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3" r:id="rId3"/>
    <p:sldId id="264" r:id="rId4"/>
    <p:sldId id="267" r:id="rId5"/>
    <p:sldId id="265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02C76-FC54-4DC7-A4B9-23AC3DB74151}" v="1" dt="2020-10-16T14:55:11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fa919fd6-03f8-48d0-9b95-10ac8c9672df" providerId="ADAL" clId="{01FD3C55-172A-418C-ADA3-27D993BC66CC}"/>
    <pc:docChg chg="modSld">
      <pc:chgData name="Chad Vidden" userId="fa919fd6-03f8-48d0-9b95-10ac8c9672df" providerId="ADAL" clId="{01FD3C55-172A-418C-ADA3-27D993BC66CC}" dt="2020-09-09T14:14:43.303" v="0"/>
      <pc:docMkLst>
        <pc:docMk/>
      </pc:docMkLst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2599349530" sldId="25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2599349530" sldId="258"/>
            <ac:inkMk id="3" creationId="{FEF0258B-02F4-410B-9B22-5036D0372BC8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541778303" sldId="263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541778303" sldId="263"/>
            <ac:inkMk id="4" creationId="{59B21039-B688-415A-9B1E-91C41ED0C265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842790042" sldId="267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842790042" sldId="267"/>
            <ac:inkMk id="3" creationId="{7A40B8E6-2F18-497F-9959-993351E0C390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485982667" sldId="26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485982667" sldId="268"/>
            <ac:inkMk id="3" creationId="{D5C37AB4-5DCD-4B97-A1C1-97F6C7E88521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71D31206-DEDE-F1DE-D8AD-63E66B73B0F7}"/>
    <pc:docChg chg="addSld delSld modSld">
      <pc:chgData name="Chad Vidden" userId="S::cvidden@uwlax.edu::fa919fd6-03f8-48d0-9b95-10ac8c9672df" providerId="AD" clId="Web-{71D31206-DEDE-F1DE-D8AD-63E66B73B0F7}" dt="2020-10-13T15:05:32.279" v="452"/>
      <pc:docMkLst>
        <pc:docMk/>
      </pc:docMkLst>
      <pc:sldChg chg="modSp">
        <pc:chgData name="Chad Vidden" userId="S::cvidden@uwlax.edu::fa919fd6-03f8-48d0-9b95-10ac8c9672df" providerId="AD" clId="Web-{71D31206-DEDE-F1DE-D8AD-63E66B73B0F7}" dt="2020-10-13T14:48:04.007" v="4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D31206-DEDE-F1DE-D8AD-63E66B73B0F7}" dt="2020-10-13T14:47:39.522" v="2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1D31206-DEDE-F1DE-D8AD-63E66B73B0F7}" dt="2020-10-13T14:48:04.007" v="4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45" v="55"/>
        <pc:sldMkLst>
          <pc:docMk/>
          <pc:sldMk cId="2599349530" sldId="258"/>
        </pc:sldMkLst>
      </pc:sldChg>
      <pc:sldChg chg="delSp modSp">
        <pc:chgData name="Chad Vidden" userId="S::cvidden@uwlax.edu::fa919fd6-03f8-48d0-9b95-10ac8c9672df" providerId="AD" clId="Web-{71D31206-DEDE-F1DE-D8AD-63E66B73B0F7}" dt="2020-10-13T14:48:14.413" v="5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71D31206-DEDE-F1DE-D8AD-63E66B73B0F7}" dt="2020-10-13T14:48:14.413" v="50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71D31206-DEDE-F1DE-D8AD-63E66B73B0F7}" dt="2020-10-13T14:48:11.835" v="49"/>
          <ac:inkMkLst>
            <pc:docMk/>
            <pc:sldMk cId="541778303" sldId="263"/>
            <ac:inkMk id="4" creationId="{59B21039-B688-415A-9B1E-91C41ED0C265}"/>
          </ac:inkMkLst>
        </pc:inkChg>
      </pc:sldChg>
      <pc:sldChg chg="modSp new modNotes">
        <pc:chgData name="Chad Vidden" userId="S::cvidden@uwlax.edu::fa919fd6-03f8-48d0-9b95-10ac8c9672df" providerId="AD" clId="Web-{71D31206-DEDE-F1DE-D8AD-63E66B73B0F7}" dt="2020-10-13T14:56:25.791" v="341"/>
        <pc:sldMkLst>
          <pc:docMk/>
          <pc:sldMk cId="56278089" sldId="264"/>
        </pc:sldMkLst>
        <pc:spChg chg="mod">
          <ac:chgData name="Chad Vidden" userId="S::cvidden@uwlax.edu::fa919fd6-03f8-48d0-9b95-10ac8c9672df" providerId="AD" clId="Web-{71D31206-DEDE-F1DE-D8AD-63E66B73B0F7}" dt="2020-10-13T14:48:45.507" v="67" actId="20577"/>
          <ac:spMkLst>
            <pc:docMk/>
            <pc:sldMk cId="56278089" sldId="264"/>
            <ac:spMk id="2" creationId="{147D7B66-3934-4042-A175-9B207FD3AA12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3:42.525" v="281"/>
        <pc:sldMkLst>
          <pc:docMk/>
          <pc:sldMk cId="3843921896" sldId="265"/>
        </pc:sldMkLst>
        <pc:spChg chg="mod">
          <ac:chgData name="Chad Vidden" userId="S::cvidden@uwlax.edu::fa919fd6-03f8-48d0-9b95-10ac8c9672df" providerId="AD" clId="Web-{71D31206-DEDE-F1DE-D8AD-63E66B73B0F7}" dt="2020-10-13T14:52:17.930" v="224" actId="20577"/>
          <ac:spMkLst>
            <pc:docMk/>
            <pc:sldMk cId="3843921896" sldId="265"/>
            <ac:spMk id="2" creationId="{EA7D0799-5F68-499C-9D6F-9CAB4788847D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5:04:59.622" v="417"/>
        <pc:sldMkLst>
          <pc:docMk/>
          <pc:sldMk cId="1670785028" sldId="266"/>
        </pc:sldMkLst>
        <pc:spChg chg="mod">
          <ac:chgData name="Chad Vidden" userId="S::cvidden@uwlax.edu::fa919fd6-03f8-48d0-9b95-10ac8c9672df" providerId="AD" clId="Web-{71D31206-DEDE-F1DE-D8AD-63E66B73B0F7}" dt="2020-10-13T14:53:59.431" v="295" actId="20577"/>
          <ac:spMkLst>
            <pc:docMk/>
            <pc:sldMk cId="1670785028" sldId="266"/>
            <ac:spMk id="2" creationId="{25650102-3F2C-413E-82A2-1631301F67C3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5:57.135" v="328"/>
        <pc:sldMkLst>
          <pc:docMk/>
          <pc:sldMk cId="3727316081" sldId="267"/>
        </pc:sldMkLst>
        <pc:spChg chg="mod">
          <ac:chgData name="Chad Vidden" userId="S::cvidden@uwlax.edu::fa919fd6-03f8-48d0-9b95-10ac8c9672df" providerId="AD" clId="Web-{71D31206-DEDE-F1DE-D8AD-63E66B73B0F7}" dt="2020-10-13T14:55:34.978" v="316" actId="20577"/>
          <ac:spMkLst>
            <pc:docMk/>
            <pc:sldMk cId="3727316081" sldId="267"/>
            <ac:spMk id="2" creationId="{4D1BADB0-4E00-4287-8222-F168B1830433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13" v="54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71D31206-DEDE-F1DE-D8AD-63E66B73B0F7}" dt="2020-10-13T15:05:32.279" v="452"/>
        <pc:sldMkLst>
          <pc:docMk/>
          <pc:sldMk cId="1473843802" sldId="268"/>
        </pc:sldMkLst>
        <pc:spChg chg="mod">
          <ac:chgData name="Chad Vidden" userId="S::cvidden@uwlax.edu::fa919fd6-03f8-48d0-9b95-10ac8c9672df" providerId="AD" clId="Web-{71D31206-DEDE-F1DE-D8AD-63E66B73B0F7}" dt="2020-10-13T15:05:06.669" v="427" actId="20577"/>
          <ac:spMkLst>
            <pc:docMk/>
            <pc:sldMk cId="1473843802" sldId="268"/>
            <ac:spMk id="2" creationId="{9AAE9F2C-BC1A-45A8-846F-E6E41288391E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382" v="53"/>
        <pc:sldMkLst>
          <pc:docMk/>
          <pc:sldMk cId="3485982667" sldId="268"/>
        </pc:sldMkLst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fa919fd6-03f8-48d0-9b95-10ac8c9672df" providerId="ADAL" clId="{52702C76-FC54-4DC7-A4B9-23AC3DB74151}"/>
    <pc:docChg chg="modSld">
      <pc:chgData name="Chad Vidden" userId="fa919fd6-03f8-48d0-9b95-10ac8c9672df" providerId="ADAL" clId="{52702C76-FC54-4DC7-A4B9-23AC3DB74151}" dt="2020-10-16T14:55:11.221" v="0"/>
      <pc:docMkLst>
        <pc:docMk/>
      </pc:docMkLst>
      <pc:sldChg chg="addSp">
        <pc:chgData name="Chad Vidden" userId="fa919fd6-03f8-48d0-9b95-10ac8c9672df" providerId="ADAL" clId="{52702C76-FC54-4DC7-A4B9-23AC3DB74151}" dt="2020-10-16T14:55:11.221" v="0"/>
        <pc:sldMkLst>
          <pc:docMk/>
          <pc:sldMk cId="3637318454" sldId="257"/>
        </pc:sldMkLst>
        <pc:inkChg chg="add">
          <ac:chgData name="Chad Vidden" userId="fa919fd6-03f8-48d0-9b95-10ac8c9672df" providerId="ADAL" clId="{52702C76-FC54-4DC7-A4B9-23AC3DB74151}" dt="2020-10-16T14:55:11.221" v="0"/>
          <ac:inkMkLst>
            <pc:docMk/>
            <pc:sldMk cId="3637318454" sldId="257"/>
            <ac:inkMk id="5" creationId="{4CE17A19-68EE-49DD-9209-570D998AEDEB}"/>
          </ac:inkMkLst>
        </pc:inkChg>
      </pc:sldChg>
      <pc:sldChg chg="addSp">
        <pc:chgData name="Chad Vidden" userId="fa919fd6-03f8-48d0-9b95-10ac8c9672df" providerId="ADAL" clId="{52702C76-FC54-4DC7-A4B9-23AC3DB74151}" dt="2020-10-16T14:55:11.221" v="0"/>
        <pc:sldMkLst>
          <pc:docMk/>
          <pc:sldMk cId="541778303" sldId="263"/>
        </pc:sldMkLst>
        <pc:inkChg chg="add">
          <ac:chgData name="Chad Vidden" userId="fa919fd6-03f8-48d0-9b95-10ac8c9672df" providerId="ADAL" clId="{52702C76-FC54-4DC7-A4B9-23AC3DB74151}" dt="2020-10-16T14:55:11.221" v="0"/>
          <ac:inkMkLst>
            <pc:docMk/>
            <pc:sldMk cId="541778303" sldId="263"/>
            <ac:inkMk id="4" creationId="{49D2A451-4228-4ADA-821F-326EAA6C1F91}"/>
          </ac:inkMkLst>
        </pc:inkChg>
      </pc:sldChg>
      <pc:sldChg chg="addSp">
        <pc:chgData name="Chad Vidden" userId="fa919fd6-03f8-48d0-9b95-10ac8c9672df" providerId="ADAL" clId="{52702C76-FC54-4DC7-A4B9-23AC3DB74151}" dt="2020-10-16T14:55:11.221" v="0"/>
        <pc:sldMkLst>
          <pc:docMk/>
          <pc:sldMk cId="56278089" sldId="264"/>
        </pc:sldMkLst>
        <pc:inkChg chg="add">
          <ac:chgData name="Chad Vidden" userId="fa919fd6-03f8-48d0-9b95-10ac8c9672df" providerId="ADAL" clId="{52702C76-FC54-4DC7-A4B9-23AC3DB74151}" dt="2020-10-16T14:55:11.221" v="0"/>
          <ac:inkMkLst>
            <pc:docMk/>
            <pc:sldMk cId="56278089" sldId="264"/>
            <ac:inkMk id="4" creationId="{0ABB3214-908E-4E62-A4D9-0E6397F3DF59}"/>
          </ac:inkMkLst>
        </pc:inkChg>
      </pc:sldChg>
      <pc:sldChg chg="addSp">
        <pc:chgData name="Chad Vidden" userId="fa919fd6-03f8-48d0-9b95-10ac8c9672df" providerId="ADAL" clId="{52702C76-FC54-4DC7-A4B9-23AC3DB74151}" dt="2020-10-16T14:55:11.221" v="0"/>
        <pc:sldMkLst>
          <pc:docMk/>
          <pc:sldMk cId="3843921896" sldId="265"/>
        </pc:sldMkLst>
        <pc:inkChg chg="add">
          <ac:chgData name="Chad Vidden" userId="fa919fd6-03f8-48d0-9b95-10ac8c9672df" providerId="ADAL" clId="{52702C76-FC54-4DC7-A4B9-23AC3DB74151}" dt="2020-10-16T14:55:11.221" v="0"/>
          <ac:inkMkLst>
            <pc:docMk/>
            <pc:sldMk cId="3843921896" sldId="265"/>
            <ac:inkMk id="4" creationId="{582E5492-06EF-4431-8655-17F21FCDA040}"/>
          </ac:inkMkLst>
        </pc:inkChg>
      </pc:sldChg>
      <pc:sldChg chg="addSp">
        <pc:chgData name="Chad Vidden" userId="fa919fd6-03f8-48d0-9b95-10ac8c9672df" providerId="ADAL" clId="{52702C76-FC54-4DC7-A4B9-23AC3DB74151}" dt="2020-10-16T14:55:11.221" v="0"/>
        <pc:sldMkLst>
          <pc:docMk/>
          <pc:sldMk cId="1670785028" sldId="266"/>
        </pc:sldMkLst>
        <pc:inkChg chg="add">
          <ac:chgData name="Chad Vidden" userId="fa919fd6-03f8-48d0-9b95-10ac8c9672df" providerId="ADAL" clId="{52702C76-FC54-4DC7-A4B9-23AC3DB74151}" dt="2020-10-16T14:55:11.221" v="0"/>
          <ac:inkMkLst>
            <pc:docMk/>
            <pc:sldMk cId="1670785028" sldId="266"/>
            <ac:inkMk id="4" creationId="{C15AA18F-0629-4924-89A7-9E1424D573BB}"/>
          </ac:inkMkLst>
        </pc:inkChg>
      </pc:sldChg>
      <pc:sldChg chg="addSp">
        <pc:chgData name="Chad Vidden" userId="fa919fd6-03f8-48d0-9b95-10ac8c9672df" providerId="ADAL" clId="{52702C76-FC54-4DC7-A4B9-23AC3DB74151}" dt="2020-10-16T14:55:11.221" v="0"/>
        <pc:sldMkLst>
          <pc:docMk/>
          <pc:sldMk cId="3727316081" sldId="267"/>
        </pc:sldMkLst>
        <pc:inkChg chg="add">
          <ac:chgData name="Chad Vidden" userId="fa919fd6-03f8-48d0-9b95-10ac8c9672df" providerId="ADAL" clId="{52702C76-FC54-4DC7-A4B9-23AC3DB74151}" dt="2020-10-16T14:55:11.221" v="0"/>
          <ac:inkMkLst>
            <pc:docMk/>
            <pc:sldMk cId="3727316081" sldId="267"/>
            <ac:inkMk id="4" creationId="{259EE9AA-7760-4639-8D4E-9019BED01A6B}"/>
          </ac:inkMkLst>
        </pc:inkChg>
      </pc:sldChg>
      <pc:sldChg chg="addSp">
        <pc:chgData name="Chad Vidden" userId="fa919fd6-03f8-48d0-9b95-10ac8c9672df" providerId="ADAL" clId="{52702C76-FC54-4DC7-A4B9-23AC3DB74151}" dt="2020-10-16T14:55:11.221" v="0"/>
        <pc:sldMkLst>
          <pc:docMk/>
          <pc:sldMk cId="1473843802" sldId="268"/>
        </pc:sldMkLst>
        <pc:inkChg chg="add">
          <ac:chgData name="Chad Vidden" userId="fa919fd6-03f8-48d0-9b95-10ac8c9672df" providerId="ADAL" clId="{52702C76-FC54-4DC7-A4B9-23AC3DB74151}" dt="2020-10-16T14:55:11.221" v="0"/>
          <ac:inkMkLst>
            <pc:docMk/>
            <pc:sldMk cId="1473843802" sldId="268"/>
            <ac:inkMk id="4" creationId="{740AA246-23F8-4FF2-9494-61B1D462E851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14:28:05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13286 12076 27 0,'-7'18'13'0,"3"14"-1"0,4-26 13 16,0 0-22-16,4 4 0 15,-1-4 1-15,4 0 1 0,0-6-5 16,4-3 0-16,3-6 2 15,4-10 1-15,6-6-1 16,4-3 0-16,8-10-1 16,-1-9 0-16,4-6-1 15,0-7 0-15,-4 13 0 16,-3 3 0-16,-8 3 0 16,-2 7 0-16,-5 6-1 15,-3 9 0-15,-7 3 0 16,0 13 0-16,0 0-1 15,-3 9 1-15,-4 10-3 16,0 9 1-16,0 6 0 16,0 10 1-16,0 6-1 15,0 6 0-15,3 13 1 16,8-6 0-16,0-4 1 16,-4-6 1-16,3-6 0 15,-3-9 0-15,0-13 1 16,0-3 1-16,1-16-1 0,-5-13 0 15,-3-2 0-15,-3-10 1 16,-8-6-1-16,-3-1 0 16,-7 1-1-16,-11-3 0 15,-3 6 0-15,-1 6 0 16,-10 9-2-16,-6 7 1 16,-8 10-3-16,-4 8 0 15,1 4-2-15,3 6 0 16,3 3-3-16,4-3 0 15,14-3 1-15,8 0 0 16,6-3 7-16,7-3 1 0,11-7 3 16,7-9 1-16,18-6 5 15,14-16 0-15,17-12 1 16,22-10 0-16,3-3-5 16,17-7 1-16,8-2-1 15,-4-4 0-15,-6 10-3 16,-12 9 0-16,-17 10-1 15,-10 9 0-15,-15 16-1 16,-17 15 0-16,-25 10-2 16,-22 22 1-16,-24 15-5 15,-17 26 1-15,-29 6-7 16,-21 2 0-16</inkml:trace>
  <inkml:trace contextRef="#ctx0" brushRef="#br0" timeOffset="913.56">14150 13540 24 0,'3'13'12'0,"5"-4"-6"0,-5-15 13 16,8-4-16-16,3 4 0 15,3-7 1-15,5-5 1 0,2-11-7 16,8-8 1 0,10-7 4-16,4-6 0 0,0-7-2 15,3-9 0-15,-3 4-1 16,-7-4 1-16,-4 9-1 16,-3 4 0-16,-4 9 0 15,-3 10 0-15,-4 5 0 16,-3 11 1-16,-1 8-2 15,-2 13 1-15,-5 16-1 16,-3 3 0-16,-7 16-2 16,0 9 1-16,0 6-1 15,0 10 0-15,0 3 1 16,7 0 1-16,0-7 0 16,4-6 1-16,7-6 1 15,-1-3 1-15,1-9-1 16,-1-10 1-16,1-12-1 15,-4-10 0-15,0 0 0 0,-3-9 1 16,-4-10-1-16,-7-9 0 16,-7-3 0-16,-4 2 0 15,-6-2-1-15,-12 0 1 16,-9 9-2-16,-5 7 0 16,-13 5-4-1,-11 7 0-15,-7 0-5 0,-4 3 0 16</inkml:trace>
  <inkml:trace contextRef="#ctx0" brushRef="#br0" timeOffset="1125.44">14161 13537 31 0,'56'3'15'16,"71"-19"-10"-16,-78 4 25 0,15-13-30 16,21-13 1-16,13 4 0 15,8-13 0-15,-14 9-2 16,-18 10 1-16,-14 3 1 15,-18 12 0-15,-17 13-1 16,-22 13 1-16,-24 2-2 16,-25 17 0-16,-28 8-3 15,-14 4 1-15,-25 6-8 16,-24-6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14:28:17.0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 4986 14 0,'7'0'7'0,"11"12"-2"0,-8-9 7 15,-6 3-12-15,3 4 1 16,3 2-1-16,1 4 1 0,-4 3-2 15,-4-3 1-15,5-1 0 16,2-5 1-16,-6 2 0 16,3-5 1-16,3-4 1 15,-3 0 0-15,4-9 1 16,3-16 0-16,7-10 0 16,7-27 1-16,18-26-2 15,4-28 1-15,10-28-6 16,24-35 1-16,12-24-8 15,2-26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14:28:34.8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16T14:28:53.181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14002 3847 29 0,'17'10'14'0,"15"-26"-6"16,-25 13 14-16,7-7-20 15,4 1 0-15,3 0 2 0,7-4 1 16,8 10-6-16,2-6 0 15,5-1 4-15,6 1 0 16,4 2-1-16,4 1 0 16,2-3 0-16,5-1 1 15,10 1-1-15,0 6 0 16,7-7 0-16,4 4 1 16,3 3-1-16,4-3 1 15,7 3-1-15,6-4 0 16,1 1 0-16,7 3 0 15,7-7-1-15,4 4 0 0,6-6-1 16,4 2 1-16,4 1-1 16,6-4 0-16,-6 1 0 15,10 2 0-15,-3 1 0 16,10-7 1-16,-7 1-1 16,0 2 1-16,11-3-1 15,-4 7 0-15,4 0 0 16,0 9 1-16,3 0-1 15,-3-10 0-15,-4 10 0 16,11 10 0-16,-4-10 0 16,-3 9 0-16,0 0 0 15,3 7 1-15,-10-7-1 16,-1 7 0-16,1 0-1 16,-11 0 1-16,-14-7-1 15,-10 0 1-15,-5 4-3 16,-13-1 1-16,-14-2-5 15,-11-4 0-15,-7-12-9 16,-21 3 0-16</inkml:trace>
  <inkml:trace contextRef="#ctx0" brushRef="#br0" timeOffset="2223.84">2812 6579 41 0,'-18'40'20'0,"18"-21"-12"15,0-16 20-15,0 0-25 16,0-3 1-16,7-15 0 0,4-4 1 16,6-9-7-16,4-10 1 15,11-6 4-15,7-12 1 16,0-13-3-16,14-13 1 16,7-9-1-16,7 3 0 15,-4-9-2-15,4 3 1 16,-14 13-2-16,-7 5 1 15,-4 14-1-15,-6-4 0 32,-12 16-3-32,-2 15 1 15,-5 16 0-15,-6 19 1 0,-4 10 0 16,-7 15 0 0,-11 16 1-16,1 18 0 0,-8 4 3 15,-3 15 0-15,3 1 1 16,8 5 1-16,-1-5-1 15,0-4 1-15,11-6-1 16,0-3 0-16,0-13 0 16,11-9 0-16,-7-6-2 15,10-7 1-15,-11-6-2 16,4-6 0-16,-3-3-3 16,-4-4 0-16,-4-6-10 15,-3-6 1-15,-3-9-1 16,-1-4 1-16</inkml:trace>
  <inkml:trace contextRef="#ctx0" brushRef="#br0" timeOffset="2432.63">2953 6368 44 0,'0'10'22'0,"39"-16"-21"0,-29-4 46 15,11 1-44-15,18-4 1 16,11-6 0-16,6 1 0 16,4-4-7-16,0 3 0 15,0-3-4-15,-11 6 1 16,-13-3-10-16,-12 10 0 16</inkml:trace>
  <inkml:trace contextRef="#ctx0" brushRef="#br0" timeOffset="3046.31">5263 6626 44 0,'0'40'22'0,"0"-30"-15"0,0-10 33 0,0-7-38 16,8-8 0-16,-8-17 1 16,0-11 0-16,0-20-4 15,3-3 0-15,-3-12 3 16,0-7 0-16,0-3-2 16,0 3 1-16,0-2-1 15,7 2 0-15,0 7-1 16,0 5 0-16,7 11-2 15,-3 12 1-15,-1 6-3 16,5 9 1-16,2 10-4 16,1 19 1-16,-8 6-3 15,5 12 0-15,-8 10-3 0,-11 7 0 16</inkml:trace>
  <inkml:trace contextRef="#ctx0" brushRef="#br0" timeOffset="3289.3">5031 6256 35 0,'-18'12'17'0,"14"-3"-12"0,4-2 31 16,0 2-32-16,0 4 0 15,4-4 2-15,3-3 1 16,7 1-9-16,7-7 0 0,8 0 5 15,9 3 1-15,-9-3-4 16,9 0 0-16,5 0-6 16,-4 0 1-16,-1-3-10 15,5-7 0-15</inkml:trace>
  <inkml:trace contextRef="#ctx0" brushRef="#br0" timeOffset="3559.19">5599 6466 42 0,'0'22'21'0,"0"6"-20"0,3-22 30 15,4 0-29 1,-7 1 1-16,11-4 1 15,-8-3 1-15,8-7-6 0,3-5 0 16,-3 3 4-16,-1-7 0 16,4 0-3-16,4-3 0 15,0 1-7-15,-1-8 0 16,-3-2-7-16,-3 0 0 16</inkml:trace>
  <inkml:trace contextRef="#ctx0" brushRef="#br0" timeOffset="3978">5863 6560 43 0,'-3'25'21'0,"3"9"-20"16,0-34 33-16,0 0-35 16,0 0 0-16,3-6 0 15,1-7 1-15,-1 1 0 16,4-4 1-16,4-3-2 0,3-6 1 16,4 7-1-16,3-4 0 15,-4 3-2-15,1 0 1 16,3 3 0-16,-10 4 0 15,3-1 0-15,0 4 1 16,0 6 0-16,4 0 1 16,-11 6 0-16,0 6 1 15,0 4 0-15,0-1 0 16,-3 4 0-16,-4-1 0 16,7 1-1-16,-7 3 0 15,0-6-4-15,0 2 1 16,3-5-8-16,4-7 0 0</inkml:trace>
  <inkml:trace contextRef="#ctx0" brushRef="#br0" timeOffset="4577.39">6368 6484 39 0,'10'13'19'0,"8"-10"-18"0,-18-3 31 0,10-3-33 16,-10 3 1-16,4-6 0 16,3 3 0-16,-3-1 0 15,-1-2 0-15,-3 0-1 16,0 3 1-16,-3 3-1 16,-4 3 1-16,-1 3-2 15,-2 0 1-15,3 4-2 16,3-1 1-16,4 1-1 0,-7 2 1 15,4 1-1-15,3 2 1 16,-4 1 0-16,4-3 0 16,4-1 0-16,6 1 1 15,1-4-1-15,3-3 1 16,4-6-1-16,10-6 1 16,-3-10 2-16,3-2 0 15,4-7 2-15,3-10 1 16,7-6 0-16,4-9 0 15,0-16-1-15,-4-3 0 0,-7-12-2 16,-6 2 1-16,-1-5-2 16,-14 5 1-16,0 1-1 15,-3 18 0-15,-1-6 0 16,-10 10 0-16,0 22 1 16,-7-4 0-16,-3 19 0 15,-4 16 1-15,-4 16 0 16,-3 12 0-16,-4 22 0 15,0 15 0-15,4 7 0 16,4 22 0-16,6 3 0 16,-3 0 0-16,7-18-1 15,3-7 1-15,4-19-5 16,7-13 0-16,0-18-6 16,4-12 1-16,-8-14-6 15,5-12 0-15</inkml:trace>
  <inkml:trace contextRef="#ctx0" brushRef="#br0" timeOffset="4790.51">6625 6306 51 0,'7'22'25'0,"18"-19"-31"0,-14-3 49 16,6-3-43-16,-6 0 0 15,10-4 0-15,0 1 0 16,4 0-3-16,-1-1 1 0,1 1-5 16,-4 0 0-16,0 0-7 15,-10-1 0-15</inkml:trace>
  <inkml:trace contextRef="#ctx0" brushRef="#br0" timeOffset="4940.49">6967 6425 33 0,'-3'34'16'0,"6"-5"-12"16,-3-29 23-16,0 0-28 15,0 0 1-15,0 3-7 16,4-6 0-16,-1-4 1 16,-3-12 0-16</inkml:trace>
  <inkml:trace contextRef="#ctx0" brushRef="#br0" timeOffset="5329.19">6996 6318 26 0,'17'22'13'0,"15"0"-4"0,-14-22 16 15,-4-3-29-15,3 0 1 16,5-3-4-16,-1 2 1 15,-4 4 8-15,1 0 0 0,-7-6-2 16,-1 6 0-16,1 0 3 16,-1 0 1-16,-3 0 1 15,4-3 1-15,-8 0 0 16,5 0 0-16,-1 3-3 16,0 0 0-16,-4 3-3 15,-3 3 1-15,-3 0-3 16,-1 4 1-16,-3-1-4 15,4 7 0-15,-8-3-2 16,11 2 0-16,-7-2 0 16,14-1 0-16,-7-2 2 15,11-1 0-15,-1-6 2 16,4-6 1-16,0-3-2 16,8-7 0-16,-8-6 0 15,0-9 0-15</inkml:trace>
  <inkml:trace contextRef="#ctx0" brushRef="#br0" timeOffset="6005.74">7465 6475 49 0,'7'28'24'0,"-7"-15"-31"0,3-10 54 16,1 0-48-16,-4-3 0 16,3-3-1-16,-3 0 1 15,0 3 1-15,0-13 1 16,4 4-2-16,-1-7 0 16,5-3-1-16,-1-6 1 15,3 0-1-15,4-3 0 16,0 3-1-16,1 9 1 15,2 1 0-15,-3 2 0 16,4 7 1-16,0 6 0 16,-1 6 1-16,1 7 0 15,3 2 1-15,0 4 0 0,4 3 0 16,0 0 0-16,3 3 1 16,7 0 1-16,0 0-1 15,1-9 0-15,6-7-2 16,0-6 0-16,1-9-6 15,-8-3 1-15,-3-7-9 16,-15-6 1-16</inkml:trace>
  <inkml:trace contextRef="#ctx1" brushRef="#br0">16051 3010 0</inkml:trace>
  <inkml:trace contextRef="#ctx0" brushRef="#br0" timeOffset="40219.06">8029 6695 10 0,'-7'0'5'0,"4"-7"2"0,3 7 5 0,0 0-11 15,0 0 1-15,0 0-1 16,0 0 0-16,0 0-1 16,0 0 0-16,0-3 2 15,0 0 0-15,-7 3-1 16,3 0 1-16,1 0 0 16,-1 0 1-16,0 0-2 15,1 0 1-15,-4 0-1 16,-4 0 0-16,4 0 0 15,-3 0 0-15,-8 0 0 16,4-3 0-16,0 3 0 16,-4 0 0-16,1 0 0 15,-1 0 0-15,0 0 0 16,-3 3 1-16,0 0-2 16,3 0 1-16,-3 0-1 15,0 1 1-15,-7 2-2 0,7-3 1 16,-11 0 0-16,4 0 0 15,-4 0 0-15,7-3 0 16,0 0 0-16,1 0 0 16,-4 0 0-16,-4 0 0 15,0 0 0-15,-7 0 0 16,4 0 0-16,-4 0 1 16,0 0-1-16,-7 0 1 15,-3 0-1-15,-4 0 1 16,7-3 0-16,-3 0 1 15,-8-3-1-15,-6-4 0 16,-1 1-1-16,-13 3 1 16,-32-1-1-1,6 1 1-15,-3 3-1 16,8 0 1-16,2 3-1 16,-2 0 0-16,13 0 0 15,4 3 0-15,-4 3-1 16,0 1 1-16,4 2 0 15,0 0 1-15,4 1-1 16,10 2 0-16,10 1 0 16,8-1 0-16,-8 4 0 15,15 0 1-15,-4-7-1 16,7 4 0-16,4-1 0 16,-4 1 0-16,7-1-3 15,4-2 0-15,7 2-7 16,-7-21 0-16</inkml:trace>
  <inkml:trace contextRef="#ctx0" brushRef="#br0" timeOffset="71266.47">10206 6481 45 0,'0'10'22'0,"7"-23"-10"0,-4 4 22 0,-3-16-32 16,4-7 0-16,-8-21 3 15,-3-3 0-15,-7-23-6 16,-3-2 0-16,-1-7 4 16,4 9 0-16,3-8-1 15,1 2 0-15,6 16-2 16,4 0 1-16,7 6 0 16,4 10 1-16,10 12-1 15,-7 7 0-15,11 9-1 16,3 9 1-16,-3 3-4 15,-4 17 0-15,-3 11-8 16,-4-2 1-16,-11 9-8 16,-6 9 0-16</inkml:trace>
  <inkml:trace contextRef="#ctx0" brushRef="#br0" timeOffset="71492.89">9948 6274 44 0,'7'16'22'0,"29"-32"-13"0,-26 13 34 15,8 3-40-15,10-3 1 16,4-6 0-16,0-7 0 0,3 3-6 16,4-2 1-16,-4 5 0 15,-3 1 1-15,-1 3-11 16,-2-1 0-16,-8 1-6 15,-3 0 1-15</inkml:trace>
  <inkml:trace contextRef="#ctx0" brushRef="#br0" timeOffset="71823.39">10654 6180 42 0,'21'-3'21'0,"-7"-13"-20"16,-10 10 33-16,-4-3-33 15,-4-1 0-15,-3 1 2 16,-3 3 0-16,-5 3-4 16,-2 6 1-16,-4 6 2 0,-4 10 1 15,4 3-2-15,-4-3 1 16,7 12-1-16,1 7 1 15,6-4-1-15,4 7 0 16,4-3-1-16,3-1 0 16,10-5-3-16,8-7 1 15,7-10-6-15,3-8 1 16,0-14-8-16,0-5 0 16</inkml:trace>
  <inkml:trace contextRef="#ctx0" brushRef="#br0" timeOffset="72021.28">10975 6083 43 0,'14'22'21'0,"-10"22"-22"16,-8-32 35-16,-3 7-34 16,-7 0 0-16,-7 3 0 15,-4 0 0-15,0 12 1 16,1-2 0-16,2 5-1 15,5-11 0-15,3-1-2 16,3 0 0-16,4-10-10 16,0-11 0-16</inkml:trace>
  <inkml:trace contextRef="#ctx0" brushRef="#br0" timeOffset="72244.14">10841 6309 46 0,'21'41'23'0,"0"15"-28"0,-14-47 37 16,0 4-33-16,0 0 0 16,7 2-3-16,-3-2 0 15,3-4 1-15,0-6 1 16,0-6-8-16,1-6 0 0,2-13-2 15,1-6 1-15</inkml:trace>
  <inkml:trace contextRef="#ctx0" brushRef="#br0" timeOffset="72468.73">11098 6149 58 0,'18'50'29'0,"31"-3"-39"15,-31-34 64-15,7 5-53 16,-1 8 1-16,-2-4-2 16,-5 3 1-16,-3 0-4 15,-7 0 0-15,-7 6-13 0,-21 7 0 16</inkml:trace>
  <inkml:trace contextRef="#ctx0" brushRef="#br0" timeOffset="73640.98">9112 6434 68 0,'11'13'34'0,"28"18"-23"16,-29-18 35-16,4 15-46 15,-3-3 0-15,-4 13-1 16,-7 6 1-16,0-4-4 15,-14 7 1-15,0 0-8 0,0-6 1 16,-4-6-10-16,-10-13 0 16</inkml:trace>
  <inkml:trace contextRef="#ctx0" brushRef="#br0" timeOffset="74137.02">11878 6688 56 0,'0'44'28'0,"-14"19"-32"0,7-54 45 16,-4 7-42-16,-3 3 1 15,-3 3-11-15,-5-3 0 16,5-4 1-16,3-5 1 0</inkml:trace>
  <inkml:trace contextRef="#ctx0" brushRef="#br0" timeOffset="74677.43">13892 6569 58 0,'4'63'29'16,"7"-35"-39"-16,-8-19 49 0,1 4-44 16,-1 0 1-16,4-4-8 15,-7-6 0-15,4-9 6 16,-4-4 0-16</inkml:trace>
  <inkml:trace contextRef="#ctx0" brushRef="#br0" timeOffset="75110.45">13811 6281 38 0,'7'-7'19'0,"25"42"-20"0,-21-29 27 15,6 7-26-15,4-4 1 16,4 0-1-16,0 1 1 16,3-1-2-16,0 1 1 15,8-4-1-15,6-3 0 16,7 0-1-16,1 0 1 15,-1-3 0-15,0-6 1 16,1-3 1-16,-4-7 1 31,3 3 2-31,-14 4 1 0,-10 6 1 16,-11 6 0-16,-7 6-2 16,-14 1 0-16,-3 6-2 15,-8-1 0-15,-3 4-5 16,0 0 1-16,-4 3-2 15,4 0 0-15,7 3 0 16,0 0 0-16,3-6 1 16,7 3 1-16,8-3 4 15,7-7 1-15,10-3 1 16,10 1 1-16,5-1 0 16,-8 1 0-16,-3-1-3 15,-11 4 1-15,-11 2-11 16,-13 1 1-16,-15 0-8 15,0-7 0-15</inkml:trace>
  <inkml:trace contextRef="#ctx0" brushRef="#br0" timeOffset="75725.52">16831 6613 34 0,'0'-16'17'0,"-11"7"-18"0,4 6 23 0,-10 0-21 16,-8 3 0-16,-10 0 1 15,-4 3 0-15,-3 3-2 16,-4 7 0-16,0-1 2 16,4-2 1-16,3 2-1 15,7 7 1-15,0 0-2 16,11 3 1-16,7 0-1 15,3 0 0-15,8-4-1 16,10-5 0-16,11-1 0 16,3-2 0-16,11-4-1 0,-4-6 0 15,-4-6 0-15,1-4 0 16,-4-2-1-16,-3-4 1 16,-4-3-1-16,0 1 0 15,-3-1-2-15,-1 6 0 16,1 4 1-16,3 3 0 15,0-1 1-15,4 4 1 16,-1-3 2-16,1 6 1 16,0 3 2-16,-1 3 0 15,1 10 2-15,3 9 1 16,-7 3-1-16,7 7 0 0,4 6-3 16,0-4 1-16,3-5-9 15,-3-14 0-15,6-8-9 16,-2-7 1-16</inkml:trace>
  <inkml:trace contextRef="#ctx0" brushRef="#br0" timeOffset="76296.59">18697 6742 47 0,'4'18'23'0,"3"-14"-18"16,-7-4 38-16,3-10-41 15,-3-6 0-15,0-6 1 16,0 4 0-16,-3-17-4 16,-1-2 0-16,1-1 3 15,3 3 0-15,0 4-1 16,3 6 1-16,4 3-1 15,7 6 0-15,4 4-1 16,3 2 0-16,4 4-3 16,3 0 0-16,0 0-7 15,-3 2 0-15,0 1-7 0,-8 0 0 16</inkml:trace>
  <inkml:trace contextRef="#ctx0" brushRef="#br0" timeOffset="76581.36">19054 6638 43 0,'-11'44'21'0,"7"12"-22"0,8-43 32 0,-4 3-30 16,0-4 0-16,3-6 3 15,5 4 0-15,6-4-4 16,3-9 1-16,4-10 3 16,4-8 0-16,-4-8-1 15,-3 7 0-15,3-12-5 16,0-7 1-16,0 0-13 16,1-3 0-16,2-9-1 15,1 0 0-15</inkml:trace>
  <inkml:trace contextRef="#ctx0" brushRef="#br0" timeOffset="76822.17">19427 5748 49 0,'-3'87'24'0,"-8"76"-29"0,8-125 47 16,-1 25-41-16,1 18 0 16,-1 16 1-16,4-6 1 15,0 0-5-15,0-12 1 16,4-17-3-16,3-18 1 0,3-15-11 16,1-17 0-16</inkml:trace>
  <inkml:trace contextRef="#ctx0" brushRef="#br0" timeOffset="77182.23">19583 6673 50 0,'7'25'25'0,"21"-22"-21"16,-14-6 39-16,4-7-43 15,3-2 1-15,-3-1-1 16,-1-9 0-16,-6-3-1 16,-4-3 1-16,-7-3-1 15,-4-4 1-15,-3 7-1 0,-3 3 0 16,-1 9 1-16,-3 7 0 16,0 9 0-16,3 9 1 15,8 10 1-15,-1 15 1 16,8 1 2-16,6 9 0 15,8 0 0-15,7-4 1 16,3-5-1-16,11-10 0 16,7-9-3-16,3-10 0 15,-3-6-8-15,-4-9 0 16,-14-4-15-16,-17 0 1 0</inkml:trace>
  <inkml:trace contextRef="#ctx0" brushRef="#br0" timeOffset="81069.82">21879 6268 44 0,'0'0'22'0,"-3"-3"-8"16,3 3 22-16,0 3-32 15,-4-3 1-15,4 6 3 16,-3 7 1-16,3 12-11 16,-4 3 0-16,4 7 7 15,0 5 0-15,0 1-2 16,0-3 0-16,0-4-2 16,0-5 0-16,4-4-1 15,3-10 0-15,-4-2 0 16,8-10 0-16,-1-9-1 15,5-10 0-15,-5 0 0 16,1 1 0-16,3-1-1 0,-4 7 1 16,1 9-1-16,0 3 0 15,-1 12-1-15,1 1 1 16,3 0-1-16,4-7 1 16,-1 1-1-16,4 2 1 15,-3-2 1-15,0-4 0 16,-1 0 2-16,-3-3 0 15,4-3 0-15,0-6 1 16,-4-10-1-16,0-9 1 16,0-3-1-16,0-10 1 15,-3-2-4-15,3-4 0 0,0-3-9 16,-4-4 1 0,-2-5-8-16,-8-10 1 0</inkml:trace>
  <inkml:trace contextRef="#ctx0" brushRef="#br0" timeOffset="81506.8">22419 5663 57 0,'7'50'28'0,"-14"13"-32"15,7-38 50-15,0 16-46 16,-3 9 0-16,-1 19 0 16,0-7 1-16,-3 7-2 0,0-3 1 15,0-9 0 1,4-7 0-16,-1-16 0 0,1-8 1 16,3-11-1-16,3-5 0 15,4-10 0-15,4-10 1 16,3-2-2-16,-3 2 1 15,3 1-1-15,3-1 1 16,-3 4-1-16,1 3 1 16,-1 0-1-16,-4 3 1 0,1 6 0 15,-1 7 0 1,1 2 0-16,-4 1 0 0,0 3-1 16,0-7 1-16,0 4-1 15,0-3 0-15,0-1-4 16,0-2 1-16,0-1-7 15,4-6 0-15,3-9-5 16,7-7 1-16</inkml:trace>
  <inkml:trace contextRef="#ctx0" brushRef="#br0" timeOffset="81701.67">22828 6246 42 0,'-3'31'21'0,"-8"-9"-19"16,8-12 38-16,-4 2-38 0,0 1 0 16,-1 3 0-1,1-4 0-15,4-2-6 0,-1-4 1 16,1-3-5-16,3-9 1 16,3-10-7-16,-3-3 0 15</inkml:trace>
  <inkml:trace contextRef="#ctx0" brushRef="#br0" timeOffset="82121.45">22853 6259 14 0,'25'3'7'15,"-8"-9"4"-15,-3 2 1 0,8-2-8 16,6 3 0-16,-4-3 5 16,1-1 0-16,-4 1-10 15,-3 0 1-15,0 0 6 16,-1 2 1-16,-3 1-1 16,0 0 0-16,-3 0-4 15,-4 3 0-15,-7 0-2 16,-3 3 1-16,-4 3-2 15,-1 4 1-15,-6 2-3 16,-3-5 1-16,-1 2 0 16,-3 7 1-16,0 3-1 15,3-1 1-15,4 4 0 16,3 3 1-16,4-3 0 16,4 0 1-16,3-3-1 0,10 3 1 15,8-3-1-15,3-7 1 16,0-5-6-16,4-7 1 15,3-10-7-15,1-12 0 16</inkml:trace>
  <inkml:trace contextRef="#ctx0" brushRef="#br0" timeOffset="82512.37">23421 5901 44 0,'-7'69'22'0,"3"6"-27"15,4-59 38-15,-3 9-33 16,-1 10 0-16,1-7 0 16,3-3 0-16,0-6 0 15,0 0 0-15,0-7 2 16,3-6 0-16,4 4-1 15,0-10 1-15,-3-10 0 16,3-2 0-16,0-4 0 16,-3 4 0-16,6 5-1 15,1 11 0-15,6 5 0 16,5 7 1-16,6 2-1 0,4 14 1 16,3-4-1-16,7 0 1 15,4 0-1-15,7-6 0 16,3 0-2-16,-3-9 0 15,-3-4-4-15,-4-6 0 16,-4-6-11-16,-10-6 1 16</inkml:trace>
  <inkml:trace contextRef="#ctx0" brushRef="#br0" timeOffset="83337.39">26053 6325 58 0,'-18'53'29'0,"7"-16"-30"0,11-33 48 15,0 2-44-15,0-3 0 16,0-3 1-16,0 0 0 0,4-3-5 15,7-3 0-15,-1-7 3 16,4-6 0-16,4-3-2 16,0 7 1-1,3-14-3 1,-4 7 1-16,-3 4-2 16,-3 5 1-16,0 4-1 15,-1 2 0-15,-10 7 0 16,4 4 1-16,-4-4 0 15,3 3 1-15,1 3 0 16,-1 0 0-16,1 0 0 16,-1 4 1-16,1 2-2 15,-4-5 1-15,3-1-1 0,4-6 1 16,4-6-1-16,0-1 1 16,3-5-1-16,3-7 1 15,1-6 0-15,0 3 0 16,-1 3 1-16,-3 4 0 15,1 5 1-15,-1 7 0 16,-4 9-1-16,1 7 1 16,-1 2-1-16,1-2 1 15,0 3-1-15,-1 3 0 16,1-4-1-16,-1 1 0 16,8 0-5-16,0-1 1 15,6-5-9-15,4-10 0 0</inkml:trace>
  <inkml:trace contextRef="#ctx0" brushRef="#br0" timeOffset="83742.88">26928 6259 30 0,'3'0'15'0,"-6"0"-5"15,3 0 16-15,-8-3-25 16,-2-1 0-16,-8 4 1 15,-3 4 0-15,-4 2-3 16,8 0 1-16,-1 7 1 16,0-1 1-16,4 4-1 15,0-4 0-15,4 1-1 16,6-1 0-16,1-5-1 0,3-4 1 16,7 0-1-16,7-6 0 15,-4 0 0-15,8-4 0 16,0-5 0-16,-1-1 1 15,1 4 0-15,0 3 0 16,-4-1 0-16,0 1 1 16,-4 3 0-16,1 3 1 15,-4 9-1-15,0 1 0 16,0 6-1-16,-3-4 1 16,3 7-1-16,3-3 1 15,-3-1-2-15,4 1 1 0,0 0-3 16,3-4 1-16,3-2-10 15,4-10 1-15</inkml:trace>
  <inkml:trace contextRef="#ctx0" brushRef="#br0" timeOffset="84148.01">27238 6582 36 0,'-7'78'18'0,"-11"-34"-10"15,15-25 26-15,-4 6-31 16,0-13 0-16,0 1 1 16,0 3 0-16,3-10-5 0,4-12 0 15,4-16 3-15,3-3 1 16,0-10-3-16,0-15 1 15,0 0-1-15,0-7 1 16,0-5-2-16,3 11 0 16,1 4 0-16,3 3 1 15,-3 10 0-15,3 9 0 16,7 9 0-16,4 10 1 16,-4 9-1-16,-3-6 1 15,-8 15-1-15,-3 1 1 0,-10 9-2 16,-4 0 0-16,-4 3-4 15,-3-3 1-15,3 0-6 16,-3 0 1-16,0-10-5 16,-4-2 0-16</inkml:trace>
  <inkml:trace contextRef="#ctx0" brushRef="#br0" timeOffset="84507.83">27841 6099 45 0,'4'3'22'0,"-8"9"-24"16,1-12 41-16,-4 7-39 15,-7-1 0-15,-8 0-1 0,-2 4 0 16,-5-1 1-16,1 4 1 15,-4 2-1-15,4 4 0 16,4-3 0-16,2-7 0 16,8-3 1-16,4 7 0 15,10 6 0-15,10-4 0 16,8 4 1-16,7 3 1 16,6 0-1-16,-2 0 0 15,-5 0-1-15,-6 0 1 16,-7 0-3-16,-11 3 1 0,-18 3-9 15,-14 1 0-15,-3-14-6 16,-11-5 0-16</inkml:trace>
  <inkml:trace contextRef="#ctx0" brushRef="#br0" timeOffset="85213.83">29806 6469 49 0,'4'-13'24'0,"-15"4"-23"16,8 6 41-16,-8 0-42 15,-3-1 1-15,-11 4-1 16,-7 4 1-16,-3 2-1 15,0 6 0-15,7 4 0 16,3 6 1-16,4 6-1 16,3-3 1-16,4 0-2 15,4 0 1-15,2-3-1 16,5-3 1-16,3-6-1 16,0-7 1-16,11-3-1 15,3-3 1-15,3-3-1 16,1 3 1-16,3-3-1 15,0 3 1-15,-3-3 0 0,0 0 0 16,-4 3 0-16,0 0 0 16,-4 0 0-16,1 3 1 15,-4 6-2-15,0 4 0 16,0 2-2-16,-3 7 1 16,-1 0-4-16,1-3 0 15,3-6-8-15,3-10 0 16</inkml:trace>
  <inkml:trace contextRef="#ctx0" brushRef="#br0" timeOffset="85590.97">30032 6644 39 0,'14'32'19'0,"-10"8"-19"16,-1-33 28-16,-3-1-29 15,0-3 0-15,0-3-1 16,0-6 1-16,0-7 1 16,0-2 1-16,4 2-1 15,-1-6 0-15,4-6 1 16,4 0 0-16,3-3 0 16,4 0 0-16,6-1 0 15,5 11 0-15,-1 5 0 16,7 7 1-16,4 9 1 15,7 6 0-15,3 16 1 0,0 4 1 16,-6 5-1-16,3 10 1 16,0-3-1-16,-1 6 0 15,5-3-3-15,-1-7 1 16,1-11-3-16,6-8 0 16,7-21-7-16,-6-6 1 15,-11-10-9-15,-22-6 0 16</inkml:trace>
  <inkml:trace contextRef="#ctx0" brushRef="#br0" timeOffset="86626.85">2653 8225 49 0,'-11'3'24'0,"22"19"-11"15,-11-16 24-15,0 7-35 16,-7-1 1-16,3 7 0 16,-3 6 0-16,4 7-5 15,-8-1 1-15,4 7 0 16,4-4 1-16,3-3-11 15,0-9 1-15,0-15-7 0,0-14 1 16</inkml:trace>
  <inkml:trace contextRef="#ctx0" brushRef="#br0" timeOffset="86807.43">2522 8012 4 0,'0'-4'2'0,"-7"4"4"0,14-3-16 0</inkml:trace>
  <inkml:trace contextRef="#ctx0" brushRef="#br0" timeOffset="87258.11">2755 8426 23 0,'-3'18'11'0,"6"-11"-10"16,-3-7 23-16,0 0-22 0,0-7 0 15,0-2 0-15,7 0 1 16,-7-4-4-16,7 0 0 16,-7 1 3-16,11-1 1 15,-8 1-1-15,15-4 0 16,-7-6-1-16,6 3 1 15,-3-3-1-15,4 7 1 16,3 2-1-16,-3 4 0 16,-8 6 2-16,5 6 0 0,-1 3 0 15,-4 7 0-15,1-1 0 16,-8 1 0-16,4 2-2 16,4 1 1-16,-7 3-3 15,3 0 0-15,0-1-1 16,3-2 0-16,1-3-4 15,-1-4 0-15,1-9-7 16,0-6 0-16</inkml:trace>
  <inkml:trace contextRef="#ctx0" brushRef="#br0" timeOffset="87707.56">3168 8686 49 0,'14'69'24'0,"7"31"-24"0,-14-84 44 16,0-1-45-16,-7-5 1 15,4-7-1-15,-4-16 1 16,7-12-1-16,-7-9 1 16,0-4-3-16,0-9 0 15,0-6-2-15,-7-10 1 16,3-3-1-16,-3-3 0 0,0 0 1 16,4 13 0-16,3 6 3 15,10 12 0-15,8 13 3 16,3 9 1-16,0 10 2 15,11 12 0-15,-4 4-1 16,0 9 1-16,-13-1-2 16,-1 7 0-16,-21 7-2 15,-4-1 0-15,-7 10-5 16,-3-7 0-16,-7-5-6 16,3-7 0-16,1-7-4 15,10-8 1-15</inkml:trace>
  <inkml:trace contextRef="#ctx0" brushRef="#br0" timeOffset="88005.34">3637 8225 45 0,'-10'28'22'0,"-1"19"-20"0,11-38 41 16,0 4-41-16,-7 9 0 16,7 0 1-16,0 3 0 15,0 0-4-15,0 0 1 16,7 0 3-16,-3-6 0 16,13-10-2-16,4-5 1 0,8-14-2 15,2-9 1-15,-2-12-4 16,-5-10 1-16,4-6-14 15,4-15 0-15,3-1-1 16,-3-12 1-16</inkml:trace>
  <inkml:trace contextRef="#ctx0" brushRef="#br0" timeOffset="88234.43">4117 7638 46 0,'-4'54'23'0,"-10"49"-27"15,11-75 43-15,3 19-39 16,-7 7 0-16,7 8 1 16,0 7 1-16,7-12-4 0,-4-13 0 15,4-13-2-15,-3-15 1 16,-4-16-10-16,0-13 0 15</inkml:trace>
  <inkml:trace contextRef="#ctx0" brushRef="#br0" timeOffset="88398.69">3817 8015 48 0,'28'44'24'0,"22"-22"-18"15,-29-22 39-15,18-4-44 16,3-5 0-16,18-7-1 15,7-9 0-15,-4 3-7 16,8 0 0-16,-4-6-9 16,-7 6 1-16</inkml:trace>
  <inkml:trace contextRef="#ctx0" brushRef="#br0" timeOffset="88863.36">6145 8065 48 0,'-3'25'24'0,"-22"9"-24"15,15-21 37-15,-12 12-38 16,-6 6 1-16,-11 4-3 16,1 12 0-16,6 0-1 15,-7 3 0-15,7-6-10 16,4-9 1-16,7-20-1 15,0-8 1-15</inkml:trace>
  <inkml:trace contextRef="#ctx0" brushRef="#br0" timeOffset="89041.83">5817 8225 57 0,'50'84'28'0,"63"7"-41"0,-82-69 64 16,15 13-53-16,4 6 1 16,3 3-10-16,-8-7 1 15,-2-9 0-15,-4-12 1 16</inkml:trace>
  <inkml:trace contextRef="#ctx0" brushRef="#br0" timeOffset="89434.71">8029 7698 46 0,'-10'75'23'0,"3"38"-25"0,3-78 33 16,1 9-33-16,3 15 1 16,0 4-4-16,0-4 1 15,0-8 1-15,0-11 0 16,0-15-9-16,0-15 0 16</inkml:trace>
  <inkml:trace contextRef="#ctx0" brushRef="#br0" timeOffset="89852.75">7775 8084 30 0,'74'37'15'0,"50"-27"-13"15,-85-10 22-15,14-3-24 16,10-4 1-16,1 1-2 15,3 0 1-15,-7-4 0 16,-8 1 0-16,-6 0 1 16,-10 2 0-16,-8 1 2 15,-7-3 0-15,-3-1 2 16,-1 1 0-16,-10-1 0 0,0 10 0 16,-7 0-1-16,-7 4 0 15,-7 5-3-15,-11 3 1 16,-3 1-4-16,-3 6 0 15,2 6-2-15,-6 6 1 16,10 7-3-16,4-4 1 16,7 4 1-16,7-3 0 15,11-7 3-15,10-13 0 16,14-15 3-16,7-6 0 16,4-13 1-16,-7-9 1 15,-15 0-7-15,-6-3 0 16,-15-7-8-16,-6 0 1 0</inkml:trace>
  <inkml:trace contextRef="#ctx0" brushRef="#br0" timeOffset="94296.49">10506 8140 28 0,'0'13'14'0,"0"-10"-3"0,0-3 14 16,0 0-22-16,-4-3 0 15,-3 0 2-15,-3-1 0 16,-5 1-6-16,-6-3 1 15,0 3 4-15,-7-3 0 16,0 6-2-16,-1 0 0 16,1 3-1-16,7 3 1 15,0 7-2-15,0 5 0 16,3 1-1-16,4 9 0 16,3-6-1-16,4 0 1 15,4-3-2-15,6-3 1 16,4-4-1-16,4-2 1 0,3-7 1 15,4 0 0-15,3-6 0 16,0-3 0-16,0-4 1 16,0-2 0-16,-3-1-1 15,0-3 1-15,-1-2 0 16,-3 5 0-16,4 1 1 16,-4-1 0-16,0 7 1 15,-3 3 1-15,3 3 0 16,-3 9 1-16,-1 7-1 15,-3 2 0-15,0 1-1 16,0 10 0-16,0-1-2 16,0 3 0-16,0-6-6 15,4-3 1-15,3-6-9 16,4-13 0-16</inkml:trace>
  <inkml:trace contextRef="#ctx0" brushRef="#br0" timeOffset="94583.04">10915 7510 48 0,'-7'31'24'0,"7"26"-23"0,-4-42 39 15,-3 14-40-15,0 2 1 0,-3 16 0 16,-4 13 1-16,-4 15-3 16,0 13 1-16,8-4 0 15,-1-5 0-15,1-17-4 16,2-15 0-16,1-18-7 16,0-17 0-16,0-12-4 15,-3-19 1-15</inkml:trace>
  <inkml:trace contextRef="#ctx0" brushRef="#br0" timeOffset="94766.04">10573 7936 54 0,'17'7'27'0,"22"33"-25"0,-25-40 53 16,7 3-50-16,1-9 1 15,13-3-1-15,11 3 1 16,14-4-10-16,10-2 1 15,11-1-1-15,-10 4 0 16,-11 2-16-16,-18-2 1 16</inkml:trace>
  <inkml:trace contextRef="#ctx0" brushRef="#br0" timeOffset="95603.64">12467 8400 48 0,'-7'22'24'0,"4"13"-14"0,3-29 28 16,0 0-36-16,0 4 0 15,-4-4 1-15,1-3 0 16,3 3-5-1,0-2 1-15,0-1 2 0,0-3 1 16,0 0-2-16,7-3 0 0,3-10 0 16,1 1 0-16,-1-4 0 15,4-3 0-15,4 0 0 16,0-3 0-16,-1 7 0 16,1 2 0-16,0 1 0 15,-4 2 0-15,0 4-1 16,0 6 1-16,-3 6-1 15,-1 4 1-15,1-1-2 16,-4 0 1-16,0 1 0 16,0-1 1-16,0-3-1 15,0 1 1-15,0-4-1 16,4-3 1-16,3-6-1 0,0-7 1 16,4-3-1-1,-1 4 1-15,1-1-1 16,-1 1 1-16,1-10 0 0,0 6 0 15,-1 0 0-15,1 4 0 16,0 6 0-16,3 6 1 16,-7 3-1-16,-4 6 0 15,-2 1 0-15,-1 2 0 16,0 4-1-16,-4 6 1 16,4-7-3-16,-3 1 0 15,3 0-6-15,0-1 1 16,3-5-7-16,5-1 1 15</inkml:trace>
  <inkml:trace contextRef="#ctx0" brushRef="#br0" timeOffset="95903.92">13360 8322 44 0,'17'-3'22'0,"1"3"-18"15,-14 0 36-15,-1-6-39 16,-3-1 0-16,0-2 0 15,-3 0 1-15,-8-1-2 16,-3 7 0-16,-7 0 1 16,-4 3 1-16,0 6-2 15,1-3 1-15,-1 10-1 16,0 6 1-16,4 6-1 16,3 3 1-16,8-3-1 15,6-3 1-15,8-3-1 16,3-7 0-16,10-2 0 0,12-1 0 31,17-25-7-31,-1-2 0 16,-6-4-8-16,-3-7 0 15</inkml:trace>
  <inkml:trace contextRef="#ctx0" brushRef="#br0" timeOffset="96234.66">13843 8084 53 0,'0'19'26'0,"-11"24"-28"16,8-36 43-16,-8 2-41 16,1 1 1-16,-8 5-1 15,-3 1 1-15,0 0-2 16,3-1 1-16,-3 4 0 16,0-10 1-16,7 4-1 15,3-4 1-15,1 1-1 16,6-1 1-16,11-3-1 15,7 1 1-15,4-1-1 16,-1-3 1-16,5 0-1 16,-1 0 0-16,-4 4 0 15,-2-1 0-15,-5 0-2 16,-6 7 1-16,-8 2-3 16,-6 4 0-16,-8-3-4 15,-7 0 0-15,0-4-7 0,1 1 0 16,-1-7 1-16,7 0 0 15</inkml:trace>
  <inkml:trace contextRef="#ctx0" brushRef="#br0" timeOffset="96490.58">14238 7607 42 0,'21'-3'21'0,"-3"6"-26"0,-11 0 45 0,-3 7-37 16,-4 8 0-16,-8 1 0 15,-6 16 0-15,-7 9-4 16,-4 6 0-16,1 19 2 16,-1 12 1-16,7 7-3 15,1 6 1-15,3-12-4 16,3-20 1-16,1-15-11 15,6-18 0-15</inkml:trace>
  <inkml:trace contextRef="#ctx0" brushRef="#br0" timeOffset="96671.49">13653 8084 49 0,'17'53'24'0,"50"13"-16"0,-39-57 38 15,15-2-43-15,13-7 0 16,8-13 1-16,20-3 1 16,22-2-13-16,11-1 0 15,-1-6-8-15,-10 3 1 16</inkml:trace>
  <inkml:trace contextRef="#ctx0" brushRef="#br0" timeOffset="97210.09">16231 7965 46 0,'0'21'23'0,"0"5"-14"16,0-20 29-16,-3 6-35 0,-1 1 0 15,-6-1 0-15,-4-2 0 16,-8-1-5-16,-2 4 0 16,-5-1 3-16,1 4 0 15,4 0-3-15,-1 6 0 16,0 6-2-16,4 0 1 15,7-3-2-15,3-3 1 0,8-3-1 16,-1-3 0 0,15-10 1-16,14-3 1 0,6-15 1 15,1-10 1-15,0-4 0 16,-4-2 0-16,-3-3-8 16,-1-10 1-16,-6 0-3 15,-7-3 1-15</inkml:trace>
  <inkml:trace contextRef="#ctx0" brushRef="#br0" timeOffset="97658.64">16376 8124 37 0,'-4'26'18'0,"1"8"-20"0,3-28 34 15,0 1-32-15,-4-4 0 16,1 0 0-16,3 3 1 16,-4-3-1-16,4 4 0 15,0-4 1-15,-3 0 0 16,3 0 0-16,-4 3 0 15,4-3 0-15,0-9 0 16,7-6 0-16,4-4 0 0,-1-3 0 16,8 0 0-16,0 0-1 15,3 1 1-15,-3 2 0 16,-1 3 0-16,1 7 0 16,-1 0 0-16,-2 9-1 15,-1 3 0-15,0 7 0 16,-4 2 0-16,1 1-2 15,0 3 1-15,-4 0-1 16,0 6 0-16,0-3-4 16,3-3 1-16,1-4-7 15,-1-5 0-15</inkml:trace>
  <inkml:trace contextRef="#ctx0" brushRef="#br0" timeOffset="98066.1">16824 8253 47 0,'0'22'23'0,"7"-9"-21"0,-7-13 42 15,11 0-41-15,3-7 0 16,3 1 1-16,5-3 0 16,6-4-6-16,0 0 0 0,-3-5 3 15,-4-4 1-15,-7 0-3 16,-3-3 1-16,-4 0-1 16,0 6 0-16,-14 3-2 15,-4 0 1-15,-7 13-1 16,1 10 1-16,-1 8 0 15,0 10 1-15,8 13 0 16,6 3 0-16,8-1 2 16,3 4 0-16,11-9-1 15,3-1 1-15,7-15-5 16,7-9 0-16,8-14-11 16,-5-11 1-16</inkml:trace>
  <inkml:trace contextRef="#ctx0" brushRef="#br0" timeOffset="98621.34">18687 8357 44 0,'14'3'22'0,"0"-3"-16"15,-14 0 32-15,3-3-36 16,-3-4 0-16,0 1 0 16,-3-7 0-16,-8 4-3 15,1-4 0-15,-8 7 2 16,-3 3 1-16,-7 6-1 15,-1 3 0-15,8 7-1 16,0 6 1-16,0 3-1 16,3 3 1-16,4-3-1 0,7-6 0 15,4 2-1-15,3 4 0 16,7-3 0-16,10-3 0 16,8-10-1-16,7-3 0 15,-4-6-2-15,0 0 0 16,0-10-7-16,-3-5 1 15,0-11-4-15,-4 4 0 16</inkml:trace>
  <inkml:trace contextRef="#ctx0" brushRef="#br0" timeOffset="98861">18860 8300 44 0,'14'41'22'0,"0"15"-21"16,-11-40 40-16,4 0-40 15,0-1 0-15,0 1 0 16,0-3 0-16,4 5-2 16,3 1 1-16,-3-3 1 15,-1-4 0-15,4-5-1 16,4-7 1-16,3-10-1 16,4-2 1-16,3-10-2 15,-3-3 1-15,0-4-4 16,-1 4 0-16,1-6-11 15,0-7 1-15</inkml:trace>
  <inkml:trace contextRef="#ctx0" brushRef="#br0" timeOffset="99116.49">19403 7707 47 0,'-14'57'23'0,"-11"15"-21"0,18-53 35 15,-4 18-37-15,1 10 0 16,-1 16-1-16,1 9 1 0,-1 4-1 16,0-1 1-16,4-16-4 15,0-12 0-15,4-12-9 16,-1-16 0-16,1-22 0 15,3-10 0-15</inkml:trace>
  <inkml:trace contextRef="#ctx0" brushRef="#br0" timeOffset="99280.72">19057 8106 43 0,'0'25'21'0,"39"0"-23"15,-29-16 44-15,8 4-41 16,7 2 0-16,3 1 0 15,11 0 0-15,10-4-4 16,8 1 0-16,-4-4-7 16,-8-2 1-16,1-11-4 0,-7-5 0 15</inkml:trace>
  <inkml:trace contextRef="#ctx0" brushRef="#br0" timeOffset="99671.19">19752 8397 37 0,'7'69'18'0,"-32"25"-16"0,22-65 31 15,-8 18-32-15,-3 3 1 0,0-6-1 16,0-10 1-16,3-6-4 16,1-12 1-16,6-16 1 15,1-16 1-15,3-15-1 16,0-7 0-16,0-9-1 15,-4-3 1-15,4-3 0 16,0 0 0-16,4 2-1 16,3 4 1-16,0 7-1 15,7 2 1-15,7 7 0 16,0 18 1-16,8 10-1 16,-1 9 1-16,3-6 0 15,-2 6 0-15,-8 4-1 16,-11 9 1-16,-10 0-1 15,-10 9 0-15,-8-3-2 16,-14 0 1-16,-3 0-5 16,0-3 1-16,3-6-7 15,4-7 1-15,7-3-1 0,3-9 1 16</inkml:trace>
  <inkml:trace contextRef="#ctx0" brushRef="#br0" timeOffset="99957.39">20080 8297 37 0,'0'22'18'0,"-7"19"-21"0,4-32 39 15,-1 4-35-15,0 5 0 0,1 1 1 16,-1-3 1-16,1 9-2 15,3 0 0-15,3-6 2 16,4-3 1-16,4-4-1 16,3-9 0-16,0-6-1 15,0-6 0-15,8-13-2 16,2-10 0-16,4-2-7 16,4-16 0-16,4-16-8 15,2-9 1-15</inkml:trace>
  <inkml:trace contextRef="#ctx0" brushRef="#br0" timeOffset="100167.76">20518 7369 36 0,'0'31'18'0,"-29"88"-15"0,22-87 25 16,-10 12-27-16,-5 6 1 15,-2 12 0-15,-1 17 1 16,0 9-4-16,4 9 1 15,4-6 2-15,6-10 0 16,0-15-3-16,8-16 1 16,3-18-8-16,0-17 0 15,0-12-4-15,-11-18 0 16</inkml:trace>
  <inkml:trace contextRef="#ctx0" brushRef="#br0" timeOffset="100348">20077 7986 42 0,'10'32'21'0,"18"27"-15"16,-13-49 39-16,9-4-42 15,19-3 0-15,6 0 0 16,18-6 1-16,11-3-9 16,-1 0 1-16,-10 6-9 15,-7-7 0-15,-14-5-3 16,-7 2 1-16</inkml:trace>
  <inkml:trace contextRef="#ctx0" brushRef="#br0" timeOffset="100977.54">22966 7946 36 0,'-14'9'18'0,"-7"7"-12"0,14-16 32 15,3 6-34-15,-3 3 1 16,-4 7 2-16,-10 3 0 16,-7 9-9-16,-4 7 0 15,-10 12 5-15,-8 6 1 16,1 13-3-16,-11 15 0 16,0 10-4-16,4 10 0 15,-1-1-4-15,1-9 1 16,10-22-10-16,11-28 1 0</inkml:trace>
  <inkml:trace contextRef="#ctx0" brushRef="#br0" timeOffset="101188.12">22419 7949 49 0,'-7'63'24'0,"32"49"-28"15,-15-83 39-15,4 8-38 16,4 4 0-16,-4-6-23 16,7-10 0-16</inkml:trace>
  <inkml:trace contextRef="#ctx1" brushRef="#br0" timeOffset="83932.85">19452 4374 0,'0'0'16,"0"0"-1,0 0 1,7 3-1,0 3 1,-3 1 0,-1-4-1,1 6 1,3 1 0,-4-1-1</inkml:trace>
  <inkml:trace contextRef="#ctx0" brushRef="#br0" timeOffset="102706.55">23375 8532 53 0,'18'44'26'0,"-15"-6"-20"15,-3-29 26-15,-7 7-34 16,-7-4 1-16,-14 10-9 16,-7-6 1-16,-4-4 0 15,0-5 0-15</inkml:trace>
  <inkml:trace contextRef="#ctx0" brushRef="#br0" timeOffset="103695.98">24497 8253 54 0,'3'44'27'0,"1"-3"-18"16,-4-26 27-16,0 10-34 15,-4 1 1-15,-3 2 2 16,0 3 1-16,0-3-7 16,4-3 0-16,-1-6 3 15,4-6 1-15,7-7-2 16,4-9 0-16,3-10-2 15,-3 4 1-15,3-7-1 16,3 4 0-16,1-4 0 0,0 7 0 16,-4-1-1-16,0 7 0 15,0 3-1-15,4 6 0 16,-1-2-1-16,1 2 1 16,-1 3 0-16,1 4 1 15,3 2 1-15,0 1 0 16,-3 0 1-16,0-1 0 15,-4-2-1-15,-4-10 1 16,1-9-1-16,0-10 0 16,-1 4 0-16,1-10 1 15,-1-13-1-15,1-2 1 0,-4-7-3 16,-4-3 1-16,-3-4-12 16,0 8 0-16</inkml:trace>
  <inkml:trace contextRef="#ctx0" brushRef="#br0" timeOffset="104085.9">25044 8391 47 0,'0'25'23'0,"3"-6"-19"0,-3-16 32 16,0-3-37-16,0 0 1 16,0 0 0-16,0-6 0 15,0-7 0-15,4 1 0 16,-1-4 0-16,1 0 1 15,3 1 1-15,0 8 0 16,0-2 0-16,0 6 0 16,0-7 0-16,7 10 0 0,4 0-2 15,-1 0 1-15,8 7-4 16,-4-4 1-16,1 0-9 16,-5 0 0-16,4-6-5 15,8 0 1-15</inkml:trace>
  <inkml:trace contextRef="#ctx0" brushRef="#br0" timeOffset="104296.16">25580 8350 54 0,'7'35'27'0,"-14"21"-35"16,7-46 50-16,-4 5-42 0,-3 4 0 15,0 3-1 1,0 0 1-16,4-6-3 0,-1-7 0 16,4-6-6-16,4-6 0 15,3-9-6 1,-4-7 1-16</inkml:trace>
  <inkml:trace contextRef="#ctx0" brushRef="#br0" timeOffset="104537.56">25852 7268 25 0,'17'-50'12'0,"15"-50"-9"16,-21 75 15-16,-1-7-18 15,4-2 0-15,-3 3 1 16,3 9 0-16,-3 6 1 15,-4 7 0-15,0 12 0 16,0 3 1-16,0 3-7 16,0 4 0-16,3-1-4 15,-3 1 1-15</inkml:trace>
  <inkml:trace contextRef="#ctx0" brushRef="#br0" timeOffset="105256.02">26211 7105 33 0,'0'13'16'0,"4"15"-14"0,-8-15 28 16,4 2-29-16,-7 17 1 31,-21 65 1-31,-4 6 0 0,-3 20-4 16,0 5 0-16,0 10 2 15,6-6 1-15,5-7-3 16,6-27 1-16,0-17-7 15,8-18 0-15,6-19-5 16,11-22 1-16</inkml:trace>
  <inkml:trace contextRef="#ctx0" brushRef="#br0" timeOffset="105587.33">26367 7206 40 0,'-14'40'20'0,"-22"45"-26"0,26-54 36 16,-8 20-30-16,0 27 0 16,-3 19-1-16,-7 19 1 15,0 16 0-15,3-7 0 16,4-2-1-16,3-29 0 16,11-19-7-16,7-22 0 0,7-15-2 15,-3-25 0-15</inkml:trace>
  <inkml:trace contextRef="#ctx0" brushRef="#br0" timeOffset="105811.34">25746 7908 47 0,'-7'35'23'0,"53"-20"-25"16,-36-8 47-16,8 8-45 16,14 4 0-16,13 0-1 15,8 3 1-15,11-7-4 16,3-2 0-16,7-7-10 0,-7-12 1 16</inkml:trace>
  <inkml:trace contextRef="#ctx0" brushRef="#br0" timeOffset="106187.18">26356 8206 44 0,'11'63'22'0,"6"-26"-16"0,-10-34 32 15,4 1-37-15,3-1 1 0,7-3-1 16,7 0 0-16,-3-7-3 15,-4-2 1-15,-3-7 1 16,-4-2 0-16,-7-4-1 16,-3 0 1-16,-4 3-1 15,-4 3 1-15,-3 1 0 16,-4 5 0-16,1 10 0 16,-1 6 0-16,1 7 0 15,-1 9 0-15,4 0 0 16,4-3 0-16,-1 6 0 15,4 0 1-15,0-3-1 16,7 3 1-16,0-6-1 16,4-1 1-16,-1-5-4 15,4 0 0-15,0-4-5 16,1-3 0-16,-1-6-6 0,3-6 0 16</inkml:trace>
  <inkml:trace contextRef="#ctx0" brushRef="#br0" timeOffset="106547.51">26758 8369 23 0,'-7'28'11'0,"4"-18"-7"0,3-7 12 15,0-3-13-15,0 0 0 0,3-6 2 16,-3-4 1-16,0 1-8 15,0-7 1-15,7 4 4 16,4-7 0-16,-1-3-2 16,4-6 1-16,1-1-2 15,2 4 1-15,1 6-1 16,0 4 1-16,-1 5 0 16,-3 7 0-16,4 6 0 15,-4 7 1-15,0 5 0 16,0 7 0-16,0-3 1 15,-3 9 0-15,0 7-1 16,-1 3 1-16,1-4-2 16,3 1 1-16,3-4-4 15,1-9 0-15,7-13-11 16,3-6 1-16</inkml:trace>
  <inkml:trace contextRef="#ctx0" brushRef="#br0" timeOffset="107223.46">29446 7986 42 0,'4'-3'21'0,"-8"16"-14"0,1-7 30 15,-8 10-35-15,-10 9 1 16,-7 9-1-16,-11 13 1 0,-7 16-4 16,-7 9 0-16,-7 19 2 15,7 13 1-15,0 15-2 16,1-3 1-16,-1-6-2 16,3-16 1-16,15-13-5 15,7-24 0-15,10-17-10 16,11-24 0-16</inkml:trace>
  <inkml:trace contextRef="#ctx0" brushRef="#br0" timeOffset="107435.22">28938 8256 34 0,'4'75'17'0,"-1"-9"-13"0,1-47 20 16,-1 9-24-16,8 13 0 15,-4 0-3-15,4-4 0 16,-1-2-6-16,1-10 1 16</inkml:trace>
  <inkml:trace contextRef="#ctx0" brushRef="#br0" timeOffset="107780.33">29510 8347 63 0,'10'6'31'0,"26"-2"-41"16,-22-8 60-16,11 1-50 15,6 0 0-15,8 0-1 16,0 3 0-16,0 0-5 0,-8 3 0 16,-9 0-11-16,-8 0 1 15</inkml:trace>
  <inkml:trace contextRef="#ctx0" brushRef="#br0" timeOffset="107944.84">29503 8670 35 0,'14'22'17'0,"35"-9"-12"15,-31-13 18-15,7-4-26 16,3 1 1-16,4-3-18 16,3-13 0-16</inkml:trace>
  <inkml:trace contextRef="#ctx0" brushRef="#br0" timeOffset="108335.18">30219 8883 40 0,'-11'0'20'0,"1"-75"-11"0,10 44 31 16,-4-16-40-16,1-3 1 16,3-23 0-16,-4-2 0 31,1-60-1-31,3 19 1 15,10 16 0-15,1 9 0 16,3 19 0-16,7 9 1 16,11 22 0-16,0 10 0 0,-1 15-2 15,1 16 1-15,-7 13-5 16,-4-1 1-16,-7 14-10 16,-10 5 0-16,-11-3-3 15,-4 7 1-15</inkml:trace>
  <inkml:trace contextRef="#ctx0" brushRef="#br0" timeOffset="108499.77">30039 8504 42 0,'0'19'21'0,"7"9"-17"16,0-25 39-16,7 3-42 15,7 1 0-15,8-4 0 16,-1 0 0-16,4 3-5 15,3-3 1-15,4-3-11 0,0-12 1 16</inkml:trace>
  <inkml:trace contextRef="#ctx0" brushRef="#br0" timeOffset="108755.57">30674 8413 28 0,'-7'16'14'0,"-25"2"-11"0,29-11 9 0,-4-1-9 16,-4 0 0-16,-7 1 2 15,-3 2 1-15,-3 10-6 16,-1 3 0-16,0 6 5 16,8 6 0-16,2 10-2 15,5 7 0-15,13-11-2 16,11-5 0-16,8-7-10 15,-1-9 0-15,0-19-3 16,4-10 1-16</inkml:trace>
  <inkml:trace contextRef="#ctx0" brushRef="#br0" timeOffset="108967.33">30925 8535 38 0,'3'35'19'0,"-14"18"-20"0,8-47 35 16,-8 7-34-16,-3-1 1 16,-7 4 0-16,-4 3 0 15,-6 6-1-15,-1 3 1 16,0 4 0-16,4-4 1 16,7 0-4-16,3-6 0 15,4-6-10-15,3-13 1 16</inkml:trace>
  <inkml:trace contextRef="#ctx0" brushRef="#br0" timeOffset="109175.8">30706 8651 34 0,'10'44'17'0,"12"6"-12"16,-15-37 20-16,3 3-25 15,-3 2 1-15,4-2 0 16,3-3 0-16,4-1-3 16,3-2 1-16,0-1-4 15,0-6 0-15,0 0-5 16,0-15 0-16</inkml:trace>
  <inkml:trace contextRef="#ctx0" brushRef="#br0" timeOffset="109460.54">31069 8400 40 0,'4'38'20'0,"10"-7"-21"0,-7-27 35 15,3 2-31-15,1 6 0 16,7 4 0-16,6 9 1 16,1 0-6-16,-4 0 0 0,-7 4 2 15,-7 11 1-15,-10 1-4 16,-8 0 0-16,-3 3-8 16,0 0 1-16,-7-10-3 15,0-6 0-15</inkml:trace>
  <inkml:trace contextRef="#ctx0" brushRef="#br0" timeOffset="109656.07">31637 8852 46 0,'18'41'23'0,"-1"-19"-35"0,-13-19 46 16,-1 0-47 0,-3-3 0-16,-10-9-9 0,-8-7 0 15</inkml:trace>
  <inkml:trace contextRef="#ctx0" brushRef="#br1" timeOffset="115735.26">30448 9802 44 0,'-3'16'22'0,"6"-1"-12"16,-3-15 23-16,4 0-32 16,-1-3 0-16,4-6 1 15,7-4 0-15,1-2-3 16,-1-10 0-16,3-7 2 16,1-5 0-16,-4-10-2 15,-3 3 0-15,-1-3-7 16,-3-4 1-16,0 1-7 15,0 6 0-15</inkml:trace>
  <inkml:trace contextRef="#ctx0" brushRef="#br1" timeOffset="116261.92">30378 9366 34 0,'10'28'17'0,"11"-9"-11"0,-13-16 23 15,2-3-25-15,4 4 1 16,0-4 0-16,7-7 1 0,1-5-8 16,-1-7 1-16,4-6 4 15,3-7 1-15,0-2-3 16,4-1 1-16,-4 1-2 15,-3 3 1-15,-1 2-1 16,-6 7 1-16,-4 4-2 16,-3 2 1-16,-1 3 0 15,-3 7 0-15,-3 9-1 16,-4 7 1-16,0 5-2 16,-4 4 0-16,1 6-1 15,3 4 1-15,0-1-1 16,3 0 1-16,1 0 0 15,3 0 1-15,0-3 1 16,0 1 0-16,7 2 0 16,4-3 1-16,6-3 0 0,1-3 0 15,-4-7 1 1,-3-6 0-16,-11-2-1 0,-11-4 1 16,-13-4-1-16,-15 4 1 15,-17 0-1-15,-1 0 0 16,-6 0-3-16,-8-3 0 15,-3-3-8-15,4 0 1 16,3-7-5-16,10-2 0 16</inkml:trace>
  <inkml:trace contextRef="#ctx0" brushRef="#br1" timeOffset="116775.21">29880 10373 35 0,'-7'28'17'0,"-14"22"-18"0,18-37 27 0,-5 2-29 15,1-2 1-15,0-4-13 16,4-5 1-16,3-11 13 16,0-8 0-16</inkml:trace>
  <inkml:trace contextRef="#ctx0" brushRef="#br1" timeOffset="116953.97">29810 10169 37 0,'-4'9'18'0,"1"1"-18"0,3-10 36 0,0 6-36 15,3-3 0-15,1 4 0 16,3-4 0-16,3-3-4 0,1 0 0 16,7 0-8-16,-1-3 1 15</inkml:trace>
  <inkml:trace contextRef="#ctx0" brushRef="#br1" timeOffset="117313.52">30036 10523 26 0,'3'35'13'0,"4"-41"-11"16,-7 6 14-16,0 0-17 15,0 0 0-15,4-16-1 16,-1 0 1-16,1-6 1 16,6 0 0-16,1 0-1 15,-1 0 1-15,-3 4 0 16,4 2 1-16,0 7 0 16,-1 5 1-16,1 8 0 15,-1 2 0-15,1 6 0 16,3 7 1-16,-3 3 0 15,-4 3 0-15,-4 0 0 16,4 3 0-16,-3 1 0 16,-4-4 0-16,0-3-3 15,0-3 1-15,0-7-6 16,7-6 1-16,0-9-7 16,4-9 1-16</inkml:trace>
  <inkml:trace contextRef="#ctx0" brushRef="#br1" timeOffset="117746.59">30342 10774 36 0,'-7'60'18'0,"-7"18"-14"0,11-56 30 0,-4 13-32 16,0-7 1-16,0 0 0 15,0-9 0-15,-1-3-5 16,1-7 1-16,4-3 3 16,3-15 0-16,0-10-2 15,7-12 1-15,0-1-1 16,0-5 0-16,4-4 0 16,3 6 0-16,3-2-2 15,1-4 0-15,3 3 0 16,4 1 1-16,0 9 0 15,-4 6 0-15,3 6 0 16,-2 7 0-16,-5 2 1 16,1 4 1-16,-4 3-1 15,-3 0 1-15,-4 3-1 16,0 0 0-16,-4 4 0 16,-6 2 0-16,-11 0-1 15,-8 4 1-15,-6-4-2 0,-4-2 0 16,-3-4-6-16,7-3 1 15,3-10-5-15,11 1 1 16</inkml:trace>
  <inkml:trace contextRef="#ctx0" brushRef="#br1" timeOffset="118062.39">30678 10661 38 0,'-22'16'19'0,"-13"9"-13"16,32-19 34-16,-1 1-39 15,-3 5 1-15,0-2 2 16,0 2 1-16,3 1-6 15,1 2 0-15,3-2 3 16,3-4 1-16,8 1-3 16,7-7 1-16,6 0-5 15,5-9 1-15,2-7-8 16,-3 1 0-16,4-20-4 16,0-8 0-16</inkml:trace>
  <inkml:trace contextRef="#ctx0" brushRef="#br1" timeOffset="118309">31224 10034 33 0,'0'57'16'0,"-38"8"-9"0,31-43 26 0,-8 13-31 16,-2 9 1-1,-4 12 0-15,-8 4 1 0,1 12-5 16,3-12 0-16,1-7 1 16,3-12 1-16,6-13-5 15,5-6 0-15,-1-13-9 16,8-15 0-16</inkml:trace>
  <inkml:trace contextRef="#ctx0" brushRef="#br1" timeOffset="118470.04">30773 10382 43 0,'-18'57'21'0,"43"-42"-11"15,-15-8 33-15,12-7-42 16,9-3 1-16,19-4 0 16,6-5 0-16,8-1-8 15,-1-3 1-15,-3 1-10 0,-21 5 1 16</inkml:trace>
  <inkml:trace contextRef="#ctx0" brushRef="#br1" timeOffset="121562.04">29905 8071 23 0,'-4'3'11'0,"8"7"1"0,0-7 11 15,-1 0-20-15,1 0 0 16,-1 0 1-16,1 0 0 16,3-3-6-16,0 0 1 0,0-3 3 15,0-3 1-15,0-3-2 16,7-4 0-16,-7-6-1 16,0-6 1-16,0 6-1 15,-3-3 0-15,-1-6 0 16,-3-3 0-16,0-1 0 15,-3 4 0-15,-1 6 0 16,1 0 0-16,-1 0 0 16,1 10 0-16,3-1 0 15,0 4 0-15,0-1 0 16,3 1 1-16,1 0-1 16,-1-1 0-16,1 4 0 15,-1 0 0-15,4-4 0 16,0 1 0-16,0 3 0 15,0 2 0-15,4 4 0 16,0 4 1-16,3-1-1 16,0 0 1-16,7 0-1 0,4 0 0 15,3 0 0-15,4-3 1 16,6-3-1-16,12-3 1 16,10-4-1-16,0 4 1 15,0 3-1-15,10 3 0 16,1 0 0-16,-1-3 1 15,1-3-1-15,0-1 0 16,-4-2-1-16,-7-4 1 16,-8-2-1-16,-2-1 0 15,-1 4 0-15,1-1 1 16,-1 4 0-16,-3-1 0 0,0 4 0 16,3 3 0-16,1 3 0 15,-1-3 1-15,4 3-1 16,-7-4 0-16,-7 4-1 15,-8-3 1-15,1 6-1 16,-7-3 1-16,-1 4-1 16,1 2 1-16,-4 3-1 15,-7 1 1-15,-3 2 0 16,-4 4 0 0,-3 18-1-1,-4 1 1-15,-4 6-1 16,0 9 1-16,-3 0 0 15,0 10 0-15,4 5 0 16,-1 14 0-16,1 2-1 16,3-5 1-16,0-11-2 15,0-5 1-15,0-13-8 16,7-16 1-16,3-18-3 0,12-10 1 16</inkml:trace>
  <inkml:trace contextRef="#ctx0" brushRef="#br1" timeOffset="122838.73">30039 7447 28 0,'-3'10'14'0,"10"8"-9"16,-7-18 24-16,0 0-27 16,3-6 0-16,4 0 2 15,4-4 0-15,3 1-5 16,0-10 1-16,7-9 2 15,4-10 1-15,0-2-2 16,-1-11 1-16,4-2-1 16,1-3 0-16,-5 2-1 15,5 7 0-15,-5 3 0 16,-3 4 1-16,-3 11-1 0,-4 7 0 16,0 7 0-1,-7 9 0-15,0 9-2 0,-7 6 1 16,0 10-1-16,-3 0 1 15,-1 6-1-15,1 6 0 16,-1 7 0-16,1-4 1 16,-1 4 0-16,1 9 1 15,-1 0 0-15,-3-6 1 16,0-1-2-16,0-8 0 16,0-4-4-16,0-9 0 0,0-10-6 15,0-12 1-15</inkml:trace>
  <inkml:trace contextRef="#ctx0" brushRef="#br1" timeOffset="123064.24">30095 7287 38 0,'0'6'19'0,"18"-6"-16"16,-11-3 33-16,4-3-34 15,-1 0 1-15,8 0 1 16,3-1 0-16,4 1-5 16,7 0 0-16,3 3 0 15,-3-1 1-15,-4 4-9 16,-3-3 1-16,-8-6-6 16,-3 3 1-16</inkml:trace>
  <inkml:trace contextRef="#ctx0" brushRef="#br1" timeOffset="123366.23">30646 7212 34 0,'14'3'17'0,"-18"-6"-17"0,4-3 27 16,-3 6-26-16,-4 0 1 0,0 0 0 15,0-3 0-15,-4 3-3 16,1 6 1-16,-5 3 1 16,1 4 1-16,0 2-1 15,0 7 0-15,4 0-1 16,-1-3 1-16,4-3-1 16,3 3 1-16,8-4-1 15,3-2 0-15,4-4-4 16,3-2 0-16,-4-4-7 15,4-13 0-15</inkml:trace>
  <inkml:trace contextRef="#ctx0" brushRef="#br1" timeOffset="123619.28">30861 6889 46 0,'-11'60'23'0,"4"-7"-28"0,4-37 40 16,-4 9-34-16,0 9 0 16,0-3 0-16,-4 10 0 15,1 0-3-15,-1 0 1 16,0-13-5-16,1-3 1 0,3-12-8 15,0-17 0-15</inkml:trace>
  <inkml:trace contextRef="#ctx0" brushRef="#br1" timeOffset="123830.55">30593 7068 35 0,'7'34'17'0,"18"-6"-11"16,-15-21 26-16,1 2-31 16,6-3 0-16,5 4 0 15,2-1 0-15,-3-3-4 16,1 1 1-16,-5-4-7 16,-3 0 0-16,4-9-3 15,-4-7 1-15</inkml:trace>
  <inkml:trace contextRef="#ctx0" brushRef="#br1" timeOffset="124022.43">30910 7243 36 0,'7'35'18'0,"-7"2"-21"0,0-27 33 0,-3-1-30 16,-1-2 0-16,1 2-2 15,-1 0 0 1,1-2-5-16,-1-4 1 0,1-13-4 16,3-5 0-16</inkml:trace>
  <inkml:trace contextRef="#ctx0" brushRef="#br1" timeOffset="124219.99">30956 7174 29 0,'18'22'14'0,"0"-6"-16"16,-15-16 24-16,4 0-23 16,4-3 0-16,-1 3-7 15,4 0 0-15,1 0 4 16,-1 0 1-16</inkml:trace>
  <inkml:trace contextRef="#ctx0" brushRef="#br1" timeOffset="124475.1">31164 7203 14 0,'11'-7'7'0,"7"14"4"0,-11-7 6 16,0 0-14-16,-4 3 1 16,4 0 1-16,-7-3 0 15,-3 0-7-15,-4 3 1 0,-4 0 3 16,4 0 1-16,0 3-2 15,0 4 0 1,0 2-1-16,0 1 1 16,0 3-1-16,0-1 0 0,3 1 0 15,4-3 1-15,4-4-2 16,-4-3 0-16,3-6-5 16,4-3 0-16,4-6-3 15,0-10 0-15</inkml:trace>
  <inkml:trace contextRef="#ctx0" brushRef="#br1" timeOffset="124788.18">31274 7259 26 0,'7'19'13'0,"0"-4"-15"0,-4-15 23 16,-3 0-23-1,0 0 1-15,0 0 0 0,4-9 0 16,-4-7 1-16,0 4 1 16,7-4-2-16,0-6 0 15,0-6 1-15,4 3 1 16,-1 0-1-16,4 6 0 16,0 0 1-16,1 10 0 15,2 3 1-15,1 6 0 16,3 9 0-16,0 10 1 15,4 0-1-15,0 9 0 0,-4 0 0 16,3 3 0-16,-2-6-6 16,-1-3 1-16,0-6-6 15,-7-10 0-15</inkml:trace>
  <inkml:trace contextRef="#ctx0" brushRef="#br1" timeOffset="127583.06">28289 9689 43 0,'0'13'21'0,"7"-7"-12"0,0-9 21 0,0 0-31 16,8-10 0-16,2-2 0 16,-3-11 0-16,11-8 1 15,3-7 1-15,7-12-4 16,4 0 0 0,7-26-9-1,-4 13 0-15</inkml:trace>
  <inkml:trace contextRef="#ctx0" brushRef="#br1" timeOffset="128092.43">28441 9188 28 0,'-7'21'14'0,"10"-11"0"0,-3-7 14 16,7 0-25-16,1 0 1 16,2 4 3-16,-3-1 0 15,4-3-8-15,3 0 0 16,7-3 5-16,4-3 0 0,3-6-2 16,4-4 0-16,7 0-2 15,-4-5 0-15,-3 5 0 16,-4 1 0-16,-4 2-1 15,-6 1 1-15,-4 6-2 16,-3 6 0-16,-4 6-2 16,-4 1 1-16,-3 2-2 15,0 4 1-15,0 3-2 16,-3 3 1-16,-1 3 1 16,1-3 1-16,-1 0 1 15,1 3 0-15,6-7 2 16,-3-2 1-16,4 0 1 15,-1-4 1-15,1-2-1 16,-1-4 1-16,-3-3-1 16,-7-12 1-16,-3-4-1 15,-11-2 0-15,-8-7-1 16,-13 0 0-16,-7-3 0 0,-4-1 0 16,7 1-7-16,0-3 1 15,-7 0-7-15,7 3 0 16</inkml:trace>
  <inkml:trace contextRef="#ctx0" brushRef="#br1" timeOffset="129639.95">27139 9793 41 0,'11'0'20'0,"3"-7"-15"16,-14 7 20-16,3-6-24 16,-3 3 0-16,-7-3 0 15,-7-1 1-15,-7-2-3 16,-4 3 1-16,-3 0 1 15,-4 2 0-15,-3 4-1 16,-4 7 1-16,-3 2-2 16,7 7 0-16,7 12-1 15,3 10 0-15,4-4-2 16,7 4 1-16,3-4-1 16,11-2 0-16,18-7 2 15,6-10 0-15,5-8 2 0,6-11 0 16,4-2 1-16,3-6 0 15,-3-7-4-15,-4 0 1 16,0-6-7-16,-6 0 0 16</inkml:trace>
  <inkml:trace contextRef="#ctx0" brushRef="#br1" timeOffset="129956.15">27143 10028 28 0,'-7'31'14'0,"-7"-9"-7"15,14-16 20-15,0 1-25 16,-4-1 0-16,4 0 2 16,0 1 0-16,4-4-5 15,-1 0 0-15,8 0 3 16,3 3 0-16,0-6-2 15,4-6 1-15,-4 3-1 16,3 0 0-16,-3 0-1 16,1-1 1-16,-5 1-2 15,1-3 1-15,-1 0-2 16,-3-1 1-16,0-2-6 16,-3 0 0-16,-1-4-3 0,-3 1 0 15</inkml:trace>
  <inkml:trace contextRef="#ctx0" brushRef="#br1" timeOffset="130388.25">27668 9633 42 0,'4'6'21'0,"-18"13"-27"16,10-13 41-16,-6 10-35 16,-1 6 1-16,-7 6 0 0,-3 6 0 15,0 14-2-15,3-1 1 16,1 0-1-16,-1-3 0 15,-3-7-7-15,3-9 1 16,8-9-5-16,-8-9 1 16</inkml:trace>
  <inkml:trace contextRef="#ctx0" brushRef="#br1" timeOffset="130617.16">27347 9946 47 0,'22'25'23'0,"6"-12"-26"0,-14-13 44 0,3 0-42 16,5-3 1-16,6 0-1 16,4 3 1-16,-4 0-4 15,0 3 0-15,-3-3-10 16,-1 0 1-16</inkml:trace>
  <inkml:trace contextRef="#ctx0" brushRef="#br1" timeOffset="131215.15">27711 10094 20 0,'-4'19'10'0,"1"-1"-4"0,3-18 4 15,0 0-11-15,-4 0 1 16,1 0 0-16,-1-3 0 16,4-3 1-16,-3 6 0 15,3 0 1-15,-4 0 1 16,0 6 0-16,1 1 0 15,-4 2 0-15,-4-3 1 0,-3 7-1 16,0 9 0-16,-4 6 0 16,-3 3 1-16,0 4-2 15,0-1 1-15,0 7-1 16,0 0 1-16,-1-10-1 16,8-6 0-16,4-6-2 15,-1-3 0-15,4-16-1 16,11-7 0-16,6-11 0 15,1-7 1-15,3-7-2 16,-3 10 1-16,10-19 0 16,0 7 0-16,0-1-1 15,0 1 1-15,4 3-1 16,-4 2 0-16,0 4 0 16,4 0 0-16,0 0 0 15,-1 3 0-15,-3 7 1 16,4 2 1-16,-7 7 0 0,3 6 1 15,0 3 1-15,-3 3 0 16,-4 4-1-16,-7-1 1 16,-7 3-1-16,-4 4 0 15,-3 0-1-15,-7-4 0 16,-10 1 0-16,-8-1 0 16,-3 4-4-16,-4-3 0 15,3-4-6-15,8-9 1 16</inkml:trace>
  <inkml:trace contextRef="#ctx0" brushRef="#br1" timeOffset="131530.76">27873 10263 38 0,'-11'35'19'0,"1"-10"-22"16,10-22 33-16,0 3-31 16,3 0 1-16,-3 1 0 15,7-4 1-15,4 0-1 16,3-3 0-16,4-3-1 0,-1-4 1 15,8-5-1-15,3-10 1 16,-3-6-6-16,0 3 1 16,6-10-5-16,1-2 0 15</inkml:trace>
  <inkml:trace contextRef="#ctx0" brushRef="#br1" timeOffset="131741.66">28385 9984 39 0,'-8'28'19'0,"-16"19"-22"0,17-34 34 0,-7 6-31 16,-8 3 1-16,-2 9-1 15,-1 0 1-15,4-2-4 16,3-8 1-16,1-5-9 15,2-10 1-15</inkml:trace>
  <inkml:trace contextRef="#ctx0" brushRef="#br1" timeOffset="131921.57">28049 10059 42 0,'7'25'21'0,"22"-6"-15"0,-15-19 33 15,10 0-38-15,15-3 1 16,11-3-1-16,-1-4 0 16,11 4-9-16,-7 0 1 15,-7 0-6-15,-14 6 0 16</inkml:trace>
  <inkml:trace contextRef="#ctx0" brushRef="#br1" timeOffset="139308.16">7486 12831 41 0,'25'-19'20'0,"-4"1"-4"16,-14 11 20-16,0 4-31 0,0 0 0 15,0 3 4-15,-7 0 1 16,11 6-12-16,-11 7 0 16,-11 15 7-16,-3 4 0 15,-7 18-3-15,-11 12 1 16,-10 17-3-16,-15-1 0 15,4 4-3-15,-7-7 1 16,-7 0-2-16,7-6 0 16,7-9-2-16,15-7 1 15,-1-6-5-15,4-9 1 16,10-7-8-16,-3-9 1 0</inkml:trace>
  <inkml:trace contextRef="#ctx0" brushRef="#br1" timeOffset="139697.12">6837 12778 29 0,'-11'-22'14'0,"8"25"0"15,3-3 13-15,0 0-22 16,10-3 1-16,-6 3 3 0,6-3 0 16,5 6-11-16,-1 10 1 15,7 12 7-15,14 9 1 16,11 23-2-16,7 8 1 15,17 14-2-15,12 2 0 16,-12 4-2-16,4 3 1 16,4 0-3-16,-8 9 1 15,-13-6-5-15,-8 0 0 16,-17 0-6-16,-4-16 0 16,-7-15-9-16,-3-17 1 0</inkml:trace>
  <inkml:trace contextRef="#ctx0" brushRef="#br1" timeOffset="146272.84">14083 11985 24 0,'3'6'12'0,"4"0"-7"15,-3-3 13-15,-4 4-15 16,4 5 0-16,-1 4 2 16,-3 12 0-16,4 3-6 0,-4 10 1 15,0 9 4-15,-4 13 0 16,1 9-2-16,-1 19 0 15,0 16-1-15,1 9 0 16,3 9-1 0,0 16 0-16,-4 0 0 0,-3 1 0 15,7 2-1-15,0 16 1 16,0 0-1-16,0 15 1 16,4 7-1-16,-4-3 1 0,0 15-1 15,0 1 1 1,0 9 0-16,0 6 0 0,-4-16-2 15,4-9 0-15,0-9-6 16,7-23 1-16,11-12-4 16,10-25 1-16</inkml:trace>
  <inkml:trace contextRef="#ctx0" brushRef="#br1" timeOffset="147294.79">14344 15973 25 0,'25'13'12'0,"45"-13"-14"0,-49-3 20 15,8 3-17-15,2-3 1 0,15 0 1 16,11 3 0-16,3 3-3 16,14 0 1-16,10 0 3 15,5-6 0-15,16 6-1 16,8 0 0-16,11 0 0 16,3-3 0-16,14 0-1 15,14-3 0-15,-3-3-1 16,21-4 0-16,7-5 0 15,7 2 0-15,14 1-1 16,3-1 1-16,15 1 0 16,3-4 0-16,8 6 1 15,-1 7 0-15,-3 0-1 16,10 9 1-16,-3 4 0 16,3 6 0-16,1-1-1 15,-1 7 0-15,11 3-1 0,-4 7 1 16,8-4-1-16,-15 3 1 15,-7 4-1-15,-3-4 0 16,-28-6-2-16,-22 3 1 16,-21-3-3-16,-28-6 0 15,-24-6-10-15,-29-16 0 16</inkml:trace>
  <inkml:trace contextRef="#ctx0" brushRef="#br1" timeOffset="148660.24">14150 11903 23 0,'14'-3'11'0,"21"19"-3"15,-21-16 7 1,4 0-13-16,3-7 0 0,4 4 0 15,7-3 1-15,6 0-4 16,8-7 1-16,7 4 3 16,0 2 0-16,7 1-1 15,7 3 0-15,7 0 0 16,7-3 0 0,29-4-1-1,-4 1 1-15,-15 3-2 16,-13-1 1-16,-8 1-1 15,-10 0 1-15,-7-1-1 0,-7 4 0 16,-3 3 0-16,-12 3 0 16,-6 4 0-16,-4-1 0 15,-3 0 0-15,-8 7 0 16,1-4 0-16,-4 7 0 16,0-4-1-16,-3 4 1 15,-1 0 0-15,1 3 0 16,-4-1 0-16,0 1 0 15,-4 3 0-15,4-3 0 16,-3 16 0-16,-4 2 0 16,0 4 0-16,-1 9 0 0,-2 7 0 15,-4-7 1-15,3 3-1 16,1 3 0-16,-1-2 0 16,4 2 0-16,0 7-1 15,0-16 1-15,0 16 0 16,3-1 0-16,1-5 0 15,-1-10 0-15,4 12 0 16,0-5 0-16,0-1-4 16,4-9 1-16,-4-6-7 15,0-7 0-15</inkml:trace>
  <inkml:trace contextRef="#ctx0" brushRef="#br1" timeOffset="149576.76">15621 13029 13 0,'25'9'6'0,"17"-6"1"0,-28-6-1 15,7 0-2-15,11 0 0 16,10-3 5-16,8 3 1 16,6-1-11-16,15 1 0 0,-1 3 8 15,8 0 1-15,14 0-3 16,14 3 0 0,6 4-2-16,5-1 1 0,10-3-3 15,7 7 1-15,3-4-1 16,15 0 0-16,0 0 0 15,3-3 0-15,-3-3-1 16,-1 7 1-16,1-1-1 16,-4 0 1-16,-10-3 0 15,-1 4 0-15,-2-7 0 16,-1 3 0-16,-11 0 0 16,4 0 0-16,-3 3 0 15,10 1 0-15,-11-1-1 16,1 3 1-16,-5 4 0 15,-6 3 0-15,-10-1-1 16,-8 4 1-16,-14 0-1 16,-10 0 1-16,-11-7-1 0,-11 4 0 15,-7 0-1-15,-10-1 0 16,-4-2-6-16,-14-1 1 16,-7 1-8-16,-7-10 1 15</inkml:trace>
  <inkml:trace contextRef="#ctx0" brushRef="#br1" timeOffset="151048.76">20080 13330 27 0,'4'12'13'0,"6"7"-4"0,-6-12 14 16,-1 2-21-16,1 7 1 16,-1 9 0-16,-3-3 1 0,0 9-5 15,0 7 0-15,0 6 3 16,0 15 0-16,0 7-2 15,0 12 1-15,-3-6 0 16,-4 7 0-16,0 2 0 16,0 4 0-16,-4-3 0 15,-3-1 1-15,-4 7-1 16,1-13 0-16,-1 0-1 16,0-2 1-16,4-1-1 15,4-10 0-15,3-5 0 16,3-7 1-16,1-9 0 15,3-4 0-15,0 4 0 16,3-6 0-16,1-1-2 16,-1 1 1-16,1-1-5 15,-1-2 1-15,-3-7-9 16,-3-13 1-16</inkml:trace>
  <inkml:trace contextRef="#ctx0" brushRef="#br1" timeOffset="151783.29">19907 14982 20 0,'4'13'10'0,"10"-10"0"0,-7-3 5 16,4 3-11-16,-1 0 0 15,8 1 2-15,3-4 0 16,7 0-8-16,0-4 1 16,11 1 5-16,14 0 1 15,11 3-2-15,17 3 0 16,3 0-1-16,8 1 0 16,7-1-1-16,3-3 1 15,1-3-1-15,-1-1 0 0,0 1-2 16,-3 0 1-16,0 0 0 15,3 0 0-15,-3 3-1 16,-8 0 1-16,-16 6 0 16,-8 4 0-16,-4 5 0 15,-6 4 0-15,-8 3 0 16,-7 0 0-16,-6 0-1 16,-8-3 1-16,-11 6-1 15,-13 0 1-15,-11 13-1 16,-7 5 1-16,-4 11 0 15,0 12 0-15,-3 15-1 16,-3 7 1-16,2-3-4 16,5 6 1-16,13-7-8 15,1-15 0-15</inkml:trace>
  <inkml:trace contextRef="#ctx0" brushRef="#br1" timeOffset="155867.87">8340 12490 39 0,'38'-35'19'0,"54"-3"-14"0,-71 23 20 0,15-10-23 0,13-10 0 0,11-15 3 16,4-10 1-16,17-15-6 15,-4 0 0-15,22-10 4 16,3-6 0-16,15-3-1 16,-1 0 0-16,18-3-2 15,7 0 1-15,11-1-2 16,0 1 1-16,10 0 0 15,11 0 0-15,-4-4 1 16,8 4 0-16,3 3-1 16,-8-3 1-16,12-3 0 15,6 6 0-15,-3 0-1 0,7-1 0 16,-7 8-1-16,11 8 0 16,-4 29 0-16,-7 3 1 15,3 13 0 1,4 12 0-16,-7 9 0 0,0-6 0 15,4 13-1-15,-15 9 0 16,1 10 0-16,-15 9 0 16,-3 6-1-16,-22-6 0 15,-24 15 0-15,-7 7 0 16,-11 3 2-16,-10 7 0 16,-18-1-2-16,-14 13 1 0,-18 6-2 15,-17 13 1-15,-15-4-6 16,-10-6 1-16,-10-3-12 15,-5-24 0-15</inkml:trace>
  <inkml:trace contextRef="#ctx0" brushRef="#br1" timeOffset="156541.73">14199 10796 49 0,'4'3'24'0,"13"26"-19"0,-13-17 36 0,7 7-40 16,3 9 1-16,0 10 1 16,0-4 1-16,0 4-5 15,0 6 1-15,4-3 2 16,-1 2 0-16,-2-5-1 16,-1-3 0-16,0 2-1 15,0-9 1-15,-4-6-1 16,1-6 0-16,3-7 0 15,0-5 1-15,7-11 0 16,8 1 0-16,-1-13 1 16,7-6 0-16,11-9-1 15,7 5 1-15,-4-5 0 16,-6 6 0-16,-8 3-2 16,-7 6 1-16,-10 6-1 15,-11 10 0-15,-21 9 0 0,-18-2 0 16,-7-1-1-16,-17 3 1 15,-18-3-1-15,-4-3 0 16,0 0-3-16,4-3 0 16,11 3-9-16,10-9 1 15,7-13-6-15,21-4 0 16</inkml:trace>
  <inkml:trace contextRef="#ctx0" brushRef="#br1" timeOffset="157533.94">17106 15105 55 0,'11'31'27'0,"-4"-25"-18"0,-7-6 27 0,3-12-36 16,1-10 0-16,-1-6 1 15,-3-22 1-15,-7-16-3 16,-3-13 1-16,-4-21 0 16,-4-10 0-16,0-9 0 15,4 0 0-15,4-7-2 16,10 7 0-16,3 3 0 16,8 10 0-16,6 8-1 15,8 26 1-15,7 13 1 16,3 5 0-1,11 39-3 1,-11 8 0-16,-6 17-10 16,-8 24 1-16,-18 4-1 15,-10 9 1-15</inkml:trace>
  <inkml:trace contextRef="#ctx0" brushRef="#br1" timeOffset="157759.51">16764 14459 56 0,'7'12'28'0,"14"13"-35"0,-10-18 59 16,-1-1-47-16,8 0 0 16,14 4 3-16,10-4 0 0,22 0-11 15,13-6 1-15,-3-3 4 16,4 0 1-1,-8 0-12-15,-13 0 1 0,-18-4-12 16,-18 11 1-16</inkml:trace>
  <inkml:trace contextRef="#ctx0" brushRef="#br1" timeOffset="162397.31">14676 12458 24 0,'-22'3'12'0,"1"4"-6"0,18-11 13 0,-1 4-17 15,-3 4 1-15,4-1 2 16,-4 6 0-16,3-3-5 15,4 4 0-15,0-7 4 16,4 0 1-16,-1 0-1 16,4-6 0-16,4 3-1 15,6-3 0-15,5 3-2 16,6 6 1-16,7 4-1 16,4 2 1-16,0 1-1 15,-1 2 1-15,1 1-1 16,0 0 0-16,-7-1 0 15,-4 1 0-15,-3 9-2 16,-8 0 1-16,1 3-1 0,-4 10 1 16,-7 9-1-16,-7 0 1 15,-7 6-1-15,-3 1 1 16,-5 2-1-16,1 1 1 16,0-1-1-16,-3-3 0 15,-5 1 0-15,1 2 1 16,0-3-1-1,-4-5 1-15,1 5 0 0,2-6 0 16,1-6 0-16,4-1 0 16,-1-2-1-16,7 3 0 15,4 3 0-15,7 3 1 0,7 0 0 16,4 0 0-16,10 3 0 16,11-6 0-16,10 3 1 15,15 9 0-15,-4 1 0 16,0 2 0-16,10 10-1 15,-3-3 0-15,0 6 0 16,0-6 0-16,0-9 0 16,-4-4 0-16,4-6 0 15,-7 0 0-15,-7-12-2 16,-4-4 1-16,-3 0-3 16,-3 1 1-16,-5-1-2 15,-2 7 1 1,-8 12 0-1,-7 0 1-15,-7-3 1 16,0 0 1-16,-4-6 2 0,5 0 0 16,-1 2 2-16,3 1 0 15,4 0-1-15,7-9 0 16,4-1 0-16,3 1 1 16,8-4-2-16,6-3 1 15,7 1-2-15,4-8 1 16,-3-2-1-16,10-3 1 15,7-7-1-15,10-2 1 16,15-7-1-16,-7-3 0 16,3-4-1-16,7-2 1 15,-3-4 0-15,-4-2 0 0,4-1-1 16,-11-3 1-16,-11 0-1 16,1 4 1-16,0-1 0 15,3 7 0-15,0 2-1 16,10 4 0-16,-2 6 0 15,-5 0 0-15,1 4 0 16,3 2 1-16,0 0-1 16,7 1 0-16,0-4 1 15,1-6 0-15,-5-3 0 16,12-3 1 0,52-13-1-1,-25-6 0-15,-24-3 0 16,-14-4 1-16,-8-8-1 15,-10-14 1-15,-17 1-1 16,-12-7 1-16,-13-2 0 0,-7-4 0 16,-11 0-1-16,-11 6 1 15,-3 4-1-15,4 6 1 16,-4 3-1-16,0 6 0 16,0 0 0-16,-1 16 0 15,-2 0 0-15,-1 0 0 16,-3 6-1-16,-3 3 1 15,-5 4 0-15,-2 2 1 16,-12 1-1-16,1 3 0 16,-7-7-1-16,-4 4 1 15,-3-4 0-15,-1 1 0 16,4 2 0-16,4 4 0 16,-4 3 0-16,4 3 1 0,-4 3-1 15,4 3 1-15,3 1 0 16,4-1 0-16,3 3-1 15,4-6 0-15,3 1-1 16,7-4 1-16,4-4 0 16,4-5 0-16,2 0-1 15,5-10 0-15,-1-3 1 16,-3-6 0-16,0-1 0 16,-3-8 0-16,3 5-1 15,-4-2 1-15,4-4 0 16,0 1 0-16,3-1 0 15,4 7 1-15,4-1 0 16,3 7 0-16,7 0 0 16,7 3 0-16,8 3 0 0,2 1 0 15,8-1 0 1,0 3 0-16,-7 7-2 16,3 9 0-16,7 3-1 15,-3 6 1-15,3 7-1 0,-3 3 0 16,0 3 0-16,-4 0 0 15,1 0 1-15,-1-1 1 16,-3-2 0-16,-1 0 0 16,1-6 0-16,0-4 0 15,0-3 0-15,-4-3 0 16,0 1-1-16,0-4 1 16,0-7 0-16,1 1 0 0,-1-3 0 15,4-4 1-15,-4-6-1 16,4 0 0-16,-4 1 0 15,0 2 0-15,0 0 0 16,8 7 1-16,2 3-1 16,1-1 0-16,4 4 0 15,-1 3 1-15,0 6-1 16,-7 4 1-16,1 2-1 16,-1-2 0-16,0-1 0 15,-3 1 0-15,-7-1-1 16,-4 0 1-16,-3-2-1 15,-8-1 1-15,-3 0-1 16,-7 1 1-16,-10-1-1 16,-5 0 0-16,-2-3 0 15,-4 0 1-15,-4-6 0 0,-7-6 0 16,-7 3 0-16,-6-1 0 16,-5-2 0-16,-10-1 1 15,-3 1-1-15,-1 0 0 16,-6-1 0-16,-8 7 1 15,-7 6-2-15,4 7 1 16,-7 2 0-16,7 10 0 16,14-6 0-16,0 12 0 15,0-3 0-15,0 10 0 16,3 2 0-16,1 10 1 16,10 3-2-16,7 1 1 0,7 8-1 15,11 4 0-15,7-3 0 16,10 2 0-16,15 1-1 15,13 6 1-15,19 3 1 16,13-9 0-16,0-1 0 16,11 1 0-16,11-3 0 15,3-10 1-15,4-9-1 16,-1-1 0-16,-6-8-1 16,-11-4 1-16,-7-6-1 15,3 0 1-15,-10-6-1 16,0-1 1-16,-7-2-1 15,0 3 0-15,-4 2 0 16,-7 1 0-16,-3 6 0 0,-4 3 1 16,-3 4 1-1,-4-1 0-15,0-6 1 0,0 0 1 16,-4-3 0-16,1 3 0 16,-4-6-1-16,-3 0 1 15,-1 0-2-15,-3 0 1 16,-3-1-2-16,-1 1 0 15,-3-3-1-15,0 0 1 16,0-4-1-16,0-2 1 16,3-4-1-16,1-3 1 15,-1-6 0-15,1-3 1 16,-1-1-1-16,1-2 1 0,-1 0-1 16,1-4 1-16,-1-3 0 15,1 1 0-15,3-1-1 16,0-3 0-16,3-3 0 15,4-3 0-15,4 0 0 16,6 0 0-16,8 3 0 16,3 3 1-16,11 3-1 15,3 7 0-15,4 3 0 16,4 6 0-16,6 3-1 16,1 3 1-16,3 4-1 15,0 2 1-15,-1 1 0 16,1 2 0-16,-7 1 0 15,-3 0 0-15,-4-4 0 16,-1 1 0-16,-2-4 0 16,3 1 0-16,-4-1 0 15,-3-3 0-15,-4 1 0 0,0-1 1 16,-3 0-2-16,0-3 1 16,-4 0 0-16,0-3 0 15,4 0 0-15,-7 0 0 16,3 0 0-16,-3 4 0 15,-1-1 0-15,5-3 0 16,-8 3 0-16,0-3 1 16,11 3-1-16,-1 0 0 15,8-3 0-15,-3 0 0 16,-5 0 0-16,-3 0 0 0,-3 0-1 16,-4-3 1-1,-3 0 0-15,0 0 0 0,-1 0-1 16,4-4 1-16,-3 1-1 15,0 0 0-15,-1-4-9 16,1 7 0-16,-4-6-2 16,4-4 0-16</inkml:trace>
  <inkml:trace contextRef="#ctx0" brushRef="#br1" timeOffset="163207.81">22267 15418 57 0,'11'22'28'0,"24"-3"-35"15,-24-13 59-15,17 1-50 16,14-1 1-16,22-3-1 16,17-6 1-16,4-3-5 15,20-4 1-15,19 1-2 16,6-4 1-16,-24 1-9 16,-14-1 0-16,-11-6-7 15,-10 4 1-15</inkml:trace>
  <inkml:trace contextRef="#ctx0" brushRef="#br1" timeOffset="163698.09">23287 15004 27 0,'7'16'13'0,"18"3"-2"0,-15-16 14 16,8 0-19-16,3 0 1 16,4 4 1-16,14-1 1 15,6 3-12-15,8 4 1 0,11 2 6 16,-1 4 1-1,-6 0-4-15,-11 3 0 0,-18 6-1 16,-14 10 0-16,-18 6-1 16,-13 9 0-16,-11-3 0 47,-8 4 0-47,-10-1 0 0,-3 3 0 15,7-12-1 1,6-3 1-16,1 0-2 78,7-4 1-78,3-2-8 16,4-7 0-16</inkml:trace>
  <inkml:trace contextRef="#ctx0" brushRef="#br1" timeOffset="163969.03">23407 14904 52 0,'7'47'26'0,"-11"16"-28"0,4-32 40 16,-3 13-38-16,-4 16 0 0,3 24-2 0,4-2 0 15,0 9-6-15,4-16 0 16,-1-6-6-16,11-19 1 16</inkml:trace>
  <inkml:trace contextRef="#ctx0" brushRef="#br1" timeOffset="164457.81">25449 15189 37 0,'11'7'18'0,"-22"2"-18"0,4 4 28 16,-7 9-28-16,-3 6 1 0,-8 6 1 15,-7 16 0-15,-10 7-2 16,-4 15 0-16,0 25 1 16,4 13 1-16,-4 9-1 15,0-6 0 1,0 3-2-16,4-3 1 0,3-16-4 16,4-18 1-16,7-26-9 31,3-15 1-16</inkml:trace>
  <inkml:trace contextRef="#ctx0" brushRef="#br1" timeOffset="164743.51">24733 15133 44 0,'4'69'22'0,"17"22"-27"16,-14-57 36-16,4 13-35 0,6 16 1 0,4 6-20 0,-3-6 1 0</inkml:trace>
  <inkml:trace contextRef="#ctx0" brushRef="#br2" timeOffset="177380.68">2304 15588 42 0,'0'9'21'0,"10"7"-10"0,-3-13 22 0,-7 6-31 16,0 4 1-16,0 6 2 15,-7 3 0-15,0 9-7 16,4 10 1-16,-8 18 3 16,0 7 1-16,-6 22-4 15,6 6 0-15,1 10-5 16,3-4 1-16,3-9-7 15,4-7 0 1</inkml:trace>
  <inkml:trace contextRef="#ctx0" brushRef="#br2" timeOffset="178116.87">2540 15688 48 0,'11'-6'24'0,"20"15"-15"0,-31-6 34 15,0 4-41-15,0 2 0 16,-10 4 0-16,-1 18 1 16,-6 13-5-16,-15 12 1 15,-3 1 2-15,-1 5 1 16,-10 4-3-16,4-6 1 15,10-10 0-15,4-6 0 16,0-3-1-16,0-13 0 16,6-6-1-16,12-16 1 15,6-3 0-15,4-3 0 0,11-9-1 16,10-1 1-16,7-2 1 16,4-1 0-16,0 4 0 15,7 3 0-15,-8 3-1 16,-2 3 1-16,-8 6 0 15,-4 3 1-15,-2 1-1 16,-1-1 0-16,-11 10-1 16,4 0 1-16,-3 3-1 15,3-4 1-15,-7 1-1 16,3 6 0-16,-3-3 0 16,0-3 0-16,0-3 0 15,0-4 1-15,0 1-1 16,0-4 1-16,0-2 0 15,0-1 0-15,7-3 0 16,-3-6 0-16,14-3 0 16,-1-4 0-16,4-2 0 15,8-10 1-15,-5 0-1 16,4-3 0-16,1-1 0 0,-8-2 1 16,-11-3-1-16,8 0 1 15,-7 2-1-15,-8 4 0 16,4 10 0-16,-14 2 1 15,-3 10-2-15,-4 6 0 16,-4 6 0-16,-3 10 0 16,3-3 0-16,4 6 0 15,-4 6 0-15,8-3 0 0,10 0 1 16,0 0 0-16,10 0 0 16,1-6 1-16,7-6-2 15,6-7 1-15,4-3-5 16,1-6 0-16,-1-6-9 15,4-13 1-15</inkml:trace>
  <inkml:trace contextRef="#ctx0" brushRef="#br2" timeOffset="178418.24">3228 16020 45 0,'11'4'22'0,"-22"24"-20"16,11-19 34-16,-7 7-34 16,-4 12 0-16,-10 7 0 0,0 5 1 15,-4 14-4-15,1 5 0 16,-1 10 2-16,4 10 1 15,0 2-2-15,-1-6 0 16,12-18-4-16,-8-7 1 16,15-19-10-16,-4-12 0 15,7-28-2-15,0-16 1 16</inkml:trace>
  <inkml:trace contextRef="#ctx0" brushRef="#br2" timeOffset="178568.48">2850 16008 10 0,'-17'-69'5'0,"24"53"18"0,3 16 0 0,1 10-17 16,10 15 0-16,-3 6 2 16,3 13 0-16,0 6-11 15,-3 0 0-15,-4-9 6 16,4-6 0-16,-11-4-14 16,-4-12 1-16</inkml:trace>
  <inkml:trace contextRef="#ctx0" brushRef="#br2" timeOffset="179229.69">4258 16532 46 0,'7'18'23'0,"-7"-18"-21"0,4-12 36 0,-4-10-36 0,0-9 1 0,-4-17 2 0,-6-17 0 15,-1-11-6-15,0-8 0 16,4-4 4-16,-3-9 0 15,-1-1-1-15,4 8 0 16,4-8-2-16,3 11 1 16,0 11 0-16,3 10 0 15,8 10 0-15,-1 12 0 16,4 16-2-16,8 12 1 16,-1 13-5-16,-4 12 0 15,4 17-7-15,-10 8 1 0,0 7-7 16,-11 6 1 15</inkml:trace>
  <inkml:trace contextRef="#ctx0" brushRef="#br2" timeOffset="179724.92">3976 16284 52 0,'10'31'26'0,"29"-31"-28"16,-25 0 49-16,11 6-46 15,-4-2 1-15,7-1-1 16,8-3 0-16,2-3-2 0,1-1 0 16,0 1 0-1,-7 0 0-15,0 3-3 0,-4-3 0 16,0-3-2 0,0 0 1-16,-7-1 0 0,8 1 0 15,-8 0 3-15,0-1 0 16,7 1 5-16,-3 0 0 15,3 0 2-15,0 2 1 16,-6 1 0-16,-1 0 0 16,-4 0-1-16,1 0 0 15,-7-3-3-15,-1-1 0 16,-6 1-2-16,3-3 1 0,-7-1-1 16,0 4 0-1,0 3 0-15,-7 3 0 0,3 3 0 16,-6 6 0-16,-8 4 0 15,7 0 1-15,-6 2-1 16,6-2 0-16,1 2-1 16,6 1 1-16,4-3-2 15,4 5 1-15,3-5-2 16,7 0 1-16,-4-4-3 16,4-6 0-16,8 0-5 15,-1-9 0-15,0-7-6 16,7 4 1-16</inkml:trace>
  <inkml:trace contextRef="#ctx0" brushRef="#br2" timeOffset="180353.68">4974 16240 35 0,'28'-9'17'0,"1"-1"-11"15,-19 7 25-15,1 3-27 16,-1 0 0-16,-3 0 2 0,4 0 0 16,-11 3-8-16,-7 0 1 15,0 4 4-15,-7-1 1 16,-4 6-3-16,1-2 0 15,-5-1 0-15,1 4 0 16,0 6-1-16,3-4 0 16,4-2 0-16,4-1 1 15,3 1-1-15,14-7 0 16,-4-3 0-16,15-6 0 16,-4-6-1-16,11-1 1 15,-4 1-2-15,-4-4 1 0,5-5-2 16,-8-4 1-16,3 0 0 15,-6 3 0-15,7 3 0 16,-8 4 0-16,1 2 1 16,-1 10 0-16,-3 3 1 15,4 7 0-15,0-1 0 16,-1 4 0-16,1-1 0 16,-1 1 0-16,8-4-1 15,-7-3 1-15,3-2 0 16,3-1 0-16,12-10-1 15,-1-8 1-15,7-10-1 16,4-4 0-16,0-18 0 16,-11-9 1-16,-3-10 1 15,-1 0 1-15,-13-6 0 16,-1-6 0-16,-10-1 0 16,0 4 1-16,-17 3-1 0,-4 3 1 15,-1 3-2-15,-9 13 0 16,-5 18-1-16,12 16 1 47,-5 19 0-47,8 16 0 0,-3 16 1 0,2 30 0 15,8 23-1-15,4 18 0 0,10 10 0 0,3 3 0 16,4-22-1-16,4-18 0 16,0-7-1-16,-1-22 0 15,4-16-4-15,0-12 0 16,-3-16-11-16,-1-19 1 0</inkml:trace>
  <inkml:trace contextRef="#ctx0" brushRef="#br2" timeOffset="180594.39">5080 15829 44 0,'11'31'22'0,"13"-12"-14"15,-13-12 31-15,3 2-38 16,7 0 1-16,-3 1 0 16,6-4 0-16,8 3-3 15,14-5 0-15,3-1 0 16,-6 0 1-16,3-3-5 0,-11-6 0 16,-7-1-7-1,0-2 0-15,-13 3-3 0,-1-7 1 16</inkml:trace>
  <inkml:trace contextRef="#ctx0" brushRef="#br2" timeOffset="180804.43">5577 15986 39 0,'4'34'19'0,"3"20"-18"0,-3-48 35 16,3 10-33-16,3-1 0 16,1 7 0-16,-1 0 1 15,8 0-6-15,3-6 1 0,-3-4 2 16,3-5 1-16,0-10-4 15,-3-7 1-15,3-6 0 16,-10 1 0-16,-1-7-1 16,-3-6 1-16,0-7-4 15,0-2 1-15,0-1-8 16,-7-6 0-16</inkml:trace>
  <inkml:trace contextRef="#ctx0" brushRef="#br2" timeOffset="181208.34">5888 16140 36 0,'14'28'18'0,"-10"-9"-16"0,-1-16 24 16,-3 3-23-16,4 0 0 15,-1-3 3-15,-3 1 0 16,0-1-7-16,0 0 1 16,0-3 5-16,0 0 0 15,0 0-2-15,0-3 1 16,0-4-2-16,4-2 0 16,3-4-1-16,-7 1 1 15,0-4-1-15,3 4 0 16,4-4 0-16,-3 0 0 15,3-2-1-15,3-8 1 0,5 5-1 16,9 2 1-16,-6 0-1 16,14 6 1-16,-8 4-2 15,5 3 0-15,-1 3-4 16,0 6 1-16,-3 0-6 16,-4 0 1-16,-4-9-7 15,-6-4 0-15</inkml:trace>
  <inkml:trace contextRef="#ctx0" brushRef="#br2" timeOffset="181616.28">6258 16099 42 0,'18'9'21'0,"-7"10"-17"0,-1-16 35 15,-3 0-36-15,4 0 0 16,3-3 1-16,-4-3 1 16,8-3-7-16,0-3 1 15,3 2 2-15,-3-2 1 16,-4-10-2-16,-4-3 0 16,-10 0-1-16,0-6 0 15,-3 6-1-15,-8-3 1 16,1 6-1-16,2 10 1 0,-13 6 0 15,11 9 0-15,3 10 0 16,3 12 1-16,1 0 0 16,3 7 0-16,3 8 1 15,-3 1 0-15,7-9-1 32,7-4 0-32,7-6-1 0,1-6 0 31,6-6-4-16,0-7 1-15,4-9-8 16,-11-10 1-16,7-12-3 0,-3 0 1 0</inkml:trace>
  <inkml:trace contextRef="#ctx0" brushRef="#br2" timeOffset="181863.07">6833 15735 46 0,'4'28'23'0,"6"-6"-23"0,-3-12 46 16,-7-1-45-16,8 0 0 16,-5-2-1-16,1-1 1 15,-1-3-5-15,1 0 0 16,-4 0-10-16,-4-6 0 15</inkml:trace>
  <inkml:trace contextRef="#ctx0" brushRef="#br2" timeOffset="182068.25">6893 16149 62 0,'14'28'31'0,"-7"-12"-40"15,-3-13 53-15,-4 0-47 16,0 0 0-16,-4 0-23 16,-3-3 1-16,-14 0 23 15,0-3 1-15</inkml:trace>
  <inkml:trace contextRef="#ctx0" brushRef="#br2" timeOffset="187095.27">2822 9093 25 0,'0'0'12'0,"7"13"-8"0,4-10 13 16,-8 0-17-16,8-3 1 15,0 0 2-15,6 0 0 16,1 3-3-16,-8-3 0 15,12 0 2-15,-5-3 1 16,4 3 0-16,1-3 0 16,-5 3-2-16,-6 0 1 15,10 0-1-15,0-3 1 16,0 3 0-16,4 0 0 16,7 0-1-16,-4 0 0 0,4-3-1 15,-4 3 1-15,4 0 0 16,6 0 0-16,1 3-1 15,4 0 0-15,-1 0 0 16,4 0 1-16,-14 4-1 16,6-7 1-16,5 0-1 15,3-3 1-15,3 3 0 16,-7-4 0-16,8 1-1 16,3 0 1-16,3 3-1 15,4-3 0-15,0 0 0 16,0-3 1-16,7 6-1 15,-7-10 0-15,11 4 1 16,-1 3 0-16,11-7-1 16,-10-2 1-16,6-1 0 15,12 4 0-15,-8-1-1 16,7 1 1-16,11 0-1 0,-18-1 0 16,18 1 0-16,-1-1 0 15,12 4 0-15,10 0 0 16,-14-4 0-16,17 4 0 15,-3 0 0-15,3-3 0 16,1-4 0-16,6 7 0 16,1-1 0-16,3 1 1 15,-3-3-1-15,6 6 0 16,1-1 0-16,10-2 0 16,-14-3 0-16,11 6 1 15,-1 0-2-15,8-4 1 16,0 4 0-16,-11 6 0 0,17 0 0 15,-9 1 0-15,2 2 0 16,5 0 1-16,-1 3-1 16,-11 1 0-16,5 6 1 15,9-4 0-15,-6 4 0 16,3-1 0-16,4 4-1 16,0-3 1-16,-11-4 0 15,0 1 0-15,4 0-1 16,-1-1 0-16,-2 4 0 15,-8-1 0-15,7 1 0 16,-7-3 0 15,0-1 0-31,-3-5 1 0,-1-4-1 0,1-3 0 0,-4 0 0 16,-4-3 1-16,1-1-1 16,7-2 0-16,-11 0 0 0,0 0 0 15,-4 2 0-15,11-2 0 16,-14-3 0-16,0 2 0 15,0 1 0-15,10 0 1 16,1-3-1-16,-11-4 0 16,7 4 0-16,0-1 1 15,3 4-1-15,-13-4 0 16,10 4 0-16,3 0 1 16,4 0-2-16,-7-4 1 15,4 4 0-15,-1 0 0 0,8 3 0 16,-7-1 1-1,3 8-1-15,3 2 0 0,4 3 0 16,-7 1 0-16,8 2 0 16,-8 1 0-16,10-4 0 15,-13-3 0-15,6 1 0 16,1-4 1-16,7 0-1 16,-11-3 1-16,3 3-1 15,-6 0 0-15,6-3 0 16,1 7 1-16,-15-1-1 15,1-3 0-15,3-3 0 16,7 0 1-16,-14 0-1 16,0 0 0-16,-4-3 0 15,4 3 0-15,4 0 0 16,-15-6 0-16,4 2-1 0,0 1 1 16,7 0 0-1,-4-3 0 1,50-10 0-16,-7-3 0 15,-15 4 0-15,-13-4 0 16,-4 6 0-16,-4-2 0 16,1-1 0-16,-1 7 0 15,-10-1 0-15,4 1 1 16,-1 2-1-16,7 1 0 16,-10-3 0-16,0-1 0 15,7 1 0-15,0-4 1 16,0 1-2-16,-11-4 1 0,8 7 0 15,-8 6 1-15,4-7-1 16,3 4 0 0,-10-3 0-16,4 5 0 15,-8-2 0-15,4 3 1 0,3 0-1 16,1 0 0-16,-12 0 0 16,5-1 0-16,-5 4 0 15,1 4 0-15,3-4 0 16,-10 0 1-16,-14 0-1 15,3 3 1-15,-3 0-1 16,-8 3 1-16,-3 0-1 16,-3-2 1-16,-11 2-1 15,-8-3 0-15,-6-3 0 16,-11 0 0-16,-6 0-2 16,-8-3 0-16,-7-3-7 15,-7-4 0-15,-7-9-7 0,7 4 0 16</inkml:trace>
  <inkml:trace contextRef="#ctx0" brushRef="#br2" timeOffset="188565.34">9821 7262 41 0,'4'-6'20'0,"-4"0"-8"0,0 6 20 15,3 3-29-15,1 6 0 16,-4 10 1-16,0 6 1 0,-4 10-7 16,-3 15 1-16,-3 9 3 15,-1 10 1-15,1 19-3 16,-1 9 1-16,-3 7-1 16,0 12 1-16,0-10-1 15,3 1 0-15,-3-4 0 16,3-2 1-16,1-10-1 15,-1 0 0-15,1-10-3 16,-4-5 1-16,-1-4-4 16,1-10 1-16,0-11-4 15,0-11 0-15,4-5-3 16,2-10 0-16,5-9-1 16,3-16 0-16</inkml:trace>
  <inkml:trace contextRef="#ctx0" brushRef="#br2" timeOffset="189933.33">9673 7215 28 0,'0'13'14'0,"28"2"-16"16,-17-15 25-16,-4 0-21 15,11-3 1-15,6-3 0 16,8 0 0-16,3-1-4 15,11 1 1-15,14 3 3 16,7 0 0-16,4 3-1 0,10 0 1 16,14 0-1-16,11 0 1 15,0 0 0-15,7 0 0 16,3-3-1-16,11 3 0 16,-7-7 0-16,7 1 0 15,7-6-1-15,11-1 1 16,3 1-2-16,11-7 0 15,7 6 0-15,-8-3 0 16,8 4-1-16,0-4 1 16,-4-3-1-16,0 1 0 15,4 2 1 1,0 3 0-16,-18 4-1 0,4 3 1 0,-7-1 0 16,-4 4 0-16,-21 6 0 15,-7-3 0-15,3 4-1 16,0-1 0-16,-10-3 0 15,-4 0 1-15,-13 0-1 16,-8-3 1-16,3-1-1 16,-6-2 1 31,-7 3-1-47,-8 0 1 0,-6 3 0 0,-4 3 0 0,-1 3 0 0,-6 4 0 0,4 2 0 15,-8 7 0-15,-7 6 0 16,-3 7 0-16,-4-7-1 15,-7 3 1-15,-3 6-1 16,-4 1 1-16,-7 2-1 16,-7 7 1-16,-7 10-1 0,-7 2 1 15,0 13 0-15,0-3 0 16,0 9 0-16,0-6 0 16,-4 19 0-16,0-6 0 15,4-4 0-15,-3 7 0 16,2-13 0-16,1-6 0 15,0-1 0-15,4-5 0 16,-1-4 0-16,-3 4 0 16,3-7 0-16,1-6 0 15,3-3 0-15,-7-3 0 0,3-6 0 16,0-1 0-16,-3-3 0 16,4-6 0-16,-4 1-1 15,0-5 1-15,-4 1-1 16,0 0 1-16,-3-3 0 15,0 0 0-15,0 0 0 16,0 0 0-16,-4 3 0 16,-3-4 1-16,-8-2 0 15,1 0 0-15,0-7 0 16,-4-3 0-16,-7 1-1 16,-10-1 1-16,-1 0-1 15,1 1 1-15,-4 2-1 16,-7 0 1-16,-11-2-1 15,-6-7 1-15,-19 0 0 16,12-4 0 0,-96-8 0-16,21-1 1 15,-7 4-1-15,4 0 0 16,6-1 0-16,-2-2 0 16,-5-1 0-16,4 1 1 15,-10-1-1-15,-7-6 1 16,3-6-1-16,-7 6 1 15,-7-3-1-15,3 4 0 16,1 2-1-16,-4 0 1 16,3 10-2-16,1 3 0 15,-8 3-6-15,11 12 1 16,-7 4-9-16,-11 12 0 0</inkml:trace>
  <inkml:trace contextRef="#ctx0" brushRef="#br2" timeOffset="194960.53">25478 13452 21 0,'10'-9'10'0,"1"-10"0"0,-8 13 10 15,1-1-15-15,-1-5 0 16,1 2 2-16,-1 1 0 16,-3 3-9-16,0 6 0 15,0 3 6-15,-3 9 0 16,-1 10-2-16,-3-3 0 15,-3 16-2-15,-4 6 1 16,-4 12 0-16,-7 13 0 16,4 6-1-16,-4 9 1 15,4-9-2-15,0 4 1 0,3-4-3 16,1 0 0-16,6-6-8 16,4-7 1-16,0-12-3 15,4-9 1-15</inkml:trace>
  <inkml:trace contextRef="#ctx0" brushRef="#br2" timeOffset="195486.2">25033 14014 42 0,'-7'40'21'0,"0"-18"-26"15,7-9 42-15,0 6-34 0,0 3 1 16,0 3 0-16,0 3 1 16,4 6-7-16,-1 4 1 15,-3-4 3-15,0 4 1 16,0-3-3-16,0-1 1 15,0-3-2-15,0-2 1 16,0-7-3-16,0-4 1 16,0-5 0-16,4-10 0 15,3-6 2-15,3-6 0 16,1-4 0-16,14-3 1 0,13-9 2 16,8 6 0-16,7-6 0 15,4 0 1-15,-5 3-2 16,-6 3 1-16,-7 1-1 15,-7 2 0-15,-4-3-1 16,-14 7 0-16,-7-1-1 16,-10 1 1-16,-11-1-1 15,-15 0 1-15,-2 1-1 16,-5-1 0-16,-9 1 0 16,-5 2 0-16,11 4-3 15,1 3 0-15,-1 0-10 16,3 0 1-16,1 0-4 15,10-4 0-15</inkml:trace>
  <inkml:trace contextRef="#ctx0" brushRef="#br2" timeOffset="196419.51">25128 12555 29 0,'-14'-3'14'0,"-3"0"-6"15,13 0 14-15,1-3-21 16,-8-4 0-16,-3 1 0 16,0-1 1-16,-4 1-2 15,0 6 0-15,-3 3 1 0,0 6 1 16,0 7-2-16,-4 6 1 16,8 6-2-16,3 9 0 15,3 1-1-15,4-7 0 16,10-3 0-16,8-6 0 15,7-7 0-15,3-2 0 16,7-7 2-16,-7-9 0 16,0-7-4-16,-3-3 0 15,3-9-4-15,0-3 0 16</inkml:trace>
  <inkml:trace contextRef="#ctx0" brushRef="#br2" timeOffset="196823.31">25160 12646 25 0,'-3'54'12'0,"-4"-17"-10"15,7-30 19-15,0-1-19 16,-4 0 1-16,4-3 1 16,0 0 0-16,4 0-5 15,3-3 0-15,3-6 3 16,1-3 1-16,3-1-2 15,4-2 0-15,-4-1-1 16,0-2 0-16,0 2-1 16,0 1 0-16,0-1-1 15,0 4 1-15,0-1-1 16,0 1 1-16,1 2 0 0,-1 4 1 16,0 0 0-1,0 6 0-15,-4 0 1 0,1 4 0 16,-4 2 0-16,-3 4 1 15,-4 2-1-15,0 4 1 16,-4-3-1-16,1-4 0 16,-1-2 0-16,4 2 0 15,4 1-2-15,6 3 1 16,4-4-4-16,4 1 1 0,10-4-7 16,-7-9 0-16</inkml:trace>
  <inkml:trace contextRef="#ctx0" brushRef="#br2" timeOffset="197106.51">25915 12138 39 0,'-7'38'19'0,"-11"0"-21"16,11-23 32-16,-3 13-30 15,-1 7 1-15,-10 15-1 16,-7 16 0-16,-4 12 0 16,4 7 0-16,3 0-2 0,0-13 1 15,4-3-8-15,4-6 1 16,6-20-3-16,0-14 1 15</inkml:trace>
  <inkml:trace contextRef="#ctx0" brushRef="#br2" timeOffset="197364.87">26187 12574 41 0,'0'22'20'0,"-14"13"-23"16,7-17 39-16,-8 4-35 16,-9 10 0-16,-12 15 1 15,-9 0 1-15,-1 12-4 16,-7-2 0-16,7-1 1 16,4-2 1-16,6-20-7 15,8-6 1-15,14-18-8 16,10-17 0-16</inkml:trace>
  <inkml:trace contextRef="#ctx0" brushRef="#br2" timeOffset="197515.18">25848 12637 34 0,'11'16'17'0,"-1"43"-12"0,-6-43 24 15,-4 9-28 1,0 9 0-16,0 1 0 0,0-4 1 15,0 1-4-15,-4-10 1 16,4-7-10-16,4-8 1 16</inkml:trace>
  <inkml:trace contextRef="#ctx0" brushRef="#br2" timeOffset="198023.77">27298 12947 52 0,'-7'10'26'0,"-11"-13"-30"0,11 6 44 16,-7 0-40-16,-4 0 0 16,-6 0 0-16,-4 3 1 15,-1 4-1-15,1 2 1 16,0 4-1-16,0 6 1 16,-1 0-2-16,5 3 0 15,3 6-2-15,10-6 0 0,4-3-1 16,3 0 0-16,11-9 0 15,11-7 0-15,3-6-2 16,4-9 0-16,3-4-5 16,0-9 0-16</inkml:trace>
  <inkml:trace contextRef="#ctx0" brushRef="#br2" timeOffset="198669.43">27280 13214 33 0,'0'31'16'0,"-3"-3"-15"16,3-24 22-16,0-4-23 16,0 0 1-16,0-13 2 0,3-6 0 15,1 4-3-15,3-7 1 16,7 0 1-16,4 3 1 15,6-3-1-15,1 0 0 16,3 0-1-16,-3 6 0 16,0 4-1-16,-1 2 0 15,-6 1-1-15,-4 6 1 16,0 6-1-16,-3 3 1 16,-4 0 0-1,-4 1 0-15,-3 2-1 0,0 4 1 16,-3 2 0-16,-1-2 0 0,1 3-1 15,-1 2 1-15,1 1 0 16,-1 0 0-16,1-3 0 16,3 3 0-16,0-4 0 15,3 1 1-15,4-4 0 16,4-2 0 0,3-4 1-16,7 0 1 0,7 1 0 15,4-10 1-15,0 3-1 16,0-13 0-16,-4 0 0 15,-3-2 1-15,-4 2-3 16,-4-2 0-16,-6-4-1 16,-1 0 1-16,-2 0-3 15,-1 0 1-15,-4 4-2 16,-3 2 1-16,-3 4-1 16,-4 6 0-16,-4 6 0 15,-3 9 1-15,0 7 1 0,-4 12 0 16,4-2 2-1,3 5 0-15,8 4 0 0,3-1 0 16,7-2 0-16,7-7 0 16,4-6-5-16,-1-3 0 15,-3-13-9-15,1-6 0 16</inkml:trace>
  <inkml:trace contextRef="#ctx0" brushRef="#br2" timeOffset="199673.99">28945 13487 49 0,'-10'31'24'0,"-22"47"-23"15,22-56 39-15,-8 13-40 16,-7 9 1-16,-3 15-1 0,-4 4 0 15,-3 0 0-15,3 0 0 16,4-4-1-16,7-9 1 16,3-12-2-16,4-16 1 15,7-16-1-15,7-18 0 16,11-10-1-16,6-16 1 16,4-12 0-16,4-10 1 15,-4-2-1-15,7-7 0 16,1 9 0-16,-1 0 0 15,-3 4 0-15,-1 6 0 16,-3 6-1-16,-3 6 1 0,3 10 1 16,4 6 0-16,7 10 1 15,-4 8 0-15,0 8 0 16,-7 5 0-16,0 7 1 16,1-7 1-16,-5 7 0 15,1 3 0-15,-7-1-1 16,-4 1 1-16,-7 3-1 15,-15 3 1-15,-6 0-3 16,-14 3 1-16,7 1-3 16,-4-4 0-16,-3-3-7 15,-4-10 1-15,7-5-2 16,4-4 0-16</inkml:trace>
  <inkml:trace contextRef="#ctx0" brushRef="#br2" timeOffset="199989.34">29408 13734 40 0,'3'4'20'0,"-6"-8"-23"0,-1 1 39 16,-3-3-36-16,-7-3 0 15,-4 2 0-15,-3-2 0 16,-4 3 0-16,1 6 0 16,-1 0-1-16,-3 12 0 0,3 4-2 15,4 6 0-15,7 3-2 16,3 0 1-16,8-3 0 16,10-6 0-16,10-4 0 15,12-6 1-15,6-6-1 16,0-3 0-16,4-19-4 15,-11 4 1-15</inkml:trace>
  <inkml:trace contextRef="#ctx0" brushRef="#br2" timeOffset="200290.66">29838 13653 43 0,'0'22'21'0,"-35"-10"-30"0,21-8 43 15,-4 2-34 1,-7 3 0-16,-7-9 0 0,1 3 0 16,-1-3-1-16,7 3 0 15,4 1-1-15,3 2 1 16,4 0 0-16,4 4 0 16,6-1 0-16,4 4 0 15,7 5 1-15,0-2 1 16,0 0-1-16,0-1 1 15,1-2-1-15,-5-1 0 16,-6 4 0-16,-5-3 0 16,-2-1-4-16,-1-2 1 0,1-1-8 15,3-6 1 17</inkml:trace>
  <inkml:trace contextRef="#ctx0" brushRef="#br2" timeOffset="200681.06">30064 13807 37 0,'0'-4'18'0,"-7"14"-19"16,7-7 30-16,-7 3-29 15,-4 0 1-15,-3-2 0 0,-7 2 0 16,-4 0-2-16,-3 0 1 16,3 1 0-16,4-4 0 15,3 0 0-15,4 3 1 16,7 1-1-16,4-1 1 16,6 3 0-16,8 4 1 15,3 2-1-15,0 1 0 16,0 0 0-16,0-1 0 15,-3 1-1-15,-4-3 1 16,-4 6-1-16,-10-7 0 16,-3 1-2-16,-4-7 0 15,-4 3-6-15,0-2 1 16,4-4-5-16,4-3 1 0</inkml:trace>
  <inkml:trace contextRef="#ctx0" brushRef="#br2" timeOffset="200923.37">30134 14061 52 0,'-14'25'26'0,"-7"-13"-36"15,14 1 50-15,0-1-41 16,0 1 1-16,0 2-1 16,0-2 0-16,3-4-3 15,1-5 1-15,-1-4-11 0,8-13 1 16</inkml:trace>
  <inkml:trace contextRef="#ctx0" brushRef="#br2" timeOffset="201089.34">30240 13706 24 0,'28'6'12'0,"15"-24"-10"0,-29 11 9 0,7-2-20 16,11-7 1-16,7-6-4 15,-8-3 0-15</inkml:trace>
  <inkml:trace contextRef="#ctx0" brushRef="#br2" timeOffset="201326.78">30692 13336 17 0,'7'44'8'0,"-14"47"-2"16,0-72 13-16,-4 15-18 15,-3 7 0-15,0 16 1 16,-4 2 1-16,-7 16-4 15,-6-6 1-15,-5 3 1 16,1-3 1-16,3-6-4 16,1-19 1-16,10-13-6 0,6-9 1 15,8-15-1-15,4-14 1 16,3-2-1 15,3-4 1-15,1 1 1-16,-1-7 0 0</inkml:trace>
  <inkml:trace contextRef="#ctx0" brushRef="#br2" timeOffset="201521.21">30589 14032 36 0,'11'19'18'0,"0"-3"-29"0,-11-16 44 0,0 9-35 15,-8 4 1-15,-9 6-1 16,-11 3 1-16,-8-1 1 15,-2 1 1-15,-5-3-6 16,8-3 0-16,7-7-4 16,7-9 1-16</inkml:trace>
  <inkml:trace contextRef="#ctx0" brushRef="#br2" timeOffset="201778.11">31013 13562 29 0,'-4'25'14'0,"-17"41"-7"0,14-47 23 16,-11 18-30-16,-6 4 1 15,-8 12 0-15,0 4 0 16,-7 6-1-16,1 2 0 15,2 4 0-15,4-15 1 16,8-10-6-16,6-10 1 16,8-12-7-16,3-13 1 15</inkml:trace>
  <inkml:trace contextRef="#ctx0" brushRef="#br2" timeOffset="202136.94">30833 14233 39 0,'10'35'19'0,"19"-23"-21"15,-15-12 33-15,7-3-31 0,4-3 1 0,3-1-1 0,4-2 0 0,-11-4-1 0,0-5 1 0,-3-1-1 16,-8-3 1-16,-6 0-1 15,-8 3 0-15,-6 10 0 16,-8-7 1-16,-3 10 0 16,-4 6 0-16,-3 12 0 15,7 7 1-15,-1 3 2 16,5 9 0-16,6 10 1 16,4-3 0-16,11 6 1 0,6-4 0 31,8 1-1-31,10-3 0 0,11-7-2 0,0-3 0 15,-11-6-5 1,0-6 0-16,-10-7-12 16,-8-9 1-16</inkml:trace>
  <inkml:trace contextRef="#ctx0" brushRef="#br2" timeOffset="205875.01">6749 13923 39 0,'84'0'19'0,"47"-13"-14"16,-82 7 20-16,29-7-25 16,7-12 0-16,10-6 0 15,7-4 0-15,-10 4-1 16,-18-4 0-16,-18 10-4 15,-10 3 1-15,-25 13-7 0,-14 3 0 16</inkml:trace>
  <inkml:trace contextRef="#ctx0" brushRef="#br2" timeOffset="206133.45">6625 14283 43 0,'-10'6'21'0,"20"1"-14"0,-6-10 38 0,6 3-41 15,8-7 0-15,17 1 4 16,18-3 0-16,14-7-10 16,25-3 0-16,17-3 6 15,-6-3 1-15,-8 0-5 16,-11 6 0-16,-17 0-8 15,-10 7 1-15,-15-1-12 16,-28-2 1-16</inkml:trace>
  <inkml:trace contextRef="#ctx0" brushRef="#br2" timeOffset="212107.46">7892 15550 40 0,'0'6'20'0,"0"13"-17"16,0-13 21-16,0 7-24 15,-4 3 0-15,1 6 2 16,-4 0 0-16,-1 6-2 16,1 13 0-16,4 6 1 15,3 12 0-15,3 1 0 16,8-4 0-16,7 1-1 15,10-7 1-15,-10-6 0 16,3-13 1-16,7-15 0 0,4-13 1 16,-1-13-1-1,8-15 0-15,-14-15-1 0,0-14 1 16,-4-2-2-16,-7-13 0 16,0-3-2-16,-14 0 1 15,0 3-7-15,4 9 0 16,3 4-6-16,0 9 1 15</inkml:trace>
  <inkml:trace contextRef="#ctx0" brushRef="#br2" timeOffset="212512.33">8223 16002 31 0,'-7'31'15'0,"4"-28"-10"15,6 0 20-15,1-6-25 16,3-3 1-16,0-4-1 16,0-2 1-16,3-1-1 15,1 1 0-15,3-4 0 16,0 0 1-16,4 1-2 15,-7-1 1-15,3 0-3 16,3 4 1-16,1-1-1 16,-4 7 1-16,0 6-1 0,0 6 1 15,-3 4 1-15,-4 2 1 16,0 4 1-16,-4 3 1 16,1-4 0-16,3 4 1 15,-3 0-1-15,3 0 1 16,0-3-2-16,3-7 1 15,-6-3-5-15,6-6 0 16,1-3-7-16,-4-9 1 16</inkml:trace>
  <inkml:trace contextRef="#ctx0" brushRef="#br2" timeOffset="212813.33">8654 15961 48 0,'0'25'24'0,"-7"13"-30"16,7-29 45-16,0 4-40 16,0-4 1-16,0 0-5 15,0-2 0-15,3-1-5 0,1-12 0 16,-1-16-3-16,-3-7 0 16</inkml:trace>
  <inkml:trace contextRef="#ctx0" brushRef="#br2" timeOffset="212960.71">8647 15810 26 0,'3'19'13'0,"11"-9"-17"0,-10-10 21 0,3 0-22 16,3 0 1-16,1 0-9 15,10 0 1-15</inkml:trace>
  <inkml:trace contextRef="#ctx0" brushRef="#br2" timeOffset="213428.25">9035 15904 40 0,'10'4'20'0,"8"2"-24"16,-11-6 39-16,-7 0-34 15,3 0 0-15,1 3 0 16,-4 0 0-16,-4-3-2 15,-6 0 0-15,-4 3 1 16,0 0 0-16,-8 0-1 16,1 4 1-16,4 2-1 15,-4 1 1-15,6 5-2 0,5 4 0 16,6 0-2-16,-3 0 1 16,14-7-1-16,0 1 1 15,11-4 0-15,7-6 1 16,-8-3 1-16,4-3 0 15,1-3 2-15,-8 0 0 16,0-4-1-16,-4 4 1 31,-2 9-1-31,-1 3 1 16,0 4-1-16,-7-1 1 16,0 7-1-16,-7 6 1 0,0 3 0 15,-4 6 0 16,0-3 0-31,-3 4 1 0,4 2-1 0,-8 7 1 0,4 0-1 16,0 3 0-16,3 0-1 16,8-13 1-16,-8-3-7 15,8-9 1-15,6-13-6 16,8-12 1-16</inkml:trace>
  <inkml:trace contextRef="#ctx0" brushRef="#br2" timeOffset="213715.5">9236 16093 39 0,'7'6'19'0,"-14"13"-22"0,3-13 34 16,4 3-30-16,-3 4 1 15,-1-1 2-15,1 4 1 16,-1-3-5-16,4-1 1 16,0 1 2-16,7-4 1 15,0-3-1-15,11-2 0 16,3-8-2-16,0-2 0 0,0-6-6 16,1-7 0-16,-1-3-9 15,0 3 0-15</inkml:trace>
  <inkml:trace contextRef="#ctx0" brushRef="#br2" timeOffset="214043.69">9596 16246 39 0,'24'13'19'0,"8"-20"-15"16,-21 1 26-16,6 0-29 15,4-7 0-15,1 1-1 16,-1-4 1-16,-7-3-2 16,0 1 1-16,-7-4 0 15,-7 0 0-15,-11 0-2 16,-6-3 1-16,3 12-1 0,-4 10 1 16,0 9-1-16,-3 7 1 15,4 21 0-15,6 7 0 16,0 0 2-16,11-4 0 15,11 4 1-15,-4-6 0 16,11-10-2-16,6-13 1 16,8-5-9-16,3-17 0 15,4-9-4-15,0-9 1 16</inkml:trace>
  <inkml:trace contextRef="#ctx0" brushRef="#br2" timeOffset="214537.34">11063 16403 42 0,'-18'25'21'0,"11"-41"-20"0,7 4 40 15,0-10-38-15,4 3 1 16,3-9 1-16,0-10 1 16,4-3-7-16,6 10 0 15,4-7 6-15,4 4 0 16,3 3-2-16,4 9 1 0,-4 3-3 15,1 16 1-15,-1 0-6 16,0 9 1-16,-3-3-8 16,-8 6 0-16,1-2-7 15,-7-1 0-15</inkml:trace>
  <inkml:trace contextRef="#ctx0" brushRef="#br2" timeOffset="-214629.32">11398 16463 51 0,'21'12'25'0,"18"-15"-26"16,-21 0 43-16,3-7-42 15,0-5 1-15,0-1 0 0,-3-9 1 16,0 3-3-16,-4 6 1 15,-7-2 0-15,-7-4 0 16,-4 3 0-16,-3 3 0 16,-3 7-1-16,-4 9 0 15,-1 6-1-15,-2 10 1 16,-1 6 0-16,1 3 0 16,9 0 0-16,1 9 1 15,7-6-1-15,11 4 1 16,3-1-4-16,4-6 0 0,6-9-10 15,8-16 1-15</inkml:trace>
  <inkml:trace contextRef="#ctx0" brushRef="#br2" timeOffset="-214342.94">11963 16262 27 0,'28'-6'13'0,"-17"9"-1"15,-11-3 10-15,-4 3-22 16,-3 3 0-16,-4 0 0 15,-6 1 0-15,-1-4 0 16,4 6 0-16,-7-2-1 16,3 2 1-16,1 0 0 15,2 1 1-15,1-1 0 16,7 1 1-16,4 2 1 16,3 1 0-16,7 2 1 15,0 1 1-15,3 3-1 0,1-4 0 16,0 4-2-16,-4 0 1 15,-7 0-3-15,-4 3 0 16,1 0-4-16,-8 0 0 16,0-7-10-16,-3 1 1 15</inkml:trace>
  <inkml:trace contextRef="#ctx0" brushRef="#br2" timeOffset="-214059.05">12188 16375 26 0,'8'22'13'0,"-12"3"-7"16,0-16 11-16,1 1-13 16,-1 5 0-16,-3 4 1 15,0 3 1-15,4 3-8 16,-1 0 1-16,4-3 5 15,4 0 1-15,3-3-3 16,7-7 0-16,7-5-1 16,4-4 0-16,0-6-2 15,3-13 1-15,-4-9-5 16,1-6 1-16,0-4-8 16,3-15 1-16</inkml:trace>
  <inkml:trace contextRef="#ctx0" brushRef="#br2" timeOffset="-213816.83">12753 15447 40 0,'11'18'20'0,"-1"33"-18"0,-10-36 33 16,-3 17-33-16,-4 5 0 15,-4 7 1-15,-3 16 0 16,-7 18-4-16,-4 16 0 0,-3 3 2 15,0 10 1-15,3 3-2 16,7-10 1 0,4-15-2-16,3-16 0 0,4-22-7 15,4-16 0-15,3-15-6 16,0-13 0-16</inkml:trace>
  <inkml:trace contextRef="#ctx0" brushRef="#br2" timeOffset="-213292.22">13109 15688 45 0,'11'-6'22'0,"-8"12"-25"0,-3 0 38 0,-7 4-34 15,-3 9 1-15,-4 12 1 16,-4 10 0-16,0 15-4 16,4 10 0-16,-3 19 3 15,-1 2 0-15,0 1-2 16,4-6 0-16,4-16-6 16,3-16 0-16,-1-19-8 15,1-21 0-15</inkml:trace>
  <inkml:trace contextRef="#ctx0" brushRef="#br2" timeOffset="-213110.51">12746 16234 39 0,'21'34'19'0,"21"-18"-17"0,-24-13 28 31,21-6-31-31,3 0 1 15,4 3-21-15,0 0 0 0,-4-3 20 16,8-1 1-16</inkml:trace>
  <inkml:trace contextRef="#ctx0" brushRef="#br2" timeOffset="-212943.55">13293 16494 53 0,'7'34'26'0,"7"-30"-36"16,-7-4 54-16,-4 0-45 16,1-4 1-16,-4-2-11 15,-4 0 1-15,-6-7 1 16,3 1 1-16</inkml:trace>
  <inkml:trace contextRef="#ctx0" brushRef="#br2" timeOffset="-212118.67">7811 17137 38 0,'-11'19'19'0,"4"9"-4"0,3-25 20 0,4 9-31 15,-7 14 0-15,0 8 2 16,0 4 0-16,0 12-8 16,0 3 0-16,-4 7 4 15,8 2 0-15,-8-2-4 16,4-13 0-16,4-12-10 15,3-17 0-15,7-24-4 0,7-16 0 16</inkml:trace>
  <inkml:trace contextRef="#ctx0" brushRef="#br2" timeOffset="-211850.99">7574 16936 28 0,'7'13'14'0,"43"12"-2"0,-33-19 18 15,4 7-25-15,4-1 1 16,7 1 3-16,7 5 1 0,10 1-11 16,4 0 0-16,18 6 9 15,-1-3 0-15,11 3-2 16,0 0 0-16,-10 0-3 16,-15 0 1-16,-13 1-3 15,-15 5 1-15,-28 3-3 16,-21 13 1-16,-29 7-4 15,-13 21 0-15,-22-6-5 16,-14-3 0-16,-3-16-9 16,-4-12 0-16</inkml:trace>
  <inkml:trace contextRef="#ctx0" brushRef="#br2" timeOffset="-75967.54">8738 17566 34 0,'-3'35'17'0,"3"-13"-13"0,0-16 28 0,0 0-30 16,-4 4 1-16,4-7 3 15,0 3 0-15,0-3-7 16,7-3 0-16,0-6 4 16,4-3 0-16,3-4-2 15,0-3 1-15,0-2-4 16,4-4 1-16,-7 0-1 15,6 3 0-15,4 0 0 16,-7 7 0-16,1 2 0 16,2 4 1-16,-3 6 1 15,0 0 0-15,-3 6 0 16,0 0 1-16,3 1-1 16,-11 2 1-16,4 0 0 15,0 1 0-15,0 2-1 0,0 4 1 16,0 6 0-16,1 0 0 15,-5 0-1-15,8-3 0 16,-8-4-4-16,8-5 0 16,-1-10-9-16,-3-10 1 15</inkml:trace>
  <inkml:trace contextRef="#ctx0" brushRef="#br2" timeOffset="-75155.11">8622 17394 38 0,'-7'0'19'0,"7"0"-12"15,0 0 25-15,-4-3-28 16,-3 3 1-16,4 0 1 16,-1 3 0-16,-6 0-8 15,3 0 0-15,-11 0 5 16,-3 10 0-16,0 3-4 15,-4 2 1-15,7 7-2 0,-3 4 1 16,11-1-1-16,6-3 0 16,8-6 0-16,6-4 1 15,11-15 1-15,-3-6 1 16,14-16 0-16,-8-6 0 16,1 0-3-16,0-7 0 15,-4-2-11-15,4-1 0 16</inkml:trace>
  <inkml:trace contextRef="#ctx0" brushRef="#br2" timeOffset="-74523.88">9292 16864 35 0,'-7'6'17'0,"7"16"-9"0,0-16 17 0,0 7-23 16,0 3 1-16,0-1-1 15,0 7 1-15,-3 10-4 16,-1 2 0-16,4 4 1 16,0-1 0-16,-3-2-9 15,-5-7 0-15,5-9-3 16,3-7 0-16</inkml:trace>
  <inkml:trace contextRef="#ctx0" brushRef="#br2" timeOffset="-73971.55">9659 16977 45 0,'4'3'22'0,"3"10"-22"16,-7-7 43-16,0 6-43 0,3 7 1 15,-3 13 0 1,4 8 1-16,-4 17-3 0,-4 5 1 16,-6 14 0-16,-1-1 1 15,4 6-1-15,3-15 1 16,1-9-3-16,3-7 1 15,0-16-4-15,7-12 0 16,0-9-10-16,-7-13 1 16,0-16 0-16,-11-3 0 15</inkml:trace>
  <inkml:trace contextRef="#ctx0" brushRef="#br2" timeOffset="-73789.04">9384 17507 57 0,'7'25'28'0,"74"-31"-33"15,-49-4 62-15,7 1-58 16,-1-4 0-16,5-2-9 16,-4 2 0-16,-4 0-2 15,-7-8 1-15</inkml:trace>
  <inkml:trace contextRef="#ctx0" brushRef="#br2" timeOffset="-73114.84">10552 17726 44 0,'0'13'22'0,"7"6"-15"16,-7-19 27-16,3 3-33 16,1 3 1-16,-1 3 1 15,1 4 0-15,-1 3-4 16,1 3 0-16,-1-1 2 15,1 1 1-15,-1 0-2 16,4-7 1-16,4-2-2 16,3-4 1-16,0-6-1 15,4-6 1-15,0-4-1 0,-1-2 1 16,-3-4-1-16,4 7 1 16,-7-1 0-16,-1 1 0 15,1 3 0-15,-1 6 1 16,-3 0-1-16,4 3 0 15,3 3 0-15,-3 0 1 16,3 1-1-16,-4-1 1 16,4 0-2-16,-3-3 1 15,3 1 0-15,0-4 0 0,0-4-1 16,4 1 1-16,0-3-1 16,-4-3 1-16,0-4-2 15,3 1 1-15,5-4-3 16,-1 3 1-16,0-6-7 15,0-2 1-15,0-8-5 16,0 1 1-16</inkml:trace>
  <inkml:trace contextRef="#ctx0" brushRef="#br2" timeOffset="-72709.44">11321 17682 52 0,'10'38'26'0,"-13"-3"-32"0,6-32 50 16,-3 0-42-16,0-3 0 15,0 0 1-15,0 0 0 16,-7 0-4-16,0 3 0 16,-3 0 2-16,-5 3 1 15,1 4-2-15,0-1 1 16,0 4-2-16,0-1 0 15,3 1-1-15,4-1 0 16,4-2 0-16,6-4 0 16,4-3-1-16,8 0 1 15,-1-6 1-15,0 0 0 16,0-3 0-16,-4-1 1 16,1 4 0-16,0 0 0 0,-1 3 0 15,1 3 1-15,-1 7-1 16,-3-1 0-16,0 4 0 15,1 2 1-15,-1-5-1 16,0 2 0-16,0-2-5 16,0-4 1-16,3-3-10 15,1-9 1-15</inkml:trace>
  <inkml:trace contextRef="#ctx0" brushRef="#br2" timeOffset="-72363.96">11561 17798 42 0,'7'35'21'0,"0"-10"-23"0,-4-19 29 15,-3 1-28 1,0-4 1-16,0 6 1 0,0-6 1 16,0 0-2-16,0-3 1 15,0 0 2-15,0 0 0 16,7-6 0-16,0-10 0 15,4 4-1-15,-1-4 0 16,5 1-1-16,-1-1 1 16,0 3-2-16,0 4 1 15,0 3-1-15,0-1 1 16,0 7 0-16,0 7 1 0,4 5-1 16,-4 4 0-1,0 3-1-15,0 3 1 16,-3 0-1-16,-1 3 0 0,1-7-4 15,0-2 0-15,-1-6-11 16,-3-7 1-16</inkml:trace>
  <inkml:trace contextRef="#ctx0" brushRef="#br2" timeOffset="-72047.36">12347 17178 47 0,'4'3'23'0,"-4"15"-16"0,0-11 33 15,-4 5-39-15,1 10 0 16,-4 10 1-16,-7 5 0 15,-1 17-3-15,-2 11 1 16,-1 8 1-16,4 8 0 16,3-6-1-16,4-9 0 15,0-13-2-15,4-15 1 16,-1-16-6-16,4-13 0 16,0-12-9-16,0-12 1 15</inkml:trace>
  <inkml:trace contextRef="#ctx0" brushRef="#br2" timeOffset="-71791.44">11963 17513 42 0,'17'6'21'0,"33"-9"-9"16,-29 3 30-16,7 0-37 16,14 0 1-16,11-3 1 15,4-6 1-15,3-1-11 16,0-2 0-16,-4-1 1 0,-3 4 1 16,-21-1-16-16,-18 1 0 15</inkml:trace>
  <inkml:trace contextRef="#ctx0" brushRef="#br2" timeOffset="-70277.13">13395 17733 46 0,'-18'69'23'0,"1"-35"-14"15,13-28 24-15,1 4-31 16,-1-1 0-16,1 1 1 16,3 2 0-16,0-6-4 15,0 1 1-15,0-4 2 16,3-3 0-16,8-7-2 16,3-2 1-16,3-10-2 15,1 0 0-15,3 1 0 16,0-1 0-16,-6-6-1 0,-1 9 1 15,0 0 0-15,-4 7 0 16,4 0 1-16,-3 5 0 16,0 8 0-16,-4 2 0 15,-4 0 0-15,-3 4 0 16,0-1 0-16,0 3 0 16,-3 1-1-16,3-4 1 15,0 1 0-15,-4-1 0 16,4 1-1-16,0-4 1 0,4-3-1 15,3-3 1-15,3-3-1 16,1-3 1-16,3-4 0 16,4-2 0-16,-1 2 0 15,4-2 0-15,1-1 0 16,-5-2 0-16,1-1 0 16,0 6 0-16,-1-2 0 15,1 2 0-15,-4 4 0 16,0 3 1-16,-3 3-1 15,-4 9 1-15,0 1-1 16,-4-1 1-16,-3 4-1 16,0-1 1-16,0 4-1 15,0-3 0-15,4-1 0 16,-1 1 1-16,4-4-3 16,4-3 1-16,3-6-7 15,0-3 0-15,7-6-7 16,1-7 1-16</inkml:trace>
  <inkml:trace contextRef="#ctx0" brushRef="#br2" timeOffset="-70018.95">14083 17632 31 0,'3'38'15'0,"-6"6"-5"0,3-35 19 16,0 1-27-16,3 2 1 0,-3 1 4 15,4-1 1-15,-4 4-8 16,0 0 0-16,0-4 6 16,7-2 0-16,4-4-1 15,3-3 1-15,0-6-3 16,3-7 0-16,5-2-3 16,2-1 1-16,-3-6-6 15,1-6 0-15,-1-6-12 16,0-7 0-16</inkml:trace>
  <inkml:trace contextRef="#ctx0" brushRef="#br2" timeOffset="-68911.66">14319 17591 9 0,'4'-6'4'0,"-4"-3"19"16,0 9-16-16,0 0-4 15,0 0 1-15,0 0 4 16,0 0 0-16,0 0-9 15,0 0 1-15,0 0 6 0,0 0 0 16,0 0 0-16,0 0 0 16,0-6-2-16,0-1 1 15,0 4-2-15,-4-3 1 16,1 0-2-16,-11-1 1 16,0 1-2-16,-4-3 1 15,0-1-2-15,-6 4 0 16,2 0 0-16,1-1 1 15,4 7-1-15,-1 0 0 16,4 0 0-16,3 4 1 16,1 2-1-16,3 0 1 0,0 3-1 15,3 4 1-15,0-4-1 16,4 4 0-16,0 3-4 16,0 2 1-16,0-5-12 15,4-4 1-15</inkml:trace>
  <inkml:trace contextRef="#ctx0" brushRef="#br2" timeOffset="-68458.91">14326 17504 26 0,'0'3'13'0,"4"12"3"0,-4-8 7 16,0-4-20-16,0 6 0 16,0 4 3-16,-4 3 1 0,1 9-8 15,-1 3 1-15,1 0 4 16,-1 0 1-16,4 4-2 15,-3-1 0-15,3-3-5 16,0-3 1-16,3-6-10 16,4-9 0-16,4-10-3 15,-1-4 0-15</inkml:trace>
  <inkml:trace contextRef="#ctx0" brushRef="#br2" timeOffset="-67994.43">14503 17660 36 0,'0'35'18'0,"-7"3"-17"0,7-32 31 16,-4 0-31-16,1 0 0 15,3 1 2-15,0-1 0 16,0 0-3-16,0-3 1 0,0-3 1 16,3 0 1-16,4-3-1 15,4-6 0-15,3-4-1 16,0-2 0-16,0-4-2 15,0 0 1-15,0 3-1 16,-3 1 0-16,-1 2-1 16,-2 4 1-16,2 2 0 15,1 4 1-15,-4 6-1 16,3 4 1-16,-3 2 0 16,0 4 1-16,1 2 0 15,-5 1 0-15,4 0-1 16,0-1 0-16,4 1-6 15,3 0 0-15,3-4-7 16,5-9 1-16</inkml:trace>
  <inkml:trace contextRef="#ctx0" brushRef="#br2" timeOffset="-67738.49">15131 17598 51 0,'-7'34'25'0,"-15"32"-25"0,15-53 44 15,-7 12-41-15,-7 12 0 0,-4 7 1 16,1 3 0-16,-1 10-6 16,0-7 1-16,4-9 1 15,0-7 1-15,7-12-7 16,7-12 0-16,3-10-11 15,1-16 1 1</inkml:trace>
  <inkml:trace contextRef="#ctx0" brushRef="#br2" timeOffset="-67575.59">14905 17566 44 0,'21'35'22'0,"4"24"-15"16,-18-40 30-16,0 3-37 15,0 6 1-15,-4 7 0 16,1-1 0-16,-4 1-2 0,3-4 0 16,-3-3-4-16,4-12 1 15,0-6-10-15,-1-17 1 16</inkml:trace>
  <inkml:trace contextRef="#ctx0" brushRef="#br2" timeOffset="-67018.91">15854 17921 54 0,'-7'62'27'0,"7"20"-28"16,3-66 45-16,1-1-41 15,-1 4 0-15,1-6 0 16,-1-4 0-16,-3-6-5 16,4-9 1-16,3-10 2 0,4-12 1 15,-1 0-3-15,-3-16 1 16,0-9-1-16,0-1 1 16,4-5-2-16,0-1 0 15,-1 10 0-15,8 6 0 16,3 10 0-16,4 5 0 15,6 14 0-15,1 5 1 16,0 10 1-16,-4 7 0 16,-3 5 0-16,-8 10 1 15,-6 3-1-15,-11 0 0 16,-11 7-3-16,-10 2 0 0,-3 1-4 16,-5-4 1-16,1-3-8 15,3-3 0-15,8-9-1 16,3-7 1-16</inkml:trace>
  <inkml:trace contextRef="#ctx0" brushRef="#br2" timeOffset="-66718.48">16503 17720 52 0,'14'22'26'0,"-14"-19"-36"15,0-3 55-15,-3 3-45 16,-5 0 1-16,-2 1 0 16,-11-4 1-16,-7 3-3 15,-8 3 1-15,12 3 1 0,2 1 0 16,-2 2-2-16,3 4 1 16,3 3-4-16,4 3 1 15,7 0-2-15,3 0 0 16,8-4-1-16,-1-5 1 15,11-7 1-15,8-6 0 16,2-6 0-16,4-7 1 16,1-5-7-16,2-11 1 15</inkml:trace>
  <inkml:trace contextRef="#ctx0" brushRef="#br2" timeOffset="-66403.59">16828 17711 52 0,'7'18'26'0,"-18"4"-36"15,7-18 48-15,-6-4-38 16,-8 3 0-16,-3 0 0 16,-4 3 0-16,1 3 0 15,-1 1 0-15,4-1 0 16,3-2 0-16,4-1 0 15,3 0 1-15,8 0 0 16,10 4 0-16,4-1 0 16,3 4 0-16,3-1 0 15,1 4 0-15,-4-4-1 16,-3 1 0-16,-8 0-3 0,-6-1 1 16,-4 1-7-16,-4-7 0 15,-3 0-5 1,0-3 1-16</inkml:trace>
  <inkml:trace contextRef="#ctx0" brushRef="#br2" timeOffset="-66041.61">17124 17729 48 0,'3'10'24'0,"-10"-1"-27"16,0-6 44-16,0 1-41 16,-3-4 1-16,-4 3 0 15,-8 3 1-15,-6 3-3 16,0 1 1-16,0-1 0 16,3 4 1-16,4-1-1 15,3 1 1-15,11-4-2 16,0 1 1-16,7-1-1 15,7 0 1-15,7-2-1 16,7 2 1-16,-3-3-1 16,0 1 1-16,-4-1 0 15,-4 0 0-15,-3 4-2 16,-3-1 0-16,-8 0-3 0,-3-2 0 16,0 2-9-16,0-6 0 15</inkml:trace>
  <inkml:trace contextRef="#ctx0" brushRef="#br2" timeOffset="-65802.75">17300 17805 43 0,'4'37'21'0,"-15"10"-17"0,8-34 33 0,-1 3-35 16,-3-1 0-16,0 1 1 16,0 0 0-16,0-1-5 15,0 1 1-15,3 0-4 16,1-4 0-16,3-12-9 16,0-9 0-16</inkml:trace>
  <inkml:trace contextRef="#ctx0" brushRef="#br2" timeOffset="-65173.01">17582 16986 10 0,'15'-31'5'0,"2"9"2"0,-13 22-9 16,3 0 2-16,0 6 1 15,0 4 4-15,-4 5 0 0,1 10-3 16,-4 10 0-16,-4 3 6 15,1 2 0-15,-4 10 1 16,0 4 0-16,-4 8-1 16,-3 11 1-16,4 5-2 15,-1 0 0-15,-3 7-3 16,0-7 0-16,0-9-2 16,-1-15 1-16,5-13-3 15,-1-7 1-15,4-9-2 16,4-12 0-16,-1-13-2 15,1-10 0-15,3-9-2 16,-4 1 1-16,1-1-1 16,-1-6 0-16,4 0-2 15,-3 0 0-15,3 3 1 16,0 6 0-16,7 3 4 16,3 4 1-16,1 9 3 0,3 3 0 15,4 3 4-15,-1 4 0 16,1-1 1-16,-4 4 1 15,-3 2-3-15,-1 7 0 16,-6 3-2-16,-4 1 0 16,0-1-2-16,-4-3 0 15,-3-1-4-15,0-5 1 16,0-3-6-16,0-7 0 16,3-6-6-16,4-9 1 15</inkml:trace>
  <inkml:trace contextRef="#ctx0" brushRef="#br2" timeOffset="-64976.08">17780 17707 45 0,'7'51'22'0,"-14"5"-27"15,3-40 39-15,1 6-34 16,-1 0 0-16,-3 0-1 15,4-7 1-15,-1-2-4 16,1-4 1-16,-1-9-9 16,4-15 0-16</inkml:trace>
  <inkml:trace contextRef="#ctx0" brushRef="#br2" timeOffset="-64783.19">17724 17588 20 0,'7'19'10'0,"14"-13"-27"0,-11-9 6 15</inkml:trace>
  <inkml:trace contextRef="#ctx0" brushRef="#br2" timeOffset="-64391.63">17903 17899 45 0,'8'47'22'0,"2"-44"-22"15,-3-6 45-15,0-7-44 16,4-5 1-16,3-7 0 15,11-10 1-15,3-2-4 16,4-4 0-16,-4-6 2 16,-3-6 0-16,-1-9-1 15,-6-1 1-15,-4-9-2 16,-3 3 1-16,-4 0-1 16,-7 4 0-16,-4 2-1 15,-3 10 0-15,-4 12-1 16,1 16 0-16,-1 13 0 0,1 18 0 15,-1 7 0-15,1 15 1 16,-1 13 1-16,0 16 0 16,4 6 1-16,4 9 0 15,-1-3 0-15,1 3 0 16,3-6 0-16,3-3 1 16,1-9-2-16,-1-17 0 15,4-8-5-15,4-4 1 16,3-6-7-16,0-10 1 15</inkml:trace>
  <inkml:trace contextRef="#ctx0" brushRef="#br2" timeOffset="-64192.2">18330 17871 36 0,'-10'56'18'0,"-4"-15"-16"15,14-38 27-15,-4 0-29 16,1 3 1-16,-4-3-1 16,-1-3 0-16,5 4-4 15,-1-8 0-15,1 4-7 16,6-9 1-16</inkml:trace>
  <inkml:trace contextRef="#ctx0" brushRef="#br2" timeOffset="-63835.83">18429 17309 22 0,'35'-41'11'0,"-3"10"-5"0,-21 22 10 16,10-4-16-16,0-6 0 16,11-3 4-16,-4 0 1 15,-3 4-6-15,-4-1 1 16,-3 0 1-16,-4 3 1 0,-7 7-1 15,-7 0 1-15,-7 9-3 16,-4 6 1-16,-3 6 0 16,-7 17 0-16,0 5 0 15,-4 16 1-15,4 7 0 16,3 15 1-16,4 9 0 16,3 7 1-16,1 19-1 15,-1-7 1-15,1-3-1 16,6-6 1-16,1-19-4 15,-1-18 1-15,4-17-5 16,0-18 0-16,-3-16-6 16,-1-15 1-16,-3-7-1 15,-7-16 1-15</inkml:trace>
  <inkml:trace contextRef="#ctx0" brushRef="#br2" timeOffset="-63637.44">18263 17638 35 0,'21'29'17'0,"22"2"-20"0,-26-22 37 16,5 1-34-16,6-1 0 15,-7 1-1-15,4-1 0 16,-1 1-5-16,-2-4 0 16,-5-6-4-16,1 0 0 15</inkml:trace>
  <inkml:trace contextRef="#ctx0" brushRef="#br2" timeOffset="-63473.53">18616 17855 36 0,'7'69'18'0,"-7"-19"-19"0,0-41 31 0,0 7-30 16,-3-3 0-16,3-4-3 15,0-6 0-15,0-9-6 16,0 0 1-16,0-13-2 15,0-6 0-15</inkml:trace>
  <inkml:trace contextRef="#ctx0" brushRef="#br2" timeOffset="-63115.46">18648 17786 23 0,'17'22'11'0,"5"-10"-13"0,-15-8 20 15,0-1-17-15,3 0 0 16,1 0 0-16,3 0 1 16,0 0-1-16,0 0 0 15,4 0 2-15,0-3 0 16,-1 4 2-16,4-1 0 16,1 0 0-16,-1-3 0 15,0 0-1-15,0 0 1 16,0-3-3-16,-3 0 1 15,-4-4-3-15,-3 1 1 16,-4 0-2-16,-4-4 1 16,-3 4-2-16,-3 0 1 15,-8 6 0-15,0 3 1 0,-3 10 0 16,0 5 0-16,0 7 0 16,3 0 1-16,1-3-1 15,3 4 0-15,7-8-3 16,3-2 1-16,8-3-6 15,3-10 1-15,11-6-5 16,-8-4 1-16</inkml:trace>
  <inkml:trace contextRef="#ctx0" brushRef="#br2" timeOffset="-62815.53">19283 17767 27 0,'32'-6'13'0,"-18"3"-9"15,-11 6 21-15,-3-3-25 16,0 0 1-16,-3 0-1 15,-8-3 1-15,-3 3-2 0,-7 0 1 16,-7 0 0-16,-1 0 1 16,1-3-1-16,3 3 0 15,8 3 1-15,-1-3 1 16,8 3 1-16,6 3 0 16,8 3 0-16,6 4 0 15,11 6 2-15,1 6 0 16,2 0-1-16,1 3 1 15,0-6-3-15,-8-9 1 16,-6 2-2-16,-8 4 1 16,-10 0-3-16,-10 0 0 15,-12 0-9-15,-9-7 0 0,-5-9-4 16,-3-6 0-16</inkml:trace>
  <inkml:trace contextRef="#ctx0" brushRef="#br0" timeOffset="-57111.92">8400 16331 49 0,'84'12'24'0,"26"-5"-18"16,-64-4 25-16,14 3-32 15,17 0 1-15,4 4 0 16,18 9 1-16,7-4 1 15,14 1 1-15,10 0 0 0,19 2 0 16,20-2 2 0,14-3 0-16,29-1-1 0,7-2 0 15,21 2-2-15,-11 7 1 16,-3 9-1-16,-8-6 0 16,-31 6-2-16,0 4 0 15,-14 5 0-15,-11-5 0 16,-20-7-5-16,-15-6 1 15,-15-10-13-15,-16-15 0 16,-15-7-2-16,-18-12 1 16</inkml:trace>
  <inkml:trace contextRef="#ctx0" brushRef="#br0" timeOffset="-56464.19">10054 15186 48 0,'4'13'24'0,"-8"-16"-25"15,4 3 44-15,-3 3-41 16,-4 0 0-16,-4 6 2 16,0 1 0-16,-6 5-5 15,3 4 1-15,-11 3 3 16,0 3 0-16,1 4-1 16,-5 11 1-16,12 1-1 15,3 3 0-15,7 6-1 16,7-6 0-16,7-3-2 15,3-10 0-15,11-6-2 16,8-12 0-16,-1-10-7 16,4-9 1-16,6-16-9 15,-9-3 1-15</inkml:trace>
  <inkml:trace contextRef="#ctx0" brushRef="#br0" timeOffset="-56076.01">10185 15500 51 0,'3'9'25'0,"11"-12"-27"0,-7 0 41 0,-3 0-38 16,3-10 1-16,4 1 0 15,-4-7 0-15,3 0-2 16,-3 3 0-16,-3 1 1 16,-4-4 0-16,0 3-1 15,-4 1 1-15,1 2-2 16,-4 4 1-16,0 2-2 16,-4 7 1-16,0 4 0 15,-3 5 0-15,4 3 0 16,-1 4 0-16,4 3 1 15,4 6 0-15,6 0 0 16,4-6 0-16,0-3-2 16,4-4 0-16,3 1-6 0,4-7 1 15,6-12-8-15,-3-13 1 16</inkml:trace>
  <inkml:trace contextRef="#ctx0" brushRef="#br0" timeOffset="-55740.91">10421 15525 44 0,'-7'19'22'0,"11"-22"-24"16,-4 3 37-16,-4-3-32 15,4-4 0-15,0-5 2 16,0-4 1-16,-7-6-8 16,7 3 1-16,7-3 4 15,0 0 1-15,4 7-2 16,-4-1 1-16,3 3-2 16,4 1 0-16,1 6 0 15,2 2 0-15,1 1-2 16,3-3 0-16,0 3-8 15,0 0 1-15,0-3-9 16,-3-4 1-16</inkml:trace>
  <inkml:trace contextRef="#ctx0" brushRef="#br0" timeOffset="-55458.21">10897 14700 57 0,'-10'25'28'0,"-8"32"-33"0,11-35 50 16,0 12-44-16,-7 16 1 0,3 16-1 15,1 10 1 1,-1 36-4-1,4-27 0-15,0-19-3 16,3-28 0-16,-3-23-10 16,4-15 1-16,-4-15-2 15,-4-11 0-15</inkml:trace>
  <inkml:trace contextRef="#ctx0" brushRef="#br0" timeOffset="-54962.89">10636 15114 34 0,'18'47'17'0,"24"-25"-16"16,-28-19 31-16,0 13-30 0,4-7 1 15,10 4-1-15,8-1 0 16,9-2-4-16,-2-4 1 16,3-3 1-16,-8 4 1 15,-6-7-2-15,-7-4 1 16,-7 1 0-16,-1-3 1 15,-6 0 1-15,-1 3 1 16,-3 3 0-16,0 0 1 16,1 0-1-16,-5 3 0 15,-3 3-1-15,-3 0 1 16,-5-3-3-16,1 1 0 16,0 2-1-16,0-3 1 0,0 3-2 15,0-3 1-15,4 4-3 16,-1 2 1-16,4 0-1 15,4 4 0-15,3 0-1 16,3-4 1-16,4-3 1 16,1 4 0-16,-1-4 2 15,3-3 0-15,-3-3 1 16,0 0 0-16,1 0 1 16,-1 0 1-16,-4 0 0 15,1 6 0-15,-1 1 0 16,1 2 0-16,-4 4-1 15,0 2 1-15,0 1-3 16,0-4 0-16,0-5-8 16,-3-4 1-16,-1-13-4 15,-3-5 0-15</inkml:trace>
  <inkml:trace contextRef="#ctx0" brushRef="#br0" timeOffset="-54764.7">11374 15403 42 0,'0'37'21'0,"-4"4"-28"0,4-38 39 16,0 0-33-16,0 4 0 16,-3-14 0-16,3-2 0 0,-4-7-2 15,0-6 0 1,1 0-8-16,3-9 1 0</inkml:trace>
  <inkml:trace contextRef="#ctx0" brushRef="#br0" timeOffset="-54617.77">11331 15130 55 0,'-3'25'27'0,"31"0"-37"16,-17-16 52-16,3 4-42 15,3 0 0-15,4-4-1 16,4-3 0-16,0-3-5 15,-4-3 0-15,-3-6-8 16,3 0 0-16</inkml:trace>
  <inkml:trace contextRef="#ctx0" brushRef="#br0" timeOffset="-54333.45">11628 15374 45 0,'21'26'22'0,"10"-14"-27"0,-23-9 34 15,2-3-30-15,-3-6 1 16,0-3-3-16,0-4 0 16,-3-6 3-16,-1 0 0 15,1 1-2-15,-4-4 1 16,7 3 2-16,0 0 0 16,4 6 3-16,6 4 1 0,4 3 0 15,1 3 1-15,6 6 0 16,11 3 0-16,6 7-2 15,1 2 0-15,-3 1-3 16,-5 3 1-16,-6-4-6 16,-4-2 1-16,-6-4-13 15,-8-6 1-15</inkml:trace>
  <inkml:trace contextRef="#ctx0" brushRef="#br0" timeOffset="-53417.45">13847 18143 37 0,'45'-6'18'0,"58"3"-13"0,-72 3 18 0,19 0-19 16,17 3 0-16,25 6 4 16,17-2 0-16,25-1-9 15,25 0 1-15,14-3 7 16,31 1 1-16,11-8-2 16,29 1 1-16,3 0-3 15,24 3 1-15,1-3-2 16,17-3 0-16,-10-1-1 15,0 1 0-15,-15 6-1 16,-3 6 0-16,-28 10-1 16,-7 22 1-16,-11-1-2 15,-35 10 0-15,-25 1-3 16,-28-11 0-16,-24-12-13 16,-29-22 0-16,-28-18-2 15,-15-17 0-15</inkml:trace>
  <inkml:trace contextRef="#ctx0" brushRef="#br0" timeOffset="-51626.4">20687 16742 43 0,'0'3'21'0,"7"6"-15"0,-7-3 22 15,0 4-25-15,3 6 0 16,-3 6 1-16,-3 3 1 16,-4 9-7-16,0 10 1 15,0 9 3-15,0 10 0 0,-4 3-2 16,1-3 1-16,3-10-2 16,-1-9 1-16,1-7-4 15,4-8 0-15,3-17-4 16,3-15 0-16,4-16-6 15,-3-18 0-15</inkml:trace>
  <inkml:trace contextRef="#ctx0" brushRef="#br0" timeOffset="-51359.41">20690 16644 22 0,'0'13'11'16,"39"-4"-3"-16,-25-5 10 0,8 2-15 0,2-3 1 16,1 6 2-16,0-2 0 15,6-1-7-15,5 3 1 16,-1 4 4-16,-7-1 1 16,-7 4-2-16,-10 3 0 15,-15 3-2-15,-10 0 0 16,-10 6-2-16,-19 0 0 15,1-6-5-15,3-6 0 16,4 0-6-16,3-10 1 16</inkml:trace>
  <inkml:trace contextRef="#ctx0" brushRef="#br0" timeOffset="-50998.24">20895 17247 20 0,'0'-13'10'0,"0"-9"-5"0,4 16 9 0,-1-10-14 0,1-3 1 16,-1 0 0 0,1 1 1-16,3-1-2 15,3 3 0-15,4 4 1 0,1 2 1 16,-1 4 0-16,3 0 1 16,4 6-1-16,1 0 0 15,-1 3-1-15,0 3 1 16,0 0-2-16,0 1 0 15,-3-1-9-15,0 0 1 16</inkml:trace>
  <inkml:trace contextRef="#ctx0" brushRef="#br0" timeOffset="-50742.04">21301 17115 34 0,'14'-10'17'0,"0"10"-16"0,-11 4 26 0,-3-4-26 16,4 0 1-16,-4 0-1 15,-7 3 1-15,-4-3-3 16,-3-3 0-16,4 6 2 16,-4 3 0-16,-1 3-1 15,1 7 0-15,-3 0-2 16,3 3 0-16,3 2-4 16,4-2 0-16,7-3 0 15,3-3 0-15,5-7 0 16,-1-3 1-16,3-9-2 15,4-4 1-15,4-15 1 16,0-3 1-16</inkml:trace>
  <inkml:trace contextRef="#ctx0" brushRef="#br0" timeOffset="-50502.07">21576 16688 41 0,'-7'54'20'0,"-18"27"-22"0,18-68 43 15,-3 15-40-15,-5 10 0 0,1 12 1 16,0 6 0-16,4-2-3 16,-1-4 0-16,4-10-1 15,0-8 1-15,-4-10-6 16,4-13 1-16,0-9-8 15,0-6 1-15</inkml:trace>
  <inkml:trace contextRef="#ctx0" brushRef="#br0" timeOffset="-50248.88">21484 17021 23 0,'18'19'11'0,"7"-7"1"15,-11-9 12-15,7 4-21 16,7-1 1-16,0 0 1 16,0 0 0-16,-6 4-7 0,-5-1 1 15,-6 4 4-15,-4 5 0 16,-11-2-3-16,-10 3 1 16,-7 0-2-16,-4 0 1 15,-3-4-4-15,0 1 0 16,3-7-4-16,4-2 1 15,3-1-4-15,8-6 0 16</inkml:trace>
  <inkml:trace contextRef="#ctx0" brushRef="#br0" timeOffset="-49440.02">21925 17105 44 0,'0'10'22'0,"4"-4"-30"0,-8-3 43 0,-3 0-35 16,0 0 1-16,-7 1 0 15,-4-1 0-15,4 3-2 16,-3 7 1-16,-1-4 0 16,0 0 1-16,1 1-2 15,-1-1 0-15,4 1-3 16,3-4 0-16,4 0-4 15,4-3 0-15,3-3-2 16,7-3 0-16,0 3 1 16,3-3 0-16,1-3 2 15,3-1 1-15,4 1 4 0,-4 0 0 16,7 0 2-16,-3-1 0 16,-1 4 3-1,1 0 1-15,-4 6 1 0,0 7 1 16,-3-4 0-16,-1 0 0 15,-6 4 0-15,-1-1 0 16,-3 4-3-16,4-1 1 16,-4 1-2-16,3-4 1 15,1 0-3-15,-1 1 1 16,5-1-10-16,2-12 1 16</inkml:trace>
  <inkml:trace contextRef="#ctx0" brushRef="#br0" timeOffset="-49182.79">22324 16607 49 0,'3'50'24'0,"-20"35"-26"16,10-63 44-1,-22 37-42 1,1 7 1-16,0 0-1 16,3 0 1-16,4-10-4 15,3-12 0-15,4-9-6 0,4-13 1 16,3-13-7-16,0-6 1 16</inkml:trace>
  <inkml:trace contextRef="#ctx0" brushRef="#br0" timeOffset="-48911.9">22154 17049 28 0,'18'0'14'0,"21"13"0"0,-25-7 18 16,7 3-30-16,0 4 0 0,-3-1 2 15,-7 4 1-15,-1 0-6 16,1-1 0-16,-4-2 2 15,-4-1 0-15,-6 4-1 16,-4 3 0-16,0 0 0 16,-4 0 0-16,1-4-1 15,-1-2 0-15,4 2-1 16,0-5 1-16,3-4-5 16,4-6 1-16,0 0-8 15,7-6 1-15</inkml:trace>
  <inkml:trace contextRef="#ctx0" brushRef="#br0" timeOffset="-48717.55">22408 17234 28 0,'-10'22'14'0,"-1"9"-6"0,8-24 17 15,3-1-25-15,-4 0 0 16,4-3-6-16,-3-3 1 16,3-6-2-16,3-3 1 15</inkml:trace>
  <inkml:trace contextRef="#ctx0" brushRef="#br0" timeOffset="-48526.66">22405 16977 24 0,'7'16'12'0,"4"-1"-13"16,-4-12 14-16,0 0-14 15,7-3 0-15,0 0-2 16,4-6 1-16,-1-3-1 16,4-13 0-16,8-3-3 15,-1-3 1-15</inkml:trace>
  <inkml:trace contextRef="#ctx0" brushRef="#br0" timeOffset="-48309.78">22828 16554 11 0,'18'-73'5'0,"0"33"8"16,-11 33 7-16,-4-2-15 15,1 3 0-15,-4 6 2 16,3 3 1-16,1 6-11 0,-4 13 1 16,3 10 6-16,-3 2 0 15,-7 10-2-15,-3 12 0 16,-8 4 0-16,-3 9 1 15,0 0 0-15,3 3 0 16,0-3-1-16,1-3 0 16,3-10-2-16,-1-2 1 15,5-10-7-15,3-10 1 16,0-9-8-16,3-12 1 16</inkml:trace>
  <inkml:trace contextRef="#ctx0" brushRef="#br0" timeOffset="-48012.55">22892 17225 40 0,'3'12'20'0,"-3"13"-23"16,0-19 32-16,0 4-30 16,4 6 1-16,-4-1-1 15,0 1 1-15,-4-4-2 0,4 1 0 16,-3-4-8-16,3-2 0 15</inkml:trace>
  <inkml:trace contextRef="#ctx0" brushRef="#br0" timeOffset="-47820.02">22924 16974 25 0,'14'12'12'0,"7"-18"-11"0,-14 0 13 0,7-4-18 16,4-9 0-16,3 4-9 15,0-10 1-15</inkml:trace>
  <inkml:trace contextRef="#ctx0" brushRef="#br0" timeOffset="-47605.14">23319 16456 22 0,'53'-44'11'0,"-39"7"-14"15,-14 37 17-15,3 0-12 16,-3 12 0-16,-3 7 0 16,-4 6 0-16,0 7-2 15,-4 2 0-15,-3 7 4 16,-4 12 0-16,-3 4 1 16,-4 2 0-16,1 7 0 15,-5 6 1-15,5 7-2 0,-1 5 0 16,0-5-4-16,8-14 0 15,3-14-10-15,3-17 1 16,4-18-3-16,3-19 0 16</inkml:trace>
  <inkml:trace contextRef="#ctx0" brushRef="#br0" timeOffset="-47411.03">22966 17049 19 0,'21'22'9'0,"11"9"-1"0,-18-28 12 0,4 7-17 16,6-1 0-16,11-3 0 15,11 1 1-15,7-7-10 16,-3 3 1-16,-1-6-1 16,0 0 1-16,4-7-4 15,0-2 1-15</inkml:trace>
  <inkml:trace contextRef="#ctx0" brushRef="#br0" timeOffset="-47205.15">23597 17096 29 0,'-24'44'14'0,"-26"9"-12"16,36-37 30-16,0 9-30 15,-4 9 0-15,-6 7-1 0,-12 6 1 16,1 10-3-16,3 5 0 15,1 1-2-15,2-10 1 16,8-15-9-16,7-16 1 16</inkml:trace>
  <inkml:trace contextRef="#ctx0" brushRef="#br0" timeOffset="-47029.25">23315 16905 37 0,'21'15'18'0,"0"51"-19"0,-10-47 28 0,3 16-27 16,-3 5 0-16,-1 7 0 15,-3 4 0-15,-3-8-6 16,-1-2 0-16,-10-9-4 16,-3-20 1-16</inkml:trace>
  <inkml:trace contextRef="#ctx0" brushRef="#br0" timeOffset="-45460.48">21654 17507 38 0,'-8'19'19'0,"12"-7"-18"16,-4-9 33-16,0 0-31 15,0 10 1-15,0 0 1 16,-4 5 1-16,1 1-8 15,-1 6 1-15,-3 0 4 16,4 4 1-16,-4-1-2 0,3 0 0 16,1-3-1-16,3-3 0 15,0-6-1-15,0-4 1 16,0-2-2-16,0-10 1 16,-4-7-1-16,1-2 1 15,-4 0-1-15,-4-7 1 16,-7-6-3-16,1 0 0 15,-4-3-1-15,-4 3 1 16,-3 6-2 0,3 1 1-16,-7 5-1 0,4 4 0 15,3 6 2-15,1-3 1 0,2 12 1 16,8 4 0-16,0 2 2 16,11-2 0-1,6 3 3 1,8-4 0-16,10-2 1 0,7-4 1 0,18-3-1 15,21-3 0-15,0-13-1 16,-7-2 1-16,-3-7-7 16,-12 0 0-16,-6 0-13 15,-11 0 0-15</inkml:trace>
  <inkml:trace contextRef="#ctx0" brushRef="#br0" timeOffset="-44903.05">20620 18137 38 0,'0'6'19'0,"-4"4"-16"16,1-7 21-16,-8 0-23 15,-10 6 1-15,-7 4 0 16,-7 3 1-16,-1 2-4 15,-3 4 1-15,-6 4 1 16,6 5 1-16,4 7 1 16,3-1 0-16,7 1 0 15,11-13 0-15,10 0 0 0,19 0 0 16,9-9-2-16,8-7 1 16,10-3-11-16,4-9 0 15,4-16-6-15,-12-9 0 16</inkml:trace>
  <inkml:trace contextRef="#ctx0" brushRef="#br0" timeOffset="-44560.42">20690 18244 48 0,'-7'53'24'0,"7"-18"-26"15,0-26 42-15,-3 0-40 16,-1 4 1-16,1-4 0 16,-1 1 0-16,1-1-1 15,3-3 0-15,3-6 0 16,4-3 0-16,-3-6 0 16,-1-4 0-16,4 4-1 15,4-1 1-15,0 1-1 16,-1 3 1-16,1 3-1 15,-1 3 1-15,1 3-1 16,0 3 0-16,-4 3-1 16,0 1 1-16,0-1-2 15,0 4 0-15,3-4-5 16,1 1 0-16,-1-10-5 0,8 0 1 16</inkml:trace>
  <inkml:trace contextRef="#ctx0" brushRef="#br0" timeOffset="-44147.34">21128 18319 34 0,'-11'16'17'0,"-13"-23"-16"0,17 4 26 0,-8 3-26 16,1 3 0-16,-3-3 1 15,-1 7 1-15,0-1-4 16,1 3 1-16,3 1 1 16,3-4 1-16,4 0-2 15,7 1 0-15,4-4-1 16,6-3 1-16,4-3-1 16,0-4 0-16,4 1-1 15,-4 0 1-15,0-1-1 16,-3 1 1-16,-1 3 0 15,1 3 1-15,-4 3 0 16,0 3 0-16,-3 7 1 16,3 0 0-16,-4 2 1 15,1 1 0-15,-1 0 0 16,1-1 0-16,-1-2-2 16,1-1 1-16,3 1-10 0,0-7 1 15,0-12-3-15,-3-4 0 16</inkml:trace>
  <inkml:trace contextRef="#ctx0" brushRef="#br0" timeOffset="-43718.98">21290 18385 47 0,'-3'19'23'0,"-1"-4"-29"0,4-12 45 0,0-3-39 16,0 0 0-16,4 0-2 15,-1-6 1-15,4 0 0 16,0-4 1-16,4 1-2 15,-1-3 1-15,5-1-3 16,-1 4 1-16,3-4-1 16,-3 4 0-16,1 2-1 15,-1 4 1-15,-4 3-1 16,1-3 1-16,3 3 1 0,-7 0 1 16,0 3 2-16,0 4 0 15,-3 2 1-15,-1 3 1 16,1 4 0-16,-1 0 0 15,1-1-1-15,-1-2 0 16,4-4-5-16,4 1 1 16,3-7-6-16,7-9 1 15</inkml:trace>
  <inkml:trace contextRef="#ctx0" brushRef="#br0" timeOffset="-43299.23">21953 18360 43 0,'25'3'21'0,"-7"-19"-26"15,-18 16 41-15,3-3-35 16,1 0 0-16,-1-3 0 15,1-1 0-15,-4 7-2 16,0 0 1-16,-4-3 0 16,1-6 0-16,-8-1 0 15,1 1 0-15,-5 3-1 16,1 3 1-16,-7 3-1 16,4 6 1-16,2 0 0 0,1 4 1 15,0 5-1-15,4 4 1 16,6 3 0-16,1 3 1 15,6 0-1-15,8-3 1 16,6 0 0-16,8-3 0 16,10-7-1-16,4 1 1 15,3-7-1-15,1 1 1 16,-1-4-5-16,-3 0 0 16,-7-6-11-16,-8-10 0 15</inkml:trace>
  <inkml:trace contextRef="#ctx0" brushRef="#br0" timeOffset="-42768.33">22341 18379 39 0,'0'25'19'0,"4"-7"-12"0,-1-14 24 16,5 2-27-16,-1-3 0 15,7 0 1-15,3 0 0 16,12-3-7-16,2-6 1 16,-2-3 4-16,-5-4 0 15,1-3-3-15,-7 1 1 16,-4 2-1-16,-4 1 0 16,-6-7-1-16,-4 3 0 15,-4 0-1-15,-3 4 1 16,-7 12 0-16,-4 3 0 0,1 10 0 15,-4 12 1-15,3 6 0 16,4 0 0-16,3-2 2 16,4-4 0-16,7 12 0 15,11-12 0-15,3-3 0 16,11-3 0-16,3-3-2 16,4-7 1-16,-1-2-5 15,1-4 0-15,-7-6-12 16,-11-7 1-16</inkml:trace>
  <inkml:trace contextRef="#ctx0" brushRef="#br0" timeOffset="-39348.35">19830 17102 23 0,'-11'32'11'0,"8"-32"3"15,3 0 11-15,0 0-20 0,3 6 0 16,4 0 5-16,4-3 0 16,3-6-12-16,7-6 0 15,7-7 8-15,11-9 0 16,-4-6-3-16,1-10 1 16,2-3-4-16,8-6 1 15,-3-7-1-15,-5 4 0 16,-6 3 0-16,-4 3 0 15,-3 0-1-15,-7 15 1 16,-4 4-1-16,-4 13 0 16,-3 5-2-16,-3 16 1 0,-4 7-2 15,-7 9 0-15,0 6 1 16,-4 16 0-16,-3-6 1 16,0 9 0-16,0 0 1 15,0 6 1-15,3 7 0 16,1 2 1-16,3-5 0 15,0-4 0-15,-1-9-1 16,1-10 0-16,4-8-1 16,-4-8 1-16,3-8 0 15,4-4 0-15,0-6 0 16,0-6 0-16,4-7 1 16,-1-2 0-16,-3-7 1 15,0-3 1-15,-7 3-1 16,0-7 1-16,-3 7-1 15,-15 0 0-15,-10 7-1 16,-8 5 0-16,-2 4-1 16,-1 3 0-16,-7 0 0 15,7 6 0-15,7 0-1 0,0 3 1 16,8 4-1-16,6-1 1 16,11 1-1-16,10-4 1 15,11-9 0-15,11-7 0 16,10-2 0-16,14-7 0 15,18 0 0-15,4-6 0 16,14-3 1-16,-4 3 1 16,0 6-1-16,-7 3 0 15,-7 4 0-15,-7 2 1 16,-11 1-1-16,-10-1 0 16,-11 7-1-16,-14 3 0 0,-14 3 0 15,-14 13 1-15,-15 9-1 16,8-6 0-16,-32 38-1 15,-17-4 1-15,-12 6-3 16,-2-2 0-16,-8-4-12 16,18-9 0-16</inkml:trace>
  <inkml:trace contextRef="#ctx0" brushRef="#br0" timeOffset="-38777.7">20218 17228 42 0,'81'-13'21'0,"25"-37"-12"0,-68 28 26 0,5-9-34 0,3-13 1 16,0-3 0-16,-1-13 1 15,-2-3-4-15,-12 4 1 16,-9-4 2-16,-15 7 0 0,-11-1-1 16,-3 7 0-1,-14 6 0-15,-18 7 1 16,-17 8-2-16,-8 11 1 0,-13 11-2 15,-12 14 0-15,-6 11-1 16,-7 7 1-16,7 7-2 16,-4 9 0-16,7 12 0 15,11 3 0-15,3 10 0 16,11 16 1-16,11 2 0 16,17 4 0-16,18-6 1 15,24-16 0-15,19-16 2 16,23-13 0-16,33-12 2 15,24-21 0-15,22-23 0 16,10-19 0-16,-11-12 1 16,-10-13 0-16,-21 4-2 15,-11-10 1-15,-14-7-2 0,-17 4 1 16,-19-3-4-16,-13 6 1 16,-7 3-13-16,-11 7 0 15,-18 15-2 1,-3 15 0-1</inkml:trace>
  <inkml:trace contextRef="#ctx0" brushRef="#br0" timeOffset="-26437.93">9250 15409 39 0,'3'19'19'0,"8"-16"-11"16,-11-3 19-16,7-6-25 15,7-4 1-15,4-2 3 16,-1-4 0-16,8-12-7 15,3-4 0-15,11-2 5 16,-4-13 0-16,1-13-2 16,-5 4 0-16,-2-4-1 0,-12 4 0 15,1 6-1-15,-4 9 0 16,-3 6-1-16,-1 7 1 16,-3 12-1-16,-7 10 0 15,0 12-3-15,0 13 1 16,-3 0-2-16,-1 12 1 15,1 10-1-15,-1 9 1 16,4 7 0-16,0 6 1 16,7 9 2-16,4-3 0 15,-1-10 0-15,1-2 1 16,-4-7 0-16,0-9 0 16,0-7 0-16,0-15 0 15,0-10 1-15,0-5 0 16,0-14 0-16,-3-9 0 0,-4-9 0 15,-7-3 1-15,0-4-1 16,-7-2 1-16,-11 2-2 16,-14 4 0-16,-3 9 0 15,-8 3 0-15,-6 10-1 16,-4 9 0-16,4 3-2 16,6 0 0-16,4 9 0 15,4 1 1-15,7 3-1 16,10-4 0-16,0 4 2 15,11-4 1-15,7-2 2 16,7-7 0-16,11-9 1 16,13-4 0-16,15-5 0 15,18-11 0-15,13 5-1 16,8-5 1-16,-1-5-2 16,-2 0 1-16,-12-4-1 15,-10 4 0-15,-14 3 0 0,-7 3 0 16,-15 3 0-16,-6 6 1 15,-15 10-2-15,-6 12 1 16,-8 10-1-16,-14 12 1 16,-10 6-3-16,-7 7 1 15,-8 9-5-15,-10 4 1 16,-4 2-9-16,8-3 1 16</inkml:trace>
  <inkml:trace contextRef="#ctx0" brushRef="#br0" timeOffset="-25734.31">9723 15381 33 0,'24'-22'16'0,"15"-41"-13"15,-25 41 21-15,0-3-21 0,4-9 1 16,3-14 3-16,-3 8 0 16,-4-7-8-16,-4-3 0 15,-3 2 6-15,-10 5 0 16,-8 5-2-16,-10-3 1 16,-3 7-2-16,-12 2 0 15,1 4-1-15,-14 6 0 0,-11 13-2 16,-4 6 1-16,-6 9-3 15,-5 10 0-15,1 9-2 16,11 12 0-16,3 4-4 16,0 9 0-16,7 7-1 15,4-4 0-15,3 3 2 16,14 7 0-16,7 6 3 16,11 3 0-16,14-9 5 15,11-3 1-15,10-7 2 16,4-6 1-16,17-13 2 15,18-9 0-15,14-12-1 16,14-16 1-16,-3-10-2 16,3-15 0-16,-7-6-2 15,-3-13 1-15,-11-10-3 16,-11 4 1-16,-10-10-1 16,-14 4 1-16,-7-7 0 0,-8-3 1 15,-10 0-1-15,-7-7 0 16,-7 7 0-16,-10 10 1 15,-12 2-6-15,-6 7 1 16,-7 6-9-16,-15 7 1 16</inkml:trace>
  <inkml:trace contextRef="#ctx0" brushRef="#br0" timeOffset="-22819.68">17463 13302 29 0,'7'12'14'0,"0"-6"-7"0,-4-2 14 15,4-1-18-15,0 3 1 16,0 0 1-16,0 4 1 16,-3-1-8-16,3 1 1 15,0-1 5-15,-3 3 0 0,-1 7-2 16,1 0 1-16,-4-3-1 16,0 3 1-16,0-7 0 15,3-2 1-15,4-10-1 16,0-10 1-16,4-15 1 15,3-9 1-15,7-32-1 16,18-19 0-16,17-18-1 16,18-23 1-16,22-18-10 15,24-19 1-15,-4-3-14 16,4-29 0-16</inkml:trace>
  <inkml:trace contextRef="#ctx0" brushRef="#br0" timeOffset="-13318.15">10001 7303 30 0,'11'6'15'0,"10"13"-5"0,-14-13 16 15,-3 4-24-15,-1-4 1 16,-3 10 0-16,-3 12 1 16,-8 9-5-16,-3 10 0 15,-7 10 3-15,0 6 0 16,-4 12-2-16,-3 16 1 0,-4 3-2 15,7 9 1 1,4-2-1-16,0-7 0 0,7-10-1 16,0-11 0-16,3-8-3 15,4-17 0-15,0-14-6 16,3-18 0-16</inkml:trace>
  <inkml:trace contextRef="#ctx0" brushRef="#br0" timeOffset="-12357.63">10026 7431 18 0,'0'7'9'0,"7"-1"-2"0,-7-6 6 16,7 0-11-16,0-6 1 15,4 3 3-15,-1-1 0 16,8 1-7-16,3-3 0 15,4 3 5-15,3-3 0 16,11 3 0-16,14-4 0 0,14 1-2 16,21-3 1-16,11-10 0 15,21-6 0-15,21-7 0 16,10 7 0-16,8 3-1 16,18-3 1-16,-8 6-1 15,11 7 0-15,7-1-1 16,0 1 0-16,10 2-1 15,1 1 0 1,116 0 0 0,-35-7 0-16,-36 6-1 15,-28-2 1-15,-35-4 0 16,-7 1 0-16,-14 2-1 16,-22-3 0-16,-17 4 0 15,-17-1 1-15,-12 1-1 16,-6 2 0-16,-11 4-1 15,-10 0 1-15,-12 6 0 0,-9 3 0 16,-11 0-1-16,-8 3 0 16,-13 7 0-16,-4 9 0 15,-7 6 0-15,-4 3 0 16,1 13 1-16,3 3 0 16,7 13 1-16,3 3 0 15,8 6 0-15,3 6 1 16,0-3-1-16,4 3 0 15,-4-3 0-15,0 4 1 0,1 2-1 16,-8-3 1-16,-4 0-1 16,-3 1 1-16,-7-17-1 15,-7-2 1-15,-3-7-1 16,-8-3 0-16,-10-6-1 16,-7-4 1-16,-11-5-1 15,0-1 0-15,-14 0 2 16,-14-2 0-16,-25-1 0 15,-7-6 0-15,-31-3 0 16,-29-4 1-16,-18 1-1 16,-34-3 1-16,-8-4-2 15,-32 4 1-15,-6-1-2 16,-22 4 0-16,-3-7-3 16,-1 4 0-16,-2 6-2 15,-1-1 0-15,-7 7 0 16,0-3 1-16,-17 3 3 0,-4 4 1 15,7-7 2-15,-7-13 1 16,17-12-8-16,22-25 1 16</inkml:trace>
  <inkml:trace contextRef="#ctx0" brushRef="#br3" timeOffset="420.12">10329 9200 13 0,'-3'3'6'0,"10"-6"-1"16,-4 0 7-16,4 6-10 15,1 0 0-15,-1-3 3 16,3 3 0-16,4 0-6 16,4-3 1-16,10 0 4 0,7-3 1 15,15 0-2-15,13 0 1 16,25 3-1-16,25 3 0 16,18 0 0-16,28 0 0 15,10 1-1-15,11-4 1 16,10 3-2-16,11 0 1 15,11 0-1-15,-11 3 0 16,-21 4-2-16,-25-1 1 16,-24-3-4-16,-22 1 1 15,-13-4-8-15,-15-6 1 0</inkml:trace>
  <inkml:trace contextRef="#ctx0" brushRef="#br3" timeOffset="810.71">10626 9429 38 0,'109'16'19'0,"60"-10"-17"0,-98-9 30 15,21-3-31-15,31-1 0 16,32-8-1 0,18-1 1-16,0 0-4 0,-11 4 0 15,-24-1-8-15,-25 7 1 16,-25 0-2-16,-17 12 1 16</inkml:trace>
  <inkml:trace contextRef="#ctx0" brushRef="#br3" timeOffset="2341.67">10022 9667 36 0,'-3'0'18'0,"21"3"-12"16,-11-9 18-16,7 3-21 15,7-6 0-15,7 2 3 16,0 1 0-16,4-3-7 16,0-1 1-16,3 4 4 15,-3 3 0-15,0 3-1 16,-4 0 0-16,-7 0-2 15,-3 0 0-15,-8 0-2 16,-3 6 0-16,-7 7-2 16,-3-1 1-16,-4 7-1 15,0 0 1-15,-4 3 0 16,-3 3 0-16,-4 3 0 0,1 3 1 16,3 4 1-16,-1-1 0 15,-2-5 0-15,3-4 0 16,0 0 0-16,-1-3 1 31,8 9-1-31,7-6 1 16,7-3 0-16,1-6 0 15,6-7-1-15,3-6 0 16,1 1-2-16,0-4 1 16,-1-4-9-16,1 1 0 0,-4-6-3 15,-7 3 1-15</inkml:trace>
  <inkml:trace contextRef="#ctx0" brushRef="#br3" timeOffset="2614.33">10047 9990 34 0,'0'3'17'0,"18"-6"-17"15,-8 3 29-15,8-3-27 16,10 0 0-16,-7 0 0 16,8-3 0-16,2-4-4 0,1 4 0 15,0 0-7-15,7-4 0 16,-1-2-2-16,1-1 0 15</inkml:trace>
  <inkml:trace contextRef="#ctx0" brushRef="#br3" timeOffset="3030.94">10605 9968 38 0,'31'-9'19'0,"8"-16"-27"0,-28 15 37 0,-1-2-29 16,1-1 0-16,-1 1 1 15,-3 2 1-15,-3-2-2 16,0 6 0-16,-1-4 1 15,1 4 0-15,-4 6 0 16,-4 0 0-16,1 0-1 16,-1 3 0-16,0 3 0 15,1-3 1-15,-1 4-1 16,1-1 0-16,-1 0 0 16,1 4 0-16,-1-4 1 15,4 3 0-15,4 4-1 0,3-1 0 16,0 1 0-16,4-4 1 15,-1-2-1-15,-3-4 0 16,0 3-5-16,7-6 1 16,4-3-7-16,0-10 0 15</inkml:trace>
  <inkml:trace contextRef="#ctx0" brushRef="#br3" timeOffset="3363.14">10950 10050 27 0,'-3'6'13'0,"-1"-18"-5"15,4 5 15-15,-3-2-21 16,-4-1 1-16,3-2 0 15,1-7 1-15,-1-6-5 16,4 0 1-16,-4 0 3 16,4 3 0-16,0 3-1 15,4 3 0-15,3 4-1 16,7-1 1-16,0 1-1 16,0 6 0-16,4 2-3 15,0 4 0-15,-1-3-7 0,4 3 0 16,4-6-3-1,0-3 0-15</inkml:trace>
  <inkml:trace contextRef="#ctx0" brushRef="#br3" timeOffset="3663.06">11338 9802 38 0,'14'13'19'0,"4"-16"-19"0,-14 3 35 0,-1-4-34 16,-3 4 1-1,0 0-1-15,0 0 1 0,-3-3-3 16,-4 0 0-16,-4 0 1 16,0 3 1-16,-3 6-3 15,-3 7 0-15,-1 6-3 16,0-1 1-16,4 8-5 16,4-8 0-16,10 1-2 15,7-3 1-15,3-4 4 16,4-5 1-16,4-1 5 15,7-6 0-15,-4-9 5 16,0-1 0-16,-3-6-3 16,-4 1 1-16,0-7-8 15,-11-3 0-15</inkml:trace>
  <inkml:trace contextRef="#ctx0" brushRef="#br3" timeOffset="4609.26">12771 9862 38 0,'3'-3'19'0,"1"-10"-19"16,-4 13 37-16,0-3-34 16,-4 0 1-16,1-4 0 15,-4-2 0-15,-4 3-6 16,0 0 1-16,-3-1 3 0,-3 4 1 15,-1 3-3-15,-3 6 1 16,0 4-3-16,3 5 1 16,0 1-3-16,4 6 1 15,0 3-3-15,7-6 1 16,4 0-2-16,6 0 0 16,8-7 1-16,3-6 0 15,3-6-2-15,8 4 0 16,7-17 0-16,-4-6 0 15</inkml:trace>
  <inkml:trace contextRef="#ctx0" brushRef="#br3" timeOffset="4868.61">12908 9783 34 0,'0'7'17'0,"14"2"-20"16,-10-6 34-16,-1 0-30 15,1 0 0-15,3 4-1 16,0 2 1-16,0 7-2 16,0-1 1-16,-3 1 0 15,-1 0 0-15,4-4-1 16,-3-5 1-16,3-4-1 16,3-10 1-16,4-2 0 15,1-7 0-15,-1-2-2 16,3-1 0-16,1-6-8 15,-4 0 1-15</inkml:trace>
  <inkml:trace contextRef="#ctx0" brushRef="#br3" timeOffset="5136.81">13356 9300 42 0,'0'32'21'0,"-10"27"-23"16,6-49 34 0,-3 9-33-16,-7 9 1 0,0 6-1 15,0-6 0-15,3 10 0 16,1-3 1-16,2-1-3 15,1-9 0-15,4 0-9 16,3-12 1-16</inkml:trace>
  <inkml:trace contextRef="#ctx0" brushRef="#br3" timeOffset="5338.1">13060 9655 41 0,'21'19'20'0,"7"-1"-19"16,-10-18 33-16,3 0-33 0,11 0 0 31,35-12-8-31,-7 2 1 16,-11-2-3-16,-6 2 0 15</inkml:trace>
  <inkml:trace contextRef="#ctx0" brushRef="#br3" timeOffset="5688.61">13540 9793 30 0,'-11'47'15'0,"11"41"-4"0,4-73 17 0,-4 7-26 16,0 3 0-16,0-3 0 15,0-3 1-15,0-6-4 16,0-7 0-16,0-6 3 15,0-6 0-15,0-7-2 16,0-6 1-16,0-6 0 16,0-3 0-16,0-3-1 15,0-1 0-15,0 1 0 16,7-1 0-16,3 1 0 16,1 3 0-16,3 6 0 15,0 6 1-15,4 7 0 16,6 3 0-16,-2-1 0 15,-5 10 0-15,-6 1 0 16,-1 5 0-16,-3 0-2 16,-7 4 0-16,-7 3-2 0,-10 2 1 15,-4 4-5-15,-4 7 0 16,4-7-6-16,-1-4 0 16</inkml:trace>
  <inkml:trace contextRef="#ctx0" brushRef="#br3" timeOffset="5989.51">13794 9777 36 0,'0'16'18'0,"-4"-7"-18"16,4-9 28-16,0 6-27 16,-3 4 1-16,-1 5 0 15,1-2 1-15,3 0-4 16,0-1 0-16,0-2 2 16,0-7 0-16,3 0-2 15,8-3 0-15,3-16-3 16,3-3 0-16,5-3-7 15,6-15 0-15</inkml:trace>
  <inkml:trace contextRef="#ctx0" brushRef="#br3" timeOffset="6232.96">14097 9360 35 0,'-14'69'17'0,"-4"-13"-17"0,11-34 26 0,0 10-26 15,-3 8 0-15,-1 4 0 16,4-3 0-16,3-6-1 16,1-10 0-16,3-3-7 15,0-10 1-15,3-12-3 16,-3-9 1-16</inkml:trace>
  <inkml:trace contextRef="#ctx0" brushRef="#br3" timeOffset="6396.48">13907 9608 38 0,'17'22'19'0,"18"-25"-18"15,-17-1 37-15,7 1-38 16,3-6 0-16,11-7 0 15,10-3 0-15,-6 1-9 0,2-1 0 16,-6-3-3 0,0 9 1-16</inkml:trace>
  <inkml:trace contextRef="#ctx0" brushRef="#br3" timeOffset="6982.52">14975 9981 48 0,'-7'25'24'0,"4"28"-22"15,3-37 46-15,-4 0-46 16,1-1 0-16,3 10 0 15,0-6 0-15,0-3-4 16,0 0 1-16,0-7 1 16,0-9 1-16,7-6-2 15,0-7 1-15,3-12-2 0,1-13 1 16,-4 4-1-16,0-7 0 16,0-3 0-16,-3-3 1 15,3 0-1-15,0 3 0 16,3 0 1-16,5 7 0 15,2 9 1-15,4 6 0 16,-3 12 0-16,0 4 1 16,-1 9-1-16,-3 6 1 15,-3 4-1-15,-7 6 0 0,-4 9-3 47,-4 0 1-47,-10 7-4 0,-4-7 0 0,-3-6-7 0,0 0 0 16,3-6-1-16,1-4 1 0</inkml:trace>
  <inkml:trace contextRef="#ctx0" brushRef="#br3" timeOffset="7296.22">15505 9849 44 0,'24'13'22'0,"-3"-7"-25"15,-21-6 46-15,4 0-44 16,-4 0 1-16,0-6-1 16,-4-1 0-16,-6 4 1 15,-4 0 1-15,-4 0-2 0,0 3 0 16,-3 0-1-16,0 3 1 16,0 7-3-16,-4 2 0 15,4 10-3-15,7-3 0 16,7 0-1-16,3 0 0 15,11-1 1-15,4-5 1 16,7-7 1-16,3-3 1 16,7-6 2-16,-3 3 0 15,-1-6-2-15,1 0 0 16</inkml:trace>
  <inkml:trace contextRef="#ctx0" brushRef="#br3" timeOffset="7941.07">16055 9739 42 0,'11'22'21'0,"-11"-15"-25"0,0-4 44 0,-8 0-39 16,-2 3 0-16,-8 4-2 16,-6-1 1-16,-8 4-2 15,0 5 1-15,-3 1-3 16,3 0 1-16,4-6-2 16,7 5 1-16,3-2 0 15,4-3 0-15,3-1 2 16,4-2 0-16,7-4 3 15,7 0 0-15,4-3 1 16,-1 3 0-16,1-6 0 16,-4 4 0-16,-7-1-1 15,-3 3 0-15,-4 3-4 0,-4-2 0 16,-3 2-8 0,3-3 1-16</inkml:trace>
  <inkml:trace contextRef="#ctx0" brushRef="#br3" timeOffset="8352.2">16302 9780 35 0,'14'0'17'0,"-14"-3"-14"0,0 3 28 0,-7 3-31 16,3 0 0-16,-3 4 0 15,-7-1 0-15,-3 3 0 16,-1 1 0-16,-3 5-1 16,0 1 1-16,3-3 0 15,0 2 0-15,4-2-1 16,4-4 0-16,3 4 0 15,7-1 1-15,7-2-1 16,3-1 0-16,4 1 0 16,0-4 1-16,1-3 0 15,-5 3 0-15,1-3 0 16,-4 0 0-16,0 4-3 16,-4 2 1-16,-3 7-5 15,-3-1 1 1</inkml:trace>
  <inkml:trace contextRef="#ctx0" brushRef="#br3" timeOffset="8621.04">16510 9965 42 0,'-7'22'21'0,"0"0"-22"0,3-13 32 0,-3 4-31 16,0 3 0-16,0 3 0 15,-3-4 0-15,3 1-2 16,0-4 0-16,3-5-9 15,8-14 0-15</inkml:trace>
  <inkml:trace contextRef="#ctx0" brushRef="#br3" timeOffset="8992.63">16538 9589 21 0,'14'-3'10'0,"18"-29"-2"0,-18 23 4 16,4-10-13-16,-1 0 1 16,5 1-1-16,-5 2 1 15,-3 6 0-15,1 4 1 16,-5-3-2-16,-3 9 1 0,-3 3 0 15,-1 9 0-15,-3 7 0 16,0 6 1-16,0-6 0 16,-3 16 0-16,-4 2 1 15,0 7 0-15,3 3 0 16,-3 3 1 15,3 1-1-31,-3-11 1 0,0-2-3 0,0-7 1 0,0-6-5 16,0-6 0-16,0-6-5 15,4-7 0-15</inkml:trace>
  <inkml:trace contextRef="#ctx0" brushRef="#br3" timeOffset="9272.17">16662 9899 27 0,'17'10'13'0,"19"9"-5"0,-22-19 21 16,3 0-26-16,1 0 0 15,0 0 1-15,-1 0 0 16,-3 0-5-16,-3 3 0 16,-7 6 3-16,-1 1 0 15,-3 5-2-15,-3 4 0 16,-8 3-3-16,-7 3 0 0,-3-3-9 15,0 0 1-15,0-10-1 16,3-5 1-16</inkml:trace>
  <inkml:trace contextRef="#ctx0" brushRef="#br3" timeOffset="10990.08">17117 9445 39 0,'3'3'19'0,"4"-3"-21"16,-7 0 39-16,0 0-34 16,0 3 0-16,0 6 1 15,0 7 0-15,-7 9-6 16,0 0 0-16,-3 19 2 16,-4 6 0-16,-8 4-5 15,1 11 1-15,4-2-6 16,-1-3 0-16,4-7-4 15,3-12 1-15</inkml:trace>
  <inkml:trace contextRef="#ctx0" brushRef="#br3" timeOffset="11407.93">17092 10081 39 0,'0'35'19'0,"11"-13"-17"0,-4-19 36 0,0-3-36 16,7-6 0-16,7-7 1 16,7-6 1-16,4-6-6 15,-4 3 1-15,-3-6 2 16,-4 3 1-16,-3-3-2 15,-4-1 0-15,-7 7-1 16,-4 0 1-16,-3 4-2 16,-7 2 0-16,-3 7-1 15,-4 12 0-15,-4 9 0 16,-3 13 0-16,0-3 1 16,3 10 1-16,4 5 1 15,7 4 0-15,3-6 2 16,11-7 1-16,8 0 0 15,6-3 0-15,7-6-1 16,0-13 0 0,4-9-14-16,-7-3 0 15</inkml:trace>
  <inkml:trace contextRef="#ctx0" brushRef="#br3" timeOffset="18616.26">24539 14942 43 0,'4'19'21'0,"-4"-7"-19"0,0-3 22 0,-4 7-23 16,1 12 0-16,-1 4-1 15,-3 8 0-15,0 14-1 16,0 21 1-16,-4 7-1 16,1 12 0-16,-1 6-2 15,-3-6 0-15,4-6-3 16,-1-10 1-16,4-12-6 15,3-25 0-15</inkml:trace>
  <inkml:trace contextRef="#ctx0" brushRef="#br3" timeOffset="19186.44">24462 14829 35 0,'3'15'17'0,"25"-11"-18"0,-17-1 30 15,3-3-27-15,11 6 0 0,10 3 2 16,7 7 1-16,15 3-5 15,17-7 1-15,0-5 2 16,14-10 1-16,11-7-2 16,3-9 1-16,4-3-2 15,-7 4 1-15,-4-4-3 16,-7 6 1-16,-17 3-1 16,-15 4 0-16,-6 6-1 31,-8 3 1-16,-7 12-1-15,-6 7 0 0,-8 13-2 0,-7-1 1 16,-7 13 0-16,-4 9 1 0,-6 4-1 16,-1 5 1-16,1 20 0 15,3 12 1-15,3 9 0 16,4 20 1-16,8-1 0 16,-1-3 0-16,3 7 0 0,1-17 0 15,-4-2 0-15,-3-7 0 16,-4-9 0-16,-7-12 1 15,-11-4 0-15,-7-6 0 16,-10-9 0-16,-18-7 1 16,-7-9-1-16,-24-13 1 15,-22-9-3-15,-10-19 0 16,-22-12-10-16,-6-19 0 16</inkml:trace>
  <inkml:trace contextRef="#ctx1" brushRef="#br3" timeOffset="1811.21">1524 10664 0,'0'0'16,"0"0"0,0 13-1,0 0 1,0-4-1,0-3 1,0-6 0,0 0-1,0 0 1,11 10 0,-8-4-16,4 0 15,4-3 1,-8 0-1,4 1 1,4-1 0,0 0-1,-4 0 1,7 0 0,3 3-1,4 1 1,-3-1-1,3 0 1,8 4 0</inkml:trace>
  <inkml:trace contextRef="#ctx0" brushRef="#br3" timeOffset="21514.45">9021 12072 23 0,'24'-25'11'0,"12"0"-4"0,-22 16 12 15,3-4-17-15,15-2 1 16,7-7 0-16,7 0 0 16,7 0-4-16,10-3 0 15,8-7 3-15,-4-5 0 16,10-4-1-16,8 6 0 16,10-8 0-16,8-4 0 15,2-4-1-15,8 4 1 16,-3 0-1-16,10 0 1 15,-8 3 0 1,5-3 1-16,-4 0-1 0,3-6 1 0,1 3-1 16,-8 22 0-16,0-1 0 15,4 7 0-15,4 4-1 16,3 8 1-16,-15 1-1 16,1-1 1-16,4-5-1 15,-1-7 0-15,0-7-1 16,-10-5 1-16,0-4-1 15,3-6 1-15,4 4 0 16,7 8 0-16,-4 7 0 16,-14 3 1-16,4 3-1 15,0 7 0-15,0-1 0 16,-7 4 0 0,-4 3 0 15,-11-1 0-31,1 1 0 0,7 6 0 15,3 3 0-15,0 0 0 0,4-3 0 0,-4 7 0 0,-3 8 0 16,13 7 0-16,-6 3 0 0,0 4 0 16,-8 2 0-16,-6 4 0 15,-11 5-1-15,-7-5 1 16,-14 2-1-16,-7 7 0 16,-4-3 0-16,-7 0 1 15,-3-4-2-15,-7 4 1 16,-4 0-3-16,-7-3 1 15,-4 6-3-15,-6-4 1 0,-1 1-5 16,-3-6 0 0</inkml:trace>
  <inkml:trace contextRef="#ctx0" brushRef="#br3" timeOffset="22290.55">14062 11439 19 0,'-4'0'9'0,"4"6"-4"0,4 1 12 16,-1-1-16-16,8 3 0 16,6 7 1-16,5 9 1 15,2 3-4-15,5 0 1 16,2 7 1-16,-2 9 1 15,-5-3-2-15,-3-7 1 16,-3-3-2-16,-4-2 1 16,-3-7-1-16,-8-7 1 0,1-5 0 15,-4-7 0-15,0-3 0 16,3-13 0-16,8-12 1 16,3-9 1-16,7-1-1 15,7-6 1-15,8-2-1 16,2-8 1-16,5 11 0 15,3-4 0-15,10 3-1 16,1 6 1-16,-5 7-1 16,-6 3 1 31,-3 6-2-47,-8 4 1 78,-7 2-1-63,-7 7 0-15,-7-7 0 0,1 7 0 0,-15 0-1 32,-11 3 1-32,-3 3 0 0,-18-4 0 0,-14 8-1 15,-7 2 1 1,-24 6-1-16,-19 7 1 0,-20 0 0 15,-4 0 0-15,0-7-8 0,4 1 1 32,6-10-2-32,15-6 0 47</inkml:trace>
  <inkml:trace contextRef="#ctx0" brushRef="#br3" timeOffset="23617.67">24451 14942 21 0,'0'40'10'0,"-11"26"-7"16,8-44 10-16,-4 6-13 16,0 13 1-16,0 19 4 15,0 12 0-15,3 13-5 16,1 2 0-16,3 17 3 16,3-7 0-16,1-6-3 15,-4-9 1-15,0-17-9 16,-4-14 0-16,1-17-1 15,-1-9 1-15</inkml:trace>
  <inkml:trace contextRef="#ctx0" brushRef="#br3" timeOffset="24217.1">24430 14954 31 0,'28'41'15'0,"11"-44"-15"0,-29 3 32 0,8 0-30 16,14 0 0-1,10-3 2-15,11 0 0 0,14-10-5 16,14-6 1-16,4 0 2 16,14-3 1-16,7-3-2 15,3 3 1-15,-10 0-2 16,-11 1 1 0,7-5-2-1,-24 5 1-15,-15 5-1 16,-14 10 1-16,-10 9-2 15,-7 9 1-15,-11 13-4 16,0 10 1-16,-3 6-3 16,-1 15 1-16,4 4-2 15,1 9 1-15,6 6 1 16,7 16 1 15,7 3 3-31,4 0 1 0,3 6 2 0,4 1 1 0,-7-1 0 0,-7 3 1 16,-8-2-2-16,-13-10 0 15,-14 0 0-15,-12-13 0 16,-13-9-1-16,-11-9 0 16,-14-7-1-16,-17-3 1 15,-11-12 0-15,-25-13 1 16,-21-6-2-16,-14-13 1 0,-7-12-6 16,-8-10 1-1,5-9-2-15,17-6 1 0</inkml:trace>
  <inkml:trace contextRef="#ctx0" brushRef="#br3" timeOffset="26451.8">16549 13838 10 0,'7'-19'5'0,"0"-12"-2"16,-7 21 6-16,0 1-4 16,0 0 1-16,0-1 5 15,3 4 1-15,-3 0-13 16,0 6 1-16,-3 6 9 16,-1 3 0-16,1 13-3 15,-4 3 0-15,0 16-3 16,0 6 0-16,-4 22-3 0,1 22 1 62,-5 19-1-62,5 9 0 0,-4 13-1 0,7-1 1 16,0 4-2-16,0-13 0 0,-4-2-3 0,0-17 0 0,-3-18-5 0,4-10 0 16,3-12-2-16,0-22 1 15</inkml:trace>
  <inkml:trace contextRef="#ctx0" brushRef="#br3" timeOffset="27188.01">16623 13712 7 0,'0'-37'3'0,"7"5"2"15,-7 32 0-15,3-6 0 0,1-3 1 16,0-4 2-1,-1 4 0-15,1 3-9 0,3-1 0 16,3 4 7-16,1 0 1 16,3 0-2-16,4 3 1 15,3 3 0-15,3-6 0 16,12-3-1-16,17-7 0 16,10 1-1-16,22-1 1 15,-1 0-2-15,-2-2 1 16,6-1-2-16,-11 4 0 15,-6-1-2-15,0 7 0 16,-12-1 0-16,-6 7 0 0,-7 0-1 16,-7 4 1-1,-7-1-1-15,-4 6 1 16,-7 1-1-16,-3 2 0 0,-8 10-1 16,-6 13 1-16,-1 5-2 15,-6 20 1-15,-4 6 0 16,-4 12 0-16,-3 4-1 15,0 9 1 1,0 59-1 0,3-18 1-16,8-4 0 15,3-5 0-15,0-7 0 16,3-3 1-16,-3-13 0 31,0-3 0-31,0-9 1 0,-3-10 0 0,-1-9-1 16,-3-6 1-16,-3-13-1 15,-4-9 1-15,-8-7-1 0,-9-5 1 16,-12-7-1-16,-3-4 1 16,-17-2-1-16,-22-3 1 15,-13-4-2-15,-1-6 0 16,-7 0-7-16,-10-9 1 16</inkml:trace>
  <inkml:trace contextRef="#ctx0" brushRef="#br3" timeOffset="29080.09">6696 13982 25 0,'14'13'12'0,"11"-10"-5"16,-15-6 12-16,1 0-16 15,6-4 1-15,8 1 1 16,3-3 0-16,11-1-7 15,25-2 1-15,10-7 3 16,17-3 1-16,1-9-5 16,7-4 0-16,0 1-3 15,-11 2 0-15,-21 7-1 0,-11 6 0 16,-10 4-4-16,-14-1 0 16,-11 7 2-16,-10-1 1 15</inkml:trace>
  <inkml:trace contextRef="#ctx0" brushRef="#br3" timeOffset="29349.66">6495 14230 41 0,'46'12'20'0,"70"-8"-24"15,-74-11 47-15,15-8-41 16,24-7 0-16,18-10-1 16,10 1 0-16,-14-4-6 15,-14 1 1-15,-10-1-9 16,-11 4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14:36:28.56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4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16T14:36:52.175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2660 4503 35 0,'11'40'17'0,"3"4"-11"0,-7-34 17 0,-7 15-23 16,0 3 1-16,0 0-1 16,3 7 1-16,-3 2-2 15,0 1 1-15,-3-10-1 16,3-3 1-16,-11-9-6 15,11-7 0-15,-7-9-4 16,4-15 0-16</inkml:trace>
  <inkml:trace contextRef="#ctx0" brushRef="#br0" timeOffset="328.64">2561 4437 29 0,'11'0'14'0,"-1"3"-8"0,-6-6 23 15,3 3-27-15,0 0 1 16,-3 0 1-16,13-10 0 16,4 1-5-16,8 3 0 15,2-4 4-15,8 4 1 16,10 0-1-16,1 3 0 31,3 9-1-31,-14 0 0 16,-8 13-2-16,-9 6 0 15,-15 13-2-15,-7 9 1 0,-18 3-3 16,-3-3 1-16,-7 0-4 16,-4-3 0-1,0 0-5-15,0-7 0 0</inkml:trace>
  <inkml:trace contextRef="#ctx0" brushRef="#br0" timeOffset="780.83">3101 4848 39 0,'11'0'19'0,"10"-4"-18"0,-11-2 31 16,-3-3-32-16,4-1 1 15,-1-2-1-15,-2-4 0 16,2 0-1-16,-6-6 1 15,3 4-1-15,-7-1 1 16,-7 3-1-16,3 7 0 16,4 2 0-16,-10 4 0 0,2 6-2 15,-2 4 1-15,-1 5 0 16,4 7 0-16,4-6 0 16,-4 15 0-16,3-6 1 15,4 3 1-15,4 3 0 16,3-9 0-16,3 0 1 15,8 6 0-15,3-16-1 16,7 1 0-16,-6-7-7 16,-1-9 0-16,0-10-2 15,7 0 0-15</inkml:trace>
  <inkml:trace contextRef="#ctx0" brushRef="#br0" timeOffset="1095.96">3542 4945 37 0,'0'-7'18'0,"-14"-14"-21"0,14 5 35 16,-11-12-30-16,4-4 0 15,-3-8 3-15,-1-8 0 16,0-5-5-16,1-6 0 15,-1 2 4-15,1 7 0 16,10-13-1-16,0 10 1 16,10 12-3-16,4 0 1 0,4 10-1 15,-7 3 1-15,6 12-2 16,-6 7 0 0,3 9-3-16,0 6 1 0,-3 7-5 15,-1 9 0-15,-10-1-8 16,4 5 0-1</inkml:trace>
  <inkml:trace contextRef="#ctx0" brushRef="#br0" timeOffset="1276.92">3380 4716 37 0,'7'6'18'0,"17"-6"-13"16,-6-6 27-16,0 3-31 15,3-10 1-15,7 4-1 0,-3-13 0 16,-4 12-5-16,-3 1 1 16,-1 0-8-16,-6 5 0 15</inkml:trace>
  <inkml:trace contextRef="#ctx0" brushRef="#br0" timeOffset="1604.97">2452 5359 57 0,'10'6'28'0,"29"-15"-29"0,-25 2 49 16,92-2-43-1,-4-4 0-15,25-5 0 16,15-14 0-16,-1 4-8 16,-4-7 0-16,-6 1 2 15,-15 3 1-15,-17 6-9 16,-18-1 1-16,-10 11-11 15,-33 2 0-15</inkml:trace>
  <inkml:trace contextRef="#ctx0" brushRef="#br0" timeOffset="5297.44">4385 5095 41 0,'11'-3'20'0,"10"-50"-14"15,-11 43 21-15,8-18-26 16,0-19 0-16,13-6 1 16,1-10 1-16,7-15-4 15,0 2 1-15,-11 8 1 16,-7-5 1-16,0 11-2 15,-3 2 1-15,-4 13-1 16,4 0 0-16,-11 13 0 0,3-1 1 16,-6 16-2-16,3 7 0 15,-4 15-1-15,5 16 0 16,-8-1-1-16,0 8 1 16,-8 8 0-16,5 13 0 15,-4 0 1-15,3 16 0 16,4 6 1 15,-7 0 1-31,7 0-1 0,0-10 1 0,7-5-1 16,-7-14 0-16,4-5-2 0,3-10 1 0,-7-6-6 15,-7-7 1-15,3-2-5 16,4-1 0 0</inkml:trace>
  <inkml:trace contextRef="#ctx0" brushRef="#br0" timeOffset="5496.46">4438 4910 37 0,'-4'16'18'0,"26"-32"-14"16,-5 7 31-16,4-1-30 16,8-8 0-16,2-1 0 15,1 3 1-15,0-9-10 16,3 6 0-16,-7 0-7 15,4-6 0-15,-4 10-3 16,-6-4 0-16</inkml:trace>
  <inkml:trace contextRef="#ctx0" brushRef="#br0" timeOffset="6019.79">5958 4989 44 0,'0'3'22'0,"-7"-78"-23"0,7 49 41 0,0-14-38 0,7-14 0 0,-3-5 0 0,-1-4 1 15,5 4-4-15,6-4 0 16,-4 0 2-16,4 0 1 16,4 4-1-16,0 15 0 15,3 3 0-15,7 16 0 16,-7 0 0-16,4 19 1 15,0 9-4-15,-15 9 1 16,1 10-7-16,-11 16 0 16,-7-7-8-16,-7 10 1 0</inkml:trace>
  <inkml:trace contextRef="#ctx0" brushRef="#br0" timeOffset="6284.72">5817 4876 39 0,'4'15'19'0,"31"4"-15"16,-24-19 28-16,3 0-31 15,11 7 0-15,-4-7 0 16,3-4 0-16,1-2-3 16,-4 0 1-16,-3-10-1 15,0 4 0-15,-1-1-3 16,1 1 1-16,-4 2-4 15,0 1 0-15,0-4-1 0,4 7 0 16,-11-3-1 0,3 2 1-16,1 4 1 0,0 0 1 15</inkml:trace>
  <inkml:trace contextRef="#ctx0" brushRef="#br0" timeOffset="6493.6">6255 4807 21 0,'10'15'10'0,"-6"4"-4"0,3-12 24 15,-7 5-26-15,3-2 0 16,5-1 3-16,-8 3 1 0,3 1-8 16,4 0 0-16,-7-7 7 15,7 0 1-15,0-6-2 16,7 0 0-16,-3-9-2 16,-1-1 0-16,-6 1-4 15,3-7 1-15,4 4-8 16,-1-4 0-16,1 0-9 15,6-6 0-15</inkml:trace>
  <inkml:trace contextRef="#ctx0" brushRef="#br0" timeOffset="6919.85">6470 4954 38 0,'-4'16'19'0,"15"-13"-19"0,-7-12 24 0,-1-1-24 0,1 1 0 16,3-13 0 0,3 9 0-16,-10-2-1 0,11 2 1 0,-4 1-2 15,3-1 0-15,1 0-1 16,3 7 0 0,4-3 0-16,-8-1 0 0,1 4 0 15,0 6 0-15,-1 0 2 16,1 6 0-16,-1 4 1 47,1-1 0-47,-4 4 1 15,4-4 0-15,-4 1-1 0,3-1 0 0,-6 3-3 0,6-2 1 0,1-7-5 16,3-6 0-16</inkml:trace>
  <inkml:trace contextRef="#ctx0" brushRef="#br0" timeOffset="7489.6">6964 4876 42 0,'14'15'21'0,"4"-21"-26"0,-11 0 42 16,-4 6-38-16,4 0 1 15,-7 0 1-15,0 0 0 16,0 0-1-16,0 0 1 15,0 3 0-15,-7 0 1 16,4 3-1-16,-4 7 0 16,0 3-2-16,-4-1 0 15,4-2-4-15,0-1 1 0,0 1-3 16,7 0 1 0,14-4 0-1,4-3 0-15,6-9 1 16,4 0 0-16,4-16 3 15,7-9 1 1,3-10 1-16,4-12 0 0,4-9 0 16,3-10 1-16,-15 0 0 15,-6 3 0-15,0-6-1 16,-7-1 0-16,-4 8 0 16,-11 2 1-16,1 6-1 15,-8 10 1-15,-3 7 1 16,0 8 0-16,-3 10 2 15,-4 19 0-15,-7 16 0 16,-4 9 0-16,0 18 0 16,-3 11 0-16,0 14-1 15,3 11 0-15,4 15-1 16,4-13 1-16,-1 0-1 0,4-12 0 16,0-9-3-16,4-20 1 15,3-12-3-15,-8-15 0 16,5-10-9-16,3-3 1 15,-11-13-2 1,1-3 1-16</inkml:trace>
  <inkml:trace contextRef="#ctx0" brushRef="#br0" timeOffset="7671.62">7165 4697 31 0,'7'31'15'0,"14"-21"-10"0,-10-13 28 0,-1 3-32 15,8 0 0-15,3-3-1 16,7-4 1-16,-3 4-6 16,10-6 1-16,-10-4-6 15,-4 1 0-15</inkml:trace>
  <inkml:trace contextRef="#ctx0" brushRef="#br0" timeOffset="7791.06">7472 4866 16 0,'0'38'8'0,"14"-13"-2"16,-14-22 3-16,3 0-13 0,1-9 0 15,0-6-5-15,-4-4 0 16</inkml:trace>
  <inkml:trace contextRef="#ctx0" brushRef="#br0" timeOffset="8124.26">7525 4747 25 0,'14'6'12'0,"4"-9"-4"0,-18 3 24 0,14-3-30 16,-4 6 1-16,4 0 0 15,4 4 0-15,3-14-5 16,0 7 1-16,4 0 1 15,-4-3 1-15,0 0-1 16,-3-3 0-16,0 0 0 16,-4 3 1-16,-4-1 0 15,1 1 0-15,-4 0 0 16,-4 3 1-16,1-6-1 16,-4 12 0-16,-7-6-2 15,-4 6 0-15,1 4-2 16,-1-1 0-16,1 7-4 15,-5-4 1-15,12 7-6 16,-4-9 1-16</inkml:trace>
  <inkml:trace contextRef="#ctx0" brushRef="#br0" timeOffset="8465.07">7948 4788 28 0,'11'28'14'0,"-1"-15"-12"0,-10-13 22 15,4 0-25-15,-1 3 1 16,-3-3-2-16,4-3 1 16,-1-7 2-16,4 4 0 15,0-3 0-15,-3-1 1 0,7 4 2 16,-1 3 0-16,11-3 2 15,4 6 0-15,7 6 0 16,7-3 1-16,-4 10-2 16,4 5 0-16,3 4-2 15,4 7 0-15,0-8-2 16,0-2 1-16,-4 0-4 16,-10-10 0 15,3 1-12-31,0-26 0 0,-14-6-1 15,8-9 0-15</inkml:trace>
  <inkml:trace contextRef="#ctx0" brushRef="#br0" timeOffset="8992.16">9902 4932 40 0,'15'-56'20'0,"6"-23"-20"0,-14 42 37 0,0-10-36 16,3-16 1-16,1-3-1 16,0-9 1-16,6-7-2 15,4-2 0-15,8 5 2 32,-1 10 0-17,0 0-1-15,-3 22 1 0,-4 7-1 0,-3 21 0 16,-1 16-5-16,4 3 0 15,-6 9-9 1,-12 10 0-16,-14 9-2 0,-6 10 1 0</inkml:trace>
  <inkml:trace contextRef="#ctx0" brushRef="#br0" timeOffset="9189.16">9666 4810 65 0,'28'6'32'0,"64"-9"-43"0,-57-3 70 0,4 0-60 16,14-4 1-16,0 4-7 15,-4-4 1-15,-6 4-5 16,-4 6 1-16,-11-6-8 16,7 3 0-16</inkml:trace>
  <inkml:trace contextRef="#ctx0" brushRef="#br0" timeOffset="9685.77">11352 4791 42 0,'-14'22'21'0,"4"16"-23"0,10-32 35 0,0-3-34 15,0 0 1-15,-4 0-6 16,4-3 1-16,0-9-4 16,0-7 1-16</inkml:trace>
  <inkml:trace contextRef="#ctx0" brushRef="#br0" timeOffset="10285.94">11289 4637 29 0,'10'26'14'0,"8"5"-12"0,-11-28 16 15,7 6-17-15,7-2 0 0,11-4 0 16,7-3 0 31,0 0 0-16,0 0 0-15,-1 0 3-16,-6 0 0 15,-4 0 1 79,-10-3 0-94,-4 12-1 16,-7-9 0-16,-7 3-2 0,-3 0 0 31,-4 1-2-31,0 2 0 15,0-3-4-15,-1 0 1 47,5 3-1-47,-1 4 1 0,4-4 0 0,4 3 0 0,3 1 4 0,4 2 0 0,6 1 4 63,1 6 0-63,3-10 0 0,-3 1 1 47,-4 8-1-32,-11 7 0-15,-10-9-9 16,-10 3 0 0,-8-7-11-16,-3 4 0 0</inkml:trace>
  <inkml:trace contextRef="#ctx0" brushRef="#br0" timeOffset="10674.08">13212 4597 46 0,'-11'0'23'0,"0"3"-16"16,4-3 36-16,-3 6-42 15,-8-3 1-15,-7 4 0 16,1 2 0-16,-1 0-3 0,7 1 0 16,-3 5 1-1,4 1 1-15,2-3-3 16,1 5 1-16,4 4-3 0,6 0 1 15,1 3-2-15,3 1 0 16,10-5 0-16,4-11 0 16,8-4 0-16,-1-15 1 15,0-4 2-15,4-2 0 16,-8-1 1-16,-3-3 0 16,0-3 1-1,1 0 0-15,-5 13 0 0,1-10 0 16,-1 16 0-16,1 6 1 15,-1 9 0-15,1 4 1 16,3 9 0-16,4 13 0 0,3-13-1 16,4 9 1-16,6-2-2 15,5-7 0-15,-1-9-11 16,-7-16 0-16</inkml:trace>
  <inkml:trace contextRef="#ctx0" brushRef="#br0" timeOffset="11529.81">14637 4998 40 0,'-4'3'20'0,"-3"-9"-13"0,11-3 20 0,-1-20-24 15,4-8 1-15,0-1 1 16,4-3 1-16,-4-6-8 16,0 3 1-16,7 7 4 15,4-7 1-15,3 6-3 16,4 7 1-16,-1 6-1 15,-2 9 1-15,2 10-5 16,1 0 1-16,0 6-7 16,-4 6 0-16,0 0-6 15,0-6 0-15</inkml:trace>
  <inkml:trace contextRef="#ctx0" brushRef="#br0" timeOffset="11804.64">15067 4813 39 0,'0'41'19'0,"-10"0"-19"0,10-32 30 15,0 4-30-15,0-1 0 16,0-3 1-16,3-2 0 15,4-4-1-15,7-6 1 16,0-13 0-16,0-3 0 16,1 0 0-16,-5-12 1 15,4 0-4-15,0-19 1 0,4 9-11 16,3-9 1-16</inkml:trace>
  <inkml:trace contextRef="#ctx0" brushRef="#br0" timeOffset="12025.01">15378 4010 35 0,'-11'79'17'0,"-3"49"-12"16,14-84 21-16,-4 16-26 15,1 6 1-15,-1 12-4 16,1-6 0-16,-1-3-2 0,4-12 1 16,7-17-6-16,0-11 0 15</inkml:trace>
  <inkml:trace contextRef="#ctx0" brushRef="#br0" timeOffset="12370.77">15547 4829 58 0,'28'9'29'0,"14"-28"-41"0,-27 10 59 0,-1 0-48 15,3-13 1-15,-3-10-2 16,1 1 1-16,-5 9 1 15,-6 3 0-15,-4 3-1 16,-7 1 0-16,-4 5-1 16,-3 7 1-16,-4 13 0 15,-3 12 1-15,3 6 0 16,4 6 0-16,7 7 0 16,4 6 1-16,10-12 0 15,7-7 0-15,7-3 0 16,4-16 0-16,7-6-5 15,-1-12 0-15,1-4-11 16,0-8 1-16</inkml:trace>
  <inkml:trace contextRef="#ctx0" brushRef="#br0" timeOffset="13015.33">16930 4807 55 0,'10'25'27'0,"-6"38"-26"15,3-48 43-15,0 4-43 16,0 6 1-16,0-3-1 16,0 3 1-16,4-3-3 0,-1-3 1 15,1 0 0-15,0-10 1 16,-1-3-1-16,4-9 0 16,0 0-1-16,0-6 1 15,1-1-1-15,-1 4 0 16,-4 0-1-16,4 6 0 15,0 3 0-15,1 3 0 16,2 7-2-16,1-1 0 16,3 1 0-16,0-1 0 15,0 1 1-15,-3 0 1 0,0-4-1 16,-4-6 1 0,0-3 1 15,0-6 1-31,-3 0 0 15,-1-13 1-15,-3 0-1 0,0-3 0 0,0-3-1 0,-3-7 1 0,-1-5-6 16,-3-1 0-16,4-3-6 16,-4-9 0-16</inkml:trace>
  <inkml:trace contextRef="#ctx0" brushRef="#br0" timeOffset="13435.1">17491 4471 45 0,'-4'82'22'0,"-6"28"-26"0,10-82 39 15,-4 3-36-15,4 13 0 16,0-3 0-16,0-10 1 15,0-9 0-15,0-3 1 16,4-7-1-16,-1-12 0 16,4 0 0-16,0-12 0 15,7-7-2 1,-3 7 1-16,3 2-1 16,0 4 0-16,0 6 0 15,0 6 0-15,-3 10 0 16,0 0 1-16,-1 5 1 15,-3-2 0-15,4 0 1 16,-1 0 0-16,1 0 0 16,0 0 0-16,-1-4-3 15,1-5 0-15,3-4-9 16,3-12 1-16,1 2-1 16,0-8 1-16</inkml:trace>
  <inkml:trace contextRef="#ctx0" brushRef="#br0" timeOffset="14021.32">17896 4885 27 0,'4'22'13'0,"-1"3"-5"16,-3-19 24-16,0 4-31 0,0-4 0 16,-3-3 0-16,-1 4 0 15,-3-4-2-15,4 0 0 16,-4-9 0-16,0-4 1 15,0-6-4-15,0 4 1 16,-4-7-3-16,0 3 0 16,1-5-3-16,3 2 0 15,0 0 2-15,0 0 0 16,3 7 3-16,4 2 0 16,0 4 2-16,0 6 1 0,0 0 5 15,4 3 1-15,-1 0 1 16,4-6 1-16,0 3 0 15,0 0 1-15,4 3-1 16,3-3 1-16,0 0-3 16,4 0 1-16,7-3-4 15,6 3 0-15,1-3-2 16,7-7 0-16,0 4-2 16,-4 0 0-16,0-4-1 15,-3 4 1-15,-4 0-1 16,0-3 1-16,1-1 1 15,-5 4 0-15,-3-4 2 16,-3 7 1-16,-4 0 0 16,-3 0 1-16,-1 3-1 15,-6 6 1-15,-4 4-1 16,-7 2 0-16,-4-2-1 0,-6 5 0 16,-1 1-2-1,-3 3 1 1,0 3-2-16,0 9 1 0,3-3-3 0,4-3 1 15,3 1-2-15,4 2 0 16,4-9-4-16,6-1 1 16,8-8-2-16,-1-7 1 15</inkml:trace>
  <inkml:trace contextRef="#ctx0" brushRef="#br0" timeOffset="14470.4">18489 3988 42 0,'4'10'21'0,"-4"18"-27"16,0-12 44-16,3 12-35 15,-3 3 0-15,4 13 0 16,-4 19 1-16,0-4-6 16,0 10 1-16,-4 7 3 15,1 2 1-15,-1-15-3 16,1-10 0-16,-1-9-1 16,1-10 1-16,-5-5-2 0,5-17 1 15,-1-2-1-15,1-13 0 16,3-7 0-16,0-6 0 15,3 1 1-15,4-4 1 16,-3 6 1-16,3 4 0 16,7 9 0-16,0 9 1 15,7 7 0-15,4 3 0 16,3 3-1-16,1 6 1 16,2 13-2-16,5-7 1 15,-5 1-4-15,1-10 0 0,0-3-11 16,-4-16 0-16</inkml:trace>
  <inkml:trace contextRef="#ctx0" brushRef="#br0" timeOffset="17865.2">20133 4697 42 0,'0'19'21'0,"0"28"-14"0,0-35 21 15,4 10-26-15,-1 10 0 16,-3-4 1-16,0-6 0 0,-3 0-4 16,3-6 0-16,-4-4 3 15,4-3 1-15,0-2-1 16,0-7 1-16,0-16-1 16,4-3 0-16,6 0 0 15,4-12 1-15,0 9-3 16,4 0 1-16,-4 3-2 15,0 7 1-15,0-4-2 16,-3 10 1-16,-4-4-2 16,0 7 0-16,-3 6-1 15,-1 4 1-15,1-1 0 16,-1 3 0-16,-3 4 1 16,4-4 0-16,3 1 2 15,0 5 0-15,0 1 1 16,0-10 0-16,0 4 0 15,0-10 1-15,4-6-1 16,-1-4 0-16,1 1 0 16,3-10 0-16,0-3-1 15,0 3 1-15,0-3 0 0,0 10 0 16,4 12-1-16,-7 3 1 16,-1 9-1-16,1 7 1 15,-1 3-1-15,1 6 1 16,-1 4-6-16,5-4 0 15,-1-6-9-15,3-6 0 16</inkml:trace>
  <inkml:trace contextRef="#ctx0" brushRef="#br0" timeOffset="18253.86">20736 4913 25 0,'25'-9'12'0,"-4"-13"3"0,-14 13 8 0,0-1-21 0,0-2 1 0,-3-1 3 15,-4 4 0-15,-4-4-8 16,-3 1 1-16,-7 5 5 16,-3 4 0-16,2 3-2 15,1 7 0-15,-3 2-3 16,-1 3 1-16,0 4-2 16,4-3 1-16,4 2-2 15,3 4 1-15,3-3 0 16,4-7 1-16,4 7 0 15,3-7 1-15,3 4 0 16,-3-7 0-16,-3-3 0 0,3-6 0 16,3-6 0-1,1-1 0-15,3-5 0 0,-3 2 0 16,-1 7 0-16,1 6 1 16,0 0 0-16,-1 12 0 15,1 4-1-15,-4-7 1 16,0 7-1-16,3-10 0 15,1 1-5-15,3-4 0 16,4-3-7-16,-1-6 0 16</inkml:trace>
  <inkml:trace contextRef="#ctx0" brushRef="#br0" timeOffset="18631.18">21061 4923 26 0,'7'72'13'0,"-4"-16"-6"16,-3-27 16-16,-3-1-19 16,-1 9 0-16,-3 4 2 15,0-13 0-15,0 1-9 16,0-7 1-16,4-13 5 16,-1-12 0-16,4-13-2 15,4 1 0-15,-1-20-1 16,1-9 0-16,-1 7 0 15,-3-17 1-15,4-9-2 16,3 10 0-16,3 0 0 16,8 9 0-16,3 0 0 15,4 10 0-15,0 8 0 0,-1 14 1 16,1 6 1-16,0 9 0 16,-8 6 0-16,-3 4 1 15,-10 12-1-15,-8 0 1 16,-3 9-4-16,-3-2 0 15,-11-1-7-15,-8-3 0 16,-2-6-3-16,2-6 1 16</inkml:trace>
  <inkml:trace contextRef="#ctx0" brushRef="#br0" timeOffset="18982.6">21618 4606 41 0,'-3'3'20'0,"-22"0"-24"16,14 1 40-16,-3-1-36 15,-3 3 0-15,-4 3 0 16,-1-2 1-16,-2 2-1 15,2 4 0-15,1-1 0 16,7-3 1-16,7 4 2 16,11 3 0-16,6 3 1 15,8-1 0-15,3 1 0 16,0 3 0-16,-3-3-1 0,-8 3 0 16,-10 3-5-16,-10-6 1 46,-11 6-14-46,-15-3 1 0,-16 0-2 16,-5-3 0-16</inkml:trace>
  <inkml:trace contextRef="#ctx0" brushRef="#br0" timeOffset="19471.34">23029 5017 56 0,'7'22'28'0,"-3"34"-37"0,-4-43 57 15,3-7-49-15,-3 4 0 16,0 2-4-16,4-3 1 16,-4-5-4-16,4-1 0 15,-1-6-8-15,11-10 1 0</inkml:trace>
  <inkml:trace contextRef="#ctx0" brushRef="#br0" timeOffset="19605.05">22959 4804 18 0,'17'12'9'0,"33"-9"-24"15,-29-6 6-15</inkml:trace>
  <inkml:trace contextRef="#ctx0" brushRef="#br0" timeOffset="19952.91">23230 5111 28 0,'4'19'14'0,"3"-16"-14"0,-7-3 27 16,7-6-28-16,0-4 1 15,0-5 0-15,0-4 1 16,0 0-1-16,0-6 1 16,0 9 0-16,4 0 0 0,0 1 1 15,-1 5 0-15,1 7-1 16,-1 3 1-16,1 0 0 15,-1 3 0-15,1 7-1 16,0 5 0-16,-4-2 1 16,0 3 0-16,0-1-1 15,0 4 0-15,0-9-2 16,0 2 1-16,0-2-5 47,0-1 0-47,7-6-7 0,0-9 1 0</inkml:trace>
  <inkml:trace contextRef="#ctx0" brushRef="#br0" timeOffset="20371.41">23671 5280 48 0,'-3'79'24'0,"-4"15"-23"0,7-75 44 16,0 3-44-16,-4-1 1 16,4-2-1-16,-3-9 0 15,3-10-3-15,0-7 1 16,0-21 0-16,0-9 1 16,0-14-2-16,-4-5 0 15,1-4 0-15,-4-2 1 0,0 8-2 16,3 1 1-16,1 0-1 15,6 3 1-15,8 12 1 16,3 10 0-16,10 15 1 16,8 4 0-16,0 9 1 15,0 9 1-15,-4-6 0 16,-7 7 1-16,-7 5-2 16,-7 10 1-16,-14 4-4 15,-7 5 0-15,-11-18-4 16,1 3 1-16,-1 0-8 15,4-10 1-15,3-6-2 16,8 0 1-16</inkml:trace>
  <inkml:trace contextRef="#ctx0" brushRef="#br0" timeOffset="20642.72">23996 4970 45 0,'-4'28'22'0,"4"13"-29"16,0-29 46-16,0 7-38 0,4-3 0 16,-1-4 2-16,-3 1 0 15,0 0-3-15,4-4 1 0,7 0 1 16,-1-9 0-16,1-3-2 15,3-9 0-15,0-10-5 16,0-7 1-16,0-14-11 16,0-14 1-16</inkml:trace>
  <inkml:trace contextRef="#ctx0" brushRef="#br0" timeOffset="20868.08">24324 4111 46 0,'-3'75'23'0,"-12"35"-27"16,12-85 36-16,-4 28-31 16,-4 19 1-16,-3 16 0 15,0 6 0-15,3 3-4 0,1-6 0 16,-1-16-5-16,1-21 1 15,3-23-7-15,-4-18 1 16</inkml:trace>
  <inkml:trace contextRef="#ctx0" brushRef="#br0" timeOffset="21228">24359 4879 41 0,'60'0'20'0,"18"-6"-23"16,-64 3 33-16,4-1-31 15,-1-2 0-15,1 0-1 16,-7 0 1-16,-4-1 1 16,-7 7 1-16,-4 0-2 15,-3 0 1-15,0 10-1 16,-4-4 1-16,1 3-2 15,-4 4 0-15,0-1-1 16,-1-2 0-16,5 6 0 16,3-1 1-16,7-2 2 15,7-4 0-15,3 4 4 16,1 6 0-16,3 6 2 16,0 0 1-16,-3 0-2 15,-4-3 1-15,-7-7-6 0,0 1 0 16,-11-6-12-16,-13-4 0 15</inkml:trace>
  <inkml:trace contextRef="#ctx0" brushRef="#br0" timeOffset="21679.68">25912 4844 63 0,'7'13'31'0,"-7"6"-36"0,-4-10 55 15,-3 13-51-15,-7-3 1 16,-7 12-3 0,-7 10 0-16,-4-3-1 0,-4 6 1 15,8 0-14-15,4-7 1 16,-1-9-1-16,4-6 0 16</inkml:trace>
  <inkml:trace contextRef="#ctx0" brushRef="#br0" timeOffset="22442.36">27520 4208 55 0,'7'41'27'0,"-21"46"-36"0,11-71 56 15,-4 19-47 1,-4 8 1-16,-7 26-1 0,4 7 0 16,-3 12-2-16,6-4 0 15,0-2-4-15,4-20 1 16,4-8-9-16,-1-23 0 16,4-15-1-16,4-10 1 15</inkml:trace>
  <inkml:trace contextRef="#ctx0" brushRef="#br0" timeOffset="22819.52">27309 4935 44 0,'91'104'22'0,"26"-60"-21"0,-79-35 45 0,19-3-44 16,3-6 0-16,10-6 1 15,5-10 0-15,-5 1-4 16,-6-4 0-16,-11-3 3 16,-11 0 0-16,-14 0-2 15,-7 0 1-15,-14 0-1 16,-10 7 0-16,-11-1 0 16,-15 6 1-16,-6 1-3 15,0 12 1-15,0 13-3 0,3 3 1 16,0 15-4-16,7 10 1 15,8-6-1-15,10 6 0 16,7-13 2-16,7-12 0 16,14-10 5-16,14-12 0 15,4-16 2-15,0-9 0 16,-11 3-5-16,-10-13 1 16,-11-2-8-16,-11 2 1 15</inkml:trace>
  <inkml:trace contextRef="#ctx1" brushRef="#br0">20743 3311 0,'0'0'16,"0"0"-1,0 0 1,14-9-1,4 5-15,3-2 16</inkml:trace>
  <inkml:trace contextRef="#ctx0" brushRef="#br0" timeOffset="24051.38">25622 4860 54 0,'18'31'27'0,"28"23"-19"0,-22-45 27 16,8 16-34-16,7 13 0 16,3-7-1-16,4 16 1 0,-7 0-5 15,-7 0 0-15,0 4-11 16,-22-20 0-16</inkml:trace>
  <inkml:trace contextRef="#ctx0" brushRef="#br0" timeOffset="25356">5817 6140 36 0,'0'3'18'0,"0"0"-9"0,4 0 19 15,-8 0-25-15,-3 3 0 16,-7 4 0-16,-11 2 0 15,-6 1-5-15,-1 2 1 16,-3-2 2-16,3-4 0 16,4 7-3-16,7 6 1 15,-1 3-3-15,12-3 1 16,-1-3-3-16,11-3 1 0,0-4 0 16,4-6 1-16,13-9 0 15,1-6 0-15,3-1 1 16,0-11 0-16,1 8 2 15,-1 7 0-15,-4-4 1 16,1 4 0-16,-7 0 0 16,-1 6 1-16,1 3 1 15,-4 9 1-15,3 4 0 16,-6 0 1-16,6 3 0 16,-2-4 0-16,2 4-1 15,8 0 1-15,3 3-4 16,0-6 0-1,-3-4-10-15,3-9 0 0</inkml:trace>
  <inkml:trace contextRef="#ctx0" brushRef="#br0" timeOffset="25836.92">6096 5515 38 0,'0'13'19'0,"0"-16"-9"16,0 6 28-16,0-3-35 15,0 6 0-15,-7 10 2 16,3 9 0-16,1 3-7 16,-1 19 1-16,1 13 2 15,-1 9 1-15,4 3-3 0,-3 3 0 16,3-3-6-16,0-12 0 16,3-16-9-16,4-16 1 15</inkml:trace>
  <inkml:trace contextRef="#ctx0" brushRef="#br0" timeOffset="26038.43">5877 6008 61 0,'43'19'30'0,"45"-44"-38"0,-63 15 54 0,20 1-49 15,12-4 1-15,3-3-15 16,0-5 0-16,3-5 11 16,-10 5 0-16</inkml:trace>
  <inkml:trace contextRef="#ctx0" brushRef="#br0" timeOffset="26752.67">7560 6453 44 0,'-3'31'22'0,"20"-21"-18"0,-17-10 33 0,7-3-37 16,0-4 1-16,0-5-1 16,7-4 0-16,1 1-2 15,2-7 1-15,-6-3 1 16,3-4 0-16,0 10-2 16,0 7 1-16,-3-1-2 15,-1 4 1-15,1 3 1 16,3 3 0-16,-3-4-2 15,-4 1 0-15,3 9 1 16,1 7 1-16,-1 2 1 16,1 1 0-16,-4 5-1 15,4-8 1-15,-4 2 0 16,0-2 0-16,3-7-1 16,1-3 1-16,-1 0-1 15,5-9 0-15,-1-4 0 0,3-6 1 16,1 4 1-16,0 2 0 15,-1 0 0-15,-3 1 0 16,0 2 1-16,4 1 0 16,3 3-1-16,-7 6 1 15,0 0-1-15,1 3 0 16,-5 3-1-16,-3 7 1 16,0 2-1-16,0 4 1 15,0 0-2-15,-3 3 0 16,3-6-2-16,4-4 0 0,3 4-4 15,0-10 1-15,7-6-6 16,0-6 1-16</inkml:trace>
  <inkml:trace contextRef="#ctx0" brushRef="#br0" timeOffset="27023.03">8438 6277 26 0,'22'0'13'0,"9"-21"-2"15,-24 11 19-15,0 7-27 16,1 0 1-16,-1 0 3 15,0 0 1-15,-7 3-10 16,0-4 0-16,-7-2 5 16,-4 6 1-16,-3 6-2 15,-4-2 1-15,-3 2-4 16,-4 0 1-16,4 10 0 16,-3 6 0-16,9 0-2 0,5 3 0 15,6 0-2-15,4-6 1 31,4-4-2-31,10-8 0 0,7-10 0 16,4-7 0-16,-4-6-2 0,4-6 1 16,-4 4-4-16,-7-11 0 15</inkml:trace>
  <inkml:trace contextRef="#ctx0" brushRef="#br0" timeOffset="27367.96">8936 6096 56 0,'-4'25'28'0,"-31"0"-42"16,24-19 58-16,-3 0-44 15,0 1 0-15,0 2 0 16,-3 0 0-16,6 1 0 15,0 2 0-15,-3-2-1 16,7-1 1-16,7-3 0 16,4 4 0-16,6-7 0 15,8 0 1-15,-4 7 0 16,4-7 1-16,-1 6 0 16,-3 0 0-16,-3 4-2 0,-4 3 1 15,-10 3-5-15,-5 2 1 16,-6 1-7-1,-10-3 1-15,3 0-6 0,-1-10 0 16</inkml:trace>
  <inkml:trace contextRef="#ctx0" brushRef="#br0" timeOffset="27637.96">9299 5591 41 0,'25'12'20'0,"-7"13"-18"0,-18-12 33 0,-4 3-31 16,-3-1 1-16,-4 17 0 16,-6 5 0-16,-1 17-8 15,-3 8 1-15,-4 10 5 16,1 10 0-16,6 6-4 15,4-13 1-15,3-12-5 16,4-7 0-16,4-21-10 16,3-17 1-16</inkml:trace>
  <inkml:trace contextRef="#ctx0" brushRef="#br0" timeOffset="27806.09">8999 6190 57 0,'50'47'28'0,"13"-41"-29"0,-38-12 47 16,17-7-47-16,11-9 0 15,14-3-15-15,-7 9 0 16,-14-18 8-16,-11 6 0 16</inkml:trace>
  <inkml:trace contextRef="#ctx0" brushRef="#br0" timeOffset="28824.87">11077 6127 43 0,'7'-13'21'0,"0"1"0"0,-10 6 21 16,-1-1-41-16,-6-5 0 0,-1-4 0 16,-7 4 0-16,-3-1-2 15,-7 7 0-15,0 9 0 16,3 3 0-16,-3 10-1 15,-4 12 0-15,11 7-3 16,7-1 1-16,3 7-2 16,8 0 1-16,10-4-1 15,7-12 1-15,14-12-1 16,7-19 1-16,1-1-6 16,3-12 1-16,-1-15 0 15,1 6 0-15</inkml:trace>
  <inkml:trace contextRef="#ctx0" brushRef="#br0" timeOffset="29169.47">11303 6133 44 0,'4'41'22'0,"-1"-16"-31"0,-3-22 46 16,0 0-37-16,0-3 0 15,0-6-1-15,4-6 0 16,-1-4 0-16,1 0 0 16,-1-3-1-16,-3-3 0 0,0 0 0 15,4 1 1-15,3-5 0 16,0 14 1-16,0 2 0 16,3 7 0-16,1 10-1 15,0 5 1-15,-1-2 0 16,1 5 0-16,-4 4 0 15,3 3 0-15,-3 0 0 16,1 3 1-16,-1-3-1 16,0-3 0-16,3-4-6 15,-3-5 0-15,4-4-5 16,-1-9 1-16</inkml:trace>
  <inkml:trace contextRef="#ctx0" brushRef="#br0" timeOffset="29514.78">11695 6215 53 0,'17'15'26'0,"4"-15"-34"0,-10-6 53 15,3-3-44-15,4-7 0 16,-4-6-1-16,0 3 1 15,-3 4-2-15,-1-7 1 16,-3 3 0-16,-7-3 0 16,-3 3-1-16,-1 3 1 15,-3 7-1-15,-4 6 0 0,1 9 0 16,-1 4 0-16,4 2 0 16,0 10 1-16,7 9 0 15,4-2 0-15,3-4 0 16,3-6 1-16,4-4-1 15,4-2 1-15,3-7-6 16,8-6 0-16,-1-9-9 16,0-10 0-16</inkml:trace>
  <inkml:trace contextRef="#ctx0" brushRef="#br0" timeOffset="30056.04">13469 6105 54 0,'14'3'27'0,"-3"-9"-26"0,-8-4 45 0,-3 1-46 16,0 0 1-16,-3-4 0 15,-8 4 1-15,-3 2-2 16,-7 7 0-16,-4 4 1 16,-3 5 0-16,0-3 1 15,0 1 0-15,3 5-2 16,4 10 0-16,0 6-2 15,3 0 1-15,7 1-2 16,8 2 1-16,3 7-2 16,7-13 0-16,7-6-1 0,7-10 0 15,7-6-5-15,1-9 1 16,2-4-6-16,-10-8 1 16</inkml:trace>
  <inkml:trace contextRef="#ctx0" brushRef="#br0" timeOffset="30327.23">13635 6259 43 0,'0'6'21'0,"18"28"-25"0,-15-30 36 0,4 5-33 15,0-3 1-15,4 4 1 16,-1-4 0-16,1-3 0 16,3-3 1-16,0-3 1 15,4-10 1-15,3 1-2 16,4 2 1-16,-1-5-5 16,1-7 0-16,3-10-12 15,0 1 1-15</inkml:trace>
  <inkml:trace contextRef="#ctx0" brushRef="#br0" timeOffset="30551.77">14125 5534 44 0,'-3'47'22'0,"-18"41"-21"0,17-66 31 16,-3 19-32-16,0 15 0 16,0 10-4-16,0-6 1 15,0-1-3-15,0-12 0 16,0-15-7-16,-4-10 1 0</inkml:trace>
  <inkml:trace contextRef="#ctx0" brushRef="#br0" timeOffset="30731.56">13811 6077 44 0,'39'6'22'0,"42"7"-23"16,-56-13 40-16,3 0-39 15,4 0 0-15,7 0-14 16,-1-4 0-16,5-8 8 15,3-10 0-15</inkml:trace>
  <inkml:trace contextRef="#ctx0" brushRef="#br0" timeOffset="31154">14383 6472 44 0,'-21'91'22'0,"-8"-19"-24"0,26-63 37 15,-1-2-34-15,1-7 1 16,-1 0 1-16,1-10 0 16,3-12-4-16,0-6 1 0,0-3 1 15,0-7 1-15,-4-3-1 16,1-6 0-16,-1 13-2 15,1-7 0-15,6 0-2 16,1 0 1-16,6 4 0 16,8 9 0-16,10 9 1 15,4 6 1-15,7 7 2 16,-8 3 0-16,-2 3 1 16,-5 3 0-16,-6 3-1 15,-4 4 1-15,-10 5-2 16,-11-2 0-16,-8 3-5 15,-2-4 1-15,-8 7-5 16,0-7 1-16,4-5-7 16,4 2 1-16,3-9-1 15,10-6 1-15</inkml:trace>
  <inkml:trace contextRef="#ctx0" brushRef="#br0" timeOffset="31438.12">14707 6127 43 0,'4'34'21'0,"-15"1"-26"0,11-26 45 0,-3 4-38 15,-1-1 0-15,1-2 0 16,-1 12 0-16,8-3-3 15,-1-1 1-15,4-2 1 16,4 0 1-16,-1-13-2 16,8-9 0-16,3-7-2 15,0 4 0-15,-3-10-7 16,0-9 1-16,3-10-6 16,4 7 0-16</inkml:trace>
  <inkml:trace contextRef="#ctx0" brushRef="#br0" timeOffset="31697.65">15025 5569 41 0,'-7'63'20'0,"-18"15"-19"0,18-50 35 15,0 10-35-15,3 9 0 16,1 0-1-16,3 6 1 16,0 7-2-16,3-7 1 15,1-12-4-15,-4-13 1 16,0-15-9-16,-4-17 0 16</inkml:trace>
  <inkml:trace contextRef="#ctx0" brushRef="#br0" timeOffset="31857.09">14672 5945 44 0,'18'47'22'0,"20"-19"-15"15,-20-21 33-15,10-7-38 16,11 0 0-16,11-7 0 16,13-2 1-16,-3-4-7 15,7-5 0-15,0 5-6 16,0 0 1-16,-3-12-6 15,-8-3 0-15</inkml:trace>
  <inkml:trace contextRef="#ctx0" brushRef="#br0" timeOffset="32397.69">17096 6080 38 0,'3'-19'19'0,"4"3"-15"15,-7 16 30-15,-3 7-31 16,-4-7 1-16,-7 9 1 16,-11 16 0-16,-14 13-7 15,0 9 1-15,-7 16 3 0,-7 21 1 16,4 1-3-16,0 9 0 15,6 9-4-15,12-15 1 16,2-12-7-16,8-20 1 16,7-18-6-16,11-23 1 15</inkml:trace>
  <inkml:trace contextRef="#ctx0" brushRef="#br0" timeOffset="32579.42">16704 6277 36 0,'35'44'18'0,"-14"13"-21"0,-17-45 30 0,3 1-31 16,0-1 0-16,0 1-15 15,-3-7 0-15</inkml:trace>
  <inkml:trace contextRef="#ctx0" brushRef="#br0" timeOffset="32757.94">17290 6372 44 0,'7'47'22'0,"-7"-16"-30"0,0-28 37 16,-4 0-51-16,-3-6 1 16</inkml:trace>
  <inkml:trace contextRef="#ctx0" brushRef="#br0" timeOffset="34244.31">19036 5823 43 0,'-7'22'21'0,"14"-25"-9"0,-7 3 22 16,0 0-32-16,0 3 0 16,0 3 1-16,0 3 1 15,0 13-5-15,0 3 0 16,0 13 3-16,3 15 0 16,-3 7-2-16,0-4 1 15,4 7-1-15,-1-3 0 16,1-7-1-16,3-6 0 15,0-16 0-15,4-5 1 16,-1-8-1 0,1-11 1-16,3-7-1 0,4-7 1 0,3-2-1 15,-4 0 1-15,1-1-1 16,0 4 1-16,-1 9-1 16,1 3 1-16,0 7-1 15,-4-1 0-15,3 1-1 16,1 3 1-16,0-4 0 15,-1-3 0-15,-3-5 2 16,1-4 0-16,-1-7 0 16,0-2 1-16,0-7 0 15,-4-6 1-15,1-6-2 16,3-3 1-16,-7-10-1 16,-3-9 0-16,-1 3-2 15,-3 0 0-15,0 0-4 16,0 3 1-16,0 3-11 15,4 3 1-15,-4 4-1 0,0 3 0 16</inkml:trace>
  <inkml:trace contextRef="#ctx0" brushRef="#br0" timeOffset="34637.22">19600 6277 48 0,'0'22'24'0,"7"4"-26"15,-7-23 48-15,0 0-45 16,4 0 1-16,-4-3 0 15,0 0 0-15,0-3-3 16,-4-7 1-16,4 1 1 16,0 0 1-16,4-1-1 15,3 1 1-15,0-1-1 16,4 4 0-16,-1 0 0 16,4 3 0-16,0 3-1 15,4 3 1-15,0-3-3 16,-1 3 1-16,-3-3-4 15,1 0 1-15,2-3-4 16,1 0 0-16,-1 0-9 0,5-10 1 16</inkml:trace>
  <inkml:trace contextRef="#ctx0" brushRef="#br0" timeOffset="34863.11">20059 6259 55 0,'-7'22'27'0,"-11"15"-30"0,15-30 48 0,-1 5-46 16,1 1 1-16,-1-1-4 15,4-2 0-15,0-4-3 16,4-6 0-16,3-13-9 15,-7-6 1-15</inkml:trace>
  <inkml:trace contextRef="#ctx0" brushRef="#br0" timeOffset="35040.94">20189 5547 8 0,'32'-13'4'0,"-11"-2"-4"0,-14 21-9 16</inkml:trace>
  <inkml:trace contextRef="#ctx0" brushRef="#br0" timeOffset="35215.33">20221 5920 27 0,'-7'91'13'0,"4"25"-7"0,3-88 26 0,-4 22-33 16,1 7 1-16,-1-7-6 16,1-9 1-16,3-10-2 15,0-12 1-15</inkml:trace>
  <inkml:trace contextRef="#ctx0" brushRef="#br0" timeOffset="35519.05">20514 5509 46 0,'-3'13'23'0,"-12"62"-21"0,12-50 42 16,-8 3-43-16,-3 26 1 16,-3-1 2-16,-5 19 0 15,8 3-5-15,0 10 1 16,4 9 2-16,-1 0 1 15,4 0-2-15,3-9 0 16,1-22-7-16,-1-23 1 16,4-21-12-16,0-19 1 15</inkml:trace>
  <inkml:trace contextRef="#ctx0" brushRef="#br0" timeOffset="35777.99">20038 5989 61 0,'32'25'30'0,"13"35"-35"16,-27-60 49-16,17 3-45 15,11-6 0-15,11 6-3 16,13-16 1-16,1-6 0 16,-8-3 0-16,-10 4-13 15,-7-1 0-15</inkml:trace>
  <inkml:trace contextRef="#ctx0" brushRef="#br0" timeOffset="36180.18">20525 6381 56 0,'3'25'28'0,"8"-9"-25"0,-4-19 45 0,3-4-46 16,8-5 1-16,3-4 0 15,4-6 0-15,-7 6-5 16,-1-5 1-16,1-5 2 16,-1 1 1-16,-2-3-4 15,-5 3 1-15,-3 0-2 16,-10 3 0-16,-1 0-1 16,1 6 1-16,-1 10-2 15,-3 6 1-15,0 13 0 16,-4 9 0-16,1 0 1 15,-1-1 0-15,1 8 1 16,3 8 1-16,3-5 1 16,4-1 0-16,7 0-1 15,4-2 1-15,-4-1-7 0,10-9 1 16,8-13-8-16,3-9 1 16</inkml:trace>
  <inkml:trace contextRef="#ctx0" brushRef="#br0" timeOffset="36495.51">21057 6525 37 0,'-3'-9'18'0,"3"-41"-21"0,3 28 29 0,1-10-26 15,-1 1 0-15,4-4 3 16,0-12 0-16,8 7-1 16,2 2 0-16,8 13 3 15,0 9 0-15,6 10 0 16,19 12 1-16,3 16-1 16,14-6 0-16,7 9-3 15,0 3 1-15,-11-3-5 16,-13-3 1-16,-4-9-13 15,-15-4 1-15,-17-3-3 16,4-6 1-16</inkml:trace>
  <inkml:trace contextRef="#ctx0" brushRef="#br0" timeOffset="37413.49">12986 8291 39 0,'0'-3'19'0,"-4"3"-4"15,4 0 19-15,-7 0-30 16,-3 6 1-16,-12 16 2 0,-13 19 0 16,-7 6-9-16,-8 15 0 15,-6 14 5-15,0 18 1 16,-4 6-3-16,0 16 0 15,3 9-3-15,4-5 0 16,4-4-3-16,3-25 1 16,11-19-11-16,10-22 0 15,11-16-2-15,7-18 1 16</inkml:trace>
  <inkml:trace contextRef="#ctx0" brushRef="#br0" timeOffset="37684.44">12375 8306 49 0,'11'19'24'0,"10"56"-27"16,-17-53 47-16,6 13-43 16,1 6 0-16,-1-1-1 15,1 4 1-15,0-6-7 16,-4-4 1-16,3-21-10 0,1-10 1 16</inkml:trace>
  <inkml:trace contextRef="#ctx0" brushRef="#br0" timeOffset="38177.56">13346 8485 62 0,'3'19'31'0,"22"-25"-32"0,-11 9 54 15,7-3-52-15,11-7 1 16,0-5-1-16,17 3 1 16,4-7-7-16,3 3 1 15,-3 4-7-15,-10 3 0 16,-12-1-8-16,-9 7 1 16</inkml:trace>
  <inkml:trace contextRef="#ctx0" brushRef="#br0" timeOffset="38374.92">13374 8877 64 0,'32'31'32'0,"38"-18"-37"15,-52-16 58-15,14-7-55 16,13-2 0-16,5-10-11 15,-1-6 0-15,-3-7 3 16,-7-2 0-16</inkml:trace>
  <inkml:trace contextRef="#ctx0" brushRef="#br0" timeOffset="38867.67">14757 8959 59 0,'0'18'29'0,"-7"-27"-29"15,7-4 46-15,0-8-44 16,-4-30 1-16,1-8 1 15,3-17 1-15,-4-18-7 16,1-15 1-16,3-4 4 16,7 0 0-16,7 9-1 15,7 1 0-15,7 12-1 16,0 9 0-16,4 17-1 16,0 18 0-16,3 15-4 15,-3 20 0-15,0 5-3 16,-8 14 0-16,-10 18-7 0,-7 9 1 15,-10 13-6-15,-15 7 1 16</inkml:trace>
  <inkml:trace contextRef="#ctx0" brushRef="#br0" timeOffset="39051.24">14538 8774 57 0,'4'34'28'0,"20"-25"-29"0,-10-9 51 0,4-3-50 16,10-3 1-16,11 0-2 16,7 0 0-16,3-1-4 15,1-2 1-15,-1-4-13 16,-3-6 1-16</inkml:trace>
  <inkml:trace contextRef="#ctx0" brushRef="#br0" timeOffset="39320.24">15515 8460 48 0,'-21'28'24'0,"-14"-12"-23"0,24-10 32 15,-3 7-32-15,-7 6 0 16,0 2 1-16,0 5 1 16,3 8-4-16,0 16 1 15,8-3 1-15,6-3 1 16,8 0-5-16,6-3 0 16,8-10-12-16,3-18 1 15</inkml:trace>
  <inkml:trace contextRef="#ctx0" brushRef="#br0" timeOffset="39544.1">15928 8538 45 0,'-11'41'22'0,"-13"9"-18"16,13-34 30-16,-3 3-33 15,-7 9 0-15,0 7 0 16,3-4 1-16,-3 7-3 16,0-4 0-16,-1 1-2 15,5-10 1-15,3-7-12 16,7-14 1-16</inkml:trace>
  <inkml:trace contextRef="#ctx0" brushRef="#br0" timeOffset="39755.39">15790 8855 40 0,'29'35'20'0,"13"-13"-25"0,-32-19 27 15,5 3-31-15,-1-3 0 0,0-3-10 16,7-3 0-16</inkml:trace>
  <inkml:trace contextRef="#ctx0" brushRef="#br0" timeOffset="40012.61">16157 8526 70 0,'43'47'35'0,"6"-6"-49"15,-42-35 74-15,11 13-61 16,-4-7 0-16,-4 7-7 0,-10 6 1 15,-3 13-2-15,-15 3 1 16,-24 2-11-16,-11 1 0 16</inkml:trace>
  <inkml:trace contextRef="#ctx0" brushRef="#br0" timeOffset="41305.1">15688 8460 43 0,'-3'9'21'0,"13"13"-17"0,-6-19 22 16,-1 7-25-16,4 9 0 16,-3 6 0-16,3 9 0 15,10 7-2-15,5 12 0 16,6-15-11-16,4-4 1 0</inkml:trace>
  <inkml:trace contextRef="#ctx0" brushRef="#br1" timeOffset="46571.27">15596 9717 28 0,'-7'19'14'0,"-7"-3"2"16,11-10 15-16,-1 0-25 15,1 1 0-15,-1 2 3 16,1-6 1-16,-1 4-12 15,0-4 0-15,4 0 7 16,4-6 1-16,3-10-3 16,4-9 0-16,3-6-3 0,3-3 0 15,1-10-4-15,-4-6 1 16,-3 6-11-16,-4-9 1 16,-7-3-4-16,-4 2 1 15</inkml:trace>
  <inkml:trace contextRef="#ctx0" brushRef="#br1" timeOffset="47111.16">15431 9382 46 0,'-4'12'23'0,"8"7"-22"0,-4-16 41 0,0-3-41 16,3 4 1-16,1-4 0 15,3-7 1-15,0-2-4 16,7-7 1-16,0-3 2 16,4-6 0-16,3 0-1 15,3-6 1-15,1 3-2 16,-4-4 1-16,-3 4-1 15,-4 0 1-15,0 6-2 16,0 3 1-16,-3 7-2 16,-4-1 0-16,3 10-3 15,-2 3 1-15,-1 9-2 0,0 7 0 16,-4 0 1-16,1 2 1 31,3 8 1-31,0-5 0 16,3-2 2-16,1 3 1 15,3-6 0-15,-3-4 1 16,-1-5-1-16,1 2 1 16,-4-3-1 15,-4 1 0-31,-3-1 1 0,-3 0 0 0,-4 4 0 0,-4-1 0 16,4 0-1-16,0 1 1 0,-7-1-1 15,-7 4 1-15,-11-7-2 16,-7 0 0-16,-3-6-11 15,0-6 1-15</inkml:trace>
  <inkml:trace contextRef="#ctx0" brushRef="#br1" timeOffset="47831.88">14725 10389 47 0,'3'0'23'0,"-3"12"-14"0,0-9 37 15,0 0-43-15,0 10 0 16,0 6 2-16,0 0 0 16,0-1-7-16,-3 7 1 15,3 4 2-15,-4 2 1 16,4-3-6-16,0-6 0 0,0-9-8 16,0-10 0-16,0-13-6 15,0-12 0-15</inkml:trace>
  <inkml:trace contextRef="#ctx0" brushRef="#br1" timeOffset="48006.74">14654 10175 30 0,'7'-6'15'0,"11"15"-5"16,-11-5 18-16,-3 5-28 15,3 4 1-15,0-4 0 16,0 3 0-16,0-2-3 15,0-4 0-15,0 0-8 16,4-6 0-16</inkml:trace>
  <inkml:trace contextRef="#ctx0" brushRef="#br1" timeOffset="48386.96">14954 10621 41 0,'4'28'20'0,"-4"-19"-24"0,0-9 31 16,0-3-28-16,0 3 1 16,0-19 0-16,0 0 0 0,0 4 0 15,0-7 0 1,0-3-1-1,0 3 0-15,3-3-1 0,1 3 0 16,3 0-1-16,0 3 1 0,0 3 0 16,4 1 0-16,-1 5 1 15,1 4 0-15,3 3 2 16,0 3 0-16,0 9 1 16,4 4 0-16,-4 6 0 15,0 3 0-15,0-4-1 16,-3 4 0-16,-4 3-1 15,0-3 0-15,0-3-5 16,0-3 0-16,-4-7-5 16,-3-9 1-16</inkml:trace>
  <inkml:trace contextRef="#ctx0" brushRef="#br1" timeOffset="49077.08">15413 10188 45 0,'14'50'22'0,"-14"0"-23"0,0-37 43 16,0 2-42-16,0 1 1 0,-7 3 0 15,7 0 1 1,0 3-2-16,0 6 1 0,7 0 1 15,-7-9 1-15,4-3-1 16,-4-4 0-16,0-2-1 16,0-4 1-16,-4 0-2 15,-3-6 1-15,3-9-1 16,-3-1 0-16,-3-2-1 16,-8-4 0-16,0 0 0 15,-3-2 0-15,0-1-2 16,0 6 1-16,0 10-1 15,3 0 0-15,4 6-1 16,0 6 1-16,3 7 1 16,4 3 0-16,4 0 1 15,-1 0 0-15,11 6 1 0,7 0 0 16,8 3 1-16,6 0 0 16,0-6 0-16,4-3 0 15,0-6-1-15,3-10 1 16,4-6-1-16,-4-10 1 15,-3-3-2-15,-1 1 0 16,-6-4 0-16,-4-3 0 16,-3-6 0-16,-4-1 1 15,-7 4-1-15,0 0 0 16,-3 3 0-16,-1 0 1 16,-3 7-1-16,0 5 1 15,0 7-1-15,-3 6 0 16,-1 7 0-16,1 5 1 0,-1 7-1 15,1 0 1-15,3-3 0 16,3 3 0-16,1 3 0 16,3 0 1-1,0 0-1-15,3-3 0 0,1-6-2 16,-1-4 1-16,1-5-6 16,0-7 1-16,-4-7-6 15,0-8 1-15</inkml:trace>
  <inkml:trace contextRef="#ctx0" brushRef="#br1" timeOffset="49437.42">15822 10802 44 0,'-3'63'22'0,"6"-38"-29"0,-3-25 40 15,-3-6-34-15,3-3 1 16,0-7 1-16,0-12 0 16,0-1-2-16,3-8 1 15,1-4 0-15,-4 0 1 16,0-3-1-16,0-3 1 16,3 3-1-16,4 7 0 15,4 2 0-15,-1 10 0 0,8 6 0 16,3 4 0-16,0 8 0 15,1 7 0-15,-5 4-1 16,-6 8 1-16,-4-2-1 16,-7 5 1-16,-4 1-1 15,-3 0 0-15,-7-4-3 16,-4 4 0-16,-3-4-8 16,7-2 1-16</inkml:trace>
  <inkml:trace contextRef="#ctx0" brushRef="#br1" timeOffset="49828.21">16104 10473 45 0,'0'13'22'0,"11"-7"-21"0,-4-6 38 16,0 0-39-16,7-3 1 16,0-7 0-16,0 1 0 15,0-3-2-15,-3-4 1 16,-4 0 0-16,0-3 1 16,-7 1-2-16,0-1 1 15,-3 0-2-15,-4 0 1 16,0 3-3-16,-4 7 0 0,0 6-1 15,1 9 1-15,-1 4-1 16,4 5 1-16,4 7 1 16,3 0 0-16,7 3 2 15,0 7 0-15,3-10 1 16,4-10 0-16,1 4-3 16,-1-7 0-16,0-3-6 15,0-12 0-15</inkml:trace>
  <inkml:trace contextRef="#ctx0" brushRef="#br1" timeOffset="50218.8">16372 10520 37 0,'-7'22'18'0,"0"-3"-21"16,7-16 32 0,-3-3-30-16,-1-3 1 15,4-3-1-15,0-7 1 16,-3-3 0-16,6-5 0 16,1-5-1-16,3 1 0 15,0 0 0-15,3 0 0 16,5 6 0-16,2 4 1 0,8-1-1 15,-4 10 1-15,-3 6 0 16,-4 6 0-16,-4 3 1 16,1 4 0-16,-4 0 0 15,0 2 0-15,-3 7 0 16,-1 0 0-16,1-3 0 16,-4-7 0-16,3 4-5 15,-3-3 1-15,4-1-7 16,-1-9 0-16</inkml:trace>
  <inkml:trace contextRef="#ctx0" brushRef="#br1" timeOffset="50684.18">16828 10040 34 0,'3'35'17'0,"-3"6"-12"0,4-29 27 16,-4-2-30-16,0 5 0 16,0 7 4-16,0 7 1 15,0-1-8-15,0 6 1 16,3 1 4-16,1 2 0 15,3-8-1-15,0-4 0 0,-4-13-3 16,-3-2 1-16,0-4-2 16,-3-9 1-16,-4 0-1 15,0-10 1-15,-4 4-2 16,-3-1 0-16,0-2-1 16,-4 2 1-16,1 1-1 15,-1 6 1-15,4 6-1 16,3 6 1-16,4 4 2 15,4 12 0-15,6 6 1 16,4-9 1-16,4-3-1 16,3-6 0-16,0-1 0 15,0-2 0-15,0-4-4 16,0 0 1-16,4 0-11 16,-4-12 0-16</inkml:trace>
  <inkml:trace contextRef="#ctx0" brushRef="#br1" timeOffset="51195.56">17216 10385 31 0,'0'10'15'0,"3"-13"0"0,-3 3 15 0,0 0-26 16,0 0 1 0,0 0 0-16,0 0 0 0,0 3-7 15,-3 0 0-15,-8 3 4 16,0 4 1-16,-3 2-3 16,0-2 1-16,0 2-1 15,0 1 0-15,3-1-1 16,1 1 0-16,3-1-2 15,3-5 1-15,4-1-2 16,4-6 1-16,6 3-1 16,4 0 1-16,1-3-1 15,-1 0 1-15,0-6 0 16,-4 0 1-16,1-4 1 16,0 4 0-16,-1-4 0 15,-3 1 1-15,4 0 0 16,-1 2 0-16,1 7 0 0,-1 4 1 15,-2 11 0-15,-1-5 0 16,0 2 0-16,-4 4 0 16,1-1-1-16,-1 1 1 15,-3-3-1-15,4-4 0 16,-1-3-7-16,4-6 0 16,0-6-4-16,-3-3 1 15</inkml:trace>
  <inkml:trace contextRef="#ctx0" brushRef="#br1" timeOffset="51630.58">17448 10389 25 0,'11'31'12'0,"-15"16"-12"0,4-38 19 0,0 4-20 16,0-4 1-16,0 1 0 15,-3-7 0-15,3 3 0 16,-4-3 1-16,4 3 0 16,0-2 1-16,0-1 0 15,0-3 1-15,0 0-1 16,0-7 1-16,4-5-3 16,-1-1 1-16,5-2-1 15,-1 2 0-15,0-6-1 16,0 4 1-16,3 2-1 0,-3 4 1 15,4 6 1-15,-1 3 0 16,5 3 0-16,-1 0 0 16,0 3 0-16,-4 0 0 15,-3-2-1-15,1-1 1 16,-1 0-2-16,-4 3 1 16,1 0-1-16,-4 4 1 15,3 2-2-15,1-2 0 16,-1-1-2-16,4-3 0 15,0 1-3-15,4-7 1 0,-1-10-3 16,5-2 0 0</inkml:trace>
  <inkml:trace contextRef="#ctx0" brushRef="#br1" timeOffset="51889.03">17953 9739 29 0,'3'-9'14'0,"-6"18"-14"16,3 1 29-16,-4 9-27 15,4 3 0-15,0 12 1 16,-3 7 1-16,-1 9-5 16,1 10 1-16,-8 9 2 15,11 15 1-15,0 1-2 16,0-13 0-16,0-12-2 15,0-13 1-15,0-19-7 0,-3-9 1 16,-8-22-6-16,-3-19 1 16</inkml:trace>
  <inkml:trace contextRef="#ctx0" brushRef="#br1" timeOffset="52052.24">17561 10156 41 0,'14'19'20'0,"25"-3"-20"0,-21-13 36 15,10 0-32-15,11 0 1 16,7-3-1-16,0-6 1 0,10 0-8 16,11-4 1-16,0-2-3 15,-10-1 1-15,-12-2-11 16,-13-10 1-16</inkml:trace>
  <inkml:trace contextRef="#ctx0" brushRef="#br1" timeOffset="52637.13">15589 11182 55 0,'14'56'27'0,"0"-2"-30"0,-10-39 48 0,-4 10-43 16,0 0 0-16,0 1-1 16,0-1 1-16,4-3-3 15,-1-7 1-15,1-2 0 16,-1-1 1-16,1-5-1 16,3-4 0-16,3-9-1 15,4-13 1-15,1-6-1 16,2-7 1-16,8 1-2 15,3 0 1-15,4-4-5 16,3 7 1-16,-3 3-11 0,0 3 1 16</inkml:trace>
  <inkml:trace contextRef="#ctx0" brushRef="#br1" timeOffset="53055.64">16097 11285 52 0,'7'10'26'0,"-7"9"-26"0,0-19 39 0,-3 0-39 15,-4 6 0-15,-7-3-1 16,0 3 1-16,-1-3 0 16,1 1 0-16,0 2 0 15,4 3 1-15,-1-3-4 16,4-2 1-16,3 2-3 15,1-3 1-15,3-3-3 16,7 0 1-16,4-6-1 16,-1-1 0-16,1 1 2 15,-1-6 1-15,1-1 3 16,-1 1 0-16,5 5 2 16,-5 4 0-16,4 3 0 15,0 3 1-15,-3 13-1 16,0-3 1-16,-1 2 0 15,-3 4 0-15,0 0-1 16,0 3 1-16,0-3 0 0,0-4 0 16,0-2-3 15,1-4 1-31,-1-6-7 0,0-3 0 16</inkml:trace>
  <inkml:trace contextRef="#ctx0" brushRef="#br1" timeOffset="53325.02">16316 11370 37 0,'4'16'18'0,"-1"-13"-15"0,-3-3 22 0,0-10-25 16,-3 1 1-16,3-4 2 15,-4 1 0-15,0-1-2 16,1 4 1-16,-1-4 2 15,4 7 0-15,4 0 0 16,3 3 0-16,4 0-2 16,6-1 1-16,8 4-2 15,3-3 0-15,4-3-4 16,-4 0 1-16,-3 0-5 16,3-1 0-16,-3-2-8 15,-1-7 1-15</inkml:trace>
  <inkml:trace contextRef="#ctx0" brushRef="#br1" timeOffset="53537.24">16729 11307 43 0,'0'41'21'0,"0"3"-27"0,0-38 34 16,0 1-31-16,0-4 0 15,-4-6-8-15,1-7 0 16,-1-9 9-16,1 0 1 16,-1 1-8-16,1-11 0 15,-1 1 0-15,1 0 0 16</inkml:trace>
  <inkml:trace contextRef="#ctx0" brushRef="#br1" timeOffset="53685.56">16648 11085 35 0,'3'12'17'0,"11"-9"-22"0,-7-6 40 0,4 3-35 16,-1 3 0-16,5 4 0 16,-1-1 0-16,0 0-2 15,0 0 1-15,0 1-7 16,0-4 1-16,-3-3-3 16,3-6 0-16</inkml:trace>
  <inkml:trace contextRef="#ctx0" brushRef="#br1" timeOffset="53911.95">17032 11151 28 0,'11'6'14'0,"-4"-3"-8"0,-7-3 23 15,0 3-30-15,0 3 1 16,-4 1-1-16,-3-1 1 16,0 0 0-16,-7 0 0 15,0 4-1-15,3-1 1 16,1 1-1-16,3-4 0 15,0 0-2-15,0-3 1 16,3 0-3-16,4-3 1 16,0 0-4-16,4-6 1 15,3 0-2-15,0-3 1 16</inkml:trace>
  <inkml:trace contextRef="#ctx0" brushRef="#br1" timeOffset="54055.9">17014 11185 9 0,'4'6'4'0,"10"13"0"0,-10-13 5 0,3 4-8 15,0 2 1-15,0-2 2 16,0-1 1-16,0 4-6 16,0-4 1-16,4 4 1 15,-1-4 0-15,1-3-5 16,3-12 1-16</inkml:trace>
  <inkml:trace contextRef="#ctx0" brushRef="#br1" timeOffset="54302.52">17364 10702 29 0,'7'25'14'0,"0"10"-9"0,-7-20 26 16,-4 7-29-16,1 7 1 15,-1 8 1-15,1 7 0 16,-4 0-6-16,0 6 1 15,3 7 3-15,1-10 0 16,-1-10-2-16,1-9 0 16,-1-6-6-16,0-9 1 15,4-10-4-15,-3-9 0 16,-1-7-3-16,1-6 1 0</inkml:trace>
  <inkml:trace contextRef="#ctx0" brushRef="#br1" timeOffset="54515.27">17378 11097 34 0,'3'-6'17'0,"26"22"-18"15,-19-13 34-15,8 3-33 16,-4 3 1-16,0 4-1 16,-7 3 0-16,-7 2-1 15,-7 4 1-15,-4 0-1 16,1-6 1-16,-8 3-3 15,4-3 0-15,0-1-6 16,0-5 0-16,3-10-1 16,1-4 0-16</inkml:trace>
  <inkml:trace contextRef="#ctx0" brushRef="#br1" timeOffset="54754.48">17628 10690 35 0,'11'50'17'0,"-8"12"-19"0,-3-46 35 16,-3 9-31-16,-1 13 0 16,-3 6 0-16,0 3 0 0,0 9-3 15,4-2 0-15,-1-14 1 16,-3-5 0-16,4-10-9 15,3-9 1-15,0-16-3 16,10-7 0-16</inkml:trace>
  <inkml:trace contextRef="#ctx0" brushRef="#br1" timeOffset="55097.18">17815 11201 28 0,'32'15'14'0,"7"-30"-15"16,-29 8 23-16,1-5-23 15,0-4 1-15,-4 4 0 16,3-4 0-16,-6 0 0 16,-4-6 0-16,0 0 0 0,-4 4 0 15,-6 2 0-15,-1 6 0 16,0 10 0-16,1 10 0 15,-4-1 0-15,7 10 1 16,0 6 1-16,7 10 1 16,7-7 2-16,3 0 1 31,1 4 0-31,-1-7 0 0,12-3-1 0,9-7 1 16,12-9-3-16,3-6 0 15,-4 0-9-15,-10-6 0 0,-11-3-8 16,-4-4 0-1</inkml:trace>
  <inkml:trace contextRef="#ctx0" brushRef="#br1" timeOffset="62422.58">12541 7535 26 0,'4'-3'13'0,"3"0"-3"0,-7 3 13 16,3 0-22-16,-3 0 1 16,7 6-1-16,0 0 1 15,1 4-3-15,-1 5 1 16,-4 10 1-16,1 13 1 15,3-16-2-15,3 6 0 16,-3 13 0-16,0 12 1 0,0-9-3 16,1 0 0-16,-1 0-8 15,0-6 1-15,-7-7-1 16,-4-9 0-16</inkml:trace>
  <inkml:trace contextRef="#ctx0" brushRef="#br1" timeOffset="62965.62">12428 7930 42 0,'0'22'21'0,"11"-19"-27"16,-4 0 45-16,0 10-38 0,4 2 1 15,-4 7 0 1,0-3 0-16,3 6-3 0,-3 0 0 16,0 1 2-16,-3-1 0 15,3 0-2-15,0 6 1 16,-3-6-1-16,-1-6 1 15,-3-3 0-15,4-4 0 16,-1-9 0-16,-3-3 0 0,4-9 0 16,6-7 1-1,8 1 0-15,3-4 0 0,7 0-1 16,4-3 1-16,3 0-1 16,-3-3 1-16,-4 0 0 15,-3 3 0-15,-4-9-1 16,-7 15 0-16,-3 3-1 15,-8 1 1-15,-6 2-1 16,-4 4 1-16,-4-3-1 16,-6 6 0-16,-5-4 1 15,-2 1 0-15,-8 9-1 16,-3 7 1-16,-4-1-1 16,0 7 0-16,4-4-9 15,3 1 0-15,-7-7-3 16,8-3 1-16</inkml:trace>
  <inkml:trace contextRef="#ctx0" brushRef="#br1" timeOffset="65110.09">10001 6779 42 0,'11'22'21'0,"-1"-6"-14"0,-6-10 22 15,-4 10-27-15,0 12 0 16,-4 0 1-16,1 0 0 16,-1 7-4-16,1 12 0 15,3-13 3-15,0 7 1 16,3 6-2-16,1 0 0 15,-1-6 0-15,1-6 0 16,-1-7-1-16,1-9 1 16,0-7-1-16,-1-9 0 15,-3-9 0-15,0-10 0 16,-3-2-1-16,-5-4 1 0,-2 9-2 16,-4 7 1-16,0-4 0 15,0 1 0-15,-1 6-2 16,1-3 1-16,0 6-1 15,-3 3 1-15,-1-3 0 16,4 0 0-16,0 6 1 16,3 6 0-16,1 7 0 15,6 6 1-15,-3-3 0 16,7 3 0-16,-4 4 0 16,8-1 0-16,3 0 0 15,7-3 1-15,4 0-1 16,6-9 1-16,12-4-1 15,3-5 1-15,3-4-1 16,0-13 1-16,-6-8 0 16,-5-4 0-16,1-3 0 15,-4-4 0-15,0-5 0 16,-6-1 1-16,-1 10-1 0,-4 7 1 16,-2-1-2-16,-1 6 1 15,-7-3-2-15,-4 10 1 16,-3-3-1-16,-3 6 1 15,-1 6-1-15,-3-13 0 16,-3 10 0-16,2 7 1 16,1 2 0-16,-3 7 0 15,6 6 0-15,-3 3 0 16,4 0 0 15,3-6 1-31,3 3-1 0,4-7 0 0,4 1-2 0,-1-10 1 0,8-6-5 16,3-3 1-16,4-6-8 15,0-7 0-15</inkml:trace>
  <inkml:trace contextRef="#ctx0" brushRef="#br1" timeOffset="65533">10495 7554 44 0,'0'59'22'0,"-3"-5"-25"0,3-51 36 16,0 0-33-16,-4-6 0 16,4-7-1-16,-3-5 1 15,3-10 0-15,-4-7 1 16,1-5-1-16,3-1 0 15,0-3 0-15,0-6 0 16,3 0 0-16,4 3 0 16,4 13 0-16,6 9 0 15,1-3 0-15,3 0 0 16,7 6 1-16,1 10 1 16,-5 2-1-16,-3 4 0 31,-6 3 0-31,-5 0 0 0,-10 10-1 0,-7 5 0 0,-7 4-2 15,-4 3 1-15,-3-3-3 16,4-4 0 0,-1-2-5-16,4 0 0 15,7-10-3-15,3-6 0 0</inkml:trace>
  <inkml:trace contextRef="#ctx0" brushRef="#br1" timeOffset="66072.59">10795 7300 30 0,'4'22'15'0,"6"-13"-11"0,-6-9 26 15,3 0-29-15,3-3 0 16,1-3 1-16,3-4 1 0,0-2-4 15,-3-4 1-15,-1 0 1 16,1-2 0-16,-4-1-1 16,0 9 1-16,0 1-1 15,-7 3 0-15,0-1-1 16,-4 7 0-16,1 0-2 16,-4 4 0-16,0-8 0 15,0 1 1-15,0 6-1 16,0 7 1-16,3 2 0 15,1 7 1-15,-4 6 1 16,7-3 0-16,0 3 1 16,0 0 1-16,7 0 0 15,0 1 0-15,3-8-1 16,4-11 1 15,8-7-3-15,-5-3 1-16,1-10-10 0,-1-6 1 0</inkml:trace>
  <inkml:trace contextRef="#ctx0" brushRef="#br1" timeOffset="66791.78">11130 7341 41 0,'0'25'20'0,"7"-10"-25"0,-7-15 34 0,0 0-29 15,4 3 1-15,-4-3-1 16,0 0 0-16,0 0-1 15,0 0 1-15,0 0 1 16,0 0 0-16,0 0-1 16,0 0 0-16,0 0 1 15,3-3 0-15,1 0-1 16,-4 3 0-16,3-6 0 16,-3 0 0-16,0-1-1 0,0 7 1 15,0-6 0-15,0 6 0 16,0 0 0-16,4-3 1 15,-4 3-1-15,7 0 0 16,-4 0 0-16,4 3 1 16,-3 0-1-16,0-3 0 15,-1 0-1-15,1 0 1 16,-1 0 0-16,-3 0 1 16,0 0-2-16,4-3 1 15,-1 0 0-15,4 0 1 16,-3 0-1-16,-1-4 0 0,1 1 0 15,-1-3 0-15,1-1 0 16,-1-2 0-16,1-4 0 16,-1-3 0-16,1 4 0 15,3-1 1-15,0 0-1 16,4 10 0-16,-1 6 0 16,1 0 0-16,-4 0 1 15,0 0 0-15,0-13-1 16,0 10 0-16,0 6 0 15,-3 7 1-15,-1-1-1 16,1 4 0-16,-1-1-2 16,1 1 1-16,-4-1-4 15,3 4 1-15,1 0-8 16,-4-10 1-16</inkml:trace>
  <inkml:trace contextRef="#ctx0" brushRef="#br1" timeOffset="67873.59">11550 6710 44 0,'0'32'22'0,"3"5"-19"16,1-27 38-16,0-4-40 16,-1 13 1-16,1 9 0 15,-1 10 0-15,1-4-3 0,-1 1 1 16,1-1 2-16,3 1 0 15,-4-1-1-15,1-6 1 16,-1-6-1-16,1 0 0 16,-4-9-1-16,0 2 0 15,-4-11 0-15,-3-1 0 16,-3-13-1-16,-4-2 0 16,-4 2 0-16,-3-2 0 15,-4-1-1-15,0 1 1 16,4 2-3-16,0 10 1 15,3 10-1-15,1 8 1 16,6-5 0-16,1 6 0 0,6 6 1 16,4 0 0-16,7 3 2 15,4 0 0-15,3-2 1 16,11-5 1-16,-1 1 0 16,4-6 0-16,4-6-1 15,3-4 0-15,1 0-2 16,-4 0 0-16,-1-9-8 15,-3-9 0-15,-3-10-4 16,-7-7 0-16</inkml:trace>
  <inkml:trace contextRef="#ctx0" brushRef="#br1" timeOffset="68294.28">11811 7215 41 0,'4'9'20'0,"3"-5"-14"0,-7-4 37 16,3 0-41-16,4 0 1 16,0 0 0-16,0 0 1 15,0 0-6-15,0-4 1 16,-3-2 3-16,-1 0 0 16,1-3-2-16,-4 9 0 15,0 0 0-15,0 0 1 16,0-13-1-16,0 0 0 15,0 4 0-15,0 0 1 16,0 6-1-16,0-1 1 0,0-2-1 16,0 6 0-16,-4 0 0 15,1 3 0-15,-1 4-1 16,1 2 1-16,-1-3-1 16,1-6 0-16,-1 6 0 15,1 10 0-15,3 6 0 16,0 3 0-16,3 0 0 15,4 0 0-15,0-6 0 16,0-6 0-16,1-4-3 16,6-6 0-16,3-9-8 15,4-7 0-15,-6-5-2 16,-1-1 0-16</inkml:trace>
  <inkml:trace contextRef="#ctx0" brushRef="#br1" timeOffset="68939.43">12037 7231 39 0,'-4'44'19'0,"11"-7"-20"0,-3-27 35 15,-4-1-34-15,3-3 1 16,-3-2-1-16,0-4 0 15,0-7-1-15,4-5 1 16,-1-4 0-16,4-3 0 16,1 0-2-16,-1-3 0 0,3 13-1 15,1-4 1-15,-1-5-3 16,1 5 1-16,0-3-1 16,3 4 0-16,-4 6 0 15,1 6 0-15,-1 0 1 16,1 9 0-16,-4-3 1 15,0-9 1-15,0 3 1 16,0 6 1-16,0 1 0 16,0 2 0-16,0 4 0 15,0-4 0-15,4 4 0 16,0-4 0-16,3-3-2 16,0-3 0-16,0-3 0 15,4-6 1-15,-1-6 0 16,1 2 0-16,-4-9 1 0,0-12 1 15,0-10 1 1,4-9 1-16,-4-9 1 0,0-7 0 16,-3 0 0-16,-1 13 1 15,-6-1 0-15,-4 4 0 16,-4 3-1-16,-3 3 1 16,0 13-1-16,0 6 0 15,0 12 0-15,0 16 1 16,3 13-1-16,-3 0 1 15,-3 18-1-15,6 10 0 16,4 19-2-16,0 3 1 16,4 3-3-16,3-13 0 15,-4-12-4-15,1-3 1 0,-4-19-5 16,0-13 0-16,-4-9-6 16,-10-6 1-16</inkml:trace>
  <inkml:trace contextRef="#ctx0" brushRef="#br1" timeOffset="69108.1">12217 7018 49 0,'17'9'24'0,"26"-3"-25"16,-26-9 45-16,8-6-44 16,3-1 1-16,8-5-1 15,2-1 1-15,-2-3-6 16,-8 3 0-16,-3 4-10 15,-4-4 1-15</inkml:trace>
  <inkml:trace contextRef="#ctx0" brushRef="#br1" timeOffset="69660">12898 7181 45 0,'14'6'22'0,"10"35"-13"15,-17-29 31-15,0 7-40 16,1 0 1-16,-1 0-1 0,-4-1 1 16,4-5-1-16,-7-4 1 15,0 1 0-15,0-1 0 16,4 1 0-16,-1-7 0 16,-3 0 0-16,0-3 0 15,7-6-1-15,4-7 1 16,3-6-1-16,0-6 0 15,4 0-1-15,6 3 1 16,1 0-3-16,0 6 1 16,0 7-10-16,3 3 0 0,-4 0-4 15,1 6 1-15</inkml:trace>
  <inkml:trace contextRef="#ctx0" brushRef="#br1" timeOffset="70050.17">13335 7187 54 0,'7'16'27'0,"0"-26"-28"16,-3 10 51-16,-4 3-50 15,0 4 1-15,-4 2-1 16,1 0 1-16,-4 1-2 16,-4 2 1-16,0 1 0 15,1-1 0-15,-1 1-3 16,1-1 1-16,3-2-2 15,0-1 1-15,3-2-3 16,4-4 1-16,0-3-1 16,7-7 1-16,0-2 1 0,4 0 0 15,-1-1 1-15,1 1 1 16,-1 3 1-16,1-1 0 16,0 4 0-16,-1 6 1 15,4 4-1-15,-3 5 1 16,3 1 0-16,-3 2 0 15,-1 1 0-15,1-3 1 16,-4-4-1-16,0-3 1 16,0 0-1-16,0-2 1 15,0-1-3-15,0 0 1 0,0-3-9 16,0-6 0-16</inkml:trace>
  <inkml:trace contextRef="#ctx0" brushRef="#br1" timeOffset="70350.58">13561 7350 39 0,'0'6'19'0,"-4"-21"-18"16,1 8 30-16,3-2-27 15,-4-4 0-15,1-2 1 16,-1-4 0-16,4 3-6 16,0 0 0-16,4 7 5 15,3 0 0-15,3 2-2 0,4 1 0 16,4 3-1-16,0 0 1 16,3 0-5-16,0 0 1 15,0-1-6-15,-3-2 0 16,-4 0-7-16,0 9 0 15</inkml:trace>
  <inkml:trace contextRef="#ctx0" brushRef="#br1" timeOffset="70547.25">13864 7212 40 0,'11'31'20'0,"-1"-6"-25"15,-6-18 31-15,-4-4-28 16,0 0 1-16,-4-3-7 16,1-6 0-16,-4-4 3 15,-4-5 0-15,1-4-5 16,-1 12 0-16</inkml:trace>
  <inkml:trace contextRef="#ctx0" brushRef="#br1" timeOffset="70696.17">13794 7156 30 0,'7'21'15'0,"14"-2"-24"15,-14-16 32-15,3-3-24 0,1 4 0 16,3-4-6-16,-3 0 1 16,3-7 2-16,4-2 1 15</inkml:trace>
  <inkml:trace contextRef="#ctx0" brushRef="#br1" timeOffset="71055.5">14041 7108 27 0,'7'7'13'0,"3"-7"-9"0,-6 6 23 15,-1 0-25-15,1 1 1 0,-1-1-1 16,1 3 0-16,-8 1-4 16,1-4 1-16,-4-6 2 15,0 0 0-15,0 3-4 16,0-3 1-16,0 3-5 15,3 0 1-15,0 0-2 16,4 1 0-16,0-4 0 16,8 0 1-16,-1 3 2 15,0-3 0-15,0-3 5 16,0-4 0-16,-4 10 2 16,1 1 1-16,-1 2 0 15,1 0 0-15,-4-6-1 16,7-6 0-16,-7 6 1 15,3 3 0-15,1 3 0 16,3 4 0-16,0 2 0 16,0 1 1-16,4-1-1 15,-4 1 0-15,3-1-4 16,-3 1 1-16,0-7-7 0,4-9 0 16</inkml:trace>
  <inkml:trace contextRef="#ctx0" brushRef="#br1" timeOffset="71329.08">14291 6880 46 0,'-11'56'23'0,"-3"10"-32"15,14-44 45-15,0 9-36 16,0-9 0-16,0 3 0 16,0-3 0-16,0 0-1 15,4-6 1-15,-4-7-3 16,0-6 1-16,0-6-5 16,0 9 0-16,-4-15-5 15,1 0 0-15</inkml:trace>
  <inkml:trace contextRef="#ctx0" brushRef="#br1" timeOffset="71511.98">14330 7168 29 0,'14'28'14'0,"11"-34"-8"16,-18 6 23-16,0 3-28 16,0-3 1-16,-4-6 0 0,-3 6 0 15,-3 6-4-15,-4 4 1 16,-4 5 1-16,-3 1 0 15,-7 0-6-15,-4-1 1 16,1-5-6-16,2-7 1 16</inkml:trace>
  <inkml:trace contextRef="#ctx0" brushRef="#br1" timeOffset="71780.78">14524 6682 36 0,'18'34'18'0,"-1"23"-17"16,-13-48 31-16,-4 13-31 16,0 13 1-16,-4 9 3 15,1 0 0-15,-1 9-6 16,1-12 1-16,-1 3 3 15,1 3 0-15,-1 0-2 16,0-10 1-16,1-9-7 16,3-12 0-16,0-10-9 15,0-12 1-15</inkml:trace>
  <inkml:trace contextRef="#ctx0" brushRef="#br1" timeOffset="72092.6">14612 7209 29 0,'11'-16'14'0,"3"35"-3"0,-11-16 15 15,8 0-25-15,7-6 0 16,3-3 0-16,3-4 0 16,-2 10-2-16,-5 0 1 15,-3-12 0-15,-3-4 1 0,-11 1-2 16,-4 8 1-16,-3-5-1 15,-3 9 1-15,-1 9-1 16,4 3 0-16,0-6 1 16,3 10 0-16,4 6 1 15,4 6 0-15,7 3 1 16,3-3 0-16,3-6 0 16,1-7 1-16,3-8-3 15,4-11 1 1,0-5-12-16,-8-7 0 0</inkml:trace>
  <inkml:trace contextRef="#ctx0" brushRef="#br1" timeOffset="72978.25">15723 6679 29 0,'-3'-3'14'0,"6"0"0"15,1 6 13-15,-4 3-24 16,-4 3 0-16,-3 4 2 15,-7 6 0-15,-7 0-7 16,-4-1 1-16,-3 17 4 16,0 3 0-16,-4 9-1 15,0 12 0-15,4 4 0 16,3 6 0-16,8 0-1 16,3 0 1-16,7-6-1 15,7-10 1-15,7-12-7 16,3-10 1-16,4-15-11 0,4-13 0 15</inkml:trace>
  <inkml:trace contextRef="#ctx0" brushRef="#br1" timeOffset="73504.64">15790 7209 34 0,'-3'6'17'0,"-11"-9"-13"16,10 3 19-16,-3-3-22 15,0 3 0-15,0 3 2 16,0 0 0-16,0 3-3 15,0-3 0-15,0 1 2 0,3-1 1 16,1 3-1-16,3 0 0 16,0 1-1-16,3 2 0 15,1 4-1-15,3-4 1 16,0 0-1-16,0 4 0 16,0-4-1-16,0-2 1 15,0-4-1-15,0-6 1 16,0-4-1-16,-3-5 0 15,6-4-3-15,1 0 1 16,0-2-9-16,3-14 1 0</inkml:trace>
  <inkml:trace contextRef="#ctx0" brushRef="#br1" timeOffset="73923.85">15963 7312 30 0,'0'7'15'0,"4"-17"-10"16,-4 4 18-16,3 0-22 0,1-4 1 15,-1-2 1-15,1-4 1 16,-1 7-5-16,1 2 1 16,-1-5 2-16,4 2 0 15,4-5-1-15,3-1 0 16,0 0-1-16,0-2 1 16,1-1-1-16,-1 9 1 15,0 4 2-15,0 6 0 16,0 13 0-16,0 2 1 15,0 1-1-15,0 9 0 16,-3 3 0-16,-1 0 0 16,1-2-4-16,0-11 1 0,3-5-7 15,0-10 0-15,-7-10-8 16,7 1 1-16</inkml:trace>
  <inkml:trace contextRef="#ctx0" brushRef="#br1" timeOffset="75084.89">17096 6977 42 0,'0'0'21'0,"0"15"-16"0,0-8 32 16,-4 2-36-16,-3 10 0 15,-4 6 0-15,1 6 1 16,-4-6-3-16,0 4 0 16,-4 2-1-16,4-6 0 15,0-6-10-15,7-3 1 0,3-13-3 16,4-6 1-16</inkml:trace>
  <inkml:trace contextRef="#ctx0" brushRef="#br1" timeOffset="75248.92">16947 7052 37 0,'8'53'18'0,"9"7"-22"16,-10-54 34-16,4 7-31 15,3 2 1-15,4 7-2 16,3 0 1-16,3-3-5 15,1 0 0-15,0-7-4 16,-8-5 1-16</inkml:trace>
  <inkml:trace contextRef="#ctx0" brushRef="#br1" timeOffset="75539.16">17378 7256 44 0,'0'31'22'0,"-7"16"-23"0,3-37 42 0,1 5-41 16,-4 4 0-16,-7 6-2 15,-1 0 1-15,1 4-5 16,0-11 0-16,0-5-7 15,4-10 0-15</inkml:trace>
  <inkml:trace contextRef="#ctx0" brushRef="#br1" timeOffset="76016.12">17769 7303 43 0,'-3'22'21'0,"3"-13"-22"0,0-9 35 0,0-6-32 15,-4-10 1-15,1-9 0 16,-1-6 1-16,1-7-5 16,-1-6 0-16,4-9 3 15,4-7 0-15,3 10-1 16,0-3 0-16,3 0-1 16,5 6 1-16,-1 6-1 15,3 13 1-15,1 9-1 16,0 9 1-16,-4 10-4 15,0 7 1-15,-7 2-4 16,0 0 1-16,-7 10-10 16,-7 0 0-16</inkml:trace>
  <inkml:trace contextRef="#ctx0" brushRef="#br1" timeOffset="76223.08">17664 7130 33 0,'-4'26'16'0,"1"-14"-9"0,6-6 20 16,1 1-25-16,-1-1 0 16,4 0 1-16,4-3 0 15,6-3-5-15,5-3 1 16,2-6 1-16,1-1 0 0,0-2-9 16,-4-1 1-16,-4-9-4 15,-6 3 0-15</inkml:trace>
  <inkml:trace contextRef="#ctx0" brushRef="#br1" timeOffset="76647.63">18175 6500 43 0,'-3'38'21'0,"10"24"-18"0,0-55 41 16,3 5-41-16,8 10 0 16,7 3 2-16,3 7 1 15,4-4-8-15,-4 6 1 16,-7 7 4-16,-10 9 0 0,-11 4-3 16,-11 11 1-16,-10-5-7 15,-14 6 0-15,-4-3-11 16,-11-13 0-16</inkml:trace>
  <inkml:trace contextRef="#ctx0" brushRef="#br2" timeOffset="85240.38">14453 8852 37 0,'-3'3'18'0,"3"-9"-9"0,0 6 19 16,3 6-25-16,1-3 1 15,3 0 2-15,0 4 0 16,0 5-8-16,-3 4 1 16,-1 9 4-16,1 3 1 15,-4-3-3-15,0 3 0 16,0 1-1-16,0-1 1 15,0 3-1-15,3-6 0 0,-3 0 1 16,0-3 0-16,4 0 0 16,-1 0 0-16,1-6-1 15,-4 3 1-15,3 0-1 16,-3-1 1-16,4-2-1 16,-4-3 0-16,3-4 0 15,1 0 1-15,-1-2-1 16,4-4 1-16,0-3 0 15,1 0 0-15,2-3-1 16,1 0 1-16,3-4-1 16,0 4 1-16,0 0-1 15,7 0 1-15,4 0 0 16,3 0 0-16,7-4 0 16,4 4 1-16,4-3 0 15,6 0 1-15,4-4-1 16,7-2 0-16,-7-4 0 15,3-6 0-15,8 3-1 0,3 4 1 16,3 2-1-16,11 1 0 16,4 8 0-16,-11 4 0 15,4 0-1-15,3-3 1 16,4-3-1-16,6-3 1 16,8-1-2-16,-7-2 1 15,3 2-1-15,-7 4 1 16,-10 3-1-16,-11 0 1 15,-7 9-1-15,-4 0 1 16,-10 1-1-16,-7-1 1 0,-4-3-1 16,-7 3 0-16,-6 0 0 15,-5 1 0-15,1-1 0 16,-4 0 0-16,0 1 0 16,-3-1 1-16,-1 0-1 15,1-3 1-15,-4-3-1 16,0-3 1-16,-4-3-1 15,-3-10 0-15,-3-6-1 16,-8-3 1-16,-3-9-2 16,-3-10 1-16,-8-3-1 15,-3-13 1-15,-4 4-3 16,4-7 0-16,0-3-12 16,6-3 0 15</inkml:trace>
  <inkml:trace contextRef="#ctx1" brushRef="#br2" timeOffset="61964.02">12019 5923 0</inkml:trace>
  <inkml:trace contextRef="#ctx0" brushRef="#br2" timeOffset="86460.11">16436 9275 28 0,'28'25'14'0,"14"22"-6"0,-27-31 15 16,6-3-20-16,11 2 0 0,6 4 3 15,8 0 0-15,0-3-7 16,7-1 1-16,7 1 5 16,7-3 0-16,18-4-1 15,3-3 1-15,0-3-1 31,11-6 0-31,3-9-1 0,15-4 1 16,-8-12-1 0,-10-10 0-16,3-3-1 0,-3-9 0 15,3-3-1-15,-3-10 0 0,-7-6-1 16,-11-9 1-16,-4-13-2 16,8-9 1-16,-4 5-1 15,0-2 0-15,-3 3 0 16,-1 3 0-16,-6 7 0 15,-4-1 1 1,57-9-1-16,-1 15 1 16,-14 17 0 31,8 18 1-47,6 12-1 15,-3 14 0 1,-3 5-1-16,-29 4 0 0,-4 2-8 15,-6 1 0-15,-21-6-7 0,-8-1 0 0</inkml:trace>
  <inkml:trace contextRef="#ctx0" brushRef="#br2" timeOffset="87090.6">20532 8585 48 0,'-7'-6'24'0,"-4"-47"-22"0,8 28 37 0,-5-13-39 15,1-15 1-15,0-13 0 16,0-16 0-16,4 7-1 15,3-6 0-15,0 2 0 16,7 7 1-16,7 0 0 16,4 12 0-16,3 10 0 15,3 3 0-15,1 19-1 16,0 9 1-16,-4 16-3 16,0 12 1-16,-3 7-5 15,-4 6 0-15,-7 9-9 16,-7 1 0-16</inkml:trace>
  <inkml:trace contextRef="#ctx0" brushRef="#br2" timeOffset="87377.26">20302 8363 60 0,'4'25'30'0,"6"-3"-33"0,-6-13 53 15,3 1-47-15,4 2 1 16,3-6-1-16,3 1 1 16,8-4-6-16,7-3 0 15,7-10 1-15,-1-2 0 0,-2-7-6 16,-5 0 1-16,-2 4-4 16,-8 2 1-16,-3-6-4 15,-8 0 1-15,4 4 0 16,-3 5 0-16,3 1 0 15,-4 3 1-15,5 3 2 16,-5 9 0-16</inkml:trace>
  <inkml:trace contextRef="#ctx0" brushRef="#br2" timeOffset="87700.95">20842 8382 23 0,'-10'15'11'0,"6"1"-10"0,4-13 24 0,0-3-21 16,0 3 0-16,4 0 1 0,3 1 0 16,0 2-6-16,0 3 0 15,0-3 4-15,-4 4 1 16,4-4-3-16,-3 0 1 16,3-2-2-16,-4-1 1 15,5 0-2-15,-1 0 0 16,0 0-1-16,3 0 1 15,1-3 1-15,3 6 0 16,-4-2 1-16,1-1 0 16,0-3 0-16,-1-3 1 15,1-7-3-15,3 1 1 16,0-10-11-16,0-6 1 0</inkml:trace>
  <inkml:trace contextRef="#ctx0" brushRef="#br2" timeOffset="88216.2">21146 8400 41 0,'0'38'20'0,"3"-3"-17"0,-3-29 31 0,0-3-32 0,0 3 1 16,0-6-3-16,0 3 0 15,0-3-1-15,4-6 1 16,-1-6 1-16,4-4 1 0,0-3-2 16,4-3 0-16,-1 0-1 15,-3 6 1-15,4 4-2 16,-4-1 0-16,0 1-1 15,0 9 1-15,-3-7 0 16,3 10 0-16,0 10 1 16,0-1 1-16,0 4 0 15,0 2 0-15,4 1 0 16,-4 3 1-16,0-3-2 16,0-1 1-16,0-5-6 15,0-1 0-15,3-6-6 16,5-9 1-16</inkml:trace>
  <inkml:trace contextRef="#ctx0" brushRef="#br2" timeOffset="88775.24">21611 8313 39 0,'11'0'19'0,"-11"9"-22"0,0-6 32 15,-7 0-29-15,-7 7 1 16,-4-4 0-16,-7 7 0 16,1-4-2-16,2 7 1 15,5-1 1-15,3 4 0 16,3-3-1-16,4-1 1 16,3 1-1-16,4 0 1 15,4-1-1-15,7-5 0 0,6-1-2 16,11-6 1-16,4-9-2 15,7 3 0 1,0-16-2-16,0-9 0 0,-11-3 0 16,0-13 1-16,0-13 1 15,1-5 0-15,2-11 1 16,1-2 0-16,0-3 2 16,0-4 1-16,-4 1-1 15,0 5 1-15,-10 1-1 16,-8 9 1-16,-3 10 0 15,-7 9 0-15,-3 12 2 16,-8 17 1-16,-3 18 1 16,-7 6 0-16,-4 16 0 15,0 22 0-15,4 12 2 16,7 10 0-16,-3 25-1 0,6 6 0 16,4-3-2-16,3-3 1 15,-3-12-1-15,4-10 0 16,-1-16-4-16,1-12 1 15,3-13-5-15,3-12 1 16,1-13-7-16,-4-10 1 16,0-15-7-16,-7-3 0 15</inkml:trace>
  <inkml:trace contextRef="#ctx0" brushRef="#br2" timeOffset="88968.36">21685 7996 43 0,'18'25'21'0,"7"3"-13"0,-15-22 35 0,1 1-40 16,3-1 0-16,4 3 0 15,6-2 1-15,4-1-6 16,4 0 0-16,0 1-1 16,-4-4 1-16,0 0-9 15,-3-3 0-15,-4 0-5 16,-3-6 0-16</inkml:trace>
  <inkml:trace contextRef="#ctx0" brushRef="#br2" timeOffset="89163.29">22080 8322 41 0,'7'28'20'0,"0"19"-23"0,-3-37 35 15,0-1-33-15,-4-3 1 16,0-2-3-16,-4-8 0 15,0-5 2-15,-3-4 0 16,0-5-3-16,0 2 0 16,0-6-5-16,0-9 0 15,0 2-1-15,0 1 1 16</inkml:trace>
  <inkml:trace contextRef="#ctx0" brushRef="#br2" timeOffset="89494.17">22027 8128 20 0,'8'6'10'0,"9"3"-8"0,-10-6 16 0,0 1-16 15,0 2 1-15,4 0 2 16,-1 4 0 0,1-4-6-16,0 3 0 0,-1-3 3 15,4 1 1-15,4-4-6 16,0 3 1-16,-1-3-5 16,1 0 0-16,0 1 1 15,-1-1 1-15,1 0 3 16,-1 0 1-16,-2 0 4 15,-5 0 1-15,1 3 4 16,-4 4 1-16,0-4-2 16,0 0 0-16,-4-2-4 15,-3 2 1 1,0 3-3-16,-3-2 1 16,-4-4-2-1,-4 3 1-15,1 3-2 16,-1 1 0-16,1 2-4 0,2 4 1 15,1-3-6-15,4-1 0 16</inkml:trace>
  <inkml:trace contextRef="#ctx0" brushRef="#br2" timeOffset="89882.11">22401 8454 28 0,'11'3'14'0,"-4"-3"-7"0,-3-3 19 0,3-4-25 16,0-2 1-16,7-3 2 15,0-4 0-15,0-3-4 16,0 3 0-16,0 1 5 15,0 8 0-15,0 1-1 16,1-3 1-16,2-1-1 16,4 7 1-16,1 6-1 15,6 7 0-15,0 2-2 16,4 7 1-16,-1 6-2 16,-2 0 1-16,-5 10-1 0,1-1 0 15,-7 1-2-15,-1-7 1 16,1-9-5-16,0-10 0 15,-1-15-9-15,1-10 0 16,-4-6-2-16,0-3 0 16</inkml:trace>
  <inkml:trace contextRef="#ctx0" brushRef="#br2" timeOffset="90483.25">23647 8617 41 0,'10'22'20'0,"11"-47"-26"0,-10 12 36 16,3-12-31-16,4 6 0 16,3-9 0-16,0-7 1 15,0 1 0-15,-3 3 1 16,-4 9-1-16,0 3 0 15,0 6 0-15,-3 7 1 0,-1 9-1 16,1 10 1-16,0 2-1 16,-1 4 0-16,-3-3 1 15,0 3 0-15,0 9 1 16,-3 3 0-16,-1 1 1 16,1-1 0-16,-1 0-2 15,5 1 1-15,-5-10-7 16,11-7 1-16,-3-11-9 15,3-8 1-15</inkml:trace>
  <inkml:trace contextRef="#ctx0" brushRef="#br2" timeOffset="90784.46">24328 8529 45 0,'0'28'22'0,"-4"-31"-19"16,1 0 36-16,-5-3-38 0,-6-4 0 16,-3 4 0-16,-1 0 1 15,-7 6-3-15,1 3 1 16,-1 6 0-16,0 4 1 16,4 2-3-16,3 4 0 15,4 3-2-15,11-3 1 16,3 0-1-16,10-10 1 0,8-6-1 15,3-6 1-15,4-9 1 16,3-13 0-16,0 0-7 16,1-4 1-16,2-11-3 15,-2-7 1-15</inkml:trace>
  <inkml:trace contextRef="#ctx0" brushRef="#br2" timeOffset="91008.2">24539 7601 57 0,'-3'59'28'0,"13"48"-37"16,-10-76 58-16,-3 10-49 16,-4 16 1-16,0 12-1 15,3 15 1-15,1 4-3 16,-1-13 1-16,1-3-4 15,-1-9 1-15,0-19-10 0,1-16 0 16,-1-15-2-16,-6-10 1 16</inkml:trace>
  <inkml:trace contextRef="#ctx0" brushRef="#br2" timeOffset="91461.23">24384 8378 28 0,'18'35'14'0,"6"-4"-6"0,-13-21 23 0,3-1-29 16,0-3 0-16,0 1 0 15,0-1 1-15,8-3-5 16,2 0 1-16,8-3 2 16,3 0 0-16,-3 0-1 15,-4 0 0-15,0 0 2 16,-3 0 0-16,-4-3 0 15,-3 3 1-15,0 0 0 16,-4 0 0-16,-4-3-1 16,1 3 0-16,-4-3-2 15,-7 3 1-15,-4-3-1 16,-3 0 0-16,0-1-1 16,0 4 1-16,0 4-2 15,0 2 1-15,0-3-3 16,4 3 1-16,-1-6-3 0,4 0 0 15,7 0-1-15,4 0 1 16,-1 0 1-16,4 0 0 16,0 0 0-16,1 0 1 15,-1 0 0-15,0 3 1 16,0-3-2-16,0 3 0 16,0-3-1-16,0 0 1 15,0 0-1-15,4 0 1 16</inkml:trace>
  <inkml:trace contextRef="#ctx0" brushRef="#br2" timeOffset="91751.98">25280 8338 23 0,'46'-60'11'0,"10"-50"-18"0,-42 79 26 0,1-7-18 15,-5-12 1-15,1-13 3 16,-8 7 1-16,-6-7-7 15,-8 4 1-15,-3 2 3 16,-4 4 1-16,-3 12-1 16,-10 16 0-16,2 16-1 15,-2 15 1-15,-1 22-1 16,4 16 0-16,3 16 0 16,4 21 0-16,7 13-1 15,3 10 1-15,4-7-3 16,7-15 1-16,3-17-5 15,5-11 0-15,-1-10-6 0,-4-19 0 16</inkml:trace>
  <inkml:trace contextRef="#ctx0" brushRef="#br2" timeOffset="91972.06">24987 8240 52 0,'25'26'26'0,"10"-17"-33"0,-24-3 50 0,-1 1-42 15,5-1 0-15,6 0 0 16,7-3 0-16,4 0-4 16,-1-3 0-16,1 0-5 15,-4 3 1-15,-3 1-8 16,0-4 1-16</inkml:trace>
  <inkml:trace contextRef="#ctx0" brushRef="#br2" timeOffset="92135.24">25456 8557 35 0,'0'25'17'0,"8"-12"-19"16,-8-10 25-16,0-3-28 15,0-6 1-15,0-7-11 0,0-3 0 16,0 4 15-16,-4-1 1 16</inkml:trace>
  <inkml:trace contextRef="#ctx0" brushRef="#br2" timeOffset="92467.21">25520 8438 19 0,'18'19'9'0,"17"-7"-3"0,-25-12 15 16,5-3-20-16,-1 0 1 0,7-3 2 15,0-4 0-15,4 1-5 16,3-3 1-16,0-4 3 16,-7-3 0-16,-3 3 0 15,-4 4 0-15,-3 2-2 16,-4 1 1-16,-11-4-1 15,-3 10 1-15,-3 3-2 16,-5 3 1-16,1 10-2 16,0 3 1-16,0 2-2 15,4 4 1-15,2-3-3 16,1-3 0-16,4-4-2 16,6-2 0-16,4-4-4 15,8-3 1 1</inkml:trace>
  <inkml:trace contextRef="#ctx0" brushRef="#br2" timeOffset="92780.86">25996 8400 24 0,'11'4'12'0,"6"-11"-13"0,-10 4 20 15,1-6-19-15,-1-1 0 16,3-2 0-16,-3-1 1 16,4 4 2-16,-1-4 0 15,5 4 1-15,2-1 0 16,1 1 0-16,-4 3 1 0,11 6 1 16,10 6 0-16,7-6-2 15,4 6 1-15,11 7-2 16,10 9 1-16,7 0-1 15,0 3 0-15,7 0-4 16,-4-3 0-16,-10-3-6 16,-14-7 0-16,-14-2-7 15,-11-7 0-15</inkml:trace>
  <inkml:trace contextRef="#ctx0" brushRef="#br2" timeOffset="95694.53">27827 7046 31 0,'-3'31'15'0,"-19"-6"-11"16,15-9 15-16,-14 3-19 0,-11 21 0 15,-10 14 3-15,-4 24 0 16,-7 26-2-16,-7 15 1 15,4 6 3-15,7 16 0 16,6-3 0-16,11-3 1 16,8-13-2-16,10-12 0 15,7-13-4-15,14-21 1 16,7-17-10-16,10-21 0 16,8-19-5-16,-4-13 1 15</inkml:trace>
  <inkml:trace contextRef="#ctx0" brushRef="#br2" timeOffset="97239.72">28275 7221 36 0,'0'32'18'0,"-3"8"-15"16,-1-27 28-16,1 3-31 15,-1-4 0-15,-3-2 0 16,3-1 1-16,1 0-1 16,-1-2 1-16,1-4 0 15,3 0 0-15,0-3 1 16,7 0 0-16,4-9 0 16,3-4 0-16,3-6-2 15,1-3 1-15,0 0 0 16,-1 7 0-16,-3-7-2 15,-3 6 1-15,3-3-1 16,0 7 1-16,0 5-1 0,-3 7 0 16,-1 0 0-16,-3 4 0 15,0 2-1-15,-3 3 1 16,0 7 0-16,-4 3 1 16,0 3-1-16,0 0 1 15,0 0-3-15,0 0 1 16,0-1-7-16,3 1 1 15,4-3-4-15,-3-6 1 16</inkml:trace>
  <inkml:trace contextRef="#ctx0" brushRef="#br2" timeOffset="97510.77">28653 7422 34 0,'28'-28'17'0,"7"15"-20"0,-28 13 31 0,4-6-27 15,-1-3 1-15,1-4 1 16,-4 1 0-16,0-4-4 15,-7 0 0-15,-3 0 3 16,-5 1 0-16,-6 5-2 16,-3 4 1-16,-1 6-2 15,-3 3 0-15,3 10-1 16,-3 2 0-16,3 1-3 16,1 0 0-16,-1 3 0 15,4-4 0-15,11 7 1 16,6-3 0-16,8-6 1 15,3-10 1-15,3-3 0 16,5-6 0-16,2-1-4 0,-3-5 1 16</inkml:trace>
  <inkml:trace contextRef="#ctx0" brushRef="#br2" timeOffset="97780.33">29101 6638 44 0,'0'41'22'0,"-29"28"-31"0,19-57 46 0,-8 17-36 16,1 11 0-16,-1 11 0 15,0 8 0-15,1 1-2 16,-1-4 1-1,4-9 0-15,3-9 1 0,4-10-4 16,4-15 1-16,3-7-3 16,0-12 0-16,-4-7-7 15,-3-3 0-15</inkml:trace>
  <inkml:trace contextRef="#ctx0" brushRef="#br2" timeOffset="97946.85">28744 7002 44 0,'7'19'22'0,"25"12"-18"16,-18-28 39-16,11-3-41 16,3-6 0-16,11 0 1 0,14-4 0 15,7-2-5 1,-4-7 0-16,-6-3-5 0,-11 0 1 16,-15-3-9-16,-6 6 0 15</inkml:trace>
  <inkml:trace contextRef="#ctx0" brushRef="#br2" timeOffset="98862.77">27806 8313 40 0,'-4'44'20'0,"8"-13"-18"0,-1-25 29 16,1 0-31-16,0 1 1 0,-1-10 0 15,4-7 0-15,0-2-2 16,0-4 1-16,0-6 1 15,4-3 1-15,3 0-1 16,-3 0 0-16,-1 6 0 16,1 0 0-16,-1 3 0 15,1 7 0-15,-1 9-1 16,-2 3 1-16,-1 3-1 16,-4 7 1-16,4-4-1 15,0 1 1 1,0 5-1-1,-3-2 0-15,-4 0-1 16,0 2 0-16,-4 1-1 16,4-4 0-16,0 1-1 0,4-10 1 15,3-3-1-15,3-3 1 16,5-3 1-16,2-10 0 16,1-3 0-16,3 0 1 15,0 4 0-15,0-4 0 16,1 6 0-16,-5 4 1 15,-3 3-1-15,0 3 1 16,-3 6-1-16,-4 0 0 16,0 9 0-16,-3 1 1 15,-4-1-1-15,3-2 1 16,-3 2-1-16,0 4 0 16,0 0 0-16,0 9 1 15,0-6-1-15,4 3 1 0,-1-4-3 16,4-2 1-16,4-6-11 15,3-7 1-15</inkml:trace>
  <inkml:trace contextRef="#ctx0" brushRef="#br2" timeOffset="99149.24">28423 8341 44 0,'-14'22'22'0,"4"9"-19"0,10-21 34 16,0 2-36-16,0 4 0 16,0-4 1-16,3 1 0 15,4 3-2-15,7-10 1 16,0 0 1-16,4-6 0 15,10 0-1-15,-7-6 1 16,1-10-6-16,-1-9 1 16,0 0-12-16,4-19 0 15</inkml:trace>
  <inkml:trace contextRef="#ctx0" brushRef="#br2" timeOffset="99446.87">29030 7579 43 0,'-3'12'21'0,"-19"48"-18"16,12-38 27-16,3 3-30 15,-4 13 0-15,-3 6 0 16,-7 12 0-16,0 10 0 16,0 18 0-16,-1 7 0 15,-2 4 0-15,-1-17 0 16,4-9 0-16,3-16-10 16,8-18 0-16,10-20-2 0,3-8 0 15</inkml:trace>
  <inkml:trace contextRef="#ctx0" brushRef="#br2" timeOffset="100017.18">29238 7823 39 0,'0'16'19'0,"-14"9"-21"0,11-15 34 16,-4 5-31-16,-4 1 1 16,-3 9 0-16,-4 6 0 15,4 10-3-15,-4 16 1 0,4-1 1 16,0 4 0-16,4-7-1 15,3-6 0-15,0-13-7 16,7-2 1-16,-4-16-6 16,4-13 0-16</inkml:trace>
  <inkml:trace contextRef="#ctx0" brushRef="#br2" timeOffset="100438.02">28952 8134 47 0,'-7'19'23'0,"11"-4"-20"0,-4-15 41 16,0 4-41-16,3-1 1 0,8 3 1 15,-4 0 1-15,7-3-7 16,7-3 0-16,8 0 4 16,6-6 1-16,11-3-5 15,10-7 1-15,4-6-8 16,-3-3 0-16,-8-3-10 16,-10-7 0-16</inkml:trace>
  <inkml:trace contextRef="#ctx0" brushRef="#br2" timeOffset="101129.13">29912 6478 37 0,'-14'-3'18'0,"-4"31"-8"0,15-12 21 16,-1 3-29-16,1 6 1 15,-1 9 0-15,1 13 0 16,6 7-4-16,4 18 0 16,11 22 3-16,7 22 1 15,-1 28-1-15,8 25 0 16,-7 10 0-16,-11 9 0 16,-4 7-1-16,-6-7 1 15,-11 0-2-15,-14-9 1 16,-22-19-3-16,-10-19 0 0,-14-19-5 15,-3-28 0-15,3-22-8 16,-4-28 0-16</inkml:trace>
  <inkml:trace contextRef="#ctx0" brushRef="#br2" timeOffset="109296.72">15004 7573 8 0,'-7'-7'4'0,"-4"7"-3"0,7 0 4 16,1 0-6-16,-4 3 1 15,0-3 0-15,0 4 0 16,0-1 0-16,-4 0 0 16,1 6-1-16,-5-2 1 15,5-1-1-15,-4 0 1 16,3 0-1-16,1 1 1 15,-1-1 0-15,0-3 0 16,1 3-1-16,3 4 1 0,-4-4 0 16,4 3 0-16,-3 4 0 15,-1-1 1-15,0 1-1 16,1 0 0-16,-1-4 0 16,1 3 0-16,-4 4 0 15,3-3 1-15,0 2-1 16,1 1 0-16,3 0 0 15,-4-1 1-15,1 1-1 16,3 0 0-16,-1-4 0 16,1 1 1-16,4-4 0 15,-1 1 0-15,-3-4 0 16,0 3 0-16,0 4-1 16,0-4 1-16,0 4-1 15,0-1 1-15,3 1-1 16,1-1 1-16,-4 1-2 15,0 0 1-15,0 2-1 16,0 4 1-16,0-3-1 16,0-1 1-16,0 7-1 0,0 0 1 15,-1 0 0-15,1 0 1 16,4 3-1-16,-4 4 0 16,3-11 0-16,1 1 1 15,3 3-1-15,-4 3 0 16,4 0-1-16,0 4 1 15,0-1-1-15,-3-3 1 16,-1 0 0-16,1-3 0 0,-1 6-1 16,1-6 1-1,-1 0 0-15,-3-3 1 0,0-4-1 16,0 4 0-16,0 0-1 16,0 0 1-16,0 3-1 15,3-3 0-15,-3 3 0 16,0 3 0-16,-3-6 0 15,2 2 1-15,1-2 0 16,0 0 0-16,4-3 0 16,-1-4 1-16,1 1-1 15,-1-4 0-15,4 4 0 16,0-1 1-16,0 1 0 16,0-1 1-16,0 1-1 15,0-4 1-15,4 7 0 16,-1 0 0-16,1-4-1 15,3 1 1-15,-4-1-1 16,4 1 0-16,1-4 0 16,6 1 0-16,-4-1-1 0,4-3 1 15,0 1-1-15,1-1 1 16,-1 0 0-16,0-3 0 16,0-3-1-16,0 4 0 15,0-4-1-15,-3 0 1 16,-1 0-2-16,1 0 1 15,-1 0-2-15,1 3 1 16,-4-3-2-16,0-3 1 16,0 3 0-16,0-4 1 15,0 4 1-15,4 0 1 0,-1-3 0 16,1 3 1-16,3 0 1 16,0 0 0-1,-3-3-1-15,-1 3 1 0,1 0-2 16,0 0 1-16,-1-3-1 15,4 0 1-15,-3 0-1 16,3-4 1-16,0 1-1 16,-3 0 1-16,-1 0-4 15,4-1 1 17,-3 1-2-32,3-3 1 0</inkml:trace>
  <inkml:trace contextRef="#ctx0" brushRef="#br2" timeOffset="109971.49">14975 8905 4 0,'15'-12'2'0,"2"-16"1"15,-10 15 2-15,0 0-5 16,0-2 0-16,0-1 0 0,0-3 1 16,-3 0-2-16,0 1 1 15,-1 2 0-15,1 0 0 16,3 4 0-16,-4-4 0 16,4 4 0-16,0-1 0 15,0 0 0-15,4-2 0 16,-1-7 1-16,1 3 0 15,0 0 0-15,-1 0 1 16,1 7 0-16,-4-4 0 16,-4-6-1-16,4 0 1 15,-3-3-2-15,7-3 1 16,-1 6-1-16,1-6 0 0,-1 0-1 16,1-7 1-16,-1 7 1 15,1 3 1-15,0 0 0 16,-4 3 0-16,0 3 0 15,0 0 1-15,0 7-1 16,-4-4 1-16,1 3-2 16,-1 4 1-16,1-4-2 15,0 4 1-15,-1-4-1 16,1 1 0-16,-1-4 1 16,1-3 1-16,-4 1-1 15,0-1 1-15,0 3-1 16,0 0 1-16,-4 1-1 15,1-1 0-15,-1-3-1 16,-3 0 1-16,-4 1-1 16,1 2 0-16,-1-3 0 0,1 0 0 15,-4 4 0-15,3 2 1 16,0-6-1-16,4 4 1 16,0-4 0-16,4 3 0 15,-1 0 0-15,1 7 0 16,-1-4-1-16,1 4 1 15,-1 0-1-15,1-1 1 16,-1 4-1-16,-3-7 0 16,0 1 0-16,0-1 0 15,-4-2-1-15,1 2 1 16,-1 4 0-16,1-4 0 0,-5 7-1 16,-2 0 1-16,-1 2-5 15,-3 1 0-15,0 0-3 16,0-3 0-16</inkml:trace>
  <inkml:trace contextRef="#ctx0" brushRef="#br2" timeOffset="120525.18">1944 11825 55 0,'10'12'27'0,"5"-2"-22"0,-15-10 27 0,0 0-31 16,7 12 1-16,0 10 0 15,-4 3 1-15,8 13-4 16,6 9 1-16,5 6 2 15,-1 10 0-15,7 0-1 16,0 6 1-16,-3-10-2 16,0-9 1-16,-4-9-1 15,-4-9 1-15,-3-7-1 16,4-10 1-16,3-12 1 16,-3-12 0-16,7-7-1 15,3-21 1-15,0-20-1 16,0-15 1-16,8-19-1 15,-8 0 1-15,11-6-6 16,-8 3 1-16,8 9-10 16,0 7 0-16,-18 9-6 15,0 12 1-15</inkml:trace>
  <inkml:trace contextRef="#ctx0" brushRef="#br2" timeOffset="120781.92">2600 12399 38 0,'-7'28'19'0,"0"19"-18"0,7-41 27 0,0 0-29 15,0 1 1-15,0-1-3 16,0-3 1-16,0-3-2 16,7-12 1-16,-7-10-8 15,7-7 1-15</inkml:trace>
  <inkml:trace contextRef="#ctx0" brushRef="#br2" timeOffset="121214.4">2544 12148 40 0,'17'19'20'0,"-6"15"-22"16,-8-31 36-16,4 0-34 15,4 4 0-15,-4-7 1 16,4 0 0-16,10 0-3 0,0 0 0 16,7-10-2-16,4 4 0 15,-4-4-1-15,0 1 1 16,-3 3 0-16,3-4 1 15,-7-2 3-15,1 2 0 16,2 4 4-16,-3 3 0 16,-6 3 1-16,-1 6 0 15,-4 7-1-15,-17 3 0 16,-3 5-3-16,-8 8 1 0,-3-4-2 16,-7 0 0-16,6-3-2 15,1-3 1-15,4-4 0 16,6-2 1-16,7-4 1 15,-3-2 0-15,14-1 2 16,15 0 0-16,-1 0 2 16,7 1 0-16,11-4-1 15,-7 3 1-15,-4-3-3 16,-7 0 1-16,-10 7-7 16,-4 5 1-16,-7 1-11 15,-7 0 1-15,-15-10-3 16,12 0 1-16</inkml:trace>
  <inkml:trace contextRef="#ctx0" brushRef="#br2" timeOffset="122146.31">3249 12141 29 0,'0'7'14'0,"-7"-7"-10"16,7 3 23-16,0 0-23 15,0 0 1-15,-3 3 5 16,3 4 1-16,0-1-13 16,0 4 1-16,-8 6 7 15,8-4 0-15,0 1-2 0,0 3 0 16,0 3-3-16,8 3 0 16,-8 0-1-16,10-3 1 15,1-3-1-15,6-7 1 16,-3-9 0-16,15-6 0 15,-1-16-1-15,4-12 0 16,6-4-8-16,-6-5 1 16,-4-10-9-16,-13 3 0 15</inkml:trace>
  <inkml:trace contextRef="#ctx0" brushRef="#br2" timeOffset="122883.03">3662 12279 46 0,'7'0'23'0,"-7"-12"-23"0,0 6 34 0,0-4-33 15,0 1 0-15,-4-4-1 16,-3 4 1-16,0 6-2 16,4 3 1-16,-8 3 0 15,11 3 1-15,-10 4-3 16,3 2 1-16,3 4-2 0,-3-1 1 16,7 4-2-16,0 0 1 15,0-3-1-15,7-1 0 16,-7-5 0-16,11-4 1 31,-1-6 1-31,4-3 0 16,-3 0 1-16,3 0 1 15,-3 0-2-15,-1-1 1 16,4 1-1-16,0 0 1 16,0 3-1-16,4 3 0 0,-4 4 0 15,0-1 1-15,0 0 2 16,-3 0 1-16,7 1-1 15,-11-1 1-15,7 0 0 16,3-6 0-16,-2-3 1 16,13-10 0-16,0-8-1 15,0-8 1-15,4-8 1 16,-4-13 1-16,4-7 0 16,-11-6 0-16,-3-12-1 15,-1-10 1-15,-2-6-2 16,-8 7 1-16,-4 2-3 15,4 4 1-15,-7 3-2 16,0 15 0 0,-17 16 0-1,-1 28 1-15,-3 20-1 16,7 18 0-16,-4 21-1 0,11 30 0 16,7 18 0-1,14 9 1-15,0 0-2 16,4-9 1-16,-1-16-2 0,-2-12 0 15,2-13-6-15,-3-12 0 16,-3-16-5-16,3-3 1 16</inkml:trace>
  <inkml:trace contextRef="#ctx0" brushRef="#br2" timeOffset="125340.52">4516 11665 55 0,'-7'3'27'0,"3"-6"-17"0,4 3 28 16,0 0-35-16,0 0 1 0,4 0 0 16,3 3 1-16,0 0-8 15,3 3 0-15,-6 1-2 16,6-1 1-16,1-3-14 16,3-3 0-16</inkml:trace>
  <inkml:trace contextRef="#ctx0" brushRef="#br2" timeOffset="125530.33">4533 12022 57 0,'14'38'28'0,"-3"-13"-30"0,-8-22 42 0,-3 0-41 16,0-3 0-16,0 0-5 0,0-6 0 15,0-7-6-15,-3-5 0 16</inkml:trace>
  <inkml:trace contextRef="#ctx0" brushRef="#br2" timeOffset="128513.4">10160 12960 29 0,'0'3'14'0,"4"0"-13"0,-4-3 15 15,0 0-17-15,0-3 1 16,-4 3 0-16,-10 0 1 15,-4 0 0-15,-3 0 0 16,-7 3 1-16,0-6 0 16,-1 3 0-16,-2 3 1 15,-5-3-1-15,-2 6 0 16,-22 13 0 0,7 3 0-16,0 0 0 15,-4 3 0-15,-3 3-1 16,4 7 0-16,-4 3 0 15,0-4 0-15,-4 4-1 16,8 6 0-16,0 3 0 16,-1-7 1-16,-3 11 0 15,0-1 1-15,4 3-1 16,-1 7 1-16,-3 2-1 16,-3 4 1-16,10 3-1 15,0-3 1-15,0 6-2 16,0 7 1-16,4 8 0 15,-1-2 1-15,5 9-1 16,2-6 1-16,4 3-1 16,1-3 0-16,13 12-1 15,-3-6 1-15,7 6-1 0,3-6 1 16,-3 4 0-16,7-4 0 16,-1 3 0-16,5-9 0 15,6 0-1-15,1-10 1 16,3 7-1-16,3-4 1 15,8-2-2-15,-11 5 1 16,11 1-1-16,3 0 1 16,3-10-2-16,4 0 1 15,4-3 0-15,7-6 1 16,-4 3 0-16,11 0 0 16,-7 0 0-16,-4-3 0 0,7 3 0 15,4-6 0-15,3 9-1 16,4-6 1-16,0-4-1 15,0 7 1-15,3-6 0 16,1 6 0-16,-1-6 0 16,4-1 0-16,-11-8 0 15,4-7 0-15,0 3-1 16,14-3 1-16,-7-3 0 16,7 0 0-16,3 0 0 15,4-7 0-15,-3-2 1 16,-1-10 0-16,4-6 0 15,4-7 0-15,3-9 0 16,7-9 0-16,4-6-1 16,3-10 1-16,0-10-2 15,4-2 1-15,7-13 0 16,7-13 0-16,-8-12-1 0,-2-13 1 16,-5 1-1-16,-2 2 1 15,-5-12 0-15,-3-6 0 16,1-4 0-16,-8-9 1 15,-14-3-1-15,-8-6 1 16,1-13-1-16,-3 3 1 16,-8-5-1-16,-3-5 1 15,-7 4-1-15,3 4 0 16,-7-11 0-16,-7 1 0 16,-7 3 1-16,1 0 0 15,-1-3 0-15,-7-1 0 0,-7 7 0 16,-4 7 0 15,-6-4 1-15,-12-3 0-16,-2 6-1 0,-4 0 0 0,-8 20 0 0,-10-4 0 0,-14 0-1 15,-7 9 1-15,-7 0-1 16,-10 4 0-16,10 2-1 16,-11-2 1-16,-3 12 0 15,0 6 1-15,-4 7-2 16,4 3 0-16,14 6-5 15,-4 6 1-15,7 10-11 16,4 6 0-16</inkml:trace>
  <inkml:trace contextRef="#ctx0" brushRef="#br2" timeOffset="130673.38">10139 14638 49 0,'0'-7'24'0,"7"10"-17"0,-7-3 24 16,0 4-31 0,0 2 1-16,0 3 0 0,-4 1 0 15,-6 8-2-15,-8 4 1 16,-7 7 0-16,-6 2 1 15,-1 7-1-15,0-1 1 16,-3-2-2-16,3 5 1 0,0-2-3 16,8-3 0-16,6-7-5 15,0-6 0-15,8-7-6 16,6-11 0-16</inkml:trace>
  <inkml:trace contextRef="#ctx0" brushRef="#br2" timeOffset="130929.72">9793 14669 28 0,'14'3'14'0,"0"13"-4"16,-10-13 17-16,-4-3-23 15,0 0 0-15,0 3 6 16,3 3 0-16,1 4-11 15,3 5 0-15,4 10 8 0,3 16 1 16,10 3-3-16,12 3 0 16,-1 6-4-16,4-6 1 15,0-6-9-15,-4-6 1 16,-7-13-11-16,-14 0 0 16</inkml:trace>
  <inkml:trace contextRef="#ctx0" brushRef="#br2" timeOffset="132970.76">20158 13302 24 0,'7'-7'12'0,"0"-15"-3"0,-4 13 13 16,-3-10-20-16,0 7 1 16,0-1 1-16,-3 4 0 15,-1 2-5-15,-3-2 1 0,-7 3 3 16,-7 3 1-16,-7 0-2 16,-11-1 1-16,-3-2-1 15,-8 3 0-15,-13 0-2 16,-1 0 1-16,4 3-1 15,-3 3 1-15,-11 3-1 16,-4 7 0-16,0-1 1 16,-10 7 0-16,11 0 0 15,-4-3 0-15,-4 5 0 16,-3 8 1-16,-1 8-1 16,-6 1 0-16,7 9 0 15,7 3 0-15,3 7-1 16,1 15 0-16,-1-3 0 47,0 9 1-47,8-6-1 0,3 10 1 0,3 2-1 0,8 17 1 0,10-7-1 0,7 3 1 15,4 16-1-15,7-3 1 16,3 3-1-16,4 3 1 16,3-10 0-16,1 10 0 15,6-3-1-15,4 0 1 16,3 12-1-16,1-2 1 31,10 84-1-31,4-35 0 16,-4-18 0-16,3-16 0 15,8-10 0-15,-1-8 1 0,8-4-1 16,0-22 0-16,7 0 0 16,3 0 0-16,0 0-1 15,7-6 1-15,4-1 0 16,0-8 0-16,0-7-1 15,-4-19 1-15,4-3 0 16,18 1 0-16,-1-4 0 16,8-10 0-16,13-8 0 15,1-8 1-15,10-5-1 16,8-3 0-16,-5-7 0 16,1-3 1-16,-3 0-2 15,-5-9 1-15,4-3 0 16,1-4 0-16,3 0 0 15,6-8 0-15,-9-11 0 16,6-9 0-16,0-6 0 0,-7-9 1 16,-3-7-1-1,3-6 0-15,-6-3 0 16,-12-16 1-16,-6-12-1 0,-1-4 1 16,1-5-1-1,-4-17 0 1,-11-12 0-1,-6-12 0-15,-8-4 0 0,-14-6 1 0,-7-12-1 0,-10-4 1 16,-11-6 0-16,-7 4 0 16,-7-1 0-16,-7 3 0 15,-11 10-1-15,-7 3 1 0,0 9-2 16,-14-3 1 0,-10 10-3-16,-8 15 1 0,-3 7-5 15,-7 6 1-15,-3 9-10 16,-8 3 1-16</inkml:trace>
  <inkml:trace contextRef="#ctx0" brushRef="#br2" timeOffset="133813.01">19502 14735 45 0,'-4'19'22'0,"4"15"-23"0,0-21 33 0,-3 2-30 15,-5 7 0-15,-6 10 0 16,-3-1 1-16,-8 7-4 15,-3 12 0-15,0 3 2 16,-1 10 1-16,1 9-2 16,3 9 1-16,1-12-4 15,6-9 1-15,4-13-5 16,3-9 0-16,4-10-7 16,4-19 1-16</inkml:trace>
  <inkml:trace contextRef="#ctx0" brushRef="#br2" timeOffset="134024.04">19209 14785 52 0,'10'31'26'0,"4"19"-35"0,-6-34 48 16,-1 6-39-1,3 0 1-15,4 6-2 0,0 7 1 16,4 2-2-16,3-2 0 16,-7-7-12-16,0-12 1 15</inkml:trace>
  <inkml:trace contextRef="#ctx0" brushRef="#br1" timeOffset="140058.16">10668 14550 20 0,'-4'6'10'0,"1"-6"-2"0,3 0 11 15,0 0-16-15,0 0 0 0,0 0 2 16,0 0 0 0,0-6-6-16,0 6 0 0,3-3 4 15,1-4 1-15,0 1-2 16,-1 0 1-16,1 0-1 15,3-4 1-15,0 1-1 16,3-4 0-16,1 1 0 16,-1 2 0-16,1-2 0 15,0-1 1-15,-4-3-1 16,3 1 1-16,4-1-1 16,0 0 1-16,4-2-1 15,0 2 0-15,3 0-1 16,0-3 1-16,4 1-1 15,7 2 0-15,-4 0 0 16,-4-3 1-16,5 1-1 16,-1 2 1-16,4-3 0 15,-1-3 0-15,5 3-1 0,-5 7 1 16,1-4 0-16,-4 0 0 16,1-6-1-16,-1 4 1 15,4-1-1-15,3-3 0 16,0-3 0-16,0 6 1 15,1 0-2-15,-1 4 1 16,4-1-1-16,0-3 1 16,6-3 0-16,1 6 0 15,-3-2-1-15,-5 2 1 16,5-3-1-16,-4 3 1 16,3-2-1-16,0-1 1 15,8 3-1-15,-4 7 0 0,-1-1 0 16,5-2 0-16,-1-1 0 15,1-2 1-15,-5 5-1 16,1 1 1-16,0-4 0 16,0 1 0-16,3-1-1 15,1 1 0-15,-8 2 0 16,4-2 1-16,3-4-1 16,1 3 1-16,-1 1-1 15,1 6 1-15,-5-1-1 16,-9 1 1-16,6-3-1 15,7-1 0-15,-3 1-1 16,0-1 1-16,0 1 0 16,3 0 1-16,1-1-1 15,3-2 0-15,3 2 0 16,-3 1 0-16,-7-1 0 0,7 4 0 16,0 0 0-16,3 3 0 15,-3-4 0-15,4 4 1 16,2-3-2-16,1 3 1 31,22-3 0 0,-1 2 1-31,-4 1-1 0,-6 0 1 0,-1 3-1 0,5 0 0 16,-1 0 0-16,0 0 1 0,-7 0-1 16,0 0 0-16,0 0 0 15,-4 3 0-15,8 0-1 16,3 1 1-16,4-1 0 15,-8 0 0-15,-3 0 0 16,4 3 0-16,-1 1 0 16,1-1 1-16,3 0-1 15,3 0 0-15,1 1 0 16,-11-4 0-16,0 0 0 16,4 3 1-16,-4 4-2 15,3-1 1-15,8 0 0 16,-18-2 0-16,21-1 0 15,-14-3 0-15,4 0 0 32,-1 7 0-17,1-1 0-15,-1-3 0 0,8 4 0 0,-4-4 1 0,-3 3-1 0,-8 4 0 16,4-1 0-16,4 1 0 16,-4 0 0-16,0 2 1 15,3 1-2-15,-3-4 1 16,0 1 0-16,-7 3 1 15,-3-1-1-15,3 10 1 16,0-9-1-16,-4 9 1 16,4 0-1-16,0-3 1 15,0-6-1-15,0 3 0 16,-4 0 0-16,-3 3 0 16,-7-4 0-16,4 7 0 15,-1 1 0-15,4 2 1 16,-4-9-1-16,1 3 0 0,-1-1 0 15,4 5 1-15,-4 2-1 16,1-3 0-16,-4 0 0 16,-8 0 0-16,1 0 0 15,0 3 0-15,7 1 0 16,-7 8 1-16,-4-2-1 16,0-7 0-16,-3 3-1 15,-4 1 1-15,0-1 0 16,1 0 1-16,-1 1-2 15,0-4 1-15,0-6 0 16,-3-6 0-16,-4 2-1 16,-3 1 0-16,-1-6-2 15,-2-4 0-15,-1 1-5 16,-4-7 0-16,1-6-13 0,-8-4 1 16</inkml:trace>
  <inkml:trace contextRef="#ctx0" brushRef="#br1" timeOffset="141154.81">18852 14195 29 0,'-3'7'14'0,"6"-10"-1"0,-3 3 4 16,4 3-15-16,-4-3 1 15,4 6 3-15,-1-3 0 0,4 3-6 16,0 4 0-1,0-1 6-15,4 4 0 0,3-1-1 16,7 1 0-16,4 6-1 16,-4 6 0-16,-7 0-2 15,0-3 1-15,0 3-2 16,-7 0 0-16,0 3-1 16,-7 7 0-16,-10-1-1 15,-8-6 1-15,-7 4-2 16,-6 5 0-16,-8-8-2 15,7-1 0-15,0-3-2 16,8 0 0-16,3 0-3 16,3-6 0-16,4-7-5 15,7-5 0-15</inkml:trace>
  <inkml:trace contextRef="#ctx0" brushRef="#br1" timeOffset="141561.6">18944 14123 48 0,'-7'16'24'0,"-7"-19"-29"0,10 6 45 0,1 3-38 15,-4 7 0-15,-4 9 1 16,-3 15 0-16,-3 7-4 16,-8 19 0-16,0 3 1 15,0 0 1-15,-3 0-12 16,4-10 1-16,-1-6-5 16,7-9 1-16</inkml:trace>
  <inkml:trace contextRef="#ctx0" brushRef="#br1" timeOffset="144997.15">14168 13189 46 0,'-4'19'23'0,"4"-7"-15"0,0-12 24 16,0-6-29-16,0-10 0 0,0-9 3 16,0-13 0-16,0-5-8 15,-3-8 1-15,-1-8 5 16,0-1 0-16,1-6-2 15,3-6 0-15,3 3-1 16,5 0 1-16,6 13-1 16,7 3 1-16,0-1-1 15,4 10 1-15,3 10-1 16,4 9 0-16,-1 9-1 16,1 13 0-16,0 9-3 15,0 4 0-15,-11 5-3 16,-4 14 0-16,-6 5-6 15,-4 4 1-15,-7 2-7 16,-11 4 0-16</inkml:trace>
  <inkml:trace contextRef="#ctx0" brushRef="#br1" timeOffset="145244.31">14083 12885 53 0,'-4'31'26'0,"4"-3"-25"0,4-25 47 15,-4 4-44-15,0-1 0 16,0 3 3-16,7-2 1 16,7-4-10-16,7-3 0 15,11-3 5-15,3-1 0 0,8 1-8 16,2 3 1-16,-2-3-16 15,-8-9 1-15</inkml:trace>
  <inkml:trace contextRef="#ctx0" brushRef="#br1" timeOffset="148059.37">11871 7839 48 0,'0'22'24'0,"14"25"-12"0,-10-37 24 0,3 15-35 15,0 18 0-15,0 20 0 16,0 9 1-16,-7 16-3 15,-7 12 1-15,0 17 0 16,3-33 0-16,-3 42-4 16,0-7 0-16,0-9-3 15,4-16 0-15,-1-22-8 16,4-10 1-16,-4-21-1 16,-6-19 0-16</inkml:trace>
  <inkml:trace contextRef="#ctx0" brushRef="#br1" timeOffset="149485.87">12224 7880 21 0,'24'6'10'0,"26"-6"-5"0,-36-3 17 16,4-3-20-16,3-1 1 15,7 1 1-15,11-3 1 16,3-1-5-16,4 1 0 16,10 0 4-16,15-1 1 0,3 4-1 15,14 0 1-15,11-1-1 16,21-2 1-16,-4 3-2 16,11-1 1-16,15 4-2 15,13 0 1-15,-11-13-1 16,12 4 0-16,16-7-1 15,-6 3 0-15,11 1 0 16,10-1 0-16,-7 7-1 16,-1-4 1-16,1 7-1 15,-24 0 0-15,-5-1 0 16,-6 1 0-16,-11 0 0 16,-11-1 0-16,-17-2-1 15,-7 3 1-15,-11-7 0 16,-7 1 0-16,-3-1 0 15,-7 4 0-15,-8-1-1 16,1 4 1-16,-8 3 0 0,-7 3 0 16,-3 0 0-16,-3 3 0 15,-5 3-1-15,-6 7 1 16,0-1-1-16,-4 4 1 16,0 3-1-16,4 6 1 15,0 3-1-15,-4-6 1 16,4 6 0-16,-7 13 0 15,-1 3-1-15,-3-3 1 16,1 12 0-16,-1 0 0 16,-4 7 0-16,1 6 0 0,-4-7-1 15,-3 7 1 1,-1-3-1-16,-3 0 1 16,0 9 0-16,4-3 1 0,0 0-1 15,-1 0 0-15,1-10 0 16,-1-5 0-16,1-4 0 15,-4-6 1-15,-4-3-2 16,-3-4 1-16,-7-2-1 16,-3-4 1-16,-8-9-1 15,-3 0 0-15,-4 0 0 16,-6 0 1-16,-8 0-1 16,-4-3 1-16,1 3-1 15,-11-7 1-15,-3 4-1 16,-11-6 1-16,-11 2-1 15,-7-5 0-15,4-4 0 16,-7 0 1 0,-85 1-1-16,22 2 0 15,-1 0 0-15,0-2 1 16,4-4 0-16,3 3 0 16,-10 0 0-16,-4 4 0 15,11-4 0-15,-11 0 1 16,1 0-1-16,2 1 1 15,-2-1 0-15,-15-3 0 16,-4 0 0-16,-2 4 1 16,-5-1-1 15,8 0 1-31,-4 7-1 16,3 2 0-16,1 7-1 0,10 3 1 0,-3 10-2 0,0 3 0 0,13 2-2 15,5-12 1-15,-1 7-10 16,-7-4 0-16,8-6-2 15,20 1 0-15</inkml:trace>
  <inkml:trace contextRef="#ctx0" brushRef="#br2" timeOffset="164965.51">8114 18156 38 0,'7'3'19'0,"14"-25"-13"0,-14 16 20 16,7-7-22-16,4-9 1 15,0 0 1-15,6-9 0 16,8-10-8-16,3-6 0 15,4 6 6-15,0-2 0 0,3-1-3 16,-6 3 1-16,-5 3-1 16,-13 7 0-16,3 3-1 15,0 6 0-15,-7 6 0 16,0 7 1-16,-3 9-3 16,0 9 0-16,-11 7-1 15,0 6 0-15,0 12-1 16,-7 10 0-16,0 3 0 15,-4-6 1-15,-3 9 1 16,3-9 0-16,1 3 1 16,-1 0 1-16,4-4 0 15,3 1 1-15,4-3 0 16,4-1 0-16,3-15-2 16,4-3 0-16,-8-3-4 15,4-10 1-15,-7-6-8 16,4-16 1-16</inkml:trace>
  <inkml:trace contextRef="#ctx0" brushRef="#br2" timeOffset="165214.43">8255 18118 36 0,'-7'10'18'0,"-4"-17"-11"0,11 7 28 15,4 0-30-15,3 0 1 0,4-3 0 16,3-3 1-16,10 3-10 16,8 0 1-16,7-4 1 15,-7-2 0-15,3-3-14 16,-3-7 1-16</inkml:trace>
  <inkml:trace contextRef="#ctx0" brushRef="#br2" timeOffset="165455.4">8869 17522 52 0,'0'26'26'0,"-4"11"-30"0,4-24 39 0,-7 9-35 0,0 6 0 16,0 6 0-16,-3 13 1 16,3 4-2-16,-4 5 1 15,0 7-1-15,1-4 1 16,-1-8-8-16,4-11 1 16,4-18-7-16,3-12 1 15</inkml:trace>
  <inkml:trace contextRef="#ctx0" brushRef="#br2" timeOffset="165685.79">9066 17432 40 0,'-3'6'20'0,"-11"47"-17"16,7-34 32-16,3 12-33 15,1 16 0-15,-8 13 0 16,0 12 1-16,1 0-4 16,-1 3 0-16,4-2 1 15,-3-14 0-15,-1-15-10 16,4-16 0-16,7-21-4 16,0-7 1-16</inkml:trace>
  <inkml:trace contextRef="#ctx0" brushRef="#br2" timeOffset="166330.57">9768 18338 53 0,'-3'41'26'0,"-11"9"-33"15,14-38 51-15,0 4-43 16,-4 3 0-16,1-7-1 15,-1-2 1-15,1-4-1 16,-1-6 0-16,4-9 1 16,0-10 0-16,7-13-1 0,0 1 1 15,0-7-1-15,0-5 1 16,0-5-1-16,4 8 0 16,0-4-1-16,3 0 1 15,3 9-2-15,1 7 1 16,3 3 1-16,4 6 0 15,7 7 0-15,-4-1 0 16,0 7 0-16,-7 3 1 16,-3 6 0-16,-8 3 0 15,-6 7-2-15,-8 9 1 0,-6 0-4 16,-8 9 0-16,-3-3-5 16,0 0 0-16,-4 4-7 15,-3-17 1-15</inkml:trace>
  <inkml:trace contextRef="#ctx0" brushRef="#br2" timeOffset="166663.24">10340 17999 47 0,'11'16'23'0,"-8"-19"-26"15,-3-4 41-15,0 7-36 0,-7 0 0 16,-4 0 1-16,-6 4 0 16,-1 2-5-16,-3 3 1 15,-4 4 2-15,-3 2 1 16,3 4-5-16,1 6 1 16,6-3-2-16,0 3 0 15,8-3-1-15,6 0 0 16,11-9 0-16,7-10 0 15,1-9 2-15,2-1 1 16,4-5-6-16,4-13 1 16,3 0-3-16,4-7 1 15</inkml:trace>
  <inkml:trace contextRef="#ctx0" brushRef="#br2" timeOffset="166932.97">10679 17924 53 0,'-7'28'26'0,"-29"-9"-38"16,26-19 55-16,-8 3-43 15,-7 0 0-15,1 3 0 16,-1-2 0-16,4 5 0 16,0-3 0-16,7 1-1 15,-1-4 1-15,5 3 0 16,6 0 1-16,8-3-1 15,3 4 1-15,7-1-1 16,4 0 1-16,3 4-1 0,-4-4 1 16,1 0-1-16,-7 4 0 15,-4 2-4-15,-11 7 0 16,-6 3-10-16,-5-7 0 16</inkml:trace>
  <inkml:trace contextRef="#ctx0" brushRef="#br2" timeOffset="167291.47">10950 17914 57 0,'18'16'28'0,"-15"-10"-35"16,-3-2 48-16,-7-1-41 15,-3 0 0-15,-4 3 1 16,-8 0 0-16,-6-3-2 16,7 1 1-16,0 5-1 15,7 0 1-15,3 1 0 16,1-1 0-16,3 1-1 16,3-1 0-16,4 0 1 15,4 1 0-15,6-1 0 16,1 1 1-16,-4-1-1 15,0 4 1-15,0 2-1 16,-4 1 0-16,-6 3-1 16,-4 3 0-16,-4-3-5 15,1 6 1-15,-1-7-10 0,4-8 1 16</inkml:trace>
  <inkml:trace contextRef="#ctx0" brushRef="#br2" timeOffset="167546.78">11204 18009 43 0,'4'28'21'0,"-15"0"-14"15,8-19 31-15,-4 7-36 16,0 0 1-16,-1 3 0 15,1-1 0-15,0 1-5 16,0 3 1-16,0-9 0 16,4-4 0-16,3-6-10 15,3-12 1-15,1-10-5 16,3-12 0-16</inkml:trace>
  <inkml:trace contextRef="#ctx0" brushRef="#br2" timeOffset="167713.59">11247 17557 26 0,'17'-13'13'0,"1"-9"-13"0,-8 10 16 31,12-26-29-31,-1 1 0 16</inkml:trace>
  <inkml:trace contextRef="#ctx0" brushRef="#br2" timeOffset="167982.97">11553 17341 48 0,'4'84'24'0,"3"10"-29"15,-7-69 48-15,0 22-42 16,0 0 1-16,0 13-1 16,-3 0 1-16,-1 9-3 15,0-4 0-15,1-5 0 16,-1-10 1-16,1-9-5 16,-1-13 1-16,1-9-4 15,-1-10 1-15,1-5-6 16,-1-14 1-16,1-9-1 15,3-3 0-15</inkml:trace>
  <inkml:trace contextRef="#ctx0" brushRef="#br2" timeOffset="168195.6">11585 17880 34 0,'21'16'17'0,"22"-10"-18"0,-26-6 34 16,8 0-31-16,3 0 1 15,-3 3 3-15,-4 0 0 16,-3 3-7-16,-8 7 0 16,-6-4 3-16,-11 10 1 15,-11 6-4-15,-6 7 1 16,-5-1-6-16,-2-3 1 16,-1-6-9-16,0-6 1 15</inkml:trace>
  <inkml:trace contextRef="#ctx0" brushRef="#br2" timeOffset="168436.2">11892 17184 41 0,'14'31'20'0,"0"29"-21"16,-10-35 32-16,-4 3-30 15,0 16 0-15,-4 16 0 16,-6 9 0-16,3 15-2 16,3 1 1-16,1 6-1 15,-4-10 1-15,3-5-8 16,1-20 1-16,-1-18-5 16,-3-10 0 15</inkml:trace>
  <inkml:trace contextRef="#ctx0" brushRef="#br2" timeOffset="168763.09">12002 17983 40 0,'17'10'20'0,"33"-20"-25"0,-36 7 35 0,3-6-29 16,1-7 1-16,0-9 0 15,-1-3 0-15,-3-3-3 16,-7 9 0-16,-7 3 1 16,-3 3 1-16,-8 4-3 15,-3 8 0-15,0 14 0 16,-4 12 0-16,1 6 0 16,3 6 1-16,3 4 1 15,8-3 1-15,6-7 1 16,8-9 1-16,6-4-1 15,4-12 0-15,8-9-6 16,6-3 1-16,-3-10-8 16,-8-6 0-16</inkml:trace>
  <inkml:trace contextRef="#ctx0" brushRef="#br2" timeOffset="169141.56">12919 18049 47 0,'-28'60'23'0,"13"9"-30"0,12-53 40 0,-1-1-36 15,1 1 0-15,-1-13-13 16,1-6 1-16,3-16 12 16,3-15 1-16</inkml:trace>
  <inkml:trace contextRef="#ctx0" brushRef="#br2" timeOffset="169309.07">12887 17682 20 0,'11'25'10'0,"24"-12"-29"0,-25-16 10 16</inkml:trace>
  <inkml:trace contextRef="#ctx0" brushRef="#br2" timeOffset="169664.3">13049 18084 27 0,'11'25'13'0,"-11"-16"-18"16,7-9 27-16,0-6-23 15,0-3 1-15,0-1 0 16,4-9 0-16,-1-3 0 15,4 4 1-15,0-4 0 16,-3-3 0-16,3-1 1 16,-3 5 0-16,3 2-1 15,0 6 1-15,0 7-1 16,-3 6 1-16,3 6 1 16,-4 4 0-16,1 5-2 15,0-5 1-15,-4 8 0 16,0 8 0-16,-4 2 0 0,4 3 0 15,0 1-2-15,0-4 1 16,0-3-1-16,0-10 1 16,4-2-5-16,3-10 1 15,0-9-8-15,4-10 0 16</inkml:trace>
  <inkml:trace contextRef="#ctx0" brushRef="#br2" timeOffset="170053.18">13529 18159 43 0,'4'60'21'0,"-15"2"-17"16,11-55 36-16,0 2-38 15,0-3 0-15,0-3 2 16,0 1 1-16,0-1-6 15,0 0 1-15,4-9 3 16,-1-4 0-16,-3-12-2 16,0-6 1-16,4-7-3 15,-1-8 0-15,4 2-1 16,4 3 0-16,3 1 0 16,0 5 0-16,4 7 0 15,10 6 1-15,-3 7 0 16,-1 5 1-16,-3 4 0 0,-7 6 1 15,-3 1-1-15,-7 8 1 16,-11 7-2-16,-8 6 0 16,-6 6-4-16,-3 1 1 15,-1-1-8-15,4-6 0 16,3-9-2-16,-3-4 0 16</inkml:trace>
  <inkml:trace contextRef="#ctx0" brushRef="#br2" timeOffset="170337.44">13868 17946 22 0,'-4'44'11'0,"-6"-41"3"15,6 6 16-15,1 1-26 16,-1-1 1-16,0 4 4 15,4 2 0-15,0 1-11 16,4 0 1-16,7-1 6 16,3-2 1-16,3-4-3 15,1-2 0-15,3-11-3 16,-3-5 0-16,3-10-3 16,0-6 1-16,0-3-8 15,-3-13 1-15,-4-6-6 16,0-16 0-16</inkml:trace>
  <inkml:trace contextRef="#ctx0" brushRef="#br2" timeOffset="170579.9">14242 17096 39 0,'-7'28'19'0,"3"44"-19"0,1-50 31 16,-8 16-30-16,-3 12 0 0,-4 13 1 15,1 18 0-15,-1 7-2 16,7 12 0-16,1-12 2 16,-1-9 0-16,1-10-2 15,6-13 1-15,1-15-5 16,-1-19 1-16,4-13-9 16,-4-12 0-16,1-6-1 15,-4-10 0-15</inkml:trace>
  <inkml:trace contextRef="#ctx0" brushRef="#br2" timeOffset="171000.66">14012 17742 31 0,'7'22'15'0,"18"-22"-17"16,-14 0 30-16,-4 0-27 16,7 0 0-16,11 0 1 15,10-3 0-15,7 3-3 16,4-3 1-16,3-4 0 0,1-2 1 31,-1-4-1-31,-6 4 1 16,-5 6 0-16,-9 0 0 15,-1 3 0-15,-7 6 1 16,-3 3 0-16,-4-2 1 16,-7 2-1-16,-7 7 0 15,-11 3-1-15,-3-1 0 16,-7-2-1-16,-4 3 0 15,0 0 0-15,1-4 0 16,6 4 1-16,-3-6 0 0,10-1 1 16,4 1 1-16,7-1 1 15,7 1 1-15,8-7 1 16,9 0 1-16,1-2-1 16,3 2 1-16,-7 0-3 15,-3 0 1-15,-4 1-5 16,-14-4 1-16,-18 3-12 15,-24 0 0-15,-28-6-9 16,-22 0 1-16</inkml:trace>
  <inkml:trace contextRef="#ctx0" brushRef="#br2" timeOffset="172296.37">8682 11728 47 0,'3'40'23'0,"-3"14"-20"16,0-36 24-16,0 17-26 15,4 15 0-15,3 10 0 16,-7 15 1-16,0 6-3 0,0 7 0 16,-7-3-2-1,7-16 0-15,7-16-10 0,-7-25 0 16</inkml:trace>
  <inkml:trace contextRef="#ctx0" brushRef="#br2" timeOffset="172637">8629 11731 46 0,'7'34'23'0,"11"1"-19"16,-11-29 36-16,3 3-38 15,4-2 1-15,8 2 1 16,6 0 1-16,11 4-5 16,17-4 1-16,4 7 4 15,7 3 1-15,4 3-2 16,-4 0 1-16,-18 3-2 16,-7 0 0-16,-10 6-3 15,-25 7 0-15,-14 0-3 16,-7 9 0-16,-14 0-4 15,-4 0 1-15,-7-7-6 16,-3-5 1-16,0-4-7 16,6-12 0-16</inkml:trace>
  <inkml:trace contextRef="#ctx0" brushRef="#br2" timeOffset="172982.17">9483 12239 53 0,'10'6'26'16,"-6"-9"-30"-16,-4 3 45 0,0 0-41 15,-4 0 0-15,-3 3 0 16,-7 6 1-16,-4 4-2 15,-3-1 1-15,-7 7 0 16,3 0 1-16,1-3-2 16,3-1 1-16,3 7-3 15,4 3 1-15,7 1 0 16,7-8 0-16,10-5-1 16,4-7 1-16,8-12 0 15,-1-7 0-15,3 1-2 16,5-10 1-16,-1-10-10 15,-7 1 1-15</inkml:trace>
  <inkml:trace contextRef="#ctx0" brushRef="#br2" timeOffset="173553.25">9641 12298 53 0,'11'32'26'0,"-7"-17"-32"0,-1-12 46 15,-3 1-40-15,4-1 0 0,-1 0 0 16,-3-3 0 0,0 0 0-16,4-6 0 0,-4-4 1 15,3-2 0-15,4-1 0 16,0-3 1-16,4 4-1 15,3-1 1-15,-3 4 0 16,-1 3 1-16,4 2-2 16,-3 1 0-16,-1 3-1 15,-3-3 0-15,1 3-1 16,-1 0 1-16,-4 3-1 16,1 0 1-16,-1 4-1 15,4-4 0-15,-3 0-1 16,6 0 0-16,-6 0-2 15,3-6 1-15,0-6-1 16,0-4 1-16,0 7 1 16,4-7 0-16,-1-2 1 15,1-4 0-15,-1 3 1 16,1 7 1-16,3-1 0 16,-3 1 0-16,3 0-1 15,0 5 1-15,0 4-1 47,4 4 1-47,-8 5-1 16,1 0 1-16,3 1-1 0,-3 2 1 0,-1 1-1 0,1 6 1 0,-1-4-1 15,1-2 0-15,-1-1-5 0,1-5 1 16,3-4-10-16,0-6 1 16</inkml:trace>
  <inkml:trace contextRef="#ctx0" brushRef="#br2" timeOffset="173958.34">10351 12069 39 0,'14'13'19'0,"-7"3"-13"16,0-13 27-16,-7-3-32 16,3 3 1-16,-6 0 0 15,-8 3 1-15,1 4-4 16,-5 5 1-16,-2 1 1 15,3-3 1-15,0 2-2 16,3 1 1-16,0 6-4 16,1-6 1-16,3-1-4 0,0-2 1 31,14-7-3-31,0-6 1 16,3-3 0-16,5-3 1 15,-1-1 1-15,-4-2 1 16,4 0 2-16,4 5 0 15,0-5 3-15,-1 0 1 16,-3-4 2-16,4 7 1 16,-4 6-1-16,0 0 1 15,-3 3 0-15,-1 6 0 16,1 10-2-16,-4 0 1 16,0 0-6-16,4 0 1 15,-4-7-10-15,3-6 0 0</inkml:trace>
  <inkml:trace contextRef="#ctx0" brushRef="#br2" timeOffset="174187.31">10717 12173 43 0,'-7'34'21'0,"-3"-12"-21"16,10-12 34-16,-4 5-35 16,1 4 1-16,-1 0-1 15,4-3 1-15,-3-7-5 16,3-6 1-16,0-9-8 16,0-13 0-16</inkml:trace>
  <inkml:trace contextRef="#ctx0" brushRef="#br2" timeOffset="174337.22">10622 11978 29 0,'11'13'14'0,"13"3"-14"0,-17-16 17 16,4-4-24-16,0 1 1 0,3-6-8 15,0-7 0-15</inkml:trace>
  <inkml:trace contextRef="#ctx0" brushRef="#br2" timeOffset="174678.84">10859 12176 28 0,'14'31'14'0,"14"1"-16"0,-21-29 23 0,0 0-22 0,0-3 0 0,-3-3-5 15,-1-7 1-15,-3 10 2 16,0-6 1-16,0-13-2 16,0 0 0-16,0 4 1 15,0-4 1-15,0 0 3 16,7 0 1-16,4 4 3 16,6 2 0-16,5 1 1 0,6 2 1 15,7 10 0-15,14 3 0 16,1 4-1-16,-11 5 0 15,-1 10-2-15,1-3 1 16,-7 0-3-16,0 3 0 16,-4-4-4-16,-3 1 0 15,-8-3-5-15,4-7 1 16,-3-9-6-16,0-6 1 16</inkml:trace>
  <inkml:trace contextRef="#ctx0" brushRef="#br2" timeOffset="181645.31">18443 18081 24 0,'-17'25'12'0,"10"-10"-2"16,7-11 12-16,0 2-18 15,3 0 0-15,1 0 4 16,-1-3 1-16,8-6-10 16,-1-3 0-16,4-6 6 15,11-10 1-15,10-3-3 16,4-7 1-16,4-9-3 16,6-9 1-16,0 0-2 15,1-10 1-15,-8 7-1 16,-3 3 0-16,-4 6 0 0,-3 3 0 15,-4 10 0-15,-3 3 0 16,-8 3-1-16,-2 12 1 16,-5 7-1-16,-3 9 0 15,0 6-2-15,-3 13 0 16,-4 7 0-16,-4-1 1 16,-3 6 0-16,-3 10 0 15,-8 6 0-15,0-3 1 16,1 0 1-16,-5 10 0 15,5-4-1-15,-1-3 0 16,4-6-4-16,4-9 0 0,2-13-7 16,1-7 0-16</inkml:trace>
  <inkml:trace contextRef="#ctx0" brushRef="#br2" timeOffset="181903.08">18595 17977 46 0,'3'0'23'0,"8"10"-24"15,-7-10 41-15,6 0-40 16,4 3 1-16,4 0-1 0,7-6 1 15,3 0-4-15,0 3 1 16,0 0-7-16,-3-4 1 16,0-8-6-16,-8-1 1 15</inkml:trace>
  <inkml:trace contextRef="#ctx0" brushRef="#br2" timeOffset="182186.01">19198 17573 44 0,'0'18'22'0,"-17"11"-23"0,13-17 39 0,-7 13-38 15,-3 4 0-15,-3 8 0 16,3 10 1-16,-4-3-2 16,4 9 1-16,3 4-2 15,1-10 1-15,3-9-11 16,7-17 1-16,3-14-2 16,8-14 1-16</inkml:trace>
  <inkml:trace contextRef="#ctx0" brushRef="#br2" timeOffset="182421.04">19463 17472 37 0,'3'0'18'0,"-13"19"-18"0,6-13 34 16,-6 7-30-16,-8 6 1 15,0 6 1-15,-3 16 0 16,-4 2-8-16,1 14 0 15,-4 6 5-15,-1-7 0 16,5 4-5-16,2-7 0 16,8-9-12-16,4-16 0 0</inkml:trace>
  <inkml:trace contextRef="#ctx0" brushRef="#br2" timeOffset="184091.6">20133 17918 54 0,'0'53'27'0,"7"-34"-26"16,-7-10 28-16,-3 10-29 0,-1 9 0 16,1 4 0-1,-1 8 0-15,0 4 0 0,1 0 0 16,-4-6-1-16,3-10 1 16,1-9-3-16,3-7 0 15,0-9-3-15,3-9 1 16,1-16-3-16,-4-9 1 15,0-7-2-15,0-12 1 16,0 6 0-16,0-9 1 16,0-4-1-16,3 4 1 15,4 9 1-15,-3-3 0 0,3 13 6 32,14 121 0-32,-24-199 2 15,20 93 1-15,4 9 4 16,1 4 1-16,-1 3 2 15,0 0 1-15,0 3-3 16,0 6 1-16,4 3-1 16,-4 10 1-16,0 3-3 15,-7 3 0-15,-6 0-3 16,-12 0 1-16,-3 1-5 16,-14-1 0-16,-11 0-5 15,-3-6 1-15,-1-1-9 16,5-14 0-16</inkml:trace>
  <inkml:trace contextRef="#ctx0" brushRef="#br2" timeOffset="184511.27">20697 17827 43 0,'0'6'21'0,"-3"-12"-24"0,3 6 33 0,0 0-30 15,-4-3 0-15,-3-1 0 16,0 4 1-16,-7 4-1 16,0 2 0-16,-4 6 0 15,-3 4 0-15,0 9-2 16,0-6 0-16,7-3-1 16,3-1 0-16,4-2-1 15,7-7 1-15,7-3 2 16,7 3 1-16,4-6 1 15,3-6 1-15,0-3-1 16,-3-4 0-16,-4-6-10 16,7-6 1-16</inkml:trace>
  <inkml:trace contextRef="#ctx0" brushRef="#br2" timeOffset="184857.25">20994 17755 41 0,'10'21'20'0,"-24"-14"-24"0,7-4 31 16,-3 0-28-16,-4 3 1 0,-4-3 0 16,-7 4 0-16,4-4 0 15,0 3 0-15,3 0 0 16,1 1 0-16,2-1 0 15,8 0 1-15,4 4 0 16,6-1 0-16,1 4 0 16,7 2 0-16,-1-2 1 15,1-1 0-15,-4 1-1 16,-4-1 0-16,-6-2-1 16,-8-1 1-16,-3 4-3 15,-7-4 1-15,-4 1-9 16,8-1 1-16,-1-9-3 15,0 3 0-15</inkml:trace>
  <inkml:trace contextRef="#ctx0" brushRef="#br2" timeOffset="185321">21283 17770 46 0,'-7'0'23'0,"-18"3"-28"0,25-3 45 16,-3 0-42-16,-4 3 1 15,-4 1-1-15,1 2 1 16,-1 3 1-16,0 1 1 15,1 2-2-15,3 1 1 0,0-4 0 16,3 1 0-16,1-1 0 16,3 0 0-16,3 4 0 15,1-4 0-15,-1 4-1 16,4-4 1-16,-3 4 0 16,-1-4 0-16,1 1 0 15,-4-4 0-15,0 0-1 16,0-3 1-16,-4 4 0 15,1-1 0-15,-1 0-2 16,-3 4 0-16,0-4-2 16,-3-3 1-16,-1 0 0 15,0-3 0-15,-3 0-2 32,0-3 1-32,4 3-2 0,-1-3 1 15,0 6-4-15,8-3 1 0</inkml:trace>
  <inkml:trace contextRef="#ctx0" brushRef="#br2" timeOffset="185611.16">21435 17952 48 0,'-4'16'24'0,"-13"-7"-31"0,10-9 49 0,-4 6-42 16,0 7 1-16,1 0 0 15,-1-1 0-15,4 4-4 16,4-7 1-16,-1 1-11 15,4-10 0-15</inkml:trace>
  <inkml:trace contextRef="#ctx0" brushRef="#br2" timeOffset="185820.9">21470 17664 28 0,'7'12'14'0,"7"-24"-11"0,-7 5 10 16,4-5-22-16,3-7 1 15,7-9-6-15,0-10 0 16</inkml:trace>
  <inkml:trace contextRef="#ctx0" brushRef="#br2" timeOffset="186029.81">21770 17124 26 0,'11'-19'13'0,"-4"10"-9"0,-4 12 23 0,1 7-27 16,-1 8 0-16,1 7 3 15,-4 7 0-15,0 9-3 16,0-1 1-16,0 17 2 16,-4-1 0-16,1 10 0 15,-4 3 1-15,-4 3-3 16,-3 3 1-16,0-9-2 15,-4-6 1-15,-3-10-5 16,3-6 0-16,1-13-5 16,3-6 0-16,-1-12-3 15,8-10 1-15</inkml:trace>
  <inkml:trace contextRef="#ctx0" brushRef="#br2" timeOffset="186296.25">21724 17770 36 0,'21'6'18'0,"11"7"-15"0,-28-7 34 15,6 1-34-15,4 2 1 16,0 4 0-16,-3 2 1 16,-4 4-7-16,-7 3 1 0,-4 0 3 15,1-3 0-15,-8-7-2 16,-3 10 0-16,-7-3-1 15,-4 0 1-15,1 3-4 16,2-3 1-16,5-7-7 16,3-2 0-16,7-10-4 15,7-13 1-15</inkml:trace>
  <inkml:trace contextRef="#ctx0" brushRef="#br2" timeOffset="186538.84">22109 17212 40 0,'17'6'20'0,"8"1"-24"15,-18 2 37-15,0 10-32 16,0 12 0-16,-3-3 1 0,-8 13 1 16,-10 9-3-16,-4 10 0 15,-3 3 2-15,-4 6 0 16,4-4-1-16,4-5 1 15,-1-10-5-15,4-9 1 16,0-7-9-16,3-8 0 16,8-11-2-16,-1-9 0 15</inkml:trace>
  <inkml:trace contextRef="#ctx0" brushRef="#br2" timeOffset="186838.68">22098 17927 49 0,'25'16'24'0,"28"-16"-29"0,-36-3 50 0,4-7-45 15,4-2 1-15,-4-4-2 16,0-3 1-16,-6-3 0 16,-1 3 0-16,-4 1-1 15,-3-1 1-15,-3 3-1 16,-8 3 1-16,-3 10 0 15,-3 3 1-15,-4 13-1 16,-1 12 1 0,5 19 0-1,3-3 0-15,7-7-1 16,7-9 1-16,3-6-4 16,5-6 1-16,-1-7-8 15,3-9 1-15,8-7-6 0,-4-5 1 16</inkml:trace>
  <inkml:trace contextRef="#ctx0" brushRef="#br2" timeOffset="187362.46">23389 17664 48 0,'4'34'24'0,"-4"4"-22"16,0-35 43-16,-4 3-44 16,-3 4 1-16,-3-1 0 15,-5 3 0-15,-6 1-3 0,-3 0 0 16,-5 2 2-16,-2 4 0 15,2 0-1-15,1 9 0 16,3-9-2-16,1 6 0 16,3-3-2-16,3 3 0 15,7-6 0-15,8-3 0 16,6-4-1-16,8-9 1 16,7-9 1-16,6-3 1 15,5-1-3-15,-1-6 0 16,0-6-7-16,0-9 1 15</inkml:trace>
  <inkml:trace contextRef="#ctx0" brushRef="#br2" timeOffset="187637.53">23414 17836 35 0,'-4'38'17'0,"-3"12"-15"0,7-38 25 0,0-2-26 0,0 2 1 0,0 4 2 16,0 0 0-16,0-1-5 15,4-2 1-15,3-4 3 16,0-6 1-16,7-3-2 16,7-6 1-16,-3-3-1 0,3-4 1 15,0-6-5 1,4-6 1-16,-4-6-12 0,4-7 0 15</inkml:trace>
  <inkml:trace contextRef="#ctx0" brushRef="#br2" timeOffset="187856.45">23823 17378 48 0,'-10'54'24'0,"-19"11"-28"0,22-40 35 0,-3 10-30 0,-4 9 0 0,-1 3 0 16,1 3 1-16,4-3-4 16,-1-9 0-16,4-10-3 15,0-9 0-15,0-10-8 16,3-9 1-16</inkml:trace>
  <inkml:trace contextRef="#ctx0" brushRef="#br2" timeOffset="188048.34">23566 17689 34 0,'10'15'17'0,"18"7"-13"15,-24-22 24-15,6 7-26 16,5-4 1-16,6 0 0 0,7 0 1 15,7-6-7-15,4 0 1 16,-4-4-7-16,-3-2 0 16,-7-4-3-16,-8 4 1 15</inkml:trace>
  <inkml:trace contextRef="#ctx0" brushRef="#br2" timeOffset="188431.34">23925 18049 40 0,'-14'60'20'0,"4"15"-21"0,6-59 38 0,1 3-36 16,-4-1 1-16,3-2-2 16,1-3 1-16,-1-4-3 15,4-9 1-15,0-9 1 16,4-13 0-16,-1-7-1 15,1-5 0-15,3-13 0 16,0 9 1-16,0-6-1 16,0 1 0-16,0 2-1 15,3 3 0-15,1 7 0 16,3 3 1-16,-3 9 0 16,3 6 1-16,3 7 1 15,1 9 1-15,3 3 0 16,0 7 0-16,-6 3 0 15,-5 5 0 1,-10-2-2-16,-10-6 1 0,-5 6-1 16,1-4 0-16,-3 4-3 0,-1-6 0 15,0-1-8-15,4-5 1 16,4-4-2-16,-1-10 1 16</inkml:trace>
  <inkml:trace contextRef="#ctx0" brushRef="#br2" timeOffset="188683.2">24186 17914 34 0,'-3'32'17'0,"-15"-1"-18"0,18-31 32 0,-7 6-30 15,4 1 0-15,-1 5 2 16,1 1 0-16,3-1-4 15,3 1 1-15,4-4 1 16,4 1 1-16,3-10-2 16,4-7 1-16,3-8-2 15,7 2 0-15,4-12-6 16,3-13 1-16,0-2-6 16,1-29 1-16</inkml:trace>
  <inkml:trace contextRef="#ctx0" brushRef="#br2" timeOffset="188879.09">24592 17018 41 0,'4'12'20'0,"-8"73"-21"0,1-60 35 16,-4 13-32-16,0 9 0 16,-8 18-1-16,-2 8 1 15,-1 14-4-15,-7 4 1 16,1 6 1-16,3-18 0 15,-1-13-6-15,5-16 0 16,6-12-7-16,1-17 1 0</inkml:trace>
  <inkml:trace contextRef="#ctx0" brushRef="#br2" timeOffset="189068.01">24282 17805 35 0,'14'25'17'0,"25"-10"-17"16,-25-15 26-16,7 0-27 15,7-3 0-15,4-3-5 16,-4 0 1-16,-3-4-2 16,-1 1 1-16</inkml:trace>
  <inkml:trace contextRef="#ctx0" brushRef="#br2" timeOffset="192093.11">24790 17717 40 0,'-4'31'20'0,"-10"-9"-19"0,11-16 24 15,-1 4-25-15,-3 2 1 16,3 1-1-16,-3 0 0 16,0-4 0-16,-3-3 0 15,-1-3-1-15,4 0 1 16,-7-3 0-16,0 0 0 16,0 4-1-16,0-1 1 15,-4 0 0-15,4 3 0 16,3-3 0-16,4 4 1 0,4 5 0 15,6-3 0-15,8 4 0 16,6 0 0-16,5 2 0 16,-1-5 0-16,-4-4 1 15,-2 3 0-15,-5 7-1 16,-10 3 0-16,-17 6-1 16,-15 3 1-16,-4 0-5 15,-9-9 1-15,-12-16-10 16,8-9 0-16</inkml:trace>
  <inkml:trace contextRef="#ctx0" brushRef="#br2" timeOffset="193098.3">18718 12163 47 0,'-3'10'23'0,"6"-7"-16"16,-3-3 24-16,4 3-29 0,-4 0 0 15,0 7 1-15,0 15 1 16,-4 9-5-16,-3 4 1 16,-3 15 2-16,-1 10 0 15,-3 15-1-15,3 1 0 16,-3-7-2-16,0-6 1 16,4-13-5-16,-1-15 0 15,1-10-11-15,2-22 1 16,-2-15-1-16,6-20 1 15</inkml:trace>
  <inkml:trace contextRef="#ctx0" brushRef="#br2" timeOffset="193594.61">18606 12232 38 0,'24'22'19'0,"4"0"-21"15,-21-19 38-15,4 1-33 16,0-1 1-16,-1-3 0 16,4-3 0-16,4-7-6 15,3-6 1-15,4 4 4 16,0 3 1-16,-1-4-2 16,1-3 1-16,0 7 0 15,-1 9 0-15,-3 0-1 16,4-6 1-16,-11 9-2 15,0 9 1-15,-7 10-2 0,-7 3 1 16,-7 4-2-16,-10-4 1 16,-11 12-1-16,-8 1 0 15,1 0-1-15,-4-1 1 16,-3-2-3-16,7-4 0 16,3-6-1-16,4-3 1 15,10-6-1-15,4-7 0 16,10-3 2-16,4-2 0 15,11 2 2-15,7 0 0 32,3 0 3-32,3 10 0 0,1 3 1 15,0 3 0-15,-1-7 0 0,-2 7 0 0,-5 4-1 16,-3 2 0-16,-3 0-2 16,-4 0 0-16,0-9-5 15,0-6 1-15,4-7-10 16,-4-16 0-16</inkml:trace>
  <inkml:trace contextRef="#ctx0" brushRef="#br2" timeOffset="194000.51">19145 12640 45 0,'21'13'22'0,"-17"-1"-16"15,-4-12 34-15,0 3-39 0,-4 4 1 16,1-7 0-16,-8 6 0 16,1 0-3-16,-4 7 0 15,0-1 1-15,-1-2 1 16,5-4-1-16,-1 0 0 16,1 0-2-16,3-2 0 15,0-1-3-15,3-3 0 16,4 3-2-16,0 0 0 15,0 0-1-15,0-3 1 16,7 0 1-16,0 3 1 16,0-3 2-16,0 3 1 15,4-3 3-15,-1-3 1 0,1 3 0 16,3 6 1-16,-3 7 0 16,-1 6 0-16,1 6-1 15,-4-3 0-15,0-3-2 16,0-1 0-16,-7-5-8 15,4-7 0-15,-1-15-3 16,4-4 1-16</inkml:trace>
  <inkml:trace contextRef="#ctx0" brushRef="#br2" timeOffset="194389.72">19311 12816 37 0,'4'25'18'0,"-4"-13"-24"0,0-12 36 16,0 0-31-16,0-6 1 15,3-3-1-15,1-1 1 16,-1-2 0-16,1-4 0 16,-1 7 0-16,4 5 0 15,0-5 0-15,4 0 0 16,-4-7 0-16,4 0 0 15,-1-3 0-15,4 4 0 16,-3 2-1-16,-1 4 1 16,1 3 0-16,3 2 1 15,-3 8-1-15,-4 5 0 0,0 10 1 16,0-10 0-16,0 1-1 16,0-1 1-16,0 4-1 15,-3-4 0-15,-1 3 0 16,1-2 0-16,-1-1-2 15,4-2 1-15,0-1-5 16,0-6 0-16,0-6-4 16,4-1 1-16</inkml:trace>
  <inkml:trace contextRef="#ctx0" brushRef="#br2" timeOffset="194603.56">19840 12621 37 0,'32'-6'18'0,"3"3"-17"0,-24 3 34 0,3 0-32 0,4 0 0 16,-4 0 1 0,-4 3 0-16,-3-3-6 0,0 0 0 15,-7 0 4-15,-3 0 0 16,-4-3-4-16,-4 3 1 16,-3-3-4-16,-7 3 1 15,3 0-8-15,1 3 1 16,3 6-2-16,-1 4 0 15</inkml:trace>
  <inkml:trace contextRef="#ctx0" brushRef="#br2" timeOffset="195037.18">19868 12860 22 0,'36'62'11'0,"10"-18"-9"0,-39-34 18 0,0 8-21 0,-7 1 0 0,-7 3 0 16,-7 0 1-16,-8 0 0 15,1-3 0-15,-3 0-1 16,-1-10 1-16,0 0-1 15,0-9 1-15,8-3-1 16,3-3 1-16,3-6-1 16,11-10 0-16,7 3 1 15,4-3 0-15,3 0 3 16,11 6 0-16,6-3 2 16,12-3 0-16,6-6 1 15,-7-6 0-15,4-1-1 16,0 4 1-16,-7-1-4 15,-4-2 1-15,-3 3-3 16,-7 2 1-16,-8 1-1 16,-3 3 0-16,-7 9-1 0,-10 4 1 15,-8 2-1 1,-3 10 1-16,0 7-1 0,0 8 1 16,0 7-1-16,0-6 0 15,0 6 1-15,7 6 0 16,3 7 1-16,8-1 1 15,-1-2 0-15,11-7 1 16,11-3-1-16,10-7 1 16,11-2-4-16,14-4 1 15,-4-2-12-15,-13-4 0 16</inkml:trace>
  <inkml:trace contextRef="#ctx0" brushRef="#br0" timeOffset="207279.74">26317 10856 45 0,'7'12'22'0,"7"-15"-11"0,-10 3 22 15,7 3-30-15,-8 4 0 16,4 8 3-16,-3 17 0 16,-4 8-8-16,-7 23 1 15,-11 19 3-15,-10 18 1 16,-1 22-5-16,-6 10 0 15,-7 0-5-15,3-10 0 16,4-19-8-16,7-24 1 16,3-29-2-16,14-25 0 15</inkml:trace>
  <inkml:trace contextRef="#ctx0" brushRef="#br0" timeOffset="207917.06">26734 10950 66 0,'10'31'33'0,"-6"60"-45"15,-8-63 70-15,-17 13-60 16,-21 22 1-16,-15 12-1 16,-6 7 0-16,-8-1 1 15,4-6 0-15,4-6-3 16,-1-9 0-16,8-19 1 15,10-16 0-15,10-16 0 16,15-15 0-16,14-10 2 16,14 1 1-16,4-7 0 0,-1-3 1 15,5-1 0-15,6 14 0 16,0 6 0 0,0 15 0-16,4 7-1 15,-1-1 0-15,-2 11 0 0,-8 5 1 16,0 0-1-16,-4 1 0 15,-2-1 0-15,-5 3 0 16,-3 1 0-16,0-1 0 16,4-2 1-16,-1-4 1 15,4-6-1-15,4-3 1 16,6-7 1-16,8-5 0 16,10-11 0-16,4-8 0 0,3-7-1 15,-3-6 0-15,-3 3-1 16,-8-6 0-16,-4 0-1 15,1-4 1-15,-4 1-2 16,-7 0 1-16,-3 5-2 16,-7 8 0-16,-1 5-1 15,-3 10 1-15,-7 12-1 16,-4 10 1-16,-6 6-1 16,-4-3 0-16,-1 10 2 15,5 2 1-15,-1 1 0 16,8 2 1-16,6-5 0 15,11-4 0-15,7-3 0 16,7-6 0-16,1-7-2 16,2-9 0-16,5-6-11 15,-5-3 1-15,-3-3-6 0,-7-4 1 16</inkml:trace>
  <inkml:trace contextRef="#ctx0" brushRef="#br0" timeOffset="208313.69">27284 11809 36 0,'14'-19'18'0,"-11"16"-14"16,-3 9 26-16,-7 7-28 15,-3 3 0-15,-11 12 2 16,-8 9 0-16,-9 20-6 15,-12 2 0-15,-3 20 4 16,-10 2 1-16,-1 17-2 16,8 2 1-16,7-9-3 15,6-10 0-15,4-18-5 16,15-19 1-16,10-22-8 16,3-25 0-16</inkml:trace>
  <inkml:trace contextRef="#ctx0" brushRef="#br0" timeOffset="208490.01">26920 11969 42 0,'-10'47'21'0,"6"16"-27"0,4-44 33 0,0 2-33 16,0-2 1-16,0-6-16 15,0-13 1-15</inkml:trace>
  <inkml:trace contextRef="#ctx0" brushRef="#br0" timeOffset="208745.83">27492 11740 60 0,'0'38'30'0,"0"-1"-36"0,0-30 57 16,0 2-52-16,0-6 1 15,0-3-3-15,0 3 0 16,0-3-4-16,0 0 1 15,0 0-11-15,7-9 1 16</inkml:trace>
  <inkml:trace contextRef="#ctx0" brushRef="#br0" timeOffset="208899.53">27361 12069 58 0,'15'32'29'0,"-5"2"-39"0,-3-28 50 0,0-6-56 16,0 0 1-16,-7-9-14 16,4-4 0-16</inkml:trace>
  <inkml:trace contextRef="#ctx0" brushRef="#br0" timeOffset="209597.31">28226 12847 59 0,'7'3'29'0,"42"-50"-31"15,-31 28 53-15,3-18-47 16,11-10 1-16,14-16 2 15,7-19 1-15,21-21-10 16,7-10 0-16,3-9 6 16,-2-10 0-16,-1 0-2 15,-7 7 0-15,-4 18-2 16,-10 16 0-16,-7 7-1 16,-10 18 1-16,-8 12-2 15,-7 17 0-15,-7 15-2 16,-10 12 0-16,-8 29-1 15,-10 22 0-15,-10 22 0 0,-8 18 1 16,-10 29 0-16,-11 9 1 16,7 16 2-16,-3-6 0 15,-4-10-1-15,0-9 1 16,11-13-2-16,6-16 1 31,12-12-5-31,3-22 1 0,7-9-9 0,3-13 1 16,4-19-1-16,-3-12 0 15</inkml:trace>
  <inkml:trace contextRef="#ctx0" brushRef="#br0" timeOffset="209811.3">28444 12323 59 0,'-3'19'29'0,"24"-6"-33"15,-10-10 64-15,10 0-58 16,7 0 0-16,18 0-1 16,17 0 1-16,4-3-6 15,-10-3 1-15,3 0-4 16,-4-3 0-16,-3-4-12 16,-3-5 0-16</inkml:trace>
  <inkml:trace contextRef="#ctx0" brushRef="#br0" timeOffset="210304.98">29655 11505 52 0,'31'-44'26'0,"-13"25"-26"15,-18 13 38-15,-4 9-38 16,-6 13 1-16,-4 18 0 15,-11 10 1-15,-7 19-3 0,0 25 1 16,-3 15-1-16,-4 29 1 16,-6-4-2-16,-5 1 1 15,8-7-5 1,7-18 1-16,6-32-10 0,15-25 0 16</inkml:trace>
  <inkml:trace contextRef="#ctx0" brushRef="#br0" timeOffset="210498.92">29111 12279 56 0,'18'57'28'0,"14"-10"-28"16,-15-41 48-16,15-3-48 15,17-6 1-15,4-9-1 16,7-7 0-16,11-3-5 15,-4-3 0-15,-7 0-12 16,-11 6 1-16</inkml:trace>
  <inkml:trace contextRef="#ctx0" brushRef="#br0" timeOffset="211282.15">30251 12653 57 0,'-11'62'28'0,"11"-21"-25"15,0-32 43-15,4 4-43 16,3 0 0-16,0-4 0 16,3-6 1-16,4-6-6 15,8-6 0-15,6-4 3 16,0-9 1-16,0-9-3 16,1-1 1-16,-5 1 0 15,-3 0 0-15,1 2-2 16,-5 11 1-16,-3 2-2 15,-3 6 1-15,-4 10 0 16,0 4 0-16,0 8 0 0,-3 7 0 16,-1 0 1-16,1 6 0 15,-4-6 1-15,3 0 0 16,1-1 0-16,-1-2 0 16,1-7-1-16,-1 1 1 15,4-10-1-15,0 0 1 16,-7 0-1-16,7-6 0 15,4-4 0-15,3-2 0 16,0-1 0-16,4-6 0 16,3 4 0-16,0-1 0 0,-3 6 1 15,-1 7 0 1,1 22-1 0,-7 6 1-16,-1 0 0 15,-3 4 1-15,-3-1-1 16,-1 0 1-16,1 0-1 15,-1 0 1-15,1-9-5 16,3-3 1-16,7-4-11 16,4-5 1-16,6-10-2 15,5-7 1-15</inkml:trace>
  <inkml:trace contextRef="#ctx0" brushRef="#br0" timeOffset="211534.78">31228 12693 41 0,'10'3'20'0,"-6"-15"-25"0,-8 9 39 16,-6-3-30-16,-4 6 0 15,3 0 1-15,-6 6 0 16,-5 6-8-16,-2 4 1 16,-5 0 4-16,1 6 1 15,4 3-3-15,2 3 1 16,5 0-3-16,10-6 1 15,10-3-1-15,11-7 0 16,8-8-1-16,-1-8 0 16,-4-8-3-16,4-4 0 15,1 1-6-15,-1-17 0 16</inkml:trace>
  <inkml:trace contextRef="#ctx0" brushRef="#br0" timeOffset="211880.55">31549 12640 56 0,'25'38'28'0,"-22"-23"-34"16,-6-8 52-16,-8-1-46 16,-7 0 0-16,-6-3 0 15,-5 4 0-15,-2 2 0 16,3-6 0-16,-1 3 0 15,1-2 0-15,0 2-1 0,7-3 1 16,7 3-2 0,7 0 1-16,10 4-1 15,4-1 1-15,11 4 0 0,6 2 0 16,5-2 0-16,-5 0 1 16,-2-1 0-16,-8 1 0 15,-7-1 0-15,-11 4 0 16,-6 0-3-16,-8-7 1 15,-3-3-6-15,-4 1 0 16,0-1-6-16,8-3 0 0</inkml:trace>
  <inkml:trace contextRef="#ctx0" brushRef="#br0" timeOffset="212180.14">32184 11994 48 0,'18'-9'24'0,"-15"-1"-25"15,-3 10 42-15,-7 7-40 16,-7 5 0-16,-11 13 0 16,-7 13 1-16,-10 3-2 15,-11 21 0-15,-14 20 2 16,7 12 0-16,7 9-1 15,4 10 1-15,7-25-1 16,10-19 0-16,11-13-3 16,14-15 0-16,3-19-4 15,4-19 1-15,-3-15-6 0,-1-7 0 16,-7-6-5-16,-6-10 0 16</inkml:trace>
  <inkml:trace contextRef="#ctx0" brushRef="#br0" timeOffset="212344.56">31394 12502 54 0,'0'28'27'0,"46"4"-27"0,-25-29 53 0,18 3-48 16,3-6 0-1,25-3 0-15,18-3 0 0,13-7-8 16,1-6 0-16,-18-9 0 16,-21 6 1-16,-14 3-12 15,-18 4 0-15,-21-7-5 16,-14 0 0-16</inkml:trace>
  <inkml:trace contextRef="#ctx0" brushRef="#br0" timeOffset="212885.65">27580 13596 58 0,'-7'19'29'0,"-14"-28"-38"0,14 9 54 0,-11 0-45 16,-6 0 1-16,-12 6 0 16,-3-3 0-16,4 4-1 15,0 2 0-15,0 10 1 16,-1 3 0-16,5 3-2 16,2 9 0-16,8-2-1 15,11-7 0-15,13-6-1 16,11-7 0-16,4-12-1 15,7-9 0-15,3-10-5 16,4 0 1-16,6-3-5 16,1-3 0-16</inkml:trace>
  <inkml:trace contextRef="#ctx0" brushRef="#br0" timeOffset="213246.89">27531 13832 40 0,'0'34'20'0,"0"-12"-20"0,0-22 32 15,3 0-33-15,-3 0 1 16,7-3-1-16,0-10 1 0,4-2 0 16,0-10 0-16,3 0-1 15,0-4 1-15,0 1-1 16,4 0 1-16,-1-3 0 15,1 9 1-15,-1 3-2 16,-2 9 1-16,-1 13 0 16,-4 4 0-16,1 5 0 15,-1 1 1-15,-2-1 0 16,-1 7 0-16,0 0 0 16,0 12 0-16,0-2 1 15,0 5 0-15,-4 4-1 16,4-1 0-16,0-2-6 15,0-10 1-15,4-16-9 16,-4-9 1-16</inkml:trace>
  <inkml:trace contextRef="#ctx0" brushRef="#br0" timeOffset="213862.83">27965 13888 45 0,'7'16'22'0,"32"-16"-21"15,-29-3 36-15,4-1-34 16,11-2 0-16,3-9 1 16,4-4 1-16,-4-6-7 0,-3-4 1 15,-8 1 3-15,-6 0 1 16,-7 0-2-16,-4 3 0 15,-11 9-1-15,-3 10 0 16,-7 6-1-16,-7 12 1 16,-1 13-1-16,1 13 1 15,0 6-1-15,7 3 1 16,7 0 0-16,10-9 0 16,11-4 0-16,7-9 0 0,14-3-4 15,15-9 1-15,6-7-10 16,1-9 1-1,-12-13-3-15,1-9 0 0</inkml:trace>
  <inkml:trace contextRef="#ctx0" brushRef="#br0" timeOffset="214359.81">29252 14035 52 0,'18'13'26'0,"-7"-10"-34"0,-11-3 51 16,0-3-42-16,-7 0 1 15,-8 0-1-15,-2 0 1 16,-26 9-2-1,-2 0 0-15,2 10 1 16,4 6 0-16,4 6-2 16,3 0 1-16,8 0-2 15,6 1 0-15,7-7-1 16,11-7 0-16,11-5 0 16,7-10 0-16,6-3 1 15,5-7 0-15,-1-2-7 16,0-10 0-16,4-3-3 15,0-7 0-15</inkml:trace>
  <inkml:trace contextRef="#ctx0" brushRef="#br0" timeOffset="214598.8">29270 14079 45 0,'-11'29'22'0,"8"30"-20"0,3-46 39 15,0 2-40-15,0 1 1 16,0 6 0-16,3-3 1 16,1-3-3-16,7-1 0 15,3-2 2-15,3-7 0 16,4-12-1-16,4-1 1 16,0-5-2-16,0-7 0 15,-4-3-7-15,3-6 0 16,8-3-9-16,0-4 0 0</inkml:trace>
  <inkml:trace contextRef="#ctx0" brushRef="#br0" timeOffset="-214659.86">30004 13471 53 0,'-4'47'26'0,"-24"9"-28"16,14-37 43-16,-4 10-40 16,-6 21 0-16,-8 12 0 15,-3 14 1-15,-4 2-3 16,0 4 1-16,7-1 0 0,4-15 1 16,7-10-6-1,7-21 0-15,7-16-11 0,3-16 1 16</inkml:trace>
  <inkml:trace contextRef="#ctx0" brushRef="#br0" timeOffset="-214446.46">29513 14079 54 0,'15'3'27'15,"48"10"-30"-15,-42-16 43 0,11-3-40 16,14 2 0-16,10 1-6 16,1-3 1-16,-8-3-6 15,-7-4 1-15,-3-3-5 16,0 4 1-16</inkml:trace>
  <inkml:trace contextRef="#ctx0" brushRef="#br0" timeOffset="-214072.22">30032 14286 36 0,'-4'88'18'0,"-20"12"-17"15,13-71 33-15,-3 2-32 16,-11 4 1-16,4 2 0 16,4-15 1-16,-1-9-5 15,7-13 1-15,8-7 3 16,3-11 0-16,7-17-1 0,0 1 0 15,0-4-1-15,0-3 0 16,4 0 0-16,-1 1 0 16,1-1-2-16,3 6 0 15,7-2-1-15,-7 9 1 16,11 2 0-16,0 11 0 16,3 5 0-16,4 7 1 15,-4 6 1-15,-7 4 1 16,-7 2-1-16,-7 4 0 15,-10 2-1-15,-15 7 1 16,-3 3-2-16,-4 7 0 16,-3-7-4-16,0-6 1 0,3-7-8 15,4 1 0-15,10-10-2 32,1-6 1-32</inkml:trace>
  <inkml:trace contextRef="#ctx0" brushRef="#br0" timeOffset="-213817.35">30282 14205 33 0,'0'44'16'0,"-7"-13"-16"16,4-18 30-16,-1 2-29 16,1 4 1-16,-4 0 2 15,3 0 0-15,1-4-3 16,-4 4 0-16,3-3 3 0,4 0 0 15,7-4-2-15,4-2 1 16,3-7-2-16,7-6 1 16,4-4-5-16,3-8 1 15,0-17-4-15,4-9 0 16,0-6-7-16,3-12 0 16</inkml:trace>
  <inkml:trace contextRef="#ctx0" brushRef="#br0" timeOffset="-213623.35">30783 13574 41 0,'-7'63'20'0,"-35"28"-20"16,31-59 32-16,-10 15-32 16,0 12 1-16,-4 16 0 15,-3 10 0-15,0 6-2 16,3-19 1-16,4-15-3 15,7-17 0-15,7-8-9 16,7-26 0-16</inkml:trace>
  <inkml:trace contextRef="#ctx0" brushRef="#br0" timeOffset="-213418.42">30431 14092 55 0,'21'16'27'0,"39"6"-28"0,-43-22 48 0,8-7-47 0,21 1 0 0,7-3 0 0,10 2 0 15,1-5-4-15,-4-4 0 16,-11 0-11-16,-10 1 1 16,-14-4-2-16,-4 3 1 15</inkml:trace>
  <inkml:trace contextRef="#ctx0" brushRef="#br0" timeOffset="-212961.85">32166 14274 46 0,'32'12'23'0,"-11"7"-18"0,-17-19 45 16,-1 3-47-16,-3 10 1 15,-7 9 0-15,-14 3 1 16,-14 9-7-16,-15 13 1 15,-13 4 2-15,-15 11 1 16,4 17-6-16,0 2 1 0,0 4-5 16,7-10 1-16,11-15-11 15,17-29 0-15</inkml:trace>
  <inkml:trace contextRef="#ctx0" brushRef="#br0" timeOffset="-212759.49">31567 14151 47 0,'21'22'23'0,"14"66"-21"0,-21-53 36 0,4 15-38 16,-4 9 0-16,0-2-1 16,4 3 1-16,-1-7-10 15,1-9 1-15,-8-16-5 16,1-9 1-16</inkml:trace>
  <inkml:trace contextRef="#ctx0" brushRef="#br0" timeOffset="-212111.08">26963 15434 56 0,'0'-6'28'0,"10"-48"-36"0,-6 23 54 15,3-3-46-15,4-20 1 16,-1-5-1-16,4-23 0 16,25-37 0-1,3 6 0-15,-3 19 1 16,0 19 0 0,-7 15-2-16,0 16 0 15,-1 16-3-15,-6 19 1 16,-11 9-7 15,-7 9 0-15,-10 4-6-16,-12 9 1 0</inkml:trace>
  <inkml:trace contextRef="#ctx0" brushRef="#br0" timeOffset="-211791.03">26744 15218 44 0,'18'28'22'0,"56"6"-28"0,-49-27 38 0,6-1-29 16,12 0 1-16,13-3 0 0,4-6 0 15,-7-6-6-15,-7-4 1 16,0 1 3-16,-8-4 0 16,-6 0-2-16,-4 1 1 15,-6-1 0-15,-5-3 0 16,-6 3 0-16,-4 4 0 15,-11 3 0-15,-6 5 0 16,3 8-2-16,-4 2 1 16,-3 3-2-16,-4 4 0 0,1 9-2 15,3-10 0-15,-4 13-4 16,4-3 0-16,7 0-4 16,7-3 1-16,7-6-1 15,7-4 0-15</inkml:trace>
  <inkml:trace contextRef="#ctx0" brushRef="#br0" timeOffset="-211519.6">27453 15318 40 0,'7'-9'20'0,"4"-20"-24"16,-8 20 42-16,1-7-33 0,3 7 1 15,0-1 4-15,7 1 0 16,11 0-13-16,14 6 0 16,10-4 8-16,0-2 0 15,-3-4-8-15,0 4 1 16,-4-1-15-16,1-5 1 15</inkml:trace>
  <inkml:trace contextRef="#ctx0" brushRef="#br0" timeOffset="-210906.31">28938 15415 52 0,'0'6'26'0,"0"-9"-27"0,0 3 38 16,-3 0-37-16,-4 0 0 15,-4 3 0 1,-3 4 1-16,-4 2-1 0,-3 10 0 15,4-3 0-15,-1 9 1 16,4-3-1-16,3 0 1 16,4 0-1-16,7-4 0 15,7-2-1-15,4-3 0 0,3-4 0 16,0-6 0 0,0-3-1-16,0-6 0 15,0-4-1-15,1 1 0 16,-5-3-2-16,1 5 0 0,-4-2-1 15,0 3 1-15,0 6 0 16,-4 3 0-16,1 3 1 16,-1 3 1-16,1 1 2 15,-4-1 0-15,0 4 2 16,7-1 0-16,-3-2 0 16,3 2 0-16,3-2-8 15,4-1 1-15,0-6-3 16,4 0 1-16</inkml:trace>
  <inkml:trace contextRef="#ctx0" brushRef="#br0" timeOffset="-210456.47">29154 15760 30 0,'-7'3'15'0,"-1"-6"-21"0,8 3 28 0,0 0-21 15,0 0 1-15,0 0-2 16,8-6 0-16,2-7-1 16,1-2 0-16,3-4 0 15,3-3 1-15,1-3-2 16,0 3 1-16,3 0-1 16,-3 6 1-16,3 7 0 15,-4 6 1-15,-3 9 0 16,-3 10 0-16,0 6 2 15,-4 3 0-15,-4-3 0 16,-3 3 0-16,0 0-2 16,0-3 1-16,7-3-8 15,0-4 0-15,7-2-2 0,-3-10 1 16</inkml:trace>
  <inkml:trace contextRef="#ctx0" brushRef="#br0" timeOffset="-210210.08">30004 15566 33 0,'-4'22'16'0,"-13"18"-12"0,10-27 33 0,-11 9-32 16,-7-3 0-16,-7 12 2 15,-6 4 0-15,-12 9-9 16,-10 12 0-16,7 4 6 15,4 5 1-15,0 4-4 16,3-6 0-16,10-19-8 16,12-19 1-16,13-22-10 15,4-22 1-15</inkml:trace>
  <inkml:trace contextRef="#ctx0" brushRef="#br0" timeOffset="-210050.11">29482 15544 38 0,'14'28'19'0,"-7"72"-11"16,-4-78 25-16,4 13-30 15,0-1 1-15,1 1-2 16,-1-7 0-16,3-3-11 0,1-9 1 16,-1-10-4-16,4-6 0 15</inkml:trace>
  <inkml:trace contextRef="#ctx0" brushRef="#br0" timeOffset="-209657.16">30596 16027 58 0,'0'81'29'0,"-3"-34"-37"16,3-28 53-16,0 0-46 0,0-3 0 16,3-1-6-16,1-5 1 15,-4-10-6-15,11-16 1 16</inkml:trace>
  <inkml:trace contextRef="#ctx0" brushRef="#br0" timeOffset="-209491.22">30671 15719 42 0,'7'41'21'0,"14"19"-24"0,-11-48 26 0,1 1-33 15,3-1 1-15,4-2-12 16,3-4 1-16</inkml:trace>
  <inkml:trace contextRef="#ctx0" brushRef="#br0" timeOffset="-209148.76">30822 16155 43 0,'4'19'21'0,"-1"-25"-26"15,1 3 38-15,3-4-33 16,0 1 1-16,0-3-1 0,4 2 0 16,-1-2-1-16,1 0 1 15,-1-7 0-15,1 7 1 16,3-7-1-16,-3 6 0 15,3 4 2-15,0 9 0 16,3 4 0-16,-2-4 0 16,-5 6-1-16,1 4 1 15,-4-1-1-15,0 4 1 16,-4 0-3-16,1 2 1 31,6 1-7-31,1-6 0 16,3-7-6-16,0-9 0 15</inkml:trace>
  <inkml:trace contextRef="#ctx0" brushRef="#br0" timeOffset="-208698.31">31179 16365 55 0,'-22'57'27'0,"12"-4"-33"16,10-43 50-16,0 11-43 16,0 8 1-16,-4-10 0 15,1-1 0-15,3-5-3 16,0-10 0-16,0-3 2 16,3-16 0-16,-3-6-1 0,7-9 0 15,0-7-1 1,4 1 1-16,3-4 0 0,4-9 0 31,3 3-1-31,0 3 0 0,0 3-1 0,0 7 0 16,1 5 1-16,-1 7 0 15,3 10 0-15,5 6 0 16,-1-1 1-16,4 1 1 16,-8 6 0-16,1 6 0 15,-14 7 0-15,-11 6 0 16,-11 6-1-16,-14 3 0 0,1-6 0 15,-12-3 0-15,1-4-2 16,-4-5 1-16,4-1-4 16,7 1 1-16,7-4-9 15,10-3 1-15,11-9-3 16,11-4 0-16</inkml:trace>
  <inkml:trace contextRef="#ctx0" brushRef="#br0" timeOffset="-208425.4">31697 16130 39 0,'4'19'19'0,"-11"6"-18"15,3-19 36-15,-3 7-33 0,0 3 0 16,-4 6 1-16,1-7 1 15,-1 7-8-15,1 0 0 16,6 0 4-16,4-3 1 16,7-3-3-16,4-10 1 15,3-6-3-15,0-13 0 16,4 1-4-16,10-10 0 16,4-10-9-16,3-5 1 15</inkml:trace>
  <inkml:trace contextRef="#ctx0" brushRef="#br0" timeOffset="-208189.5">32191 15506 52 0,'0'53'26'0,"-32"35"-28"16,18-69 44-16,-7 16-41 15,3-10 0-15,-17 44 0 16,0 3 0-16,3 12-2 16,0-5 1-16,1-4-1 15,9-18 1-15,5-17-11 16,6-18 1-16,8-15-5 16,-1-20 0-16</inkml:trace>
  <inkml:trace contextRef="#ctx0" brushRef="#br0" timeOffset="-208023.6">31746 15886 41 0,'25'37'20'0,"25"10"-20"0,-33-40 32 16,8 2-32-16,14 0 0 16,10-2-1-16,11-7 1 15,-7-7-10-15,-4 1 0 16,1-6-1-16,-1-1 0 15</inkml:trace>
  <inkml:trace contextRef="#ctx0" brushRef="#br0" timeOffset="-207797.15">32755 16155 51 0,'-17'44'25'0,"-47"22"-31"16,43-60 50-16,-7 16-44 15,-4 3 0-15,-3 4-1 16,0-1 1-16,3 0-5 16,0-9 1-16,11-10-10 15,10-15 0-15</inkml:trace>
  <inkml:trace contextRef="#ctx0" brushRef="#br0" timeOffset="-207600.25">32466 16024 41 0,'21'59'20'0,"11"-15"-12"0,-21-28 27 15,3 3-35-15,0 6 1 16,4 3-1-16,-1-6 1 15,1 3-5-15,-4 3 1 0,0 0-9 16,-3-3 0-16,-4-9-1 16,0-7 0-16</inkml:trace>
  <inkml:trace contextRef="#ctx0" brushRef="#br0" timeOffset="-207434.33">32872 16425 46 0,'7'47'23'0,"11"-3"-35"16,-15-35 48-16,1 1-38 15,-4-1 1-15,-4 1-22 16,-7-10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14:40:27.60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7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16T14:41:32.022"/>
    </inkml:context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22109 2304 37 0,'-7'19'18'0,"-8"6"-16"15,12-18 18-15,-8-1-20 16,1 10 0-16,-4 9 0 16,0-7 1-16,-8 8-2 15,-2 2 1-15,2-3 0 16,5 3 1-16,3-3-1 15,3-3 1-15,8-3-1 0,10 3 1 16,10-13-1-16,4 1 0 16,8-10-2-16,2 0 0 15,5-7-8-15,-5 4 0 16</inkml:trace>
  <inkml:trace contextRef="#ctx0" brushRef="#br0" timeOffset="210.44">22264 2204 50 0,'10'13'25'0,"-6"21"-23"16,-4-18 45-16,-4 6-45 16,-6 3 1-16,-8 22-1 15,-10 12 1-15,-7 10-5 16,-8 22 1-16,-6 16-3 15,-4 0 0-15,4-10-13 16,-8 3 1-16</inkml:trace>
  <inkml:trace contextRef="#ctx0" brushRef="#br0" timeOffset="1098.23">23022 2894 49 0,'-3'28'24'0,"-15"25"-14"0,15-27 33 16,-4-1-42-16,-4 15 1 15,0 7-1-15,4 0 0 16,0-9-2-16,0 0 1 15,0-4 0-15,7-9 1 16,7-9-1-16,0-13 0 16,7-6-1-16,8-6 1 0,-1-7-1 15,3-12 1-15,-2 9 0 16,-5 0 0-16,-3 3-1 16,0 16 1-16,-3 0-1 15,0 16 0-15,-1 3-1 16,1 0 1-16,3 3-2 15,4 0 1-15,-1 0 0 16,1-4 0-16,-1-2 1 16,1 0 1-16,3-7 1 15,0-6 0-15,1-6 1 16,-1-16 0-16,0 4 0 16,0-10 1-16,-7-10-1 15,0-6 0-15,4 7-2 16,3-7 1-16,4 10-3 15,-4-13 0-15,0 9-6 16,4 7 0-16,0 3-8 16,-4 3 0-16</inkml:trace>
  <inkml:trace contextRef="#ctx0" brushRef="#br0" timeOffset="1503.32">23813 2966 62 0,'17'16'31'0,"-6"-4"-36"0,-11-12 56 16,0 0-50-16,0 0 0 16,-4 0 0-16,-6-3 1 0,-8 6-3 15,-3-3 1-15,-4 7 1 16,-3 2 0-16,0 7-2 16,3-4 0-16,0 7-2 15,8 3 1-15,3-3-3 16,6-7 1-16,8 1-1 15,8-1 0-15,6-5 1 16,7-4 1-16,4-6 0 16,3-4 1-16,-4 4 2 15,1-9 0-15,-4 5 0 16,-3-2 0-16,0 3 0 16,-4 6 0-16,0 3 0 15,0 3 1-15,0 4-1 16,-3 5 0-16,-1 4 0 15,1 0 1-15,-4 6-1 16,3 0 1-16,1-6-2 16,3 0 0-16,-3-7-6 0,-1-2 1 15,4-4-8 1,4-15 1-16</inkml:trace>
  <inkml:trace contextRef="#ctx0" brushRef="#br0" timeOffset="1738.28">24469 2928 25 0,'21'-6'12'0,"-14"6"-4"0,-7 6 12 0,-4 10-16 0,-3 6 0 0,-7 13 3 0,-3 8 0 0,-15 11-9 16,-3 8 1-16,-8 11 5 15,-10 14 0-15,-3 4-2 16,3 10 0-16,7-7-3 15,7-13 1-15,8-15-5 16,6-22 0-16,11-22-7 16,3-19 0-16</inkml:trace>
  <inkml:trace contextRef="#ctx0" brushRef="#br0" timeOffset="1926.06">24084 2994 31 0,'21'-22'15'0,"4"38"-4"16,-18-3 21-16,0 2-29 16,0 13 1-16,-3-2 0 0,-1 8 1 15,-3 4-7-15,0-4 0 16,0-6 1 0,0-9 1-16,4 0-12 0,3-3 0 15,0-26-2-15,7-2 1 16</inkml:trace>
  <inkml:trace contextRef="#ctx0" brushRef="#br0" timeOffset="2283.98">25005 2762 39 0,'28'32'19'0,"-28"-4"-18"15,-3-22 38-15,-4 4-38 16,-8 2 0-16,-6 4 1 16,-3-4 0-16,-8-2-4 15,0 2 1-15,0 7 2 16,4-3 0-16,0 3-1 16,7-1 0-16,3 1 1 15,7-3 0-15,15 3 2 16,7-7 0-16,6 4 0 15,11 0 1-15,11-4-1 16,0-6 1-16,-4 4-2 16,-3-7 1-1,-39 28-5 1,-25 7 1-16,-7-4-7 0,-20 1 1 16,-5 3-10-16,-17-20 1 15</inkml:trace>
  <inkml:trace contextRef="#ctx0" brushRef="#br0" timeOffset="8858.98">5341 5704 40 0,'7'6'20'0,"-3"-9"-7"15,-4 6 20-15,0-3-30 16,0 3 0-16,0-3 1 16,7 9 0-16,3 7-6 0,-10-3 1 15,0 18 2-15,0 7 1 16,-7 9-3-16,4 0 1 15,-1 9-5-15,4-6 0 16,4-9-9-16,6-6 1 16,-6-23-2-16,6-6 1 15</inkml:trace>
  <inkml:trace contextRef="#ctx0" brushRef="#br0" timeOffset="9324.77">5740 5697 54 0,'28'-9'27'0,"-14"-35"-31"16,-7 32 55-16,-7-7-47 15,4 0 0-15,-4 0 1 16,-4 7 1-16,-3 2-8 15,-4-9 0-15,-10-3 5 16,-7 0 0-16,-11 7-2 16,-14 5 0-16,-7 7-1 15,0 13 1-15,0-7-3 16,0 12 0-16,-7 17-3 16,4 9 1-16,6 9-3 0,8 12 0 15,7 11-2-15,14 5 1 16,10 13 2-16,14-6 0 15,11-1 2-15,18-12 1 16,10-12 4-16,15-16 1 16,20-22 2-16,22-29 0 15,7-8 0-15,-7-23 1 16,-4-3 0-16,-14-12 0 16,-7-10-3-16,-11-2 1 15,-24-4-2-15,-14 3 1 16,-18 0-7-16,-11 6 0 15,-17 16-11-15,-18 10 1 0</inkml:trace>
  <inkml:trace contextRef="#ctx0" brushRef="#br0" timeOffset="9927.2">6533 5813 47 0,'-3'13'23'0,"6"31"-17"0,-6-32 32 0,-1 4-37 16,4 22 0-16,-3-1 0 16,-4 13 0-16,7 10-2 15,-7 6 1-15,7 3 0 16,0-3 0-16,0-16-5 16,0-16 0-16,0-12-9 15,7-15 1-15,-7-26-2 0,3-13 1 16</inkml:trace>
  <inkml:trace contextRef="#ctx0" brushRef="#br0" timeOffset="10230.56">6417 5810 26 0,'7'-12'13'0,"7"65"-2"0,-7-47 21 15,4 4-27-15,-11-1 1 16,7 1 3-16,0-4 1 0,4 3-13 15,3-6 1-15,-4 0 8 16,11-3 0-16,8-3-2 16,2 3 0-16,12 3 0 15,6 1 1-15,0 2 0 16,-3 3 0-16,-3 1-1 16,-5 12 0-16,-9 6-2 15,-5-6 1-15,-17 6-5 16,-7 13 0-16,-10-4-4 15,-18 14 0-15,-4 2-5 16,-10 0 1-16,3-9-9 16,11-9 0-16</inkml:trace>
  <inkml:trace contextRef="#ctx0" brushRef="#br0" timeOffset="10619.87">7087 6274 54 0,'14'13'27'0,"11"-16"-28"0,-18-4 44 15,4 4-42-15,-1 6 0 16,1-6-1-16,-4-6 1 0,4-4-2 15,-11-5 0-15,0 2 1 16,-7 0 0-16,-4 4-2 16,-7 2 0-16,-3 7-2 15,0 9 0-15,0 7 0 16,0-1 1-16,3 14 0 16,4 8 0-16,7-3 1 15,7-2 1-15,0-4 1 16,14 0 0-16,11-3-2 15,-1-7 1-15,5-5-7 16,2-7 1-16,5-16-5 16,-1-2 0 15</inkml:trace>
  <inkml:trace contextRef="#ctx0" brushRef="#br0" timeOffset="10901.38">7609 6089 62 0,'22'-12'31'0,"-22"93"-43"0,-11-62 63 15,-3 0-52-15,-7 0 0 0,0 3 0 0,3 3 1 16,0-3-1 0,1 0 0-16,-1 0-2 0,4-4 1 15,7-2 0-15,0-3 1 0,7-4-1 16,7-6 1-1,7 0 1-15,4 1 0 16,10-8 0-16,-3 1 1 0,-1 6-1 16,-3 1 1-1,-14 2-3-15,-3 3 1 0,-8 4-5 16,-6-1 1-16,3-2-10 16,-4-7 1-16</inkml:trace>
  <inkml:trace contextRef="#ctx0" brushRef="#br0" timeOffset="11231.42">8019 6092 59 0,'3'10'29'0,"8"2"-32"0,-11-8 51 15,0-1-48 1,0 3 0-16,-4 3 0 16,4 4 0-16,-10 3 0 0,-1 6 1 15,-3-7-1-15,-4 13 1 16,1 4 0-16,3-1 1 16,3 4-1-16,4-1 1 15,7-2-1-15,7-4 0 16,4-6-2-16,3-7 1 15,3-8-5-15,4-4 1 0,1-10-10 16,-1-5 1-16,0-16-5 16,0-4 1-16</inkml:trace>
  <inkml:trace contextRef="#ctx0" brushRef="#br0" timeOffset="11546.1">8329 6472 45 0,'7'41'22'0,"0"-32"-25"16,-7-9 37-16,0-3-34 16,-3-10 0-16,-1-2 0 15,1-7 0-15,-4-6 0 16,0-1 1-16,-1-2 1 15,5 6 0-15,3 9 1 16,0 1 0-16,3-1 0 0,12 3 1 16,6 4-2-16,3-1 1 15,5 1-2-15,6 3 1 16,-3 0-3-16,-15-4 0 16,4 4-5-16,1-4 0 15,-5 1-9-15,4-7 0 16</inkml:trace>
  <inkml:trace contextRef="#ctx0" brushRef="#br0" timeOffset="11747.28">8788 6190 40 0,'10'66'20'0,"-3"-19"-15"0,-7-35 26 0,0 7-31 16,0 6 1-16,-7-3-1 15,0-3 0-15,4-7-2 16,-4-2 0-16,3-10-6 16,1-7 0-16,-1-14-4 15,4-5 0-15</inkml:trace>
  <inkml:trace contextRef="#ctx0" brushRef="#br0" timeOffset="11924.24">8735 6071 44 0,'21'9'22'0,"11"-12"-30"15,-25 0 42 1,3 9-35-16,4-6 1 0,1-6-6 0,-1-7 1 16,-4 1-3-16,1-4 0 15,-4-3-3-15,3 3 0 16</inkml:trace>
  <inkml:trace contextRef="#ctx0" brushRef="#br0" timeOffset="12297.6">9077 6525 39 0,'7'75'19'0,"-7"-34"-22"0,0-34 39 0,0-1-36 15,0-3 1-15,-3-9 0 16,-1 6 1-16,0-16-3 16,4-6 1-16,-3-6 1 15,3-4 0-15,0-5-1 16,3-4 0-16,1-3-3 16,0 7 1-16,3 2 0 15,0 4 0-15,0 2-1 16,0 7 1-16,10 7 1 15,5 5 1-15,6 4 1 16,0 12 1-16,-10 1-1 0,-1-4 1 16,-6 0-1-1,-8 9 0-15,-10 7-2 0,-7 10 1 16,-7-1-3-16,0 0 0 16,0-6-8-16,3-6 1 15,4-4-1-15,0-12 0 16</inkml:trace>
  <inkml:trace contextRef="#ctx0" brushRef="#br0" timeOffset="12552.58">9483 5437 37 0,'14'-19'18'0,"10"57"-17"0,-16-19 38 0,-1-10-37 15,0 13 0-15,-7 13 0 16,0 12 0-16,-11 15-3 16,4 23 0-16,-4-7 2 15,4 13 1-15,0-6-2 16,0-10 0-16,0-9-2 16,4-13 0-16,3-12-4 15,-7-13 0-15,7-18-7 16,0-10 0-16</inkml:trace>
  <inkml:trace contextRef="#ctx0" brushRef="#br0" timeOffset="12748.44">9426 6083 43 0,'11'6'21'0,"14"-9"-21"0,-15 0 35 15,8 0-34-15,3 0 1 16,4 6-2-16,3-6 0 16,-7 3-7-16,0 3 1 0,-3-3-6 15,-1 3 0-15</inkml:trace>
  <inkml:trace contextRef="#ctx0" brushRef="#br0" timeOffset="12941.97">9790 6165 40 0,'0'40'20'16,"0"-2"-24"-16,0-35 31 0,0 7-28 16,-4-4 1-16,4-6-3 15,-3 0 1-15,-1-6-4 16,0-10 0-16,1-9-5 15,3 3 1-15</inkml:trace>
  <inkml:trace contextRef="#ctx0" brushRef="#br0" timeOffset="13124.35">9737 5926 31 0,'17'28'15'0,"4"-21"-13"0,-13-7 26 15,2 3-28-15,4 0 0 16,0 0-1-16,0 0 1 16,1-3-6-16,-1 0 0 0,0 0-4 15,-4-9 1-15</inkml:trace>
  <inkml:trace contextRef="#ctx0" brushRef="#br0" timeOffset="13363.61">10019 6074 26 0,'21'9'13'0,"4"48"-9"0,-18-42 21 16,0 4-22-16,0 0 1 0,0-4 3 15,-3-2 0-15,3-4-7 16,-4-2 1-16,4-1 5 16,0 3 1-16,0-9-2 15,4-6 1-15,-1-3-3 16,1-4 1-16,3-3-3 15,-3-2 0-15,-1-4-5 16,1 3 1-16,3 3-12 16,0 1 1-16,-7 11-1 0,4-5 0 15</inkml:trace>
  <inkml:trace contextRef="#ctx0" brushRef="#br0" timeOffset="13679.27">10418 6177 39 0,'35'22'19'0,"35"-22"-22"0,-38-6 35 16,7-10-33-16,-4-3 1 15,-3 1-2-15,-11 5 1 16,0 4 1-16,-7-1 0 0,-7-6-1 16,-7 7 1-16,-7-3-1 15,-7 2 1-15,-7 10-1 16,0 3 0-16,0 0-1 15,3 13 1-15,4 9 0 16,7 10 1-16,7-7 1 16,7 0 0 31,7 3 3-47,4-9 1 0,3-9-1 15,4-10 1-15,3-3-2 0,4 0 1 0,-1-9-9 0,-9-4 1 0,-8 1-10 16,-4-1 1-16</inkml:trace>
  <inkml:trace contextRef="#ctx0" brushRef="#br0" timeOffset="15168">5006 8112 47 0,'-14'34'23'0,"7"-8"-12"0,7-23 24 16,7 3-32-16,-7-3 0 15,10 0 2-15,5-6 0 16,9 0-5-16,1-3 0 15,10-1 4-15,4 1 1 16,-4 0-2-16,1 3 0 16,-8 0-1-16,4 3 0 15,-15 3-4-15,-6 6 1 16,-1 7-2-16,-17 9 0 16,0 0-2-16,4-3 1 15,-4 3-2-15,-4 3 1 16,0-3 2-16,8 4 0 0,-8-11 1 15,4 1 1-15,4-3 3 16,6 0 0-16,4-4 1 16,4-3 0-16,0 1-1 15,6-4 1-15,8 0-2 16,7-2 1-16,-4-1-8 16,4-3 0-16,-4-7-10 15,-7-5 0-15</inkml:trace>
  <inkml:trace contextRef="#ctx0" brushRef="#br0" timeOffset="15720.41">5560 8294 39 0,'81'-32'19'0,"14"-21"-2"0,-74 34 22 0,-7-3-36 16,4 0 0-1,-4-6 0-15,0-6 1 0,-10 2-6 16,-4 1 1-16,-4 0 3 16,-6 2 0-16,-15 1-2 15,-17 6 1-15,-8 7-2 16,-17 8 1-16,-7 10-2 16,7 7 1-16,-10 9-2 15,-8 6 0-15,14 6-4 16,-3 10 1-16,11 12-5 15,3 7 1-15,10 9-2 16,8 9 0-16,14 10 1 16,17 0 1-16,22-4 7 15,10-11 0 17,18-11 7-32,21-18 1 0,10-22 7 15,19-22 0-15,9-19 1 0,12-15 0 0,-19-10-3 16,-13-13 0-16,-7-5-5 0,-22-14 0 15,0 1-15-15,-13-13 1 16,-12 13-7-16,-20 3 1 16</inkml:trace>
  <inkml:trace contextRef="#ctx0" brushRef="#br0" timeOffset="16232.4">6615 8316 53 0,'0'22'26'0,"-11"44"-32"0,11-48 47 16,-11 11-41-16,1 8 1 15,3 10-3-15,0 3 1 16,3 7-3-16,-6-10 0 15,3-6-8-15,3-16 0 16,-3-19-2-16,0-22 0 0</inkml:trace>
  <inkml:trace contextRef="#ctx0" brushRef="#br0" timeOffset="16442.72">6241 8306 57 0,'14'22'28'0,"18"-25"-32"0,-22 0 59 0,4-10-50 15,14-5 1-15,18-7 0 16,25-4 0-16,10-5-9 16,14-7 1-16,11 0 3 15,0 4 1-15,-7 5-10 16,-15 7 1-16,-10 13-13 15,-21 5 0 1</inkml:trace>
  <inkml:trace contextRef="#ctx0" brushRef="#br0" timeOffset="16931.25">7063 8714 52 0,'10'13'26'0,"-20"-26"-25"0,10 13 34 0,0-9-36 0,-7 2 1 0,0 1-1 0,-4 0 1 0,0 3 0 0,-3 3 0 0,-3 3-1 0,2 3 0 0,5 3-2 0,3 7 1 0,-4 0-2 16,11-1 1-16,0 1-2 15,11-6 1-15,-1 2-1 16,8-6 1-16,3 1 1 16,-7-4 0-16,8-6 1 15,-5 3 1-15,1 0 1 16,-4 0 1-16,0 0-1 15,-3 3 1 1,-1 3 0-16,-6 0 1 0,3 7-1 0,-4-1 0 31,-3 4 0-15,0 0 0 0,4 3-5-1,-4-7 1 16,3 1-7-31,4-13 0 16</inkml:trace>
  <inkml:trace contextRef="#ctx0" brushRef="#br0" timeOffset="17160.58">7465 8015 50 0,'-4'44'25'0,"4"3"-26"0,0-25 47 0,-7 12-46 0,4 7 1 0,-4 18-1 0,-4 10 0 0,0 16-2 15,4-3 0-15,4-7-3 16,3-19 1-16,-7-5-6 16,3-26 1-16,-3-16-6 15,4-9 0-15</inkml:trace>
  <inkml:trace contextRef="#ctx0" brushRef="#br0" timeOffset="17388.4">7461 8545 34 0,'11'22'17'0,"38"0"-3"0,-38-19 26 15,14-3-37-15,-1-3 1 16,4-1 2-16,-6 4 0 15,-5 4-8-15,-3 2 1 16,-10 3 4-16,-11 7 0 16,-11 6-5-16,-10 0 1 0,0-3-8 15,3-4 0-15,0-2-8 16,4-7 1-16</inkml:trace>
  <inkml:trace contextRef="#ctx0" brushRef="#br0" timeOffset="17656.45">7938 7801 45 0,'10'35'22'0,"-10"31"-17"16,-3-57 36-16,-4 16-40 15,-1 10 0-15,-2 9 0 0,-1 25 1 16,-3 0-3-16,4 6 1 16,-1-3 0-16,0 0 1 15,1-9-2-15,6-13 0 16,-6-9-7-16,6-10 0 16,1-15-7-16,3-10 1 15</inkml:trace>
  <inkml:trace contextRef="#ctx0" brushRef="#br0" timeOffset="18048.47">8068 8567 59 0,'60'75'29'0,"11"-88"-36"16,-50 4 54-16,10-7-48 15,5-6 1-15,-1 3-1 16,-7-2 1-16,-3-8-1 16,-11 4 1-16,-7-3-1 15,-7 3 0-15,-7 3-1 16,-7 6 1-16,-4 7-1 16,-3 9 0-16,4 9 0 15,-5 13 0-15,1 3 0 16,4 7 1-16,6 5 1 15,11 4 0-15,0 0 2 16,7 3 1-16,11-10 0 16,10-12 1-16,14-9-1 0,4-10 0 15,-4-9-3-15,-3-7 0 16,-7-3-14-16,-4-6 1 31,-10 4-4-31,-1-4 1 0</inkml:trace>
  <inkml:trace contextRef="#ctx0" brushRef="#br0" timeOffset="19293.91">4844 10564 45 0,'10'19'22'0,"40"-7"-10"16,-40-12 22-16,8-3-31 16,10-6 1-16,7 0 1 15,4-4 1-15,0 0-8 16,0 13 1-16,-7-3 4 15,-4-6 0-15,-14 9-3 16,0 9 1-16,-14 7-4 16,0 6 1-16,-14 3-5 0,0 0 1 15,-7-6-5-15,-1 3 1 16,5-3 1-16,6 0 0 16,4 2 4-16,4-5 0 15,6-3 6-15,8-7 1 16,6 0 5-16,12-3 0 15,-8-3 1-15,0 0 0 16,-3-3-2-16,-4-3 0 16,0 9-2-16,-4 0 0 15,-10 13-4-15,0 6 1 0,-17 9-5 16,-4 4 0-16,-15-4-11 16,1-6 1-16,0-6-2 15,10-10 1-15</inkml:trace>
  <inkml:trace contextRef="#ctx0" brushRef="#br0" timeOffset="19818.95">5479 10574 47 0,'42'-26'23'0,"-14"14"-25"0,-17 2 47 16,-8-5-41 0,4-10 0-16,-7 0 2 15,-7-4 0-15,-3-2-7 0,-4 3 0 16,-15 0 6-16,-9 6 0 15,-1 0-3-15,-4 9 0 16,-6 10-2-16,-11 9 1 16,0 7-3-16,-10 9 0 15,-1 6-1-15,0 10 0 16,15 6-2-16,-4 3 0 16,0 6 0-16,11-3 0 0,-1 10-1 15,19 2 0-15,2 20 1 16,22-7 0 15,14 4 3-31,4-7 1 0,17-13 3 0,22-15 1 16,13-9 3-16,25-20 0 0,0-21 0 15,11-19 1-15,0-19-1 16,-18-9 0-16,-7-16-4 16,-10 9 1-16,-22-9-5 15,-14-3 1-15,-17 13-11 16,-22-10 1-16,-13 0-7 15,-1 3 0-15</inkml:trace>
  <inkml:trace contextRef="#ctx0" brushRef="#br0" timeOffset="22040.53">6131 11743 60 0,'25'44'30'0,"-4"-25"-38"16,-14-19 54-16,0-6-45 15,0-10 1-15,0-12 2 0,-3-10 0 16,-8-12-5-16,1-13 1 15,-1-6 2-15,-3 0 1 16,-3-9-2-16,-4-4 1 16,3 1-2-16,-7 2 0 15,8 4-2-15,-8 0 1 16,4 15-1-16,3 7 0 16,8 9-1-16,-1 6 1 15,8 10 0-15,3 9 1 16,11 4 0-16,3 2 1 15,7-2 1-15,4-1 0 0,7 0 1 16,10 0 0-16,11-2 0 16,0 2 0-16,3 3-1 15,-3 7 0-15,-3 6-7 16,-18 10 1-16,-8 8-12 16,-13 1 1-16,-18 6-3 15,-7 4 1-15</inkml:trace>
  <inkml:trace contextRef="#ctx0" brushRef="#br0" timeOffset="22229.53">6230 11332 59 0,'14'29'29'0,"21"-11"-38"15,-17-18 60-15,-4 0-52 0,11 0 1 16,0 0-2-16,10 4 0 15,4-8-3-15,-8 4 0 16,8-3-11-16,-7-6 0 16</inkml:trace>
  <inkml:trace contextRef="#ctx0" brushRef="#br0" timeOffset="22490.44">6816 11345 42 0,'3'12'21'0,"1"-2"-17"0,-4-10 28 15,0 3-33-15,-7-3 1 16,-4 0-1-16,1 0 1 0,-12 3 0 16,1 0 1-16,-4 7-1 15,4 2 0-15,0 7-2 16,4 6 1-16,2 7-4 16,5 2 0-16,-1-3-2 15,8-6 0-15,-1-9 1 16,8-3 1-16,6-7 2 15,4-12 1-15,8-10 3 16,-5-6 0-16,4-3-6 16,4-3 0-16,0-10-2 15,-4-3 1-15</inkml:trace>
  <inkml:trace contextRef="#ctx0" brushRef="#br0" timeOffset="22893.46">6985 11511 52 0,'-4'6'26'0,"-3"-15"-38"0,7 6 58 16,-3-3-43-16,-1-4 0 15,1 1 3-15,3-1 0 16,0 1-6-16,0-4 0 16,3 4 5-16,8-4 0 0,7 4-2 15,3 0 1-15,3 2-2 16,1-2 0-16,0 6-3 16,0-3 0-16,-1-1-4 15,1 1 0-15,3 0-6 16,-7-1 0-16,8-8-8 15,-8 2 0-15</inkml:trace>
  <inkml:trace contextRef="#ctx0" brushRef="#br0" timeOffset="23316.36">7419 11339 42 0,'3'47'21'0,"-3"-19"-13"15,0-19 31-15,0 4-38 16,0-1 1-16,0 1-1 0,-3 0 0 16,3-4-2-16,0 0 1 15,0 1 1-15,0-4 1 16,0 0-2-16,3-6 1 16,5-3 0-16,2-6 0 15,1-1-1-15,-8 1 0 16,8 0-3-16,-1 2 1 15,4 4-3-15,-6 3 1 16,6 3-1-16,-4 4 0 16,-6-1 0-16,-4-3 0 0,7 0 3 15,0-3 0-15,3 0 1 16,1 0 1-16,3 0 0 16,0 3 1-16,0 0-1 15,-3 4 1-15,0-1-1 16,-1 0 0-16,1 0 0 15,-1 1 0-15,-3-4 0 16,4 0 0-16,-4-3 1 16,4-3 1-16,-1 0 1 15,4-4 0-15,0 4-1 16,-3-3 1-16,3 0-1 16,0-1 0-16,0-2-4 15,4-3 1-15,-7-4-11 16,6-3 1-1,4-9-2-15,-10-4 0 0</inkml:trace>
  <inkml:trace contextRef="#ctx0" brushRef="#br0" timeOffset="23661.62">8054 11348 58 0,'3'38'29'0,"5"12"-39"0,-1-41 62 0,0 7-51 16,-4 0 0-16,4-1 1 15,4 1 1 1,-1 3-4-16,1-4 0 0,7-2 2 15,-8-7 0-15,11-6-1 16,8-6 0-16,-8-7-1 16,7-2 0-16,-7-7-1 15,0-3 0-15,0-7-3 16,-3-2 1-16,0 6-7 16,3-4 1-16,-7-12-7 15,0 7 1-15</inkml:trace>
  <inkml:trace contextRef="#ctx0" brushRef="#br0" timeOffset="23993.48">8615 10363 39 0,'0'-12'19'0,"10"78"-8"0,-10-38 31 0,0 3-41 16,-3 13 0-16,-4 13 0 15,-4 9 0 1,1 28-2-16,3 6 1 0,0 3-1 15,-4 4 1-15,4-13-3 16,0-15 1-16,0-14-8 16,3-8 0-16,8-23-4 15,-4-15 0-15</inkml:trace>
  <inkml:trace contextRef="#ctx0" brushRef="#br0" timeOffset="24397.94">8879 11288 43 0,'22'4'21'0,"2"-8"-18"0,-20 8 37 15,-1-1-42-15,-3 0 0 16,-3 3-1-16,-8 4 0 16,-6 5 2-16,2 4 1 15,-2 3-6-15,-1 3 0 16,1 0 1-16,2 0 1 15,5-9-1-15,6 0 1 16,8-7 1-16,3-6 0 16,7-6 3-16,4-6 1 15,3-7-1-15,4-6 0 16,6 0 1-16,-13-6 0 0,3 6-2 16,0 6 1-16,-7 1 0 15,0 2 0-15,1 0 1 16,-1 7 0-16,-4 12 1 15,1 13 1-15,-1 0 1 16,1 6 1-16,0 10-1 16,6 2 1-16,4 1-2 15,4-4 0-15,3-5-4 16,1-7 1-16,-1-10-12 16,-7-9 1-16</inkml:trace>
  <inkml:trace contextRef="#ctx0" brushRef="#br0" timeOffset="25402.21">4593 13891 27 0,'0'25'13'0,"0"10"-9"0,-7-23 13 15,4 4-15-15,3 3 0 16,-7 0 0-16,3-7 1 15,4-2-3-15,0-1 1 16,4-6 2-16,6 0 1 16,8 0-2-16,-1-9 0 15,5-6-1-15,-1-7 0 16,7-9-5-16,4-4 1 16,-1 1-8-16,1-13 1 15</inkml:trace>
  <inkml:trace contextRef="#ctx0" brushRef="#br0" timeOffset="25645.55">4985 13612 54 0,'-4'47'27'0,"-6"-19"-30"16,10-21 51-16,-7 15-47 15,-4 9 0-15,-10 3 1 16,0 7 0-16,-15 6-3 16,5 3 1-16,2 10 0 15,8 6 0-15,4 3-5 0,3-6 0 16,3-10-12 0,4-19 1-16</inkml:trace>
  <inkml:trace contextRef="#ctx0" brushRef="#br0" timeOffset="26137.69">5101 13687 59 0,'50'-37'29'0,"-26"-13"-30"15,-17 31 47-15,-3 3-44 16,-8-3 1-16,-3-6 0 16,-7-6 1-16,-3-1-6 15,-5 4 1-15,-9 6 3 16,-8 0 0-16,-11 7-3 16,-10 5 1-16,4 7-3 15,-8 9 1-15,-6 7-3 16,-8 12 1-16,-3 3-2 15,-3 4 0-15,2 8 0 16,8 14 0-16,4 12-1 16,6 12 0-16,15 7-1 15,14-23 0-15,17 45-4 16,25-4 1-16,14-15 3 0,18-13 0 16,21-15 8-16,21-16 1 15,18-19 8-15,10-22 0 16,15-22 5-16,-4-12 1 15,-4-13-1-15,-17-3 0 16,-7-16-8-16,-11-6 1 16,-14-18-8-16,-18 5 1 15,-17-6-11-15,-11 7 1 16,-14-7-6-16,-3 13 0 16</inkml:trace>
  <inkml:trace contextRef="#ctx0" brushRef="#br0" timeOffset="32054.43">6364 14035 64 0,'4'-9'32'0,"-1"-19"-23"15,1 22 32-15,-1-4-38 16,-3 1 0-16,-3-1 0 16,3 7 1-16,-11 3-6 0,-7 6 1 15,-10 10 3-15,-11 6 0 16,-3 3-3-16,-7 7 1 15,-8 8-2-15,1 14 0 16,3 8-3-16,7 17 1 16,7 2-1-16,-7 7 1 15,22 3 1-15,6-3 0 16,18-16 1-16,-7-16 1 16,25-12 2-16,13-12 1 15,15-23 0-15,14-15 1 16,0-13-1-16,4-12 1 0,-8-4-1 15,-14-3 0-15,-10-5-1 16,-4-1 0-16,-10 3-2 16,-7 0 1-16,-8 16-2 15,-10 3 1-15,-10 6-2 16,-5 7 1-16,-6 9-3 16,-4 9 0-16,4 4-3 15,7 3 1-15,0-1-10 16,14-2 0-16</inkml:trace>
  <inkml:trace contextRef="#ctx0" brushRef="#br0" timeOffset="32732.04">6516 14722 44 0,'-7'22'22'0,"3"-31"-19"0,4 2 32 16,0-2-34-16,0-10 1 16,4 4 0-16,-4-4 1 15,0-3-4-15,7 3 1 0,-4 3 2 16,4 1 1-16,4 5-1 15,7 7 1-15,-8 6-2 16,8 0 1-16,7 4-3 16,3 2 1-16,4-3-4 15,-1-3 1-15,5 4-5 16,-8-4 0-16,4 0-5 16,-4-3 1-16,-7 0 0 15,-3 0 1-15,-1 0 6 16,-3 0 1-16,4 0 7 15,-4 0 1-15,-3 0 6 16,-4 0 1-16,3 3 1 16,-10-3 1-16,0 0-5 15,0 0 1-15,-7 3-4 16,4 0 0-16,3 7-3 16,-11-1 0-16,4 4-2 15,0 2 0-15,0-2-2 16,0 3 0-16,0-1 0 0,7 1 0 15,0 0 0-15,10-4 1 16,-6-2 0-16,3-4 1 16,4-3 0-16,3-3 0 15,0-3 0-15,0-3 0 16,4-4 0-16,-1 1 0 16,1 3-1-16,-1-1 1 15,5 7-2-15,-5 0 1 16,1 3-1-16,0 4 0 0,-1-1-1 15,-6 0 0-15,3 1-3 16,0-4 1-16,-3 0-8 16,-1-6 0-16</inkml:trace>
  <inkml:trace contextRef="#ctx0" brushRef="#br0" timeOffset="33149.15">7454 15164 43 0,'-10'41'21'0,"-4"3"-18"16,14-41 35-16,0 0-38 15,0-3 1-15,0-6 1 16,0-7 1-16,0-5-3 0,0-14 0 15,0-8 1-15,3-8 1 16,-3-11-1-16,0-1 0 16,4-2-2-16,3 2 1 15,0 4-1-15,3 2 0 16,1 4 1-16,-1 9 0 31,36 26 2-31,-3 8 0 16,-8 7 0-16,-7 0 1 15,-7 4-2-15,-14 14 1 0,-14 7-1 16,-14 7 1-16,-7 5-5 16,3 7 1-16,-10-3-4 15,3-10 0-15,4-5-8 16,3-1 1-16,8-16-3 16,6-15 1-16</inkml:trace>
  <inkml:trace contextRef="#ctx0" brushRef="#br0" timeOffset="33539.11">7807 13998 34 0,'18'-28'17'0,"6"40"-15"16,-13 1 30-16,-8 6-31 16,1 15 1-16,-1 10 0 0,-3 12 0 15,-3 4-3-15,-4 9 1 16,-4 9 3-16,-6-12 1 15,3-3-1-15,3-7 1 16,4-6-1-16,0-12 1 16,3-10-2-16,4-12 0 15,11-10-2-15,-8-15 0 16,8-1-1-16,0 1 1 16,3 0-1-16,-4-1 1 15,4 4 0-15,1 6 1 16,2 0 0-16,8 0 0 15,-7 6 1-15,3 7 0 16,-4 2 0-16,12 4 0 0,2-3 0 16,12 3 1-16,-1-4-1 15,4-2 0-15,0-4-3 16,-4 1 1-16,-10-4-10 16,-11 0 1-16,-7-6-8 15,-3 0 0-15</inkml:trace>
  <inkml:trace contextRef="#ctx0" brushRef="#br1" timeOffset="45098.88">21068 5083 49 0,'7'22'24'0,"-11"3"-12"16,4-22 25-16,-7 3-35 16,-10 0 0-16,-8-6-1 15,-14 0 1-15,-14 4-3 16,4-1 0-16,-4 3 2 0,-7 3 0 15,0 10-2-15,0-3 0 16,7 6-2-16,4-3 1 16,6 3-2-16,12 0 1 15,2 0-2-15,5-4 1 16,10 1-1-16,3 6 0 16,8-6 1-16,3 9 1 15,3-6 1-15,1 3 0 16,-4 13 0-16,0 3 1 15,-4 18 1-15,-3 7 0 16,-4-6 0-16,1 12 0 0,-4-9 0 16,3-7 1-16,1 4 1 15,6-4 1-15,4-6 2 16,4-6 0-16,6-3 2 16,8-7 0-16,10-5-1 15,14-7 0-15,8-16-2 16,-4-6 0-16,-11 3-5 15,0-9 1-15,4-10-14 16,-4-6 0-16,-10-6-3 16,-7-4 0-16</inkml:trace>
  <inkml:trace contextRef="#ctx0" brushRef="#br1" timeOffset="45312.68">20313 6002 49 0,'14'12'24'0,"4"-6"-27"0,-11-6 45 16,3 0-42-16,8-6 1 16,7 0-1-16,10-4 1 15,7 1-6-15,1-4 0 16,-5 1-9-16,8-16 1 15</inkml:trace>
  <inkml:trace contextRef="#ctx0" brushRef="#br1" timeOffset="45525.73">21241 5672 44 0,'3'35'22'0,"-13"-1"-19"0,-1-18 31 0,-10 9-34 16,-7 0 0-16,-11 10-1 16,0 5 1-16,0-2-2 15,4 3 0-15,3-13-5 16,4-9 0-16,10-4-6 16,1-11 0-16</inkml:trace>
  <inkml:trace contextRef="#ctx0" brushRef="#br1" timeOffset="45718.94">20870 5697 39 0,'25'25'19'0,"3"22"-15"0,-17-25 33 16,6 7-32-16,1 5 0 16,3 13 2-16,4-6 1 15,0 9-11-15,3-3 0 16,-3-3 5-16,-4-6 1 15,-4-10-8-15,-6-6 0 0,-7-6-11 16,-4-13 1-16</inkml:trace>
  <inkml:trace contextRef="#ctx0" brushRef="#br1" timeOffset="46017.81">19995 6619 72 0,'11'35'36'0,"38"-26"-41"15,-27-3 65-15,13 1-58 16,18-1 1-16,28-6 0 15,21-9 0-15,4 2-5 16,3-5 0-16,4-13 2 16,-3-4 0-16,-12 1-6 0,-6-6 0 15,-7 2-10-15,-4 1 1 16,-7-10-7-16,-7 7 1 16</inkml:trace>
  <inkml:trace contextRef="#ctx0" brushRef="#br1" timeOffset="46316.36">21706 5061 52 0,'4'0'26'0,"-8"22"-24"0,1-10 43 0,-1 1-44 16,-6 21 1-16,-4 13 0 15,-7 25 1-15,-4 23-4 16,0 21 0-16,0 28 0 16,4 9 1-16,7 14-3 15,0-4 0-15,3-32-8 16,1-15 0-1</inkml:trace>
  <inkml:trace contextRef="#ctx0" brushRef="#br1" timeOffset="53176.31">23047 6676 58 0,'0'3'29'0,"-11"-19"-19"0,11-6 29 0,-7-15-36 16,4-29 0-16,-4-3 1 16,0-16 0-16,-4 0-6 15,-3-6 0-15,0-3 4 16,0 7 0-16,7-1-2 15,3 6 1-15,8 10-1 16,3 19 1-16,10 9-1 16,8 6 0-16,3 10 1 15,4 3 0-15,0 19-2 16,3 15 0-16,0 16-3 16,-10 10 0-16,-7 9-6 15,-8-7 1-15,-10 7-10 16,-10 6 0-16</inkml:trace>
  <inkml:trace contextRef="#ctx0" brushRef="#br1" timeOffset="53359.44">22789 6397 60 0,'8'12'30'0,"20"1"-31"0,-18-13 50 16,4-3-47-16,1-1 1 15,9 4-1-15,4 0 1 16,15 0-9-16,-4 0 0 16,-1-3-11-16,1-6 0 15</inkml:trace>
  <inkml:trace contextRef="#ctx0" brushRef="#br1" timeOffset="53614.86">23495 6212 53 0,'18'28'26'0,"-4"-6"-20"16,-14-22 34-16,0 3-40 15,-4 0 0-15,-3 0-1 16,-7 7 1-16,3 5 0 16,1 7 0-16,-4 6 0 15,-4-2 0-15,1 5-1 16,6 7 0-16,4 2 0 15,3-5 1-15,8-7-4 16,6-6 1-16,5-6-8 16,9-13 0-16,4-16-4 15,8-2 1-15</inkml:trace>
  <inkml:trace contextRef="#ctx0" brushRef="#br1" timeOffset="53824.18">23703 6265 38 0,'7'-9'19'0,"4"21"-9"0,-8-12 32 16,-3 9-41-16,-3 1 1 16,-4 12 0-16,-4 3 1 15,-6 3-4-15,-1 0 0 16,-3 4 2-16,0 5 1 16,-4 4-3-16,0-10 0 0,8 4-3 15,2-7 0-15,5-6-9 16,3-9 0-16,3-10-2 15,4-3 1-15</inkml:trace>
  <inkml:trace contextRef="#ctx0" brushRef="#br1" timeOffset="54036">23470 6334 44 0,'21'60'22'0,"15"-4"-21"16,-26-40 43-16,8 9-44 16,0 0 1-16,3 3-1 15,0-3 1-15,4-12-5 16,-1-4 1-16,1 4-10 16,0-4 1-16,-4-18-2 0,0-7 0 15</inkml:trace>
  <inkml:trace contextRef="#ctx0" brushRef="#br1" timeOffset="54275.78">23872 6096 62 0,'22'47'31'15,"2"40"-43"-15,-13-71 66 0,0 15-53 16,6 4 0-16,-6 6-1 16,-4 0 1-16,0-4-4 15,0 10 0-15,-7-12-12 16,-14-4 1-16,-11 4-3 16,-7-14 0-16</inkml:trace>
  <inkml:trace contextRef="#ctx0" brushRef="#br1" timeOffset="54791.97">24172 6425 60 0,'14'19'30'0,"22"-13"-35"15,-22-6 58-15,14 3-51 16,14-3 1-16,4 0-3 16,0-9 0-16,-4 2-7 15,1-2 1-15,-11 3-11 16,-11 3 0-16</inkml:trace>
  <inkml:trace contextRef="#ctx0" brushRef="#br1" timeOffset="54939.95">24204 6936 49 0,'18'34'24'0,"31"-27"-27"0,-28-10 31 15,11-4-43-15,7-5 0 16,3-13-9-16,15-3 0 0</inkml:trace>
  <inkml:trace contextRef="#ctx0" brushRef="#br1" timeOffset="55400.12">25075 6259 60 0,'0'25'30'0,"8"-35"-35"16,-8 10 58-16,0 0-49 15,7 3 1-15,-7-3 4 16,14-3 0-16,14 3-10 0,4 3 0 15,10-3 7-15,7-3 1 16,4 0-3-16,-3 3 1 16,-8 0-3-16,-7 3 0 15,-6-3-3-15,-22 10 1 16,-18 12-4-16,-14 6 1 16,-6 6-1-16,-12 7 0 15,-3 12-1-15,4-9 0 16,3 13 1-16,4 2 1 0,3-12 1 15,7 7 1-15,8-4 1 16,10-9 0-16,3-1 0 16,15-11 0-16,10-10-4 15,11-10 0-15,3-9-7 16,4-13 1-16,3-2-10 16,-3-10 1-16</inkml:trace>
  <inkml:trace contextRef="#ctx0" brushRef="#br1" timeOffset="55626.15">25823 6403 56 0,'11'53'28'0,"-39"7"-31"0,17-38 46 15,-10 3-42 1,-4 3 0-16,-3 7 0 0,-7 5 0 15,-4-8-1-15,0 2 0 16,4 1-1-16,3-4 0 16,7-12-9-16,8-10 0 15,3-9-6-15,3-15 0 16</inkml:trace>
  <inkml:trace contextRef="#ctx0" brushRef="#br1" timeOffset="55793.75">25312 6412 49 0,'7'3'24'0,"63"73"-22"0,-41-45 41 0,13 10-40 16,0 9 0-16,-3-3 1 15,3 0 1-15,4 0-8 16,-3-6 1-16,-12-7-4 16,-9-5 0-16,-8-20-10 15,-7-9 0-15</inkml:trace>
  <inkml:trace contextRef="#ctx0" brushRef="#br1" timeOffset="56334.71">26243 6597 55 0,'-7'19'27'0,"0"16"-24"15,7-35 44-15,7 3-42 16,0 3 1-16,4 3 3 15,6 1 0-15,8-1-12 16,3-6 1-16,15-3 5 16,10-6 0-16,7-3-7 15,-18 2 0-15,0 1-11 16,-10 6 1-16,-11-12-7 16,-10-7 0-16</inkml:trace>
  <inkml:trace contextRef="#ctx0" brushRef="#br1" timeOffset="56499.84">26261 6488 59 0,'7'47'29'0,"-4"15"-32"0,4-52 52 16,4 5-49-16,0 7 0 15,-1 7-1-15,4 5 0 0,0 1-5 16,1 5 0-16,-1-2-11 16,0 3 1-16</inkml:trace>
  <inkml:trace contextRef="#ctx0" brushRef="#br1" timeOffset="56765.89">27220 5876 64 0,'-7'44'32'0,"0"44"-28"0,4-57 53 0,-4 16-56 0,-4 28 1 16,4 35-4-1,3 19 0-15,1 12-7 16,6 16 0-16,-3-13-10 16,-3-12 0-16</inkml:trace>
  <inkml:trace contextRef="#ctx0" brushRef="#br1" timeOffset="63222.6">20362 8476 45 0,'-3'-3'22'0,"3"3"-7"16,0 0 22-16,0 0-34 15,-4 6 1-15,-3 3-1 16,-10 10 1-16,-12 9-6 16,-2 10 1-16,2 18 3 15,-2 4 0-15,-5 6-3 16,-6 0 0-16,3-7-4 15,4-5 1-15,7-11-11 0,10-11 0 16,8-26-2-16,6-9 1 16</inkml:trace>
  <inkml:trace contextRef="#ctx0" brushRef="#br1" timeOffset="63433.36">20038 8567 56 0,'17'62'28'0,"12"32"-36"0,-19-62 57 0,1 9-49 16,-1 9 0-16,8 3-3 16,3 7 1-16,7-7-5 15,1-9 0-15,-1-16-9 16,0-15 1-16</inkml:trace>
  <inkml:trace contextRef="#ctx0" brushRef="#br1" timeOffset="63763.46">20560 8736 52 0,'0'9'26'0,"3"-9"-27"0,4-3 44 15,1 0-41-15,2-3 0 16,4 0 0-16,4-4 1 16,0 4-7-16,3 0 0 15,3-1-4-15,-2 4 0 16,-5-6-8-16,-6 6 0 0</inkml:trace>
  <inkml:trace contextRef="#ctx0" brushRef="#br1" timeOffset="63932.17">20528 9012 49 0,'-3'44'24'0,"24"-41"-18"0,-11 0 41 0,4 0-46 16,8-3 0-16,-1 0 0 16,7-3 0-16,4 0-8 15,0 0 0-15,-4-3-9 16,-7 2 1-16</inkml:trace>
  <inkml:trace contextRef="#ctx1" brushRef="#br1">16482 6102 0,'0'0'15,"0"0"1,0 0 0,3 12-1,1-2 1,3-1-1</inkml:trace>
  <inkml:trace contextRef="#ctx0" brushRef="#br1" timeOffset="65172.82">21234 8473 48 0,'0'25'24'0,"0"-19"-11"0,3-3 24 15,-3 0-34-15,0 0 0 16,0 0 3-16,0-3 0 16,7 0-7-16,4-3 0 15,7 0 5-15,6 0 1 16,8 3-2-16,3 3 0 16,4 0-2-16,-4 0 1 0,-3 1-2 15,-11-1 1-15,-10 6-3 16,-11 4 0-16,-4 2-2 15,-6 1 0-15,-4 0-2 16,-4 3 0-16,-7 6-4 16,4 0 1-1,0 3 1-15,3 3 0 0,1 4 2 16,3-10 1-16,3 0 2 16,7-6 1-16,4 0 3 15,7-4 0-15,8 1 2 16,2 0 1-16,4-1 0 15,4 1 1-15,10 3 0 16,1-7 0-16,-1-2-1 16,-3-1 1-16,-1 1-2 15,-6 2 0-15,-11-3-2 0,-14 13 1 16,-17 10-2-16,-19 5 0 16,-20 7-7-16,-8 3 0 15,-24 7-9-15,0-10 0 16</inkml:trace>
  <inkml:trace contextRef="#ctx0" brushRef="#br1" timeOffset="67966">22331 8934 39 0,'0'12'19'0,"7"-12"-5"0,-7 0 19 16,0 0-29-16,0 0 0 16,10 0 1-16,12 0 1 15,9 3-8-15,15-3 1 16,14 3 4-16,21-6 1 16,4 0-3-16,14-6 0 15,14-4-2-15,3 4 0 16,-17-1-4-16,-21 1 0 15,-11 3-9-15,-18 2 1 16,-14-2-3-16,-7-3 0 0</inkml:trace>
  <inkml:trace contextRef="#ctx0" brushRef="#br1" timeOffset="68340.78">23199 8545 34 0,'17'22'17'0,"15"-16"-14"16,-18-3 29-16,7 0-29 0,8 3 1 16,-1 1 1-16,4-1 1 15,3 3-8-15,-3 4 1 16,-4 9 3-16,-11 6 0 16,-10 10-2-16,-10-1 1 15,-4 10-2-15,-11 7 0 16,-21-1-3-16,-6 3 1 15,-5-5-4-15,4-4 0 16,4-10-6-16,3-12 0 16</inkml:trace>
  <inkml:trace contextRef="#ctx0" brushRef="#br1" timeOffset="68552.56">23234 8620 53 0,'3'34'26'0,"1"29"-33"16,-4-38 50-16,0 3-43 16,0 7 1-16,0 6-7 15,4-1 1-15,3-5-7 16,-4-7 1-16</inkml:trace>
  <inkml:trace contextRef="#ctx0" brushRef="#br1" timeOffset="69435.92">24737 9294 39 0,'-4'47'19'16,"8"-28"-6"-16,-4-19 23 0,0-6-34 16,3-4 0-1,1-12 2 1,-1-9 0-16,1-19-5 0,-4-13 1 0,0-9 2 15,0-19 1-15,0-6-2 16,0 6 0-16,0-9-1 16,0 12 1-16,0-3-1 15,3 9 0-15,1 13-1 0,-1 16 1 16,5 6-1-16,2 16 1 16,4 15-4-16,4 13 0 15,0 12-6-15,-1 4 0 16,-3 6-6-16,-3 9 1 15</inkml:trace>
  <inkml:trace contextRef="#ctx0" brushRef="#br1" timeOffset="69649.67">24416 8902 53 0,'17'19'26'0,"19"12"-25"16,-22-24 49-16,0 2-49 16,7-3 1-16,18-3-1 15,3-3 0-15,11-3-6 16,4-6 0-16,-1-4-11 16,-3-5 0-16</inkml:trace>
  <inkml:trace contextRef="#ctx0" brushRef="#br1" timeOffset="69933.3">25386 8460 55 0,'-4'25'27'0,"-34"-9"-28"0,27-7 40 15,-7 10-39-15,-10 9 0 16,-4 4 0-16,1 15 1 16,2 9 0-16,1 10 0 15,3 9 1-15,1 0 1 0,6 4-1 16,11-10 0-16,7-3-1 16,0-10 0-16,11-15-9 15,6-10 1-15,1-18-10 16,0-7 0-16</inkml:trace>
  <inkml:trace contextRef="#ctx0" brushRef="#br1" timeOffset="71432.87">25573 8658 42 0,'-7'6'21'0,"10"-3"-10"0,-3-3 29 0,0 0-37 16,0 3 1-16,4-3 1 16,3 3 1-16,0 0-6 15,4 1 0-15,-1-1 4 16,8-3 1-16,14 0-1 16,10 3 0-16,0 0-2 15,4 0 1-15,-4 0-3 16,-6 0 1-16,-8 0-1 15,-10 1 0-15,-11 5-2 16,-11 7 1-16,-3 2-3 16,-7 1 1-16,0 3-2 15,-4-6 0-15,-3 3-2 16,0 0 0-16,7-1 2 0,0-2 0 16,3 0 2-16,7-4 1 15,4 1 1-15,11 3 0 16,0-4 3-16,3 1 0 15,7-1-1-15,7-2 1 16,0 2-1-16,1-3 1 16,-1 1 0-16,-3-1 0 15,-8-2-1-15,-6-4 1 16,-15 9-1-16,-10 10 0 16,-11 0-2-16,-13 3 1 0,-5-3-5 15,1-3 0-15,3 3-10 16,4-16 0-16</inkml:trace>
  <inkml:trace contextRef="#ctx0" brushRef="#br1" timeOffset="71795.02">25947 8281 40 0,'3'47'20'0,"15"-12"-4"16,-11-13 25-16,4 0-37 0,3 18 0 15,3 11 4-15,12 5 1 16,2 13-11 0,-2 6 1-16,-5 1 5 0,-6-4 1 15,-8 0-4-15,-2 3 1 16,-12-6-6-16,-14 3 1 16,-10-9-8-16,-7-7 0 15,-4-15-8-15,14-10 0 16</inkml:trace>
  <inkml:trace contextRef="#ctx0" brushRef="#br1" timeOffset="72140.2">26543 8827 43 0,'-21'31'21'0,"0"-18"-9"0,17-10 30 16,4-6-40-16,0 3 1 15,4 3 0-15,6-6 1 16,8 3-5-16,10-3 0 16,4 6 1-16,3-6 1 15,-7-7-7-15,-6-2 1 16,-5-1-11-16,-3 1 0 16</inkml:trace>
  <inkml:trace contextRef="#ctx0" brushRef="#br1" timeOffset="72304.12">26384 9156 52 0,'11'38'26'0,"17"-29"-24"16,-14-9 40-16,11 0-43 16,3-3 1-16,4-3-8 15,0 0 0-15,-4-4-3 16,-11-2 0-16</inkml:trace>
  <inkml:trace contextRef="#ctx0" brushRef="#br1" timeOffset="74346.42">27115 8623 52 0,'17'25'26'0,"8"-25"-18"0,-22 0 27 16,11 3-34-16,4 0 1 15,3 1 1-15,4 2 0 16,7 0-4-16,3 10 1 15,-3 3 2-15,-8 9 0 0,-9 3-2 16,-19 10 0-16,-10 12-2 16,-14 1 0-16,-22 8-2 15,-10-8 0-15,0-4-2 16,-3-9 1-16,-1-1-1 16,8-8 1-16,7-7 2 15,13-13 0-15,12 1 1 16,6-13 0-16,7-13 1 15,11-2 1-15,4-1 0 16,10-3 0-16,4 0 0 16,-1 4 1-16,4 5 0 15,8 4 0-15,2 6 0 16,-2 6 0-16,-1 7 0 16,0 6 1-16,-3-7-1 15,-1 7 0-15,1 3-1 16,0 3 1-16,-4-6-2 15,0 0 1-15,-3-7-11 0,-1-2 1 16,1-7-3 0,3-6 1-16</inkml:trace>
  <inkml:trace contextRef="#ctx0" brushRef="#br1" timeOffset="74570.84">27548 9009 58 0,'0'34'29'0,"4"-9"-36"16,-4-25 59-16,3 3-52 16,-3-3 1-16,4 4-3 15,-4-4 0-15,4 0-7 16,-4 0 1-16,3-7-9 15,4-5 1-15</inkml:trace>
  <inkml:trace contextRef="#ctx0" brushRef="#br1" timeOffset="75143.16">27824 8651 58 0,'3'10'29'0,"8"-4"-30"0,-8-3 51 16,8 0-47-16,3 0 0 16,4-3 1-16,3 4 1 0,7-1-6 15,11-3 0-15,-4 0 4 16,-3 0 0-16,-4 3-2 16,-7 0 0-16,-3 0-1 15,-11 10 0-15,-7-1-2 16,-7 7 0-16,-4 0-3 15,-3 3 1-15,-4-3-2 16,-3-1 0-16,0 1-2 31,4 0 0-15,-1 3 1-16,7-6 1 0,4-1 2 0,11 1 1 0,6 3 3 16,4-4 0-16,4 1 3 15,3 0 0-15,4-4 0 16,0 7 1-16,-4 0-2 15,-7 0 1-15,-7 6-3 16,-7 0 1-16,-11 3-2 16,-3 0 1-16,-10 1-3 15,-1-1 0-15,0 0-4 0,1-6 0 16,2-6-7-16,8-7 0 16</inkml:trace>
  <inkml:trace contextRef="#ctx0" brushRef="#br1" timeOffset="75400.72">28296 9122 46 0,'4'25'23'0,"6"-16"-18"16,-3-9 39-16,1 3-41 15,2-3 0-15,4 3 1 16,0 1 0-16,15-1-6 16,6-3 1-16,7 0 0 15,-7-3 1-15,-3-7-9 16,-4-2 0-16,-6-4-8 16,-1-3 1-16</inkml:trace>
  <inkml:trace contextRef="#ctx0" brushRef="#br1" timeOffset="75624.33">28444 9009 46 0,'4'44'23'0,"-18"12"-28"0,14-37 36 15,0 3-32-15,-4 3 1 16,1 3-6-16,-1 4 1 16,1-7-3-16,-1-3 1 15,1-13-5-15,6-3 1 16</inkml:trace>
  <inkml:trace contextRef="#ctx0" brushRef="#br1" timeOffset="75863.36">28949 8563 53 0,'3'13'26'0,"-10"37"-31"16,4-28 56-16,-1 10-49 15,1 5 0-15,-4 20 0 16,0 5 1-16,-4 14-5 15,4 11 1-15,4 4 0 16,3-15 1-16,3-4-11 16,1-16 0-16,-8-15-6 0,-3-13 1 15</inkml:trace>
  <inkml:trace contextRef="#ctx0" brushRef="#br1" timeOffset="76499.42">29341 9071 51 0,'-15'16'25'0,"22"-3"-22"0,-3-13 43 16,3 0-44-16,7-3 0 0,11-1 1 15,3-2 1-15,11 0-6 16,14 0 0-16,0 2-2 16,-4 1 0-16,-7 0-13 15,-6 0 1-15</inkml:trace>
  <inkml:trace contextRef="#ctx0" brushRef="#br1" timeOffset="76713.43">29337 9366 49 0,'14'41'24'0,"36"-16"-18"0,-33-25 33 16,1 0-39-16,17 3 1 31,43-9-28-31,-4-10 1 16,-18 4 24-16,-10-1 1 15</inkml:trace>
  <inkml:trace contextRef="#ctx0" brushRef="#br1" timeOffset="77322.82">30117 8645 58 0,'14'9'29'0,"7"7"-36"0,-10-16 57 16,10-3-49-16,3 0 1 0,12 0 2 16,10 0 0-16,3-1-4 15,0 4 0-15,-6 0 2 16,-5 4 1-16,-9 2-2 15,-8 6 0-15,-11 7-2 16,-6 13 1-16,-11-1-2 16,-11 10 0-16,-6 12-1 15,-12 0 1-15,1 16-1 16,-4 10 1-16,7 2-2 16,4-6 1-16,0-2-3 15,7-14 1-15,7-9-9 16,7-15 1-16,7-16-3 15,10-10 1-15</inkml:trace>
  <inkml:trace contextRef="#ctx0" brushRef="#br1" timeOffset="77506.72">30085 9175 69 0,'28'41'34'0,"32"-13"-46"0,-35-25 72 16,17-3-65-16,15-3 0 15,-1-3-32-15,-14-16 0 16</inkml:trace>
  <inkml:trace contextRef="#ctx1" brushRef="#br1" timeOffset="14049.49">27037 7162 0,'0'0'16,"0"0"-1</inkml:trace>
  <inkml:trace contextRef="#ctx0" brushRef="#br1" timeOffset="79379.7">30879 9354 55 0,'24'22'27'0,"36"-10"-24"0,-31-12 28 15,6-3-31 1,7-3 0-16,15-7-4 0,6 1 0 16,4-4-3-16,-3 3 0 15,-4-2-8-15,-18 2 1 16</inkml:trace>
  <inkml:trace contextRef="#ctx0" brushRef="#br1" timeOffset="79707.09">31492 9006 45 0,'22'22'22'0,"16"-4"-20"15,-27-18 39-15,3 7-37 16,4 2 0-16,-1 7 1 16,1 3 1-16,0-1-9 15,-4 4 1-15,-7 3 4 16,0 1 1-16,-7 8-4 16,-4 10 1-16,-10-6-5 15,-7 2 1-15,-11 4-5 16,-6-3 1-16,-1-3-8 15,7-10 1 1</inkml:trace>
  <inkml:trace contextRef="#ctx0" brushRef="#br1" timeOffset="79933.75">31507 9028 54 0,'-4'34'27'0,"8"26"-32"0,-4-42 48 0,-4 11-43 16,1 8 0-16,-5 13-2 16,1-6 0-16,0 0-6 15,4-3 1-15,3-16-8 16,7-6 1-16</inkml:trace>
  <inkml:trace contextRef="#ctx0" brushRef="#br1" timeOffset="80410.78">32251 8830 44 0,'0'41'22'0,"-7"9"-26"15,0-25 34-15,-7 3-30 16,-11 16 1-16,-7 16-1 16,-10 15 1-16,-4 16-2 15,4-3 1-15,-4 6 0 16,0-16 0-16,11-9-8 16,7-22 1-16,6-15-5 15,12-20 1-15</inkml:trace>
  <inkml:trace contextRef="#ctx0" brushRef="#br1" timeOffset="80606.64">31948 9191 43 0,'10'56'21'0,"4"-3"-30"0,-7-40 39 16,0-1-41-16,0 1 0 0,0-10-10 16,4-9 1-1</inkml:trace>
  <inkml:trace contextRef="#ctx0" brushRef="#br1" timeOffset="80893.9">32350 9037 53 0,'-4'13'26'0,"11"-7"-28"15,-7-6 51-15,11 0-48 16,3 3 0-16,0-3 0 16,7 0 1-16,11 0-5 15,10-3 1-15,-6-3-4 0,-5 2 0 16,-6 1-10-16,-11-6 0 16</inkml:trace>
  <inkml:trace contextRef="#ctx0" brushRef="#br1" timeOffset="81073.84">32276 9338 54 0,'17'19'27'0,"19"-10"-33"0,-19-9 43 0,4-3-39 15,8-3 0-15,2-7-16 16,5 1 1-16,2-10 13 15,-6 0 0-15</inkml:trace>
  <inkml:trace contextRef="#ctx0" brushRef="#br1" timeOffset="81493.19">32918 8714 44 0,'14'19'22'0,"7"-25"-17"0,-10 2 37 16,3 1-41-16,0 0 1 15,7-3 1-15,11-4 1 16,7 1-5-16,6 0 0 16,1 6 3-16,-7-1 0 15,-7 8-1-15,-4 2 0 0,-7 9-2 16,-7 20 1-16,-3-4-1 16,-4 10 0-16,-11 9-1 15,-10 4 0-15,-14 11-1 16,-4-2 0-16,-6 6-1 15,-1-3 1-15,3 6-2 16,5-6 1-16,6-6-4 16,0-10 0-16,11-16-5 15,7-18 0-15</inkml:trace>
  <inkml:trace contextRef="#ctx0" brushRef="#br1" timeOffset="81707">32914 9263 56 0,'18'37'28'0,"17"1"-37"0,-21-25 54 15,7-4-45-15,8-6 0 16,9-6-6-16,5-3 0 15,-8-4-6-15,-14-5 0 16</inkml:trace>
  <inkml:trace contextRef="#ctx0" brushRef="#br2" timeOffset="91612.31">22020 8219 25 0,'7'-10'12'0,"15"1"-5"16,-15 2 12-16,3 4-16 15,1-3 0-15,3 0 1 16,0-4 1-16,4 4-6 16,-1 0 0-16,5 0 3 15,-1-4 1-15,3 1-2 16,1-4 0-16,0-2-1 0,-1-7 1 15,5 3 0-15,9-3 0 16,1 0 0-16,0 9 0 16,3 1 1-16,4-4 1 15,4 0-1-15,3 1 1 32,-4 2-1-32,0-2 0 0,-3-1-1 0,4-3 1 15,3 0-2-15,-1 0 1 16,8 4-2-16,0-4 1 15,4 6 0-15,-1 7 1 0,-3 0-1 16,-7-4 0 0,4 1 0-16,3 0 1 0,3-1-1 15,-3-6 1-15,7 1 0 16,0 2 1-16,4-6-1 16,-8 1 1-16,4 5-1 15,11 4 0-15,3-1 0 16,4 4 0-16,-1 0-1 15,-2-4 1-15,2 4-1 16,8-3 1-16,3 2-1 16,4-2 0-16,0 0 0 15,-4-1 0-15,7 1 0 16,8 2 0-16,-1 1 0 16,0-3 1-16,-3 3-1 15,7 2 0-15,0 1 0 16,3 0 1-16,-6-3-1 15,3 0 0-15,3-4 0 16,0 1 0-16,8-4 0 0,-11-2 0 16,10 5 0-1,-3-6 0-15,7 7 0 0,-3 3 0 16,-8 3 0-16,4-4 0 16,7 1 0-16,0 3 0 15,-7-3 0-15,4 3 0 16,-1 6 0-16,8-3 1 15,-8 3-1-15,0 6 0 16,1-2 0-16,6-1 0 16,5-3 0-16,-12 0 1 0,0 3-2 15,8-6 1-15,3 7 0 16,-18 5 0-16,8 1 0 16,-1-1 0-16,8 4 0 15,-11 0 1-15,0-4-1 16,0 4 0-16,3 3 0 15,1-4 0-15,-15 1 0 16,4 6 1-16,-4 6-1 16,8 0 1-16,-1-3 0 15,-10 4 1-15,-7 2-1 16,3 0 0-16,-3 1-1 16,0-4 0-16,-1-3 0 15,-9 3 1-15,-15 4-2 16,3 2 1-16,-10-3-1 15,0-2 1-15,-7-1-2 16,-10-6 1-16,-4-3-4 16,-8-7 0-16,-6-2-11 0,-4-13 0 15</inkml:trace>
  <inkml:trace contextRef="#ctx0" brushRef="#br2" timeOffset="92000.95">31912 7673 37 0,'-3'22'18'0,"3"-6"-8"0,0-10 21 0,0 3-29 16,0-3 0-16,3 4 2 16,1-7 1-16,3 3-6 15,7 7 1-15,7 6 3 16,14 3 1-16,1 3-2 16,3 3 1-16,-4-6-3 15,-3 3 1-15,-8 3-1 16,-10 7 0-16,-10 2-1 15,-15 13 1-15,-13 7-1 16,-19-10 0-16,-3-3-3 16,-7-7 0-16,-10-8-9 0,14-10 1 15,6-10-3-15,4-6 1 16</inkml:trace>
  <inkml:trace contextRef="#ctx0" brushRef="#br2" timeOffset="92200.79">31866 7748 48 0,'-10'28'24'0,"-8"54"-25"0,15-63 48 0,-8 22-47 15,-3 12 1-15,7 22-2 16,-4-12 0-16,1-4-14 15,-4-18 1-15</inkml:trace>
  <inkml:trace contextRef="#ctx0" brushRef="#br2" timeOffset="93051.62">26973 7908 23 0,'-3'28'11'0,"-4"-15"7"0,7-7-1 15,-4 7-12-15,-3-1 1 16,4 1 4-16,3-7 0 16,-4-3-12-16,1-9 1 0,3-7 9 15,0-2 0-15,0-14-3 16,0-5 1-16,-4-1-3 15,4-5 1-15,0-7-2 16,4-4 0-16,3 8-1 16,3 2 0-16,1 3-2 15,7 7 0-15,3 6-2 16,3 6 0-16,5 3-4 16,-5 4 1-1,-13 5-11 1,-15 7 1-16</inkml:trace>
  <inkml:trace contextRef="#ctx0" brushRef="#br2" timeOffset="93237.29">26688 7773 53 0,'-7'10'26'0,"17"12"-24"16,-3-19 41-16,4 3-41 0,3-3 0 15,11-3 0-15,13-3 1 16,5-3-7-16,3-4 1 16,-1 1-12-16,-6-4 0 15</inkml:trace>
  <inkml:trace contextRef="#ctx0" brushRef="#br2" timeOffset="95650.24">20140 9686 54 0,'11'28'27'0,"45"-21"-17"0,-28-4 28 0,22-3-34 16,31-3 1 0,21-4-1-16,29-8 0 0,17-1-7 15,11-3 1-15,17 10-2 16,-17-1 0-16,-32 4-15 16,-39 0 1-16</inkml:trace>
  <inkml:trace contextRef="#ctx0" brushRef="#br2" timeOffset="96510.85">31560 9705 44 0,'3'41'22'0,"22"-16"-8"0,-15-19 22 0,8-3-34 16,10 0 1-16,18-6 1 16,21-3 1-16,32-7-7 15,21-2 1-15,21-4 3 16,21-3 0-16,4 9-7 15,3 7 1 1,-13 3-12 0,-29 3 1-1,-36-6-2 17,-34 9 1-32</inkml:trace>
  <inkml:trace contextRef="#ctx0" brushRef="#br3" timeOffset="108742.4">6565 6742 23 0,'0'0'11'0,"14"-10"-6"0,-10 7 11 16,3-3-13-16,-4-1 0 16,-3 7 3-16,4-6 0 0,3 0-7 15,4 3 0-15,-1 0 5 16,1 0 0 0,6-1-2-16,5 4 1 0,-1-3-1 15,7 3 0-15,0 0 0 16,4 0 1-16,-4 0-1 15,7-3 0-15,4 0 0 16,11 0 1-16,-1 0-1 16,11-4 0-16,11 1-1 15,6 3 0-15,1 3 0 16,6-3 1-16,12 3 0 16,6-6 1-16,0 3 0 15,11 3 0-15,4-7-1 16,20-5 1-16,-3-4-1 15,18-3 1-15,7 0-2 16,-4 1 0-16,7-1 0 0,0 3 0 16,-3 0 1-16,-14 1 0 15,-1 2 0-15,-2 1 0 16,-8-1 0-16,-7 1 0 31,31-7-1-31,-31 3 1 16,-17 4-2-16,-15 5 1 15,-14 4-1-15,-10 0 0 16,-15 3 0-16,-10 0 0 16,-11 0-1-16,-3-6 1 15,-7 6-1-15,-8 0 1 0,-3 0-2 16,1 0 0-16,-5-3 0 16,-3 3 0-16,-3-4 0 15,-4 4 0-15,0 0 0 16,0 0 0-16,0 0-1 15,0 0 1-15,0 0-4 16,0 4 0-16,0-1-9 16,0-3 1-16,-4-3-2 15,1 3 1-15</inkml:trace>
  <inkml:trace contextRef="#ctx0" brushRef="#br3" timeOffset="110154.66">22539 5371 26 0,'0'22'13'0,"0"10"-2"0,0-17 14 16,0 4-22-16,0 3 0 15,-4 12 1-15,1 4 0 16,-4 22-6-16,0 12 1 15,0 16 3-15,0 15 0 16,-7 10-2-16,-4 12 1 16,4-2-1-16,-7 12 0 15,3-10-1-15,0-6 0 16,4-19-4-16,7-12 1 16,0-12-8-16,0-17 1 0</inkml:trace>
  <inkml:trace contextRef="#ctx0" brushRef="#br3" timeOffset="111218.95">22804 5211 30 0,'7'22'15'0,"14"-9"-8"0,-14-10 20 15,3 3-26-15,5 0 0 0,6-6 2 16,18 0 1-16,13-3-5 15,23-3 1-15,13-3 2 16,21 6 0-16,18-4 0 16,21 7 0-16,11 7 0 15,17-1 0-15,8-3 0 16,10 0 0-16,10 0-1 16,12 0 0-16,2-6 0 15,-6-3 0-15,3 0-1 16,4-7 0-16,-11 4 0 15,-3-1 0-15,-8 4 0 16,-3-7 0-16,0 7-1 16,-10-9 1-16,-18-1-1 15,-4-3 1-15,-3 7 0 16,-11-7 0-16,-18 6 0 16,-3 10 0-16,-17 9 0 0,-12 7 0 15,-6 12-1-15,-7 6 1 16,-15 7-1-16,-10 0 1 15,-10 5-1-15,-11 11 0 16,-15 5-1-16,-10 10 1 16,-14 3-1-16,-7 10 0 15,-7 15 1-15,0-6 0 16,0 13 0-16,0 2 1 16,3-2-1-16,1-1 1 0,-1-6 1 15,4-15 0-15,0-10-1 16,0-6 0 15,0-3 0-31,-4-16 0 0,1 0 0 0,-4-7 0 0,-4 1 0 16,-3 0 0-16,-4 0 0 15,-7-7 0-15,1 4 0 16,2-4 1-16,-6 1-1 16,-7 2 1-16,-11-2 0 15,-11-7 0-15,-10 0-1 16,0 1 1-16,-7-4-1 15,-18 0 1-15,-3 0-1 16,-14-3 1-16,3-3-1 16,-18-4 1-16,-6-5 0 15,-8-1 0-15,-21 1-1 16,-10-7 1-16,-1 3-1 0,-27-3 1 16,-1-3-1-16,-24 3 1 15,-8-3-1-15,-6 7 0 16,-15-4-1-16,4 3 0 15,-10-6-1-15,-1 3 0 16,-10-9-11-16,0-7 0 16</inkml:trace>
  <inkml:trace contextRef="#ctx0" brushRef="#br3" timeOffset="112569.39">11659 5544 57 0,'4'6'28'0,"-8"25"-19"15,4-21 29-15,-3 5-35 16,-1 7 1-16,-3 0 0 16,4 0 1-16,-1 0-7 15,1 0 0-15,-1 3 4 16,1 0 0-16,-1-3-2 0,4-6 1 15,0 0-2-15,4-7 1 16,3-3-2-16,0-6 1 16,3-3-2-16,1 3 0 15,3 3-1-15,0 0 1 16,0 4-2-16,0 2 1 16,0 7-1-16,-3-4 0 15,3 4 0-15,0-3 0 16,4-1 1-16,-1-2 1 0,-2-1 1 15,-5-3 0-15,4-9 4 16,0-3 0-16,4-7 2 16,-4-2 0-16,4-7-1 15,-1-3 1-15,-2-4-1 16,-1 1 1-16,-4-6-3 16,-3-7 1-16,0 0-2 15,-3 10 0-15,-1-10-4 16,4 0 0-16,1 10-11 15,2-1 0-15</inkml:trace>
  <inkml:trace contextRef="#ctx0" brushRef="#br3" timeOffset="112946.46">12379 5842 46 0,'0'3'23'0,"0"-3"-17"0,0-7 31 15,0 4-36-15,-4-6 1 0,-6 3-1 16,-4-4 1-1,-4 4-3-15,0-7 1 16,-6 10 1-16,-1 3 0 0,4 13-2 16,0-1 0-16,3 7-2 15,4 3 0-15,3-3-2 16,4 3 1-16,4-3-4 16,6-7 1-16,8-2 0 15,7-4 1-15,3-6-1 16,0-3 1-16,0-3-4 15,-3-7 0-15</inkml:trace>
  <inkml:trace contextRef="#ctx0" brushRef="#br3" timeOffset="113484.81">12499 5807 44 0,'3'57'22'0,"1"-35"-20"0,0-19 42 0,-4-3-43 16,3 3 0-16,-3-3 1 16,0-10 0-16,0 1-3 15,4-7 1-15,-4 1 1 16,0-4 1-16,3 0-1 16,4 0 0-16,0 7-1 15,0-1 0-15,7 1 0 16,4 5 0-16,0 4-1 15,-1-3 1-15,4 3-4 0,-3 3 0 16,3-3-6 0,0-1 1-16,1-5-6 0,-1-7 0 15</inkml:trace>
  <inkml:trace contextRef="#ctx0" brushRef="#br3" timeOffset="113941.23">13159 5192 48 0,'3'57'24'0,"-13"21"-27"15,13-49 43-15,-3 11-40 16,4-5 0-16,-4 9 2 15,3 0 1-15,-3-7-3 16,4 1 0-16,-1-7 2 16,1-6 0-16,-1-3-1 15,-3-9 1-15,0-7-1 16,0-3 0-16,-3 0-1 16,-4-3 1-16,-4-6-1 15,-3-6 0-15,-7 2-1 16,-7 1 0-16,6-1-2 15,1 17 1-15,-3 2 0 16,-1-3 0-16,0 10-1 0,4 9 1 16,3 0 1-16,4 3 0 15,4-3 1-15,10 4 1 16,10-11-1-16,4 4 1 16,4-9-4-16,3 0 0 15,7-7-10-15,4-12 1 16,10-16-2-16,4-7 1 31</inkml:trace>
  <inkml:trace contextRef="#ctx0" brushRef="#br3" timeOffset="114223.18">13494 5494 43 0,'0'15'21'0,"7"-9"-22"0,-7-6 42 0,0 7-41 15,0 5 0-15,-7 1-1 16,-4 3 0-16,-3 2 1 15,-4 4 0-15,1 0 0 16,-4-6 0-16,7 0 0 16,3-4 1-16,4 4 2 15,3-4 0-15,8 1 1 16,6-1 0-16,8 4 1 16,7-3 1-16,-4 2 0 15,-7-5 0-15,0-1-3 16,-3 4 0-16,-11 9-6 15,-11-4 1-15,-17 11-16 16,-18-10 1-16,-7 2-2 16,-7-5 1-16</inkml:trace>
  <inkml:trace contextRef="#ctx0" brushRef="#br3" timeOffset="118966.56">7235 6923 43 0,'8'32'21'0,"9"-20"-15"0,-13-5 21 15,3 2-27-15,3 4 0 16,-10 2-1-16,0 13 1 16,0 4 0-16,0-1 0 15,0 7-1-15,-7 6 0 16,4-4-2-16,-1-8 1 15,1-4-5-15,3-9 0 16,0-3-5-16,3-7 1 0</inkml:trace>
  <inkml:trace contextRef="#ctx0" brushRef="#br3" timeOffset="119324.73">7172 6886 29 0,'0'22'14'0,"4"-22"-6"16,3 3 22-16,-7 0-27 16,3 3 0-16,4 1 1 15,-7-4 0-15,7 0-5 16,4-3 1-16,3 3 4 0,4-3 1 15,10 0 0-15,4 0 0 16,6 0 0-16,-2 3 0 16,6-3-1-16,-7 3 0 15,-3 4-2-15,-4 2 0 16,-10 0-2-16,-11 16 0 16,-11 10-3-16,-6 6 1 15,-11-7-5-15,-8 4 1 16,-6-1-10-16,0-5 0 15,0-10 0-15,10-3 0 16</inkml:trace>
  <inkml:trace contextRef="#ctx0" brushRef="#br3" timeOffset="119673.72">7761 7149 56 0,'18'32'28'0,"-22"-29"-41"15,1 0 58-15,-4-3-46 16,-4-6 1-16,-3-1 0 16,-14 4 0-16,7 3 0 15,-11 6 0-15,7 4-1 16,0 9 1-16,8 6-4 0,-1 6 1 15,8 4-3 1,3-4 1-16,7-3-1 16,3-9 1-16,11-10 1 0,11-12 1 15,0 0 2-15,-1-6 0 16,1-10 1-16,0-3 1 16,-4-3-5-16,0 6 1 15,-10-6-7-15,3-3 1 16</inkml:trace>
  <inkml:trace contextRef="#ctx0" brushRef="#br3" timeOffset="119966.25">7860 7215 48 0,'0'25'24'0,"14"7"-29"15,-10-26 46-15,3 6-41 16,0 1 0-16,0 3 0 16,7-7 0-16,-4 4 0 15,1-7 1-15,0 3 1 16,3-6 0-16,-4-6-1 16,-3-6 1-16,4-7 0 15,-4-3 0-15,0-3-5 16,0 4 0-16,4-4-12 0,-1-7 0 15</inkml:trace>
  <inkml:trace contextRef="#ctx0" brushRef="#br3" timeOffset="120300.06">8237 6726 54 0,'0'6'27'0,"-17"35"-24"16,17-32 42-16,-4 10-44 15,-3 9 0-15,0 10 0 16,4 9 1-16,3 9-3 16,0 1 1-16,3 12 0 15,1 0 1-15,-1 0-2 16,1-10 0-16,-4-11-5 16,0-17 1-16,3-15-6 15,-3-16 1-15,4-13-7 16,-1-15 1-16</inkml:trace>
  <inkml:trace contextRef="#ctx0" brushRef="#br3" timeOffset="120529.22">8290 7196 41 0,'21'-15'20'0,"25"27"-15"0,-32-12 33 15,1 3-37-15,-1 0 0 16,3 4-1-16,-13 2 0 0,-4 7-2 16,-11 6 1-16,-10 3-2 15,0-3 1-15,-7 3-6 16,3 3 1-16,0-9-6 16,1-10 0-16</inkml:trace>
  <inkml:trace contextRef="#ctx0" brushRef="#br3" timeOffset="120753.81">8491 6779 41 0,'7'50'20'0,"-7"26"-22"15,0-58 36-15,0 11-35 16,0 8 1-16,0 4 0 0,4-3 1 16,-4 2-4-16,3 4 0 15,1-9-9-15,0-13 1 16</inkml:trace>
  <inkml:trace contextRef="#ctx0" brushRef="#br3" timeOffset="121113.89">8615 7300 46 0,'25'15'23'0,"13"-5"-19"0,-20-10 37 0,0-3-40 15,3-4 0-15,0-5 0 16,-7-7 0-16,0 0-2 15,-3 0 0-15,-1 10 1 32,-10 0 1-32,-7 2-3 0,0 4 1 0,-3-9-2 15,-4 5 1-15,-4 7-1 16,0 7 0-16,4 5 0 16,0 10 1-16,7 6 1 15,7 1 1-15,4 2 2 16,10-3 1-16,7-3 0 15,3-9 1-15,5-7-2 16,2-9 1-16,1-3-7 16,-4-3 1-16,-3-7-12 0,-4-5 1 15</inkml:trace>
  <inkml:trace contextRef="#ctx0" brushRef="#br3" timeOffset="121582.97">9779 7159 51 0,'-11'59'25'0,"11"-34"-26"0,0-15 40 16,0 2-39-1,-3 4 1-15,3 0-2 0,-4-4 0 16,1-2-5-16,-1-1 1 15,1-6-9-15,-1-12 0 16</inkml:trace>
  <inkml:trace contextRef="#ctx0" brushRef="#br3" timeOffset="121772.28">9712 7024 34 0,'21'25'17'0,"7"-22"-19"0,-14 0 21 0,1-3-24 15,6-6 0-15,0 0-12 16,0-4 0-16</inkml:trace>
  <inkml:trace contextRef="#ctx0" brushRef="#br3" timeOffset="122118.32">9998 7240 33 0,'10'25'16'0,"-3"-3"-15"0,-3-19 26 16,-1 0-28-16,1-3 1 15,-4 0 0-15,3-6 0 16,-3-3 0-16,4-4 1 15,0 4-1-15,-1-1 1 16,1-5 0-16,3-1 0 16,0-3 0-16,0 7 1 15,3-4-1-15,1 7 0 16,3-1 0-16,0 1 0 16,0 6 0-16,4 6 1 0,-4 9 0 15,0 1 1-15,-3-4-2 16,-1-2 1-16,-3 2-1 15,4 4 0-15,0-1-1 16,-1 1 0-16,4-4-6 16,4-3 0-16,-1-6-6 15,5-9 0-15</inkml:trace>
  <inkml:trace contextRef="#ctx0" brushRef="#br3" timeOffset="122554.4">10506 7341 45 0,'-14'53'22'0,"3"-19"-19"0,8-15 37 15,-1 3-39-15,0 0 1 16,1-6 0-16,3-1 1 15,-4-2-4-15,4-10 0 16,0-9 2-16,-3-7 1 16,3-6-2-16,0-3 0 15,0-6-2-15,0-12 0 16,0-4-1-16,0 9 0 16,0-12 0-16,3 6 0 15,4 7 0-15,1 2 1 0,6 7 2 16,3 7 0-16,4 11 2 15,1 7 1-15,-5 7-1 16,-3 11 1-16,0-8-1 16,-6 2 0-16,-8 7-2 15,-8 6 0-15,-6 3-3 16,-3 1 0 0,-4-4-11-1,3-10 1-15,4-5-1 16,7-13 1-16</inkml:trace>
  <inkml:trace contextRef="#ctx0" brushRef="#br3" timeOffset="122833">10774 7039 36 0,'7'19'18'0,"-4"0"-18"0,-3-13 34 15,0 7-33-15,0 6 1 16,0 0 2-16,0 3 1 16,4-1-6-16,-1 1 0 15,5 0 4-15,-1-3 0 16,0-3-1-16,3-10 0 16,1-6-2-16,3-9 1 0,0-1-2 15,0-12 1-15,4-9-7 16,6-10 0-1,-2-12-7-15,2-10 1 16</inkml:trace>
  <inkml:trace contextRef="#ctx0" brushRef="#br3" timeOffset="123065.93">11102 6450 41 0,'3'47'20'0,"-10"35"-12"15,4-70 31-15,-4 13-37 16,0 13 1-16,0 9-1 16,0 9 1-16,3 13-4 15,1 7 0-15,3-14 1 16,0-5 1-16,0-10-5 0,0-16 0 16,0-6-4-1,-4-15 1-15,1-20-7 0,-5-9 1 16,-6-3-1-16,-3-6 1 15</inkml:trace>
  <inkml:trace contextRef="#ctx0" brushRef="#br3" timeOffset="123213.93">10820 6911 46 0,'7'34'23'0,"21"-2"-23"0,-14-26 49 16,7 0-47-16,15-3 1 15,6-6-1-15,11-6 1 0,3-4-5 16,-3 1 0-16,-3-7-4 15,-8-3 0-15,4 3-10 16,-11-3 1-16</inkml:trace>
  <inkml:trace contextRef="#ctx0" brushRef="#br3" timeOffset="123817.66">12562 6648 48 0,'0'50'24'0,"-3"34"-20"0,3-55 36 16,0 11-38-16,3-2 1 15,8-4 1-15,-4 1 0 0,0-13-5 16,0-6 0-16,-3-7 3 16,-1-9 0-16,-3-9-1 15,-3-4 0-15,-8-6-2 16,-3-9 1-16,-4 3-2 16,-6 0 1-16,-1 3-2 15,-3 0 1-15,-4 6-1 16,-3 7 1-16,3 6 0 15,4 6 0-15,3 0 1 16,7 10 0-16,8 5 2 16,10 1 1-16,10-3 2 15,12-7 0-15,9-6 0 16,19-12 1-16,13-7-1 16,15-3 1-16,7-12-5 15,-11 0 0-15,-4-4-17 16,1-6 1-16,-4 4-3 15,-11 6 0-15</inkml:trace>
  <inkml:trace contextRef="#ctx0" brushRef="#br3" timeOffset="124402.62">14051 6989 47 0,'0'19'23'0,"0"-9"-23"32,0-10 42-32,-3-4-41 0,-4 1 1 0,-8 0-1 15,-6 3 0-15,-7 3-2 0,0 4 1 16,-4 5 0-16,4 10 0 15,3 0-2-15,0 3 0 16,8-3-2-16,3 3 1 16,7-6-1-16,7-7 0 15,10-2 1-15,8-7 1 16,10 0 1-16,4-6 0 16,3-3 1-16,-7-7 1 15,-3 1 0-15,-4-1 0 16,-7-3-1-16,0 4 1 15,1 9-1-15,-5 0 1 0,1 6-1 16,-4 9 0-16,-4 1 0 16,4 6 1-16,-3-4-1 15,-1 4 1-15,1 0-4 16,7-3 0-16,3-4-9 16,7-9 1-16</inkml:trace>
  <inkml:trace contextRef="#ctx0" brushRef="#br3" timeOffset="124927.12">14640 6425 52 0,'0'16'26'0,"-7"15"-27"0,7-15 43 15,-3 2-42-15,-1 11 1 16,-3 2 0-16,0 10 0 15,0 6-2-15,0 0 1 16,0 6 1-16,3-3 1 0,1-3-1 16,3-12 1-16,0-7 0 15,0-9 0-15,0-7-1 16,-4-2 0-16,1-10 0 16,-4-3 0-16,-4-4-3 15,-6 1 1-15,-8-6-1 16,-3 2 0-16,-4 4-1 15,4 3 0-15,-4 6 0 16,7 3 0-16,0 7 1 16,4 2 0-16,4 4 1 15,6 6 1-15,8 4 1 16,6 2 0-16,4-3-1 16,11 0 0-16,6-6-3 15,8-3 0-15,7-13-11 16,7-12 0-16</inkml:trace>
  <inkml:trace contextRef="#ctx0" brushRef="#br3" timeOffset="125361.51">15092 6503 40 0,'10'54'20'0,"-10"11"-9"0,0-46 25 16,-3 9-35-16,-1 7 1 0,1-7 2 15,-1 13 1-15,1-3-5 16,-1 2 0-16,4-8 4 16,-3-4 0-16,3-6 0 15,0-3 0-15,-4-7-3 16,1-6 1-16,-4-6-1 15,-7-3 0-15,-4-3-2 16,-3-3 0-16,-4-4-3 16,0-3 0-16,-3 10-1 15,-4 0 0-15,1 6 0 16,2 6 1-16,5 10 0 16,3 3 1-16,6 3 2 15,12 3 1-15,3 6 1 16,14 0 0-16,7 1 0 15,14-7 0-15,8-9-2 16,10-10 0-16,-4 0-10 0,0-22 1 16,1-6-4-16,3-3 1 15</inkml:trace>
  <inkml:trace contextRef="#ctx0" brushRef="#br3" timeOffset="125665.74">16023 6400 54 0,'7'47'27'0,"-14"106"-32"0,4-112 54 0,-1-3-49 16,1 9 0-16,-1 0-1 15,1 0 1-15,3 3-2 16,-4-3 1-16,4-6-8 16,-4-3 1-16,8-23-8 15,3-5 1-15</inkml:trace>
  <inkml:trace contextRef="#ctx0" brushRef="#br3" timeOffset="125874.72">16274 7077 59 0,'7'41'29'0,"0"-10"-32"0,-7-24 52 16,0 2-50-16,0-6 1 16,0-3-14-16,0 0 0 15,-7-9 4-15,0-10 1 0</inkml:trace>
  <inkml:trace contextRef="#ctx1" brushRef="#br3" timeOffset="69062.64">1863 4553 0,'0'0'0,"0"0"15,10 3-15,1 0 16,-1 0-16,-6 3 16,7 1-16,3-1 15,-11 0-15,4 4 0,-3-7 16,3 3-16,-7-6 15,3 3-15,4-3 16,-7 3-16,0 1 16,4-1-16,3 0 15,-7 3-15</inkml:trace>
  <inkml:trace contextRef="#ctx0" brushRef="#br3" timeOffset="134673.62">6484 7278 39 0,'-3'19'19'16,"3"-10"-9"-16,0-9 20 0,0 0-27 15,7 0 1-15,0-3 1 16,7-7 1-16,0-2-7 16,0-4 0-16,4-9 4 15,-8-3 1-15,8-10-2 16,-4-9 0-16,4-3-1 16,-8-6 0-16,-3 15-2 0,0 0 1 15,-3 4-2-15,-4 5 1 16,0 10-2-16,3 7 0 15,-3 15-3-15,7-4 0 16,4 23-1-16,0 6 0 16,-1 10 2-16,4 6 0 15,11 6 3-15,-4-13 0 16,0 4 4-16,8 2 0 16,-8 4 2-16,0-6 0 15,-4-7-1-15,-2-6 1 16,-1-6-3-16,-4-6 1 0,1-7-2 15,-8-6 1-15,-3 0-1 16,-3-9 0-16,-8-4 0 16,-3-3 1-16,-11 7 0 15,-6 3 0-15,-8-4 0 16,-10-5 1-16,-1-1-3 16,-6 10 0-16,3-1-3 15,3 11 1-15,5-1-1 16,2 0 0-1,-10 0 0 1,14-3 1-16,11 3 2 16,14-3 0-16,11 3 2 15,10 0 0-15,10-9 2 16,-3 0 0-16,18-4 1 16,18-5 0-16,2-1-1 15,12-6 1-15,7 3-1 0,-4-3 0 16,-7 0-1-16,-11 4 1 15,0-1-2-15,-13 3 0 16,-8-3 0-16,-3 7 0 16,-4 2-1-16,-18 4 1 15,-6 6-1-15,-15 13 0 16,-14 9-2-16,-24 18 1 16,-8 4-4-16,-13 10 0 15,6 8-10-15,-10 7 1 16</inkml:trace>
  <inkml:trace contextRef="#ctx0" brushRef="#br3" timeOffset="142929.2">1097 5544 44 0,'-7'12'22'0,"7"4"-11"16,7-10 22-16,-7 4-32 15,-7 2 0-15,4 7 1 16,-4-3 0-16,-4 15-3 16,0 7 1-16,1 9 1 15,-8 6 0-15,8 10-2 16,-8-10 1-16,7 0-4 16,-3-12 0-16,7-10-10 15,7-12 0-15,-3-12-1 16,3-7 1-16</inkml:trace>
  <inkml:trace contextRef="#ctx0" brushRef="#br3" timeOffset="143496.24">970 5663 20 0,'-17'19'10'0,"13"-32"-4"0,4 10 15 16,0 0-15-16,-7 3 0 0,7 0 7 16,0-3 0-16,0 3-15 15,0-3 0-15,0 3 10 16,7-7 1-16,-3-5-4 16,10 2 1-16,0-5-4 15,14-1 1-15,0-6-2 16,11 3 1-16,3-3-1 15,11 0 0-15,-3 4 0 16,-5 5 0-16,-13 10-1 16,-4 12 1-16,-6 7-2 15,-12 15 1-15,-20 7-2 16,-22 12 1-16,-7 7-2 16,0-4 1-16,-3-9-1 15,-7 0 0-15,10-13 1 16,11 0 0-16,-1-6 0 15,8-9 1-15,11-3 0 16,6-4 1-16,4 0 0 0,11-5 0 16,3-4 0-16,7-10 1 15,7 4-1-15,0 6 1 16,1 3-1-16,2 0 1 16,-2 7-1-16,-8-1 1 15,0 0-1-15,-4 7 1 16,-2 0-1-16,-5-1 0 15,-3 1-1-15,4-6 1 16,-11 2-1-16,7 1 1 16,-7 2-7-16,3 1 0 15,4 0-7-15,-7-10 1 0</inkml:trace>
  <inkml:trace contextRef="#ctx0" brushRef="#br3" timeOffset="144031.67">1588 5729 43 0,'-11'31'21'0,"11"19"-13"15,0-40 32-15,0 5-38 16,0 1 0-16,0 3 2 15,-7-3 0-15,3 5-5 16,4-2 1-16,-7 0 3 0,7 3 0 16,7-3-1-16,-3-7 0 15,3-2-2-15,11-1 1 16,-8-3-1-16,4 1 0 16,4-4-2-16,-8 6 1 15,1-2-2-15,7 2 1 16,-8-3-1-16,8 4 1 15,-7-1-1-15,3 0 1 16,3 1 1-16,1 2 0 16,-4-8 0-16,7-1 1 15,4-3 0-15,-4-3 0 16,0-1 0-16,-3 4 0 0,-4-12 0 16,4 6 0-16,-8-7-1 15,-3 1 1-15,4-10-1 16,-1 3 1-16,-10-6 0 15,4 0 0-15,3-1-1 16,4-2 1-16,-11 6 0 16,10 0 1-16,-3 4-5 15,-7-1 1-15,11 0-11 16,-18-6 0 15</inkml:trace>
  <inkml:trace contextRef="#ctx0" brushRef="#br3" timeOffset="144636.7">3179 5769 59 0,'24'16'29'16,"1"-6"-29"-16,-25-7 49 0,0 3-46 15,-7 0 1-15,-4 4-1 16,-6 5 0-16,-5 1-5 16,1 0 0-16,0-1 3 15,0-2 0-15,-4-1-4 16,4 1 1-16,7 0-1 16,-4 2 0-1,11 1-1-15,7-4 1 0,7 1 0 0,4 0 0 16,-4-1 2-16,14 1 0 15,0-1 1-15,-3-2 1 16,3-7-1-16,0 3 0 16,-3 0-1-16,-15 1 0 15,-6 5-6-15,-11 7 1 16,0-3-9-16,-7-4 0 16</inkml:trace>
  <inkml:trace contextRef="#ctx0" brushRef="#br3" timeOffset="144909.21">3577 5302 43 0,'21'0'21'0,"-17"16"-13"15,3-4 30-15,-7 17-36 16,-7 8 0-16,3 1 2 15,-6 15 0-15,-8 16-5 16,4 10 0-16,7 12 2 16,-4-4 1-16,11-5-2 0,-7-13 0 15,7-19-3 1,0-19 0-16,7-18-4 0,-7-13 0 16,0-13-8-16,-10-12 0 15</inkml:trace>
  <inkml:trace contextRef="#ctx0" brushRef="#br3" timeOffset="145342.31">3387 5945 42 0,'35'28'21'0,"32"-3"-13"16,-49-21 32-16,6-1-39 0,1 0 0 0,0-6 0 15,10 0 1-15,7-1-3 16,-3-5 1-16,0 6 0 15,-7-3 1-15,-4-1-1 16,4-2 1-16,-11 6 0 16,0 0 0-16,-3 3 0 15,-1 0 1-15,-3 0-1 16,-3 3 0-16,-4 6 0 16,-14 1 1-16,3-4-2 15,-6 6 0-15,-1 7-1 16,1-3 0-16,3-4-1 15,-4 1 1-15,4 0-2 16,3-1 1-16,-3-3-1 16,7-2 1-16,7-1 0 15,-3-3 0-15,7 3 1 16,3-6 0-16,-4 0 0 16,4 0 1-16,4 0 0 15,-7 0 0-15,6 0-1 0,-6 0 0 16,3 0-2-16,0 4 0 15,0-1-5-15,4 0 1 16,-8-3-6-16,8-6 0 16</inkml:trace>
  <inkml:trace contextRef="#ctx0" brushRef="#br3" timeOffset="145644.64">4216 6152 27 0,'-11'3'13'0,"4"-9"-8"16,4 0 18-16,3-4-22 15,0-2 1-15,-8 5 4 16,5 1 0-16,3-6-5 16,-7 2 1-16,3 1 5 15,4 6 0-15,4 3-1 16,3 0 1-16,7 0-3 15,4 0 0-15,3-13-3 16,7 1 1-16,4-1-4 16,-4-9 1-16,0 0-6 15,4-6 1-15,7-3-9 16,-11-10 1-16,4 3-1 16,0-6 0-16</inkml:trace>
  <inkml:trace contextRef="#ctx0" brushRef="#br3" timeOffset="145849.41">4713 5280 36 0,'0'-9'18'0,"4"-1"-16"0,-4 17 34 15,-4 8-35-15,-3 7 1 16,4 13 2-16,-8 3 0 16,0 9-5-16,4 15 0 15,-3 10 3-15,10 4 1 0,0-1-3 16,3-12 0-16,4-13-5 15,4-13 0 1,-4-15-9-16,-4-22 1 0</inkml:trace>
  <inkml:trace contextRef="#ctx0" brushRef="#br3" timeOffset="146023.38">4473 5704 46 0,'0'12'23'0,"36"23"-15"15,-22-20 37-15,7-12-43 16,7-3 1-16,4-9-1 16,17-7 1-16,11-9-6 15,0-6 1-15,-11 3-1 16,-6 0 0-16,-15 6-14 0,-7 3 1 16</inkml:trace>
  <inkml:trace contextRef="#ctx0" brushRef="#br3" timeOffset="146692.14">2505 7152 59 0,'0'38'29'0,"17"3"-31"16,-17-29 46-16,0 10-45 15,0 0 1-15,-7 0 0 16,4-6 0-16,3-7-1 15,-7 1 0-15,3-10-1 0,4-10 1 16,-7-12 0-16,4 0 0 16,3-12-2-16,-7-7 0 15,7-3 0-15,-7 0 0 16,3 4 0 0,4-1 1-16,11 0-1 0,-4 3 1 15,-4 10 1-15,8 3 1 16,10 0 1-16,14 9 0 15,4 4 1-15,3 5 0 16,1 1 1-16,-5 0 0 0,-6 6 0 16,-14 12 0 15,-11 4-1-31,-7 6 0 31,-18 3-2-31,-3 7 0 31,-7-1-5-15,0-6 1-16,3-3-5 0,7-3 0 16,1-10-7-16,13-15 1 0</inkml:trace>
  <inkml:trace contextRef="#ctx0" brushRef="#br3" timeOffset="146925.53">3249 6284 39 0,'28'12'19'0,"-24"38"-19"0,3-37 31 15,-7 9-30-15,-11 9 1 16,-3 16 1-16,0 10 1 16,-4 9-5-16,4 6 0 15,7 0 2-15,-3-13 1 16,3-8-6-16,7-11 1 16,0-14-8-16,0-17 0 15,0-9-2-15,-4-9 0 0</inkml:trace>
  <inkml:trace contextRef="#ctx0" brushRef="#br3" timeOffset="147156.91">3062 6723 53 0,'0'19'26'0,"46"-7"-25"0,-32-12 56 0,18-6-56 0,7-10 1 0,7 0-2 16,6-9 0-16,5-6-7 15,-8 6 0-15,-13-6-10 16,-12 15 1-16</inkml:trace>
  <inkml:trace contextRef="#ctx0" brushRef="#br3" timeOffset="154866.99">17307 5042 47 0,'-14'22'23'0,"0"-6"-9"0,14-16 23 0,-3 9-34 15,-5 4 0-15,-2-1 0 16,-4 4 1-16,-7 12-6 16,-4 10 1-16,-7 12 3 15,0 9 0-15,-6 23-2 16,-5 9 1-16,-3 12-1 16,8 20 0-16,-8 2-1 15,3 19 0-15,5 7-1 16,6-7 1-16,4-12-1 15,10-10 0-15,11-3-3 16,14-18 0-16,11-10-4 0,6-7 1 16,8-24-8-1,3-7 1-15</inkml:trace>
  <inkml:trace contextRef="#ctx0" brushRef="#br3" timeOffset="156109.26">17314 5387 45 0,'7'12'22'0,"11"7"-20"15,-11-19 36-15,0 3-36 16,7-3 0-16,7-3 1 16,4-6 1-16,7-1-6 15,-4-5 1-15,0-7 3 16,-7-6 0-16,-3-4-2 15,-4-2 0-15,-3 12-1 16,-4 0 1-16,-7 0-2 16,-4 6 1-16,-6 7-2 15,-4 3 0-15,-4 6-1 16,-3 15 0-16,-4-2-1 0,4 9 1 16,3 9 1-16,1-3 0 15,6 10 2-15,4 6 0 47,4-10 1-47,3-2 0 0,0-4 0 0,3-3 1 0,11-6-5 0,11-7 1 16,3-5-8-16,4-4 1 15</inkml:trace>
  <inkml:trace contextRef="#ctx0" brushRef="#br3" timeOffset="156498.88">17801 5330 29 0,'21'-25'14'0,"8"3"-3"0,-22 16 19 0,0 0-27 0,-4 0 0 16,-3 6 1-16,0 0 0 0,-3 3-6 16,-8-3 0-16,-3 6 4 15,-7 0 0-15,-4 7-2 16,0-1 1-16,1 7-1 16,3 0 0-16,-1 6 0 15,5-3 1-15,6-3 0 16,4 0 0-16,4-4 0 15,3 1 0-15,3-3-1 16,4-7 0-16,0-3 0 16,4-3 0-16,-1-6-1 0,1-7 0 15,0 1 0 1,-1-1 0-16,1 4 1 0,-4 2 0 16,0 7 0-1,0 7 1-15,0 2 0 0,0 7 0 16,-3 3 0-16,-1-7 0 15,1 1-1 1,3-1 1-16,0 4-2 0,3-4 0 16,1-2-3-16,-1-4 0 15,5-3-10-15,-1-6 1 16</inkml:trace>
  <inkml:trace contextRef="#ctx0" brushRef="#br3" timeOffset="156866.17">18172 5161 54 0,'-4'-6'27'0,"-3"9"-30"0,3-3 46 0,-3 6-42 15,-3 1 0-15,-4 2-1 16,0-3 1-16,-4 7-2 15,0-1 1-15,1 7 0 16,-1-6 1-16,7-1-2 16,1 7 1-16,3 0-1 15,3-10 1-15,8 1 0 16,3-1 0-16,3 0-1 16,1 1 1-16,3-1 0 0,-3 7 0 15,-1-7 0-15,-6 1 0 16,-1 2-3-16,-10 10 1 15,-7 0-6 64,-7 0 0-79,0-3-7 0,-4-6 0 0</inkml:trace>
  <inkml:trace contextRef="#ctx0" brushRef="#br3" timeOffset="157243.53">18411 5211 39 0,'18'32'19'0,"-28"-7"-15"0,6-19 28 0,-3 3-28 0,-4 10 1 0,-6 9 0 0,-4 13 1 0,-8-3-8 15,-2 15 0-15,-1 4 5 16,-3 12 0-16,3-7-3 16,4-8 0-16,6-14-6 15,8-15 1-15,7-12-10 16,4-26 1-16</inkml:trace>
  <inkml:trace contextRef="#ctx0" brushRef="#br3" timeOffset="157441.43">18161 5205 38 0,'18'44'19'0,"-1"19"-11"0,-13-48 24 0,-1 17-30 0,1 2 1 0,-1-9-3 0,4 0 0 0,1-6-9 0,-1-6 1 16,3-7-4-16,4-6 0 15</inkml:trace>
  <inkml:trace contextRef="#ctx0" brushRef="#br3" timeOffset="157642.31">19230 4860 46 0,'3'53'23'0,"-13"-6"-24"15,6-21 42-15,-6 8-40 16,-8 22 0-16,-3 7 0 16,0 9 0-16,3-3-2 15,1-6 0-15,2-7-1 0,5-18 0 16,3-13-5-16,0-9 1 15,3-7-8-15,-3-15 0 16</inkml:trace>
  <inkml:trace contextRef="#ctx0" brushRef="#br3" timeOffset="157974.74">18912 5421 41 0,'36'19'20'0,"17"-3"-18"0,-39-13 32 0,10-3-32 16,12-6 1-16,3-1-1 16,-1 1 1-16,1-3-5 15,-4 3 1-15,-3-1 2 16,-4-2 1-16,-3-4-3 16,-7 1 1-16,-1-1 0 15,-3 1 0-15,1 2 0 16,-5 1 0-16,-3 3 0 15,-7 6 1-15,-7 3-1 16,-3 6 0-16,-8 4-2 16,0 2 0-16,1 7-2 15,-5 7 0-15,5-11-1 16,-1 11 0-16,8-4 0 16,-1 0 1-16,8-3 2 15,3-7 0-15,10-5 2 16,8-13 0-16,3-4-1 0,0-2 1 31,-3-7-9-31,-8-15 1 0,-6 0-1 16,-1-4 0-1</inkml:trace>
  <inkml:trace contextRef="#ctx0" brushRef="#br3" timeOffset="158590.18">17254 6067 35 0,'-10'41'17'0,"13"-13"-12"0,-3-18 35 16,4 5-35-16,-1 1 1 0,4 3 1 15,4-3 1-15,3-4-11 16,0-2 1-16,0-7 5 16,4-3 1-16,-4-7-5 15,0-11 1-15,4-1-6 16,-1-3 1-16,-2-6-10 15,2-10 0-15,1-3-1 16,-8-3 1-16</inkml:trace>
  <inkml:trace contextRef="#ctx0" brushRef="#br3" timeOffset="158962.34">17582 6127 48 0,'4'34'24'0,"-4"4"-33"0,0-32 49 16,0 1-40-16,0-4 0 15,0-3 1-15,0-10 0 16,0-2-1-16,4-4 0 16,-1 0 1-16,1 1 0 15,3 5-1-15,0 1 0 16,0-4-1-16,3-2 0 15,-3 2-1-15,4 1 1 16,0 9-1-16,-1-1 1 0,-3 4 0 16,0 7 0-16,0-7 1 15,0 3 0-15,0 3 0 16,0 0 0-16,-3 4 0 16,3 5 1-16,0-5-1 15,0-1 1-15,0 1-3 16,0-1 1-16,0-3-7 15,0-3 1-15,7-12-6 16,-3-3 1-16</inkml:trace>
  <inkml:trace contextRef="#ctx0" brushRef="#br3" timeOffset="159590.34">18006 5791 28 0,'0'38'14'0,"-4"6"-7"0,8-35 20 0,-4 4-24 15,0-1 1-15,0 10 3 0,0-3 0 16,0 9-8-16,0-12 1 16,3 6 5-16,1-3 0 15,-1-7-1-15,1-2 1 16,-4-4-3-16,3 4 0 15,-3-4-1-15,0-3 0 0,-3-3-1 16,-4-3 1-16,0-3-2 16,-4-7 0-16,1 4-1 15,-4-1 0-15,-4 7 0 16,0 9 0-16,-6 4 0 16,2-1 0-1,1 4 0-15,4 5 1 16,2 4 0-1,5 4 1 1,6-1 0-16,4-3 1 0,7-4-1 0,8 1 1 0,2 0 0 16,1 3 0-16,3-10 0 15,7-2 1-15,7-7-1 16,1-3 0-16,-5-3-1 16,1 3 0-16,-4-10 0 15,1-2 0-15,-5-10-1 16,-2-3 0-16,-5 0 0 15,-3 3 1-15,-3 0-1 16,-4 6 1-16,-7 4-1 0,0-1 1 16,-4 10-2-16,-3 0 0 15,0 0-1-15,0 6 0 16,0 9 0-16,0 1 0 16,0 6 0-16,4 3 1 15,3 3 1-15,3-13 0 16,4 4 0-16,4 0 1 15,6-7-4 1,5-3 0-16,2 1-7 0,1-14 1 16</inkml:trace>
  <inkml:trace contextRef="#ctx0" brushRef="#br3" timeOffset="159877.54">18415 6243 40 0,'-11'-13'20'0,"-3"-15"-23"0,11 16 34 0,-1-1-30 16,1-3 1-16,-1 1 3 16,1 2 0-16,3 1-5 15,3 5 0-15,4 1 3 16,7 0 0-16,4 6-3 15,3-3 1-15,0 0-6 0,1 3 1 16,2-4-9-16,1 1 1 16,3-6-2-16,-3-7 0 15</inkml:trace>
  <inkml:trace contextRef="#ctx0" brushRef="#br3" timeOffset="160142.24">18800 5948 29 0,'0'6'14'0,"-4"13"-17"0,0-16 26 0,-6 7-24 0,-4 2 1 0,0 1 0 0,-4-1 0 0,-3 1-1 15,-4-4 0-15,4-2-1 16,3-1 1 15,8 3 0-31,6-2 1 0,22 8 1 16,0 1 1-16,-1 0 1 15,1-1 0-15,-4-2 0 16,-7 3 0-16,-7-1-3 16,-4 1 0-16,-3-4-9 15,0 1 0-15</inkml:trace>
  <inkml:trace contextRef="#ctx0" brushRef="#br3" timeOffset="160449.13">18994 5769 29 0,'-7'44'14'0,"-15"10"-7"0,15-39 20 0,0 7-27 0,-7 16 0 15,0 0 0-15,3 2 1 16,4 1-2-16,0-3 1 16,0-10-4-16,0-6 1 0,4-13-7 15,-1-12 1-15</inkml:trace>
  <inkml:trace contextRef="#ctx0" brushRef="#br3" timeOffset="160806.76">18927 6092 27 0,'52'16'13'0,"-16"-10"-8"0,-26-6 19 0,4 0-26 0,1 0 0 0,-5-6 0 0,1 6 0 0,-4-6 3 16,0 3 0-16,0 3-1 15,-7 0 1-15,0-3 1 16,-4 6 0-16,-3-3 0 16,0 0 0-16,0 3 0 0,0 0 0 15,0 6-2-15,0-5 1 16,3 2-2 0,1 0 1-16,-1-3-1 0,4-3 0 15,0 0 0-15,4-6 0 16,3 3-1-16,0 0 0 15,0 0 1-15,0 3 0 16,0 0 1-16,0 3 0 16,0 3 0-16,0 3 0 15,-3 7 0-15,-1 0 1 0,1-1-1 16,0 1 1-16,-4-3-1 16,3-4 1-16,1 0-3 15,-1-5 1-15,1-1-8 16,3-6 1-16</inkml:trace>
  <inkml:trace contextRef="#ctx0" brushRef="#br3" timeOffset="161156.23">19233 6221 17 0,'-3'0'8'0,"3"-3"2"0,0 3 6 15,0 0-14-15,3-6 1 16,-3-1 0-16,4 1 0 16,0-3-5-16,3-1 1 15,0-2 2-15,0-1 0 16,3 1-2-16,1-1 0 15,-4 4 1-15,0 2 0 16,0 7 1-16,0 0 0 16,0 4 0-16,0 8 0 15,0 4 0-15,0 3 0 16,-3-1-3-16,3 1 1 0,0-6-8 16,0-7 1-16</inkml:trace>
  <inkml:trace contextRef="#ctx0" brushRef="#br3" timeOffset="161557.04">19629 5835 20 0,'0'41'10'0,"0"-3"5"0,-4-29 12 0,1 7-23 15,-1 6 0-15,0-3 4 16,4 3 1-16,0-1-11 16,4-2 1-16,0 6 7 15,-1 4 0-15,4-4-2 0,0-3 0 16,0-7-3-16,0-5 1 16,-3-4-2-16,-8-6 1 15,-3-3-2-15,-3-7 1 16,-1-2-2-16,-7-1 1 15,-3 4 0-15,-3 3 0 16,-1 6 0-16,0 6 1 31,8 10 0-31,2 6 0 0,8 3 0 0,11-13 1 16,6 4 0-16,8-4 0 0,3-8-1 16,0 2 1-16,4-3-4 15,0-9 0-15,-4-1-11 16,-7-15 0-16</inkml:trace>
  <inkml:trace contextRef="#ctx0" brushRef="#br3" timeOffset="162249.44">17177 6920 44 0,'-18'47'22'0,"8"-31"-16"15,6-13 30-15,0 0-36 16,4-3 0-16,0 0 0 15,4-12 1-15,7-7-1 16,3-3 0-16,7-3 0 16,4 3 1-16,-1-3-1 15,4-6 0-15,-3 2-1 16,-7 4 1-16,-1 3 0 16,-2 7 0-16,-5 5 0 0,1 7 0 15,-1 9 0-15,-3 4 0 16,4 5 0-16,-8-2 0 15,5 9 0-15,-1-3 1 16,-4 3-4-16,4 3 0 16,0-3-9-1,7-7 1-15,-3-5-3 0,3-4 1 16</inkml:trace>
  <inkml:trace contextRef="#ctx0" brushRef="#br3" timeOffset="162505.16">17618 6911 44 0,'14'-3'22'0,"7"-13"-20"0,-14 13 43 0,0 3-44 16,0-6 1-16,-7-1 0 16,0 1 0-16,-3 0-3 15,-4 3 0-15,0 3 2 16,-4 0 1-16,-3 0-2 16,0 9 1-16,-11 4-1 15,4 6 0-15,3-1-1 16,1-2 1-16,2-3-2 15,12-1 1-15,3 1-2 16,11-4 1-16,6-6-4 16,1-3 0-16,-1-3-7 15,1-6 0-15,0-16-1 16,3-4 1-16</inkml:trace>
  <inkml:trace contextRef="#ctx0" brushRef="#br3" timeOffset="162778.07">17798 6394 43 0,'-25'18'21'0,"0"29"-21"0,18-28 44 0,-3 16-43 16,-1 2 1-16,0 10-1 16,1 0 0-16,3 0-3 15,0-3 0-15,0-3-4 16,3-13 1-16,1-9-9 16,3-16 0-16</inkml:trace>
  <inkml:trace contextRef="#ctx0" brushRef="#br3" timeOffset="163036.65">17582 6660 48 0,'29'3'24'0,"73"-12"-30"0,-70 3 40 16,3-4-45-16,0 1 1 15,-6-4-15-15,-8-3 0 16</inkml:trace>
  <inkml:trace contextRef="#ctx0" brushRef="#br3" timeOffset="163571.1">18334 7137 36 0,'-7'69'18'0,"0"-44"-18"0,7-19 27 16,0-3-28-16,0-3 0 16,0-6-1-16,3-4 1 15,1-11 1-15,3-11 0 16,0-9-1-16,0 4 0 16,-3-7 0-16,3-3 1 15,0 9-1-15,0 4 0 0,0-1-1 16,0 7 0-16,3 0 0 15,1 9 0-15,3 6 2 16,4 7 0-16,-8 6 2 16,4 6 0-16,1-2 2 15,-8 5 0-15,0 0-1 16,-4 4 1-16,-3 6-3 16,-3 0 0-16,-4 3-2 15,-8-1 0-15,-2 1-4 16,-8-3 1-16,4-6-6 15,0-4 0-15</inkml:trace>
  <inkml:trace contextRef="#ctx0" brushRef="#br3" timeOffset="163929.21">18588 7033 34 0,'0'16'17'0,"-4"-16"-18"0,4 0 27 16,0-10-26-16,0 1 0 15,0-3 0-15,0-7 0 16,0 0 0-16,0 0 1 15,4 0 0-15,-1 0 0 0,4 1 0 16,1 5 0-16,-1 7 0 16,3 0 0-16,4 2 0 15,0 8 0-15,0-1-1 16,4 0 1-16,0 0-2 16,3-3 0-16,0 3-5 15,0-3 0-15,4-6-5 16,-4-4 1-16</inkml:trace>
  <inkml:trace contextRef="#ctx0" brushRef="#br3" timeOffset="164275.1">18951 6833 42 0,'0'9'21'0,"-24"16"-29"15,13-19 39-15,-3 1-31 16,-4-1 0-16,-3 0 0 0,0 4 0 15,0 2-1-15,3 4 1 16,0-1-1-16,8 1 0 16,-1-3-2-16,8-4 0 15,6-3 0-15,4 1 0 16,7-4 0-16,1-3 0 16,-1-7 1-16,3 1 0 15,-3 0 1-15,1 0 1 16,-5-1 0-16,1 1 0 15,-1 3-1-15,-3 3 1 16,0 0 0-16,-3 6 1 0,-1 0 0 16,-3 4 0-16,4-1-1 15,-1 7 1-15,1-3-2 16,0-1 0 0,-1 1-6-16,8-7 0 15</inkml:trace>
  <inkml:trace contextRef="#ctx0" brushRef="#br3" timeOffset="164757.1">19114 6923 29 0,'3'4'14'0,"-3"-11"-16"0,0 7 21 15,-3 0-19 1,-5 3 1-16,-2-3-1 0,-1 7 1 15,1 2-1-15,-1 1 0 16,1 2 1-16,2 4 0 16,1-1 0-16,4-2 0 15,3 0-1-15,3-4 1 16,1 0-1-16,3-2 1 16,4-4-2-16,-1-6 0 15,4-4-2-15,4-2 1 16,0-7 0-16,3-9 0 15,0-9 0-15,4 5 1 16,-1-8 1-16,8-13 1 0,0 9 1 16,0-9 1-16,-1-4-1 15,-6 1 0-15,-7 3 0 16,-8 0 0-16,-3 9-1 16,-10 10 0-16,-4 12-1 15,-7 9 1-15,-1 14 0 16,-6 14 1-16,0 14-1 15,0 5 0-15,0 20-1 16,0-4 1-16,7 10-2 16,-1-4 0-16,5-8-7 15,3-11 0-15,3-15-1 16,1-12 0-16</inkml:trace>
  <inkml:trace contextRef="#ctx0" brushRef="#br3" timeOffset="164966.91">19117 6779 42 0,'7'6'21'0,"14"-6"-26"0,-10 0 42 15,6 0-36-15,1 0 0 16,7 0-1-16,3 4 0 15,0-4-5-15,0 0 1 0,-3 0-8 16,0-10 1-16</inkml:trace>
  <inkml:trace contextRef="#ctx0" brushRef="#br3" timeOffset="165148.94">19396 6902 26 0,'0'53'13'0,"10"-19"-5"0,-6-27 13 16,-1-4-23-16,1 0 1 0,-4-3-4 16,0 0 0-16,0-10 1 15,0-2 0-15,-4-4-4 16,1-3 1-16,-4 1-1 16,0-1 0-16</inkml:trace>
  <inkml:trace contextRef="#ctx0" brushRef="#br3" timeOffset="165359.18">19417 6839 17 0,'14'-3'8'0,"7"-4"-14"15,-10 7 20-15,-1-3-15 0,4 6 0 16,1-3-7-16,2 0 0 16</inkml:trace>
  <inkml:trace contextRef="#ctx0" brushRef="#br3" timeOffset="165497.26">19664 6826 26 0,'10'10'13'0,"5"-13"-10"0,-15 3 26 0,0 0-29 0,0 0 1 0,-4-4 0 0,0 1 0 16,-6 6-2-16,-1 1 1 0,1 2 0 15,-4 9 1-15,3 1-2 16,0-3 1-16,1 2-2 15,3-2 0-15,0 3-2 16,3-7 0-16,4 4-4 16,4-4 1-16,3 0-2 15,3-2 1-15</inkml:trace>
  <inkml:trace contextRef="#ctx0" brushRef="#br3" timeOffset="166016.31">19756 6970 31 0,'3'0'15'0,"18"-3"-13"0,-21 3 32 0,0 0-34 0,0-3 0 16,-3 3 1-16,-4 0 0 15,-4 0-1-15,-3 3 0 16,-4 4 0-16,1-1 1 16,6 0-1-16,1-3 0 15,-1 4-1-15,7 2 1 16,4 0-1-16,4 1 1 15,3-1-2-15,0-3 1 16,0-2-2-16,0-4 0 16,4 3 0-16,-4-3 0 15,0 0 0-15,0 0 0 0,0 0 0 16,0 0 0-16,4 0 1 16,-4 0 1-16,3 0 0 15,1-3 0-15,3-4 1 16,4-2 0-16,-1-7 1 15,1-9 0-15,0-6 0 16,-1 6 0-16,1-10 0 16,-4-12 1-16,0-9-1 15,-7-7 0-15,-7 0 0 16,0 7 1-16,-3 9-1 16,-1 6 0-16,-7 13-1 15,1 12 1-15,-1 16 0 16,-3 13 1-16,0 15-2 15,3 16 1-15,1 9-1 16,3-3 0-16,3 10 0 0,4-1 1 16,4-5-2-16,3-4 0 15,0-9-2-15,7-13 1 16,4-12-7-16,3-13 1 16</inkml:trace>
  <inkml:trace contextRef="#ctx0" brushRef="#br3" timeOffset="166377.38">19678 4750 30 0,'-4'79'15'16,"22"27"-8"-16,-7-59 24 0,3 22-29 16,14 38 1-16,11 15 4 15,7 16 1 1,10 16-9-16,4 9 1 31,-18 0 5-31,-3 6 0 31,-11-6-2-31,-13-9 1 0,-19-7-4 0,-17-2 1 0,-21-10-9 16,-18-1 1-16,-22-11-8 0,-2-7 0 0</inkml:trace>
  <inkml:trace contextRef="#ctx0" brushRef="#br1" timeOffset="180083.4">6177 9304 37 0,'11'18'18'0,"31"-21"-10"0,-28 3 19 16,7 0-22-16,11-3 1 16,7-3 2-16,21 0 0 15,17-4-9-15,15-2 0 16,7-1 7-16,10-9 0 0,22-9-2 15,6-1 0-15,19 1-2 16,6 6 0-16,-7 0-1 16,-14 0 0-16,-3 6-2 15,-18 0 1-15,-14 7-1 16,-15-1 1-16,-9 7-1 16,-15-1 1-16,-15 4-3 15,-6 0 1-15,-17 6-4 16,-8 0 1-16,-11 7-6 15,-27-1 0-15,-8 1-6 16,-17 2 1-16</inkml:trace>
  <inkml:trace contextRef="#ctx0" brushRef="#br1" timeOffset="183403.17">1080 8683 34 0,'-4'3'17'0,"18"3"-6"0,-7-6 18 16,-7 0-24-16,4 3 0 15,3 3 2-15,-7 7 0 16,3 3-9-16,-3 6 1 15,0 3 5-15,0 0 1 16,0 9-3-16,0 4 0 16,-3 0-1-16,3 5 0 15,-11 4-5-15,4 1 1 16,-3-5-6-16,6-5 0 0,-3-13-7 16,-4-9 0-16</inkml:trace>
  <inkml:trace contextRef="#ctx0" brushRef="#br1" timeOffset="183822.41">970 8611 38 0,'-3'9'19'0,"-4"-22"-14"16,7 13 29-16,0 0-31 15,0 4 1-15,7-1 2 0,-4 0 1 16,4 0-9-16,4 0 1 16,10 0 5-16,0 0 0 15,7-3-1-15,11 0 0 16,3 0-1-16,8 7 0 15,-8-4 0-15,-3 6 0 16,0 1-1-16,-11 8 1 16,-10 11-2-16,-4 8 0 15,-7 7-2-15,3 6 1 16,-10-3-3-16,-10 10 0 0,-8-7-2 16,-10-3 1-16,-4-3-3 15,0-10 1-15,4-5-7 16,-3-7 0-16,2-7 0 15,1-5 1-15</inkml:trace>
  <inkml:trace contextRef="#ctx0" brushRef="#br1" timeOffset="184328.73">1697 9103 51 0,'0'6'25'0,"0"-3"-32"0,0 0 52 16,-11 4-44-16,1 2 0 16,-11 4 0-16,-8-1 0 15,-2 4-2-15,2 0 1 16,1 2 1-16,0 4 0 15,14 3-2-15,-4 0 1 16,1-9-4-16,6 0 1 16,7-7-1-16,4-9 1 15,11-3-2-15,7-3 1 16,3-4 1-16,11 1 1 0,-4-4 1 16,0 1 1-1,-7-1-1-15,0-2 1 0,0-1 0 16,-3 3 0-16,-7 1 0 15,6 6 0-15,-6-4 0 16,0 4 0-16,-8 6 0 16,4 3 1-16,-3 7-1 15,3 5 1-15,-7 7-1 16,0 13 1-16,3-1-2 16,4-6 0-16,4-3-3 15,-1-6 1-15,8-6-6 16,3-10 1-16,7-16-3 15,-6-12 0 17</inkml:trace>
  <inkml:trace contextRef="#ctx0" brushRef="#br1" timeOffset="184560.02">1958 8463 41 0,'0'-12'20'0,"18"8"-14"0,-11 8 40 0,-4-1-42 0,4 3 0 16,-3 3 1-16,-4 10 0 16,-4 9-7-16,4 10 1 15,0 19 4-15,-7 12 0 16,7 6-4-16,0 0 0 0,-3-3-4 16,-4-3 1-16,7-9-4 15,-7-16 0-15,3-10-9 16,-7-15 0-16</inkml:trace>
  <inkml:trace contextRef="#ctx0" brushRef="#br1" timeOffset="185112.36">1789 9137 39 0,'28'25'19'0,"4"-21"-21"15,-18-4 27-15,0-7-25 16,7-2 0-16,7-4 0 16,0-2 1-16,11-1-1 15,4 3 0-15,-12 4 0 16,5 3 0-16,-12-1 0 0,1 4 0 16,-4-3 2-16,0 6 0 15,0-3 1-15,-3 3 1 16,3 0 0-16,-10 0 1 15,-1-3-1-15,1 3 1 16,-11 0-3-16,0 3 0 16,-4 6-1-16,-3-2 0 15,-3 5-3-15,-1 4 0 16,4 0-2-16,-3-1 0 0,6-2-1 16,-6-1 0-1,2-2-1-15,8-4 1 16,8-3 1-16,2-3 0 15,1-3 2-15,10-6 1 0,-4-1 0 16,-2-6 1-16,2 1 0 16,1-1 0-1,3 7 0 1,0-1 1-16,7 1 0 16,-6 3 1-16,-5 2 0 15,4 8 1-15,-6 2 2 16,13 0 0-16,11 7-1 15,3-1 1-15,14 4-2 16,4-4 1-16,0 1-6 16,7-7 0-16,-14 1-12 15,-3-7 1-15</inkml:trace>
  <inkml:trace contextRef="#ctx0" brushRef="#br1" timeOffset="187365.11">20454 10595 21 0,'4'10'10'0,"6"15"-1"16,-6-16 10-16,-1 4-15 16,1 6 0-16,-1-7 1 15,1 7 1-15,-1 6-8 16,1 3 0-16,-4 7 4 16,0 3 1-16,3 12-2 15,1 0 0-15,-1 9-1 16,1 4 0-16,0 12 0 15,-1 16 1-15,1 3 0 0,-1 16 1 16,1-6-1-16,-1 12 0 16,4 6 0-16,0 0 0 15,4 7-1-15,-1 12 0 16,5 9-1-16,-1 4 1 16,0 19 0-16,0 8 0 15,-4 1 0-15,1 10 0 16,-4 2 0-16,-3 0 0 15,-4-5 0-15,3 2 0 16,-6 0 0-16,3 13 0 16,0-3 0-16,0 3 0 15,0 9-1 1,0-3 1-16,0-3-1 0,-4-3 1 0,-3-19 1 16,0-7 0-16,0-5-1 15,-4-4 1-15,-3-9 0 16,0-9 0-16,0-4 0 15,0-9 0 17,0-16-2-17,0-9 0-15,0-19-4 0,3-12 0 0,4-23-7 0,3-24 1 0</inkml:trace>
  <inkml:trace contextRef="#ctx0" brushRef="#br1" timeOffset="188597.02">18609 11906 28 0,'14'13'14'0,"14"-7"-9"0,-17-6 18 16,7-3-22-16,3-3 1 16,3-4 1-16,8 7 0 15,7 0-3-15,7-3 0 16,-4-1 2-16,18 1 1 15,7-3-1-15,7 2 1 16,14 1-2-16,4-3 1 16,7-1-1-1,10 1 0-15,11 0 1 0,7-4 0 0,-3 0-1 16,10 4 1 0,10 0-1-16,-2-4 1 0,9 4 0 31,22-4 0-31,-7-2-1 0,7-1 1 15,21 3-1-15,-14-2 1 0,14-1-1 16,7 0 0-16,-7 1 0 16,10 8 0-16,-13 4-1 15,14 9 1-15,3-2-1 16,-14 8 0-16,-4 4 0 16,-3 6 0-16,-17 3 0 15,-5 3 0-15,-16 0 0 16,-12 0 0-16,-6 7-3 15,-26-4 0-15,-16-6-11 16,-19-12 0-16,-31-4-1 0,-18 4 1 16</inkml:trace>
  <inkml:trace contextRef="#ctx1" brushRef="#br1" timeOffset="124981.53">14326 8683 0,'0'0'16,"0"0"0,0 0-1,0 0 1</inkml:trace>
  <inkml:trace contextRef="#ctx0" brushRef="#br1" timeOffset="190352.87">19590 10897 45 0,'7'15'22'0,"-14"-2"-18"0,7-1 23 16,-4 4-26-16,-3 12 0 15,-7-6-1-15,-7 9 1 16,-11 4-1-16,-7 6 0 16,-3 0-1-16,3-1 1 15,0 4-3-15,4 0 1 0,3 0-5 16,4-10 1-16,7-8-7 15,0-14 1-15</inkml:trace>
  <inkml:trace contextRef="#ctx0" brushRef="#br1" timeOffset="190579.16">19198 10953 44 0,'21'34'22'0,"1"35"-21"0,-15-53 40 16,7 12-39-16,7 10 0 16,7 3 0-16,4 9 0 15,0 0-4-15,-1-3 1 16,1-6-3-16,-7-3 0 15,-8-7-11-15,-10-15 1 16</inkml:trace>
  <inkml:trace contextRef="#ctx0" brushRef="#br1" timeOffset="191599.71">21375 10784 33 0,'7'6'16'0,"-7"10"-5"0,0-13 17 0,-4 6-24 16,1 1 1-16,-4 5 2 15,-4 1 0-15,-6 9-9 16,-5 9 1-16,5 1 4 16,-4 12 1-16,-4 13-3 15,-3-1 1-15,-1 4-4 16,1 0 1-16,4-4-4 15,2-2 1-15,5-13-9 16,3-10 1-16,7-21-2 16,3-13 0-16</inkml:trace>
  <inkml:trace contextRef="#ctx0" brushRef="#br1" timeOffset="191825.64">21047 10856 38 0,'-7'34'19'0,"17"-6"-21"0,-3-15 34 16,0 6-31-16,4 6 0 16,0-3-1-16,3 3 1 15,0-3-2-15,0 0 0 0,0-6-7 16,0-4 0-16,-3-9-3 15,-8-3 0-15</inkml:trace>
  <inkml:trace contextRef="#ctx0" brushRef="#br1" timeOffset="192186.09">21516 10925 39 0,'0'22'19'0,"3"-3"-17"0,1-16 35 16,-4-3-33-16,4 3 1 15,-1-3 0-15,4-6 1 16,4 2-9-16,6-2 1 16,4 0 3-16,4 0 1 15,3-1-10-15,-3 4 0 16,0-3-7-16,-15 0 1 0</inkml:trace>
  <inkml:trace contextRef="#ctx0" brushRef="#br1" timeOffset="192356.53">21523 11166 44 0,'14'19'22'0,"18"-13"-29"0,-22-6 36 0,8-3-34 16,3-3 1-16,0-4-18 16,-3-2 1-16</inkml:trace>
  <inkml:trace contextRef="#ctx0" brushRef="#br1" timeOffset="193365.13">21978 11323 45 0,'4'16'22'0,"-1"-32"-24"15,-3 7 36 1,4 2-31-16,-1-5 1 0,1-16 1 15,-4-7 0-15,0-15-7 0,0-7 0 16,-7-8 4-16,3-11 1 16,1 10-2-16,-1-3 0 15,1 0-2-15,-1 13 1 16,0-10 0-16,4 10 1 16,4 9-1-16,3 9 1 15,4 10-1-15,3 6 1 16,3 9-2-16,5 10 0 15,-1 6-4-15,0 13 1 16,-3 0-7-16,-4 9 1 31,-7 9-5-31,-7 4 0 0</inkml:trace>
  <inkml:trace contextRef="#ctx0" brushRef="#br1" timeOffset="193554.1">21876 11022 41 0,'10'9'20'0,"33"4"-22"0,-33-10 35 0,8 0-33 15,-4 0 0-15,4 0-1 16,-1 1 1-16,1-1-4 16,0-3 0-16,3 0-7 15,0-10 0-15</inkml:trace>
  <inkml:trace contextRef="#ctx0" brushRef="#br1" timeOffset="193792.05">22426 10784 36 0,'11'3'18'0,"3"-3"-15"0,-14 3 27 15,0 0-30-15,-11 3 1 16,4 4 0-16,-7-1 0 15,0 4-2-15,0 2 1 16,-7 4 0-16,-1 6 1 0,1 7-1 16,-3 5 1-16,2 4-1 15,1 6 1-15,4 0-1 16,3-6 0-16,6-10-3 16,12 1 1-16,7-7-10 15,6-10 1-15</inkml:trace>
  <inkml:trace contextRef="#ctx0" brushRef="#br1" timeOffset="194033.5">22627 10912 48 0,'4'22'24'0,"-11"10"-24"16,3-20 40-16,-6 4-40 15,-1 3 0-15,-3 2 0 0,-7 5 1 16,-4 2-2-16,-3 0 1 16,3 0 0-16,0-3 0 15,1-3-4-15,6-3 0 16,7 0-7-16,4-7 0 16,4-12-3-16,3-9 0 15</inkml:trace>
  <inkml:trace contextRef="#ctx0" brushRef="#br1" timeOffset="194244.69">22451 11050 39 0,'14'38'19'0,"18"31"-20"0,-25-50 35 0,3 3-34 16,-3 0 0-16,4-1 0 15,0 5 0-15,-1-5-2 16,1-8 1-16,-1-7-8 16,4-12 1-16,0-7-3 15,1-12 0-15</inkml:trace>
  <inkml:trace contextRef="#ctx0" brushRef="#br1" timeOffset="194469.71">22719 10705 49 0,'10'41'24'0,"12"47"-26"0,-12-66 49 16,4 6-47-16,8 3 1 15,-8 4-1-15,0-1 1 16,-4 10-3-16,-10 0 0 15,-7 0-8-15,-10-3 1 16,-8-10-6-16,0-6 0 16</inkml:trace>
  <inkml:trace contextRef="#ctx0" brushRef="#br1" timeOffset="196676.71">23093 10947 39 0,'0'6'19'0,"17"3"-13"0,-9-5 19 0,2-4-23 15,11 0 1-15,8 0-1 16,2-4 1-16,1 1-5 16,0 0 0-16,-8-3-6 0,-6 3 0 15,-7 0-4-15,-11 3 0 16</inkml:trace>
  <inkml:trace contextRef="#ctx0" brushRef="#br1" timeOffset="196863.43">23058 11201 43 0,'14'12'21'0,"7"-2"-26"0,-7-10 39 0,11 0-37 15,6-3 1-15,8-4-21 16,0-8 1-16</inkml:trace>
  <inkml:trace contextRef="#ctx0" brushRef="#br1" timeOffset="197350.24">23608 10712 45 0,'-11'21'22'0,"15"-24"-18"0,-4 3 34 16,0 0-34-16,0 0 1 16,0 0 4-16,7 0 0 15,0 0-10-15,4 0 1 16,6 0 6-16,8 0 1 16,10 7-3-16,4-4 1 15,0 3-3-15,-7 0 1 16,-8 7-3-16,-10-1 0 0,-7 4-1 15,-10 0 0 1,-25 15-4 0,-4 0 1-16,0 1-1 15,4-1 1-15,3 1 0 16,4-4 1-16,3-6 0 16,8 3 1-16,3-3 2 15,3-3 0-15,4-4 0 16,7-2 1-16,4-4-2 15,7-3 0-15,6-2-9 16,4-8 1-16,4-5-7 16,-4-7 0-16</inkml:trace>
  <inkml:trace contextRef="#ctx0" brushRef="#br1" timeOffset="197594.81">24116 10752 49 0,'3'19'24'0,"-17"12"-21"0,7-18 39 0,-3 3-41 0,-8 2 0 0,0 4 0 0,-3 13 0 15,-3 3-2-15,-1-7 0 0,0 3 1 16,0 1 0-16,8-7-9 15,3-9 0-15,7-13-6 16,0-6 1-16</inkml:trace>
  <inkml:trace contextRef="#ctx0" brushRef="#br1" timeOffset="197819.68">23887 10865 38 0,'7'47'19'0,"14"13"-16"0,-14-48 26 0,0 7-29 16,4 3 1-16,6-6-1 15,-6-1 0-15,3 1-3 16,3-3 1-16,1-4-9 16,0-6 1-16</inkml:trace>
  <inkml:trace contextRef="#ctx0" brushRef="#br1" timeOffset="198028.56">24218 10978 53 0,'-3'31'26'0,"6"1"-28"0,1-29 46 0,-1 3-42 16,4 0 1-16,4-2 0 16,10-1 0-16,7-6-5 15,8-1 1-15,-1-5-3 16,-3 0 0-16,-8-4-12 16,-3-12 0-16</inkml:trace>
  <inkml:trace contextRef="#ctx0" brushRef="#br1" timeOffset="198255.28">24338 10853 39 0,'-3'47'19'0,"6"0"-13"15,-3-32 22-15,0 4-27 0,0 6 0 16,0-3 0-16,0 0 1 15,-3 0-3-15,3 0 0 16,-4-3 0-16,4 0 0 16,0-7-11-16,0-9 1 15,4-12-1-15,3-4 0 16</inkml:trace>
  <inkml:trace contextRef="#ctx0" brushRef="#br1" timeOffset="198464.53">24769 10517 44 0,'0'57'22'0,"-18"37"-21"0,14-66 45 0,-6 22-44 15,3-16 0-15,-7 48 0 16,3 9 0-16,0 3-5 15,1-3 1-15,6-6-12 16,-3-16 0-16</inkml:trace>
  <inkml:trace contextRef="#ctx0" brushRef="#br1" timeOffset="201748.48">19290 12546 40 0,'-4'9'20'0,"1"-15"-8"0,3 9 20 0,-4 0-28 15,4 0 1-15,-3-3 2 16,3 4 0-16,0-4-8 15,3 3 0-15,4 3 6 16,7 3 1-16,8 1-2 16,6-1 0-16,4 1-2 15,-1-1 1-15,1 4-3 16,-11-4 1-16,-7 7-2 16,-3 3 0-16,-11-4-3 15,-7 4 0-15,-7 0-2 16,0 0 1-16,-4-1-2 15,-3 1 0-15,7 0 2 16,0 3 0-16,3-3 2 16,4-3 0-16,4-1 2 15,3-2 1-15,7-4 2 16,7 1 0-16,3-1 1 0,8-3 1 16,7 1-1-16,-4-4 1 15,-3 0-1-15,-4 0 1 16,0 0-2-16,-7 3 1 15,-3-3-2-15,-8 13 1 16,-10 12-2-16,-21 10 1 16,-25 9-5-16,-21 9 0 15,-11 4-13-15,-17-7 1 16</inkml:trace>
  <inkml:trace contextRef="#ctx1" brushRef="#br1" timeOffset="138087.13">17374 9846 0,'0'0'16,"0"0"-1,0 0 1,14 3 0,4 0-1,3 0 1,0 1 0,-6-1-16</inkml:trace>
  <inkml:trace contextRef="#ctx0" brushRef="#br1" timeOffset="202989.03">21893 12148 39 0,'-14'19'19'0,"4"2"-9"16,10-17 20-16,0-1-25 16,3 0 1-16,1 0 2 15,3-3 1-15,7 0-11 0,4 0 0 16,-1 0 7-16,11 3 0 15,4-6-2-15,7 6 0 16,-4-3-2-16,-3-3 1 16,-4 6-2-16,-10 16 0 15,-8 6-1-15,-6 6 0 16,-8 1-2-16,-10 9 1 16,-3 12-2-16,-4 3 0 15,-1 7 0-15,1 3 0 16,0 3-1-16,-4-6 0 15,4-1-2-15,0 1 1 0,0-10-5 16,0-12 1-16,14-13-4 31,-4-15 1-15</inkml:trace>
  <inkml:trace contextRef="#ctx0" brushRef="#br1" timeOffset="203191.17">21766 12715 60 0,'18'47'30'0,"21"-37"-42"16,-11-13 64-16,11-4-54 0,21 4 1 15,3 0-19-15,-6 3 1 16,-18-3 13-16,-11-3 1 15</inkml:trace>
  <inkml:trace contextRef="#ctx0" brushRef="#br1" timeOffset="206552.69">19251 13923 47 0,'-7'25'23'0,"0"-7"-10"15,7-14 24-15,0-1-35 16,0 0 1-16,0-3 4 15,0 0 0-15,0 0-7 16,4-6 0-16,3-1 5 0,0 1 1 16,17 0-2-16,8 0 1 15,7 2-3-15,0 8 0 16,-4 2-2-16,-3 6 0 16,-11 7-2-16,-11-3 0 15,-13 9-3-15,-11 0 0 16,-11 6-1-16,-7 1 0 15,-3 2-3-15,-4-2 1 16,0-1 1-16,1 0 0 16,2-6 2-16,5-6 0 15,-1-6 1-15,7-1 1 16,8-9 2-16,2-6 1 0,1-3 0 16,4-13 1-16,6 7-1 15,4-4 1-15,7 3 2 16,4 1 1 31,7 6 0-47,6 2 0 0,4 8 1 31,1 2 1-15,2 6-1-16,1 4 0 0,3 3-2 15,1 9 0-15,-5 0-2 0,-2-9 1 0,-1 6-4 0,4-3 0 16,-8-3-15-16,-2-10 1 0,-12 1-1 0,8-20 1 0</inkml:trace>
  <inkml:trace contextRef="#ctx0" brushRef="#br1" timeOffset="207168.74">21816 13863 47 0,'21'6'23'0,"-18"-3"-21"0,-3 1 44 0,-3 2-45 16,-1 3 0-16,-6 4 0 16,-4 2 0-16,-11 7-2 15,-3 0 0-15,-4 0 1 0,0-3 1 16,1 3-2-16,2 0 1 16,5 0-1-16,6 0 0 15,4-3 0-15,7-4 0 16,10 1 0-16,8-3 1 15,10-1 0-15,4 1 0 16,3-1 0-16,0 1 1 16,-7 2-1-1,-3 7 1-15,-4 4-1 0,-7 8 0 16,-14-9-3-16,-14 0 0 0,-11-3-6 16,-3-6 0-16,3-10-6 15,4 0 1-15</inkml:trace>
  <inkml:trace contextRef="#ctx0" brushRef="#br1" timeOffset="207399.66">21766 13860 60 0,'18'12'30'0,"-4"-12"-35"0,-7 0 58 0,11 4-50 15,10-4 1-15,7 0 0 16,15 0 1-16,20-16-8 16,4-6 1-16,-3-6 0 15,-4 3 0-15,-7 3-10 0,-11 3 1 16,-24 0-8-16,-11 10 0 16</inkml:trace>
  <inkml:trace contextRef="#ctx0" brushRef="#br1" timeOffset="208002.81">19244 14976 61 0,'-3'0'30'0,"-1"10"-28"0,4-1 53 0,0 16-53 15,0 13 1-15,0 6-1 16,4 9 1-16,-4 10-5 15,0 6 1-15,0-4-2 16,0 1 1-16,0-9-10 16,0-10 1-16,3-25-9 15,11-13 1-15</inkml:trace>
  <inkml:trace contextRef="#ctx1" brushRef="#br1" timeOffset="144091.71">17064 12599 0,'0'0'16</inkml:trace>
  <inkml:trace contextRef="#ctx0" brushRef="#br1" timeOffset="209135.07">21519 14995 47 0,'0'3'23'0,"0"-3"-7"15,0 0 23-15,0 0-36 16,8 0 0-16,2 3 3 16,8-3 1-16,10 3-8 15,7 1 0-15,1 2 5 16,-5 0 0-16,-6 4-2 16,-7-4 1-16,-4 3-3 15,0 7 0-15,-7 3-1 0,-7 3 0 16,-7-4-3-16,-4-5 0 15,-6 3-2-15,-5 2 0 16,-2 11 0-16,-1-10 1 16,4-1 0-16,7-2 1 15,3 0 2-15,8-7 1 16,3 4 1-16,10-4 1 16,8 4 1-16,7-1 1 15,-1-2 1-15,-3 2 1 16,8 1-1-16,-5 2 1 15,5-2-1-15,-8 3 1 0,-4 2-2 16,-10 4 0 0,-14-3-5-16,-7 6 1 0,-25 7-7 15,-24-4 0-15,-18-13-11 16,-18-5 1 0</inkml:trace>
  <inkml:trace contextRef="#ctx0" brushRef="#br1" timeOffset="209915.1">19322 16472 34 0,'10'-9'17'0,"4"-13"-6"15,-10 15 15-15,-4 7-20 0,3-6 0 16,-3 6 2-16,0-6 1 15,0 0-12-15,-3-4 1 16,-8 1 7-16,-6-1 0 16,-12 4-3-16,-9 6 0 15,-8 9-2-15,0 1 1 16,0 6-2-16,0 9 0 16,0 9-4 15,0 4 1-31,8 3-4 0,6 9 0 0,14 0-1 15,15-3 0-15,13-9 5 16,15-10 1-16,10-9 5 0,15-13 1 0,10-16 4 16,10-15 1-16,4-6 0 15,-10-16 0-15,-15 0-5 16,-10-3 1 0,-11-4-13-16,-10 4 0 15,-18-3-6-15,0 3 0 0</inkml:trace>
  <inkml:trace contextRef="#ctx0" brushRef="#br1" timeOffset="211539.2">21470 16337 42 0,'-3'-3'21'16,"3"3"-7"-16,0 0 21 0,0 0-31 15,3 3 1-15,1 7 1 16,-1 5 1-16,4 10-9 16,-3 4 0-16,-4 8 5 15,0 10 1-15,-4 13-5 16,1 9 0-16,-1 6-9 16,1-9 1-16,-8-16-9 15,0-9 1-15</inkml:trace>
  <inkml:trace contextRef="#ctx0" brushRef="#br1" timeOffset="212275.24">19431 17384 41 0,'0'29'20'0,"7"-20"-19"0,-3-6 29 0,-4 4-31 16,3-1 1-16,1 3-1 16,-4-3 0-16,0 1 1 15,0-1 0-15,0 0-4 16,0 1 0-16,0-4-7 16,3 0 0-16</inkml:trace>
  <inkml:trace contextRef="#ctx0" brushRef="#br1" timeOffset="212481.12">19389 17748 27 0,'3'25'13'0,"4"-31"-11"0,-7 6 16 16,4 3-18-16,-1 0 1 15,-3 0-2-15,0-3 1 16,0 0-5-16,0 0 1 16,0 0-3-16,0 0 0 15</inkml:trace>
  <inkml:trace contextRef="#ctx0" brushRef="#br1" timeOffset="212755.55">19339 18012 24 0,'-3'25'12'0,"3"-3"-13"15,0-19 21-15,0 0-20 16,0-3 1-16,0 0 2 15,0 0 1-15,-4 6-4 16,4-3 0-16,0 1 2 16,0-1 0-16,0-3-8 15,0 3 0-15,0-3-3 0,4-6 1 16</inkml:trace>
  <inkml:trace contextRef="#ctx0" brushRef="#br1" timeOffset="212949.28">19265 18341 42 0,'-3'12'21'0,"3"1"-33"0,0-13 43 0,0 3-36 16,0-3 0-16,0 0-15 15,3-9 0-15</inkml:trace>
  <inkml:trace contextRef="#ctx0" brushRef="#br1" timeOffset="213867.95">21378 17428 48 0,'0'19'24'0,"-7"9"-17"16,7-21 24-16,0 5-29 15,0-2 0-15,0-1 0 16,4 4 0-16,-4 2-4 15,3 1 1-15,-3-3-1 16,0 2 1-16,0-5-11 16,0-7 1-16,4-16-4 15,-1-6 1-15</inkml:trace>
  <inkml:trace contextRef="#ctx0" brushRef="#br1" timeOffset="214016.57">21389 17827 27 0,'0'37'13'0,"-4"1"-17"0,4-32 18 16,0 0-26-16,-3-2 0 16</inkml:trace>
  <inkml:trace contextRef="#ctx0" brushRef="#br1" timeOffset="214224.54">21262 18103 33 0,'-11'37'16'0,"11"-9"-16"16,4-28 32-16,-4 4-33 15,0 2 1-15,0-6-16 16,0-10 0-16,0-8 14 16,0-4 1-16</inkml:trace>
  <inkml:trace contextRef="#ctx0" brushRef="#br1" timeOffset="-214130.28">850 9815 39 0,'-3'15'19'0,"3"-15"-11"0,0 0 20 0,3 3-23 16,-3 1 0-16,11-4 2 16,-1 6 1-16,19 0-10 15,13 0 0-15,18-6 7 16,28-3 0-16,11-9-3 16,28-7 1-16,32-3-3 15,-4-9 1-15,4-1-3 16,-4 1 0-16,-21 6-2 15,-18 0 1-15,-17 3-5 16,0 0 1-16,-18 3-4 16,-21 6 0-1</inkml:trace>
  <inkml:trace contextRef="#ctx0" brushRef="#br1" timeOffset="-213798.98">1009 10266 45 0,'7'16'22'0,"14"-29"-13"0,-7 13 29 0,4-3-37 16,10-3 1-16,22 0 2 16,10-7 0-16,24-3-5 15,33 1 0 1,80-32 3 0,-24 6 0-16,-25 10-6 15,-28-1 1-15,-21 7-12 16,-29-3 1-16,-20 0-2 15,-11 6 0-15</inkml:trace>
  <inkml:trace contextRef="#ctx0" brushRef="#br1" timeOffset="-212956.76">1369 6569 40 0,'0'31'20'0,"17"-40"-22"0,-6 3 37 0,0-4-32 16,17-5 0 0,25-7 0-16,24-3 1 0,12-4-6 15,23-2 1-15,19-10 3 16,14 7 1 0,-11-10-3-16,21-6 0 0,18-4-1 15,3-8 1-15,8-1-3 16,3 7 0-16,10 5-3 15,1-5 0-15,-29 28 0 16,-7 12 0-16,-10 10 1 16,-18 9 0-16,-28 6 3 15,-11 1 0-15,-17 9-2 16,-18 6 0-16,-18-3-4 16,-24 3 1-16</inkml:trace>
  <inkml:trace contextRef="#ctx0" brushRef="#br1" timeOffset="-212526.11">2244 7337 52 0,'17'25'26'0,"43"-12"-31"16,-35-13 53-16,14 3-47 16,28-6 1-16,14-6-1 15,32-10 0-15,10-6-2 16,18-4 1-16,11-11-2 15,-14-7 1-15,-8 3-10 16,1-3 1-16,-22 3-6 16,-21 16 1-16</inkml:trace>
  <inkml:trace contextRef="#ctx0" brushRef="#br1" timeOffset="-203246.47">9631 8567 41 0,'0'50'20'0,"7"6"-14"0,-4-34 21 15,1 10-24-15,3 2 0 0,-7 10 0 16,0-3 0-16,0-1-6 15,0-5 1-15,-7 3 2 16,3-4 1-16,1-3-2 16,-1-12 0-16,1-6-1 15,3-13 0-15,0-10 0 16,0-18 1-16,0-13-2 16,-4-21 1-16,4-1-3 15,0-3 1-15,0 3 0 16,0 7 0-16,0-4 0 15,4 10 1-15,-1 6 1 16,4 7 0-16,4 5 2 16,-7 7 1-16,10 6 1 15,0 4 1-15,3 5 0 16,5 1 0-16,2 3 1 0,1 6 0 16,3 3 1-16,-3 6 1 15,-4 4-1 1,-3 6 0-16,-8-4-1 0,-6 4 0 15,-15 9-3-15,-10 4 1 16,-11-4-5-16,1 0 0 16,-1-3-5-16,0-3 1 15,4-6-7-15,3-4 0 16</inkml:trace>
  <inkml:trace contextRef="#ctx0" brushRef="#br1" timeOffset="-202541.42">10029 8645 39 0,'-3'31'19'0,"-1"-15"-18"0,4-16 30 0,-3-3-31 0,-1-6 0 0,4-1 1 0,-3-9 0 0,3-6-1 16,0 0 0-16,0 3 0 15,0 3 1-15,3-3-1 16,1 4 1-16,3 2-1 16,0 6 1-16,4 1-2 0,-1 6 1 15,4 3-1-15,4 3 1 16,3-3-1-16,0 0 1 15,0 3-1 32,1-3 0-47,-1 0-1 0,-4 3 1 32,5 4-2-32,2-7 1 15,1 3-2-15,-4 0 1 16,0-3 0-1,0-3 0-15,-3 0 2 16,0-4 1-16,-4-2 2 0,-4 0 1 0,1 2 1 16,-4 1 1-16,-7 6 1 0,4-3 0 0,-4 3-2 0,0 3 0 0,-7 0-2 0,-8 0 0 0,5-3-2 15,-8 3 1-15,4 1-2 16,-4-1 1-16,4 0-3 16,0 0 1-16,4 3-2 15,-1 4 1-15,8 2-1 16,-1-2 1-16,8-1-1 15,3 4 1 1,0-1 1-16,3-6 0 0,4 1 1 16,0-4 1-16,18-10 0 15,-18 4 0 1,0 3 0-16,4 0 0 16,-7 3 0-16,-1 4 0 15,1-1 0-15,-4 0-2 16,0-3 0-16,0-3-5 15,0 4 1-15,0-4-3 0,4-10 0 16</inkml:trace>
  <inkml:trace contextRef="#ctx0" brushRef="#br1" timeOffset="-202029.75">10774 8426 34 0,'7'3'17'0,"7"0"-16"0,-14-3 32 0,0 0-33 0,0 0 0 0,0 0 0 16,-4 0 0-16,1 3-1 16,-1 3 0-16,-3 4-3 15,-3-1 1-15,-1 4-2 16,1 2 1-16,-1 4 0 16,4-3 0-16,3 3 1 15,4-4 0-15,4-2 2 16,3-4 1-16,4-3 1 15,3-2 0-15,3-4 0 16,5-10 0-16,-1-6-1 16,10 1 0 15,1-4 0-31,7-9 1 0,-4-10 0 0,4-6 0 16,0-12 1-16,0-10 0 0,0 0 1 15,-4 3 1 1,-3-6-1-16,-8-6 1 0,-3 16-2 15,-6-1 0-15,-8 4-1 0,0 5 0 16,-7 14-1-16,-4 5 1 16,-3 17 0-16,-4 12 0 15,1 12 0-15,-4 19 1 16,-4 13-1 0,0 12 1-16,1 23-1 0,3 11 0 15,3 20-1-15,4-13 1 16,0-9-2-16,4-19 1 15,-1-19-7-15,4-19 1 16,-4-16-6-16,1-12 0 16</inkml:trace>
  <inkml:trace contextRef="#ctx0" brushRef="#br1" timeOffset="-201794">11074 8309 48 0,'31'10'24'0,"15"-10"-31"0,-32-3 45 0,1 0-40 0,2-1 0 0,1-2-6 0,-1 0 1 0,1 3 1 15,-4 0 1-15,0-4-8 16,-3 1 1-16</inkml:trace>
  <inkml:trace contextRef="#ctx0" brushRef="#br1" timeOffset="-201647.51">11374 8460 35 0,'7'28'17'16,"-11"-22"-23"-16,4-6 31 0,0 10-28 0,0-7 0 0,0-3-11 0,-3-3 1 15,-1-3 12-15,1-4 1 16</inkml:trace>
  <inkml:trace contextRef="#ctx0" brushRef="#br1" timeOffset="-201392.76">11423 8382 1 0,'18'3'0'0</inkml:trace>
  <inkml:trace contextRef="#ctx0" brushRef="#br1" timeOffset="-201131.8">11628 8344 25 0,'17'0'12'0,"18"-3"-2"0,-24 0 13 0,3-4-21 0,0 4 0 0,0 0 2 16,-3 0 1-16,0 3-6 0,-4 0 1 16,0 0 2-16,-7 0 1 15,0 0-2-15,-7 3 1 16,-4 3-2-16,-3 7 1 16,0-4-2-16,0 7 0 15,0 0-2-15,3-1 1 16,4-2-1-16,3 3 1 15,4-4-3-15,7 1 1 16,4-7-1-16,3 3 0 16,4-5-1-16,3-1 0 0,0-3-2 15,0-3 0-15,-3-7 1 16,-4 1 1-16</inkml:trace>
  <inkml:trace contextRef="#ctx0" brushRef="#br1" timeOffset="-200691.81">12005 8341 39 0,'7'9'19'0,"4"7"-26"0,-8-13 45 0,-3 0-38 16,0 0 0-16,-3 4 0 16,-1-1 0-16,-6 0 0 15,-1 4 0-15,0-4 0 16,-3 3 0-16,0 1-2 15,4 2 1-15,3-2-3 16,-1-4 0-16,5 0-2 16,3 0 0-16,7-2-2 0,7-1 0 15,0-6 1-15,4 3 1 16,0-4 1-16,-1 4 1 16,1 0 2-16,-4 4 0 15,-4-1 1-15,1 0 1 16,0 0-1-16,-1 0 1 15,1 0 0-15,-1 3 0 16,5-6 0-16,2-3 1 16,4-9 2-16,4-4 0 15,3-6 1-15,4-3 1 32,-4-16 0 30,0-9 1-46,-3-9-1-16,-4-14 1 15,0 1-4-15,-3-6 1 0,-7-4-2 0,-4 7 1 0,0 16-1 0,-4 5 0 0,-3 13 0 16,0 20 1-16,0 14-1 16,0 17 1-16,0 18-1 0,0 13 1 0,-3 12-1 0,-4 7 0 15,3 12-1-15,4 6 1 16,0-9-3-16,4-9 1 0,-4-16-9 0,7-13 0 0</inkml:trace>
  <inkml:trace contextRef="#ctx0" brushRef="#br1" timeOffset="-199779.32">13522 8441 52 0,'0'47'26'0,"-18"13"-31"15,15-45 46-15,-4 4-42 16,0 0 1-16,0-3-1 16,0-4 0-16,0 1 1 15,3-10 0-15,4-3-1 16,0 0 1-16,7-16-2 16,0-2 0-16,4-4-1 15,-1 0 1-15,-3-7-2 16,0 1 1-16,8 0-2 15,-1 3 1-15,3 3 1 16,1 3 1-16,0 3 1 16,3 7 0-16,0 6 1 15,-3 6 1-15,-1 6 0 0,1 7 1 16,-4 0-1-16,-4 9 1 31,1 0-2-31,-4 3 1 0,0-3-4 0,4-3 1 16,-1-3-5-16,1-3 1 15,0-7-5-15,3-6 1 16,3-3-1-16,1-3 1 16</inkml:trace>
  <inkml:trace contextRef="#ctx0" brushRef="#br1" timeOffset="-199494.57">14023 8520 28 0,'28'-10'14'0,"-3"-6"-11"0,-22 13 30 0,4-3-29 0,0 0 0 0,1-4 3 0,-1 7 0 0,-4-3-9 15,-6 6 0-15,-1 0 6 16,-3 3 0-16,-7 0-3 16,-7 4 1-16,-4-1-4 15,-3 0 0-15,3 7-3 16,4 2 1-16,3 7-2 16,8 0 1-16,3 0-3 15,10 0 1-15,8 0 2 16,6-6 0-16,5-7 2 15,2-9 1-15,5-9 0 16,-1-10 0-16,-4-9-4 16,1-1 1-16,0-8-1 0,0-7 0 15</inkml:trace>
  <inkml:trace contextRef="#ctx0" brushRef="#br1" timeOffset="-199230.77">14369 7642 45 0,'3'31'22'0,"-13"25"-26"0,6-34 50 16,1 13-46-16,-1 6 0 16,0 18 0-16,1 10 1 0,3 10-1 15,0 8 0-15,0-5-2 16,0-23 1-16,-4-5-6 15,1-17 0-15,-4-12-7 16,-4-15 0-16</inkml:trace>
  <inkml:trace contextRef="#ctx0" brushRef="#br1" timeOffset="-198984.22">14058 8256 52 0,'21'57'26'0,"29"-61"-24"0,-22 4 46 0,11-6-46 16,17-6 0-16,15-13-1 15,3-4 1-15,7 1-10 16,0 3 0-16,-3 0-8 0,-11 0 0 16</inkml:trace>
  <inkml:trace contextRef="#ctx0" brushRef="#br1" timeOffset="-198607.31">15547 8491 48 0,'7'0'24'0,"4"-3"-22"15,-11 3 34-15,0 0-35 16,0 0 1-16,0 0-2 16,0 0 1-16,-7 3-2 15,-4-3 0-15,-3 10 0 16,0 2 1 0,0 23-5-16,-1-4 1 15,8-6-3-15,4-6 1 16,3-3-1-16,7-10 1 15,7-3 1-15,7-6 1 16,4-3 3-16,-4-4 0 16,-3 7 2-16,-4-3 0 15,0 3-3-15,-3 0 1 16,-4 9-8-16,-7-3 1 16</inkml:trace>
  <inkml:trace contextRef="#ctx0" brushRef="#br1" timeOffset="-198158.23">15607 8993 41 0,'21'50'20'0,"-10"-12"-23"0,-8-32 37 0,-3 4-34 15,-3-1 0-15,-4-3 1 16,-11-3 0-16,-3 1 0 16,-4-4 0-16,0-10-1 15,-3-2 1-15,3-1-1 16,4-3 1-16,4 1-1 15,3-4 1-15,7 3-1 16,3-3 0-16,8 1 1 16,10-1 0-16,10 3 0 15,15-12 1-15,7-4 0 16,7-2 0-16,7-4-1 0,0-2 1 16,-7 5-1-16,-7-3 0 15,-8 4-1 1,-6-4 1-16,-7 7-2 0,-7 0 1 15,-8-1-1-15,-6 7 0 16,-8 6-2 0,-6 7 0-16,-12 6-1 0,5 12 1 15,-1 0-1-15,0 10 1 16,4 3 0-16,4 3 1 16,6-1 1-16,4 1 1 15,7 4 1-15,7 5 0 16,4-6-1-16,0-6 0 0,3-4-5 15,4-5 1-15,-4-7-7 16,0-6 1 0</inkml:trace>
  <inkml:trace contextRef="#ctx0" brushRef="#br1" timeOffset="-197586.78">16203 8720 31 0,'0'3'15'0,"0"-15"-12"16,0 6 21-16,4-1-24 16,-1-5 1-16,4-1 0 0,0-2 1 15,0-4-3-15,4-6 1 16,-4 3 1-16,0 3 0 15,0 3-1-15,0 4 1 16,4-1 0-16,-1 4 0 16,1 9-1-16,-1 6 1 15,-2 3 0-15,-1 4 1 16,0 3-1-16,0-1 0 16,0 1-1-16,0 3 0 15,3 0 0-15,1-1 1 31,0-2-1-31,3-3 1 0,0-4 1 16,7-3 0-16,-3 1 0 0,3-4 1 16,7-10-1-16,4-2 1 31,3-3-1-15,0-7 0-16,-3-3-2 0,-4-6 1 0,-7 2-1 0,-3 8 0 0,-11-4-1 15,-7 6 1-15,-7 3-2 16,-4 10 1-16,-6 3-1 15,-1 10 0 1,1 9-1-16,2 6 1 31,-2 6-1-31,6 0 1 16,4 7-1-16,7-7 1 16,4 1-1-16,6-10 1 0,8-7-3 0,7-8 1 0,-1-11-7 15,-3-2 1-15</inkml:trace>
  <inkml:trace contextRef="#ctx0" brushRef="#br1" timeOffset="-197151.12">16845 8698 41 0,'-3'0'20'0,"6"-18"-24"0,-3 11 36 0,4-5-32 16,-4-7 1-16,0-6-1 15,0 6 0-15,0 0 0 16,3 0 0-16,4 4 1 16,4 2 0-16,6 4-1 15,8 2 1-15,10 1 0 16,1 6 0-16,3-3-2 16,3 0 0-16,4 0-5 15,-4 3 1-15,-3-3-2 16,-4 3 0-16,-7-4-2 15,-3 4 0 1,-7 0 2-16,-4 0 1 0,-4-3 5 16,1 3 1-16,-4 0 3 15,-3 0 0-15,-4 3 2 16,-4 1 1-16,1 5-1 16,-5 0 0-16,1 4-2 15,0-4 0-15,0 4-2 16,0-4 1-16,4-2-5 0,-1-4 1 15,1-3-5-15,3-7 0 16,7 1-2-16,0 0 0 16</inkml:trace>
  <inkml:trace contextRef="#ctx0" brushRef="#br1" timeOffset="-196800.32">17494 8573 18 0,'36'-53'9'0,"38"-16"-6"0,-53 40 15 0,3-2-18 15,1-13 0-15,0-12 0 16,-4-1 1-16,-3-5-1 16,-8 5 0-16,-6-3 1 15,-8 1 0-15,-10 12 0 16,0 16 1-16,-4 15-1 15,1 19 0-15,-1 13 0 16,0 18 0-16,8 13 1 16,6 25 1-16,8 16 1 15,3 0 0-15,7 6 0 16,4-12 1-16,3-10-1 16,4-19 0-16,-1-12-5 15,4-13 1-15,-6-9-12 47,-15-13 1-31</inkml:trace>
  <inkml:trace contextRef="#ctx0" brushRef="#br1" timeOffset="-196052.25">9691 9056 49 0,'39'3'24'0,"81"13"-13"16,-64-13 42-16,39 0-48 16,46 0 1-16,46-6 1 15,57 0 1-15,20-13-11 16,29-12 0 0,21 0 6-1,-18-4 1 1,-13 7-6-16,-40 3 1 0,-21 13-9 0,-38 12 0 0,-29 16-11 0,-39 3 1 15</inkml:trace>
  <inkml:trace contextRef="#ctx0" brushRef="#br1" timeOffset="-192527.56">15734 9119 46 0,'7'6'23'0,"-4"3"-15"0,5-6 24 16,-1 4-31-1,0 5 1-15,0 4 0 0,-4 0 0 16,1 12-3-16,-4 3 0 15,3 0 2-15,-3-2 0 16,0-7-2-16,0-7 0 16,7-5-1-16,4-10 0 15,3-13-1-15,7-6 1 16,7-6-1-16,4-6 1 0,7 0-1 16,-4-4 0-1,-3 7 0-15,-7 6 0 0,-4 3 1 16,-3 7 1-16,-1 5-1 15,-6 4 0 1,-1 3 1 0,1 3 1-16,-1 4-1 0,-2 2 1 15,-1 3-2-15,0 1 1 0,0 6 0 16,0 0 0-16,0-1 0 16,0 1 0-16,0 0 0 15,0-3 0-15,-3-4 0 16,-1-2 1-16,1-4-1 15,-1-6 1-15,4-3 0 16,0-7 1-16,4-5-1 16,-1-4 1-16,4-9 0 15,4 0 0-15,0 2 0 16,6 8 1-16,-6 8-1 16,0 10 0-16,-1 3-1 0,-6 4 0 15,3-1-1-15,-7 3 1 16,4-2-1-16,-4-1 1 15,0 3 0-15,3 1 0 16,1-1 0-16,3 4 0 16,4-4 1-16,-4 4 1 15,3-4 0-15,5-6 1 32,-1-3-2-32,0-3 1 0,4-3 0 0,-1-7 0 15,5 1-2-15,-1-1 1 16,-3 1 0-16,-1 2 0 47,1 4-1-32,-4 0 1-15,4-1-1 16,-4 1 1 0,4 0-1-16,-1-1 0 15,-3 4-1-15,4 0 1 16,-4 9-1-16,-3 7 0 0,-4 0-1 0,-3 5 1 15,3-5-1-15,-4-1 1 0,-3-2 0 0,0-1 0 0,4 1 1 0,0-7 0 0,-1 0 0 16,4 0 1-16,4 0 0 16,3 0 0-16,4-3 0 15,7-6 1-15,6 0-1 16,5-10 1-16,-1 4 0 16,11-7 0-16,3 3 0 15,8 0 0-15,3 4-1 16,11 6 0 15,-4 9-3-31,7 9 0 0,11 13-10 0,3 10 1 16,-14 12-3-16,-3 6 1 0</inkml:trace>
  <inkml:trace contextRef="#ctx0" brushRef="#br2" timeOffset="-185861.4">6311 12176 30 0,'-32'31'15'0,"-3"-24"-4"0,28-14 15 16,-3 7-24-1,-1 0 1-15,0 0 4 0,4 0 0 16,4 0-7-16,-1 0 0 15,4 0 7-15,14-6 1 16,8-3-1-16,9-4 1 16,19-6-2-16,20 4 1 15,33-7-2-15,20-3 1 16,11-4-3-16,32-5 1 16,-4-10-3-16,15 13 1 15,10-4-2-15,-15-3 1 16,1 7-1-16,0 6 0 15,-25 6 0-15,-28 7 0 0,-17 2-3 16,-5 4 1-16,-27 0-3 16,-4 3 0-16,-18-1-7 15,-6-2 1-15,-26-3-10 16,-10 2 1-16</inkml:trace>
  <inkml:trace contextRef="#ctx0" brushRef="#br2" timeOffset="-184313.58">22617 5340 40 0,'3'9'20'0,"11"16"-8"0,-7-12 20 15,0 18-29-15,0-6 1 16,0 26 1-16,-3 14 1 15,-4 26-7-15,0 25 0 16,-7 29 4-16,0 30 0 16,-4 10-3-16,4 13 0 15,-3 2-4-15,-1-21 1 0,0-19-3 16,1-28 1-16,-1-26-6 16,-3-30 1-16,-3-23-5 15,2-34 1 1</inkml:trace>
  <inkml:trace contextRef="#ctx0" brushRef="#br2" timeOffset="-183608.84">22906 5406 28 0,'21'19'14'0,"53"-23"-5"0,-49 4 19 15,14-3-27-15,17 3 0 16,11-9 2-16,21 3 0 16,25-1-3-16,28-5 0 0,18-4 3 15,28-6 1-15,14 6-1 16,25-5 0-16,3 5-1 16,22 0 0-16,-1 0-1 15,1 1 1-15,-8 9-3 16,15-1 1-16,-15 14-1 15,-7-4 0-15,1 3-1 16,-36 0 1-16,-4 4-1 16,-13-4 1-16,-25 0 0 15,-22-3 0-15,-24 0 0 16,-18 1 1-16,-10 2-1 16,-11-3 1-16,-14 3-1 15,-7 7 1-15,-14 6-1 16,-11 15 0-16,-7 4-1 15,-3 15 1-15,-15 7-1 32,-6 15 0-32,-1 19 0 0,-3 3 1 0,7 10 0 0,0 12 0 15,7 3 0-15,11 13 1 16,-1 6 0-16,5 7 1 16,2-1-1-16,1 10 1 15,-7-10 0-15,-8-6 1 16,-13-6-1-16,-15-9 0 15,-28-7 2-15,-21-6 1 16,-49-4-1-16,-32-21 1 16,-68-19-1-16,-48-22 0 15,-43-34-8-15,-35-26 1 0,-43-37-9 16,36-19 0-16</inkml:trace>
  <inkml:trace contextRef="#ctx0" brushRef="#br2" timeOffset="-177169.03">10280 10940 42 0,'11'32'21'0,"-4"12"-16"0,-4-26 22 16,1-2-24-16,-1 0 0 16,-3 0 1-16,0 2 1 0,0 1-7 15,-3-3 0-15,-4-4 5 16,3 1 0-16,1-4-2 16,-1-2 1-16,0-4-1 15,4-3 0-15,0-7 0 16,4-2 0-16,0-3-1 15,-1 2 0-15,4-12 0 16,4 0 0-16,-1 0-1 16,1 3 1-16,3 1 0 15,-3 8 1-15,-1 4-1 16,-3 9 0-16,0 0 0 16,4 10 0-16,-4-1 0 15,-4 1 0-15,-3 3 0 16,4-1 0-16,-4-2-1 15,0-4 1-15,0-3-1 16,7 1 1-16,-3-4 0 16,3-3 0-16,0-6-1 15,0-1 1-15,3-2 0 0,4-1 0 16,1-5 0 0,2-4 0-16,1 0-1 0,-1-3 1 15,1 0 0-15,0 10 1 16,-4-1-1-16,3 4 0 15,1 9 0-15,-4 3 1 16,0 9-1-16,-3 4 1 16,-1 6-1-16,-2-3 0 15,-5 3-1-15,1 0 1 16,-1 0 0-16,-3 0 0 0,4-3-1 16,-1-4 0-16,1-2-4 15,3-4 1-15,3-6-5 16,1-3 1-1,0-6-4-15,3-3 1 0,3-4-1 16,4 1 1-16,4-7 6 16,-4 3 1-16,4-6 6 15,0 0 0-15,-1 0 6 16,1 3 1-16,-4 1 2 16,-3 2 0-16,-4 3-2 15,-3 4 0-15,-4 0-4 16,0 5 1-16,-7 8-3 15,-7 2 0-15,0 3-2 16,-4 7 0-16,-7 3-1 16,4-1 0-16,0 1-1 15,0 0 0-15,0 0-2 0,7 0 1 16,3-4-1-16,8-2 0 16,3-7-1-16,11-3 1 15,-1-6-2-15,1-6 1 16,-1-1-4-16,1-2 1 15,-4-7-4-15,4-6 1 16</inkml:trace>
  <inkml:trace contextRef="#ctx0" brushRef="#br2" timeOffset="-176883.34">11197 11116 27 0,'4'9'13'0,"-4"-18"-9"0,0 9 21 0,0-9-24 16,0-4 1-16,-4-3 1 15,4-2 0-15,0-1-2 16,0 6 0-16,0-6 4 16,7 7 0-16,4 2-1 15,3 4 1-15,0 3-1 16,4 0 0-16,-4-3-3 15,3 3 0-15,1-4-5 16,3 4 1-16,-3-3-9 16,-4 6 0-16,-7-6-2 15,0-1 0-15</inkml:trace>
  <inkml:trace contextRef="#ctx0" brushRef="#br2" timeOffset="-176554.31">11522 11072 48 0,'17'16'24'0,"8"-26"-27"0,-11 1 48 16,4-4-45-16,-1-5 1 16,1-4-1-16,-4 6 1 0,-3 0-2 15,-4 1 1-15,-4-1 0 16,-3 3 0-16,-3 4-1 15,-8 3 0-15,-3 9-1 16,0 3 0-16,-4 16-1 16,4 9 1-16,0 4 0 15,4-1 1-15,6 1 0 16,4-1 1-16,7-5 0 16,7-11 0-16,7-8 0 15,8-10 0-15,6-10-11 16,-7-5 1-16,-7-4-3 15,-3-9 0-15</inkml:trace>
  <inkml:trace contextRef="#ctx0" brushRef="#br2" timeOffset="-175594.22">13254 10853 58 0,'3'3'29'0,"-6"12"-36"0,3-11 60 0,-7 2-53 16,-4 3 0-16,-6 7 1 16,-1 0 0-16,-7 6-2 15,1 3 1-15,-1 3-1 16,0 0 1-16,0-3-2 15,4 0 0-15,4 0-2 16,6-6 0-16,4-3-2 16,4-7 1-16,10-6 1 15,7-6 0-15,7-3 1 16,7-3 1-16,0-4 1 16,-3 0 1-16,-4 1 0 15,-3-1 0-15,-1 4-2 0,-2 0 0 16,-5-1-3-16,-3 13 0 15,-3 7-1-15,-4-1 0 16,0 7 1-16,0 3 0 16,0 6 3-16,0 6 0 15,0-3 5-15,3 7 1 16,4 2 1-16,0 4 1 16,0 6 1-16,0-6 0 0,-7 0-2 15,-3 0 0-15,-8-7-2 16,1-3 0-16,-8-6-2 15,-7-6 1-15,1-3-2 16,-4-4 0 0,6-5 0-16,-2-14 1 0,6-5-1 15,7-4 0 1,22-12 2 0,14 3 0-16,6 0 1 31,12-6 1-31,10-1 0 0,3-2 1 15,-6 5-2-15,-8-2 1 0,0-7-3 16,-10 4 1-16,-4 3-2 47,-7 2 0-47,-7 4-2 0,-3 3 1 0,-4 4 0 0,-7 2 0 0,-3 3-2 16,-1 7 1-16,1 0-2 15,-5 9 0-15,-2 3-1 0,-1 7 1 16,4 2 0-16,4 4 0 15,-1 0 2-15,8 0 0 16,-1-3 2-16,4-4 0 16,0 1 0-16,4-4 0 15,0-6-4-15,3 3 1 16,3 1-7-16,1-7 0 16,-4-7-3-16,0-2 0 15</inkml:trace>
  <inkml:trace contextRef="#ctx0" brushRef="#br2" timeOffset="-175036.72">13758 11241 24 0,'0'26'12'0,"0"-17"-10"16,0-9 19-16,0 0-19 16,0 0 1-16,4-6 1 15,-1-4 0-15,4-2-5 16,1-4 0-16,-1 0 3 15,3 1 0-15,1-1-1 16,-1 0 0-16,4 4-1 16,1 2 1-16,-1 1-1 15,0 6 0-15,0 3 0 16,0 3 0-16,-3 6 0 0,3 1 1 16,-4-1-1-1,-3 1 0-15,0-1 0 0,0 0 0 16,0 1 0-16,-3 2 0 15,3-2 0-15,-3-1 0 16,3 1-1-16,0-4 1 16,0 0 0-16,3-3 1 15,1-3-1-15,0-3 0 16,3-3 0-16,3-4 0 16,4-2 1-16,8-4 1 15,-5 1 0-15,-2-1 1 16,-1 0-2-16,0 4 1 15,-4-4 0-15,-6 0 1 0,-4-6-3 16,-7 10 0-16,-3-4-2 16,-4 10 0-16,-1 6-4 15,1 9 1-15,-7 4-1 16,4 2 0-16,3 4 1 16,3 3 1-16,4-3 1 15,7 0 0-15,7 0 3 16,4-4 1-16,0-2-1 15,3-4 0-15,0-2-7 16,-3-11 1-16</inkml:trace>
  <inkml:trace contextRef="#ctx0" brushRef="#br2" timeOffset="-174748.23">14467 11207 37 0,'4'0'18'0,"-4"-22"-25"0,0 13 34 16,0-4-27-16,0-3 0 15,0 7 0-15,3-4 1 16,1 1-1-16,0-1 0 16,-1 4 1-16,4 0 1 15,4 2 0-15,-1 1 0 16,4 0 0-16,4 3 0 0,0-7-1 15,3 1 1-15,4 2-4 16,-1-2 0 0,1-3-9-16,-4 2 0 31</inkml:trace>
  <inkml:trace contextRef="#ctx0" brushRef="#br2" timeOffset="-173697.34">15060 11107 48 0,'11'0'24'0,"-4"-4"-28"0,-7 4 41 15,-4 0-37-15,-3 4 1 16,-3 2 0 0,-5 6 0-16,-2 4-2 0,-1 0 1 15,1-1-1-15,-1 1 0 16,4-3-1-16,3-1 1 16,4-2-2-16,4-4 0 15,3-3-1-15,7-3 0 16,7 0 1-16,0 3 0 15,4 0 0-15,-1 4 0 16,1-1 1-16,-4 0 0 0,0-3 0 16,-3 0 0-1,-1 1 1-15,1-4 1 0,-1 0 0 16,1 0 0-16,0-4 1 16,3 1 1-16,-4-3 0 15,1 0 1-15,3-1-2 16,0 1 0-16,4 0 0 15,-1-3 0-15,4-7-1 16,1-3 0-16,2-6-1 16,1-10 1-16,3-15-1 15,-3-9 1-15,-4-4-1 16,-3-3 1-16,-1-3 0 16,-2 10 0-16,-8-7-1 15,-4 6 1-15,-3 7 0 16,0 9 0-16,-7 13 0 0,-11 12 0 15,1 22 1 1,-4 9 0-16,3 23 0 0,0 9 0 47,4 19 0-47,4 9 0 0,10 12-1 0,3-8 1 0,8-7-1 0,3-4 1 16,3-5-5-16,1-16 0 15,0-10-7-15,-4-15 1 16</inkml:trace>
  <inkml:trace contextRef="#ctx0" brushRef="#br2" timeOffset="-172758.51">18616 10583 44 0,'7'12'22'0,"-7"-2"-19"0,7-7 38 15,0 6-37-15,0 4 0 16,0 3 2-16,4-1 0 16,0 1-7-16,-1 3 1 15,4 3 5-15,0 3 1 0,0-6-1 16,4-10 1-16,7-15 0 16,3-10 1-16,11-28-1 15,3-25 0 1,85-113-8 15,11 4 0-31,3 2-19 16,7 13 0 15</inkml:trace>
  <inkml:trace contextRef="#ctx0" brushRef="#br2" timeOffset="-167259.36">16598 10561 29 0,'7'-25'14'0,"11"22"-2"0,-11 3 14 16,0 3-21-16,4 9 1 15,-1 7 1-15,1 9 1 16,-4 1-11-16,-4 15 1 15,-3 12 5-15,0 10 1 16,-3 0-3-16,3 3 0 0,0-3-1 16,0-10 0-16,0-12-1 15,0-10 1-15,0-15 0 16,0-12 0-16,0-14-1 16,-7-2 0-16,-4-10 0 15,-6-9 0-15,-5-7-1 16,-9-5 1-16,-5-1-3 15,-6-3 1-15,7 6-2 16,-4 7 1-16,4 12-2 16,6 7 0-16,5 5 1 15,3 10 1-15,6 7 2 16,5-1 1-16,6 1 4 16,4 2 1-16,14-2 4 15,15-4 0-15,9-6 1 16,19-10 0-16,13-2-1 15,8-16 1-15,17 6-4 16,4-7 0-16,-7 1-8 0,-11 6 1 16,-21 0-15-16,-28 10 1 15</inkml:trace>
  <inkml:trace contextRef="#ctx0" brushRef="#br2" timeOffset="-164496.33">10358 12076 51 0,'14'22'25'0,"-11"50"-21"0,-3-57 26 0,-3 17-30 16,-4 2 1-16,0 1-1 16,-4-7 0-16,-3 0-1 15,3-3 1-15,1-3 0 16,3-9 0-16,0-4-1 16,7-12 0-16,3-10 0 15,1-12 0-15,-1-9-1 16,-3-16 1-16,-3-7 0 15,-1-2 0-15,4 2-1 16,0 1 0-16,4 9-2 16,3 6 1-16,3 3-1 15,1 7 1-15,3 12 1 0,7 7 0 16,-3 2 2-16,3 7 1 16,7 3 3-16,0 6 1 15,4 4 0-15,-4 5 1 16,-6 7-1-16,-5 7 0 15,-10-1-2-15,-10 13 0 16,-11-1-6-16,-8 1 0 16,-6-3-7-16,-4-7 1 15,-6-9-6-15,-1-13 1 16</inkml:trace>
  <inkml:trace contextRef="#ctx0" brushRef="#br2" timeOffset="-164123.29">10742 12057 41 0,'-7'28'20'0,"-4"0"-20"16,8-22 36-16,-1 1-35 15,1-4 1-15,-4-3-2 16,0-6 1-16,3-4-2 16,1 1 1-16,-1-4 0 15,4-2 1-15,4-1-1 16,3 0 0-16,3-3 0 0,1 4 0 16,7-4 0-16,-1 0 0 15,8 7 0-15,0 5 0 16,-4 7 0-16,3 0 0 15,1 3 0-15,0 1 0 16,3 2-3-16,-3-3 1 16,-1 3-5-16,1-3 1 15,-4 1-7-15,-3-1 1 16</inkml:trace>
  <inkml:trace contextRef="#ctx0" brushRef="#br2" timeOffset="-163934.37">11190 11985 37 0,'0'6'18'0,"-3"3"-17"0,3-6 30 0,-7 4-31 16,-4 2 0-16,-3-3 0 15,-4 4 1-15,1-4-2 16,-1 7 1-16,0 2-3 16,1 1 1-16,3 3-9 15,-1-4 0-15</inkml:trace>
  <inkml:trace contextRef="#ctx0" brushRef="#br2" timeOffset="-163744.37">11127 12101 17 0,'21'-13'8'0,"-4"1"-5"16,-10 8 2-16,1 4-7 0,-1 0 0 16,0 0 1-1,0 4 0-15,-4-1 3 0,-3 3 1 16,0 7 0-16,0 2 0 15,0-2 0-15,0 2 1 16,0-2-1-16,4 0 0 16,3-1-7-16,0-3 1 15,0-2-4-15,0-4 1 16</inkml:trace>
  <inkml:trace contextRef="#ctx0" brushRef="#br2" timeOffset="-163401.18">11529 12044 28 0,'24'6'14'0,"-13"1"-11"0,-7-4 27 0,-4-3-29 15,0 0 0-15,0 0 0 16,-4 0 0-16,-3 0-1 16,-7 6 0-16,-4-3 0 15,1 7 1-15,-1 2-2 16,-3 7 0-16,3 3-2 15,4-6 0-15,0-4-1 16,0 1 1-16,7-1 0 16,7 1 0-16,3 3 0 15,11-7 1-15,-3-3 1 16,3-3 1-16,4-3-1 16,-1 0 0-16,5-3-2 15,2 0 1-15,4-9-2 16,8-4 1-16,6-6-1 0,0-3 0 15,1-7-1-15,-1-5 1 16,0-16-1-16,-3 2 1 16</inkml:trace>
  <inkml:trace contextRef="#ctx0" brushRef="#br2" timeOffset="-163178.15">11998 11376 22 0,'-28'-72'11'0,"-32"75"-3"0,49 16 25 15,-3 6-32-15,-4 13 0 16,-3 12 1-16,-7 6 1 0,3 17-2 16,4 2 0-16,0 3 3 15,7 10 0-15,3 0-2 16,1-7 0-16,-1-15-2 16,4-16 1-16,4-18-4 15,3-17 0-15,0-15-5 16,0-9 1-16,0-7-5 15,-7-9 1-15</inkml:trace>
  <inkml:trace contextRef="#ctx0" brushRef="#br2" timeOffset="-162994.29">11666 11953 46 0,'18'0'23'0,"7"0"-23"0,-15 0 43 15,1 0-43-15,3 3 0 16,4 1 0-16,-1-1 0 16,1-3-5-16,0 0 1 15,-1 3-10-15,-3 0 0 16</inkml:trace>
  <inkml:trace contextRef="#ctx0" brushRef="#br2" timeOffset="-162758.91">11917 12229 24 0,'3'22'12'0,"1"-12"-14"0,-4-10 7 0,0-7-14 0,0-2 0 0</inkml:trace>
  <inkml:trace contextRef="#ctx0" brushRef="#br2" timeOffset="-162516.04">11998 12054 20 0,'25'0'10'0,"21"-7"-11"16,-29 1 20-16,4 3-19 15,4-3 0-15,3-1 0 16,0 1 0-16,-6 3 0 0,-1 3 0 15,-4 0 0-15,-2 0 0 16,-1 3 0-16,0 0 1 16,0 0 1-16,-4-3 1 15,1 4 0-15,0-4 1 16,-4 3 0-16,-4 0 0 16,-3 0-1-16,-3 0 0 15,-4 6-2-15,-4 1 0 16,0-1-4-16,1 7 1 15,-1-3-2-15,1 2 0 0,-1-5-3 16,4 5 1 0,4-2-3-16,-1-4 0 0</inkml:trace>
  <inkml:trace contextRef="#ctx0" brushRef="#br2" timeOffset="-162006.09">12527 12148 23 0,'11'12'11'0,"10"1"-12"16,-18-13 20-16,4 6-20 16,1 0 1-16,-1 1-1 15,-4-1 1-15,-3 10 0 0,0-7 0 16,0 4-1-16,0-4 0 15,-3 7 1-15,3-1 0 16,0 1 0-16,3-4 0 16,1 1 0-16,3-4 0 15,3 1 0-15,1-4 0 16,-1-6 0-16,5-6 0 16,6-7 0-16,7-9 0 15,7-6 1-15,4-16 0 16,0-9 0-16,0-4 0 15,-4-2 0-15,-7-7 0 16,0-3 1-16,-10 0 0 16,-7-6 0-16,-8 3 0 15,-3 3 0-15,-7 0 1 0,-7 25-1 16,-4 16 1-16,-3 18-2 16,0 23 1-16,3 18-1 15,1 22 0-15,-1 20 0 16,7 11 0-1,4 17-1-15,4-7 0 0,6-10 0 16,4-12 0-16,8-15-5 16,2-16 0-16,-3-10-5 15,-7-18 1-15</inkml:trace>
  <inkml:trace contextRef="#ctx0" brushRef="#br2" timeOffset="-161608.31">13314 12355 53 0,'21'47'26'0,"0"-7"-33"0,-14-27 51 0,-3 9-44 16,-1 0 0-16,-3 9-2 15,-3-3 0-15,-4 1-5 16,-4-4 0-16,-10-6-8 15,7-10 1-15</inkml:trace>
  <inkml:trace contextRef="#ctx0" brushRef="#br2" timeOffset="-160939.08">14196 12107 38 0,'3'22'19'0,"-13"22"-22"16,6-35 29-16,1 1-27 16,-4-4 1-16,0 0-1 15,0-3 0-15,-1-3 2 16,5-3 1-16,3-3-1 15,3-4 1-15,1-5-1 16,3-1 1-16,7 0 0 0,4 1 0 16,-1-1-1-16,5 4 0 15,2-1-1-15,-3 0 0 16,1 4 0-16,-1 6 0 16,0 0 0-16,-3 3 1 15,-4 3-1 16,0 3 1-31,-4 4 0 16,-3 5 0-16,1 4-1 16,-5 0 1-16,4 0-1 0,-3 0 0 0,-1-1-2 62,4-2 0-62,4-3-10 31,-1-7 0-31</inkml:trace>
  <inkml:trace contextRef="#ctx0" brushRef="#br2" timeOffset="-160686.89">14757 12091 55 0,'10'10'27'0,"1"-1"-31"0,-4-12 46 0,-7 3-42 15,0 0 0-15,-11-3 0 16,1-3 1-16,-8 6-1 16,-7 6 0-16,4 3-1 15,4 4 1-15,-5 6-4 16,5-4 0-16,3 4-7 15,3 0 0-15,4 3-4 16,4-3 0-16,6-7-3 16,-21 16 18-1,64-65-5-15,-17 15 1 16,-1-3 6-16,3-3 0 16,-2-7-2-16,-8-6 0 15</inkml:trace>
  <inkml:trace contextRef="#ctx0" brushRef="#br2" timeOffset="-160440.48">15050 11430 48 0,'-8'34'24'0,"-16"32"-27"0,17-44 48 0,-4 0-45 16,-3 12 1-16,-4 17 0 16,1-4 0-16,-1 12-2 15,-3 4 1-15,3 0 0 16,4-4 0-16,0-18-6 16,3-13 1-16,4-15-6 15,0-13 0-15,-7-13-4 16,0-9 1-16</inkml:trace>
  <inkml:trace contextRef="#ctx0" brushRef="#br2" timeOffset="-160188.62">14654 11875 58 0,'36'31'29'0,"31"-40"-37"0,-46-1 61 0,14 1-52 0,11 0 1 0,10-7-3 0,4-3 0 15,-14 0-10-15,-10 0 1 16,-15 1-6-16,-11 5 0 16</inkml:trace>
  <inkml:trace contextRef="#ctx0" brushRef="#br2" timeOffset="-158700.41">15699 12057 41 0,'7'47'20'0,"-4"3"-13"0,-3-37 21 16,-3 2-25-16,-4 4 1 16,0 3 1-16,-4 0 0 15,0-3-7-15,1-4 0 16,-1-2 2-16,4-7 0 16,4-6-12-16,3-6 0 15,0-13-2-15,-4-6 0 0</inkml:trace>
  <inkml:trace contextRef="#ctx0" brushRef="#br2" timeOffset="-158514.93">15663 11960 29 0,'14'15'14'0,"1"-5"-27"15,-8-10 23-15,0 0-20 16,-4-10 1-16</inkml:trace>
  <inkml:trace contextRef="#ctx0" brushRef="#br2" timeOffset="-158146.1">15776 12214 19 0,'0'12'9'0,"-3"-6"-14"0,3-6 19 15,0 0-15-15,3-6 1 16,1 0-1-16,-4-10 1 16,3 4 0-16,-3-1 0 15,4 1-1-15,-1-4 1 16,4 3 0-16,4 1 0 15,3-1 0-15,0 4 0 0,4-1 0 16,-1 7 1-16,1 3-1 16,0 7 1-16,-4-1 1 15,0 9 1-15,-3 1-1 16,-4 0 1-16,-4-4-1 16,1 1 0-16,-1 3-1 15,1-1 1-15,-1 4-2 16,1-3 1-16,-1-1-2 15,1-2 1-15,3-4-5 16,0-5 1-16,0-8-3 16,4-8 1-16</inkml:trace>
  <inkml:trace contextRef="#ctx0" brushRef="#br2" timeOffset="-157891.95">16263 11436 42 0,'4'12'21'0,"-1"35"-19"0,-3-28 44 15,-3 9-44-15,-4 13 0 16,-8 16 0-16,-2 5 1 16,-1 14-5-16,4 11 1 15,3 4 1-15,1-3 0 0,3-13-4 16,3-12 1-16,4-13-5 15,4-18 0-15,-1-17-6 16,4-15 1-16,-7-12-1 16,-3-4 0-16</inkml:trace>
  <inkml:trace contextRef="#ctx0" brushRef="#br2" timeOffset="-157664.71">15995 12104 45 0,'0'12'22'0,"3"4"-26"15,1-13 47-15,3-3-43 16,4 0 1-16,6 0-1 16,8 0 1-16,3-3-2 15,4-3 1-15,-4-1-1 0,0 1 0 16,-3 0-9-16,3-3 1 15,-10-7-4-15,3 0 0 16</inkml:trace>
  <inkml:trace contextRef="#ctx0" brushRef="#br2" timeOffset="-157441.78">16415 12151 43 0,'3'47'21'0,"-10"-16"-27"16,7-24 37 0,0 5-31-16,0 1 0 0,4-1-1 15,-4 1 0-15,7-1 1 16,3 1 0-16,-3-4-1 16,1-3 1-16,2-2-4 15,4-4 1-15,0-4-8 16,0-5 1-16</inkml:trace>
  <inkml:trace contextRef="#ctx0" brushRef="#br2" timeOffset="-157201.04">16708 12226 49 0,'-11'19'24'0,"-3"22"-30"0,10-32 44 15,1 0-39-15,3 1 1 16,0-1-3-16,0-2 0 31,7-20-8-31,-4-9 0 16</inkml:trace>
  <inkml:trace contextRef="#ctx0" brushRef="#br2" timeOffset="-156810.72">16771 11655 26 0,'11'0'13'0,"17"-22"-6"0,-18 10 9 0,5-7-14 16,2-3 1-16,1 0-1 16,-1 3 0-16,1 1-6 15,0-1 0-15,-1 0-1 16,-6 0 0-16,-4 0-3 16,0-3 1-16,0 4 3 15,-3 5 0-15,-1 7 3 0,-3 6 1 16,0 6 4-1,7 7 1-15,-7 12 3 0,0 15 0 16,0 7-2-16,0 13 1 16,-3 12-2-16,-1 10 1 15,4 21-2-15,0 10 0 16,4-16-3-16,-1-3 0 16,4-9-3-16,-3-22 1 15,-1-19-5-15,-3-19 1 16,-3-19-6-16,-8-6 0 15</inkml:trace>
  <inkml:trace contextRef="#ctx0" brushRef="#br2" timeOffset="-156596.55">16891 12085 43 0,'11'9'21'0,"24"-5"-28"16,-28-1 39-16,4 0-32 16,3-3 0-16,0-6-3 15,3-1 0-15,5 1-2 16,-1-3 1-16,3-1-7 16,-2-6 1-16</inkml:trace>
  <inkml:trace contextRef="#ctx0" brushRef="#br2" timeOffset="-156414.74">17268 12057 39 0,'18'31'19'0,"-11"32"-20"0,-7-51 33 0,0 1-30 0,0 3 0 16,0 6-1-16,0-4 1 15,-3-2-4-15,-1-3 1 16,1-4-5-16,-1-6 1 15,1-6-7-15,-5-10 1 0</inkml:trace>
  <inkml:trace contextRef="#ctx0" brushRef="#br2" timeOffset="-155999.1">17254 11916 34 0,'11'15'17'0,"-4"-8"-14"15,-7-7 26-15,7 0-27 16,0 3 1-16,0 0 2 16,0 0 1-16,0-3-7 15,4 3 1-15,3 0 4 16,-3-3 0-16,-1 7-2 16,1-1 1-16,-1 3-5 15,-3 1 1-15,-3-1-4 16,-1 4 1-16,-3-1-3 0,0 4 0 15,0 3 0-15,0-1 0 16,0 1 2-16,0 0 1 16,0 0 3-16,4 0 0 15,3-4 4-15,4 4 1 16,-1-3 1-16,4 3 1 16,-7-7 1-16,4 1 1 15,0-4-1-15,-1-6 0 16,4-6-3-16,4-3 1 15,-4-3-4-15,4-10 1 16,-4-10-5-16,3-5 0 16,-3 3-5-16,1-1 0 0,-5 4-7 15,-3 0 1 1</inkml:trace>
  <inkml:trace contextRef="#ctx0" brushRef="#br2" timeOffset="-155671.98">17646 12232 46 0,'21'22'23'0,"18"-28"-24"0,-25 0 38 0,7 0-36 16,7-7 0-16,1-12-1 16,-5 0 1-16,-6-3-2 15,-4-4 0-15,-3 4 0 16,-8 6 0-16,-6 3-1 15,-4 4 0-15,-4 8 0 0,-3 7 1 16,0 13-1-16,0 9 1 16,0 6 0-16,3 10 1 15,4 2 1-15,3 1 0 16,8 0 1-16,7-10 0 16,6-6 0-16,4-6 0 15,1-9-2-15,9-7 0 16,5-10-4-16,2-5 1 15,-6-4-10-15,-18-3 0 16</inkml:trace>
  <inkml:trace contextRef="#ctx0" brushRef="#br2" timeOffset="-153177.99">26776 5744 22 0,'0'0'11'0,"0"4"2"0,0-4 12 16,0 3-22-16,3 6 1 16,-3 4 3-16,0 2 0 0,0-2-7 15,0-4 0-15,4 1 6 16,3-10 0-16,7-10-2 15,11-12 0-15,3 0-1 16,0-12 0-16,0-4-3 16,4 1 1-16,0-4-1 15,-7 6 0-15,-4-5-1 16,-4 5 0 15,-2 7-3-15,-5 6 1-16,-3 6-3 0,0 7 1 0,0 9-3 0,-3 12 1 0,-1 7 0 15,1 3 0-15,-1 9 3 16,1 7 0-16,-1-3 3 16,1-1 1-16,0 13 2 15,3-6 0-15,3 0 0 16,4-1 0-16,4-5 0 16,-4-10 0-16,0-6-1 15,-3-7 1-15,-4-8-1 0,-4-14 0 16,-3 4 0-16,-10-7 0 15,-15-2 0-15,-10 2 0 32,-11-6-1-32,-11 0 1 15,-6 1-1-15,-1 11 1 0,4-8-1 0,-3 8 0 16,7 1 0-16,3 0 0 16,7 0 0-16,10 2 1 15,8 1-1-15,14 3 1 0,14 0-1 16,21 0 1-16,15-6 0 15,20-3 0-15,15-4 0 16,20-6 1-16,12-12 0 16,-1 6 0-16,0-10 0 15,-10 1 1-15,-18 2 0 16,-21 14 0-16,-25 8-1 16,-35 20 0-16,-21 12-1 15,-50 22 1-15,-45 15-7 16,-43 32 1-16,-56 16-10 15,-15 27 0-15</inkml:trace>
  <inkml:trace contextRef="#ctx0" brushRef="#br0" timeOffset="-134277.25">29048 11201 16 0,'28'-35'8'0,"-3"-2"2"16,-18 30 8-16,0 1-11 15,-4 3 0-15,4-3 6 16,-7 6 1-16,0 0-17 16,4-7 1-16,-4 7 10 15,0 0 1-15,0 3-4 16,-14 13 0-16,-11 12-4 16,-3 13 1-16,-11 16-2 15,-10 27 1-15,-11 7-1 0,-4 3 0 16,8 10-3-16,3-16 1 15,3-16-7-15,8-16 1 16,7-21-7-16,10-13 0 16</inkml:trace>
  <inkml:trace contextRef="#ctx0" brushRef="#br0" timeOffset="-134035.31">28737 11147 42 0,'14'25'21'0,"-3"4"-25"16,-7-20 35-16,3 7-30 16,-4 3 0-16,4 12 0 15,-3 3 0-15,3 4-2 16,0-3 0-16,0-7-4 15,3-9 0-15,1-13-7 16,0-16 1-16</inkml:trace>
  <inkml:trace contextRef="#ctx0" brushRef="#br0" timeOffset="-133750.74">29182 11301 46 0,'-7'22'23'0,"17"-6"-23"0,-10-16 41 15,4 3-38-15,3-3 1 16,0 0 0-16,7 0 1 15,4-3-7-15,10-4 1 16,7-2 3-16,0 0 0 0,-3 5-7 16,-7-2 1-16,-7 3-12 15,-4 0 1-15</inkml:trace>
  <inkml:trace contextRef="#ctx0" brushRef="#br0" timeOffset="-133561.6">29171 11684 34 0,'18'12'17'0,"31"-21"-12"16,-31 2 15-16,10 1-21 16,7-6 1-16,1-7-10 15,-5-13 1-15,-2 1 4 16,-1 0 1-16</inkml:trace>
  <inkml:trace contextRef="#ctx0" brushRef="#br0" timeOffset="-132993.21">29806 11066 47 0,'11'19'23'0,"10"-13"-24"16,-10-3 44-16,6-3-42 15,4 0 1-15,8 0 1 16,-1 0 0-16,0 0-3 15,-10 0 0-15,-1 6 1 16,-6 13 1-16,-8 16-1 16,-17 9 0-16,-17 9-3 15,-15 3 0-15,-4 1-5 16,-10-7 1-16,0-3-3 16,7-9 0-16,11-10 1 15,7-6 0-15,7-7 2 16,10-11 0-16,4-11 4 15,14-8 1-15,10-1 3 16,15 3 1-16,3 1 1 16,-3 9 0-16,3 3 0 15,-3 3 0 1,0 3 0-16,-4 7 0 0,0 5-2 0,-7 4 1 16,0-3-2-16,-3 0 0 15,-4 6-1-15,0-3 1 16,0-3-1-16,0-3 0 15,4-4-1-15,-1-6 1 16,4-2-6-16,4-8 0 16,-4-5-7 31,-3-10 1-47</inkml:trace>
  <inkml:trace contextRef="#ctx0" brushRef="#br0" timeOffset="-132766.21">30304 11276 51 0,'-11'31'25'0,"-24"45"-35"0,21-58 47 0,-4 7-38 15,-10 10 0 1,-7 15-6-1,3-6 0-15,4-6-2 16,6-10 1-16</inkml:trace>
  <inkml:trace contextRef="#ctx0" brushRef="#br0" timeOffset="-132509.46">30085 11561 45 0,'21'63'22'0,"-3"-32"-27"0,-11-24 35 15,7 2-30-15,0 0 1 0,0 1-6 16,0-4 1-16,-3-3-6 16,3-9 1-16</inkml:trace>
  <inkml:trace contextRef="#ctx0" brushRef="#br0" timeOffset="-132332.58">30409 11489 45 0,'4'19'22'0,"7"-3"-17"0,-4-16 36 0,3 3-39 16,4 3 0-16,7-3 1 0,1 0 0 31,2-3-5-31,-2-3 1 0,6 0-2 0,0-3 0 16,-7 3-12-16,-3-10 0 15</inkml:trace>
  <inkml:trace contextRef="#ctx0" brushRef="#br0" timeOffset="-132106.71">30600 11401 39 0,'0'38'19'0,"3"-3"-15"15,-3-23 23-15,0 7-28 16,4 12 1-16,-4-6 0 16,4 0 0-16,-4-3-3 15,0 3 1-15,0-6-9 32,0-9 1-32</inkml:trace>
  <inkml:trace contextRef="#ctx0" brushRef="#br0" timeOffset="-131857.78">31002 11245 56 0,'-7'69'28'0,"-14"40"-38"0,17-77 50 16,-3 8-40-16,4 14 0 15,-1 8-6-15,1-8 1 0,-1-4-6 16,1-9 0-16</inkml:trace>
  <inkml:trace contextRef="#ctx0" brushRef="#br0" timeOffset="-131123.96">29767 12678 39 0,'-3'9'19'0,"-8"13"-4"16,8-9 19-16,-4-7-31 16,-4 16 1-16,1 19 0 15,-8 18 1-15,-3 16-7 16,0 26 0-16,-4 24 3 0,0 35 1 16,8 25-3-1,2 28 0-15,8 10 0 0,0 12 1 16,0 16-1-16,0-6 1 15,-3-1 0-15,-1-12 1 16,4-6-1-16,0-19 1 16,-4-22-7-16,1-13 1 15,6-8-10-15,-10-20 0 16</inkml:trace>
  <inkml:trace contextRef="#ctx0" brushRef="#br0" timeOffset="-130310.14">27298 14559 27 0,'-7'16'13'15,"14"-16"-1"-15,-7 0 10 0,0 0-17 0,0 0 0 0,3-6 3 0,12-1 1 16,9-2-10 0,12-1 0-16,13 1 7 0,25-3 1 15,4-1-2-15,27-6 0 16,33 3-1-16,17-5 1 15,36-5-2-15,17-5 0 16,35-3-1-16,8-1 0 16,38-3-1-16,-3 10 0 15,14 3-1-15,-15 6 0 16,-2 7-1-16,-15 2 1 16,-18 4-3-16,-31-3 0 15,-25 6-4-15,-28-10 1 16,-29 0-12-16,-31-2 0 15</inkml:trace>
  <inkml:trace contextRef="#ctx0" brushRef="#br0" timeOffset="-129622.89">31327 13691 29 0,'21'28'14'0,"7"-3"2"0,-17-22 10 15,6 6-23-15,8 10 1 0,7-3 3 16,14 3 1-16,-4-4-9 16,-3 7 0-16,14 3 6 15,0 0 0-15,-8 4-2 16,-9-1 0-16,-8-3-2 16,-10 6 0-16,-8-2-2 15,-10 2 0-15,-7 0 0 16,-3 1 0-16,-8-1 0 15,0 7 0-15,4-4 0 16,-4 7 0-16,1-3 0 16,-4-7 0-1,-8-12 0 1,8-10 0-16,7-3 0 16,7-12 0-16,0-13 0 15,4-9 1-15,6-10-1 16,1-9 1-16,-1 4 0 0,-3-5 1 15,0-5-1-15,-3 3 0 16,-8-3 1-16,-7 6 0 16,-3 3-3-16,0 6 1 15,-4 7-13-15,4-4 1 16</inkml:trace>
  <inkml:trace contextRef="#ctx0" brushRef="#br0" timeOffset="-129187.9">32477 13919 39 0,'7'10'19'0,"-11"9"-17"0,1-7 23 16,-11 7-26-16,-4 0 1 15,-10 12 0-15,-4 7 1 16,0 6-1-16,4 3 0 16,0 3 0-16,3-6 0 15,0-7-4-15,4-5 1 16,4-17-8-16,6-15 1 15</inkml:trace>
  <inkml:trace contextRef="#ctx0" brushRef="#br0" timeOffset="-129005.8">32247 13926 41 0,'15'44'20'0,"6"47"-18"16,-11-63 33-16,11 16-33 15,4 12 0-15,-4-6-2 16,0-3 1-16,-3 0-12 16,-7-15 0-16,-11-10-1 15,0-16 0-15</inkml:trace>
  <inkml:trace contextRef="#ctx0" brushRef="#br0" timeOffset="-128136.25">29418 12747 39 0,'18'25'19'0,"-4"-13"-20"0,-7-12 33 16,4 0-30-16,-4-3 0 16,0 0 2-16,3-6 0 15,8-10-5-15,7-9 0 16,3-7 3-16,7-6 1 0,4-3-2 15,0 4 1 1,-4 2-2-16,-3 0 0 0,-4 10 0 16,-7 3 0-16,-3 9-3 15,-4 7 1-15,-4 9-2 16,-6 0 1-16,-4 16-1 16,-4 2 0-16,1 11 0 15,-1-1 0-15,4 10 2 16,4 5 0-16,3-2 2 15,4 0 0-15,6 0 1 16,1-4 0-16,-1-5 0 16,-2-7 1-16,-1-3 0 15,-4-10 0-15,-3-2 0 16,0-7 0-16,-7-3-1 16,-3-10 0-16,-11-2 0 15,-11 2 0-15,-14 1-1 16,-10 0 1-16,-15 2-1 15,4 1 1-15,-3 3-1 0,-4 0 0 16,-4 3-5-16,1-3 1 16,10 3-8-16,7 0 1 15</inkml:trace>
  <inkml:trace contextRef="#ctx0" brushRef="#br0" timeOffset="-127741.58">29376 11991 39 0,'21'-22'19'0,"-10"0"-13"16,-11 22 30-16,0 3-32 15,-4 0 0-15,-10 10 0 16,-11 12 1-16,-10 13-8 15,-7 2 1-15,-1 14 3 16,-6 2 1-16,0 10-6 16,6-7 1-16,11-2-11 0,8-16 0 15,-1-19-1 1,14-13 1-16</inkml:trace>
  <inkml:trace contextRef="#ctx0" brushRef="#br0" timeOffset="-127536.7">28974 12019 41 0,'21'66'20'0,"14"-3"-40"16,-24-48 39-16,-1 4-34 15,1-3 1-15</inkml:trace>
  <inkml:trace contextRef="#ctx0" brushRef="#br0" timeOffset="-126737.64">29432 13857 34 0,'-3'9'17'0,"6"-9"-14"16,-3-6 34-16,0 6-32 0,4 0 1 0,3-6 3 15,3-1 0-15,5 4-12 16,-1 0 1-16,10 0 7 15,15 0 0-15,0 3-7 16,-4-7 0-16,-7 1-14 16,-6-3 1-16,-8-1-1 15,-18-2 0-15</inkml:trace>
  <inkml:trace contextRef="#ctx0" brushRef="#br0" timeOffset="-126497.95">29055 13568 48 0,'3'-6'24'0,"11"-3"-28"0,-14 9 48 16,4 3-43-16,-1 3 0 16,1 6-5-16,-8 7 0 15,1 6-8-15,-1 0 0 16</inkml:trace>
  <inkml:trace contextRef="#ctx0" brushRef="#br0" timeOffset="-124082.68">27848 16183 23 0,'7'-6'11'0,"22"-9"0"16,-19 8 2-16,4-2-10 15,4-7 1-15,0 0 2 0,3-5 1 16,-4-5-8-16,1 1 1 16,-4 0 5-16,4 0 0 15,-1 0-2-15,1-3 1 16,3-7-3-16,0 4 1 15,1 9 0-15,2-3 0 16,1-3-1-16,-4-7 1 16,4 4 0-16,-4 0 0 15,0-1 0-15,0 4 1 16,-3 6-2-16,0-6 0 16,-4 0 0-16,0-4 1 15,0 4-2-15,0-6 1 0,4 8 0 16,-4 1 0-16,3 10-1 15,-3-7 1-15,8 0-1 16,-5 6 1-16,1-3 0 16,-4-3 0-16,4 0-1 15,-4 7 1-15,0-1 0 16,0-3 0-16,0 0 0 16,0-3 0-16,0 4 0 15,0-1 0-15,1 0-1 16,-1-3 0-16,0 3 0 15,0-3 0-15,4 3 0 16,-4 7 0-16,0-4-1 16,0 1 1-16,0-1 0 15,0 0 0-15,0-3 0 16,0 1 1-16,0-1-1 0,-3 6 1 16,0-6-1-16,-1 4 0 15,1-1 0-15,-1 0 0 16,1 4 0-16,0-1 0 15,-1 1 0-15,1-4 0 16,-1 4 0-16,-3-1 0 16,0 0 0-16,0-2 0 15,0-4 0-15,4 0 0 16,-4 3 0-16,4 4 1 16,-4-1-1-16,3 4 0 15,4-4 1-15,1 1 0 16,-1-1-1-16,0-6 0 0,0 4 0 15,0-4 0 1,0 0 0-16,0-3 1 0,0 0 0 47,0 10 0-47,1-1 0 0,-1 1 0 0,0-7-1 0,3-3 1 16,1 0 0-16,3-3 0 0,-3 0 0 15,3 0 0-15,0-7 0 16,0 4 0-16,4 6 0 15,0-6 1-15,-1 0-1 16,1 6 0-16,-7 3-1 16,-1 0 1-16,5-6-1 15,-1-3 1-15,3 0-1 16,1-4 1-16,3-2-1 16,1 6 0-16,-1-4 0 15,0 1 1-15,4-4-1 16,0 1 1-16,3-4 0 0,0 1 1 15,4-10-1-15,0 6 1 16,0 3-1-16,-8-3 0 16,8 1 0-16,-7-1 1 15,10 6-1-15,-3-5 0 16,0-7-1-16,0-1 1 16,3-2 0-16,4-6 0 15,7 3-1-15,3 2 1 16,-3-5-1-16,0-4 1 0,0 13-1 15,3-9 0-15,1-1 0 16,3-8 1-16,3 2-1 16,4-3 0-16,-7 16-2 15,-3 0 1-15,-8 3-5 16,-14 6 1-16,-3 6-12 16,-7 4 0-16,-8 9-5 15,-2 10 0-15</inkml:trace>
  <inkml:trace contextRef="#ctx0" brushRef="#br0" timeOffset="-120237.3">6385 15080 53 0,'78'15'26'0,"84"-5"-22"0,-98-13 26 0,20-4-29 15,29 1 0-15,25 0-1 16,10 0 1-16,7-1-2 15,15 1 1-15,-15 0 1 16,-14-1 1-16,-11 7-2 16,-17 0 0-16,-10 4-3 15,-22-1 0-15,-14 0-12 16,-11-6 1-16</inkml:trace>
  <inkml:trace contextRef="#ctx0" brushRef="#br0" timeOffset="-115058.08">9821 14569 43 0,'-10'15'21'0,"6"7"-17"0,8-19 22 0,-4 0-21 15,0 1 0-15,-4 2 2 16,-3-3 0-16,4 0-10 15,-1 0 1-15,1 0 6 16,-1-3 0-16,1 0-3 16,3-3 1-16,0 3-2 15,3-9 1-15,4-7 0 16,11-9 0-16,-1-3-1 16,1 3 1-16,7 3-1 15,-1-3 0-15,5 0 0 16,-5 3 0-16,1 6 0 15,0 7 0-15,-4 2-1 16,0 7 0-16,-3 3 0 0,-4 7 1 16,-4 9-1-16,-3 6 1 15,1 6-1-15,-5 4 0 16,-3-4 0-16,0 3 1 16,0 4-5-16,4-10 0 15,-1 1-6-15,1-11 1 16,6-8-5-16,1-10 0 15</inkml:trace>
  <inkml:trace contextRef="#ctx0" brushRef="#br0" timeOffset="-114758.09">10414 14487 44 0,'14'0'22'0,"7"-6"-21"0,-21 6 41 0,4-3-41 16,-1-4 0-16,-3 7 0 15,0-6 1-15,0 3-3 16,-7 3 1-16,-7 3 0 16,-3 6 1-16,-8 7-2 15,0 6 1-15,4 0-3 16,0 9 0-16,0 4-1 16,3-4 0-16,4-3 1 15,3-2 0-15,8-8 3 16,3-5 0-16,10-10 2 15,4-9 1-15,8-10 0 16,6 0 0-16,-3-6-5 16,-1-6 0-16,1-9-11 15,3-7 0-15</inkml:trace>
  <inkml:trace contextRef="#ctx0" brushRef="#br0" timeOffset="-114500.79">10746 13716 48 0,'3'3'24'0,"1"41"-20"0,-4-29 37 16,0 4-41-16,-4 12 1 0,-3 13 0 15,-7 7 0-15,0 11-2 16,0 17 1-16,0-1 0 15,0 7 1-15,3-4-1 16,0-18 0-16,4-13-4 16,4-15 0-16,3-20-11 15,3-24 0 1</inkml:trace>
  <inkml:trace contextRef="#ctx0" brushRef="#br0" timeOffset="-114322.89">10375 14089 61 0,'11'9'30'0,"42"-3"-27"0,-32-9 51 15,18-3-54-15,17 3 1 16,11-7-6-16,18 1 0 16,10-3-5-16,4 2 1 15,-7-6-9-15,-11 4 0 16</inkml:trace>
  <inkml:trace contextRef="#ctx0" brushRef="#br0" timeOffset="-113767.48">11966 14791 54 0,'-3'69'27'0,"-1"10"-31"16,4-67 45-16,0 4-40 0,0-4 0 15,0-5 0 1,-3-7 0-16,-1-10-1 0,4-15 1 16,0-13 0-16,0-15 0 15,0 3 0-15,4-10 0 16,-1-5 0-16,1 2 0 15,-4-9-1-15,7 9 0 16,0 10-1-16,3 12 1 16,8 6 0-16,3 10 0 15,7 10 0-15,4 12 0 16,0 9 0-16,3 6 1 16,-3 7 0-16,-7 3 1 0,-8 6-2 15,-6 7 1-15,-11 2-2 16,-7-5 1-16,-11 5-3 15,-3 1 1-15,-11 0-5 16,-3-7 0-16,3-6-10 16,8-12 1-16</inkml:trace>
  <inkml:trace contextRef="#ctx0" brushRef="#br0" timeOffset="-113377.15">12527 14565 43 0,'-7'51'21'0,"4"-17"-20"0,-1-28 30 16,1 1-28-16,-1-1 1 15,0-6 0-15,1-6 1 16,-1-1-7-16,-3-2 1 16,4-7 3-16,3-6 1 15,0-6-2-15,-4 0 0 16,4 3-1-16,7 3 1 16,0 0-1-16,4 3 1 15,0 3 0-15,6 7 0 16,4 3 0-16,1 3 0 0,2 3-1 15,4 0 1-15,1 0-5 16,-1 0 1-16,0 0-6 16,-3 3 0-16,3 0-6 15,-7 0 0-15</inkml:trace>
  <inkml:trace contextRef="#ctx0" brushRef="#br0" timeOffset="-112939.2">13000 14625 60 0,'3'28'30'0,"-6"0"-40"0,-1-28 57 0,4 4-47 0,0-8 0 16,-3-5 1-16,3 0 1 16,0-10-2-1,0-3 1-15,0 0 0 16,-4-6 0-16,4 3 1 15,4 3 1-15,3 3-2 16,7 3 1-16,4 4-2 16,-1 2 0-16,4 1-1 15,1 3 0-15,-1-1-4 32,0 4 1-32,0 0-10 0,-3 3 1 46,-1-3-4-46,5-3 0 16</inkml:trace>
  <inkml:trace contextRef="#ctx0" brushRef="#br0" timeOffset="-112070.24">13226 14468 38 0,'3'13'19'0,"8"-7"-21"0,-11-6 29 0,0 0-23 0,3 0 0 0,-3 0 6 0,0 0 0 0,0 0-11 0,0-3 0 0,-3 0 7 0,-8 0 0 15,1 3-2-15,-5 3 1 16,-6 0-4-16,4 3 1 16,-4 4-2-16,-1-1 0 15,1 4-1-15,0 2 1 16,3 1-2-16,4 0 0 15,0 2-1-15,4 4 1 79,3-3 0-64,3-3 1-15,8-4 0 0,6 1 0 0,4-7 1 0,4-3 0 0,3-12 0 0,0-1 0 0,0 4-1 0,-3-6 1 0,-4-1-1 0,0-3 1 0,0-2-1 16,-3 2 1-16,-1 3-1 15,1 4 1-15,-4 6 0 16,0 9 0-16,-3 7 0 16,-1-4 0-16,1 10 0 15,-4 0 1-15,0 0-2 16,7-1 1-16,0 4-4 16,3-3 0-16,5-3-9 15,6-7 1-15,3-9-3 16,1-9 1-16</inkml:trace>
  <inkml:trace contextRef="#ctx0" brushRef="#br0" timeOffset="-111557.89">13607 14424 47 0,'14'0'23'0,"0"10"-27"0,-7-13 47 0,-7 6-43 0,0 0 1 0,-7 3-1 0,-4 4 1 15,-3 2-2-15,4 7 1 0,-5 3 0 16,-2 0 0-16,-1-3 0 16,4 6 1-16,0 6-1 15,3-6 1-15,1 0-2 16,6 0 1-16,4-6 0 16,7-3 1-16,0-7-2 15,8-9 0-15,6-9 0 16,10-10 0-16,8 0-1 15,4-12 1-15,6-13 0 16,4-6 0-16,0-10-1 16,0-9 1-16,-7-6 0 15,-4-7 0-15,-7-2 1 16,-7-1 0-16,-6-3 0 16,-5 0 0-16,-6 13 0 15,-4 6 0-15,-4 13 1 16,-3 15 0-16,-7 16 0 15,-10 15 0-15,-8 20 0 32,-3 18 0-32,-8 16 1 15,1 22 0 1,0 12-1-16,7 19 0 0,3 13 0 16,7 6 0-16,4-19-1 15,7-9 1-15,4-19-2 16,3-22 1-16,3-15-5 15,1-14 0-15,-4-11-9 16,-4-20 0-16</inkml:trace>
  <inkml:trace contextRef="#ctx0" brushRef="#br0" timeOffset="-111216.4">13589 14164 41 0,'14'44'20'0,"18"-3"-12"0,-25-32 29 0,7 1-34 0,0 2 1 0,4-3 0 0,-1 4 1 0,8-10-7 16,10-3 0-16,8 0 2 16,-1-3 1-16,0-3-7 15,1-1 1-15,-15 1-5 16,-3-3 0-16,-4 3-4 16,-7-1 0-16,0 1 0 15,-3 3 1-15,-4 6 9 16,-28 47 4-1,49-66 6-15,-21 54 0 16,0-3 6-16,0 2 0 16,-4-2 0-16,4-7 0 15,1-3-10-15,-1-6 1 16,-4-10-10-16,1-6 0 16,-4-3-6-16,0-12 0 15</inkml:trace>
  <inkml:trace contextRef="#ctx0" brushRef="#br0" timeOffset="-110805.04">14097 14246 25 0,'21'6'12'0,"-7"22"-13"0,-7-19 17 16,4 7-18-16,3-3 0 0,0-1 0 15,0-2 1-15,4-1 2 16,3-3 0-16,0 1-3 15,0-1 0-15,1-3 2 16,6 3 0-16,0-3 2 16,0 4 0-16,0-1 2 15,4 0 1-15,-7 0 2 16,-4-2 0-16,-3-1 0 16,-4 0 1-16,0 0-3 15,-3-3 1-15,-4 0-3 16,-7 3 0-16,-4-3-2 15,-7 0 1-15,-3 3-2 16,0 4 1-16,-3 5-3 16,-1 4 1-16,0 3-2 0,4 3 1 15,4 0-4-15,-1-4 1 16,4 1-2-16,7-6 0 16,7-1 0-16,11-2 1 15,3-1-3 16,4-6 0-31,3-6 1 16,0-10 1-16</inkml:trace>
  <inkml:trace contextRef="#ctx0" brushRef="#br0" timeOffset="-110240.89">14803 14537 28 0,'14'28'14'0,"0"-9"-10"0,-11-16 29 0,1 0-30 15,-1 1 1-15,-3-4-1 16,0 6 1-16,-3-3-6 16,-4 3 1-16,-4 1 3 15,-3-4 1-15,-7 3-2 16,0 3 0-16,3 1-2 16,0-1 1-16,4 1-3 15,4-1 1-15,3 4-4 16,3-7 1-16,4 3-1 15,7-6 0-15,0 4 0 0,7-1 1 16,1 0 1-16,-1-3 0 16,0-3 1-16,3 0 1 15,1-6 0-15,0-3 0 16,-1-4 0-16,1 1 1 16,3 5 0-16,4-5 1 46,3-1 1-14,0-6 0-32,0-3 0 0,1-12 0 15,-1-1 0 17,0-12 0-32,-7-9-1 15,0-13 1-15,-3-6 0 0,-4-10 1 0,-3 0 3 0,-4-9 0 0,-4 3-1 16,1 13 1-16,-4 9 0 0,-4 19 0 0,1 3-2 0,-4 25 1 0,-4 19-3 0,4 15 0 0,0 26 0 15,0 6 0-15,-4 22 0 16,4 6 0-16,0 9-3 16,7 7 0-16,0-13-2 15,4 1 0-15,-1 2-7 16,4-9 1-16</inkml:trace>
  <inkml:trace contextRef="#ctx0" brushRef="#br0" timeOffset="-109994.02">15399 14747 50 0,'21'50'25'0,"-21"1"-34"0,-4-39 46 16,1 7-39-16,-8 6 1 31,-31 3-24-31,0-6 0 16</inkml:trace>
  <inkml:trace contextRef="#ctx0" brushRef="#br0" timeOffset="-109388.61">16207 14126 48 0,'-22'60'24'0,"-9"37"-25"0,24-65 36 0,-4 15-34 15,0 12 0-15,-3-6-1 16,4 1 0-16,-1-7-4 15,4-13 1-15,4-9-9 16,3-18 1-16,7-10-3 16,0-13 1-16</inkml:trace>
  <inkml:trace contextRef="#ctx0" brushRef="#br0" timeOffset="-109108.6">16182 14384 42 0,'21'12'21'0,"18"10"-17"0,-29-19 41 16,-2 0-42-16,6 7 1 0,-4-1 0 15,1 4 0 1,-8 5-6-16,-3 8 0 0,-3 2 3 16,-11-3 0-16,-7 6-7 15,-8 4 1-15,1-10-11 16,3-6 1-16</inkml:trace>
  <inkml:trace contextRef="#ctx0" brushRef="#br0" timeOffset="-108893.72">16517 14384 29 0,'4'53'14'0,"-11"-16"-11"0,3-21 12 0,0 6-15 0,-3 3 0 0,-3-3 1 0,-1 3 1 16,1 7-1-16,3-1 1 15,10-3 1-15,8-3 1 16,3-3 0-16,7-6 1 16,7-10-2-16,0-6 1 15,4-12-3-15,3-7 1 16,-3-13-4-16,0-15 0 15,-4-15-10-15,-3-17 1 16</inkml:trace>
  <inkml:trace contextRef="#ctx0" brushRef="#br0" timeOffset="-108671.85">16880 13781 42 0,'-17'110'21'0,"-11"28"-20"0,17-94 32 0,0 25-31 16,1 9 0-16,-4 17 1 15,3-14 1-15,1-6-6 16,2-12 1-16,5-10-2 16,3-15 0-16,0-19-10 15,0-19 1-15,-4-13-2 16,-3-15 1-16</inkml:trace>
  <inkml:trace contextRef="#ctx0" brushRef="#br0" timeOffset="-108465.45">16535 14208 45 0,'7'25'22'0,"25"6"-18"16,-18-24 46-16,10-1-44 0,12 0 0 15,6-6 2-15,11 0 0 16,17-6-11-16,12-3 0 15,-1-4 2-15,-14-3 0 16,-14 4-17-16,-22-10 0 16</inkml:trace>
  <inkml:trace contextRef="#ctx0" brushRef="#br0" timeOffset="-107806.84">11557 15616 58 0,'-7'66'29'0,"7"15"-24"16,0-59 29-16,-4 13-34 15,1-1 0-15,3 7 1 16,0 0 1-16,3-7-1 16,-3-6 1-16,0-9 2 15,4-9 0-15,7-13 1 16,6-16 0-16,4-9-2 0,11-20 1 16,7 8-5-16,0-7 0 15,-4 0-10-15,-3-4 0 16,-1 8-9-16,-2 8 0 15</inkml:trace>
  <inkml:trace contextRef="#ctx0" brushRef="#br0" timeOffset="-107447.1">11804 15995 57 0,'11'38'28'0,"13"-35"-31"16,-17-9 45-16,0-7-41 16,11-6 1-16,0 1-1 15,-1-4 0-15,4-7-2 16,-6-2 0-16,-5 0 1 16,-6 3 0-16,-4-1-1 15,-4 1 0-15,-6 9-1 16,-1 7 0-16,0 5-1 15,-3 7 1-15,4 16 0 16,-4 6 0-16,-1 6 0 16,5 1 1-16,3 2 2 15,3 3 0-15,4 4 0 16,4-7 1-16,3-2-2 16,0-4 1-16,7-3-6 0,4-10 0 15,6-6-10 1,1-15 1-1</inkml:trace>
  <inkml:trace contextRef="#ctx0" brushRef="#br0" timeOffset="-107176.03">12104 16083 43 0,'0'0'21'0,"-4"-47"-19"0,4 31 31 15,0-6-31-15,-3-3 1 0,-1-3 4 16,4 0 1-16,0 3-8 16,4 3 1-16,3 3 5 15,7 3 1-15,14 4-2 16,11-4 0-16,7 4-2 16,0-1 0-16,3 4-6 15,-7-1 1-15,1 1-9 16,-4-4 0-16,-11-5-8 15,-4-1 0-15</inkml:trace>
  <inkml:trace contextRef="#ctx0" brushRef="#br0" timeOffset="-106801.03">13250 15983 54 0,'-24'81'27'0,"17"-15"-35"0,7-47 44 0,0 6-37 16,0 3 1-16,0-9-6 15,3 0 0-15,1-3-3 16,-1-10 1-16,1-19-5 15,-1-9 0-15</inkml:trace>
  <inkml:trace contextRef="#ctx0" brushRef="#br0" timeOffset="-106605.83">13307 15813 1 0,'32'29'0'0</inkml:trace>
  <inkml:trace contextRef="#ctx0" brushRef="#br0" timeOffset="-106321.89">13504 16171 20 0,'4'3'10'0,"10"-25"-11"16,-10 13 11-16,-1-7-12 16,4-6 1-16,0-6 1 15,0 0 0-15,0-1 0 16,-3 7 1-16,3 4-1 15,0 5 1-15,0 7 0 16,4 6 1-16,-4 12 0 16,3 4 0-16,-3 6 3 15,0 0 0-15,0 3-1 16,0 6 1-16,0-2-1 16,4-1 0-16,0 0-5 15,-1-3 1-15,1-6-10 16,-1-13 1-16</inkml:trace>
  <inkml:trace contextRef="#ctx0" brushRef="#br0" timeOffset="-106020.61">14051 15331 37 0,'0'9'18'0,"0"16"-16"0,0-16 30 0,0 4-29 16,-3 12 1-16,-1 3 3 15,-3 13 0-15,-4 12-8 16,-3-2 1-16,0 11 4 16,0 4 1-16,0 13-3 15,3-11 0-15,4-2-2 16,0-6 0-16,4-10-5 15,-1-9 0-15,4-10-7 16,0-15 1-16,0-16-4 16,-3-10 0-16</inkml:trace>
  <inkml:trace contextRef="#ctx0" brushRef="#br0" timeOffset="-105835.2">13787 15864 52 0,'14'28'26'0,"21"-12"-32"16,-24-16 51-16,6 3-44 0,4 0 1 16,8 3-1-16,2-3 0 15,-2 0-6-15,-5 0 1 16,-3-3-10-16,1-6 1 16,-1-3-3-16,-4-4 1 15</inkml:trace>
  <inkml:trace contextRef="#ctx0" brushRef="#br0" timeOffset="-105602.45">14206 16049 34 0,'7'47'17'0,"8"-22"-17"0,-15-16 30 0,3 4-28 16,-3 2 0-16,0 1 1 15,0 0 1-15,4-4-4 16,-1 1 0-16,4-4 3 15,0 1 1-15,0-4-1 16,4-6 1-16,-1-6-2 16,1-10 0-16,7-6-1 15,-1-3 0-15,1-3-8 16,3-7 0-16,0-6-7 16,0 1 0-16</inkml:trace>
  <inkml:trace contextRef="#ctx0" brushRef="#br0" timeOffset="-105406.56">14580 16162 38 0,'0'37'19'0,"0"-5"-22"0,0-26 27 15,0 3-24-15,0-3 0 16,0 1-2-16,0-1 0 15,0-6-1-15,0 0 0 16,4-9-7-16,3-10 1 0</inkml:trace>
  <inkml:trace contextRef="#ctx0" brushRef="#br0" timeOffset="-105074.49">14654 15450 19 0,'11'-32'9'0,"14"1"-9"16,-15 18 10-16,8 1-15 15,3-10 1-15,4 0-5 16,-1 0 0-16,-2 3 14 16,-5 10 1-16,1 6-6 15,-4 12 0-15,0 10 2 16,-3 12 1-16,-1 10 1 15,1 15 0-15,-1 17-3 0,5 5 1 16,-5 7 0-16,1 9 0 16,-1 3 2-16,1-3 0 15,3-12 0-15,0-1 1 16,0-15-1-16,0-13 0 16,-3-12-5-16,0-16 0 15,-8-12-8-15,-6-13 0 16</inkml:trace>
  <inkml:trace contextRef="#ctx0" brushRef="#br0" timeOffset="-104874.3">14736 16027 34 0,'-4'0'17'0,"29"12"-16"0,-11-9 29 0,3 1-28 0,5 2 0 0,9 3 2 15,8 1 0-15,7-4-6 16,-4 0 1-16,-3 7 1 15,-4-4 0-15,-3-3-10 16,-4-3 0-16,-3-6-2 16,-4-6 1-16</inkml:trace>
  <inkml:trace contextRef="#ctx0" brushRef="#br0" timeOffset="-104675.72">15321 16071 31 0,'14'37'15'0,"-7"1"-11"0,-7-26 28 16,0 4-30-16,-3 3 1 15,-1 0-1-15,1 0 0 16,-1-7-4-16,4 1 0 16,0-4-3-16,0-6 1 15,0-9-8-15,0-16 1 16</inkml:trace>
  <inkml:trace contextRef="#ctx0" brushRef="#br0" timeOffset="-104340.1">15233 15738 29 0,'7'3'14'0,"14"26"-7"0,-14-26 21 0,4 3-26 15,3 7 1-15,4-1 0 16,3 1 1-16,0 2-6 15,0-2 1-15,0-1 1 16,0 4 1-16,1-3-3 16,-5 2 1-16,-6 7-2 15,-1 3 0-15,-3 0 0 16,-3-3 1-16,-1 3 0 16,-3 1 0-16,0 2 2 15,0 3 1-15,4-3 0 16,0-3 0-1,-1-3 1-15,4-3 0 16,0-6-1-16,4-4 0 0,-1-9-1 16,4-6 1-16,1-7-1 0,2-6 0 15,1 1-3-15,-1-4 0 16,-2 0-6-16,-1-3 1 16,-4 0-2-16,1 0 0 15</inkml:trace>
  <inkml:trace contextRef="#ctx0" brushRef="#br0" timeOffset="-104022.34">15730 16133 36 0,'4'25'18'0,"21"-3"-15"0,-15-19 38 0,4-3-38 16,11-6 0-16,3-6 1 15,0-4 0-15,1-9-6 16,-5-6 1-16,1-7 2 15,-11 0 1-15,-7 1-2 16,-7-1 0-16,-7 7-1 16,-10 9 0-16,-8 12 0 15,4 10 0-15,3 13 1 16,4 12 0-16,3 16 1 16,11-1 0-16,7 4 2 15,7 7 0-15,8-11-1 16,6-5 1-16,14-10-2 15,4-6 0-15,0-10-6 16,-7-6 0-16,-8-12-11 16,-16-1 1-16</inkml:trace>
  <inkml:trace contextRef="#ctx0" brushRef="#br2" timeOffset="-99567.16">29912 15763 30 0,'-25'29'15'0,"-6"-20"-5"0,24-6 15 16,-1 3-19-16,5-3 1 15,-1-3 3-15,8 4 0 16,7-1-13-16,10 0 1 15,14 0 8-15,21 3 1 16,33 7-4-16,34-4 1 0,18 1-3 16,29-4 0-1,-1-3-2-15,11 3 1 0,7 1-4 16,-21-1 1-16,-15 0-3 16,-10 0 0-16,-31 1-9 15,-22-4 0-15,-21-13 0 16,-18-2 1-16</inkml:trace>
  <inkml:trace contextRef="#ctx0" brushRef="#br2" timeOffset="-98980.83">31355 15541 40 0,'10'6'20'0,"19"-6"-26"0,-15 0 38 15,14 0-31-15,18 0 1 16,3 0 0-16,8 6 0 15,10 7-3-15,3 9 1 16,1 6 1-16,-8 0 0 16,-10-3-1-16,-10 3 0 0,-12 1-2 15,-17 5 0-15,-14 4-1 16,-14 3 1 0,-14 6-1-16,-18 0 0 0,4 3-1 15,-4 3 0-15,-7 4 0 16,-3-10 0-16,3-7 0 15,3-2 0-15,12-4 0 16,6-5 0-16,7-7 2 16,8-7 1-16,6-5 1 15,4-13 0-15,3-1 1 16,8-5 1-16,3-7 0 16,4-6 0-16,3-6 0 15,3-3 1-15,4-7-1 16,1-6 0-16,-1-6 0 15,-4 3 0-15,1 3 1 16,-4-3 0-16,-7 6-1 16,-3 4 1-16,-8-1-2 15,-10-6 0-15,-7 3-3 0,-7 1 1 16,0 2-9-16,3 0 1 16</inkml:trace>
  <inkml:trace contextRef="#ctx0" brushRef="#br2" timeOffset="-97974.02">33038 13901 21 0,'0'9'10'0,"0"-9"-1"0,0-3 8 16,0-3-13-16,3-13 0 0,1-16 2 15,3-18 0-15,3-13-8 16,1-25 1-16,0-19 4 15,3-21 1-15,-4 5-3 16,1 1 1-16,-4-13-3 16,-4 6 0-16,1 13-3 15,-8 6 0-15,-6 16-4 16,-4 9 1-16,-4 13-4 16,-7 3 1-16</inkml:trace>
  <inkml:trace contextRef="#ctx0" brushRef="#br2" timeOffset="-97446.95">32766 12819 27 0,'4'50'13'0,"3"-22"-10"0,-4-25 24 15,1-3-25-15,3 0 1 16,-4-6-1-16,8-10 1 16,10-6-4-16,7-3 0 15,4-19 3-15,7-3 0 16,0-6-2-16,3-7 1 0,-10 7-1 16,-4-3 0-16,-7-4 0 15,-7 7 1-15,-7 9-1 16,-3 9 0-16,-4 4-1 15,-4 6 0-15,-3 6-2 16,0 10 1-16,4 3-3 16,-1 15 0-16,8 10 1 15,3 6 0-15,3 0 0 16,4-9 1-16,0 6 2 16,8-1 0-16,2 5 1 15,1-1 1-15,3 0-1 16,-3-3 1-16,7-3-1 15,6 2 1-15,-2-2 0 16,-8 0 0-16,-7 0-1 16,-7-3 0-16,-14-1 0 15,-14 4 1-15,0-3-1 0,-18 9 0 16,-24-6-1 0,-18 6 1-16,-22 6-5 0,-9 7 1 15,-22-10-3-15,-4-6 1 16</inkml:trace>
  <inkml:trace contextRef="#ctx0" brushRef="#br2" timeOffset="-96337.08">30113 10755 20 0,'14'-22'10'0,"-17"-18"-6"0,-1 30 16 15,1-2-17-15,-8 2 1 0,0 1 1 16,1 3 0-16,-4 6-7 15,-7 9 1-15,-11 7 3 16,-10-4 1-16,-11 13-3 16,-7 13 1-16,-4 3-2 15,1 15 0-15,10 7-2 16,7 22 1-16,4 12-2 16,10 9 1-16,11 4-1 15,10-3 1-15,4-19 1 16,11-19 0-16,20-19 2 31,15-28 1-31,14-19 2 0,10-25 1 0,4-25 0 16,-7-19 0-16,0-12 0 15,-3-13 1-15,-8-19-3 16,-17 0 1-16,-14-3-3 16,-15 7 1-16,-6-4-11 0,-22 3 1 15</inkml:trace>
  <inkml:trace contextRef="#ctx0" brushRef="#br2" timeOffset="-87225.95">13455 16707 56 0,'71'16'28'0,"105"-16"-20"0,-106-10 28 0,26-2-36 16,38-10 1-16,21-13-3 15,28 1 1-15,11-4-1 16,-3 1 1-16,-4 5-2 16,-14 4 1-16,-32 9-4 15,-28 7 1-15,-18 9-4 16,-24 3 1-16,-26 3-6 16,-20 3 0-16</inkml:trace>
  <inkml:trace contextRef="#ctx0" brushRef="#br2" timeOffset="-86894.72">13402 17074 67 0,'109'-3'33'0,"142"-35"-40"0,-166 19 65 0,52-15-58 15,29 3 1-15,24-4-1 16,12-3 0-16,-26 4-4 15,-21 9 0-15,-24 9-5 16,-29 7 1-16,-21 9-11 16,-32 0 0-16</inkml:trace>
  <inkml:trace contextRef="#ctx0" brushRef="#br2" timeOffset="-81098.83">2985 3741 39 0,'7'3'19'0,"10"3"-15"15,-3-3 20-15,11-3-24 0,17 0 0 16,8 0-1-16,3 6 1 16,17-6 1-16,8-3 0 15,21 0 0-15,3-6 1 16,21-1-1-16,18-2 1 16,11-1-1-16,14 1 1 15,14 2-1-15,10 7 0 16,1 0 0-16,24 6 0 15,7 7 1-15,4-1 0 16,14 10 0-16,-7-10 0 16,14 1 0-16,0-1 1 0,14-6-1 15,7-6 1-15,11-6-1 16,10-16 0-16,0-4-1 16,18-5 0-16,-7-1-1 15,14 1 0-15,0 2 0 16,3 11 0-16,-3 5 0 15,-3 10 0-15,-8 6-1 16,-6 22 1-16,-12 9-1 16,-10-6 1-16,-24 3-2 15,-15 4 0-15,-24-1-4 16,-22-6 0-16,-31 3-9 16,-25-18 0-16</inkml:trace>
  <inkml:trace contextRef="#ctx0" brushRef="#br2" timeOffset="-77658.48">4177 1411 42 0,'7'0'21'0,"-4"12"-14"0,-3-9 29 0,0-3-35 16,0 10 0-16,0 2 1 15,-3 4 0-15,-4 12-3 16,0 7 1-16,-4 9 1 16,-3 9 0-16,4-6-4 15,-8 3 1-15,7 0-4 16,1-6 1-16,3-9-8 15,3-10 0-15,4-16-1 16,0-28 0-16</inkml:trace>
  <inkml:trace contextRef="#ctx0" brushRef="#br2" timeOffset="-77149.98">4025 1295 35 0,'0'3'17'0,"11"9"-16"0,-11-8 34 16,3 2-30-16,4-6 1 15,-7 9 3-15,11-9 1 16,-4 10-12-16,7-10 0 16,4 0 9-16,10-10 1 15,14 1-2-15,-3-4 0 0,3 4-2 16,4-1 1-16,-14 1-2 15,-4 6 1-15,-7-7-3 16,-6 10 1-16,-1 13-4 16,-14 6 0-16,-18 6-3 15,0 3 0-15,-3 3-4 16,0-2 0-16,-7 8 0 16,7 4 0-16,3-3 2 15,4-13 0-15,3-3 3 16,11-3 1-16,0-4 5 15,0 1 0-15,11-4 1 16,0-2 0-16,-1-4 1 16,4 0 0-16,0 4-1 15,7-7 1-15,-10 3-2 16,3 4 0-16,-7-1-1 16,0-6 0-16,-7 13-1 15,-14 3 0-15,0 6-1 16,-18 9 1-16,-6 4-4 15,-1-4 0-15,-11 4-5 0,1-3 1 16,0-1-7-16,17-15 0 16</inkml:trace>
  <inkml:trace contextRef="#ctx0" brushRef="#br2" timeOffset="-76715.89">4357 1875 48 0,'17'-10'24'0,"12"1"-21"15,-26 0 43-15,8-1-45 16,6 4 1-16,-6 6 0 15,7-6 0-15,-8 3-3 16,4-7 0-16,4-6 1 16,-11 4 1-16,4-4-2 15,-1 7 1-15,-10-1-2 16,0 1 0-16,-7 9-2 16,-3 3 0-16,-1 7-3 15,0-1 1-15,-6 3 0 16,3 7 0-16,3 10 1 15,4-11 0-15,0 11 3 16,3-8 1-16,4-2 1 0,0 3 1 16,4-3-1-1,3-3 1-15,4-1-1 0,6-5 1 16,-3-7-5-16,8-6 1 16,2-3-7-16,-10-7 0 15</inkml:trace>
  <inkml:trace contextRef="#ctx0" brushRef="#br2" timeOffset="-76414.77">4911 1812 52 0,'42'0'26'0,"-38"3"-32"16,-4-3 50-16,3-3-44 15,-3-6 1-15,0 2-1 16,-3 4 1-16,-8 6-1 16,-3 4 0-16,-14-7 0 15,-1 19 0-15,1-1-1 16,3 11 0-16,-3 2-1 16,7 0 1-16,3 1-2 15,4-1 1-15,7 0-2 16,4-2 1-16,3-14-4 0,10 4 0 15,1-10-7 1,0-15 1-16</inkml:trace>
  <inkml:trace contextRef="#ctx0" brushRef="#br2" timeOffset="-75814.45">4752 2000 47 0,'3'10'23'0,"26"-10"-19"0,-26 0 42 16,4 0-44-16,4 0 0 15,-1 3 2-15,1-3 1 16,0 0-6-16,-1 3 0 16,4 6 3-16,-10 1 0 0,-8 9-1 15,-3 9 0-15,-3 0-3 16,-12 3 1-16,1-2-5 16,-7 5 1-16,-11-3-6 15,0 1 1-15,-3-13-7 16,3-10 0-16</inkml:trace>
  <inkml:trace contextRef="#ctx0" brushRef="#br2" timeOffset="-75512.08">5271 1191 31 0,'21'-31'15'0,"0"-13"-3"0,-14 35 20 15,-7 9-29 1,0 0 1-16,0 0 1 0,-11 3 0 16,1 22-7-16,-8 0 0 15,-10 28 3-15,0 10 0 16,3 12-4-16,-3 19 1 15,0-9-3-15,6 0 1 16,1-13-4-16,4-16 0 16,2-15-4-16,1-22 1 0</inkml:trace>
  <inkml:trace contextRef="#ctx0" brushRef="#br2" timeOffset="-75221.18">4935 1875 55 0,'36'9'27'0,"27"-15"-27"0,-31-7 54 0,14-5-54 0,3-17 0 0,4-3-6 0,4-5 0 0,-8-1-7 15,-14 0 1-15,-10 9-5 16,0 7 1-16</inkml:trace>
  <inkml:trace contextRef="#ctx0" brushRef="#br2" timeOffset="-74896.31">6237 1840 43 0,'-10'47'21'0,"-1"22"-19"16,11-53 39-16,0-3-41 15,0 2 1-15,0-5-2 16,0-1 0-16,0-3-2 15,0-15 0-15,0-4-10 16,11-9 1-16,-11-9-2 16,0 0 1-16</inkml:trace>
  <inkml:trace contextRef="#ctx0" brushRef="#br2" timeOffset="-74537.98">6177 1734 26 0,'25'15'13'0,"38"4"0"16,-41-16 21-16,-1 0-28 0,17-3 1 16,12 0 2-16,10-3 1 15,-11 0-13-15,1-6 0 16,-8-1 8-16,-7 4 0 0,-3 3-3 16,-18 3 1-16,-7 9-2 15,-7 1 0-15,-7-1-2 16,-7 7 1-16,-4-7-3 15,1 10 0-15,-4-6-2 16,3 2 1-16,4 4-1 16,3 0 1-16,1 3 1 15,10-10 0-15,10 4 5 16,8-3 0-16,3-1 2 16,0-2 1-16,0-1-1 15,-3-6 1-15,-7 7-3 16,-11 5 0-16,-11 1-17 15,-24 12 1-15,-15-6-2 16,-3 3 0-16</inkml:trace>
  <inkml:trace contextRef="#ctx0" brushRef="#br2" timeOffset="-73888.59">8128 1088 53 0,'-7'37'26'0,"-14"26"-32"0,17-47 51 15,-3 15-45-15,-10 13 0 16,-1 25-2-16,-7 9 0 0,-7 23-3 15,-3-4 1-15,3-3-6 16,-3-16 0 0,7-18-5-16,10-22 1 0</inkml:trace>
  <inkml:trace contextRef="#ctx0" brushRef="#br2" timeOffset="-73501.56">7772 1825 37 0,'46'31'18'0,"56"0"-10"0,-77-24 33 15,13-1-37-15,12-3 1 16,6 3 0 0,-3-15 1-16,4-4-8 15,-8 1 0-15,-10-4 5 0,0 4 1 16,-8-10-3-16,-13 3 1 15,-4-3-1-15,-7 0 1 16,-7 3-1-16,-10 7 0 16,-8 5-2-16,-3 7 0 15,0 10-3-15,-4 5 0 16,0 7-4-16,0 10 0 16,8 5-3-16,6 7 0 15,8 0 2-15,10 0 1 0,7-16 4 16,7-9 1-16,4-13 3 15,-1-12 1-15,-2-10 3 16,-5-6 0-16,-6-12-7 16,-4 6 1-16,-14-16-8 15,7 3 1-15</inkml:trace>
  <inkml:trace contextRef="#ctx0" brushRef="#br2" timeOffset="-73112.08">9592 947 41 0,'-14'44'20'0,"-4"37"-13"0,11-56 37 0,0 6-44 16,-7 13 0-16,0 19 0 15,0 9 1-15,-4 13-2 16,1-4 1-16,-1-2-2 16,4-16 1-1,3-10-6-15,4-22 0 0,4-9-7 16,3-3 0-16</inkml:trace>
  <inkml:trace contextRef="#ctx0" brushRef="#br2" timeOffset="-72808.02">9398 1583 37 0,'18'6'18'0,"20"20"-10"0,-23-26 28 16,9-7-31-16,8 7 0 15,3 0 4-15,8-3 1 16,-1 0-12-16,-3 6 1 16,-7 0 6-16,-8 4 1 15,-13 2-3-15,-8 3 0 16,-17 7-5-16,-3 6 1 16,-15 4-6-16,-7 2 0 15,-14-9-6-15,7 9 1 16,-3-12-6-16,10-9 1 0</inkml:trace>
  <inkml:trace contextRef="#ctx0" brushRef="#br2" timeOffset="-72392.29">9966 1696 44 0,'-4'19'22'0,"-13"-3"-28"0,10-7 39 0,-7 0-34 16,-11 1 1-16,0-1-1 16,-3-3 1-16,3 13-1 0,-3 0 1 15,3 0-3-15,8-3 1 16,3-4-3-16,7-2 0 15,7-4-1-15,14-6 0 16,3 0-3-16,5-16 1 16,-5 7 0-16,4 6 0 15,-3-10 3-15,-4 4 1 16,0-1 3 0,-3 1 0-16,-1-1 5 0,1 7 0 15,3-3 2 1,-7 6 1-16,0 6-1 0,-3-3 1 0,-1 7-4 15,-3 9 1-15,0 3-4 32,0 0 1-32,4-4-9 0,-4-5 1 0</inkml:trace>
  <inkml:trace contextRef="#ctx0" brushRef="#br2" timeOffset="-72137.73">10199 1150 47 0,'-7'54'23'0,"-18"2"-31"0,18-37 44 0,-4 12-36 0,1 20 0 0,-1 8-2 15,1 13 0-15,3-3-3 0,0-15 0 16,0-1-7-16,3-22 0 16</inkml:trace>
  <inkml:trace contextRef="#ctx0" brushRef="#br2" timeOffset="-71747.05">10439 1658 39 0,'14'10'19'0,"-14"2"-18"15,0-5 32-15,-7-7-34 16,-7 3 1-16,-4 3-1 16,-7 3 1-16,4 1 0 15,-4-1 0-15,4 7-1 16,4-3 1-16,3 2-1 15,3-9 1-15,4 13-1 16,7-19 1-16,10 3-1 16,5-3 0-16,-1-3-1 15,0 3 1-15,-4-9-1 16,5-1 1-16,-5 4-1 16,1-3 0-16,-1-1 1 15,1 1 1-15,-1 9 1 31,1 0 0-31,-4 0 1 0,0 9 0 16,-3-5-1-16,-1 5 1 0,1 0-1 0,-4 4 0 16,3-10-2-16,1 3 1 15,-1-3-11-15,-3 4 1 16</inkml:trace>
  <inkml:trace contextRef="#ctx0" brushRef="#br2" timeOffset="-71370.48">10601 1652 20 0,'14'25'10'0,"-10"16"3"0,-4-28 6 16,0-4-18-16,-4 4 0 0,1 2 1 15,-1-9 0-15,1 4-3 16,-1-1 0-16,0-9 1 15,4 0 1-15,0-6-1 16,4-7 0-16,3 1 0 16,4-1 0-16,3-2 0 15,0-1 0-15,0 3 0 16,0 4 0-16,0 3 1 16,0 3 0-16,0 3 1 15,1 0 0-15,-5 9 0 16,-3 0 0-16,0 1 0 0,-3 6 0 15,3 2-1-15,-4-8 1 16,1 2-3-16,-1 1 1 16,4-4-6-16,0-6 1 15,1 4-5-15,-1-7 0 16</inkml:trace>
  <inkml:trace contextRef="#ctx0" brushRef="#br2" timeOffset="-70859.56">11003 1787 37 0,'4'9'18'0,"6"-2"-22"0,-10-7 31 0,4-7-25 15,3 4 1-15,-4-3 4 16,4 3 1-16,0 3-9 15,1 0 1-15,-1 0 5 16,3-10 1-16,1 4-2 16,3 0 1-16,0-7-4 15,4-2 1-15,-1-1-1 16,1 3 0-16,-4-5-2 16,0 8 1-16,-3 1-1 15,-4-7 1-15,-4 7-1 16,-3-1 1-16,-3 1-1 0,-1 3 1 15,-6 12-2-15,-1-6 1 16,-3 9-2-16,3-9 1 16,1 10 0-16,-1-1 1 15,4 1-2-15,0 5 1 16,0 4 1-16,0 0 1 16,0-3 0-16,0 2 0 15,0 1 0-15,3 9 0 16,1 1 1-16,3-4 0 15,3 0-1-15,4-6 0 16,7-4 0-16,8-5 0 16,2-7-6 15,1-6 1-31,-7-7-8 0,-8-12 0 0</inkml:trace>
  <inkml:trace contextRef="#ctx0" brushRef="#br2" timeOffset="-70292.75">11363 1825 48 0,'11'6'24'0,"20"0"-23"0,-13-6 41 0,3-6-41 15,0 6 1 1,0-6-1-16,1-4 1 0,-5-2-4 16,-6-7 1-16,-4-3 1 15,-7 3 1-15,-4 7-3 16,-3-4 0-16,-3 10-1 15,-4 2 0-15,0 14 0 16,-1-1 0-16,5 7 0 16,3 3 1-16,7 15 1 15,3-5 0 17,8-4 2-32,7-7 0 15,3 1-1-15,3-9 1 0,8-10-5 0,-4-10 0 0,1-9-8 16,-8-9 0-16</inkml:trace>
  <inkml:trace contextRef="#ctx0" brushRef="#br2" timeOffset="-69103.88">13596 1652 49 0,'-18'28'24'0,"1"-9"-17"0,13-13 41 0,-3 4-47 16,-3 6 0-16,-4-7 0 15,-4 10 0-15,-7-10-2 16,-3 7 1-16,0-4 1 16,-4 14 0-16,7 2-1 0,4 6 1 15,7-6-1-15,7 1 0 16,7-4-1-16,11 0 1 16,6-16-1-16,8-6 0 15,0-6 0-15,-1-6 1 16,-6-7-1-16,3-3 0 15,-7 1-1-15,-3-1 1 16,-4 0-3-16,0 3 0 16,-4 7-1-16,1-1 1 0,-1 1-1 15,1 9 1 1,3 3 0 0,-3 3 0-16,3 4 3 0,0-1 0 0,0 7 1 15,0 3 1 16,0 9-1-15,0-12 1-16,0 6-1 0,0-4 1 0,0-2-1 0,4-7 1 0,3-2-1 16,3-7 1-1,22-19 0 1,0-6 1-16,0-3 1 16,0-7 0-16,3-9 1 15,-3-9 0-15,-4-19 0 16,0-10 1-16,-6-12-2 15,-1 0 0-15,-11 0-1 16,-2-3 1 0,-5 3-3-16,-3 9 1 0,-3 13-2 15,-4 16 1-15,-4 12-1 0,-3 25 0 16,-7 3-2-16,0 22 1 16,-4 16-1-16,-3 19 0 15,-4 16-2 1,1 15 0-16,-1 22 1 0,7 6 0 15,8 7 2-15,6-10 0 16,8-16 0-16,3-15 1 16,10-16 1-16,8-15 1 31,0-13-1-15,3-10 0-16,-7-2-1 0,4-23 1 0,0-5 0 0,3-14 0 0,0-18-1 15,0-16 0-15,1-9 0 16,-5-10 1-16,-6-3-1 15,-4 1 1-15,-3-1 0 16,-1-6 0-16,-3 6 1 16,0 19 0-16,-3 6 0 15,-4 16 0 17,-4 13 1-32,-3 9 0 31,-7 12-2-31,-4 22 1 47,1 13-1-47,-4 19 0 0,-1 16-1 31,5 27 1-31,3 7-2 0,7 16 1 0,7 9 0 16,0 3 0-16,7-3 0 0,0-12 1 0,3-23-5 0,-3-9 1 15,0-18-8-15,-3-20 1 0</inkml:trace>
  <inkml:trace contextRef="#ctx0" brushRef="#br2" timeOffset="-68107.64">14517 1815 52 0,'3'7'26'0,"4"-14"-30"0,-7 7 48 0,4-3-44 15,-1-3 0-15,-3 6 0 16,4-3 1-16,-4-7-1 16,0 10 0-16,0 0-3 15,0 0 1-15,0 0-13 16,0-6 1-16</inkml:trace>
  <inkml:trace contextRef="#ctx0" brushRef="#br2" timeOffset="-62302.89">5528 13810 25 0,'0'12'12'0,"4"10"-8"0,-4-16 12 16,0-2-12-16,0-4 0 16,7 0 2-16,-7 3 0 15,3 0-7-15,4 0 0 16,-7-3 6-16,11-3 0 16,-8 3-3-16,8-13 1 0,3-12-2 15,7-12 1-15,-3-17-1 16,7 1 0-16,3-3-1 15,-7-4 0-15,-3 0-1 16,-4 23 1-16,-4 5 0 16,-3-2 0-16,0 18-1 15,-7 4 1-15,0-4-1 16,0 16 0-16,0 13-1 16,0 15 0-16,0 6-1 15,0 4 0-15,-7 6 1 16,7 0 0-16,7 0 0 15,-3-1 1-15,6-5 1 16,1 0 1-16,-4-16 1 16,0 0 0-16,0-13-1 15,-7-9 1-15,4-9-1 0,-4 2 1 16,-4-2-1-16,-6 3 0 16,-4 9-1-16,-18 0 1 15,-7 3-2-15,0 10 1 16,-10 0-2-16,-8 2 0 15,4-2 0-15,8 3 0 16,9-3 0-16,-3 2 0 16,11-2 0-16,11-3 1 15,2-4 1-15,15-9 0 16,4-6 1-16,10-4 0 16,18-12 0-16,17-3 1 15,4-9 0-15,14-4 0 0,4-3 0 16,-8-2 1-16,1 8-1 15,-4 7 0-15,-11 3-1 16,-7 6 1-16,-13 3-1 16,-8 7 0-16,-18-1-1 15,-6 14 1-15,-8 8-1 16,-6 13 0-16,-12 13-1 16,-6 12 0-16,-14 3-1 15,-11 7 1-15,-7 3-4 16,-4-4 0-16,1 1-7 15,-4-7 1-15</inkml:trace>
  <inkml:trace contextRef="#ctx0" brushRef="#br2" timeOffset="-61569.96">5937 13361 37 0,'32'-19'18'0,"17"-15"-12"16,-38 37 29-16,0-12-30 15,-4-4 0-15,3-6 1 16,-10 1 0-16,-7-1-8 16,-10 3 0-16,-8 0 6 15,-18 7 0-15,5 6-3 0,-19 6 0 16,4 13-2-16,-14 6 1 15,-3 0-2-15,-1 9 0 16,1 13-3-16,3 3 0 16,3 19-2-16,8-4 1 15,13 17-2-15,8-4 0 16,14 13 1-16,10-7 1 16,8 4 2-16,13-7 1 15,12-9 5-15,6-18 0 16,21-20 5-16,22-22 0 0,3-24 1 15,10-23 1-15,12-12-1 16,10-38 1-16,-22-15-4 16,-10 2 1-16,-24-5-5 15,-22 18 1-15,-25-3-2 16,-20 9 1-16,-22 13-5 16,-7 7 1-16,-17 15-13 15,-11 12 1-15</inkml:trace>
  <inkml:trace contextRef="#ctx0" brushRef="#br2" timeOffset="-58278.16">22666 13496 42 0,'11'28'21'0,"-8"-15"-15"0,1-4 21 16,-4 7-25-16,0 3 1 15,3 6 1-15,1-3 1 16,-1-10-6-16,1 1 0 16,6-10 5-16,8-12 0 15,10-13-1-15,7-13 1 16,25-21 0-16,22-26 1 15,23-24-6-15,5-4 1 16,13-6-16-16,-3-19 1 16</inkml:trace>
  <inkml:trace contextRef="#ctx0" brushRef="#br2" timeOffset="-51987.46">8477 7974 44 0,'0'3'22'0,"7"3"-10"0,-7-6 22 15,4 7-30-15,-1-4 0 0,1 6 4 16,-1-3 0-16,1 1-10 16,3-4 1-1,4 3 6-15,-1 0 0 0,1-2-2 16,6-8 1-16,12-5-2 15,-5-10 1-15,12-6-2 16,-1-22 0-16,4-9 0 16,3-23 0-16,11-21-7 15,3-16 0-15,-3 6-14 16,-3-18 0-16</inkml:trace>
  <inkml:trace contextRef="#ctx0" brushRef="#br2" timeOffset="-42542.36">5221 7384 24 0,'11'-3'12'0,"6"0"3"16,-13 3 12-16,3 3-24 15,-7 0 1-15,3 1 4 16,-3-4 0-16,0 0-10 16,0 0 1-16,0 3 6 15,0 0 0-15,-3 0-3 0,-4 3 1 16,-7 1-2-16,-11-4 0 15,-7 3-1-15,1 0 1 16,-8-6-1-16,-7 0 0 16,0 3 0-16,0-6 1 15,4 3-1-15,-8 0 1 16,8 3-1-16,3 7 0 16,-10 5-1-16,10 1 1 15,-7 0-1-15,11 3 0 16,-4-1 0-16,7 1 0 15,4 0 0-15,4 0 1 16,-1 22 1 0,7-4 0-16,4 1-1 15,7 3 0-15,-4 3 0 16,11-1 1-16,-7 8-2 16,7 2 1-16,0 3-1 15,-3 13 1-15,3 0 0 16,0 3 0-16,-7-3 0 47,3 7 1-47,4-4-1 0,-7 3 0 0,4 3-1 0,-4 10 1 0,-4-6 0 15,0-1 1-15,4 4-2 16,-3 3 1-16,6-4 0 16,-10 7 0-16,11 3 0 15,-15-3 1-15,7-3-2 16,-3 3 1-16,-3 0-1 0,-1 0 1 15,4 0 0 1,-4 0 0-16,-3 0-1 63,0-3 0-63,3 9 0 15,1 3 0 1,3 1 0-16,-8 8 0 15,8-2 0-15,0 9 1 0,4 6-1 0,-8-9 1 0,7 6 0 0,-6-3 1 16,3 0-1-16,3 7 1 0,4-7-1 0,-4 3 0 0,4 0 0 0,4 10 0 16,3-1 0-16,-7 1 0 0,7 15 0 15,7-6 0-15,-7-3 0 16,3 0 1-16,4 15 0 16,-7 4 0-1,0-4 0-15,0-2 1 0,0 5-1 16,0-12 1-1,-7 7-1-15,4-1 1 0,-8-3-2 32,1-9 1-32,-4-9-1 0,-1-4 0 0,5-3-1 15,-8-3 1-15,1-12-1 16,-5-10 1-16,8-6 0 16,-10-13 0-16,9-3-1 15,-2-9 1-15,6-4 0 16,-6-12 0-16,13-9 0 15,4-7 1-15,4-9-1 0,13-9 1 16,11-10 1 0,11-6 0-16,21-10 0 0,11-9 0 15,17-9-1-15,7 9 1 16,22-3-1-16,-8-3 0 16,0-1-4-16,-6 7 1 15,-8 7-9-15,-14 5 1 16,-21-2-7-16,-7 6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14:47:10.0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25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16T14:50:47.219"/>
    </inkml:context>
  </inkml:definitions>
  <inkml:trace contextRef="#ctx0" brushRef="#br0">3806 5337 42 0,'0'28'21'0,"0"-22"-12"0,0-6 22 16,0-9-28-16,-7-16 1 15,4-7 2-15,3-18 1 0,-7-13-9 16,3-15 1-16,4-10 4 15,0-6 1-15,0 3-3 16,11 0 1-16,-1 0-2 16,1 0 1-16,3 13-1 15,0 6 1-15,7 3-2 16,-6 13 1-16,9 15-2 16,-10 13 1-16,4 12-4 15,0 16 1-15,-8 12-7 16,-6 17 0-16,-4 2-5 15,-4 16 0-15</inkml:trace>
  <inkml:trace contextRef="#ctx0" brushRef="#br0" timeOffset="228.65">3549 5029 45 0,'-11'19'22'0,"29"-3"-16"0,-14-16 39 16,13 0-43-16,-6-3 1 16,17-7 0-16,4 1 0 15,10-4-5-15,4 4 1 16,3 0-1-16,-6-1 1 16,6 1-10-16,0 3 1 15,-10-10-6-15,-7 3 0 16</inkml:trace>
  <inkml:trace contextRef="#ctx0" brushRef="#br0" timeOffset="499.29">4413 4923 39 0,'0'22'19'0,"0"-13"-20"0,0-9 31 0,0 6-29 16,-10-2 0-16,-8 2 1 16,7 6 0-16,-10 4-2 15,4 12 0-15,-5 7 2 16,1-4 0-16,7 7-1 16,4-4 1-16,6 1-2 15,4-7 0-15,11-6-6 0,-1-3 1 16,8-10-8-1,14-9 1-15</inkml:trace>
  <inkml:trace contextRef="#ctx0" brushRef="#br0" timeOffset="872.53">4717 4982 34 0,'7'0'17'0,"-14"25"-14"0,14-21 25 0,-7 8-28 0,0 4 1 0,0 9-1 0,-11-6 1 0,1 6-1 0,-1 3 0 0,-7 7 0 0,-3-7 1 0,0 3-4 0,3-3 1 0,8-6-9 0,-8-6 1 0</inkml:trace>
  <inkml:trace contextRef="#ctx0" brushRef="#br0" timeOffset="1052.93">4618 5017 31 0,'14'25'15'0,"7"19"-8"0,-21-32 21 0,11-2-27 0,-8 6 0 0,4 9 1 0,0 3 0 0,4-6-3 0,-8 3 0 0,5-6 0 0,-8-4 0 0,3-5-6 0,4-10 1 0,7-13-5 0,0-12 0 15</inkml:trace>
  <inkml:trace contextRef="#ctx0" brushRef="#br0" timeOffset="1232.7">4865 4841 53 0,'35'54'26'0,"11"18"-30"0,-35-57 54 0,3 10-50 0,0 4 0 0,-4 5-1 0,-3-6 1 0,-7 10-5 0,-7 3 0 0,-7-4-11 0,-14-8 1 0</inkml:trace>
  <inkml:trace contextRef="#ctx0" brushRef="#br0" timeOffset="1682.31">5560 4891 52 0,'-11'26'26'0,"32"-8"-12"0,-10-15 40 0,10 4-54 16,11-14 1-16,7 1-5 0,-4-3 1 16,4-1-4-16,-4 1 1 15,0 6-12-15,-14-7 1 16</inkml:trace>
  <inkml:trace contextRef="#ctx0" brushRef="#br0" timeOffset="1835.06">5553 5139 59 0,'10'16'29'0,"47"-4"-32"0,-36-12 46 0,11-3-46 16,3 0 0-16,-3 0-28 16,-1-10 0-16</inkml:trace>
  <inkml:trace contextRef="#ctx0" brushRef="#br0" timeOffset="4190.6">7063 4725 45 0,'24'-9'22'0,"-13"15"-9"0,-4-6 23 0,-7 0-33 16,0 3 1-16,-4 4 0 15,-3 5 0-15,-14 19-6 16,-11 10 1-16,4 0 2 15,-18 15 1-15,-3 1-6 16,-4 6 1-16,11 2-5 16,3-11 0-16,7-7-9 15,15-13 1-15</inkml:trace>
  <inkml:trace contextRef="#ctx0" brushRef="#br0" timeOffset="4406.95">6689 4728 45 0,'35'47'22'0,"28"16"-18"0,-41-35 34 16,2 7-37-16,1 18 0 15,10 0 0-15,4 10 0 16,-7-9-4-16,0-7 0 15,-11-10-9 1,-4-18 0-16,-2-19-2 0,-1-16 0 16</inkml:trace>
  <inkml:trace contextRef="#ctx0" brushRef="#br0" timeOffset="4878.32">7310 3982 45 0,'-7'25'22'0,"-4"-22"-15"16,11-3 43-16,0 0-46 16,0 0 0-1,21-3 6 1,11 3 0-16,-4-6-12 0,0 3 1 16,-3 3 6-1,3 3 0-15,-7 3-2 0,-3-3 0 16,-7 7-5-1,-11 2 1-15,-4 7-2 0,1 3 0 16,-5 3 1-16,-2 3 0 16,3 1 0-16,-4 5 0 15,11-3 2-15,0 7 0 16,0-13 1-16,4-3 1 16,3-3-1-16,10-13 1 15,15 0-4-15,-4-6 1 0,8-3-12 16,-1 0 1-1,-7-6-8 1,4-1 1-16</inkml:trace>
  <inkml:trace contextRef="#ctx0" brushRef="#br0" timeOffset="5509.82">7754 4973 41 0,'-14'13'20'0,"7"8"-9"0,7-17 27 0,0 2-36 16,7 0 1-16,-4 4 1 16,8-4 0-16,10 0-5 15,15 0 1-15,13-6 2 16,11-3 0-16,0-3-6 16,3-7 1-16,-3 1-13 15,0 6 1-15</inkml:trace>
  <inkml:trace contextRef="#ctx0" brushRef="#br0" timeOffset="5707.9">8065 4832 43 0,'-15'34'21'0,"-2"45"-18"0,13-67 27 0,4 20-31 0,0 2 0 0,-7 23-10 16,4 2 0-16,3-6 5 16,0-2 0-16</inkml:trace>
  <inkml:trace contextRef="#ctx0" brushRef="#br0" timeOffset="6469.51">8629 4738 48 0,'-11'31'24'0,"18"-9"-20"15,4-19 43-15,0 4-45 16,-1-1 0-16,11 0 2 0,8-3 0 15,2-3-4-15,8 0 0 16,3-3 3-16,4-3 0 16,0 3-1-16,-7-4 0 15,-4 4-1-15,-10 3 0 16,-7 3-3-16,-8 4 0 16,-10 8-3-16,-10 10 1 15,-15 1-4-15,-3 5 1 16,-8 6 0-1,1 1 0-15,0-3 2 0,3-1 1 16,4 13 2-16,7-9 1 0,3-1 3 16,11-2 1-16,7-7 0 15,7-3 0-15,7-3-1 32,7-3 0-17,8-6-3 1,2-4 0-16,5-3-13 0,2-12 0 0</inkml:trace>
  <inkml:trace contextRef="#ctx0" brushRef="#br0" timeOffset="6767.15">9483 4920 56 0,'0'62'28'0,"-29"-37"-31"0,19-12 46 16,-8 15-43-16,-10 4 0 15,-4 5 0-15,-7 4 1 16,1 3-1-16,2 3 0 16,8-3-2-16,7-7 0 15,3-5-8-15,4-16 1 16,4-20-7-16,-1-11 1 15</inkml:trace>
  <inkml:trace contextRef="#ctx0" brushRef="#br0" timeOffset="6921.06">9155 5033 42 0,'17'50'21'0,"29"16"-13"15,-32-44 33-15,4 12-39 16,7 1 0-16,-1-1-1 15,4 4 1-15,-3-10-7 16,0-6 1-16,-4-16-10 16,0-15 0-16</inkml:trace>
  <inkml:trace contextRef="#ctx0" brushRef="#br0" timeOffset="7402.45">10026 4989 55 0,'-14'-3'27'0,"14"9"-20"16,0-6 42-16,7 3-47 15,3-3 1-15,12 3 0 16,9-3 1-16,5 0-6 15,10 0 0-15,10-3-4 0,-3-3 0 16,0-1-13 0,-4-11 1-16</inkml:trace>
  <inkml:trace contextRef="#ctx0" brushRef="#br0" timeOffset="7941.77">10887 4427 48 0,'10'10'24'0,"19"15"-14"0,-19-19 30 0,1 0-37 0,3 1 0 0,3-4 1 16,12 3 1-16,6-12-6 15,4 3 0-15,3-7 4 16,-3 4 1-16,-7-3-3 16,-4 9 1-16,-10 9-2 15,-11 7 1 1,-32 18-6-1,-3 4 1-15,-1 6-4 16,1-10 0-16,4-2 1 0,2-1 0 16,8-3 1-16,4-9 0 15,6 3 7-15,11 0 0 16,7-10 4 0,15 7 1-16,6 3 1 0,7-3 1 15,-3-3 0-15,0 2 0 16,0 1-3-16,-4-6 0 15,-7-1-3-15,-14 10 1 16,-14 10-3-16,-7-1 1 16,-21 22-4-16,-29 4 0 31,-20-1-5-31,-22 7 1 0,-3-3-12 0,-22-10 0 0</inkml:trace>
  <inkml:trace contextRef="#ctx0" brushRef="#br0" timeOffset="15117.87">6325 6365 47 0,'0'38'23'0,"11"3"-12"0,-11-26 23 16,3 10-33-1,4 4 1-15,-7 18-1 16,0 9 1-16,-7 4-3 0,4 6 1 16,-8-1-1-16,4 4 1 15,0-9-5-15,0-7 0 16,4-12-10-16,-1-19 0 15</inkml:trace>
  <inkml:trace contextRef="#ctx0" brushRef="#br0" timeOffset="15512.04">6445 7058 39 0,'-10'38'19'0,"-1"-7"-14"16,11-24 24-16,-3-1-29 15,3 6 1-15,-4-5-1 16,1-4 1-16,-5-3-2 16,8-10 1-16,0-2 0 15,4-1 0-15,3-2-1 16,4-1 0-16,-1 0-1 15,8 1 1-15,-4-1-1 16,4 0 1-16,-1 4 0 16,-3-1 0-16,4 7 0 15,0 6 1-15,-4 3 0 0,0 6 0 16,-4 4 1 0,1-1 0-16,0 7-1 0,-1 6 1 15,-3-3-1-15,4-3 1 16,-1-3-5-16,5 0 1 15,2-7-7-15,-3-12 0 16</inkml:trace>
  <inkml:trace contextRef="#ctx0" brushRef="#br0" timeOffset="15914.19">6925 7206 41 0,'7'40'20'0,"-14"33"-18"16,7-58 33-16,-3 4-33 15,-1 3 0-15,0 0 0 16,1-9 1-16,-1-4-4 16,1-6 0-16,-4-9 3 15,7-4 0-15,0-8-2 16,0-11 1-16,0-2-1 15,7 0 0-15,-7-10-3 16,3-3 0-16,-3 6-1 16,4-2 1-16,3 8-1 15,4 4 1-15,3 9 1 16,7 7 0-16,-7 5 4 16,4 4 1-16,-1 0 0 15,-6 6 0-15,-4 10 0 0,-7 2 0 16,-4 7-3-16,1 3 1 15,-8-3-5-15,-6 0 1 16,2-3-5-16,5-3 0 16,3-4-5-16,7-5 0 15</inkml:trace>
  <inkml:trace contextRef="#ctx0" brushRef="#br0" timeOffset="16207.05">7232 7115 27 0,'-11'37'13'0,"11"-5"-5"0,0-26 18 0,0-6-24 16,4 3 0-16,3 0 2 15,4-6 1-15,-1 3-7 16,4-3 1-16,4-10 2 16,0 1 0-16,-1-16-5 15,4-1 1-15,-3-2-7 16,3-13 0-16,0-6-1 16,-10-6 0-16</inkml:trace>
  <inkml:trace contextRef="#ctx0" brushRef="#br0" timeOffset="16411.66">7539 6262 44 0,'0'53'22'0,"-7"29"-26"0,0-60 47 16,3 15-43-16,-3 4 1 15,4 19-1-15,-8 2 1 0,4 17-2 16,3-4 1-16,1-9-3 15,-1-13 1-15,1-15-9 16,-1-19 1-16,4-13-3 16,-3-12 0-16</inkml:trace>
  <inkml:trace contextRef="#ctx0" brushRef="#br0" timeOffset="16597.28">7274 6738 34 0,'7'26'17'0,"22"11"-4"0,-19-31 29 0,11-2-37 16,-3 2 0-16,7-6 2 16,13-10 1-16,15-8-11 15,4-7 1-15,3-1 4 16,-4 8 1-16,-3 5-10 16,-3-3 1-16,-12 1-11 0,-9-7 1 15</inkml:trace>
  <inkml:trace contextRef="#ctx0" brushRef="#br0" timeOffset="16952.47">8883 6513 55 0,'-18'69'27'0,"1"34"-31"0,13-75 43 0,1 19-39 16,-1 10 0-16,1 2-2 15,-1-5 1-15,4-7-4 16,0-13 0-16,0-9-10 16,4-18 1-16</inkml:trace>
  <inkml:trace contextRef="#ctx0" brushRef="#br0" timeOffset="17325.5">8784 6964 42 0,'60'25'21'0,"46"-15"-13"0,-71-13 30 15,1-4-35-15,13 4 0 0,7-3 1 16,1-10 1-16,-8 1-6 15,-6-4 0 1,-5 0 4-16,-13 0 0 0,-4 7-1 16,-7-1 0-16,-7 4-2 15,-10 2 1-15,-8-2-2 16,-6 15 1-16,-8 7-3 16,4 6 0-16,0 6-6 15,3 6 1-15,0 7-3 16,11 2 0-16,4-2 2 15,10-7 0-15,7-6 5 16,7-12 0-16,4-13 6 16,-1-16 1-16,1-9 1 15,-4-6 1-15,-14-10-4 16,-3 0 0-16,-8-3-11 16,-3 4 1-16</inkml:trace>
  <inkml:trace contextRef="#ctx0" brushRef="#br0" timeOffset="18091.99">10633 7043 34 0,'0'15'17'0,"-7"7"-15"0,7-12 25 15,-4-1-26 1,1 4 1-16,-1-1 1 0,1 1 0 16,-4-4-3-16,-1-6 0 15,1-3 3-15,0 0 1 16,0-9-1-16,0 3 0 16,0-1-1-16,0 4 1 15,0-3-2-15,-4 6 1 16,1 0-2-16,-1 0 1 15,4 0-2-15,-3 0 1 0,3-3 0 16,0 0 1-16,0-1-1 16,-4 8 0-16,0 2 0 15,1 6 0-15,-4 4 0 16,3 3 1-16,-7 3-2 16,8 3 1-16,3 0-1 15,0 3 1-15,7-3 0 16,7-3 1-16,7 0 0 15,4-6 1-15,-1-7-1 16,4-6 1-16,1 1 0 16,-1-11 1-16,0-8-2 31,-4-7 1-31,-2-3-2 0,-1 0 0 16,-4-10-7-16,-3-3 1 0,0 1-10 15,-3-1 1-15</inkml:trace>
  <inkml:trace contextRef="#ctx0" brushRef="#br0" timeOffset="18421.21">10784 7033 39 0,'4'-3'19'0,"-1"25"-11"0,-3-22 24 16,0 6-29-16,0-3 1 0,-3 10 0 15,3 3 0 1,-4 6-6-16,4-4 0 0,0 8 4 16,0-5 1-16,7-2-2 15,4-3 0-15,3-7-1 16,4-6 1-16,-1-6 0 15,1-9 0-15,0-1-3 16,-4-6 1-16,7-6-11 16,-3-6 0-16,3 0-3 15,4-7 0-15</inkml:trace>
  <inkml:trace contextRef="#ctx0" brushRef="#br0" timeOffset="18724.93">11201 6155 56 0,'0'13'28'0,"-4"21"-31"0,1-18 54 15,-1 0-50-15,-3 18 0 16,-4 7 0-16,1 18 0 16,-1 10-2-16,4 19 1 0,-3 9-1 15,3-9 0-15,0-9-4 16,3-10 0-16,1-22-7 16,3-13 0-16,0-18-5 15,0-13 1-15</inkml:trace>
  <inkml:trace contextRef="#ctx0" brushRef="#br0" timeOffset="18934.24">11014 6911 54 0,'14'19'27'0,"7"-19"-34"0,-7-3 51 15,11-1-45 1,10-2 1-16,0-6-8 0,1-1 1 16,-8 1-1-16,-7-1 0 15,0-3-7-15,0-2 1 16</inkml:trace>
  <inkml:trace contextRef="#ctx0" brushRef="#br0" timeOffset="19337.34">11448 7250 36 0,'-18'81'18'0,"-3"-15"-20"16,17-53 32-16,1-1-30 15,-1-9 0-15,-3-9 1 16,4-7 0-16,-1-9-1 15,-3-6 0-15,4-3 0 16,-4-10 0-16,3 0 0 16,-3-6 1-16,3 3-2 15,1-3 1-15,6 3-1 16,4 7 0-16,4 5 0 16,0 1 0-16,6 12 1 15,4 10 1-15,4 6 2 16,0 3 1-16,0 9 0 15,-4 4 1-15,-4 2-1 16,-6 7 1-16,-8 3-2 16,-3 4 0-16,-7 2-5 0,-7-3 0 15,-3-6-5 1,-5-6 0-16,1 0-7 0,4-7 1 16,3-9-1-16,6-6 1 15</inkml:trace>
  <inkml:trace contextRef="#ctx0" brushRef="#br0" timeOffset="19692.34">11733 6980 41 0,'-3'9'20'0,"-1"13"-20"16,4-15 43-16,4 5-42 16,-1 4 1-16,4 3 1 15,1 3 0-15,2-4-3 16,4 1 0-16,0-9 3 15,4-7 0-15,-4-6-1 16,0-10 0-16,-3-6-1 16,-1-3 1-16,1-3-6 15,0-6 0-15,-1-7-12 0,-3-9 1 16</inkml:trace>
  <inkml:trace contextRef="#ctx0" brushRef="#br0" timeOffset="19922.91">12076 6331 27 0,'-4'59'13'0,"-28"13"-3"0,29-46 7 0,-4 14-15 15,-4 20 0-15,1 3 2 16,-1 12 1-16,4-6-6 15,0 6 1-15,7-12 0 16,0-16 1-16,0-9-4 16,0-20 0-16,3-15-8 15,1-12 0-15</inkml:trace>
  <inkml:trace contextRef="#ctx0" brushRef="#br0" timeOffset="20118.66">11843 6814 64 0,'21'9'32'0,"7"-12"-39"0,-3 6 65 15,7-6-57 1,10-6 1-16,11-10 0 0,7-3 0 16,-4 0-7-16,-6 0 0 15,-19 3-7-15,-13 3 1 16,-21 7-9-16,-5 0 1 15</inkml:trace>
  <inkml:trace contextRef="#ctx0" brushRef="#br0" timeOffset="21076.69">5867 7645 39 0,'42'3'19'0,"36"-16"-19"0,-57 10 27 16,18-3-26-16,14 0 0 15,14-4 2-15,10 1 0 16,18 3-1-16,22-1 0 15,10 1 3-15,25 3 1 16,10 0 0-16,25-4 0 16,14 7 0-16,14-3 0 15,7 3-3-15,15 0 1 16,13 0-1-16,8-9 0 0,17 3-1 16,11-1 1-16,10 4-2 15,7 0 1-15,8 6-1 16,10 3 0-16,-7 7-1 15,-4 9 1-15,-17 9-1 16,-18 7 0-16,-31-10 0 16,-22 0 1-16,-32-3-5 15,-24-6 1 1,-18-9-15 0,-31-10 0-16,-40-10-2 0,-24-12 1 0</inkml:trace>
  <inkml:trace contextRef="#ctx0" brushRef="#br0" timeOffset="23165.5">16298 4195 38 0,'14'19'19'0,"4"-6"-10"0,-14-10 20 16,-4 9-27-16,3 7 1 0,-3 16-1 16,-7 12 0-16,0 28-4 15,-4 19 0-15,1 28 0 16,-8 35 1-16,1 16-6 31,-5 24 1-31,-2 35-2 0,3 25 1 0,6 38 1 16,15 34 0-16,4 19 6 15,14 26 1-15,3 27 4 16,-4 29 1-16,12 24 2 16,2 29 1-16,5 13-2 15,-5 12 1-15,1 9-5 16,0-3 1 0,-11 7-3-16,-10-16 1 0,-8 0-3 15,1-4 1-15,-4-8-3 0,-4-14 1 16,-3-18-1-16,-7-12 0 15,7-16-1-15,0-26 1 16,0-31-1-16,-4-27 0 16,1-36-8-16,-1-40 1 15</inkml:trace>
  <inkml:trace contextRef="#ctx0" brushRef="#br0" timeOffset="26213.69">20080 4437 43 0,'0'-10'21'0,"-10"4"-12"15,10-6 21-15,-8-7-31 16,-2-3 0-16,-8 3 1 16,-6 6 1-16,-5 4-1 15,-6 6 0-15,-11 9-1 16,0 13 1-16,-3 6-2 16,3 6 0-16,7 10-2 15,0 16 0-15,8 2-2 16,10 10 1-16,6 6 2 15,12-6 1-15,3-15 3 16,18-10 1-16,13-16 3 16,12-9 0-16,10-19 1 15,-1-19 0-15,1-9-2 0,-7-1 1 16,-3-2-8-16,-8-3 1 16,-10-7-12-16,-8 16 1 15</inkml:trace>
  <inkml:trace contextRef="#ctx0" brushRef="#br0" timeOffset="26517.97">20126 4763 36 0,'0'25'18'0,"7"9"-14"0,-3-24 23 0,-4 2-26 15,0 4 1-15,3 0 0 16,1-1 0-16,3-2-2 16,3-4 1-16,1-2 2 15,3-7 0-15,0-10-2 16,0 1 0-16,4-13-6 15,-1 3 0-15,1-9-8 16,-4 0 0-16</inkml:trace>
  <inkml:trace contextRef="#ctx0" brushRef="#br0" timeOffset="26820.22">20549 4133 45 0,'4'3'22'0,"-4"12"-20"0,0-8 38 0,-4 8-40 15,1 7 1-15,-4 3 0 16,0 16 1-16,-4 3-3 15,1 19 0-15,-5 6-1 16,5 9 1-16,3-6-2 16,3-9 0-16,1-13-8 15,-4-15 0-15,3-20-2 16,1-15 0-16</inkml:trace>
  <inkml:trace contextRef="#ctx0" brushRef="#br0" timeOffset="27013.56">20324 4637 41 0,'10'13'20'0,"11"-10"-18"16,-7-6 38-16,8-3-40 0,2-4 0 15,12 1-5-15,-5 6 1 16,1-3-7-16,-4-4 1 15</inkml:trace>
  <inkml:trace contextRef="#ctx0" brushRef="#br0" timeOffset="27416.65">20697 4722 30 0,'8'69'15'0,"-8"0"-3"0,0-44 14 0,0 3-25 0,-4 4 0 0,4-7 0 15,0-3 1-15,0-3-3 16,0-7 0-16,0-9 2 16,0-9 0-16,0-3-1 15,0-7 0-15,0-9 0 16,-4-7 0-16,4 1 0 15,0-3 0-15,0-1-1 16,0-6 0-16,4 10 0 16,3-3 1-16,4 5-1 15,6 4 0-15,4 16 2 0,8-1 0 16,-5 14 2 0,-2 2 1-16,-5 0 0 15,-3 3 0-15,-3 4-1 0,-15 3 1 16,-3-4-4-16,0 1 0 15,-3 2-4-15,-4 7 1 16,3-6-5-16,0-3 0 16,1-4-6-16,3-3 1 15</inkml:trace>
  <inkml:trace contextRef="#ctx0" brushRef="#br0" timeOffset="27686.9">21061 4637 36 0,'-7'41'18'16,"3"-13"-16"-16,4-18 30 0,0 2-31 15,0 1 1-15,4-1 2 16,3 1 1-16,0-4-6 15,3-5 1-15,5-4 2 16,-1-10 1-16,3-6-3 16,5-12 0-16,-5 0-6 15,1-10 1-15,-4-12-9 16,4-6 1-16</inkml:trace>
  <inkml:trace contextRef="#ctx0" brushRef="#br0" timeOffset="27895.03">21311 3747 37 0,'7'28'18'0,"-7"44"-14"0,0-53 27 16,-3 16-31-16,-4 5 1 16,-4 14 0-16,1 15 1 15,3 9-3-15,0 7 1 0,3-7-1 16,0-9 0-1,1-25-6-15,-1-13 1 16,1-12-6-16,-1-16 1 0</inkml:trace>
  <inkml:trace contextRef="#ctx0" brushRef="#br0" timeOffset="28077.18">21008 4267 37 0,'0'16'18'0,"35"28"-13"16,-21-31 31-16,7-4-31 15,8 0 0-15,-1-9 3 16,11-6 0-16,10-6-11 16,8-7 0-16,-1 0 3 15,-3-6 1-15,-7 0-14 16,-4 0 1-16,-10-4-4 16,-4-2 1-16</inkml:trace>
  <inkml:trace contextRef="#ctx0" brushRef="#br0" timeOffset="28465.82">23322 3910 44 0,'-7'34'22'0,"-14"73"-27"0,14-76 42 0,-7 20-37 16,0 14 0-16,-4 17 0 15,0 3 0-15,4-7-1 16,4-6 1-16,3-15-6 16,3-13 1-16,1-16-7 15,-1-19 0-15</inkml:trace>
  <inkml:trace contextRef="#ctx0" brushRef="#br0" timeOffset="28825.12">23086 4641 41 0,'53'34'20'0,"60"-25"-18"0,-78-9 33 0,4 0-33 16,10-6 1-1,8-3 0-15,-8-1 0 0,-7 1-5 16,-6-7 1-16,-8 10 2 16,-7-3 1-16,-7-4-2 15,-3 4 0-15,-4-10 0 16,-7 6 0-16,-7 7-1 16,-8 6 1-16,-2 6-3 15,-4 1 0-15,0 11-4 16,-1 11 0-16,5 5-5 15,3 4 1-15,10-4-2 16,4-6 0-16,7-2 6 16,7-11 0-16,4-12 7 15,3-9 1-15,-3-6 3 16,-1-20 1-16,-3-2-6 16,-3-1 1-16</inkml:trace>
  <inkml:trace contextRef="#ctx0" brushRef="#br0" timeOffset="29306.69">25418 3847 40 0,'3'-25'20'0,"4"13"-13"16,-7 12 37-16,4 6-41 15,-1 0 1-15,-3 10 1 16,-3 15 0-16,-4 4-7 0,-7 15 0 15,-1 13 3-15,1 18 0 16,4 10-3-16,3 0 1 16,3-13-8-16,4-9 1 15,4-22-8-15,3-15 0 16</inkml:trace>
  <inkml:trace contextRef="#ctx0" brushRef="#br0" timeOffset="29503.95">25552 4575 33 0,'3'44'16'0,"-6"-4"-13"0,3-30 19 0,-4-4-25 16,4 3 0-16,-3-2-15 15,-1-7 0-15</inkml:trace>
  <inkml:trace contextRef="#ctx0" brushRef="#br0" timeOffset="30071.54">25499 4713 46 0,'-4'19'23'0,"4"-7"-25"0,0-12 42 0,0 3-39 16,0-3 1-16,4-9 0 15,-1-7 0-15,4-15-3 16,0 9 0-16,4-6 1 16,0-1 1-16,3-2-3 15,0 3 0-15,-4 3-1 16,1 3 1-16,0 6-1 16,-1 0 0-16,1 10-1 15,-4 9 1-15,0 7 1 16,3 5 1-16,1 4 0 15,0 0 1-15,-1-6 0 16,-3 8 0-16,4 11 0 0,-4-7 0 16,0 0-4-16,4-3 0 15,3-6-7-15,-4-10 1 16</inkml:trace>
  <inkml:trace contextRef="#ctx0" brushRef="#br0" timeOffset="30444.6">25933 4870 38 0,'-4'75'19'0,"-10"-28"-20"16,11-38 30-16,-1 1-30 15,0-4 0-15,1-6 1 16,-1-10 0-16,4-21 0 16,0-7 0-16,0 1-2 15,0-13 0-15,0 0 0 16,-3-1 1-16,-1-2-3 16,4-3 0-16,0 12 1 15,7 9 1-15,4 7 2 16,7 3 0-16,6 12 1 15,8 13 1-15,-4 10 2 16,1 5 1-16,-8 7-1 0,-7-12 0 16,-7 15-2-1,-11 3 0-15,-6 0-6 0,-8-3 0 16,-3-3-7-16,3-3 0 16</inkml:trace>
  <inkml:trace contextRef="#ctx0" brushRef="#br0" timeOffset="30730.69">26194 4653 29 0,'-7'28'14'15,"3"4"-10"-15,4-32 20 0,0 3-21 16,4 3 1-16,-1-6 3 16,-3 0 0-16,7-6-8 15,0-4 0-15,4-2 5 16,3-7 1-16,4-3-4 16,3-9 0-16,4-10-6 15,-4-6 0-15,3-16-8 16,1-12 0-16</inkml:trace>
  <inkml:trace contextRef="#ctx0" brushRef="#br0" timeOffset="30957.52">26490 3471 37 0,'7'3'18'0,"4"32"-16"0,-11-20 28 15,0 17-30-15,-7 8 1 16,-4 17-1-16,-3 15 1 15,0 16-2-15,-4 15 1 16,8 13 0-16,3-12 1 16,3-7-2-16,1-19 1 15,-1-15-2-15,0-19 0 0,4-22-8 16,0-13 1-16,0-12-2 16,0-6 1-16</inkml:trace>
  <inkml:trace contextRef="#ctx0" brushRef="#br0" timeOffset="31168.91">26215 4195 49 0,'21'41'24'0,"32"-25"-24"16,-32-10 51-16,7-6-48 16,15-9 1-16,13-1-1 15,15-15 1-15,-8-3-6 16,8-10 0-16,-8 13 1 15,-13 6 1-15,-12 4-7 16,-20 5 1-16,-14 1-9 16,-18 12 0-16,-11 3-2 0,-10 7 0 15</inkml:trace>
  <inkml:trace contextRef="#ctx0" brushRef="#br0" timeOffset="32037.4">19350 5378 44 0,'95'-4'22'0,"113"-14"-20"15,-127 2 42-15,36 0-42 16,45 7 0-16,29-4 1 16,45 13 1-16,14-6-4 0,29-3 0 15,7 2 2 1,28 1 1-16,28-3-2 0,14-1 0 16,15 4 0-16,3-3 0 15,21 2-2-15,3-2 1 16,-2 3 0-16,-5-1 0 15,-6 4-1-15,-36 0 0 16,-7 6-5-16,-49 3 1 16,-25 10-12-16,-35-6 1 15</inkml:trace>
  <inkml:trace contextRef="#ctx0" brushRef="#br1" timeOffset="39318">2491 9206 47 0,'0'0'23'0,"0"10"-7"16,0-10 23-16,0 0-36 0,0 0 1 16,0 0 1-1,0 3 1-15,0 6-8 0,-7 7 0 16,-4 3 4-16,-10 6 1 15,-7 6-3-15,-15 7 1 16,4 6-3-16,-6 0 0 16,-5 6-3-16,8 0 1 15,0-9-4-15,3-10 1 16,7-9-11-16,4-13 0 16</inkml:trace>
  <inkml:trace contextRef="#ctx0" brushRef="#br1" timeOffset="39574.72">2025 9128 40 0,'18'22'20'0,"6"-10"-10"16,-13-5 26-16,-4 5-33 15,11 4 0-15,-4 6 2 16,7 22 0-16,4 0-7 15,13 12 1-15,5 4 3 16,-1-1 1-16,4 4-4 16,-7-13 0-16,-8-12-5 15,-2-10 0-15,-8-6-9 16,0-9 0-16,-3-13-1 16,-8-4 1-16</inkml:trace>
  <inkml:trace contextRef="#ctx0" brushRef="#br1" timeOffset="39864.25">2822 9256 55 0,'-17'32'27'0,"24"-32"-30"0,-4 0 59 16,4 3-53-16,-7 0 1 0,7 0 0 15,4 0 1-15,-1-6-7 16,12-6 0-16,6 3 1 16,-3-1 0-16,-1 1-8 15,-10 0 1-15,4 3-11 16,-18 3 1-16</inkml:trace>
  <inkml:trace contextRef="#ctx0" brushRef="#br1" timeOffset="40081.58">2865 9551 60 0,'14'16'30'0,"10"-16"-33"0,-13-3 49 0,7-7-47 16,10-2 0-16,-7-7-8 15,-3 3 0 1,6 1-3-16,-6-4 1 0</inkml:trace>
  <inkml:trace contextRef="#ctx0" brushRef="#br1" timeOffset="42398.31">3602 9429 59 0,'7'9'29'0,"0"7"-22"0,-7-16 30 16,0 0-36-16,11 0 1 15,-1-3-1-15,11-3 1 16,8-7-4-16,9-3 1 15,-2 1-6-15,2-4 1 16,1-6-11-16,0 0 0 0</inkml:trace>
  <inkml:trace contextRef="#ctx0" brushRef="#br1" timeOffset="42953.78">4057 8912 47 0,'11'12'23'0,"27"-15"-17"16,-20 0 32-16,-4 0-36 0,14 0 1 15,1-1 0-15,9-2 1 16,-6 6-5 0,-4 6 0-16,-14 10 2 0,-3 12 1 15,-15 7-3-15,-17 12 1 16,-3 0-2-16,-1 3 0 15,-3-6-4-15,-1 0 1 16,1 3 0-16,4-13 0 16,2-9 0-16,8-6 0 15,4 0 1-15,6-6 0 16,4-7 3-16,0-6 1 0,4-6-1 16,3-1 0-16,3 1 1 15,1 0 0-15,0 0 0 16,-1 2 1-16,8 4 1 15,-8 7 0-15,8-1 2 16,-4 7 0-16,4-1-1 16,-1-3 0-16,-3 4 0 15,4 0 0-15,3-1-4 16,7-2 1-16,-3-7-13 16,10-6 0-16</inkml:trace>
  <inkml:trace contextRef="#ctx0" brushRef="#br1" timeOffset="43182.32">4946 9473 72 0,'11'28'36'0,"-11"54"-50"0,0-64 65 16,-4 17-56-16,-17 3 1 16,-7 9-14-16,-4-4 0 15,0-11 11-15,-3-4 1 16</inkml:trace>
  <inkml:trace contextRef="#ctx0" brushRef="#br1" timeOffset="44755.05">7317 9385 37 0,'-7'53'18'0,"3"-15"-6"15,4-25 19-15,0-1-26 16,0 1 1-16,0-1 2 16,0-2 1-16,0-10-11 0,4-16 0 15,-1-3 8-15,1-15 1 16,-1-13-4-16,4-13 1 15,7-3-2-15,-3-15 0 16,-4-1-1-16,4-2 1 16,-4-4-3-16,3 1 0 15,4 5-2-15,0 13 1 16,1 4-3-16,-5 5 0 16,1 13-3-16,3 16 1 0,3 16-3 15,-2 12 1-15,-1 15-4 16,-4 10 1-16,1 10-2 15,-11 12 0-15</inkml:trace>
  <inkml:trace contextRef="#ctx0" brushRef="#br1" timeOffset="45494.9">7133 9219 44 0,'0'19'22'0,"7"-22"-23"0,-7 3 44 16,7 0-41-16,0-7 0 16,4 7 3-16,10-3 1 15,14-3-7-15,15-4 1 16,6 1 3-16,8-10 1 16,6 0-5-16,-10 4 0 15,-17-1-13-15,-5 0 0 16,-6 10-3-16,-25 6 0 15</inkml:trace>
  <inkml:trace contextRef="#ctx0" brushRef="#br1" timeOffset="45947.37">7976 9018 48 0,'7'0'24'0,"-3"3"-20"0,-4-3 45 15,0 3-47-15,0 1 0 16,0-1-1 0,-4 3 1-16,-6 3-3 0,-4 10 0 15,-7 6 1-15,-8 7 1 16,-2 5-3-16,2 10 1 15,-2 7-1-15,6-4 1 0,4 0-2 16,7 0 1-16,7-3-3 16,7-15 0-16,14-4-4 15,10-9 0-15,12-16-6 16,-1-10 1-16</inkml:trace>
  <inkml:trace contextRef="#ctx0" brushRef="#br1" timeOffset="46153.11">8248 9172 41 0,'7'9'20'0,"0"1"-14"0,-7-10 33 0,0 6-38 0,-3 0 0 0,-8 4 1 16,-7 5 0-16,1 4-2 15,-8 9 0-15,-7 1 1 0,8-1 0 16,-1 0-2-1,0 3 0-15,4-2-4 0,3-4 0 16,8-3-9-16,6-13 0 16</inkml:trace>
  <inkml:trace contextRef="#ctx0" brushRef="#br1" timeOffset="46380.37">8068 9225 36 0,'11'31'18'0,"-1"13"-12"0,-10-34 23 0,0 5-29 15,0 1 1-15,0 0-1 16,4 0 1-16,3-1-2 16,-4 1 1-16,4 0-1 15,0-4 1-15,4-2-6 16,3-4 1-16,0-6-6 15,0-3 0-15</inkml:trace>
  <inkml:trace contextRef="#ctx0" brushRef="#br1" timeOffset="47667.04">8410 8883 34 0,'0'7'17'0,"7"-4"-8"15,-7-3 18-15,7 3-23 16,0 0 0-16,4 3 2 16,3 1 1-16,0 2-8 15,7 7 1-15,-3 2 5 16,0 4 1-16,-8 10-3 15,1 2 1-15,-8 7-3 0,-3 9 0 16,-7 10-6-16,-10-4 1 16,-8-9-13-1,0-12 1-15</inkml:trace>
  <inkml:trace contextRef="#ctx0" brushRef="#br1" timeOffset="47967.6">8911 9056 45 0,'-17'6'22'0,"20"3"-14"0,1-5 30 0,-1-1-36 16,8 0 0-16,3 0 2 16,7-6 0-16,7 0-6 15,4-4 1-15,-4 1 0 16,0-3 0-16,4-4-11 16,-7 4 1-16,-4-4-5 15,-14 4 1-15</inkml:trace>
  <inkml:trace contextRef="#ctx0" brushRef="#br1" timeOffset="48134.58">8890 9341 42 0,'14'28'21'0,"43"-18"-29"0,-33-13 37 16,-3-4-35-16,8-2 1 15,-1-10-16-15,4-9 1 16</inkml:trace>
  <inkml:trace contextRef="#ctx0" brushRef="#br1" timeOffset="48628.36">9645 8350 48 0,'0'16'24'0,"11"-7"-24"15,-4-6 42-15,-7-3-39 0,7 0 0 16,10-3 1-16,12-3 1 16,9-3-6-16,5-4 1 15,6 7 4-15,7-7 1 16,4 7-2-16,-10 3 0 15,-4 6-1-15,-7 6 1 16,-11 13-2-16,-7 10 0 16,-7 2-3-16,-21 10 1 15,-4 6-2-15,-10 7 0 16,-7-1-2-16,-4-2 1 0,0-4-1 16,4-3 0-16,4 0-2 15,6-3 1 1,4-4-10-1,10-5 1-15</inkml:trace>
  <inkml:trace contextRef="#ctx0" brushRef="#br1" timeOffset="48854.66">9888 9617 67 0,'-3'3'33'0,"6"4"-41"0,-3-7 60 16,0 3-58-16,0-3 0 15,0 0-30-15,-7-10 1 16</inkml:trace>
  <inkml:trace contextRef="#ctx0" brushRef="#br1" timeOffset="51342.78">1954 12060 49 0,'4'38'24'0,"7"-13"-15"0,-4-16 25 0,0-3-32 15,-7 1 1-15,3-11 0 16,-3-8 0-16,0-10-4 15,-3-9 1-15,-4-16 2 0,7-7 1 16,0-15-2-16,-7-9 1 16,3-4-2-16,-3-5 1 15,7-4-1-15,0 0 1 16,7 3-1-16,-7-3 0 16,11 6 1-16,6 10 0 15,8 12 0-15,0 13 1 16,6 9-1-16,-2 16 0 0,-5 10-1 15,1 8 1-15,-4 14-4 16,0 11 0-16,-10 11-4 16,-4 11 0-16,-7 7-9 15,0 4 0-15,-18-1-2 16,8 0 1-16</inkml:trace>
  <inkml:trace contextRef="#ctx0" brushRef="#br1" timeOffset="51515.43">1866 11831 45 0,'-3'13'22'0,"3"-10"-21"16,3 0 44-16,-3 0-43 16,7 0 1-16,14 0 1 15,-6 0 0-15,2-9-6 0,1 0 1 16,3 0-2-16,11-4 1 15,7-6-14 1,-1-9 1-16</inkml:trace>
  <inkml:trace contextRef="#ctx0" brushRef="#br1" timeOffset="51870.57">2685 11260 63 0,'-11'16'31'0,"-10"0"-36"16,10-7 52-16,-6 10-47 15,-4 6 1-15,3 9 2 16,-3 7 0-16,0 9-3 16,-11 10 0-16,4 6 2 15,6 3 1-15,1 3-1 16,11 0 0-16,3 0-2 16,17-3 1-16,-3-19-5 15,14-12 0-15,-10-13-7 16,10-16 1-16,7-15-9 15,-6-3 0-15</inkml:trace>
  <inkml:trace contextRef="#ctx0" brushRef="#br1" timeOffset="52307.21">2621 11818 65 0,'0'13'32'0,"4"-7"-32"15,6-6 57-15,8 0-56 0,3-3 1 16,7-3-1-16,11-4 0 16,0-2-6-16,3-1 0 15,-3 1-14-15,0-7 0 16</inkml:trace>
  <inkml:trace contextRef="#ctx0" brushRef="#br1" timeOffset="52889.7">3249 11458 55 0,'28'3'27'0,"-3"-3"-21"16,-14 0 33-16,6 0-37 15,1 0 0-15,3 0 2 16,7 3 1-16,-14 3-7 15,4 4 1-15,-7 2 2 0,-11 13 1 16,-7 4-3-16,-15 11 0 16,-9 11-3-16,-12-8 1 15,-3 1-4-15,4-3 1 16,3-6-1-16,0-4 0 16,11-6 0-16,4-3 1 15,6-9-2-15,7-7 1 16,11-3 1-16,-7-6 0 15,14-7 2-15,4-2 0 16,7-1 3-16,6-2 0 16,4 2 5-16,1 1 0 0,-1 5 3 15,-7 1 0-15,0 3 1 16,0 6 0-16,1 3-2 16,2 4 0-16,-3-4-2 15,1 0 0-15,6 4-3 16,-3-1 0-16,-1-3-5 15,1 1 0-15,0-7-10 16,-1-7 0-16</inkml:trace>
  <inkml:trace contextRef="#ctx0" brushRef="#br1" timeOffset="53204.73">3665 11194 58 0,'22'29'29'0,"-1"2"-28"0,-11-22 49 15,1 7-45-15,10 6 0 16,7 9 1-16,-7 1 0 16,-3 15-9-16,0 6 0 0,-4 13 4 15,-7 3 1 1,-7 12-10-16,-7-5 0 0,-7-10-12 16,-4-10 0-16</inkml:trace>
  <inkml:trace contextRef="#ctx0" brushRef="#br1" timeOffset="53882.39">4664 11630 46 0,'-7'19'23'0,"3"-16"-12"16,4-3 28-16,0 0-36 0,0 0 1 15,4 0 2-15,6 0 1 16,1-9-9-16,14 3 1 16,24-4 5-16,0 1 0 15,11-1-6-15,0 1 1 16,-10 6-9-16,-8 0 1 15,-14 0-10-15,-14 3 1 16</inkml:trace>
  <inkml:trace contextRef="#ctx0" brushRef="#br1" timeOffset="54082.21">4657 12041 54 0,'10'16'27'0,"15"-23"-28"0,-11-2 44 0,21-3-43 16,8-4 1-16,6 0-2 15,4 1 1-15,3-1-9 16,-6 3 1-16,-11 4-8 16,-15 6 1-16</inkml:trace>
  <inkml:trace contextRef="#ctx0" brushRef="#br2" timeOffset="61451.93">2163 10081 36 0,'0'0'18'0,"21"0"-8"16,-21 0 18-16,10-3-24 16,8 0 0-16,14-3 5 15,17-1 0-15,0 1-11 16,22-3 1-16,17-4 6 16,25 1 1-16,14-4-3 15,14-6 1-15,25-3-4 16,-21-3 1-16,10-1-1 15,4 1 1-15,-15 0-2 16,-27-3 1-16,-8 2-1 16,-17 1 0-16,-22 6-4 15,-10 0 1-15,-14 7-8 16,-18 2 0-16,-17 1-4 16,-11 2 0-16</inkml:trace>
  <inkml:trace contextRef="#ctx0" brushRef="#br2" timeOffset="61928.92">2512 10276 26 0,'-11'-7'13'16,"4"-15"-10"-16,7 16 15 0,0 0-16 15,0 3 0-15,0 3 3 16,0-3 1-16,0 3-5 15,0 0 1-15,7 0 5 16,-7 0 1-16,21 0 0 16,8-4 1-16,20-2-2 15,14 0 1-15,19-3-3 16,2 2 1-16,8 1-2 16,7 0 0-16,10-1-2 15,1-5 0-15,-1-7-2 16,11-9 1-16,3 0-2 0,4 3 1 15,-17-7-2-15,3 1 0 16,-15 3-3-16,-13-1 0 16,-22 7-8-16,-13 0 1 15,-22 7-6-15,-17 9 0 16</inkml:trace>
  <inkml:trace contextRef="#ctx0" brushRef="#br2" timeOffset="63384.1">2805 12279 31 0,'-4'19'15'0,"4"9"-8"0,0-21 19 16,0-1-24-16,0 0 0 15,0 4 3-15,0-4 0 16,4 0-5-16,3 0 0 15,-7-2 4-15,10-4 0 0,-3-4-1 16,4-5 0-16,10-3-2 16,0-7 1-16,7-3-1 15,1-3 0-15,-5-4-1 16,5 1 0-16,-12-6 0 16,4 9 0-16,1 6 0 15,-5 3 0-15,4 4-1 16,-10 5 1-16,7 7-1 15,-8 10 1-15,1-1-1 16,-1 4 0-16,1-1 0 16,-4 4 0-16,-7-4 0 15,11 1 1-15,-11 3-1 16,3-7 1-16,4 1 0 16,-3-4 0-16,3-3-1 15,-4-3 1-15,4 0 0 16,4-3 0-16,-1-3-1 0,8-1 1 15,-7 1 0-15,-1 3 0 16,1 3 1-16,-1 0 0 16,1 0-1-16,-4 0 0 15,4-3-1-15,-8 3 1 16,4-3 0-16,0 3 0 16,4-7-1-16,-1 7 0 15,1 0 1-15,0 0 0 16,-4 7 0-16,7-4 1 0,-7 0-2 15,3 3 0-15,-6 0 0 16,3 1 0-16,4-1-2 16,-4 0 1-16,-4-3 0 31,4 0 0-15,4-3 1-16,-1-3 0 0,5-3 1 0,-1 3 0 0,-4 0 0 15,1 0 0-15,-1 0 0 16,1-1 1-16,0 1-2 15,-1 0 1-15,1-6-1 16,-1-4 1-16,-3-3 0 16,4 1 0-16,-4-1 1 15,7 4 0-15,4 2 0 16,-4 7 0-16,11 3 0 16,-4 6 1-16,-4 4-1 15,5 5 0-15,-1 1-1 16,-4 3 1-16,-3 0-8 0,4-4 1 15,-14-5-6-15,6-1 0 16</inkml:trace>
  <inkml:trace contextRef="#ctx0" brushRef="#br2" timeOffset="65128">6639 5512 29 0,'-7'7'14'0,"4"8"-4"0,3-12 20 15,0-3-29-15,0 0 1 16,7-3 0-16,3-9 1 16,8 5-2-16,3-2 1 0,7 0 2 15,8-1 0-15,-1-2-1 16,7 2 1-16,1-2-2 16,2 2 1-16,-6-5-6 15,-3 5 1-15,-8 10-6 16,-11-6 1-16,-6 6-7 15,-11 0 0-15</inkml:trace>
  <inkml:trace contextRef="#ctx0" brushRef="#br2" timeOffset="65430.49">6629 5679 41 0,'0'6'20'0,"24"-9"-12"0,-9 0 32 15,2-1-38-15,8-2 0 16,10-3 1-16,4-7 1 15,-11 0-6-15,-3 4 1 16,10-1 2-16,4 1 1 16,-7 2-10-16,-4 1 0 15,-3 3-7-15,-8 3 1 0</inkml:trace>
  <inkml:trace contextRef="#ctx0" brushRef="#br2" timeOffset="66222.23">9066 5638 29 0,'7'12'14'0,"15"-12"-2"0,-15 0 15 15,0-6-26-15,3 0 1 16,8 0 1-16,7-7 1 16,6 0-4-16,5-2 1 15,-1 5 1-15,-3-2 0 16,-1-4-3-16,-2 7 1 16,-12 6-7-16,-6-1 0 0,-11 4-6 15,-4 0 0-15</inkml:trace>
  <inkml:trace contextRef="#ctx0" brushRef="#br2" timeOffset="66420.83">8992 5876 45 0,'18'0'22'0,"38"-6"-19"16,-38-4 40-16,17 1-43 15,18-7 1-15,0 1-2 16,0-1 1-16,-4 3-12 16,-3 7 1-16,-21 6-3 15,3 3 1-15</inkml:trace>
  <inkml:trace contextRef="#ctx0" brushRef="#br3" timeOffset="73566.03">6128 11248 49 0,'-11'31'24'0,"-10"19"-20"0,7-34 24 16,-7 6-28-16,-7 9 0 16,-8 13 0-16,-3 9 1 15,1 16-1-15,-5 10 0 0,4 12 1 16,1 9 0-16,9-3 0 15,8-3 0-15,11-9-1 16,6-16 1-16,4-9-3 16,7-13 1-16,0-13-5 15,4-9 0-15,-1-12-8 16,-2-10 0-16</inkml:trace>
  <inkml:trace contextRef="#ctx0" brushRef="#br3" timeOffset="73836.03">5997 11960 58 0,'0'28'29'0,"18"-25"-35"0,-8-3 53 16,5 3-46-16,2 0 0 15,1-3-1-15,3-6 1 16,0 0-6-16,0-1 0 16,1-2-11-16,-5-10 1 15</inkml:trace>
  <inkml:trace contextRef="#ctx0" brushRef="#br3" timeOffset="74368.52">6488 11709 55 0,'17'22'27'0,"4"-4"-27"0,-10-14 40 0,7-1-39 16,-4-3 1-16,10 0 0 16,12-7 1-16,3 1-4 0,-1 3 1 15,-6 3 1-15,-7 3 1 16,-4 3-3-16,-10 7 1 15,-11 6-2-15,-11-4 0 16,-10 7-3-16,3 7 1 16,-10 5-2-16,3 1 0 15,1 2 2 17,2 1 0-32,5-4 1 0,13 1 1 46,-3-7 1-46,7-6 0 63,7-3 0-47,7-7 0-1,11-8-9-15,0-11 1 16,10-12-3-16,-10-9 0 15</inkml:trace>
  <inkml:trace contextRef="#ctx0" brushRef="#br3" timeOffset="74593.81">6964 11229 46 0,'0'41'23'0,"10"15"-23"32,1-37 46-32,7 9-43 0,-4 10 1 0,7 12 1 15,7-3 0-15,-7 9-7 0,-3 7 1 16,0-6 3-16,-8 8 0 15,-10 4-2-15,-10 7 1 16,-12 2-6-16,-2-3 0 16,-4-6-11-16,3-15 0 15,-7-17-1-15,11-8 1 16</inkml:trace>
  <inkml:trace contextRef="#ctx0" brushRef="#br3" timeOffset="75002.28">7373 11107 46 0,'-7'12'23'0,"7"7"-20"15,0-13 44 1,4 4-44-16,3 2 1 0,3 4 2 16,4 0 1-16,0-4-8 15,1-2 1-15,-1-7 4 16,3-3 1-16,4-3-2 16,1-1 0-16,-5 4-2 15,-3 0 1-15,-3 4-3 16,-8 5 1-16,-3 3-2 15,-7 4 0-15,0 6-1 0,-3 3 0 16,-1 3 0-16,8 1 0 16,-8-4 1-16,8 3 0 15,3-6 2-15,3-3 0 16,11 0 1-16,4-10 0 16,10-3-1-16,4-6 1 15,0-6-6-15,-1 0 1 16,-2-7-14 15,-8 1 1-31</inkml:trace>
  <inkml:trace contextRef="#ctx0" brushRef="#br3" timeOffset="75561.97">8072 12047 64 0,'10'7'32'0,"22"-14"-37"0,-7 4 52 0,-1 0-46 16,12-3 1-16,-1 0-2 16,4 6 0-16,-4-4-6 15,0 1 0-15,-3-3-11 16,0 0 0-16</inkml:trace>
  <inkml:trace contextRef="#ctx0" brushRef="#br3" timeOffset="75802.6">8255 11721 45 0,'-4'44'22'0,"-6"13"-21"0,10-35 26 15,0 9-27-15,0 13 1 0,0 6-4 16,0 0 1 0,0 7-5-16,-4-1 0 0,4-9-5 15,-3-9 1-15</inkml:trace>
  <inkml:trace contextRef="#ctx0" brushRef="#br3" timeOffset="76352.69">8731 11586 57 0,'7'35'28'0,"29"-4"-34"0,-26-31 56 15,11 3-46-15,1 1 0 16,9-1 1-16,8-3 1 15,7 3-8-15,-4-3 0 16,-17 3 5-16,0 3 0 16,-8 4-3-16,1 5 0 15,-11 7-2-15,-7 0 0 0,-7 3-2 16,-11 7 0-16,-6 2-1 16,-5-3 0 46,-2 4 1-62,2 6 0 0,1 3 1 16,3 0 1-16,8-4 1 0,6 1 1 31,8-3 0-31,3-7 1 16,10-9-1-16,8-3 0 0,14-13-4 15,3-9 0 1,0-3-10-16,-7-19 0 0</inkml:trace>
  <inkml:trace contextRef="#ctx0" brushRef="#br3" timeOffset="76656.31">9666 11267 62 0,'0'15'31'0,"-3"4"-38"0,-1-13 53 16,-3 13-46-16,-18 3 1 0,1 9 0 16,-12 10 0-16,1 6-2 15,-4 10 1-15,4 12 1 16,3 3 0-16,0 3 0 16,15 7 1-16,6-1-1 15,8-6 0 16,6-12-2-31,4-13 1 0,7-12-5 0,4-13 0 0,10-16-9 16,-3-2 0-16,3-26-4 16,-3-6 0-16</inkml:trace>
  <inkml:trace contextRef="#ctx0" brushRef="#br3" timeOffset="76928.85">9666 11749 53 0,'-3'38'26'0,"10"-13"-28"0,-4-22 50 0,-3 0-45 0,4 1 0 16,-4-1 4-16,3 0 0 16,8-3-9-16,10 0 1 15,4 0 4-15,6-3 0 16,5-7-6-16,-1-2 0 15,-3-7-14-15,-1-6 0 16,1 3-2-16,-7-3 0 16</inkml:trace>
  <inkml:trace contextRef="#ctx0" brushRef="#br3" timeOffset="77360.85">10181 11502 58 0,'14'15'29'0,"-3"-11"-37"16,-4-8 57-16,4 4-47 15,3 0 1-15,3-3 3 16,4-3 0-16,8 3-7 16,2 0 0-16,-2 3 4 0,-8 0 0 15,-4 3-2-15,1 0 1 16,-7 6-3-16,-8 7 0 16,-6 9-3-16,-8-9 1 15,-7 6-1-15,1 6 1 16,-4 0 0-16,-1 4 0 15,1 2 0 17,0-3 1-32,7 4 1 0,3-1 1 0,1 1 0 0,3-1 0 15,7 1 0-15,7-10 0 0,7-3-1 16,7-9 1-16,11-7-3 16,7-6 1-16,10-13-6 15,4-9 0-15,0-6-8 16,-14-13 1-16</inkml:trace>
  <inkml:trace contextRef="#ctx0" brushRef="#br3" timeOffset="77631.42">10693 11288 60 0,'17'51'30'0,"12"27"-34"15,-19-59 56-15,4 12-50 16,4 7 0-16,3 6-1 16,-3 9 1-16,-8 4-5 0,-6 8 1 15,-11 4-2-15,-4 3 0 16,-6 7-14-1,-12-16 1-15,-9-4-1 16,2-9 0-16</inkml:trace>
  <inkml:trace contextRef="#ctx0" brushRef="#br3" timeOffset="78223.55">11575 11734 63 0,'7'25'31'0,"35"-19"-43"0,-24-6 66 0,10 0-53 15,7-3 1-15,0-3-1 16,-6-1 0-16,-1 1-8 16,7 0 1-16,8 0-11 15,-1-7 0-15</inkml:trace>
  <inkml:trace contextRef="#ctx0" brushRef="#br3" timeOffset="78707.89">12365 11301 68 0,'25'13'34'0,"6"-1"-35"0,-17-15 56 16,8-6-53-16,9 2 1 16,-2 1-1-16,-1 3 1 15,-7-3-5-15,-3 6 1 16,-4 3 2-16,-4 0 0 0,-10 9-2 16,-3 4 0-16,-4-3-2 15,-4 2 1-15,-3 7-2 16,0-3 1-16,0 3-2 15,-4 0 1-15,8 3 0 16,-1 3 1 0,4-3 1-16,3 0 0 0,4-3 1 15,7-6 0-15,8 0 2 16,2-4 0-16,8 4 1 16,7-3 0-16,10-1 1 15,4-2 0-15,3-1 0 16,-3 3 0-16,-11 1-1 15,-3 3 1-15,-14 6-2 16,-15 0 0-16,-20 15-4 16,-22 10 0-16,-21 7-5 15,-18 11 0-15,-28-2-11 16,-17-10 0-16</inkml:trace>
  <inkml:trace contextRef="#ctx0" brushRef="#br3" timeOffset="82001.45">4653 13120 47 0,'21'3'23'0,"8"-12"-14"0,-15 5 23 0,10 4-32 16,1-9 1-16,10 3-3 15,-3 3 1-15,-4-1-6 16,-7 8 0-16,1 2-7 15,-15 0 1-15</inkml:trace>
  <inkml:trace contextRef="#ctx0" brushRef="#br3" timeOffset="82238.53">4667 13487 37 0,'46'0'18'0,"-4"-13"-23"16,-20 10 27-1,6 0-39-15,4-7 1 0,6-8-2 0,8 2 1 16</inkml:trace>
  <inkml:trace contextRef="#ctx0" brushRef="#br3" timeOffset="82513.78">5500 13001 31 0,'-21'37'15'0,"7"-15"-19"15,6-16 30-15,1 7-26 16,-3 3 0-16,-8 9-1 16,8-3 1-16,-1 9 0 15,0 0 1-15,1-5-1 16,10-4 1-16,0-7-3 15,10-2 1-15,8-4-7 0,14-9 0 16</inkml:trace>
  <inkml:trace contextRef="#ctx0" brushRef="#br3" timeOffset="82708.23">5729 12925 25 0,'4'7'12'0,"-1"11"-4"0,-6-5 15 15,-1 12-20-15,-6 3 1 16,-12 19 2-16,-2 10 0 16,-1 6-8-16,-3 9 1 0,-11-3 4 15,7 6 1-15,-3 3-4 16,10-9 1-16,1-9-12 16,9-19 0-16</inkml:trace>
  <inkml:trace contextRef="#ctx0" brushRef="#br3" timeOffset="83145.72">5958 13364 59 0,'-7'47'29'0,"36"-25"-32"0,-12-18 51 15,-3 2-47-15,11-3 1 0,7 0-2 16,0-3 1-16,6-3-9 15,5-3 1-15,-5-7-10 16,-9 1 1-16</inkml:trace>
  <inkml:trace contextRef="#ctx0" brushRef="#br3" timeOffset="83445.52">6766 12979 48 0,'-10'28'24'0,"-19"6"-24"0,26-24 33 15,-8 2-33-15,1 1 0 16,-1 6 0-16,-3 6 1 15,4 0-1-15,6 6 0 16,-3-6 0-16,3 0 0 16,8 1-3-16,7-8 0 15,6-2-8-15,-6-7 0 0,6-2-3 16,5-14 1-16</inkml:trace>
  <inkml:trace contextRef="#ctx0" brushRef="#br3" timeOffset="83652.32">6957 12982 38 0,'-4'25'19'0,"-24"41"-21"16,25-44 36-16,-5 12-34 16,-9 7 0-16,-8 12 0 15,-3 7 0-15,-7 3 0 16,-1 12 0-16,8-3 0 15,-4 3 0-15,11-12-10 16,14-16 0-16,7-19-1 16,4-12 0-16</inkml:trace>
  <inkml:trace contextRef="#ctx0" brushRef="#br3" timeOffset="83908.9">7098 13468 57 0,'-7'44'28'0,"28"-35"-36"0,-10-12 60 0,-1 0-51 16,1 3 0-16,17 3 0 15,4-6 0-15,10-6-7 16,4-4 0-16,-11 0-10 16,-7-12 0-16</inkml:trace>
  <inkml:trace contextRef="#ctx0" brushRef="#br3" timeOffset="84380.17">7722 13063 59 0,'7'25'29'0,"15"-12"-27"0,-12-10 46 16,4 3-44-16,11-6 0 15,0-9 1-15,10 6 1 16,-3 3-8-16,-1-3 0 16,-9 6 4-16,-5 9 1 15,-10 4-3-15,-7 9 0 16,-17 7-4-16,-5-4 1 16,1 0-4-16,-18 3 1 15,11 1-2-15,4-1 0 16,6-3 0-16,7-3 1 0,1-3 2 15,10-9 1-15,10-4 4 47,12 1 0-47,6-4 3 16,7 0 1-16,0 0 1 0,-3 1 0 0,-4-1-1 0,-3 7 1 0,-11-4-3 16,-10 7 1-16,-8 9-3 15,-17 6 0-15,-18 4-7 16,-17 12 1-16,-4-10-11 15,-11-2 1-15</inkml:trace>
  <inkml:trace contextRef="#ctx0" brushRef="#br3" timeOffset="84915.9">9035 13402 59 0,'-18'22'29'0,"18"-16"-25"15,4-6 49-15,3 3-51 0,7-3 1 16,3 0 0-1,5-3 0-15,6 0-5 0,7 3 0 16,4-3-3-16,-7 3 0 16,-1 0-14-16,-2-3 0 15</inkml:trace>
  <inkml:trace contextRef="#ctx0" brushRef="#br3" timeOffset="85093.73">9013 13656 54 0,'4'16'27'0,"28"-16"-28"15,-18-3 36-15,4 3-36 16,10-4 1-16,7 1-12 16,11-6 1-16,0-7 3 15,0 1 0-15</inkml:trace>
  <inkml:trace contextRef="#ctx0" brushRef="#br3" timeOffset="85350.65">9892 13462 69 0,'7'9'34'0,"21"-9"-48"0,-14-3 64 16,15-3-51-16,9-4 0 16,5-2-10-16,-5-1 1 15,-6 1-2-15,-4-7 1 16</inkml:trace>
  <inkml:trace contextRef="#ctx0" brushRef="#br3" timeOffset="85829.42">10562 13173 66 0,'14'6'33'0,"22"-6"-36"16,-22-3 54-16,7 3-50 15,4 0 1-15,-4-6 0 16,3 0 0-16,1-1-3 16,-4 4 0-16,-3 3 2 0,-8 10 0 15,-2 2-2-15,-12 7 0 16,0 0-2-16,1 0 1 15,-1 0-2-15,1-1 0 16,-4 1-1-16,3 3 1 16,1-3 1-16,-1-3 0 15,4-1 1-15,4-2 0 16,-1-1 2-16,8 1 1 16,3 3 0-16,4-1 1 15,3 1 0-15,4-4 0 16,-1 1 1-16,1-4 0 15,0 1-1-15,-8 2 1 0,-3-2-2 16,-7 5 1-16,-17 7-2 16,-15 3 0-16,-14 4-3 15,-7 2 0-15,-21-3-9 16,-3 1 0-16,-11-14-6 16,0-5 1-16</inkml:trace>
  <inkml:trace contextRef="#ctx0" brushRef="#br3" timeOffset="86461.12">11455 13471 42 0,'88'-53'21'0,"-7"-19"-15"0,-56 46 32 15,3-5-36-15,0 0 1 0,-3-4 3 16,-7 1 0-16,-11 2-7 16,-14-5 1-16,-25-1 4 15,-21 7 0-15,-21-1-2 16,-32 1 1-16,-25 3-2 16,-6 9 0-16,-18 10-3 15,-11 9 1-15,11 3-2 16,3 0 1-16,4 16-2 15,7 9 0-15,17 3-3 16,11 13 0-16,18 16-2 31,7 9 1-31,10 9 1 0,15 7 0 0,13 6 4 16,22 6 0-16,21-9 6 16,18 0 1-16,31-7 5 15,28-15 1-15,33-13-1 16,41-9 1-16,33-19-3 0,24-6 0 15,21-35-3-15,-7-18 1 16,-10-16-2-16,-29-4 1 16,-31-2-3-16,-22-4 1 15,-34 4-2-15,-26 6 1 16,-28 0-7-16,-38-1 1 16,-29 1-15-16,-28-3 1 15</inkml:trace>
  <inkml:trace contextRef="#ctx0" brushRef="#br3" timeOffset="95829.75">1778 8899 34 0,'18'16'17'0,"-15"6"-10"0,4-16 18 0,-7 6-24 15,0 7 1-15,0 0 0 16,-7 16 0-16,4 5-3 15,-8 4 1-15,4 13 1 16,3 9 0-16,-6 12-2 16,10 3 0-16,-7 4-4 15,7 6 0-15,-4-6-6 16,-3-13 1-16,7-13-2 16,-7-8 1-16</inkml:trace>
  <inkml:trace contextRef="#ctx0" brushRef="#br3" timeOffset="96916.68">1866 8796 20 0,'0'6'10'0,"11"0"-4"0,-4-9 17 0,3 0-21 0,5-3 1 15,2-4 2-15,1 4 0 0,14-7-5 16,17 4 0-16,11-1 4 0,10 1 0 15,8 0-1-15,3-4 0 16,22-3-2-16,2-2 1 16,8-4-2-16,-7-13 0 15,3 4-1-15,11-1 1 16,11-2 0-16,-15-4 0 16,15 1 0-16,3 9 1 15,11-1-1-15,-15 1 0 16,1 3 0-16,-4-3 0 0,-18 3 0 15,-7 0 0-15,-10 3-1 16,-7 0 1-16,-15 6 0 16,-17 3 0-16,-3 10 0 15,-5 6 0-15,-2 10-1 16,-4 9 1-16,-1 3-2 16,-13 3 1-16,-4 4-1 15,-7 8 1-15,-14-2-1 16,-7 9 1-16,-3 3-1 15,-1 4 1-15,1 11 0 16,-1 8 1-16,11-1-1 16,-11 0 1-1,11 38 0 1,-7-16 0-16,7-13 0 16,0-9 0-16,-3-12 0 15,3-13 0-15,0-6 0 16,-4-1 0-16,1-2 0 0,-8 3 0 15,-10-10 0-15,-4 7 0 16,-6 9 0-16,-8-10 1 16,-11 4 0-16,-13 0 0 15,-8-3 0-15,-6-1 1 16,-15 4-2-16,-17 3 1 16,-11-6 0-16,-14-1 0 15,-8 1-1-15,-9-4 1 16,3 4-1-16,-4-7 1 15,-3-9 0-15,14 0 0 16,10 3-5-16,4-6 1 0,14-3-8 16,4 3 1-16</inkml:trace>
  <inkml:trace contextRef="#ctx0" brushRef="#br3" timeOffset="98532.39">2046 14854 53 0,'-3'9'26'0,"13"1"-20"0,-10-7 27 0,0 3-32 15,-10 10 0-15,-8 3 0 16,7 6 1-16,-17 12-3 16,-14 7 0-16,-8 3 0 15,-10 7 0-15,11-4-3 16,-7 3 0-16,13-3-5 15,4-3 1-15,11-9-8 16,4-10 1-16</inkml:trace>
  <inkml:trace contextRef="#ctx0" brushRef="#br3" timeOffset="98789.67">1517 14882 44 0,'0'25'22'0,"18"3"-26"0,-15-18 38 16,15 6-31-16,-4 15 0 15,11 10 2-15,6 9 1 16,12 13-8-16,13 12 1 15,-7-6 3-15,-6 0 1 16,-4-10-6-16,-1-8 0 0,-6-11-12 16,-4-18 1-16</inkml:trace>
  <inkml:trace contextRef="#ctx0" brushRef="#br3" timeOffset="99493.89">2402 15174 55 0,'0'3'27'0,"11"0"-30"15,-7-6 44-15,10 0-39 16,-4-4 0-16,11-2 0 0,-6-7 0 16,13 1-5-16,7-4 1 15,0-3-8-15,4 3 1 16,0-6-7-16,3 0 1 15</inkml:trace>
  <inkml:trace contextRef="#ctx0" brushRef="#br3" timeOffset="99986.97">2882 14719 44 0,'0'16'22'0,"21"-10"-19"16,-10-6 35-16,0 0-36 15,3-3 1-15,7-3 2 16,0-1 1-16,0 1-7 15,7-3 1-15,1 6 4 16,2-1 1-16,1 4-1 16,-4-3 0-16,-10 10-3 0,-7-1 0 15,-11 9-2-15,0 1 1 16,-18 3-2-16,0 3 0 16,4 6-2-16,-3 0 1 15,-1 4 0-15,-3-1 1 16,0-3 1-16,-1 1 0 15,5 2 0-15,3-3 1 16,7-3 1-16,-4-3 0 16,11-3 1-16,4-3 0 15,10-4 0-15,-4-6 0 16,15-6-1-16,10-3 1 0,8-3-3 16,-5-3 1-16,1-1-8 15,-7 1 1-15,-4-10-10 16,0 3 0-16</inkml:trace>
  <inkml:trace contextRef="#ctx0" brushRef="#br3" timeOffset="105181.85">3845 15249 59 0,'11'28'29'0,"-8"0"-35"15,-3-21 49-15,0 5-43 16,-3 7 0-16,-8 0-1 0,-13 15 0 16,-8 1-4-16,0-1 1 15,-7 1-12-15,-10-13 1 16</inkml:trace>
  <inkml:trace contextRef="#ctx0" brushRef="#br3" timeOffset="105858.43">5182 15246 43 0,'-10'44'21'0,"10"-35"-20"0,0-9 27 15,-7 0-24-15,3-9 0 0,-6-13 2 16,-8 3 1-16,7-15-9 16,-10-17 1-16,11-2 5 15,-1-10 0-15,0 1-2 16,11-4 0-16,4 0-1 15,3 9 0-15,7-2-1 16,7-1 1-16,4 7 0 16,7 9 0-16,-15 10 0 15,5 9 0-15,2 6-1 16,1 6 0-16,-4 10-5 16,-3 12 1-16,-8 13-6 15,-6 3 1-15,-8 10-7 16,-10 3 0-16</inkml:trace>
  <inkml:trace contextRef="#ctx0" brushRef="#br3" timeOffset="106041.16">4932 15208 55 0,'21'10'27'0,"28"-20"-37"0,-27 10 50 15,6-3-40-15,11 3 0 16,-8-6-6-16,1 3 0 16,0-10-5-16,14-6 0 15</inkml:trace>
  <inkml:trace contextRef="#ctx0" brushRef="#br3" timeOffset="106351.55">5870 14659 45 0,'-10'10'22'0,"-12"9"-18"15,22-16 31-15,-10 9-34 16,-1 4 1-16,-13 6 1 15,-1 13 0-15,-3 8-4 16,7-8 1-16,-15 28 2 16,12-4 0-16,-1 10 0 15,11 3 0-15,14-9-1 16,3 3 0-16,15-13-3 0,10-12 1 16,-3-16-9-16,0-6 1 15,3-19-7-15,-4-10 1 16</inkml:trace>
  <inkml:trace contextRef="#ctx0" brushRef="#br3" timeOffset="106941.82">6424 14870 60 0,'-10'22'30'0,"-19"28"-38"0,29-41 56 0,-10 1-48 16,-1 5 1-16,-7 10-1 15,-13 7 1-15,-5 2-2 16,1-3 1-16,0 4-2 16,3-4 0-16,4-6-6 15,7-3 0-15,3-6-8 16,15-16 0-16</inkml:trace>
  <inkml:trace contextRef="#ctx0" brushRef="#br3" timeOffset="107170.79">6117 14932 43 0,'14'38'21'0,"15"-13"-14"0,-19-12 31 15,8 5-36-15,-1 4 0 16,8 3 0-16,0 0 0 15,-4-3-5-15,0-6 0 16,-3 0-4-16,3-4 0 16,-3-5-8-16,3-7 1 15</inkml:trace>
  <inkml:trace contextRef="#ctx0" brushRef="#br3" timeOffset="107438.11">6664 15030 61 0,'0'18'30'0,"11"-8"-38"16,-11-10 58-16,10 0-50 15,1-3 0-15,6-4 1 16,15-2 0-16,-4-4-3 16,4 7 0-16,7-6-6 15,-7-4 1-15,10-6-10 16,-7 3 1-16</inkml:trace>
  <inkml:trace contextRef="#ctx0" brushRef="#br3" timeOffset="107900.35">7183 14801 64 0,'0'22'32'0,"14"-13"-40"0,-7-9 56 0,0 0-47 16,7 0 1-16,4-3 1 15,6 0 1-15,4-4-4 16,1 1 0-16,-1 0 3 16,-3 3 0-16,-8 3-1 15,4 3 0-15,-6 3-1 16,-1 4 0-16,-7 5-4 15,-7 4 1-15,-7 3-2 16,-4 0 0-16,-7 3-1 16,4-6 0-16,-14 12 0 15,7 1 1-15,0-1 2 16,3 0 1-16,8-6 0 16,-1-6 1-16,4-3 0 15,14-4 1-15,7 1-1 0,11-7 0 16,3-3-4-16,7-6 1 31,43-34-12-31,-11-1 0 16</inkml:trace>
  <inkml:trace contextRef="#ctx0" brushRef="#br3" timeOffset="108186.16">7581 14474 62 0,'7'26'31'0,"36"24"-34"0,-29-35 51 0,3-2-44 15,12 15 1-15,6 10-1 16,7 3 1-16,4 12-7 15,-7 3 0-15,-7 13 4 16,-8 3 0-16,-13 13-6 16,-11 0 1-16,-7-1-8 15,-14-8 0-15,-4-14-8 16,7-18 0-16</inkml:trace>
  <inkml:trace contextRef="#ctx0" brushRef="#br3" timeOffset="108684.74">8611 14935 61 0,'-7'26'30'0,"0"-11"-28"16,7-12 51-16,0-6-51 15,0 3 1-15,4 3 1 16,3-9 0-16,10 3-6 0,12-6 1 15,6 2 2-15,4 1 0 16,3 0-6-16,-3 3 1 16,-4-1-14-16,-3-2 1 15,-11 3-3-15,-3 3 0 16</inkml:trace>
  <inkml:trace contextRef="#ctx0" brushRef="#br3" timeOffset="108862.23">8562 15233 52 0,'0'47'26'0,"11"-34"-33"0,3-13 49 0,0-3-42 16,21-3 0-16,7-4-4 16,8-6 0-16,6 7-3 15,1-10 1-15,-8-9-8 16,4 0 1-16</inkml:trace>
  <inkml:trace contextRef="#ctx0" brushRef="#br3" timeOffset="109279.49">9440 14431 48 0,'11'-10'24'0,"38"13"-21"0,-42-3 43 16,18-3-40-16,7-3 1 15,-4 3 3-15,7 3 1 16,4 3-14-16,7 3 0 15,-7-6 8-15,-7 0 1 0,-4 3-4 16,-4 0 1-16,-6 7-4 16,-7 6 1-16,-4 5-1 15,-7 8 1-15,-14-4-2 16,-4 0 1-16,0 6-1 16,-13 7 0-16,6-1 0 15,4-2 1-15,0-4-3 16,3 4 1-16,4-4-2 15,3-3 1-15,4-3-5 16,4-3 0-16,3-6-9 16,0-6 0-16</inkml:trace>
  <inkml:trace contextRef="#ctx0" brushRef="#br3" timeOffset="109701.99">9779 15500 53 0,'0'6'26'0,"7"-6"-26"0,-3-6 41 16,3 0-40-16,-4-4 0 16,4 1 1-16,0-1 1 0,0 4-4 15,-7 0 1-15,-7 0 1 16,-3 2 0-16,-4 8-2 16,-1 5 1-16,-2-3-5 15,-1 10 0-15,8 3-3 16,-1 0 1-16,4-1-3 15,0 1 1-15,3 0 2 16,1-6 1-16,10-4 6 16,11-6 0-16,10-6 3 15,4-6 0-15,-4-1-1 16,-4-2 1-16,-2-4-11 16,-5-6 0-16</inkml:trace>
  <inkml:trace contextRef="#ctx0" brushRef="#br0" timeOffset="115648.6">1789 15744 40 0,'-4'0'20'0,"-17"22"-11"16,21-18 20-16,-7 2-25 15,-4 0 0-15,4 4 2 16,4-4 1-16,3-3-9 0,0-3 1 16,10 6 7-16,18 0 0 15,15 1-2-15,24-7 1 16,25-3-1-16,17-7 0 16,11-5-2-16,10-7 1 15,8-4-5-15,-11-2 1 16,-18 0-6-16,-17 0 0 15,-14 3-7-15,-18 9 0 16,-18 3-5-16,-24 10 1 0</inkml:trace>
  <inkml:trace contextRef="#ctx0" brushRef="#br0" timeOffset="115931.37">1856 16240 50 0,'-11'22'25'0,"32"-25"-21"16,-3 0 47-16,3-4-44 15,7-5 0-15,32-1 2 16,21-9 0-16,11 0-13 15,7-6 1-15,0-3 7 16,-8 3 1-16,-2-4-8 16,-12 10 0-16,-6 0-9 15,-11 3 1-15,-11-2-10 16,-17 2 1-16</inkml:trace>
  <inkml:trace contextRef="#ctx0" brushRef="#br0" timeOffset="116490.03">1905 13916 56 0,'-11'16'28'0,"1"12"-32"0,3-18 45 16,-4 5-41-16,1 4 1 15,-12 3-1-15,-6 6 1 16,-4 7-2-16,4 2 0 0,-11 4-3 16,11 0 1-16,4-3-6 15,6-7 0-15,7-6-6 16,4-25 0-16</inkml:trace>
  <inkml:trace contextRef="#ctx0" brushRef="#br0" timeOffset="116700.76">1644 13929 41 0,'11'44'20'0,"10"6"-18"15,-18-41 34-15,4 1-34 16,4 5 0-16,7 10 1 16,3 10 0-16,0 3-4 15,7 9 0-15,4 0 0 0,-4-10 1 16,-7-2-13-16,7-23 0 16</inkml:trace>
  <inkml:trace contextRef="#ctx0" brushRef="#br0" timeOffset="117899.92">2600 14029 47 0,'11'6'23'0,"-11"-6"-15"0,0 0 34 0,0 0-39 16,0 0 1-16,0 0 2 15,0 0 0-15,0 0-8 16,-11 4 0-16,4-1 5 16,-4 3 0-16,1 7-3 15,-1-1 1-15,-6 1-3 16,6-1 1-16,0 4-1 15,1-4 0-15,-1-2-1 16,11-1 1-16,0-3-1 16,0 1 1-16,11 2 1 15,10-3 1-15,-3 1 0 0,3-1 0 16,0 3 0-16,0-2 1 16,-3 2-1-16,-8 0 0 15,-10 4-1-15,-7 0 0 16,-7 2-2-16,-7 4 1 15,3 3-7-15,8-3 1 16,-8-7-7-16,8-9 0 16</inkml:trace>
  <inkml:trace contextRef="#ctx0" brushRef="#br0" timeOffset="118351.61">2833 13603 40 0,'10'44'20'0,"-10"-4"-16"16,0-27 30-16,-3 9-32 16,-4 9 0-16,-4 4 1 15,1 5 1-15,-8 4-5 16,4-3 0-16,-4-3 3 15,8-1 0-15,-1-2-1 16,1-7 0-16,2-9-1 16,5-3 0-1,14-13-2-15,-1 0 0 32,11-6 0-32,-3 0 0 15,3-1-1-15,0 1 1 16,0-3 1-16,-3 6 1 15,3 0 1-15,-3 0 0 16,-4 3 0-16,-3 3 1 16,3 4-1-16,-11 6 0 15,4-4-2-15,-7 1 0 16,0-1-3-16,4 1 1 16,3-4-10-16,-4-3 1 15,8-9-1-15,0-3 0 0</inkml:trace>
  <inkml:trace contextRef="#ctx0" brushRef="#br0" timeOffset="118575.66">3154 14130 54 0,'-11'21'27'0,"-3"14"-35"15,14-29 58-15,-7 1-49 16,4-1 0-16,3 0 0 16,0-3 0-16,3 0-4 15,4-9 1-15,4-6-7 16,-1-7 0-16,1-6-7 16,-1-7 0-16</inkml:trace>
  <inkml:trace contextRef="#ctx0" brushRef="#br0" timeOffset="118710.42">3129 13945 37 0,'21'15'18'0,"18"-12"-24"0,-28-6 27 16,6-3-38-16,5-7 0 15</inkml:trace>
  <inkml:trace contextRef="#ctx0" brushRef="#br0" timeOffset="119084.43">3468 14268 41 0,'0'21'20'0,"0"-8"-24"0,0-22 41 0,0 2-34 15,0-8 0-15,0-7 0 16,0-16 1-16,0-6-6 16,0-9 1-16,-7-10 3 0,3-9 0 15,-3 3-2-15,4 6 0 16,3 4 0-16,0 5 1 15,10 4 0-15,1 16 1 16,3 9-1-16,11 12 0 16,-11 13-3-16,3 6 0 15,1 4-5-15,-7 5 1 16,-1 7-8-16,-10 7 0 16,0 5 0-16,-10-2 0 15</inkml:trace>
  <inkml:trace contextRef="#ctx0" brushRef="#br0" timeOffset="119265.75">3309 14133 56 0,'4'3'28'0,"13"-9"-39"0,1-1 63 0,3 1-52 16,7-3 0-16,4 2 0 15,-4 1 0-15,4-3-4 16,-4-1 0-16,-3 1-9 15,0-1 0-15,-4-5-3 16,0-4 1-16</inkml:trace>
  <inkml:trace contextRef="#ctx0" brushRef="#br0" timeOffset="119519.32">4025 13484 44 0,'0'37'22'0,"-24"26"-21"0,20-47 42 15,-7 9-41-15,-6 9 1 16,3 13-1-16,3-12 1 16,4 27-4-16,0 7 0 15,7 4 2-15,7-1 1 16,4-7-5-16,-1-14 0 15,1-11-6-15,6-14 0 0,-6-14-6 16,-7-9 0-16</inkml:trace>
  <inkml:trace contextRef="#ctx0" brushRef="#br0" timeOffset="119701.43">3799 14029 57 0,'7'41'28'0,"18"-25"-30"16,-18-16 54-16,4-4-50 16,10 1 1-16,18-9-1 15,10-10 1-15,-3-13-8 16,7 4 1-16,-4 3-13 0,-10 0 1 16</inkml:trace>
  <inkml:trace contextRef="#ctx0" brushRef="#br0" timeOffset="122852.1">5440 16096 39 0,'25'9'19'0,"70"-18"-14"15,-53 6 20-15,25-7-24 16,21 7 1-16,43 3 0 15,31 0 1-15,29 0-3 16,24 0 0-16,28-3 2 16,22-3 1-16,14-10-2 15,6 0 1-15,-2-3-1 16,-1 4 0-16,-18-4-3 0,-3 6 0 16,-14-2-10-16,-28-1 1 15,-32 10-2-15,-14 15 0 16</inkml:trace>
  <inkml:trace contextRef="#ctx0" brushRef="#br3" timeOffset="131655.4">1168 17585 47 0,'-7'16'23'0,"7"-13"-22"16,0-3 23-16,0-9-20 15,-4-4 1-15,-3-15 1 16,4-10 1-16,-5-18-9 15,-9-16 0-15,3-13 5 16,-4-9 1-16,4 6-3 16,7-6 1-16,14 0-2 15,-3 6 0-15,13 7 0 16,4 12 1-16,8 6-1 16,2 16 1-16,8 16-1 15,3 9 1-15,-13 12 0 16,-1 16 1-16,-3 13-3 15,-8 13 0-15,1 11-5 16,-18 11 0-16,-7 2-11 0,-14-6 1 16</inkml:trace>
  <inkml:trace contextRef="#ctx0" brushRef="#br3" timeOffset="131879.9">893 17388 41 0,'7'18'20'0,"21"-30"-19"16,-18 6 26-16,12-4-26 16,9-2 1-16,-2-4-1 15,2 0 1-15,5 1-10 16,-5-1 0-16,-2-3-3 15,2-6 0-15</inkml:trace>
  <inkml:trace contextRef="#ctx0" brushRef="#br3" timeOffset="132191.24">1626 16873 41 0,'-10'7'20'0,"-18"11"-18"0,17-14 34 15,0 5-33-15,-6 7 1 16,3-1 2-16,-11 10 1 16,11 10-8-16,-4 9 1 15,8 9 5-15,-1 10 0 16,0 0-2-16,4 9 0 15,4 0-2-15,3-3 1 16,0-13-2-16,10-2 0 16,1-4-4-16,0-22 1 0,6-16-7 15,4-8 0-15,1-20-7 16,-1-9 0-16</inkml:trace>
  <inkml:trace contextRef="#ctx0" brushRef="#br3" timeOffset="132449.46">1958 17102 60 0,'0'25'30'0,"-25"35"-35"0,18-44 55 16,-10 9-48-16,-8 9 0 0,-10 1 0 0,3 5 0 0,-7 4-3 16,7 0 0-16,-7-3-2 0,18-10 1 15,0-9-9-15,3-12 1 16,15-13-8-16,3-19 1 16</inkml:trace>
  <inkml:trace contextRef="#ctx0" brushRef="#br3" timeOffset="132660.51">1655 17090 37 0,'10'-3'18'0,"-10"12"-10"0,0-6 25 15,0 7-28-15,0 5 0 0,0 4 4 16,0 6 1-16,11 10-12 16,-8 5 0-16,4-5 8 15,4 6 0-15,7-1-4 16,-8-5 1-16,1-4-7 15,-1-9 1-15,8-6-10 16,-8-7 0-16,12-21-5 16,-5-4 1-16</inkml:trace>
  <inkml:trace contextRef="#ctx0" brushRef="#br3" timeOffset="132886.9">1965 17225 40 0,'-7'34'20'0,"3"-9"-12"0,4-22 33 15,0 4-37-15,0-4 1 16,4 0 1-16,3 0 0 16,-7-3-9-16,11-6 1 15,6-7 2-15,4-6 1 16,1-3-10-16,-5 4 0 15,4-14-8-15,1 7 1 16</inkml:trace>
  <inkml:trace contextRef="#ctx0" brushRef="#br3" timeOffset="133301.99">2223 17046 53 0,'0'22'26'0,"10"6"-28"0,-10-25 45 0,11 0-39 16,-1 4 0-16,1-1 3 15,6-6 1-15,5-3-10 16,-1 0 1-16,-4 3 5 15,-2 3 0-15,-1-3-2 16,-4 3 0-16,-10 3-3 16,0 7 1-16,0-1-3 15,-7 1 1-15,-3-1-1 16,-8 4 0-16,4 3 0 16,-4 3 0-1,8 0 1-15,-8 0 0 0,7 3 1 0,1-6 1 16,6-4 0-16,-3-2 1 15,14-4-1-15,-3-3 0 16,13-6-1-16,-2-3 0 16,9-6-5-16,-3-4 1 15,8-5-12-15,-8-4 1 16</inkml:trace>
  <inkml:trace contextRef="#ctx0" brushRef="#br3" timeOffset="133587.81">2441 16682 52 0,'4'50'26'0,"35"35"-23"15,-32-69 40-15,7 9-42 16,14 12 1-16,0 7 0 16,4 13 1-16,-11-4-4 15,-3 3 0-15,-15 4 0 16,-13 0 0-16,-11 5-15 0,-8-14 0 16,-6-8-1-16,-4-8 1 15</inkml:trace>
  <inkml:trace contextRef="#ctx0" brushRef="#br3" timeOffset="134251.13">3231 17130 35 0,'-3'10'17'0,"-15"-16"-13"0,18 6 29 0,0 3-28 16,0 0 0-16,0-3 3 16,0 0 0-16,0 0-10 15,11-3 1-15,7-4 6 16,6 1 0-16,11-3-2 16,15-1 0-16,-1 1-5 15,-6 0 1-15,-5-1-15 16,-9 4 0-16</inkml:trace>
  <inkml:trace contextRef="#ctx0" brushRef="#br3" timeOffset="134417.99">3161 17444 63 0,'7'9'31'0,"46"-15"-36"0,-32 3 48 0,14 0-44 0,8-6 0 0,6-1-20 0,0-6 0 0,-20-6 15 0,-8 7 1 15</inkml:trace>
  <inkml:trace contextRef="#ctx0" brushRef="#br0" timeOffset="139126.01">1707 17607 34 0,'-3'6'17'0,"6"1"-15"0,-3-7 27 16,0 0-26-16,0 3 1 0,8-3 4 15,-8 3 0-15,10-3-9 16,-6 0 0-16,6 0 7 16,8-3 0-16,-1 0-2 15,15 0 1-15,-4-4-3 16,4-2 1-16,11-1-1 15,6-8 0-15,11 2-1 16,7-3 1-16,-7 3-2 16,0 1 1-16,0-1-1 15,-4 0 1-15,-13 4-2 16,-12 2 1-16,-2 7-1 16,-8-3 1-16,-4 3-1 15,-6 3 1-15,0 6-1 16,-4 7 0-16,-7 2 0 15,-7 4 1-15,-11 0-1 16,-3 0 1-16,0 0-1 16,-11 0 0-16,4-1 0 0,-4 1 1 15,4 0-1-15,-11-3 0 16,7-1 0-16,-7-2 1 16,8-1-1-16,-8 1 1 15,11-1-1-15,-1-2 0 16,5-1 0-16,-1-2 0 15,4-1 0-15,7 0 0 16,-4-3-1-16,7 0 1 16,1-3 0-16,-1 0 1 15,4-3-1-15,4 0 1 0,3-3 0 16,0 6 0-16,3-3 1 16,4 0 0-16,4-4-1 15,-8 1 1-15,15-3-1 16,0-1 0 31,3-2 0-47,7-1 1 0,4 1 0 0,0-4 1 0,-1 0-1 0,-3 7 1 0,1-4-1 15,-8 4 1-15,-11 6-2 16,1-4 1-16,-4 7-2 16,-3 4 1-16,-8-1-1 15,-3 3 1-15,-7 3-1 16,-11 4 1-16,1 3 0 15,-12 6 0-15,5 0 0 16,2-1 0-16,-2 1 0 16,-1 4 0-16,-7 2 0 15,-3 0 0-15,-8 0 0 0,11-3 0 16,4 3 0-16,3-12 1 16,4 3-1-16,4-6 0 15,2-4 0-15,-2-3 1 16,10 0-1-16,6-6 0 15,-2 4 1-15,17-4 0 16,-4 6-1-16,8-6 1 16,7 0-1-16,13 0 1 15,1-3-1-15,14-4 0 0,-7-5 1 16,0-4 0-16,7-6 0 16,10 0 0-16,-7 0-1 15,1 4 1-15,-11 2 0 16,-8 3 1-16,-2 4-2 15,-8 3 1-15,0 3-1 16,-14 3 0-16,4 6-1 16,-19 3 1-16,5 7 0 15,-15 3 0-15,-13 0-1 16,2 6 1-16,-2-7 0 16,2-2 0-16,-9 6 1 15,6-3 0-15,-7 3-1 16,7 0 1-16,-7-3-1 15,8-1 1-15,2 1 0 16,12-6 0-16,-4-1 0 16,10-2 1-16,0-4 0 15,1 0 0-15,3 1 0 0,-4-4 0 16,4 0 0 0,4-3 0-16,3 6-1 0,-7-3 0 15,3-3 0-15,4 3 0 16,0 0-1-16,0 1 1 15,0-4-1-15,0 0 1 16,0 0-1-16,0 3 1 16,0 0-1-16,0-3 1 15,0 0-1-15,0 0 0 0,0 0 0 16,0 3 0-16,0-3 0 16,-7 3 0-16,7-3-3 15,0-3 1-15,0 3-6 16,0-6 0-1</inkml:trace>
  <inkml:trace contextRef="#ctx0" brushRef="#br0" timeOffset="140629.76">6833 5547 12 0,'-7'6'6'0,"-10"-12"4"16,13 6 7-16,-3-3-14 16,-4 0 1-16,1-1 4 15,-1 1 1-15,1-12-10 16,-1 8 0-16,1 1 6 0,-1 6 1 16,4-3-1-16,0 0 0 15,3-3-1-15,1 6 0 16,3 0 0-16,3 0 0 15,8 0 0-15,7 3 1 16,-1-10-1-16,15 4 1 16,-4 0-2-16,4-6 1 15,0-7-1-15,-4 10 0 16,-7-4-1-16,-3 7 1 0,-15 6-3 16,-3 10 1-16,-3 3-2 15,-8-1 1-15,-7 4-1 16,-10 3 0-16,0 0-1 15,3 3 1-15,-6-3 0 16,2 0 1-16,5-3-1 16,10 0 1-16,-4-7 0 15,7-6 0-15,4 4 0 16,7-4 0-16,11 0 0 16,6-6 0-16,8-3 0 15,7-6 1-15,0-4-1 16,6-2 0-16,-6-1 2 15,4 7 0-15,-12-1 0 32,-3 4 0-32,-3 3-1 0,-7 0 1 0,-4 6-1 0,-7 3 0 15,-14 3-1-15,3 7 0 16,-3 0-1 0,-18-4 0-16,-7 10-1 0,0-3 1 15,1 6-1-15,-1-3 0 16,7 3 0-16,4-3 1 15,3-3-1-15,8 0 0 16,6 0 2-16,0-1 0 16,15-8 0-16,14 2 1 15,-1-2 0-15,15-4 0 16,-7-3 1-16,3 0 0 16,-7-3 0-16,-3 3 0 15,-1 4-2-15,-17 5 1 0,-7 10-5 16,-7 0 0-16,-11 0-14 15,-6-6 0-15</inkml:trace>
  <inkml:trace contextRef="#ctx0" brushRef="#br0" timeOffset="141815.18">9112 5566 44 0,'11'6'22'0,"-4"-3"-12"0,7-3 24 16,-3 0-32-16,10-3 0 15,11-3 2-15,-1-1 1 16,5 4-6-16,2-3 1 16,-9 3 3-16,2 3 1 15,-13 6-3-15,-4 4 1 16,-14 2-2-16,-7 7 1 16,-7 3-2-16,-7 0 0 0,-7-3-1 15,-4-1 1-15,0-2-1 16,4 0 1-16,3-1 0 15,11-2 0 1,-7-4 0-16,10 1 1 16,1 2 0-16,3-12 1 0,0 3-1 15,7-6 0-15,7 3 0 16,3 0 1-16,8 0 0 16,3 0 0-16,0 0-1 15,-3 0 1-15,3 0-1 16,-10 0 0-16,-1 0 0 15,1 0 0-15,-4 0-1 16,-7 3 1-16,0 4 0 16,-4 2 0-16,-6 1-1 15,-4 2 1-15,3 1 0 16,-14-4 1-16,4 4-2 16,0-1 1-16,3 1 0 0,4 2 0 15,0-2-1-15,7-4 1 16,-7 1-1-16,7-4 1 15,3 0 0-15,4-3 0 16,0 1 0-16,4-1 0 16,6-3 1-16,5 0 0 15,2-3 0-15,1 6 0 16,3 0 0-16,4-3 0 16,3-3 0-16,-7 9 1 15,-3 6-1-15,-1 1 0 16,-10 3-1-16,-3 6 1 15,-11-4-2-15,-7 8 1 0,-11 2-1 16,-3 0 1-16,0-3-2 16,-4 0 1-16,0-6-6 15,4-3 0-15,3-16-10 16,8-3 1-16</inkml:trace>
  <inkml:trace contextRef="#ctx0" brushRef="#br3" timeOffset="148061.29">4279 16318 57 0,'-3'16'28'0,"-4"9"-24"0,3-16 29 0,4 4-32 15,-10 9 0-15,-1 3 1 16,-7 3 0-16,1 7-3 16,3 2 1-16,-11 7 1 15,4 10 0-15,0-4-1 16,-1 6 1-16,5 1-1 15,6 2 0-15,8-5-2 16,3-4 0-16,10-6-4 16,1-13 1-16,3-15-11 15,11-10 0-15,-1-9 0 16,4-7 0-16</inkml:trace>
  <inkml:trace contextRef="#ctx0" brushRef="#br3" timeOffset="148319.01">4713 16532 52 0,'0'18'26'0,"-10"4"-35"0,2-15 54 16,-2 5-45-16,-8 1 1 15,-6 5-1-15,-5 11 1 0,-9 8-1 16,6-2 0-16,-7-1 0 16,-3 4 0-16,3-7-4 15,11-2 0-15,-1-4-11 16,15-16 1-16</inkml:trace>
  <inkml:trace contextRef="#ctx0" brushRef="#br3" timeOffset="148543.6">4427 16575 45 0,'18'29'22'0,"-14"2"-15"16,-1-28 31-16,8 7-37 0,-8 5 1 15,8 13 1-15,-1 1 0 16,8-1-4-16,-7-3 0 15,6 0 1-15,-3 0 1 16,11-9-7-16,-4 0 1 16,0-10-11-16,-3-6 1 15</inkml:trace>
  <inkml:trace contextRef="#ctx0" brushRef="#br3" timeOffset="148783.31">4851 16710 55 0,'-7'22'27'0,"7"-15"-26"0,3-7 44 0,4 3-43 15,4-3 1-15,6 0-1 16,5-7 1-16,-1-2-6 15,7 0 0-15,0-4-4 16,0 0 0-16,4-2-11 16,-11-4 1-16</inkml:trace>
  <inkml:trace contextRef="#ctx0" brushRef="#br3" timeOffset="149203.6">5260 16557 60 0,'0'18'30'0,"3"-11"-34"0,-3-4 51 31,25-3-42-31,7-3 0 15,-4 0 1-15,4 3 0 16,-11 0-9-16,-3 3 0 16,-8 0 5-16,-6 6 1 0,-8 4-5 15,-6-4 0 17,-4 7-2-32,-11 3 0 0,4 6-1 15,3 6 1-15,-3-3-1 0,0 1 1 0,3-7 1 16,0 0 1-16,8 3 1 15,6-7 0-15,-3 1 1 16,7-3 0-16,7 0 0 16,-3-7 1-16,14-6-2 15,-1-3 1-15,8-6-8 16,7 0 1-16,6-13-8 16,8-9 1-16</inkml:trace>
  <inkml:trace contextRef="#ctx0" brushRef="#br3" timeOffset="149488.14">5570 16409 60 0,'4'57'30'0,"3"2"-34"0,0-43 53 16,7 3-45-16,4 3 0 15,-1 3 0-15,5 3 1 0,-12 7-8 16,1 5 1-16,-11-2 3 16,-7 3 1-16,-7 6-7 15,-4 0 0-15,-3 0-14 16,3-13 1-16</inkml:trace>
  <inkml:trace contextRef="#ctx0" brushRef="#br3" timeOffset="149935.37">5810 16231 47 0,'7'12'23'0,"-7"-3"-12"0,0-9 27 15,4 4-35-15,3-1 1 16,3-3 3-16,5 0 0 15,9 0-8-15,5 0 0 16,-8 0 5-16,0 0 1 16,-7 3-3-16,-3 3 1 0,-11 0-3 15,-4 4 1 1,-3 2-4-16,-7 4 1 0,3 6 0 16,-10 0 0-16,7 0 0 15,0 6 0-15,3-3 0 16,1 3 1-16,6-6 1 15,4-3 0-15,4-6 0 16,10-10 0-16,11-3-3 16,-1-6 0-16,4-4-13 15,1-5 1-15,-5-7-2 16,1 3 1-16</inkml:trace>
  <inkml:trace contextRef="#ctx0" brushRef="#br3" timeOffset="150479.4">6336 17024 54 0,'0'22'27'0,"21"-22"-34"16,-7-3 52-16,11-4-43 0,14 4 0 15,-4-3 0-15,4 0 1 16,-4-1-5-16,0 1 0 16,1 0-4-16,-12-3 0 15,12-10-10-15,-15 0 1 16</inkml:trace>
  <inkml:trace contextRef="#ctx0" brushRef="#br3" timeOffset="150719.34">6615 16833 54 0,'-11'34'27'16,"-10"23"-32"-16,14-42 43 0,0 10-38 15,3 13 0-15,-6 0-6 16,3 5 0-16,0 1-4 16,3-3 1-16,-3-13-5 15,3-9 0-15</inkml:trace>
  <inkml:trace contextRef="#ctx0" brushRef="#br3" timeOffset="151287.91">7003 16638 53 0,'0'25'26'0,"0"-6"-27"16,0-13 54-16,0-3-48 15,10 1 1-15,-6-1 5 16,10-3 0-16,4 3-13 16,6 0 0-16,1 0 9 15,10 0 1-15,-7 0-4 16,4 1 1-16,-14-1-5 15,3 0 1-15,-10 3-3 16,-11 7 1-16,-8 5-3 0,-6 4 0 16,0-3-1-16,-10 9 1 15,-5 1 0 1,1 2 1-16,3 7 0 0,4 2 1 16,4 4 1-16,3-3 0 15,10-3 1-15,4-4 1 16,11-6-1-16,6-6 0 15,4-9-3-15,8-7 1 16,2-3-7-16,8-12 0 16,3-13-10-16,-6-9 0 15</inkml:trace>
  <inkml:trace contextRef="#ctx0" brushRef="#br3" timeOffset="151618.93">7821 16437 57 0,'-3'19'28'0,"-15"0"-27"15,11-13 44-15,-4 4-45 16,-3 5 1-16,0 1 0 15,-14 9 1-15,-4 3-3 16,-7 7 1-16,4 9 1 16,-4 3 0-16,4 3 0 15,0 7 1-15,3 2-2 16,4 16 1-16,10-3-1 16,7-3 1-16,11-6-4 0,11-16 1 15,0-15-6-15,17-14 0 16,-3-11-10-16,10-14 1 15</inkml:trace>
  <inkml:trace contextRef="#ctx0" brushRef="#br3" timeOffset="151859.97">7990 16864 61 0,'-14'12'30'0,"-35"32"-38"0,35-31 51 0,-11 6-43 15,0 6 0-15,-6 9 0 16,-1 7 0-16,0-6-1 16,4 2 1-16,3-5-5 15,4-7 0-15,11-13-11 16,6-12 1-16</inkml:trace>
  <inkml:trace contextRef="#ctx0" brushRef="#br3" timeOffset="152086.59">7751 16836 49 0,'24'31'24'0,"1"13"-17"0,-18-31 35 16,0 2-41-16,0 10 1 15,0 4 0-15,0 5 0 16,-3 4-3-16,-1-4 0 31,4 1-4-31,4-10 0 16,-4-10-10-16,4-8 1 0,-1-10-2 16,11-10 0-1</inkml:trace>
  <inkml:trace contextRef="#ctx0" brushRef="#br3" timeOffset="152296.28">8128 16939 55 0,'-14'47'27'0,"14"-34"-35"15,7-10 57-15,0-3-48 16,-3 0 1-16,10 0-1 15,7-3 0-15,4-3-2 16,-1-7 0-16,8 4-6 16,-11-7 1-16,7-3-10 15,-6-3 1-15</inkml:trace>
  <inkml:trace contextRef="#ctx0" brushRef="#br3" timeOffset="152744.44">8495 16811 64 0,'14'22'32'0,"7"-13"-34"0,-14-9 55 15,0 0-51-15,4-3 0 0,7-3 1 16,-1 2 1-16,-3 4-5 16,0 0 0-16,-3 0 2 15,-4 4 1-15,4 2-2 16,-11-3 0-16,-7 0-2 16,3 3 1-16,-10 7-4 15,3 3 1-15,1-1-1 16,-4 4 0-16,0 0 1 15,3 3 0-15,0-3 1 16,4 3 0-16,0-4 3 16,7 4 0-16,0-6 0 15,4-6 0-15,3-1 0 16,3-6 0-16,8-6-1 0,3-3 1 16,11-7-5-16,3-3 1 15,1 1-11-15,-1-10 1 16,0-7-1-16,0 4 0 15</inkml:trace>
  <inkml:trace contextRef="#ctx0" brushRef="#br3" timeOffset="153014.09">8756 16416 61 0,'0'50'30'0,"14"31"-41"0,-3-59 64 0,3 0-53 16,7 9 0-16,-3 10-1 16,-1 6 1-16,-3 0-1 15,-14 10 1-15,-14 2-2 16,-3 7 1-16,-8 0-6 15,-3-13 1-15,-4-9-11 16,-3-9 1-16</inkml:trace>
  <inkml:trace contextRef="#ctx0" brushRef="#br3" timeOffset="153602.13">9451 16902 62 0,'3'18'31'0,"29"-11"-36"0,-18-4 52 16,7 0-46-16,8-3 0 15,-1-9 1-15,4-1 0 16,10 1-6-16,-7-1 1 16,8-5-10-16,-1-10 0 15,-3-4-4-15,0-2 0 16</inkml:trace>
  <inkml:trace contextRef="#ctx0" brushRef="#br3" timeOffset="154070.44">9994 16506 65 0,'14'22'32'0,"18"-6"-40"15,-18-16 63-15,4 0-53 16,3 0 0-16,4-3 2 16,-4-3 1-16,0 3-7 15,-10-1 1-15,3 4 3 0,-4-3 0 16,-6 10-1-16,-1 5 0 15,-6 1-3-15,-8 5 0 16,1-2-2-16,-4 0 0 16,-4-1-1-16,4 1 1 15,0 0-1-15,3-4 0 16,4 1 2-16,4-1 0 16,6 1 3-16,8 0 0 15,3 2 4-15,3 1 0 16,1 0 1-16,7-4 0 15,3-2 0-15,-3 2 1 16,-8 1-3-16,-6-4 1 0,-15 10-4 16,-10 9 0-16,-18 3-7 15,-24 7 1-15,-18-3-14 32,-14-13 0-32</inkml:trace>
  <inkml:trace contextRef="#ctx0" brushRef="#br3" timeOffset="162534.76">10806 16651 43 0,'-7'9'21'0,"-1"-12"-16"0,8 0 22 0,0 3-23 16,0 0 0-16,0 0 2 16,0 0 0-16,8-3-8 15,2 3 1-15,8-3 4 16,10 3 1-16,4-4-4 15,3-2 1-15,0-6-7 16,1 2 0-16,-5-2-10 16,-10-7 1-16</inkml:trace>
  <inkml:trace contextRef="#ctx0" brushRef="#br3" timeOffset="162729.07">10756 16867 53 0,'-3'6'26'0,"13"7"-25"0,-6-19 43 15,10 6-41-15,7-4 0 16,11 1 1-16,3 3 0 16,4-3-9-16,3-3 1 15,-6-3-11-15,-8-7 0 16</inkml:trace>
  <inkml:trace contextRef="#ctx0" brushRef="#br3" timeOffset="165794.43">11998 16453 47 0,'-7'19'23'0,"-4"6"-13"15,8-16 23-15,-4 4-32 16,-4 3 0-16,-3 3 0 16,3 2 1-16,-6 1-3 15,-8 7 1-15,-3 2 0 16,-4 10 1-16,-3-7-1 0,0 1 0 15,-1-4-3-15,8-3 0 16,3-3-5-16,8-6 1 16,6-6-8-16,4-13 1 15</inkml:trace>
  <inkml:trace contextRef="#ctx0" brushRef="#br3" timeOffset="166047.88">11786 16582 37 0,'-3'28'18'0,"-4"3"-17"16,3-28 26-16,1 7-24 16,-1 6 0-16,1 5 3 15,-1 8 1-15,4-1-8 16,0-3 0-16,7 0 4 15,4 3 1-15,3-3-4 16,3-6 1-16,1-3-9 16,3-10 1-16,0-3-7 15,4-12 0-15</inkml:trace>
  <inkml:trace contextRef="#ctx0" brushRef="#br3" timeOffset="166484.54">12185 16133 41 0,'-4'-3'20'0,"4"3"-13"0,0 0 33 15,0 0-37-15,0 0 1 16,0 0 2-16,0 0 1 0,7 0-8 16,8 0 1-16,-1 3 5 15,7 0 1-15,-3 4-2 16,-1 2 0-16,-3 4-2 16,-7-1 0-16,-3 4-2 15,-8 3 0-15,-3 0-1 16,0-4 1-16,-3-2-2 15,-1-1 1-15,0 4 0 16,1 0 0-16,3 2 0 16,0-2 1-16,3-3 0 15,4 2 0-15,4-2 1 16,6-4 0-16,4 1-2 16,4-7 1-16,0-3-6 15,-1 0 0 16,1 0-12-31,-4-10 0 0</inkml:trace>
  <inkml:trace contextRef="#ctx0" brushRef="#br3" timeOffset="166722.19">12178 16723 48 0,'-7'25'24'0,"7"-16"-16"0,3-9 32 0,4 3-38 16,8-3 0-16,9-3 0 15,4-3 0-15,4 0-5 16,-4 0 0-16,-3-4-10 16,3-2 1-16,-3-4-4 15,-4-9 1-15</inkml:trace>
  <inkml:trace contextRef="#ctx0" brushRef="#br3" timeOffset="167052.64">12746 16231 59 0,'0'15'29'0,"-7"-2"-41"0,3-7 58 16,-3 3-47-16,0-2 1 16,-3 2 0-16,-1 7 0 15,-3-1 0-15,0 7 0 16,0 0 0-16,0 3 0 15,7-3 0-15,7 0 0 16,3-3-4-16,8-6 1 16,6-10-9-16,4-6 0 15,4-13-3-15,3-6 0 0</inkml:trace>
  <inkml:trace contextRef="#ctx0" brushRef="#br3" timeOffset="167280">12968 16202 31 0,'-7'32'15'0,"-7"2"-7"16,10-24 24-16,-6 2-30 15,-11 4 1 1,0 6 2-16,-4 3 1 0,0 12-7 16,-3 4 0-16,0 3 5 15,-1 9 0-15,8 10-3 16,0-6 0-16,11 8-6 15,2-8 1-15,5-10-10 16,6-13 0-16,12-24 0 16,6-10 0-16</inkml:trace>
  <inkml:trace contextRef="#ctx0" brushRef="#br3" timeOffset="167532.47">13106 16441 48 0,'-21'34'24'0,"-15"10"-32"0,22-25 51 0,0 3-43 16,-7 6 1-16,-11 10-1 16,-3 6 1-16,-7-1-1 15,6-8 0-15,8-10 0 16,3-3 0-16,8-9-4 15,10-4 0-15,7-9-9 16,7-13 0-16,7-15-1 16,0-3 0-16</inkml:trace>
  <inkml:trace contextRef="#ctx0" brushRef="#br3" timeOffset="167713.18">12859 16500 40 0,'10'0'20'0,"12"47"-17"16,-15-28 40-16,0 0-39 15,0 9 0-15,3 3 0 0,-3 4 1 16,0 3-8-16,4-7 1 16,-4-6 4-16,0-6 0 15,0 3-6-15,0-10 0 16,4-2-9-16,3-4 1 16,4-9-3-16,3-7 0 15</inkml:trace>
  <inkml:trace contextRef="#ctx0" brushRef="#br3" timeOffset="167967.31">13268 16654 54 0,'-7'3'27'0,"10"3"-28"15,1-3 53-15,0 1-49 16,3-1 0-16,3 3 1 16,8-3 0-16,6-3-6 15,5-3 0-15,-1-3-1 16,0-1 1-16,-3-2-14 16,-8 0 0-16,-6-10-2 15,3-3 0-15</inkml:trace>
  <inkml:trace contextRef="#ctx0" brushRef="#br3" timeOffset="168207.61">13434 16525 55 0,'-18'35'27'0,"-10"24"-35"0,21-49 52 16,-4 2-44-16,1 7 0 16,-1 3 0-16,1 6 0 15,-1 1-1-15,4-1 0 0,0-9-8 16,3-7 1 0,1-2-6-16,10-10 0 0</inkml:trace>
  <inkml:trace contextRef="#ctx0" brushRef="#br3" timeOffset="168526">13744 16296 45 0,'-3'16'22'0,"-29"9"-27"15,21-19 37-15,1 4-33 0,-4 2 1 16,0 1 0-16,-1 6 1 16,1-4 0-16,0 4 0 15,7-3 0-15,4 0 1 16,3-1-2-16,7-5 0 15,7-4-6-15,7-6 1 16,7-9-8-16,0-7 1 16</inkml:trace>
  <inkml:trace contextRef="#ctx0" brushRef="#br3" timeOffset="168703.86">13903 16231 43 0,'-25'69'21'0,"-17"-13"-19"16,31-34 36-16,-6 12-37 16,-8 10 1-16,-3 6-1 15,0 13 1-15,-1 6-8 16,1 13 1-16,3 2-8 16,1-5 1-16</inkml:trace>
  <inkml:trace contextRef="#ctx0" brushRef="#br3" timeOffset="171829.64">13928 16698 36 0,'7'6'18'0,"10"10"-13"16,-10-13 19-16,4 3-21 15,3 4 1-15,0-4 1 16,4 0 1-16,-4-3-8 16,4-6 1-16,3 0 1 15,7-3 1-15,0-1-11 16,0-2 0-16,-3 0-3 16,-4 2 0-16</inkml:trace>
  <inkml:trace contextRef="#ctx0" brushRef="#br3" timeOffset="172053.81">14185 16544 48 0,'-3'16'24'0,"-22"12"-31"0,18-15 48 15,-4 2-41-15,1 7 0 16,-1 13-3-16,1 5 0 16,-5-5-7-16,5-1 0 0,-1-8-3 15,1-11 0-15</inkml:trace>
  <inkml:trace contextRef="#ctx0" brushRef="#br3" timeOffset="172502.25">14432 16409 61 0,'4'16'30'0,"6"-10"-40"0,-3-6 63 16,0 0-52-16,7 3 1 15,4-3 1-15,0 3 0 16,-1 1-4-16,-2-1 0 16,-1 3 1-16,-4-3 1 15,-3 3-2-15,-7 4 1 16,-3 2-3-16,-8 7 1 15,-6 6-2-15,-5-3 1 16,-2 3 0-16,-1 4 1 16,0 2 0-16,4 0 0 0,0 1 1 15,10-4 1-15,4-6 0 16,7-3 0-16,7-4 0 16,7-2 0-16,4-4-3 15,3-2 0-15,0-4-12 31,4-10 1-31,-7-5-1 0,-8-1 0 16</inkml:trace>
  <inkml:trace contextRef="#ctx0" brushRef="#br3" timeOffset="172808.47">14884 16497 55 0,'-4'19'27'0,"-10"9"-37"0,11-18 57 15,-12 2-47-15,-6 4 0 16,-7 3 0-16,-4 2 0 15,1 8 0-15,-1 8 0 16,0-2-1-16,0-4 0 16,8-9-6-16,2-3 0 15,15-10-8 1,0-15 0-16</inkml:trace>
  <inkml:trace contextRef="#ctx0" brushRef="#br3" timeOffset="173013.7">14640 16506 45 0,'14'32'22'0,"-14"21"-18"16,0-40 34-16,7-1-37 16,1 4 0-16,-1 3-1 15,0 0 1-15,-4 6-2 16,4-3 0-16,0-4-4 15,0-2 0-15,0-3-9 16,7-10 0-16</inkml:trace>
  <inkml:trace contextRef="#ctx0" brushRef="#br3" timeOffset="173269.92">14947 16632 43 0,'-10'28'21'0,"10"-44"-12"0,0 16 31 16,7 0-36-16,3-3 0 0,8 3 2 16,7 0 0-16,6 3-8 15,1 1 0-15,-7-4 3 16,-4 0 0-16,4-4-10 15,-4-5 0-15,0-7-8 16,-3 1 1-16</inkml:trace>
  <inkml:trace contextRef="#ctx0" brushRef="#br3" timeOffset="173913.84">15600 16171 44 0,'-4'19'22'0,"1"6"-17"16,-1-19 33-16,1 4-37 16,-4 2 0-16,-4 1 0 0,-3-4 0 15,0 7-2-15,-4 3 1 16,4-4 0-16,0 4 1 16,3-3-1-16,1 2 1 15,3 1-1-15,3-3 1 16,4-3-1-16,7-4 0 15,7-3-1-15,8-3 0 16,2-3-5-16,5-9 1 16,-1 0-10-16,0-7 1 15</inkml:trace>
  <inkml:trace contextRef="#ctx0" brushRef="#br3" timeOffset="174137.55">15783 16162 58 0,'-21'43'29'0,"3"14"-32"16,15-45 50-16,-11 10-44 16,-7 7 0-16,-4 8 0 15,-7 23 1-15,-3-1-7 16,-4 20 0-16,7-4 0 15,1 10 1-15,2-10-16 16,1-15 1-16</inkml:trace>
  <inkml:trace contextRef="#ctx0" brushRef="#br3" timeOffset="175792.29">15744 16538 35 0,'-3'12'17'0,"-4"-12"-6"16,7 0 18-16,0 0-23 15,0 0 0-15,0 0 1 16,7-3 1-16,4 3-11 0,3 3 0 15,3-3 6-15,4 0 1 16,4-6-8-16,0 0 0 16,0 0-11-16,-4-10 0 15</inkml:trace>
  <inkml:trace contextRef="#ctx0" brushRef="#br3" timeOffset="176345.69">16083 16256 52 0,'4'15'26'0,"-1"-5"-25"0,1-7 40 0,-1 0-38 16,4 0 1-16,0 0 2 16,4 0 0-16,3 1-7 15,7-1 0-15,-3-3 4 16,-4 3 1-16,-3-3-3 0,-4 0 1 15,-7 6-3-15,-7 0 1 16,-4 7-3-16,-3-1 0 16,0-2-1-16,0 2 1 15,0 1-1 1,-1 3 1-16,5-4 0 0,-1-2 0 16,4-1 1-16,4 0 1 15,3 1 0-15,0-1 0 16,7-3 1-16,3 7 0 15,4-4 0-15,4 4 1 16,3-4 1-16,0 7 0 0,-3 0-1 16,0 3 1-16,-4-1-1 15,-7 1 0-15,-14 9-1 16,-14 7 1-16,-15 6-8 16,-10-4 0-16,-13-9-9 15,-9-2 0-15</inkml:trace>
  <inkml:trace contextRef="#ctx0" brushRef="#br3" timeOffset="177519.41">9663 17557 42 0,'-18'38'21'0,"4"-29"-11"0,10-6 21 0,1 0-28 15,3 0 0-15,0 1 2 16,0-4 1-16,7 0-7 16,3-4 0-16,15 4 4 15,7-3 1-15,10-3-6 16,1-3 0-16,-1 2-11 15,-3-5 1-15,-11 2-4 16,-3-2 0-16</inkml:trace>
  <inkml:trace contextRef="#ctx0" brushRef="#br3" timeOffset="177698.31">9532 17858 51 0,'4'6'25'0,"41"-12"-29"0,-27 0 48 16,3-1-44-16,11-2 0 15,7 0-5-15,3-1 1 16,-7 1-8-16,1-1 0 16</inkml:trace>
  <inkml:trace contextRef="#ctx0" brushRef="#br3" timeOffset="178297.47">10809 17733 55 0,'-10'28'27'0,"6"-22"-26"0,0-6 42 0,1 3-42 16,3 7 0-16,-7 5 1 15,-11 10 0-15,-10 7-3 16,-14-1 1-16,-4 7 1 15,0-1 0-15,-3 1-3 16,3 0 0-16,3-4-7 16,8-3 1-16,3-12-9 15,11-9 1-15</inkml:trace>
  <inkml:trace contextRef="#ctx0" brushRef="#br3" timeOffset="178539.02">10463 17795 42 0,'11'16'21'0,"7"18"-15"0,-15-24 30 16,4 6-35-16,4 5 1 15,3-5 0-15,4 6 1 16,3 9-4-16,3 1 0 15,1-4 1-15,0-3 0 16,-1-6-7-16,-2-3 1 16,-1-7-8-16,4-9 0 15</inkml:trace>
  <inkml:trace contextRef="#ctx0" brushRef="#br3" timeOffset="178972.62">11045 17535 54 0,'8'3'27'0,"27"-31"-30"0,-21 25 47 16,7-3-43-16,7 2 0 16,-3 4 1-16,-4 0 0 15,-3 7-3-15,-4-1 1 16,-7 3 0-16,-7 1 0 16,-7 2-2-16,0 1 1 15,-7 3-1-15,-4 5 1 16,-3 1-1-16,0 3 0 15,0 1 1-15,7-8 1 16,3 4 2-16,4-3 0 16,7 0 2-16,7-3 0 15,7-4 0-15,11-2 0 0,6-7-1 16,5-6 0-16,-4-1-8 16,-1-5 1-16,5-10-14 15,-8-6 0-15</inkml:trace>
  <inkml:trace contextRef="#ctx0" brushRef="#br3" timeOffset="180354.1">11247 17971 54 0,'0'6'27'0,"10"-9"-21"16,-3 0 28-16,4-3-33 15,3-4 0-15,0 1 0 0,7-1 0 16,7 1-4-16,4 0 1 16,3-1-10-16,-6 1 0 15,-1-4-3-15,0 1 0 16</inkml:trace>
  <inkml:trace contextRef="#ctx0" brushRef="#br3" timeOffset="180859.79">11755 17645 46 0,'-7'25'23'16,"14"-16"-22"-16,-4-6 42 0,1-3-41 16,3 0 1-16,0 0 2 15,7 4 1-15,0-1-6 16,0 0 1-16,4-3 4 15,-1 6 0-15,1 0-1 16,-4-3 1-16,-3 4-3 16,-8 2 0-16,-6 1-2 15,-1 2 0-15,-3 4-2 16,-7 3 0-16,-4 3-1 16,-6 3 0-16,-1 0 0 140,-3 3 0-140,0-3 0 16,3-12 1-16,4 2 0 0,3-2 1 15,7 6 1-15,8-4 1 0,6 1-1 0,8-3 1 0,3-1-1 0,7-3 0 0,4-5-2 0,3-4 1 0,4 0-7 16,3-10 1-16,11 1-10 0,0-10 1 0</inkml:trace>
  <inkml:trace contextRef="#ctx0" brushRef="#br3" timeOffset="181090.94">12323 17839 44 0,'-32'44'22'0,"-18"0"-22"0,33-31 32 0,-4-7-30 16,-4 6 0-16,-10 7 1 15,-1 6 0-15,5-3-5 0,-1 0 1 16,7 0-1-16,0-6 1 16,8-4-12-1,6-9 0-15</inkml:trace>
  <inkml:trace contextRef="#ctx0" brushRef="#br3" timeOffset="181333.01">12012 17918 48 0,'-7'15'24'0,"0"7"-19"0,7-19 36 0,0 7-38 15,4-1 0-15,6 10 1 16,4 3 1-16,7 3-7 16,1 0 0-16,2 0 3 15,4-6 1-15,1 0-7 16,-1-7 0-16,-7 1-12 16,4-10 1-16</inkml:trace>
  <inkml:trace contextRef="#ctx0" brushRef="#br3" timeOffset="182683.58">12591 17880 45 0,'-11'22'22'0,"0"-16"-14"15,11-6 29-15,0 0-35 16,0 0 1-16,8 0 1 0,2 0 1 15,4 0-6-15,7-3 0 16,11 0 1-16,7-3 0 16,7-4-14-16,3-12 0 15,-14 0-2-15,4-3 0 16</inkml:trace>
  <inkml:trace contextRef="#ctx0" brushRef="#br3" timeOffset="183176.66">13099 17617 60 0,'0'9'30'0,"7"-9"-38"0,0 0 61 0,0 0-50 15,7 0 1-15,4-3 2 16,3 3 1-16,3-3-9 16,5 3 1-16,-1 0 4 15,-3 0 1-15,-8 3-2 16,-3 0 0-16,-3 3-2 16,-8 4 0-16,-6 2-2 31,-8 4 0-31,1-4-2 0,-4 4 0 0,0-3-1 0,-4-4 1 15,4 0 0 1,3 1 0-16,4-1 1 0,4 1 1 16,-1-1 1-16,4 0 1 15,7 1 1-15,7-1 0 16,4 1 1-16,7-1 1 16,3 1 0-16,4 2 1 15,-4 1-1-15,0-1 1 16,-10 7-2-16,-4-3 1 15,-14-1-3-15,-18-2 1 0,-14 15-3 16,-14 0 1 0,-13 1-6-16,-9-1 1 0,-6-3-13 15,-7-9 0-15</inkml:trace>
  <inkml:trace contextRef="#ctx0" brushRef="#br3" timeOffset="185623.12">1199 13857 41 0,'11'31'20'0,"7"16"-14"0,-15-22 20 0,4 10-23 16,0 21 0-16,-3 13 0 16,-4 19 1-16,0 19-6 15,0 9 1-15,0 12 2 16,7 20 1-16,-4-7-3 16,4 6 0-16,-7-3-2 15,0-3 0-15,0-18-7 16,0-10 1-16,0-23-4 15,0-8 0-15</inkml:trace>
  <inkml:trace contextRef="#ctx0" brushRef="#br3" timeOffset="186520.02">1161 14039 34 0,'17'3'17'0,"26"-28"-18"0,-26 12 29 0,11-9-27 16,4-6 1-16,11-3 0 15,13-1 1-15,8-2-4 16,3-1 0-16,10 4 2 15,4 0 1-15,-3 2-1 16,14-5 0-16,-4 2-1 16,4 1 1-16,6-7 0 15,-9-5 1-15,9-4-1 16,15 3 1-16,4-10-1 16,-8-5 1-16,0 9-1 15,4-1 1-15,7 4-2 16,-3 7 1-16,-5 5-1 0,-13-3 0 15,4 10 0-15,-8 9 0 16,-7 10-1-16,-14 6 1 16,-3 12-2-16,-4 10 0 15,-7 3-1-15,-4 19 1 16,-3 6-1-16,-14 16 1 16,-7 9 0-16,-1 6 0 15,5 13 1-15,-1 9 1 0,0 4 0 16,4-7 0-16,-7-3 0 15,-1-6 1-15,5 3-1 16,-1-6 1-16,4-4-1 16,-7 4 1-16,-4-4-1 15,-11 4 0-15,-2-4 0 16,-8 14 0-16,-11-5 0 16,-10 11 0-16,-11-4-1 15,-10 0 1-15,-14-6-1 16,-1 3 1-16,-10-6 0 15,-21-3 0-15,-21-7 1 16,-8-3 0-16,-31-3 1 16,-25-3 0-16,-6-3 0 15,-22-3 0-15,0-3-1 16,-11-4 1-16,0 1-2 16,8-1 0-16,-8 0-2 15,1-9 1-15,17-6-2 16,-11-13 1-16,18 1-4 0,0-4 1 15,11-13-7 17,10-9 0-32</inkml:trace>
  <inkml:trace contextRef="#ctx0" brushRef="#br3" timeOffset="187817.3">10481 18488 33 0,'21'7'16'0,"60"-1"-5"0,-52-6 17 15,6 0-23-15,18 0 0 16,17 0 2-16,26-3 0 16,16-7-10-16,19 4 0 15,21-7 6-15,6 1 0 16,12 6-5-16,6 6 1 15,-10 0-2-15,-7 0 0 0,-22-3-1 16,-13-4 0-16,-11-5-1 16,-22-4 1-16,-13-6-4 15,-15 0 1-15,-13-6-4 16,-22 3 0-16</inkml:trace>
  <inkml:trace contextRef="#ctx0" brushRef="#br3" timeOffset="188237.14">10594 18658 35 0,'3'6'17'0,"19"-3"-12"0,-8-6 30 16,3 0-31-16,15 3 0 0,18-3 2 15,24-7 1-15,28 1-10 16,18-10 1-16,14 3 4 16,11 1 1-16,-11 2-9 15,-14-3 0-15,-11-2-8 16,-17-1 0-16</inkml:trace>
  <inkml:trace contextRef="#ctx0" brushRef="#br3" timeOffset="195767.34">18299 6644 49 0,'0'13'24'0,"3"-26"-11"16,-3 13 25-16,0 0-35 15,0 0 1-15,-3 7 1 16,-4 5 0-16,-4 10-8 0,-3 9 1 16,-4 4 5-16,-6 12 0 15,-8 9-3-15,-4 7 0 16,-2 3-3-16,-1 6 1 16,7-3-1-16,4-6 0 15,3-7-4-15,4-12 0 16,3-12-9-16,8-20 0 15,-1-9 0-15,-3-9 0 16</inkml:trace>
  <inkml:trace contextRef="#ctx0" brushRef="#br3" timeOffset="196133.54">17893 6710 41 0,'0'0'20'0,"3"3"-17"16,-3-3 40-16,4 7-40 15,-1 2 1-15,1 0 0 0,0 7 1 16,-1-3-7-16,1-1 0 16,-1 13 3-16,1 4 1 15,6 5-6-15,1-6 0 16,-1-3-11-16,5-9 1 15,2-10-1-15,4-3 0 16</inkml:trace>
  <inkml:trace contextRef="#ctx0" brushRef="#br3" timeOffset="196765.11">18567 6873 43 0,'-4'19'21'0,"1"-3"-19"0,3-16 41 0,3 6-40 16,4-6 0-16,0 3 0 16,4-9 1-16,7 0-6 15,3-10 1-15,7 7 2 16,11-4 1-16,0 7-7 15,-1 3 1-15,-2-4-11 16,-8 4 0-16</inkml:trace>
  <inkml:trace contextRef="#ctx0" brushRef="#br3" timeOffset="196945.19">18538 7209 55 0,'18'12'27'0,"53"-15"-33"0,-47 3 44 0,15 0-43 15,11-3 1-15,-1 3-25 16,-7 0 1-16</inkml:trace>
  <inkml:trace contextRef="#ctx0" brushRef="#br3" timeOffset="199060.28">19272 7049 46 0,'21'9'23'0,"25"-12"-16"16,-28 0 23-16,7-3-30 16,6-1 1-16,5 1-6 15,-5 0 0-15,1 0-6 16,3-10 1-16</inkml:trace>
  <inkml:trace contextRef="#ctx0" brushRef="#br3" timeOffset="199549.84">19868 6635 58 0,'22'31'29'0,"20"-37"-33"0,-24 3 49 16,3 0-44-16,3 0 0 0,1 0 0 15,-4-1 1-15,0 4-3 16,-3 0 1-16,-4 0 0 16,-7 4 1-16,-3 5-2 15,-8 3 0-15,-6 7-1 16,-8 3 0-16,-3 3-1 15,0-6 0-15,0 3 0 16,3 3 1-16,4-3 0 16,3 3 0-16,8-6 1 15,6 0 1-15,8 0 2 16,6-1 0-16,8 1 1 16,3 3 1-16,-3 0 0 15,0 3 1-15,-1 3-1 16,-2 4 1-16,-12-7-4 15,-10 6 1-15,-7 13-4 16,-25 0 1-16,-24 6-6 0,-18 4 1 47,-14-1-13-31,-4-9 1-16</inkml:trace>
  <inkml:trace contextRef="#ctx0" brushRef="#br3" timeOffset="200711.77">20944 7083 40 0,'-28'13'20'0,"14"-1"-10"16,11-12 23-16,3 0-29 15,0 0 1-15,0 0 3 16,0 0 0-16,7 4-10 0,7-1 1 16,14 3 6-16,11-3 1 15,10-3-4-15,8-3 0 16,10-3-6-16,-4 3 0 16,1-4-13-16,-4-2 0 15</inkml:trace>
  <inkml:trace contextRef="#ctx0" brushRef="#br3" timeOffset="201024.97">21456 6833 43 0,'3'15'21'0,"19"1"-11"0,-12-13 24 0,1 0-32 15,6-3 1-15,5 0 1 16,6 0 1-16,7 3-6 16,0 4 1-16,-3 2 3 15,-7 4 0-15,-8 5-2 16,-9 7 0-16,-16 10-3 15,-16 12 0-15,-15 0-8 0,-7 3 0 16,-10-3-7-16,-1-9 1 16</inkml:trace>
  <inkml:trace contextRef="#ctx0" brushRef="#br3" timeOffset="201240.15">21463 6892 51 0,'4'63'25'0,"-8"15"-28"16,4-43 44-16,0 2-43 16,0 17 1-16,4-7-9 15,-1-7 0-15,4-14 1 16,4-11 1-16</inkml:trace>
  <inkml:trace contextRef="#ctx0" brushRef="#br3" timeOffset="201851.42">22595 7522 46 0,'-3'32'23'16,"6"-35"-20"-16,-3-4 36 0,0-5-36 16,-3-16 1-16,3-10 0 15,0-22 1-15,0-9-7 16,3-15 1-16,1-10 3 15,7-13 1-15,6 0-3 16,4-9 1-16,11 7-1 16,3 8 1-16,4 1-1 0,-7 15 0 15,-7 16 0-15,-4 16 1 16,0 18-2-16,-3 23 1 16,-1 12-5-16,-6 22 0 15,-4 12-12-15,-7 10 1 16</inkml:trace>
  <inkml:trace contextRef="#ctx0" brushRef="#br3" timeOffset="202050.65">22352 7168 53 0,'18'13'26'0,"59"5"-29"15,-56-18 39-15,8 4-37 16,6-4 1-16,7 0-14 16,4 0 0-16,0 0 7 15,-11-4 1-15</inkml:trace>
  <inkml:trace contextRef="#ctx0" brushRef="#br3" timeOffset="202333.33">23386 6726 49 0,'0'9'24'0,"-14"20"-21"0,6-20 40 15,-6 7-42-15,-7-7 0 16,-3 13-1-16,-5 12 1 15,1 1-2-15,0 9 1 16,0 12 1-16,3 4 0 16,7 9-1-16,4-6 0 15,11-1 0-15,3-15 0 0,10-9-6 16,11-13 0-16,8-16-10 16,-1-9 1-16</inkml:trace>
  <inkml:trace contextRef="#ctx0" brushRef="#br3" timeOffset="202636.14">23731 6955 57 0,'0'12'28'0,"-3"-5"-29"0,-1-4 48 0,-6 3-47 0,-4 10 1 16,-4 6 0-16,-10 9 0 16,-4 4-3-16,-3 2 1 15,7 13-4-15,-1-6 1 16,5-3-7-16,6-7 0 15,4-12-6-15,0-12 1 16</inkml:trace>
  <inkml:trace contextRef="#ctx0" brushRef="#br3" timeOffset="202844.31">23470 7077 49 0,'4'47'24'0,"-4"13"-29"16,7-51 43-16,0 10-38 15,4 6 0-15,3 0-3 16,10-3 1-16,-2-3-3 16,-1-3 0-16,3-7-8 15,1-15 0-15</inkml:trace>
  <inkml:trace contextRef="#ctx0" brushRef="#br3" timeOffset="203083.75">23813 6679 57 0,'10'37'28'0,"15"51"-32"0,-15-59 52 16,8 14-47-16,7 11 0 16,-4 5-1-16,-3-2 1 15,-1-1-2-15,-6 4 0 16,-11-10-3-16,-7-3 0 16,-18-6-13-16,-7-13 1 0</inkml:trace>
  <inkml:trace contextRef="#ctx0" brushRef="#br3" timeOffset="203593.87">24437 6996 43 0,'-18'9'21'0,"15"-3"-9"0,3-6 26 0,0 3-34 15,3 1 1-15,4 2 2 16,0 0 1-16,11 0-10 16,0 1 1-16,3-4 5 15,7-6 1-15,7-1-7 16,4 1 1-16,-4 0-10 16,-6 0 1-16,-8 0-9 15,-14 3 1-15</inkml:trace>
  <inkml:trace contextRef="#ctx0" brushRef="#br3" timeOffset="203761.99">24440 7384 48 0,'32'4'24'0,"14"-1"-32"0,-32-6 37 16,4-1-43-16,7 1 0 15,3-6-9-15,3-7 0 16</inkml:trace>
  <inkml:trace contextRef="#ctx0" brushRef="#br3" timeOffset="204044.1">25086 7215 58 0,'-3'6'29'0,"6"-18"-35"16,-3 12 58-16,0 0-52 15,7-6 1-15,7-4 0 16,11-2 0-16,7-4-4 15,3-3 0-15,0-3-10 16,0 3 1-16,-3-3-5 16,-4 0 1-16</inkml:trace>
  <inkml:trace contextRef="#ctx0" brushRef="#br3" timeOffset="204547.05">25587 6732 67 0,'18'19'33'0,"10"-22"-40"0,-21 0 66 0,11-4-57 15,10 1 0-15,0 0 1 16,-3 0 1-16,-1-1-5 15,-6 4 0-15,-4 3 2 16,-3 3 1-16,-4 4-2 16,-7 5 0-16,-7 1-3 15,-4 2 1-15,-3-2-3 16,-4-4 1-16,1 7-1 16,-1 0 0-16,4 3 0 15,3 2 0-15,4-2 2 16,0-3 0-16,4 3 3 15,6-7 0-15,8 1 1 32,3 3 1-32,7-4 1 0,4 1 0 0,7-4 0 15,3 4 1-15,0-4-1 16,-3 7 1-16,-4 2-1 16,-7 4 0-16,-7 7-2 0,-24-4 1 15,-11 12-2-15,-15 4 0 16,-17 0-5-16,-3 3 1 15,-15 3-10-15,-3-10 0 16,4-2-5 0,-1-10 0 31</inkml:trace>
  <inkml:trace contextRef="#ctx0" brushRef="#br3" timeOffset="205145.53">27203 7024 50 0,'-25'19'25'0,"11"-13"-21"0,14-3 41 0,0 0-40 15,0 7 0-15,7-4 3 16,7 0 1-16,7-3-12 16,7 4 1-16,25-7 7 15,11-4 0-15,10-5-6 16,4 0 0-16,-11 2-7 15,-11-2 1-15,-10-1-13 16,-11-11 1-16</inkml:trace>
  <inkml:trace contextRef="#ctx0" brushRef="#br3" timeOffset="205440.08">27732 6914 47 0,'3'47'23'0,"22"-25"-16"0,-14-19 29 16,3 0-35-16,7-3 1 15,11-3 0-15,7 0 0 16,3 0-3-16,4 3 1 15,-15 0 1-15,-2 6 1 16,-19 13-2-16,-17 12 0 0,-21 7-4 16,-7 6 1-16,-15 9-8 15,-6-9 0 1,-4-9-5-16,11-7 1 0</inkml:trace>
  <inkml:trace contextRef="#ctx0" brushRef="#br3" timeOffset="205658.45">27644 7065 45 0,'-11'72'22'0,"1"0"-28"0,10-57 40 16,0 11-38-16,0 2 0 15,3-3-20-15,1-9 1 16</inkml:trace>
  <inkml:trace contextRef="#ctx0" brushRef="#br3" timeOffset="206087.89">29104 6789 57 0,'-10'31'28'0,"-40"25"-31"0,33-34 50 16,-1 10-47-16,-7 18 0 16,-14 3-1-16,-10 16 0 15,0 6-3-15,3 1 0 16,11-14-11-16,10-15 0 16,11-21-1-16,10-23 0 15</inkml:trace>
  <inkml:trace contextRef="#ctx0" brushRef="#br3" timeOffset="206268.48">28755 7087 41 0,'35'112'20'0,"25"-5"-24"16,-42-79 38-16,-1 10-38 15,1-4 0-15,3-2-19 16,-3-10 1-16</inkml:trace>
  <inkml:trace contextRef="#ctx0" brushRef="#br3" timeOffset="206704.41">29425 6949 62 0,'-14'18'31'0,"11"-5"-34"31,6-13 58-31,4 3-54 0,4 0 0 0,3-3 0 16,11-6 1-16,10-4-4 15,7-2 0-15,4-10-5 16,-4 3 1-16,-6 4-13 16,-12 2 1-16</inkml:trace>
  <inkml:trace contextRef="#ctx0" brushRef="#br3" timeOffset="206884.41">29418 7262 49 0,'32'-6'24'0,"7"-19"-28"0,-25 18 32 16,11 1-38-16,10-6 0 15,7-13-14-15,0-4 0 16</inkml:trace>
  <inkml:trace contextRef="#ctx0" brushRef="#br3" timeOffset="207332.07">30251 6274 57 0,'0'-6'28'0,"3"19"-34"15,1-13 53-15,10-7-43 16,7-2 0-16,11-4 4 16,14-5 0-16,3 2-10 0,0 0 1 15,11 1 6-15,0 2 1 16,-3 4-3-16,-4 5 1 16,-7 8-4-16,-11 5 1 15,-14 7-2-15,-14 2 1 16,-10 4-3-16,-8 10 1 15,-14 2-1-15,-6 10 0 16,2 6 0-16,-2 1 0 16,-1 5 0-16,-3 7 1 15,3-7-2-15,7 1 1 0,4-4-5 16,7-3 0 0,7-6-9-16,3-10 0 0</inkml:trace>
  <inkml:trace contextRef="#ctx0" brushRef="#br3" timeOffset="207587.69">30399 7438 64 0,'-4'37'32'0,"4"-27"-31"16,0-10 56-16,0 0-57 15,0 0 1-15,0 0-2 16,0 0 0-16,-3 3-9 0,-8-3 0 16,1-3-9-16,6 3 0 15</inkml:trace>
  <inkml:trace contextRef="#ctx0" brushRef="#br3" timeOffset="212676.27">28494 3571 44 0,'10'7'22'0,"-2"11"-9"15,-8-18 22-15,-4 0-34 16,-3 4 0-16,-7 5 1 16,-4 7 0-16,-7-1-3 15,-3 7 1-15,-7 6 0 16,0 7 1-16,-4-7-1 0,4 7 0 15,3-1-2-15,4 1 1 16,6-1-1-16,8-12 1 16,7 0 0-16,4-3 0 15,6 0 0 1,11-7 1-16,8-2 0 0,6 2 1 16,0 7 0-16,0 0 0 15,-7 0 0-15,-3 6 0 16,-4-3-1-16,-3 0 1 15,-8 3-2-15,-6 3 1 16,-8-3-2-16,-10 3 1 0,-11-3-5 16,-3-3 1-16,-4-6-9 15,4-7 0-15</inkml:trace>
  <inkml:trace contextRef="#ctx0" brushRef="#br3" timeOffset="213051.63">28293 4042 44 0,'21'12'22'0,"-21"-6"-19"16,-4-2 33-16,-6 2-35 16,-4 3 0-16,-4 1 0 15,0-7 0-15,-3 6-2 16,-3 1 0-16,-1 5 1 15,0 1 1-15,4-10-3 16,-4 13 1-16,4-6 0 16,0 2 1-16,0 1-1 0,7-3 0 15,0-1-1-15,7 1 0 16,7 2 3-16,7 4 0 16,3 3 0-16,11 3 1 15,4-6 1-15,0 6 0 16,-4-6 0-16,-7 6 0 15,-7-3-2-15,-10 6 1 16,-12-3-5-16,-6 0 0 16,-3 0-7-16,-8-3 0 15,4-3-5-15,3-6 1 0</inkml:trace>
  <inkml:trace contextRef="#ctx0" brushRef="#br3" timeOffset="213532.63">28529 3894 49 0,'-7'19'24'0,"18"-10"-24"15,-8-9 45-15,4 0-43 0,4 0 1 16,3-3 1-16,4 0 0 16,10 0-4-16,4 3 0 15,-1 0 3-15,-2 3 1 16,-5 3-3-16,-6 7 0 15,-8 0-1-15,-10 5 0 16,-10 1-1-16,-11 3 0 16,-4 10-1-16,0-1 0 0,-3 0 0 15,0 1 1 1,3-1 0-16,4 0 1 0,7-2-1 16,7 5 1-16,7-12 0 15,3 3 1-15,4-3-1 16,4-3 1-16,3-7-4 15,4 4 1-15,3-7-6 16,4-2 0-16,3-7-9 16,0-7 1-16</inkml:trace>
  <inkml:trace contextRef="#ctx0" brushRef="#br3" timeOffset="213745.98">28935 4349 58 0,'-4'3'29'0,"4"10"-34"0,0-10 52 16,0 3-46-16,0-3 1 16,-3 3-1-16,3 4 0 15,-4-4-5-15,1 0 1 16,-1-2-13-16,-3-11 0 15</inkml:trace>
  <inkml:trace contextRef="#ctx0" brushRef="#br3" timeOffset="-213232.03">29270 3678 22 0,'-7'0'11'0,"0"6"-2"16,7-6 11-16,-4 0-17 16,4 0 1-16,-3 0 2 15,3 0 1-15,0 0-9 16,0 3 1-16,0-3 5 16,0 0 1-16,0 0-2 0,0 3 1 15,0-3-2-15,0 0 1 16,3 4-1-1,1-4 0-15,-4 0-1 0,7-4 0 16,-4 4-1-16,5-3 0 16,-1 0 0-16,0 0 0 15,3 0 0-15,4-3 0 16,4 2 0-16,3-2 0 16,4 3 0-16,0 3 1 15,-4 0-1-15,0 0 1 16,4 0-1-16,-8 0 1 0,1 3-1 15,-4 3 0-15,-3-2-1 16,-8 2 0-16,-3 10-1 16,-3 6 1-16,-1 6-1 15,-3 3 0-15,-4 10 0 16,-3 9 0-16,-3-6-1 16,-5 9 1-16,5 1-2 15,3-11 1-15,3-2-2 16,1 0 0-16,2-3-3 15,1-7 1-15,4-6-4 16,-1-3 1-16</inkml:trace>
  <inkml:trace contextRef="#ctx0" brushRef="#br3" timeOffset="-212937.13">29238 4035 53 0,'11'0'26'0,"14"16"-34"0,-15-19 56 16,8 0-48-16,6 0 1 15,8 6 0-15,0-6 0 16,-7-4-6-16,-4 1 1 0,0 3-11 16,-7-3 0-16</inkml:trace>
  <inkml:trace contextRef="#ctx1" brushRef="#br3">25068 1072 0</inkml:trace>
  <inkml:trace contextRef="#ctx0" brushRef="#br3" timeOffset="-211910.25">29792 3427 44 0,'18'3'22'0,"21"-3"-11"15,-25-3 22-15,7 3-31 16,7 0 0-16,0-6 1 16,15 6 0-16,2 0-4 15,-2 0 0-15,-4 0 2 16,-8 6 0-16,-6-3-2 15,-7 13 1-15,-8-10-1 16,-10 22 0-16,-14 4 0 16,-11 8 0-16,1 4-2 15,-4 10 1-15,-4-10-2 0,0 3 1 16,0 0-4 15,8 3 0-31,2-6-7 0,12-7 1 0</inkml:trace>
  <inkml:trace contextRef="#ctx0" brushRef="#br3" timeOffset="-211746.02">29771 4396 40 0,'7'34'20'0,"11"-37"-23"16,-11-3 32-16,0 3-50 15,-7 3 0-15</inkml:trace>
  <inkml:trace contextRef="#ctx0" brushRef="#br3" timeOffset="-201957.5">22296 7632 38 0,'3'22'19'0,"4"-6"-14"0,-3-10 20 15,-1 7-24-15,1-1 0 0,-4-2 0 16,0-4 0-16,0 6-2 15,0 7 1-15,0 0 1 16,-4 3 1-16,1 3-2 16,-1 0 1-16,1-6 0 15,-1-3 0-15,1 2-1 16,-1-2 1-16,1 0-1 16,3-4 1-16,0 4 0 15,0-3 0-15,0-4 0 16,3-3 0-16,4-3 0 15,0 0 0-15,0-3 0 16,0-3 0-16,7 0-1 16,4 0 0-16,3-3 0 15,7 3 1-15,4 6-1 16,3-3 1-16,1 0-1 16,3 0 1-16,6 0 0 0,5-6 0 15,3 2 0-15,-11-2 0 16,7 3 0-16,8 0 0 15,-1-3 0-15,1-1 1 16,-4 4-1-16,3 0 1 16,4 3-1-16,4-3 0 15,-8 0-1-15,11 3 1 16,0-3-1-16,0 0 1 16,14-1-2-16,7 1 1 15,1 0 0-15,2 3 0 16,5 6 0-16,13 7 1 15,7-7-1-15,-6 4 0 16,91 8 0 0,-21-5 0-16,-14-4 0 15,-8-2 0-15,1-4 0 16,-21-6 0-16,-1 3 0 16,-10-7 1-16,-10 4-1 15,-12-3 0-15,-9-3 0 16,-15 2 0-16,-7 1 0 15,-18 0 0-15,-3 3-1 16,-7-4 1-16,-4 1-1 16,-3 0 1-16,-3 0-1 15,-5-1 1-15,-6 1-1 16,-7 3 1-16,-1-3 0 16,-3-1 0-16,-3 1-1 15,0 3 1-15,-8-7 0 0,1 1 0 16,-8-7 0-16,1 1 0 15,-4-7 0-15,-4-6 0 16,-3-10-3-16,0-6 0 16,0-12-12-16,-4-10 0 15</inkml:trace>
  <inkml:trace contextRef="#ctx0" brushRef="#br3" timeOffset="-200305.57">6593 5748 22 0,'-17'31'11'0,"10"-15"-4"16,3-13 11-16,4 0-14 15,0 0 0-15,-7 0 2 16,7 0 0-16,0 7-7 0,0-7 0 15,7 3 5-15,-7 0 1 16,4 1 0-16,6-4 0 16,4 0-2-16,8-3 0 15,6 0-1-15,14-6 1 16,8-10-2-16,10-6 1 16,3 0-2-16,15 6 0 15,10-6 0-15,0 4 1 16,-3 2-1-16,3 3 1 15,4 7-1-15,-4 6 1 0,0 0-2 16,0 3 1-16,-7 0-2 16,-3-3 0-16,-8 0 0 15,12 7 0-15,-15-7 1 16,3 0 1-16,1 9-2 16,3 13 1-16,0 9 0 15,-7-2 1-15,4 5-1 16,-4 4 0-16,0-4-1 15,-7-6 1-15,-4-9 0 16,4 0 1-16,-7-19 0 16,3-3 0-16,4-7-1 15,-7-8 1-15,4-1-1 16,10 0 1-16,0-3-1 16,3-3 1-16,4 3-1 15,-7 6 1-15,0 4 0 16,-7 2 0-16,4 4 0 15,3 0 0-15,-4 6-1 0,4 3 1 16,8 3 0-16,6 10 1 16,-7 0-1-16,7 6 0 15,7 3 0-15,7 6 0 16,8 0 0-16,-1 10 1 16,0-13-1-16,1-6 1 15,6-6-1-15,4-7 1 16,-4-5 1-16,4-8 0 15,3-5 0-15,8 0 1 16,-1-7-1-16,1-3 0 16,6 3-1-16,4 1 1 15,-3-7-4-15,-4 3 0 0,0 0-11 16,0-6 0-16</inkml:trace>
  <inkml:trace contextRef="#ctx0" brushRef="#br3" timeOffset="-198939.72">19456 9379 37 0,'0'12'18'0,"0"-9"-11"16,0 1 19-16,0-4-24 16,-4 0 0-16,1 0 2 15,-4 6 1-15,-8-3-6 16,1 3 0-16,-10 10 3 15,-5 9 1-15,-2 6-2 16,-8 4 1-16,0 9-3 16,0 0 0-16,4-4-4 0,3-5 0 15,11-4-9-15,3-9 1 16</inkml:trace>
  <inkml:trace contextRef="#ctx0" brushRef="#br3" timeOffset="-198698.23">19085 9260 45 0,'18'34'22'0,"3"23"-21"15,-10-39 36-15,3 14-37 16,3 12 1-16,5 15-1 15,6 16 1-15,4 4-3 16,3-7 1-16,0-19-5 16,-3-15 0-16,-4 0-8 15,-10-29 1-15</inkml:trace>
  <inkml:trace contextRef="#ctx0" brushRef="#br3" timeOffset="-197991.01">19622 8902 44 0,'-8'6'22'0,"-2"-9"-9"0,10 3 37 0,0 0-46 16,10-3 0-16,5 3 2 0,9-3 0 15,4 3-8 1,8 3 0-16,6 3 5 16,0 1 1-1,-3 2-3-15,-7 7 1 0,-11-1-3 16,-7 4 0-16,-10-3-3 0,-11 0 1 15,-4 9-2-15,-3 0 0 16,0 3 0-16,-4 0 0 16,1 0 1-16,6-2 1 15,0-4 2-15,4-1 1 16,7-2 0-16,7 0 1 16,8-6 0-16,9-1 0 0,12-9-3 15,2 0 0-15,8-3-11 16,-7-6 1-16,-7 6-3 15,3 0 1-15</inkml:trace>
  <inkml:trace contextRef="#ctx0" brushRef="#br3" timeOffset="-197739.1">19932 9774 59 0,'-7'47'29'0,"35"-25"-36"0,-17-19 58 16,10 3-48-16,4 1 1 16,3-4-1-16,7 0 0 15,7-3-7-15,4-3 1 16,-3 0-3-16,-1-7 0 15,0-2-12-15,-6-13 0 16</inkml:trace>
  <inkml:trace contextRef="#ctx0" brushRef="#br3" timeOffset="-197510.97">20316 9463 43 0,'-7'38'21'0,"4"31"-13"16,-4-50 27-16,0 15-34 15,-7 7 1-15,0 9-1 16,-1 7 1-16,1 9-3 16,4-4 0-16,3-5-3 15,3-13 0-15,4-10-10 16,7-18 1-16</inkml:trace>
  <inkml:trace contextRef="#ctx0" brushRef="#br3" timeOffset="-197043.15">20821 9316 48 0,'7'22'24'0,"-7"3"-18"0,0-15 38 15,4 2-40-15,-1-6 0 16,4 7 3-16,0-1 0 16,4 1-9-16,-1 3 1 15,4-4 6-15,8-2 0 0,6-1-2 16,7-3 0-16,4-3-2 15,-4 1 1-15,-7-1-2 16,-6 3 1-16,-8 6-2 16,-11 10 1-16,-6-6-2 15,-11 9 0-15,-11 7-2 16,-3 2 1-16,-8 4-1 16,5-1 1-16,-8 4 0 15,4 3 0-15,6-3 1 16,1-4 1-16,7 1 2 15,10-3 1-15,8-1-2 16,6-3 1-16,8-2-1 16,7-7 1-16,3-7-4 15,7-9 1-15,11-9-7 16,7-9 1-16,3-7-9 16,-10-9 0-16</inkml:trace>
  <inkml:trace contextRef="#ctx0" brushRef="#br3" timeOffset="-196820.83">21512 9611 59 0,'-3'22'29'0,"-22"75"-37"0,15-75 49 0,-8 9-41 16,-14 16 0-16,0-9 0 15,8-7 0-15,-4 16-1 16,-1-3 1-16,1-9-4 16,3-10 0-16,4-13-11 15,4-18 0-15</inkml:trace>
  <inkml:trace contextRef="#ctx0" brushRef="#br3" timeOffset="-196653.85">20987 9617 38 0,'14'-6'19'0,"49"53"-9"16,-41-25 22-16,9 9-28 16,5 19 0-16,6 4 3 15,4 8 0-15,0 1-10 16,-4-13 1-16,0-9 1 0,-6-10 1 16,-5-9-15-1,-2-12 1-15</inkml:trace>
  <inkml:trace contextRef="#ctx0" brushRef="#br3" timeOffset="-196188.36">22052 9764 59 0,'-7'13'29'0,"11"-7"-20"15,-4-6 47-15,0 3-53 0,0-3 1 16,7 0-1-16,10-3 1 15,12 0-6-15,6 3 0 16,4-3-2-16,-8-3 0 16,1-1-12-16,0 1 1 15,-4-9-6-15,0-4 0 16</inkml:trace>
  <inkml:trace contextRef="#ctx0" brushRef="#br3" timeOffset="-195725.85">22595 9291 68 0,'15'31'34'0,"9"-9"-40"15,-17-22 66-15,4 0-59 16,7 0 0-16,3 0 2 15,7-3 0-15,0-3-4 16,-3 0 1-16,-4-1 1 16,-3 7 1-16,-8 3-2 15,-3 7 0-15,-7 6-1 16,-3-1 0-16,-4-2-2 16,-4 2 1-16,1 4-3 15,-5 3 0-15,1 3 0 16,0 0 0-16,4 0 0 15,3 1 1-15,-1-11 2 0,8-2 0 16,4-1 2-16,7 4 0 16,3 0 1-16,7 3 0 15,0-1 2-15,0-2 0 16,4 3-1-16,0-7 1 16,-1 1-1-16,-6-1 1 15,-7 7-1-15,-11 9 0 16,-8 10-3-16,-9 6 0 15,-15 0-4-15,-14 0 0 16,-7-7-14-16,4-11 1 0</inkml:trace>
  <inkml:trace contextRef="#ctx0" brushRef="#br3" timeOffset="-195181.27">23530 9680 58 0,'-7'3'29'0,"18"10"-28"0,-1-13 41 0,8-4-41 16,3 1 1-16,14 0-1 15,11-6 0-15,7-1-4 16,0-2 0-16,-7 2-9 15,-7 1 0-15,-18 0-5 16,-10-1 0-16</inkml:trace>
  <inkml:trace contextRef="#ctx0" brushRef="#br3" timeOffset="-194989.01">23484 9975 46 0,'-3'25'23'0,"38"-28"-24"0,-17 3 40 16,7-7-39-16,13 1 1 15,12-7-13-15,3-2 0 16,0-10 4-16,-15 3 1 16</inkml:trace>
  <inkml:trace contextRef="#ctx0" brushRef="#br3" timeOffset="-194744.04">24264 9677 58 0,'-11'19'29'0,"15"-26"-25"16,-4 7 51-16,4 0-54 15,6 0 1-15,8 0-1 16,10-3 1-16,7-3-3 16,8-4 0-16,-5 4-3 15,-2 0 1-15,10-4-7 16,-1-2 0-16,1-13-9 15,4-3 1-15</inkml:trace>
  <inkml:trace contextRef="#ctx0" brushRef="#br3" timeOffset="-194269.45">25033 9228 65 0,'4'19'32'0,"3"-10"-34"0,-4-9 57 15,1 4-54-15,3-8 0 0,3 1 1 16,1-3 1-16,7-3-3 16,6-4 0-16,5 4 2 15,-1 2 0-15,-4 1-1 16,-2 0 0-16,-8 6-1 15,-7 3 1-15,-7 6-2 16,-7 4 0-16,-7 6-3 16,-8 0 1-16,1 6-3 15,4 6 1-15,-1-6-1 16,0 3 0-16,4 1 0 16,4-1 1-16,3-3 2 15,3 0 1-15,8-6 3 16,-1 0 1-16,11-7 1 15,14 7 0-15,4-3 2 0,7-7 0 16,0-3-1-16,-4 10 0 16,-7 3-1-16,-10 6 0 15,-7 6-2-15,-15 13 1 16,-14 16-5-16,-17 6 0 16,-14 9-7-16,-32 3 1 15,-18-2-10-15,-32-4 1 16</inkml:trace>
  <inkml:trace contextRef="#ctx0" brushRef="#br3" timeOffset="-191206.69">28303 9203 29 0,'29'-25'14'0,"-5"-19"-6"0,-17 35 15 16,-3-1-19-16,-1 4 1 0,-3 6 3 15,0 0 0-15,0 0-10 16,-7 6 1-1,-3 1 5-15,-8-4 1 0,-10 6-2 16,-7-3 0-16,-4 4-3 16,0 2 0-16,0 4-2 15,4 0 1-15,0 3-2 16,3 3 0-16,0-1 0 16,7 5 0-16,1-1 0 15,-1 0 0-15,11 0 0 16,3 0 0-16,1 0 0 15,3 3 1-15,0 0 0 16,0 1 0-16,3-4 0 16,-3 0 1-16,0-3 1 15,3 3 0-15,-3 3 0 16,0-3 1-16,0 0 0 16,0-6 1-16,4 0 0 0,-1-3 1 15,4-4 1-15,4-2 0 16,6-1 0-16,8 0 0 15,10-2-1-15,0-4 0 16,1 0-5-16,2-3 1 16,-6-6-12-16,0-16 0 15</inkml:trace>
  <inkml:trace contextRef="#ctx0" brushRef="#br3" timeOffset="-190578.47">27869 9579 35 0,'0'19'17'0,"32"-16"-11"15,-21-6 21-15,6 0-22 16,5 3 0-16,6 0 1 16,4 0 0-16,3 0-9 15,4 0 1-15,3 0 3 16,0 0 0-16,-3-3-3 15,-4 0 0-15,-3 0-2 16,-4-4 1-16,-6 1 0 16,-5-3 0-16,1-1 1 15,-4 1 1-15,0 3 2 16,-7-1 0-16,0 1 1 16,-7 6 0-16,0 6 0 0,0-2 0 15,0-1-1-15,-7 3 1 16,0 0-2-16,-4 1 0 15,-3 2 0-15,0 0 0 16,0-2-1-16,0 2 1 16,0 0 0-1,0 4 0-15,3 0-1 0,4-1 1 16,7-3-1-16,7-2 1 16,4-1-1-16,3-3 1 15,0 0 0-15,0-3 0 0,-3 0 0 16,-1 0 0-16,-3 3 0 15,0 1 0-15,-3 2 0 16,-1 0 1-16,-3 4-1 16,0-4 0-16,0 6 0 15,-3 1 0-15,-1 3 0 16,-3 2 0-16,0 4 0 16,-3 7 1-16,-1 8-1 15,1-9 1-15,-1-3-1 16,4 1 1-16,3-4-1 15,4-4 0-15,4-2-1 16,6-10 1-16,5-3-6 16,-1-6 1-16,3-3-7 15,5-10 0-15</inkml:trace>
  <inkml:trace contextRef="#ctx0" brushRef="#br3" timeOffset="-190156.25">28593 9595 45 0,'-7'19'22'0,"-11"15"-22"0,14-27 38 16,-3-1-38-16,4-3 0 15,-4 0-2-15,3-3 1 16,4 0 1-16,4-9 1 16,3-1-1-16,0 4 0 0,0 3-1 15,0-3 1-15,4-4 0 16,3-5 0 0,0-4-1-16,3 0 1 0,1 0 0 15,0 0 0-15,3 4 0 16,0 5 1-16,0 4 1 15,-3 6 0-15,-4 6 1 16,-3 7 0-16,-1 12-1 16,-3-6 0-16,0 12 0 15,-7 4 0-15,4-1-3 16,-1-6 1-16,4 1-6 16,4-14 1-16,0-5-10 15,3-17 0-15</inkml:trace>
  <inkml:trace contextRef="#ctx0" brushRef="#br3" timeOffset="-189677.48">30459 9429 40 0,'14'-6'20'0,"0"3"-6"16,-14 3 26-16,0 0-36 15,-7 0 0-15,-11 3 1 16,-6 0 0-16,-8 3-7 16,-3 7 0-16,-1-1 5 15,-2 4 0-15,-1 3-4 16,0-1 0-16,4 4-1 16,10-6 0-16,0-3 0 15,8-1 0-15,6 4-1 16,11 0 1-16,7-1 1 15,7 1 1-15,4-4 0 16,0 4 0-16,-4-3 0 0,-4-1 0 16,-10 1 0-16,-7 2 0 15,-10 1-5-15,-5 0 0 16,1 3-10-16,0-13 1 16</inkml:trace>
  <inkml:trace contextRef="#ctx0" brushRef="#br3" timeOffset="-189376.82">30611 9576 49 0,'7'13'24'0,"0"-16"-20"16,-7 3 37-16,-4 0-40 15,4 0 1-15,-7 3-1 16,-7 3 0-16,-4-3-2 15,-10 4 0-15,0 2 0 16,0 7 1-16,-8 2-3 16,12 1 0-16,3 0-1 15,6-6 1-15,8-1 0 16,11-6 0-16,6-6 1 16,5-6 1-16,6-6-1 15,7-7 0-15,-3 6-8 16,-1-9 1-16,-6-9-3 15,7-4 0-15</inkml:trace>
  <inkml:trace contextRef="#ctx0" brushRef="#br3" timeOffset="-189133.82">30840 9103 49 0,'-11'59'24'0,"-6"29"-33"0,13-63 48 0,1 7-39 15,-1 2 1-15,-3 1-1 16,3 2 0-16,-3 1-1 16,4-4 0-16,-1-5-5 15,4-7 1-15,0-10-8 16,7-2 0-16</inkml:trace>
  <inkml:trace contextRef="#ctx0" brushRef="#br3" timeOffset="-188759.18">30946 9473 36 0,'-7'37'18'0,"3"20"-14"16,4-48 26-16,-3 1-29 0,-1-7 0 15,4 6 3 1,0 1 1-16,0-1-4 16,4 1 1-16,-1-4 4 0,4-3 0 15,4-6-1-15,10-3 1 16,0 2-3-16,0-5 1 16,4-4-7-16,-4-2 1 15,0-4-13-15,-7-3 1 16,4-6-3-16,0 3 0 156</inkml:trace>
  <inkml:trace contextRef="#ctx0" brushRef="#br3" timeOffset="-188604.31">31200 9554 43 0,'-18'32'21'0,"0"-10"-30"0,18-22 39 0,0 0-45 0,0 0 1 0,0-10-7 0,4-5 1 0</inkml:trace>
  <inkml:trace contextRef="#ctx0" brushRef="#br3" timeOffset="-188498.37">31200 9266 42 0,'10'12'21'0,"-3"-12"-26"0,-7 0 39 15,11-3-34-15,3-6 0 16,7 3-12-16,0-4 1 16,1 1 5-16,-1-7 1 15</inkml:trace>
  <inkml:trace contextRef="#ctx0" brushRef="#br3" timeOffset="-187978.84">31503 9479 57 0,'-7'28'28'0,"-14"16"-35"16,10-34 53-16,4 2-46 15,-3-6 0-15,-1 1 0 0,4-1 0 16,0 0 0-16,0-3 0 16,7 1-1-16,0-4 1 15,7 0-2-15,7-4 1 16,4-2-5-16,3-6 1 15,0-1-4-15,0-3 0 16,0 1-1-16,1-4 1 16,-5 3 1-16,1 4 1 15,-1 2 5-15,-2 7 1 0,-1 3 3 16,-4 3 1-16,-3 4 1 16,0 5 0-16,-3 4-2 15,-1 3 1-15,1-7-5 16,-4 1 1-16,3-4-8 15,5-6 1-15,-8-3-1 16,10-3 0-16</inkml:trace>
  <inkml:trace contextRef="#ctx0" brushRef="#br3" timeOffset="-187528.1">32000 9498 26 0,'53'-9'13'0,"21"-1"-10"15,-52 7 25-15,-1 0-26 16,0 0 0-16,-7 0 1 15,0-1 1-15,-3 4-5 0,-4 0 0 16,-7 0 2 0,-4-3 1-16,-6 3-2 0,-8 3 1 15,-10 4-6-15,-4 2 1 16,-3 7-6-16,0 6 0 16,3 3-2-1,138-25 12 1,-230 47-3-16,117 0 1 15,7 6 3-15,7 10 1 16,0-3 5-16,0 9 1 16,0-7-6-16,-7-5 1 0,-7-1-3 15,-7 1 0 1,-3-4-1-16,-12-12 1 16,-6-10-1-16,-4-9 0 0,0-10-1 15,4-8 1-15,7-17 0 16,3-6 0-16,4 0 3 15,7-6 1-15,7-6 3 16,3-3 0-16,15 2 2 16,21-2 0-16,14-4 0 15,21-6 0-15,7 0-3 16,0 7 0-16,-11 5-7 16,-10 10 1-16,-18 3-13 15,-13 7 0-15</inkml:trace>
  <inkml:trace contextRef="#ctx0" brushRef="#br3" timeOffset="-180815.81">20697 11580 42 0,'-3'19'21'0,"-1"-13"-13"0,4-3 21 16,-3 10-26-16,-8-7 0 15,-3 13 0-15,-14 15 1 16,-11 4-6-16,-7 15 1 15,0 10 1-15,1 9 1 16,-5 0-4-16,8-6 0 16,10-12-4-16,7-11 1 15,11-17-9-15,11-17 1 16</inkml:trace>
  <inkml:trace contextRef="#ctx0" brushRef="#br3" timeOffset="-180590.64">20327 11483 31 0,'7'-22'15'0,"11"25"-10"0,-11 0 20 0,0 10-22 15,3 15 1-15,1 0 1 16,0 10 0-16,-1 12-6 16,1-6 1-16,-4 16 4 15,10 2 0-15,-2 1-2 16,2 6 1-16,4-16-3 15,1-9 0-15,-1-9-5 16,-4-13 1-16,-3-13-10 16,-3-15 1-16</inkml:trace>
  <inkml:trace contextRef="#ctx0" brushRef="#br3" timeOffset="-180185.38">20856 11201 49 0,'14'9'24'0,"0"-3"-21"0,-14-6 41 15,4 0-40-15,3 0 1 0,0 0 3 16,4 0 1-16,6-3-12 15,8 0 1-15,-4 3 6 16,-3 0 1-16,-1 0-3 16,-6 3 1-16,-4 4-4 15,-7 5 0-15,-3-3-3 16,-4 1 1-16,-4-1-2 16,-3 4 0-16,3 2 0 15,1 1 0-15,-1 3 1 16,4-3 0-16,3 2 2 15,4 1 1-15,4-3 2 16,3-3 0-16,7-4-1 16,7-6 0-1,18-12-15 1,-11-1 1-16</inkml:trace>
  <inkml:trace contextRef="#ctx0" brushRef="#br3" timeOffset="-179960.13">21008 11737 60 0,'18'19'30'0,"34"-16"-35"0,-30-6 47 0,2-4-42 16,1 1 0-16,0-3-6 15,-1-4 1-15,-2 1-7 16,-1-7 1-16,-4-3-5 16,1-3 1-16</inkml:trace>
  <inkml:trace contextRef="#ctx0" brushRef="#br3" timeOffset="-179766.06">21230 11596 49 0,'-7'66'24'0,"-14"-35"-35"16,14-12 46-16,-4 9-36 0,1 3 0 16,-1 4-9-16,1 3 1 15,3-10 2-15,-1-13 1 16</inkml:trace>
  <inkml:trace contextRef="#ctx0" brushRef="#br3" timeOffset="-179376.62">21495 11351 64 0,'10'41'32'0,"15"-7"-36"16,-14-30 62-16,3-1-57 15,3 0 0-15,8-3 0 16,3-3 1-16,-3 0-3 16,-4 3 1-16,-7 3 1 15,-3 0 0-15,-8 9-1 16,-6 7 0-16,-4 6-1 15,-7 7 1-15,-7-1-2 16,-4 4 1-16,-3 8-1 16,3 1 1-16,4-9 0 15,3 2 1-15,8-2-1 16,6 3 1-16,8-7 0 16,3-3 1-16,7-3-3 15,3-6 0-15,4-6-5 0,8-7 0 16,-1-6-11-16,4-13 0 15</inkml:trace>
  <inkml:trace contextRef="#ctx0" brushRef="#br3" timeOffset="-179150.42">22123 11659 53 0,'-11'3'26'0,"-28"37"-26"0,25-27 39 0,-7 9-39 16,-11 3 1-16,-3 0 0 16,-4 10 0-16,7-1-2 15,1-3 1-15,6-2-2 16,4-11 1-16,7-5-10 16,7-13 0-16,0-19-4 15,3-9 0-15</inkml:trace>
  <inkml:trace contextRef="#ctx0" brushRef="#br3" timeOffset="-178990.51">21826 11649 48 0,'25'44'24'0,"17"53"-15"16,-31-75 43-16,7 10-52 16,6 2 0-16,-3 10-1 15,4-10 0-15,-4-8-6 0,1-8 1 16,-1-8-10-16,-7-10 0 15</inkml:trace>
  <inkml:trace contextRef="#ctx0" brushRef="#br3" timeOffset="-178521.19">22835 11605 53 0,'-7'44'26'0,"14"-38"-22"0,0-9 41 16,0 3-40-16,4 0 0 16,0 0 2-16,6 0 1 15,19 3-11-15,9-3 1 16,5-3 4-16,3-3 1 16,-4-7-11-16,-10 4 1 15,-7-10-13-15,-18 7 1 16</inkml:trace>
  <inkml:trace contextRef="#ctx0" brushRef="#br3" timeOffset="-178338.17">22747 11994 44 0,'25'25'22'0,"35"-34"-23"15,-39 6 26-15,18-4-29 16,10-5 1-16,11-1-19 16,0-12 0-16</inkml:trace>
  <inkml:trace contextRef="#ctx0" brushRef="#br3" timeOffset="-177980.07">24052 11671 51 0,'7'0'25'0,"-10"-12"-30"0,-1 8 42 16,-6 4-37-16,-1 0 0 15,-13 0 0-15,-15 7 1 16,-14 8-1-16,-4 7 0 15,1 10 1-15,-4 5 0 16,4 13 0-16,10 7 0 0,10 9-1 16,19 0 0-16,13 3-1 15,18-7 1 1,11-8 1-16,21-10 1 0,17-23 2 16,1-17 0-16,3-14 0 15,-7-15 1-15,-7-19 0 16,-18-3 0-16,-17-3-9 15,-18 0 0-15,-7-3-14 16,-22 2 0-16</inkml:trace>
  <inkml:trace contextRef="#ctx0" brushRef="#br3" timeOffset="-176762.42">19858 13192 57 0,'-11'31'28'0,"-10"19"-25"15,14-37 28-15,-4 15-32 16,-10 7 1-16,-7-1-1 16,-7 16 1-16,0 4 0 15,-1-1 0-15,-3 3-4 16,4-5 0-16,7-11-4 16,7-11 0-16,10-23-6 15,8-16 0-15,3-21 0 16,3-7 0-16</inkml:trace>
  <inkml:trace contextRef="#ctx0" brushRef="#br3" timeOffset="-176566.84">19477 13170 23 0,'-4'-16'11'0,"11"13"-4"0,0 6 21 16,4 10-24-16,3 12 0 16,0 3 6-16,0 4 0 15,0 8-11-15,4 7 0 16,7 3 7-16,3 13 1 15,7 0-3-15,-3 3 1 16,0 0-6-16,-4-13 1 16,-7-6-8-16,-3-13 0 0,-1-15-7 15,1-6 0-15</inkml:trace>
  <inkml:trace contextRef="#ctx0" brushRef="#br3" timeOffset="-176253.46">20560 12994 63 0,'0'10'31'0,"-11"5"-43"15,4-11 58-15,-7 5-46 16,-7 10 0-16,-4 3 0 16,-3 9 1-16,-7 19-1 0,0 0 0 15,3 13 0-15,0 9 1 16,4 16-1-16,10 3 0 16,8 0-2-16,10-13 0 15,10-12-6-15,4-22 0 16,7-16-8-16,4-15 0 15</inkml:trace>
  <inkml:trace contextRef="#ctx0" brushRef="#br3" timeOffset="-176041.8">20757 13408 56 0,'8'38'28'0,"-30"6"-31"15,15-35 48-15,-3 16-44 16,-8 4 0-16,-3 8 0 16,-11 10 0-16,-7 3-3 15,4-3 1-15,0-6-4 16,10-6 1-16,4-13-12 16,14-19 0-16</inkml:trace>
  <inkml:trace contextRef="#ctx0" brushRef="#br3" timeOffset="-175845.44">20602 13527 52 0,'28'51'26'0,"1"27"-28"0,-22-59 38 15,3 12-37-15,4-3 0 16,-3 1-6-16,0-4 1 15,-1-6-4-15,1-7 0 16,-1-15-4-16,4-10 0 16</inkml:trace>
  <inkml:trace contextRef="#ctx0" brushRef="#br3" timeOffset="-175343.43">21230 13487 53 0,'4'12'26'0,"31"-9"-32"0,-21-3 55 16,14 0-46-16,4 4 0 16,7-1 0-16,10-3 0 0,11-3-7 15,-7-1 0-15,-7-2-7 16,-7 0 1-16,-18-7-7 15,-10 1 1-15</inkml:trace>
  <inkml:trace contextRef="#ctx0" brushRef="#br3" timeOffset="-175108.56">21498 13330 47 0,'-7'69'23'0,"-3"19"-30"0,10-60 40 0,0 13-34 15,-4 12 0-15,1 3-5 0,-1 1 0 16,4-10-2-16,4-13 1 16,3-18-5-16,7-13 1 15</inkml:trace>
  <inkml:trace contextRef="#ctx0" brushRef="#br3" timeOffset="-174751.01">21929 13368 59 0,'3'34'29'0,"29"-3"-35"16,-25-21 63-16,4-1-54 15,3 4 1-15,3-1 0 16,5-2 0-16,-1-1-6 16,-4-6 1-16,-3 4 3 15,-7-4 0-15,-10 6-2 16,-8 7 0-16,-3-1-3 15,-7 7 1-15,-4-3-2 16,-6 6 0-16,2 0 0 16,1 7 0-16,7 8 1 15,3-8 0-15,8-4 1 16,10 0 1-16,7-3 1 31,11-3 0-31,3-9-5 0,10-7 1 0,1-6-12 0,11-9 0 16,-5-20 0-16,-2-2 1 31</inkml:trace>
  <inkml:trace contextRef="#ctx0" brushRef="#br3" timeOffset="-174468.04">22218 13041 44 0,'-11'47'22'0,"29"22"-24"16,-7-50 45-16,3 9-43 15,3 7 1-15,1 12 2 16,3 6 0-16,4 7-2 16,0 9 0-16,-4 3 2 15,-11 6 0-15,-10 10-1 31,-10-3 0-31,-1 3-4 0,-7-7 0 0,1-9-10 16,-4-15 1-16,0-26-5 16,3-12 0-16</inkml:trace>
  <inkml:trace contextRef="#ctx0" brushRef="#br3" timeOffset="-174146.34">23153 13462 44 0,'-11'18'22'0,"-6"-8"-17"0,13-10 39 0,1 0-39 15,-1 3 0-15,0 0 3 16,1 0 1-16,3-3-12 16,7 0 1-16,7 0 6 15,7 0 1-15,4-3-6 16,3 0 0-16,-3 0-9 16,-11 3 1-16,-7 0-10 15,-10 0 1-15</inkml:trace>
  <inkml:trace contextRef="#ctx0" brushRef="#br3" timeOffset="-173959.45">22885 13822 60 0,'14'50'30'0,"46"-43"-36"0,-32-4 50 15,11 0-45-15,10 0 0 16,4-3-9-16,4-3 0 15,-5-3 0-15,-2-13 0 16</inkml:trace>
  <inkml:trace contextRef="#ctx0" brushRef="#br3" timeOffset="-173657.47">24229 13443 59 0,'7'6'29'0,"-18"-6"-39"16,4-3 48-16,-10 0-38 15,-8 0 0-15,-10 3 0 16,-1 6 0-16,-6 6 0 16,-11 1 1-16,0 15-2 15,0 16 1-15,7 9-1 16,8 7 0-16,9 3 0 15,12-4 0-15,17-5 0 16,17-14 1-16,19-15 1 16,6-18 1-16,21-17 1 15,8-15 1-15,-11-12-2 16,-11-4 1-16,-10-6-2 0,-14-6 0 16,-18 15-17-16,-21-6 1 15</inkml:trace>
  <inkml:trace contextRef="#ctx0" brushRef="#br3" timeOffset="-173069.3">19205 15205 63 0,'7'6'31'0,"-3"-9"-33"0,-8 6 47 16,-3 13-45-16,-7 9 1 15,-11 7-1-15,-3 15 0 0,-4 3-3 16,-6 3 1-16,-5-3-8 16,5-6 1-16,9-22-8 15,8-13 0-15</inkml:trace>
  <inkml:trace contextRef="#ctx0" brushRef="#br3" timeOffset="-172873.41">19018 15265 44 0,'11'69'22'0,"31"31"-29"15,-31-69 33-15,10 13-35 16,-3 6 1-16,3 4-13 0,0-10 0 15</inkml:trace>
  <inkml:trace contextRef="#ctx0" brushRef="#br3" timeOffset="-172602.56">19576 15393 59 0,'7'10'29'0,"35"2"-41"16,-24-12 56-16,10 0-44 15,4 0 0-15,-1-6-1 16,-2 3 0-16,-5 0-5 15,-6 3 1-15,-4 3-10 16,-7-3 1-16</inkml:trace>
  <inkml:trace contextRef="#ctx0" brushRef="#br3" timeOffset="-172407.67">19551 15707 48 0,'11'34'24'0,"20"-34"-29"0,-13 0 37 0,7 3-33 0,10-3 1 16,7-6-21-16,8-6 1 15,-1-7 18-15,-7 0 1 16</inkml:trace>
  <inkml:trace contextRef="#ctx0" brushRef="#br3" timeOffset="-172049.61">20599 15403 59 0,'10'6'29'0,"-3"-22"-34"16,-7 16 60-16,0 0-54 15,0-3 1-15,-7 0 0 16,-10 3 0-16,-12 3-3 16,-6 7 1-16,-7 5 1 15,-4 4 0-15,-10 3-4 16,6 3 1-16,8 13-3 16,3 6 1-16,7-7-2 15,8 7 1-15,6 0 0 16,11-3 1-16,14-10 1 15,18 1 1-15,17-14 3 0,14-11 0 16,8-14 0-16,-1-5 1 16,-6-10-1-16,-11-3 1 31,-11-7-3-31,-7-2 1 0,-7 3-14 0,-10-7 0 16</inkml:trace>
  <inkml:trace contextRef="#ctx0" brushRef="#br3" timeOffset="-171582.95">22056 15606 41 0,'0'0'20'0,"-11"7"-9"0,8-7 24 0,-4 0-33 0,-8 3 0 0,-6-3 0 0,-7 0 1 0,-7 3-4 0,7 3 0 16,3 4 2-16,0 9 1 15,0-1-5-15,1 1 0 16,3 6-3-16,3 3 1 16,7-2-3-16,11-1 1 15,7-10 0-15,8-5 0 16,13-13 3-16,7-10 0 15,0 1 0-15,1-17 0 16,6-2-4-16,-3-10 1 47</inkml:trace>
  <inkml:trace contextRef="#ctx0" brushRef="#br3" timeOffset="-171120.16">22250 15697 54 0,'-21'47'27'0,"-4"4"-37"0,18-39 56 0,0 4-46 16,0 0 1-16,0-1 0 15,0-5 0-15,3-1-2 16,8-6 1-16,3-3 0 16,7-9 0-16,7-7 0 15,4-6 0-15,-4 0 0 16,7-9 1-16,4 3 0 15,3 3 1-15,0-1 0 16,-3 8 0-16,-4 5-1 0,-7 4 1 16,-3 2-1-16,-4 1 0 15,-7 3-2-15,-7 3 1 16,-7 0-1-16,-3 3 1 16,-12 0-3-16,-6 4 1 31,7 2-4-16,0 3 0-15,0 4-1 0,0-6 1 16,-1-1-1-16,5 4 0 0,3 5 3 0,7 4 0 16,3 0 6-16,11 6 0 15,4 1 4-15,10-1 0 0,14 3 1 16,0 1 0-16,1-7-2 16,2-3 1-1,-6-4-5-15,-4-5 0 0,-3-7-13 16,-4-9 1-16,-3-6-5 15,0-4 0-15</inkml:trace>
  <inkml:trace contextRef="#ctx0" brushRef="#br3" timeOffset="-170709.85">24246 15506 49 0,'-7'32'24'0,"-28"11"-34"0,14-21 44 0,-18 7-34 0,0 5 0 0,-10 10-1 0,-8 3 1 0,-2 9-6 0,2 1 1 0,11-7-7 16,11-9 1-16</inkml:trace>
  <inkml:trace contextRef="#ctx0" brushRef="#br3" timeOffset="-170504.89">23872 15654 38 0,'36'97'19'0,"13"22"-20"0,-31-85 30 16,6 13-30-16,5 7 0 15,-1-1-11-15,4-6 1 16,-8-16 6-16,5-15 1 15</inkml:trace>
  <inkml:trace contextRef="#ctx0" brushRef="#br3" timeOffset="-170231.35">24546 15766 52 0,'0'10'26'0,"14"-16"-32"16,-3 2 50-16,7 1-44 15,13-3 1-15,5 0-1 16,2 6 1-16,1-3-7 15,-3 3 1-15,-8 0-9 16,-11-7 0-16</inkml:trace>
  <inkml:trace contextRef="#ctx0" brushRef="#br3" timeOffset="-170065.39">24515 16080 56 0,'3'34'28'0,"15"-18"-35"0,-8-16 46 16,11-3-39-16,15-3 0 16,-1-1-15-16,0 1 1 15,1-9 7-15,-5-7 0 0</inkml:trace>
  <inkml:trace contextRef="#ctx0" brushRef="#br3" timeOffset="-168655.27">25340 15908 57 0,'-14'15'28'0,"10"-18"-18"15,4 3 28-15,0 0-35 16,0 0 1-16,7 0 1 16,4 0 1-16,10 3-8 15,14 0 0-15,8 7 0 16,3-1 0-16,0 1-14 0,-4-4 1 16,-3-3-4-16,-8-6 0 15</inkml:trace>
  <inkml:trace contextRef="#ctx0" brushRef="#br3" timeOffset="-168087.03">25957 15481 54 0,'-7'19'27'0,"18"3"-26"15,-8-19 50-15,5 0-47 16,-1 3 0-16,0 4 3 16,7-1 1-16,3 4-10 15,8 2 1-15,3 1 6 16,1 3 0-16,6 0-2 16,7 3 0-16,0-7-2 0,-6-2 0 15,-8 9-1-15,-14 0 0 16,-14 6-3-16,-11 0 1 15,-6 10-2-15,-4-1 0 16,-8 7 0-16,-6-3 0 16,3-3 0-16,1-1 1 15,2 1 1-15,8 0 1 16,7-4 2-16,7 1 1 16,14-7 2-16,11-6 0 15,7 0 0-15,10-7 1 16,14 1-2-16,11-6 0 15,11 2-8-15,3-2 0 0,0-1-16 16,3 19 1-16</inkml:trace>
  <inkml:trace contextRef="#ctx0" brushRef="#br3" timeOffset="-163568.29">30039 13603 62 0,'18'0'31'0,"-8"-7"-27"15,-10 1 32-15,-3 3-33 16,-1 0 1-16,-10 0 0 16,-11 0 0-16,-13 6-6 15,-12 3 0-15,-6 0 2 0,-4 10 1 16,-4 3-4-16,11 18 1 16,-3 14-2-16,-1 11 0 15,1 4 0-15,7 9 1 16,6 4 1-16,19-1 0 15,13-6 1-15,18-12 1 16,11-13-1-16,-1-9 0 16,12-4-7-16,2-15 0 15,8-19-7-15,7-16 0 16</inkml:trace>
  <inkml:trace contextRef="#ctx0" brushRef="#br3" timeOffset="-162981.75">30064 13568 40 0,'3'35'20'0,"-13"34"-20"15,6-41 31-15,-3 16-30 16,-7 6 0-16,-7 10 2 16,-7-7 1-16,-4 3-4 15,4 1 0-15,3-10 3 16,7-13 0-16,4-5-1 15,7-4 0-15,4-13-1 16,6-6 0-16,4-2-1 16,4-4 0-16,-1-4-1 15,1-2 1-15,-4 0-1 16,0 0 0-16,0 2 0 0,0 1 0 16,0 6-1-1,-3 7 1-15,-1 2 0 0,1 4 1 16,-1 3 0-16,1 6 0 15,-4 3 0-15,3 7 1 16,1-4 0-16,-1-9 0 16,8-6-1-16,0-1 1 15,-1-5 0-15,4-4 0 16,4-6 0-16,3-3 0 16,7-6 0-16,1-4 1 15,-5-6-1-15,1 0 0 16,-4-3-1-16,-3-6 1 0,-1 3-2 15,-3 3 1-15,-3 3-1 16,-7 1 1-16,-4 8-1 16,-4 7 0-16,-7 6-2 15,-6 7 1-15,-4 2-1 16,0 7 1-16,-1 3 0 16,5 9 0-16,3 1 0 15,7-7 1-15,7-3 0 16,7-4 1-16,7-2-4 15,3-3 1-15,5-7-9 16,-1-6 1-16</inkml:trace>
  <inkml:trace contextRef="#ctx0" brushRef="#br3" timeOffset="-162740.24">30596 14220 35 0,'-3'10'17'0,"-4"-7"-13"0,0 0 23 16,-4 0-27-16,-6 0 0 16,-8 1 0-16,-3 8 1 15,-8 4 0-15,5 6 0 16,-1 6 1-16,4-6 0 16,6 0-1-16,5 0 0 15,10 0-4-15,7-3 0 16,14-7-9-16,11-6 1 0,10-9-1 15,-3-12 1-15</inkml:trace>
  <inkml:trace contextRef="#ctx0" brushRef="#br3" timeOffset="-162229.97">30928 13963 18 0,'-56'66'9'0,"-15"-19"-10"16,50-28 14-16,-14 9-11 15,6-6 0-15,-2 25 2 16,2-3 1-16,5-6-5 16,6-4 1-16,7-12 4 15,8-6 1-15,3-10 0 0,0-6 0 16,11 0-2-16,6-3 1 15,4-6-2-15,1-1 1 16,2 1-4-16,1-1 1 16,-4 7-1-16,-3-3 1 15,-4 6-2-15,-7 6 1 16,-4 4 0-16,-3-1 0 16,-3 4 0-16,-1 2 0 15,-3 1 0-15,0-3 0 16,-3-4 1-16,-1 0 0 15,0 1 1-15,1-1 0 0,-1 4 1 16,1-1 1 0,3 1 0-16,3 2 1 0,4 4 1 15,7 0 0-15,4 3-1 16,3 0 1-16,4-9-1 16,6 2 0-1,4 1-1-15,4 0 0 0,-4-4-7 16,-3-2 0-16,-7-4-15 31,-11-9 1-31,-7 3-3 16,0 3 0-16</inkml:trace>
  <inkml:trace contextRef="#ctx0" brushRef="#br3" timeOffset="-161074.21">28653 15039 28 0,'-18'28'14'0,"4"10"2"0,10-29 14 15,1 4-22-15,-1-4 0 0,4 1 2 16,-3-4 1-16,3-3-13 16,0-12 0-16,3-13 9 15,8-10 1-15,3-18-5 16,4-10 1-16,6-9-2 16,1 0 1-16,7-6-3 15,3 0 0-15,0 12-2 16,1-3 0-16,-5 10-1 15,1 9 0-15,-4 16-2 16,-3 15 0-16,0 13-4 16,-18 9 1-16,-7 10-8 15,-11 6 0-15</inkml:trace>
  <inkml:trace contextRef="#ctx0" brushRef="#br3" timeOffset="-160893.31">28540 14907 45 0,'28'10'22'0,"-3"12"-16"0,-15-16 33 15,8-3-39-15,10 3 1 32,21-3-17-32,-3 4 1 15,-3-10 9-15,-15-4 0 16</inkml:trace>
  <inkml:trace contextRef="#ctx0" brushRef="#br3" timeOffset="-160653.16">29298 14791 45 0,'4'13'22'0,"-15"-16"-18"0,4 6 35 0,-11 3-37 15,-3 3 0-15,-3 7 1 16,-8 6 0-16,-7 6-4 16,0 4 0-16,11-1 3 15,3 7 1-15,4 2-3 16,4-2 0-16,2 6-5 16,12-6 0-16,10-4-10 15,7-3 0-15</inkml:trace>
  <inkml:trace contextRef="#ctx0" brushRef="#br3" timeOffset="-160383.24">29503 15136 47 0,'-4'6'23'0,"8"1"-22"0,-4-4 33 15,-7 0-33-15,-7 0 0 16,-15 3 0-16,-2 1 0 15,-8-4-1-15,-3 0 0 0,-1 16 1 16,4 0 0-16,1 2-3 16,6 1 1-16,4 4-2 15,14-8 1-15,10-2-1 16,11 0 0-16,14-10-1 16,14-6 1-16,8-6-3 15,-1-7 1-15,0-9-6 16,-3-6 0-16</inkml:trace>
  <inkml:trace contextRef="#ctx0" brushRef="#br3" timeOffset="-160142.05">29503 14898 56 0,'0'63'28'0,"3"-16"-32"0,-3-32 54 16,7 7-47-16,0 3 1 16,1 0 0-16,-5-3 0 15,-3 7-6-15,-3-1 0 16,-5 9 1-16,1-5 1 16,-3-4-9-16,-1-3 0 15,1-3-9-15,-1-13 0 16</inkml:trace>
  <inkml:trace contextRef="#ctx0" brushRef="#br3" timeOffset="-159874.12">29859 15120 61 0,'-7'26'30'0,"14"-17"-26"0,0-9 51 0,4 3-54 16,6 0 1-16,8 3-1 16,0-2 1-16,-1-4-6 15,-2 0 1-15,-1-7-6 16,-7 1 0-16,-7-3-11 15,-3 2 1-15</inkml:trace>
  <inkml:trace contextRef="#ctx0" brushRef="#br3" timeOffset="-159675.25">29824 15346 57 0,'21'16'28'0,"18"-29"-35"0,-25 10 45 0,4 0-44 0,3 0 0 16,0-6-23-16,4-4 1 0</inkml:trace>
  <inkml:trace contextRef="#ctx0" brushRef="#br3" timeOffset="-159455.91">30244 15271 68 0,'3'13'34'0,"11"-1"-35"15,-7-12 59-15,4 3-58 16,3 3 1-16,7-6-2 15,7 0 1-15,4-3-4 16,-4 0 0-16,-3-3-13 0,0-7 1 16,-8-2-4-16,-6-1 0 15</inkml:trace>
  <inkml:trace contextRef="#ctx0" brushRef="#br3" timeOffset="-159034.6">30660 15174 64 0,'0'9'32'0,"18"-12"-39"0,-11 3 61 0,0 0-50 16,3 3 0-16,1 0 0 15,-1 0 1-15,-3-3-7 16,1 7 0-16,-5-7 4 15,-3 0 0-15,-3 0-2 16,-1 0 0-16,-7 3-1 16,-3 0 0-16,0 6-2 15,-3 1 0-15,2 2 0 16,5-2 0-16,-1 2 0 16,4-2 1-16,7-4 0 15,4 3 1-15,6 4 2 16,1-1 1-16,3 1 0 15,4 0 0-15,-4-1-1 16,-4 4 1-16,-3-1-1 16,-7 1 0-16,-10 3-2 15,-8 6 1-15,-6-3-5 16,-12 0 1-16,-6 0-7 0,-4-6 0 16,7-10-7-16,7 0 0 15</inkml:trace>
  <inkml:trace contextRef="#ctx0" brushRef="#br3" timeOffset="-158448.02">31821 15171 50 0,'14'18'25'0,"-11"20"-27"15,-6-25 41-15,-4 9-39 16,-4 6 1-16,0 13-1 16,-3 2 0-16,0 1 0 15,0 3 1-15,4 7 0 0,-1-7 1 16,4-10-2-16,3-5 1 16,-3-10 0-16,7-7 0 15,-3-2-2-15,-1-10 1 16,4-9 0-16,-3-7 0 15,-4-6-1-15,-7-6 1 16,-8 0 0-16,-6 0 1 16,-4 0 0-16,1 3 0 15,-1 10 0-15,4 5 1 16,3 10 1-16,7 4 0 0,4-1 1 16,21 3 1-16,11 1-1 15,17-1 1-15,8-3-2 16,24-2 1-16,14-1-3 15,10-3 0-15,-6-3-6 16,-18-4 0-16,-17-2-9 16,-33-4 1-16,-24-12-7 15,0 3 0-15</inkml:trace>
  <inkml:trace contextRef="#ctx0" brushRef="#br3" timeOffset="-157804.31">28004 16450 48 0,'3'13'24'0,"-3"-20"-23"15,4 1 40-15,3-10-38 16,0-12 0-16,3 0 1 16,1-13 1-16,3-9-7 0,7-6 1 15,4-13 4-15,7-4 0 31,28-21-3-31,-15 19 1 16,1 12-1-16,-7 19 1 16,-7 13-3-16,-11 22 0 15,-10 9-4-15,-11 19 0 16,-11 2-10-16,-7 5 0 16</inkml:trace>
  <inkml:trace contextRef="#ctx0" brushRef="#br3" timeOffset="-157623.18">27862 16249 55 0,'18'29'27'0,"21"-14"-26"16,-22-12 43-16,8-3-43 16,0 7 0-16,7-4-1 15,3 0 1-15,0-3-7 16,4-3 0-16,0-3-10 15,-4-13 1-15</inkml:trace>
  <inkml:trace contextRef="#ctx0" brushRef="#br3" timeOffset="-157382.3">28854 15779 55 0,'-46'34'27'0,"-32"7"-24"0,57-28 42 16,-7 12-44-16,-11 16 1 15,-7 9 0-15,4 19 1 16,-4 6-3-16,7 7 0 0,7 2-2 16,15-9 1-16,10-9-11 15,3-19 1-15,11-34-6 16,7-13 0-16</inkml:trace>
  <inkml:trace contextRef="#ctx0" brushRef="#br3" timeOffset="-156466.89">28713 16312 57 0,'0'-3'28'0,"17"3"-17"16,-10 3 29-16,4 3-36 15,3 1 0-15,4 2 0 16,3 0 0-16,0 1-7 15,0-4 1-15,0 0-4 16,-3-3 1-16,7-6-14 16,-4-3 1-16</inkml:trace>
  <inkml:trace contextRef="#ctx0" brushRef="#br3" timeOffset="-156090.78">29136 16133 59 0,'7'10'29'0,"4"5"-20"0,-4-11 44 16,3 5-51-16,4 3 1 15,0 1 2-15,4 0 0 16,-7-1-7-16,-4 1 0 15,-11 2 3-15,-6-2 1 16,-8-1-2-16,-3 1 1 0,-7 0-4 16,-4 2 1-16,-3 4-1 15,6-3 1-15,5 6 0 16,2 0 0-16,8 0 0 16,4-1 1-16,3-5 1 15,10 3 0-15,11 0 0 16,8-4 0-16,2-5-3 15,4-4 0-15,8-9-15 16,6-10 0-16,0-5-1 16,-3-4 1-16</inkml:trace>
  <inkml:trace contextRef="#ctx0" brushRef="#br3" timeOffset="-155821.1">29436 15973 54 0,'0'60'27'0,"3"6"-29"0,-3-51 52 16,0 14-49-16,0 2 1 15,0-3 1-15,0 4 1 16,-3 8-5-16,-4-2 0 0,-7 3 2 15,-8 9 0-15,-9 3-3 16,-5-9 0-16,-2-3-14 16,6-7 1-16,-3-12-3 15,6-3 1-15</inkml:trace>
  <inkml:trace contextRef="#ctx0" brushRef="#br3" timeOffset="-155536.33">29693 16312 56 0,'0'3'28'0,"7"-6"-25"0,0 3 53 16,4 0-53-16,7 0 1 16,3 0-1-1,7 0 1-15,0 0-8 0,0 0 1 16,-3 0-4-16,-7 0 0 16,-8 0-13-16,-10-6 1 15</inkml:trace>
  <inkml:trace contextRef="#ctx0" brushRef="#br3" timeOffset="-155321.45">29591 16494 56 0,'7'12'28'0,"7"-8"-27"0,-3-8 42 0,3 4-43 15,4 0 0 1,3-6-4-16,7 0 0 15,0-3-9-15,7-4 0 0,-6-3-3 16,-5 1 0-16</inkml:trace>
  <inkml:trace contextRef="#ctx0" brushRef="#br3" timeOffset="-155097.58">30018 16456 63 0,'3'13'31'0,"8"-10"-40"0,-7-3 63 16,6 0-54-16,11 0 0 15,11-3-6-15,3 0 1 16,4-4-9-16,0-2 0 15,-4-4-3-15,0 4 0 16</inkml:trace>
  <inkml:trace contextRef="#ctx0" brushRef="#br3" timeOffset="-154628.18">30565 16293 63 0,'7'16'31'0,"10"-7"-36"15,-17-9 63-15,7 0-55 16,8-3 1-16,6 0 0 16,-4 3 0-16,12 3-6 15,-1-3 1-15,-7-3 3 16,-3 0 1-16,-8 3-3 15,-6 3 0-15,-15 6-1 16,-7 1 0-16,-6 6-3 0,3-4 1 31,-11 10-4-31,7 0 1 16,8-6 0-16,6 2 1 16,11-2 3-16,3 3 0 15,12 3 3-15,9 3 0 16,5 0 3 46,-5-3 1-30,-3 0-1-32,-3-3 0 0,-7 0-3 15,-11-1 0-15,-18 4-3 0,-7 3 1 16,-6-3-4-16,-12 0 0 31,-3-3-12-31,0-3 1 0,8-10-2 0,13-3 1 0</inkml:trace>
  <inkml:trace contextRef="#ctx0" brushRef="#br3" timeOffset="-154451.28">31157 16776 62 0,'4'16'31'0,"-8"-19"-48"0,4 3 63 0,-3-3-68 0,-8-4 1 16,-13 1-9-16,-5 3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14:51:58.96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9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16T14:53:51.916"/>
    </inkml:context>
  </inkml:definitions>
  <inkml:trace contextRef="#ctx0" brushRef="#br0">3083 5346 57 0,'-3'22'28'0,"6"-16"-19"16,-6-12 28-16,3-3-32 15,0-13 0-15,0-13 2 16,0-24 0-16,0-23-9 16,0-9 0-16,0-22 6 15,0-6 1-15,0-3-3 16,10 12 1-16,8 0-2 16,14 7 0-16,-4 15-1 0,4 16 1 15,-4 19-1-15,4 15 0 16,-11 13-2-16,0 31 0 15,-3 13-4-15,-15 25 1 16,-3 9-7-16,0 19 1 16,-10 7-9-16,-12 12 0 15</inkml:trace>
  <inkml:trace contextRef="#ctx0" brushRef="#br0" timeOffset="199.58">2932 5124 44 0,'-7'18'22'0,"21"-5"-12"16,-4-13 29-16,-6 3-38 15,6-3 0-15,8 0 0 16,3 0 1-16,7-9-3 16,1-1 1-16,2-2-6 15,8-4 1-15,0-3-10 16,-4 0 1-16</inkml:trace>
  <inkml:trace contextRef="#ctx0" brushRef="#br0" timeOffset="466.95">3658 4785 49 0,'7'6'24'0,"-14"13"-18"0,0-13 37 15,4 7-42-15,-8 6 1 16,-6 9 0-16,-5-3 1 16,-6 9-4-16,0 7 1 15,-4 0 2-15,4 12 0 16,14 7-2-16,3-1 1 16,11-5-2-16,11-1 0 0,3-12-6 15,11-19 1-15,6-13-9 16,-2-3 1-16,-5-15-3 15,12-13 1-15</inkml:trace>
  <inkml:trace contextRef="#ctx0" brushRef="#br0" timeOffset="661.98">3941 5023 52 0,'0'38'26'0,"-25"28"-27"16,14-57 53-16,-6 16-51 15,-12 0 1-15,1 7 0 16,-7 2 0-16,7 7-3 16,-4-4 0-16,7 4-1 15,11-13 0-15,-4-9-8 16,4-12 1-16,7-11-8 16,0-14 0-16</inkml:trace>
  <inkml:trace contextRef="#ctx0" brushRef="#br0" timeOffset="860.55">3697 5092 42 0,'4'19'21'0,"3"12"-12"0,-7-24 31 16,0 5-37-16,0 4 1 16,0 3 1-16,3 3 0 0,4 0-7 15,4-4 0-15,7 4 4 16,-4 0 0-16,3-6-7 15,4 0 0 1,15-1-27-16</inkml:trace>
  <inkml:trace contextRef="#ctx0" brushRef="#br0" timeOffset="1187.55">3979 4669 66 0,'7'34'33'0,"15"13"-35"15,-12-28 56-15,8 6-52 16,10 10 0-16,-3-4 1 0,10 10 0 16,7 12-5-16,-10-9 1 15,3 22 1-15,-13-3 1 16,-12 2-4-16,-6 8 0 16,-8-17-11-16,-6-6 1 15,-19-12-7-15,1-16 1 16</inkml:trace>
  <inkml:trace contextRef="#ctx0" brushRef="#br0" timeOffset="1655.36">4632 4923 55 0,'-11'0'27'0,"11"22"-19"0,0-22 46 15,0 0-49-15,11 9 0 16,-7-9 2-16,6 0 1 15,8-6-11-15,-4 3 1 16,14-7 5-16,0 1 0 0,1 3-8 16,-5 6 1-16,1 0-17 15,-15 6 1-15,-10-3-2 16,0 3 0-16</inkml:trace>
  <inkml:trace contextRef="#ctx0" brushRef="#br0" timeOffset="1821.75">4653 5309 56 0,'11'15'28'0,"17"-15"-37"16,-17-3 54-16,3-6-46 16,10-1 1-16,8 4-8 0,7-3 0 15,0-4-3 1,-8 0 1-16</inkml:trace>
  <inkml:trace contextRef="#ctx0" brushRef="#br0" timeOffset="2120.89">5927 4935 54 0,'0'54'27'0,"-46"-57"-26"0,32 15 43 0,-4 10-44 16,-10 9 1-16,-14 4 0 15,-4 3 1-15,-7 2-2 16,3 10 0-16,1 4 1 15,7-7 0-15,6-13-7 16,12-2 1-16,-5-14-12 16,12-14 1-16</inkml:trace>
  <inkml:trace contextRef="#ctx0" brushRef="#br0" timeOffset="2344.71">5383 5161 52 0,'71'91'26'0,"-46"-69"-24"0,-15-13 38 15,1 10-40-15,-1 0 0 16,8 19 0-16,7-7 0 16,-1 10-1-16,8 3 1 15,-7-4-4-15,0-8 0 16,-4-7-6-16,-4-9 0 15,-6-16-5-15,0-10 1 16</inkml:trace>
  <inkml:trace contextRef="#ctx0" brushRef="#br0" timeOffset="2763.99">5743 4568 62 0,'14'-3'31'16,"11"-3"-33"-16,-18 0 62 0,7 0-58 15,11-4 1-15,7 1 0 16,6-1 1-16,-6 4-6 15,-4 3 1-15,-6 6 2 16,-5 10 1-16,-17-1-2 0,0 4 0 16,-10 6-1-16,-12 9 1 15,5 0-1-15,-4 4 1 16,3 6-1-16,0-7 1 16,4 10 0-16,7-16 1 15,7 1 0-15,7-4 0 16,4-3 1-16,14-10 0 15,10 1 0-15,-3-4 0 16,6-12-3-16,1-10 1 16,-11 1-9-16,-3 2 0 0,-7 4-13 15,-15-6 1-15</inkml:trace>
  <inkml:trace contextRef="#ctx0" brushRef="#br0" timeOffset="4639.85">6597 5111 30 0,'-18'6'15'0,"-13"7"2"0,27-10 16 16,-3 0-26-16,0 0 0 16,0 0 5-16,3 0 1 15,1 1-16-15,3-1 1 16,7 0 10-16,7 0 0 15,7 0-4-15,11-3 0 16,10-3-5-16,4-3 0 16,0-4-11-16,-7-2 1 15,-15-10-9-15,-9 6 1 16</inkml:trace>
  <inkml:trace contextRef="#ctx0" brushRef="#br0" timeOffset="4837.18">6675 4957 52 0,'-11'25'26'0,"0"13"-27"16,8-19 42-16,-1 12-42 15,1 4 0-15,3 12-9 16,0 6 1-16,3 0-1 15,-3-6 1-15</inkml:trace>
  <inkml:trace contextRef="#ctx0" brushRef="#br0" timeOffset="5331.56">7080 4678 65 0,'11'19'32'0,"10"6"-31"0,-10-25 57 0,-1 6-56 16,4-6 0-16,4 4 1 15,10-4 1-15,-3-4-5 16,3 4 1-16,-3 4 2 16,-4 2 0-16,-7 3-2 15,-7 13 1-15,-7 0-2 16,-7-3 0-16,-7 12-3 15,-4-9 1-15,-3 6-3 16,0 4 1-16,-4 5 0 16,1 1 1-16,2-7 0 47,8 1 0-32,4-1 2-15,6-6 1 0,25-6 1 0,11-6 0 0,7-7-3 0,0-6 0 16,0 0-14-16,-8 0 1 15</inkml:trace>
  <inkml:trace contextRef="#ctx0" brushRef="#br0" timeOffset="5577.9">7772 4982 67 0,'-29'38'33'0,"-13"28"-36"0,25-50 55 0,-8 9-52 16,-3 3 0-16,-4 6-4 16,4 4 0-16,3 0 0 15,7-7 1-15,4-9-16 16,0-6 1-16</inkml:trace>
  <inkml:trace contextRef="#ctx0" brushRef="#br0" timeOffset="5754.1">7574 5080 64 0,'39'65'32'0,"3"30"-39"0,-24-74 50 15,0 11-44-15,3 2 0 16,-4 4-12-16,5-13 0 16,-8-6 3-16,-4-10 1 15</inkml:trace>
  <inkml:trace contextRef="#ctx0" brushRef="#br0" timeOffset="6060.13">8132 5124 68 0,'7'18'34'0,"14"-21"-32"0,-7 0 59 0,4-3-61 16,-1-7 1-16,11-2 0 16,4-4 0-16,7 0-4 15,0-6 0-15,-4 12-9 16,0-6 1-16,-17-2-10 16,-7 2 1-16</inkml:trace>
  <inkml:trace contextRef="#ctx0" brushRef="#br0" timeOffset="6515.73">8742 4606 61 0,'28'10'30'0,"0"-17"-22"0,-17 4 48 0,3-3-53 16,11 12 0-16,6-6 0 16,5-6 1-16,-5 3-6 15,-2-7 1-15,-5 4 3 16,-6 6 0-16,0 3-2 16,-15-3 0-16,-3 13 0 15,-3-1 0-15,-15 13-2 16,0 0 1-16,-3 4-4 15,0-4 1-15,3 0-1 16,4 0 1-16,4 0 0 16,-1 0 0-16,8 0 1 15,6-3 1-15,11-3 3 16,0 3 1-16,8-6 0 16,9-1 1-16,-6-2 0 15,0-13 0-15,-1 9-1 0,-2-6 0 16,-1 10-1-16,-7 3 0 15,-4 5-2-15,-10 11 1 16,-3-1-3-16,-11 7 1 16,-11 3-6-16,-7 2 0 15,-3-5-11-15,3-7 0 16</inkml:trace>
  <inkml:trace contextRef="#ctx0" brushRef="#br0" timeOffset="7037.03">9578 5456 64 0,'21'41'32'0,"-7"-29"-33"0,-10-6 51 0,-1-2-51 16,-3-4 1-16,-3-4-21 15,-8 1 1-15,-14-6 12 16,4 3 1-16</inkml:trace>
  <inkml:trace contextRef="#ctx0" brushRef="#br0" timeOffset="14267.99">3440 7328 52 0,'31'-19'26'0,"5"-9"-19"16,-33 19 34-16,4-1-35 15,-7-2 0-15,-7 2 3 16,7 4 1-16,-14-4-13 0,-4 7 1 15,-13 3 7 1,2 10 1-16,-9 12-4 0,-5 12 0 16,4 13-3-16,-10 3 1 15,10 16-1-15,0 13 0 16,8 8 0-16,10 4 0 16,3 0 0-16,7-15 1 15,4-11 0-15,25-11 0 16,10-7-1-16,11-13 1 15,10-12-5-15,11-15 1 0,0-7-9 16,4-10 0 0,-4-12-7-1,-4-9 0 1</inkml:trace>
  <inkml:trace contextRef="#ctx0" brushRef="#br0" timeOffset="14472.42">3831 7795 43 0,'7'3'21'0,"0"7"-14"0,-7-7 30 0,-7 3-36 15,-3 4 0-15,-8-1 1 16,4 4 0-16,-14-1-3 16,7 4 0-16,-8-4 2 15,8 7 1-15,3 0-1 16,8-3 0-16,-1 2-1 16,4-5 0-16,7-1 0 15,7-8 0-15,0-8-1 16,4-2 0-16,3-3-5 0,7 3 0 15,4-7-9 1,7-12 1-16</inkml:trace>
  <inkml:trace contextRef="#ctx0" brushRef="#br0" timeOffset="14984.77">4004 7921 49 0,'-3'9'24'0,"3"-3"-30"0,0-6 38 15,0 0-32-15,0 0 0 0,0 0-2 16,7-6 1-16,0 0 1 16,3 0 0-16,1-1-1 15,-1 1 0-15,1 3 0 16,7 0 0-16,-8 3 1 15,1 0 0-15,-1 3-1 16,1 0 1-16,-4 3 0 16,4 4 0-16,-11-4 0 15,3-3 0-15,4 0 0 16,-7 0 0-16,0-3-1 16,11 0 1-1,-8 0 0 1,4 0 0-16,4 0-1 15,-1 0 1-15,1-3 0 16,7-3 0-16,-1 0 0 16,-3-1 1-16,4 4 1 0,0 0 0 15,3 0 1 1,-7 3 0-16,4 3 0 0,-8 0 1 47,1 0-1-47,-1 4 1 0,-3-4-3 0,4 3 0 0,-7-3-4 0,10 0 1 15,-4 4-7-15,1 2 0 16,3-9-6-16,0-3 1 16</inkml:trace>
  <inkml:trace contextRef="#ctx0" brushRef="#br0" timeOffset="15359.05">4643 8294 43 0,'0'66'21'0,"-11"-10"-19"16,4-50 36-16,3-2-37 15,-3-4 0-15,0-10 1 16,4-6 1-16,-4 1-4 16,3-10 1-16,4-16 1 15,-7 0 0-15,4-3-2 16,3-3 0-16,0 0-2 15,3-3 1-15,8-6-1 16,6 5 1-16,1 7 1 16,3 10 0-16,0 12 2 15,8 9 1-15,-8 7 1 16,0 9 0-16,-3 7-1 0,-15 2 1 16,-3 10-2-1,-3 3 0-15,-8 4-4 0,0 2 0 16,-6-6-3-16,6 3 0 15,1-6-6-15,-1-6 0 16,4-13-2-16,3-9 1 16</inkml:trace>
  <inkml:trace contextRef="#ctx0" brushRef="#br0" timeOffset="15638.27">5073 7842 44 0,'0'35'22'0,"-7"-4"-24"16,3-25 44-16,-3 1-41 15,-3-1 0-15,-1 10 1 16,8 2 0-16,-8 4-2 16,8 0 0-16,3-3 2 15,3 3 0-15,8-6-1 16,-1-7 1-16,1-6-1 15,10-9 0-15,0-13-2 16,7-3 1-16,-6-9-6 16,6-10 1-16,-7-15-10 15,7-7 0-15</inkml:trace>
  <inkml:trace contextRef="#ctx0" brushRef="#br0" timeOffset="15862.77">5330 6927 44 0,'4'81'22'0,"-4"35"-18"0,-4-88 31 15,4 19-35-15,-10 22 0 16,3 13 1-16,3 6 0 0,4 9-2 16,-7-9 1-16,7-10 0 15,7-12 1-15,-7-16-2 16,11-18 0-16,-8-17-5 15,4-2 0 1,-7-20-7-16,0-2 0 0</inkml:trace>
  <inkml:trace contextRef="#ctx0" brushRef="#br0" timeOffset="16032.71">5380 7764 49 0,'39'-3'24'0,"10"3"-32"16,-38 0 42-16,-1-3-44 15,1-4 0-15,3 4-15 0,-3-9 1 16</inkml:trace>
  <inkml:trace contextRef="#ctx0" brushRef="#br0" timeOffset="16350.02">5630 7795 48 0,'18'25'24'0,"14"-18"-20"0,-18-11 40 15,3-2-42-15,5-6 0 16,-5 2 0-16,1-2 1 16,3-10-4-16,-10-7 0 0,-1 8 2 15,-3 2 0 1,-7-3-1-16,-7 6 0 0,0 7-2 15,-3 2 1-15,-4 14-1 16,3 12 0 0,-10-4 0-16,3 13 1 31,8 13 0-31,2 0 1 0,5-10 2 0,6-6 0 16,15-3 1-16,0-6 0 0,6-7-2 15,8-5 1-15,3-8-3 16,-6-5 0-16,-5-4-13 15,1-5 0-15,-14 5-3 16,-1-6 0-16</inkml:trace>
  <inkml:trace contextRef="#ctx0" brushRef="#br0" timeOffset="16952.23">6555 7356 69 0,'-11'32'34'0,"8"-23"-44"0,3-6 69 16,0 3-59-16,3-2 0 15,1-1-4-15,3-3 0 16,3 3-3-16,1 0 0 16,-4-9-12-16,7 6 1 0</inkml:trace>
  <inkml:trace contextRef="#ctx0" brushRef="#br0" timeOffset="17137.1">6537 7761 58 0,'21'22'29'0,"4"-32"-37"0,-18 7 45 16,0 0-52-16,4 3 0 0,-1-13-14 0,4 1 1 0</inkml:trace>
  <inkml:trace contextRef="#ctx0" brushRef="#br0" timeOffset="18983.34">7923 7319 39 0,'0'18'19'0,"4"-21"-10"0,-4-3 20 16,3-10-25-16,1-6 1 15,-4-12 1-15,0-13 1 16,-4-10-9-16,-3-18 0 0,4 9 6 15,-8-9 0 1,-6 3-2-16,6-13 0 0,4 10-1 16,0-3 0-1,7 5-1-15,3 11 1 0,8 5-3 16,3 7 1-16,11 12-1 16,-7 4 0-16,3 18-1 15,-4 13 1-15,4 13-4 47,1 15 1-47,-5 9-5 0,-6 16 1 0,-4 4-5 16,-11-7 0-16</inkml:trace>
  <inkml:trace contextRef="#ctx0" brushRef="#br0" timeOffset="19190.59">7712 7071 54 0,'-4'28'27'0,"36"-22"-32"0,-21-3 52 16,6 1-46-16,15-4 0 15,7 3-1-15,0-6 0 16,10-1-4-16,0 4 0 16,4-6-8-16,-3 0 1 15,-8-10-5-15,4-3 1 16</inkml:trace>
  <inkml:trace contextRef="#ctx0" brushRef="#br0" timeOffset="19462.25">8661 6726 63 0,'-4'16'31'0,"-28"9"-43"15,22-16 64-15,-1 0-52 16,-6 13 1-16,-8 13 0 16,0 12 0-16,-7 16-2 15,8-1 1-15,3 14 0 16,3-7 1-16,4-7-2 16,7-5 1-16,10-10-5 15,11-16 0-15,8-12-8 16,6-16 1-16,0-12-5 0,0-7 0 15</inkml:trace>
  <inkml:trace contextRef="#ctx0" brushRef="#br0" timeOffset="20143.38">9059 7027 54 0,'4'9'27'0,"-4"7"-28"15,0-16 51-15,-4 0-47 16,-3 0 0-16,-3 3 1 16,-8 3 0-16,-3 4-6 15,-4 2 1 1,1 7 3-16,-1 0 0 0,-3-3-2 16,6 6 0-16,8-4-2 0,-3-2 1 15,6 0-2-15,4-7 1 16,7-3-1-16,7-6 0 15,7-6 0-15,4-3 1 16,3 6 0-16,0-4 0 0,0 1 0 16,-3-3 0-1,0-4 1-15,-1 4 0 47,-3-1 0-47,0 7 1 0,1 3 0 16,-1 7 0-16,-4 2 1 0,-3-6 0 0,0 6 0 0,0 7 0 0,-3 6-1 15,0 3 1-15,-1-3-3 16,8 0 1-16,-8-6-7 16,4-7 0-16,7-9-7 15,4-6 0-15</inkml:trace>
  <inkml:trace contextRef="#ctx0" brushRef="#br0" timeOffset="20347.14">9335 7152 56 0,'14'41'28'0,"-11"-44"-28"0,-3 3 50 15,7 0-49-15,0 0 0 16,0-3 1-16,11 6 0 16,7-3-3-16,-1-3 0 15,5-7-1-15,-5 7 0 16,-3-6-9-16,1-4 1 15,-8-12-8-15,-7-3 1 16</inkml:trace>
  <inkml:trace contextRef="#ctx0" brushRef="#br0" timeOffset="20555.16">9518 6983 60 0,'-7'41'30'0,"-14"18"-39"16,14-37 54-16,0-3-46 15,-4 16 1-15,0 5-8 16,1-5 1-16,3 6 2 16,0-4 1-16,3-5-12 15,8-23 1-15</inkml:trace>
  <inkml:trace contextRef="#ctx0" brushRef="#br0" timeOffset="20945.38">9811 6917 57 0,'-4'85'28'0,"-13"21"-38"0,10-87 52 16,-1 13-42-16,-2 5 0 16,3-2 0-16,0-7 0 0,0 0 0 15,3-9 0-15,4-3 0 16,0-7 1-16,7-3-1 16,4-6 0-16,3-9 0 15,4-7 0-15,3-3-1 16,-4 1 0-16,1 2 0 15,-4 7 0-15,4 5 0 16,-1 8 1-16,5 5-1 16,-8 7 1-16,0 2 0 15,0 1 1-15,0-6-1 16,4-4 0-16,-8 1-3 16,8-1 0-16,-4-3-11 15,4 1 1-15,-4-14-1 16,0-5 0-16</inkml:trace>
  <inkml:trace contextRef="#ctx0" brushRef="#br0" timeOffset="21185.6">10192 6713 64 0,'7'63'32'0,"7"-10"-41"0,-11-24 68 16,12 11-59-16,6 7 1 0,3 10-1 15,1-7 0 1,-4 6-2-16,-10 4 1 0,-8 0-3 16,-13 2 1-16,-8-5-15 15,-7-16 0 1</inkml:trace>
  <inkml:trace contextRef="#ctx0" brushRef="#br0" timeOffset="21638.92">11038 7165 72 0,'11'22'36'0,"21"0"-38"0,-15-22 58 0,15 0-56 15,10 0 0-15,-3 3-1 16,4-6 0-16,2 3-6 16,1-3 1-16,-3-4-14 15,-1-8 0-15</inkml:trace>
  <inkml:trace contextRef="#ctx0" brushRef="#br0" timeOffset="21994.85">11927 7576 46 0,'-7'37'23'0,"18"-37"-17"0,-11-6 25 15,0-6-30-15,-4-17 1 16,1-15 1-16,-11-18 1 16,7-17-5-16,0-12 0 15,3-15 2-15,1-20 1 16,-4 4-1-16,3-7 0 16,4 7-1-16,4 6 1 0,-4 13 0 15,7 24 0-15,7 20 1 16,10 24 1-16,1 29-2 15,0 15 0 32,-4 26-6-47,-3 9 1 0,-8 6-12 0,-6-6 0 0</inkml:trace>
  <inkml:trace contextRef="#ctx0" brushRef="#br0" timeOffset="22181.16">11793 7253 64 0,'39'9'32'0,"25"-6"-40"0,-29-3 53 15,4-3-47 1,3-3 1-16,4 0-18 0,0-1 1 16,-4-2 11-1,-7 6 1-15</inkml:trace>
  <inkml:trace contextRef="#ctx0" brushRef="#br0" timeOffset="22490.74">12781 6814 55 0,'-10'22'27'0,"-33"15"-27"16,33-21 45-16,-15 3-44 15,-3 9 1-15,0 6 0 16,-8 14 1-16,4-1-4 16,4 15 1-16,7 10 2 15,3 4 0-15,11 2-1 16,7 0 1-16,11-5-3 15,7-17 1-15,-1-15-5 16,4-13 0-16,1-15-13 16,-5-20 0-16</inkml:trace>
  <inkml:trace contextRef="#ctx0" brushRef="#br0" timeOffset="22941.44">13085 7206 66 0,'3'6'33'0,"-14"-3"-37"0,8-3 54 15,-8 0-50-15,-3 0 1 0,0 3 0 16,0 7 0-16,-7 5-2 15,0 7 1-15,0 3 1 16,-1-6 0-16,5 0-1 16,-4-3 0-16,10-1-2 15,7-5 1-15,8-4-1 16,7-6 0-16,3-3-1 16,3-7 1-16,-3-2-1 15,1-4 0-15,2 1 0 16,-3-1 1-16,-3 3 0 15,-1 1 0-15,1 2 1 16,0 4 0-16,-1 6 1 16,-3 6 0-16,0 7 0 15,0-1 0-15,0 4 0 16,0-3 1-16,1-4-4 16,-1 1 0-16,3-4-6 0,4 3 0 15,4-9-6 1,3-9 0-16</inkml:trace>
  <inkml:trace contextRef="#ctx0" brushRef="#br0" timeOffset="23182.74">13324 6779 47 0,'-3'47'23'0,"-4"7"-16"0,7-32 40 0,3 6-46 16,11 12 1-16,4 8 0 16,3-11 0-16,4 4-2 15,-4 9 0-15,0-3 1 16,-14 3 0-16,-10 4-3 16,-11 2 1-16,-18 1-16 15,-7-7 1-15</inkml:trace>
  <inkml:trace contextRef="#ctx0" brushRef="#br0" timeOffset="23842.85">8491 7971 42 0,'-10'22'21'0,"6"12"-9"16,8-27 23-16,3 2-31 0,3-3 1 16,8 0 1-1,14-2 1-15,28-4-9 0,28-4 0 16,21 4 6-16,36-6 1 15,24-3-2-15,43-7 1 16,35 0-1-16,39 4 1 16,14-4 0-16,24-12 0 15,22-3-2-15,-4-4 1 16,-7 1-2-16,-7 12 0 16,-17-3-4-16,-19 3 1 15,-23 3-5-15,-44 13 0 16,-31 6-5-16,-45 6 0 15,-40 0-9-15,-39 10 1 16</inkml:trace>
  <inkml:trace contextRef="#ctx0" brushRef="#br0" timeOffset="24532.32">10326 8259 34 0,'14'3'17'0,"-14"23"-1"0,0-20 21 15,0 0-32-15,-7 13 0 0,-4 9 3 16,-3 3 0 0,0 10-10-16,0 9 1 0,0 4 6 15,0 2 1-15,3 7-4 16,4-10 1-16,0 0-2 15,4-9 0-15,-1-9-2 16,4-10 0-16,4-9 0 16,3-13 0-16,7 0-1 15,3-6 1-15,1-13 0 16,7-3 0-16,-1-3 1 16,5 4 0-16,-1 5-1 15,4 4 1-15,-4 2 0 16,0 10 1-16,0 10-1 0,0 3 1 15,1 6 0-15,-1 3 0 16,4 9-1-16,-1 4 1 16,-6-4-3-16,-4-2 0 15,-3-4-10-15,-4-3 1 16,-14-6-7-16,0 0 1 16</inkml:trace>
  <inkml:trace contextRef="#ctx0" brushRef="#br0" timeOffset="31336.46">14623 7852 44 0,'-4'6'22'0,"11"3"-8"15,-3-6 22-15,-1 1-33 16,1-1 0-16,10 3 2 16,4 0 0-16,10-3-7 15,11 1 1-15,13-4 3 16,12 0 1-16,3-4-3 16,-7 1 1-16,-11 0-6 15,-6 0 0-15,-15 3-10 16,-10 3 1-16,-15-3-3 15,-14 3 0-15</inkml:trace>
  <inkml:trace contextRef="#ctx0" brushRef="#br0" timeOffset="31529.95">14573 8331 60 0,'11'16'30'0,"21"-13"-33"0,-22-6 61 15,18-3-56-15,15 3 1 16,17-10 0-16,14 1 0 0,0-4-8 16,-4-3 1-1,-10 7-7-15,-14 5 1 0,-10 1-10 16,-8 0 1-16</inkml:trace>
  <inkml:trace contextRef="#ctx0" brushRef="#br1" timeOffset="58283.52">8943 7526 21 0,'-4'9'10'0,"4"-3"-2"16,0-6 11-16,0 0-14 15,0 0 0-15,0 0 2 16,7 0 0-16,4-6-9 16,0 3 1-16,6 0 5 15,4-4 1-15,1 4-3 16,9 0 1-16,12 0 0 16,10-3 0-16,7-1-2 15,7-5 1-15,7-4-1 16,-4-3 1-16,1-6-1 0,-4 0 0 15,-7 0-3-15,-4 0 0 16,-10 6-1-16,-11 4 0 16,-6 5-3-16,-12 7 0 15,-10 9-5-15,-14 4 0 16,-7-1-1-16,-11 1 0 16</inkml:trace>
  <inkml:trace contextRef="#ctx0" brushRef="#br1" timeOffset="58611.43">9038 7626 28 0,'4'12'14'0,"6"-12"-10"16,-6 0 26-16,3 0-28 15,0 4 0-15,4-8 2 16,3 1 1-16,-4 0-5 16,11 6 0-16,4-3 4 15,10 0 1-15,4-3 0 16,7 3 0-16,7-3-1 16,3-3 1-16,4 3-2 15,-10-4 1-15,-4 1-2 16,-1-3 0-16,-2-1-3 0,-8 4 1 15,-7 0-11 1,-3-1 0-16,-14-2-6 0,-1 6 1 16</inkml:trace>
  <inkml:trace contextRef="#ctx0" brushRef="#br1" timeOffset="59708.34">5330 5716 35 0,'-10'10'17'0,"20"-7"-14"16,1-10 25-16,7 1-26 15,6 6 0-15,12-6 2 16,6 0 0-16,7-10-5 16,1 3 1-16,-1 4 0 15,-6 3 1-15,-8-4-8 16,-3 10 1-16,-15 0-6 15,-10 7 0-15</inkml:trace>
  <inkml:trace contextRef="#ctx0" brushRef="#br1" timeOffset="59904.38">5341 5904 34 0,'-11'13'17'0,"26"-13"-13"0,-8 0 27 15,0-3-29-15,7 0 1 16,7-7 2-16,14 1 1 0,-3-1-8 16,7-5 1-16,3 5-2 15,4 1 0-15,-11-7-9 16,1 10 0-16</inkml:trace>
  <inkml:trace contextRef="#ctx0" brushRef="#br1" timeOffset="60595.77">7391 5534 37 0,'-4'19'18'0,"18"-25"-14"16,-10 6 26-16,3 0-29 0,3 0 1 15,1-3 0-15,7-4 1 16,3 4-4-16,4-9 1 16,3-1 1-16,0 4 1 15,0 6-5-15,-10 0 1 16,3 3-9-16,-7 0 1 15,-3-10-3-15,-11 10 1 16</inkml:trace>
  <inkml:trace contextRef="#ctx0" brushRef="#br1" timeOffset="60758.68">7373 5722 41 0,'-18'16'20'0,"15"-10"-21"0,3-6 41 0,7 0-37 15,7-6 0-15,7 0 1 16,7 3 0-16,11-4-8 16,-3-2 0-16,6 0-9 15,0-13 1-15</inkml:trace>
  <inkml:trace contextRef="#ctx0" brushRef="#br1" timeOffset="62557.63">16729 5973 48 0,'-4'3'24'0,"-17"1"-12"0,14-4 24 0,-11 3-35 16,-6-3 0-16,-8 0 0 15,-10 0 0-15,-4 0-2 16,-4 3 1-16,4 9-1 16,-3 10 1-16,3-6-2 15,0 6 0-15,4 3-3 16,7 0 1-16,3-3-2 16,4 0 1-16,7 0 0 15,3-3 1-15,7 0 0 16,8 6 1-16,-1 9 1 15,4 4 0-15,-3 3 2 16,-1-1 0-16,-3 7-1 16,-3 0 1-16,-4 13 0 15,-1 3 0-15,-2 3 0 16,3-1 1-16,0 4-1 0,3 13 1 16,0-10 2-1,4 0 1-15,0 0 0 0,4-9 1 16,3-7 0-16,7-2 1 15,3-7-1-15,12-10 0 16,9-5-2-16,8-10 1 16,7-7-2-16,0-2 0 15,-4-10-3-15,0-3 0 16,-10 0-15-16,-4-9 1 16</inkml:trace>
  <inkml:trace contextRef="#ctx0" brushRef="#br1" timeOffset="65114.75">17004 6325 41 0,'-7'12'20'0,"-14"16"-13"16,14-21 21-16,-7 5-26 15,-4 10 0-15,-7 9-1 16,0 13 0-16,-3 3-3 16,-7 13 1-16,0-4 0 15,-1 4 1-15,5 0-3 16,10-7 0-16,6-3-2 0,8-9 0 15,7-10-7 1,7-12 0-16</inkml:trace>
  <inkml:trace contextRef="#ctx0" brushRef="#br1" timeOffset="65309.21">17272 6629 44 0,'4'19'22'0,"-4"-19"-32"0,-4-4 39 16,0 8-31-16,-6-1 1 0,-1-3-10 16,1-3 1-16,-1 3 5 15,4-4 1-15</inkml:trace>
  <inkml:trace contextRef="#ctx0" brushRef="#br1" timeOffset="65954.55">17261 6616 35 0,'4'0'17'0,"-4"-3"-13"0,0 3 29 16,0 0-29-16,-4 0 1 15,-6 3 1-15,-4 0 1 16,-7 4-10-16,-4-4 1 0,0 6 5 16,0 7 1-16,-3 3-3 15,0 3 0-15,0 3-1 16,7 0 0-16,3-6 0 15,0 2 1-15,8-2-1 16,3-6 0-16,14-4 0 16,3 1 0-16,4-10 0 15,1-7 0-15,2 7 0 16,1 0 0-16,0-6-1 16,-1 0 0-16,1-7 0 15,-1-6 0-15,1-2-1 16,-4 2 0-16,0 0 0 15,0 6 1-15,1 4 0 16,-5 9 1-16,1 6 0 16,-4 7 1-16,-4 6 1 15,-3-1 1-15,-3 11-2 0,-4 2 0 16,0 3-1-16,3-5 0 16,4-1-4-16,7-6 1 15,4-3-10-15,3-10 0 16,0-9-1-16,-3-9 0 15</inkml:trace>
  <inkml:trace contextRef="#ctx0" brushRef="#br1" timeOffset="66193.73">17452 6817 47 0,'-4'6'23'0,"-6"-3"-23"16,10-3 47-16,0 0-44 16,3 3 1-16,4 1 1 15,4-4 1-15,7-4-8 16,6 4 0-16,5-3 2 16,-1 3 0-16,0 0-11 15,0-6 1-15,-7-10-7 16,1 1 0-16</inkml:trace>
  <inkml:trace contextRef="#ctx0" brushRef="#br1" timeOffset="66478.58">17522 6613 52 0,'-10'35'26'0,"-15"-10"-30"0,18-13 45 16,-3 10-41-16,-5 3 0 0,5 13 0 15,-1-1 0 1,-3 7-2-16,7-9 1 0,0-1-7 15,4-5 1-15,3-8-7 16,0-11 0-16</inkml:trace>
  <inkml:trace contextRef="#ctx0" brushRef="#br1" timeOffset="66975.1">17851 6466 46 0,'0'53'23'0,"-11"25"-22"0,7-59 37 15,-3 9-37-15,-3 7 0 16,-4-4 2-16,0 1 1 0,-4 5-5 16,4-5 1-1,0-4 1-15,3-6 1 0,4-7-1 16,4-8 0-16,3-7-2 15,10-10 0-15,4 1-3 16,0-1 1-16,0-2 0 16,1 3 0-16,-1 2-1 15,-4 1 1-15,4 6 0 16,-3 3 1-16,0-3 1 16,3 3 0-16,-4 7 1 15,1 5 0-15,-4 1-1 16,0 6 1-16,0 3-2 15,0-3 1-15,-3 0-10 16,3-6 0-16</inkml:trace>
  <inkml:trace contextRef="#ctx0" brushRef="#br1" timeOffset="67276.07">18087 6303 44 0,'14'43'22'0,"-3"-5"-13"0,-8-22 35 0,8 9-41 15,-1 6 0-15,4 10 3 16,1-7 1-16,-1 14-9 15,-4 2 1-15,-6-6 3 16,-8 12 1-16,-3 4-4 16,-7-7 1-16,-4-3-6 15,1-12 0-15,-1-10-12 16,4-9 0-16</inkml:trace>
  <inkml:trace contextRef="#ctx0" brushRef="#br1" timeOffset="67709.39">18277 6205 61 0,'-3'16'30'0,"6"0"-30"0,1-13 48 16,-1 0-45-16,5 0 1 15,6 3 1-15,3-2 1 16,8-4-7-16,3-4 0 16,-3-2 4-16,-7 6 1 15,3 0-3-15,-7 0 1 0,-4 6-2 16,-3-2 0-16,-3-1-2 15,-4 3 1-15,-4 10-1 16,-3 6 1-16,-3 0-1 16,-1 6 1-16,4 0 0 15,0 0 1-15,7-3 0 16,7-6 0-16,0-3 0 16,4-10 1-16,6-9-5 15,5 0 1-15,-5-4-13 16,1-5 0-16,-8 6-4 15,1 3 1-15</inkml:trace>
  <inkml:trace contextRef="#ctx0" brushRef="#br1" timeOffset="69468.92">18927 6789 42 0,'-11'18'21'0,"4"1"-6"0,7-22 21 16,0 6-32-1,0-3 0-15,0 0 3 0,0 0 1 16,7 0-10-16,4 0 1 16,10 0 5-16,0 0 1 15,14 3-4-15,7-3 0 16,1 0-7-16,-1 0 0 15,-3-3-13-15,-4 0 1 0</inkml:trace>
  <inkml:trace contextRef="#ctx0" brushRef="#br1" timeOffset="69677.07">19131 6701 44 0,'-17'31'22'0,"-8"19"-21"16,18-40 27-16,0 18-28 15,-4 6 1-15,1 1 0 16,-1 3 0-16,4-1-4 16,3-2 0-16,4-10-9 15,0-16 0-15</inkml:trace>
  <inkml:trace contextRef="#ctx0" brushRef="#br1" timeOffset="70173.03">19498 6488 54 0,'-3'3'27'0,"6"9"-27"0,-3-12 47 0,0 0-45 16,7 3 1-16,4 1 3 15,3-8 0-15,3 4-7 16,8-3 0-16,3 3 4 16,-3 3 0-16,-4 4-1 15,-3-1 0-15,-11 6-4 16,-7 14 1-16,-11-8-3 16,1 7 1-16,-8 4-3 15,0 5 1-15,-6-2-3 16,-4 8 1-16,-1 4 2 0,5 3 0 15,2 3 3-15,8-6 0 16,7-3 2-16,11-6 0 16,6-7 1-16,8-9 1 15,3-10-2-15,7-6 0 16,8-6-13-16,13-6 1 16,4-10-2-16,0-3 1 15</inkml:trace>
  <inkml:trace contextRef="#ctx0" brushRef="#br1" timeOffset="70463.93">20299 6212 59 0,'7'22'29'0,"-21"0"-39"0,7-22 61 0,-4 9-50 16,-10 10 0-16,-4 6 0 16,4 6 1-16,-7 13-3 15,-7 13 0-15,-8 5 0 16,1 10 1-16,0 7-2 16,10-20 1-16,4 13-2 15,10-6 0-15,11-9-4 16,21-16 1-16,7-16-10 15,4-16 1-15</inkml:trace>
  <inkml:trace contextRef="#ctx0" brushRef="#br1" timeOffset="70846.87">20412 6710 57 0,'-11'32'28'0,"-17"-4"-33"0,21-22 47 16,-11 0-42-16,-3 1 0 0,-7-1 0 16,0-3 1-16,-1 10-1 15,8-1 0 1,4 4 1-16,2-1 0 0,5-5-1 16,3-1 1-16,0-6-1 15,14-3 1-15,7-3-2 16,7-3 1-16,4 0-1 15,-4-1 0-15,0 1-1 16,-3 0 1-16,-1 0 0 16,-2 9 0-16,-1-6 0 15,-4 3 1-15,-3 3 0 16,-3 12 1-16,-1-2-1 16,-3 6 1-16,4 0-1 15,-4-4 0-15,3 4-2 16,1-3 0-16,3-7-8 15,4-3 1-15,6-12-6 0,4-6 1 16</inkml:trace>
  <inkml:trace contextRef="#ctx0" brushRef="#br1" timeOffset="71062.69">20659 6811 62 0,'7'18'31'0,"3"-18"-39"0,-3 0 60 16,-3 0-51-16,10-3 1 0,11 0-2 15,6-3 1-15,-2 0-3 16,-1-1 0-16,-3 1-3 16,-4 0 0-16,-4-1-13 15,-2-8 0-15</inkml:trace>
  <inkml:trace contextRef="#ctx0" brushRef="#br1" timeOffset="71282.98">20800 6688 53 0,'-18'28'26'0,"-14"23"-30"16,25-39 39-16,0-6-36 16,0 7 1-16,0 3-5 0,4 6 0 15,-4 3-3-15,0-6 1 16,-1-13-7-16,8-6 0 16</inkml:trace>
  <inkml:trace contextRef="#ctx0" brushRef="#br1" timeOffset="71735.3">21181 6412 51 0,'-11'54'25'0,"-6"21"-28"16,10-50 50-16,-4-3-46 15,-3 6 0-15,-4 4 0 16,4 2 0-16,0-3-2 16,3-9 1-16,1-3 0 15,3-6 1-15,3 2-2 16,4-5 1-16,4-1-2 15,3-6 0-15,3-3-3 16,4-6 1-16,1-3-1 0,-1-1 1 16,3 1 0-16,1-1 1 15,0 4 2-15,-1 3 0 16,-3 3 4-16,0 3 0 16,-6 7 0-16,-1 2 1 15,-4-3-1-15,1 7 1 16,-1 3-2-16,1 0 0 15,-1 3-5-15,1-7 1 16,3-8-13-16,7-14 1 16</inkml:trace>
  <inkml:trace contextRef="#ctx0" brushRef="#br1" timeOffset="72004.66">21396 6312 62 0,'4'75'31'0,"20"16"-36"15,-17-56 52-15,7 15-48 16,-3 9 1-16,-4 4-1 15,-3 6 1-15,-8 0-2 16,-3 0 1-16,-4-6-7 16,-10-10 0-16,-3-12-9 0,6-10 1 15</inkml:trace>
  <inkml:trace contextRef="#ctx0" brushRef="#br1" timeOffset="72502.58">21749 6757 58 0,'-4'22'29'0,"11"-19"-25"0,0-6 50 15,4-3-52-15,0-3 1 16,10-1 0-16,14 1 0 15,4-1-8-15,10 4 1 16,4 3-6-16,-4 3 1 16,-3-10-10-16,-10 4 0 15</inkml:trace>
  <inkml:trace contextRef="#ctx0" brushRef="#br1" timeOffset="72964.9">22306 6466 68 0,'14'6'34'0,"0"-3"-37"16,-7-3 61-16,8 0-57 15,6 0 0-15,3 0 1 16,5 0 1-16,-1 3-4 16,-11 0 0-16,-2 7 2 15,-8-1 0-15,-11 7-2 0,-6-1 0 16,-5 7-3-16,1 0 1 16,-3-6-3-16,3-3 1 15,-1-4 0-15,5 0 1 16,3 1 0-16,3-1 0 15,8 4 3-15,6-1 1 16,8 4 3-16,10 3 0 16,-3 0 1-16,0-1 0 15,-1-2 0-15,-2 0 0 16,-5-4-2-16,-10-2 1 0,-10 5-3 16,-11 4 0-16,-15 9-5 15,-6-2 0-15,-4 2-8 16,-10 0 1-16,3-9-7 15,4-7 1-15</inkml:trace>
  <inkml:trace contextRef="#ctx0" brushRef="#br1" timeOffset="74615.03">22687 5882 23 0,'-3'16'11'0,"10"19"7"0,-4-29 11 16,1-3-23-16,3 3 1 15,0 4 3-15,3-7 1 16,8 0-13-16,10-6 0 15,1-10 9-15,9 1 0 16,19-1-3-16,6 1 0 16,4-4-2-16,4-3 1 15,-4 7-2-15,-11 2 0 16,-13-2-1-16,-8 8 0 16,-10 4-2-16,-8 7 1 15,-6 2-2-15,-11 7 0 16,-7 9-1-16,-7 16 1 15,-4-4-1-15,-7 10 1 0,-3 10 1 16,0 2 0-16,3 10 1 16,4 7 0-16,3 8 1 15,1-2 0-15,6-1 0 16,8 7 1-16,6 0 0 16,8 6 1-16,10-6-1 15,0-7 0-15,-3-9 0 16,-8-6 0-16,-17-3-2 15,-21-10 1-15,-32 7-8 16,-32 3 1-16,-42-4-8 16,-24 10 0-16</inkml:trace>
  <inkml:trace contextRef="#ctx0" brushRef="#br1" timeOffset="78146.42">7609 6268 21 0,'-7'19'10'0,"-7"28"-5"0,7-35 10 0,-3 4-14 15,-1 3 0-15,0 6 0 16,-3 0 0-16,0 0-1 16,4 10 0-16,-12-4 2 15,5 0 1-15,-1 4-1 16,1 3 0-16,-5 2 0 15,1 1 0-15,7 3 0 16,4 0 0-16,2 0-1 16,5 3 1-16,3-6-1 15,0-1 1-15,7 7-1 16,4-6 1-16,-1 3-1 16,15 6 0-16,-11 0-1 15,0-6 1-15,0 3-1 16,4-6 1-16,-1 0-1 15,8-3 0-15,0-1 0 0,0-2 0 16,3-4 0-16,0 0 0 16,0 1 0-16,4-1 0 15,-4 0 0-15,4-5 1 16,-4-5 0-16,4-2 0 16,0 0 0-16,-4 0 0 15,0-7 0-15,4-2 0 16,-4-4 0-16,0 0 0 15,4-2-1-15,0 2 1 16,0 0 0-16,-1 0 1 16,5 1-1-16,-12 2 1 0,5-3 0 15,2 1 1-15,8-4-2 16,7 0 1-16,3 0-1 16,-6 3 0-16,6 1 0 15,0 2 0-15,4 3-1 16,0 1 1-16,-3 0-1 15,-4-4 0-15,-1-3 0 16,5 1 0-16,-1-4-1 16,8-6 1-16,-4-4 0 15,3-2 1-15,7-1-2 16,1 1 1-16,-4 0 0 16,0-1 1-16,-4 1-2 15,4-1 1-15,-7 1 0 16,-3-4 0-16,-8 1-1 15,0 2 1-15,4 1 0 16,4-7 0-16,6 1-1 16,-10 2 1-16,7-6 0 0,-4 7 0 15,8-1 0-15,-8 1 0 16,0-1 0-16,-3 1 0 16,-7-1 0-16,3 1 0 15,4-1 0-15,4 4 0 16,-1-1 0-16,0-2 0 15,1-1-1-15,3 4 1 16,-7-4 0-16,-4 1 0 0,-3-7-1 16,-4-6 1-16,-7 0-1 15,-3 3 1 1,-7-7-1-16,-1 4 0 0,-3-3 0 16,-3-3 1-16,-4-1-2 15,-4 10 1-15,-3-6 0 16,0-3 1-16,-3 0-1 15,-1-1 0-15,-3-2 0 16,0 2 1-16,0 1 1 16,0 0 0-16,0-1-1 15,0 1 1-15,0 3-1 16,-4 3 0-16,-3 3 0 16,0-3 0-16,-7-1-2 15,-4-5 1-15,1 3 0 16,-1 0 1-16,0-1-1 15,1 11 1-15,-5-1 0 16,1-3 0-16,-4-3 0 16,4 3 0-16,0-6 0 0,3 6 0 15,-3 3 0-15,0 6 0 16,-7-6 0-16,-4 7 0 16,0-1-1-16,-7 1 1 15,-7-4 0-15,0 4 0 16,4-1 0-16,-8-6 0 15,8 4 0-15,0-1 0 16,-4 0 0-16,-4 1 1 16,1 2-1-16,-1 0 0 15,1-5 0-15,-1 5 0 16,-6 1 0-16,7-4 0 16,6 0 0-16,1 1 0 0,-8-7 0 15,-3 6 0-15,0 0 0 16,4 1 0-16,-1 2 0 15,-3 0 0-15,11 1-1 16,-4-1 0-16,11 4 0 16,7 0 0-16,-1-1-2 15,5 4 1-15,-5 3-1 16,-3 0 1-16,1-1 0 16,-12 1 0-16,4 0 1 15,-7 3 0-15,1 3 1 16,-5 0 0-16,4 4-1 15,7-1 1-15,4 3-1 16,-7-5 0-16,-1 2-2 16,1 0 0-16,3 4-5 15,0 2 0-15,7 1-1 0,-7 2 0 16</inkml:trace>
  <inkml:trace contextRef="#ctx0" brushRef="#br2" timeOffset="83159.1">12862 7516 25 0,'0'6'12'0,"7"7"1"0,-3-10 13 16,-1 0-23-16,-3-3 1 15,7 3 2-15,1-3 0 16,2 0-7-16,1-6 0 15,6 0 4-15,-3 0 1 16,8 2-2-16,2 1 1 16,5 0-2-16,2 0 0 15,1-3-1-15,-7-1 1 0,-4 1-2 16,-3 0 1-16,-4 3-1 16,-7-4 0-16,-7 4-1 15,-7 0 1-15,-7 3-1 16,-1 3 0-16,-2 7-1 15,-4-1 1-15,-1 1 0 16,1-1 1-16,0 0-1 16,0 1 1-16,0-1 0 15,3 1 1-15,0-4 0 16,4 3 1-16,4 1-1 16,-4-1 0-16,7-3 0 15,3 4 1-15,4-4 0 16,7-3 1-16,7 0-1 15,0 0 1-15,8-3 2 16,6 0 0-16,4 0 0 16,6 0 0-16,-2 4-1 0,-5-4 1 15,-2 0-6-15,-8 0 1 16,-7 0-14 0,0-7 0-16</inkml:trace>
  <inkml:trace contextRef="#ctx0" brushRef="#br2" timeOffset="84524.68">5380 5575 31 0,'-7'13'15'0,"17"2"-3"0,-10-15 16 0,7 0-25 16,4 0 1-16,-4 0 2 15,4-3 1-15,-1-3-8 16,4 0 0-16,0-1 4 16,-3 1 1-16,0 3-2 15,-1 3 1-15,-10 3-4 16,0 10 1-16,-7-7-3 16,-3 6 1-16,-5 1-1 15,1 0 0-15,0-1 0 16,-3 4 0-16,-1-4 1 15,4-2 0-15,3-1 1 16,-3 4 1-16,7-7 0 16,0 0 0-16,0 0 0 15,3 1 0-15,4-1 0 0,0-3 1 16,4 0 0-16,7 4 0 16,6-7 1-16,11 0 1 15,1-4-1-15,-5 1 1 16,-2 3 0-16,2-6 0 15,-10 3-1-15,0 0 1 16,-3 3-3-16,0 0 1 16,-11 6-1-16,0 0 0 15,0 4 0-15,0-1 0 16,-11 0-1-16,0 4 1 0,-3 3-2 16,-7-4 0-1,-4 1-1-15,1 6 0 0,3-4 0 16,-1-2 0-16,1 6 0 15,0-4 1-15,14 1 1 16,-4 3 0-16,4 0 1 16,4-7 1-16,6 4-2 15,4-13 0-15,4 6-11 16,3-18 0-16</inkml:trace>
  <inkml:trace contextRef="#ctx0" brushRef="#br2" timeOffset="85589.76">7352 5515 29 0,'10'0'14'0,"-6"-3"-4"16,-4 3 15-16,0 0-21 16,4 0 0-16,-4 0 4 15,7-3 0-15,3 3-10 16,8-3 1-16,-4-3 6 0,7 3 0 16,0 3-2-16,0-3 0 15,1-1-2-15,-5-2 0 16,-3 9-1-16,-7 7 0 15,-3-1-1-15,-8-3 0 16,1 1-2-16,-4-4 1 16,-4 3-1-16,4 0 0 15,-3 7-1-15,-1-1 0 16,-3 1 0-16,-4 6 1 16,-3 0 0-16,0-1 0 0,3-5 0 15,1 3 1 1,10-10 1-1,7 0 1-15,7-3 1 16,3-3 0-16,8 0 1 16,-8 0 1-16,1 0 0 15,-4-3 0-15,4 3-2 16,-8-3 1-16,4 3-1 16,-7 0 1-16,0-3-1 15,4 3 1-15,3 0 0 16,-7 3 1-16,0 0-1 15,0 0 1-15,0 0 0 16,0 4 0-16,0-1-2 16,0 0 1-16,0-3-1 15,0 4 0-15,3-4-1 0,-3-3 0 16,0 3 0-16,0 0 1 16,0 13-1-16,0-4 0 15,-3 1-1-15,-8-1 1 16,1 1-1-16,3-1 1 15,-4 1-1-15,4 3 1 16,0-10-1-16,0 0 0 16,0 4 0-16,3-4 1 15,4-3 0-15,0-3 1 16,11 0-1-16,-8 0 1 16,15-3 0-16,10 0 0 0,0 0-1 15,4 3 1-15,-4-7-5 16,-3 1 1-1,-4 6-12-15,-10-6 1 0</inkml:trace>
  <inkml:trace contextRef="#ctx0" brushRef="#br2" timeOffset="87227.54">23805 6742 48 0,'-7'34'24'0,"18"-15"-10"0,-7-16 24 0,3 0-35 15,3-3 1-15,8-3 3 16,10 0 0-16,-3-3-9 16,24 2 1-16,4 4 5 15,3 0 0-15,4 0-5 16,-3 0 0-16,-4 0-12 15,-11 0 0-15,-14-6-7 16,-10 3 1-16</inkml:trace>
  <inkml:trace contextRef="#ctx0" brushRef="#br2" timeOffset="88126.99">25636 5914 39 0,'-3'-3'19'0,"-1"15"-10"0,1-12 27 16,-8 3-35-16,-3-3 1 15,-11 3 0-15,-10-3 1 16,-4-6-4-16,-3 3 1 0,-4 0 1 16,4-3 0-16,3 2 0 15,4 1 0-15,6 6-2 16,1-3 1-16,4 7-2 16,6 2 1-16,0 4-1 15,8 12 0-15,-1 3-1 16,4-3 1-16,0 10-1 15,-4 8 1-15,4 5 0 16,-7 11 0-16,-3 16-1 16,-1 10 1-16,-10 9-3 15,-8 6 0-15,1-2 1 16,0-1 0-16,7-3 2 16,3-9 1-16,7-10 5 15,4-6 0-15,11-6 4 16,13-7 0-16,15-15 0 0,17-7 0 15,8-6-3 1,13-12 1-16,8-3-12 16,3-1 1-16,-7-12-10 0,-11 0 0 15</inkml:trace>
  <inkml:trace contextRef="#ctx0" brushRef="#br2" timeOffset="89555">26134 6870 25 0,'0'-22'12'0,"-25"10"-6"0,15 12 13 15,-5-3-15-15,-6-1 0 16,-7 4 2-16,-4 0 0 16,1 7-8-16,-1 5 0 15,7 1 6-15,0 2 0 16,1 4-3-16,-1 0 1 15,7 3-2-15,4 0 1 16,7 3-1-16,4 0 0 16,6-6-1-16,4 0 0 15,7-7 0-15,0-2 0 0,4-10-1 16,3-3 1-16,0-4 0 16,4 1 1-16,0-3 0 15,0-4 0-15,-4 7 0 16,-4-4 0-16,1 4 0 15,-4 0 1-15,-3 3-1 16,-4 6 0-16,0 3 0 16,-4 7 0-16,-3 2 1 15,-3 7 0-15,-1 3-1 16,1 0 1-16,3-3-2 16,0-6 0-16,3-6-9 15,8-7 0-15</inkml:trace>
  <inkml:trace contextRef="#ctx0" brushRef="#br2" timeOffset="89958.53">26222 6202 54 0,'11'19'27'0,"13"-10"-29"0,-13-5 47 16,3-4-43-16,0 3 1 15,7-3 2-15,-3 3 1 16,3 0-7-16,7 0 0 16,-3 7 3-16,-4-4 1 0,-7-3-3 15,-7-3 1-15,-7 6-3 16,-7 0 1-16,-3 4-2 15,-4-1 1-15,-8 4-1 16,1-1 0-16,0 4 1 16,3-3 1-16,4 5-1 15,4 1 1-15,6-3 1 16,8 3 0-16,6-4 0 16,8 1 1-16,7-3-3 15,6-1 1-15,1-2-5 16,7-4 0-16,-4-3-10 15,-7 0 1-15</inkml:trace>
  <inkml:trace contextRef="#ctx0" brushRef="#br2" timeOffset="90186.49">26543 6895 59 0,'32'7'29'0,"31"-4"-37"0,-42-10 50 16,-3 4-43-16,3-3 0 0,0-7-13 16,-3 4 0-16,-4 0 6 15,-3-7 1-15</inkml:trace>
  <inkml:trace contextRef="#ctx0" brushRef="#br2" timeOffset="90378.76">26737 6773 34 0,'-11'50'17'0,"-20"41"-19"15,24-72 21-15,-4 3-19 16,0 3 0-16,1 0-11 16,3 3 1-16,3-9 7 15,1-6 0-15</inkml:trace>
  <inkml:trace contextRef="#ctx0" brushRef="#br2" timeOffset="90788.22">27069 6510 55 0,'21'31'27'0,"4"-6"-34"0,-15-19 58 0,4-3-50 15,4 1 0-15,3-1 0 16,0-6 1-16,0 3-3 16,-3 0 1-16,-4 3 0 15,0 0 1-15,-7 12-2 16,-7-8 1-16,-10 5-1 16,-11 7 0-16,-8 6-1 15,-2 7 0-15,-8-4-2 16,3 9 1-16,1 4 0 15,3 0 1-15,11 0 0 16,4-4 1-16,6-2 0 16,11-4 1-16,7-3 1 15,11-6 0-15,6-9-7 16,5-7 0-16,2-3-8 16,-6-6 1-16</inkml:trace>
  <inkml:trace contextRef="#ctx0" brushRef="#br2" timeOffset="91177.66">27513 6836 47 0,'7'15'23'0,"-10"14"-22"0,-1-26 37 0,-6 3-38 15,-12 0 0-15,-6 4 0 16,3-1 1-16,-3 4-1 15,7 2 0-15,3 4 0 16,4 3 1-16,0-3-1 16,4 3 1-16,3-7-2 15,3-2 1-15,8-10-1 16,10-6 0-16,7-3 0 16,4-4 0-16,-1 1 0 15,1 0 1-15,-4 2-1 16,0 1 1-16,-7 0-1 15,1 3 0-15,-1 3 0 16,0 6 0-16,0 6 0 16,0 7 0-16,0 9 1 15,4-2 0-15,3 5 1 16,0 10 0-16,0-4-4 16,0-2 0-16,-3-7-9 15,-7-12 0-15</inkml:trace>
  <inkml:trace contextRef="#ctx0" brushRef="#br2" timeOffset="91718.4">28173 7011 58 0,'32'19'29'0,"52"-16"-38"0,-59-6 51 15,14-3-47-15,10 3 1 16,-3-4-19-16,0 1 0 0,-7-6 22 15,-1-7 0-15</inkml:trace>
  <inkml:trace contextRef="#ctx0" brushRef="#br2" timeOffset="92184.79">28896 6594 58 0,'18'47'29'0,"-1"-40"-36"16,-10-7 57-16,-3 0-47 16,3 0 0-16,14 0 2 15,7 0 0-15,4 0-6 16,3-4 0-16,4 1 4 15,-4 3 1-15,-6 3-3 0,-8-3 0 16,-11 0-1-16,-10 4 0 16,-7 2-3-16,-3 0 1 15,-4 3-2-15,-4 4 1 16,0 6-2-16,-3 6 1 16,7-6 0-16,4 3 0 15,6 0 2-15,4 6 0 31,28 13 1-31,4-4 1 16,3-2 1-16,1-7 0 0,-8 0 0 16,-4-3 0-16,-13 3 0 15,-14 7 0-15,-19-4-2 16,-13 4 1-16,-18 6-6 16,4-4 1-16,-4-2-11 15,-7-13 0-15</inkml:trace>
  <inkml:trace contextRef="#ctx0" brushRef="#br2" timeOffset="92783.67">29446 5954 47 0,'-10'10'23'0,"10"12"-17"0,3-19 34 0,4 6-37 16,4-2 0-16,3 8 2 16,0 1 1-16,14-7-6 15,15-5 0-15,6-1 4 16,8 0 1-16,3 0-2 16,-4 0 0-16,-7 0-2 15,-10 0 1-15,-7 1-3 16,-7-1 0-16,-8 3-2 15,-6 3 1-15,-11 7-2 16,-7 6 0-16,-7 6-1 16,-4-3 0-16,-7 16-1 15,4 6 0-15,0 3 2 16,0 7 0-16,7-1 2 16,7-3 0-16,7 7 2 15,7 3 0-15,10-10 3 16,8 0 0-16,7 1 1 15,-4-1 1-15,0 0-2 0,0 4 0 16,-13 2-1-16,-19 1 1 16,-24 9-5-16,-22 0 1 15,-31 6-10-15,-10-6 1 16,-22-12-6-16,-21-17 0 16</inkml:trace>
  <inkml:trace contextRef="#ctx0" brushRef="#br3" timeOffset="99960.06">16626 7946 41 0,'4'3'20'0,"28"-9"-14"16,-22 2 21-16,8 4-26 15,7 4 0-15,6-8 0 16,8-2 0-16,11 0-2 16,2-3 1-16,16-1 1 15,6 1 0-15,3 2 0 16,4 1 1-16,8 0-1 15,2 3 0-15,19 3 0 0,-5 0 1 16,8 0-2-16,7 3 1 16,14-3-1-16,-7 0 1 15,14 0-1-15,4 0 1 16,14 0 0-16,0-3 1 16,3-7-1-16,18-5 1 15,0-1-1-15,3-3 0 16,4 7-1-16,4 2 1 15,17 1-1-15,-11-7 0 16,15 4 0-16,10-4 1 16,0-3-1-16,18 7 0 0,-3-1 0 15,20-3 0-15,-3-2 0 16,21 2 1-16,-6 3 0 16,13 1 0-16,11 2 0 15,13 1 1-15,12 3-1 16,-1 3 0-16,12-1 1 15,9 4 0-15,1-3-2 16,3 0 1-16,-3-3-1 16,-8 0 1-16,12-1-1 15,-12-2 1-15,-10-4-2 16,-10 1 1-16,-11 2-1 16,-32 4 1-16,-11-6-3 15,-31 2 0-15,-11 4-8 16,-28 0 0-16,-18-10-6 15,-35 0 1-15</inkml:trace>
  <inkml:trace contextRef="#ctx0" brushRef="#br3" timeOffset="101295.78">22832 8068 34 0,'0'-3'17'0,"0"-19"-8"16,0 22 18-16,0 0-22 16,0 0 1-16,0 0 2 15,0 0 1-15,3 9-11 16,-3 7 0-16,4 6 7 16,-1 12 0-16,1 10-3 15,-1 16 1-15,-3 0-2 16,-3 12 1-16,-1-3-2 15,1-4 1-15,-1-11-1 16,-3-10 0-16,4-10 0 16,-1-9 0-16,1-12-1 15,-1-10 1-15,4-9-1 16,7-10 0-16,4-12 1 0,3 3 0 16,0 0 0-16,-3 6 1 15,3 3 0-15,0 7 0 16,7 12-1-16,0 13 1 15,4 9 0-15,3 12 0 16,-3 7 0-16,-1 3 0 16,1-6-1-16,3 0 1 15,1-1-1-15,2-2 1 0,5-3-6 16,-1-4 0 0,-3-3-12-16,-18-3 0 0</inkml:trace>
  <inkml:trace contextRef="#ctx0" brushRef="#br3" timeOffset="108140.89">14524 10050 26 0,'-4'12'13'0,"4"-2"0"15,0-7 13-15,-3-3-20 16,-1 0 1-16,1 0 3 0,3 0 1 16,0 0-13-16,7 0 0 15,3-3 8-15,5 0 1 16,6 0-4-16,3-1 0 15,12-2-2-15,10 3 0 16,-1-3-5-16,1-1 0 16,-3 1-9-16,-5 0 0 15,-9 3-4-15,-8 6 1 16</inkml:trace>
  <inkml:trace contextRef="#ctx0" brushRef="#br3" timeOffset="108338.37">14443 10414 59 0,'-7'31'29'0,"17"-18"-33"15,1-10 58-15,6-3-51 16,12-3 1-16,-1-4 0 16,14-2 1-16,8 3-10 15,6 6 0-15,1 3-6 16,-12 6 1-16,-13 1-9 15,-4 2 0-15</inkml:trace>
  <inkml:trace contextRef="#ctx0" brushRef="#br3" timeOffset="110303.81">16930 7375 39 0,'21'0'19'0,"7"6"-14"0,-14-6 19 0,0-3-23 15,1-3 1-15,-1 0 0 16,0-4 0-16,0-2-3 16,0-1 0-16,0 1 2 15,0 2 0-15,0 1-1 16,0-1 0-16,1 1 0 16,-1 3 0-16,0-1 0 15,0 1 0-15,0 3 0 16,-3 6 0-16,-1 7-1 15,1 2 1-15,-4 1-1 16,0-1 1-16,0 1-2 16,0-4 1-16,0-3 0 15,0-2 0-15,0-4 0 16,4-7 1-16,3-2 0 16,0-1 0-16,0-5 0 15,-3-1 0-15,-1 0 0 16,4 4 1-16,0 2-1 15,1 4 1-15,-1 6-1 0,3 3 0 16,-3 4 0-16,-3 2 0 16,-4 0 0-16,0 1 0 15,0-1 0-15,-3 1 0 16,3-1-1-16,-4-3 1 16,4 4 0-16,0-1 1 15,4 1-1-15,3-4 0 16,-3 3 0-16,-1 1 1 15,1-1-1-15,-1 4 0 16,1-4 0-16,0-3 0 16,3-3 0-16,0-3 0 0,0-6-1 15,4 0 1-15,-1 3 0 16,1-4 0-16,-1 1 0 16,1 0 0-16,0-4-1 15,-1 1 1-15,5-3 0 16,-1-4 0-16,-4-3 0 15,5 0 0-15,-5 4 0 16,-3-1 0-16,4 3 0 16,3 7 1-16,7-3 0 15,4 2 0-15,3 4 0 16,1 3 0-16,2 3-1 16,1 0 1-16,-4 4-12 15,-3-4 0-15</inkml:trace>
  <inkml:trace contextRef="#ctx0" brushRef="#br3" timeOffset="112208.26">15829 10997 44 0,'46'0'22'0,"46"-22"-25"16,-57 16 33-16,14-4-27 0,8-2 0 15,17 2 0-15,18 1 1 16,21-4-5-16,17 1 0 16,22-1 3-16,17-2 1 15,25 2-3-15,21-3 1 16,18 7 0-16,18 3 1 15,13-1 0-15,18 1 0 16,25 6 1-16,4 3 1 16,13-3 0-16,19-3 0 15,9-3-1-15,12 0 1 16,27-1-2-16,-3 4 1 16,14 6-2-16,-6 7 1 0,27 15-2 15,-3 12 0-15,3 10 0 31,7 4 1-31,1 2-1 16,-1 0 0-16,-13-6 0 0,-1-9 0 0,-7-7 0 16,-21-6 0-16,-21-9 0 15,0 3 1-15,-32-7-1 16,-3-8 1-16,-29-1-1 16,-3 3 0-16,-39-6-1 15,-21-6 0-15,-21-13-6 16,-43-6 0-16,-7-7-12 15,-31 1 0-15</inkml:trace>
  <inkml:trace contextRef="#ctx1" brushRef="#br3">11412 7341 0,'0'0'15,"0"0"-15,0 9 16,0-3 0,0 7-16,4-7 15,-1 3 1,1-2-16,3 8 16,0 4-1,0-3-15,4 0 16,-1-1-16</inkml:trace>
  <inkml:trace contextRef="#ctx0" brushRef="#br3" timeOffset="113366.73">16087 9984 39 0,'-7'9'19'0,"-11"1"-8"0,11-7 19 16,-4 3-28-16,-3 4 0 15,0 2 0-15,-4 1 1 16,-6-1-4-16,-1 1 0 16,-3 2 2-16,3 1 1 15,4-3-2-15,3 9 0 16,4 0-2-16,4 0 1 16,3-4 0-16,7-2 0 15,10-3-1-15,8-10 0 0,3-6 0 16,0-7 1-1,4 1 0-15,0-1 0 16,-4 1 0-16,0 0 1 0,0-1 0 16,-3 1 0-16,-1-1 0 15,1 4 1-15,-4 3 0 16,0 0 0-16,-3 6 1 16,-4 3 0-16,0 0-1 15,-4 7 1-15,-3 9-1 16,0 0 0-16,0 3-2 15,4-3 0-15,3-6-6 16,0-4 1-16,4-9-7 16,-1-12 0-16</inkml:trace>
  <inkml:trace contextRef="#ctx0" brushRef="#br3" timeOffset="113785.73">16277 9586 49 0,'0'12'24'0,"7"-9"-20"0,-7-3 43 0,0 0-42 16,0 0 0-16,0 0 4 15,7 0 0-15,4 0-11 16,7-3 0-16,-1 0 8 15,8 0 0-15,-4 0-4 16,0 3 1-16,-7 0-3 16,0 0 1-16,-7 6-3 15,-7 0 0-15,-7-2-2 16,-10 5 0-16,3 4-1 16,-4-4 1-16,4 7 0 15,0 6 0-15,3 3 1 16,1 0 1-16,-1 0 1 15,4-3 0-15,3 0 1 16,4 3 0-16,8-3-1 16,6-13 1-16,3 1-5 15,11-4 1-15,1-3-9 16,6-6 0-16,-7 0-3 0,0-4 0 16</inkml:trace>
  <inkml:trace contextRef="#ctx0" brushRef="#br3" timeOffset="113996.85">16506 10100 50 0,'0'22'25'0,"11"-6"-25"0,-4-13 48 15,4-3-46-15,10 0 0 0,4-3 0 16,3-4 0-16,0-2-6 15,0 0 1-15,-3-1-9 16,-4-2 1-16,-7-4-5 16,-3 0 0-16</inkml:trace>
  <inkml:trace contextRef="#ctx0" brushRef="#br3" timeOffset="114192.7">16683 9965 41 0,'-32'28'20'0,"-14"51"-26"0,36-57 33 16,-4 3-31 0,3 12 1-16,4-2-17 15,0-4 1-15,3-12 20 0,11-6 1 16</inkml:trace>
  <inkml:trace contextRef="#ctx0" brushRef="#br3" timeOffset="114657.79">16835 9780 56 0,'3'10'28'0,"-6"-10"-34"0,3 0 61 0,7 0-50 15,0 0 0-15,7 0 3 16,3-4 1-16,8 4-11 15,10 0 0-15,-3 0 6 16,-4 0 1-16,-3 0-4 16,-7 0 1-16,-4 4-3 15,-7 2 0-15,-11 6-3 16,-6 4 1-16,-8 9-2 16,-7 3 1-16,1 1-1 0,-1 2 1 15,0 3 1-15,4 4 0 16,4-3 1-16,2-7 1 15,5 0 1-15,6-6 1 16,11 0-1-16,11-10 1 16,10-5-2-16,4-7 0 15,0 0-7-15,-4 0 1 16,0 0-10-16,-3 0 1 16</inkml:trace>
  <inkml:trace contextRef="#ctx0" brushRef="#br3" timeOffset="115092.63">17381 10087 48 0,'0'26'24'0,"4"-26"-21"15,-4 0 36-15,-4-4-38 16,1 1 1-16,-8 0 0 15,-3 3 1-15,-3 3-4 16,-8 4 1-16,0 8 1 16,-3-5 1-16,3 2-1 15,1 4 0-15,2 0-1 16,8-4 1-16,0 1-1 16,7-4 0-16,7 0-1 15,7-2 1-15,7-7-1 16,4-3 1-16,7-1-1 0,-4 1 0 15,0 0 1-15,0-3 0 16,-3 0-1-16,-4 6 1 16,-4 0-1-16,1 0 1 15,-4 6-1-15,0 0 1 16,0 4-1-16,-3 2 1 16,-1-2 0-16,-3 2 0 15,0 1-3-15,4-4 0 16,-1 0-11-16,1-9 0 15,3-9-1-15,7-4 1 0</inkml:trace>
  <inkml:trace contextRef="#ctx0" brushRef="#br3" timeOffset="115510.84">17625 9764 46 0,'-7'41'23'0,"-7"3"-23"15,10-28 46-15,-3 9-45 16,-4 0 1-16,-3 3 0 16,0 4 0-16,0-4-3 15,4-3 0-15,-1-3 2 0,7-3 0 16,1-1-1-16,3-2 1 15,7-6-1-15,4-4 0 16,3-3-1-16,0-3 0 16,0-3-1-16,-4-7 0 15,5 1 0-15,-1-4 1 16,0 4 0-16,-4 6 0 16,4 6 2-16,-3 6 0 15,0 7 1-15,-1-3 0 16,-3 6 0-16,0 2 0 15,-3 5-1-15,-1-4 0 16,1-7-3-16,3-2 0 0,0-10-13 16,7-9 1-16,-3-4-2 15,-1-9 1-15</inkml:trace>
  <inkml:trace contextRef="#ctx0" brushRef="#br3" timeOffset="116009.09">17992 10169 44 0,'3'6'22'0,"15"10"-18"0,-11-16 42 0,0-3-43 16,11 0 1-16,3 0 1 15,3-1 1-15,8 1-8 16,3 0 0-16,1 0 3 15,-4-3 0-15,-4-1-12 16,-7-2 0-16,-7-7-6 16,-3-6 0-16</inkml:trace>
  <inkml:trace contextRef="#ctx0" brushRef="#br3" timeOffset="116205.95">18189 10015 55 0,'0'22'27'0,"-3"35"-35"0,-1-42 48 16,1 4-41-16,-1 6 1 16,-3 4-1-16,-4 2 0 15,1-3-3-15,-1-3 0 16,1-9-10-16,3-10 1 15</inkml:trace>
  <inkml:trace contextRef="#ctx0" brushRef="#br3" timeOffset="116612.18">18503 9865 49 0,'-3'75'24'0,"-8"-18"-26"16,8-42 37-16,-4 10-35 16,-4 0 0-16,0-3 0 15,-3-3 0-15,0 0-1 16,4 0 1-16,2-10 0 0,1 1 0 15,7-4 0 1,7-6 0-16,4 0 0 16,7-3 0-16,-4-4 0 0,0 1 0 15,4 3 0-15,3 3 0 16,0 3 1-16,-7 3 0 16,0 1-1-16,0-4 1 15,-3 9-1-15,-4 1 1 16,0 3-1-16,-4-1 0 15,5-5-4-15,2-4 1 16,1 0-11-16,-1-12 1 0</inkml:trace>
  <inkml:trace contextRef="#ctx0" brushRef="#br3" timeOffset="117028.18">18814 9601 63 0,'10'19'31'0,"8"-12"-32"15,-11-7 55-15,0 3-53 16,4-6 1-16,3-4-1 15,3 7 1-15,1 0-3 16,3 0 0-16,-7 0 2 0,-3 0 0 16,-8-3-2-16,-3 3 0 15,-7 3-2-15,-3 7 1 16,-8 2-1-16,0 4 0 16,1 3 0-16,-1 3 0 15,4 3 2-15,3 0 0 16,4 0 3-16,4 0 1 15,6-6 1-15,8-4 0 16,10-5-1-16,4-4 1 16,3-9-4-16,0-3 0 15,-3-1-14-15,0-5 1 0,-11 6-7 16,0 6 1-16</inkml:trace>
  <inkml:trace contextRef="#ctx0" brushRef="#br3" timeOffset="119026.61">19149 10182 46 0,'7'-7'23'0,"32"10"-13"0,-29-6 23 15,11 0-31-15,11 0 1 0,3 0-1 16,8 0 1-16,-1 3-5 16,0 0 0-16,-3-3-5 15,-7-1 0-15,-4-5-8 16,-3 0 0-16</inkml:trace>
  <inkml:trace contextRef="#ctx0" brushRef="#br3" timeOffset="119239.65">19445 9962 36 0,'-14'28'18'0,"-11"48"-16"0,18-55 23 16,-3 5-25-16,3-4 1 15,-4 18-2-15,0 1 0 16,4 0-9-16,4-7 1 16</inkml:trace>
  <inkml:trace contextRef="#ctx0" brushRef="#br3" timeOffset="119717.4">19840 9786 47 0,'0'16'23'0,"7"-10"-19"16,0-6 39-16,4 0-40 16,3 4 1-16,7-1 1 15,7 0 0-15,4 3-7 16,-4 3 0-16,1 1 5 0,-8-1 0 16,-7 1-3-16,-4-1 1 15,-6 7-3-15,-8 3 1 16,-6-7-2-16,-8 7 1 15,-6 6-3-15,-5 6 1 16,1 4 0-16,-4-7 1 16,8 7 0-16,3 5 0 15,-1-2 2-15,12-3 1 16,-1-4 0-16,8-6 0 16,6-3 0-16,8-3 1 15,6-4-2-15,5-2 0 16,2-7-6-16,8-3 1 0,0-3-7 15,-8-9 0-15</inkml:trace>
  <inkml:trace contextRef="#ctx0" brushRef="#br3" timeOffset="120137.4">20345 10169 48 0,'3'16'24'0,"-6"-23"-26"16,-1 11 42-16,-3 2-40 15,-3 0 0-15,-8 0 0 16,-3 1 0-16,0 2 0 16,-1 4 0-16,1-4 0 0,7 4 1 15,0-1-1-15,3 1 0 16,4-1 0-16,4-2 1 31,10-1-1-31,3 4 0 0,8-4-1 0,3-3 1 16,8 0-1-16,-5-6 1 15,1 0-1-15,-4-3 1 16,0 3 0-16,-7-3 0 16,0 3 0-16,-3 3 0 0,0 7 0 15,-4 5 1 1,0 4-1-16,0 9 1 15,0 1-1-15,7-4 1 0,-3 0-3 16,-1-6 0-16,4-4-10 16,-3-8 1-16,-4-4-3 15,0-10 1-15</inkml:trace>
  <inkml:trace contextRef="#ctx0" brushRef="#br3" timeOffset="120422.76">20757 10204 48 0,'4'6'24'0,"0"3"-22"0,3-9 46 15,-4 0-47-15,1 3 1 16,3 0 1-16,3-3 0 16,8 4-4-16,3-4 0 15,4-7 2-15,3 1 0 16,0 0-5-16,4-4 0 16,-7 4-13-16,-1-3 1 15</inkml:trace>
  <inkml:trace contextRef="#ctx0" brushRef="#br3" timeOffset="120649.93">20966 10006 48 0,'-18'25'24'0,"-14"22"-24"15,29-34 32-15,-8 2-32 16,1 1 1-16,-5 15-3 16,-2-2 1-16,6-1-4 15,1 0 0-15,10-9-8 16,7-10 0-16</inkml:trace>
  <inkml:trace contextRef="#ctx0" brushRef="#br3" timeOffset="121098.04">21265 9881 61 0,'15'15'30'0,"6"1"-32"0,-14-10 57 16,7-6-53-16,7 0 0 0,4-3 2 15,-1 3 0-15,5-3-5 16,6 0 0-16,-10 3 2 16,-4 6 1-16,-7 0-2 15,-7 7 0-15,-7-7-3 16,-11 4 0-16,-3 5-2 15,-7 7 0-15,-7 6 0 16,-11 4 1-16,7-4-1 16,4 3 1-16,0 7 2 15,3-4 0-15,4-2 2 16,7-4 1-16,7 0-1 16,3-6 1-16,8 0-1 15,10-6 1-15,11-7-2 16,3-3 0-16,4-2-7 15,-4-8 1-15,0-8-9 0,0-7 1 16</inkml:trace>
  <inkml:trace contextRef="#ctx0" brushRef="#br3" timeOffset="121578.83">21795 9755 59 0,'-4'38'29'0,"4"31"-38"15,0-47 53-15,-3-4-44 16,-4 11 1-16,-4 5-1 16,0 4 1-16,-3-4-2 15,0 1 1-15,0-1 0 16,3-2 1-16,4-10-2 16,0-4 1-16,4-2-1 15,6-6 1-15,4-4-1 16,4-3 1-16,0-3-1 0,-1-6 1 15,4-1-1-15,0 1 1 16,-7 3 0-16,0 0 0 16,4 15 0-16,-4 4 1 15,4 6-1-15,-1 3 1 16,1 0-1-16,-1 0 0 16,5 3 0-16,-5-6 0 15,4-6-6-15,-3-3 0 16,3-13-10-16,-7 0 1 15</inkml:trace>
  <inkml:trace contextRef="#ctx0" brushRef="#br3" timeOffset="122417.47">22320 10232 49 0,'-3'-3'24'0,"6"6"-18"0,-3-3 37 16,4 6-42-16,-1 0 0 16,8 4 0-16,3-1 1 0,11 0-3 15,14-2 0-15,6-4-4 16,5-6 0-16,3-4-11 16,-7-8 1-16</inkml:trace>
  <inkml:trace contextRef="#ctx0" brushRef="#br3" timeOffset="122852.69">22874 9953 58 0,'7'34'29'0,"0"-31"-29"16,-7-3 47-16,11 3-42 0,3-3 0 16,7 4 1-1,11-4 0-15,-7 0-9 0,-1 0 0 16,-3 0 6-16,-6 0 0 16,-5 3-4-16,-6 3 1 15,-8 6-2-15,-10 4 1 16,-4 3-3-16,-3 0 1 15,0 0-2-15,3-4 1 16,4 7 0-16,-3-6 0 16,6 0 0-16,8-4 1 0,-1 4 1 15,4 0 1-15,11-4 2 16,6 4 0-16,4-1 1 16,8-2 0-16,-1-4 0 15,-7 1 1 1,-3 2-2-16,-8 1 1 0,-17 9-5 15,-21 15 1-15,-7 1-15 16,-29 0 1-16</inkml:trace>
  <inkml:trace contextRef="#ctx0" brushRef="#br3" timeOffset="125211.4">24225 6277 35 0,'-3'4'17'0,"13"-29"-12"0,-3 9 18 16,7-9-22-16,8-3 0 16,6-19 3-16,7-7 0 15,11-15-4-15,10-12 1 0,19-4 2 16,20 0 1-16,14 7-1 15,11 3 0-15,21 18-1 16,7 7 0-16,-3 16-1 16,0 2 0-16,-1 20 0 15,-10 12 0-15,-21 15-1 16,-7 4 1-16,-7 13-1 16,-18 11 0-16,-18 8-2 15,-17 11 0-15,-17 7-5 16,-15 13 1-1</inkml:trace>
  <inkml:trace contextRef="#ctx0" brushRef="#br3" timeOffset="125796.21">24271 5823 55 0,'11'6'27'0,"28"-40"-24"15,-22 21 36-15,15-3-38 16,7-15 1-16,28-10 0 16,17-28 1-16,26-6-4 15,24-19 1-15,25 6 1 16,3-3 1-16,14 19-1 16,15 19 0-16,-22 15 0 15,0 4 1-15,-10 15-1 0,-4 19 0 16,-17 9-1-16,-4 10 0 15,-3 16-2-15,-15 12 1 16,-10 9-4-16,-7 13 1 16,-15 13-3-16,-13-4 1 15,-18 7-3-15,-14-4 1 16,-11-9-7-16,-11-9 1 16,-13-16 0-16,-4-16 1 15</inkml:trace>
  <inkml:trace contextRef="#ctx0" brushRef="#br3" timeOffset="126336.36">24423 5349 34 0,'-11'29'17'0,"15"-17"-18"0,-4-9 33 15,3 3-31 1,-3-6 1-16,4 4 2 0,3-4 1 16,0-7-4-16,7-2 0 15,4-7 4-15,6-18 0 16,19-10-1-16,13-9 0 16,29-20-1-16,24-14 0 15,36-17-2-15,31-6 0 0,25 4-1 16,22-4 1-16,-5 16 0 15,8 12 0-15,-14 4-1 16,3 15 1-16,4 7-1 16,-15 15 0-16,8 13-1 15,-15 15 0-15,8 23-2 16,0 18 0-16,-25 22-1 16,-4 25 1-16,-21 35-1 15,-14 12 0-15,-17 13 0 16,-22 10 0-16,-21-8-9 15,-17-11 0-15</inkml:trace>
  <inkml:trace contextRef="#ctx1" brushRef="#br3" timeOffset="14411.58">19950 6992 0,'0'0'15</inkml:trace>
  <inkml:trace contextRef="#ctx0" brushRef="#br3" timeOffset="127672.77">23710 10310 47 0,'4'0'23'0,"24"-12"-11"0,-14 8 24 16,14 4-34 0,8-3 1-16,2 3 0 15,1-6 1-15,4 0-8 0,2-1 0 16,-2 1-7-16,-4-3 1 16,-4-4-6-16,4 7 0 15</inkml:trace>
  <inkml:trace contextRef="#ctx0" brushRef="#br3" timeOffset="128122.33">24670 10178 61 0,'3'0'30'15,"-10"0"-38"-15,4-3 59 0,-11 0-51 16,-4 0 1-16,0 3 0 16,-3 0 0-16,-7 0-2 15,-4 3 1-15,-3 7 0 16,0 2 1-16,-4 7-2 16,7 0 1-16,4 0-3 15,3 2 0-15,11-2-2 16,7-3 1-16,14-3-1 15,11-4 0-15,6-6 1 0,5-3 0 16,-5 0 2-16,1 0 0 16,3-3 2-1,-7-3 0-15,1 3 1 0,-5 3 0 16,-3 0 1-16,-3 0 0 16,-4 0 0-16,0 6 1 15,-3 0-1-15,-4 0 1 16,0 7-1-16,0-1 1 15,-4 7-2-15,0 0 0 16,4-6-6-16,8-1 1 16,2-9-12-16,8-12 1 0</inkml:trace>
  <inkml:trace contextRef="#ctx0" brushRef="#br3" timeOffset="128557.61">24878 9620 41 0,'0'-6'20'0,"3"19"3"15,1-20 26-15,3 7-45 16,4 0 1-16,6 3 1 15,8-3 1-15,7 0-9 16,-4 0 0-16,-7 4 5 16,0-1 1-16,-7 3-3 15,-3 0 1-15,-4 7-3 0,-3-4 1 16,-4 1-2-16,0 2 1 16,-4 4-1-16,-3-1 0 15,-4 1 0-15,1 6 0 16,-4 0 0-16,0 3 1 15,-1 3 0-15,5 1 1 16,-1-1 0-16,8-9 0 16,3-4 0-16,7 1 1 15,7-7-1-15,7 1 1 0,0-7-2 16,7-9 1 0,8-1-5-16,-1-5 0 15,-3 2-13-15,-4-8 0 0</inkml:trace>
  <inkml:trace contextRef="#ctx0" brushRef="#br3" timeOffset="129009.26">25580 10385 61 0,'0'-3'30'0,"14"-6"-23"0,-3 6 45 16,-1-4-50-16,15 7 1 15,7-3 0-15,6 0 0 16,-2 0-8 0,-1-3 1-16,-3 3-6 0,-4-1 0 0,-7-8-10 15,0 3 0-15</inkml:trace>
  <inkml:trace contextRef="#ctx0" brushRef="#br3" timeOffset="129580.77">26293 10012 59 0,'3'10'29'0,"8"-7"-25"0,-4-3 48 0,0 0-49 16,3 3 0-16,4 0 2 16,1 0 0-16,6-3-7 15,10 0 1-15,5-3 3 16,3 0 1-16,-8 0-2 16,-6 0 0-16,-7 3-2 15,-11 6 1-15,-11 10-2 16,-10 6 0-16,-7-1-2 15,-7 1 0-15,-4 10-1 16,-10-1 0-16,3 4 0 16,11-10 0-16,-1 9 2 15,8 4 0-15,4-4 2 0,6 1 0 16,7-4 1-16,11 1 1 16,11-7-3-16,3-10 1 15,4-5-8-15,7-1 0 16,10-15-7-16,4-7 1 15</inkml:trace>
  <inkml:trace contextRef="#ctx0" brushRef="#br3" timeOffset="129971.56">26850 10291 44 0,'-7'22'22'0,"-7"-6"-18"16,7-16 35-16,-7 0-37 15,-1 3 0-15,-2 3 1 16,-4 4 1-16,-4-1-5 16,0 1 1-16,-3-1 2 15,3 0 1-15,4 4-2 16,4-1 0-16,2 4 0 16,8-6 0-16,7-7-1 15,11 0 0-15,10-6 0 16,4-4 0-16,0 1 0 15,3-3 0-15,-4 2-1 16,5 1 1-16,-5 0-2 16,-2 3 1-16,-5 0 0 15,1 6 1-15,-8 6-1 16,-3 4 0-16,-3 6 0 0,-4-1 1 16,0 1 0-16,-4 3 1 15,4 0-1-15,0 0 1 16,-3 0-5-16,3-3 1 15,3-7-12-15,5-9 0 16</inkml:trace>
  <inkml:trace contextRef="#ctx0" brushRef="#br3" timeOffset="130455.05">27570 10266 54 0,'3'19'27'0,"15"-6"-24"0,-11-13 42 16,3 3-43-16,5 3 1 15,6-3 1-15,7 0 0 16,4-3-6-16,-1 0 0 16,-2 0 0-16,-1-3 0 0,-3-3-13 15,-4-7 1-15,-7-9-4 16,0 0 0-16</inkml:trace>
  <inkml:trace contextRef="#ctx0" brushRef="#br3" timeOffset="130648.45">27785 10169 47 0,'-11'53'23'0,"-13"13"-29"15,16-50 42-15,-2 9-37 16,-4 9 1-16,0 4-1 16,0-3 0-16,-1-4-6 15,8-6 0-15,0-12-5 16,7-7 0-16</inkml:trace>
  <inkml:trace contextRef="#ctx0" brushRef="#br3" timeOffset="131126.81">28226 9877 65 0,'24'41'32'0,"8"-19"-38"0,-21-22 65 0,3 3-57 16,4-9 0-16,-1-3 1 16,11 2 1-16,4-2-5 15,3 3 0-15,1 2 3 16,-12 4 0-16,-6 0-2 16,-7 10 1-16,-11 2-3 15,-14 1 0-15,-4-4-2 16,0 1 1-16,-3 2-2 15,0 4 1-15,-4 3-1 16,-3 9 1-16,0 3 1 16,3-9 1-16,4 10 1 15,3 2 0-15,8-6 1 16,6 1 1-16,8-1 1 16,10-3 1-16,7 0 0 0,0 0 0 15,11-3 0-15,7-3 0 16,-1 0 0-16,-2-4 0 15,-15-2-5-15,-18 6 1 16,-24 9-7-16,-28 3 0 16,-32 1-11-16,-29 2 0 15</inkml:trace>
  <inkml:trace contextRef="#ctx0" brushRef="#br3" timeOffset="132463.76">22648 11361 26 0,'0'-19'13'0,"0"-16"1"16,0 29 14-16,0 0-22 15,0 6 1-15,0 6 4 0,0 7 0 16,0 12-12-16,-3 3 0 15,-4 13 10-15,0 12 0 16,0 0-4-16,-4 16 0 16,0 3-2-16,1 1 1 15,-1 2-4-15,4-6 1 16,0-7-1-16,0-14 0 16,4-14-2-16,3-15 1 15,3-19-1-15,8-13 0 16,3-15 0-16,7-6 0 15,4-1 1-15,3-6 0 16,0 10 1-16,0 6 1 16,1 12 0-16,-5 16 0 0,-3 1-1 15,-3 14 1-15,-4 14-2 16,0 12 1-16,0 6-2 16,1 3 1-1,-8-3-3-15,7-3 0 16,0-6-13 15,3-16 1-31,1-9-1 0,0 0 1 0</inkml:trace>
  <inkml:trace contextRef="#ctx0" brushRef="#br1" timeOffset="137521.1">16782 9112 35 0,'14'41'17'0,"-7"9"-4"0,-4-37 18 0,-3 9-26 16,0 0 1-16,-7 9 3 16,-10 3 0-16,-19 17-11 15,-17-1 0-15,-17 19 7 16,-4 12 0-16,-4 13-3 16,-21 13 1-16,1 3-3 15,-12 3 1-15,8 6-3 16,10-3 1-16,1-10-1 15,9-11 0-15,12-23-2 16,13-10 1-16,12-15-4 16,13-9 1-16,11-16-5 15,10-13 1-15,11-9-5 16,7-6 0-16</inkml:trace>
  <inkml:trace contextRef="#ctx0" brushRef="#br1" timeOffset="138451.76">25612 9235 36 0,'7'18'18'0,"-4"-5"-16"0,-3-4 30 15,-3 13-30-15,-11 3 1 16,-22 16 3-16,-20 12 0 15,-29 7-7-15,-10 18 1 16,-25 20 3-16,-14 11 1 16,-7 11-1-16,-4 8 0 15,4 4-2-15,35-38 0 16,-28 25-1-16,21-3 1 16,15-22-2-16,13-19 1 15,18-15-5-15,14-16 1 16,14-19-11-16,14-25 1 15</inkml:trace>
  <inkml:trace contextRef="#ctx0" brushRef="#br1" timeOffset="140164.47">20895 9485 36 0,'18'-9'18'0,"-11"12"-7"0,-7 0 19 16,-4 7-27-16,-3 5 1 15,-18 10 1-15,-13 4 1 16,-5 8-8-16,-13 10 0 16,-22 16 5-16,-6 6 0 15,-15 19-2-15,4-3 1 0,-4 12-2 16,25-25 1-16,-32 41-1 16,7-10 1-16,0-12-1 15,22-19 1-15,10-6-1 16,10-19 1-16,11-6-1 15,8-13 0-15,9-3 0 16,8-3 0-16,7-6 0 16,7-10 0-16,3 0-2 15,8-2 1-15,0-4-8 16,3 0 1-16,7-7-7 16,-4 1 0-16</inkml:trace>
  <inkml:trace contextRef="#ctx0" brushRef="#br1" timeOffset="140990.18">27270 9589 39 0,'-7'31'19'0,"-36"-6"-18"15,22-6 28-15,-11 9-27 16,-13 13 1-16,-12 12 2 16,-10 13 0-16,-14 3-6 15,-18 16 0-15,-7 9 4 16,-7 13 1-16,11-1-2 16,-7-9 0-16,10-2-1 15,11-14 1-15,10-12-1 16,15-12 0-16,10-10-1 15,10-13 1-15,8-6-2 16,14-12 1-16,7-10-15 16,10-12 0-16</inkml:trace>
  <inkml:trace contextRef="#ctx1" brushRef="#br1" timeOffset="29006.29">18510 5726 0,'0'0'16,"0"0"-16,0 0 16,0 0-1,0 0-15,0 0 16,0 0-16,0 0 15,0 0 1,0 0-16,0 0 16,0 0-1,0 0-15,0 0 16,0 0-16,0 0 16,0 0-1,0 0-15,0 0 16,0 0-1,0 0-15,0 0 16,0 0 0,0 0-16,4 6 15,-1 0-15,4 0 16,0 7 0,0-4-16,1-2 15,-1 2 1,3 0-16,-3-2 15</inkml:trace>
  <inkml:trace contextRef="#ctx0" brushRef="#br1" timeOffset="142296.94">23622 9510 30 0,'-4'16'15'0,"-3"12"-7"16,0-18 16-16,-3-1-20 16,-8 7 1-16,-7 6 4 15,-6 9 0-15,-8 10-11 0,-25 12 1 16,-10 10 6-16,18-10 1 16,-43 35-3-16,-10 6 0 15,-4 3-2-15,3-3 0 16,8-3 0-16,14-6 0 15,10-10 0-15,11-15 0 16,11-7 0-16,7-12 0 16,10-7 0-16,10-5 0 15,12-14-2-15,3-5 1 16,10-10-8-16,4 0 1 16,4-6-9-16,3-4 0 15</inkml:trace>
  <inkml:trace contextRef="#ctx0" brushRef="#br1" timeOffset="143436.15">29090 9558 42 0,'18'9'21'0,"-18"-3"-14"0,-7 0 22 15,-11 4-27 1,-7 6 1-16,-6 12 1 15,-22 9 1-15,-21 7-7 0,-18 19 1 16,-10 9 3-16,-18 3 1 16,-11 13-2-16,1 6 1 15,13 7-2-15,11-7 0 16,8-6 0-16,2-10 1 16,19-19-3-16,13-15 0 15,15-12-13-15,17-7 1 16</inkml:trace>
  <inkml:trace contextRef="#ctx0" brushRef="#br3" timeOffset="148468.79">13829 13204 45 0,'25'7'22'0,"24"-14"-13"0,-28 4 23 16,4 3-30-16,7-3 1 16,6-6-1-16,8 6 1 15,7 0-6-15,-3-1 0 0,-8-2-6 16,-7 0 1-16,-14 3-7 15,-3 6 1-15</inkml:trace>
  <inkml:trace contextRef="#ctx0" brushRef="#br3" timeOffset="148647.44">13942 13537 59 0,'24'25'29'0,"36"-13"-37"16,-42-12 56-16,10-6-49 16,11 0 1-16,0-3-11 15,-4-1 1-15,-3 4-1 16,-4-7 1-16</inkml:trace>
  <inkml:trace contextRef="#ctx0" brushRef="#br3" timeOffset="149383.76">15448 12606 59 0,'-21'15'29'0,"3"10"-29"0,18-18 48 15,0-4-45-15,0 3 1 16,4 0 2-16,3 1 1 16,14-1-8-16,7 6 1 15,15 1 5-15,3-4 1 16,6 4-3-16,8-7 1 16,-3-3-2-16,-8 4 1 15,-10-1-3-15,-7 3 1 16,-11 7-2-16,-10 6 0 15,-11 6-2-15,-11-3 1 16,-10 3-1-16,-7 7 0 0,-8 9-1 16,-6 3 0-16,-4 3 1 15,0 6 1-15,4-9 0 16,0 0 0-16,6-3 2 16,8 0 0-16,7-6 0 15,10 0 1-15,8-7-1 16,13-3 1-16,15-6-2 15,10-6 1-15,8-10-4 16,-1-6 1-16,11-6-9 16,3-7 1-16,4-12-8 15,0-3 0-15</inkml:trace>
  <inkml:trace contextRef="#ctx0" brushRef="#br3" timeOffset="149786.46">16277 13198 56 0,'0'25'28'0,"-21"19"-35"0,10-34 48 16,-6-1-40-16,-8-3 0 16,-3 4 2-16,-4-1 0 15,4 4-4-15,0 5 1 16,3 1 1-16,4 0 1 0,3-3-1 15,4-1 0 1,7-5-1-16,11-7 0 0,10-3 0 16,14-9 0-16,4-4-1 15,3-3 1-15,-3 4 0 16,-4-1 0-16,-3-2-1 16,-8 2 1-16,-3-6-1 15,-3 7 1-15,3 2 0 16,-7 7 0-16,4 9 0 15,-1 7 0-15,-6 6 0 16,-1 6 1-16,1 9-1 16,-4-5 0-16,0-1-1 15,0 3 1-15,0-6-6 16,0 0 0-16,14-15-10 16,0-17 0-16</inkml:trace>
  <inkml:trace contextRef="#ctx0" brushRef="#br3" timeOffset="150268.73">16820 12615 62 0,'0'53'31'0,"-21"51"-38"0,18-76 53 0,-8 10-47 16,1 5 1-16,-5 11 0 16,1 5 1-16,0 7-1 15,4-9 0-15,-1-7 0 16,4-9 0-16,0-7 0 15,3-9 0-15,4-9-1 16,4-10 0-16,3-6 0 16,4-9 0-16,3-13-1 15,0-3 0-15,3 0 0 16,-2 0 1-16,2 6 0 16,1 0 0-16,-4 16 1 15,4 6 0-15,-1 19 0 16,-3 9 1-16,0 10 0 15,-3 6 0-15,0 0-1 0,-1-9 0 16,4-1-1-16,-3-8 0 16,0-8-9-16,3-8 0 15,0-10-6-15,17-9 1 16</inkml:trace>
  <inkml:trace contextRef="#ctx0" brushRef="#br3" timeOffset="150736.26">17283 13110 56 0,'3'25'28'0,"11"1"-32"0,-3-26 52 16,-1 3-46-16,5-3 0 15,9 3 0-15,15 0 1 16,10-3-6-16,-6 3 0 15,-1-3-4-15,-3-3 1 16,-4-6-11-16,-7-7 0 16</inkml:trace>
  <inkml:trace contextRef="#ctx0" brushRef="#br3" timeOffset="150960.31">17505 13029 53 0,'-4'63'26'0,"-17"-1"-30"16,18-37 41-16,-1 10-38 16,-3 6 1-16,-4 3-1 15,1-4 0-15,3-5-5 16,-7-7 0-16,10-6-8 15,1-19 0-15</inkml:trace>
  <inkml:trace contextRef="#ctx0" brushRef="#br3" timeOffset="151364.44">17939 12797 49 0,'0'116'24'0,"-14"0"-31"0,10-79 40 16,-3 20-32-16,0-4 1 0,-4 1-1 16,-3-4 0-16,0-6-2 15,4-10 1-15,-1-9 0 16,0-12 1-16,8-10-1 15,3-9 1 1,18-23-3 0,-1 1 1-16,1-3 0 15,-4 9 0-15,4 6-1 16,6 10 1-16,-3 12-1 16,-3 4 1-16,3 8 1 15,0 7 1-15,-3 4-1 16,0-1 0-16,-1 3 0 15,-3-6 0-15,1-3-6 16,-5-12 1-16,4-4-7 16,0-12 1-16</inkml:trace>
  <inkml:trace contextRef="#ctx0" brushRef="#br3" timeOffset="151965.44">18249 12471 62 0,'-7'25'31'0,"14"-6"-31"0,-3-16 60 16,3 3-59 0,3-3 0-16,4 3 1 15,4 1 1-15,3-4-4 16,4 3 1-16,0 0 1 0,-1 4 1 16,-2-4-2-16,-5 0 1 15,-6-6-2-15,-1 3 0 16,-6 4 0-16,-4-1 0 15,-7 7 0-15,-4 2 0 16,-3 7 0-16,0 0 0 16,3 0 1-16,1 3 0 15,6 3 0-15,4 1 1 0,4-1-1 16,3-6 1 0,7-7-1-16,7-5 1 0,-3-7-4 15,7-3 0-15,3-3-10 16,0 0 0-16,-3-4-6 15,-4 7 0-15</inkml:trace>
  <inkml:trace contextRef="#ctx0" brushRef="#br3" timeOffset="152523.31">18824 13314 45 0,'-7'13'22'0,"21"2"-14"15,-7-11 32-15,7 2-39 16,1 0 1-16,6 0 1 15,3 4 0-15,5-4-4 16,-1-3 0-16,7-3 1 16,4-6 1-16,0 0-9 15,-7-7 0-15,-1-9-8 0,1-6 1 16</inkml:trace>
  <inkml:trace contextRef="#ctx0" brushRef="#br3" timeOffset="152747.29">19050 13013 46 0,'-7'57'23'0,"0"40"-20"0,7-63 35 0,0 4-38 15,0 15 1-15,-4 1 0 16,-3-1 0-16,0 0-3 15,0-6 1-15,4-12-7 16,-1-13 1-16,4-22-7 16,4-16 0-16</inkml:trace>
  <inkml:trace contextRef="#ctx0" brushRef="#br3" timeOffset="153179.97">19516 12925 58 0,'10'41'29'0,"4"-28"-27"0,-7-13 54 15,0 6-54-15,4-3 1 16,0 0 2-16,6-3 0 15,12 7-6-15,9-4 0 16,1 3 4-16,0 0 0 16,-4 7-2-16,-7-1 0 15,-3 4-2-15,-7-4 1 16,-11 4-2-16,-7 6 0 16,-7 6-1-16,-7 4 1 0,-11 2-1 15,-10 1 1 1,-4 2 0-16,11 7 0 0,-4-3 0 15,4 0 1-15,-1 6 1 16,5-6 0-16,6-7 0 16,4-3 0-16,10-2-1 15,8-11 0-15,7-5-4 16,13-10 1-16,15-9-7 16,7-13 0-16,10-12-7 15,1-13 0-15</inkml:trace>
  <inkml:trace contextRef="#ctx0" brushRef="#br3" timeOffset="153586.88">20200 12960 57 0,'-25'94'28'0,"4"13"-33"0,18-73 51 16,-1-3-46-16,1 7 1 16,-1-3-1-16,1-4 1 15,-1-6-2-15,1-3 1 16,-1-6 0-16,4-7 0 16,0-3-1-16,4-12 1 0,-1-3-1 15,1-1 1-15,3-2 0 16,3 2 0-16,8 4 0 15,7 3 1-15,3 6-1 16,0 3 1-16,4 7-1 16,-1 6 1-16,5 9-1 15,-1-9 0-15,0 9 0 16,4 6 1-16,-7-2-1 16,-4-4 0-16,-3 0-3 15,-8-9 1-15,-2-6-13 16,-5-10 1-16,-13-13-2 15,-4 4 0-15</inkml:trace>
  <inkml:trace contextRef="#ctx0" brushRef="#br3" timeOffset="154411.87">15639 13970 45 0,'3'34'22'0,"36"-18"-18"0,-25-13 23 0,18 0-25 16,17 3 0-16,25 4 0 16,29-4 1-16,20 10-3 15,25 9 1 1,177 34 5 0,-1 1 0-16,4-4-1 15,18-9 0-15,7-6 0 16,10-3 0-16,4-7-3 15,11 1 0-15,-22-4-3 16,-3-9 0-16,-29-1-1 16,-17-2 0-16,-32 3-2 15,-35-3 0-15,-28 2-4 16,-46-2 1-16,-39-3-10 16,-46 5 0-16</inkml:trace>
  <inkml:trace contextRef="#ctx0" brushRef="#br3" timeOffset="155599.65">17748 14619 47 0,'-10'28'23'0,"17"10"-13"0,-7-26 24 15,0 10-33-15,0 6 1 0,-4 13 0 16,-3 3 1-16,-3 9-4 16,-5 13 0-16,-2-13 3 15,-1 4 0-15,4-1-1 16,0-9 1-16,3-3-1 16,4-16 0-16,4-6-1 15,-1-9 0-15,8-7 0 16,6-15 0-16,4-10-1 15,8 6 1-15,2-5-1 16,1-4 1-16,0-3 0 16,-1 6 0-16,1 6 0 15,0 10 1-15,0 9-1 16,-4 4 1-16,-4 15-1 16,4 9 1-16,1 1-1 15,-1 6 1-15,-4 3-2 16,-2-4 0-16,-5-2-7 15,-3-7 1-15,-7-12-9 0,4-9 0 16</inkml:trace>
  <inkml:trace contextRef="#ctx0" brushRef="#br3" timeOffset="157714.79">22680 13681 45 0,'32'3'22'0,"21"-3"-13"0,-36-6 23 0,8 0-32 16,7 3 1-16,7-4-1 15,10 1 0-15,0 0-7 16,-6-1 1-16,-4-2-7 15,-11-3 0-15</inkml:trace>
  <inkml:trace contextRef="#ctx0" brushRef="#br3" timeOffset="157897.74">22595 14123 65 0,'22'38'32'0,"45"-19"-37"16,-39-19 61-16,11 0-57 0,10-7 0 16,11 1-14-1,-4-6 1-15,4-4 3 0,-10 0 1 16</inkml:trace>
  <inkml:trace contextRef="#ctx0" brushRef="#br3" timeOffset="158555.75">23992 12916 59 0,'-7'78'29'0,"-3"23"-31"0,6-64 45 15,1 7-42-15,-4 13 0 16,-4-1 0-16,-7 4 1 15,4-7-3-15,0 0 1 16,4-9 2-16,3-9 1 16,0-13-2-16,7-7 1 15,7-8-2-15,7-17 0 16,3 1 0-16,1-10 0 16,0-9-1-16,3 0 0 0,3-1 0 15,1 7 0-15,0 7 2 16,3 8 0-16,-3 14 0 15,-8 12 0-15,1 2 0 16,0 14 0-16,-4 6 0 16,-4 6 1-16,1 6-2 15,0-3 1-15,-1-6-4 16,4-12 1-16,0-7-11 16,0-7 1-16,1-14-7 15,-1-8 1-15</inkml:trace>
  <inkml:trace contextRef="#ctx0" brushRef="#br3" timeOffset="159214.29">23798 14236 37 0,'-24'10'18'0,"13"-7"-11"16,11-3 25-16,0 0-28 16,0 0 1-16,4-7 4 15,-1 7 1-15,8 4-11 16,10-4 1-16,11 0 7 0,14-4 1 16,28-2-3-16,24-3 1 15,33-1-3-15,38-2 1 16,46-1-2 15,43-2 0-31,28-4-1 0,-89 6 0 16,181-9 0-16,-25 10 0 0,-15 2-1 78,4 1 1-78,-14-1-1 15,1 4 0-15,-12 0-2 0,-10 6 0 0,-46 0-3 16,-28 6 1-16,-39 19-7 0,-35 10 1 0,-32 2-10 0,-46 7 0 16</inkml:trace>
  <inkml:trace contextRef="#ctx0" brushRef="#br3" timeOffset="160034.49">25679 14638 47 0,'7'9'23'0,"-21"32"-17"0,10-26 34 0,1 7-37 0,-1 10 0 0,-3 15 1 15,0 6 0-15,-4 13-5 16,4-10 0-16,-3 7 4 16,-4 0 1-16,3-10-2 0,4-6 0 15,3-12-2 1,1-10 0-16,3-10-1 0,3-11 1 15,8-11-1-15,0-12 0 16,6 4 0-16,8-4 0 16,3-3 1-16,0-6 0 15,1 9 0-15,-8 6 1 16,0 7 0-16,0 9 1 16,-3 7-1-16,-1 12 1 62,-2 15-1-62,2 10 0 0,1 13-4 16,3-7 0-16,0-6-12 15,7-19 1-15,-3-12-4 47,-7-19 0-47</inkml:trace>
  <inkml:trace contextRef="#ctx0" brushRef="#br3" timeOffset="161467.65">24871 12615 44 0,'21'0'22'0,"-3"3"-10"16,-15-6 23-16,1 3-32 15,-1 3 1-15,-3 6 0 0,-3 10 1 16,-11 3-7-16,-11 19 0 16,-7 15 4-16,-14 10 1 15,-3 16-2-15,0 24 1 16,-1 17-2-16,1 5 0 16,3 13 0-16,11-18 1 15,10-17-3 1,18-18 1-16,10-28-10 0,8-23 1 15,3-30-7-15,4-11 1 0</inkml:trace>
  <inkml:trace contextRef="#ctx0" brushRef="#br3" timeOffset="163270.79">25012 13032 46 0,'-4'19'23'0,"4"-19"-12"0,0 0 24 0,0 0-31 16,7-6 1-16,4 6 3 16,3-7 1-16,0-2-10 15,4 3 0-15,7-1 7 16,10 4 1-16,-3 3-3 15,-4 0 1-15,-7 6-3 16,-3-2 0-16,-4 2-3 16,-14-3 1-16,-4 10-1 15,-6 2 1-15,-8 1-3 16,-3 9 1-16,3 13-2 16,1-4 1-16,-5 10 0 15,1 6 0-15,4 3 1 16,-1-9 1-16,7 7 0 15,4-11 1-15,7-2-1 16,7-10 1-16,4-3-4 16,7-9 0-16,10-4-8 0,4-8 1 15,3-8-7-15,4-8 0 16</inkml:trace>
  <inkml:trace contextRef="#ctx0" brushRef="#br3" timeOffset="163631.09">25583 13327 44 0,'11'9'22'0,"-4"-6"-20"0,-7 0 35 15,-3 4-36-15,-4 2 0 0,-4 1 1 16,-3 2 0-16,-4 1-2 16,-3 5 0-16,-4-2 1 15,1 0 1-15,-5-1-1 16,8 1 0-16,4-10 0 15,2 4 0-15,5-4-1 16,6-3 0-16,11-3-1 16,8-6 1-16,6-3 0 15,3-7 0-15,8 0 0 16,-7 1 0-16,-4 2 0 16,-3 7 1-16,-1 3 0 15,-3 9 0-15,-3 3 1 16,0 10 0-16,-4-3 0 15,0 9 0-15,0 6-1 16,0 7 1-16,3-1-5 16,4-8 0-16,1-11-14 15,-5-11 1-15</inkml:trace>
  <inkml:trace contextRef="#ctx1" brushRef="#br3" timeOffset="51259.36">21237 10097 0</inkml:trace>
  <inkml:trace contextRef="#ctx0" brushRef="#br3" timeOffset="165008.84">25919 13349 48 0,'3'9'24'0,"15"-6"-12"0,-8-3 24 16,8 0-35-16,0-3 1 16,6 0-1-16,5 0 0 0,-1 3-3 15,0 0 1-15,-7 0-8 16,-3-3 0-1,-1-4-6-15,5-5 0 0</inkml:trace>
  <inkml:trace contextRef="#ctx0" brushRef="#br3" timeOffset="165228.01">26158 13186 54 0,'-7'44'27'0,"-17"15"-34"15,17-46 48-15,-7 9-41 16,-1 6 0-16,-2 3 0 16,-1 4 0-16,4-16-3 0,3-4 0 15,4 4-11-15,7-10 1 16,4-5-1-16,3-4 0 15</inkml:trace>
  <inkml:trace contextRef="#ctx0" brushRef="#br3" timeOffset="165626.31">26423 12841 59 0,'-11'78'29'0,"-17"-6"-42"16,21-50 62-16,-7 10-49 15,0 18 1-15,-4 6-1 16,-3 4 1-16,0-4-2 16,3-3 1-16,4-12 0 15,4-9 0-15,-1-4-1 16,4-6 0-16,0-7 0 15,3-5 1-15,12-10-2 16,2-6 1-16,4-7-1 16,7-3 0-16,1 1 1 15,-5-1 0-15,1 7 0 16,-1 9 1-16,1 6 1 16,0 13 1-16,-4 3 0 15,0-10 0-15,-3 7 0 16,-1 6 1-16,-3 3-1 0,0 1 0 15,0-1-2-15,4-3 0 16,-4-9-5-16,4-7 0 16,3-6-11-16,3-15 0 15</inkml:trace>
  <inkml:trace contextRef="#ctx0" brushRef="#br3" timeOffset="166036.38">26748 12734 61 0,'0'35'30'0,"0"-32"-32"16,0-3 50-16,0 3-43 15,0 0 1-15,3 3 2 16,4-3 1-16,4 1-12 15,10-4 1-15,4 0 7 16,3-4 1-16,-3 4-4 16,-4 0 0-16,-4 4-1 15,-3 2 0-15,-3 13-1 16,-7 3 1-16,-4 3-1 16,-4-7 0-16,-7 1-1 15,-3 3 1-15,0 10 0 16,4-4 0-16,-1 0 0 15,8 3 0 17,-1 1 0-32,8-1 1 0,6-6-1 15,4-9 0-15,11-4-4 0,7-8 0 0,3-8-14 0,-7-8 1 16,-3-7-5-16,-7 3 0 16</inkml:trace>
  <inkml:trace contextRef="#ctx1" brushRef="#br3" timeOffset="53806.75">23029 10539 0,'0'0'16,"0"0"0,0 0-1,0 0 1,0 0-1,0 0 1,0 0 0,0 0-1,0 0 1,0 0 0</inkml:trace>
  <inkml:trace contextRef="#ctx0" brushRef="#br3" timeOffset="167070.96">27411 13421 57 0,'32'3'28'0,"21"-16"-23"15,-32 4 28-15,14 3-33 16,7-1 1-16,1 1-2 16,-8 0 0-16,-3 0-10 15,-8-1 1 1</inkml:trace>
  <inkml:trace contextRef="#ctx0" brushRef="#br3" timeOffset="167283.51">27675 13223 55 0,'-3'63'27'0,"-22"-22"-26"0,18-26 35 0,-3 7-37 16,-5 7 1-16,1-1 0 16,0-9 1-16,4-4-5 15,3-2 1-15,3-1-12 16,11-5 1-16</inkml:trace>
  <inkml:trace contextRef="#ctx0" brushRef="#br3" timeOffset="167714.67">27915 13051 67 0,'0'19'33'0,"11"-4"-32"0,-4-12 57 16,4 1-56-16,10-1 1 15,0 0 1-15,7-3 0 16,4-3-6-16,3 3 1 16,-3 0 2-16,-4 0 1 15,-7 3-2-15,-7 3 1 16,-7 7-2-16,-10 5 0 15,-8 4-1-15,-6 4 1 16,-4-1-2-16,-4-3 0 16,0 3 0-16,-7 3 1 0,4 3 0 15,7 4 1-15,7-1 0 16,10-2 1-16,11-1-1 16,8-6 1-16,13 0-3 15,18-9 0-15,14-13-5 16,3-3 1-16,8-6-13 15,6-16 1-15</inkml:trace>
  <inkml:trace contextRef="#ctx0" brushRef="#br3" timeOffset="168354.61">28811 12718 39 0,'-31'-9'19'0,"9"15"-4"0,19-3 22 0,-1 1-34 0,4 2 1 0,4 0 2 0,3 13 1 0,11 12-7 0,6 13 0 0,5 0 6 0,-5 6 1 0,12 10-3 0,2 12 1 0,-6 3-2 0,-11 10 0 0,-21 0-5 16,-7 12 0 15,-25 16-13-15,-20 3 0-16,-26-7-5 46,-7-18 0-14</inkml:trace>
  <inkml:trace contextRef="#ctx1" brushRef="#br3" timeOffset="56734.63">19865 9739 0,'0'0'15,"0"0"-15,0 0 16,3 7-16,8-1 16,-4 0-16,4 0 15,-11-6-15,14 16 16,-7-6 0,0 2-1,-4-6 1,4 1-1</inkml:trace>
  <inkml:trace contextRef="#ctx0" brushRef="#br3" timeOffset="169920.62">24469 12841 35 0,'-29'56'17'0,"-52"38"-18"0,53-66 18 15,-14 19-19-15,-15 19 1 16,-6 22-10-16,-15 9 1 0,-10 19 7 16,0 7 1-16</inkml:trace>
  <inkml:trace contextRef="#ctx0" brushRef="#br3" timeOffset="170440.26">26518 14443 44 0,'-3'69'22'0,"-64"28"-17"0,39-68 22 0,-18 11-25 15,-11 29 1-15,-34 13-1 16,-26 6 1-16,-10 12-12 16,-25 13 1-1,1 0-4-15,-1-7 0 16</inkml:trace>
  <inkml:trace contextRef="#ctx0" brushRef="#br3" timeOffset="171421.36">13374 16209 54 0,'-18'15'27'0,"18"-18"-21"0,7-3 27 15,4-7-31-15,10-2 0 16,14-1 1-16,1 0 0 16,13 1-4-16,4 5 0 15,7 4 0-15,0-4 0 16,-4 4-13-16,-6 0 1 16,-19 6-4-16,-9 6 1 15</inkml:trace>
  <inkml:trace contextRef="#ctx0" brushRef="#br3" timeOffset="171588.7">13324 16538 52 0,'22'19'26'0,"73"-19"-36"15,-67-3 48-15,18-1-45 16,10-2 0-16,8 0-19 15,-1 0 0-15</inkml:trace>
  <inkml:trace contextRef="#ctx0" brushRef="#br3" timeOffset="172278.37">14891 16143 72 0,'-14'34'36'0,"17"-6"-44"15,1-21 67-15,3-1-56 0,7 0 0 0,14 1 0 16,7-4 1-16,11-3-5 16,0-3 0-16,3 3 3 0,4 3 1 15,-3 3-2-15,-4 3 0 16,-8 1-1-16,-6-1 1 15,-7 1-2-15,-7-4 1 16,-11 0-2-16,-11 7 0 16,-10 2-2-16,-11 4 1 15,-6 3-1-15,-1 9 0 16,-4-2 0-16,-2 5 0 16,-1 7 1-16,4-10 0 15,-1 1 1-15,8 2 1 16,3-3 1-16,8 4 1 15,10-4-1-15,7-6 1 16,10-3-1-16,15-3 1 0,7-3-2 16,3-4 0-16,11 1-6 15,3-7 0-15,8-6-11 16,3-9 0-16</inkml:trace>
  <inkml:trace contextRef="#ctx0" brushRef="#br3" timeOffset="172714.54">15903 16619 60 0,'0'16'30'0,"-7"-16"-32"0,0 3 47 16,-3-3-44-16,-8 3 0 15,-7 0 0-15,4-3 1 16,-7 7-3-16,-4 5 1 16,-3 7 1-16,-4 9 1 15,4-3-3-15,3 0 1 16,7-3-2-16,8-6 1 16,10-3-2-16,10-7 1 15,15-6-2-15,10-6 1 16,-3-7 1-16,3-3 0 15,4 1 1-15,-4-4 0 16,0 3 1-16,-7 1 1 16,-3 2-1-16,-4 7 0 0,0 6 0 15,-3 0 0-15,-1 12 1 16,1 7 0-16,-1 3 0 16,1 3 0-16,-4 0-1 15,0 3 1-15,0 4-3 16,4-4 1-16,-1-3-15 15,12-9 1-15</inkml:trace>
  <inkml:trace contextRef="#ctx0" brushRef="#br3" timeOffset="173167.81">16641 16641 49 0,'-22'35'24'0,"12"12"-16"0,10-38 33 0,0 1-36 16,0-1 1-16,3 0 3 15,8 1 0-15,10-4-12 16,14 4 1-16,4-4 6 16,21 0 1-16,0 0-7 15,0-2 1-15,0-4-8 16,-7-7 1-16,-11-8-12 16,-6-11 0-16</inkml:trace>
  <inkml:trace contextRef="#ctx0" brushRef="#br3" timeOffset="173390.44">16887 16506 55 0,'-17'95'27'0,"6"-39"-29"0,8-40 40 16,-1 12-37-16,1 0 0 15,-4 0 0-15,0 4 0 16,0 2-2-16,-4 7 0 0,4-3-4 16,0-1 1-16,3-9-11 15,-3-6 0-15</inkml:trace>
  <inkml:trace contextRef="#ctx0" brushRef="#br3" timeOffset="173823">17381 16300 61 0,'-7'75'30'0,"-10"38"-40"0,10-82 51 15,-11 16-41 1,-7 13 0-16,1-10-1 0,-1 3 1 16,0-3 0-16,4-6 1 15,3-12-1-15,8-11 1 16,3-2-1-16,3-6 1 16,8-10-1-16,3-6 0 15,7-7-1-15,4 1 0 16,3-10 0-16,3-6 1 15,5-3-1-15,-8 6 1 16,0 3 0-16,0 10 1 16,4 12 0-16,-4 9 0 15,-3 4-1-15,3 3 1 0,-7 6-1 16,0 3 1-16,-3 0-2 16,-1 4 1-16,1-4-6 15,-1-9 1-15,1 0-11 16,7-19 1-16</inkml:trace>
  <inkml:trace contextRef="#ctx0" brushRef="#br3" timeOffset="174290.22">17861 16074 53 0,'-10'19'26'0,"3"-16"-21"0,7-3 41 15,0 3-41-15,0 0 0 16,3 3 2-16,4 0 1 15,7 4-10-15,4-1 1 16,-1 4 6-16,5-1 1 16,6 1-4-16,-3-1 1 15,-4 1-2-15,-4-4 0 32,-6 1-2-32,-4 2 0 15,-11 1-2-15,-3-1 0 0,-3-2 0 0,-4 2 0 0,3 4 0 16,1 3 1-16,-1 3 0 15,0-3 1-15,4-1 1 16,4 4 1-16,3-6-1 16,10-3 1-16,8-4-3 15,10-3 0-15,8-3-5 16,2-6 1-16,1-3-13 16,3-3 0-16</inkml:trace>
  <inkml:trace contextRef="#ctx0" brushRef="#br3" timeOffset="174575.65">18344 16892 64 0,'-3'0'32'0,"17"10"-32"0,-7-10 52 0,7 3-50 15,4-3 0-15,-1 3 0 16,8-3 1-16,7 6-5 16,7-3 0-16,3 4-4 15,-7-7 0-15,-3-10-13 16,3 1 0-16</inkml:trace>
  <inkml:trace contextRef="#ctx0" brushRef="#br3" timeOffset="174818.59">18634 16660 54 0,'0'53'27'0,"-14"26"-29"0,7-63 36 16,-4 9-35-1,-3 3 1-15,-4 9 0 0,4 10 0 16,0 16-2-16,0-3 1 16,0-7-11-16,3-9 1 15,1-16-3-15,3-12 1 16</inkml:trace>
  <inkml:trace contextRef="#ctx0" brushRef="#br3" timeOffset="175254.09">19015 16472 60 0,'10'47'30'0,"1"-9"-39"16,-8-29 60-16,8 0-47 15,0 4 0-15,10-10 2 16,7 3 1-16,7-6-9 16,11 4 0-16,7-8 5 15,0 1 1-15,-7 0-3 16,-7 6 0-16,-11-3-2 15,-7 7 1-15,-7 2-2 16,-14 3 0-16,-18 10-2 16,-6 10 1-16,-8 5-1 0,-3-2 1 15,-4-1 1 1,-3 4 0-16,3 0 1 0,4-1 0 16,6 7 1-16,8 6 1 15,4-3 0-15,2-3 0 16,8-3 0-16,11-6 0 15,10-7-3-15,14-9 0 16,4-13-6-16,7-6 1 16,7-13-10-16,-1-9 0 15</inkml:trace>
  <inkml:trace contextRef="#ctx0" brushRef="#br3" timeOffset="175466.94">19777 17218 69 0,'14'29'34'0,"-14"-14"-63"0,0-15 61 0,-4-3-58 15,-6-9 0-15</inkml:trace>
  <inkml:trace contextRef="#ctx0" brushRef="#br3" timeOffset="183566.57">29845 10583 44 0,'21'28'22'0,"-3"32"-18"15,-15-45 23-15,4-8-25 16,-3 5 0-16,-1-2 1 15,1 2 1-15,3-2-5 16,0-1 1-16,4-3 3 16,3-6 1-16,10-6-1 15,-2-3 1-15,16-20-1 16,12-11 1-16,17-29-2 16,21-25 1-16,0-16-7 15,18-9 0-15,7-7-12 16,-4 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Complete this sentence: A function f is....</a:t>
            </a:r>
          </a:p>
          <a:p>
            <a:r>
              <a:rPr lang="en-US">
                <a:cs typeface="Calibri"/>
              </a:rPr>
              <a:t>- What is the key idea? Why does it matter? Go as detailed as possible.</a:t>
            </a:r>
          </a:p>
          <a:p>
            <a:r>
              <a:rPr lang="en-US">
                <a:cs typeface="Calibri"/>
              </a:rPr>
              <a:t>A function f is a rule which maps one input x to at most one output y, written y=f(x). </a:t>
            </a:r>
          </a:p>
          <a:p>
            <a:r>
              <a:rPr lang="en-US">
                <a:cs typeface="Calibri"/>
              </a:rPr>
              <a:t>Machine: One thing in, at most one out.</a:t>
            </a:r>
          </a:p>
          <a:p>
            <a:r>
              <a:rPr lang="en-US">
                <a:cs typeface="Calibri"/>
              </a:rPr>
              <a:t>Example: Email mapped to student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79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Formal definitions: </a:t>
            </a:r>
          </a:p>
          <a:p>
            <a:r>
              <a:rPr lang="en-US"/>
              <a:t>A function f is a rule which maps one input x to at most one output y, written y=f(x). </a:t>
            </a:r>
            <a:endParaRPr lang="en-US">
              <a:cs typeface="Calibri"/>
            </a:endParaRPr>
          </a:p>
          <a:p>
            <a:r>
              <a:rPr lang="en-US"/>
              <a:t>Diagram to conceptualize: Domain, range, </a:t>
            </a:r>
            <a:r>
              <a:rPr lang="en-US" err="1"/>
              <a:t>indep</a:t>
            </a:r>
            <a:r>
              <a:rPr lang="en-US"/>
              <a:t> variable, dep variable</a:t>
            </a:r>
            <a:endParaRPr lang="en-US">
              <a:cs typeface="Calibri"/>
            </a:endParaRPr>
          </a:p>
          <a:p>
            <a:r>
              <a:rPr lang="en-US"/>
              <a:t>Most important part: One input to at most one output. Why? Want certainty in what will happen.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14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Description (easy to understand, hard to use)</a:t>
            </a:r>
          </a:p>
          <a:p>
            <a:r>
              <a:rPr lang="en-US">
                <a:cs typeface="Calibri"/>
              </a:rPr>
              <a:t>Table (practical, not general)</a:t>
            </a:r>
          </a:p>
          <a:p>
            <a:r>
              <a:rPr lang="en-US">
                <a:cs typeface="Calibri"/>
              </a:rPr>
              <a:t>Formula (good for calculation, not </a:t>
            </a:r>
            <a:r>
              <a:rPr lang="en-US" err="1">
                <a:cs typeface="Calibri"/>
              </a:rPr>
              <a:t>intuitve</a:t>
            </a:r>
            <a:r>
              <a:rPr lang="en-US">
                <a:cs typeface="Calibri"/>
              </a:rPr>
              <a:t>)</a:t>
            </a:r>
          </a:p>
          <a:p>
            <a:r>
              <a:rPr lang="en-US">
                <a:cs typeface="Calibri"/>
              </a:rPr>
              <a:t>Graph (good for intuition, not practical)</a:t>
            </a:r>
          </a:p>
          <a:p>
            <a:r>
              <a:rPr lang="en-US">
                <a:cs typeface="Calibri"/>
              </a:rPr>
              <a:t>Ex: Line y = 2x+1. 4 versions.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34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Consider y=f(x), y as a function of x, where </a:t>
            </a:r>
            <a:r>
              <a:rPr lang="en-US"/>
              <a:t>f(x)=x^2+2x-3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Input to output</a:t>
            </a:r>
          </a:p>
          <a:p>
            <a:r>
              <a:rPr lang="en-US">
                <a:cs typeface="Calibri"/>
              </a:rPr>
              <a:t>F(2)=?, f(x+2)=?,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82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y=f(x), y as a function of x, where f(x)=x^2+2x-3</a:t>
            </a:r>
          </a:p>
          <a:p>
            <a:r>
              <a:rPr lang="en-US">
                <a:cs typeface="Calibri"/>
              </a:rPr>
              <a:t>Difference quotient (f(</a:t>
            </a:r>
            <a:r>
              <a:rPr lang="en-US" err="1">
                <a:cs typeface="Calibri"/>
              </a:rPr>
              <a:t>a+h</a:t>
            </a:r>
            <a:r>
              <a:rPr lang="en-US">
                <a:cs typeface="Calibri"/>
              </a:rPr>
              <a:t>)-f(a))/h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9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2.1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Functions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Idea of Function</a:t>
            </a:r>
          </a:p>
          <a:p>
            <a:r>
              <a:rPr lang="en-US">
                <a:cs typeface="Calibri"/>
              </a:rPr>
              <a:t>Notation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CE17A19-68EE-49DD-9209-570D998AEDEB}"/>
                  </a:ext>
                </a:extLst>
              </p14:cNvPr>
              <p14:cNvContentPartPr/>
              <p14:nvPr/>
            </p14:nvContentPartPr>
            <p14:xfrm>
              <a:off x="4700160" y="4191480"/>
              <a:ext cx="715320" cy="691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CE17A19-68EE-49DD-9209-570D998AED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0800" y="4182120"/>
                <a:ext cx="734040" cy="7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2.1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D2A451-4228-4ADA-821F-326EAA6C1F91}"/>
                  </a:ext>
                </a:extLst>
              </p14:cNvPr>
              <p14:cNvContentPartPr/>
              <p14:nvPr/>
            </p14:nvContentPartPr>
            <p14:xfrm>
              <a:off x="952560" y="1465200"/>
              <a:ext cx="227520" cy="38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D2A451-4228-4ADA-821F-326EAA6C1F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200" y="1455840"/>
                <a:ext cx="246240" cy="40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7B66-3934-4042-A175-9B207FD3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Idea of Function: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2446-5857-4368-8D4B-EDD2D496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BB3214-908E-4E62-A4D9-0E6397F3DF59}"/>
                  </a:ext>
                </a:extLst>
              </p14:cNvPr>
              <p14:cNvContentPartPr/>
              <p14:nvPr/>
            </p14:nvContentPartPr>
            <p14:xfrm>
              <a:off x="548640" y="1083600"/>
              <a:ext cx="10885680" cy="560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BB3214-908E-4E62-A4D9-0E6397F3D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280" y="1074240"/>
                <a:ext cx="10904400" cy="56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27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ADB0-4E00-4287-8222-F168B183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 Definitions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C3F54-47E7-42A3-923E-9A1E59B0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9EE9AA-7760-4639-8D4E-9019BED01A6B}"/>
                  </a:ext>
                </a:extLst>
              </p14:cNvPr>
              <p14:cNvContentPartPr/>
              <p14:nvPr/>
            </p14:nvContentPartPr>
            <p14:xfrm>
              <a:off x="699840" y="1185120"/>
              <a:ext cx="11145960" cy="547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9EE9AA-7760-4639-8D4E-9019BED01A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480" y="1175760"/>
                <a:ext cx="11164680" cy="54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731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0799-5F68-499C-9D6F-9CAB4788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Representations of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83407-0297-41D7-ABFC-DC13C3559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2E5492-06EF-4431-8655-17F21FCDA040}"/>
                  </a:ext>
                </a:extLst>
              </p14:cNvPr>
              <p14:cNvContentPartPr/>
              <p14:nvPr/>
            </p14:nvContentPartPr>
            <p14:xfrm>
              <a:off x="304920" y="269640"/>
              <a:ext cx="11729880" cy="634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2E5492-06EF-4431-8655-17F21FCDA0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560" y="260280"/>
                <a:ext cx="11748600" cy="63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92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0102-3F2C-413E-82A2-1631301F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Function as a formula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51B2-9A8B-40BD-A9CF-F2DABDA19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5AA18F-0629-4924-89A7-9E1424D573BB}"/>
                  </a:ext>
                </a:extLst>
              </p14:cNvPr>
              <p14:cNvContentPartPr/>
              <p14:nvPr/>
            </p14:nvContentPartPr>
            <p14:xfrm>
              <a:off x="321480" y="385920"/>
              <a:ext cx="11284200" cy="633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5AA18F-0629-4924-89A7-9E1424D573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120" y="376560"/>
                <a:ext cx="11302920" cy="63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78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9F2C-BC1A-45A8-846F-E6E41288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2AB3-1E32-4475-B2FA-94B1EC96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0AA246-23F8-4FF2-9494-61B1D462E851}"/>
                  </a:ext>
                </a:extLst>
              </p14:cNvPr>
              <p14:cNvContentPartPr/>
              <p14:nvPr/>
            </p14:nvContentPartPr>
            <p14:xfrm>
              <a:off x="1053000" y="1482120"/>
              <a:ext cx="9981000" cy="473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0AA246-23F8-4FF2-9494-61B1D462E8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640" y="1472760"/>
                <a:ext cx="9999720" cy="47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384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Section 2.1 Functions</vt:lpstr>
      <vt:lpstr>Section 2.1 Homework Submission to Canvas</vt:lpstr>
      <vt:lpstr>Idea of Function: Try on Own</vt:lpstr>
      <vt:lpstr>Function Definitions</vt:lpstr>
      <vt:lpstr>Representations of Functions</vt:lpstr>
      <vt:lpstr>Example: Function as a formula</vt:lpstr>
      <vt:lpstr>Example: Try on 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2020-10-16T14:55:44Z</dcterms:modified>
</cp:coreProperties>
</file>