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0" r:id="rId3"/>
    <p:sldId id="271" r:id="rId4"/>
    <p:sldId id="272" r:id="rId5"/>
    <p:sldId id="273" r:id="rId6"/>
    <p:sldId id="26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C015F-83D1-4997-AAC9-4F7F7708979C}" v="1" dt="2020-10-19T14:36:1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738AE8EC-36E1-4749-9F12-6375C9A9BD01}"/>
    <pc:docChg chg="modSld">
      <pc:chgData name="Chad Vidden" userId="fa919fd6-03f8-48d0-9b95-10ac8c9672df" providerId="ADAL" clId="{738AE8EC-36E1-4749-9F12-6375C9A9BD01}" dt="2020-09-09T15:12:38.519" v="0"/>
      <pc:docMkLst>
        <pc:docMk/>
      </pc:docMkLst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3637318454" sldId="257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3637318454" sldId="257"/>
            <ac:inkMk id="5" creationId="{4B50C090-4F13-4FA0-A9BE-2064571EDF2C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541778303" sldId="263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541778303" sldId="263"/>
            <ac:inkMk id="4" creationId="{BF25069B-BC36-498A-ABBA-29FEE3BE9A18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2349933283" sldId="269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2349933283" sldId="269"/>
            <ac:inkMk id="4" creationId="{1CDCE5A4-5767-4125-8F99-1EB161084F68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972021397" sldId="270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972021397" sldId="270"/>
            <ac:inkMk id="4" creationId="{F3431349-B4F8-4CF8-AD38-25A2299A82DD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704745392" sldId="271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704745392" sldId="271"/>
            <ac:inkMk id="4" creationId="{F3D12821-FFC2-474A-ADA8-9737E09836AD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996453412" sldId="273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996453412" sldId="273"/>
            <ac:inkMk id="4" creationId="{4A3FA54F-F1E9-44E2-A086-8687B1DBF490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3661184900" sldId="274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3661184900" sldId="274"/>
            <ac:inkMk id="4" creationId="{52278084-9BC6-48C0-A4D6-22BDA3C20C6C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07871D3D-8559-80A2-0D9B-E3316CB1FF78}"/>
    <pc:docChg chg="addSld delSld modSld">
      <pc:chgData name="Chad Vidden" userId="S::cvidden@uwlax.edu::fa919fd6-03f8-48d0-9b95-10ac8c9672df" providerId="AD" clId="Web-{07871D3D-8559-80A2-0D9B-E3316CB1FF78}" dt="2020-10-13T15:21:24.047" v="423" actId="20577"/>
      <pc:docMkLst>
        <pc:docMk/>
      </pc:docMkLst>
      <pc:sldChg chg="delSp modSp">
        <pc:chgData name="Chad Vidden" userId="S::cvidden@uwlax.edu::fa919fd6-03f8-48d0-9b95-10ac8c9672df" providerId="AD" clId="Web-{07871D3D-8559-80A2-0D9B-E3316CB1FF78}" dt="2020-10-13T15:07:05.460" v="6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07871D3D-8559-80A2-0D9B-E3316CB1FF78}" dt="2020-10-13T15:06:35.273" v="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07871D3D-8559-80A2-0D9B-E3316CB1FF78}" dt="2020-10-13T15:07:05.460" v="6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07871D3D-8559-80A2-0D9B-E3316CB1FF78}" dt="2020-10-13T15:06:27.039" v="4"/>
          <ac:inkMkLst>
            <pc:docMk/>
            <pc:sldMk cId="3637318454" sldId="257"/>
            <ac:inkMk id="5" creationId="{4B50C090-4F13-4FA0-A9BE-2064571EDF2C}"/>
          </ac:inkMkLst>
        </pc:inkChg>
      </pc:sldChg>
      <pc:sldChg chg="delSp modSp">
        <pc:chgData name="Chad Vidden" userId="S::cvidden@uwlax.edu::fa919fd6-03f8-48d0-9b95-10ac8c9672df" providerId="AD" clId="Web-{07871D3D-8559-80A2-0D9B-E3316CB1FF78}" dt="2020-10-13T15:07:40.116" v="7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07871D3D-8559-80A2-0D9B-E3316CB1FF78}" dt="2020-10-13T15:07:40.116" v="73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07871D3D-8559-80A2-0D9B-E3316CB1FF78}" dt="2020-10-13T15:07:23.929" v="67"/>
          <ac:inkMkLst>
            <pc:docMk/>
            <pc:sldMk cId="541778303" sldId="263"/>
            <ac:inkMk id="4" creationId="{BF25069B-BC36-498A-ABBA-29FEE3BE9A18}"/>
          </ac:inkMkLst>
        </pc:inkChg>
      </pc:sldChg>
      <pc:sldChg chg="delSp modSp">
        <pc:chgData name="Chad Vidden" userId="S::cvidden@uwlax.edu::fa919fd6-03f8-48d0-9b95-10ac8c9672df" providerId="AD" clId="Web-{07871D3D-8559-80A2-0D9B-E3316CB1FF78}" dt="2020-10-13T15:21:24.047" v="422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07871D3D-8559-80A2-0D9B-E3316CB1FF78}" dt="2020-10-13T15:07:30.991" v="7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07871D3D-8559-80A2-0D9B-E3316CB1FF78}" dt="2020-10-13T15:21:24.047" v="422" actId="20577"/>
          <ac:spMkLst>
            <pc:docMk/>
            <pc:sldMk cId="2349933283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07871D3D-8559-80A2-0D9B-E3316CB1FF78}" dt="2020-10-13T15:07:18.366" v="66"/>
          <ac:inkMkLst>
            <pc:docMk/>
            <pc:sldMk cId="2349933283" sldId="269"/>
            <ac:inkMk id="4" creationId="{1CDCE5A4-5767-4125-8F99-1EB161084F68}"/>
          </ac:inkMkLst>
        </pc:inkChg>
      </pc:sldChg>
      <pc:sldChg chg="modSp new modNotes">
        <pc:chgData name="Chad Vidden" userId="S::cvidden@uwlax.edu::fa919fd6-03f8-48d0-9b95-10ac8c9672df" providerId="AD" clId="Web-{07871D3D-8559-80A2-0D9B-E3316CB1FF78}" dt="2020-10-13T15:12:06.567" v="121"/>
        <pc:sldMkLst>
          <pc:docMk/>
          <pc:sldMk cId="534363091" sldId="270"/>
        </pc:sldMkLst>
        <pc:spChg chg="mod">
          <ac:chgData name="Chad Vidden" userId="S::cvidden@uwlax.edu::fa919fd6-03f8-48d0-9b95-10ac8c9672df" providerId="AD" clId="Web-{07871D3D-8559-80A2-0D9B-E3316CB1FF78}" dt="2020-10-13T15:08:49.913" v="94" actId="20577"/>
          <ac:spMkLst>
            <pc:docMk/>
            <pc:sldMk cId="534363091" sldId="270"/>
            <ac:spMk id="2" creationId="{2A572746-3BA1-46AD-8F20-CE865799DF21}"/>
          </ac:spMkLst>
        </pc:spChg>
      </pc:sldChg>
      <pc:sldChg chg="del">
        <pc:chgData name="Chad Vidden" userId="S::cvidden@uwlax.edu::fa919fd6-03f8-48d0-9b95-10ac8c9672df" providerId="AD" clId="Web-{07871D3D-8559-80A2-0D9B-E3316CB1FF78}" dt="2020-10-13T15:06:06.070" v="3"/>
        <pc:sldMkLst>
          <pc:docMk/>
          <pc:sldMk cId="972021397" sldId="270"/>
        </pc:sldMkLst>
      </pc:sldChg>
      <pc:sldChg chg="del">
        <pc:chgData name="Chad Vidden" userId="S::cvidden@uwlax.edu::fa919fd6-03f8-48d0-9b95-10ac8c9672df" providerId="AD" clId="Web-{07871D3D-8559-80A2-0D9B-E3316CB1FF78}" dt="2020-10-13T15:06:06.039" v="2"/>
        <pc:sldMkLst>
          <pc:docMk/>
          <pc:sldMk cId="704745392" sldId="271"/>
        </pc:sldMkLst>
      </pc:sldChg>
      <pc:sldChg chg="modSp new modNotes">
        <pc:chgData name="Chad Vidden" userId="S::cvidden@uwlax.edu::fa919fd6-03f8-48d0-9b95-10ac8c9672df" providerId="AD" clId="Web-{07871D3D-8559-80A2-0D9B-E3316CB1FF78}" dt="2020-10-13T15:18:46.330" v="375"/>
        <pc:sldMkLst>
          <pc:docMk/>
          <pc:sldMk cId="3823541290" sldId="271"/>
        </pc:sldMkLst>
        <pc:spChg chg="mod">
          <ac:chgData name="Chad Vidden" userId="S::cvidden@uwlax.edu::fa919fd6-03f8-48d0-9b95-10ac8c9672df" providerId="AD" clId="Web-{07871D3D-8559-80A2-0D9B-E3316CB1FF78}" dt="2020-10-13T15:12:28.692" v="180" actId="20577"/>
          <ac:spMkLst>
            <pc:docMk/>
            <pc:sldMk cId="3823541290" sldId="271"/>
            <ac:spMk id="2" creationId="{C79CC6C6-C61D-46F9-9D52-FC688194E585}"/>
          </ac:spMkLst>
        </pc:spChg>
      </pc:sldChg>
      <pc:sldChg chg="modSp new modNotes">
        <pc:chgData name="Chad Vidden" userId="S::cvidden@uwlax.edu::fa919fd6-03f8-48d0-9b95-10ac8c9672df" providerId="AD" clId="Web-{07871D3D-8559-80A2-0D9B-E3316CB1FF78}" dt="2020-10-13T15:16:03.753" v="302"/>
        <pc:sldMkLst>
          <pc:docMk/>
          <pc:sldMk cId="460522150" sldId="272"/>
        </pc:sldMkLst>
        <pc:spChg chg="mod">
          <ac:chgData name="Chad Vidden" userId="S::cvidden@uwlax.edu::fa919fd6-03f8-48d0-9b95-10ac8c9672df" providerId="AD" clId="Web-{07871D3D-8559-80A2-0D9B-E3316CB1FF78}" dt="2020-10-13T15:12:47.629" v="224" actId="20577"/>
          <ac:spMkLst>
            <pc:docMk/>
            <pc:sldMk cId="460522150" sldId="272"/>
            <ac:spMk id="2" creationId="{481E03CF-BD4E-44F4-9117-10C212CE5705}"/>
          </ac:spMkLst>
        </pc:spChg>
      </pc:sldChg>
      <pc:sldChg chg="del">
        <pc:chgData name="Chad Vidden" userId="S::cvidden@uwlax.edu::fa919fd6-03f8-48d0-9b95-10ac8c9672df" providerId="AD" clId="Web-{07871D3D-8559-80A2-0D9B-E3316CB1FF78}" dt="2020-10-13T15:06:06.008" v="1"/>
        <pc:sldMkLst>
          <pc:docMk/>
          <pc:sldMk cId="996453412" sldId="273"/>
        </pc:sldMkLst>
      </pc:sldChg>
      <pc:sldChg chg="modSp new modNotes">
        <pc:chgData name="Chad Vidden" userId="S::cvidden@uwlax.edu::fa919fd6-03f8-48d0-9b95-10ac8c9672df" providerId="AD" clId="Web-{07871D3D-8559-80A2-0D9B-E3316CB1FF78}" dt="2020-10-13T15:18:26.173" v="355"/>
        <pc:sldMkLst>
          <pc:docMk/>
          <pc:sldMk cId="1606849806" sldId="273"/>
        </pc:sldMkLst>
        <pc:spChg chg="mod">
          <ac:chgData name="Chad Vidden" userId="S::cvidden@uwlax.edu::fa919fd6-03f8-48d0-9b95-10ac8c9672df" providerId="AD" clId="Web-{07871D3D-8559-80A2-0D9B-E3316CB1FF78}" dt="2020-10-13T15:15:51.597" v="288" actId="20577"/>
          <ac:spMkLst>
            <pc:docMk/>
            <pc:sldMk cId="1606849806" sldId="273"/>
            <ac:spMk id="2" creationId="{77E97CBB-1EBA-4F44-9620-852744653F91}"/>
          </ac:spMkLst>
        </pc:spChg>
      </pc:sldChg>
      <pc:sldChg chg="del">
        <pc:chgData name="Chad Vidden" userId="S::cvidden@uwlax.edu::fa919fd6-03f8-48d0-9b95-10ac8c9672df" providerId="AD" clId="Web-{07871D3D-8559-80A2-0D9B-E3316CB1FF78}" dt="2020-10-13T15:06:05.992" v="0"/>
        <pc:sldMkLst>
          <pc:docMk/>
          <pc:sldMk cId="3661184900" sldId="27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F21C2060-DA06-4302-C0DD-1E176FE56F0B}"/>
    <pc:docChg chg="modSld">
      <pc:chgData name="Chad Vidden" userId="S::cvidden@uwlax.edu::fa919fd6-03f8-48d0-9b95-10ac8c9672df" providerId="AD" clId="Web-{F21C2060-DA06-4302-C0DD-1E176FE56F0B}" dt="2020-10-19T13:57:04.645" v="1"/>
      <pc:docMkLst>
        <pc:docMk/>
      </pc:docMkLst>
      <pc:sldChg chg="modNotes">
        <pc:chgData name="Chad Vidden" userId="S::cvidden@uwlax.edu::fa919fd6-03f8-48d0-9b95-10ac8c9672df" providerId="AD" clId="Web-{F21C2060-DA06-4302-C0DD-1E176FE56F0B}" dt="2020-10-19T13:57:04.645" v="1"/>
        <pc:sldMkLst>
          <pc:docMk/>
          <pc:sldMk cId="1606849806" sldId="273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fa919fd6-03f8-48d0-9b95-10ac8c9672df" providerId="ADAL" clId="{26BC015F-83D1-4997-AAC9-4F7F7708979C}"/>
    <pc:docChg chg="modSld">
      <pc:chgData name="Chad Vidden" userId="fa919fd6-03f8-48d0-9b95-10ac8c9672df" providerId="ADAL" clId="{26BC015F-83D1-4997-AAC9-4F7F7708979C}" dt="2020-10-19T14:36:12.809" v="0"/>
      <pc:docMkLst>
        <pc:docMk/>
      </pc:docMkLst>
      <pc:sldChg chg="addSp">
        <pc:chgData name="Chad Vidden" userId="fa919fd6-03f8-48d0-9b95-10ac8c9672df" providerId="ADAL" clId="{26BC015F-83D1-4997-AAC9-4F7F7708979C}" dt="2020-10-19T14:36:12.809" v="0"/>
        <pc:sldMkLst>
          <pc:docMk/>
          <pc:sldMk cId="3637318454" sldId="257"/>
        </pc:sldMkLst>
        <pc:inkChg chg="add">
          <ac:chgData name="Chad Vidden" userId="fa919fd6-03f8-48d0-9b95-10ac8c9672df" providerId="ADAL" clId="{26BC015F-83D1-4997-AAC9-4F7F7708979C}" dt="2020-10-19T14:36:12.809" v="0"/>
          <ac:inkMkLst>
            <pc:docMk/>
            <pc:sldMk cId="3637318454" sldId="257"/>
            <ac:inkMk id="5" creationId="{0997B71F-AFBE-43B1-9467-8090AAD10B37}"/>
          </ac:inkMkLst>
        </pc:inkChg>
      </pc:sldChg>
      <pc:sldChg chg="addSp">
        <pc:chgData name="Chad Vidden" userId="fa919fd6-03f8-48d0-9b95-10ac8c9672df" providerId="ADAL" clId="{26BC015F-83D1-4997-AAC9-4F7F7708979C}" dt="2020-10-19T14:36:12.809" v="0"/>
        <pc:sldMkLst>
          <pc:docMk/>
          <pc:sldMk cId="541778303" sldId="263"/>
        </pc:sldMkLst>
        <pc:inkChg chg="add">
          <ac:chgData name="Chad Vidden" userId="fa919fd6-03f8-48d0-9b95-10ac8c9672df" providerId="ADAL" clId="{26BC015F-83D1-4997-AAC9-4F7F7708979C}" dt="2020-10-19T14:36:12.809" v="0"/>
          <ac:inkMkLst>
            <pc:docMk/>
            <pc:sldMk cId="541778303" sldId="263"/>
            <ac:inkMk id="4" creationId="{E0590F09-06A6-4A14-A0F5-0E29B0D7C17A}"/>
          </ac:inkMkLst>
        </pc:inkChg>
      </pc:sldChg>
      <pc:sldChg chg="addSp">
        <pc:chgData name="Chad Vidden" userId="fa919fd6-03f8-48d0-9b95-10ac8c9672df" providerId="ADAL" clId="{26BC015F-83D1-4997-AAC9-4F7F7708979C}" dt="2020-10-19T14:36:12.809" v="0"/>
        <pc:sldMkLst>
          <pc:docMk/>
          <pc:sldMk cId="2349933283" sldId="269"/>
        </pc:sldMkLst>
        <pc:inkChg chg="add">
          <ac:chgData name="Chad Vidden" userId="fa919fd6-03f8-48d0-9b95-10ac8c9672df" providerId="ADAL" clId="{26BC015F-83D1-4997-AAC9-4F7F7708979C}" dt="2020-10-19T14:36:12.809" v="0"/>
          <ac:inkMkLst>
            <pc:docMk/>
            <pc:sldMk cId="2349933283" sldId="269"/>
            <ac:inkMk id="4" creationId="{F177A213-AB7E-40E6-8DD0-C87E8B62813C}"/>
          </ac:inkMkLst>
        </pc:inkChg>
      </pc:sldChg>
      <pc:sldChg chg="addSp">
        <pc:chgData name="Chad Vidden" userId="fa919fd6-03f8-48d0-9b95-10ac8c9672df" providerId="ADAL" clId="{26BC015F-83D1-4997-AAC9-4F7F7708979C}" dt="2020-10-19T14:36:12.809" v="0"/>
        <pc:sldMkLst>
          <pc:docMk/>
          <pc:sldMk cId="534363091" sldId="270"/>
        </pc:sldMkLst>
        <pc:inkChg chg="add">
          <ac:chgData name="Chad Vidden" userId="fa919fd6-03f8-48d0-9b95-10ac8c9672df" providerId="ADAL" clId="{26BC015F-83D1-4997-AAC9-4F7F7708979C}" dt="2020-10-19T14:36:12.809" v="0"/>
          <ac:inkMkLst>
            <pc:docMk/>
            <pc:sldMk cId="534363091" sldId="270"/>
            <ac:inkMk id="4" creationId="{46022D04-A623-48F7-B833-475FDBBFAC28}"/>
          </ac:inkMkLst>
        </pc:inkChg>
      </pc:sldChg>
      <pc:sldChg chg="addSp">
        <pc:chgData name="Chad Vidden" userId="fa919fd6-03f8-48d0-9b95-10ac8c9672df" providerId="ADAL" clId="{26BC015F-83D1-4997-AAC9-4F7F7708979C}" dt="2020-10-19T14:36:12.809" v="0"/>
        <pc:sldMkLst>
          <pc:docMk/>
          <pc:sldMk cId="3823541290" sldId="271"/>
        </pc:sldMkLst>
        <pc:inkChg chg="add">
          <ac:chgData name="Chad Vidden" userId="fa919fd6-03f8-48d0-9b95-10ac8c9672df" providerId="ADAL" clId="{26BC015F-83D1-4997-AAC9-4F7F7708979C}" dt="2020-10-19T14:36:12.809" v="0"/>
          <ac:inkMkLst>
            <pc:docMk/>
            <pc:sldMk cId="3823541290" sldId="271"/>
            <ac:inkMk id="4" creationId="{0C6CA836-1201-4A6B-A1B3-4C1FD4832159}"/>
          </ac:inkMkLst>
        </pc:inkChg>
      </pc:sldChg>
      <pc:sldChg chg="addSp">
        <pc:chgData name="Chad Vidden" userId="fa919fd6-03f8-48d0-9b95-10ac8c9672df" providerId="ADAL" clId="{26BC015F-83D1-4997-AAC9-4F7F7708979C}" dt="2020-10-19T14:36:12.809" v="0"/>
        <pc:sldMkLst>
          <pc:docMk/>
          <pc:sldMk cId="460522150" sldId="272"/>
        </pc:sldMkLst>
        <pc:inkChg chg="add">
          <ac:chgData name="Chad Vidden" userId="fa919fd6-03f8-48d0-9b95-10ac8c9672df" providerId="ADAL" clId="{26BC015F-83D1-4997-AAC9-4F7F7708979C}" dt="2020-10-19T14:36:12.809" v="0"/>
          <ac:inkMkLst>
            <pc:docMk/>
            <pc:sldMk cId="460522150" sldId="272"/>
            <ac:inkMk id="4" creationId="{B0317FB2-66D4-47B6-80A0-B3BBBB284D83}"/>
          </ac:inkMkLst>
        </pc:inkChg>
      </pc:sldChg>
      <pc:sldChg chg="addSp">
        <pc:chgData name="Chad Vidden" userId="fa919fd6-03f8-48d0-9b95-10ac8c9672df" providerId="ADAL" clId="{26BC015F-83D1-4997-AAC9-4F7F7708979C}" dt="2020-10-19T14:36:12.809" v="0"/>
        <pc:sldMkLst>
          <pc:docMk/>
          <pc:sldMk cId="1606849806" sldId="273"/>
        </pc:sldMkLst>
        <pc:inkChg chg="add">
          <ac:chgData name="Chad Vidden" userId="fa919fd6-03f8-48d0-9b95-10ac8c9672df" providerId="ADAL" clId="{26BC015F-83D1-4997-AAC9-4F7F7708979C}" dt="2020-10-19T14:36:12.809" v="0"/>
          <ac:inkMkLst>
            <pc:docMk/>
            <pc:sldMk cId="1606849806" sldId="273"/>
            <ac:inkMk id="4" creationId="{93886107-E2EC-423B-8A30-97F697035AB2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13:18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13388 11489 14 0,'-4'-3'7'0,"-3"-6"2"0,7 9 8 15,0 0-12-15,-3-3 0 16,-1 3 1-16,1 3 1 15,3 0-9-15,0 0 0 16,0-3 6-16,0 3 1 16,3 0-2-16,-3 0 0 15,4 0-1-15,-1 7 1 0,4-4 0 16,0 7 0-16,1-1-1 16,-1 4 1-16,0 3-1 15,3-16 0-15,-3 3-2 16,0 0 1-16,0 1-1 15,0-1 1-15,-3 0-1 16,3-3 1-16,0 0 0 16,0 4 1-16,0-14 1 15,4-5 0-15,-1-19-1 16,4-20 1-16,8-2-2 16,9-10 0-16,15-2-5 15,14-1 0-15,4 0-11 16,-4-3 0-16</inkml:trace>
  <inkml:trace contextRef="#ctx0" brushRef="#br0" timeOffset="7189.66">13839 12646 20 0,'0'-3'10'0,"-3"9"-2"16,3-6 10-16,0 0-15 0,0 0 0 16,0 0 3-16,0 0 0 15,0 0-7-15,0 0 1 16,0 4 5-16,3 2 0 15,1 6-1-15,3 7 0 16,0-13-1-16,4 4 1 16,3 2-2-16,0 1 1 15,0 0-1-15,4-4 1 16,-4 0-1-16,3-2 0 16,1-4-1-16,0-3 1 15,-1-3-1-15,-3-4 1 0,8 7-1 16,6-22 1-16,7-15-1 15,11-26 1-15,7-9-3 16,3-19 0-16,-6 13-8 16,-4-10 1-16,-8-3-8 15,-6-3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13:39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7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9T14:15:16.186"/>
    </inkml:context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16997 2530 43 0,'-4'-3'21'0,"-10"3"-11"15,11 0 21-15,-4 0-31 16,-4 0 1-16,-3-6 0 16,-7 6 0-16,3 6-2 15,-7-6 1-15,1 6-2 16,-8 7 1-16,-3 3-3 16,-4 2 1-16,-3 7-2 15,3 4 0-15,-4-1-1 16,5 16 0-16,6 0 2 0,4 9 1 15,10 0 2 1,7 1 1-16,4-10 3 0,14-1 0 16,4-5 1-16,10-7 1 15,7-5-2-15,8-14 1 16,2-6-5 0,1-6 1-16,-3 0-7 0,-1-6 1 15,0 3-6-15,0-10 0 16</inkml:trace>
  <inkml:trace contextRef="#ctx0" brushRef="#br0" timeOffset="271.05">17036 2994 48 0,'14'0'24'0,"-14"3"-29"16,0-3 47-16,0 0-42 15,0 0 1-15,-4 0-1 16,-6 7 0-16,-4-1 0 15,-1 0 0-15,-6 7-1 16,4-4 0-16,-1 7-1 16,4 0 0-16,-4 2-1 15,4 1 0-15,4 6-1 16,2-6 1-16,5-6 0 16,6-4 1-16,5-6 0 15,6-6 0-15,7-3-3 16,-7-1 1-16,4-2-7 15,3-7 1-15</inkml:trace>
  <inkml:trace contextRef="#ctx0" brushRef="#br0" timeOffset="886.87">17138 2966 33 0,'11'25'16'0,"3"13"-9"0,-11-32 25 16,4 3-31-16,0-2 0 0,0 2 0 16,0 1 1-16,-3-1-3 15,3 0 1-15,-3-5 0 16,-1 2 1-16,1-3-2 16,-1 0 1-16,4-3-1 15,0-3 1-15,0 0-2 16,0-3 1-16,0 2 0 15,0-2 0-15,0 3 0 16,-3 3 1-16,3 0-1 16,0 0 0-16,0 0 1 15,-3 0 0-15,3 3-1 16,0 3 1-16,-4 4-1 16,1-7 1-16,-1 0 0 15,1 0 0-15,-1 0 0 16,5-3 0-16,-5 3 0 15,4 1 1-15,-3-1-1 0,3-3 1 16,0-3-1-16,-4 3 0 16,1-7 0-16,-1 1 0 15,1 0 0-15,-4 6 0 16,7-6-1-16,0 2 1 16,0-2 0-16,0 3 1 15,0-6-1-15,4 12 0 16,3-3 0-16,-4 0 0 15,1 0 0-15,0 0 1 16,-1-3-1-16,1 3 0 16,3 3 1-16,0 3 1 0,4 3 0 15,-1 1 1 1,1-1 0-16,0 1 0 0,3-4-3 16,0-3 1-16,0-3-7 15,0-3 0-15,0-7-7 16,1 4 0-16</inkml:trace>
  <inkml:trace contextRef="#ctx0" brushRef="#br0" timeOffset="1190.27">17794 2596 47 0,'14'41'23'0,"4"25"-22"0,-11-57 41 16,0 19-41-16,0 10 0 16,0 15 1-16,0 7 0 15,0 3-3-15,0-7 0 16,-3-9 1-16,-1-6 0 15,-3-16-3-15,0 3 0 16,0-19-5-16,-3 1 0 16,-1-7-7-16,-3-3 1 0</inkml:trace>
  <inkml:trace contextRef="#ctx0" brushRef="#br0" timeOffset="1412.25">18009 3088 42 0,'50'4'21'0,"6"2"-22"15,-45-6 34-15,-1 6-33 16,-3 3 0-16,-3 4 0 16,-8 12 0-16,-10 3-1 15,-3-9 1-15,-8 0-4 16,-3 0 1-16,3-4-7 15,7 4 1-15,1-9-3 0,-1-1 1 16</inkml:trace>
  <inkml:trace contextRef="#ctx0" brushRef="#br0" timeOffset="1666.97">18309 3123 42 0,'4'28'21'0,"-1"10"-27"0,1-29 43 0,-1 1-38 16,1-4 1-16,-1-3-9 15,1 0 0-15,-1-9 2 16,1-4 1-16</inkml:trace>
  <inkml:trace contextRef="#ctx0" brushRef="#br0" timeOffset="1849.32">18327 2975 35 0,'28'35'17'0,"11"-29"-25"15,-29-6 25-15,5 0-26 0,2 0 0 16,-6 0-6-16,-1 0 1 16</inkml:trace>
  <inkml:trace contextRef="#ctx0" brushRef="#br0" timeOffset="2372.8">18493 3107 34 0,'-4'25'17'0,"4"3"-20"0,4-21 33 16,3 5-30-16,0 4 0 15,0-3 0-15,0-1 1 0,0 4-1 16,0-10 0-16,0-9 0 16,-3-3 0-16,-1-10-1 15,4 3 1-15,-3-5 0 16,3 5 0-16,3 0 0 15,1-2 1-15,-1 2-1 16,1 4 0-16,3 3 1 16,4-1 1-16,-4 4-1 15,0 3 0-15,-3 3 0 16,-1 0 0-16,1 7 0 16,-1-1 1-16,1 10-1 15,0-6 1-15,3-1 1 16,0-2 0-16,3-1 0 15,1-6 0-15,3-3 0 16,4-3 1-16,0-6-1 16,-1 2 1-16,-3-5-3 15,4-1 1-15,-7 1-1 16,-1-10 0-16,-6 3-2 0,0-9 1 16,-8-1-3-16,-3 4 0 15,-3 3-2-15,-8 7 1 16,0 5 0-16,-3 10 1 15,4 13-1-15,3 12 1 16,3 3 4-16,8 7 0 16,6-1 1-16,4 1 1 15,0-10 0-15,1 3 0 16,6-19-2-16,3 1 1 0,1-10-10 16,0-6 0-16,-11-7-6 15,4-15 1-15</inkml:trace>
  <inkml:trace contextRef="#ctx0" brushRef="#br0" timeOffset="2961.98">20405 3167 36 0,'-7'47'18'0,"3"-10"-7"0,4-27 27 16,0-4-34-16,0 4 1 0,-3-17 3 16,-1-2 0-16,1-4-10 15,-1-12 0-15,4-3 7 16,0 0 1-16,0-7-3 16,0 1 1-16,4-1-3 15,3 1 0-15,3-1-1 16,8-2 0-16,10 8-1 15,0 1 1-15,0 13-3 16,-3 5 1-16,-4 10-4 16,0 6 1-16,-3 4-10 15,0-1 0-15,-11-6-2 16,-4 4 0-16</inkml:trace>
  <inkml:trace contextRef="#ctx0" brushRef="#br0" timeOffset="3241.89">20687 3048 44 0,'-7'40'22'0,"14"4"-21"0,-4-34 41 15,1 2-40-15,-4 7 1 0,0 3 1 16,3 0 0-16,8 0-4 15,0-10 0-15,3 4 3 16,7-6 1-16,4-17-2 16,3-5 1-16,-3-13-3 15,-8-4 1-15,1-5-4 16,-8-10 0-16,1 6-14 16,0-21 1-16,-1 5-1 15,-6 7 0-15</inkml:trace>
  <inkml:trace contextRef="#ctx0" brushRef="#br0" timeOffset="3499.24">20994 2555 43 0,'3'54'21'0,"8"33"-23"0,-4-74 40 16,0 28-36-16,0 3 1 16,-3 18-1-16,3-5 1 15,0 12-4-15,0-16 0 16,0-9 1-16,0-13 0 16,0 1-6-16,4-20 0 0,-1-2-8 15,-3-14 0 1</inkml:trace>
  <inkml:trace contextRef="#ctx0" brushRef="#br0" timeOffset="3845.22">21241 3167 55 0,'14'19'27'0,"14"-19"-31"15,-14-7 48-15,4-2-44 16,3-1 1-16,-3-8-1 16,-1-4 0-16,-3 0-1 15,-3-3 1-15,-4 3-1 16,-3-3 1-16,-8 6-2 0,-3 0 1 16,0 16-2-16,-4 9 1 15,-3 4-2-15,4 8 1 16,-4 7 1-16,3 1 0 15,4 5 0-15,7 10 1 16,0-13 2-16,7 0 0 16,7 0 0-16,0-6 0 15,4 0-4-15,3-9 0 16,4-10-10-16,6 0 0 16</inkml:trace>
  <inkml:trace contextRef="#ctx0" brushRef="#br0" timeOffset="4142.84">21795 2891 34 0,'0'3'17'0,"3"6"-7"15,-3-2 21-15,0-4-31 16,-3 3 1-16,-4 7-1 16,-4 2 1-16,-3 1-2 15,-7 3 0-15,0-4 0 16,3 4 1-16,0 0 0 15,4-3 0-15,7 3 3 16,7-1 0 0,25 7 4-1,-4 4 1-15,0-11-1 16,-3 4 1-16,-1 0-1 16,-6-3 1-16,-4-3-6 0,0-7 0 15,-14 4-8-15,-14 9 0 16,-21 0-13-16,-8-3 1 15</inkml:trace>
  <inkml:trace contextRef="#ctx0" brushRef="#br0" timeOffset="8197.08">3270 4060 22 0,'0'13'11'0,"0"-16"2"16,0 3 12-16,-7 9-20 15,-3 1 1-15,-4-1 4 16,-15 4 1-16,1-1-14 16,0 1 1-16,-7 2 7 15,-4 7 1-15,-7 0-4 16,4 0 0-16,3 0-3 15,7 10 0-15,4-1-1 16,7-9 0-16,-1-3-1 16,12-4 0-16,-1 1 0 15,4-7 1-15,7-2 0 16,0 2 1 0,0 1 2-16,7 8 0 15,-7 11 0-15,0 5 0 47,0 10 1-47,0 6 0 16,0 7 0-1,0 5 0-15,0 4-2 0,0 3 1 0,11-6 0 0,-8-7 0 0,4 4 0 0,4-13 1 0,-7-3 0 16,3-10 1-16,3-5-1 16,1-11 1-16,6 1 0 15,-2-9 0 1,9-4-1-16,1-3 1 0,0-3-2 15,6-16 1-15,-2 4-4 16,2-1 0-16,-9 4-6 31,-1-1 1-15,-4-2-10-16,-6-7 0 0</inkml:trace>
  <inkml:trace contextRef="#ctx0" brushRef="#br0" timeOffset="8429.48">2773 5023 58 0,'10'0'29'0,"22"-16"-34"0,-18 16 50 0,11-9-45 0,10 3 1 16,1-10-4-16,-8 0 0 15,4 1-3-15,3 2 1 16,-7 4-11-16,4-1 1 16</inkml:trace>
  <inkml:trace contextRef="#ctx0" brushRef="#br0" timeOffset="8694.93">3549 4722 55 0,'18'16'27'0,"-18"-4"-30"16,0-2 46-16,0-4-43 15,-7 7 1-15,-4 9 0 16,-7 6 1-16,-3 6-2 15,0 4 0-15,-7 6-1 16,7-3 1-16,3-1-6 16,4 4 1-16,3-25-11 15,1-10 1-15</inkml:trace>
  <inkml:trace contextRef="#ctx0" brushRef="#br0" timeOffset="8890.82">3298 4735 30 0,'25'28'15'0,"10"6"0"0,-24-18 14 15,7 9-28-15,13 3 1 16,-2 7 0-16,6-1 1 0,0 7-4 16,-10 0 0-16,10-7-1 15,-14-5 1-15,-3-1-11 16,-4-9 0-16</inkml:trace>
  <inkml:trace contextRef="#ctx0" brushRef="#br0" timeOffset="9217.94">2685 5666 56 0,'10'28'28'0,"18"-18"-29"15,-17-10 49-15,10 0-47 0,25-13 1 16,14-3 1-16,11-9 1 15,10 3-5-15,7 0 1 16,11 7 0-16,-8-1 1 16,-2-6-4-16,-1 3 0 15,-7-9-13-15,7-3 0 16,-14-4-2-16,-7 1 0 16</inkml:trace>
  <inkml:trace contextRef="#ctx0" brushRef="#br0" timeOffset="9578.01">4064 4214 43 0,'-7'6'21'0,"0"4"-19"0,7-1 37 15,0 10-38-15,7 12 0 0,-7 7 2 0,7 18 1 16,-3 17-4-16,3 14 0 15,3 14 2-15,1 8 1 16,-8 14-3 0,8-7 0-16,3-10-4 0,-3-5 0 15,-1-20-12-15,-6-18 1 16</inkml:trace>
  <inkml:trace contextRef="#ctx0" brushRef="#br0" timeOffset="12957.63">6100 7065 33 0,'7'18'16'0,"-7"-2"-6"0,0-16 17 15,0 0-23-15,3 0 1 0,4-6 2 16,-7-7 0-16,0-6-8 16,-10-12 0-16,3-13 5 15,-4-3 1-15,4-9-2 16,-7-4 0-16,-4-9-3 15,4 0 1-15,3-9-3 16,8-1 1-16,3 1-2 16,7-4 1-16,0 20-1 15,4-4 1-15,-1 6 0 16,1 7 1-16,-1 9 0 16,8 10 0-16,-7 8 0 15,3 11 0-15,0 15-3 16,0 19 1-16,-3 6-3 15,-1 22 0-15,-3 12-3 16,-7 17 1-16,0 15-1 16,0-13 1-16,-10 3 1 15,-1-5 0-15,-7-7 0 16,8-10 0-16</inkml:trace>
  <inkml:trace contextRef="#ctx0" brushRef="#br0" timeOffset="13226.64">5817 6817 44 0,'-10'12'22'0,"13"-5"-24"16,4-7 50-16,-7 6-45 15,4 3 0-15,13-2 2 16,-6-1 0-16,10-3-7 15,11 0 1-15,3-3 3 16,-7-3 0-16,4-3-4 16,4-4 0-16,2 7-3 15,1 3 0-15,0-9-7 16,0 6 1-16,-8-4-5 16,-9 1 1-16</inkml:trace>
  <inkml:trace contextRef="#ctx0" brushRef="#br0" timeOffset="13530.15">6537 6782 56 0,'0'3'28'0,"-4"-3"-37"0,4 0 54 16,-3 0-45-16,-1 4 0 16,-3 2 0-16,4 0 0 15,-15 7-1-15,4 2 1 0,3 17-1 16,1-4 0-16,3 3-1 16,0 7 1-16,7 0-1 15,7 2 1-15,3-2-5 16,8-13 1-16,3-6-9 15,0-16 1-15</inkml:trace>
  <inkml:trace contextRef="#ctx0" brushRef="#br0" timeOffset="13766.95">6805 6820 42 0,'-3'13'21'0,"-15"27"-20"16,11-30 31-16,-4 5-30 15,-3 4 1-15,0 0 0 0,0 3 0 16,3 0-5-16,1 0 1 16,3-3 0-16,3-1 1 15,1-2-10-15,3-6 1 16,3-10-5-16,1-7 1 15</inkml:trace>
  <inkml:trace contextRef="#ctx0" brushRef="#br0" timeOffset="13980.37">6685 6902 44 0,'18'37'22'0,"17"10"-19"16,-24-34 40-16,3 2-41 15,7-2 0-15,-3 3-1 16,3 2 1-16,0 1-3 16,-3-3 0-16,-4 0-1 15,3-4 0-15,-3 1-6 16,1-1 0-16,-5-12-7 16,1-15 1-16</inkml:trace>
  <inkml:trace contextRef="#ctx0" brushRef="#br0" timeOffset="14203.51">6981 6773 60 0,'36'44'30'0,"13"9"-30"0,-31-40 57 15,3 2-57-15,0 7 0 16,0 0-3-16,4 0 1 16,-14 6-4-16,-1 7 0 15,-10 3-13-15,-17-7 1 16</inkml:trace>
  <inkml:trace contextRef="#ctx0" brushRef="#br0" timeOffset="14834.49">7613 6648 46 0,'0'0'23'0,"11"9"-13"16,-4-9 29-16,3 0-36 15,-3-3 0-15,4 0 2 16,10-4 0-16,7 7-8 16,15 0 0-16,6 0-1 15,0 0 0-15,-13-6-13 16,-1 9 1-16</inkml:trace>
  <inkml:trace contextRef="#ctx0" brushRef="#br0" timeOffset="15031.85">7655 6992 65 0,'25'7'32'0,"46"-14"-40"0,-43 1 56 0,18 0-54 15,7 0 1 1,45 6-29-1,-17 9 1-15</inkml:trace>
  <inkml:trace contextRef="#ctx0" brushRef="#br0" timeOffset="17431.99">9116 4637 42 0,'7'0'21'0,"-11"0"-11"15,4 4 22-15,0 5-31 16,-3 0 0-16,-8 10 0 15,-6 0 0-15,-8 6-2 0,-3 0 1 16,-11 3 0-16,0 4 1 16,-3-1-1-16,-1-9 0 15,5 3 0-15,9 3 0 16,-2 4 0-16,6 2 1 16,7 4-1-16,8-7 1 15,3 7-1-15,7 0 1 16,7-10-1-16,3-3 1 15,4 6-1-15,4-6 1 16,0-6-1-16,-1 9 0 0,1 1 0 16,0-1 1-16,-1 3-1 15,1 0 0-15,-1-2-1 16,-2-17 1-16,2 4 0 16,-6 0 1-16,-8 2-1 15,1 1 1-15,-4 0 1 16,-7 3 0-16,3 3 0 15,-10 3 0 1,0-6 0-16,3 3 0 0,-3 7-1 16,7-1 0-16,-7-3-1 15,4 4 1-15,-1-7-1 16,0 0 1-16,8-6-1 16,-4-1 0-16,7 4 2 15,7-3 1-15,-4-3-2 16,8 6 1-16,0 3 0 15,3 3 1-15,-4-12-2 16,1-1 1-16,-1 4-2 0,-2 6 1 16,-1 7-1-16,-4 2 0 15,4-6 0-15,-7 10 0 16,-7 9 0-16,0 6 1 16,-7 7-1-16,-4 0 1 15,-6 15-1-15,-12 3 0 16,-2 7 0-16,-5 0 0 15,4 2 1-15,1-2 0 16,-5 3 1-16,4-3 0 16,1 9 1-16,-5-3 1 0,8 6 1 15,3 3 0-15,-3 7 0 16,10-10 0-16,4 0-1 16,4-12 1-16,6-1-2 15,11-2 0-15,14-13-4 16,25-6 1-16,17-10-5 15,4-6 1-15,11-6-9 16,-11-7 1-16,-4-9-13 16,-6-9 0-16</inkml:trace>
  <inkml:trace contextRef="#ctx0" brushRef="#br0" timeOffset="28644.35">9617 5484 43 0,'-7'-3'21'0,"7"9"-7"15,0-6 21-15,3 3-32 16,1-3 1-16,3 0 1 16,3 0 1-16,1 0-8 15,3-3 1-15,4 0 3 16,-1-3 0-16,8 3-4 16,3 0 0-16,0-4-8 15,1 1 0-15,-1-10-7 16,-3 10 0-16</inkml:trace>
  <inkml:trace contextRef="#ctx0" brushRef="#br0" timeOffset="29005.35">10478 5243 39 0,'0'-3'19'16,"-4"-4"-14"-16,4 7 28 0,0 0-30 15,-4 7 0-15,1-1 2 16,-8 9 0-16,-3 7-7 16,-3 4 0-16,-12 8 4 15,1 1 0-15,0 5-3 16,7-2 1-16,0 12-3 16,3-6 0-16,0 3-3 15,1-9 0-15,6-7-8 16,1-12 0-16</inkml:trace>
  <inkml:trace contextRef="#ctx0" brushRef="#br0" timeOffset="29251.89">10171 5324 38 0,'14'35'19'0,"3"2"-14"0,-10-27 28 0,4 5-31 16,3 10 1-16,0-12 0 16,4 6 1-16,3 3-5 15,4 3 0-15,3 3 3 16,0 0 0-16,4-3-5 16,3-6 0-16,-3-3-11 15,-4 0 1-15</inkml:trace>
  <inkml:trace contextRef="#ctx0" brushRef="#br0" timeOffset="29474.5">10770 5603 43 0,'4'38'21'0,"10"12"-14"16,-11-34 29-16,1 12-35 0,-4 3 0 16,-4 4 0-16,1 2 1 15,-1 11-5-15,1-14 1 16,-4 0-11-16,-11-2 0 16</inkml:trace>
  <inkml:trace contextRef="#ctx0" brushRef="#br0" timeOffset="32519.68">12961 5387 43 0,'-3'9'21'0,"-5"7"-12"16,8-7 21-16,-7 4-28 16,-3-4 1-16,-4 7 0 15,-7 6 1-15,-1 9-5 16,1 7 0-16,-3 0 3 16,-1 2 0-16,4 14-3 15,3-7 0-15,0-3-4 0,4-4 0 16,4-5-10-16,6-7 0 15</inkml:trace>
  <inkml:trace contextRef="#ctx0" brushRef="#br0" timeOffset="32789.39">12622 5437 41 0,'7'22'20'0,"11"25"-13"15,-11-44 29-15,7 16-31 16,7 12 0-16,11 4 3 16,3 9 1-16,4 12-12 15,0-2 1-15,-7-4 5 16,0-6 0-16,-1 3-8 15,-10-7 0-15,1-2-12 16,-12-7 0-16</inkml:trace>
  <inkml:trace contextRef="#ctx0" brushRef="#br0" timeOffset="33840.75">13564 5459 40 0,'4'6'20'0,"-4"4"-15"16,0-4 23-16,0 7-28 15,-7-13 0-15,0 3 0 16,3 6 0-16,-3 7 0 0,0-1 0 15,0 4-1-15,-4-3 1 16,1 0-1-16,-1-4 1 16,1-2 0-16,-1-1 0 15,4 0-1-15,0-2 1 16,3-4 1-16,1 3 0 16,-1 0-1-16,1 4 0 15,3-7 0-15,0 0 1 16,3 0-1-16,4 0 0 15,1-3 0-15,2 0 0 0,1 0-1 16,-1 0 1-16,11 0-2 16,8 0 1-16,-1 0-8 15,4 3 1-15,-11 1-4 16,-4-1 1-16</inkml:trace>
  <inkml:trace contextRef="#ctx0" brushRef="#br0" timeOffset="34080.74">13388 5917 48 0,'11'9'24'0,"20"13"-25"0,-20-22 48 16,3 6-45-16,0-2 1 15,0-8-1-15,4-2 0 16,3 3-6-16,0 0 1 16,4 0-5-16,-4 3 0 15,-3-6-8-15,-1 2 1 16</inkml:trace>
  <inkml:trace contextRef="#ctx0" brushRef="#br0" timeOffset="34458.44">13970 5820 43 0,'4'3'21'0,"13"-6"-18"16,-10 3 33-16,4 0-36 15,3-7 1-15,0 4-1 16,7 3 0-16,7-3-3 16,1-3 0-16,-1 6-9 0,4-3 1 15,-4-16-2-15,0 6 0 16</inkml:trace>
  <inkml:trace contextRef="#ctx0" brushRef="#br0" timeOffset="34740.43">14545 5384 47 0,'4'25'23'0,"-4"41"-26"16,0-60 48 0,-4 38-44-16,1 6 0 15,-1 16 0-15,4 19-3 16,4-13 1-16,-4 0-6 16,0 0 0-16,-4-6-7 15,-3-19 0-15</inkml:trace>
  <inkml:trace contextRef="#ctx0" brushRef="#br0" timeOffset="38734.22">10220 6616 30 0,'0'22'15'0,"4"-28"-3"0,-4 9 15 16,0-9-24-16,0 6 0 15,0 0 4-15,0 0 0 0,0-7-9 16,-4 14 1-16,0-1 5 15,-3-3 0-15,-3-12-3 16,-1 2 1-16,-3 4-2 16,0 3 0-16,-4 0 0 15,-3 0 0-15,0 0-1 16,0 3 0-16,-4 4-1 16,0 2 1-16,4 4-2 15,4 5 0-15,-4 8-2 16,3 5 1-16,0-6-1 15,8 9 1-15,-1 4-1 16,0 3 1-16,11-7 1 16,4 1 1-16,10-1 2 15,0-2 0-15,7-7 3 16,4-6 0-16,7-7 3 16,3-6 0-16,0-6-1 0,1-6 1 15,6-3-2-15,-7-7 0 16,-3-6-2-16,-4-9 1 15,-7-4-2-15,-10-2 0 16,-4-7-1-16,-7-3 0 16,-3 6 0-16,-5 19 1 15,-2 0-5-15,-1-3 1 16,1 6-10-16,-1 7 0 16,-3 5-1-16,0 4 0 15</inkml:trace>
  <inkml:trace contextRef="#ctx0" brushRef="#br0" timeOffset="39126.35">10696 7033 62 0,'7'13'31'0,"4"18"-38"0,-4-21 65 16,-4 2-58-16,5 7 0 15,-8-7-2-15,0 10 1 16,-11 3-2-16,-7 7 0 16,-3-1-8-16,-4-3 0 15,-3-9-7-15,4-9 1 16</inkml:trace>
  <inkml:trace contextRef="#ctx0" brushRef="#br0" timeOffset="40371.15">12146 6992 47 0,'-7'7'23'0,"4"-17"-19"0,3 10 38 16,0 0-40-16,3 3 1 16,1-3 0-16,6 4 1 0,4-4-6 15,4 3 1-15,10-3 0 16,7 3 0-16,4-3-9 16,4 3 1-16,-1-9-7 15,-3-4 0-15</inkml:trace>
  <inkml:trace contextRef="#ctx0" brushRef="#br0" timeOffset="40687.8">12711 6666 48 0,'3'38'24'0,"1"31"-27"0,-1-57 41 16,-3 17-37-16,4 11 0 16,-4 4 1-16,0 13 0 15,0-1-3-15,0 7 0 16,0 0-1-16,0-10 0 15,0-9-11-15,0-6 0 0,3-10-1 16,1-16 0-16</inkml:trace>
  <inkml:trace contextRef="#ctx0" brushRef="#br0" timeOffset="41092.44">13310 6811 52 0,'-7'25'26'0,"-7"-13"-33"15,11-2 53-15,-4 5-46 0,-4 4 0 16,0 3 0-16,-3 0 1 16,-3 0-1-16,-1 0 0 15,-3-3 0-15,3 3 0 16,4-4 0-16,4 1 1 16,2 3-1-16,1-6 1 15,4 0-1-15,3-1 1 16,7 4-1-16,4-9 1 15,3-7-1-15,3 3 1 16,4 3 0-16,4 7 0 16,0 3-2-16,3 3 1 15,0 0-6-15,-3 0 0 0,-4-7-10 16,-7-5 1-16</inkml:trace>
  <inkml:trace contextRef="#ctx0" brushRef="#br0" timeOffset="41800.24">13857 6839 54 0,'-10'12'27'0,"-12"32"-30"0,15-28 44 16,-3 3-41-16,-4 3 1 16,-8 3-2-16,1 9 1 15,-7 10-1-15,0-9 1 16,0 2-4-16,-1 1 0 15,8-7-7-15,4-6 1 16,-1-9-5-16,0-10 1 16</inkml:trace>
  <inkml:trace contextRef="#ctx0" brushRef="#br0" timeOffset="42022.52">13596 6999 40 0,'21'50'20'0,"39"41"-22"16,-42-75 35-16,7 5-34 16,3 11 0-16,4 2-1 15,3 4 0-15,0-7-3 16,-3 1 1-16,-4-10-8 15,-7-4 1-15</inkml:trace>
  <inkml:trace contextRef="#ctx0" brushRef="#br0" timeOffset="42518.45">14372 6942 45 0,'0'25'22'15,"-3"-12"-22"-15,3-7 41 0,-4 7-40 16,-3-1 0-16,-4 1 0 16,-6 6 0-16,-4-1-2 15,-4 4 1-15,0 0 0 16,1-12 0-16,2 2 0 15,1 1 0-15,7 3 0 16,0-4 0-16,7 1 0 16,3-1 1-16,8-2 0 15,7 2 0-15,6 1 0 16,4 2 0-16,1 4 0 16,2 3 0-16,1 0-4 0,3 0 1 15,0 3-9-15,1-3 0 16,-8-9-4-16,-4-4 1 15</inkml:trace>
  <inkml:trace contextRef="#ctx0" brushRef="#br0" timeOffset="43179.41">15000 6854 38 0,'-3'10'19'0,"3"2"-9"0,0-8 32 0,3 2-39 16,-3 3 0-16,0 7 2 15,0 6 0-15,-3 3-6 16,-1 6 1-16,1 10 4 16,-1-6 1-16,0 18-2 15,4 6 0-15,0 14-2 16,4-1 0-16,3-3-5 15,0 3 1-15,0-13-11 16,0-12 0-16,-7-6-4 16,0-9 0-16</inkml:trace>
  <inkml:trace contextRef="#ctx0" brushRef="#br0" timeOffset="44335.57">9994 8548 41 0,'-14'41'20'0,"-4"12"-7"16,15-41 20-16,-8 4-32 15,-6 3 1-15,3 6-1 16,-11 9 1-16,0-2-3 15,-3 5 0-15,0 7-1 16,0-6 1-16,6 3-5 16,1-7 1-16,4-6-8 15,6-6 1-15,-3-15-2 16,3-14 1-16</inkml:trace>
  <inkml:trace contextRef="#ctx0" brushRef="#br0" timeOffset="44573.95">9687 8560 44 0,'18'38'22'0,"7"6"-25"0,-15-25 45 15,4 9-41-15,7 10 0 16,4 2 0-16,3 7 0 0,4 0-2 15,0 4 1-15,3-1-4 16,-7-6 1-16,-3-10-10 16,-4-9 1-16,-7-19-2 15,-3-6 1-15</inkml:trace>
  <inkml:trace contextRef="#ctx0" brushRef="#br0" timeOffset="45008.98">10139 8131 47 0,'7'3'23'0,"21"-9"-26"0,-17 2 48 16,-1 4-43-16,8-3 0 16,3 3 2-16,4 3 0 15,-4 1-5-15,0-1 0 16,-3 6 3-16,-4 1 0 16,-4 2-2-16,-6 1 0 15,-4 9-2-15,-4 0 0 16,-6-4-1-16,-1-8 1 0,1 2 0 15,-1 1 0-15,1-4 1 16,-1 1 0-16,4-1 1 16,3-3 1-16,8-3 0 15,3 1 0-15,7-4 0 16,4 0 1-16,10 0-4 16,-3 0 0-16,3 3-11 15,4 0 0-15,-8 6-2 16,1 7 1-16</inkml:trace>
  <inkml:trace contextRef="#ctx0" brushRef="#br0" timeOffset="45339.99">10703 9144 62 0,'14'18'31'0,"-3"1"-42"0,-11-9 65 16,-4 2-54-16,-3 7 0 0,-3 9-3 16,-8 7 0-16,-3-13-3 15,-4 0 0-15,1-4-11 16,2 4 1-16</inkml:trace>
  <inkml:trace contextRef="#ctx0" brushRef="#br0" timeOffset="46122.49">13222 8253 44 0,'0'19'22'0,"-7"0"-13"0,4-16 30 16,3-3-37-16,-4 9 1 0,-3 10 1 16,-7 19 0-16,-7-1-6 15,-11 17 1-15,-3 5 1 16,3 7 1-16,-3 3-6 16,-1-22 0-16,5-6-11 15,2-13 0-15</inkml:trace>
  <inkml:trace contextRef="#ctx0" brushRef="#br0" timeOffset="46360.57">13032 8601 44 0,'38'60'22'0,"22"-4"-24"0,-45-40 30 16,2 3-33-16,-3 6 0 16,0-6-17-16,0-4 0 15</inkml:trace>
  <inkml:trace contextRef="#ctx0" brushRef="#br0" timeOffset="46932.43">13561 8322 38 0,'0'19'19'0,"-4"-3"-17"15,4-13 28-15,0 3-26 0,0 0 1 16,0 0 3-16,-3 1 1 16,3-1-11-16,0 0 1 15,3 4 6-15,-3-1 1 16,7-3-3-16,-3 1 0 16,3-1-2-16,0-3 1 15,0 0-2-15,0 0 1 16,4 0-1-16,-1 1 0 15,4-4 0-15,8 3 1 16,2-3 0-16,8 0 1 16,7-3-1-16,0 3 1 15,-4 0-2-15,-7 3 1 0,-7 3-2 16,-10 3 1-16,-8 7-1 16,-10 9 0-16,-7 3-1 15,-7 4 1-15,-4-1-1 16,1-3 1-16,-8 4-2 15,4-10 0-15,3-4-5 16,4 1 0-16,3-6-9 16,4-4 1-16</inkml:trace>
  <inkml:trace contextRef="#ctx0" brushRef="#br0" timeOffset="49633.82">14048 8774 31 0,'0'-13'15'0,"10"13"-1"0,-10 0 15 15,0 0-24-15,0 0 0 16,0 3 3-16,0-3 0 0,0 3-10 15,-3 0 1-15,-1 4 6 16,-3 8 1-16,-3-2-3 16,-12 6 0-16,-6 9-2 15,-11 10 1-15,-3-7-3 16,3 13 0-16,0-7-4 16,4 4 0-16,3-3-5 15,8-10 0-15,6-6-7 16,11-13 1-16</inkml:trace>
  <inkml:trace contextRef="#ctx0" brushRef="#br0" timeOffset="50068.49">14630 8269 35 0,'-4'19'17'0,"4"-13"-10"16,4-3 25-16,-1 9-28 15,-3 20 1-15,-3-1 2 16,-1 23 1-16,1 8-10 15,3 20 1-15,3-4 5 16,1 4 0-16,-4-4-5 16,0 4 1-16,-4-4-15 15,-3-15 0-15</inkml:trace>
  <inkml:trace contextRef="#ctx0" brushRef="#br1" timeOffset="57696.16">17173 5318 24 0,'0'6'12'0,"0"-9"-5"0,0 3 13 0,0 0-16 15,0 0 1-15,0 0 2 16,0 6 1-16,0 7-10 16,0 9 1-16,0 6 6 15,0 0 0-15,0 4-3 16,0 8 0-16,0 4-3 15,0 3 1-15,4 0-3 16,-4-6 1-16,0-6-6 16,0-20 0-16,0-2-4 15,-4-16 0-15</inkml:trace>
  <inkml:trace contextRef="#ctx0" brushRef="#br1" timeOffset="58219.93">17089 5252 28 0,'0'6'14'0,"7"1"-7"0,-4-11 20 0,4 4-25 0,0-3 0 16,4 0 1-16,3 0 1 15,4-6-5-15,3 6 1 16,7-7 4-16,0 1 0 0,-3 2-1 16,-4 7 1-16,0 4-1 15,-3-1 0-15,-4 6-1 16,-3 4 1-16,-4 2-3 16,-7 1 1-16,-4 6-3 15,1 0 0-15,-4 0-2 16,-4 9 1-16,-3-3-1 15,-4 1 1-15,1-11-1 16,2-8 0 0,1 6 2-16,7-7 0 0,0 4 1 15,4-7 0-15,3-3 0 16,3 0 1-16,8 3 1 16,3 1 0-16,0 2 0 31,0 4 1-16,0-1 0 17,0 7 1-32,-3 0-1 0,0 6 0 15,-4-6-1-15,0 6 0 16,0-3-1-16,0 0 0 0,-4-7-2 0,4-2 0 0,-3-4-9 0,-1-6 1 0,-3-12-2 0,4 0 1 16</inkml:trace>
  <inkml:trace contextRef="#ctx0" brushRef="#br1" timeOffset="58656.75">17530 5164 25 0,'3'-3'12'0,"-3"-3"-4"15,0 6 20-15,0 0-24 16,4 3 1-16,-4 6 2 15,0 4 1-15,0 3-10 16,0-1 1-16,0 4 6 16,0 6 0-16,0-6-2 15,0 16 1-15,3 2-3 0,1 4 1 16,-1-7-1-16,4 10 0 16,-3 3-1-16,3-3 1 15,-4-12-2-15,1-10 0 16,-1-4-7-1,1-2 1-15,-8 0-7 0,-3-10 0 16</inkml:trace>
  <inkml:trace contextRef="#ctx0" brushRef="#br1" timeOffset="63070.24">12668 6271 20 0,'-3'-3'10'0,"3"6"-6"0,0-3 11 16,0 0-15-16,0 0 0 15,0 0 0-15,0 0 1 16,0 0-1-16,0 0 0 16,3 0 1-16,1 0 0 15,-1-3 1-15,4 3 1 16,0 0-1-16,0 0 1 0,4 0 0 15,0 0 0-15,3 0 0 16,3-3 0-16,5-3-2 16,-1-7 1-16,3 4 0 15,5 2 0-15,-5-2 0 16,1 3 0-16,10-1 0 16,1 4 0-16,-1 3 1 15,4 0 0-15,-4 0 0 16,0 0 0-16,4 0 0 15,0 0 0-15,3-3 0 16,-3 0 0-16,0 3-2 16,0 0 1-16,-4 0-1 15,-3 3 1-15,-1-3-2 16,-2 3 1-16,-1-3-1 16,4 0 0-16,-4 0 0 15,4 0 0-15,-1 0-1 16,-2-3 1-16,2 0 0 15,1 0 0-15,0 0 0 0,0 0 1 16,3 0-2-16,0-1 1 16,0 4 0-16,-3-3 0 15,3 0 0-15,-6 0 0 16,-5 0 0-16,5-3 0 16,2 2 0-16,5 4 1 15,-1 0-1-15,0 0 0 16,0 0 0-16,1 0 0 15,-1 0-1-15,0 0 1 16,0 0 0-16,1 0 1 0,6-3-2 16,-7 0 1-16,-3 0 0 15,0 0 0-15,-4 3 0 16,0 0 0-16,4 3 0 16,-4 0 1-16,1 0-1 15,2-3 0-15,1 0 0 16,-4 0 0-16,-3-3 0 15,0 0 0-15,-4 0-1 16,0 3 1-16,-3 0-5 16,-1 3 0-16,-3 0-10 15,-7 0 1-15</inkml:trace>
  <inkml:trace contextRef="#ctx0" brushRef="#br2" timeOffset="68882">16852 6949 35 0,'14'12'17'0,"-14"13"-6"15,4-19 17-15,-1 4-27 16,4 2 1-16,-3 7 1 16,-4 3 0-16,0 3-5 15,0 0 1-15,3-3 2 16,-6 7 0-16,-1-1-2 16,4-3 0-16,0 0-5 15,-3-6 1-15,-4-7-7 16,3-9 0-16</inkml:trace>
  <inkml:trace contextRef="#ctx0" brushRef="#br2" timeOffset="69331.75">16852 6933 29 0,'4'19'14'0,"3"-19"-4"0,-7 0 17 16,7 0-25-16,0-3 0 16,3-1 1-16,1-2 1 0,3 0-5 15,7-4 1-15,1 4 3 16,-1 0 0-16,0 6-1 16,-4 0 1-16,-2 0-1 15,-5 6 0-15,-3 0-1 16,-3 4 0-16,-8 2-1 15,-6 1 0-15,-1-1-3 16,0 4 1-16,-6 0-2 16,3 0 1-16,0-1-2 15,0 7 1-15,-1 0 0 16,5-3 1 0,-1 0 1-16,4-4 1 0,7 1 1 15,7-3 1-15,11-7 1 16,-4 3 1-16,7 1 0 15,-3-1 0-15,-1 4-1 16,1-1 1-16,0 4-2 16,-4 0 1-16,0-1-5 0,-3 1 1 15,-4-7-10-15,0-9 0 16</inkml:trace>
  <inkml:trace contextRef="#ctx0" brushRef="#br2" timeOffset="69840.47">17283 6864 42 0,'7'12'21'0,"0"10"-16"16,-7-22 32-16,3 0-35 15,1-3 1-15,3 3 0 16,0 0 1-16,3 0-5 16,1-6 0-16,0 6 3 15,-1-6 1-15,1 6-3 16,-4-7 1-16,0 11-1 15,0-4 1-15,0 6-2 16,-7 0 1-16,0 7-1 0,0 2 0 16,-4 4 0-1,1 3 1-15,3 6-1 0,0 1 1 16,0-4 0-16,-4 3 0 16,4-3 0-16,0-3 0 15,0-10 1-15,4 4 0 16,-4-3-1-16,0-1 1 15,3-2-1-15,8-4 1 16,3 0-1-16,7-6 1 16,1 0-1-16,-1 0 0 15,-4 0-8-15,1-3 1 0,-7 9-9 16,-4-3 1-16</inkml:trace>
  <inkml:trace contextRef="#ctx0" brushRef="#br3" timeOffset="75427.58">16965 8187 35 0,'7'19'17'0,"-3"-3"-9"16,-1-10 18-16,-3 6-24 15,0 4 1-15,0-6 2 16,0 5 1-16,-3 4-8 16,-1 6 1-16,1 7 4 15,3-4 0-15,0 0-3 16,0 0 1-16,0-3-5 15,3-6 0-15,1-10-8 16,3-9 0-16,-4-18-2 16,1-11 1-16</inkml:trace>
  <inkml:trace contextRef="#ctx0" brushRef="#br3" timeOffset="75861.62">16891 8074 38 0,'7'3'19'0,"-3"4"-21"0,3-7 37 16,3-3-33-16,4-1 0 0,0 1 3 15,4-3 0-15,3 6-5 16,0-3 0-16,4 6 4 16,3-3 1-16,1 6-2 15,-1 1 1-15,-7-1-2 16,-3 6 0-16,-4 1-2 15,-7 6 0-15,-7 6-1 16,-4 3 0-16,-6 0 0 16,-1-12 0-16,-3 3 0 15,-4 0 0-15,4-4 0 16,0 1 1-16,0-4-1 16,3-2 1-16,1-1 0 15,3 4 0-15,0-7 0 16,3 4 0-16,8 2 0 15,3 4 1-15,0 3 0 16,3-1 0-16,5 4 0 0,2 0 0 16,1 3-1-16,-1 4 0 15,1-4-2-15,0-3 0 16,-1-7-7-16,1-5 0 16,-4-17-6-16,0-8 0 15</inkml:trace>
  <inkml:trace contextRef="#ctx0" brushRef="#br3" timeOffset="76387.48">17381 8002 46 0,'0'16'23'0,"14"9"-20"15,-14-25 38-15,8 3-40 16,2-6 1-16,4 0 1 16,4-3 1-16,0 2-4 15,3-2 1-15,3 3 2 16,-2 0 0-16,-1 3-1 15,-4 0 1-15,1 3-2 16,-4 0 0-16,-3-3-2 16,-4 6 1-16,-4 4-1 0,-3 2 0 15,-7 1-1 1,-3 3 1-16,-1 2-2 16,-3 4 0-16,3 3 0 15,1 1 1-15,-1 2 0 0,8-3 0 16,-1-10 1-16,8-5 0 15,3-1 1-15,3 1 1 16,4-1 0-16,4 1 0 16,0-4 1-16,3 0 0 15,0 0-1-15,0 1 0 16,-3 2 0-16,-4 7 1 0,-14 3-2 16,-11 9 0-16,-10 0-4 15,-18 3 0-15,-14 4-12 16,1-10 1-16</inkml:trace>
  <inkml:trace contextRef="#ctx0" brushRef="#br0" timeOffset="83713.87">2611 12455 56 0,'-11'41'28'0,"11"-26"-21"16,4-11 28-16,3-1-34 15,-7 0 0-15,10-3 1 0,-10 0 0 16,11-6-3-16,-8-13 1 15,4-3 1-15,-7-19 1 16,0-19-2-16,0-18 1 16,-7-16-1-16,-3-3 0 15,-1-10-1-15,-3-12 1 16,0 3-2-16,3 6 1 16,8 4-1-16,3 12 0 15,10 9 1-15,8 6 0 16,7 17 1-16,10 15 0 0,-3 9 1 15,-4 16 0-15,4 13 1 16,-1 9 0-16,-2 12-2 16,-8 17 1-1,-14 43-17 1,-7-7 0-16</inkml:trace>
  <inkml:trace contextRef="#ctx0" brushRef="#br0" timeOffset="84000.75">2473 12304 68 0,'28'22'34'0,"15"-34"-37"0,-15 2 53 15,11-2-51-15,-8-7 1 16,8 0-6-16,-11-3 1 16,-6-3-2-16,-1 6 1 15,-11-2-13-15,8 2 1 0</inkml:trace>
  <inkml:trace contextRef="#ctx0" brushRef="#br0" timeOffset="84387.4">3320 11530 56 0,'0'0'28'0,"0"16"-29"0,-11-13 46 0,0 3-43 0,-6 10 1 0,-4-1 1 0,0 7 0 15,-15 10-5-15,12 5 1 16,-5 4 2-16,-2 12 1 16,2 7-1-16,8 15 0 15,0 13-1-15,3 0 0 16,8-3-1-16,10-4 1 16,3-18-2-16,8-10 1 15,3-15-6-15,0-13 0 16,7-10-13-16,4-15 1 15</inkml:trace>
  <inkml:trace contextRef="#ctx0" brushRef="#br0" timeOffset="86418.19">3560 11906 36 0,'-4'16'18'0,"4"-4"-5"16,0-8 14-16,0-4-22 15,0 0 0-15,0 0 3 16,0 0 0-16,0 0-10 16,11-7 0-16,-1 4 7 15,1-3 0-15,-1 0-2 16,12-7 0-16,6 4-2 16,3 2 0-16,-2 1-1 15,-1 3 1-15,-14 3-2 16,-3 6 0-16,-4 10-3 15,-18 6 1-15,1 0-3 0,-12 6 1 16,-2 3-3-16,-1 4 1 16,0 3-2-16,1-4 1 15,-5-3 2-15,8-2 1 16,0-4 1-16,3-3 1 16,1-10 2-16,6-5 1 31,8-7 2-31,-4-4 1 0,7-2-1 0,0-3 1 15,7-4 1-15,3 1 1 16,4-1 1-16,4 7 0 16,0-4-1-16,-8 7 1 0,4 6-1 15,4 4 0 1,0 2-1-16,3 7 0 0,-7 3-3 16,3-4 1-16,1 4-2 15,3-3 1-15,0-1-6 16,1-2 1-16,2-4-9 15,-3-6 0-15,1-9-3 16,-1-3 1-16</inkml:trace>
  <inkml:trace contextRef="#ctx0" brushRef="#br0" timeOffset="86790.87">3926 11464 44 0,'0'16'22'0,"4"3"-22"0,3-13 40 16,-7 3-38-16,7 7 1 0,4 6 3 16,10 0 1-1,0 9-7-15,11 13 0 0,3-3 5 16,0 9 1-16,11 3-3 16,-4 4 1-16,4 12-3 15,-3-3 1-15,-15 6-4 16,-14 0 0-16,-14 13-5 15,-14-1 1-15,-21 4-12 16,-8-6 0-16</inkml:trace>
  <inkml:trace contextRef="#ctx0" brushRef="#br3" timeOffset="93772.28">2992 13167 45 0,'0'3'22'0,"7"0"-12"16,-7-3 22-16,0 0-30 15,0 0 0 1,0 16 3 0,-14 9 0-16,-1-3-6 15,-6 9 0-15,-7 10 4 16,-11 3 0-16,7-7-3 16,4 7 0-16,-4-3-6 15,4-6 0-15,7-4-8 16,0-6 1-16,3-12-3 15,8-13 0-15</inkml:trace>
  <inkml:trace contextRef="#ctx0" brushRef="#br3" timeOffset="94028.89">2780 13295 46 0,'10'29'23'0,"1"-7"-26"0,-11-16 45 31,21 16-42-31,-3 3 1 0,3 0 0 16,11 3 0 0,0 0-2-16,3 4 1 0,-14-4-3 15,0 0 1-15,0-3-10 16,-3-3 1-16,-7-12-3 15,-1-4 1-15</inkml:trace>
  <inkml:trace contextRef="#ctx0" brushRef="#br3" timeOffset="94358.06">3231 13295 48 0,'0'16'24'0,"8"-10"-25"0,-8-6 46 0,0 0-44 0,3 0 0 16,8 0 0-16,6-3 1 16,-6-3-3-16,6 3 1 15,5-3-1-15,-5 2 0 16,-3-2-10-16,4 6 1 0,-7-9-5 16,-4 6 1-16</inkml:trace>
  <inkml:trace contextRef="#ctx0" brushRef="#br3" timeOffset="94538.43">3239 13524 43 0,'10'32'21'0,"11"-35"-18"16,-10 3 36-16,-1 0-38 15,1-4 1-15,7-2-1 16,3 3 0-16,7-3-5 15,0-7 1-15,-3 1-10 16,0-7 0-16</inkml:trace>
  <inkml:trace contextRef="#ctx0" brushRef="#br3" timeOffset="95020.43">3588 13129 44 0,'0'10'22'0,"10"-4"-14"0,-10-6 31 15,4 0-36-15,3-3 1 0,11-4 1 16,3 1 0-16,-4 0-7 16,15 3 0-16,-4 0 5 15,-6 6 0-15,-1 0-3 16,-11 6 1-16,-3 10-2 16,-7 6 1-16,0 0-2 15,-14 4 0-15,4 2 0 16,-4 0 0-1,-4 7 0 1,7-7 1-16,4-3 0 16,4-2 0-16,3-8 1 15,10-2 0-15,-3-3 0 16,15-4 1-16,-1-3-1 16,7 1 1-16,-7-4-1 0,7 0 0 15,-7-3-9-15,8 0 1 16,-8-10-7-16,-11 1 0 15</inkml:trace>
  <inkml:trace contextRef="#ctx0" brushRef="#br3" timeOffset="96744.47">17907 7949 26 0,'-4'6'13'0,"8"-22"-4"15,-4 16 13-15,0 4-18 0,0-4 0 16,0 0 2-16,0 0 0 16,0 3-8-16,0-3 1 15,0 0 5-15,7 3 1 16,0 0-3-16,-3 0 1 16,-1 7-1-16,4 2 0 15,-7 4-1-15,4-4 0 16,-1-2-1-16,1-4 1 15,-1 3-1-15,1-9 1 16,3-6 0-16,4-3 0 16,3-4 0-16,7-6 1 0,7-6-1 15,4-9 1-15,14-4-4 16,17 7 1-16,4-10-14 16,4-3 1-1</inkml:trace>
  <inkml:trace contextRef="#ctx1" brushRef="#br3">8731 6375 0,'0'0'16,"0"0"0</inkml:trace>
  <inkml:trace contextRef="#ctx0" brushRef="#br3" timeOffset="97824.93">13095 9473 35 0,'14'3'17'0,"29"-3"-10"0,-33 0 18 15,11-3-22-15,11-3 0 16,17-4 3-16,8 4 1 16,17-7-9-16,18 1 1 15,21-7 4-15,3 0 1 16,15 4-2-16,-1-4 0 15,-10 0-4-15,-14 3 1 16,-18 4-3-16,-17-1 0 0,-15 4-1 16,-10 2 0-16,-11 1-9 15,-7-3 1-15</inkml:trace>
  <inkml:trace contextRef="#ctx0" brushRef="#br3" timeOffset="98215.23">13204 9620 48 0,'29'7'24'0,"66"-11"-21"0,-60 1 41 0,8 0-40 0,20 0 0 0,11 6 0 0,14-6 1 15,11 0-7-15,-4-3 0 16,15-1 4-16,-11 4 1 16,-1 0-4-16,-6 0 1 0,-11 0-6 15,-10 0 1-15,-11-1-12 16,-25-5 0-16</inkml:trace>
  <inkml:trace contextRef="#ctx0" brushRef="#br3" timeOffset="101580.37">12809 8353 23 0,'-7'7'11'0,"4"5"-5"15,3-9 12-15,3 0-14 16,1 7 1-16,3-1 0 16,3 7 0-16,1 0-7 0,3 2 0 15,0-5 5-15,4 0 0 16,3 8-2-16,0 8 1 15,4-1-1-15,3 10 1 16,7 12-1-16,1 0 0 16,-1-9-3-16,-3-1 1 15,-4 4-10-15,-7-9 0 16</inkml:trace>
  <inkml:trace contextRef="#ctx0" brushRef="#br3" timeOffset="105198.13">9165 9489 24 0,'4'3'12'0,"-8"6"-1"16,4-9 12-16,0 0-20 0,0 0 0 15,0 0 2-15,0 0 1 16,0 0-7-16,0 0 0 16,0 0 4-16,0 0 1 15,0 0-2-15,7-3 1 16,4 0-2-16,-4-3 0 15,7-1-1-15,-7-2 0 16,7-1 0-16,4 4 0 16,3-13-2-16,0 1 1 0,0-4 1 15,0-3 0 1,1 3-1-16,-5 3 1 0,1 3-2 16,-4 4 1-16,4 5-1 15,-1 7 1-15,-3 3-1 16,1 10 1-16,6-1 0 15,-11 4 1-15,4 3 0 16,0-10 0-16,1 1 0 16,2-1 1-16,-3 1-1 15,4-1 0-15,-4-3 0 16,-3-3 1-16,-1 1-1 16,1-4 0-16,-4 0 0 15,7 0 0-15,-10 0 0 16,3 3 0-16,-4-6 0 15,4-4 0-15,0 1 0 16,0 0 0-16,0-4 0 16,0-2 0-16,4-1 0 15,-7 4 0-15,3-1 0 0,-4 7 1 16,4 0-1-16,-3-3 0 16,3 3 0-16,0 3 0 15,0 0 0-15,0 3 0 16,3 0 0-16,1 6 0 15,3 1 0-15,0 2 0 16,0 1 0-16,1-7 0 16,-1 0-1-16,-4-2 1 15,1-4-1-15,-1 3 1 16,1-3-1-16,3 0 1 0,4-10-1 16,3-2 1-1,4-1 0-15,-1 1 0 0,4-1 0 16,1 4 1-16,-1 2 0 15,0 4 1-15,-3 0-1 16,0 3 1-16,-1 3-2 16,1 7 0-16,3 2-11 15,0-12 1-15</inkml:trace>
  <inkml:trace contextRef="#ctx0" brushRef="#br0" timeOffset="110364">4801 11925 44 0,'0'13'22'0,"11"-10"-12"15,-8-3 23-15,15-3-32 16,0-4 1-16,13 1 0 16,8-3 0-16,-3-7-3 15,9 3 0-15,5 1-2 16,-11 2 0-16,-4 7-11 0,-7-3 1 16,-10 0-2-16,-8 0 1 15</inkml:trace>
  <inkml:trace contextRef="#ctx0" brushRef="#br0" timeOffset="110542.23">4822 12050 52 0,'15'26'26'0,"52"-1"-33"15,-50-22 55-15,8 0-48 16,10 0 0-16,1-6-2 15,-1-3 1-15,4-1-13 16,-8-5 0-16</inkml:trace>
  <inkml:trace contextRef="#ctx0" brushRef="#br0" timeOffset="111606.95">6022 11721 39 0,'-4'7'19'0,"-3"-11"-12"0,7 4 20 16,0 0-22-16,7-3 0 16,-3 0 3-16,3-6 0 0,0-1-9 15,4-2 0-15,-1-1 8 16,4 7 0-16,15-7-3 15,9 10 1-15,8 0-2 16,-3-3 1-16,6 6-2 16,-7 3 1-16,-3 3-3 15,-7 1 0-15,-4 8-2 32,-10 10 0-32,-18 4-2 0,-11 14 1 0,-7 11-2 15,-13 5 0-15,-8 10-1 16,-10-15 0-16,-1-1-1 15,1-3 1-15,-4-6-1 16,3-6 1-16,5-4 1 16,2-12 1-16,8-9 2 15,10-7 0-15,1-9 3 16,2-7 0-16,12 1 3 0,6 0 0 16,4-1 1-16,0 1 1 15,14-4 0 1,22 10 1-16,-12 3-2 0,12 0 1 15,-1 0-1-15,11 0 0 16,-4 3-2-16,4 13 0 16,0 3-3-16,-7 6 1 15,-1 0-5-15,1-3 0 16,-3 0-10-16,-12-3 1 16,4-13-5-16,-13-6 0 0</inkml:trace>
  <inkml:trace contextRef="#ctx0" brushRef="#br0" timeOffset="112150.13">6639 11229 45 0,'4'19'22'0,"17"-4"-20"0,-17-11 39 16,6-1-38-16,1 0 0 16,3-3 3-16,0 0 0 15,7-3-7-15,4 0 0 16,-1-4 5-16,1 4 1 16,-4 0-3-16,0 3 1 15,-10 3-3-15,0 0 1 0,-8 10-3 16,-6 2 1-16,-4 11-3 15,-8 2 1-15,-2-3 0 16,-4-3 0 0,3 0 1-16,4 0 0 0,3 0 1 15,4 0 1-15,4-4 2 16,6 1 1-16,15-6-1 16,-4-1 1-16,7-2-1 15,4-7 0-15,-4 3-8 16,7-3 1-16,1-3-12 15,-5 10 0-15</inkml:trace>
  <inkml:trace contextRef="#ctx0" brushRef="#br0" timeOffset="114252.64">7207 11859 34 0,'-7'10'17'0,"4"-7"-8"0,3 0 18 15,0 0-25-15,3 0 0 16,1-3 3-16,-1 3 1 16,4 0-6-16,4 1 1 15,7-1 3-15,-1-3 0 16,15 0-3-16,3-7 1 16,0 7-7-16,4-6 0 15,-7 0-10-15,0-4 0 16</inkml:trace>
  <inkml:trace contextRef="#ctx0" brushRef="#br0" timeOffset="114476.38">7313 12214 48 0,'39'0'24'0,"28"0"-27"16,-53-10 39-16,7 4-37 15,4 0 1-15,7-1-16 16,-4 4 1-16,4-6 10 16,-4-1 0-16</inkml:trace>
  <inkml:trace contextRef="#ctx0" brushRef="#br0" timeOffset="114866.23">8227 11477 48 0,'7'3'24'0,"-4"28"-28"0,-3-21 42 0,-3 8-39 15,-4-5 1-15,0 9-1 16,-7 3 0-16,0 9 1 15,-1 1 1-15,1-1-1 16,0-5 0-16,4-1 0 16,3 0 0-16,3-3 0 15,4-3 1-15,11 0-3 16,-4-6 0-16,10-4-4 16,8-9 1-16,7-9-8 15,7-6 0-15</inkml:trace>
  <inkml:trace contextRef="#ctx0" brushRef="#br0" timeOffset="115075.24">8488 11539 48 0,'0'44'24'0,"-11"10"-21"0,11-36 41 16,-10 17-42-16,-4 3 1 15,-8 18 0-15,-2 16 1 16,-8 6-6-16,4 17 1 16,0 2-5-16,-1 9 1 15,1 4-11-15,3-3 1 0</inkml:trace>
  <inkml:trace contextRef="#ctx0" brushRef="#br0" timeOffset="122373.67">2660 15026 41 0,'-14'16'20'0,"10"0"-12"16,4-10 20-16,-7 3-23 15,7 7 1-15,-3 0 4 16,-4-1 0-16,3 4-11 16,-3 0 0-16,4 3 9 15,-8 3 0-15,4-6-3 16,0-7 1-16,3 1-4 15,4-7 1-15,0-9-3 16,-7-13 1-16,7-9-1 16,-3-19 0-16,3-3-1 0,0-18 0 15,-7-4-2-15,3-10 0 16,4 1-2-16,0-1 1 16,-7 4-1-16,7 3 0 15,0 3 0-15,0 9 1 31,18 17 3-31,10 14 0 16,4 11 2-16,-4 18 1 16,-7 6 0-16,0 3 0 15,-3 7-1-15,-7 3 0 16,-8 6-5-16,4 3 0 16,-7 0-10-1,-7-3 1-15,-4 0-4 0,1-3 1 0</inkml:trace>
  <inkml:trace contextRef="#ctx0" brushRef="#br0" timeOffset="122599.09">2431 15098 57 0,'3'7'28'0,"15"-10"-35"16,-8 3 56-16,1-7-48 16,7 1 0-16,3-3 0 15,0-1 0-15,-3 1-7 16,6-1 0-16,1 4-10 0,-11-3 1 16</inkml:trace>
  <inkml:trace contextRef="#ctx0" brushRef="#br0" timeOffset="122958.52">3094 14691 46 0,'0'9'23'0,"0"-12"-13"16,0 3 30-16,-4 3-37 15,4 0 1-15,-7 10 1 16,4 3 0-16,-15 9-7 16,4 9 0-16,-11 7 4 15,1 9 0-15,-5 13-1 16,1-7 1-16,7 10-1 15,3-3 0-15,8 3-2 16,6-4 0-16,15-5-4 16,-1-13 0-16,12-10-12 15,6-12 1-15,-14-12-2 16,4-10 0-16</inkml:trace>
  <inkml:trace contextRef="#ctx0" brushRef="#br0" timeOffset="123647.97">3598 15033 52 0,'0'6'26'0,"11"-6"-29"0,-11 0 52 15,0 0-47-15,0 0 1 16,0 0-1-16,-7 0 1 16,-4 0-4-16,-3 0 0 0,-3 0 2 15,-5 3 1-15,1 3-2 16,-7 4 1-16,7 5-2 15,0 7 0-15,3 0-2 16,0 7 0-16,8 2-2 16,6 0 0-16,-6-6-2 15,20-3 1-15,1-6 2 16,10-7 0-16,7-9 3 16,4-9 1-16,-4-4 1 15,4-5 1-15,-4-7-3 16,-3-7 1-16,3 4-12 15,-7-10 0-15</inkml:trace>
  <inkml:trace contextRef="#ctx0" brushRef="#br0" timeOffset="123993.93">3806 14587 58 0,'53'44'29'0,"36"0"-30"0,-61-25 49 0,-3 9-49 16,3 16 1-16,0 9-1 16,-10 20 1-16,-8 8-1 15,-10 1 1-15,-7 5-3 16,-7 4 1-16,-4-12-8 16,-10-10 0-16,7-16-6 15,0-15 0-15</inkml:trace>
  <inkml:trace contextRef="#ctx0" brushRef="#br0" timeOffset="124596.39">4674 14794 53 0,'7'3'26'0,"15"-12"-30"0,-8 3 45 15,10 3-40-15,8 0 0 16,-4-1-1-16,4 1 1 16,-4 0-3-16,-7 0 1 15,1 0-8-15,-5 3 0 16,-6-3-6-16,-11 3 1 16</inkml:trace>
  <inkml:trace contextRef="#ctx0" brushRef="#br0" timeOffset="124778.47">4636 15186 68 0,'31'13'34'0,"36"-10"-46"16,-38-3 66-16,9 0-58 15,1 3 1-15,3 0-28 16,8 4 1-16,-11 5 29 15,-15 1 1-15</inkml:trace>
  <inkml:trace contextRef="#ctx0" brushRef="#br0" timeOffset="127821.13">17706 6792 26 0,'11'19'13'0,"3"-4"-9"0,-11-15 14 16,1 0-14-16,-4 0 1 15,0 0 2-15,0 0 0 16,0 0-8-16,3-3 1 15,4 3 6-15,0 0 0 16,0 3-2-16,4 0 1 16,0 1-1-16,-4-1 0 15,0 0-1-15,3-6 0 0,1 3-1 16,-1-3 0-16,1-1-1 16,0-2 1-16,-1-6-1 15,1-7 1-15,3-13 0 16,0 7 0-16,4-9 0 15,17-19 1-15,11-7-3 16,14-9 0-16,17 0-8 16,1-3 1-16,-11 6-11 15,0 22 1-15</inkml:trace>
  <inkml:trace contextRef="#ctx0" brushRef="#br0" timeOffset="132940.81">6248 14572 53 0,'-7'0'26'0,"-4"-7"-19"0,8 4 27 15,3 0-32-15,-11 0 0 16,4 0 0-16,-4 0 0 15,-3 3-3-15,-3 3 0 16,-5 6 2-16,5 4 0 16,-15-1-2-16,4 4 0 15,-4 3-2-15,-3 6 1 0,-1 3-1 16,8 4 0-16,-3 5-2 16,2 10 1-16,5-3-1 15,9 6 1-15,-2 10 0 16,13-10 0-16,-3 10 1 15,7-4 0-15,11-6 2 16,6 0 0-16,8-12 3 16,14-10 0-16,7-9 0 15,3-13 0-15,22-12 2 16,-8-10 0-16,-3-6 0 16,-7-9 1-16,-7-13-1 15,-11-3 0-15,-14 0 0 16,-13-6 0-16,-5-1-2 15,-3-2 1-15,-7-4-4 16,-4 10 0-16,-3 6-7 16,-3 4 1-16,6 2-9 0,-7 10 0 15</inkml:trace>
  <inkml:trace contextRef="#ctx0" brushRef="#br0" timeOffset="136154.1">2512 17334 53 0,'10'0'26'0,"-17"-44"-18"16,7 22 26-16,-3-15-33 16,-4-10 1-16,3-13 0 0,-13-2 1 15,-1-14-4-15,4-8 0 16,-4-4 1-16,1 19 0 15,6-25-1-15,7 12 0 16,15 4-1-16,0 3 0 31,17-16 0-31,-3 22 0 16,-1 18 1-16,-10 17 1 16,11 9-1-16,-11 25 0 15,4 12-3-15,-8 13 0 16,-10 10-4-16,0 6 1 15,0 0-8-15,-10 6 1 0</inkml:trace>
  <inkml:trace contextRef="#ctx0" brushRef="#br0" timeOffset="136382.41">2304 16955 43 0,'10'34'21'0,"18"-18"-19"15,-13-16 36-15,2 0-37 16,11-3 1-16,4-6-1 16,-4-4 0-16,1 4-4 15,2-4 0-15,-2 0-10 0,-5-2 0 16</inkml:trace>
  <inkml:trace contextRef="#ctx0" brushRef="#br0" timeOffset="136708.47">3119 16673 62 0,'0'18'31'0,"-11"-2"-39"16,11-10 53-16,0 4-45 16,-7 9 1-16,0 6 0 15,3 3 1-15,-6 6-2 16,-1 13 0-16,1 16 1 15,-1 12 0-15,-3 7-2 16,10-4 1-16,-3-2-5 16,7-4 0-16,7-13-8 15,-3-12 1-15,10-15-5 16,7-17 0-16</inkml:trace>
  <inkml:trace contextRef="#ctx0" brushRef="#br0" timeOffset="136994.26">3380 17231 63 0,'0'25'31'0,"38"-16"-42"0,-23-9 62 0,9 0-51 15,8-3 1-15,-4 0-3 16,-7-3 0-16,-3-4-8 16,3-2 1-1,0-10-8-15,-3 0 1 0</inkml:trace>
  <inkml:trace contextRef="#ctx0" brushRef="#br0" timeOffset="137444.29">3831 16996 62 0,'7'9'31'0,"21"-9"-34"0,-17 0 56 16,7 3-50-16,6-3 1 15,5 0 0-15,-1 0 1 16,0 0-7-16,-7 6 1 16,0 1 3-16,-3 5 1 15,-7 4-4-15,-11 9 1 16,-7 0-4-16,3-3 0 15,-10 0-2-15,3 0 0 16,-3 0-2-16,4 0 0 0,-1-3 2 16,4 0 1-16,7-4 2 15,7-2 1-15,7 2 3 16,4-5 1-16,10-1 2 16,-7-2 0-16,7-1 1 15,4 0 0-15,-11 0-2 16,0 4 1-16,-3 2-3 31,-18 4 0-31,-7 9-3 16,-7 6 0-16,-14 4-7 0,-15-1 1 0,5 1-9 15,-8-10 0-15</inkml:trace>
  <inkml:trace contextRef="#ctx0" brushRef="#br0" timeOffset="137851.57">4403 16811 43 0,'0'50'21'0,"3"-25"-13"0,4-19 29 0,4 7-30 16,-1 2 0-1,5 7 6-15,9 7 0 0,8 8-16 16,7 4 1-16,-11 9 9 15,4 13 1-15,-15 6-5 16,-2 12 1-16,-5 10-8 16,-10-6 1-16,-3 0-6 15,-8-10 0-15,-7-12-11 16,1-16 0-16,3-16 0 16,7-15 0-16</inkml:trace>
  <inkml:trace contextRef="#ctx0" brushRef="#br0" timeOffset="138222.37">5193 17118 55 0,'0'31'27'0,"10"-12"-34"16,-2-16 56-16,2 4-47 15,-6-1 1-15,6-3 2 16,4-3 0-16,0-3-7 15,11-3 1-15,7-4 1 16,0 1 0-16,-1 2-10 16,-2 4 0-16,-12 3-8 15,-6 3 1-15</inkml:trace>
  <inkml:trace contextRef="#ctx0" brushRef="#br0" timeOffset="138363.6">5211 17560 64 0,'38'35'32'0,"22"-54"-45"0,-35 13 57 16,10-4-52-16,4 1 0 16,3-4-23-16,-13 1 0 15</inkml:trace>
  <inkml:trace contextRef="#ctx0" brushRef="#br0" timeOffset="140239.25">17709 5149 29 0,'4'3'14'0,"10"22"-2"0,-10-22 14 0,-1 6-23 16,1-2 0-16,-1 2 3 16,1-3 1-16,-1 7-9 15,1-4 1-15,-1 1 5 16,4-1 0-16,0-3-1 15,-3-3 0-15,3-3-1 16,4-12 1-16,-1-4-1 16,4-3 1-16,4-9-1 15,7-16 1-15,-1 13-2 16,15-19 1-16,21-4-6 16,7-8 1-16,11 8-13 15,-15-5 0-15</inkml:trace>
  <inkml:trace contextRef="#ctx0" brushRef="#br0" timeOffset="144262.18">6096 17268 43 0,'0'4'21'0,"0"8"-10"0,4-9 22 15,3 0-29-15,-7 4 1 16,3-1 3-16,4 0 1 16,7-3-10-16,11 1 0 15,7-8 6-15,7 1 1 0,3-3-2 16,0 0 0-16,4 3-6 16,3-4 0-16,-6 4-10 15,-11-3 0-15,-8 3-7 16,-10 6 0-16</inkml:trace>
  <inkml:trace contextRef="#ctx0" brushRef="#br0" timeOffset="144741.91">7324 16867 41 0,'3'9'20'0,"-6"-9"-9"0,-1 0 28 0,1 0-36 16,-4 7 1-16,0 2 1 16,-11 4 1-16,0 6-8 15,-3 2 0-15,-7 14 5 16,-7 12 0-16,-1 6-3 15,-6 10 1-15,3 3-2 16,4 12 1-16,7-2-1 16,6-1 1-16,8-3-2 15,11-12 0-15,-8-4-1 16,15-12 0-16,10-13-4 16,4-6 0-16,6-12-9 15,-3-10 0-15</inkml:trace>
  <inkml:trace contextRef="#ctx0" brushRef="#br0" timeOffset="145058.69">7433 17425 45 0,'4'10'22'0,"-1"-13"-16"0,-3 3 34 0,11 0-38 15,-8-4 1-15,4 1 0 16,7 0 1-16,8 3-7 15,2-3 0-15,8 0-5 16,-4 3 1-16,-7-10-9 16,8-2 1-16</inkml:trace>
  <inkml:trace contextRef="#ctx0" brushRef="#br0" timeOffset="145566.94">7923 17231 63 0,'15'19'31'0,"16"-7"-38"0,-20-9 59 15,3 0-50-15,11 1 1 16,-8-1 0-16,8 0 0 16,-7 3-4-16,-4-3 0 15,-4 4 1-15,-3 2 1 16,-10 0-4-16,-4 4 1 16,-4-1-3-16,1 4 0 0,-4-3-2 15,3-1 1-15,0 7-1 16,1-3 1-16,6-1 1 15,-6 1 0-15,10-3 2 16,0-1 0-16,0-2 2 16,0-1 1 15,10 0 2-31,-3-2 0 0,11-1 1 0,7 0 1 0,-11 0 0 16,3 4 0-16,1-1-1 15,-7 4 0-15,-8-1-2 16,-3 7 1-16,0-3-3 15,-3 9 1-15,-15 3-4 16,-3-6 1-16,3-3-7 16,-3 0 1-16,0-7-6 15,0-2 1-15</inkml:trace>
  <inkml:trace contextRef="#ctx0" brushRef="#br0" timeOffset="145958.54">8319 16804 42 0,'-18'29'21'0,"4"2"-21"16,14-28 36-16,0 10-33 16,3 2 1-16,4 7 1 15,4 3 0-15,7 13-6 16,13 9 1-16,-2 6 5 15,6 10 0-15,-10-3-2 16,-4 2 1-16,-11 10-3 16,-10 4 1-16,-17-1-7 15,-15 3 1-15,-10 7-13 16,-1-22 0-16</inkml:trace>
  <inkml:trace contextRef="#ctx0" brushRef="#br0" timeOffset="146484.34">8985 17319 54 0,'0'12'27'0,"0"-12"-25"0,0 0 40 15,7 0-39-15,4 0 0 16,3 0 2-16,7 0 0 16,-3-3-7-16,3 3 1 15,4-3 0-15,-1 0 1 16,1-3-9-16,-7-1 0 16,-1 1-9-16,-6 3 0 0</inkml:trace>
  <inkml:trace contextRef="#ctx0" brushRef="#br0" timeOffset="146663.99">8932 17551 41 0,'7'15'20'0,"29"-8"-21"15,-22-10 27-15,3 3-27 16,12-4 1-16,-8-2-5 15,11-6 0-15,3 2-3 16,7-9 0-16</inkml:trace>
  <inkml:trace contextRef="#ctx0" brushRef="#br0" timeOffset="147249.6">9804 16996 53 0,'3'25'26'0,"11"-22"-29"0,-10 0 48 0,3-3-43 16,7 3 1-16,4-3 4 15,-1 3 0-15,8 4-8 16,7-4 1-16,3 0 4 16,0 3 1-16,1-3-2 15,-5 4 1-15,-2-4-3 16,-5 3 0-16,-6 3-4 15,-4 7 1-15,-14 0-2 16,-11 2 0-16,-3-5-1 16,-7 3 0-16,-4-1-2 15,1 4 1-15,3 0 2 16,3 0 1-16,4 0 1 16,3-1 0-16,4 1 2 0,7 0 1 15,7 0 2-15,7 3 1 16,4-6 2-16,3 5 0 15,4 5 1-15,0-4 0 16,-1-1-2-16,-3 1 1 16,-6-3-3-16,-1 3 1 15,-7 0-4-15,-11 6 1 16,-13 7-6-16,-22-4 1 16,-18 4-6-16,-20-1 0 15,-19-2-10-15,-13-7 0 16</inkml:trace>
  <inkml:trace contextRef="#ctx0" brushRef="#br1" timeOffset="164275.03">25432 4073 35 0,'3'-34'17'0,"1"2"-7"0,-4 20 17 16,0 2-22-16,3 4 1 15,1 0 2-15,-4 6 0 16,10 9-11-16,-2 0 1 16,-1 20 6-16,-7 11 1 15,0 11-3-15,-4 18 0 0,-7 9-2 16,-10 22 1-16,0 38-1 15,0 16 0-15,3 15 0 16,1 7 0-16,3 15 0 16,3-6 1-16,0-6-1 15,4-10 0-15,-3-6-1 16,3-12 0-16,3-7-1 16,1-15 1-16,-1-13-4 15,-3-19 1-15,4-3-4 16,-5-16 0-16,1-12-7 15,0-9 0-15</inkml:trace>
  <inkml:trace contextRef="#ctx0" brushRef="#br1" timeOffset="165341.31">23308 5541 26 0,'-14'6'13'0,"10"-6"-2"16,4 0 14-16,4 0-23 15,7-3 1-15,3 0 1 0,7 3 0 16,0 0-5-16,18 0 0 16,17 0 5-16,18 0 0 15,25 3-1-15,14-3 1 16,21-7-1-16,25-5 0 16,10-7 0-16,22 0 0 15,17-9-2-15,14 3 1 16,7 3-1-16,1 0 0 15,-5-3-1-15,-2-6 1 0,2 2-1 16,-20 4 0-16,-7 0-2 16,-4 3 1-16,-22 0-5 15,-23 7 0-15,-8 5-9 16,-25 1 0-16</inkml:trace>
  <inkml:trace contextRef="#ctx0" brushRef="#br1" timeOffset="166227.84">27122 4816 36 0,'3'0'18'0,"1"3"-12"16,-4-3 24-16,3 3-29 16,1 4 0-16,-4-4 0 15,3 3 1-15,1 4-2 16,-1 2 0-16,1 1 2 15,3 5 1-15,3-2-2 16,5-3 1-16,2 2 0 0,4 4 1 16,11 0-2-16,7 0 1 15,3-4-1-15,-3 1 1 16,0-3-1-16,-4-1 1 16,-3 1-2-16,-7-1 1 15,-8 1-1-15,-10 3 0 16,-3-4-1-16,-8 1 0 15,-3 2 0-15,-7 7 1 16,-4 3-1-16,1-3 0 16,-4 10 0-16,3-4 1 0,4 3 0 15,0-6 1-15,3 4-1 16,1-11 0-16,3-2 0 16,0 0 0-16,-1 3-1 15,1-7 1-15,0-6 0 16,0-3 0-16,-3 1 0 15,3-14 1-15,0-12 1 16,0-9 0-16,-1-22 0 16,-2-1 1-16,-4-12-1 15,-7-3 1-15,-1-6-4 16,1 3 1-16,7 9-16 16,0-2 0-16</inkml:trace>
  <inkml:trace contextRef="#ctx0" brushRef="#br1" timeOffset="166795.81">28074 5158 44 0,'0'3'22'0,"-3"-3"-19"0,3 3 26 16,-4 10-28-16,-7 2 1 16,-10 7 0-16,0 4 0 15,-4 2-3-15,-3 13 0 16,0 9-1-16,7-13 0 15,0 1-6-15,3-7 0 16,4-9-5-16,3-9 0 16</inkml:trace>
  <inkml:trace contextRef="#ctx0" brushRef="#br1" timeOffset="166993.49">27838 5089 40 0,'3'25'20'0,"8"25"-16"16,-8-28 36-16,1 6-39 16,6 13 1-16,5 13 0 15,9-1 0-15,4-3-3 16,4-3 0-16,-4-9-3 16,1-7 0-16,-5-18-10 15,1-4 1-15</inkml:trace>
  <inkml:trace contextRef="#ctx0" brushRef="#br1" timeOffset="168027.03">25199 4020 39 0,'-4'15'19'0,"11"-8"-14"16,-7-7 27-16,8-3-30 16,6-4 1-16,0-5 1 15,0-7 0-15,7-9-6 16,4 9 1-16,3-13 3 16,0 1 0-16,0-3-2 15,1 5 0-15,-5 4 0 16,1 7 0-16,-11-4-2 15,0 6 1-15,-3 3-2 16,-1 4 1-16,-3 6-2 16,0 3 1-16,1 0-1 0,-1 9 1 15,0 4 0 1,3 12 1-16,1 0 1 0,3 3 0 16,0 10 2-16,0 3 1 15,4-4 1-15,-1 1 0 16,1-4 0-16,-4-5 1 15,0-4-1-15,-3-10 0 16,-1 1-1-16,-2-3 1 16,-5-10-3-16,-3-3 1 15,-3-13 0-15,-8 4 0 16,-7-1-1 0,-17 1 0-16,-18-4 0 15,-10 4 0-15,-8 0-2 0,-7 2 1 0,11 10-6 16,-3 1 0-16,3 8-7 15,0 1 1-15</inkml:trace>
  <inkml:trace contextRef="#ctx0" brushRef="#br1" timeOffset="168584.79">25770 2819 41 0,'7'0'20'0,"-7"6"-13"16,0-3 32-16,0 7-38 15,-3-1 0-15,-11 3 0 16,-7 10 0-16,-4 16-2 15,-7 6 0-15,-7 12 1 16,-3 4 1-16,-4 12-4 16,4 3 0-16,3-9-4 15,4-12 1-15,10-7-8 16,7-19 1-16</inkml:trace>
  <inkml:trace contextRef="#ctx0" brushRef="#br1" timeOffset="168795.67">25308 2740 40 0,'4'19'20'0,"24"47"-20"0,-17-41 33 0,3 6-33 16,3 7 0-16,1 6-4 15,0-10 1-15,-8-15-7 16,-3-16 1-16</inkml:trace>
  <inkml:trace contextRef="#ctx0" brushRef="#br1" timeOffset="169965.43">9405 4879 35 0,'-3'0'17'0,"17"12"-3"0,-14-8 18 16,0 5-28-16,0 7 1 16,0-1 0-16,0 10 1 15,0 10-9-15,0-1 1 16,0 23 4-16,0 12 1 15,0 16-7-15,3 12 0 0,1 9-3 16,3-5 0-16,0-13-2 16,-4-7 1-16,-3-6-1 15,0-15 1-15,0-22-3 16,0-17 1-16</inkml:trace>
  <inkml:trace contextRef="#ctx0" brushRef="#br1" timeOffset="170624.1">9529 4938 23 0,'3'7'11'0,"-3"-4"-7"0,0-6 15 16,0 3-16-16,4-10 0 16,3 4 3-16,-4 0 0 15,8-4-7-15,6 4 0 0,5 0 5 16,9 6 0-16,15-6 0 15,14 2 0-15,14-5-1 16,11-3 1-16,7-7 0 16,6 6 0-1,8-12-1-15,4 9 1 32,-12 4-2-32,-9-4 1 0,-12 10-2 15,-10-4 0-15,-10 10-1 16,-11 7 0-16,-4-4 0 15,-10 0 0-15,-11 10-1 0,-4 9 0 0,-10 15-3 16,-10-9 1-16,-4 13-1 16,-7 6 0-16,-4 0-1 15,0 13 1-15,-3-7 0 16,4 10 1-16,3 0 2 16,3-1 0-16,7-2 1 15,4-1 0-15,8 1 1 16,6-7 0-16,7 1 1 0,7-7 0 15,0 9 1 1,-7-12 1-16,-3 0-1 16,-14 3 1-16,-11 9-2 47,-11-9 1-32,-17 7-2-15,-25-4 0 16,-22-3-3-16,-16-3 1 0,-8-13-5 15,-21-6 1-15,-7-9-9 0,-7-13 0 0</inkml:trace>
  <inkml:trace contextRef="#ctx0" brushRef="#br1" timeOffset="174302.14">24052 4079 19 0,'15'25'9'0,"6"4"-1"0,-11-20 9 15,-3-3-15-15,4 10 0 0,-1-7 2 16,5 4 1-16,-1-1-6 16,0 4 1-16,0 6 3 15,0 0 0-15,0 3-1 16,0-3 1-16,0-6-1 15,0-1 0-15,1 1 0 16,2 6 0-16,1 3 0 16,0 3 1-16,-1-3-1 15,1 13 1-15,-4-19 0 16,4 6 1-16,-1 3-1 16,1 0 0-16,-1 4-1 15,5-4 1-15,-8 3-2 16,3 1 0-16,5-4-1 15,6 10 1-15,0-7-1 16,7 3 0-16,1-5 0 16,2-1 0-16,1-3 0 15,3 6 0-15,1 7 0 16,-1-4 0-16,0 7 0 0,1-9 0 16,-4 8-1-16,-1 4 1 15,8 3 0-15,7 0 0 16,0 3 0-16,4-9 1 15,3 6-1-15,3-3 0 16,-3 6 0-16,-4-9 1 16,1 9-1-16,3 4 0 15,3-4 0-15,-3 0 0 16,4 0 0-16,-1 7 0 16,4-20 0-16,0 7 1 0,-10 9-1 15,3-2 0-15,7 5 0 16,-4 0 0-16,1 1 0 15,-1 6 1-15,4-4 0 16,4 7 0-16,-11-22-1 16,-4 3 1-16,1 6-1 15,3 4 1-15,-4-7-1 16,-3 0 0-16,0 3-1 16,0 4 1-16,3-4 0 15,-6 0 0-15,-4-2-1 16,-4-1 1-16,-7-22-2 15,-3 0 0-15,-7 0-6 16,-4 1 0-16,-11-7-7 16,-13-4 1-16</inkml:trace>
  <inkml:trace contextRef="#ctx0" brushRef="#br1" timeOffset="176269.71">26621 7419 27 0,'3'3'13'0,"-3"-12"0"16,0 9 13-16,0 0-24 15,0-3 1-15,0 3 3 16,-3 3 1-16,-4 3-9 16,0 3 1-16,-8 10 4 15,-2 3 1-15,-4 9-2 16,-8 7 0-16,-6 9-3 16,-4 3 0-16,-3 7-3 15,0-1 1-15,3 4-4 16,7-10 0-16,7-6-6 15,1-16 0-15</inkml:trace>
  <inkml:trace contextRef="#ctx0" brushRef="#br1" timeOffset="176548.13">26201 7485 41 0,'14'22'20'0,"-3"-16"-24"0,-4 0 35 0,0 1-31 16,3 2 0-16,-3 0 0 16,4 7 0-16,-1 6-1 15,1 6 1-15,0 0-4 16,-1-2 1-16,1-5-8 15,-4-5 1-15</inkml:trace>
  <inkml:trace contextRef="#ctx0" brushRef="#br1" timeOffset="176855.23">26614 7541 45 0,'17'-3'22'0,"18"6"-22"0,-20-6 38 0,-1 0-38 16,0 0 1-16,0 3-3 15,0 0 1-15,0 3-6 16,-3 0 0-16,-11-3-6 16,-4 3 0-16</inkml:trace>
  <inkml:trace contextRef="#ctx0" brushRef="#br1" timeOffset="177036.2">26621 7773 34 0,'10'7'17'0,"11"-4"-13"16,-14-6 25-16,4-1-28 15,3 1 0-15,0 3 0 16,4 0 0-16,3-6-7 15,0 0 1-15,-3-1-5 0,-1-11 0 16</inkml:trace>
  <inkml:trace contextRef="#ctx0" brushRef="#br1" timeOffset="177291.99">27044 7764 52 0,'7'-3'26'0,"11"9"-29"0,-8-6 49 0,4 0-46 15,4 0 0-15,3 0-1 16,4-3 1-16,0 3-8 15,-1 0 1-15,-3 0-8 16,-6 0 0-16</inkml:trace>
  <inkml:trace contextRef="#ctx0" brushRef="#br1" timeOffset="177590.84">27640 7657 43 0,'-21'38'21'0,"-14"12"-25"0,24-47 32 16,-3 10-29-16,-4 6 1 16,-6 6 0-16,-1 3 0 0,4-6-3 15,3-7 0-15,8-2-8 16,-5-4 0-16</inkml:trace>
  <inkml:trace contextRef="#ctx0" brushRef="#br1" timeOffset="177771.22">27390 7692 41 0,'24'75'20'0,"12"-6"-12"16,-22-44 32-16,-4 10-40 15,4 5 0-15,1 1-3 16,2 0 0-16,1-4-9 15,-1-15 0-15</inkml:trace>
  <inkml:trace contextRef="#ctx0" brushRef="#br0" timeOffset="182980.28">24486 5315 30 0,'7'22'15'0,"-7"0"-1"0,0-19 15 15,0 3-25-15,0 0 1 16,0 1 1-16,0-1 0 15,0 3-8-15,0 4 0 16,-3 3 5-16,3 5 1 0,0-5-4 16,0 9 1-16,3 7-5 15,1 5 1-15,3-5-10 16,-4-4 1-16,-3-9-2 16,-7-4 0-16</inkml:trace>
  <inkml:trace contextRef="#ctx0" brushRef="#br0" timeOffset="183404.04">24102 6212 54 0,'-4'3'27'0,"8"-3"-35"0,-1 0 55 16,1 0-45-16,3 0 1 0,0 0 0 15,7-3 0-15,0-1-4 16,4-2 0-16,3 0 2 16,0-3 1-16,4 2-5 15,-4 1 1-15,-3 0-13 16,-1-1 1-16,-6 7-3 15,3 0 1-15</inkml:trace>
  <inkml:trace contextRef="#ctx0" brushRef="#br0" timeOffset="183687.56">24567 6002 47 0,'4'25'23'0,"7"0"-20"0,-4-16 42 15,-4-3-44-15,-3 4 1 16,0 9-1-16,-3 6 0 15,-1 3-2-15,1-6 0 16,-4 12-2-16,3-2 1 16,0 2-13-16,-3-12 0 0</inkml:trace>
  <inkml:trace contextRef="#ctx0" brushRef="#br0" timeOffset="187126.22">24539 4684 25 0,'0'7'12'0,"4"2"-2"0,-4-9 13 0,0 0-20 16,0 0 1-16,0 0 1 16,0 0 0-16,0 0-7 15,3 3 1-15,-3-3 4 16,0 0 0-16,0 0-2 16,0 0 1-16,0 0-2 15,0-3 1-15,-3-3-1 16,-1 0 0-16,1-1 0 15,-1 1 0-15,-3 3-1 16,4 3 1-16,-4 3-2 16,3-3 1-16,0 3-1 15,1 0 1-15,-1 4-1 16,4-1 0-16,-3 0 0 16,3 0 0-16,0 1 1 15,3 5 0-15,1 1 0 0,3-1 0 16,0 1 2-16,0-1 0 15,-3-8 1-15,3 2 0 16,0-12 0-16,3 2 1 16,1-5 0-16,-4 3 0 15,0-10 1-15,-3 0 0 16,3 1-1-16,-4-7 0 16,1 6-1-16,-4 0 1 15,-4 1-2-15,-3 2 0 16,0 4-1-16,0 3 1 0,-4-1-2 15,1 4 1-15,-4-3-1 16,0 6 1-16,-1 6-1 16,5 4 0-16,3-1 0 15,0 3 1-15,0 4-1 16,3 6 1-16,4-3 0 16,4 3 0-16,3-3 0 15,0-4 0-15,3 4 0 16,1-9 1-16,-4-1-1 15,0-3 1-15,0-3-1 16,0-3 1-16,0 0-1 16,-3-3 1-16,-1-6-1 15,-3-1 1 17,0-5-1-32,0-7 0 0,0 6 0 0,0-9 0 0,0 6 0 15,0 4 0-15,-3 2 0 16,-1 0 0-16,-3 10 0 0,0 3 0 15,-3 3 0-15,-5 4 0 16,5-1 0-16,-4 3 0 16,3 1-1-16,1-1 1 15,3 4-1-15,-4-1 0 16,7 7 0-16,4-6 1 16,4 2 0-16,3 1 0 15,-3-3 0-15,3-7 0 16,0-3 0-16,3-3 1 0,1 0-1 15,-1-3 1-15,1-7 0 16,-4 1 0-16,0-7 0 16,0 1 0-16,-3-4-1 15,-1-3 1-15,-3 3-1 16,0 3 1-16,-3 7 0 16,-1-4 0-16,1 4-2 15,-4 0 1-15,-4 2-1 16,0 4 1-16,-3 0-1 15,0 3 0-15,0 10-1 16,-4 2 1-16,8 4-2 16,-1-1 1-16,1 4-1 15,3 0 1-15,3 6 0 16,4-9 1-16,7-1 0 16,0 7 0-16,4-12 1 15,3-4 1-15,7-3 0 16,-3-3 1-16,-4-3 0 0,-4 0 0 15,1 0-1-15,-4-7 1 16,0-2-1-16,0-7 0 16,-3 0 0-16,-4-3 0 15,-4 3-1-15,1 4 0 16,-4-4-1-16,-4 6 1 16,-3 7-5-16,0 6 0 15,3 3-9-15,-3-6 0 16</inkml:trace>
  <inkml:trace contextRef="#ctx0" brushRef="#br0" timeOffset="188911.33">24462 4619 20 0,'0'-7'10'0,"0"1"0"0,0 6 3 0,0 0-10 16,0 0 1-16,0 0 1 16,0 0 1-16,0-6-7 15,0 6 0-15,0 0 5 16,-4-3 1-16,1 12-2 16,3-9 1-16,0 0-1 15,-4 0 0-15,4-6-1 16,-7 3 1-16,3 3 0 15,1 0 0-15,-1-7-1 16,1 4 0-16,-1-3 0 16,1 0 1-16,-1-1-2 15,1 1 1-15,-1 0-1 16,-3 3 0-16,4-7-1 16,-4 10 1-16,0-9-1 15,-1 3 1-15,1-1-1 16,0-2 0-16,0 0 1 0,0-4 0 15,4 4 0-15,-4-1 0 16,0 4 0-16,0-3 1 16,0 2-1-16,-1 1 0 15,1 0-1-15,0-1 1 16,0 4-1-16,-3-3 0 16,-1 6 0-16,1 0 1 15,-1-12-1-15,0 5 1 16,4-2-1-16,-3-1 0 15,-1 1 1-15,1 0 0 16,-5-4-1-16,1 1 0 16,0-1 0-16,4 7 0 0,-1-4 0 15,-3-5 0-15,0 5 0 16,0-2 0 0,0-1-1-16,0 1 1 15,-1-1 0-15,5-3 0 16,3 1 0-16,0-4 0 0,0-9 0 15,0 12 0-15,0-3 0 16,-1 7 0-16,1-1 0 16,0 4 1-16,-3-1-1 15,-1 1 0 1,1-1 0-16,-4 4 0 16,3-3 0-16,0-4 0 15,1 1 0-15,-4-1 0 0,3 1 0 16,-3-1 0-16,3 4 0 15,1-1 0-15,-1 4 0 16,4 3 0-16,0-3 0 0,0 2 0 16,0 1 0-16,0 0 0 15,3 0 0-15,1 0 0 16,-1-3-1-16,1 2 1 16,-1 4 0-1,4 0 0-15,0 0 0 0,0 4 0 16,0-1 0-16,4 0 0 15,-1 0 0-15,1 0 0 16,3 3 0-16,0 4 0 16,4-1 0-16,3 1 1 0,3 5-1 15,1-5 0-15,3 9 0 16,-3-10 0-16,-1 7 0 16,1 6 0-16,7 3 0 15,-1-3 0 1,5 3 0-16,-1-3 1 0,0 6-1 15,0-9 1-15,-3 0-1 16,0-1 1-16,-4 1-1 16,0 0 1-16,0 6-1 15,0 0 0-15,4-3 0 16,-4-9 0 0,-3 2 0-1,0 4 0-15,-4 0-1 0,0 0 1 0,0 0 0 16,0-1 0-16,0-2 0 15,0 0 0-15,0-1 0 0,-3 1 0 16,-1 0 0-16,5-10 1 16,-5 0-1-16,-3 1 0 15,0-1 0 1,0-3 0-16,-3 0-1 31,-1 3 0-31,-3 1 0 0,-3-7 0 0,-1-10 0 0,-3 1 1 16,-3-4-1-16,-4 1 1 15,-8-13 0-15,1 0 1 16,-7 12-1-16,0-9 0 16,-25-28-1-1,0 6 1 1,4-3 0-16,6 6 0 0,4-6-1 16,4 6 1-16,3 7 0 15,1-4 0-15,-1 4 0 16,0-1 0-16,4 4-1 15,3 3 1-15,4 3-2 16,3 6 1-16,4 6-1 16,0 1 1-16,0 5-1 15,4 1 0-15,-1 3 0 16,0 0 0-16,1-6-2 16,-1 2 1-16,4-2-1 15,0 6 0-15,0-7 0 16,3 4 0-16,1 6-2 15,3-9 0-15,0 9-5 0,0 0 0 16</inkml:trace>
  <inkml:trace contextRef="#ctx0" brushRef="#br2" timeOffset="200065.15">26734 3421 37 0,'7'-7'18'0,"-7"7"-7"16,0 0 19-16,3 4-26 16,-3 5 0-16,0 0 0 15,4 1 1-15,-4 9-8 16,0 6 1-16,-4 6 2 0,1 4 0 15,-1 5-5-15,1-8 1 16,3-1-6-16,0-9 0 16,0-9-4-16,-4-13 1 15</inkml:trace>
  <inkml:trace contextRef="#ctx0" brushRef="#br2" timeOffset="200486.45">26726 3283 31 0,'11'0'15'0,"-4"6"-12"0,-3-6 24 0,6 3-24 16,4 3 1-16,0 1 1 16,4 2 1-16,-4 7-7 15,-3-4 0-15,-1 10 4 16,-3-3 1-16,-7-3-4 15,-3-1 1-15,-8 1-1 16,1 0 0-16,-1-4-2 16,-3 1 1-16,7-4-1 15,-4 1 0-15,4-10 1 16,0 3 0-16,0 3-1 16,0-6 1-16,0 0 0 15,4 3 1-15,-1 4-1 16,4-7 1-16,0 9 0 15,7 0 0-15,0 7 0 16,4 3 0-16,3 3 1 0,0 0 1 16,4-3-1-16,-1-4 1 15,4 7-1-15,-3 0 0 16,0 3-8-16,-4-3 1 16,-4-12-6-16,1-1 0 15</inkml:trace>
  <inkml:trace contextRef="#ctx0" brushRef="#br2" timeOffset="200771.87">27069 3204 42 0,'7'38'21'0,"3"-19"-24"16,-6-10 36-16,-4-2-32 15,0-4 0-15,0 6 0 16,-4 7 0-16,1 9-1 16,-1 3 1-16,1 7 1 15,-1-1 0-15,1 4-7 16,-1 6 0-16,1-10-7 15,-1-3 0-15</inkml:trace>
  <inkml:trace contextRef="#ctx1" brushRef="#br2" timeOffset="104084.26">20863 8269 0</inkml:trace>
  <inkml:trace contextRef="#ctx0" brushRef="#br2" timeOffset="202724.24">32099 3292 27 0,'11'10'13'0,"-1"2"-3"0,-6-6 14 0,3-2-23 16,-3 5 0-16,-1 4 1 15,1 5 1-15,-1 11-4 16,-3-4 1-16,0 12 1 16,-3 7 1-16,-4-6-2 15,3 6 1-15,0 0-10 16,4-1 0-16,-3-21-2 16,-1-3 1-16</inkml:trace>
  <inkml:trace contextRef="#ctx0" brushRef="#br2" timeOffset="203158.04">32046 3289 35 0,'18'0'17'0,"24"13"-18"0,-28-4 31 0,4-6-28 16,3 7 1-16,-3-1 1 16,0 4 1-16,-1-1-6 15,1 4 1-15,-8 3 2 16,-3-1 0-16,-3 1-1 16,-1 6 0-16,-3 3-2 15,-3-2 1-15,-4-4-3 16,-4-1 1-16,-3-11 0 15,-3 2 1-15,-1-5-1 16,0 2 1-16,1-3-1 16,3-6 0-16,-1 4 1 15,5 2 1-15,6-6 0 16,4 9 0-16,4 1 0 16,6-1 0-16,1 7 1 15,3 2 0-15,0-2-1 0,4 9 0 16,0 0-2-16,-8-3 1 15,4-3-9-15,-3-6 0 16</inkml:trace>
  <inkml:trace contextRef="#ctx0" brushRef="#br2" timeOffset="203592.81">32396 3408 42 0,'7'6'21'0,"10"7"-15"16,-10-13 33-16,0 0-37 15,4 0 1-15,3 0 1 16,4 0 0-16,3 0-5 16,0 0 0-16,-3 0 3 15,-1 3 0-15,-3 3-2 16,-6 4 1-16,-5-4-2 16,-6 4 0-16,-5-1-1 15,-2 10 1-15,-4 3-1 0,0 9 1 16,0 4 0-1,3-4 0-15,0 3 1 0,4 1 0 16,4-10 1-16,3 3 0 16,7-12 0-16,7 0 0 15,7-4-6-15,7-2 1 16,4-7-11-16,-11 6 1 16</inkml:trace>
  <inkml:trace contextRef="#ctx0" brushRef="#br2" timeOffset="204343.43">31214 3073 48 0,'0'34'24'0,"10"32"-26"16,-6-41 36-16,-4 35-34 16,-4 18 0-16,-3 32 0 15,0 6 0-15,0 44 0 16,4 19 0-16,3 34 1 16,3 28 1-16,4 32 1 15,4 12 0-15,10 20 0 0,-3 24 0 16,6 10 1-16,5 15 0 15,2 16-1-15,8-16 1 16,0 7-2-16,0-7 1 16,10-12-4-16,-10-22 1 15,0-35-7-15,-11-34 1 16,-10-19-12-16,-18-28 1 16</inkml:trace>
  <inkml:trace contextRef="#ctx0" brushRef="#br2" timeOffset="205139.31">29372 5641 37 0,'-3'16'18'0,"20"-10"-6"16,-6-6 19-16,3-3-26 0,-3 0 1 15,6-4 2 1,22-2 1-16,11 3-12 0,17-1 1 16,21 7 6-16,7-3 1 15,25 3-3-15,35 0 0 16,14 0-1-16,29-3 0 16,17 0 0-16,36-3 0 15,10-4 0-15,25 1 0 16,10 3 0-16,4-7 0 15,3 4-3-15,-17 6 0 16,959-13 4-16</inkml:trace>
  <inkml:trace contextRef="#ctx0" brushRef="#br2" timeOffset="205669.69">33355 5199 40 0,'4'19'20'0,"10"3"-13"0,-4-22 21 0,4 6-26 0,8-3 1 0,6 0 2 15,11 0 0-15,7 10-6 16,-4-1 0-16,0 1 4 16,-3-4 1-16,0-6-3 15,130 22-2-15</inkml:trace>
  <inkml:trace contextRef="#ctx0" brushRef="#br2" timeOffset="205935.73">33863 5481 109 0,'-81'241'0'0,"70"-209"0"15,1 5 0-15,-1 4-1 0,-6-3 1 16,-5-1 0-16,1-5 0 16,0-7-1-16,0-13 1 15,3-12 0-15,1-9 1 16,3-13-1-16,3-6 1 16,4-16 0-16,3 6 0 15,1-12 0-15,3-9 0 16,-4 8-1-16,1-11 0 15,-11 2-2-15,-4 7 0 16,0 3-4-16,1 9 1 16,-4-3-9-16,-1 3 0 0</inkml:trace>
  <inkml:trace contextRef="#ctx0" brushRef="#br2" timeOffset="206867.55">30826 3311 38 0,'14'22'19'0,"3"-6"-9"15,-9-16 20-15,2 0-27 16,1-3 1-16,3-7 0 16,3-2 1-16,5 8-6 0,-1-18 0 15,3-9 3 1,1-13 1-16,0-3-2 0,-4-3 0 16,0 3-1-16,-3-3 1 15,-4 3-2-15,-3 3 0 16,-1 6-2-16,-3 10 1 15,4 12-2-15,-4 7 0 16,0 9-1-16,0 9 1 16,0 4-1-16,0 37-2 15,-3-12 5 1,3 2 2-16,0-2 0 0,3 6 1 16,4-3 0-16,4-1 1 15,3-14 1-15,0 2 1 16,-3-13 0-16,3 4 0 15,-3-9 0-15,-4 2-1 16,-4-5 1-16,-2-1-1 16,-16 3 0-16,-9 10-3 15,-18 0 1-15,-1 0-2 16,-10 6 1-16,-17-13-5 16,-11 1 1-16,0-10-10 15,-11-6 0-15</inkml:trace>
  <inkml:trace contextRef="#ctx0" brushRef="#br2" timeOffset="209631.79">33599 6281 37 0,'0'6'18'0,"-4"-3"-10"15,1-6 19-15,-5 6-27 16,-2 6 1-16,-8 13-1 16,-3 3 1-16,0 4-2 15,0 2 0-15,3 0-1 16,-3-2 1-16,10 2-7 16,4-6 1-16,7-9-4 15,0-13 0-15</inkml:trace>
  <inkml:trace contextRef="#ctx0" brushRef="#br2" timeOffset="209844.66">33457 6265 34 0,'11'16'17'0,"17"62"-15"0,-21-50 30 16,4 7-33-16,-1 15 1 15,5-12-13-15,2 2 0 0,1-5 9 16,3-7 1-16</inkml:trace>
  <inkml:trace contextRef="#ctx0" brushRef="#br2" timeOffset="210498.25">31076 2044 46 0,'-3'0'23'0,"-15"63"-20"0,11-47 24 16,-7-4-28-16,-11 16 1 15,-3 16-1-15,-4 16 0 16,8 3-2-16,2-1 0 16,5 1-10-16,3-16 1 15</inkml:trace>
  <inkml:trace contextRef="#ctx0" brushRef="#br2" timeOffset="210685.14">30723 2069 39 0,'39'41'19'0,"11"0"-15"16,-36-32 29-16,7 19-35 15,0 7 0-15,0-1-22 16,-10-15 1-16</inkml:trace>
  <inkml:trace contextRef="#ctx0" brushRef="#br2" timeOffset="212435.53">9733 7341 20 0,'14'3'10'0,"7"0"-4"0,-14-3 11 16,4 0-12-16,7 0 1 16,3-3 7-16,0-4 0 15,11 1-14-15,14 0 0 16,10 0 9-16,4-4 0 15,14-2-4-15,7-1 0 16,4-3-10-16,-7 1 0 16,-8-1-9-16,-20 10 1 15</inkml:trace>
  <inkml:trace contextRef="#ctx0" brushRef="#br2" timeOffset="212842.1">9560 6531 23 0,'4'26'11'0,"3"39"4"0,-7-55 9 15,0 15-22-15,-4 9 1 16,1 13 0-16,-1 13 0 16,4 15-6-16,0-3 0 0,7 7 0 15,0-10 1-15,-3-6-9 16,-1-20 1 0</inkml:trace>
  <inkml:trace contextRef="#ctx0" brushRef="#br2" timeOffset="213411.87">9723 6262 13 0,'7'3'6'0,"21"3"9"0,-18-9 1 16,8 0-10-16,7 0 0 15,7 0 4-15,13 3 1 16,15 0-12-16,0 0 1 16,0 0 8-16,7 3 0 0,0 0-3 15,-7-3 1-15,0 0-3 16,0-3 0-16,4-3-2 15,-8 2 0-15,-6 4-3 16,-8 7 1-16,-3-4-2 16,-8 12 0-16,-9 7-2 15,-5 7 1-15,-3-1-2 16,-3 10 1-16,-4 18-2 16,-3-6 1-16,-4 25 0 15,-7 10 0-15,-4 0 1 16,-7 9 0-16,-3-3 1 15,-4-3 0-15,-3-10-3 16,0-9 1-16</inkml:trace>
  <inkml:trace contextRef="#ctx0" brushRef="#br0" timeOffset="-209717.72">29824 5484 39 0,'-7'50'19'0,"-25"-3"-16"0,18-28 19 0,-4 0-22 15,-6 12 0-15,-1-2-7 16,0-4 1-16,8-3-1 15,6-10 0-15</inkml:trace>
  <inkml:trace contextRef="#ctx0" brushRef="#br0" timeOffset="-209478.58">30219 5487 44 0,'-4'32'22'0,"-20"5"-22"15,17-24 38-15,-7 6-38 16,-4 3 0-16,0-4 0 0,4 4 1 16,0 3-3-16,3-9 0 15,4-3-4-15,4-7 0 16,6 0-7-16,8-9 0 15</inkml:trace>
  <inkml:trace contextRef="#ctx0" brushRef="#br0" timeOffset="-209253.61">30600 5503 30 0,'3'41'15'0,"12"-22"-13"15,-15-10 19-15,-4 10-21 16,4 6 0-16,-3-3-1 16,-5 6 1-16,-2 3 0 15,-1-6 0-15,1 1-2 16,3-5 1-16,0-5-6 16,7-6 0-16,7-14-2 15,0-11 1-15</inkml:trace>
  <inkml:trace contextRef="#ctx0" brushRef="#br0" timeOffset="-209042.75">31048 5399 24 0,'21'7'12'0,"4"8"-6"16,-18-8 23-16,-4 5-27 0,1 4 0 15,-4 0 1-15,-7 6 1 16,-4 6-5-16,-6 6 0 15,-4-2 2-15,-1 2 1 16,1 1-3-16,7-13 0 16,3 3-6-16,8-16 1 15,6-3-4-15,12-3 0 16</inkml:trace>
  <inkml:trace contextRef="#ctx0" brushRef="#br0" timeOffset="-208825.81">31485 5462 27 0,'18'32'13'0,"-11"8"-9"15,-7-37 20-15,-3 13-24 16,-1 6 1-16,-3 3 0 16,-4 0 1-16,1-6-3 15,-4-3 1-15,7-7-1 16,3 1 0-16,4-4-7 15,7 0 1-15,11-15-2 16,-1-7 0-16</inkml:trace>
  <inkml:trace contextRef="#ctx0" brushRef="#br0" timeOffset="-208637.06">31933 5459 26 0,'11'44'13'0,"0"-10"-16"0,-8-24 24 16,1 2-22-16,-1 4 1 16,-3 3 0-16,0 0 0 15,0 0 0-15,0-7 0 16,0 4-3-16,0-7 0 16,7-6-4-16,4-12 0 0</inkml:trace>
  <inkml:trace contextRef="#ctx0" brushRef="#br0" timeOffset="-208426.18">32322 5556 28 0,'10'25'14'0,"-3"22"-17"15,-3-37 25-15,-4 2-22 16,0 4 0-16,-4-7-1 15,4-2 1-15,0-4-2 16,0 6 0-16,0-6-5 16,7-6 0-16,4-12-1 15,3-14 1-15</inkml:trace>
  <inkml:trace contextRef="#ctx0" brushRef="#br0" timeOffset="-208215.03">32674 5506 21 0,'11'41'10'0,"-8"-32"-12"0,-3 4 20 16,-3 6-18-16,-1 6 0 15,-3-6 0-15,0-7 0 16,4 4-1-16,-1-4 1 16,1-2-1-16,6-4 1 15,4-6-2-15,4-6 0 16,3-10-2-16,4-9 0 15,-1 6-2-15,-3-3 1 0</inkml:trace>
  <inkml:trace contextRef="#ctx0" brushRef="#br0" timeOffset="-207872.1">32904 5412 17 0,'28'13'8'0,"7"21"-2"0,-24-21 16 0,-4-4-19 16,0 7 0-16,3 2 1 15,-3 4 0-15,0 0-6 16,1-3 1-16,-1-3 3 15,-4-4 0-15,1-2-3 16,-1-7 1-16,4-3-1 16,0-6 0-16,0-4 0 15,4-5 1-15,3 5-2 16,0-2 1-16,4-10-1 16,-1 3 0-16,5-6-2 15,2 3 0-15,1 0-2 16,0 9 0-16,-1 1 1 15,-2 2 1-15,-5 1 1 0,-3 9 1 16,0 0 3-16,1 9 0 16,-5 16 2-16,-3-6 1 15,0-3-1-15,-3 3 1 16,-4 3-3-16,0-3 1 16,0-4-5-16,0-5 0 15,-4-4-3-15,4-6 1 16</inkml:trace>
  <inkml:trace contextRef="#ctx0" brushRef="#br0" timeOffset="-207812.31">33436 5453 0 0,'18'-44'0'0</inkml:trace>
  <inkml:trace contextRef="#ctx0" brushRef="#br4" timeOffset="-197602.55">30166 5459 23 0,'7'22'11'0,"14"-41"6"16,-14 19 11-16,0-6-21 15,-3 6 0-15,-1 3 5 16,1 0 1-16,-1 7-16 16,1 2 0-16,0-6 10 15,-4 1 1-15,0 8-5 16,0 10 0 0,-4 35-8-16,0 3 1 15,-3-7-11 1,0 4 0-16,-3-7-2 0,-1-15 1 15</inkml:trace>
  <inkml:trace contextRef="#ctx0" brushRef="#br4" timeOffset="-196866.91">29729 6500 56 0,'0'13'28'0,"0"2"-34"15,0-12 58-15,3 4-47 16,-3-4 0-16,0-3 1 16,7 0 0-16,4 0-9 15,3 3 1-15,0-3 4 16,4 0 1-16,-1 0-7 16,1 0 0-16,0-3-12 15,-1-7 1-15,-3-2-4 16,0-4 0-16</inkml:trace>
  <inkml:trace contextRef="#ctx0" brushRef="#br4" timeOffset="-196611.63">30106 6350 61 0,'-3'44'30'0,"-1"-4"-32"0,0-24 57 0,4 9-54 15,-3 10 0-15,3-10 0 16,0 9 0-16,0 4-2 16,0-1 0-16,3-2-6 15,-3-4 0-15,0-15-11 16,4-10 0-16</inkml:trace>
  <inkml:trace contextRef="#ctx0" brushRef="#br4" timeOffset="-195665.92">32597 5371 39 0,'3'-3'19'0,"1"16"-4"16,-4-13 19-16,0 0-30 16,-4 3 0-16,4 6 2 15,-3 4 0-15,-1 9-7 16,1 0 1-16,-4 0 4 15,3 9 1-15,1 7-2 0,-1-4 0 16,4 1-4-16,0-1 1 16,0-3-9-16,4-2 1 15,-1-17-10-15,4 1 1 16</inkml:trace>
  <inkml:trace contextRef="#ctx0" brushRef="#br4" timeOffset="-195212.84">32657 6384 51 0,'3'10'25'0,"-6"21"-19"0,3-25 38 15,0 7-41-15,0 5 0 16,0 8 2-16,0 8 1 16,0 1-8-16,-4 2 1 15,1 4 2-15,-1 0 0 16,1-13-10-16,-5-3 1 15,-2-12-10-15,6-10 0 16</inkml:trace>
  <inkml:trace contextRef="#ctx0" brushRef="#br4" timeOffset="-193414.34">30459 5650 42 0,'10'0'21'0,"-3"-12"-10"0,-3 6 22 15,-4-1-30-15,0-2 0 16,-4-1 2-16,-3 1 0 16,-7 0-7-16,0-7 0 15,-3 10 4-15,-5-4 1 0,-2 1-2 16,-1-1 0-16,0 7-1 16,-3 3 1-16,-4 0-1 15,1 0 0-15,-1 0-1 16,4 10 1-16,3 2-1 15,4 7 0-15,3 0-1 16,4 3 0-16,3-3 0 16,1 6 1-16,6 3 0 15,1 6 1-15,6 4 0 16,8 3 0-16,7-4 1 16,3-8 0-16,3-7 0 15,5-10 1-15,2-12 1 16,1-6 1-16,0-7 0 15,-4-12 0-15,0-6-1 16,-3 6 1-16,-4-7-2 16,-7-2 0-16,-7 3-7 15,-10-7 0-15,-8 7-14 16,-6 12 1-16</inkml:trace>
  <inkml:trace contextRef="#ctx0" brushRef="#br4" timeOffset="-191702.83">30431 5691 36 0,'-7'-3'18'0,"7"-3"-10"0,0 6 15 16,0 0-22-16,3 0 1 15,1 3-1-15,-1-3 1 16,-3 0-2-16,4 0 0 16,-4 0 2-16,3 0 1 15,4-3 0-15,0 0 0 0,7-1 1 16,1-2 0-1,2 0 0-15,4-7 1 0,-3 4-1 16,10-4 1-16,7-5-1 16,1-1 1-16,-4 6-1 15,-1 4 0-15,-6-1-1 32,-4 4 0-32,-7-3-2 0,-3 6 0 0,-4 6-2 15,-4 0 1-15,-3 6-3 16,-7 4 1-16,-10 6-3 15,-8-1 1-15,0 4 0 16,4 0 1-16,7-9-1 16,3-1 1-16,1 1 1 15,-1-7 1-15,8 4 1 16,6-10 1-16,11 0 1 16,11 0 1-16,0-16 1 15,7 0 1-15,10-6 0 0,4 0 0 16,0 0-1-16,-4 4 0 15,-7 5-1-15,-3 4 1 16,-11-1-3-16,-7 10 0 16,-3 7-1-16,-8 5 0 15,-6 7-2-15,-4 0 1 16,0 0-1-16,0-1 0 16,0-2 1-16,3-7 0 0,1 1 0 15,3-7 0 1,7 0 1-16,3 0 1 0,8 7 0 15,3-10 0-15,4-13 1 16,-4-3 0-16,4 1 0 16,6-7 0-16,5 3 0 15,-5 0 0-15,-2 7-1 16,-1-1 0-16,-7 7-1 16,-3 3 0-16,-4 6-1 15,-7 3 1-15,0 7-1 16,-4-10 0-16,-3 9 0 15,-3 1 0-15,3-1 0 16,0-2 0-16,0 2 1 16,0-5 1-16,7-4-1 15,0-3 0-15,7-3 0 16,7-4 1-16,7-5-1 0,11-1 1 16,7 1-1-1,-4-4 0-15,-6 0 1 0,-5 1 0 16,5 5-1-16,-5-2 1 15,-6 9-1-15,3-4 1 16,-6 7-1-16,-5 3 0 16,-3 1-1-16,-3 2 1 15,-4 0-1-15,-4 0 0 16,1 1 0-16,3-1 1 16,0-3-1-16,4 0 1 15,-1-3-1-15,1-3 1 16,3 0 0-16,0-3 0 0,4-1-1 15,3-2 1-15,4 3 0 16,3 3 1-16,0-4-1 16,4-12 0-16,0 7 0 15,-4-4 0-15,-4 7 0 16,-2 6 1-16,-5 3-2 16,-3 9 1-16,-3 4-1 15,-4-13 0-15,-3 3-1 16,-4 0 0-16,0 3 0 15,0-3 1-15,0 4-1 16,0-1 1-16,0-3 0 16,3 3 1-16,1-6 0 15,3 0 0-15,0 0 0 16,3 0 0-16,-3 0 0 16,4-6 1-16,3 3-1 15,4-3 1-15,3 9 0 16,0 0 0-16,0-6-1 15,0 0 1-15,-3-7-1 0,0 4 1 16,-4-7-1-16,0 7 1 16,0 0-2-16,-3 9 1 15,-1 0 0-15,-3 7 1 16,4-1-2 0,-4-6 1-16,-4-6 0 0,-3 3 0 15,4 3-1-15,-4 0 1 16,0 3-2-16,-4 1 0 15,1-1-7-15,-1 0 0 0,4-6-11 16,7 0 1-16</inkml:trace>
  <inkml:trace contextRef="#ctx0" brushRef="#br4" timeOffset="-191086.8">32784 5497 28 0,'24'-10'14'0,"-10"-12"4"0,-6 22 7 15,-1-6-20-15,0 3 0 16,0-7 4-16,0 4 0 16,-4 3-11-16,1-6 1 15,-4 2 7-15,-4 4 0 16,-6-3-3-16,-1 6 0 0,-3-3-2 15,-7 6 0-15,-7 6-2 16,-8 4 1-16,-2 9-1 16,-1-16 1 15,0 7-2-31,4 6 1 0,3 2 0 0,7 8 0 0,8 2 0 16,-1-3 0-16,7 4 0 15,8 5 0-15,10-2 1 16,7-1 1-16,7-6-1 15,4-9 1-15,0-3 0 16,-1 0 0-16,1-16 1 16,0-7 0-16,3-8 0 15,0-1 0-15,-7-6-1 16,0-6 1-16,1-7-2 16,-1 1 1-16,-7-4-1 15,-7 23 0-15,-7-14-4 16,0 1 0-16,-4-3-13 15,-10-1 1 1</inkml:trace>
  <inkml:trace contextRef="#ctx0" brushRef="#br4" timeOffset="-187499.33">12471 7610 37 0,'28'3'18'0,"39"-6"-10"0,-42 3 18 16,13 6-22-16,22 1 1 15,7-1 5-15,22 7 0 16,24 9-12-16,17-4 1 15,15 1 7-15,13 0 0 16,8 3-3-16,11-6 1 16,6 2-4-16,4 1 0 15,-3-3-1-15,-1-7 0 16,-24-6-2-16,-32-6 0 16,-18 3-7-16,-17-3 0 0,-25 0-6 15,-18 6 0-15</inkml:trace>
  <inkml:trace contextRef="#ctx0" brushRef="#br3" timeOffset="-181150.43">27291 8999 35 0,'3'-6'17'0,"1"3"-7"0,-4 3 18 0,3 0-22 16,-3 6 0-16,0 0 2 15,0 4 0-15,0 9-11 16,0 12 0-16,4 10 7 16,-4 15 1-16,0 10-4 15,0 22 0-15,0 19-1 16,4 24 0-16,-1 1 0 16,1 15 1-16,-4 1-1 15,0 15 0-15,0 3 1 16,0 19 0-16,-4 0-1 15,4 6 0-15,0 13-1 16,0-3 1-16,0 6 0 16,0-7 0-16,4-21-2 15,-4-9 1-15,3-14-8 0,4-24 0 16,0-32-6-16,0-27 0 16</inkml:trace>
  <inkml:trace contextRef="#ctx0" brushRef="#br3" timeOffset="-180307.89">24977 10759 38 0,'3'-4'19'0,"18"-5"-15"15,-10 6 27-15,7 0-30 16,6 0 1-16,19-1 3 15,6 1 1-15,22 3-6 16,17 0 0-16,18-6 4 16,28-6 0-16,17-1 0 15,29 0 0-15,35-2-2 0,11-1 0 16,25 0-1-16,3 1 0 16,10 2-1-1,11 7 1-15,-3 0-1 0,-4-1 0 16,0 1-1-16,-21 0 1 15,-7 0-2 1,-32-1 0 0,-7 1-5-16,-21 0 1 0,-21 3-10 15,-28 3 0-15</inkml:trace>
  <inkml:trace contextRef="#ctx0" brushRef="#br3" timeOffset="-179571.98">29432 10109 23 0,'7'22'11'0,"11"-9"4"0,-7-10 6 16,-4 3-18-16,0 1 0 15,3-4 3-15,8-3 1 0,14 9-7 16,6-3 0-16,8 4 4 15,7-1 1-15,0 4-2 16,-7-1 1-16,-4-2-3 16,-10 2 1-16,-7 1-2 15,-11 2 0-15,-7 4-1 16,-7 6 1-16,-7 4-2 16,-7 11 1-1,-11 1-1-15,-3 6 0 0,-7 6 0 16,-4-2 1-16,0 2-1 15,4-3 1-15,-1 7 1 16,8-7 0-16,7-9 0 16,3-4 0-16,4-5 1 15,4-7 0 17,6-13 0-32,8-9 1 15,-1-12 0-15,4-13 0 16,0-9 0-16,-7-7 0 0,-7-9 0 0,-3-3 0 0,-1-13-1 15,-7-6 0-15,-3 3-4 0,0-3 1 16,-4 0-12-16,4 6 0 16</inkml:trace>
  <inkml:trace contextRef="#ctx0" brushRef="#br3" timeOffset="-177620.85">30332 10348 35 0,'3'3'17'0,"4"-6"-8"0,0 0 19 0,1 3-25 16,-1 3 1-16,-4 0 1 0,-3 6 0 15,-3 7-7 1,-8 9 1-16,-3 3 3 0,-7 4 0 16,3 5-1-16,-7 7 0 15,-3-6-3-15,0 3 1 16,3-7-3-16,4 1 0 16,3-10-7 15,4-3 0-31,4-22-3 0,3-10 1 0</inkml:trace>
  <inkml:trace contextRef="#ctx0" brushRef="#br3" timeOffset="-177433.96">30134 10395 44 0,'32'34'22'0,"14"48"-21"0,-28-54 43 0,6 10-44 16,12 9 1-16,6 6-1 15,0 0 0-15,-3-12-5 16,-7-3 0-16,-8-16-9 16,-20-7 1-16</inkml:trace>
  <inkml:trace contextRef="#ctx0" brushRef="#br3" timeOffset="-176466.36">27065 9056 39 0,'7'6'19'0,"0"-9"-9"0,-7 3 26 15,7 0-34-15,0 0 0 16,4-6 1-16,0-4 0 16,3-5-4-16,3-7 0 15,1-3 2-15,3-4 1 0,0-11-2 16,0-1 1 0,-6-3-1-16,2 6 0 0,1 1-1 15,-4 5 1-15,-4 10 0 16,1 4 0-16,-4 2-1 15,0 3 1 1,-3 7-2-16,-4 6 0 0,0 9-2 16,-4 7 1-16,4 9-2 15,0 7 1-15,0 5 0 16,4 1 1-16,3 3 2 16,3-1 0-16,4-5 1 15,4 6 0-15,7-1 1 16,-1-2 1-16,1-7 0 15,7-6 0 1,-7-3 0 15,-4-6 0-15,-4-7-1-16,-2-2 0 0,-8-4-1 0,-7-6 1 0,-11 3-1 0,-7-3 0 16,-17 6-1-16,-4 0 0 0,-14 0 0 0,-10-3 1 15,-11 0-2-15,-7 0 1 16,-4 0-7-16,7 0 0 15,8-6-4 1,3 6 0 0</inkml:trace>
  <inkml:trace contextRef="#ctx0" brushRef="#br3" timeOffset="-176086.15">27936 8375 31 0,'11'-6'15'0,"3"9"-11"16,-14-3 25-16,0 0-26 16,4 3 1-16,-8 7 1 15,-6 9 0-15,-5 3-7 0,-2 9 0 16,-4 6 5-16,-4 11 0 16,0 11-3-16,1 1 1 15,-1-1-4-15,0-2 1 16,4-7-10-16,3-16 0 15,4-15-1-15,7-13 1 16</inkml:trace>
  <inkml:trace contextRef="#ctx0" brushRef="#br3" timeOffset="-175902.88">27573 8253 31 0,'7'44'15'0,"11"6"-10"15,-11-25 28-15,3 0-32 16,1 13 0-16,3 6-6 16,0 0 1-16,0-7-5 15,-7-8 1-15</inkml:trace>
  <inkml:trace contextRef="#ctx0" brushRef="#br3" timeOffset="-174033.69">25936 9137 28 0,'4'29'14'0,"3"-11"-8"0,-4-11 16 16,4 2-20-16,-3 0 0 15,3 4 1-15,0 6 1 16,-3-4-5-16,3 4 1 16,-4 6 3-16,1 0 1 15,-1-3-1-15,1 7 0 16,-1 2 0-16,1 4 1 0,-1-1-1 15,4-6 0-15,0 4 0 16,0-4 0-16,4 0-2 16,0 7 1-16,-1-4-1 15,4 3 1-15,0 1-1 16,4-1 1-16,-4 4-2 16,4 3 1-16,-4-10 0 15,-3 0 0-15,3 1 0 16,0-1 0-16,3 1-1 15,1-1 1-15,3 0-1 16,4-9 0-16,0 0 0 16,-1 6 0-16,1-3 0 15,0 1 0-15,-1-1 0 16,1-3 1-16,0-4-1 16,3 1 1-16,-3 0-1 0,-1-3 1 15,1-1-1-15,3 4 0 16,1 0 1-16,-5-3 0 15,1-1-1-15,-7-2 1 16,-1-1-1-16,4-2 1 16,1 2-1-16,-1-2 1 15,0-1-1-15,4 4 1 32,-4-1-1-32,0 1 0 0,0-7 0 0,-3 4 1 15,-1-4 0-15,1 0 0 0,3-3 0 16,7 3 0-1,-3-2 0-15,3-1 0 0,0 0 0 16,1 0 1-16,-1-3-2 16,0-3 0-16,0 3 1 15,1-3 0-15,-5-4-1 16,-6 1 0-16,3-3 0 16,0-1 0-16,4 4 0 15,3 3 1-15,0-6-1 16,1 2 0-16,-1-2 0 15,0 3 1-15,7-4-2 16,-3 1 1-16,0-4 0 16,0-2 0-16,3 2 0 15,-3 1 0-15,-1-1 0 16,-2-3 0-16,-1 1 0 16,0-4 1-16,-7-3-1 15,4-6 0-15,3 3 0 0,4-1 1 16,3-8-1-16,0-7 1 15,4 0-1-15,0-2 0 16,0-11-1-16,3 1 1 16,1 0 0-16,-1-10 0 15,-3 3-1-15,-1-2 1 16,-6 2 0-16,-7-3 0 16,7-3 0-16,-1 1 0 15,5-1 0-15,2-3 0 16,1 6 0-16,-7-9 0 15,0 3 0-15,-4 6 0 0,-3 4 0 16,-1-4 0-16,-2 6-2 16,-1 7 0-1,0 6-5-15,-3 4 1 0,-1-1-13 16,-6 3 1-16</inkml:trace>
  <inkml:trace contextRef="#ctx0" brushRef="#br3" timeOffset="-173147.77">29221 8639 30 0,'17'3'15'0,"-3"-9"2"0,-7-1 9 0,0 4-22 16,1 0 0-16,-8 3 2 15,7-3 1-15,-7 3-9 16,0 6 0-16,-4 10 6 15,-7 6 0-15,-6 6-3 16,-4 10 0-16,-4 2-2 16,-3 7 1-16,-4 4-3 15,4-4 1-15,0 3-6 16,3-6 0-16,4-19-7 16,3-9 1-16</inkml:trace>
  <inkml:trace contextRef="#ctx0" brushRef="#br3" timeOffset="-172915.81">29016 8683 37 0,'14'18'18'0,"0"-2"-17"0,-7-10 27 16,0 4-28-16,0-1 1 15,0 4-1-15,0 6 1 0,1-1-4 16,-1-2 1-16,0 0-8 16,0-10 0-16,-7-6-1 15,10-16 1-15</inkml:trace>
  <inkml:trace contextRef="#ctx0" brushRef="#br3" timeOffset="-172635.92">29333 8783 42 0,'18'19'21'0,"14"-25"-29"0,-22 2 44 16,5 1-35-1,2 0 0-15,1-3-2 0,3 3 1 16,-3 3-5-16,-4-3 1 16,-4 3-7-16,-3-4 0 15</inkml:trace>
  <inkml:trace contextRef="#ctx0" brushRef="#br3" timeOffset="-172439.94">29288 9050 31 0,'0'21'15'0,"14"-33"-10"16,-7 12 20-16,3 0-25 15,8 0 0-15,3-3-7 16,4 3 0-16,0-6 1 15,-1-10 0-15</inkml:trace>
  <inkml:trace contextRef="#ctx0" brushRef="#br3" timeOffset="-172214.81">29986 8708 46 0,'11'19'23'0,"-1"6"-23"0,-10-13 42 15,-3 4-42-15,-8 3 1 16,-6 3 0-16,-8 3 0 16,-3 6-1-16,-4 4 0 15,0-4-1-15,4 0 0 16,3 1-5-16,4-7 1 15,7-3-9-15,3-13 0 16</inkml:trace>
  <inkml:trace contextRef="#ctx0" brushRef="#br3" timeOffset="-172020.14">29806 8861 39 0,'32'41'19'0,"7"28"-14"16,-29-53 27-16,4-4-32 15,1 7 1-15,-1 3-5 16,0-3 1-16,-4 3-8 16,4-6 1-16</inkml:trace>
  <inkml:trace contextRef="#ctx0" brushRef="#br3" timeOffset="-171497.89">30222 8510 21 0,'-7'16'10'0,"0"0"9"15,4-16 5-15,3 0-20 16,-4 3 0-16,4-3 6 15,0 0 0-15,7 3-11 16,0 0 1-16,4 0 7 16,0 0 1-16,3 0-2 15,3 0 0-15,1-3-4 16,0 0 1-16,-1 0-3 16,-3 0 1-16,-3 4-2 15,-4-4 1-15,-7 6-1 16,-4 3 0-16,-3 7 0 15,-3 0 1-15,-1 6 0 16,1-7 0-16,-1 7 0 16,4-6 0-16,0-4 0 15,3 1 1-15,4-4-2 0,8-2 0 16,6-4-5-16,3-6 0 31,4-10-11-15,-3-3 1-1</inkml:trace>
  <inkml:trace contextRef="#ctx0" brushRef="#br3" timeOffset="-170669">31704 4995 18 0,'4'-3'9'0,"-8"-7"8"0,4 14-3 0,0-4-11 16,0 0 1-16,0 3 3 16,0-3 1-16,0 0-9 0,0 0 0 15,0 6 5-15,0 6 1 16,-3 7-2-16,-4 16 0 15,-8-7-2-15,-6 10 0 16,-7 2-2-16,0 7 1 16,3 7-4-16,4-1 1 15,3-6-9-15,4-12 0 16</inkml:trace>
  <inkml:trace contextRef="#ctx0" brushRef="#br3" timeOffset="-170424.14">31454 4998 38 0,'21'35'19'0,"4"24"-15"0,-18-46 28 0,3-4-32 15,1 4 1-15,-1 2-2 16,1 1 0-16,0 3-5 16,-4-10 0-16,3-18-6 15,-6 3 1-15</inkml:trace>
  <inkml:trace contextRef="#ctx0" brushRef="#br3" timeOffset="-170097.22">31785 5007 49 0,'14'13'24'0,"15"-13"-27"0,-19 0 45 0,4-3-42 16,0 3 0-16,4-6 0 16,0 2 0-16,-4 4-2 15,-4-6 0-15,1 3-7 16,-4 3 1-16,-7 0-6 15,-3 3 1-15</inkml:trace>
  <inkml:trace contextRef="#ctx0" brushRef="#br3" timeOffset="-169885.76">31778 5205 32 0,'11'13'16'0,"10"-17"-17"0,-14 4 22 15,7 0-24-15,0-3 1 16,4 0-15-16,3-6 1 16</inkml:trace>
  <inkml:trace contextRef="#ctx0" brushRef="#br3" timeOffset="-169553.43">32300 4982 42 0,'11'-6'21'0,"3"-10"-21"15,-14 10 37-15,0 0-35 16,0 6 0-16,-7-3 0 15,-4 3 1-15,1 3-4 16,-4 3 0-16,-4-6 2 16,-7 6 1-16,-3 10-2 15,0 6 0-15,0 6-2 16,3 7 1-16,4-13-2 16,7 6 0-16,7 3 0 15,3-6 0-15,11-3 0 16,7-6 0-16,7-10 2 0,8-12 0 15,-5-3 0-15,12-10 1 16,-5-9-4-16,-2-4 0 31,-12 1-7-31,-13 6 1 16</inkml:trace>
  <inkml:trace contextRef="#ctx0" brushRef="#br0" timeOffset="-163132.59">28176 10420 22 0,'-3'6'11'0,"3"-3"-3"0,0-3 11 0,0 0-17 16,0 0 0-16,0 0 2 15,3 3 1-15,-3 1-5 16,4 2 0-16,-1 0 4 15,1 10 1-15,-4-7-1 16,0 4 1-16,0 2-1 16,0 4 0-16,-4 0-2 15,4 3 1-15,0 0-3 16,0-3 1-16,0 0-4 16,4-4 0-16,-1-2-10 0,5-10 0 15</inkml:trace>
  <inkml:trace contextRef="#ctx0" brushRef="#br0" timeOffset="-162845.83">28247 11220 49 0,'-4'37'24'0,"-6"1"-23"15,10-26 39-15,-4 13-38 16,1 4 1-16,-1-1-1 16,1 3 1-16,-1-3-6 15,4-2 0-15,0-8-6 16,0-5 1-16,-3-16-8 15,6-4 1-15</inkml:trace>
  <inkml:trace contextRef="#ctx0" brushRef="#br0" timeOffset="-161587.29">28229 9724 25 0,'7'-19'12'0,"0"10"1"16,-7 9 12-16,0 0-21 15,0 0 1-15,0 0 1 16,0 0 0-1,-3-7-7-15,-1-5 0 16,1 2 6-16,-1-2 0 16,-3 2-3-16,0 7 1 15,-3 3-1-15,-1 0 0 16,-3 6-2-16,0-2 1 16,0 2-1-16,3 0 1 15,-3 4-1-15,3-1 0 16,1 4 0-16,-1-1 0 15,-3 1-1-15,0 2 1 16,0 4-1-16,3 0 1 0,1 3-1 16,3 3 1-16,3 3 0 15,4 0 0-15,4-6 0 16,-1-6 0-16,4-3 0 16,4-1 1-16,-1-2-1 15,5-4 0-15,-1-3-1 16,3 0 1-16,1 0 0 15,3-3 0-15,0-6-1 16,0-3 1-16,1-4 0 16,-5-6 0-16,1 0 0 15,-4 1 0-15,0-4 0 16,-3 6 0-16,-4-3-1 16,0 0 1-16,-4 0 0 15,-3-3 0-15,0-3-1 16,0-3 1-16,-3 9-8 15,3 4 1-15,-4-4-7 0,1 0 1 16</inkml:trace>
  <inkml:trace contextRef="#ctx0" brushRef="#br0" timeOffset="-159949.33">28162 9627 12 0,'0'3'6'0,"4"-6"12"0,-4 3-3 16,0 0-11-16,0 0 0 15,0 0 3-15,0 0 1 16,0 0-9-16,0 0 0 15,0 0 7-15,7 0 0 16,-7 0-2-16,7-7 1 16,-4 4-2-16,4-3 1 0,1 0-1 15,-1-4 0-15,0 1-1 16,0-1 1-16,0 1-1 16,0-4 1-16,0 4-2 15,0-4 0-15,0-2 0 16,4-1 1-16,-4 0-1 15,0 4 1-15,0 2-1 16,3-2 0-16,-3-1 1 16,0-2 0-16,0-4 0 15,1 3 1-15,-1-3-1 16,0 1 0-16,-4-1-1 16,4 3 1-16,-3 0-1 15,3 1 0-15,0-1-1 16,0-3 1-16,-4-3-1 15,1 0 0-15,3 4 1 16,-3-4 0-16,-1 3 0 16,1 0 0-16,3 0 0 15,0 0 0-15,0 4 0 0,3-4 0 16,1 0-1-16,0-3 1 16,3-3-1-16,0 0 0 15,0 9 0-15,4-6 0 16,-4-3 0-16,0-3 0 15,0 3 0-15,0 3 0 16,0-3 0-16,-3 0 0 16,-1 0 0-16,1 3 0 15,-1-7 0-15,1 1 0 0,0 0 0 16,-1-3 0-16,1 6 0 16,-1 9 1-16,1-3-1 31,-1 3 1-31,1-2 0 15,0 2 0-15,-1 0-1 0,1 4 1 0,-4-1-1 16,0 4 0-16,-4-1-1 16,1 4 1-16,0 0-1 15,-4 6 0-15,0 0 0 16,-4 6 1-16,-3 3-1 16,-4 1 1-1,1 9-1-15,-4 6 1 0,-4 9-1 16,-3 4 1-16,-4 9-2 15,0 6 1-15,-3-3-2 16,-4 4 0-16,1 2 0 16,3 1 0-16,6 8 0 0,-2-5 1 31,-1-4 1-15,7-2 1-1,1-4 0-15,-1 0 0 0,0-6 0 16,4-6 1-16,0-1-1 0,4-2 0 0,-1-7 0 0,0-3 0 15,4-6 0-15,0-3 0 16,4-4 0-16,-1-2 1 16,1-1-2-16,3-3 1 15,0-3 0-15,0-3 0 16,3-6 0-16,4-3 1 16,0-4-1-16,4-3 1 0,0-9 0 15,-1-9 0 1,4-7 0-16,-3-9 0 0,10-7-1 15,7-11 0-15,7-1 0 16,4 0 1-16,-3-4-2 16,-1 1 1-16,-3 6 0 15,-4 1 1-15,0 5 0 16,-7 13 0-16,0-6 0 16,-3 9 0-16,0 3 0 15,-4 10 1-15,-4 6-2 16,-3 9 1-16,0 3-1 15,-7 7 1-15,0 6-2 16,-3 3 1-16,-4 3-1 16,-4 7 1-16,-3-4-1 0,-3 13 1 15,-5 10 0-15,-2 5 0 16,-8 17 0-16,0 2 0 16,-3 13-1-16,3 3 0 15,4 7-1-15,3-1 0 16,1-6-2-16,6-12 0 15,0-7-4-15,4-9 0 16,4-6-9-16,-5-23 1 16</inkml:trace>
  <inkml:trace contextRef="#ctx0" brushRef="#br0" timeOffset="-156888.37">30529 5512 36 0,'4'0'18'0,"-1"-6"-12"0,-3 6 19 0,-3-6-24 16,-4 6 0-16,-7 3 0 15,-7 0 0-15,-11-3-2 16,0 0 1-16,-3-3 0 16,0 3 1-16,-1 3-1 15,-3-6 1-15,1 3-1 16,-1 0 0-16,7 6 0 15,4 0 0-15,3 1 0 16,4 5 0-16,0 13-1 16,3 10 1-16,8-1 0 15,6 7 0-15,4-3-1 16,4-1 1-16,13-2 2 16,11-4 0-16,8-9 2 15,-1-6 0-15,4-4 0 16,0-2 0-16,-1-4 0 15,1-6 0-15,-7 0-1 0,0-9 0 16,-8-4-1-16,1-12 0 16,-7 0-1-16,-8-3 1 15,-3-7-1-15,-14-2 0 16,0-4-3-16,-3 0 0 16,-4 7-14-16,-4-17 0 15</inkml:trace>
  <inkml:trace contextRef="#ctx0" brushRef="#br0" timeOffset="-155941.21">32784 5365 34 0,'7'-3'17'0,"0"9"-2"15,-7-6 12-15,7 3-22 0,-4-3 0 16,1 0 2-16,3-3 1 16,-7 3-11-16,-4-6 1 15,1 0 6-15,-4-1 1 16,-4 7-3-16,-6 10 1 16,-5-4-3-16,-6 3 1 15,0 4-1-15,0 9 1 16,0 3-2-16,-1-6 1 15,1 6-2-15,3 6 1 0,8 7-1 16,3-4 1 0,3 7-1-16,8 6 1 0,10-6 0 15,7-13 1-15,14 0 1 16,11-15 0-16,3-13 2 16,0-13 0-16,8-5 0 15,-4-11 0-15,-8-5 0 16,-13-1 0-16,-14 1-3 15,-18-4 1-15,-4-3-9 16,-14 7 0-16,-13-4-10 16,-1 4 0-16</inkml:trace>
  <inkml:trace contextRef="#ctx0" brushRef="#br0" timeOffset="-154380.31">30741 5547 45 0,'25'3'22'0,"-15"-9"-13"0,-6-1 30 15,-4 7-37-15,3 4 0 16,-3 2 0-16,0 6 0 16,-3 4-3-16,-1 6 0 15,-10 0 2-15,-3 3 0 16,-5 6-2-16,1 4 1 15,7-7-3-15,4-6 0 16,-1-6-3-16,7-10 1 16,4-12-2-16,8-10 1 0,6 0 0 15,7-9 0-15,0-6 4 16,4 3 0-16,3 0 3 16,0 2 0-16,0 8 3 15,1 2 1-15,-1 7 0 16,-4 2 1-16,-6 4-1 15,-4 6 0-15,-3 7-1 16,-1 5 1-16,-6 1-3 16,-4 3 0-16,0 0-2 15,0-4 1-15,0 1-1 16,0-7 1-16,0 1-1 16,0-4 0-16,3-3 0 15,4 0 0-15,1-6 0 16,2 3 0-16,1-6 0 15,-1 0 0-15,1-1 0 16,-1-2 0-16,1 3 0 16,0-4 0-16,-1 1 0 15,1 3 1-15,-1 6-1 0,1 0 1 16,0 6-1-16,-4 3 0 16,0-2 0-16,0-4 0 15,0 0 0-15,-7-3 0 16,0 0 0-16,7-3 0 15,3-7 0-15,1-5 1 16,3 2-1-16,0 1 1 0,4-1 0 16,-1-3 1-16,1 10-1 15,0 0 1-15,-1-7-2 16,-2 7 1-16,-1 0 0 16,0 3 0-16,0 3-1 15,0 3 0-15,-3 3 0 16,-1 0 0-16,1 4 0 15,-4 2 0-15,0 4-1 16,-4 0 1-16,1-1 0 16,-1-2 0-1,1-1-1-15,-1-2 1 0,1-4 0 16,3-3 0-16,7-3 0 16,7-3 1-16,0-3-1 15,4-10 1-15,3 0-1 16,1-2 1-1,-1 2-1 1,-7 3 0-16,0 7 0 0,-3-3 0 16,-1 6-1-1,-2 6 1-15,-1 3 0 0,-4 0 0 16,-3 4 0-16,0-4 0 16,0 3 0-16,-3 4 0 15,-1 3-1-15,1 2 1 16,0-5 0-16,-1-4 0 15,1 1-1-15,3 2 1 16,0-2 0-16,3-10 0 16,4 3-1-16,4 0 1 15,0-6 0-15,-1-7 0 0,4-5 0 16,1-4 0-16,-1-6 0 16,4 0 0-16,-1 6-1 15,4 6 1-15,-3 1 0 16,0 2 1-16,-4-2-1 15,0 6 0-15,0-1 0 16,-3 10 1-16,0-6-1 16,-1 3 1-16,1-6-1 15,0 12 0-15,-4-6 0 16,-4 0 0-16,4-6-5 16,0 0 0-16,1-7-12 31,-8 1 0-31</inkml:trace>
  <inkml:trace contextRef="#ctx0" brushRef="#br5" timeOffset="-147172.33">20087 10341 48 0,'4'10'24'0,"10"40"-14"16,-7-31 24-16,0 3-32 16,0 9 0-16,0 22 1 15,-3 16 1-15,-1 16-5 16,-3 12 0-16,0 13 2 15,0 28 1-15,4 9-2 16,-4 26 1-16,0 24-1 16,0 14 1-16,0 33 1 15,0 7 0-15,0 25 1 0,0-6 0 16,0 12 0-16,-4 0 0 16,1-3-1-16,-8-3 0 15,-3 0-2 1,-4-6 1-16,1 3-1 0,-5-16 0 15,1 0-1-15,0-9 1 16,-4-23 0-16,1 1 1 16,-1-19-2-16,-3-25 1 15,7-6-2-15,-1-13 0 16,1-10-1-16,-7-15 1 16,3-12-2-16,1-13 0 15,-1 0 0-15,4-10 1 0,0-12-2 16,-1-10 1-16,5-12-2 15,3-9 1-15,0-10-3 16,3-6 1-16,4-13-5 16,0-2 0-16,3-4-1 15,8-16 1-15</inkml:trace>
  <inkml:trace contextRef="#ctx0" brushRef="#br5" timeOffset="-145702.28">15159 14236 38 0,'7'19'19'0,"18"-16"-16"0,-11-3 20 15,7-3-21-15,7 6 0 0,11-3 1 16,7 3 1-16,10 0-5 16,15 1 0-16,-1-1 3 15,19 0 0-15,9 0 0 16,15-3 0-16,7 0-1 16,18-6 0-16,17-1 0 15,7-5 1-15,22 2 0 16,6-2 0-16,18-1-1 15,8 1 1-15,-1 2-1 16,18 1 1-16,-8-4-1 16,19 1 0-16,-4-1 0 15,14-2 1-15,-4-1-1 16,18 7 1-16,0-7-1 16,11 0 1-16,-7-9 0 15,10 0 0-15,-7-6 1 0,4 6 0 16,-8 3-1-1,5 3 1-15,-1 3-1 0,7 0 1 16,-10-2-2-16,13 8 0 16,-17-5-1-16,1-1 1 15,-19 0-2-15,-10 4 1 16,-11-1 0-16,-28 1 0 16,-7 5-1-16,-17-2 1 15,-8-7-1-15,-24 1 1 0,-22-1-4 16,-13 3 1-16,-15-2-7 15,-11 2 1-15,-20-9-9 16,-25 10 0-16</inkml:trace>
  <inkml:trace contextRef="#ctx0" brushRef="#br5" timeOffset="-144996.89">24832 13314 40 0,'-18'38'20'0,"15"-19"-15"0,3-16 27 0,0 3-28 0,3 3 1 15,4 1 2-15,1 6 1 0,2-4-10 16,8 1 1-16,6 2 6 16,8 1 0-16,7-10-3 15,-7 4 1-15,7 2-2 16,6 4 1-16,5 3-2 16,-4 0 1-16,-4-7-1 15,-7 4 0-15,-3-4 0 16,-4 1 0-16,-7 3-1 15,-6 2 1-15,-5 4-1 16,-10 7 1-16,-7 8-2 16,-4 1 1-16,-6 6-1 15,-11 3 0-15,-1-3 0 16,-2-4 1-16,6-2-1 16,4-7 1-16,7-6 0 15,0-9 1-15,3-6 1 16,4-7 0-16,3-16 0 0,1-15 0 15,3-22 0-15,-4-7 1 16,-3-2-2-16,4-10 1 16,-4 9-1-16,-7-9 0 15,-8 3-2-15,-6 7 1 16,-11 9-4-16,-3 9 1 16,-4 0-11-16,14 10 0 15,1 2-1-15,17 7 1 16</inkml:trace>
  <inkml:trace contextRef="#ctx0" brushRef="#br5" timeOffset="-144528.84">26194 13568 39 0,'0'-9'19'0,"3"21"-16"0,-3-12 35 16,0 10-34-16,-3-1 0 15,-8 10 2-15,-10 12 1 16,-11 13-10-16,-7 3 1 15,-3 3 5-15,0 10 0 16,7-10-3-16,-4 0 0 0,10-3-5 16,5-6 1-16,10-13-10 15,10-18 0-15,8-16-1 16,6-16 0-16</inkml:trace>
  <inkml:trace contextRef="#ctx0" brushRef="#br5" timeOffset="-144349.22">25926 13531 35 0,'3'3'17'0,"32"44"-11"16,-24-28 31-16,3 21-33 15,4 11 0-15,3 18 2 16,4-1 0-16,-4-2-9 16,4 0 1-16,-4 3 4 15,0-16 1-15,-4-9-11 16,-6-15 0-16,-7-14-7 0,-15-15 1 15</inkml:trace>
  <inkml:trace contextRef="#ctx0" brushRef="#br5" timeOffset="-143195.59">19749 10254 51 0,'-4'22'25'0,"8"-10"-25"15,-4-9 44-15,0 0-42 16,0 1 0-16,0-1 1 0,0-3 1 16,7-3-5-16,3-7 0 15,4-6 3-15,7-2 0 16,11-11-2-16,7-8 1 16,3-4-3-16,1 3 1 15,-12 7-1-15,-2 3 0 16,-5 3-1-16,-6 3 1 15,0 3-1-15,-4 6 0 16,-4 7-1-16,1 12 1 16,-4 1 0-16,4 8 1 15,-1 10 0-15,1 7 1 16,6 5 0-16,1 11 1 0,3-1 2 16,4 0 0-16,0 3 0 15,3-3 1 16,3 0-1-31,1-10 1 0,0-5-1 0,-4-10 1 0,-3-3-2 16,0-7 1-16,-8-9-2 16,-6-6 1-16,-4-6-1 15,-11-4 1-15,-6-2-2 16,-11-7 1-16,-15-4 0 16,-13 8 0-16,-4 2 0 15,-10 3 0-15,-15 7-2 16,-3 6 1-16,-7 3-4 15,-4 7 1-15,14-1-9 16,8 4 1-16,6-4-4 0,11-3 1 16</inkml:trace>
  <inkml:trace contextRef="#ctx0" brushRef="#br5" timeOffset="-142696.78">20161 9166 43 0,'-7'3'21'0,"14"22"-23"0,-10-16 40 16,-1 7-34-16,1 9 0 15,-4 9 1-15,-4 1 0 16,-7 9-7-16,-6 9 0 16,-8 0 4-16,-3 7 0 15,3 3-4-15,0-10 1 16,4-9-5-16,7-13 0 15,7-12-8-15,7-16 0 16,3-25-1-16,4-9 1 16</inkml:trace>
  <inkml:trace contextRef="#ctx0" brushRef="#br5" timeOffset="-142529.65">19876 9125 57 0,'7'44'28'0,"0"22"-42"16,-4-48 62-16,4 7-51 16,0 4 0-16,0 2-16 15,4-3 1-15,-4-3 14 16,7-3 0-16</inkml:trace>
  <inkml:trace contextRef="#ctx0" brushRef="#br5" timeOffset="-141558.8">17353 14035 19 0,'14'-25'9'0,"-3"7"2"16,-8 14 9-16,-3 4-15 15,0 0 0-15,4 0 3 16,3-3 0-16,0 3-10 0,-3 3 0 16,3 4 8-16,-4 8 1 15,1-2-3-15,-8 3 1 16,1 12-2-16,-1 9 0 15,1 7-1-15,-1 3 0 16,4 0-7-16,-4-6 1 16,4-3-10-16,-7-10 0 15</inkml:trace>
  <inkml:trace contextRef="#ctx0" brushRef="#br5" timeOffset="-141194.74">16873 15208 52 0,'0'22'26'0,"14"-9"-26"0,-10-23 43 0,10 7-41 0,4-3 1 0,10 3 0 15,0-3 1-15,0-1-6 0,4 1 1 16,3 3-1-16,1 3 1 15,-5-3-11-15,1-4 1 16,-7-5-6-16,-7-1 1 16</inkml:trace>
  <inkml:trace contextRef="#ctx0" brushRef="#br5" timeOffset="-140913.06">17455 14904 62 0,'0'35'31'0,"-3"8"-42"15,3-30 60-15,0 12-49 16,0 10 1-16,0 5-1 15,0 7 0-15,3 10-3 16,1-4 0-16,3 0-12 16,4-12 1-16,-4-16-3 15,0-9 1-15</inkml:trace>
  <inkml:trace contextRef="#ctx0" brushRef="#br5" timeOffset="-140026.39">22804 13518 28 0,'10'-6'14'0,"8"15"-4"0,-15-12 21 16,1 3-24-1,-4 0 1-15,0 0 3 0,3 0 1 16,-3 0-15-16,4 9 0 15,-4 10 10-15,-4 6 0 16,1 7-5-16,3 8 1 16,0 11-5-16,0 5 1 15,0 4-6-15,0-7 0 16,0 3-10-16,-7-2 0 16</inkml:trace>
  <inkml:trace contextRef="#ctx0" brushRef="#br5" timeOffset="-139573.66">22895 14631 54 0,'0'7'27'0,"4"18"-22"0,-4-19 43 15,0 10-44-15,0 9 0 16,0 3 0-16,0 16 1 16,0 6-8-16,0 10 1 15,-4 5 2-15,4-11 0 16,0-4-6-16,-3-3 1 15,-1-9-9-15,1-20 0 0,-8-24-5 16,-3-16 1-16</inkml:trace>
  <inkml:trace contextRef="#ctx0" brushRef="#br0" timeOffset="-134247.52">26966 2816 23 0,'0'3'11'0,"4"6"0"16,-1-6 12-16,-3 4-20 15,0-7 1-15,0 3 2 16,4 3 1-16,-1-6-8 15,1 3 0-15,-4-3 5 16,4 6 1-16,-4-6-2 16,0 0 1-16,3 0-2 15,1 3 0-15,-4-3-1 16,0 7 1-16,0-7-1 16,0 0 0-16,0 0 0 0,3 0 0 15,1 6 0 1,-1 0 1-16,1 1 0 0,3-4 1 15,0 0 0-15,0-3 0 16,3-3 1-16,5-4 0 16,6-5-1-16,3-10 1 15,8-3-2-15,0 9 1 16,0-18-4-16,10-7 0 31,14-3-7-31,-3-16 0 0,-3 4-11 0,-1 3 0 16</inkml:trace>
  <inkml:trace contextRef="#ctx0" brushRef="#br0" timeOffset="-131665.91">15575 10900 30 0,'18'34'15'0,"6"1"-6"0,-13-26 15 15,0 4-23-15,3-1 1 16,3 1 1-16,-2 5 0 15,-1-8-2-15,7 2 0 16,3 4 2-16,5 6 1 16,2 3-1-16,1 3 0 0,0 1 0 15,0-1 0-15,3-12-2 16,0-1 1-16,4 10 0 16,0 3 0-1,0 4-1-15,-1-1 1 0,-2 1-1 16,6 2 1-16,7 10-1 15,8-10 0-15,3 7-1 16,7 9 1-16,-4 10-1 16,-3-16 1-16,-3 15 0 15,-8-2 0-15,-3-1-1 16,3 7 1-16,1-6-1 16,3-10 1-16,3 9-1 15,4 4 1-15,-3-7-1 16,-1 3 0-16,-7 1 0 15,-3-7 0-15,-7-3-1 16,-4 0 1-16,-6-3-1 16,-5-3 0-16,-2-10-4 0,-5-6 0 15,-3 3-11-15,-3-9 1 16</inkml:trace>
  <inkml:trace contextRef="#ctx0" brushRef="#br0" timeOffset="-128828.77">17512 12612 29 0,'0'3'14'0,"14"-19"-2"0,-10 16 9 0,-4 0-18 16,0 0 0-16,7-6 2 16,-4 0 0-16,1-1-7 15,-4-2 1-15,3 3 4 16,-3-4 1-16,0 10-2 16,0 0 0-16,-7-3-1 15,0 6 0-15,-7 4 0 16,0-4 0-16,-4 3-1 15,1-3 0-15,2-3-1 16,5 6 1-16,-1 1 0 16,1-1 1-16,3 3-1 0,0 7 0 15,3 0-1-15,1 6 0 16,-1-7-1 0,4-5 1-16,0 2-1 0,0 4 0 15,-4 3 0-15,4 0 0 16,4 3 1-16,3 3 0 31,0 0 0-31,0-3 1 0,7-3 0 0,-7-4 1 16,0-2-1-16,4-1 0 15,0-2 0 1,-1-4 0-16,4-3 0 0,4-3 1 16,0-6-1-16,-1-4 1 0,1-5 1 15,-1-4 0-15,1-3 1 16,0 0 0-1,-1-3-1-15,-3 16 1 0,-3-4-1 16,0-6 1-16,-4-6-1 16,0-3 0-16,-7 3-1 15,0-3 1 1,-4-1 0 0,-3 4 0-16,-3 0-2 15,-1 3 1-15,0 7-1 0,-3 2 1 0,-3 7-1 16,-1-1 0-16,-3 7 0 15,0 7 0-15,0-1-1 16,-1 3 1-16,1-2-1 16,4 2 1-16,-1 0-2 15,4 1 1-15,-4 2-1 16,8 4 0-16,3 3-1 0,-1 6 0 16,5-3 0-16,-1-9 0 15,4-1 0 1,0 1 1-16,0-1 0 0,0 1 1 15,0-1 0-15,0-2 1 16,7-1 0-16,1-3 0 16,2-3 0-16,1-3 1 15,3-3-1-15,-4 0 0 16,1 0 0-16,0 0 0 16,3 0-1-16,3-3 1 0,-6-1 0 15,-1 1 0-15,-2 9 0 16,-1 0 1-16,-4-12 0 15,1-4 1-15,-4-2-1 16,-4-4 1-16,1 3 0 16,-1-3 0-16,-3 0-1 15,0 1 1-15,-4-4-1 16,1 3 0-16,-1 6 0 16,1 4 0-16,-1 9-2 15,0 3 1-15,1 3-2 16,-1 4 1-16,1 2-1 15,3 4 0-15,0 3-1 16,3 0 1-16,1-1 0 16,3 4 1-16,-4-6 0 15,8-13 0-15,3 3 0 16,3 1 1-16,8-4 0 16,-1 0 1-16,1-3 0 0,0 13 1 15,-1-10 1-15,-3-10 0 31,-3-2 0-31,0-7 1 0,-4 1-1 0,0 2 0 16,-7-3-1-16,-4-2 0 16,1-1-2-16,-1 0 1 15,-3 3-1-15,-3 4 1 16,-5 5-1-16,-2 11 0 16,3 2-2-16,-4 3 1 0,4 7-3 31,0 9 1-16,3 3-1-15,4-15 1 0,4 3 0 0,-4-1 0 0,3 4 1 16,1-3 1-16,3-1 1 16,3-2 0-16,4-4 1 15,4-6 0-15,10-6 1 16,-3-6 0-16,-4 12 1 16,3-9 1-16,-3-10-1 15,-3-3 1-15,-8 0-1 16,1-2 1-16,-4-1-3 15,-4 0 1-15,1 3-1 16,-4 0 0-16,-4 3-1 16,-3 10 0-16,0 6-1 15,0 0 1-15,0 9-1 0,3 1 0 16,-3 2-2 0,7 10 1-16,4 0-2 0,-1 3 1 15,1-15 0-15,3-1 1 16,3 4 0-16,4-1 1 15,4-2 0-15,6-4 1 16,5-6 2-16,-1-3 0 16,3 3 0-16,1 0 1 15,0-10 0-15,-4-2 0 16,-7-4 0-16,0-3 1 16,-7 1-2-16,-3-1 1 15,-1 3-2-15,-3 0 0 0,-7 4-1 16,-7-1 1-16,-4 7-2 15,-3 3 1 1,0 6-2 0,-4 3 1-16,4 7-2 0,0 3 0 0,3 5-1 15,8 1 1-15,-1-9-1 16,1 3 0-16,3 2 1 16,3 1 1-16,8 0 0 15,-1-3 1-15,4-1 1 16,11-2 1-16,0-7 1 15,6-6 0-15,1-3 1 16,0-3 1-16,-1-4-1 16,-3-2 1-16,-3 9-1 15,-4 3 1-15,-7-6-2 16,0-7 0-16,-3-3-2 16,-4 4 1-1,-4-1-1-15,1-6 0 16,-11 4 0-1,0 2 0-15,-4 4 0 0,-3 2 0 0,-4 7-2 0,4 4 1 16,0 2-2-16,0 13 1 16,3 0-2-16,7-13 1 15,-3 3-1-15,7 4 0 16,4 6 0-16,-1-1 1 16,4 1 2-16,4-3 0 15,3-4 1-15,7-5 1 16,14-23 2-1,0 10 1-15,-3-4-1 16,-4-5 1-16,-3-4-1 16,-4-3 1-16,-4 0-1 15,-2 6 0 1,-5-3-3-16,-3-3 1 0,-7 4-1 16,-4 2 0-16,1 0 0 15,-8 10 0-15,1 3-1 16,-1 3 0-16,0 6-1 15,1 4 0 17,3 5-1-32,-1 7 1 0,5 3-2 0,-4-3 0 15,7-9 1-15,3 2 0 0,1 1 0 16,3 3 1-16,7-3 1 0,3-1 0 16,4-2 2-1,0-7 0-15,4-9 1 0,0-6 0 16,-4-4 1-16,0 13 1 15,-3-9 0-15,-8-4 0 16,1-6-2-16,-4 0 1 16,-7-2-2-16,-1-5 1 15,1 1-2-15,0 7 1 16,-3-4-1 0,-1 9 1-16,1 7-2 15,-4 9 1-15,-1 6-2 0,5 10 0 0,-1 9-2 16,4-6 0-16,0-9-11 15,0-1 1-15,-7 10-2 16,17-9 1-16</inkml:trace>
  <inkml:trace contextRef="#ctx0" brushRef="#br0" timeOffset="-124743.11">20017 12558 46 0,'-4'4'23'0,"4"-14"-11"15,0 10 23-15,7 0-33 16,4 0 0-16,3-3 2 16,3 0 0-16,5 3-5 0,6 0 0 15,7 0 3-15,4 0 0 16,0 0-4 0,-4-3 1-16,-3 0-10 0,-4 3 1 15,-7-7-6-15,0 1 0 16</inkml:trace>
  <inkml:trace contextRef="#ctx0" brushRef="#br0" timeOffset="-124395.64">20793 12279 41 0,'3'0'20'0,"8"4"-9"16,-8-4 30-16,4 3-38 15,-3 3 0-15,-4 10 1 16,0 2 1-16,-4 14-7 16,-3 12 1-16,4 3 3 15,-1 19 0-15,1-13-11 0,3 0 1 16,-4-6-8-16,4-3 0 16</inkml:trace>
  <inkml:trace contextRef="#ctx0" brushRef="#br0" timeOffset="-120600.98">32547 2963 40 0,'4'0'20'0,"-1"12"-12"0,-3-5 21 0,0-7-26 15,0 0 1-15,0 3 1 16,0 9 1-16,0 7-7 15,0 0 0-15,0 0 4 16,0 6 1-16,0-3-2 16,4-6 0-16,-4-1 0 15,3-12 0-15,4-12 2 16,11-13 0-16,10-12 0 16,11-20 0-16,3-18-2 15,25-6 1-15,22-13-13 16,9 3 1-16,-13 6-10 15,0 17 0-15</inkml:trace>
  <inkml:trace contextRef="#ctx0" brushRef="#br0" timeOffset="-118962.77">17639 14014 39 0,'-4'3'19'0,"4"-16"-14"0,0 4 19 15,4 2-22-15,-4 1 1 16,3 0 3-16,-3-4 0 16,0 4-7-16,-3 0 0 15,-1 3 5-15,-3-3 1 0,0 2-3 16,-7 1 1 0,-3-3-2-16,-1 0 0 0,-3 3-1 15,-4-1 0-15,0 8-1 16,4-1 0-16,4 6-2 15,-1 4 1-15,-7-1-2 16,4 7 0-16,-4 0-2 16,1 0 1-16,2 6 0 15,1 6 0-15,7 4 2 16,4 5 1-16,6 1 1 16,8 9 0-16,3-12 2 15,3 0 0-15,4-4 0 16,4-6 1-16,-4-6 0 15,4-6 1-15,6-7-1 32,8-6 1-32,11-3-2 0,-5-6 1 0,5-6-1 0,-1-10 1 15,0-7-2 1,-6 1 1-16,-5 0 0 0,-2-10 1 16,-8 1-1-16,-4 5 1 15,-3 1-1-15,-10 0 0 16,-8-1-5-16,-10 1 0 15,-10 6-9-15,-12 3 0 16</inkml:trace>
  <inkml:trace contextRef="#ctx0" brushRef="#br0" timeOffset="-117912.38">22934 13669 42 0,'-3'6'21'0,"24"-19"-15"0,-21 7 31 16,0-3-37-16,-4-1 0 15,-6 1 0-15,3 3 1 16,-4 2-1-16,-7 8 0 16,-3-1 0-16,-4 6 1 15,1 0-3-15,-4 4 1 16,-1 6-2-16,1 3 1 0,0 9-1 15,0 1 0-15,3 5-1 16,4 4 1 0,3 3 1-16,4-7 1 0,7 4 0 15,7 3 1-15,7-9 0 16,7-4 0-16,7-3 1 16,11-9 1-16,7-6 1 15,0-7 1-15,0-9 1 16,3-10 0-16,-3-3 1 15,-4-6 0-15,-7-9-1 16,4-6 0-16,-14-11-4 16,-4-5 1-16,-7 3-8 15,-4 3 1-15,-3-9-12 16,-7 5 1-16</inkml:trace>
  <inkml:trace contextRef="#ctx0" brushRef="#br0" timeOffset="-115675.89">18009 14268 37 0,'0'-7'18'0,"4"-2"-11"0,-1 6 21 0,1-4-24 16,-1 1 1-16,4 0 2 15,1 0 1-15,-5 6-9 16,1 0 0-16,3 0 6 16,-7 0 1-16,7-7-3 15,0 4 0-15,0-3-2 16,0-7 0-16,3 4-1 15,5-7 0-15,-5 4-1 16,4-4 1-16,0 4-1 16,4 2 1-16,0 1 0 15,-1 2 0-15,-3-2 0 16,1 6 0-16,-5 9-1 16,-3 7 1-16,-3 2-1 15,-1 1 0-15,1 3 0 0,-1 0 0 16,4 0 0-16,0-4 0 15,4 1 0-15,0-4 1 32,3-5 0-32,3-4 0 0,4-3 0 0,4-10 0 15,0-2-1-15,-4-4 1 16,7 1 0-16,-3-4 0 16,3-3 0-16,0 3 1 15,1 10-1-15,-5-4 1 16,-3 4 0-16,1 2 0 0,-1 1-1 15,-4 3 1 1,1 9-1-16,0 0 1 0,-4 7-2 16,0 3 1-16,0 6-1 15,0-4 0-15,-3 1 0 16,-1-3 0-16,-3 0-1 16,0-7 1-16,0-3 0 15,1-6 0-15,2-3 0 16,4-6 1-16,7-4-1 15,4-6 1-15,0-3 0 16,3 4 1-16,0-1-1 16,-3 3 1-16,0 0 0 15,-8 4 0-15,11 2 0 16,-3 7 1-16,-4 3-2 16,4 7 0-16,-7 5-1 15,-1 4 1-15,-3 6-2 16,1 3 1-16,-5-3-1 15,1-3 1-15,-1-7 0 0,1 1 0 16,3-7 1-16,0 0 0 16,4-3-1-16,-1-3 1 15,5-6 0-15,2-3 1 16,4-4 0-16,1-2 0 16,-1-4-1-16,4 3 1 15,-4 0 0-15,-3 7 1 16,-8 0-1-16,4 2 0 15,1 1-1-15,-1 6 1 16,3 3-1-16,-2 0 1 0,2 10-1 16,1-1 0-16,0 1-1 15,-1-1 1-15,-2-2-1 16,-1-1 1-16,0-2-1 16,0-7 1-16,4-4-1 15,3-2 1-15,4-6-1 16,-1-10 1-16,5 3 0 15,-1 3 0-15,-3-3 0 16,-4 0 0-16,4 1 0 16,-1 5 1-16,5 4-1 15,-1 2 1-15,-3 7 0 16,-4 4 0-16,0 2-1 16,0 3 1-16,-3-2-1 15,0 2 1-15,0 7-1 16,-1-1 0-16,-3 1-1 0,4-3 1 15,-4 2 0-15,0-5 0 16,1-7-1-16,-1-3 0 16,0-3 1-16,0-10 0 15,0-3 1-15,0 1 0 16,-6-4 0-16,2 0 0 16,4 0 1-16,0 0 0 15,1 4 0-15,6 2 0 16,0 1-1-16,-3 5 0 15,-1 7-1-15,1 4 1 16,0 2-1-16,0 6 0 0,-1 1-1 16,8-1 1-16,-4 1 0 15,-3-7 0-15,0 1-1 16,-1-4 1-16,1 0-1 16,0-6 0-16,-1-7 0 15,1-2 0-15,-4-4 0 16,7-6 1-16,1-3 0 15,-1 3 0-15,4 3 0 16,-1 7 0 0,1-1 0-16,0 1 1 0,3 5-1 15,4 7 0-15,-7 10 0 16,0 2 0-16,-1 4-1 16,1 0 1-16,-4-4-1 15,0-2 0-15,-3-4 0 16,0-3 1-16,-4-3-1 0,0-3 1 15,-7-7-1-15,-3 4 1 16,10-13-1-16,4 1 1 16,-1-8 0-16,5 1 0 15,-1-3 0-15,0 6 0 16,7 0 0-16,-3 7 1 16,0 2-1-16,0 4 1 15,3 6-1-15,0 9 1 16,0 3-1-16,-3-6 1 15,-4 4-1-15,1-1 0 0,-8-3 0 16,0 0 0 0,4-3-1-16,-4-6 1 0,7 0-1 15,0-4 1-15,1 1 0 16,2-7 0-16,-3 7 0 16,1 2 0-16,-5-2 0 15,1 0 0-15,0 2 0 16,-1-2 0-16,1 0 0 15,-4-1 0-15,1 1 0 16,-1 2 0-16,0 7-2 16,-4 0 1-16,1 7-14 15,-11-1 0-15</inkml:trace>
  <inkml:trace contextRef="#ctx0" brushRef="#br0" timeOffset="-111906.06">29524 7626 44 0,'7'19'22'0,"0"-4"-11"0,-3-11 22 15,-1-1-32-15,1 9 0 0,-4 1 0 16,-4 2 0-16,-3 10-2 15,0 13 1-15,4-3-2 16,-1 9 1-16,-3-4-4 16,0-5 1-16,3-10-8 15,1-13 1-15,-1-15-3 16,1-6 0-16</inkml:trace>
  <inkml:trace contextRef="#ctx0" brushRef="#br0" timeOffset="-111517.02">29499 7585 36 0,'7'3'18'0,"18"-6"-20"16,-18 0 33-16,4-3-29 16,3-4 1-16,3 1 3 15,8 3 0-15,3 2-6 0,1 1 0 16,-5 3 4-16,1 3 1 15,-7 7-2-15,-8-1 1 16,-6 7-3 0,-8 3 0-16,-3 0-2 0,-3 3 1 15,-8 3-2-15,-3-7 1 16,0-2-2-16,-4 0 1 16,0 3-1-16,4 3 0 15,3-7 0-15,8-2 1 0,-1-4-1 16,1 1 1-16,3-1 1 15,7 0 1-15,7 1 0 16,3 2 0-16,1 4 2 16,3 0 0-16,0-4-1 15,4 1 1-15,-1-1-3 16,1 1 0-16,0 3-11 16,-1-10 1-16</inkml:trace>
  <inkml:trace contextRef="#ctx0" brushRef="#br0" timeOffset="-110976.27">29919 7576 40 0,'-7'12'20'0,"7"-21"-11"0,0 9 27 16,0 0-33-16,7-3 1 15,0 3 2-15,4 0 0 16,-1 0-7-16,1 0 0 15,7 0 6-15,-4 3 0 0,-4 0-2 16,1-3 0-16,-1 0-2 16,-3 3 0-16,-3 3-2 15,-4 4 1-15,0 2-3 16,-4 4 1-16,-3 6-2 16,-3 0 1-16,-1-10-1 15,1 4 1 1,-1 0 0-16,4-1 0 0,3 1 1 15,4-3 1-15,4-1 2 16,7 1 1-16,-1-1 2 16,4 4 1-16,0-3 0 15,-3-1 0-15,3 1-1 16,-3-4 1-16,-8 4-3 47,-3-1 1-47,-10 1-6 15,-19 9 1 1,-16 3-10-16,-26-3 0 0,-7-7-7 0,-3 7 1 0</inkml:trace>
  <inkml:trace contextRef="#ctx1" brushRef="#br0" timeOffset="-207021.19">24606 5020 0,'11'22'16,"3"19"-1,4 9 1</inkml:trace>
  <inkml:trace contextRef="#ctx0" brushRef="#br0" timeOffset="-109189.41">30268 7410 47 0,'0'9'23'0,"4"-9"-11"0,-4 0 24 32,7 9-32-32,-4 7 1 15,1 3 3-15,3 3 0 0,-3 3-11 16,-1-3 1-16,1-3 7 16,-1-7 1-16,1-6-2 15,3-12 0-15,7-13-2 16,7-12 0-16,14-25 0 15,8-4 1-15,6-18-8 16,18-17 1-16,7-8-17 16,-3 0 1-16</inkml:trace>
  <inkml:trace contextRef="#ctx0" brushRef="#br0" timeOffset="-103877.25">22998 12223 12 0,'17'-6'6'0,"1"6"2"0,-11-3 6 0,0 3-10 15,0 0 0-15,0 0 4 16,0 0 0-16,0-7-9 16,-3 4 0-16,-4 3 7 15,0 0 1-15,3 0-3 16,1 0 1-16,-4 0-1 15,0 0 0-15,0 0-1 16,0 0 1-16,3 3-1 16,-3-3 0-16,0 0-1 15,-3 0 1-15,-4 0-2 16,0 0 0-16,-4 0-1 16,1 0 1-16,-1 0-1 15,0 0 1-15,-3 0-1 0,4 0 1 16,-1 0-1-16,-3 0 1 15,0 7-1-15,0-1 1 16,3 0-1-16,4 4 1 16,0 2-1-16,0 1 0 15,-4-1 0-15,4 4 0 16,0-4 0-16,0 1 0 16,0 3 0-16,0-4 0 15,0-2 0-15,4-4 0 16,-1 0 0-16,0 3 0 15,1 1 0-15,-1-1 0 16,4 4 0-16,0-1 0 0,0 1 0 16,0 3 1-16,0-4-1 15,0 4 0-15,0-7 0 16,0 4 1-16,0 2 0 16,4-5 0-16,-1-1 0 15,1 1 0-15,0-1 0 16,3 0 0-16,0 1 0 15,-4-4 0-15,1 4 0 16,3-4 0-16,3 3-1 16,1 1 1-16,3-1-1 15,7-6 1-15,0 0-1 16,1-3 1-16,-1 0 1 16,0-3 0-16,0-3-1 15,0-3 1-15,0-1-1 16,1-2 0-16,-5-4 0 0,1-3 0 15,-1-3-1-15,-2-6 0 16,-1 6 0-16,-4 6 1 16,-3 1-1-16,-3-1 1 15,-4 0-1-15,-4 1 1 16,1-1-1-16,-4 0 0 16,-4 1 0-16,1 2 0 15,-1 0 0-15,-3 1 0 16,0-1 0-16,0 1 0 15,0-1 0-15,-1 1 0 16,-2 2 0-16,-1 4 1 0,1 0-1 16,-1 6 0-16,0 3-1 15,1 3 1-15,-1 4-2 16,4-1 1 0,0 4-1-1,3-1 1-15,4 1-2 0,0 2 1 0,0 1-1 16,0-3 1-16,3 8 0 15,1 1 0-15,-1 7 1 16,4-4 0-16,-3-3 0 16,3-3 1-16,3-4 0 15,8 4 0-15,3-6 1 16,11-4 1-16,-4-3 0 16,4-6 1-16,-1-6 0 15,1-7 0-15,-4-2 0 16,0-10 1-16,-3 9-2 15,0-6 1-15,-4-3-2 0,-7-3 1 16,-4-1-1-16,-3 1 0 16,-3 3-1-16,-4 0 1 15,-4 6-1-15,-7 7 0 16,-3 5-1-16,-3 7 0 16,-5 0 0-16,1 4 0 15,7 5-1-15,3 4 0 16,1-1-1-16,-1 4 1 15,4 3 0-15,3-7 1 16,4 1 0-16,4-1 0 0,-1 4 2 16,4 0 0-16,0-4 0 15,7 1 1-15,7-4-1 16,8-9 1-16,9 0-1 16,-2-6 1-16,-5 3 0 15,-3-10 0-15,-3-6-1 16,0-6 1-16,-4-3-1 15,-7 0 1-15,-7 6-1 16,0 6 0-16,-7-6-1 16,-7 16 1-16,-4-3-2 15,0 2 1-15,-6 4-1 16,-1 3 0-16,7 6 0 16,1 4 0-16,-4 5-1 15,7 4 1-15,-1 3 0 16,1 0 0-16,4-6 1 0,3-7 0 15,3 4 0-15,4-4 0 16,7-3 0-16,-3-2 0 16,6 2 1-16,8-6 0 15,0-3 0-15,3-7 1 16,-4-2-1-16,1-4 1 16,-4-3-1-16,-3 0 1 15,-4 1-2-15,0 2 0 16,-4 3 0-16,-6 4 1 15,-1 0-1-15,-3 2 0 16,-3 4 0-16,-1 3 0 16,-3 7-1-16,0 2 1 0,0 7-2 15,3 6 1-15,4-1 0 16,0 1 0-16,0 4-1 16,3-8 1-16,1 1 0 15,-1-3 0-15,4-4 1 16,7-5 1-16,11-7 0 15,10-7 1-15,-7 4-1 16,1-3 1-16,-1-7 0 16,-7-2 0-16,0-4-2 15,-7-3 0-15,-3 0 0 16,-8 0 1-16,1 3-2 16,-4 4 1-16,-4 5-1 15,0 4 1-15,-3 6-1 16,-3 3 1-16,2 6-1 15,1 7 0-15,0 3 0 0,0 3 0 16,7-3 0-16,0 0 1 16,4-1-1-16,-1 1 1 15,0-3 0-15,4 0 0 16,4-4-1-16,3-6 1 31,14-3 1-31,4-9 0 0,0-3 0 0,-4 3 0 16,0-7 0-16,-3-3 1 15,-4-3-1-15,-4 1 1 16,-3-1-2-16,-3 0 1 16,-4 0-1-16,-4 4 0 15,-3 5-1-15,0 4 0 0,-7 6-4 16,0 6 0-16,0 4-9 16,0-4 0-16,0-3-7 15,7 0 0-15</inkml:trace>
  <inkml:trace contextRef="#ctx0" brushRef="#br0" timeOffset="-102569.5">23118 12239 37 0,'-4'6'18'0,"4"-6"-13"0,0 0 23 16,0 0-26-16,0 0 0 16,0 0 3-16,0 0 1 0,0 0-7 15,4 3 1-15,-1 0 3 16,4 0 1-16,0-3-1 15,4-3 0-15,-1 0-1 16,4 0 0-16,4-3 0 16,3-1 0-16,0 1 1 15,1 3 0-15,-1-3 0 16,3-4 0-16,-2 1-1 16,-1-7 1-1,0-3-1 1,-3 1 1-16,6-4-1 0,5 0 0 0,6 0 0 15,-3 0 0-15,-1 3 0 16,1-9 0-16,3 0 0 16,1-1 0-16,2 7-1 15,1-9 1-15,4 0-1 0,2-7 1 16,-2-3-1-16,-8 4 0 16,4-7 1-16,10-3 0 15,-6-7-1-15,6-2 1 16,0-1 0-16,4-5 0 15,0-7 0-15,0 0 0 16,-4-6-1-16,-3-1 1 16,-3-2-2-16,-8-1 0 15,7-2-1-15,-3 3 0 0,0-17 0 16,3-2 0 0,-3 6 0-16,-4 7 1 0,1-7 0 15,-1 0 1-15,-3 12-1 16,-1-8 0-16,-2 2 0 15,-1-3 0-15,-4-3 0 16,-2-6 0-16,-5 28-1 16,-3-6 0-16,4 3 1 15,-4-4 0-15,0-2-1 16,0 6 0-16,-3 0 0 16,-4-7 0-16,0 10-1 15,-3 16 1-15,-4 0-2 16,-4-4 0-16,1 7-3 15,-1 9 0-15,4 4-6 16,0 5 1-16,-4-2-10 16,-3 15 0-16</inkml:trace>
  <inkml:trace contextRef="#ctx0" brushRef="#br0" timeOffset="-100122.88">17784 11094 42 0,'7'0'21'0,"3"-12"-8"16,-10 12 22-16,4 3-31 0,-1 0 0 15,-3 0 1-15,0 3 0 16,-3 7-7-16,-1 9 1 15,-3 9 4-15,-7 4 0 16,-4 8-2-16,-3 14 0 16,-3 9-2-16,-1 0 1 15,-3 3-3-15,3-4 1 16,0-8-5-16,4-19 0 31,7-35-10-31,7-10 1 16</inkml:trace>
  <inkml:trace contextRef="#ctx0" brushRef="#br0" timeOffset="-99908.22">17547 11172 37 0,'-7'7'18'0,"21"-1"-3"15,-10-3 21-15,3 0-34 16,0 4 0-16,0 5 0 15,-4 4 1-15,1-4-4 16,0 4 0-16,-1 6 1 16,1 0 1-16,3 6-7 15,0-6 0-15,0-6-8 16,3-13 0-16</inkml:trace>
  <inkml:trace contextRef="#ctx0" brushRef="#br0" timeOffset="-99564.96">17942 11216 57 0,'11'0'28'0,"28"-9"-33"16,-22 6 50-16,8 0-43 15,3 0 0-15,0-1-1 16,1 4 0-16,-5 0-5 15,1 0 1-15,-7 0-7 16,-4 4 1-16,-7-1-8 16,0 0 1-16</inkml:trace>
  <inkml:trace contextRef="#ctx0" brushRef="#br0" timeOffset="-99397.03">17995 11452 54 0,'14'3'27'0,"32"-19"-35"0,-28 13 49 16,7-3-41-16,6-4 0 15,8 1-9-15,3-4 1 16,-3 4-2-16,-7-7 0 16</inkml:trace>
  <inkml:trace contextRef="#ctx0" brushRef="#br0" timeOffset="-99026.5">18676 11690 61 0,'4'12'30'0,"3"-21"-37"16,-4 0 51-16,1-4-43 16,-1-12 1-16,1-13 0 15,-4-6 1-15,0-12-4 16,-4 6 0-16,-3-10 2 16,0-2 1-16,-3-4-2 15,2 3 1-15,5 0 0 16,-1 10 0-16,8 6-1 0,7 3 1 15,3 10-1-15,3 8 1 16,4 11-2-16,1 8 1 16,-1 7-5-16,0 7 0 15,-3 5-11-15,-4 10 1 16,-7 0-3-16,-4 6 1 16</inkml:trace>
  <inkml:trace contextRef="#ctx0" brushRef="#br0" timeOffset="-98814.21">18567 11367 61 0,'7'12'30'0,"10"-2"-34"0,-6-7 61 0,0 0-56 16,6 0 0-16,1-3 0 15,-1 0 0-15,5-3-2 16,6-3 0-16,4-4-3 15,-1-2 1-15,1-7-9 16,0 7 1-16,-4-4-8 16,-7-6 1-16</inkml:trace>
  <inkml:trace contextRef="#ctx0" brushRef="#br0" timeOffset="-98543.27">19071 11188 53 0,'4'19'26'0,"-8"6"-28"0,1-19 44 15,-1 4-42-15,1 2 1 16,-4 4 1-16,-4 6 0 16,0 3-2-16,-3 0 0 15,0 3 1-15,4-3 0 16,6 4 0-16,4-4 0 15,7 3-4-15,4 0 1 16,-1-6-5-16,4-13 1 16,4-9-9-16,7-9 1 0,-1-7-2 15,1-9 1-15</inkml:trace>
  <inkml:trace contextRef="#ctx0" brushRef="#br0" timeOffset="-98333.36">19286 11188 45 0,'0'19'22'0,"-7"15"-21"16,4-24 45-16,-1-1-44 16,-3 4 0-16,-7 6 1 15,-7 3 0-15,0 6-4 16,0-3 0-16,-1 3 3 16,5 3 0-16,3-2-2 15,0-4 1-15,3-3-6 16,4-7 0-16,3-5-11 0,4-10 1 15,4-16-1-15,-1-3 0 16</inkml:trace>
  <inkml:trace contextRef="#ctx0" brushRef="#br0" timeOffset="-98124.18">19106 11292 14 0,'-7'-13'7'0,"14"-15"-5"0,-7 22 7 16,4 2-9-16,3 4 1 15,0 4 8-15,4 5 1 16,-4 0-7-16,3 4 0 15,-3 6 7-15,7 6 0 16,-3-3-1-16,3 3 1 16,4-3-5-16,-1-3 1 0,-2-4-4 15,2-2 0-15,1-4-5 16,-1-6 1-16,1-3-8 16,0-6 1-16,-1-10-5 15,-2-9 0-15</inkml:trace>
  <inkml:trace contextRef="#ctx0" brushRef="#br0" timeOffset="-97912.64">19368 11041 57 0,'14'50'28'0,"21"0"-29"16,-21-31 56-16,7 6-52 15,0-3 0-15,1 3-1 0,-1 0 1 16,-7 3-6-16,0 1 0 16,-11 8-3-16,-10 10 0 15,-24 3-13-15,-8 19 1 16</inkml:trace>
  <inkml:trace contextRef="#ctx0" brushRef="#br0" timeOffset="-92779.63">16154 2185 29 0,'-4'-12'14'0,"8"43"-3"0,-4-22 14 16,0 10-23-16,3 6 0 16,-3-3 3-16,0 22 1 15,0 16-7-15,0 21 1 16,0 17 3-16,-3 18 1 15,3 3-3-15,-4 12 1 16,-3-2-4-16,-3-7 0 0,-1-6-3 16,-3-18 0-16,0-20-7 15,3-22 0-15,4-27 0 16,4-23 0-16</inkml:trace>
  <inkml:trace contextRef="#ctx0" brushRef="#br0" timeOffset="-91819.25">16210 2373 30 0,'7'0'15'0,"11"-15"-10"0,-18 15 28 16,10-7-29-16,1 4 0 15,3-6 2-15,11 9 1 16,10-6-9-16,7 6 0 15,22-3 5-15,14-4 1 16,6-2-2-16,22-4 0 16,25-2-1-16,10-4 1 0,17 0-1 15,22-6 1-15,0 6-1 16,18 10 1-16,-1 9-1 16,15 0 0-16,10 0-1 15,4-7 1-15,3 4-1 16,-6-3 1-16,13-3-1 15,0-10 1-15,11-6-1 16,-3 6 0-16,-1 0-1 16,1-3 1-1,105 10-1 1,-74 2 1-16,-42 10-1 16,-36-9 0-16,-27-1 0 15,-26 4 0-15,-27 0 1 16,-15-4 0-16,-10 1 0 15,-11 0 0-15,-7 5 0 16,-11 4 0-16,-10 4 0 16,0 2 0-16,-14 10-1 0,-7 12 0 15,-11 3 0-15,-7 4 1 16,-10 8-1-16,-8 8 0 16,-6 2 0-16,-12 13 0 15,-2 12 0-15,-1-3 0 16,4 10 0-16,0 0 0 15,7 12 0-15,7 7 1 16,7-1 0-16,7 7 0 16,-4-10 0-16,-3-12 0 15,-3 3 0-15,-8-22 1 16,-3-3-1-16,0-10 0 0,-7-3 0 16,-15-2 0-16,-17-4-1 15,-10-7 1 16,-22-5 0-31,1-13 0 0,-33 3-1 0,-17-13 1 0,-18-2-1 16,-42-16 1-16,-28-4-1 16,-35-5 1-16,-26-1 0 15,-16 3 0-15,-19 7-2 16,-7 6 0-16,-6 9-2 16,13 10 1-16,8 6 0 15,-4 13 0-15,-7 12 0 16,-18-15 0-16,8 2 2 15,-1-5 1-15,-17-1 1 0,3-18 1 16,4-10-12 0,14-16 1-16</inkml:trace>
  <inkml:trace contextRef="#ctx0" brushRef="#br0" timeOffset="-90075.14">14432 4970 29 0,'7'-25'14'0,"4"28"1"0,-4 3 15 16,0-6-23-16,3 3 1 16,5-3 3-16,2-3 1 0,4 9-14 15,1-12 0-15,6-13 8 16,18-15 0-16,14-13-9 15,10-10 0-15,1 7-14 16,-4 0 1-16</inkml:trace>
  <inkml:trace contextRef="#ctx0" brushRef="#br0" timeOffset="-89550.8">15208 6346 44 0,'14'4'22'0,"0"14"-14"0,-6-11 26 0,-5 2-32 16,4 1 0-16,-3-4 1 15,3-3 1-15,0 0-5 16,7-9 0-16,7-10 2 15,7-6 1-15,11-12-5 16,21-20 1-16,0 4-9 16,-4-13 0-16,-6 4-4 15,-4 2 0-15</inkml:trace>
  <inkml:trace contextRef="#ctx0" brushRef="#br0" timeOffset="-89013.88">15215 8353 48 0,'7'25'24'0,"11"-3"-24"0,-11-18 44 16,4-1-43-16,3 3 0 15,-4-6 2-15,8 0 0 16,3-9-3-16,0-10 1 16,11-9 1-16,10-26 1 15,18-12-4-15,0-9 1 16,18-16-14-16,7-15 1 16,-1 5-4-16,-10 10 1 15</inkml:trace>
  <inkml:trace contextRef="#ctx0" brushRef="#br0" timeOffset="-78637.23">4787 5851 41 0,'0'0'20'0,"7"3"-12"0,-7-3 21 0,0 0-24 15,0 0 0-15,7-6 0 16,-3-4 1-16,6-8-8 16,8-14 0-16,10-2 5 15,-7-10 0-15,18 9-2 16,-7-5 0-16,-4-1-1 15,0 3 0-15,-3 1-1 16,-7 2 0-16,-4 4-1 16,-7-4 0-16,0 13-2 0,-7 7 1 15,-7 8-3 1,0 14 1-16,3 8-1 0,-3 14 0 16,4-4 2-16,3 9 0 15,3 10 2-15,8-6 1 16,3 9 2-16,7 3 1 15,0-6 1-15,-3-7 0 16,3-2-1-16,0-4 1 16,-3-6 0-16,-7-6 0 15,-8-9-1-15,4-14 0 16,4-8 0-16,-8-10 0 0,-3-3 0 16,0-3 0-16,-3-4-1 15,-4-2 0-15,-4 2-1 16,-3-2 1-16,-14 12-2 15,-4 3 1 17,-7 13 0-32,-7 9 0 0,-14 10 0 0,7 5 0 0,-7 14-2 15,0-7 1-15,-7 6-1 16,4 4 1-16,3-1-1 16,0 1 0-16,11-10-1 15,-1 0 1-15,11-6 1 16,8-7 1-16,6-2 0 15,11-7 0-15,17-10 1 16,15-8 1-16,10-4 1 16,22-3 0-16,10 0-1 15,10-9 1-15,11-7 0 16,8-6 0-16,2 0-2 0,-3-6 0 16,-17 3-1-16,-11 0 1 15,-18 6-2-15,-6 13 1 16,-12 6-1-16,1 16 0 15,-14 31 0-15,-22 3 0 16,-14 22-1-16,-17 13 1 16,-22 25-2-16,-10 6 1 15,11 13-4-15,-22 5 1 16,4-2-7-16,7-3 0 16,7-4-1-16,3-12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20:00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9T14:21:25.148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3341 5876 51 0,'-4'16'25'0,"8"-19"-17"16,-4-4 25-16,0 1-30 15,0-13 0-15,-4-12 2 16,4-16 0-16,-7-16-7 16,0-12 1-16,4 3 4 0,-8-10 0 15,4 1-3-15,3-4 0 16,4 10-1-16,0 6 0 15,0-3-1-15,0 12 1 16,11 4-1-16,-11 5 0 16,11 14 0-16,-8 6 1 15,4 5 0-15,0 11 0 16,4 5-2-16,-1 10 1 16,-6 10-3-16,3 5 1 15,-7 11-8-15,0 5 1 16,0 3-4-16,-7 13 1 0</inkml:trace>
  <inkml:trace contextRef="#ctx0" brushRef="#br0" timeOffset="242.43">3030 5622 54 0,'11'16'27'0,"7"-4"-28"16,-8-18 53-16,11 3-48 15,8-3 0 1,20-19-5 0,0 3 0-16,-6-7-8 15,-5 4 1-15,1-3-9 16,-7 0 1-16</inkml:trace>
  <inkml:trace contextRef="#ctx0" brushRef="#br0" timeOffset="523.93">3750 5324 28 0,'7'13'14'0,"-7"9"0"0,0-22 9 16,0 3-21-16,-7 0 0 0,4 0 1 16,-5 3 0-16,-2 7-4 15,-1 9 1-15,1 0 2 16,-8 6 0-16,4 7 0 16,7 8 1-16,-4 8-1 15,1-1 1-15,3 3-2 16,3-12 0-16,8-7-4 15,3-5 0-15,3-4-10 16,8-19 0-16</inkml:trace>
  <inkml:trace contextRef="#ctx0" brushRef="#br0" timeOffset="781.8">4015 5500 26 0,'3'3'13'0,"-6"9"-2"0,-4-5 10 16,0 5-17-16,-8 4 0 15,-2 9 2-15,-4 3 1 16,-1 10-8-16,-6 3 0 16,0-1 6-16,7-2 0 15,7-7-3-15,7-2 0 16,-4-4-5-16,4-13 1 15,14-5-8-15,-7-14 0 0,11-8-3 16,-1-14 0-16</inkml:trace>
  <inkml:trace contextRef="#ctx0" brushRef="#br0" timeOffset="977.17">3898 5600 38 0,'18'50'19'0,"3"4"-20"16,-17-48 34-16,10 19-33 16,-4 0 1-16,1 3 0 15,-1-3 1-15,1 0-4 16,-4-6 1-16,4-6-3 16,-8-7 0-16,4-6-8 15,4-9 1-15</inkml:trace>
  <inkml:trace contextRef="#ctx0" brushRef="#br0" timeOffset="1218.88">4124 5490 65 0,'25'51'32'0,"-8"-4"-39"0,-10-32 64 16,4 14-58-16,-11 2 0 0,0 3-5 15,0 4 1-15,-11-4-3 16,-3-2 1-16,-7-10-11 16,7-7 0-16</inkml:trace>
  <inkml:trace contextRef="#ctx0" brushRef="#br0" timeOffset="1713.24">4703 5641 49 0,'0'9'24'0,"10"-2"-20"16,-10-14 38-16,11 1-40 16,6 0 1-16,15-4-1 15,0 1 0-15,0 3-9 16,-4-1 1-16,0 4-9 16,-7-3 1-16</inkml:trace>
  <inkml:trace contextRef="#ctx0" brushRef="#br0" timeOffset="1905.07">4706 5898 58 0,'18'6'29'0,"45"-15"-37"0,-38 6 46 16,3-3-42-16,7-4 1 15,11-6-15-15,-10 1 0 16,2-10 14-16,1 0 0 16</inkml:trace>
  <inkml:trace contextRef="#ctx0" brushRef="#br0" timeOffset="2164.25">5690 5459 47 0,'-3'28'23'16,"-15"0"-16"-16,11-24 40 0,-7 11-46 16,-11 14 1-16,1 8 0 15,-15 13 0-15,-7 4-3 16,4 8 0-16,3 4 0 15,7-12 1-15,0-7-7 16,11-7 0-16,7-15-9 16,10-15 0-16</inkml:trace>
  <inkml:trace contextRef="#ctx0" brushRef="#br0" timeOffset="2374.29">5390 5650 42 0,'29'60'21'0,"9"18"-11"0,-23-59 28 16,2 3-37-16,-3 3 0 16,4 3-5-16,0 4 1 0,-8-10-3 15,1-4 0-15,-8-11-8 16,4-20 1-16</inkml:trace>
  <inkml:trace contextRef="#ctx0" brushRef="#br0" timeOffset="2805.86">5757 4989 60 0,'22'9'30'0,"9"-15"-31"0,-20 0 57 16,6-4-54-16,-2 1 0 15,2 9 1 1,1 3 0-16,-8 0-5 0,-2 0 1 15,-1-3 1-15,-7-6 1 16,-4 9-3-16,-3 3 0 16,-7 4-1-16,3 2 0 15,-3 4 0-15,7 3 1 0,0 9 1 16,7-9 1-16,0 3 3 16,0-3 0-1,7-1 2-15,7-5 1 0,4-4-1 16,10-9 1-16,4-3-2 15,-7 6 1-15,-1-3-5 16,-3-3 0-16,1 0-7 16,-5 3 1-16,-13 19-17 15,-8 0 1-15</inkml:trace>
  <inkml:trace contextRef="#ctx0" brushRef="#br0" timeOffset="3153">6138 6262 65 0,'7'12'32'0,"4"-9"-38"0,-7-6 46 0,3 3-58 15,-7 0 1-15,0 3-16 16,0 1 1-16</inkml:trace>
  <inkml:trace contextRef="#ctx0" brushRef="#br0" timeOffset="7629.71">2014 5274 45 0,'4'6'22'0,"10"-21"-7"15,-14 15 22-15,0 0-34 16,0 0 0-16,0 0 4 15,0 9 1-15,-7 0-10 0,0 10 1 16,3 13 4-16,-6 15 1 16,-1 12-5-16,-17 10 1 15,-4 16-5-15,-17 9 0 16,3 3-2-16,7 0 0 16,4-12-1-16,0-13 1 15,10-15 1-15,0-10 0 16,4-10-8-16,10-18 1 15</inkml:trace>
  <inkml:trace contextRef="#ctx0" brushRef="#br0" timeOffset="7898.41">1665 5371 41 0,'0'7'20'0,"-10"14"-21"16,10-14 31-16,0 5-30 16,0 1 0-16,3 2 0 15,4 11 0-15,-3 2-1 16,6 13 0-16,8-1-6 15,0-2 1-15,3-7-5 16,-4-6 1-16</inkml:trace>
  <inkml:trace contextRef="#ctx0" brushRef="#br0" timeOffset="8318.36">2233 5610 42 0,'0'12'21'0,"4"-2"-13"16,3-7 37-16,-4 0-43 15,11 0 1-15,-3 0 0 16,3 3 1-16,7-6-5 15,7 0 0-15,8-6 3 16,-5 3 0-16,1 0-6 16,-14 0 0-16,-8 0-12 0,1 3 1 15,-11 0-1-15,0 3 0 16</inkml:trace>
  <inkml:trace contextRef="#ctx0" brushRef="#br0" timeOffset="8487.79">2346 5876 57 0,'18'53'28'0,"13"-46"-35"0,-13-10 59 0,0-4-52 15,-4 1 1-15,3-3-4 16,5-1 0-16,-5 1-12 16,-3-1 1-16,-7 4-2 15,-7 6 1-15</inkml:trace>
  <inkml:trace contextRef="#ctx0" brushRef="#br0" timeOffset="10048.07">10428 4314 48 0,'7'38'24'0,"7"12"-15"0,-14-34 24 16,0 12-32-16,0 16 0 15,-3 3 0-15,-4 13 1 0,-4 12-3 16,1 0 0-16,-1 0-1 15,4-15 0-15,3-14-6 16,4-11 1-16,4-23-8 16,10-18 0-16</inkml:trace>
  <inkml:trace contextRef="#ctx0" brushRef="#br0" timeOffset="10358.94">10361 4321 37 0,'7'19'18'0,"0"-16"-10"16,0-3 26-16,0-3-30 16,4-1 0-16,7-2 4 0,3 0 1 15,10-4-9 1,12 7 0-16,6 3 8 0,4 0 1 15,0 10-3-15,0-1 1 16,-7 7-2-16,-7-7 0 16,-11 10-4-16,-11 3 0 15,-17 19-5-15,-17 12 1 16,-11 0-6-16,-22 10 1 16,-10 0-11-16,0-10 1 15,-7 4-2-15,11-7 1 0</inkml:trace>
  <inkml:trace contextRef="#ctx0" brushRef="#br0" timeOffset="10704.23">11113 4763 46 0,'10'3'23'0,"1"0"-20"16,-11-3 43-16,3-6-44 16,-3 6 0-16,0-10 0 15,-3 7 0-15,-8 3-3 16,-7 0 1-16,-3 3 0 16,-7 7 1-16,0-4-3 15,0 10 0-15,3 0-1 0,4 12 1 16,0 3-1-16,6-6 0 15,1-3 1-15,11-6 0 16,10-4 2-16,18-18 0 16,-4-6-1-16,3-4 0 15,1-9-7-15,0 6 0 16,3-9-5-16,-3 3 0 16</inkml:trace>
  <inkml:trace contextRef="#ctx0" brushRef="#br0" timeOffset="11229.54">11261 4797 55 0,'17'22'27'0,"4"3"-29"16,-17-21 51-16,0 2-49 16,-1-3 0-16,-3-3-1 15,4-9 1-15,-1-1 0 16,1 1 0-16,-4-7 0 15,3 4 1-15,4-4 0 16,4 6 0-16,-1-12 0 16,5 7 1-16,-1-1-1 15,0 7 1-15,-4-1-1 16,4 7 1-16,-3 3-1 16,0 6 0-16,-8 4-1 15,1-1 0-15,-4 1-2 16,3-1 0-16,-3-3 0 15,0 4 0-15,4-7 0 0,-1 0 0 16,1-3 0-16,3 0 1 16,7 0 0-16,-3-3 1 15,3 3 0-15,0-3 0 16,0-7 0-16,0 1 0 16,-3 3 0-16,-1-1 0 15,4 4-1-15,-3 0 1 16,3-3 0-16,0 3 0 15,0 6 0-15,0 3 1 0,0-3-1 16,-3 7 1-16,3 2-1 16,-3 4 1-16,3-4-1 15,-4 1 0-15,4-4-2 16,1 1 0-16,-1-7-6 16,3-3 1-16,1-6-9 15,3-4 0-15</inkml:trace>
  <inkml:trace contextRef="#ctx0" brushRef="#br0" timeOffset="11635.42">12164 4641 43 0,'14'28'21'0,"-4"3"-19"15,-10-28 32-15,0 7-35 16,-3-10 1-16,-8 3 0 0,-3 3 0 15,-3 4 0-15,-5 2 1 16,1 7 0-16,0 3 0 16,3-3 0-16,4 6 1 15,4-10-1-15,3 1 1 16,7 0-1-16,3-10 1 16,8-3-2-16,3-9 1 15,0 6 0-15,0-6 0 16,0 3-1-16,-3-4 0 15,-1 7 0-15,1-3 1 16,0-3-1-16,-1 3 1 16,1 6-1-16,3 3 1 15,-4 4 0-15,5-1 0 0,-1 13-1 16,0-6 1 0,0-10-1-16,0 3 1 0,0-3-4 15,0 1 0-15,4-4-9 16,0 6 0-16,-4-12-4 15,-4-16 1-15</inkml:trace>
  <inkml:trace contextRef="#ctx0" brushRef="#br0" timeOffset="11819.61">12492 4788 39 0,'7'16'19'0,"-14"9"-17"0,7-16 33 15,0-6-34-15,3 7 0 16,-3 2-1-16,-3-2 1 16,3-1-5-16,-4-6 0 15,1-6-8-15,-1-9 0 16</inkml:trace>
  <inkml:trace contextRef="#ctx0" brushRef="#br0" timeOffset="11979.42">12404 4572 35 0,'3'18'17'0,"11"-2"-11"0,-10-16 23 0,-1 0-27 15,4 3 0-15,4-3-1 16,0 0 0-16,3 0-5 16,0-3 1-16,3 3-8 15,5-9 1-15</inkml:trace>
  <inkml:trace contextRef="#ctx0" brushRef="#br0" timeOffset="12310.67">12704 4775 38 0,'7'29'19'0,"7"8"-19"15,-7-30 28-15,0-4-27 16,-4 0 0-16,4-3-1 15,0-3 1-15,1-7-2 16,-5-2 1-16,4-1-1 16,0-2 0-16,0-1-1 0,0-9 0 15,4 0 0-15,-4 3 0 16,3 0 2-16,1 9 1 16,0 4 1-16,-1 9 1 15,1 0 1-15,-1 9 1 16,1 7-2-16,0 6 1 15,-1 0-3-15,4 3 1 16,-3-3-4-16,-1-6 0 16,-3-4-4-16,4-6 0 0,-4-6-7 15,4-12 0-15</inkml:trace>
  <inkml:trace contextRef="#ctx0" brushRef="#br0" timeOffset="12612.4">13261 4471 46 0,'-4'10'23'0,"15"-1"-18"0,-4-9 41 15,0 3-45-15,4 0 0 16,-1-3-2-16,1 3 0 16,-1-3-10-16,5 0 1 15,-5-3-5-15,-3 3 1 16</inkml:trace>
  <inkml:trace contextRef="#ctx0" brushRef="#br0" timeOffset="12762.52">13303 4819 40 0,'7'19'20'0,"4"-9"-24"16,-11-10 31-16,7-7-48 15,0-5 1-15</inkml:trace>
  <inkml:trace contextRef="#ctx0" brushRef="#br0" timeOffset="13826.49">14379 4418 65 0,'-3'-13'32'0,"-15"20"-34"0,11-1 65 15,-4 3-62-15,-3 1 0 16,-10 2 0-16,-5 10 0 16,1-3-3-16,-4 3 0 15,8-6-1-15,3 3 0 16,3 2-2-16,7-2 1 15,4 0-1-15,7 0 1 16,7-3 1-16,7 2 0 16,8-2 3-16,6-3 0 15,0 2 0-15,-7-2 1 0,-3-4-1 16,-4 4 1 0,-7-1-2-16,-7 7 0 0,-11 0-1 15,-6 3 0 1,-8 0-2-16,0 3 0 0,1-3-1 15,3 0 0-15,3-10 0 16,4 1 1-16,0-4 1 16,7 1 1-16,3-10 4 15,4 3 0-15,14-3 3 16,7-3 0-16,11-10 2 16,7-2 1-16,7-1 0 15,3-9 0-15,-3 0-3 16,-4-4 1-16,1 1-3 15,-8-3 1-15,-7-7-3 16,-3 13 1-16,-4 6-3 16,-3 7 1-16,-8-7-4 15,-3 6 1-15,-3 7-2 16,-4 0 1-16,-7 6-2 0,-4 9 0 16,1 7 0-16,-4 6 1 15,3 3 3-15,4 3 0 16,3 10 2-16,8-4 0 15,3-2 2-15,4-1 1 16,3 0-1-16,0-15 0 16,-4 0-3-16,1-1 1 0,7-8-8 15,6-17 1 1,8-8-9-16,0-4 1 0</inkml:trace>
  <inkml:trace contextRef="#ctx0" brushRef="#br0" timeOffset="14066.93">15064 3941 44 0,'-11'-15'22'0,"-10"30"-16"16,14-2 34-16,-7 6-37 15,-4 9 0-15,-3 16 0 16,0 19 1-16,0 15-5 15,-1 13 0-15,5 6 2 16,6-3 1-16,4-9-5 16,4-22 1-16,-1-16-7 15,4-19 0-15,0-19-7 16,-3-21 0-16</inkml:trace>
  <inkml:trace contextRef="#ctx0" brushRef="#br0" timeOffset="14249.06">14690 4496 55 0,'31'47'27'0,"33"-18"-27"0,-43-26 48 0,14-3-48 16,15-3 1-16,6-4-6 16,-6-5 1-16,-1 2-10 15,4-8 1-15,-4 8-3 16,-3 4 0-16</inkml:trace>
  <inkml:trace contextRef="#ctx0" brushRef="#br0" timeOffset="14623.32">16274 4866 55 0,'-4'-9'27'0,"-6"-4"-27"0,6 7 54 16,-3 0-54-16,-7 3 1 15,-4-7-1-15,-6 10 1 16,-5 10-2-16,1-1 0 16,0 4-2-16,0 15 0 15,3-6-3-15,7 6 0 16,4 0-1-16,7-3 0 16,7 0-2-16,11-12 0 0,10-7 2 15,14-12 0-15,4 3-4 16,-7-22 0-16</inkml:trace>
  <inkml:trace contextRef="#ctx0" brushRef="#br0" timeOffset="14893.04">16517 4954 54 0,'4'0'27'0,"-8"-81"-33"16,1 59 53-16,-5-19-46 16,-2-6 1-16,-1-22 0 15,-3 3 0-15,4-9-3 0,-1 3 1 16,8-16 1-16,6 16 1 16,8 9-2-16,3 10 1 15,0 6-3-15,0 22 0 16,4 0-7-16,-4 9 1 15,-4 13-9-15,-3 9 1 16</inkml:trace>
  <inkml:trace contextRef="#ctx0" brushRef="#br0" timeOffset="15074.12">16267 4766 71 0,'7'22'35'0,"17"-25"-35"15,-2 3 66-15,9-10-65 16,15 1 0-16,7-4-5 16,3 4 0-16,1 0-6 15,-4 2 1-15,-11 1-13 16,-3-3 1-16</inkml:trace>
  <inkml:trace contextRef="#ctx0" brushRef="#br0" timeOffset="15673.82">18288 4807 52 0,'-21'15'26'0,"-11"17"-22"0,22-23 35 0,-1 7-38 16,-3 0 0 0,-4-1 0-16,-7 7 0 0,1 3-2 15,-1 0 0-15,0 4 0 16,1 2 0-16,6-3-2 16,4-9 1-16,3 6-3 15,4-12 1-15,7 2-2 16,11-12 1-16,7-3 1 15,6-3 1-15,4-9 0 16,1-7 1-16,-8-3 1 16,-4-3 0-16,-2 6 1 15,-5 3 0-15,1 4-2 16,-4-7 1-16,0 10-2 16,0 2 0-16,0 7 2 0,4 0 0 15,-1 13 2-15,4 12 0 16,0 6 1-16,0-2 1 15,4-1 0-15,3 0 0 16,0-3-8-16,4-6 0 16,-4-13-6-16,8-6 0 15</inkml:trace>
  <inkml:trace contextRef="#ctx0" brushRef="#br0" timeOffset="15928.58">18651 4111 61 0,'-3'56'30'0,"3"26"-42"0,0-48 61 0,-4 7-49 16,1 15 0-16,-4 32-3 15,0 12 0-15,0 1 1 16,0-10 1-16,-4-13-10 16,4-21 1-16,3-17-6 15,4-21 1-15</inkml:trace>
  <inkml:trace contextRef="#ctx0" brushRef="#br0" timeOffset="16125.24">18792 4189 38 0,'11'44'19'0,"-7"34"-15"0,-4-62 29 16,0 22-32-16,-4 15 0 16,-3 13-1-16,0 15 0 15,0 13-3-15,0-9 1 16</inkml:trace>
  <inkml:trace contextRef="#ctx0" brushRef="#br0" timeOffset="16862.55">20458 4785 53 0,'0'34'26'0,"-7"57"-22"0,7-75 32 15,-4 12-36-15,0-12 1 16,-6 15-1-16,3-3 1 16,3-6-6-16,1-3 1 15,3-19-11-15,7-22 0 0</inkml:trace>
  <inkml:trace contextRef="#ctx0" brushRef="#br0" timeOffset="17073.45">20369 4543 30 0,'22'29'15'0,"34"-17"-10"16,-38-6 13-16,3-6-24 15,-4 0 1-15,12 7-12 16,-8-7 1-16</inkml:trace>
  <inkml:trace contextRef="#ctx0" brushRef="#br0" timeOffset="17372.68">20592 5023 29 0,'14'22'14'0,"7"-25"-9"0,-14-3 22 0,0-4-29 0,4 1 1 15,-4-7-4-15,3 1 1 16,-3-7 3-16,-3-4 0 16,-1 1-3-16,1-3 1 15,-4 9 2-15,3 4 1 16,4 2 2-16,1 4 1 0,-1 9 3 15,7 3 1-15,0 9 0 16,0 10 1-16,0 3-2 16,-3 1 1-16,-1 2-3 15,4 6 0 1,0 4-2-16,1-13 0 0,-1 3-5 16,0-12 1-16,3-7-9 15,1-9 0-15,3-15-3 16,4-1 0 15</inkml:trace>
  <inkml:trace contextRef="#ctx0" brushRef="#br0" timeOffset="17759.02">21167 5124 52 0,'0'56'26'0,"-4"35"-26"0,4-69 52 16,0 0-50-16,0 9 0 16,0 4 1-16,0-10 1 15,0-6-5-15,-3-10 0 16,-1-15 3-16,-3-10 0 16,0-9-2-16,3-13 0 15,4-6-2-15,0 4 1 16,0-7-1-16,4-7 0 15,0 7-2-15,3 0 0 0,3-6 0 16,4 6 0 0,0 9 0-16,4 10 0 0,3 6 2 15,0 13 0-15,1 12 2 16,-5 12 0-16,-6 1 1 31,-8 3 0-31,-6 0-3 0,-8 3 1 0,1 3-7 16,-5 0 1-16,-2 0-8 15,-1 3 1-15</inkml:trace>
  <inkml:trace contextRef="#ctx0" brushRef="#br0" timeOffset="18059.62">21576 4870 30 0,'3'25'15'0,"-10"3"-11"0,4-16 21 15,-4-2-24-15,0 2 0 16,0 4 1-16,0 9 1 16,3 0-2-16,4 0 0 15,4-3 3-15,3-3 1 16,7-6 0-16,7-10 0 15,7-13-1-15,4-5 0 16,-4-4-2-16,-3-6 0 0,-4-4-6 16,-3-8 1-1,-4-4-12-15,0-9 1 0</inkml:trace>
  <inkml:trace contextRef="#ctx0" brushRef="#br0" timeOffset="18284">21960 4007 49 0,'25'44'24'0,"-21"91"-19"16,-4-107 38-16,-4 10-43 16,-3 21 1-16,-7 4 0 15,0 28 0-15,-4 9-1 16,8-12 0-16,-1-6-2 15,0-13 1-15,4-22-7 0,0-19 0 16,0-6-8 0,0-19 1-16</inkml:trace>
  <inkml:trace contextRef="#ctx0" brushRef="#br0" timeOffset="18705.06">21833 4785 39 0,'39'19'19'0,"60"-22"-14"0,-71 3 27 0,15-7-33 0,9 1 1 0,1-3-2 0,-10-7 0 0,-4 3 1 0,-8-2 1 0,-2 5-3 0,-5-2 1 0,-6 2-1 16,-4 4 1-16,-3 0 0 15,-8 6 0-15,-3 9 0 16,-3 4 1-16,-5-1-1 16,-2 1 1-16,-4 2-3 15,-4 7 1-15,1-3-1 16,-1 3 1-16,4 0 3 16,3-3 0-16,4-3 4 15,7 2 0-15,7-5 4 16,7 0 1-16,4-7 2 15,0 3 0 1,6 4-3 31,-3-4 1-47,-3 4-4 16,-4 2 0-16,-10 10-5 0,-11-3 1 0,-7 10-11 0,-25-1 0 0,-14 1-7 0,-14-11 0 0</inkml:trace>
  <inkml:trace contextRef="#ctx0" brushRef="#br0" timeOffset="19172.41">24705 4515 59 0,'4'32'29'0,"-19"11"-32"0,8-21 52 15,-10 10-49-15,-8 12 1 16,0 12-4-16,-6 1 1 15,-12 5-3-15,1 4 1 16,-4-13-9-16,4-6 1 16</inkml:trace>
  <inkml:trace contextRef="#ctx0" brushRef="#br0" timeOffset="19373.02">24430 4813 53 0,'53'94'26'0,"-11"19"-27"0,-24-85 36 0,14 19-35 0,10 0 1 0,4-3-7 15,0-3 1-15,3-7-7 16,-3-8 1-16</inkml:trace>
  <inkml:trace contextRef="#ctx0" brushRef="#br0" timeOffset="19532.93">25404 5287 56 0,'35'53'28'0,"-3"0"-38"0,-25-37 44 16,-4 0-61-16,-10 2 1 16</inkml:trace>
  <inkml:trace contextRef="#ctx0" brushRef="#br0" timeOffset="21439.3">10799 5293 52 0,'60'19'26'0,"123"6"-11"0,-120-22 26 15,33 0-37-15,34-6 0 16,22-3 0-1,24-7 1-15,11-6-8 0,7-9 1 16,-7 0 1-16,-10 6 0 16,-26 3-9-16,-17 6 1 15,-17-2-10-15,-25 15 0 16</inkml:trace>
  <inkml:trace contextRef="#ctx0" brushRef="#br0" timeOffset="22252">10322 8012 56 0,'-7'22'28'0,"4"6"-26"0,6-16 29 16,1 7-31-16,-4 12 0 15,0 13 0-15,0 13 0 16,-4 2-1-16,1 10 1 16,-1-9-4-16,-3-13 1 15,4-9-12-15,-1-23 0 16</inkml:trace>
  <inkml:trace contextRef="#ctx0" brushRef="#br0" timeOffset="22700.01">10227 7805 49 0,'4'0'24'0,"34"-19"-15"15,-24 16 36-15,11-7-43 16,7-9 1-16,10-3 4 16,15 4 1-16,3 5-9 15,-4 10 1-15,-10 6 4 16,-7 7 1-16,-11 5-3 16,-10 20 0-16,-18 2-6 15,-14 7 1-15,-15 6-3 0,-6-3 0 16,-4-9-4-16,-3-3 1 15,3-4 1-15,4-9 0 16,3-3 3-16,4-7 0 16,10 1 4-16,11-7 1 15,14 0 2-15,7 1 1 16,11-1 0-16,0 6 1 16,3 4-1-16,0 0 1 15,4 3-2-15,0 3 0 16,-4-4 0-16,-7 4 0 15,-3 0-1-15,-4 3 0 0,-4-3-1 16,1 7 1-16,-4-8-1 16,0-2 0-1,0-3-5-15,0 0 1 0,0-4-11 16,0-6 0-16</inkml:trace>
  <inkml:trace contextRef="#ctx0" brushRef="#br0" timeOffset="23255.67">11017 8325 57 0,'11'6'28'0,"-1"-9"-29"0,-10 3 45 16,4-3-44-16,-4-3 1 16,0 3-1-16,-4 0 0 15,-3 6-1-15,-7-6 1 16,-3 6-1-16,-8 6 1 15,0 7-3-15,1 3 1 0,-1-1-2 16,4 8 1-16,7-11-2 16,-1 4 0-16,12-3 1 15,6-1 0-15,5-2 2 16,9-10 0-16,4 0 3 16,4-3 0-16,-4-9 1 15,-3-1 0-15,-1-2-1 16,-2-1 0-16,-5 1-2 15,1-1 1-15,-1 1-2 16,-3 2 1-16,0 4 0 16,4 3 1-16,0 3 1 15,-1 6 1-15,1 4 0 16,-1 2 1-16,1 1-1 16,0 2 0-16,-4-5-5 15,3-1 0-15,1 1-10 16,-1-7 1-16,1-10-2 15,-1 1 1-15</inkml:trace>
  <inkml:trace contextRef="#ctx0" brushRef="#br0" timeOffset="23990.75">11359 8344 34 0,'15'19'17'0,"6"6"-19"0,-14-22 31 15,0 0-26-15,7 0 1 0,0-3 4 16,0-6 0-16,4-3-8 16,3-4 1-16,4-3 6 15,3 7 1-15,4-10-2 16,-4 10 1-16,-3-4-3 16,-4 4 1-16,-4-1-4 15,-3 1 0-15,1 9-4 16,-5 6 1-16,1 1-5 15,-1-1 0-15,1 6-4 16,0 10 0-16,-1 16 0 16,1-4 1-16,-1 10 4 15,4 3 1-15,4 10 6 16,-4 2 0-16,-3 1 5 16,-1-7 1-16,-3-3 0 15,0-6 1-15,-7 0-4 16,-3-6 0-16,-8-10-3 15,-10 3 0-15,0-12-2 16,-4-3 0-16,-3-10 0 0,0-9 0 16,3-6 0-16,4-7 1 47,7-3-1-47,3 4 0 0,4-14-2 0,7-2 1 0,4 0 0 0,3-1 0 15,7 4 1-15,7-3 1 16,7-4 0-16,8-6 1 15,-5 4 2-15,8-1 0 16,11 0 0-16,-1 4 0 16,-7 3-1-16,-6-1 1 0,-5 4-1 15,-3 0 0 1,-3 6-1-16,-4 3 1 0,-3 0-1 16,-7 0 0-16,-4 4-2 15,-7-1 0-15,-4 7-2 16,-3 6 0-16,-4 6 0 15,1 0 1-15,-4 9 1 16,7 10 0-16,3 10 2 16,8-4 0-16,3 3 2 15,7 4 0-15,4-4 0 16,3-6 0-16,7-3-4 16,0-16 0-16,4-9-9 15,0-6 0-15,-8-13-5 16,8-3 0-16</inkml:trace>
  <inkml:trace contextRef="#ctx0" brushRef="#br0" timeOffset="24247.46">12809 7968 64 0,'-7'18'32'0,"7"1"-35"0,4-9 63 0,-1-1-59 15,1 1 1-15,3 2-1 16,4-6 0-16,-1 4-6 16,1-1 0-16,-1-6-9 15,-3 0 1-15,-7-3-7 16,0 0 0-16</inkml:trace>
  <inkml:trace contextRef="#ctx0" brushRef="#br0" timeOffset="24415.78">12788 8288 46 0,'7'15'23'0,"4"1"-18"0,-8-16 36 0,4 0-42 0,0-6 1 15,1 9-8 1,-5-10 1-16,1 1-4 0,-4-3 1 16</inkml:trace>
  <inkml:trace contextRef="#ctx0" brushRef="#br0" timeOffset="24831.14">10382 9156 66 0,'7'13'33'0,"32"-4"-37"15,-21-6 59-15,21 0-52 16,24-3 0-16,25 0 2 15,39-3 1-15,28-3-7 16,25-3 0-16,14-7 4 16,25-9 0-16,0 9-5 15,-18-6 0-15,-25-3-7 0,-20-9 1 16,-22 2-14-16,-29-2 0 16</inkml:trace>
  <inkml:trace contextRef="#ctx0" brushRef="#br0" timeOffset="25586.6">14330 7776 67 0,'0'0'33'0,"-7"-3"-35"0,-4 6 52 0,-10 10-51 16,-11 9 1-16,-7 6-3 15,1-9 1-15,-5 6 0 16,-3 3 1-16,4 7-3 16,3-1 1-16,8-2-1 15,9 2 1-15,12-6 1 16,10 1 0-16,14-8 3 16,11 5 0-16,3-1 3 15,11 0 0-15,10 0 0 16,-7-6 1-16,-3-4-1 15,-7-5 0-15,-11 2-2 16,-10 7 1-16,-11 3-7 16,-18 6 1-16,-14 0-5 0,8-2 1 15,-8-8-10-15,0 1 0 16,0-3-1-16,4-4 0 16</inkml:trace>
  <inkml:trace contextRef="#ctx0" brushRef="#br0" timeOffset="26242.58">14390 8479 54 0,'3'22'27'0,"33"-10"-34"0,-26-12 54 16,11-6-46-16,8-3 1 15,2-7-1-15,-6-6 1 16,0-3-3-16,-4 0 0 16,-3-7 1-16,-4 1 0 15,-4-10-4-15,-6 10 0 16,-4 3-2-16,-4 3 1 16,1 6-4-16,-4 9 1 0,-4 10-2 15,-3 13 1-15,0 12 3 16,0 0 0-16,0 10 5 15,3 5 0-15,4 1 5 16,3-3 1-16,4 3 3 16,11-1 1-16,3-5-1 15,4-7 0-15,3-3-4 16,11-12 1-16,7-13-7 16,6-13 0-16,8-12-9 15,4-16 1-15,10-18-5 16,-4-13 1-16</inkml:trace>
  <inkml:trace contextRef="#ctx0" brushRef="#br0" timeOffset="26482.75">15371 7419 35 0,'3'-28'17'0,"-10"25"-13"16,3 9 30-16,-6 10-32 0,-1 9 0 15,-6 12 2-15,-4 7 1 16,-4 13-6-16,0 18 1 15,-3 9 3-15,0 11 0 16,-1 14-1-16,5-2 1 16,3-7-2-16,6-9 1 15,8-9-2-15,7-16 0 16,4-19-4-16,7-25 1 16,-1-13-6-16,1-15 0 15,-8-16-6-15,-3-3 1 0</inkml:trace>
  <inkml:trace contextRef="#ctx0" brushRef="#br0" timeOffset="26666.02">14873 8103 64 0,'11'12'32'0,"24"1"-37"15,-14-17 64-15,14-2-58 16,8 0 1-16,13-3-3 15,15-1 1-15,3-2-7 16,0-4 0-16,-7 3-12 16,-11-9 1-16</inkml:trace>
  <inkml:trace contextRef="#ctx0" brushRef="#br0" timeOffset="27112.09">16909 8325 58 0,'-4'3'29'0,"-3"-6"-27"0,4 0 43 0,-5 3-44 15,-2 0 0-15,-1-3 0 16,-3 3 1-16,-3 6-4 15,-8 10 0-15,0 6 0 16,0 6 0-16,1 0-3 16,3 7 0-16,7-1-4 15,6-6 0-15,12 1-2 0,7-11 1 16,10-8 0 0,7-16 1-16,7-10-2 0,4-6 1 15,7-16 1-15,7 1 1 16</inkml:trace>
  <inkml:trace contextRef="#ctx0" brushRef="#br0" timeOffset="27382.15">17300 8435 58 0,'-3'25'29'0,"-4"-47"-40"0,0 6 67 0,-4-6-53 15,-3-21 1-15,-4-14-1 16,1-3 1-16,-1-2-6 16,4-13 1-16,3-4 3 15,8-2 1-15,3-1-2 16,14 4 1-16,11-1-2 16,3 7 1-16,0 22-4 15,-3 15 0-15,-4 17-8 16,-3 11 1-1,-11 11-9-15,-11 8 0 0</inkml:trace>
  <inkml:trace contextRef="#ctx0" brushRef="#br0" timeOffset="27576.7">17018 8124 67 0,'49'26'33'0,"36"-8"-35"0,-53-21 59 15,10 0-59-15,-3 0 1 16,3 0-15-16,1 0 1 16,-8 0 4-16,-7-1 1 15</inkml:trace>
  <inkml:trace contextRef="#ctx0" brushRef="#br0" timeOffset="28162.08">19484 8231 48 0,'-35'3'24'0,"-29"22"-20"0,47-12 31 15,-5-4-35-15,-2 4 1 16,-1 6 0-16,0 6 1 16,1 3-3-16,-1 0 1 15,4 4 0-15,7 2 0 16,3-3 0-16,7-2 0 16,12-4-1-16,6-7 0 15,7-5 0-15,7-13 1 0,4-6 0 16,0-10 1-1,-1 0-1-15,-2-2 0 0,-5-8 0 16,-3-2 1-16,-3 0-3 16,3 3 1-1,-7 3-1-15,0 6 0 16,1 4 0-16,-1 9 1 0,0 6-1 16,-4 12 1-16,1 7 0 15,-1 0 1-15,-2 10-1 16,-1 5 1-16,0-2-3 15,0-1 1 1,3-5-9 0,4-7 0-16,4-13-2 0,7-9 1 0</inkml:trace>
  <inkml:trace contextRef="#ctx0" brushRef="#br0" timeOffset="28436.19">20006 7563 45 0,'0'19'22'0,"-14"69"-21"0,10-69 44 31,-13 68-44-31,-1 1 1 16,-3 9-1-16,3 19 1 15,4-12-3-15,4-10 0 0,3-12-2 16,3-23 1-16,1-21-6 16,3-19 0-16,3-13-7 15,8-25 1-15</inkml:trace>
  <inkml:trace contextRef="#ctx0" brushRef="#br0" timeOffset="28618.09">20070 7632 30 0,'17'-31'15'0,"8"34"0"0,-15 13 19 0,-6 9-31 16,3 15 0-16,-3 17 0 15,-4 12 1-15,-4 12-6 16,1 13 0-16,-8 16 1 16,0-13 0-16,1-6-8 0,3-9 1 15,3-19-5-15,1-19 0 16</inkml:trace>
  <inkml:trace contextRef="#ctx0" brushRef="#br0" timeOffset="29559.18">21812 8328 54 0,'4'0'27'0,"-15"-6"-34"16,8 6 52-16,3-6-45 15,0 3 1-15,-4-7-1 0,1 4 0 16,-4 3-1-16,-4 3 1 16,-7 3-1-16,-3-3 1 15,-4 6-1-15,-3 0 0 16,4 1 0-16,-1 8 0 16,4 11-2-16,7-1 0 15,7-3 0-15,7 3 1 16,10 0-1-16,8-6 1 15,3-4 1-15,4-9 1 0,-4-6 0 16,0-3 0 0,-3-6-6-16,-4-7 0 15,-4-6-6-15,4 4 0 0</inkml:trace>
  <inkml:trace contextRef="#ctx0" brushRef="#br0" timeOffset="29850.89">21989 8391 44 0,'-4'47'22'0,"4"-9"-22"16,4-32 37-16,-1-6-35 15,1 6 1-15,6-3 1 0,4-6 0 16,4-9-6-16,3-7 1 16,4-6 2-16,0 0 1 15,-1 3-6-15,-3-3 1 16,-3-4-5-16,-4 1 0 16,0 3-7-16,-3 0 0 15</inkml:trace>
  <inkml:trace contextRef="#ctx0" brushRef="#br0" timeOffset="30176.6">22521 7488 47 0,'-14'69'23'0,"4"6"-24"15,3-50 42-15,3 10-40 16,-7 21 0-16,-3 4 0 15,0 9 1-15,0 6-4 16,7 3 1-16,0-12-4 0,0-12 1 16,0-14-10-16,3-11 0 15</inkml:trace>
  <inkml:trace contextRef="#ctx0" brushRef="#br0" timeOffset="30387.68">22338 8109 46 0,'10'15'23'0,"54"1"-23"0,-46-16 36 0,13 0-36 16,5-3 1-16,2 0-7 15,1-3 0-15,-3-1-4 16,-1 1 0-16,-7-6-3 15,-7-4 0-15</inkml:trace>
  <inkml:trace contextRef="#ctx0" brushRef="#br0" timeOffset="30775.46">22800 8482 40 0,'-14'60'20'0,"-7"12"-25"0,17-60 41 16,1 7-37-16,-4-10 0 16,0-2-1-16,0-10 0 15,3-7 2-15,4-18 1 16,0 3-3-16,0-7 1 16,4-8 0-16,-1-4 1 15,1 6-1-15,-1-3 1 16,4-2-2-16,0-1 0 15,4 9-2-15,3 4 0 16,0 3 0-16,4 6 0 16,-1 3 3-16,1 6 0 15,7 7 3-15,3 6 1 0,-7 0 3 16,4 6 0-16,-15 10-1 16,-6 9 1-16,-8-3-4 15,-6 0 1 16,-1 0-6-31,1 0 1 16,-1-3-7-16,0-1 0 0,1-2-3 0,-4-6 0 0</inkml:trace>
  <inkml:trace contextRef="#ctx0" brushRef="#br0" timeOffset="31051.75">23163 8306 34 0,'0'25'17'0,"4"29"-16"0,-1-42 32 16,5 1-31-16,2-1 1 16,4-2 2-16,4-1 0 15,3-9-6-15,4-6 1 16,-1-10 3-16,1-6 1 15,-4 0-2-15,0-12 0 16,-3-7-6-16,-4-3 0 16,0-9-10-16,4-7 0 15</inkml:trace>
  <inkml:trace contextRef="#ctx0" brushRef="#br0" timeOffset="31287.66">23618 7297 40 0,'8'87'20'0,"-44"11"-12"0,26-67 28 0,-4 19-34 16,-4 7 0-16,-3 15 0 16,3 16 1-16,4 12-3 15,3 0 0-15,4 4 2 16,4-13 0-16,-1-22-5 15,1-19 1-15,-1-25-6 16,4-16 1-16,0-12-8 16,-7-9 0-16</inkml:trace>
  <inkml:trace contextRef="#ctx0" brushRef="#br0" timeOffset="31663.33">23368 8112 22 0,'32'16'11'0,"88"18"12"0,-81-31 9 16,6-3-32-16,12 0 0 15,-1-6 0-15,1 0 1 0,-11-4-1 16,-8 1 1-16,-9 3 1 16,-5-1 1-16,-6 4-1 15,-4 3 1-15,0 3-1 16,-14 4 0-16,-7-1-2 15,-11 3 0-15,1 4-4 16,-8 6 1-16,0-1-3 16,4 4 0-16,4-6 1 15,3 3 0-15,3-13 4 16,11 0 1-16,7 1 4 16,7 2 0-16,4 1 4 15,3 5 0-15,-3-2-2 16,-4 2 0-16,-11 7-4 15,-13 3 1-15,-12-3-9 16,-9 4 1-16,-8-5-10 16,-7-5 1-16</inkml:trace>
  <inkml:trace contextRef="#ctx0" brushRef="#br0" timeOffset="32126.64">25968 7955 54 0,'-11'6'27'0,"-20"76"-29"16,20-60 45-16,-3 9-43 15,-11 13 0-15,-6 9 0 0,-12 13 0 16,4 13-1-16,-6 2 0 16,-1 13-3-16,3 0 1 15,5 0-4 1,2-12 1-16,8-26-9 0,7-15 0 15</inkml:trace>
  <inkml:trace contextRef="#ctx0" brushRef="#br0" timeOffset="32341.02">25488 8388 41 0,'21'69'20'0,"8"3"-17"0,-22-50 31 0,3 6-34 15,4 4 0-15,0-4-7 16,-3-6 0-16,3-13-2 16,0-9 1-16</inkml:trace>
  <inkml:trace contextRef="#ctx0" brushRef="#br0" timeOffset="32555.71">26190 8589 52 0,'0'28'26'0,"-3"-16"-44"0,3-5 45 0,-7-14-48 0,-7 7 0 16</inkml:trace>
  <inkml:trace contextRef="#ctx0" brushRef="#br0" timeOffset="36286.25">3440 13063 46 0,'7'-3'23'0,"-4"3"-15"16,-3 0 23-16,-3 0-29 16,-4 3 1-16,-4-3 1 15,-21 3 0-15,-14 1-6 16,-7 2 1-16,-6 3 2 15,-1 10 1-15,-11 12-3 16,-7 10 0-16,-3 19-1 16,-7 12 0-16,10 6 1 15,8 20 1-15,-8 11 1 0,4 4 0 16,-3 13 2-16,10 12 1 16,-4 9-1-16,11-3 1 15,7 16-2-15,14 0 1 16,8 3-2-16,6 0 0 15,14 3-1-15,11 4 0 16,11-10 0-16,6 6 0 16,12-9-1-16,2-13 0 15,19-12-1-15,6-7 0 0,8-9-1 16,24-16 0-16,11-12-1 16,14-22 1-16,3-22-1 15,15-22 1-15,10-25 1 16,-4-22 1-16,1-25 1 15,10-23 0-15,-7-33 1 16,-17-23 0-16,-15-21 2 16,-14-23 0-16,-14-21 0 15,-31-23 0-15,-11-8 1 16,-36-17 1-16,-6 4-2 16,-33-13 0-16,-17 6-2 15,-17 20 1-15,-18 11-2 16,-4 26 1-16,-7 28-4 15,4 13 0-15,0 22-8 16,10 27 0-16,4 32-6 16,28 32 0-16</inkml:trace>
  <inkml:trace contextRef="#ctx0" brushRef="#br0" timeOffset="37441.83">10978 13305 51 0,'-28'-22'25'0,"-42"-9"-30"15,49 27 42-15,-4 4-36 16,-10 7 0-16,-15 8 0 15,-13-2 1-15,-8 6-3 16,-14 9 0-16,1 6 2 16,-22 4 0-16,-10 15-1 15,-11 10 1-15,-8 9-1 0,-6 10 0 16,0 12 1 0,7 9 0-16,7 7-1 0,4 9 1 15,13 3 0 1,12 13 0-1,9 6-1 1,15 10 0 0,4-1 0-16,13 7 0 0,15 6-2 0,10 7 1 0,18-4-1 0,14 6 0 15,18-5-1-15,10-4 0 16,21 3-2-16,15-3 1 0,6-16 1 16,15-9 0-1,7-6 2-15,21-13 1 16,3-22 0-16,22-15 1 0,13-23 0 15,8-18 0-15,10-16 0 16,8-19 0-16,-22-21 0 16,0-17 0-16,-10-18 1 15,-4-12 1 1,-7-20 0-16,-10-25 1 0,-4-12 0 16,-8-16 1-16,-2-28-2 15,-4-12 0-15,-22-13-2 16,-13-10 1-16,-22 7-2 15,-24-4 0-15,-22 10-1 32,-24-9 1-32,-25-7-1 15,-17 13 1-15,-4 0-7 0,-25 15 1 0,-14 20-10 16,0 27 1-16</inkml:trace>
  <inkml:trace contextRef="#ctx0" brushRef="#br0" timeOffset="38747.61">2731 12345 22 0,'21'-12'11'0,"-11"-7"1"16,-3 16 11-16,4-4-19 16,-1 1 1-16,1 3 5 15,0 0 0-15,-1 0-11 0,8 3 1 16,-8 3 8-16,5 6 1 15,2 7-3-15,-6 0 0 16,-1 12-3-16,1 10 0 16,0 5-2-16,-4 14 0 15,0 6-2-15,3 2 0 16,-10 4-3-16,11-15 1 16,-11-4-4-16,3-9 1 15,4-16-8-15,-3-10 1 16,3-18-3-16,4-12 1 0</inkml:trace>
  <inkml:trace contextRef="#ctx0" brushRef="#br0" timeOffset="39124.28">2815 12157 35 0,'-3'13'17'0,"3"-4"-12"16,0-9 30-16,0 0-31 16,10 0 0-16,8 0 2 15,7-3 1-15,10-6-8 16,4 2 1-16,3 1 7 16,0-3 0-16,15 5-1 15,3 1 0-15,0 3-1 0,0 3 1 16,-7 4-2-16,3 5 0 15,-7 4-3-15,-10 9 1 16,-14 13-4-16,-7-1 1 16,-22 13-2-16,-14 4 0 15,-20 2-1-15,-22-2 1 16,-11 2-1-16,11-9 1 16,-7-9-2-16,4-10 0 15,3-3-5-15,10-6 0 0,15-4-6 16,10-2 0-1</inkml:trace>
  <inkml:trace contextRef="#ctx0" brushRef="#br0" timeOffset="39905.96">10086 12226 38 0,'3'-41'19'0,"5"32"-16"0,-1-4 27 15,0 1-27-15,0 6 0 16,0-1 3-16,3 7 1 16,1 10-8-16,3-4 1 15,-7 13 5-15,4 12 0 16,-4 16-2-16,-4 0 0 16,-3 13-1-16,4 9 0 15,-1-3-2-15,1 9 0 16,-1 0-1-16,4-9 0 15,-3-13-5-15,-1-15 0 16,-3-10-10-16,4-22 0 0</inkml:trace>
  <inkml:trace contextRef="#ctx0" brushRef="#br0" timeOffset="40353.37">10213 12323 42 0,'7'7'21'0,"-3"-11"-19"16,-1 1 29-16,8-3-28 16,6 0 0-16,4-1 3 15,11-2 1-15,0 3-8 16,3 3 1-16,8 3 5 0,-8 3 1 15,-3 6-3-15,-8 4 1 16,-10 9-3-16,-14-3 1 16,-7 15-4-16,-7 1 1 15,-18 2-3-15,-6-2 0 16,-5-1-2-16,8-9 0 16,3-3 0-16,4-3 0 15,3-6 3-15,8-4 0 16,3 0 3-16,7 1 1 15,7-4 4-15,3 3 1 0,15 4 0 16,10 6 1 0,7-4-1-16,1-2 1 0,2 9-3 15,8 6 0-15,-7 10-4 16,-4 3 1-16,-7-10-9 16,-3-3 0-16,-11 0-10 15,-7-9 0-15</inkml:trace>
  <inkml:trace contextRef="#ctx0" brushRef="#br0" timeOffset="41380.25">3387 14534 40 0,'0'0'20'0,"0"6"-7"0,-7 1 20 16,7 2-30-16,-11 7 1 15,0-1 1-15,1 10 0 16,-18 7-7-16,-1 5 0 16,-2 7 3-16,-1 10 0 15,-3 2-8-15,10 1 1 16,7-1-9-16,-3-15 0 15</inkml:trace>
  <inkml:trace contextRef="#ctx0" brushRef="#br0" timeOffset="41585.42">3059 14434 45 0,'21'31'22'0,"49"38"-17"16,-41-50 33-16,9 15-38 16,5 13 1-16,17 7-5 15,0 12 1-15,0 3-9 16,0 0 0-16,-11 6-2 16,0-6 1-16</inkml:trace>
  <inkml:trace contextRef="#ctx0" brushRef="#br0" timeOffset="42471.8">10478 14964 49 0,'-4'6'24'0,"0"-12"-12"15,1 9 25-15,-1-3-36 16,-6 9 1-16,-8 13-1 16,-14 13 1-16,-3 5-3 15,0 17 0-15,0 12-2 0,-4 9 0 16,0 10-7-16,4 0 0 16,-1 6-6-16,8-16 1 15</inkml:trace>
  <inkml:trace contextRef="#ctx0" brushRef="#br0" timeOffset="42701.68">9973 15064 53 0,'11'28'26'0,"17"16"-35"0,-18-31 48 0,8-1-43 16,0 10 1-16,-1 13-14 15,5-1 1-15,-12 10 12 16,-3-6 1-16</inkml:trace>
  <inkml:trace contextRef="#ctx0" brushRef="#br1" timeOffset="48146.54">3725 14405 21 0,'0'13'10'0,"11"-26"-3"0,-11 10 10 15,11 0-12-15,-11-3 1 16,10-3 1-16,1-1 1 16,-1 1-11-16,-3 2 1 15,7-2 6-15,4 0 0 16,0-1-3-16,3-2 0 15,0-4 1-15,7-6 0 16,4 6 1-16,-4-6 0 16,4-3 0-16,7 3 0 15,-11-3 0-15,7 3 0 0,1 4-1 16,-1-1 1-16,4-3-2 16,-4 6 0-16,0-9 0 15,4 0 1-15,7-6 0 16,-4 9 0-16,8 3 0 15,-1 3 0-15,0-3-1 32,-6 4 1-32,3-4-1 0,3 3 0 15,4 0 0-15,3-2 0 0,-3-1 0 16,14 0 1-16,-7 0-1 16,4 4 1-16,-4 2 0 15,7-3 0-15,0 7-1 16,7-4 1-16,3 1-1 15,12 9 0-15,-19-7 0 16,8 4 0-16,3 0-1 16,4-1 1-16,3 1 0 15,7 3 0-15,-3 0-1 0,-4 6 1 16,14 0-1-16,-3 0 1 16,10 4-1 15,-6-1 1-16,3-3-1 1,6 3 0-16,8 1 0 0,0 2 0 0,-7 7 0 0,7-1 0 0,-3 4 0 0,6 9 0 16,-3-6 0-16,-14 3 1 15,3 4-1-15,-3 2 0 0,0 3 0 16,0 1 1 0,-11-7-1-1,-3 4 0-15,3 2 0 0,-3 4 0 0,-4 2 0 16,-3 4 0-16,-1 3 0 15,-10-3 0 17,-14 3 0-17,-3 0 0 1,-8-3 0-16,-7 0 0 0,1-6-1 0,-4-4 1 0,-8-2-1 0,-2-7 0 0,-1 3-1 16,-7-6 1-16,-3-3-3 15,-4-7 1-15,-4 1-4 16,4-7 0-16,-10 0-7 15,3 1 0-15,-7-1-4 16,3 0 0-16</inkml:trace>
  <inkml:trace contextRef="#ctx0" brushRef="#br1" timeOffset="48611.68">9222 14440 38 0,'3'9'19'0,"11"-2"-18"0,-7-4 31 0,4 0-28 16,-1 3 1-16,5 4 3 15,-1-1 0-15,7 7-10 16,4 3 1-16,6 2 6 15,-2-2 1-15,2 0-3 16,-6 6 0-16,-7 0-2 16,-4 0 0-16,-14 4-2 15,-7 2 0-15,-11 3-2 16,-3 1 1-16,-7-4-4 16,-8 1 1-16,5-7-6 0,-1 0 0 15,4-16-4-15,3 1 0 16</inkml:trace>
  <inkml:trace contextRef="#ctx0" brushRef="#br1" timeOffset="48904.37">9246 14509 55 0,'7'16'27'0,"4"28"-35"15,-11-32 52-15,0 13-45 16,0 3 1-16,0 10-2 16,0 3 0-16,-7 0-3 15,3-4 0-15,-3-9-10 16,0-12 1-16</inkml:trace>
  <inkml:trace contextRef="#ctx0" brushRef="#br1" timeOffset="49722.52">6329 13465 53 0,'-4'12'26'0,"4"-24"-29"0,0-1 44 0,0-9-38 15,-7 0 0-15,0-22 2 16,-7-6 0-16,4-9-7 16,-8-1 0-16,4-9 5 15,3-9 0-15,4 18-2 16,-3-6 0-16,10 4 0 15,0 2 0-15,3 10 0 16,11 6 1-16,7 9-1 16,1 10 1-16,-8 10-3 15,3 5 0-15,1 13-4 16,0 7 1-16,-4 15-8 0,-4-6 1 16,-3 9-8-1,-7 10 1-15</inkml:trace>
  <inkml:trace contextRef="#ctx0" brushRef="#br1" timeOffset="49919.25">6068 13104 68 0,'7'-3'34'0,"46"16"-44"0,-36-13 65 16,19 0-55-16,2 0 1 15,8 3-5-15,-7-3 1 0,3 3-7 16,1 3 0-16,-8-3-8 16,-3 3 0-16</inkml:trace>
  <inkml:trace contextRef="#ctx0" brushRef="#br1" timeOffset="53851.77">3013 11392 37 0,'0'-6'18'0,"10"6"-9"0,-3-7 18 16,4-2-25-16,-4 0 0 15,4-1 3-15,-1-5 0 16,1-1-5-16,3-3 0 16,4 0 4-16,3 0 1 15,0 4-2-15,4-1 1 16,-4 4-2-16,-4 2 1 0,-3 7-2 16,4 3 0-16,-7 6-2 15,-1 4 1-15,-10-1-2 16,0 4 0-16,0 2 0 15,-10 7 0-15,-1 0 0 16,1 6 1-16,-8-3-1 16,7-3 0-16,1 0-1 15,-1 0 1-15,4-6-2 16,4 3 1-16,-5-7-4 16,5-2 0-16,3-1-6 15,0-3 0-15</inkml:trace>
  <inkml:trace contextRef="#ctx0" brushRef="#br1" timeOffset="54095.47">3189 11796 54 0,'0'13'27'0,"4"0"-33"0,3-10 50 15,3-3-44-15,-3 0 0 16,4 3-9-16,-11 0 0 16,11-3-1-16,-11 3 0 15</inkml:trace>
  <inkml:trace contextRef="#ctx0" brushRef="#br1" timeOffset="57965.18">10287 11182 19 0,'-14'-3'9'0,"10"3"0"15,4 0 9-15,-3 0-14 16,-1 3 1-16,1-3 4 15,-4 0 0-15,0 3-10 16,3-3 1-16,1 3 7 16,-1 0 1-16,4 0-3 15,0 4 1-15,-3-1-1 16,3 0 0-16,3-3-2 16,1 1 0-16,3-8-1 15,7-2 0-15,3-3 0 16,5-4 0-16,6 1-1 0,0-1 0 15,4 1 0 1,3 2 0-16,-3 1-1 0,0 2 1 16,-4 1-2-16,-4 3 1 15,-2 0-1-15,-5 3 1 16,-3 0-2-16,-7 6 1 16,-3 7-1-16,-4 2 1 15,-7 7-1-15,0 0 0 16,-4 3 0-16,1-3 0 15,-1 7 0-15,1-4 1 16,2-3 0-16,-2 0 0 16,6-4-1-1,-3-5 1-15,4-4-4 0,3 1 0 0,3-1-9 16,1 1 1-16,3-4-1 16,0 0 0-16</inkml:trace>
  <inkml:trace contextRef="#ctx0" brushRef="#br1" timeOffset="58220.33">10428 11787 54 0,'0'19'27'0,"4"-13"-35"0,-4-6 57 15,0 0-49-15,0 0 1 16,0 0-8-16,0 0 0 16,0 0-5-16,3-9 0 15</inkml:trace>
  <inkml:trace contextRef="#ctx0" brushRef="#br1" timeOffset="62723.49">5274 6287 40 0,'14'-3'20'0,"28"12"-13"16,-27-12 21-16,20 0-24 15,4 0 1-15,7 0 1 16,14-1 0-16,3-5-9 15,-3-3 1-15,0-7 5 16,0 3 0-16,-11 0-3 16,-10 4 1-16,-7 2-4 15,-7 7 0-15,-18 6-2 16,-14 4 0-16,-15 5-5 16,-6 4 0-16,-18 6-4 15,-14 3 0-15</inkml:trace>
  <inkml:trace contextRef="#ctx0" brushRef="#br1" timeOffset="63218.35">5214 6544 35 0,'0'0'17'0,"21"0"-17"0,-7-6 29 16,-3-1-27-16,3-5 0 16,7 6 2-16,14-1 1 15,8-2-5-15,6 0 0 16,1-1 3-16,3-2 1 15,-1-4-2-15,1 0 1 0,-10-3-2 16,-8-2 1-16,-14 2-3 16,-3 3 1-16,-4 10-2 15,-7 9 1-15,-18 3-1 16,-10 4 1-16,-7 2-1 16,-7 4 1-16,-8-1-2 15,1 1 1-15,-4 0 0 16,4 3 0-16,3-1 0 15,7-2 1-15,4 3 0 16,7-3 0-16,10 9 1 16,4-10 1-16,14-2 0 15,4-4 0-15,10 1 1 16,7-7 1-16,11-6 0 16,7 0 0-16,10-7 0 15,-3-5 0-15,-7-4 0 16,-4 3 0-16,-10 3-2 15,-7 4 0-15,-4 3-1 16,-17 9 0-16,-8 6-1 0,-14 13 1 16,-17 0-2-16,-11 0 0 15,-14 0-2-15,-7 3 0 16,7-3-2-16,7-3 0 16,-7 3-8-16,11-6 1 15</inkml:trace>
  <inkml:trace contextRef="#ctx0" brushRef="#br1" timeOffset="65939.73">9761 4659 31 0,'11'0'15'0,"-4"13"-3"16,-7-13 16-16,7-3-27 15,4-3 1 1,13-29 3-1,1-9 1-15,7-6-7 16,10-13 0-16,-3 1 3 16,0-7 1-16,-4 6-2 15,-3 13 1-15,-8 9-2 0,-2-3 0 16,-8 13 0-16,0 9 1 16,-4 12-4-16,1 1 1 15,-4 9-2-15,0 19 1 16,0 9-2-16,0 3 1 15,0 16-1-15,0 0 0 16,0 7 3-16,0 2 1 16,4-6 1-16,0-6 0 15,3 6 2-15,-4-12 1 16,1-13-1-16,-4-9 1 16,0-7-2-16,-7-6 1 0,0-6-1 15,-4-6 1-15,-3-7-1 16,0 0 0-16,0-9 0 15,-3 6 0-15,-4 10-1 16,-8-10 1-16,-2 13-1 16,-8-10 0-16,-14 10 0 15,0 9 0-15,0 7-1 16,-3 8 1-16,0 1-1 16,-4 0 0-16,10-3 0 15,12 9 0-15,2-10 0 16,8 7 0-16,4-6 0 15,3-3 1-15,10-4 0 16,-7-15 0-16,22 0 1 16,3-4 0-16,18-6 0 15,10-9 0-15,15-3 2 16,17-10 1-16,-7-9 0 0,-4-6 0 16,-3 6-1-16,-7-3 1 15,-7 0-2-15,-7 9 0 16,-11 6-1-16,-7 4 0 15,-10 19-1-15,-15 5 0 16,-13 23-1-16,-12 18 0 16,-24 14-3-16,-24 14 1 15,-25 10-11 1,-15 19 0 0</inkml:trace>
  <inkml:trace contextRef="#ctx0" brushRef="#br1" timeOffset="75095.13">10562 6688 34 0,'0'7'17'0,"4"-7"-7"0,-1-4 18 15,1-5-25-15,3 0 1 0,3-7 2 16,5-6 0-16,2-9-7 16,4-4 0-16,4-6 5 15,0-9 1-15,10 3-3 16,4-3 1-16,0-6-2 16,-1 5 1-16,1-5-2 15,-4 3 1-15,-3 6-2 16,-4 3 1-16,-3 12-1 15,-7 4 0-15,-4 6-1 16,0 3 0-16,-3 10-2 16,-4 6 1-16,-7 9-2 15,0 10 1-15,-4 6 1 16,-3 6 0-16,0 10 1 16,-4 5 0-16,4-2 2 15,0 6 0-15,0 7 0 16,0-11 1-16,0-2 0 0,4 3 0 15,-1-9-1-15,4-1 1 16,-3-6-1-16,3-3 0 16,0-3-1-16,0 0 1 15,0-6-4-15,0-7 1 16,0-2-8-16,0-4 1 16,0-3-2-16,-4-6 1 15</inkml:trace>
  <inkml:trace contextRef="#ctx0" brushRef="#br1" timeOffset="75339">10643 6510 30 0,'-3'3'15'0,"17"-3"-12"15,-7-3 28-15,4-1-28 16,6-2 1-16,4 0 3 16,4-4 1-16,3 1-10 15,4-4 0-15,0 1 1 16,-4-1 1-16,-7 4-12 16,-3-7 1-16</inkml:trace>
  <inkml:trace contextRef="#ctx0" brushRef="#br1" timeOffset="75667.14">11317 5873 39 0,'-3'19'19'0,"6"6"-15"0,-3-16 25 16,0 10-29-16,-3 12 1 0,-1-2 1 16,-3 8 0-16,-4 10-2 15,1 4 1-15,-4 5-1 16,0 10 1-16,0-3-2 15,3-4 0-15,0-9-6 16,8-9 1-16,3-19-7 16,3-9 0-16</inkml:trace>
  <inkml:trace contextRef="#ctx0" brushRef="#br1" timeOffset="75894.16">11504 5854 41 0,'0'28'20'0,"-14"4"-19"0,10-17 35 16,-3 20-35-16,-3-1 1 16,-4 13 0-16,-4 10 0 15,0 12-3-15,1 0 0 16,3 6-1-16,3-3 0 15,8-12-11-15,3-19 0 16</inkml:trace>
  <inkml:trace contextRef="#ctx0" brushRef="#br1" timeOffset="76506.9">12555 6651 48 0,'-21'12'24'0,"14"-6"-20"15,7-12 37-15,0-3-39 16,4-10 0-16,3-6 0 15,0-6 1-15,3-4-4 16,1 1 1-16,3-1 2 16,0-3 0-16,0 7 0 15,4 0 0-15,0 12 0 16,-1 3 0-16,4 10-2 16,1 0 1-16,-1 6-4 15,-4 3 1-15,-3 3-10 16,1 7 1-16,-5-1-7 15,-3-2 0-15</inkml:trace>
  <inkml:trace contextRef="#ctx0" brushRef="#br1" timeOffset="76881.7">12855 6607 56 0,'11'44'28'0,"10"-38"-31"0,-10-9 50 16,10-13-47-1,-7-3 1-15,3-3-1 16,-2 0 1-16,-1 4-2 16,-4-8 1-16,-3 5-1 15,-3-1 1-15,-1 6-3 16,-6 3 1-16,-1 4-2 15,1 9 0-15,-4 6 0 16,0 10 0-16,-4 6 1 16,4 9 0-16,0 1 2 15,3-1 0-15,1 3 3 16,3 1 1-16,3-1-1 16,8-5 1-16,-4-7-2 15,7-7 0-15,4-2-5 16,3-4 0-16,4-9-10 15,6-12 0-15</inkml:trace>
  <inkml:trace contextRef="#ctx0" brushRef="#br1" timeOffset="77549.98">13367 6544 34 0,'17'-19'17'0,"-6"4"-7"0,-11 15 20 0,4-7-26 0,-4 7 1 0,0 0 0 0,-4 0 1 0,-7 7-8 0,-3 2 0 0,-3 7 4 0,-8 6 1 0,0-4-3 0,4 7 1 16,0 1-2-16,0 2 1 15,3-3 0-15,4-3 0 16,7-3 0-16,7-4 0 0,3-5 0 16,8-7 0-16,7-6 0 15,3-7 1-15,0-2-1 16,-3-4 0-16,-1 4-1 15,-3 2 1-15,1 1-2 16,-1-4 1-16,-4 4-2 16,1 3 1-16,3 2-1 15,-3 8 1-15,-1-4 0 16,4 6 1-16,-7 6 0 16,0 4 1-16,0 3 0 15,-3 3 1-15,-1-3 0 16,1-1 0-16,-1-5 0 15,5-4 0-15,-1-2 0 16,0-1 1-16,3 0-2 16,1 0 1-16,-4-6-1 15,7-6 1-15,4-10 0 16,6-9 0-16,5-3 0 0,2-16 0 16,1-6 0-1,0-9 1-15,0-14-1 0,-1-2 0 16,-6-3 0-16,-4-7 0 15,-7-3-1 1,-3 13 0-16,-4 6-1 0,-4 6 1 16,-3 13-1-16,-3 19 0 15,-1 15-1-15,-3 16 1 16,-3 16-1-16,-1 21 0 16,-3 14 0-16,0 8 0 15,-7 23 1-15,7 9 1 0,7 12 0 16,7-3 0-16,3-9-1 15,4-22 0-15,7-15-9 16,7-14 1-16,4-8-4 16,0-13 1 15</inkml:trace>
  <inkml:trace contextRef="#ctx0" brushRef="#br1" timeOffset="78365.86">15004 6334 48 0,'-11'50'24'0,"0"0"-25"16,8-37 47-16,-1 6-44 15,1 3 1-15,-1 3 0 0,1-10 0 16,-1-2-4-16,4-4 0 15,0-9 2-15,4-12 1 16,3-1-2-16,3-2 0 16,1-7-2-16,3-4 0 15,4-5-1-15,3-6 0 16,0 8-1-16,0 4 0 16,-3 0 0-16,-4 3 1 15,0 6 1-15,-3 4 0 0,3 6 1 16,-4 3 0-1,1 6 1-15,0-3 0 0,-4 9 0 16,0 7 1-16,-4 6 0 16,4 3 0-16,-3 3 0 15,-1 3 0-15,1 4-2 16,-4-7 1-16,7 3-6 16,0-9 1-16,4-6-8 15,6-13 0 1</inkml:trace>
  <inkml:trace contextRef="#ctx0" brushRef="#br1" timeOffset="78612.36">15434 6312 29 0,'7'-3'14'0,"4"34"-5"0,-8-21 17 0,1 2-24 0,-1 1 1 0,-3 6 0 0,4 2 1 0,-4 5-6 0,3-1 1 0,-3 0 4 0,4 0 1 16,-1-6-2-16,4-1 1 16,0-14-1-16,4-4 1 15,0-13-1-15,3-3 1 16,0-2-4-16,4-1 1 16,3-3-9-16,0 0 1 15,-4-6-6 1,-2-4 0-16</inkml:trace>
  <inkml:trace contextRef="#ctx0" brushRef="#br1" timeOffset="79119.72">15723 6557 30 0,'4'37'15'15,"-4"-34"-10"-15,0-3 21 0,3-9-26 16,4-7 0-16,0-3 0 16,1-3 0-16,-1 4 0 15,0-1 0-15,0 0 0 16,3 3 1-16,1 4-1 0,-4 2 0 16,0 4 0-1,4 6 0-15,-4 3 0 0,0 4 0 16,0-1 0-1,-4 0 0-15,4-3 0 0,4 0 0 16,-4 4 0-16,4-4 0 16,-4 3 0-16,3 0 0 15,1 4 0-15,-1-4 0 16,4 0-1-16,-6 1 1 47,-1-7-1-47,3-4 1 0,1-2-1 62,3 0 1-62,0-4 1 16,0-2 0-16,-3 2 0 0,3-2 0 0,0 3 1 0,0 2 1 16,0 1-1-16,0 3 0 0,4 6 0 0,-4 3 0 0,0 10-1 0,4 6 0 0,-4 6-1 0,0 3 0 0,0-2-4 15,4-4 0-15,-4-6-8 16,0-10 1-16</inkml:trace>
  <inkml:trace contextRef="#ctx0" brushRef="#br1" timeOffset="79602.73">16468 5889 38 0,'10'31'19'0,"-6"38"-14"0,-4-47 29 16,-4 3-32-16,-3 16 0 16,-3 6 0-16,-4 12 1 15,3 1-4-15,4 0 1 16,-7-4 1-16,3-6 1 16,1-12-3-16,3-13 1 15,-1-6-3-15,-2-13 1 0,3-6-4 16,3-6 1-1,4-7-5-15,0 1 1 0,0-4 0 16,4-3 1-16,-1 0 0 16,8 4 1-16,0 2 2 15,6 4 1-15,1 9 4 16,7 6 1-16,-8 0 4 16,1 1 0-1,3 2 2-15,0-3 1 0,-3 0 1 16,-1 4 1-16,1-1-1 15,-4 4 0-15,-3-1-4 16,-4 4 1-16,-11 6-3 16,-3 9 0-16,-7-2-3 15,0-4 0-15,-7-3-4 16,0-4 0 0,-1 1-4-16,5-6 0 15,3-4-6-15,3-6 0 0</inkml:trace>
  <inkml:trace contextRef="#ctx0" brushRef="#br1" timeOffset="79929.3">16796 6541 55 0,'21'50'27'0,"-10"-44"-33"0,-8-12 53 0,8 0-45 15,3 0 0-15,0-4-1 16,0 1 1-16,-3-7-4 16,-1 7 1-16,-3-1 1 15,-7-2 0-15,-3 2-2 16,-4 4 0-16,-4 3 0 16,0 9 0-16,1 4-1 15,-1 2 1-15,4 7-1 16,4 3 1-16,-1-3 1 15,4-1 0-15,0 4 0 16,4-3 0-16,6 0-3 16,8-3 1-16,0-7-10 15,3-9 1-15</inkml:trace>
  <inkml:trace contextRef="#ctx0" brushRef="#br1" timeOffset="80423.38">17187 6622 30 0,'0'-25'15'0,"-7"-15"-14"0,7 21 15 0,0 3-14 0,-3 0 0 15,3 1 3-15,0-1 0 16,3 3-5-16,4 4 0 15,7 3 3-15,4 3 0 0,3-4-1 16,7 4 1-16,-3-6-3 16,3 3 0-16,1-1-4 15,-1 1 1-15,0 0-3 16,0 3 1-16,-7 0-1 31,-3 3 0-31,0 0 1 0,-8 0 1 16,1 3 3-16,-4-3 0 0,-4 3 2 15,1 0 0-15,-4 3-1 16,-4-3 1-16,-3 0-1 16,0 7 1-16,-3-4-1 15,-1 0 0-15,1 4 3 16,-1 2 1-16,8 1 3 16,6 9 0-16,4 3 1 15,7 0 1-15,4 0 1 16,3-12 0-16,0-1-4 15,-3 1 1-15,-1-1-4 16,-9 7 0-16,-12 3-7 0,-17 6 0 16,-14 0-12-16,-11-6 0 15</inkml:trace>
  <inkml:trace contextRef="#ctx0" brushRef="#br1" timeOffset="80927.33">19456 6133 56 0,'-7'13'28'0,"-29"21"-32"0,22-21 44 15,-7-1-40-15,-4 1 0 16,-6 9 0-16,-5 6 0 15,-2 3-4-15,2 1 1 16,5-4-6-16,2-3 0 16,12-6-6-16,6-7 0 0</inkml:trace>
  <inkml:trace contextRef="#ctx0" brushRef="#br1" timeOffset="81144.5">19092 6114 48 0,'25'41'24'0,"28"28"-17"15,-39-47 44-15,4 16-50 16,-1 3 0-16,5 9-2 16,2 9 1-16,1-5-5 15,3-1 1-15,0 0-12 16,-6-15 0-16</inkml:trace>
  <inkml:trace contextRef="#ctx0" brushRef="#br1" timeOffset="84450.47">19671 6613 56 0,'-4'6'28'0,"1"7"-21"0,3-7 29 0,0-3-36 16,0 0 0-16,0 1-2 16,0-4 0-16,0 3-6 15,0-3 0-15,0-7-8 16,7-2 1-16</inkml:trace>
  <inkml:trace contextRef="#ctx1" brushRef="#br1">17149 3490 0,'0'0'15</inkml:trace>
  <inkml:trace contextRef="#ctx0" brushRef="#br1" timeOffset="85634.73">21216 6591 39 0,'0'25'19'0,"7"-19"-3"16,-7-6 19-16,7-9-32 15,0-7 0-15,4-9 1 16,6-9 0-16,8-7-6 15,7-9 1-15,0 0 3 0,3-7 1 16,0 4-2-16,4-4 0 16,-11-5-1-16,0 8 0 15,-3-2-2-15,-4 6 1 16,0 0-3-16,1 3 0 16,-5 9-1-16,-3 10 0 15,-3 15 0-15,-4 10 0 16,-3 9 1-16,-4 10 1 15,0 9 2-15,0 10 1 0,-4-1 1 16,1 13 0-16,-1 6 1 16,0-6 1-16,1 10 0 15,-1 2 0-15,1 7-1 16,3-9 0-16,3-4-1 16,1-3 0-16,3-15-4 15,0-13 1-15,-3-10-10 16,-4-12 0-16,-7-9-2 15,-4-10 1-15</inkml:trace>
  <inkml:trace contextRef="#ctx0" brushRef="#br1" timeOffset="85831.2">21329 6353 41 0,'14'12'20'0,"28"-9"-21"0,-27-6 39 16,6-3-36-16,10 0 0 16,5-1-4-16,-1-8 1 15,4 9-7-15,-4-4 1 16,-3-2-5-16,-11-7 0 16</inkml:trace>
  <inkml:trace contextRef="#ctx0" brushRef="#br1" timeOffset="86087.69">21992 5954 43 0,'-21'66'21'0,"-14"28"-25"16,28-65 38-16,0 8-32 16,-7 13 0-16,3 7-1 15,4 2 0-15,0-5-5 16,3-7 0-16,4-13-8 16,11-21 1-16</inkml:trace>
  <inkml:trace contextRef="#ctx0" brushRef="#br1" timeOffset="86311.39">22257 5754 48 0,'-11'50'24'0,"-28"6"-25"0,32-34 38 15,-7 19-37-15,0 16 0 0,0 8 1 16,0 14 0-16,3 5-4 16,1 4 1-16,3-9-12 15,3-20 1 1</inkml:trace>
  <inkml:trace contextRef="#ctx0" brushRef="#br1" timeOffset="86989.18">23110 6434 57 0,'0'16'28'0,"15"-7"-30"0,-8-9 47 16,7-3-44-1,10-3 0-15,12 0 1 16,6-7 0-16,0 4-6 0,4-1 1 16,4 4-13-16,-1-6 0 15</inkml:trace>
  <inkml:trace contextRef="#ctx0" brushRef="#br1" timeOffset="87540.66">23943 6375 59 0,'-28'44'29'0,"-18"-16"-34"16,32-19 43-16,-7 4-38 16,-4-4 0-16,0 1-1 15,1-7 1-15,2-3-1 16,5-3 1-16,-1-7-2 15,8 1 1-15,3-4-2 16,3-2 0-16,8-7-1 16,10 0 0-16,7-3-1 0,3 3 1 15,8 6 1-15,0 0 0 16,0 10 2 0,-4 9 0-16,0 10 1 0,-7 5 0 15,-3-2 0 16,3 3 1-31,-3 0-1 16,-1 0 1-16,-2-1-2 0,2-2 1 0,1 0-1 0,3-7 1 16,0-3-1-16,0-6 1 15,4-6-1-15,-4-3 1 0,-3-4 1 16,-4-2 0 0,-3-1 2-1,-4-6 0-15,-7-3 0 0,-4 3 1 16,-7 0-1-16,-6 0 1 0,-8 0-3 15,0 3 0-15,1 4-6 16,6 2 0-16,0 10-9 16,-3 6 1-16</inkml:trace>
  <inkml:trace contextRef="#ctx0" brushRef="#br1" timeOffset="90167.37">24716 6262 41 0,'3'15'20'0,"1"-2"-10"0,-4-13 34 15,0 3-41 1,-4-3 0-16,-3 3 2 0,0-3 0 15,-4 7-7-15,-6-1 1 16,-1 6 3-16,-7 1 1 16,1 6-3-16,-1 3 1 15,0 0-2-15,1 0 0 16,3-4-1-16,6-2 1 16,5-3 0-16,10-1 0 0,10-2 1 15,1-1 1 1,14 4 0-16,10 2 0 15,4-2-1-15,0 9 1 0,-1-3-5 16,-6-4 0-16,-4-2-12 16,-10-4 0-16</inkml:trace>
  <inkml:trace contextRef="#ctx0" brushRef="#br1" timeOffset="90546.32">25301 6325 53 0,'0'15'26'0,"-10"20"-26"0,3-26 37 16,-8 4-36-16,-2 5 0 0,-8 4 0 15,-3 7 0 1,7 8-2-16,0-2 1 15,-4 2-1-15,4-2 1 0,3-4-6 16,4-9 0-16,7-9-9 16,3-20 0-16</inkml:trace>
  <inkml:trace contextRef="#ctx0" brushRef="#br1" timeOffset="90753.05">25086 6403 42 0,'4'41'21'0,"10"6"-21"15,-7-35 31-15,0 4-30 16,3 6 0-16,8 3 2 16,7-6 0-16,-1 3-5 0,-2 0 0 15,-1 0-4-15,-4 0 1 16,-3-10-7-1,1-2 0-15</inkml:trace>
  <inkml:trace contextRef="#ctx0" brushRef="#br1" timeOffset="91144.88">25753 6237 55 0,'3'22'27'0,"-10"-7"-35"16,7-12 50-16,-7 10-42 15,-7 6 0-15,-4 6 1 16,1 0 0-16,-4 3-1 15,-4 0 0-15,-3 4 0 16,0-4 1-16,6 0 0 16,5-6 0-16,3-3-1 15,7 0 1-15,7-7 0 16,10-2 1-16,8 2 0 16,-1 1 0-16,1-4-1 15,0 1 1-15,-1-1-2 16,1 4 1-16,0-1-6 0,-4 1 0 15,0-1-12 1,-4-5 0-16</inkml:trace>
  <inkml:trace contextRef="#ctx0" brushRef="#br1" timeOffset="91806.9">26363 6544 47 0,'-10'60'23'0,"-29"-20"-17"16,28-36 32-16,-7 2-37 15,4 0 0-15,0 0 1 16,0-3 0-16,0-3-3 16,0-6 1-16,0 6 1 15,3-6 0-15,1-3-2 16,3-10 1-16,3-6-2 15,4-4 1-15,4-2-3 0,-1 6 1 16,8 3-1-16,3 6 0 16,3 7 1-16,1 3 1 15,0 6 0-15,-1 6 1 16,5 3 1-16,-5 7 0 16,1 0 0-16,-4 6 0 15,0 3-1-15,-3-10 1 16,-1 4-1-16,4 0 0 15,0 3-1-15,4 0 0 16,3-6 0-16,11-4 1 16,0-6 0-16,7-2 1 0,-1-8 1 15,-2-5 0-15,-8 3 2 16,4-1 1-16,-4-2 0 16,-3-10 0-16,-4-3-1 15,-7-3 0-15,-7-3-1 16,-11-3 1-16,-3 2-2 15,-7 4 0-15,-11 3-3 16,-10 4 1-16,-4 5-7 16,1 7 0-16,-5-1-7 15,15 7 1-15</inkml:trace>
  <inkml:trace contextRef="#ctx0" brushRef="#br1" timeOffset="93456.81">27220 6657 61 0,'11'25'30'0,"-4"19"-24"0,-3-35 30 16,-1 1-37-1,-3-1 0-15,0-3-10 16,-3-2 1-16,-5-11-1 0,-6-5 1 16</inkml:trace>
  <inkml:trace contextRef="#ctx0" brushRef="#br1" timeOffset="94387.49">28360 6999 47 0,'3'15'23'0,"15"-33"-15"15,-7 8 24-15,6-9-29 16,11-12 0-16,8-10 1 16,3-15 1-16,10-23-7 15,7-5 1-15,1-4 3 16,-4-6 0-16,-7 6-3 16,-8 19 1-16,-6 6-3 15,-7 7 1-15,-8 9-2 0,-2 16 1 16,-5 5-2-16,1 14 0 15,-4 12 0-15,-4 6 0 16,-3 16 1-16,-3 6 0 16,-8 16 3-16,1 13 0 15,-1 9 2-15,4 6 1 16,0 15 2-16,0 1 0 16,0 0 0-16,7-10 0 0,3-5-2 15,1-11 0 1,-1-12-5-16,-3-12 1 0,0-16-12 15,-7-9 0-15</inkml:trace>
  <inkml:trace contextRef="#ctx0" brushRef="#br1" timeOffset="94601.81">28543 6804 47 0,'14'10'23'0,"22"2"-18"16,-19-12 36-16,12 0-40 15,2 7 1-15,5 2-1 16,-1 3 1-16,-3-2-10 16,-4-7 1-16,0-12-8 0,-14-10 1 15</inkml:trace>
  <inkml:trace contextRef="#ctx0" brushRef="#br1" timeOffset="94867.97">29231 6114 45 0,'0'41'22'0,"-25"50"-18"16,18-60 32-16,-3 10-36 15,-1 19 1-15,-3 6-2 16,-3 9 1-16,-1-3-3 16,0 0 1-16,4-6-7 15,4-16 0-15,2-15-5 16,12-20 1-16</inkml:trace>
  <inkml:trace contextRef="#ctx0" brushRef="#br1" timeOffset="95107.01">29393 6014 44 0,'15'41'22'0,"-19"28"-18"0,1-44 40 16,-8 6-43-16,-7 13 0 16,1 16 0-16,-1 21 0 15,0 7-2-15,1 0 1 16,-1 6-1-16,8-13 1 16,2-8-12-16,8-14 0 15,8-18-3-15,2-19 1 0</inkml:trace>
  <inkml:trace contextRef="#ctx0" brushRef="#br1" timeOffset="95573.86">30219 6698 49 0,'-7'31'24'0,"-35"25"-28"0,24-43 44 0,-3 12-40 15,-7 10 1-15,-4-1 0 16,0 4 0-16,0-1-2 16,4-2 0-16,3-4-6 15,11-6 0-15,7-12-7 16,4-10 0-16</inkml:trace>
  <inkml:trace contextRef="#ctx0" brushRef="#br1" timeOffset="95785.6">30025 6770 48 0,'18'59'24'0,"-11"35"-23"16,0-72 41-16,3 7-41 0,8 11 0 15,-4-2 0-15,7-10 1 16,-3-3-6-16,3-6 0 15,-3-3-8-15,-1-4 1 16,4-24-4-16,8-1 0 16</inkml:trace>
  <inkml:trace contextRef="#ctx0" brushRef="#br1" timeOffset="96023.42">30766 6986 54 0,'-4'44'27'0,"-13"9"-30"16,10-34 54-16,-1 0-51 15,1 6 0-15,0-9-2 16,0-4 1-16,4-2-5 15,-1-10 1-15,4-19-11 16,0-16 0-16</inkml:trace>
  <inkml:trace contextRef="#ctx0" brushRef="#br1" timeOffset="96172.92">30755 6732 26 0,'21'28'13'0,"15"13"-32"0,-26-35 7 16,4-2 10-16,0-1 1 15</inkml:trace>
  <inkml:trace contextRef="#ctx0" brushRef="#br1" timeOffset="96488.4">30829 7203 53 0,'0'15'26'0,"14"-34"-37"0,-7 10 52 0,4-7-41 16,3-2 0-16,0-11-1 16,0 4 1-16,0-3-1 15,1-3 0-15,2-1 0 16,-3 4 1-16,4 3 0 15,-4 6 0-15,0 10 0 16,4 9 1-16,-4 9 1 16,0 7 1-16,4 12-1 15,-1 10 1-15,-3 2-1 16,1 7 0-16,-5 10-1 16,-3-10 1-16,-3 3-5 15,3-3 0-15,-4-9-13 16,-3-16 1-16</inkml:trace>
  <inkml:trace contextRef="#ctx0" brushRef="#br1" timeOffset="96992.42">31948 6660 48 0,'-11'13'24'0,"-17"37"-22"16,17-35 34-16,-10 1-36 0,-7 9 1 15,-4 13 0-15,7 9 0 16,4 9-1-16,4 4 1 16,2 9 1-16,5-3 0 15,6-7-1-15,1-9 1 16,-1-9-3-16,11-13 0 16,7-6-8-16,8-9 0 15,2-13-7-15,8-9 1 16</inkml:trace>
  <inkml:trace contextRef="#ctx0" brushRef="#br1" timeOffset="97214.3">31923 7130 54 0,'0'16'27'0,"10"-13"-29"16,-2-3 49-16,6 0-46 16,10 0 0-16,8-9-1 15,3 3 1-15,1 2-7 16,-5-2 1-16,-6-3-11 16,-11-1 1-16</inkml:trace>
  <inkml:trace contextRef="#ctx0" brushRef="#br1" timeOffset="97809.62">32508 7231 43 0,'-24'37'21'0,"-8"7"-20"0,29-37 26 0,-5-1-28 16,1 0 1-16,-3-3 0 15,3-3 0-15,-4-6-1 16,4-7 1-16,0-2-2 16,7-4 1-16,0 3-2 15,7-6 1-15,4-3-3 16,-1 3 0-16,1 0-1 16,-1 7 0-16,1 8 1 15,0 7 0-15,3 7 2 16,-4 2 0-16,4 0 3 15,1 7 1-15,-1 0 1 0,0 3 0 16,3 3 2 0,1-4 0-16,0-2 0 0,3-3 0 15,0-4 0 1,0-3 1 0,0-6-1-16,1-6 0 0,-5-7-1 0,-3-5 1 15,-3 2-2-15,-1-3 1 16,-6-3-2-16,-8 0 1 15,-6-6-2-15,-8 0 1 16,-6 9-3-16,-5 3 0 0,1 7-8 16,0 9 1-16,3 0-3 15,11 3 0 1</inkml:trace>
  <inkml:trace contextRef="#ctx0" brushRef="#br1" timeOffset="98117.75">32830 7469 58 0,'-11'57'29'0,"7"-14"-36"0,1-30 59 16,3 9-52-16,-4 3 1 15,-3 0-1-15,-3-3 0 16,-1-6-5-16,1-4 1 16,2-2-11-16,5-1 0 15,-1-12-2-15,1-6 1 16</inkml:trace>
  <inkml:trace contextRef="#ctx0" brushRef="#br1" timeOffset="98657.85">33260 7328 49 0,'-14'22'24'0,"-18"0"-33"16,25-19 48-16,-4-3-39 16,-3 3 0-16,0 0 0 15,0-3 0-15,0-3 0 16,3-3 0-16,4-4-1 15,7-2 0-15,4-4-2 16,6 4 0-16,8-1 0 16,3 4 1-16,0 2-2 0,1 7 0 15,-5 4 2-15,1 2 0 16,-4 3 1-16,0 4 0 16,-3-4 0-16,-4 1 1 15,0-4 0-15,0 0 0 16,0-3 0-16,3 0 0 15,-2-3 1-15,-5 0 1 16,4-3-1-16,0-3 1 16,4-3 0-16,-1-4 1 15,1-3-1-15,-1-2 0 0,-2-1-2 16,-5 3 1-16,-6 0-2 16,-8 1 1-16,0-1 0 15,-3 4 0-15,-3 2-1 16,-5 4 1-16,-2 6-7 15,3 3 0-15,3 0-4 16,4-3 0-16</inkml:trace>
  <inkml:trace contextRef="#ctx0" brushRef="#br1" timeOffset="98995.83">33450 6789 37 0,'-17'37'18'0,"6"42"-7"0,15-64 31 16,3 10-38-16,3 10 1 16,8 9 2-16,3 0 1 15,4 12-9-15,0 4 0 16,-8-1 5-16,-3 7 0 0,-14 6-4 16,-7 13 0-1,-17-4-15-15,-15 4 1 0,-18-10-4 16,1-2 0-16</inkml:trace>
  <inkml:trace contextRef="#ctx0" brushRef="#br0" timeOffset="105364.24">11042 7146 28 0,'18'-9'14'0,"27"-13"-9"0,-27 15 14 15,10-2-17-15,4 3 1 16,-4-4 1-16,11 4 1 16,7-3-6-16,10 2 1 15,8 1 3-15,6-3 1 0,12-4-2 16,9 1 1-16,19-1-2 16,6 1 1-16,11-1-1 15,0 4 1-15,4-1 0 16,6 7 1-16,-3 0-1 15,4-3 1-15,10-1-1 16,14 1 0-16,4-6 0 16,7-4 0-16,7 0-2 15,7-3 1-15,7 7-1 16,-4 2 1-16,1 4-1 16,17-3 1-16,-14-1-1 15,11-2 1 1,3-4 0-16,3 0 0 0,15-2-1 15,-18-1 1-15,8 3-1 16,-1 4 0-16,-11 2 0 16,8 4 1-16,-18 6-1 15,7 3 1-15,-3 3-2 16,-15 1 1-16,-6 2-3 0,-15 4 1 16,-10-1-7-16,-15 1 0 15,-24-10-7-15,-32-6 1 16</inkml:trace>
  <inkml:trace contextRef="#ctx0" brushRef="#br0" timeOffset="107476.86">22105 6851 19 0,'4'22'9'0,"3"-3"-3"0,-4-16 10 0,-3 4-14 15,0-1 0 1,4 0 3-16,-4 0 0 0,3-3-5 15,4-3 0-15,0 0 4 16,7-6 0-16,4 0-1 16,10-3 0-16,1-1-1 15,6-2 0-15,11 2-2 16,7 1 0-16,7-1-4 31,7 1 0-31,0 6-7 0,-4 3 1 0</inkml:trace>
  <inkml:trace contextRef="#ctx0" brushRef="#br0" timeOffset="108413.89">22941 6836 21 0,'18'3'10'0,"10"0"-4"15,-17 3 10-15,-1-3-16 16,4 4 1-16,4-1-1 16,0 6 1-16,3-2-1 15,0-1 0-15,4-6 1 16,3-3 0-16,4 0 1 0,3-6 0 15,-3 0 0-15,-1 0 0 16,-2 2 0-16,-1 1 1 16,-7 3-1-16,-3 0 0 15,-4 0-1-15,0 0 1 16,0 0-1-16,0 0 1 16,7 0-1-16,-3 3 0 15,-4 4 0-15,4-4 0 16,-1 6-1-16,1 1 1 0,0 2 0 15,-1 1 0-15,1-4 0 16,-1 4 0-16,1-7-1 16,-4 3 1-16,4-6-1 15,3 1 1-15,7-8-1 16,0-2 1-16,8-6 0 16,3-4 0-1,-1-3 0 1,-6 0 1-16,0 4 0 0,3 2 0 15,-7 7-1-15,1 6 1 0,-5 6-2 16,-3 7 1-16,-3-1-1 16,0 1 0-16,-4-4-1 31,-4 4 0-31,1-4 0 0,3-3 0 16,0 1 0-16,0-4 0 15,0 3 0-15,4-6 1 0,3 0 0 16,4-3 0-16,3-3 0 15,4-4 0-15,0 1-1 0,3-10 1 16,0 0 0-16,-7 7 0 16,4-1-1-16,-4 4 1 15,4-1 1 17,0 1 0-32,0 9-1 15,-1 12 1-15,1 4-2 0,0 3 1 0,0 0-1 16,-1 0 1-16,1-1-2 0,0 1 1 15,3-3-1-15,0 3 1 16,1-4 1-16,3-2 0 0,-8-4-1 16,1 1 1-1,7-1 0-15,3 1 1 16,-3-1-1-16,0-3 0 0,0-3 0 16,-1-3 0-16,1-3 0 15,0 0 1-15,0-3-1 16,0-4 0-16,-1 1 0 15,1 0 0-15,-7-1 0 16,0 1 1 0,3-1-1-1,4 1 0-15,7 6 0 0,3 0 1 0,7 3-1 16,4 0 1-16,7-3-1 16,4 3 0-16,3 3 0 15,11 3 1 1,3 0-1 31,-3 4 0-47,-4-1-3 0,-4-3 0 15,-17 1-9-15,-21-1 0 0</inkml:trace>
  <inkml:trace contextRef="#ctx0" brushRef="#br0" timeOffset="110632.3">28984 7585 39 0,'14'35'19'0,"0"-7"-16"15,-6-16 20-15,-1 1-24 16,3 6 1-16,4-4 0 15,0 1 1-15,0 3-1 16,4-7 0-16,3-5 0 16,8-7 0-16,9-3 0 15,8-10 0-15,4-12 0 16,-5 0 0-16,5-3-1 16,3 3 1-16,7 3 0 15,-7 0 0-15,-8 6 0 16,-2 10 0-16,-4 6 0 15,-1 3 0-15,-6 9-1 16,0 4 0-16,-4 3 0 16,0 3 0-16,4 3 0 15,-4-3 1-15,4 0-1 0,-4 3 1 16,8-3 0-16,-1-3 1 16,4-4 0-16,-1-5 1 15,5-4-1-15,6-3 1 31,1-6-1-15,3 3 1-16,-4 0-1 0,0-3 0 0,-6 0-1 0,-1 0 0 16,-3-4 0-16,3 4 0 15,4 3 0-15,0 0 0 0,0 3 0 16,3 4 0-16,8 2 0 16,2 0 1-16,1 4-2 15,-3 0 1-15,13-1 0 16,5-3 0-16,6 1 0 15,10-7 0-15,1-3 0 16,0 3 0-16,3-3 0 16,7 0 1-16,8-3-1 15,-4-3 0-15,-4-1 0 16,0 1 1-16,4-3 0 16,7-1 0-16,-4 1-1 15,1 0 0-15,-5 2-7 16,-6 4 0-16,-11 9-5 15,-13 7 1-15</inkml:trace>
  <inkml:trace contextRef="#ctx0" brushRef="#br2" timeOffset="118514.58">26779 3543 28 0,'4'13'14'0,"-11"27"2"0,0-30 14 15,0-1-25-15,0 7 0 16,-7 0 2-16,-11 9 0 15,-10 9-10-15,-15 7 1 16,-3 15 6-16,-14 20 0 16,-3 8-3-16,13 23 1 15,1 12-1-15,-1 13 0 16,12-1 0-16,9-5 1 16,12-7-1-16,9-12 1 15,12-20-2-15,6-14 1 0,4-14-5 16,4-12 1-16,3-19-13 15,-3-15 0-15</inkml:trace>
  <inkml:trace contextRef="#ctx0" brushRef="#br2" timeOffset="119624.25">26920 3659 45 0,'11'0'22'0,"-4"9"-9"0,-7-5 28 0,-3 2-38 16,-1 0 0-16,1 7 3 15,-1 6 0-15,0 9-8 16,-3 3 1-16,0 4 4 16,0 5 1-16,-3 4-2 15,3-9 0-15,0-1-2 16,3-6 0-16,4-2-1 15,7-8 0-15,4-8-1 16,-1-4 0-16,4-6-1 16,1 0 1-16,-1-3-1 15,3 0 1-15,-3 3 0 16,1 0 0-16,-1 0 0 16,0 0 0-16,0 6 0 15,0 0 1-15,0-3-1 16,4 1 0-16,-1 2 0 15,1-6 1-15,-4 0 1 0,0 0 0 16,0-6 0-16,-3 2 1 16,-1-2 0-16,1 0 0 15,0-10 0-15,-1-9 0 16,1-3 0-16,-1-3 0 16,-3-7-2-16,-3-6 0 15,-4 0-14-15,0-3 1 16,-11 3-1-16,1 0 0 0</inkml:trace>
  <inkml:trace contextRef="#ctx0" brushRef="#br2" timeOffset="120121.27">27527 3562 46 0,'0'34'23'0,"-7"10"-26"0,4-31 43 16,-8 12-39-16,1 9 1 15,-1 1 1-15,-3 3 0 16,-4 2-3-16,8 1 0 16,3-6 2-16,-1-10 1 15,8-7-2-15,4-5 1 16,0-7-1-16,3-6 0 15,3 0-2-15,1-6 1 0,-4 3-1 16,0 3 1-16,3 0-1 16,1 0 1-16,0 9-1 15,-4 1 1-15,0 2 0 16,3 4 1-16,1-7-2 16,-1-2 0-16,1 8-5 15,3-5 0-15,0-4-9 16,0-6 0-16</inkml:trace>
  <inkml:trace contextRef="#ctx0" brushRef="#br2" timeOffset="120690.15">27806 3938 37 0,'11'28'18'0,"-8"1"-10"16,1-23 23-16,-4 0-32 0,0 4 1 15,-7-7-1 1,-1 3 1-16,1-3 0 0,-3 0 1 16,-1 0-1-16,4-3 0 15,0 4 1-15,4-4 0 16,-1 0-1-16,4 0 1 16,4 0-1-16,3 0 1 15,0 0-1-15,0 0 0 16,0 0-1-16,0 3 1 15,0 0-1-15,0-6 0 0,-7 3 0 16,4 3 0 0,-1 3 0-16,1-3 0 0,-1 3 0 15,1-2 0-15,-4-4-1 16,7-7 1-16,7 4 1 16,11-3 0-16,3 0 0 15,3-4 0-15,5-5 0 16,-1-17 1-16,0 1 0 15,1-13 0-15,-5-19 0 16,-2 1 1-16,-5-7-1 16,-3 3 1-16,-6-3-1 15,-5 9 0-15,-6 4 1 16,-4 5 0-16,-7 11-2 16,0 12 1-16,-8 18-1 15,1 10 0-15,0 28-1 16,-3 7 0-16,2 18 0 15,1 22 0-15,4 13 0 16,6-3 0-16,4-10 0 0,0-12 0 16,4-10-7-16,-1-18 1 15,4-17-5-15,0-8 1 16</inkml:trace>
  <inkml:trace contextRef="#ctx0" brushRef="#br2" timeOffset="120894">27961 3822 55 0,'28'-3'27'0,"18"-3"-32"0,-25 6 54 0,15 0-50 15,13-7 1-15,0 1-9 16,-6-6 1-1</inkml:trace>
  <inkml:trace contextRef="#ctx0" brushRef="#br2" timeOffset="121308.26">29880 3822 38 0,'-7'44'19'0,"-35"-19"-5"0,28-15 5 15,-7 11-19-15,-8 1 1 0,-9 10 0 16,-8 9 1-16,3 6-3 15,5 6 1-15,2 3 0 16,8-9 0-16,3-9-9 16,8-13 0-16,6-22-3 15,1-15 0-15</inkml:trace>
  <inkml:trace contextRef="#ctx0" brushRef="#br2" timeOffset="121494">29640 4017 55 0,'36'75'27'0,"-1"38"-40"0,-24-85 56 16,3 10-45-16,3-4 1 16,4-6-16-16,-6-6 1 15,2-12 11-15,1-17 0 16</inkml:trace>
  <inkml:trace contextRef="#ctx0" brushRef="#br2" timeOffset="122073.43">30618 4264 57 0,'0'47'28'0,"3"-9"-33"0,1-22 53 16,-1-13-48-16,1-3 0 15,6-3-1-15,4-7 1 16,4-5 0-16,7-11 0 16,-1 1-1-16,5-6 1 15,-5-3-1-15,1-1 0 16,0 1-1-16,-1 12 1 0,-2 3-1 16,-5 3 0-16,1 7 0 15,-4-1 1-15,0 10 0 16,0 10 0-16,-3 9 1 15,6 9 1-15,-2 3-1 16,-1 7 0-16,-4-1-1 16,1 1 0-16,-4-7-5 15,0-9 0-15,4-3-9 16,3-13 1-16</inkml:trace>
  <inkml:trace contextRef="#ctx0" brushRef="#br2" timeOffset="122342.17">31330 4227 40 0,'14'0'20'0,"-7"3"-21"0,-10-6 30 16,-8 3-30-16,-3 0 1 16,-11 3 0-16,-3 0 1 15,4 6-1-15,6 7 0 16,0 0 0-16,4 6 1 15,0 3-2-15,3-3 1 16,4 0-1-16,7-13 1 16,0 0-1-16,7-2 0 15,8-1 0-15,2-12 0 16,4-7-1-16,-3-6 0 0,3-6-8 16,0-12 0-1</inkml:trace>
  <inkml:trace contextRef="#ctx0" brushRef="#br2" timeOffset="122611.09">31701 3449 51 0,'-7'44'25'0,"-18"44"-31"16,18-63 44-16,0 22-38 16,-4 9 0-16,-3 20 0 15,0-4 1-15,0 0-2 16,0-6 1-16,3-13-4 16,4-12 1-16,0-19-10 0,4-7 1 15,-1-18-2-15,0-12 1 16</inkml:trace>
  <inkml:trace contextRef="#ctx0" brushRef="#br2" timeOffset="122776.68">31369 3985 49 0,'14'57'24'0,"39"-35"-21"0,-35-26 51 0,17 4-53 15,7-6 1-15,1-3-2 16,20-7 1-16,8-6-12 15,-1-3 1-15,-10 0-6 16,-7 0 0-16</inkml:trace>
  <inkml:trace contextRef="#ctx0" brushRef="#br2" timeOffset="123496.43">27672 5007 44 0,'-21'4'22'0,"-15"5"-18"16,22-6 23-16,-7 3-26 15,-4 4 1-15,-3 2 1 16,-3 7 0-16,-1-3-3 16,-4 0 0-16,12 6 2 15,3-4 1-15,3 1-1 16,7-3 0-16,11-7-2 16,11-6 1-16,14-6-1 0,3-3 0 15,0 3-1-15,4-3 1 16,-7-1-1-16,-4 1 0 15,0-3 0-15,-3 2 1 16,-1 1-1-16,-3 3 1 31,0 3 0-31,1 6 1 0,-5-3 0 0,-3 13 0 16,0 6 0-16,-3 3 1 16,3 0-2-16,3-3 0 15,4-6-8-15,1-4 0 16,-1-12-7-16,0-9 0 0</inkml:trace>
  <inkml:trace contextRef="#ctx0" brushRef="#br2" timeOffset="123740.99">28063 4553 49 0,'-3'44'24'0,"-8"-10"-26"16,8-12 41-16,-8 9-38 15,1 17 0-15,-4 8-1 16,-4 10 1-16,0-3-2 16,-3 6 0-16,3-10-3 15,4-12 0-15,7-15-10 0,7-29 0 16</inkml:trace>
  <inkml:trace contextRef="#ctx0" brushRef="#br2" timeOffset="123949.3">28314 4437 27 0,'7'0'13'0,"-11"12"-1"0,1 7 10 16,-4 6-19-16,-4 0 1 0,-6 13 1 15,-1 12 0-15,0 3-7 16,4 20 0-16,0 8 4 16,0-9 0-1,3-9-13 1,11-22 1-16</inkml:trace>
  <inkml:trace contextRef="#ctx0" brushRef="#br2" timeOffset="124262.74">28564 4979 41 0,'25'-3'20'0,"-18"13"-11"0,-7-10 29 16,0 0-37-16,-3 0 0 15,-8 0 0-15,-7 0 1 16,-6 0-3-16,-4 0 1 15,6 3 1-15,1 9 1 16,-7 7-2-16,3 3 1 16,4 6-1-16,3-12 1 15,4 3-1-15,7 0 1 16,7-4-1-16,4 1 1 16,6-4-2-16,-3-2 1 0,8-10-4 15,2-6 1 1,4 2-11-16,4-5 0 0,0-10-1 15,3 4 1 1</inkml:trace>
  <inkml:trace contextRef="#ctx0" brushRef="#br2" timeOffset="124624.29">28677 5180 54 0,'21'22'27'0,"-6"-10"-37"15,-15-12 56-15,7-3-47 16,0 0 1-16,0 0 0 16,0-3 0-16,0-1 0 15,-4 1 0-15,4 0 0 16,1-3 0-16,2 2 0 16,1 7 1-16,3-3-1 0,0 0 1 15,0 6-1 1,0-3 0-16,0 16-1 15,0-4 1-15,-3 4-1 0,-4 0 1 16,0-4-1-16,0 1 1 16,0-7-1-16,0 0 1 15,0-6 0-15,0 0 1 16,0-12-1-16,4-1 1 16,3 1-1-16,-3-1 1 15,3-3-3-15,3 1 0 16,5-4-13-16,2-9 1 0</inkml:trace>
  <inkml:trace contextRef="#ctx0" brushRef="#br2" timeOffset="124997.48">29221 5218 54 0,'10'22'27'0,"15"-22"-25"16,-15-7 41-16,8 1-41 16,10-7 1-16,1 1 1 15,-1-1 1-15,-4 10-7 16,1-6 1-16,-7-4 2 16,-4 4 1-16,0-4-3 15,-7-2 0-15,-7-1-2 16,-3 3 0-16,-12 4-1 0,1 9 0 15,-3 6 1-15,-4 4 0 16,-1 9 1-16,5 9 0 16,3 9 2-16,10-2 0 15,4 2 0-15,11 4 1 16,3-9-1-16,7-4 1 16,0-6-4-16,-3-13 1 15,3-15-10-15,7-7 0 16,4-15-3-16,10-6 1 15</inkml:trace>
  <inkml:trace contextRef="#ctx0" brushRef="#br2" timeOffset="125404.06">30088 4732 38 0,'-10'53'19'0,"3"0"-21"15,3-34 33-15,1 6-29 16,-1 10 0-16,1 5 5 16,-1 1 0-16,1 6-7 15,-1 3 1-15,4-9 5 16,0 0 1-16,0-16-1 16,4 3 0-16,3-9-2 15,-4-7 0-15,1-5-3 16,-4-7 1-16,-4-3-2 0,1-4 0 15,-4-8-1 1,-4-1 1-16,-7 3-2 0,-3 7 1 16,-3 9 0-16,-5 10 1 15,5 6 0-15,-1 9 0 16,7 3 0-16,8 4 0 16,6 6 0-16,8-13 1 15,6-3-1-15,11-10 0 16,8-15-4-16,-5-3 1 15,5-9-13-15,-5-13 0 16,1 0-1-16,0-10 0 0</inkml:trace>
  <inkml:trace contextRef="#ctx0" brushRef="#br2" timeOffset="125913.64">30593 4848 47 0,'7'15'23'0,"18"-8"-17"0,-11-7 44 16,7 0-47-16,14-7 0 15,4 4 3-15,3-3 0 0,1 0-8 16,-8 2 1-16,-7 4 4 16,-7 4 1-16,-3 2-3 15,-7 3 1-15,-11 7-2 16,-7 6 0-16,-4-10-1 16,-3 10 1-16,-4 3-1 15,1 4 1-15,-5-1-2 16,1 3 1-16,0-3-3 15,3-6 0-15,4 4-7 16,0-5 0-16,4-2-8 16,3-6 1-16</inkml:trace>
  <inkml:trace contextRef="#ctx0" brushRef="#br2" timeOffset="126127.53">30603 5635 62 0,'-3'9'31'0,"14"-9"-37"0,-11 0 56 16,7-6-51-16,0 0 1 15,0-1-14-15,7-5 1 16,0-4 3-16,0-6 0 15</inkml:trace>
  <inkml:trace contextRef="#ctx0" brushRef="#br2" timeOffset="126664.4">32396 3653 52 0,'7'19'26'0,"24"15"-25"0,-24-9 38 0,8 0-36 16,13 22 1-16,7 19 3 16,0 13 0-16,4 24-8 15,-11 13 0-15,-21 10 4 16,-24 18 1-16,-22 9-2 15,-35 10 0-15,-11 13-8 16,-24-7 0-16,-22-24-13 16,-6-7 0-16</inkml:trace>
  <inkml:trace contextRef="#ctx0" brushRef="#br2" timeOffset="135192.99">27690 7864 36 0,'-8'22'18'0,"-13"10"-11"0,14-26 19 0,-3 0-26 15,-8 7 0-15,-3 5 0 16,-7 11 1-16,-8 5 0 16,-6 13 0-16,-4 10 2 15,7 15 1-15,-3 9 0 16,-4 16 1-16,4 13-1 15,0 3 1-15,3 0-2 16,7-6 1-16,7-16-5 16,8-16 1-16,10-19-7 15,10-15 0-15,15-22-9 16,-4-19 1-16</inkml:trace>
  <inkml:trace contextRef="#ctx0" brushRef="#br2" timeOffset="135644.12">27750 8134 46 0,'7'25'23'0,"-11"44"-28"16,1-50 36-16,-5 6-31 0,-6 19 0 16,-3 12-2-1,-8 13 0-15,-3 10 0 0,-4 2 0 16,7-2-5-16,4-17 1 15,4-12-6-15,9-21 1 16</inkml:trace>
  <inkml:trace contextRef="#ctx0" brushRef="#br2" timeOffset="135929.76">28035 8034 45 0,'-7'31'22'0,"-21"13"-24"15,24-25 41-15,-3 12-38 16,-7 10 0-16,-7 12 2 16,0 13 1-16,0 12-4 15,3 7 0-15,1 3 2 16,-1 0 1-16,0-13-2 15,4-12 1-15,4-16-7 16,2-13 1-16,5-15-5 16,3-13 0-16,0-6-6 15,0-16 0-15</inkml:trace>
  <inkml:trace contextRef="#ctx0" brushRef="#br2" timeOffset="136143.91">27570 8639 50 0,'0'0'25'0,"7"6"-26"0,-4-3 46 16,4 0-45-16,4 0 0 16,6 4-2-16,5-1 1 15,6-3-2-15,7-3 0 16,0 0-8-16,4-3 1 15,4-6-5-15,-1-4 0 0</inkml:trace>
  <inkml:trace contextRef="#ctx0" brushRef="#br2" timeOffset="136545.06">28166 8695 53 0,'-4'10'26'0,"-17"-7"-38"16,14-3 51-16,-7-3-39 15,0 3 0-15,-7 3 0 16,-4-3 0-16,0 3 0 16,1 6 0-16,-1 4 0 15,4 2 1-15,-4 7 0 16,11 0 0-16,3-3-1 0,4-3 1 15,7 0 0-15,7-7 0 16,7-3-1-16,8-6 1 16,-1 7-1-16,-4-4 0 15,-2 0 0-15,-1 0 0 16,0 0-1 0,0 0 1-16,0 3-1 0,0 4 1 15,-3 2-1-15,3 1 0 16,-4 3-1-16,1-4 0 15,0 1-2-15,3-4 1 0,0-3-5 16,0 1 1-16,3-7-6 16,1-10 0-16</inkml:trace>
  <inkml:trace contextRef="#ctx0" brushRef="#br2" timeOffset="136845.19">28374 8934 43 0,'3'40'21'0,"1"-33"-22"15,-4-7 37-15,0-7-35 16,0-8 1-16,0-4 0 16,0-3 0-16,-4-3-2 0,4 0 1 15,0-4 1-15,0 4 1 16,0 3 0-16,4 0 0 15,7 4 0-15,3 2 0 16,3 3-2-16,4 4 1 16,8 0-3-16,-5-1 1 15,1 7-5-15,-4-6 1 16,0-1-9-16,1-2 0 16,6-7-3-16,4-9 0 15</inkml:trace>
  <inkml:trace contextRef="#ctx0" brushRef="#br2" timeOffset="137279.91">29115 8394 38 0,'7'38'19'0,"-18"3"-17"0,8-38 34 0,-4 9-33 15,0 4 0-15,-4 9 2 16,0 0 0-16,4 3-5 16,0 4 0-16,4 2 4 15,-1-6 1-15,4-3-2 16,0-3 0-16,0-6-1 16,0-10 0-16,-3-3-2 15,-1-3 0-15,-3-6-1 16,-7 0 1-16,0-3-1 0,-4-1 0 15,1 1-1-15,-12 2 0 16,5 1-1-16,-1 6 1 16,4 6-1-16,3 10 1 15,4 9 0-15,4 3 0 16,6 4 2 0,8 2 0-1,6 4 1-15,4-4 1 16,11-5-4-16,3-17 0 15,0-6-7-15,8-9 1 16,-5-9-6-16,12-13 0 16</inkml:trace>
  <inkml:trace contextRef="#ctx0" brushRef="#br2" timeOffset="137684.34">29404 8068 57 0,'4'38'28'0,"13"-1"-30"0,-6-18 55 0,3 6-49 0,0 0 0 16,7 10 1-16,11 9 1 15,0-4-8-15,-1 14 1 16,-2 5 4-16,-8 4 0 15,-14 9-3-15,-18 7 1 16,-13 8-5-16,-15 4 1 0,-25 0-16 16,-13-6 1-1,-8-7-2-15,4-12 0 0</inkml:trace>
  <inkml:trace contextRef="#ctx0" brushRef="#br2" timeOffset="142129.15">5232 4807 36 0,'0'3'18'0,"7"0"-12"16,-7 0 18-16,3 0-22 15,-3 16 0-15,0 6-1 16,-3 3 1-16,-1 16-3 16,1 13 0-16,-8 24 1 15,1 10 1-15,2 10-2 16,5 8 1 0,-11 51-4-1,3-22 0-15,-3-19-4 16,4-18 0-16,-1-13-3 0,0-16 1 15</inkml:trace>
  <inkml:trace contextRef="#ctx0" brushRef="#br2" timeOffset="143047.12">5200 4816 13 0,'3'13'6'0,"5"-10"8"16,-8-3 6-16,0 0-16 16,0 0 1-16,0 0 2 15,0 0 1-15,0 0-9 16,0 0 1-16,0 0 6 0,3 0 1 15,8-3-3-15,-1 3 0 16,4 0-1-16,8 0 1 16,2-10-2-16,15 1 0 15,17-7-1-15,4-9 1 16,11-9-1-16,-4-4 1 16,4 0-2-16,10-5 1 15,-4 5-1-15,4 3 0 16,-3 7 0-16,3 3 0 15,-17 16 0-15,-8-4 0 0,-6 1 0 16,-1 2 0-16,-10 4-1 16,-4-4 1-16,-7 10-1 15,0 10 1-15,-17 12-2 16,-4 6 1-16,-7 7-1 16,-7 15 0-16,0 3-1 15,3 16 1-15,-13 0 0 16,6 9 0-16,-3 10-1 15,0-3 1-15,10 6 0 16,-3-7 1-16,7 1-1 16,7 6 1-16,-7-3 0 15,4 3 1-15,0-3 0 16,-1 6 0-16,1-16-1 16,-1-3 1-16,1 1 0 15,3-11 0-15,3 4 0 16,-10-6 0-16,0-3 0 15,0-4 1-15,0-2 0 0,0 2 1 16,-7-3-1-16,7-3 1 16,-3-9 0-16,-4 0 1 15,-4-7 0-15,-10-5 0 16,-11-4-1-16,-7 0 0 16,-10-3-1-16,-11 0 1 15,-11-3-1-15,4-1 0 16,-3 1-1-16,-22-3 1 15,-3-4-3-15,-7-8 0 16,13-8-3-16,-13-2 0 0,-4-6-9 16,15-4 0-16</inkml:trace>
  <inkml:trace contextRef="#ctx0" brushRef="#br2" timeOffset="148615.67">1485 6500 37 0,'11'19'18'0,"17"-13"-13"16,-17-6 18-16,10-6-22 15,11-7 0-15,10-2 0 16,7-7 1-16,1-3-3 16,-1-4 0-16,-3-2-1 15,-4 6 1-15,-3 0-10 16,-11-6 1-16</inkml:trace>
  <inkml:trace contextRef="#ctx0" brushRef="#br2" timeOffset="148869.84">1337 6961 48 0,'4'-3'24'0,"31"-6"-24"0,-25-1 40 0,19-6-40 15,13-5 1-15,7-5-1 16,15-8 0-16,3-4-3 16,0 1 0-16,-14-1-4 15,-11 4 0-15,-7 2-7 16,-6 4 0-16</inkml:trace>
  <inkml:trace contextRef="#ctx0" brushRef="#br2" timeOffset="149141.81">1408 7218 48 0,'7'3'24'0,"-4"-3"-24"0,4-3 42 16,14-3-42-16,8-10 1 16,13-6-1-16,-3-6 1 15,10-6-2-15,1 5 0 16,-1 1-5-16,-7 3 1 15,-10 6-9-15,-4-3 0 0</inkml:trace>
  <inkml:trace contextRef="#ctx0" brushRef="#br2" timeOffset="149367.25">1528 7478 52 0,'17'26'26'0,"54"-58"-32"16,-43 20 42-16,7-4-40 16,11-6 1-16,-4-3-24 15,-3 0 1-15,-18 6 27 16,-10 3 1-16</inkml:trace>
  <inkml:trace contextRef="#ctx0" brushRef="#br2" timeOffset="156031.43">10171 10737 39 0,'-4'0'19'0,"8"-19"-10"0,-4 9 20 0,3-5-25 16,4-7 1-16,0-3 2 16,0-10 0-16,0-9-9 15,4-6 1-15,10-6 6 16,11-13 0-16,7-7-2 15,-1 4 0-15,8-9-2 16,7-1 0-16,-3 4-1 16,-5 6 0-16,1 3-1 15,-7 12 0-15,-7 10-1 16,-7 10 0-16,-4 8-1 16,-4 11 1-16,-2 5-1 15,-5 19 1-15,-6 10-2 16,-4 12 0-16,-4 25 0 15,-6 4 1-15,-8 18 2 16,0 0 1-16,-3 4 1 16,0 6 0-16,3-1 1 15,4-12 1-15,4-6-1 16,6-6 1-16,4-4-3 0,0-12 1 16,0-9-1-16,4-7 0 15,-1-9-4-15,1-7 1 16,-1-9-6-16,1-9 1 15,-1-10-6-15,-3-6 0 16</inkml:trace>
  <inkml:trace contextRef="#ctx0" brushRef="#br2" timeOffset="156244.72">10340 10385 56 0,'0'7'28'0,"3"-14"-32"16,5 4 53-16,2 0-47 16,4-3 0-16,4 0 3 15,7-1 0-15,6-2-6 16,8-4 0-16,3 1-2 16,1-1 1-16,-1 4-11 15,-3-10 0-15,-7-3-5 16,6 10 0-16</inkml:trace>
  <inkml:trace contextRef="#ctx0" brushRef="#br2" timeOffset="156527.26">11088 9627 56 0,'3'9'28'0,"-10"60"-38"0,7-50 52 0,-7 12-42 16,-3 16 0-16,-1 10 0 16,0 8 0-16,-3 8 0 15,0 5 0-15,0 7-1 16,4-10 0-16,-1-16-5 15,7-8 1-15,1-17-10 16,10-18 1-16</inkml:trace>
  <inkml:trace contextRef="#ctx0" brushRef="#br2" timeOffset="156767.23">11247 9558 38 0,'10'9'19'0,"1"19"-12"16,-11-22 26-16,0 13-28 15,-7 9 0-15,0 10 3 0,-4 12 0 16,-3 10-10-16,0 18 0 16,0 1 6-16,0 8 1 15,3 4-5-15,0-6 0 16,1-16-10-16,6-13 1 15,1-12-8-15,6-9 1 16</inkml:trace>
  <inkml:trace contextRef="#ctx0" brushRef="#br2" timeOffset="158405">12488 10185 46 0,'-7'12'23'0,"4"48"-21"16,-1-48 37-16,-3 10-36 15,0 3 0-15,-3 0 1 16,-1 7 1-16,0-4-7 15,1 3 1-15,-4-12 3 16,3 0 0-16,1-6-1 16,2-7 0-16,5-6-1 15,3-3 0-15,3-7-1 16,1-8 0-16,3-4 0 0,4-7 0 16,3 1-1-1,10-6 0-15,1-4-1 0,0 3 0 16,0 1 1-16,-1 6 0 15,-3 3 0-15,1 6 1 16,-8 6 0-16,0 10 1 16,-4 9 0-16,1-2 0 15,-4 11 0-15,-3 7 0 16,-4 0 0-16,-4 6 1 16,0 1 0-16,1 2 0 15,-1 3 0-15,1-2 0 16,-1-4-1-16,8 0 0 0,3-9-4 15,0-3 1-15,4-7-11 16,10-9 0-16</inkml:trace>
  <inkml:trace contextRef="#ctx0" brushRef="#br2" timeOffset="158688.09">12958 10257 44 0,'14'-16'22'0,"-11"4"-17"0,-3 12 31 0,0 0-35 16,0 0 0-16,0 0 1 16,0 0 0-16,-7 3-3 15,-3 3 0-15,-5 3 1 16,-2 4 1-16,-8 3-2 0,0 6 0 16,1 6-2-16,3 6 0 15,3 1 0-15,7-4 0 16,8-6 1-16,6-6 1 15,11-6 2-15,4-17 0 16,3-8 2-16,0-4 0 16,1-3-3-16,2-3 0 15,1 1-12-15,0-8 0 16</inkml:trace>
  <inkml:trace contextRef="#ctx0" brushRef="#br2" timeOffset="159079.54">13120 10320 44 0,'-4'37'22'0,"-3"-9"-20"16,7-21 30-16,0-1-30 15,0 0 0-15,-3 0 2 16,3-2 0-16,-4-4-5 15,4-7 1-15,0-2 3 16,7 0 0-16,0-4-2 16,4 0 1-16,7-5-2 15,-1-1 0-15,1-6-1 16,3 3 1-16,-3 6-1 16,3 4 0-16,-4 5 0 15,-2 7 1-15,-5 10 0 16,1 2 1-16,-4 10-1 0,0 3 1 15,0 7-1-15,0 2 0 16,0 1-3-16,0-4 0 16,4-6-6-16,3-6 1 15,3-7-7-15,1-5 1 16</inkml:trace>
  <inkml:trace contextRef="#ctx0" brushRef="#br2" timeOffset="159290.54">13589 10379 57 0,'-11'28'28'0,"11"-15"-29"16,0-13 52-16,7 0-47 15,4 0 1-15,10 0 1 16,7-3 0-16,11-4-9 15,7-5 0-15,7-4 0 16,-4-3 0-16,-3 1-16 16,-14-4 0-16</inkml:trace>
  <inkml:trace contextRef="#ctx0" brushRef="#br2" timeOffset="160025.6">14397 10442 39 0,'-18'44'19'0,"-6"6"-13"15,16-41 16-15,1 4-21 0,0-1 0 16,0-2 1-16,4-4 0 16,-1-9-2-16,1-6 0 15,3-4 1-15,7-6 1 16,3-6-1-16,4 0 1 15,4-6 0-15,0 2 0 16,3-2-1-16,4 6 0 16,-4 6 0-16,-4 3 1 0,1 7-1 15,-4 3 1-15,0 9-1 16,-3 6 0-16,-1 10 0 16,1 3 0-16,0 9-1 15,-4 1 0-15,0-4-1 16,0 0 0-16,-4 0-5 15,4-2 0-15,0-4-8 16,-3-10 0-16</inkml:trace>
  <inkml:trace contextRef="#ctx0" brushRef="#br2" timeOffset="160655.97">14725 10495 46 0,'7'22'23'0,"11"-16"-18"0,-11-3 37 16,7 1-39-16,0-1 0 15,4-3 1-15,-1 3 1 16,1-9-7-16,-1-7 1 16,1-3 3-16,-4-6 0 15,-3-3-1-15,-4 3 0 16,-4-3-2-16,-3 7 0 15,-3 5-1-15,-4 7 0 0,0 3-3 16,-4 9 0 0,-3 6-1-16,0 4 0 0,0 3 1 15,3 9 0-15,4-6 2 16,4 3 1-16,6 0 2 16,4 3 1-16,7 1-1 15,4-4 0-15,7-3-4 16,3-3 1-16,7-7-6 15,0-9 0-15,-3-6 2 16,0-6 0-16,-4-4 6 16,-3 1 0-16,3-4 7 15,0 3 0-15,-3 4 7 16,-4 0 0-16,0-1 0 16,1 1 0-16,-5 2-4 15,-3 1 1-15,-3 0-5 16,-1-4 1-16,-6 1-4 15,-8 0 1-15,-3-1-4 0,-3 7 0 16,-4 6-3 15,0 0 0-31,-1 1-1 0,5 2 0 0,-1-3-1 0,4 3 0 16,0 0 1-16,4-2 0 16,-1 2 1-16,4 0 0 15,4 0-1-15,-4 1 1 16,0-1-2-16,0 0 1 15,3 4-5-15,-3 2 0 16,0 4-1-16,4 3 1 0</inkml:trace>
  <inkml:trace contextRef="#ctx0" brushRef="#br2" timeOffset="160894.97">15240 10828 41 0,'7'40'20'0,"21"4"-16"0,-14-31 42 0,1 9-44 15,-1 6 1-15,-4-3 1 16,-3 6 1-16,-3 1-7 15,-8 2 0-15,-10 1 3 16,-7-4 1-16,-4-6-2 16,4-3 1-16,-7-6-2 15,-7-4 0-15,-4-2 1 16,0-1 0-16,0-3-1 16,4 1 1-16,7-4-1 15,7-3 1-15,6-3-1 16,15-4 1-16,15-2-5 15,9-4 0-15,8-5-10 0,-4-7 0 16</inkml:trace>
  <inkml:trace contextRef="#ctx0" brushRef="#br2" timeOffset="161946.18">15741 10595 68 0,'3'13'34'0,"-6"-7"-41"0,3-6 61 0,0 3-54 16,0 1 0-16,-4 2 0 15,-3 0 0-15,-3 4-1 16,-1 2 1-16,-3 1-3 15,0 2 1-15,3-5-2 16,1-1 0-16,3-3-2 16,3-2 1-16,8-1 0 15,3 0 0-15,3-3 0 16,5-3 0-16,-5 0 1 16,1-4 0-16,-1 1-1 15,1 0 1-15,3-4-2 16,0 1 1-16,0-1 1 15,0 4 0-15,4 3 1 16,0 0 0-16,-1 6 3 16,-3 3 0-16,0 4 0 0,1-1 0 15,-5 1-2-15,4-1 1 16,0 0-2-16,4-2 1 16,0-7 0-16,3 0 0 15,7-10 4-15,7-18 0 16,11-10 3-16,0-21 1 15,-7-7 1-15,-4-12 0 16,-7-20 1-16,-7 4 1 16,-6-9-5-16,-8-4 1 15,-4 13-2-15,1 9 0 16,-4 7-1-16,-4 12 0 16,-6 16-3-16,-5 19 1 0,-6 21-1 15,-3 17 0-15,-5 24 0 16,1 25 0-16,0 20-1 15,7 18 1-15,7 19 1 16,14 12 1-16,7-6-1 16,3-19 1-16,4-15-5 15,1-28 1-15,-1-23-10 16,-4-21 0-16</inkml:trace>
  <inkml:trace contextRef="#ctx0" brushRef="#br2" timeOffset="162164.81">15886 10219 66 0,'21'47'33'0,"28"-25"-38"0,-31-16 59 16,6 4-54-16,12-4 1 15,3 4-1-15,-1-4 0 16,-2 0-4-16,-5 3 0 15,-2-5-8-15,-1-1 1 32</inkml:trace>
  <inkml:trace contextRef="#ctx0" brushRef="#br2" timeOffset="162416.94">16436 10476 54 0,'7'69'27'0,"-3"-25"-24"0,-4-31 27 0,-8 2-31 16,5 1 0-16,3-6-8 15,-4-4 0-15,4-12 0 16,0-10 0-16</inkml:trace>
  <inkml:trace contextRef="#ctx0" brushRef="#br2" timeOffset="162667.79">16397 10207 46 0,'25'31'23'0,"31"3"-17"15,-42-27 34-15,0 2-38 0,1 1 0 16,-1-1 0 0,3 0 1-16,1 4-5 0,-4-1 1 15,0 1-1-15,-3 0 1 16,-4-1-3-16,-4 1 1 15,-3 5-1-15,0 8 1 16,0-8 0-16,4 4 0 16,-4 3 4-16,3 4 1 15,1-1 2-15,3-3 0 0,0-3 1 16,0-3 0-16,4-7 0 16,3-5 0-16,3-7-2 15,1-10 1-15,3-9-3 16,4 4 1-16,-7-10-6 15,3-7 1-15,-4 1-10 16,5-4 1-16,-5-2-6 16,-3 5 1-16</inkml:trace>
  <inkml:trace contextRef="#ctx0" brushRef="#br2" timeOffset="162982.26">16863 10580 59 0,'21'28'29'0,"18"-12"-34"16,-11-16 55-16,-3-7-50 15,6-5 1-15,1-1-1 16,0-5 1-16,-7-4-2 0,-8-4 1 16,-6 1-1-16,-11 3 0 15,-7 4 0-15,-4 2 0 16,-10 10 0-16,-4 15 0 15,1 10 0-15,2 9 1 16,8 10 1-16,4 3 0 16,3-1 1-16,10 1 0 15,4-3 0-15,11-4 0 16,10-15-1-16,7-10 0 0,4-9-4 16,4-3 1-16,-8-6-16 15,-7-19 0-15</inkml:trace>
  <inkml:trace contextRef="#ctx0" brushRef="#br2" timeOffset="163464.87">18489 10724 53 0,'-3'3'26'0,"13"-22"-20"0,-10 13 35 15,0-3-38-15,0-4 0 0,0-6 3 16,7-3 1-1,4 0-8-15,3-3 0 0,4 0 5 16,6 0 1-16,4 3-2 16,4 7 0-16,7 2-5 15,0 7 1-15,-4-1-8 16,-3 4 0-16,-4 0-11 16,-7 0 1-16</inkml:trace>
  <inkml:trace contextRef="#ctx0" brushRef="#br2" timeOffset="163808.37">18814 10768 65 0,'35'25'32'0,"21"-12"-32"0,-34-13 53 15,6-4-52-15,-7-2 0 16,4-3-1-16,-1-4 0 15,-3 1-1-15,-3-4 0 16,-4-3-1-16,-7-6 1 16,-7 3-3-16,-3 3 0 15,-4 4 0-15,0 8 0 16,-4 7-1-16,-3 10 0 16,-4 2 1-16,-3 4 0 15,4 0 2-15,-1-1 0 0,4 10 1 16,7 1 0-1,7 2-1-15,7-3 1 0,3 0-3 16,8 0 1-16,3 0-7 16,4-6 1-16,7-13-5 15,-4-6 1-15</inkml:trace>
  <inkml:trace contextRef="#ctx0" brushRef="#br2" timeOffset="164468.76">19487 10737 51 0,'11'3'25'0,"-7"-13"-24"0,-4 10 50 15,0 0-50-15,0 3 0 16,-4-6 1-16,-7 3 0 15,-6 3-3-15,-8 4 0 16,-7 5 2-16,1 7 0 16,-1 3-3-16,-3 0 1 15,3 3-3-15,4-3 1 16,3-3-2-16,7 0 0 16,8-7-1-16,6 1 1 15,11-7 1-15,7-6 0 16,8-3 1-16,2-7 1 0,4-2 0 15,-3-4 1-15,0 1 0 16,-4 2 0-16,0-3-3 16,0 4 1-16,-3 2-1 15,0 7 0-15,-8 6 1 16,1 7 0-16,-1-1 2 16,-3 1 0-16,0-1 2 15,1 0 1-15,2-2 0 16,4-4 1-16,0-3-1 15,4-10 1-15,10-5-2 16,11-10 0-16,3-16 0 16,1-16 1-16,-5-18 1 15,-9-13 1-15,-8-9 0 16,-11-16 1-16,-6-9-1 0,-8-7 1 16,-10 13-3-16,-7 10 0 15,-4 12-3-15,-3 25 1 16,4 25-2-16,6 28 0 15,0 19 0-15,1 35 0 16,6 21 1-16,4 36 0 16,0 24 0-16,7 25 0 15,7 10 1-15,4-10 0 16,6-19-3-16,1-24 1 16,-1-32-10-16,1-22 0 15</inkml:trace>
  <inkml:trace contextRef="#ctx0" brushRef="#br2" timeOffset="165023.18">20327 10777 52 0,'-7'47'26'0,"25"-6"-25"0,-15-35 45 16,4 4-45-16,0-7 0 16,4 0-1-16,3-9 0 15,0-10-1-15,0-3 0 16,0-6 0-16,4 3 1 0,-4-3-2 15,0-6 0-15,0-4-1 16,0 4 0-16,1 6-1 16,-1 3 1-16,-4 9 1 15,1 10 0-15,-1 6 2 16,4 10 0-16,1 6 1 16,-5 0 1-16,1 3-1 15,-1 6 1-15,-3 3-1 16,0 0 0-16,1-2-6 15,-1-4 1-15,0-6-10 16,-4-13 0-16</inkml:trace>
  <inkml:trace contextRef="#ctx0" brushRef="#br2" timeOffset="165280.72">20789 10680 43 0,'11'50'21'0,"-8"-15"-21"0,-3-20 32 16,0 4-32-16,0 0 0 16,4 0 4-16,3 0 0 15,-4 0-3-15,4-4 0 32,15-12 2-32,-1-9 0 15,0-3-1-15,4-7 1 16,3-9-6-16,-7 6 1 15,-3-6-7-15,-1-3 0 0,1-10-6 16,0 1 0 0</inkml:trace>
  <inkml:trace contextRef="#ctx0" brushRef="#br2" timeOffset="165820.29">21138 10799 47 0,'4'47'23'0,"3"-18"-23"0,-7-29 42 0,4 0-42 16,-1 0 0-16,4-7-1 16,0-5 1-16,0-4-1 15,4 0 1-15,-1 1-2 16,1-1 0-16,-4 7-2 0,0-1 1 15,-3-2-1-15,-1 2 0 16,4 4 0-16,0 0 0 16,4-4 1-16,3-2 1 15,0 6 1-15,-3-1 0 16,-1 4 0-16,1 3 1 16,-1 3-1-16,5 4 1 15,-1-4-3-15,0 0 1 16,0 6-1-16,0-6 1 15,-3 0-1-15,-1-3 0 16,1-3 1-16,-1 3 1 0,8 0 2 16,-7 3 1-16,3-3 0 15,0 0 1-15,0 0-1 16,0 0 1-16,-3 4-2 16,3 2 1-16,0 0-1 15,0 0 0-15,0 7 0 16,0-1 0-16,-3 7-1 15,-1 0 1-15,1 0 0 16,-1 0 0-16,1 3-1 16,3-3 1-16,0-4-6 15,0-5 1-15,0-7-6 16,-6-6 1-16</inkml:trace>
  <inkml:trace contextRef="#ctx0" brushRef="#br2" timeOffset="166076.75">21837 10116 48 0,'11'56'24'0,"-19"19"-26"0,5-46 46 15,-1 15-44-15,-3 6 1 16,4 19-1-16,-1 0 0 15,1 6 0-15,-1-6 0 0,-3-6 0 16,4-7 1-16,-1-18-6 16,1-13 1-16,-1-10-6 15,1-8 1-15,-1-7-6 16,4-13 1-16</inkml:trace>
  <inkml:trace contextRef="#ctx0" brushRef="#br2" timeOffset="166317.91">21844 10639 39 0,'18'25'19'0,"28"7"-13"15,-32-23 34-15,0-6-36 16,3 7 0-16,-3 5 1 16,-3 1 1-16,0 6-8 15,-8 3 1-15,-6 3 4 16,-8 4 0-16,-7-1-2 15,-6 4 0-15,3-1-3 0,-1-6 1 16,1-6-5-16,11-3 0 16,-4-10-9-16,3-12 0 15,7-15-1-15,11-4 1 16</inkml:trace>
  <inkml:trace contextRef="#ctx0" brushRef="#br2" timeOffset="166632.5">22098 10893 54 0,'25'7'27'0,"21"-7"-32"0,-32-7 57 0,3-2-51 16,1 0 0-16,0-7 0 16,-1-6 0-16,-3-3-2 15,-3 9 0-15,-8-3-1 16,-6 1 1-16,-8-1-2 15,-3 3 0-15,-3 4-1 16,-1 8 0-16,0 11 1 16,1-4 0-16,3 12 2 15,7 4 0-15,3 3 1 16,4 0 0-16,4 3 1 16,6 0 1-16,4 0-2 15,4 1 0-15,-1-8-7 16,1-8 0-16,0-13-7 15,-4-10 1-15</inkml:trace>
  <inkml:trace contextRef="#ctx0" brushRef="#br2" timeOffset="166900.57">22461 11028 45 0,'0'-3'22'0,"-3"-35"-21"0,3 23 36 16,0-4-35-16,0-6 1 0,3-3 2 15,1-4 1-15,3 4-7 16,4 3 0-16,-1 9 5 16,4 7 0-16,7-1-2 15,11 1 1-15,7 0-3 16,3-1 1-16,1-2-7 15,-5 2 0-15,-9 4-11 16,-5-3 1-16</inkml:trace>
  <inkml:trace contextRef="#ctx0" brushRef="#br2" timeOffset="167305.54">23146 10712 57 0,'28'3'28'0,"-24"12"-28"0,-8-12 45 15,-3 1-45-15,-7 5 0 16,-7 4 0-16,-11 2 1 15,0 4-2-15,-3 0 1 16,7 3 0-16,-1-3 0 16,8 3-1-16,0-7 0 0,7 1 0 15,3-4 0 1,8-2 0-16,-1 6 0 0,11-4 1 16,8 1 0-16,9-1 0 15,-3 1 1-15,-3 2-1 16,-4 1 0-16,-3-3-1 15,-8-4 0 17,-6 0-4-32,-8 4 0 0,-3 6-7 0,-4 0 1 0,4-1-5 15,-7-2 1-15</inkml:trace>
  <inkml:trace contextRef="#ctx0" brushRef="#br2" timeOffset="167541.93">23297 11166 44 0,'11'13'22'0,"-14"-4"-38"0,-1-6 40 15,-3 0-43-15,-4 1 1 16</inkml:trace>
  <inkml:trace contextRef="#ctx0" brushRef="#br2" timeOffset="170638.73">24504 11044 38 0,'21'-16'19'0,"21"-65"-15"15,-20 49 20 1,9-12-24-16,12-25 0 0,6-15 1 16,4-7 0-16,0 0-1 15,0 13 0-15,-7 5 0 16,-4 14 1-16,-10 5-1 16,-8 11 1-16,-2 8-1 0,-5 10 0 15,-3 12-1 1,-3 13 0-16,-7 13 0 0,-1 15 0 15,1 13 1-15,-4 22 0 16,-4 3 3-16,1 12 0 16,-5-3 2-16,-2 0 0 15,3 4 0-15,3 9 0 16,1-13-1-16,-1-3 0 16,1-6-4-16,-1-10 0 15,1-15-5-15,3-13 0 16,0-12-4-16,0-13 1 15,0-6-7-15,-7-10 0 16</inkml:trace>
  <inkml:trace contextRef="#ctx0" brushRef="#br2" timeOffset="170849.96">24624 10868 54 0,'0'19'27'0,"10"0"-30"16,-2-10 52-16,-1-2-45 16,10 2 1-16,4-6 1 15,11 0 0-15,10-6-9 16,4-3 1-16,4 0 0 16,-4-7 0-16,-8-3-16 15,1-15 0-15</inkml:trace>
  <inkml:trace contextRef="#ctx0" brushRef="#br2" timeOffset="171133.53">25499 10141 56 0,'-14'28'28'0,"-29"66"-26"0,33-69 37 15,-4 16-40-15,-4 12 1 0,0 19 0 16,1 0 1-16,-1 7-2 16,8-1 0-16,-1 1-3 15,0-13 0-15,8-19-11 16,6-22 0-16,8-22-1 15,10-16 1-15</inkml:trace>
  <inkml:trace contextRef="#ctx0" brushRef="#br2" timeOffset="171337.05">25636 9997 57 0,'4'18'28'0,"-15"83"-35"0,4-70 59 15,-7 13-52-15,0 28 1 16,-4 16 0-16,-3 12 0 16,4 10-2-16,2 9 0 15,5-6-4-15,3-19 0 16,7-25-12-16,3-28 1 16</inkml:trace>
  <inkml:trace contextRef="#ctx0" brushRef="#br2" timeOffset="171842.71">27167 10442 44 0,'22'-6'22'0,"-12"18"-8"0,-6-9 28 15,-4 7-38-15,-7 5 0 16,-7 7 2-16,-8 13 1 15,-13 2-9-15,-4 20 0 0,-10 15 5 16,-8 19 0-16,1 12-3 16,3 1 1-16,0-1-4 15,4-9 0-15,6-15-5 16,12-10 1-16,6-19-12 16,14-28 1-16</inkml:trace>
  <inkml:trace contextRef="#ctx0" brushRef="#br2" timeOffset="172051.84">26744 10727 48 0,'0'63'24'0,"11"40"-23"0,-1-68 35 15,1 6-36-15,-1 3 0 16,1-1-7-16,0-14 1 16,-1-14-5-16,-3-15 1 15</inkml:trace>
  <inkml:trace contextRef="#ctx0" brushRef="#br2" timeOffset="172606.87">27298 10683 44 0,'-11'19'22'0,"22"3"-13"0,-11-22 32 16,0 0-35-16,0 3 0 15,3 3 3-15,8-2 1 16,7-1-13-16,10-3 1 16,4 3 8-16,6 0 0 15,8-3-4-15,-3-3 1 16,-5 3-2-16,-2-3 0 15,-8 6-2-15,-10 0 1 16,-8 6-2-16,-10 4 1 16,-10 3-1-16,-8 6 1 15,-7 3-3-15,-10 0 0 0,-11 9-1 16,0 1 1-16,7-1-5 16,8-6 1-16,3-6-10 15,3 0 0-15</inkml:trace>
  <inkml:trace contextRef="#ctx0" brushRef="#br2" timeOffset="172862.56">27146 11373 72 0,'7'28'36'0,"22"-12"-43"0,-19-13 65 15,8-3-58-15,3-6 0 16,11 0-2-16,6-4 1 31,15-9-18-31,-7-3 0 16</inkml:trace>
  <inkml:trace contextRef="#ctx0" brushRef="#br2" timeOffset="173341.4">28420 10730 61 0,'21'-6'30'0,"-7"-13"-25"15,-3 13 37-15,-4 0-40 16,-4-1 0-16,-3-2-1 15,-10-4 1-15,-4 4-3 0,-4 0 0 16,-14 6 2 0,-10 9 0-16,-8 9-1 15,-2 4 1-15,-1 16-2 0,0 12 1 16,7 25-3-16,7 6 0 16,14 4 0-16,4-16 0 15,21 12-1-15,14-12 1 16,14-19 2-16,22-19 1 15,6-18 3-15,-6-17 1 16,3-18 0-16,-4-9 0 16,-10-13-1-16,-11-10 0 15,-10 1-4-15,-8-7 1 16,-6 7-17-16,-11-7 1 0,-11 10-3 16,-7 12 1-16</inkml:trace>
  <inkml:trace contextRef="#ctx0" brushRef="#br2" timeOffset="176571.12">28730 11348 62 0,'4'6'31'0,"-1"-12"-25"15,-3 6 31-15,4 6-34 16,-1 4 0-16,-3 2-5 16,-3 1 0-16,-1 3-15 15,1-13 0-15,3-3 0 16,3-7 1-16</inkml:trace>
  <inkml:trace contextRef="#ctx0" brushRef="#br2" timeOffset="177379.81">29351 11439 60 0,'11'-6'30'0,"28"-41"-28"0,-25 25 31 16,3-6-33-16,1-23 0 16,10-11 0-16,4-10 1 0,10-10-1 15,1 0 0-15,-1-2 0 16,4 5 1-16,-4 14-1 31,-3 2 0-31,-7 10 0 0,-8 12 1 47,-3 13-2-31,-6 12 0-16,-8 10-1 0,-4 15 0 0,-6 16 0 0,-4 3 1 0,-8 19-1 0,1 16 0 0,-3 9 2 15,-4 10 0-15,3 6 1 16,4 12 0-16,0-6-1 16,3-9 1-16,4-4-4 15,7-15 0-15,0-16-10 16,7-22 0-1,4-18-2-15,3-16 1 0</inkml:trace>
  <inkml:trace contextRef="#ctx0" brushRef="#br2" timeOffset="177610.53">29478 11201 56 0,'-3'9'28'0,"10"-9"-35"0,0 0 57 16,0 0-49-16,14 0 1 0,11 0 0 15,3-6 0-15,7-4-7 16,4-2 1-16,0-4-12 16,-4-3 1-16</inkml:trace>
  <inkml:trace contextRef="#ctx0" brushRef="#br2" timeOffset="177865.39">30159 10360 54 0,'11'54'27'0,"-4"46"-24"0,-7-72 38 16,-4 13-40-16,-3 6 1 0,-4 13 0 0,-3 15 0 15,-3 6-3-15,3 10 0 16,3 0 0 0,0-9 0-16,1-16-10 0,3-19 1 15,3-29-7-15,11-11 1 16</inkml:trace>
  <inkml:trace contextRef="#ctx0" brushRef="#br2" timeOffset="178100.25">30353 10354 53 0,'14'22'26'0,"-10"78"-25"16,-8-75 45-16,1 22-45 15,-8 10 1-15,-3 15 0 16,-4 22 0-16,1 13-4 16,3 6 0-16,-4-1-3 15,4-8 0-15,7-16-11 16,7-16 0-16</inkml:trace>
  <inkml:trace contextRef="#ctx0" brushRef="#br2" timeOffset="178626.66">32138 10815 53 0,'7'9'26'0,"-3"10"-20"0,-4-13 40 0,-4 7-42 16,-3 3 1-16,-7 15 1 0,-11 7 1 16,-10 18-10-1,-4 10 1-15,-14 12 5 0,-10 13 0 16,17 10-3-16,4-1 0 16,3-12-5 15,7-22 0-31,7-13-9 0,11-12 0 0,7-32-5 15,0-18 0-15</inkml:trace>
  <inkml:trace contextRef="#ctx0" brushRef="#br2" timeOffset="178872.69">31746 10740 56 0,'18'34'28'0,"-7"57"-29"0,-1-66 51 0,1 19-47 0,3 9 1 0,0 10-1 16,0-10 0-16,0-2-10 16,0-11 1-16,1-5-11 15,2-13 1-15</inkml:trace>
  <inkml:trace contextRef="#ctx1" brushRef="#br2" timeOffset="94581.53">25195 9250 0,'0'0'16,"0"0"-1,0 0-15,0 0 16,0 0-16,0 0 15,0 0 1,0 0-16,11 0 16,0-3-1</inkml:trace>
  <inkml:trace contextRef="#ctx0" brushRef="#br2" timeOffset="179801.05">29831 12411 57 0,'-14'16'28'0,"-18"50"-18"0,25-44 28 0,-4 6-36 16,-3 6 1-16,0 4 0 15,4-4 0-15,-1 4-7 16,4-7 1-16,3-5-5 0,4-17 1 16,11-15-11-16,3-19 0 15</inkml:trace>
  <inkml:trace contextRef="#ctx0" brushRef="#br2" timeOffset="180045.91">29778 12076 44 0,'14'31'22'0,"11"13"-14"0,-18-35 31 0,0 1-39 16,3-1 0-1,5 0-6-15,2 4 1 0,4 6-5 16,1 0 1-16,-8-4-5 16,-4 1 0-16</inkml:trace>
  <inkml:trace contextRef="#ctx0" brushRef="#br2" timeOffset="180285.78">30043 12700 38 0,'7'-22'19'0,"-4"-10"-27"0,1 20 34 0,6-7-26 0,1-3 0 16,-1-3 2-16,-3-3 1 15,4-7-2-15,3 13 0 16,4 3 3-16,-1 1 1 15,1 2 0-15,0 3 0 16,-1 4 0-16,1 6 0 16,0 3-1-16,-4 6 1 15,0 13-2-15,-4 9 0 16,-2 10 0-16,-1 15 1 16,0-3-2-16,-4 4 1 0,1 2-1 15,-1-6 0-15,4-6-2 16,0-6 0-16,0-16-5 15,4-4 0-15,0-8-13 16,3-16 0-16</inkml:trace>
  <inkml:trace contextRef="#ctx0" brushRef="#br2" timeOffset="180952.27">31595 12013 45 0,'10'12'22'0,"-6"4"-9"0,-4-13 27 16,0 0-37-16,-4 4 1 15,-6 2 0-15,-8 7 1 0,-10 3-7 16,-7 2 1-16,-1-5 3 16,-6 0 0-16,0 0-3 15,-1-4 1-15,5-3-2 16,6 1 1-16,7-4-1 16,4-3 1-16,3 4-1 15,4-4 0-15,4 3 1 16,3 3 0-16,3 7 0 15,1 6 0-15,-1 3-1 16,0 0 1-16,-3 7-1 16,0 8 1-16,-3 4 0 15,-1 6 0-15,-3 13 0 16,0 0 1-16,0 9 0 16,0-6 0-16,0 6 2 0,3-6 1 15,8-4 2-15,6-2 0 16,8-7 1-16,3 1 0 15,0-10 1-15,11-13 0 16,10-9-3-16,4 0 1 16,-1-6-5-16,1-7 0 31,-3-12-11-31,-5-7 0 0,-3-8-11 16,-3 2 1-16</inkml:trace>
  <inkml:trace contextRef="#ctx0" brushRef="#br2" timeOffset="181507.53">31669 12577 53 0,'10'25'26'0,"1"-21"-18"0,-7-1 39 15,-4-3-44-15,0 0 1 16,0 0-1-16,0-7 0 16,-4 1-5-16,-3 0 0 15,-7 3 4-15,-4 3 0 16,-6 6-4-16,-1 13 1 0,-7 6-2 15,0-3 1-15,4 6 0 16,3 0 0-16,4 1 0 16,11-4 0-16,6-7 1 15,11-5 0-15,18-10 2 16,3-6 0-16,4-6 0 16,-4 2 0-16,-3-8-3 15,-4-4 1-15,-3-3-7 16,-4 0 0-16,-4-3-9 15,-3 3 0-15</inkml:trace>
  <inkml:trace contextRef="#ctx0" brushRef="#br2" timeOffset="181755.37">31877 12954 68 0,'-11'25'34'0,"-24"47"-45"0,25-60 63 15,-5 1-53-15,-6 3 0 16,4 6 0-16,3-13 0 16,3-3-3-16,0 0 0 15,4-2-8-15,0-11 0 0,7-8-6 16,11-7 1-16</inkml:trace>
  <inkml:trace contextRef="#ctx0" brushRef="#br2" timeOffset="182243.65">32332 12668 55 0,'-10'44'27'0,"-15"-6"-30"16,18-35 50-16,0 3-46 15,0 4 1-15,-4-4-1 16,0 0 1-16,1-6-3 16,-1-3 0-16,4 0 2 0,0-7 0 15,4-5-1 1,3-4 1-16,7 0-1 0,0 0 0 15,0 1-1-15,7 2 0 16,0 3-1-16,4 7 0 16,-1 6-1-16,5 9 1 15,-5 4 0-15,1 3 1 16,-1 2 0-16,-2 1 0 16,-1 3 1-16,0 0 0 15,0 0-1-15,0-3 1 16,0 0 0-16,11-10 0 15,-1-3-1-15,1-6 1 0,0-6 0 16,0-3 1 0,-1-7 1-16,-3 4 0 0,-6-10 0 15,-5 0 1-15,-6-3 0 16,-11-4 0-16,-11 1-3 16,-3 3 1-16,-7 3-7 15,-1 3 1-15,-2 7-12 16,2-1 1-16</inkml:trace>
  <inkml:trace contextRef="#ctx0" brushRef="#br2" timeOffset="182602.84">32822 11997 64 0,'0'79'32'0,"25"37"-29"0,-14-76 55 16,3 4-55-16,3 10 0 15,5 2 2-15,-1 4 1 16,-4 9-8-16,-2-7 1 16,-5 7 4-16,-10 0 0 15,-17 0-4-15,-8 3 0 0,-7 7-7 16,-10 5 0-16,-22-2-15 16,1-7 1-16</inkml:trace>
  <inkml:trace contextRef="#ctx0" brushRef="#br2" timeOffset="182936.57">33330 13208 63 0,'25'34'31'0,"-28"-6"-35"0,10-18 45 16,3-1-44-16,-3 1 0 0,-7 2-28 16,-3 4 1-16,-15-1 30 15,-7 1 1-15</inkml:trace>
  <inkml:trace contextRef="#ctx0" brushRef="#br2" timeOffset="186176.37">9500 8093 39 0,'11'3'19'0,"10"-31"-11"15,-10 12 20-15,6-12-25 16,4 3 0-16,1-13 0 15,-1-5 1-15,0 8-6 16,-3-9 1-16,3 3 2 16,-4 4 1-16,-2-4-2 15,-5 13 0-15,1 6 0 16,-4 3 1-16,0 6-3 0,0 7 0 16,0 6-2-1,-4 13 1-15,4 6-3 0,-3-4 1 16,0 7-1-16,3 9 0 15,0 10 3-15,0-6 0 16,0 12 3-16,3 3 0 16,-6 0 2-16,6 0 1 15,1-3 1-15,0-9 0 16,-4-10 0-16,0-9 1 16,0-10 0-16,0-9 0 15,0-6-1-15,-4-10 1 0,1-5-2 16,-4-5 0-16,-7 1-1 15,-4 0 0-15,-10 6-1 16,-11 7 0-16,1 2-1 16,-1 7 0-1,-42 10-3 1,7 5 0-16,0 7-2 16,10 3 1-16,4-6 0 15,0-1 1-15,15 1-1 16,6-7 1-16,7 4 2 15,11-4 0-15,7-6 1 32,7-3 1-32,18-6-1 0,10-6 0 0,14-7 1 15,22-6 1-15,3-3 0 16,17-7 1-16,8-6-1 16,0-6 1-16,-11 10 0 0,-10 5 0 15,-18-2-1-15,-15 2 0 16,-13 4 0-16,-11 6 0 15,-7 13 0-15,-10 12 1 16,-11 0-2-16,-11 16 1 16,-10 12-2-16,-18 7 1 15,-7 18 0-15,-7 10 1 16,-11 9 1-16,0-2 0 16,8-4 0-16,-1 0 1 15,4-10 0-15,7-9 0 0,7 4 0 16,11-14 0-16,10-5-2 15,8-7 1-15,6-6-1 16,0-6 1-16,4-4-1 16,4 1 1-16,3-1-2 15,0-5 1-15,3-1-2 16,4-3 1-16,-7 0-3 16,3 0 1-16,1-3-2 15,3 0 0-15,0 0-1 16,-4-3 0-16,4 3-2 15,0 0 0-15,0-3-1 16,0 3 0-16,0-3-8 16,0 0 1-16,0-10-4 15,7 4 0-15</inkml:trace>
  <inkml:trace contextRef="#ctx0" brushRef="#br2" timeOffset="187588.23">2914 4443 48 0,'0'13'24'0,"7"12"-13"0,-7-13 24 16,0 7-34-16,0 16 1 15,-7 15 0-15,7 22 1 16,0 12-5-16,7 26 1 15,-7 34 0-15,11 26 0 16,-11 2-2-16,7 13 1 0,-7-3-2 16,-7-6 0-16,-4-10-1 15,11-22 0-15,-7-15-4 16,3-26 1-16,4-21-5 16,0-29 0-1</inkml:trace>
  <inkml:trace contextRef="#ctx0" brushRef="#br2" timeOffset="188442.91">3231 4333 46 0,'60'41'23'0,"29"-16"-27"0,-58-25 43 0,15-9-38 0,4-7 0 0,24-6 1 0,21 0 0 0,7 3-3 16,29-9 1-16,24 3 0 16,-3-6 0-16,38-7-1 15,18-3 1-15,-7-12-2 16,15-3 1-16,-26-4 0 15,-17-3 0-15,-4 4 1 16,-13-1 0-16,-22 7 0 16,-11-1 0-16,-24 7 0 15,-7 10 0-15,-18 2-1 16,0 7 1-16,-11 6-1 16,4 16 0-16,-14 6-1 15,4 16 1-15,-8 15 0 16,-7 22 0-16,-3 0-1 0,-14 29 0 15,0 15-1-15,-11 10 0 16,10 9 0-16,-2 31 1 16,-1 23 0-16,7 15 0 15,4 18 2-15,14 1 0 16,-4-3 2-16,0-16 0 16,-3-16 0-16,-7 1 1 15,3-14-2 1,-10 1 1-16,-4 0-1 0,-3-3 1 15,-1-7-1-15,-10-9 1 16,-3-19 0-16,-8-15 1 0,-3-20 1 16,-25-18 0-16,-6-13-1 15,-5-12 1-15,-10-13-2 16,-21-9 1-16,-32-6-3 16,-6 3 1-16,-19-16-1 15,-38-10 1 1,-15-2-1-16,-31-1 0 15,-11 4-1-15,-21 2 1 0,-24 14-1 16,-12 5 1-16,-2 10-4 16,6 6 0-16,21 10-8 15,26 3 1-15,13-1-4 16,39 4 1-16</inkml:trace>
  <inkml:trace contextRef="#ctx0" brushRef="#br2" timeOffset="189093.37">4625 7830 40 0,'-4'19'20'0,"4"-19"-13"0,0 0 36 15,0 0-39-15,0 0 1 16,11 0 1-16,-7 3 0 16,6 3-9-16,1 0 1 0,-1 4 4 15,-3-1 0-15,0 0-8 16,4-2 0-16,-8-4-11 16,-3-9 1-16</inkml:trace>
  <inkml:trace contextRef="#ctx0" brushRef="#br2" timeOffset="189378.84">4960 7685 53 0,'4'29'26'0,"6"-17"-27"16,-3-2 41-16,-3-1-40 0,3-9 0 16,3 0-6-16,-6 0 0 15,3 0-5-15,0 0 1 16,-3 6-4-16,3-3 0 16</inkml:trace>
  <inkml:trace contextRef="#ctx0" brushRef="#br2" timeOffset="189752.95">4695 8143 38 0,'-3'10'19'0,"6"-4"-16"16,-3-6 35-16,0 0-34 15,8 9 1-15,-5 1 0 16,4 12 0-16,-7 3-8 15,4 3 1-15,3 10 5 0,10 9 0 16,5-3-2 0,-1-4 1-16,10-2 0 0,5-7 1 15,6-15-1-15,18-19 1 16,-4-10-2-16,1-15 1 16,-11-3-2-16,-7-16 0 15,-8-10-9-15,-2 4 1 16,-19-13-9-16,-10 3 0 15</inkml:trace>
  <inkml:trace contextRef="#ctx0" brushRef="#br2" timeOffset="190415.45">5652 8012 43 0,'28'-60'21'0,"-11"-50"-19"0,-13 91 30 31,-4-12-30-31,-4-7 1 0,-3-5 2 0,-3-8 0 16,-11 4-6-16,-15 3 0 15,-10 4 3-15,-14 5 1 16,0 10-1-16,-17 6 0 16,-15 16-2-16,-7 9 1 0,1 10-1 15,-1 9 0 1,-7 7-1-16,11 11 1 0,7 1-2 16,3 7 1-16,4 2-4 15,7 16 0-15,14 0-1 16,0 6 0-16,21 13 0 15,11 12 1-15,7-3 0 16,13 10 1-16,26 3 3 16,14-4 1-16,17-5 3 15,29-23 1-15,-4-21 1 16,25-29 1-16,17-22 0 16,15-34 1-16,-1-13-1 15,-3-15 1-15,-14-13-3 16,-18 3 0-16,-21-16-3 15,-7-6 1-15,-28-9-8 16,-18 6 1-16,-21-3-11 16,-28-3 0-16</inkml:trace>
  <inkml:trace contextRef="#ctx0" brushRef="#br3" timeOffset="201341.77">14651 12941 44 0,'14'-6'22'0,"-3"-19"-12"16,-8 15 22-16,-3 1-30 15,4-1 1-15,-4 1 0 16,-4 0 1-16,1 2-5 16,-4 7 0-16,-4 7 3 15,-7 8 0-15,-10 1-2 16,-7-3 1-16,-11 21-3 16,0 7 0-16,-7 3-2 15,0 15 1-15,7 7 0 16,11 6 0-16,3 7 1 15,11-1 0-15,11 10 1 0,6-19 1 16,11-13 1-16,11-9 0 16,14-22 1-16,17-12 1 15,7-19 0-15,8-19 0 16,-1-4 0-16,-3-5 1 16,-7-7-1-16,-10-3 1 15,-12 7-2-15,-10-1 0 16,-6-3-1-16,-12 4 1 15,-10 5-1-15,-14 17 0 16,0 8-1-16,-11 14 1 16,-10 11-3-16,-8 14 0 15,1 2-4-15,7-6 1 0,6-9-10 16,8 0 0-16,14-6-2 16,21-13 1-16</inkml:trace>
  <inkml:trace contextRef="#ctx0" brushRef="#br3" timeOffset="201882.39">14986 13537 41 0,'-4'9'20'0,"4"1"-16"0,0-10 37 16,0 0-36-16,4-3 1 0,3-4 2 16,0 1 1-16,0 6-12 15,0-6 1-15,4-4 7 16,-1-2 0-16,1-4-3 15,0 0 1-15,-1 1-2 16,1-1 0-16,-1 4 0 16,4 5 0-16,1 4-1 15,-1 6 1-15,-4 0-2 16,1 4 1-16,3-1-2 16,4 0 0-16,-1 0-2 15,1 1 0-15,-4-1-5 16,0 0 0-16,7-6-9 15,-3-3 1-15</inkml:trace>
  <inkml:trace contextRef="#ctx0" brushRef="#br3" timeOffset="202303.29">15600 13540 55 0,'7'0'27'0,"-4"-16"-30"0,-6 16 44 16,-4 0-42-16,-4 0 1 15,-6-3 0-15,3 0 1 0,-11 9-1 16,0 4 1-16,0-1-1 16,1 7 1-16,3-1 0 15,-1 1 0-15,12 0-1 16,3-4 0-16,3-2-1 15,8-4 1-15,6-3-1 16,8-3 1-16,-4-3-1 16,0-3 1-16,0 3 0 15,0-4 0-15,1 4 0 16,-5-3 0-16,4 6 0 16,-3 3 1-16,3 0-1 15,0 7 1-15,0-1-1 16,0 0 0-16,0 1 0 15,0-1 1-15,1 4-3 16,-1-1 0-16,0 1-6 16,0-1 0-16,0-8-8 0,-3-11 1 15</inkml:trace>
  <inkml:trace contextRef="#ctx0" brushRef="#br3" timeOffset="202706.19">15921 13709 53 0,'14'72'26'0,"-10"19"-26"0,-4-66 45 16,0 10-42-16,0-4 0 0,-4 1 4 16,4-7 0-16,0-6-9 15,0-7 0-15,0-9 5 16,0-9 1-16,0-16-2 15,-4-12 0-15,1-4-3 16,-4-9 1-16,7-3-3 16,0-4 1-16,10-2-3 15,-2 6 1-15,6 6-1 16,3 3 1-16,8 3 0 16,3 4 1-16,4 6 2 15,0 6 1-15,-4 6 0 16,-3 7 1-16,-4 9 0 15,-4 9 0-15,-6-3-1 16,-11 16 1-16,-11 13-3 16,-6-1 1-16,-8 4-4 15,-3-4 0-15,0-5-9 16,3-10 0-16,-3-4-1 0,7-12 0 16</inkml:trace>
  <inkml:trace contextRef="#ctx0" brushRef="#br3" timeOffset="203293.81">16711 12765 44 0,'4'4'22'0,"-1"33"-24"15,-3-18 43-15,-3 9-40 16,-4 0 0-16,-4 13-1 16,-3 9 0-16,-4 13-1 15,1-6 1-15,2 8 1 16,1-2 0-16,0-3-1 16,4-13 1-16,-1-10-1 15,8-8 1-15,-1-11-1 0,8-11 1 16,3-10-1-16,3-10 0 15,1 4-1-15,-1-4 1 16,1 1-1-16,0 2 1 16,3 1 0-16,3 2 1 15,1 1-1-15,3 6 1 16,0 3 0-16,0 7 0 16,-3 5 0-16,-4 7 0 0,4 7 0 15,-4-7 0 1,4 12 0-16,-1 1 0 0,1 2-1 15,-1-6 1-15,-2-9-6 16,-5-9 0-16,-3-10-10 16,-7-12 0-16</inkml:trace>
  <inkml:trace contextRef="#ctx0" brushRef="#br3" timeOffset="203773.3">14538 14208 48 0,'-21'16'24'0,"3"-23"-24"0,18 4 35 32,-3 0-29-32,3 3 1 15,0 0 4-15,0 0 0 16,7 0-14-16,10-3 1 0,8 0 9 15,14 0 0-15,24 3-3 16,26 3 1-16,20 0-3 16,36 0 1-16,20 3-1 15,19-6 0-15,20 0-1 16,-6-9 0-16,10-7-1 16,-14 1 0-16,-28 5-1 15,-11-2 1-15,-21 2-5 16,-24 1 0-16,-22 6-7 15,-18-4 1-15,-20-5-10 16,-15-1 1-16</inkml:trace>
  <inkml:trace contextRef="#ctx0" brushRef="#br3" timeOffset="204900.55">18168 12844 47 0,'0'19'23'0,"7"15"-9"0,-3-21 23 0,-1-1-33 16,-3 10 0-16,0 16 3 15,-3 12 0-15,-1 10-9 16,-3 15 0-16,-4-3 5 16,1 3 0-16,-1-6-5 15,4-6 1-15,0-16-7 16,0-9 1-16,4-10-12 15,13-16 1-15,4-9 0 16,7-9 1 0</inkml:trace>
  <inkml:trace contextRef="#ctx0" brushRef="#br3" timeOffset="205245.17">18422 13581 56 0,'-11'37'28'0,"8"-24"-36"0,3-13 58 16,0-9-47-16,0-13 0 15,3 0 1-15,1-16 1 16,0-12-7-16,3-3 1 15,-4-10 3-15,8 0 1 0,-1-3-2 16,1 7 0-16,-4-4-1 16,4 0 0-16,10 10 1 15,3 9 0-15,5 10-2 16,-1 12 0-16,0 15-3 16,-3 10 1-16,-4 10-6 15,-7-4 0-15,-3 13-10 16,-15-3 1-16</inkml:trace>
  <inkml:trace contextRef="#ctx0" brushRef="#br3" timeOffset="205427.23">18348 13418 67 0,'11'31'33'0,"20"-3"-38"16,-20-21 60-16,3-4-55 0,7 0 0 15,0-3-2-15,8 0 1 16,2-3-7-16,1-7 1 16,0-12-12-16,-4 4 1 15</inkml:trace>
  <inkml:trace contextRef="#ctx0" brushRef="#br3" timeOffset="205873.34">19759 12712 58 0,'0'60'29'0,"-10"49"-32"0,2-80 45 15,1 15-43-15,0 25 1 16,-3 9-1-16,-1 13 1 16,1-6-1-16,-5-7 0 15,5-6-8-15,3-15 1 16,0-23-7-16,7-15 0 15</inkml:trace>
  <inkml:trace contextRef="#ctx0" brushRef="#br3" timeOffset="206206.39">19925 13110 52 0,'18'19'26'0,"-4"13"-26"0,-14-14 43 0,-4 11-42 16,-3-4 0-16,-11 3-1 15,-3 3 1-15,0 1-2 16,-4-1 0-16,-3-6 1 16,0-3 0-16,0 0-2 15,3-9 0-15,4-4-1 16,3 0 1-16,8-2 1 16,6-1 0-16,8-3 0 15,6 3 0-15,4 4 2 16,0-4 1-16,4 3 0 0,0 7 1 15,3 0-1 1,-3 6 1-16,-1 0-2 0,-3 0 1 16,4 0-4-16,-4-4 0 15,0-2-13-15,4-10 1 16,-4-12-2-16,4-7 0 16</inkml:trace>
  <inkml:trace contextRef="#ctx0" brushRef="#br3" timeOffset="206836.71">20140 13477 46 0,'0'50'23'0,"-7"7"-24"16,7-48 43-16,0 1-40 16,0 5 1-16,0-5 0 15,0-7 1-15,0-3-6 16,0-6 1-16,4-1 2 15,3-8 0-15,0-4-1 16,3 0 1-16,4 3-1 16,4 1 0-16,3-1-1 15,4 0 1-15,-4 1 0 16,-3 2 0-16,3 7 0 16,-4 3 1-16,1 6-1 15,-4 3 1-15,0 0 0 16,-3 4 0-16,0 9 0 15,-1 6 1-15,-3 0-3 16,0 0 0-16,4-3-3 16,-4-6 0-16,0-4-5 0,7-6 0 15,0-6-4-15,4-6 0 16,-1-3 1-16,5-1 1 16,-1 1 4-16,0-4 0 15,4 4 8-15,-1-4 0 16,-6 1 7-16,-4 2 0 31,7 1 4-31,0 3 1 0,-3 3-2 16,-7-1 0-1,-4 1-3-15,-7 3 1 0,-4 3-4 16,1 1 0-16,-4 2-4 16,-4 3 0-16,-3 4-1 15,0 6 0-15,0-1-2 16,0 8 1-16,3-1-3 15,4 0 1-15,3 0 0 16,4 0 0-16,7-9 0 16,4-13 0-16,3-6-1 15,-3-7 1-15,3-2-5 16,0-10 1-16,4 3-6 16,-1-16 0-16</inkml:trace>
  <inkml:trace contextRef="#ctx0" brushRef="#br3" timeOffset="207195.31">20835 13656 48 0,'4'35'24'0,"13"-4"-22"0,-10-28 43 16,0 3-44-16,0 1 1 16,0-4-2-16,1-10 1 15,2 1-2-15,4 0 0 16,0-7 1-16,0 4 0 15,1 0-1-15,-5 2 0 16,4 4 1-16,0 3 0 16,-3 3-1-16,3 7 1 0,0 2 0 15,0 4 1-15,0 0-1 16,0-4 0-16,1 1-1 16,-1-10 1-16,0 0 0 15,0-3 0 1,0-6 0-16,-3-4 0 0,-1-2 0 15,1-1 0 1,-1 1 0-16,1-7 1 0,0 3-3 16,-1-9 1-16,1 0-10 15,-1 0 1-15,1-3-5 16,3-1 1-16</inkml:trace>
  <inkml:trace contextRef="#ctx0" brushRef="#br3" timeOffset="207558.08">21410 13653 59 0,'4'44'29'0,"6"-22"-39"0,-6-16 57 0,-1-6-48 0,1 3 1 15,-4-3-1-15,3-9 1 16,4-4 0-16,-3-9 0 15,-1-3-1-15,4-3 1 16,1 6-1-16,2-3 1 16,4-3 0-16,4-1 0 0,0 4 0 15,6 3 1-15,4 10 0 16,1 6 0-16,-1 9 0 16,0 6 0-16,0 1 0 31,-7 5 0-31,4 13-1 0,3 7 1 0,8 9 0 15,6 9 0-15,-3-3-1 16,0-6 0-16,3-6-7 16,-7-10 0-16,-7-12-9 15,-10-4 0-15</inkml:trace>
  <inkml:trace contextRef="#ctx0" brushRef="#br3" timeOffset="208486.37">18207 12245 66 0,'-7'9'33'0,"-4"13"-34"0,8-12 57 0,-1 5-54 15,-3 7 0-15,-11 7 0 16,-13 8 1-16,-8 10-4 15,0 22 0-15,-7 16 1 16,-7 15 0-16,-7 29-2 16,7 15 0-1,8 3-1-15,13-5 1 0,11-5-1 16,14-20 1-16,17-20-2 16,22-19 0-16,14-18-5 0,17-20 1 31,18-21-10-16,1-9 0-15</inkml:trace>
  <inkml:trace contextRef="#ctx0" brushRef="#br3" timeOffset="209163.57">22581 12725 47 0,'-7'34'23'0,"4"-9"-12"0,3-9 34 0,3 12-39 16,8 0 0-16,6 23 5 15,15 8 1-15,14 13-14 16,3 19 1-16,11 3 9 16,4 3 0-16,-4 13-4 15,-7-6 1-15,-18 5-5 16,-17-2 1-1,-29-3-3-15,-10-1 0 0,-11-3-7 16,-24-15 1-16,-11-13-15 16,-11-9 0-16</inkml:trace>
  <inkml:trace contextRef="#ctx0" brushRef="#br3" timeOffset="211235.89">19209 14606 41 0,'7'32'20'0,"-4"-32"-8"15,1 3 20-15,-4 3-30 16,-4 6 0-16,4 10 2 16,-3 4 0-16,-1 11-5 15,1 13 0-15,-4 16 3 16,-4 6 1-16,1 29-2 16,10 18 1-16,3 19-2 15,1 12 0-15,-1 20 0 16,4 5 0-16,-7 13-1 0,4 13 1 15,-4 0-1-15,0 21 1 32,-4 155-1-32,1-54 0 15,3-38-1-15,3-47 0 16,1-28-2-16,6-25 1 16,-3-34-5-16,0-32 0 15,4-34-6-15,3-26 1 16</inkml:trace>
  <inkml:trace contextRef="#ctx0" brushRef="#br3" timeOffset="212300.91">15864 17739 25 0,'11'-6'12'0,"24"-4"-6"0,-24 7 12 15,10-3-16-15,0 3 1 16,7-4 3-16,11 4 0 16,4 0-6-16,2 0 0 15,5 0 4-15,10-3 1 0,10-4-1 16,15 1 0-16,14-4-1 16,3 4 1-16,18-1-1 15,18 7 0-15,10-3 1 16,18 3 0-16,21 0 0 15,17 3 0-15,15-3-1 16,17-1 1-16,11 1-1 16,11 0 1-16,13-3-2 15,22 0 1-15,7 6-1 16,25 0 0-16,-1 9-2 16,1-3 1-16,10-6-1 15,-7-6 0-15,4-16-1 16,-18-3 1-16,-8 0-2 15,-34-3 1-15,-18 6-5 16,-21 0 1-16,-25-3-12 0,-10-13 0 16,-29 10-1-16,-31 0 1 15</inkml:trace>
  <inkml:trace contextRef="#ctx0" brushRef="#br3" timeOffset="213051.05">23259 16720 34 0,'-4'44'17'0,"-3"12"-12"0,7-43 29 16,0-7-30-16,4 6 1 16,-1 4 1-16,4 3 1 15,4 0-8-15,3 0 0 16,7 2 6-16,7 5 1 15,8-1-2-15,9-3 0 16,8 3-2-16,4 3 1 16,6 0-2-16,-3-6 1 15,-7-3-2-15,-7-3 0 16,-14-1-1-16,-4 1 1 16,-10 3-2-16,-8 3 0 0,-6 3-1 15,-8 0 1-15,-3 6-1 16,-3-6 0-16,-5 4 0 15,-2 5 1-15,-1 1 0 16,1 2 0-16,-1 4 1 16,0-7 1-16,4-5-1 15,4-1 1-15,-1-6 0 16,4-7 1-16,0-11 0 16,0-4 0-16,3-10 1 15,-6-9 0-15,3-9 0 16,-7-6 1-16,-4-4-2 15,-7-6 1-15,-3-3-1 16,3 0 0-16,4-9-5 16,0-7 0-16,3 0-12 15,4 4 0-15</inkml:trace>
  <inkml:trace contextRef="#ctx0" brushRef="#br3" timeOffset="213472.58">24663 17058 46 0,'7'4'23'0,"-35"43"-11"15,13-26 30-15,1 5-42 16,-7 8 0-16,-11 10 0 16,-10-3 1-16,-4 15-2 0,0-3 1 15,11-5-2-15,7-11 1 16,7-5-7-16,7-14 0 16,7-15-8-16,14-21 1 15</inkml:trace>
  <inkml:trace contextRef="#ctx0" brushRef="#br3" timeOffset="213638.1">24377 16958 26 0,'11'-16'13'0,"10"38"0"0,-11-6 13 0,4 18-24 16,11 17 1 0,-4 18 0-16,4 9 1 0,10 10-6 15,11 0 1-15,-4-7-2 16,-6-12 1-16,-5-12-9 15,-6-17 0-15</inkml:trace>
  <inkml:trace contextRef="#ctx0" brushRef="#br3" timeOffset="214627.13">18888 14691 44 0,'-7'41'22'0,"7"-19"-20"0,3-19 22 16,4 3-21-16,4 0 0 16,3-3 2-16,0-3 0 15,11-6-6-15,-4-13 1 16,7 0 3-16,4-6 0 0,0-6-1 16,-4-10 0-16,-3-3-2 15,-4 0 1-15,-7-6-2 16,-4 6 1-16,1 4-1 15,-4 8 1-15,0 7-1 16,7 9 0-16,0 10-2 16,0 19 1-16,1 6-1 15,-1-1 0-15,0 11 0 16,0 5 1-16,4 7 0 16,3-3 0-16,7 9 2 15,4 3 0-15,3-3 0 16,0-3 1-16,-7-7 1 15,-6-2 0-15,-5-10-1 16,-6-9 1-16,-11-1-2 16,-7-12 0-16,-11-3 1 15,-10-3 0-15,-11-3-2 0,-17-7 0 16,-8 4 0 0,-6 0 0-16,-8 2-2 0,-7 1 1 15,4 0-9-15,-3-4 1 16,9-2-2-16,23 2 0 15</inkml:trace>
  <inkml:trace contextRef="#ctx0" brushRef="#br3" timeOffset="-214537.76">19872 14189 49 0,'4'13'24'0,"-8"9"-28"16,0-13 48-16,-3 13-44 15,-7 12 0-15,-7 4 1 16,-7 9 0-16,-4 3-2 16,-3-3 1-16,7-3-3 15,3-3 0-15,7-10-8 16,4-6 0-16,7-21-4 0,4-17 1 16</inkml:trace>
  <inkml:trace contextRef="#ctx0" brushRef="#br3" timeOffset="-214349.57">19586 14126 35 0,'0'-37'17'0,"14"49"-4"0,-7-2 29 16,4 9-40-16,3 6 1 15,11 6-1-15,3 0 0 16,0-2-10-16,0-1 0 16,-3-13-5-16,0-8 0 15</inkml:trace>
  <inkml:trace contextRef="#ctx0" brushRef="#br0" timeOffset="-209223.77">16612 15039 30 0,'4'41'15'0,"6"-4"-8"0,-6-30 15 15,-1 2-20-15,1 0 1 16,0 4 1-16,-1 3 1 15,4 9-5-15,0 3 1 16,-3 3 4-16,3 7 0 16,3 3 0-16,1-1 1 15,3-2-2-15,0 3 0 16,-3 3-2-16,3-3 1 0,0-1-2 16,0-5 1-16,0 6-2 15,0 2 1-15,0 1 0 16,1 10 1-16,2-1-2 15,4 0 1-15,0-6 0 16,4-3 1-16,7 0-2 16,-4 0 0-16,4 3 0 15,0-9 1-15,6 2-1 16,1 4 0-16,4 3 0 16,-1 0 0-1,14 26 0 1,-3-20 1-16,0-6-2 15,-3-3 1-15,-1-3 0 16,-3-1 0-16,0 1 0 16,0 3 0-16,3-13 0 15,0 4 0-15,-3-1 0 16,-3 1 0-16,-1-4 0 0,-3-3 0 16,-1-3 0-1,1 1 0 1,-3 2 0-16,-1-6 1 0,0 0-1 0,0 6 1 15,1-6 0-15,2 3 0 16,1-3-1-16,0-6 0 16,0-1 1-16,0 1 0 15,-4 0 0 1,-3-1 1-16,-4 1-2 0,4-3 1 16,-4 2 0-16,4 1 1 15,6 6-2-15,-2-3 1 0,3-1-1 16,-1 1 1-16,5-6-1 15,-1 2 0-15,0 1 1 16,1 0 0 0,-1 0-1-16,-3-4 1 0,3 1 0 15,-3-7 0-15,3 6 0 16,4-5 0-16,0-4-1 16,3-3 1-16,1 0-1 15,3-3 0-15,0 0 0 16,-4-1 0-16,-3-2 0 15,-4-3 1-15,1-1-1 16,2 1 1-16,1-7-1 16,0 1 1-16,4-7-1 15,-1-3 0-15,4-4-1 0,0-2 1 16,0-10-1 0,0 0 1-1,-11-2-1-15,0-5 1 0,4 1-1 16,4 4 1-16,-1 2 0 0,0-3 1 15,8-3-2-15,-1-3 1 16,4 6 0-16,4-6 0 16,-15-7 0-16,0 1 0 15,8-1 0-15,3-2 0 16,0 5 0-16,0-2 0 16,0-13 0-1,3 9 0-15,1-9 0 16,-8-6 0-16,-3-3 0 0,4 2 0 0,-1-5-1 15,0-4 1-15,-3-3-1 16,0-2 1-16,0-8-1 16,4 7 1-16,-4-6 0 15,-4 6 0-15,-7-9 0 16,-3 6 0-16,-7 0 0 16,0 9 0-16,-4-3-1 15,-3 7 1-15,-1 5-4 16,1 4 1-16,-7 10-5 15,-4 2 1-15,0 7-12 16,-7-4 0-16</inkml:trace>
  <inkml:trace contextRef="#ctx0" brushRef="#br0" timeOffset="-208563.93">22539 14402 44 0,'4'3'22'0,"-4"1"-13"0,0-4 28 16,0 0-36-16,-4 0 1 16,-3 9 1-16,-11 10 0 15,-6 12-4-15,-5 4 1 0,-9 12 2 16,-1 9 0-16,0 4-2 15,0 6 1-15,4-7-3 16,3-2 0-16,7-7-7 16,8-16 0-16,6-18-7 15,4-10 0-15</inkml:trace>
  <inkml:trace contextRef="#ctx0" brushRef="#br0" timeOffset="-208364.65">22236 14396 38 0,'21'44'19'0,"-7"19"-15"16,-7-48 27-16,-4 7-31 16,1-6 1-16,0 9-1 0,-1 3 1 15,1-3-4-15,-1-3 1 16,1-6-9-16,-4-16 0 15</inkml:trace>
  <inkml:trace contextRef="#ctx0" brushRef="#br0" timeOffset="-208052.79">22602 14565 46 0,'4'25'23'0,"0"-9"-17"16,-1-16 37-16,4 3-41 15,4-3 1-15,3 0-1 16,3 0 1-16,8-3-5 16,3-3 1-16,1-4-3 15,-5 4 0-15,-6 0-12 16,-4-3 1-16</inkml:trace>
  <inkml:trace contextRef="#ctx0" brushRef="#br0" timeOffset="-207888.8">22560 14801 44 0,'14'25'22'0,"11"-19"-24"0,-14-6 29 16,6-3-30-16,8 0 1 15,7-7-21-15,-1-9 1 16</inkml:trace>
  <inkml:trace contextRef="#ctx0" brushRef="#br0" timeOffset="-207542.25">23100 14995 53 0,'7'38'26'0,"-4"-13"-27"16,-3-25 45-16,0 0-41 15,0-16 0-15,4-9 1 16,-4-13 0-16,0-9-6 16,0-15 1-16,0 5 3 0,0-9 1 15,4-3-2-15,-1 7 0 16,4-4-1-16,0 9 1 15,4 7-1-15,3 9 0 16,4 10 0-16,-1 6 0 16,1 12-4-16,-4 13 1 15,0 7-5-15,-3 11 1 16,-4-5-10 0,-7 3 0-16</inkml:trace>
  <inkml:trace contextRef="#ctx0" brushRef="#br0" timeOffset="-207345.76">22899 14772 47 0,'10'7'23'0,"15"2"-16"16,-7-9 34-16,3 3-40 16,11-3 1-16,-1 3-1 15,1-3 1-15,0 0-5 16,0-3 1-16,-4 0-7 15,-7-3 0-15,-3-10-7 16,-1 0 1-16</inkml:trace>
  <inkml:trace contextRef="#ctx0" brushRef="#br0" timeOffset="-207090.05">23548 14565 43 0,'18'10'21'0,"-18"-1"-18"0,0-6 34 16,-7 0-35-16,-4 7 0 15,-7-4 1-15,4 7 1 16,-7 6-5-16,0 2 1 16,0 8 2-16,-4 5 1 15,7 4-1-15,8 6 0 16,3-7-2-16,7-2 0 15,3-1-6-15,4-12 1 0,4-9-11 16,-4-16 1-16</inkml:trace>
  <inkml:trace contextRef="#ctx0" brushRef="#br0" timeOffset="-206849.92">23767 14622 45 0,'7'12'22'0,"-39"67"-12"16,21-54 31-16,-6 3-41 15,-4 10 1-15,-4-1 0 16,0 1 1-16,0 6-3 16,4-3 1-16,0-7 0 15,7-6 0-15,3-6-5 16,4-9 0-16,7-13-8 15,4-13 1-15,3-9-4 0,0-12 1 16</inkml:trace>
  <inkml:trace contextRef="#ctx0" brushRef="#br0" timeOffset="-206671.13">23629 14672 27 0,'11'19'13'0,"10"18"-2"0,-18-33 21 16,4 21-26-16,0 12 0 15,4 1 1-15,0-4 0 0,-1 7-10 16,1-6 0-16,-1-7 6 16,1-6 1-16,3-10-9 15,-3-12 1-15,-1-3-10 16,1-6 1-16</inkml:trace>
  <inkml:trace contextRef="#ctx0" brushRef="#br0" timeOffset="-206460.39">23897 14543 55 0,'28'60'27'0,"11"6"-27"15,-32-47 45-15,4 9-44 16,3 10 0-16,0 5-1 0,-3-2 1 15,-15 3-6-15,-3 3 1 16,-18-3-12-16,-28-6 1 16</inkml:trace>
  <inkml:trace contextRef="#ctx0" brushRef="#br1" timeOffset="-201476.04">16358 17504 27 0,'4'9'13'0,"6"-12"13"16,-10 3-24-1,4 3 0-15,-8 3 0 16,4 4 1-16,0-1-5 16,-3 4 1-16,-4 6 2 0,-4 9 0 15,1 6-3 1,-4 4 1-16,-4 6-5 0,0 3 0 15,4-3-3-15,4-10 0 16</inkml:trace>
  <inkml:trace contextRef="#ctx0" brushRef="#br1" timeOffset="-201219.49">16704 17554 34 0,'14'34'17'0,"-7"7"-18"0,-3-32 32 0,-8 7-27 15,-3 6 0-15,-3 0 1 16,-8 6 1-16,-3 7-8 16,-4 6 0-16,0-4 4 15,4-9 0-15,4-3-4 16,2-3 0-16,5-6-6 15,6-6 1-15,8-4-6 16,10-19 0-16</inkml:trace>
  <inkml:trace contextRef="#ctx0" brushRef="#br1" timeOffset="-201008.79">17106 17551 36 0,'7'19'18'0,"11"21"-22"0,-15-30 31 16,-3 5-26-16,-3 4 1 16,-1 3 1-16,1-3 0 15,-4 3-4-15,0-3 0 16,0 0 1-16,3-1 0 16,1-2-10-16,3-7 0 15,7-9-1-15,7-3 0 16</inkml:trace>
  <inkml:trace contextRef="#ctx0" brushRef="#br1" timeOffset="-200798.73">17649 17563 38 0,'4'19'19'0,"-4"12"-22"15,0-21 38-15,-4 2-35 16,1 4 0-16,-1 6 0 16,-3-6 0-16,4-1-4 15,-1-2 1-15,1-1-8 16,3-5 0-16</inkml:trace>
  <inkml:trace contextRef="#ctx0" brushRef="#br1" timeOffset="-200556.98">17974 17479 37 0,'25'40'18'0,"-4"-24"-18"0,-18-13 28 16,1 7-25-16,-1-1 0 15,-3 4 4-15,0 12 0 16,-7 3-8-16,0 0 0 15,0 0 4-15,0-6 1 0,4-3-5 16,-1-3 0 0,4-4-8-16,4-5 0 0,-1-4-5 15,8-3 1-15</inkml:trace>
  <inkml:trace contextRef="#ctx0" brushRef="#br1" timeOffset="-200366.04">18387 17516 24 0,'14'10'12'0,"-7"15"-6"15,-4-19 14-15,1 0-17 16,0 4 0-16,-1 2 0 16,-3 7 0-16,0 6-5 15,0 0 0-15,0 0 0 16,0 0 1-16,-3-6-8 15,3-9 0-15</inkml:trace>
  <inkml:trace contextRef="#ctx0" brushRef="#br1" timeOffset="-200123.72">18771 17563 36 0,'4'32'18'0,"-4"5"-11"0,0-24 30 0,-4 6-34 15,4-1 0-15,-3 1 1 16,3 0 0-16,0 0-7 16,0 0 1-16,0-1-8 15,3-5 1-15,4-7-5 16,4-15 1-16</inkml:trace>
  <inkml:trace contextRef="#ctx0" brushRef="#br1" timeOffset="-199599.12">19597 17635 39 0,'3'25'19'0,"-3"-9"-24"15,0-13 33-15,0 7-29 16,-3 2 1-16,3 4-9 15,-4 0 0-15,1 2 4 16,-8-2 0-16</inkml:trace>
  <inkml:trace contextRef="#ctx0" brushRef="#br1" timeOffset="-199358.25">20197 17453 39 0,'17'35'19'0,"-13"3"-18"0,-4-29 34 0,-4 7-35 16,-3 3 1-16,0 6 0 16,-4 0 0-16,4 3-3 15,0-3 0-15,0-6-8 16,4-7 0-16,3-12-2 15,10-9 0-15</inkml:trace>
  <inkml:trace contextRef="#ctx0" brushRef="#br1" timeOffset="-199147.23">20701 17522 55 0,'14'44'27'0,"-17"0"-39"16,-1-31 57-16,1 9-46 0,-1 3 1 15,4-3-5-15,0-7 1 16,-4 1-2-16,4-6 1 16,0-4-9-16,4-19 0 15</inkml:trace>
  <inkml:trace contextRef="#ctx0" brushRef="#br1" timeOffset="-198924.32">21205 17475 42 0,'0'47'21'0,"0"1"-23"0,0-36 35 0,0 1-33 15,-3 5 0-15,-1 1 0 16,1 0 0-16,-1 0-1 16,1 0 0-16,3-4-7 15,0-8 0-15,0-17-4 16,0-9 1-16</inkml:trace>
  <inkml:trace contextRef="#ctx0" brushRef="#br1" timeOffset="-198697.51">21594 17457 41 0,'7'37'20'0,"-14"10"-25"0,3-31 37 15,0 3-32-15,-3 6 0 16,0-6-1-16,4-1 1 15,-1-2-1-15,1-6 0 16,3-1-9-16,3-6 1 16,4-12-2-16,4-7 0 15</inkml:trace>
  <inkml:trace contextRef="#ctx0" brushRef="#br1" timeOffset="-198456.52">21936 17447 46 0,'21'35'23'0,"-21"-1"-24"16,0-21 47-16,-4 2-44 16,4 14 0-16,-3 2 0 15,3 0 0-15,0-6-3 16,0-6 0-16,0 0-3 15,3-6 1-15,4-7-8 16,0-6 0-16,4-16-4 16,3-12 0-16</inkml:trace>
  <inkml:trace contextRef="#ctx0" brushRef="#br1" timeOffset="-198247.09">22317 17394 40 0,'10'28'20'0,"-10"-9"-19"0,0-7 35 15,-3 1-36-15,-1 6 1 16,1 3 0-16,-1 3 0 0,4 0-3 16,0 0 1-16,-3-12-6 15,3-7 0-15,0-16-6 16,0-18 1-16</inkml:trace>
  <inkml:trace contextRef="#ctx0" brushRef="#br1" timeOffset="-198038.22">22648 17243 40 0,'22'29'20'0,"-12"27"-24"15,-6-40 34-15,-4-4-30 16,0 7 1-16,-4 3-1 16,1 0 1-16,-1-3-2 15,4-4 1-15,0-2-1 0,0-7 0 16,4-3-10-16,3-12 1 16</inkml:trace>
  <inkml:trace contextRef="#ctx0" brushRef="#br1" timeOffset="-197796.97">22885 17463 44 0,'0'44'22'0,"0"22"-25"0,3-51 35 16,-3-2-33-16,0 3 1 0,4-4 0 15,-4-3 0-15,3 1 0 16,-3-4 0-16,4-3-2 16,-1-3 1-16,-3-9-10 15,0-4 0-15,4-9-1 16,3-6 0-16</inkml:trace>
  <inkml:trace contextRef="#ctx0" brushRef="#br1" timeOffset="-197589.39">23132 17557 9 0,'7'9'4'0,"0"10"-10"0,-4-16 1 16</inkml:trace>
  <inkml:trace contextRef="#ctx0" brushRef="#br1" timeOffset="-197331.96">23435 17237 39 0,'4'28'19'0,"24"38"-26"16,-21-50 39-16,-4 15-33 15,-3 4 1-15,0-1-17 16,-7-6 1-16,-10-12 14 16,3-13 1-16</inkml:trace>
  <inkml:trace contextRef="#ctx0" brushRef="#br1" timeOffset="-196253.13">21244 17400 44 0,'4'0'22'0,"-8"0"-17"0,4 0 23 0,4 0-26 16,-1 3 0-16,1 0 2 15,-4 10 0-15,3 9-6 16,-3 0 1-16,4 3 2 16,-4 0 0-16,3 0-12 15,-3-6 1-15,-7 0-4 16,7 0 0-16</inkml:trace>
  <inkml:trace contextRef="#ctx0" brushRef="#br1" timeOffset="-195846.38">21311 18074 60 0,'-17'38'30'0,"-15"28"-41"0,28-44 59 0,-6 3-48 16,-1 9 1-16,-6 10-1 15,-1 0 1-15,0-6-3 16,1-7 0-16,3-9-8 15,3-6 1-15,4-13-7 16,3-16 1-16</inkml:trace>
  <inkml:trace contextRef="#ctx0" brushRef="#br1" timeOffset="-195666.66">21181 18034 47 0,'7'53'23'0,"21"25"-25"16,-21-53 38-16,7 0-37 16,7 7 1-16,8 2-2 0,2 1 1 15,-6-1-3-15,-4-2 1 16,-3-10-10-16,-11-13 1 16</inkml:trace>
  <inkml:trace contextRef="#ctx0" brushRef="#br1" timeOffset="-195153.38">21273 17184 54 0,'-4'19'27'0,"0"-16"-27"0,4-3 48 16,0 0-47-16,0 0 1 0,4 0-1 16,3-7 0-16,4-2-5 15,-1-3 0-15,1-7-9 16,-1-3 1-16,-3-6-5 16,4-1 0-16</inkml:trace>
  <inkml:trace contextRef="#ctx0" brushRef="#br1" timeOffset="-194958.89">21332 16764 46 0,'11'28'23'0,"-18"-9"-25"15,7-19 42-15,0 0-41 16,7-3 1-16,4-4-2 15,-1-5 0-15,-3-4-4 0,0-3 0 16,0-6-7-16,-7-6 0 16</inkml:trace>
  <inkml:trace contextRef="#ctx0" brushRef="#br1" timeOffset="-194748.1">21385 16403 48 0,'7'22'24'0,"-10"-10"-20"0,3-12 42 0,0 0-45 15,0 0 1-15,3-3-1 16,5-6 1-16,-5 0-5 16,4-1 1-16,-3-6-6 15,3-2 0-15,0 5-8 16,0-9 0-16</inkml:trace>
  <inkml:trace contextRef="#ctx0" brushRef="#br1" timeOffset="-194579.02">21396 16114 26 0,'0'29'13'0,"18"-14"-25"15,-15-15 11-15,1 4-6 0,-4-4 1 32</inkml:trace>
  <inkml:trace contextRef="#ctx0" brushRef="#br1" timeOffset="-193457.05">20814 15933 11 0,'3'9'5'0,"12"-12"4"15,-15 3 11-15,0 0-11 16,0 0 0-16,0 0 6 16,0 3 1-16,-4 0-20 15,4 3 0-15,-7 4 12 16,0-1 1-16,-4 4-5 15,1-1 0-15,-1-2-8 16,-6-4 1-16,2 0-11 16,1-6 1-16</inkml:trace>
  <inkml:trace contextRef="#ctx0" brushRef="#br1" timeOffset="-193233">20200 16089 39 0,'-7'10'19'0,"7"5"-12"0,0-11 24 0,0-1-28 16,0 0 1-16,0 0 0 16,4 0 0-16,-1 3-6 15,1-2 0-15,-1-4-2 16,-3 0 1-16,0-7-11 15,0 1 1-15</inkml:trace>
  <inkml:trace contextRef="#ctx0" brushRef="#br1" timeOffset="-193024.3">20112 16114 24 0,'-7'13'12'0,"3"0"-3"0,4-10 8 0,0 0-15 16,0-3 1-16,-3 3 4 0,-1-3 0 16,1 0-8-16,-1 0 0 15,1 0 5-15,-1 0 0 16,-3-3-4-16,0 3 1 16,0 0-12-16,0-3 0 15</inkml:trace>
  <inkml:trace contextRef="#ctx0" brushRef="#br1" timeOffset="-192812.68">19865 16133 23 0,'-4'16'11'0,"4"-7"-3"0,0-5 8 0,-3-1-12 15,-1 0 0-15,-3 0 5 16,-3 3 0-16,3 0-11 15,-4 1 1-15,0-1 6 16,1-3 0-16,3 0-7 16,0-3 1-16,0-3-11 15,0-3 1-15</inkml:trace>
  <inkml:trace contextRef="#ctx0" brushRef="#br1" timeOffset="-192258.77">19262 16252 31 0,'-4'-6'15'0,"-3"3"-3"0,7 3 18 16,-3 0-28-16,-1 0 0 16,-3 3 0-16,0 0 1 15,-4-3-4-15,4 3 1 0,-3 1 2 16,-1-1 0-1,4-3 0-15,-4 3 1 0,4-3-1 16,0 0 0-16,4 0 0 16,-4 3 0-16,3-3-1 15,1 3 0-15,-1-3-1 16,1 0 1-16,3 0 0 16,0 0 1-16,0 3 1 15,3-3 0-15,1 3 0 16,3-3 1-16,0 4 0 15,7-1 1-15,4-3-2 16,3 3 1-16,7-3-1 16,11 0 0-16,10 0-2 15,4-3 1-15,-7-4-2 0,0-2 1 16,-7 0-5-16,-11 2 0 16,-7 1-14-16,-14 0 0 15,-18 3-2-15,-3 6 0 16</inkml:trace>
  <inkml:trace contextRef="#ctx0" brushRef="#br1" timeOffset="-191353.89">18856 15989 60 0,'4'19'30'0,"3"6"-35"0,-4-19 58 15,1 1-50-15,-4 5 0 16,0 1 0-16,-7 12 0 16,-8 6-5-16,-6 7 1 15,-3-4 2-15,-8 4 1 16,0 6-2-16,-3-4 0 16,7-2-2-16,3 3 0 15,0-7-3-15,11-5 0 0,0-7-8 16,7-13 0-16,7-9-6 15,11-13 1-15</inkml:trace>
  <inkml:trace contextRef="#ctx0" brushRef="#br1" timeOffset="-191052.59">18651 15986 47 0,'-3'28'23'0,"10"25"-16"0,-7-37 40 16,7 9-45-16,0 3 1 0,0 7-1 16,0-7 0-16,0 4-8 15,4-11 0-15,-1-8-9 16,1-10 0-16</inkml:trace>
  <inkml:trace contextRef="#ctx0" brushRef="#br2" timeOffset="-181193.08">19343 17494 31 0,'3'0'15'0,"1"-19"-7"15,-1 13 16-15,-3 0-22 16,0 0 1-16,-3-1 0 16,-4 4 1-16,-4 0-5 15,-3-3 0-15,0 6 3 16,-7 3 0-16,-7-3-1 15,-4 3 0-15,0 0-1 16,0 0 0-16,4-3-2 16,7 7 1-16,3 2 0 0,1 4 0 15,6 2 0-15,4 4 0 16,4 6 0-16,10 3 1 16,3 4 0-16,8-7 1 15,7-10 0-15,3-5 1 16,0-7 0-16,-3-6 0 15,-1-3 1-15,-2-10 0 16,-5-3-1-16,1-6 1 16,-1-3-1-16,-2 0 0 15,-8 3-2-15,-7-1 1 16,-4 4-1-16,-7 4 1 0,1-1-1 16,-8 3 1-16,-3 4 0 15,-4 5 0-15,-3 7-1 16,0 7 0-16,3-1-1 15,1 6 0-15,2 7 0 16,5 6 0-16,3 7-1 16,7-1 1-16,0 0 0 15,7 1 0-15,10 2 1 16,8-12 1-16,6-9 0 16,5-7 0-16,-1-9 1 15,-3-3 0-15,-4-10 0 16,-4-6 1-16,-2-6-2 15,-8-4 1-15,0 4-1 16,-7 3 0-16,-7 0-1 16,-4 0 0-16,-3 0 0 0,-11 3 0 15,0 3 0-15,1 7 1 16,3 8-1-16,-1 11 0 16,1 2 0-16,0 4 1 15,0 12-2-15,7 6 1 16,3-3-1-16,8 1 1 47,3 2-1-47,7 0 1 0,3-6-1 0,8-3 0 0,14-6 1 0,3-10 0 15,0-6 0-15,-3-6 1 16,-4-10-1-16,-7-6 1 16,-6-6 0-16,-8-3 0 15,-4 9 0-15,-3-3 0 0,-7 0-1 16,-3 0 1-16,-5 6-1 15,-2 3 0-15,-4 10 0 16,-4 6 1-16,4 3 0 16,3 0 0-16,4 3 0 15,0 7 0-15,3 9-1 16,1 3 1-16,3 0-1 16,3 3 1-16,8-3-1 15,-1-3 1-15,4-3-2 16,4-6 1-16,-1-13-1 15,-3-4 1-15,4-11-2 16,0-1 1-16,3 0-10 16,-4-6 1-16,1-9-6 15,10 0 0-15</inkml:trace>
  <inkml:trace contextRef="#ctx0" brushRef="#br2" timeOffset="-180846.93">19248 16920 46 0,'7'7'23'0,"-7"-4"-21"0,0-3 37 0,0 3-37 15,0 0 0-15,-7 0 0 16,-4 7 1-16,0 2-5 16,-6 4 1-16,-4 6 2 15,-8 0 1-15,5 6-4 16,-1 3 0-16,0-2-4 15,1-4 1-15,2-7-10 16,5-5 1-16</inkml:trace>
  <inkml:trace contextRef="#ctx0" brushRef="#br2" timeOffset="-180592.6">19159 16823 44 0,'0'28'22'0,"-14"-12"-25"0,11-13 34 16,-4 7-31-16,-7 2 0 0,-1 1-1 15,1-1 1 1,0 1 0-16,0-4 0 15,0 1-3-15,0-7 1 0,3 0-10 16,1-13 1-16</inkml:trace>
  <inkml:trace contextRef="#ctx0" brushRef="#br2" timeOffset="-180351.69">19279 16516 46 0,'0'16'23'0,"-3"-4"-26"15,3-9 37-15,-4 4-30 0,-3 2 0 16,-7 0 0-16,0 7 1 16,-7-3-7-16,-7-1 0 15,3 1 4-15,0-1 0 16,8 1-8-16,-1-1 1 15,4-2-10-15,0-10 1 16</inkml:trace>
  <inkml:trace contextRef="#ctx0" brushRef="#br2" timeOffset="-180124.48">19269 16114 41 0,'-7'10'20'0,"-7"12"-19"0,10-16 27 0,-3 0-27 15,-4 4 0-15,-6 2 1 16,-1 1 1-16,0 3-4 16,-3-1 0-16,0 1-1 15,4-4 0-15,2-2-10 16,1-4 1-16</inkml:trace>
  <inkml:trace contextRef="#ctx0" brushRef="#br2" timeOffset="-179888.36">19279 15729 42 0,'21'12'21'0,"-3"-9"-16"0,-14-3 32 15,-1 4-36-15,-3-4 1 16,-3 6 0-16,-4 0 1 16,-4 7-4-16,-7 6 0 15,-3-1 2-15,0 1 0 16,0 3-4-16,0-3 0 16,3-3-6-16,0-7 1 15,4-6-7-15,4-12 1 16</inkml:trace>
  <inkml:trace contextRef="#ctx0" brushRef="#br2" timeOffset="-179644.69">19339 15368 34 0,'0'22'17'0,"-7"35"-16"16,4-42 26-16,-4-2-25 15,-4 9 0-15,-7 0 2 16,1 3 1 0,-15 12-6-1,0-5 0-15,4-7 1 16,3-6 0-16,8-7-7 16,3-6 1-16,7-9-6 15,0-6 1-15</inkml:trace>
  <inkml:trace contextRef="#ctx0" brushRef="#br2" timeOffset="-179451.07">19311 15302 29 0,'7'-25'14'0,"-7"16"-7"0,0 9 21 16,-3 3-27-16,-4 0 1 16,-4 10 0-16,-7 5 1 15,-6 8-4-15,-8 5 1 16,0 7 1-16,0-4 1 0,4-3-5 15,3 1 0-15,1-10-6 16,3-3 0-16,3-10-2 16,0-6 0-16</inkml:trace>
  <inkml:trace contextRef="#ctx0" brushRef="#br2" timeOffset="-179255.54">19135 15158 29 0,'35'-31'14'0,"-7"-7"-12"15,-21 32 26-15,-3 0-28 16,-4 6 1-16,-4 6-1 16,-6 6 0-16,-4 7-1 15,-8 6 1-15,1 3-1 16,0 4 1-16,0-7-3 0,3-3 0 16,4-3-4-1,4-4 1-15,-1-2-3 0,4-7 0 16</inkml:trace>
  <inkml:trace contextRef="#ctx0" brushRef="#br2" timeOffset="-179032.82">19188 15023 25 0,'24'-28'12'0,"1"-3"-15"0,-21 21 22 16,-1 1-15-16,1 3 0 15,-4 6 2-15,-4 6 1 16,-3 0-9-16,-7 10 1 0,-4 6 5 15,-6 3 0-15,-1 3-2 16,4-3 0-16,0-3-3 16,3-3 0-16,0-3-3 15,4-4 0-15,4-2-3 16,2-1 1-16,1-6-4 16,4-9 0-16</inkml:trace>
  <inkml:trace contextRef="#ctx0" brushRef="#br2" timeOffset="-178807.23">19188 14823 26 0,'35'-57'13'0,"11"-6"-5"0,-36 48 22 0,1 2-28 15,-1 7 1-15,-2 0 2 16,-5-1 1-16,-3 7-7 16,-3 10 1-16,-5 5 3 15,-2 11 1-15,-8-1-3 0,1 6 0 16,-8 0-2-16,0 4 0 15,1-1-3-15,-5 1 0 16,5-7-2-16,6-6 1 16,4-9-3-16,0-7 0 15,3-6-3-15,4-10 0 16</inkml:trace>
  <inkml:trace contextRef="#ctx0" brushRef="#br2" timeOffset="-178642.36">19339 14399 26 0,'7'-25'13'16,"-14"47"-16"-16,4-16 21 0,-8 7-21 15,-3 12 0-15,-7 6-2 16,-4 1 1-16,-3-1 3 16,0-3 1-16,0 4-7 15,-1-1 1-15</inkml:trace>
  <inkml:trace contextRef="#ctx0" brushRef="#br2" timeOffset="-178371.78">19265 14114 35 0,'-3'16'17'0,"-8"-4"-20"0,8-3 36 16,-4 7-32-16,-4 0 0 16,0 0 1-16,-3 2 1 15,0 7-4-15,-4 4 1 16,-3 2 1-16,0-6 0 16,0 0-1-16,-4 0 1 15,1-3-4-15,-5-3 1 16,5-6-10-16,-5-7 1 15</inkml:trace>
  <inkml:trace contextRef="#ctx0" brushRef="#br2" timeOffset="-165504.92">7885 5719 42 0,'45'3'21'0,"65"-15"-6"16,-68 6 21-16,29-7-35 16,24-9 1-16,18-9-1 15,17 3 0-15,4-7-2 16,-3-6 0-16,3-6-1 16,4 10 0-16,-8-1-6 15,-17 4 0-15,-25-1-7 16,-14 7 1-16</inkml:trace>
  <inkml:trace contextRef="#ctx0" brushRef="#br2" timeOffset="-165038.66">9045 4973 28 0,'36'25'14'0,"20"25"-2"0,-35-37 16 0,18-1-26 15,10 1 1-15,18-1 1 16,7-2 1-16,1-4-6 16,-8-3 0-16,0 4 4 15,-7-1 0-15,-4 0-2 16,-14-3 1-16,-6 10-2 16,-5 6 0-16,-13 9-1 15,-18 6 0-15,-14 7-1 16,-18 15 1-16,-7 4-1 15,-17 6 0-15,-11-7-1 16,-11 1 1-16,8 0-3 16,-8-4 1-16,18-9-5 15,14-3 0-15,11-6-2 16,7-16 0-16</inkml:trace>
  <inkml:trace contextRef="#ctx0" brushRef="#br2" timeOffset="-164817.18">9239 5036 40 0,'7'34'20'0,"36"35"-17"0,-29-41 41 16,3 19-43-16,5 22 1 0,-1-3-1 15,0 16 0-15,-3-16-7 16,-1-4 0-16,-6-8-8 16,-4-10 1-16</inkml:trace>
  <inkml:trace contextRef="#ctx0" brushRef="#br2" timeOffset="-164303.46">7680 6447 34 0,'46'22'17'0,"7"37"-11"0,-32-34 21 0,4 4-24 15,10 8 0-15,-3 10 2 16,14 16 0-16,10 22-7 16,4 21 0-16,14 17 4 15,14 21 1-15,7 10-1 16,29 12 0-16,6 3-1 15,8 7 0-15,-4-10 0 16,7 0 1-16,0 7-2 16,-7-26 1-16,-14-15-6 15,0-16 0-15,-14-19-9 16,-14-22 1-16</inkml:trace>
  <inkml:trace contextRef="#ctx0" brushRef="#br2" timeOffset="-163927.45">9483 8761 43 0,'28'16'21'0,"53"15"-17"16,-53-25 32-16,22 10-33 16,13-3 0-16,15 5 0 15,-4 4 1-15,-11 0-6 16,-10 7 1-16,-14-4 2 15,-14 3 1-15,-22 6-3 16,-20 7 0-16,-22 3-3 16,-21 9 0-16,-11 4-6 15,1-7 1 1</inkml:trace>
  <inkml:trace contextRef="#ctx0" brushRef="#br2" timeOffset="-163699.39">9811 8542 48 0,'14'18'24'0,"-25"39"-17"0,4-35 31 0,-7 15-38 16,-7 17 0-16,-7 15 0 15,-11 22 0-15,-3 12-4 16,3 1 0-16,0-13-11 16,7-23 1-16</inkml:trace>
  <inkml:trace contextRef="#ctx0" brushRef="#br2" timeOffset="-162699.05">8192 6660 42 0,'-11'-9'21'0,"0"-92"-18"16,15 67 27-16,-1-13-28 15,-3-3 1-15,4-10 1 16,-4 0 0-16,7-18-5 16,-7 6 0-16,0 0 3 15,11 3 0-15,3 3-1 16,3 13 1-16,4 9-2 0,4 9 0 15,7 13-5-15,-11 3 1 16,0 19-9-16,-3 10 1 16,-11 9-3-16,-4 6 1 15</inkml:trace>
  <inkml:trace contextRef="#ctx0" brushRef="#br2" timeOffset="-162499.89">8005 6394 45 0,'7'15'22'0,"42"-15"-26"0,-28-6 44 0,11 0-41 16,3-1 0-16,4 4-2 16,0-3 1-16,3 3-3 15,-3 0 0-15,0 0-8 16,-8-10 0-16</inkml:trace>
  <inkml:trace contextRef="#ctx0" brushRef="#br2" timeOffset="-162199.06">8587 6284 45 0,'0'22'22'0,"-18"9"-26"0,18-22 38 16,-7 4-34-16,0-4 0 15,-4 7 0-15,4 0 0 16,-10 3 0-16,6 3 0 16,4-1-2-16,3 1 1 15,4-3-1-15,4-3 0 16,7-10 0-16,3-6 0 16,3-6-2-16,4-10 0 15,1-3-3-15,-5 4 1 16,1-4-4-16,0-9 0 0</inkml:trace>
  <inkml:trace contextRef="#ctx0" brushRef="#br2" timeOffset="-161921.08">8738 6497 38 0,'-3'6'19'0,"3"-28"-25"0,3 13 36 0,4-7-29 15,4-6 0-15,-8 0 2 16,8 0 1-16,0 7-4 16,3-1 1-16,0 7 2 15,7-1 1-15,0 4-3 16,4 0 0-16,0-1-6 15,-1 1 0-15,-3-3-8 0,-6-1 0 16</inkml:trace>
  <inkml:trace contextRef="#ctx0" brushRef="#br2" timeOffset="-161450.62">9084 6541 44 0,'11'31'22'0,"-8"-31"-28"0,-3 0 38 0,0-6-33 16,0-3 1-16,0-7-1 16,0-3 1-16,0 3-1 15,4 1 1-15,-1-1-1 16,1 3 0-16,-1 1 0 15,1 6 1-15,3 3 0 16,0 6 0-16,0-3-1 16,0 3 0-16,0 0-1 15,0-3 1-15,0 0-3 16,-7 0 1-16,4 3 0 16,-4-3 0-16,0 0-1 15,3 3 0-15,1 0-1 16,-1 0 1-16,1 1 0 15,-1-4 0-15,4-4 1 0,4 1 1 16,-4-3 2-16,7 0 1 16,0-4 3-16,0 4 0 15,0 6 2 1,4 0 1 0,-4 3-2-16,0 7 1 0,0 2-2 0,1 4 0 15,-1 6-3-15,-4 3 0 16,4-3-1-16,-3 3 0 15,0-6 0-15,3-7 0 0,-4 1-4 16,-3-10 1-16,4-6-7 16,-4-3 0-16</inkml:trace>
  <inkml:trace contextRef="#ctx0" brushRef="#br2" timeOffset="-161113.98">9585 6491 39 0,'7'31'19'0,"0"10"-23"0,-3-32 33 0,-4 4-28 0,3-1 1 0,1 1 3 16,-1-7 0-16,1 4-5 15,3-1 1-15,0-3 3 16,0-6 0-16,0-3-1 15,0-9 0-15,4-10-4 16,-1-7 1-16,1-5-6 0,3-10 0 16,0-6-9-16,0-10 1 15</inkml:trace>
  <inkml:trace contextRef="#ctx0" brushRef="#br2" timeOffset="-160818.84">9853 6114 37 0,'11'76'18'0,"-29"24"-22"0,15-81 27 0,-5 9-26 16,1 3 0 0,4-2-9-16,-1-1 0 0,-3-6 10 15,4-3 0-15</inkml:trace>
  <inkml:trace contextRef="#ctx0" brushRef="#br2" timeOffset="-160580.87">10104 6447 41 0,'21'-6'20'0,"-11"2"-22"16,-10 4 41-16,0 0-39 15,0 4 1 1,-14 2-2-1,-3 3 1-15,2 4-1 16,1-1 0-16,4 4-2 0,-1 3 1 16,4 0-2-16,4-1 0 15,3-2 0-15,3-6 0 16,8-7-1-16,-1-3 1 16,1-10 1-16,-1-5 0 15,-2-4 0-15,-1 6 1 16,3-6 0-16,1-6 0 15,-1 6 1-15,1 4 1 0,3 5 3 16,-7 14 0 0,4 5 3-16,-1 16 1 0,4 10 0 15,0-1 1-15,1 10-1 16,2 3 0-16,4-9-4 16,4-7 0-16,3-3-10 15,1-9 0-15,-5-10-6 16,4-9 0-16</inkml:trace>
  <inkml:trace contextRef="#ctx0" brushRef="#br2" timeOffset="-154935.22">6346 8225 19 0,'0'3'9'0,"8"-6"-5"15,-5 6 10-15,-3 0-13 16,4 0 1-16,-4 0 1 16,3 0 1-16,-3 4-4 15,0 2 1-15,0 1 2 16,0 2 0-16,-3-12-1 0,-1 6 1 15,1 4-2-15,-1 2 1 16,0 1-1-16,-6 12 1 16,3 0-1-16,-4 0 1 15,1-3-1-15,-1 6 1 16,1 4-1-16,-1-4 1 16,0 3-1-16,-3-3 0 15,4 1 0-15,-1-1 1 16,8 3-1-16,-8 1 1 0,0-1-2 15,4 3 1 1,-3-5 0-16,3-4 0 0,3 3-1 16,-6-3 1-16,3 0-1 15,3 0 1-15,-3 4 0 16,3-4 0-16,1-7 0 16,3-2 1-16,0 6-1 15,0-9 0-15,0 5 0 16,0 1 1-16,0 0-2 15,0 0 1-15,3 3-1 16,1 0 0-16,3 3 0 16,-3 0 0-16,3 3 0 15,7 7 0-15,0 2 0 16,7-5 0-16,0 2 0 16,-3 7 0-16,3 3 0 15,0-3 1-15,0 9-1 16,7-3 1-16,-6 0-1 0,6 6 1 15,4-3-1 1,3 0 1-16,-3-3-1 0,-1-3 1 16,1 0-1-16,3 0 0 15,1-3 0-15,3-7 1 32,17 13-2-32,-14-3 1 15,1-3 0-15,2-6 0 16,-6-1 0-16,11 1 0 15,-4-4-1-15,-4 3 1 16,0 1 0-16,8-1 0 0,-1 4 0 16,-3 0 0-16,3 2 0 15,-3 1 0-15,3 0 0 16,8 0 1-16,3 9-1 16,0 6 1-16,0 4-1 15,0 3 0-15,0-1 0 16,0 4 0-16,-7-3 0 15,-4 0 0-15,8 6-1 16,-12 3 1-16,5 9 0 16,-1-2 0-16,-3 5 0 15,-11-2 1-15,1 3-1 16,-5-1 1-16,-2 10-1 16,-8 0 1-16,-4 4-1 15,-6-11 1-15,-4 11-1 16,-7-1 0-16,-7 0 0 15,-4 7 0-15,1-10 0 0,-11 3 1 16,-8-3 0 0,-9 19 1-16,-5-3-1 0,-3-1 1 15,-10 4-1-15,-11 13 1 16,0 5-1-16,-14-8 1 16,3 8-2-16,8-5 0 15,-1 2 0-15,-3 4 1 16,0-10-1-16,3 4 0 15,-3-4 0-15,7 7 0 16,4-4 0-16,-1 7 0 16,11 9-1-16,4 6 1 0,3-9-1 15,7 10 1-15,7-7 0 16,11-3 0-16,4-13 0 16,13 1 0-16,11-4 0 15,7-6 0 16,22-3-1-31,9 0 1 0,12-16-1 0,13-3 0 0,12-6 0 16,6-16 0-16,14 0 0 16,18-6 1-16,7-10 0 15,11-9 0-15,13-6 0 16,1 0 0-16,7-4 0 16,10 1 0-16,7-7-1 15,1 1 1-15,6-7-1 16,-3-9 1-16,14 2 0 15,4-5 0-15,-4-4-1 16,0 7 1-16,14 0 0 0,-10-4 0 16,3 4 0-16,0-4 0 15,7-5 0-15,7-4 0 16,-7 0 0-16,11-12 0 16,-4-1 0-16,4-2 1 15,-8-13 0-15,-20-13 1 16,3-6 0-16,-14-16 0 15,-7-5-1-15,-22-11 0 16,-2 4-3-16,-8-16 1 16,-4-6-7-16,-17-3 0 15,-14-9-9-15,0 11 1 0</inkml:trace>
  <inkml:trace contextRef="#ctx0" brushRef="#br2" timeOffset="-154273.87">13490 16199 35 0,'7'35'17'0,"14"-10"-9"0,-17-22 21 16,7 0-27-16,3 0 0 15,7 0 4-15,18 0 1 16,7 1-8-16,10-4 0 16,15-7 5-16,-4-5 0 15,0-4-2-15,0 0 0 0,-4 1-2 16,-6-1 0-16,-12 0-1 16,-9 4 1-16,-8 6-2 15,-7 6 1-15,-3 6-3 16,-8 9 1-16,-6 7-1 15,-8 4 0-15,-6 11 0 16,3 7 0-16,-7 6 1 16,6 7 0-16,1-1 2 15,7 1 0-15,0-4 2 16,0 0 0-16,4-3 0 16,3-12 1-16,0-10 0 15,0-6 0-15,0-3 1 16,4-13 1-16,-4-12 0 15,-4-13 0-15,-6-6-1 16,-11-13 1-16,-7-15-2 16,-8 0 0-16,-2-4-1 0,-8 4 0 15,-11 3-2-15,-6 0 0 16,-1-4-13-16,-6 4 1 16,10 13-1-16,14-1 0 15</inkml:trace>
  <inkml:trace contextRef="#ctx0" brushRef="#br2" timeOffset="-152714.12">6738 11166 43 0,'21'6'21'0,"4"-12"-19"0,-25 0 39 15,3 0-39 1,-3-1 1-16,0 1 0 0,-3 0 1 16,-15 3-6-16,1 0 1 15,-5 3 2-15,-2 3 1 16,6 0-4-16,-3 3 1 15,-7 4-3-15,10 2 1 16,4 1-3-16,7 2 0 16,3 1 0-16,8 0 0 15,3-7 1-15,7-3 1 16,7-6 2-16,8-6 0 0,-1-6 2 16,0-4 1-16,-3 0 0 15,-1 0 1-15,-10 4-3 16,1 3 1-16,-5 2-3 15,-3 4 1-15,-3 6-2 16,-4 4 0-16,0 5-1 16,-4 4 1-16,1 3 0 15,-1 3 0-15,4 6 3 16,0 9 1-16,7 7 4 16,0 3 0-16,0 10 3 15,4-4 1-15,-1 3 2 16,-6 1 0-16,0-4-2 15,-4-3 0-15,-4-3-4 16,-7-6 0-16,-3-6-3 16,-10-10 0-16,-1-6-2 15,-3-10 0-15,-4-9 0 16,4-6 0-16,0-10 0 16,6-9 1-16,8-3-1 0,7-4 0 15,0 4-2-15,14 0 0 16,-3-3-3-1,10 2 0-15,7-2-7 0,4-7 1 16,3 1 0-16,0-1 0 16</inkml:trace>
  <inkml:trace contextRef="#ctx0" brushRef="#br2" timeOffset="-152403.52">6974 11273 48 0,'11'9'24'0,"7"-9"-35"16,-15 0 53-16,8-3-42 15,-1-3 0-15,1 0 0 16,3-1 0-16,0 1 0 15,4 3 1-15,-1 0-1 16,5 0 1-16,-8-1-1 16,3 1 0-16,1-3-4 15,3 0 0-15,0 0-5 16,0-1 0-16,4 4-5 0,-4 0 1 16</inkml:trace>
  <inkml:trace contextRef="#ctx0" brushRef="#br2" timeOffset="-152065.3">7444 11273 42 0,'-7'9'21'0,"-4"23"-24"0,7-23 39 16,-3 0-36-16,4 4 1 16,-15-1-1-16,8 1 1 0,-4 0-2 15,3-7 1-15,4 0-1 16,-4 0 1-16,11-2-3 15,-7-4 1-15,7 0-3 16,7-7 1-16,-3 4-1 16,3-3 0-16,0 0 0 15,0-1 1-15,0 1 1 16,0 3 1-16,0 0 1 16,0 6 1-16,4 3 1 15,-4 0 0-15,0 4 0 16,0-1 0-16,0 4 0 15,0-1 1-15,4 4-1 16,-8-3 1-16,4-4-3 16,-3-3 0-16,6-3-7 15,-3-3 0-15</inkml:trace>
  <inkml:trace contextRef="#ctx0" brushRef="#br2" timeOffset="-151648.9">7624 11517 40 0,'-4'63'20'0,"-3"22"-21"0,3-66 34 16,1 6-32-16,-4 0 0 15,3-3 1-15,-3-3 1 0,0-4-4 16,0-5 0-16,4-7 2 15,3-10 1-15,-7-8-2 16,3-7 1-16,4-6-3 16,0-13 1-16,11-3-2 15,-11-3 1-15,10 3-1 16,-3 6 1-16,7 1 0 16,8 2 0-16,-1 10 1 15,3 6 0-15,5 4 1 16,-5 8 1-16,5 4 0 15,-12 10 1-15,-3-1-2 16,-7 3 1-16,-3 4-1 16,-8 6 0-16,-6-1 0 15,-11 8 0 1,-22-8-7 0,8-2 1-16,3-10-5 15,15-15 1-15</inkml:trace>
  <inkml:trace contextRef="#ctx0" brushRef="#br2" timeOffset="-151259.75">7913 10730 30 0,'14'3'15'0,"-7"35"-5"0,-3-25 22 0,-4 5-30 15,0 11 0 1,0 11 0-16,0 4 1 15,-4 13-3-15,0 9 0 0,1-10 2 16,-1 1 1-16,1-7-1 16,3-13 0-16,0-8-1 15,0-8 0-15,0-5-2 16,7-6 0-16,0-10-1 16,0-7 1-16,4 1-1 15,-1-3 0-15,4-4 1 16,-3 1 0-16,3 2 1 15,4 1 0-15,-1 2 1 16,4 4 0-16,1 6 0 16,2 7 1-16,1 2-1 15,3 4 1-15,-3 9-1 16,0 7 1-16,-4-4-4 16,0 6 1-16,0 1-8 15,-7-4 1-15,0-3-6 0,-3 1 1 16</inkml:trace>
  <inkml:trace contextRef="#ctx0" brushRef="#br2" timeOffset="-146843.79">20673 12414 42 0,'0'13'21'0,"3"2"-18"0,1-11 21 16,-4-1-24-16,3 0 0 0,-3 0-1 15,0-3 0-15,0 0 0 16,0 0 0-16,0 0-5 15,0 0 1-15,4-6-6 16,-8-4 0-16</inkml:trace>
  <inkml:trace contextRef="#ctx0" brushRef="#br2" timeOffset="-146602.95">20962 12301 44 0,'7'7'22'0,"4"5"-27"16,-8-9 40-16,-3 4-33 0,4 2 0 15,-4 0-2-15,-4 4 0 16,1-7-6-16,-4 0 1 15,0 1-7-15,3-10 1 16</inkml:trace>
  <inkml:trace contextRef="#ctx0" brushRef="#br2" timeOffset="-146151.05">20951 12675 42 0,'11'-4'21'0,"0"1"-14"0,-11 3 34 16,0 0-38-16,0 0 0 15,0-3 1-15,-7 6 1 16,-8 4-7-16,-16 8 0 16,-8 1 3-16,4 3 1 15,-4 6-6-15,-7 9 0 16,-3 7-10-16,-1-10 0 16,4-2-2-16,15-7 1 15</inkml:trace>
  <inkml:trace contextRef="#ctx0" brushRef="#br2" timeOffset="-145462.65">21325 12424 35 0,'36'-32'17'0,"-12"-5"-14"0,-17 21 30 15,1-3-29-15,-5-6 1 16,-6 6 1-16,-8-9 1 16,-3 0-10-16,-7 0 1 15,-4 6 6-15,-10 0 0 16,-11 3-3-16,-11 3 0 15,-3 7-1-15,-10 9 0 0,-1 9 0 16,4 13 0-16,4-3-2 16,-1 9 1-16,-3 13-2 15,0-3 0-15,4 9-2 16,6 3 0-16,1 0 0 16,3 0 0-16,11 10 0 15,6-1 1-15,8 4 1 16,14 6 0-16,10-6 2 15,11-1 0-15,15-8 1 16,16-7 0-16,19-13 1 16,10-9 0-16,11-9 0 15,17-16 1-15,4-12-1 16,-1-4 1-16,-13-12 1 16,-14-13 1-16,-8-9 0 15,-10-16 0-15,-4-6-1 0,-10 3 1 16,-7-7-2-16,-11-2 1 15,-10 9-7-15,-15 0 0 16,-6-6-10-16,-12 9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24:57.06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9T14:26:05.892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3101 5337 54 0,'0'31'27'0,"7"4"-16"0,-7-32 27 15,0 0-34-15,0 0 0 16,0-3 2-16,0-9 1 16,0-13-9-16,0-19 1 15,-7-6 4-15,7-16 1 16,0-6-3-16,0-12 1 15,7-7-2-15,-7 0 1 16,-7-6-1-16,7 0 0 16,-11 0-1-16,11 9 0 0,-7 13-2 15,7 6 0-15,-3 13-1 16,6 12 0-16,4 13-1 16,11 12 1-16,-4 16 0 15,4 6 1-15,3 7-2 16,-3 12 1-16,-4 0-8 15,-4 10 0-15,-3-1-4 16,-7 7 1-16</inkml:trace>
  <inkml:trace contextRef="#ctx0" brushRef="#br0" timeOffset="248.86">2872 4979 55 0,'7'16'27'0,"14"-4"-31"0,-11-12 53 16,1 10-47-16,7-1 1 15,3 1 2-15,4-1 1 16,-1-3-8-16,8 4 0 16,0-7 3-16,14-3 0 15,-11-3-7-15,0-7 0 16,-7 4-13-16,-6 0 1 15</inkml:trace>
  <inkml:trace contextRef="#ctx0" brushRef="#br0" timeOffset="545.03">3669 4832 59 0,'0'12'29'0,"0"4"-29"0,-4-6 47 0,-3 11-47 16,7-11 1-16,-10 9 0 16,-8 15 0-16,-3 4-2 15,-7 3 1-15,3 15 0 16,-3 4 0-16,10 2-1 15,8 4 0-15,6-16-3 16,15-6 1-16,-1-9-10 16,11-13 0-16,-10-16-4 0,10-12 1 15</inkml:trace>
  <inkml:trace contextRef="#ctx0" brushRef="#br0" timeOffset="783.29">3986 5102 56 0,'-7'37'28'0,"-24"-15"-35"0,20-6 52 0,-7 6-44 16,-13 6 1-16,-1 6 0 16,4 7 0-16,-4 3-3 15,7 0 0-15,11-13-1 16,-4-6 1-16,15-6-6 15,-4-19 0-15,14-12-5 16,-7-10 0-16,11-13-4 16,-8-2 0-16</inkml:trace>
  <inkml:trace contextRef="#ctx0" brushRef="#br0" timeOffset="981.57">3828 5042 52 0,'10'31'26'0,"11"23"-29"0,-14-45 52 0,4 10-48 0,7 15 0 0,3 10 0 0,-7 3 0 0,4 7-3 0,-1-10 1 15,4-10-4-15,-6-6 1 16,2-6-7-16,4-12 0 16,4-29-5-16,-14-6 1 15</inkml:trace>
  <inkml:trace contextRef="#ctx0" brushRef="#br0" timeOffset="1190.08">4233 4700 57 0,'11'50'28'0,"21"16"-34"15,-15-44 55-15,4 3-47 16,4 16 0-16,0 9 0 16,-11 13 0-16,-3 3-4 15,-4 3 1-15,-14-3-2 16,3-4 0-16,-7-12-14 16,1-15 0-16</inkml:trace>
  <inkml:trace contextRef="#ctx0" brushRef="#br0" timeOffset="1718.06">5062 4866 59 0,'0'10'29'0,"0"-1"-18"15,0-9 44-15,7 0-52 16,4 6 1-16,0-6 2 16,10 0 0-16,7-9-8 15,4 3 1-15,-4 0 2 0,-3 6 0 16,3 0-9 0,-7 3 1-16,0 3-15 0,-7 0 0 15</inkml:trace>
  <inkml:trace contextRef="#ctx0" brushRef="#br0" timeOffset="1941.05">5002 5280 73 0,'29'35'36'0,"31"-32"-36"15,-29-6 57-15,-2-3-57 0,9-1 0 0,5-2-4 16,-1 3 1-16,4 2-10 15,-14 1 1-15,-4-3-9 16,-7 12 1-16</inkml:trace>
  <inkml:trace contextRef="#ctx0" brushRef="#br0" timeOffset="4024.4">7214 3910 39 0,'0'9'19'0,"4"1"-2"0,-1-7 19 16,1 3-31-16,3 0 0 15,4 4 5-15,-1-10 0 16,8 0-12-16,14 0 1 16,-4 0 7-16,3-10 0 15,-2 4-3-15,6 3 1 0,-7 3-3 16,-7 3 1-16,-3 0-3 15,-7 4 1-15,-4-1-2 16,-7 3 1-16,-7 1-2 16,3 2 0-16,1-2-1 15,-1 2 1-15,0 1 0 16,1-1 0-16,-1 7 1 16,4 0 0-16,-3 0 1 15,3-7 1-15,0 4 0 16,3 0 0-16,8-7 0 15,7 0 1-15,-4 7 1 16,7-7 0-16,7 1 0 16,0 2 1-16,1 1 0 15,-8 0 0-15,-4-1-1 16,-2 4 1-16,-8-1-2 16,-4 4 0-16,-6 0-1 15,-15 3 0-15,-3-3-1 0,0-7 0 16,-15 4-2-16,12-10 0 15,-12 1-3-15,-2-1 0 16,-5-3-12-16,4 3 0 16,1-3 0-16,13 1 0 15</inkml:trace>
  <inkml:trace contextRef="#ctx0" brushRef="#br0" timeOffset="4428.81">6445 4829 54 0,'-10'19'27'0,"10"12"-28"16,0-25 54-16,0-6-48 16,14 6 1-16,14-6 4 15,21 0 1-15,33-12-12 16,27-4 0-16,39 1 9 0,32-4 0 15,28-9-3-15,11 2 0 16,0-8-4-16,-22 6 0 16,-31 6-5-16,-28 3 1 15,-22 10-9-15,-31 9 1 16,-22 6-14-16,-31 3 1 16</inkml:trace>
  <inkml:trace contextRef="#ctx0" brushRef="#br0" timeOffset="5300.01">6389 5882 45 0,'7'38'22'0,"-7"31"-13"15,0-47 23-15,10 6-30 16,-6 10 0-16,3-1 3 15,11 1 0-15,-8-3-5 16,4-4 0-16,0-3 3 16,1-6 1-16,2-9-2 15,1-10 1-15,0-6-2 16,-4-10 0-16,0-15-2 16,-4 0 1-16,1-16-2 15,-4-10 1-15,-7-2-1 0,0-10 0 16,-4 7 0-1,-3-1 0-15,0 0 0 16,4 4 0-16,-4 9 1 0,7 6 0 16,7-3 1-16,0 10 0 15,3-7 0-15,5 3 0 16,9 1 1-16,19-1 0 16,6 0 1-16,22 4 1 15,17-4 1-15,42-2 1 16,4 8-1-16,36 7 1 15,-1 0-1-15,-3 6 0 16,-15-3-3-16,-2 7 1 0,-19 2-6 16,-20 1 0-16,-15-1-9 15,-14 0 1-15,-14-2-7 16,-21 5 0-16</inkml:trace>
  <inkml:trace contextRef="#ctx0" brushRef="#br0" timeOffset="6049.78">6989 5672 59 0,'-4'3'29'0,"0"4"-33"0,4-7 52 0,0 0-47 15,0 3 1-15,4 0 0 16,-4 0 0-16,0 10-3 16,-4 5 0-16,1 4 2 15,-1 7 1-15,1-1-2 16,3 3 0-16,3-3-2 16,1 1 0-16,7-4-4 15,3-10 1-15,7-8-6 16,11-14 0-16,-1-11-6 15,5-11 0-15,-12-5-2 32,-94-7 19-32,176 19-5 15,-82-31 1-15,1 12 7 0,-11 7 0 16,0 5 8-16,-3 7 0 16,-1 13-5-16,-10 12 1 15,-7 13-1-15,0 3 1 16,-3 12-2-16,-1 7 1 15,0 2-3-15,-3 7 1 16,0 13-2-16,4-4 1 16,6 10-4-16,-6-6 1 0,3-10-8 15,3-12 1-15,15-16-8 16,-1-19 0-16</inkml:trace>
  <inkml:trace contextRef="#ctx0" brushRef="#br0" timeOffset="6306.5">7461 5942 62 0,'0'12'31'0,"11"-8"-35"15,-8-1 58-15,11-6-53 16,8 6 0-16,9 0 0 0,8-6 0 16,4 0-4-16,2-7 0 15,1 4-6-15,-3-7 1 16,2-5-10-16,-13-1 0 16</inkml:trace>
  <inkml:trace contextRef="#ctx0" brushRef="#br0" timeOffset="6562.77">8308 5666 47 0,'0'31'23'0,"-11"-21"-15"0,11-7 34 0,0 9-41 15,-10 7 1-15,-8 6-1 16,-3 4 1-16,-4-4-3 16,1 9 0-16,-5 4 0 15,5 6 0-15,6-7-5 16,-7-8 0-16,11-8-10 16,4-5 1-16</inkml:trace>
  <inkml:trace contextRef="#ctx0" brushRef="#br0" timeOffset="6740.71">8047 5735 56 0,'25'41'28'0,"35"40"-28"0,-43-65 47 16,8 9-46-16,3 0 1 15,4 10-1-15,3-13 0 16,4 3-7-16,0 0 0 15,-8 3-10-15,-9-6 0 16</inkml:trace>
  <inkml:trace contextRef="#ctx0" brushRef="#br0" timeOffset="7374.81">9296 5942 68 0,'0'12'34'0,"17"7"-40"16,-13-12 56-16,3-4-66 15,0 3 1-15,0 3-21 16,14-2 0-16</inkml:trace>
  <inkml:trace contextRef="#ctx0" brushRef="#br0" timeOffset="10539.37">13885 3647 20 0,'-3'6'10'0,"13"0"5"0,-6-6 11 0,3-9-23 16,4 2 0-16,10 1 1 15,0-3 1-15,0 6-5 16,4 3 1-16,10 0 4 15,14 0 1-15,15 0 0 16,17 3 0-16,14 0-1 16,22 0 0-16,17 0-2 15,10 0 1-15,22 0-2 16,14 1 0-16,-7-1-2 16,21 6 1-16,4-9-1 15,-4 3 1 1,17 3-1-16,-6-6 0 0,21 0 0 0,3 4 1 15,11 2-4 17,-14-6 0-32,-32 0-8 0,-18 3 1 0,-21-3-7 15,-21 6 1-15</inkml:trace>
  <inkml:trace contextRef="#ctx0" brushRef="#br0" timeOffset="13740.91">14347 4895 38 0,'4'18'19'0,"3"23"-9"0,-3-38 19 16,-1 13-26-16,1 12 1 15,-1 4 0-15,-3 18 1 16,-3 6-7-16,-1 10 1 0,1 9 2 16,-1 10 1-16,4-10-7 15,0-18 0-15,0-13-7 16,0-16 1-16,4-28-4 15,3-25 1-15</inkml:trace>
  <inkml:trace contextRef="#ctx0" brushRef="#br0" timeOffset="14022.59">14270 4970 25 0,'10'16'12'0,"12"-32"-1"15,-15 16 20-15,0 0-28 16,3 0 0-16,8 3 4 16,7 0 1-16,10 0-8 15,11 4 0-15,-7-1 6 16,14 3 1-16,10 7-2 0,-3 6 1 16,-7 9-2-16,-7-15 1 15,-7 12-3-15,-11 7 0 16,-11 5-4-1,-13 4 1-15,-22 16-3 0,-10-13 1 16,-7 0-8-16,-4-13 1 16,-7-2-7-16,0-10 1 15</inkml:trace>
  <inkml:trace contextRef="#ctx0" brushRef="#br0" timeOffset="14368.3">15138 5450 54 0,'7'9'27'0,"-11"4"-31"15,4-13 47-15,-7 0-43 16,4-7 0-16,-11 14 0 15,-4-7 1-15,0 9-1 16,1 4 0-16,-1-4-1 16,0 13 0-16,4 6-2 15,4 0 0-15,-1-3 0 16,8-3 0-16,6-9 0 0,8 6 0 16,6-13 0-16,4-12 1 15,1-13 0-15,-1-3 0 16,0 3-8-1,-7-3 0-15,-3-6-2 0,3 0 0 16</inkml:trace>
  <inkml:trace contextRef="#ctx0" brushRef="#br0" timeOffset="14910.62">15311 5440 51 0,'17'79'25'0,"-10"-29"-29"0,0-31 52 0,-3-7-48 0,-4 4 0 0,3-7 0 0,1-2 1 0,3-7-2 15,0-10 1-15,0-6-1 16,0 4 1-16,0-4 0 16,0 1 0-16,0-11-1 15,0 4 1-15,4 1-1 16,3 5 1-16,-3 10-1 15,-1-1 1-15,1 7-1 16,-1 13 1-16,1-1-1 16,0-5 1-16,-1 2-1 15,-3 0 1-15,4 1 0 16,-4-1 0-16,0 1-1 16,0-1 0-16,0 1-1 0,0-1 0 15,4-3 0 1,-4 4 0-16,3-10-1 0,-3-10 0 15,4 1 1-15,-1 3 0 16,1-10 1-16,3 3 0 16,0-9 1-16,0 7 0 15,1-1 0-15,-5 0 1 16,1 7 0-16,3 3 0 16,0 2 0-16,0 8 0 15,0 2 0-15,0 10 1 16,0-7-1-16,4 4 1 0,0-4-1 15,-1 0 0-15,1 1-3 16,0 2 1-16,-1-9-9 16,4 1 1-16,4-4-5 15,3 0 1-15</inkml:trace>
  <inkml:trace contextRef="#ctx0" brushRef="#br0" timeOffset="15298.98">16281 5387 43 0,'3'34'21'0,"-3"-9"-19"16,0-25 39-16,0 7-41 15,0 5 1-15,-7-5-1 16,-3 5 1-16,-5 1-2 16,1-4 1-16,0 4 0 0,-3 2 0 15,3 1-2-15,3 0 1 16,4-4-2-16,3 1 1 15,8-7-1-15,6-6 0 16,5-3 0-16,2-3 0 16,-3-7 1-16,0 7 0 15,-3-4 1-15,0-5 0 16,-1 5 1-16,-3-9 0 16,4 7 0-16,-4 3 1 15,3 5-1-15,-2 8 1 16,-1 5 0-16,3 0 1 15,-3 1 0-15,4 5 0 16,-1 4-1-16,1 3 1 0,0 0-2 16,-1 0 0-16,1-6-7 15,-1 3 1-15,8-16-6 16,-7-13 0-16</inkml:trace>
  <inkml:trace contextRef="#ctx0" brushRef="#br0" timeOffset="15526.64">16641 5497 61 0,'7'50'30'0,"0"-44"-39"16,-4 4 60-16,1-1-51 0,-1 0 0 15,-3 1-3 1,4-4 1-16,-1-3-3 0,1-9 1 16,-1-7-13-16,1-9 1 15</inkml:trace>
  <inkml:trace contextRef="#ctx0" brushRef="#br0" timeOffset="15675.87">16549 5177 30 0,'3'-6'15'0,"22"34"-6"0,-14-25 11 0,3 3-19 16,3-3 0-16,5 4-3 16,-1-4 1-16,3-3-8 15,1 0 1-15,0-7-1 16,-8 1 0-16</inkml:trace>
  <inkml:trace contextRef="#ctx0" brushRef="#br0" timeOffset="16005.69">16852 5506 21 0,'4'38'10'0,"3"-1"-3"16,-4-30 17-16,4-7-22 15,0 0 0-15,0-7 0 16,4-5 1-16,-4 2-5 16,0-5 1-16,-3-4 2 15,-1-6 0-15,1-3-2 0,6 9 1 16,-3-6-1-1,0 9 0-15,4 7 0 0,0-4 0 16,-1 1 0-16,8 2 0 16,-1 4 2-16,-2 6 1 15,-1 6 2-15,0 4 0 16,0 8 0-16,0 11 1 16,0-8-1-16,0 5 0 15,0-1-3-15,4-3 0 16,0-7-4-16,-1-8 0 15,4-7-9-15,1-4 1 16,-1-11-1-16,-7-4 0 16</inkml:trace>
  <inkml:trace contextRef="#ctx0" brushRef="#br0" timeOffset="16425.38">17967 4967 56 0,'0'50'28'0,"-7"-38"-38"0,7-8 61 16,0-1-51-16,0-3 1 0,0 0-2 16,3 0 1-16,5 3-6 15,-1-3 1-15,0 0-10 16,0 0 0-16</inkml:trace>
  <inkml:trace contextRef="#ctx0" brushRef="#br0" timeOffset="16620.62">17981 5371 62 0,'4'47'31'0,"-1"7"-39"15,-3-48 52-15,4-3-47 16,-4 0 0-16,0-3-17 0,3-12 0 15,1-4 15-15,-1-3 1 16</inkml:trace>
  <inkml:trace contextRef="#ctx0" brushRef="#br0" timeOffset="17459.04">19223 4619 72 0,'-14'18'36'0,"0"51"-42"0,10-43 69 0,1 27-61 15,3 6 1-15,0 20-1 16,3 15 1-16,4-3-5 16,0-7 1-16,4-11 0 15,-1-14 1-15,-3-12-3 16,4-12 0-16,3-13-2 15,4-13 0-15,3-18 0 16,4-1 0-16,3-5 0 16,0 2 1-16,-3 4-1 15,-1 2 1-15,5 11 0 16,-8 2 0-16,0 3-1 16,0 7 1-16,-7 3 0 15,4 6 0-15,0-6 1 16,3-4 0-16,0 4 1 15,0-3 1-15,0-4 3 0,0-12 0 16,1-6 3 0,-5-13 0-16,-3-12 1 0,-3-13 1 15,-4-16-1-15,0 1 1 16,-7-7-4-16,-3 3 0 16,-5-18-8-16,-2 5 0 15,3 4-13-15,-4-3 1 16</inkml:trace>
  <inkml:trace contextRef="#ctx0" brushRef="#br0" timeOffset="17850.64">20006 4612 56 0,'7'91'28'0,"-14"60"-27"16,7-104 42-16,0 6-43 15,-3 0 1-15,-1 1-1 16,-3-20 1-16,3-5-1 16,1-8 0-16,3-5 0 15,7-10 1-15,4-6-2 16,-1 0 1-16,4-9-2 15,0-4 1-15,-3-2-2 16,-1 2 1-16,1 1-1 16,0 5 0-16,-1 11 0 0,1 5 1 15,-4 4 0-15,0-1 1 16,4 7 0-16,3 3 0 16,0-7-4-16,0 1 1 15,7 0-8-15,4-7 0 16,-1-2-2-16,5-7 1 15</inkml:trace>
  <inkml:trace contextRef="#ctx0" brushRef="#br0" timeOffset="18390.75">20479 5164 30 0,'10'-12'15'0,"-6"18"-5"0,-4-6 27 0,0 0-36 16,-4 0 1-16,-3 3-1 15,-3-6 1-15,-4 3-3 16,-1 0 1-16,-2 6 0 15,3 7 0-15,3 6-2 16,1-1 0-16,-1 1-1 16,4-3 1-16,0 0-2 15,7-4 1-15,3-6 0 16,4-6 1-16,1-3 0 16,2 0 1-16,4-6 1 15,4-1 0-15,-1 1 0 16,-2 0 0-16,-1 2 0 15,0 7 1-15,0 7-1 16,0-7 0-16,0 6 0 0,0 6 0 16,-3-2 0-16,3-1 0 15,0-3 0-15,4 4 0 16,-1-7 0-16,1 3 0 16,0-15 0-16,3-7 1 15,7-9-2-15,4-6 1 16,3-19-1-16,0-10 1 15,-6-15-1-15,-5-13 0 16,-10 0 0-16,-7-6 1 16,-7 3 0-16,-10 3 1 15,-4 7-1-15,-4 2 1 0,4 20 1 16,-4 21 0-16,1 19 1 16,-1 22 1-16,4 13-1 15,3 28 0-15,1 19-2 16,3 28 1-16,3 12-2 15,8 13 1-15,6-3-5 16,1-19 1-16,-1-25-9 16,-2-22 0-16</inkml:trace>
  <inkml:trace contextRef="#ctx0" brushRef="#br0" timeOffset="18572.66">20468 4891 58 0,'57'44'29'0,"45"-47"-35"15,-77-3 53-15,20-10-47 0,19 1 0 16,7-7-6-16,-4 6 1 16,0 0-8-16,-18 4 0 15</inkml:trace>
  <inkml:trace contextRef="#ctx0" brushRef="#br0" timeOffset="19592.18">23065 5124 63 0,'3'9'31'0,"-31"3"-38"0,17-8 50 0,-6-4-43 16,-4 0 0-16,3 6 0 16,-3 16 1-16,-11-3-2 15,4 9 1-15,3 9 0 16,4 14 0-16,3-4 0 16,11 0 0-16,7-3-2 15,11-4 0-15,3-15-3 16,7-6 0-16,11-16-5 15,7-3 1-15,3-3-6 16,0-16 1-16,-3 1 1 16,0-1 1-16,-7-3 4 15,-1 3 0-15,-2 3 7 16,-1-2 1-16,-3-1 7 16,-4 3 1-16,-4-3 1 0,-3 7 0 15,-6 2-1-15,-8 4 1 16,-8 6-3-16,-6 3 1 15,-3 7-3-15,-1-1 0 32,-10 26-1-32,7-1 0 15,3-6-1-15,7-6 0 16,8 0-1-16,6-6 0 0,8-4 0 16,7-5 0-16,-1-1-1 15,1-9 0 1,0-4-1-16,-1-5 0 0,1-7 0 15,0 0 1-15,-1 0 0 47,-3 4 0-47,0 2 0 0,0 1 1 0,1 15 0 0,-5 6 0 0,1 4-1 16,-1 9 0-16,-3-3 0 16,0-4 0-16,1-2-5 15,-5-7 0-15,4 0-9 16,0-3 1-16</inkml:trace>
  <inkml:trace contextRef="#ctx0" brushRef="#br0" timeOffset="19937.66">23608 5384 29 0,'25'41'14'0,"-11"-4"-4"16,-11-34 14-16,1 4-26 0,-4-7 1 15,0 3 1-15,0-3 1 16,-4-10 0-16,4-2 1 16,0-4-1-16,4 0 1 15,-1 4 0-15,1-1 1 16,-1-2-2-16,1 2 1 16,3 1-1-16,0-1 0 15,4 4-1-15,3 2 1 0,7 4 2 16,4 0 0-16,3 9 1 15,0 1 0-15,4 8 0 16,-4 7 0-16,0 3 0 16,-3 7 0-16,-7-10-6 15,3 0 0-15,-4-10-13 16,1-12 1-16,-7-9-2 16,-1-13 1-16</inkml:trace>
  <inkml:trace contextRef="#ctx0" brushRef="#br0" timeOffset="20499.59">26166 5149 57 0,'0'6'28'0,"-15"6"-37"0,8-2 59 0,-10 15-50 16,-11 13 1-16,-8 2-1 0,-10 14 1 15,1 11-3 1,-5 1 0-16,8-9-4 0,14-10 0 15,6-6-10-15,5-23 1 16</inkml:trace>
  <inkml:trace contextRef="#ctx0" brushRef="#br0" timeOffset="20704.05">25830 5214 46 0,'18'69'23'0,"24"44"-13"0,-20-81 33 0,6 15-42 16,11 3 0-16,-4-6-3 15,0-3 0-15,-3-7-9 16,-7-9 1-16,-15-12-5 16,1-7 0-16</inkml:trace>
  <inkml:trace contextRef="#ctx0" brushRef="#br0" timeOffset="21114.73">27785 4728 40 0,'-7'73'20'0,"21"36"-18"0,-11-71 33 0,-3 15-33 15,0 22 0-15,0 13 1 16,0 0 0-16,0-6-5 16,0-10 1-16,0-22-2 15,4-22 1-15,3-18-7 16,0-20 1-1,-3-15-5-15,-1-13 0 0</inkml:trace>
  <inkml:trace contextRef="#ctx0" brushRef="#br0" timeOffset="21324.76">27838 5233 30 0,'7'16'15'0,"35"-16"-5"0,-28 3 24 0,7 6-27 15,11 4 0-15,0 6 4 0,-4-3 1 16,-7 5-17-16,-7 11 1 16,-10-7 9-16,-11 9 0 15,-14-5-5-15,-11-1 0 16,0-3-6-16,-3-3 0 16,7-6-10-16,3-10 0 15</inkml:trace>
  <inkml:trace contextRef="#ctx0" brushRef="#br0" timeOffset="21678.41">28250 5472 54 0,'25'18'27'0,"21"-24"-25"0,-32-3 43 0,4-4-45 16,-1-9 0-16,5 0-1 16,-5-3 1-16,-3-6-1 15,-10-7 1-15,-11 1-2 16,3 8 1-16,-6 4-2 16,-4 6 1-16,-4 10 0 15,-3 6 0-15,-4 9 0 16,4 16 0-16,3 9 1 0,4 13 0 15,11 10 1 17,6-10 1-32,11 3 0 15,7-7 1-15,4-5-1 0,7-10 0 0,3-9-3 16,4-13 1-16,0-9-13 0,-7-7 0 16</inkml:trace>
  <inkml:trace contextRef="#ctx0" brushRef="#br0" timeOffset="22054.98">28861 4590 57 0,'10'7'28'0,"19"-7"-27"0,-19-10 45 0,1 1-42 16,10-1 0-16,21 1 3 15,1 3 0-15,6-4-9 16,7 4 0-16,-6 6 6 16,-4 6 0-16,-11 4-3 15,-10-4 1-15,-11 16-3 16,-7 6 0-16,-7 0-2 15,-7 7 1-15,-7 6-1 0,-4-4 0 16,-3 17-1 0,0-14 1-16,-4 11-1 0,-3 2 0 15,0-9-4-15,3-7 1 16,0 4-10-16,4-16 0 16</inkml:trace>
  <inkml:trace contextRef="#ctx0" brushRef="#br0" timeOffset="22251.95">29002 5697 64 0,'14'19'32'0,"7"-22"-42"16,-10 3 56-16,-1-3-53 15,-3 3 0-15,-10 3-26 16,-11 3 1-16</inkml:trace>
  <inkml:trace contextRef="#ctx0" brushRef="#br1" timeOffset="33345.11">30402 4343 34 0,'7'15'17'0,"8"17"-9"16,-12-32 17-16,1 9-23 15,3 10 1-15,-4 0 3 16,1 12 1-16,-1-3-8 16,-3-3 1-16,0 1 4 15,0-1 0-15,4 0-1 16,-4-10 1-16,3 1-4 15,1-3 1-15,6-4-1 0,-3-9 0 16,1 0-1-16,2-13 0 16,1 4 0-16,-1 3 0 15,-3 9 0-15,4 3 0 16,-4 4 0-16,0 8 0 16,0-5 0-16,0 3 0 15,0-1-1-15,0-5 0 16,4-1 0-16,-1 1 1 15,8-1 0-15,0-6 0 0,3-3 1 16,0-6 0 0,0 3 3-16,0-10 1 15,-3-18-1-15,0 9 0 0,-4-16 0 16,0-9 1-16,0 6-3 16,-3-12 1-16,-1 0-6 15,-3 6 0-15,-3 9-11 16,-8 7 0-16</inkml:trace>
  <inkml:trace contextRef="#ctx0" brushRef="#br1" timeOffset="33795.08">30974 4073 37 0,'10'19'18'0,"-10"3"-11"0,0-13 20 0,-3 10-26 0,-4 6 0 16,-4 6 1-16,4 10 0 15,0-6-2-15,0 2 1 16,0-5 1-16,0-1 0 15,0-3 0-15,3-3 0 16,1-6-2-16,-1 0 1 0,4-10-2 16,0-2 0-16,0-7-1 15,7-7 0-15,1 1-1 16,2 0 1-16,4 0 0 16,0 6 0-16,4 6 1 15,0 3 0-15,-4 10 2 16,0 6 0-16,0-6 0 15,-3 3 1-15,-1 9-1 16,-3-6 1-16,0-3-3 16,4-6 0-16,-1-3-9 15,1-7 0-15,0-16-2 16,-1 1 0-16</inkml:trace>
  <inkml:trace contextRef="#ctx0" brushRef="#br1" timeOffset="34396.07">31383 4430 30 0,'11'-3'15'0,"-4"3"-6"0,-7 0 25 15,-4 0-32-15,-3 0 0 16,-3 10 0-16,-5 2 1 16,-6 10-4-16,-3 0 0 15,-1-3 2-15,0 3 0 16,4-3-1-16,0 3 0 15,7 0-1-15,3-10 0 16,4-2-1-16,7-4 1 0,7-6-1 16,4-6 1-16,6 3 0 15,1-7 0-15,0 1-2 16,-1-10 1-16,-3 3-2 16,1 7 0-16,-1-7-2 15,-4 7 1-15,1 2-1 16,-1 7 1-16,-3 7 2 15,1 8 0-15,-1-5 3 16,0-1 0-16,3 7 1 16,1 6 1-16,-1-3 1 15,5-1 1-15,2-5 1 16,8-4 0-16,0-5-1 16,3-17 1-16,0 0-1 15,0-18 0-15,-3-7-2 16,-4-9 0-16,-3-9-1 15,-4-13 0-15,-4-6-1 16,-3-7 0-16,1 1 0 16,-1 12 0-16,-7-3-1 0,0 12 1 15,-4 16 0-15,1 13 0 16,-1 15 0-16,0 10 0 16,-3 25-1-16,0 15 1 15,-3 16-1-15,-1 16 0 16,8 22 0-16,-1 0 1 15,1-10-1-15,3-12 1 16,-4-13-5-16,4-12 1 16,0-3-6-16,-3-29 0 15</inkml:trace>
  <inkml:trace contextRef="#ctx0" brushRef="#br1" timeOffset="34594.41">31471 4321 53 0,'29'19'26'0,"20"-13"-29"15,-31-12 51-15,6-7-47 16,4-3 1-16,15-6-1 16,6-3 0-16,-3 3-9 15,-7 0 0-15,-11 7-7 16,-10-4 0-16</inkml:trace>
  <inkml:trace contextRef="#ctx0" brushRef="#br1" timeOffset="35102.08">32671 4484 47 0,'-4'6'23'0,"-20"10"-20"15,13-10 34-15,-7 3-36 16,-3 7 0-16,-4-6 0 16,1 5 0-16,-1 7-1 15,0 3 0-15,-3 0 0 16,7 4 1-16,7-4-1 0,7 0 0 16,3-6-3-16,11-1 0 15,7 7-4-15,8-15 0 16,9-1-8-16,1-2 1 15</inkml:trace>
  <inkml:trace contextRef="#ctx0" brushRef="#br1" timeOffset="35479.43">32798 4606 32 0,'-4'19'16'0,"-3"25"-15"0,4-38 22 0,-4 7-20 16,0-1 0-16,-4 1 2 16,4-1 1-16,-4 1-8 15,4-4 1-15,0 4 4 16,4-4 0-16,3-3-2 16,3-6 1-16,4 0-3 15,4 0 0-15,-1-9-1 16,1-4 0-16,0 4-1 15,-4-3 1-15,0 2-1 16,-4 1 1-16,1-7 0 16,-4 16 1-1,3 16 0-15,1-7 1 16,-1 4 0-16,4 2 0 16,0 10 1-16,1-3 0 15,-1 0-3-15,0-3 1 16,-4-3-9-16,-3-10 1 15</inkml:trace>
  <inkml:trace contextRef="#ctx0" brushRef="#br1" timeOffset="36092.75">32960 4801 28 0,'0'3'14'0,"7"6"-13"0,0-6 18 0,-7-3-17 15,0 0 0-15,0 0 0 16,0 0 1-16,4-9-4 16,3-4 0-16,0-2 2 15,0-1 1-15,0-3-2 16,3 0 1-16,1 0-1 15,0 7 1-15,-1 9-1 16,4 9 0-16,-3 10 0 16,0-4 0-16,3 4-1 15,0 6 1-15,-4 0 0 0,1-3 0 16,-1-4 0 0,1 4 0-16,0-6 0 0,-1-1 1 15,4-5-1-15,0-4 0 16,4-10 0-16,0-2 0 15,-1-7 0-15,1-6 1 16,0-6 0-16,-4-16 0 16,3-3 0-16,1-9 0 15,-4-1 0-15,-3-15 1 16,-4-3-1-16,0 3 1 16,-7 0-2-16,-4 3 0 0,1 6 0 15,-1 3 1-15,1 20-2 16,-4 11 1-16,0 20 0 15,-4 12 0-15,0 16-1 16,-3 22 0-16,7 12 0 16,7 10 1-16,4 6-1 15,3 0 1-15,0 0-1 16,0 0 1-16,0-13-1 16,0-9 1-16,0-9-6 15,-3-10 1-15,-1-25-5 16,-6-12 0-16</inkml:trace>
  <inkml:trace contextRef="#ctx0" brushRef="#br1" timeOffset="36301.68">33048 4427 42 0,'18'10'21'0,"24"-20"-29"0,-28 10 39 16,7 0-33-16,8-9 1 15,-1 0-12-15,-7-4 1 16,-7-6 8-16,-10-3 1 0</inkml:trace>
  <inkml:trace contextRef="#ctx0" brushRef="#br1" timeOffset="36500">33045 3932 36 0,'14'75'18'0,"3"-25"-23"16,-9-28 31-16,-5 3-28 15,1 4 1-15,-1 2-18 16,-3-9 1-16</inkml:trace>
  <inkml:trace contextRef="#ctx0" brushRef="#br1" timeOffset="37100.42">30649 5801 36 0,'-10'50'18'0,"-15"3"-22"0,22-37 28 16,-8 12-28-16,-7 7 0 15,-3-7-13-15,-4-3 0 0,-3-9 18 16,7-7 1-16</inkml:trace>
  <inkml:trace contextRef="#ctx0" brushRef="#br1" timeOffset="37278.86">30491 5835 52 0,'42'91'26'0,"7"19"-37"15,-31-88 58-15,3 3-49 16,0 6 1-16,-3-9-26 16,0-9 0-16,-11-10 27 15,0-3 0-15</inkml:trace>
  <inkml:trace contextRef="#ctx0" brushRef="#br1" timeOffset="37714.97">31771 5675 46 0,'-7'91'23'0,"11"19"-32"16,-4-72 43-16,0 12-36 16,0 3 1-16,0-3-8 0,0-9 0 15,0-13 2-15,7-15 1 16</inkml:trace>
  <inkml:trace contextRef="#ctx0" brushRef="#br1" timeOffset="37938.81">31771 5911 30 0,'21'12'15'0,"39"13"-3"0,-46-9 19 16,8 6-25-16,6 0 0 0,0 9 1 15,0 7 1-15,-7 3-11 16,-6-13 0-16,-12 3 6 16,-10 0 1-16,-7 1-5 15,-11-7 1-15,-3-9-6 16,0-10 1-16,3-6-10 16,4-6 0-16</inkml:trace>
  <inkml:trace contextRef="#ctx0" brushRef="#br1" timeOffset="38344.71">32166 6256 49 0,'4'9'24'0,"13"-12"-18"0,-6 0 39 16,0-10-43-16,-1 1 1 15,1-1 0-15,3-3 0 16,-4 1-5-16,1-1 1 16,0 0 1-16,-4 1 1 15,-7 2-3-15,-7-3 1 16,3 1-3-16,-3 2 1 15,-4 13 0-15,-3 0 0 0,-3 10 0 16,-1 12 0-16,0 9 1 16,8-3 1-16,3 7 1 15,3-1 1-15,8 4-1 16,6-7 0-16,5-6-2 16,6-9 1-16,7-7-9 15,7-9 0-15,0-12-4 16,8-10 0-16</inkml:trace>
  <inkml:trace contextRef="#ctx0" brushRef="#br1" timeOffset="38718.67">32590 5610 44 0,'17'25'22'0,"8"-22"-20"0,-14-6 41 15,6-4-40-15,4 1 1 16,4 0 2-16,-4-4 0 16,11 4-7-16,-4 0 1 15,0 6 4-15,-3 3 1 16,-7 10-2-16,-8 2 0 15,-3 1-3-15,-7 3 0 16,-7 3-1-16,0 3 0 0,-3 3-1 16,3 6 1-16,-4 1 0 15,0-1 0-15,4 4-1 16,0 3 1-16,0 0-3 16,0-16 0-16,4-3-9 15,-1-7 1-15,-3 1-5 16,0-10 0-16</inkml:trace>
  <inkml:trace contextRef="#ctx0" brushRef="#br1" timeOffset="38899.97">32734 6462 61 0,'4'19'30'0,"3"-9"-40"0,-7-10 59 16,0 0-53-16,0 0 1 16,0-7-29-16,-11-2 0 15</inkml:trace>
  <inkml:trace contextRef="#ctx0" brushRef="#br1" timeOffset="44154.5">2755 8774 34 0,'7'15'17'0,"11"-21"-11"0,-8 0 18 16,1-7-21-16,10-9 1 16,0-12 4-16,15-16 1 15,-1-16-11-15,0-10 1 16,-3-5 6-16,7-1 0 16,-7 1-2-16,6 6 0 15,-6-1-3-15,7 7 0 16,-18 3-1-16,7 10 0 0,-10 9 0 15,-4 9 0-15,4 13-2 16,-8 16 0-16,-3 6 0 16,4 15 0-16,-8 10 1 15,4 13 0-15,-7 9 0 16,0 6 1-16,0 13 2 16,0 9 0-16,0 6 1 15,0 4 1-15,0 5-1 16,0-5 0-16,0-7-1 15,4-9 0-15,3-16-3 16,-7-6 1-16,0-16-8 16,-7-12 1-16,3-13-6 15,-6-9 1-15</inkml:trace>
  <inkml:trace contextRef="#ctx0" brushRef="#br1" timeOffset="44351.89">2985 8532 51 0,'7'16'25'0,"14"-29"-26"0,-11 10 46 16,-3 3-44-16,4 0 1 16,7 3-2-16,3 0 1 15,0 1-6-15,7-1 1 16,4 0-11-16,-4-3 1 15</inkml:trace>
  <inkml:trace contextRef="#ctx0" brushRef="#br1" timeOffset="44663.39">3507 8510 46 0,'10'28'23'0,"1"1"-14"16,-11-20 30-16,3 4-37 16,4-1 1-16,-3 4 2 15,3 6 0-15,0-3-6 16,4-1 1-16,-8-2 4 16,4-3 0-16,4-4-2 15,-8-3 1-15,4-6-2 16,4-6 0-16,-4-3-1 0,4-10 1 15,3-3-5-15,10-3 0 16,8-10-8-16,7 4 0 16,-7-4-6-16,-4 7 0 15</inkml:trace>
  <inkml:trace contextRef="#ctx0" brushRef="#br1" timeOffset="45248.54">4413 8582 45 0,'0'38'22'0,"-10"3"-17"16,10-32 34-16,3 4-39 15,-3 2 1-15,0-2-2 16,7-1 0-16,-7-2-7 15,0-10 1-15,4-13-7 16,3-2 1-16</inkml:trace>
  <inkml:trace contextRef="#ctx0" brushRef="#br1" timeOffset="47142.18">4128 8548 45 0,'0'-22'22'0,"-4"16"-19"0,4-1 37 15,0 4-38-15,0 0 1 16,0-3-1-16,-11-1 0 15,4-2-4-15,-10 3 1 16,3 3 1-16,3 6 1 16,-7 6-3-16,8 10 0 0,-8 9-1 15,8 4 1 1,3 2 0-16,3 1 1 0,8-10 0 16,10-10 1-16,-4-8 1 15,11-7 0-15,1-7 0 16,-5-2 1-16,4-10-2 15,-10-6 0-15,0 3-8 16,-1 6 1-16,-10-15-7 16,-3 0 0-16</inkml:trace>
  <inkml:trace contextRef="#ctx0" brushRef="#br1" timeOffset="47594.48">4378 8319 57 0,'0'0'28'0,"-4"3"-31"15,4-3 52 1,0 0-49-16,0 0 1 0,4 0-1 16,3-3 0-16,4 0-7 15,-4 3 1-15,3-3-10 16,4-1 0-16</inkml:trace>
  <inkml:trace contextRef="#ctx0" brushRef="#br1" timeOffset="48106.86">4822 7845 55 0,'0'19'27'0,"0"22"-31"0,0-28 42 16,-7 12-38-16,4 9 1 0,3 7 0 15,-7 9 0-15,3 3-1 16,4 13 0-16,0-3 1 15,-7 3 0-15,7 3 0 16,0-22 0-16,7-6-2 16,-7-13 1-16,4-13-1 15,3-11 1-15,-7-11 0 16,0 1 0-16,-7-7 0 16,3 1 0-16,-10-1 0 15,0 1 0-15,4-1-2 16,-1 7 1-16,0 6-1 15,-6 6 0-15,6 4 1 16,-7 2 0 0,15 23 1-1,-4-4 0-15,7 0 1 16,7-9 1-16,4-3-1 0,-1-9 1 16,1-7-3-16,10 0 1 15,0-9-10-15,4-7 1 16,-4-3-6-16,4-9 1 15</inkml:trace>
  <inkml:trace contextRef="#ctx0" brushRef="#br1" timeOffset="48614.02">5260 8215 63 0,'0'13'31'0,"3"-4"-40"0,5-6 59 16,-8-3-50-16,0 7 1 0,0-4-4 15,0 0 1-15,0 3-8 16,3 1 1-16,-3-7-8 15,11-7 1-15</inkml:trace>
  <inkml:trace contextRef="#ctx0" brushRef="#br1" timeOffset="48777.59">5249 8488 42 0,'0'35'21'0,"14"-7"-24"15,-6-25 31-15,-8 0-38 16,10-6 1-16,1-9-13 16,6 2 1-16</inkml:trace>
  <inkml:trace contextRef="#ctx0" brushRef="#br1" timeOffset="49256.96">7112 8015 61 0,'0'47'30'0,"-21"22"-41"15,21-41 59-15,0 10-48 0,0 15 0 16,0-3-3-16,3 10 1 15,-3-10-4-15,4-9 1 16,3-16-11-16,4-19 0 16</inkml:trace>
  <inkml:trace contextRef="#ctx0" brushRef="#br1" timeOffset="49663.39">7511 7852 58 0,'31'0'29'0,"1"-22"-25"0,-25 12 49 0,-3-2-51 15,-8-1 1-15,-3-2-1 16,-10-1 1-16,-8 0-4 16,-10 4 0-16,-11 8 2 15,-18 14 1-15,1-1-4 16,-8 16 1-16,1 10-2 15,3 9 1-15,-4 12-2 16,4 13 1-16,3 10-1 16,4 12 0-16,18 3 1 15,14 3 1-15,17-9 0 16,22-13 1-16,10-3 0 16,18-12 0-16,10-23 2 0,25-21 0 15,8-25 2-15,9-20 0 31,-6-21 0-31,-4-13 1 16,-14-12-1-16,-3-6 0 0,-19-7-4 0,-13 6 1 16,-14-2-8-16,-15 5 0 15,-13-12-10-15,-18 16 0 16</inkml:trace>
  <inkml:trace contextRef="#ctx0" brushRef="#br1" timeOffset="51930.23">8153 8002 52 0,'7'16'26'0,"25"-7"-19"0,-22-9 26 0,4-3-31 15,7-6 1-15,11-4 1 16,10 1 1-16,4-1-6 16,4 1 1-16,-4 2 2 15,-1 4 1-15,-6 0-2 16,-3 9 1-16,-12 0-3 15,-10 6 0-15,-10 4-2 16,-11 12 1-16,0 3-1 16,-7 7 1-16,-4 9-2 15,-7-1 1-15,-6 11 1 16,-1 8 1-16,0 1 0 16,0 3 0-16,4-3 1 15,7-7 0-15,3-9 1 16,4-3 0-16,7-6 0 15,4-10 1-15,6-3-1 16,8-6 1-16,6-7-1 16,4-2 1-16,8-4-2 0,-1-3 0 15,-3-6-6-15,-4-3 0 16,0-7-10-16,-3-6 1 16</inkml:trace>
  <inkml:trace contextRef="#ctx0" brushRef="#br1" timeOffset="52172.23">8241 8513 40 0,'0'7'20'0,"7"-26"-14"0,-7 19 26 0,0 0-27 15,7 0 0-15,7-3 1 16,4 6 1-16,10-6-10 16,7-1 0-16,4 4 0 15,0 0 0-15,-7-6-12 16,-4-6 1-16</inkml:trace>
  <inkml:trace contextRef="#ctx0" brushRef="#br1" timeOffset="52531.14">8657 8535 61 0,'21'28'30'0,"22"-6"-33"0,-26-22 52 16,4-3-48-16,1-3 1 15,2 0 0-15,-6-7 0 16,3-2-4-16,0 8 1 15,-10-2 1-15,-1-1 0 16,-2-2-2-16,-5 2 1 16,-3-2-2-16,-3 6 0 15,-5-1-1-15,1 7 1 0,0 4-1 16,0 2 1-16,-7-3 0 16,7 13 0-16,-3 2 2 15,3 4 0-15,3 0 0 16,4 0 1-16,4 3 0 15,3 4 0-15,3-4-2 16,4-3 0-16,7-7-2 16,4-5 0-16,10-7-10 15,1-13 1-15</inkml:trace>
  <inkml:trace contextRef="#ctx0" brushRef="#br1" timeOffset="52800.42">9144 8589 45 0,'0'9'22'0,"7"0"-19"16,-7-9 34-16,-3-3-38 15,-1-3 1-15,4-7-1 16,-7-5 0-16,7 2 0 0,0-3 1 16,-4-6-1-16,1 3 1 15,3 0 0-15,0 0 1 16,0 3 1-16,3 4 0 15,15 2 0-15,7 4 1 16,10-1-1-16,-3 4 1 16,3 0-3-16,0 0 0 15,1-1-8-15,-5 1 1 16,8 0-8-16,-11-7 1 16</inkml:trace>
  <inkml:trace contextRef="#ctx0" brushRef="#br1" timeOffset="53522.91">9684 8422 62 0,'-4'-3'31'0,"4"3"-33"15,0 0 56-15,0-6-53 16,0 0 0-16,-3-7-1 15,-4 1 1-15,-7-1-2 16,-4 1 1-16,-3 2-2 16,-4 10 0-16,-7 10-3 15,1 11 1-15,-1 1-2 16,7 16 1-16,7 3-2 0,8 3 0 16,6-4 1-1,11-5 1-15,8-10 4 0,9-9 1 16,4-13 3-16,4-16 0 15,-4-5 1-15,-3-4 1 16,0-10-6-16,-8-5 0 16,-2-4-13-16,-1 3 1 15</inkml:trace>
  <inkml:trace contextRef="#ctx0" brushRef="#br1" timeOffset="54256.71">11758 7789 38 0,'0'12'19'0,"0"20"-15"0,0-20 22 16,0 7-22-16,-7 0 0 0,0 9 3 15,-7 4 0-15,-4 2-8 16,1 7 0-16,-1 3 5 15,0 9 1-15,4-9-2 16,0 0 1-16,4-3-2 16,-1-1 1-16,0-5-2 15,1-4 0-15,-1-12 0 16,1-6 0-16,-8-10-1 16,0-6 0-16,-6-4-1 15,-1-2 0-15,-3 0-1 16,3-1 0-16,-7 4-2 15,8-4 0-15,-1 17-1 16,0 5 1-16,0 10 0 16,4 3 0-16,4 7 2 15,6 2 0-15,4 4 3 16,11-1 1-16,10-2 0 16,7-4 1-16,14-6 0 0,7-3 0 15,4-9-3-15,7-10 1 16,-3-6-10-16,-1-13 0 15,-3-15-5-15,-4-7 0 16</inkml:trace>
  <inkml:trace contextRef="#ctx0" brushRef="#br1" timeOffset="54454.87">11871 8491 64 0,'0'44'32'0,"4"-9"-45"15,-4-32 63-15,0 3-55 16,0-6 1-16,0-6-11 16,3-7 0-16,-3-2 8 15,0-10 1-15</inkml:trace>
  <inkml:trace contextRef="#ctx0" brushRef="#br1" timeOffset="54655.71">11860 8165 36 0,'15'7'18'0,"16"-1"-21"0,-17-9 22 15,0-4-26-15,4 4 1 16,0 0-7-16,-1 0 1 16,1 0 13-16,0 3 0 15</inkml:trace>
  <inkml:trace contextRef="#ctx0" brushRef="#br1" timeOffset="54871.97">12178 8363 42 0,'7'34'21'0,"11"29"-21"0,-11-54 44 0,-4 4-41 0,1-4 1 16,-1 4 3-1,1-1 0-15,-4-2-8 0,0-4 1 0,0-3 5 16,3-6 1-16,1-6-2 16,3-4 1-16,3-12-3 15,5-3 0-15,2 0-2 16,8-4 0-16,0-2-6 15,-4-1 0-15,0 7-13 16,0 3 0-16</inkml:trace>
  <inkml:trace contextRef="#ctx0" brushRef="#br1" timeOffset="55113.99">12538 8422 63 0,'0'38'31'0,"0"-4"-29"0,0-24 48 16,0 2-49-16,0 7 0 16,3-3-2-16,-3-4 1 15,0-5-5-15,0-7 1 16,7-13-9-16,0-2 0 15,-3-14-6-15,3-2 1 16</inkml:trace>
  <inkml:trace contextRef="#ctx0" brushRef="#br1" timeOffset="55247.25">12517 8203 28 0,'17'28'14'0,"11"-6"-18"15,-17-22 16-15,3 0-24 16,0-9 0-16</inkml:trace>
  <inkml:trace contextRef="#ctx0" brushRef="#br1" timeOffset="55969.03">12975 8146 60 0,'-7'29'30'0,"0"5"-41"0,4-18 60 15,-8 3-50-15,-7-7 1 16,-3 1-1-16,-4 2 0 16,1 1-1-16,-1 6 0 15,7 3-2-15,4-3 1 16,4-3-1-16,3-3 0 15,7-4 1-15,7-2 0 0,7-4 2 16,7 0 1-16,4 0 2 16,-1 4 1-16,-2-4 0 15,-1 3 1-15,-7-2-1 16,-4-4 1-16,-6 12-4 16,-8 4 1-16,-10 3-5 15,-10 0 0-15,-1-3-11 16,4-6 0-16</inkml:trace>
  <inkml:trace contextRef="#ctx0" brushRef="#br1" timeOffset="56210.82">13264 8372 54 0,'-10'47'27'0,"-8"7"-24"0,15-42 43 15,-1 4-46-15,1 3 1 16,-1-4-3-16,1-2 1 16,3-4-4-16,0-9 1 15,3-12-12-15,1-13 0 16</inkml:trace>
  <inkml:trace contextRef="#ctx0" brushRef="#br1" timeOffset="56362.56">13183 8131 22 0,'39'15'11'0,"18"4"-10"16,-36-12 1-16,14-1-11 15,4-3 1-15</inkml:trace>
  <inkml:trace contextRef="#ctx0" brushRef="#br1" timeOffset="56631.99">13744 8231 29 0,'7'9'14'0,"-7"-2"-8"16,0-7 28-16,0 0-32 15,-3 0 0-15,-4 3 1 16,-7 9 1-16,-4-5-6 15,-3 2 1-15,-4 4 2 0,0 2 1 16,4 4-3-16,4 9 0 16,2 1-4-16,5-7 1 15,-1 0-1-15,4-4 0 16,4-2 1-16,10-10 1 16,3-3 4-16,4-9 0 15,1-10 3-15,-1-2 1 16,0-4 0-16,-4-7 0 15,-3 1-11-15,-3-13 1 0,0 1-7 16,3 8 1 0</inkml:trace>
  <inkml:trace contextRef="#ctx0" brushRef="#br1" timeOffset="57008.93">13896 8363 62 0,'0'34'31'0,"3"-2"-42"16,-3-26 63-16,0-3-52 16,0 0 1-16,0-3-1 15,4-3 0-15,3-9-1 16,-3-4 1-16,6-6 0 15,-3 6 0-15,0-9-1 0,4-6 0 16,-1-1-1-16,5 1 1 16,2 6 0-16,1 6 1 15,-1 7 0-15,8 2 0 16,3 7 1-16,8 12 0 16,2 1 0-16,1 9 0 15,0 3-1-15,3-10 1 16,4 1-4-16,0 2 1 15,-4 4-15-15,-6-6 1 16</inkml:trace>
  <inkml:trace contextRef="#ctx0" brushRef="#br1" timeOffset="59887.66">6914 10147 46 0,'4'19'23'0,"35"-10"-15"0,-25-9 23 15,4 3-28-15,6-3 1 16,1 4 3-16,3-4 0 16,0 0-9-16,1 3 1 15,-8 3 4-15,-4 0 1 16,-6 10-3-16,0 6 1 16,-11 0-3-16,-11 3 0 0,-7 0-1 15,-3-3 0-15,0-3-1 16,-11-4 0-16,8-2 0 15,-1 0 1-15,7-4 0 16,1-3 0-16,6 0 1 16,4 4 0-16,3 2 1 15,8-5 0-15,3 2 0 16,4 4 1-16,-1 2-1 16,8-2 1-16,-1-4 0 15,5 1 1-15,-1-1-1 16,0 0 1-16,0 4-1 15,0 3 1-15,-3 3-4 16,0 2 1-16,-1 5-15 16,1-11 1-16</inkml:trace>
  <inkml:trace contextRef="#ctx0" brushRef="#br1" timeOffset="60382.65">7461 10160 55 0,'18'-7'27'0,"3"-43"-26"0,-17 31 40 0,-4-6-37 16,-4 0 0-16,-7-6 1 16,-6-7 0-16,-18-3-7 15,-8 7 1-15,1 6 3 16,-18 9 1-16,-7 6-4 16,0 13 0-16,7 16-2 15,-4 15 0-15,-3 7-4 16,-3 15 0-1,10 13-1-15,7 9 0 0,4 26 2 16,6 18 1-16,26 0 3 47,10-6 0-31,24-16 4-1,15-9 0-15,14-32 3 16,14-21 1-16,21-19 1 0,4-23 1 0,6-18 0 0,1-12 0 0,-21-17-2 0,-1-21 0 0,-10-3-6 15,-3-10 1-15,-15 6-16 0,-14 1 1 16,-17 9-6 0,-18 6 1-16</inkml:trace>
  <inkml:trace contextRef="#ctx0" brushRef="#br1" timeOffset="61058.63">7863 11276 58 0,'-10'22'29'0,"17"-32"-33"0,-4 4 53 15,8-6-45-15,3-10 1 16,7-10 0-16,0-8 0 16,-3-11-7-16,3-5 0 15,-7 0 4-15,0-1 1 0,1 7-4 16,-5 15 1-16,-3 4-4 15,0 9 1-15,-3 0-5 16,3 6 1-16,0 10-4 16,4 16 0-16,3 8 0 15,-4 14 0-15,11 9 4 16,8 6 1-16,-5-7 6 31,1-2 0-31,3-4 7 0,11-15 1 0,3-9 4 16,-6-10 0-16,2-16-2 15,-2-18 1-15,-8-4-3 16,-3-12 0-16,-4 0-4 16,-7-13 0-1,-7 3-6-15,-11-12 0 0,-3 6-11 16,-3 4 1-16,-4 5-8 16,7 10 1-16</inkml:trace>
  <inkml:trace contextRef="#ctx0" brushRef="#br1" timeOffset="62033.31">8668 11166 58 0,'0'3'29'0,"32"-18"-29"0,-18 5 50 0,3 1-49 15,1-4 1-15,3-12-1 16,0 0 1-16,-3-6-3 15,-4-4 0-15,-7 4 1 16,0 0 0-16,-7 2-2 16,-3 7 0-16,-8 7-1 15,4 8 0-15,-14 11-1 16,3 5 0-16,-3 10-2 16,3 6 1-16,8 3 2 15,-1 3 0-15,4 4 1 16,7-1 0-16,7 1 1 0,7-4 0 15,4-2 0-15,0-8 0 16,6-5-4-16,4-10 0 16,4-6-5-16,0-9 0 15,3-7 4-15,1 1 0 16,-1-4 7-16,-7 0 0 16,-3-3 7-16,-4 0 0 15,0 3 6-15,-7 0 1 31,4 1-2-31,-8 8 0 0,1 1-5 16,-4 6 0-16,-3-4-4 16,-8 4 0 15,4 0-4-15,-7 6 1-16,0 0-4 0,-4 4 1 0,1 5-2 15,-1 7 0-15,8-6-1 0,-8-1 1 0,8 4 0 0,3 0 0 0,7-4 0 16,3-3 1-16,-3-5 3 15,7-8 0-15,4 1 1 16,0-9 0-16,-1-4 0 16,-3-3 0-16,-3 0 0 15,0 1 1-15,-1 5-4 16,-6 1 1-16,-1 2-4 16,-3 10 1-16,0 6-1 15,4 10 1-15,-1 9 0 16,1 3 0-16,-1 10 3 0,4 6 0 15,4 9 4-15,-1 1 1 16,5-1 1-16,-1 0 1 16,3-3 1-16,-10 4 0 15,-3-10-1-15,-4-4 0 16,-11 1-3-16,-6-3 1 16,-8-7-2-16,-3-6 0 15,3-6-2-15,0-6 1 16,-3-10-3-16,7-10 0 15,-7-2-2-15,7 0 0 0,3-10-3 16,4 0 0-16,10-3-5 31,8-3 0-15,6-3-5-16,12-7 1 0</inkml:trace>
  <inkml:trace contextRef="#ctx0" brushRef="#br1" timeOffset="62664.5">9617 10972 55 0,'10'3'27'0,"1"3"-27"0,-11-6 52 0,0 0-49 16,0 3 0 0,-21 10 1-1,-4 3 1-15,0 5-7 0,1-2 0 16,2 3 1-16,5 0 1 15,3-3-3-15,7-3 1 16,0-4-1-16,14-5 0 16,0-7 0-16,7-7 0 15,3-2 2-15,5-1 0 16,-5-5-1-16,1-7 1 16,0-3-4-16,-4 0 0 15,-4-4-2-15,1 7 0 16,-1 1-2-16,1 8 1 15,-4 4 1-15,4 9 1 16,3 0 4-16,-4 6 1 16,8 10 2-16,-7 2 1 0,3 1 2 15,0 3 1-15,0-9 1 16,4-1 0-16,-4-6-1 16,10-9 0-16,-2-9-1 15,9-13 1 1,8-13-2-16,0-12 1 0,0 0-3 15,-8-13 0-15,-6-3 0 16,-11-15 0-16,-7-1-1 16,-7-3 1-16,-7 16 0 15,-3 0 0-15,-8 7-1 16,0 12 1-16,-3 15-2 16,4 19 1-16,-5 13 0 15,-2 25 0-15,-1 13-1 16,7 21 1-16,4 10-1 15,7 12 1-15,4 10 0 0,10 0 0 16,3-10-2-16,4-6 1 16,4-12-3-1,-7-16 0-15,-4-13-11 0,-4-18 1 32</inkml:trace>
  <inkml:trace contextRef="#ctx0" brushRef="#br1" timeOffset="62964.15">9701 10643 56 0,'25'40'28'0,"3"-11"-21"0,-21-29 46 0,7 6-52 16,4 3 1-16,10 1-1 15,-6-1 1-15,6 0-7 16,0 1 1-16,4-1-5 15,-4-3 0-15,-3-6-10 16,-4-6 1-16</inkml:trace>
  <inkml:trace contextRef="#ctx0" brushRef="#br1" timeOffset="63172.03">10125 10837 48 0,'10'53'24'0,"4"-18"-20"0,-3-26 37 0,-11 7-40 16,7 0 1-16,-3-4-2 0,-1-6 1 16,-3 1-5-16,0-11 0 15,-3-5-10-15,-1-13 1 16,1-9-3-16,-1-1 1 16</inkml:trace>
  <inkml:trace contextRef="#ctx0" brushRef="#br1" timeOffset="63445.88">10118 10599 39 0,'14'31'19'0,"14"3"-18"0,-24-24 37 0,3-4-38 16,3 0 0 0,1 1 0-16,-4-1 0 0,3-3-3 15,1 0 1-15,3 0-5 16,-3 1 0-1,-1-1-3-15,-3 0 1 0,0 9 0 16,0-2 1-16,-3 5 4 16,-1 1 1-16,1 6 8 15,7 0 0-15,-1 0 6 16,4 0 0-16,4-3 1 16,3 0 1-16,-3-1-1 15,-4 1 0-15,0-6-4 16,0-4 1-16,0-3-5 15,-3-6 0-15,-1-6-3 16,1-6 1-16,0-7-4 16,-1-9 1-16,1-1-2 0,-1 1 1 15,1 6-5-15,3 0 1 16,-3 0-11-16,3 0 0 16,0 3 0-16,-4 1 1 15</inkml:trace>
  <inkml:trace contextRef="#ctx0" brushRef="#br1" timeOffset="63761.15">10590 10897 58 0,'15'37'29'0,"9"-2"-36"0,-13-32 61 0,3-3-52 16,4 0 1-16,3-10 0 15,0-2 1-15,0-4-7 16,0-6 1-16,-3-6 2 15,-8-3 0-15,-3 2-1 16,-10 4 0-16,-1 3-2 16,-6 4 1-16,-4 8-1 15,-4 7 1-15,0 12 0 16,1 10 1-16,3 9-1 16,7 7 1-16,7 3 2 15,7-1 1 1,7-5 1-16,0-10 0 0,7-10-1 31,7-6 0-31,1-12-6 16,-8-3 1-16,-7-4-14 0,-7-3 0 0</inkml:trace>
  <inkml:trace contextRef="#ctx0" brushRef="#br1" timeOffset="65336.71">11871 11028 49 0,'0'28'24'0,"18"-12"-14"0,-11-10 25 0,7-2-32 15,3-1 0 1,1 0 3-16,7-3 1 0,3-10-8 15,0-5 0-15,0-7 5 16,-3-10 0-16,-4 1-3 16,-7-7 0-16,-7 4-3 15,-7-4 0-15,-3 7-2 16,-4 6 0-16,-7 3-2 16,0 6 0-16,0 4-1 15,-1 12 1-15,1 9 1 16,-7 13 1-1,0 38 3 1,7-4 1-16,7 1 2 16,7 2 1-16,3-6 0 15,8-6 1-15,3-9-1 16,7-7 0-16,0-5-7 16,4-14 0-16,0-6-11 0,-1-18 1 15</inkml:trace>
  <inkml:trace contextRef="#ctx0" brushRef="#br1" timeOffset="65606.42">12298 10884 49 0,'10'72'24'0,"12"19"-20"0,-15-75 37 0,0 9-39 16,0 3 0-16,0-3 2 15,0 0 1-15,0-6-4 16,0 0 0-16,0-7 4 16,0-2 0-16,0-10-1 15,0-13 1-15,4-9-1 16,-4-6 0-16,7-13-3 16,4-6 1-16,3 3-5 15,3 0 0-15,1 7-6 16,0-4 1-16,-4 10-12 15,-3-4 0-15</inkml:trace>
  <inkml:trace contextRef="#ctx0" brushRef="#br1" timeOffset="65951.67">12601 11110 67 0,'21'25'33'0,"1"-6"-32"0,-15-19 54 16,7-3-54-16,7-7 0 16,4 1 0-16,-1-7 0 15,1-3-2-15,-7-6 0 16,-4-3 0-16,-7-3 1 16,-7 2-4-16,-11 7 1 15,1 4-2-15,-4 5 1 0,-1 0-2 16,1 7 1-16,4 9 0 15,-1 10 0-15,4 12 2 16,0 3 1-16,7-3 1 16,4 10 0-16,6-4 1 15,4 0 0-15,4-2 0 16,0-4 0-16,3-6-6 16,0-4 1-16,4-12-9 15,-8-12 0-15</inkml:trace>
  <inkml:trace contextRef="#ctx0" brushRef="#br1" timeOffset="66298.09">12979 11151 48 0,'-4'43'24'0,"4"-14"-25"15,0-26 38-15,4 0-36 0,-1 0 0 16,-3-3 2-16,0-6 1 15,4-7-4-15,-1-2 0 16,-3-7 2-16,4 3 1 16,3-9-1-16,3-1 0 15,1-2-1-15,3 0 0 16,4-1 0-16,3 7 0 16,4 6 1-16,3 7 0 15,-3 6 0-15,-1 9 0 0,1 6 0 16,0 16 0-16,-4 0 0 15,0 13 0-15,-3 3-4 16,-1-1 1-16,1-2-3 16,0-13 1-16,-1-6-7 15,4-6 1-15,1-17-9 16,-8-5 0-16</inkml:trace>
  <inkml:trace contextRef="#ctx0" brushRef="#br1" timeOffset="66853.9">14718 10903 47 0,'-25'31'23'0,"8"1"-19"16,13-32 35-1,1 3-36-15,-5-3 1 0,5-3 2 16,-4-7 0-16,3-6-7 15,1-2 1-15,3-4 4 16,3-7 1-16,8 1-2 16,3 0 0-16,7 3-1 15,7 6 0-15,1 7-1 16,-1 2 0-16,4 7-2 0,-1-3 1 16,5 3-4-1,-1 3 0-15,4-4-9 0,-4 4 1 16,-3 0-7-16,-8 0 0 15</inkml:trace>
  <inkml:trace contextRef="#ctx0" brushRef="#br1" timeOffset="67137.87">15286 10768 61 0,'0'22'30'0,"0"-10"-29"0,0-8 55 16,-4 2-56-16,1-3 0 15,-8 0 0-15,-6 0 0 0,-1 4 0 16,-3-1 0-16,-4 3-1 16,0 10 1-16,1 3-3 15,-1 9 1-15,4 1-4 16,3-1 1-16,8-6-1 16,6 0 0-16,11-9 1 15,11-7 0-15,3-2 3 16,4-7 0-16,-1-10 2 15,5-6 1-15,-1-9-4 16,-4 3 0-16,5-6-10 16,-5 0 0-16</inkml:trace>
  <inkml:trace contextRef="#ctx0" brushRef="#br1" timeOffset="67432.62">15586 10862 65 0,'14'22'32'0,"-11"-16"-37"0,-3-6 59 16,-7 0-55-16,-7-6 1 15,-3 3 0-15,-8 3 1 16,-7 3-1-16,-3 3 1 16,0 4-1-16,-4 8 0 15,7 4-3-15,7 4 0 16,4 2-4-16,11 3 1 15,6-3-2-15,15-3 1 0,6-6-1 16,11-13 1-16,11-6 2 16,7-12 1-16,-4-19-4 15,1-7 1-15,-1-22-4 16,-7 1 0-16</inkml:trace>
  <inkml:trace contextRef="#ctx0" brushRef="#br1" timeOffset="67634.17">15882 10037 55 0,'-3'47'27'0,"-12"63"-30"16,8-82 53-16,-3 19-50 16,-4 13 1-16,-4 12 0 15,0 6 0-15,4 10-2 0,4-9 1 16,3-7-2-1,0-13 1-15,0-15-7 0,-1-19 0 16,1-18-9-16,0-17 1 16</inkml:trace>
  <inkml:trace contextRef="#ctx0" brushRef="#br1" timeOffset="68010.78">15568 10583 41 0,'46'38'20'0,"25"12"-15"0,-50-41 29 0,10 1-32 0,15-1 1 0,7-6 0 0,7 3 1 15,7-2-5-15,-7-4 0 0,-7-7 2 16,-11-2 0-16,-6-1-1 16,-8-2 0-16,-7-1-1 15,-3 4 0-15,-11 3 0 16,-11 6 1-16,-6 3-3 15,-8 6 1-15,-7 1-4 16,-3 5 0-16,0-8-2 16,3 5 1-16,4 10 2 15,7-3 1-15,3 3 5 16,11 0 1-16,7 3 6 16,11 0 1-16,7 0 2 15,6 0 0-15,1 0-2 16,-4-6 1-16,-6 0-5 0,-8 0 0 15,-11-4-7-15,-13 4 0 16,-22 0-16-16,-25-13 1 16</inkml:trace>
  <inkml:trace contextRef="#ctx1" brushRef="#br1">1150 3295 0,'0'0'0,"0"0"16,0 0-16,0 0 16,0 0-1,0 0-15,0 0 16,0 0-1,0 0-15,0 0 16,11 0 0,-4 0-16,-4 0 15,4 3-15,0-3 16,-7 0 0,4 4-16,-4-4 15</inkml:trace>
  <inkml:trace contextRef="#ctx0" brushRef="#br1" timeOffset="69530.03">6219 5541 40 0,'-3'3'20'0,"3"16"-6"0,0-13 21 16,0 0-32-16,0-3 0 0,3 0 2 15,5 4 1 1,2-7-7-16,1 0 0 0,6-7 5 16,5 4 1-16,-5 3-2 15,-3-3 1-15,4 3-2 16,-15-3 1-16,8 0-2 15,-7 3 0-15,3 0-3 16,-4 3 0-16,1 3-1 16,-4 4 1-16,0-1-1 15,0 0 0-15,-4 1 0 16,4-1 0-16,0 4 3 16,0-1 0-16,4 4 0 15,-4-7 1-15,3 1 0 16,4-7 1-16,4 0 0 15,6 3 1-15,1-6-2 16,3 7 0-16,-10-14-7 16,-1 7 0-16,-3 0-11 0,-10-3 0 15</inkml:trace>
  <inkml:trace contextRef="#ctx0" brushRef="#br0" timeOffset="85594.9">15042 8087 56 0,'4'3'28'0,"3"19"-22"15,-3-19 28-15,-1 0-34 16,1-3 1-16,-1 0-1 16,1 3 0-16,-1 0-5 15,1-3 1-15,-1 4-12 16,-3-4 1-16</inkml:trace>
  <inkml:trace contextRef="#ctx0" brushRef="#br0" timeOffset="85816.51">15042 8357 65 0,'-3'31'32'0,"14"3"-38"0,-4-27 55 0,0-1-52 0,0 3 0 0,0-6-15 0,-4-3 1 0,-6-9 10 16,-4-3 0-1</inkml:trace>
  <inkml:trace contextRef="#ctx0" brushRef="#br0" timeOffset="87106.85">7214 6513 34 0,'4'6'17'0,"13"-3"-9"16,-6-3 18-16,3-3-25 15,7 0 0-15,8-3 4 16,6-7 0-16,14 0-6 16,29-2 1-16,3-4 0 15,18-9 1-15,0-4-7 16,-15 4 0-16,4-9-7 15,-24 5 0-15</inkml:trace>
  <inkml:trace contextRef="#ctx0" brushRef="#br0" timeOffset="87364.05">7126 6858 56 0,'28'22'28'0,"22"-22"-30"0,-22-7 55 16,21-2-51-16,4-1 1 0,32-8 0 16,7-4 0-16,6-7-7 15,-9 4 0-15,-19 3-7 16,-13 4 0-16,-22 5-7 15,-21 10 0-15</inkml:trace>
  <inkml:trace contextRef="#ctx1" brushRef="#br0" timeOffset="18992.53">11356 4779 0,'0'0'16,"0"0"0,0 0-1,0 0 1</inkml:trace>
  <inkml:trace contextRef="#ctx0" brushRef="#br0" timeOffset="88546.64">15939 7770 50 0,'3'3'25'0,"8"22"-17"0,-8-15 26 15,1 5-34-15,-1 4 1 16,-3 0 0-16,-3 3 0 16,-1 6-2-16,-6 0 1 15,-1 1 0-15,-3-1 0 0,7 0-1 16,0 0 1-16,3-3 0 15,4 1 0-15,7-8 0 16,4 4 0-16,7-3-1 16,-1-6 1-16,4-7-4 15,4-9 0-15,3-3-11 16,4-10 0-16</inkml:trace>
  <inkml:trace contextRef="#ctx0" brushRef="#br0" timeOffset="88786.38">16288 7830 42 0,'3'53'21'0,"-20"16"-15"16,10-47 29-16,-8 6-33 0,-2 16 1 15,-8 9 3-15,0 4 0 16,-3 9-7-16,0-4 0 15,0 11 3-15,7-14 1 16,3-6-5-16,7-12 0 16,8-9-8-16,6-14 1 31,12-8-7-31,2-13 0 0</inkml:trace>
  <inkml:trace contextRef="#ctx0" brushRef="#br0" timeOffset="89036.12">16432 8306 58 0,'4'3'29'0,"7"10"-32"15,-4-16 54-15,3 3-50 16,4 0 0-16,7 0 0 15,11 0 0-15,7 0-6 16,3 0 0-16,-3-3-10 16,0 0 1-16,-18-4-4 15,11 1 1-15</inkml:trace>
  <inkml:trace contextRef="#ctx0" brushRef="#br0" timeOffset="89301.67">17353 8190 48 0,'0'41'24'0,"-14"12"-24"0,3-43 45 16,-10 9-42-16,-7 15 0 0,-7-3 1 15,-4 13 1-15,-3 7-7 16,-1-4 0-16,8-4 3 16,7-5 0-16,3-3-8 15,7-20 1-15,8-15-11 16,10-15 1-16</inkml:trace>
  <inkml:trace contextRef="#ctx0" brushRef="#br0" timeOffset="89480.27">16951 8115 47 0,'21'53'23'0,"18"48"-14"15,-28-73 34-15,3 16-41 16,0-3 1 0,25 24-1-1,-1-5 1-15,1-13-10 0,-7-3 1 16,-7-16-9-16,-11-12 1 15</inkml:trace>
  <inkml:trace contextRef="#ctx0" brushRef="#br0" timeOffset="90052.35">17868 8369 60 0,'0'9'30'0,"14"-9"-25"0,-7 0 48 16,4-3-50-16,7 0 1 15,20-3 1-15,8 0 0 0,18-4-7 16,13 1 0-16,-3 6 1 16,-7-4 0-16,-7 4-9 15,-10 3 0-15,-4-9-11 16,-22 6 1-16</inkml:trace>
  <inkml:trace contextRef="#ctx0" brushRef="#br0" timeOffset="90283.85">17847 8601 64 0,'0'41'32'0,"39"-10"-31"16,-25-24 52-16,14-4-53 15,15 3 1-15,6 0-4 0,7-3 0 16,4-3-4-16,-3-6 0 15,-4-3-12-15,-15-7 1 16</inkml:trace>
  <inkml:trace contextRef="#ctx0" brushRef="#br0" timeOffset="90519.32">18288 8005 64 0,'4'54'32'0,"-1"11"-31"0,-3-36 52 0,-7 5-52 16,-7 19 1-16,-7 10-2 15,-11 19 1-15,-10 12-2 16,-4 12 1-16,3 4-2 15,1-9 0-15,0-11-6 16,7-8 1 0,6-19-12-16,5-23 0 0</inkml:trace>
  <inkml:trace contextRef="#ctx0" brushRef="#br0" timeOffset="90980.89">19689 7974 52 0,'28'-19'26'0,"-42"-6"-20"0,3 19 37 0,-7 0-42 16,-6-1 1-16,-22 7 0 15,-18 3 0-15,-10 4-3 16,-10 15 0-16,6 12 0 16,4 23 0-16,3 15-2 15,4 19 0-15,7 6-3 16,11 19 1-16,17-3-3 15,18-10 0-15,21-12 0 16,14-25 1-16,25-22 2 16,18-28 0-16,24-20 7 15,4-24 1-15,-4-19 4 16,-4-12 1-16,-13-7 2 16,-22-10 1 15,-17 4-2-31,-21-6 0 0,-11-10-8 0,-11 3 0 0,-14 4-17 15,-17-7 0-15</inkml:trace>
  <inkml:trace contextRef="#ctx0" brushRef="#br0" timeOffset="96730.5">16760 10323 45 0,'-3'22'22'0,"3"-16"-18"15,3-3 23-15,1 3-28 16,0 1 1-16,-1 5-2 16,1-2 0-16,-1-4 0 15,4 0 1-15,-3 0-7 16,-1 1 1-16,4-7-5 0,-3 3 0 15</inkml:trace>
  <inkml:trace contextRef="#ctx0" brushRef="#br0" timeOffset="96927.84">16750 10643 62 0,'0'37'31'0,"7"7"-35"0,-7-44 63 16,3 13-59-16,-3 2 1 16,0 4-1-16,0-3 0 15,-3-4-4-15,-1-2 0 0,1-1-15 16,-4-15 1-16</inkml:trace>
  <inkml:trace contextRef="#ctx0" brushRef="#br0" timeOffset="97496.73">18327 10094 46 0,'-7'15'23'0,"-21"29"-22"0,17-34 25 0,-3 9-24 16,0 12 0-16,0 3 1 16,-4 7 0-16,4 6-3 15,3-6 0-15,4 9 3 16,4-3 1-16,6-3-1 16,11-3 0-16,8-10-1 15,9-6 1-15,8-12-3 16,3-13 0-16,-6-10-6 15,2-5 1-15,1-1-11 16,-3-25 1-16</inkml:trace>
  <inkml:trace contextRef="#ctx0" brushRef="#br0" timeOffset="97720.14">18606 10106 56 0,'-15'60'28'0,"-2"12"-29"0,10-41 46 16,-4 16-43-16,-3 10 0 16,3 21 1-16,-6 7 0 15,-1 9-4-15,4 13 1 0,-4-20 1 16,4-8 0-16,4-16-4 16,-1-7 0-16,8-18-10 15,6-13 1-15,-3-16-6 16,11-9 0-1</inkml:trace>
  <inkml:trace contextRef="#ctx0" brushRef="#br0" timeOffset="98098.23">18845 10759 64 0,'4'18'32'0,"3"23"-36"0,0-35 63 16,4 4-56-16,3-1 0 15,3-3 0-15,5 1 1 16,9-7-6-16,1 0 0 0,10-7-1 16,4-2 1-16,-3-3-9 15,-12-4 0-15,-2 0-9 16,-5-6 0-16</inkml:trace>
  <inkml:trace contextRef="#ctx0" brushRef="#br0" timeOffset="98567.2">20299 10398 65 0,'-11'22'32'0,"-35"37"-40"0,32-49 55 16,-3 12-47-16,-5 19 0 0,-6 6-1 16,-11 12 0-16,-3 13-1 15,0 4 1-15,3-17-5 16,7-2 0-16,8-7-11 16,2-16 0-16</inkml:trace>
  <inkml:trace contextRef="#ctx0" brushRef="#br0" timeOffset="98818.9">19950 10621 54 0,'21'72'27'0,"7"3"-29"0,-21-50 42 15,7 6-40-15,4 13 1 16,3 6-1-16,-3-2 1 16,3-1-4-16,3-4 1 15,1-8-10-15,0-10 0 16,-4-16-3-16,4-5 0 0</inkml:trace>
  <inkml:trace contextRef="#ctx0" brushRef="#br0" timeOffset="99815.56">22207 10539 46 0,'4'0'23'0,"-1"-13"-14"0,-3 4 33 16,0-3-38-16,-7-4 1 15,-3 0 3-15,-4 4 1 0,-7-4-11 16,-8 7 0-16,-10 2 6 15,-6 10 1-15,-5 4-4 16,4 15 1-16,-10-4-5 16,-1 14 1-16,-2 15-3 15,-1 3 1-15,7 13-3 16,10 21 1-16,12-2-1 16,16 3 0-16,15-7 1 15,18-12 0-15,17-16 3 16,4-15 1-16,21-17 4 15,11-21 1-15,13-9 2 16,5-23 1-16,-15-15 0 16,-11-13 1-16,-13 4-3 15,-19-7 1-15,-17-6-9 16,-24 9 1-16,-18-12-15 0,-18-4 1 16</inkml:trace>
  <inkml:trace contextRef="#ctx0" brushRef="#br0" timeOffset="103170.18">20754 10404 41 0,'0'13'20'0,"11"-1"-13"0,-4-5 29 15,3 5-32-15,4 7 0 16,7-13 2-16,1 4 1 16,9-1-9-16,8 4 1 15,11 2 6-15,2 4 1 0,1 0-2 16,-7 0 0-16,0-1-2 16,-7 4 1-16,-14 4-2 15,-11-1 0-15,-11 9-2 16,-3 10 0-16,-10 3-1 15,-12 6 0-15,-13-2 0 16,-11 8 0-16,-3 1 0 16,0-1 0-16,-1-9-6 15,4-3 1-15,11-12-10 16,10-1 0-16</inkml:trace>
  <inkml:trace contextRef="#ctx0" brushRef="#br0" timeOffset="105844.73">20108 7660 36 0,'4'-3'18'0,"6"63"-11"0,-6-51 18 16,0-3-22-16,-4-6 0 16,3 10 6-16,4-4 1 15,0 7-9-15,0 2 0 0,0 4 7 16,0 3 0-16,0 3-1 15,4-3 1-15,-4-3-4 16,0-10 1-16,0 1-3 16,0-4 1-16,7-6-1 15,7-16 1-15,4-18-1 16,10-7 1-16,15-15-4 16,20-26 1-16,4 1-10 15,4-1 0 1,3 13-12-16,-3 13 1 0</inkml:trace>
  <inkml:trace contextRef="#ctx0" brushRef="#br0" timeOffset="106669.67">22931 10018 47 0,'0'44'23'16,"17"3"-15"-16,-13-37 24 0,3 2-30 16,0 4 0-16,0 3 4 15,3 0 0-15,1 0-5 16,0-4 1-16,-1-2 5 16,8-4 0-16,0-12-1 15,3-6 1-15,7-20-3 16,11-24 0-16,10-10-6 15,8-9 0-15,6-9-16 16,8-7 1-16,6 9-4 16,-3 4 0-16</inkml:trace>
  <inkml:trace contextRef="#ctx0" brushRef="#br2" timeOffset="112147.35">23802 8256 31 0,'-11'13'15'0,"1"12"-1"15,10-22 15-15,0 0-24 16,0 3 0-16,3 4 2 16,4 2 1-16,7 4-10 15,11-3 0-15,10 5 7 16,11 7 1-16,28 4-3 15,29 5 0-15,10 7-2 16,28 0 1-16,21-1-1 16,-10 4 0-16,3 7-2 15,7-8 1-15,-7-2-1 16,-21-3 0-16,-14-1-1 16,-21 1 0-16,-28 0 0 0,-29 15 0 15,-28 13 0-15,-17 22 0 16,-33 18 0-16,-31 7 1 15,-31 19-2-15,-12 9 0 16,-20-6-5-16,-11 6 0 16,10-9-6-16,15-10 1 15</inkml:trace>
  <inkml:trace contextRef="#ctx1" brushRef="#br2" timeOffset="43903.93">22338 6259 0</inkml:trace>
  <inkml:trace contextRef="#ctx0" brushRef="#br2" timeOffset="113229.48">27252 8896 41 0,'7'-16'20'0,"7"-12"-8"0,-10 22 21 0,-4 6-28 16,3-3 0-16,1 6 1 15,-4 3 1-15,-4 3-10 16,-3 7 1-16,-3 12 5 15,-1 7 0-15,-3-1-3 16,-4 10 1-16,1-3-1 16,6 3 1-16,4 3-1 15,7-3 0-15,7 0 0 16,7-10 0-16,4-6-3 16,0-12 1-16,6-10-6 15,8-6 0-15,3-9-8 16,4-10 0-16,-4-9 0 0,-3-13 0 15</inkml:trace>
  <inkml:trace contextRef="#ctx0" brushRef="#br2" timeOffset="113424.35">27601 8767 24 0,'0'-22'12'0,"4"22"0"16,-4 7 22-16,0 8-31 0,-4 7 1 15,-3 13 3-15,-7 12 0 16,-3 9-8-16,-12 16 0 15,-2 19 5-15,-8 10 0 0,0 8-2 16,11-5 1-16,0-7-5 16,6-12 1-16,5-23-12 15,6-21 0-15,1-25-2 16,13-13 1-16</inkml:trace>
  <inkml:trace contextRef="#ctx0" brushRef="#br2" timeOffset="113679.68">27735 9376 64 0,'11'50'32'0,"7"-25"-39"0,-8-19 68 15,4 4-60-15,0-4 0 16,8-3-1-16,9-3 1 16,8-6-5-16,0-4 0 15,-4 4-9-15,-7 0 0 16,-3 0-6-16,0-4 0 16</inkml:trace>
  <inkml:trace contextRef="#ctx0" brushRef="#br2" timeOffset="114130.8">28836 9175 48 0,'7'41'24'0,"0"12"-23"0,-7-31 40 16,-7 6-39-16,-7 7 0 15,-14 12-1-15,-11 3 0 16,-3 9-4-16,-8 10 1 15,4 0-4-15,8-6 1 16,6-6-10-16,7-26 0 16</inkml:trace>
  <inkml:trace contextRef="#ctx0" brushRef="#br2" timeOffset="114344.92">28529 9175 43 0,'18'53'21'0,"24"16"-13"16,-28-41 32-16,4 7-38 15,10 15 1-15,7 3 0 16,4 10 0-16,4 0-5 16,-1-4 1-16,-10-5-2 15,-8-7 0-15,-6-13-12 16,0-18 0-16</inkml:trace>
  <inkml:trace contextRef="#ctx0" brushRef="#br2" timeOffset="114717.11">29284 9363 65 0,'18'22'32'0,"17"-9"-35"0,-17-13 56 0,3-4-51 16,7 4 0-16,4 0 1 15,17 7 0-15,4-4-4 16,4 0 0-16,-8 3 2 15,-7 4 1-15,-10 5-3 16,-18 10 1-16,-17 7-1 16,-15-1 0-16,-17 13-2 15,-4 3 0-15,0 3-1 16,-3 4 1-16,-1 2-2 16,5-12 1-16,2-3-5 15,15-7 1-15,11-9-9 16,17-15 1-16</inkml:trace>
  <inkml:trace contextRef="#ctx0" brushRef="#br2" timeOffset="115452.73">30953 9451 55 0,'56'0'27'0,"-31"-6"-31"0,-25 6 44 15,0 0-40-15,-14-3 0 16,-14-1-1-16,-22 1 1 16,-13 3 0-16,3 3 0 15,-7 7 0-15,-7 9 0 0,-1 15 0 16,8 7 1-16,11 9-1 16,7 16 1-16,17 3-2 15,18 3 1-15,21 0-1 16,25-12 0-16,13-16 0 15,30-16 0-15,23-19 1 16,12-18 0-16,-1-13 2 16,-14-19 0-16,-17-9 0 15,-22-10 0-15,-24-6 0 16,-25-6 0-16,-10-3-5 16,-26-3 0-16,-24-4-13 15,-17 1 1-15</inkml:trace>
  <inkml:trace contextRef="#ctx0" brushRef="#br2" timeOffset="119955.84">21294 11129 14 0,'3'-4'7'0,"4"-2"6"0,-3 3 7 16,-4 3-14-16,0 0 1 15,0-6 3-15,0 6 0 16,0-7-13-16,-4 4 1 16,-3 3 8-16,-3 7 0 15,3 2-3-15,-4 7 0 16,-3 6-2-16,-4 3 1 15,-6 0-1-15,-8 3 0 16,0 7-2-16,0 2 0 16,1 1-1-16,-1-4 1 15,4 1-2-15,3-4 0 0,7-6-1 16,4-6 1-16,7 0-4 16,4-10 0-16,10-6-4 15,3-12 0-15</inkml:trace>
  <inkml:trace contextRef="#ctx0" brushRef="#br2" timeOffset="120271.01">21378 10984 37 0,'0'19'18'0,"4"-9"-19"0,-8-1 31 16,1 0-28-16,-4 7 1 15,-4-3 0-15,-3 2 0 16,-7 4-4-16,7 6 0 16,-4 0 3-16,-7 3 1 15,-6 4-3-15,-8 5 1 16,-3 7-1-16,-1 3 1 15,1-3-3-15,0 0 1 16,3-9-7 0,7-4 1-16,4-6-5 0,14-9 0 15</inkml:trace>
  <inkml:trace contextRef="#ctx0" brushRef="#br2" timeOffset="121155.93">20789 10410 21 0,'4'0'10'0,"6"16"6"0,-6-10 9 0,-1 1-21 16,1-1 1-16,-4 0 1 15,3-3 1-15,1 1-8 16,-1-1 0-16,5 3 6 16,-1-3 1-16,3 3-2 0,1 7 0 15,3-4 0-15,4 1 0 16,6 2-1-16,11 1 1 16,4 2 0-16,4 1 0 15,-1 0-1 1,-3-4 1-16,-4 4-2 0,4-3 1 15,-7-4-1-15,-4 0 0 16,0-2-2-16,0-1 1 16,-7 0-1-16,-3 4 1 15,-7 2-2-15,-11-2 0 16,-7 5 0-16,-11 13 0 0,-3 4-1 16,-7 2 1-16,-8 4-1 15,-6 9 1 1,-7 0-1 15,-4 3 0-31,3 10-1 16,1-7 1-16,3-9-3 0,4-6 1 0,3-7-5 0,11-9 0 0,10-10-7 15,7-8 0-15</inkml:trace>
  <inkml:trace contextRef="#ctx0" brushRef="#br2" timeOffset="122537.69">8703 11467 42 0,'7'13'21'0,"64"-10"-16"16,-43-6 21-16,21 0-23 16,18-4 0-16,21 4 2 0,22 0 0 15,13-6-7-15,11-4 1 16,7-3 3-16,-3-2 0 15,-18 2-4-15,-21 3 1 16,-22 4-3-16,-20 9 0 16,-25 9-5-16,-25 7 0 15,-21 9-5-15,-25 0 1 16</inkml:trace>
  <inkml:trace contextRef="#ctx0" brushRef="#br2" timeOffset="122961.61">8668 12019 48 0,'32'0'24'0,"52"-12"-21"16,-49 5 45-16,22 1-45 15,17-6 0-15,18-1 0 16,10-3 1-16,7 1-6 15,-17-4 1-15,-7 0 2 16,-22 6 1-16,-13 4-2 16,-12 0 0-16,-13 5-3 15,-11 1 1-15,-7 6-2 16,-17 4 0-16,-18 5-3 16,-15 4 1-16,-13 9-1 0,-8-3 0 15,-6-3 1-15,10 3 1 16,0 3 1-16,0 0 1 15,7 3 2-15,11-3 1 16,10-3 2 15,18-3 1 1,7-3 2-32,24-4 0 31,15-9 0-31,28-6 1 15,35-9-3-15,18-7 1 0,18-3-16 0,-4-9 1 0</inkml:trace>
  <inkml:trace contextRef="#ctx0" brushRef="#br2" timeOffset="126096.93">28483 7394 40 0,'14'6'20'0,"-3"7"-16"15,-7-7 21-15,-8 0-24 16,-3 7 1-16,-4 6 2 0,-6-1 1 16,-8 1-6-16,0 6 1 15,-6 10 3-15,-8 6 0 16,-4-7-1-16,1 4 0 16,3-1-2-16,8 1 0 15,6-7-1-15,7 1 1 16,8-4-1-16,10-3 0 15,10-9 1-15,8-1 0 16,10-2 0-16,7-1 0 16,1 4 1-16,-5 0 0 0,-2-4 0 15,-8 1 0-15,-4 2-1 16,-10 4 1-16,-3 0-3 16,-4 6 0-16,-7-3-6 15,-4 3 1-15,-3-3-7 16,-3 0 0-16</inkml:trace>
  <inkml:trace contextRef="#ctx0" brushRef="#br2" timeOffset="126412.65">28713 7952 47 0,'14'9'23'0,"-11"-9"-25"16,-3 0 40-16,0 0-37 15,-7 4 0-15,-7-1 0 0,-4 3 0 16,-3 6-2-16,-3 4 1 16,-5 6 0-16,1 0 1 15,3 3-1-15,4-3 1 16,7 0-1-16,11-6 0 15,10-4-2-15,7-5 1 16,3-4-3-16,1-10 1 16,3-2-7-16,0-4 0 15,4-15-4-15,-4-6 1 0</inkml:trace>
  <inkml:trace contextRef="#ctx0" brushRef="#br2" timeOffset="126713.59">28893 7460 52 0,'0'53'26'0,"-4"19"-32"16,8-47 51-16,-4 7-44 15,0 11 0-15,-4 14 0 16,0-13 0-16,-3 9-2 16,0 0 1-16,0-6 0 15,4-6 1-15,-1-9-1 16,1-1 0-16,3-15-3 0,0-4 0 16,3-6-5-16,4-9 0 15,0-6-7-15,7-16 0 16</inkml:trace>
  <inkml:trace contextRef="#ctx0" brushRef="#br2" timeOffset="127027.45">29079 7864 36 0,'4'32'18'0,"7"2"-10"15,-11-28 27-15,0 10-31 16,-4 3 0-16,4-4 2 16,-3 1 1-16,3 3-9 15,0 3 1-15,3-6 6 16,4-1 1-16,0-5-2 16,4-4 1-16,-1-3-1 15,4-6 0-15,1-6-1 16,2-7 0-16,4-9-1 15,4 6 0-15,0-3-5 16,3-3 0-16,0-3-5 16,-3 0 1-16,-7 2-12 15,-4 4 0-15</inkml:trace>
  <inkml:trace contextRef="#ctx0" brushRef="#br2" timeOffset="127371.28">29372 7946 51 0,'36'9'25'0,"9"-18"-18"0,-27 9 35 0,-4 0-41 16,4-7 0-16,-1-2-1 16,-2-3 1-16,-5-4-2 15,-6-6 1 1,-4 0-1-16,-7 0 1 0,0 6-1 15,0 1 1-15,-4 5-1 16,-3 4 0-16,-4 12 0 16,1 16 1-16,-5 6 0 15,8 7 1-15,7 6-1 16,7-7 1-16,7 1 1 16,7-7 0-16,11 0 0 15,17-6 0-15,22-9-2 16,3-10 1-16,-7-3-5 15,-14 0 0-15,-14-7-13 16,-18-2 1-16</inkml:trace>
  <inkml:trace contextRef="#ctx0" brushRef="#br2" timeOffset="135089.13">28286 11160 25 0,'10'-6'12'0,"1"-4"1"0,-4 7 12 0,-4-3-22 16,5 0 0-16,-1-1 2 16,0 4 0-16,-4 3-5 15,1 10 0-15,-4 8 5 16,-7 11 0-16,-4 5-2 15,-7 13 0-15,-3 6 0 16,0 10 0-16,-4-3-2 16,8-13 1-16,-1 0-2 15,8-3 1-15,2-4-1 16,8-2 1-16,11-13-2 16,10-9 0-16,7-10-5 0,4-12 1 15,0-4-10 1,3-21 1-16</inkml:trace>
  <inkml:trace contextRef="#ctx0" brushRef="#br2" timeOffset="135312.97">28614 11125 47 0,'-4'54'23'0,"-13"24"-21"0,6-50 36 0,-3 16-37 15,-4 10 0-15,-3 8 0 16,-4 17 1-16,4-4-3 16,4 10 0-16,-5-16-2 15,8-13 1-15,0-12-9 16,7-13 1-16,4-15-4 16,6-16 0-16</inkml:trace>
  <inkml:trace contextRef="#ctx0" brushRef="#br2" timeOffset="135658.17">28829 11558 55 0,'11'13'27'0,"6"-38"-35"0,-6 18 54 16,3-2-44-16,0 0 1 15,7 2 0-15,11 4 1 16,10 3-4-16,1 3 0 16,-5 7 3-16,-6 5 0 15,-7 7-2-15,-11-6 0 16,-14 9-1-16,-7 13 0 15,-18 2-2-15,-7-5 0 16,1 6-3-16,-8 3 1 0,0-7-4 16,0-5 1-16,15-1-10 15,6-9 1-15</inkml:trace>
  <inkml:trace contextRef="#ctx0" brushRef="#br2" timeOffset="136456.04">30113 11477 52 0,'14'0'26'0,"-7"6"-25"0,-3-6 42 15,-1 6-41-15,-6 10 0 16,-4 12 0-16,-11 3 0 0,0 13-3 16,-6 10 0-16,-15 8 2 15,-3 10 0-15,-4 1-3 16,3 2 1-16,8-19-6 16,7-15 1-16,3-10-10 15,15-31 0-15</inkml:trace>
  <inkml:trace contextRef="#ctx0" brushRef="#br2" timeOffset="136651.29">29672 11395 49 0,'42'72'24'0,"26"44"-19"15,-40-69 37-15,11 10-41 16,3 18 1-16,7 13 0 15,11-4 0-15,-3-5-5 16,-8-7 1-16,-3-9-7 0,-11-13 1 16,-17-19-8-16,-4-18 1 15</inkml:trace>
  <inkml:trace contextRef="#ctx0" brushRef="#br2" timeOffset="137941.87">1937 15305 59 0,'0'19'29'0,"7"-16"-24"16,-7-3 30-16,10 0-34 16,1-6 1-16,7 0 2 15,3-7 1-15,7 1-5 16,4-10 0-16,0 0 3 16,-4-9 1-16,11-7-2 15,-8 0 1-15,8-3-3 16,-11 7 0-16,-7 3-3 15,1 6 1-15,-12 6-3 16,-3 9 1-16,-7 10-4 16,0 3 1-1,0 38-4-15,4 3 0 16,6 13 3-16,8 5 1 16,10 10 5-16,4-6 1 31,39-16 7-31,-4-24 0 15,-4-23 6-15,-3-13 0 16,-3-15-2-16,-8-12 0 16,-7-17-5-16,-10-8 1 31,-4-17-10-31,-10 1 1 0,-15 2-11 0,-3 4 1 0,-3 3-6 16,3 19 0-16</inkml:trace>
  <inkml:trace contextRef="#ctx0" brushRef="#br2" timeOffset="138361.6">3090 15381 64 0,'18'3'32'0,"17"-19"-41"16,-17 7 60-16,10-1-51 15,-7-5 0-15,8-7-1 16,-5-3 1-16,1 3 0 0,-11 3 0 16,4 0-3-16,-8 0 1 15,-3 0-3-15,-14 7 0 16,7 6-2-16,-10 6 1 15,-12 6-4-15,-6 6 1 16,0 10 1-16,7 3 1 16,3 7 4-16,4-1 0 15,14 7 3-15,0-1 0 16,11 4 4-16,10-6 1 16,7-7-1-16,0-3 0 0,4-9-3 15,7-10 0 1,14-25-11-1,-7-6 0-15</inkml:trace>
  <inkml:trace contextRef="#ctx0" brushRef="#br2" timeOffset="138768.2">3736 15293 44 0,'11'6'22'0,"3"13"-14"0,-7-19 34 16,3 6-38-16,8-6 0 16,3 0 1-16,-3-6 1 15,3-3-9-15,4-4 1 16,3 1 4-16,-7-1 1 15,-3 0-4-15,-8-2 1 16,-3 2-1-16,-7 4 0 16,-7-1-3-16,-7 1 1 15,0 3-2-15,0-1 0 16,-14 17-1-16,-1 9 1 0,1 9 0 16,3 6 0-16,8 10 3 15,6-3 0-15,4 0 2 16,14-4 0-16,11-2 0 15,3-7 0-15,7-12-7 16,8-13 1-16,13-16-6 16,-3-18 1-16</inkml:trace>
  <inkml:trace contextRef="#ctx0" brushRef="#br2" timeOffset="139201.31">4703 14446 43 0,'21'19'21'0,"-21"9"-23"15,0-18 39-15,0 9-34 16,0 6 1-16,0 12 2 0,0 10 0 16,-7 7-7-16,3 8 0 15,4 4 4-15,-7 3 1 16,4-3-2-16,3 0 0 15,0-7-1-15,0-8 1 16,0-14-1-16,-8-9 0 16,5-2 0-16,-11-14 0 15,0-3-1-15,-4-12 1 16,-7-3-2-16,-3 0 1 16,-7 0-2-16,0-4 1 15,-4 4-1-15,0 6 0 0,-3 6 1 16,-4 13 0-16,14 6 0 15,11 6 1-15,0 4 1 16,14-1 1-16,10-5 1 16,22-1 0-16,7-13 0 15,6-8 0-15,15-7-3 16,-3-10 0-16,-4-2-11 16,-15-4 0-16,-2-6-8 15,2 3 1-15</inkml:trace>
  <inkml:trace contextRef="#ctx0" brushRef="#br2" timeOffset="139890.26">8199 14697 55 0,'-18'28'27'0,"-3"-9"-27"0,17-13 47 16,-6 7-45-16,-8 3 0 16,-7 12 0-16,1 9 1 15,-15 7-5-15,-18 19 0 0,-3-3-1 16,-3 9 0-16,-4-7-6 15,14-2 0-15,7-16-8 16,11-13 0-16</inkml:trace>
  <inkml:trace contextRef="#ctx0" brushRef="#br2" timeOffset="140091.31">7729 14638 44 0,'22'21'22'0,"27"45"-14"16,-35-50 34-16,7 15-39 15,4 13 0-15,3 10 0 16,4 11 0-16,-7-2-6 16,3 0 1-16,0 0-2 0,0-10 0 15,-7-9-12-15,18-16 1 16</inkml:trace>
  <inkml:trace contextRef="#ctx0" brushRef="#br2" timeOffset="142609.01">9017 14478 51 0,'7'12'25'0,"4"16"-24"0,-11-18 45 15,0 5-43-15,-7 4 0 16,0-6 1-16,-4 6 0 16,-3 9-5-16,-7-3 0 15,0 6 4-15,-4-2 0 16,-3-1-2-16,-4-3 0 15,0 3 0-15,0-6 0 16,4 3-1-16,7-9 0 16,0-1 0-16,7 4 1 0,10 3-1 15,11-6 1-15,11 0-1 16,7-1 1-16,13 1-1 16,1 3 1-16,7 3-4 15,0 0 0-15,-7 0-8 16,-8-4 0-16,-13-8-8 15,-4-7 1-15</inkml:trace>
  <inkml:trace contextRef="#ctx0" brushRef="#br2" timeOffset="143206.4">9783 14114 56 0,'3'22'28'0,"-6"-10"-31"0,-1-2 47 0,0 2-43 16,-3 4 0-16,-3 6 1 15,-4 9 0-15,0 7-3 16,3 3 1-16,4 3 2 15,-7 6 0-15,7-3 0 16,3-3 0-16,1-4 0 0,3 1 0 16,10-6-2-16,15-13 0 15,14-13-4-15,7-9 1 16,7-19-11-16,10-22 0 16,-10-9-4-16,-11-12 0 15</inkml:trace>
  <inkml:trace contextRef="#ctx0" brushRef="#br2" timeOffset="143438.87">10192 13879 39 0,'3'-7'19'0,"11"20"-11"0,-14 6 31 0,-3 12-34 15,-4 10 0-15,-7 18 5 16,-7 10 1-16,-8 10-14 16,-2 18 1-16,-1 7 7 15,0 5 1-15,0 7-6 16,8 0 0-16,2-12-10 15,5-26 1-15,6-18-10 16,15-23 1-16</inkml:trace>
  <inkml:trace contextRef="#ctx0" brushRef="#br2" timeOffset="143616.21">10442 14888 69 0,'-10'60'34'0,"10"-32"-33"15,3-22 61-15,-3 7-60 0,0 0 1 16,4-1-1-16,-1-2 1 16,1-1-8-16,-4-3 1 15,0-6-11-15,7-9 0 16,0-4-7-16,-11-2 1 15</inkml:trace>
  <inkml:trace contextRef="#ctx0" brushRef="#br2" timeOffset="144487.66">1778 16676 59 0,'-4'22'29'0,"15"19"-27"0,-7-26 30 15,3 10-32-15,-7 4 1 16,10 11-1-16,-3 14 0 0,-3 11-2 16,3 8 1-16,-4-1-4 15,4-16 0-15,-7-3-8 16,0-12 1-16,11-13-3 15,0-21 0-15</inkml:trace>
  <inkml:trace contextRef="#ctx0" brushRef="#br2" timeOffset="144831.26">1884 16475 47 0,'21'22'23'0,"0"-9"-24"16,-14-7 45-16,7 3-43 15,4-2 1-15,10 5 1 0,4-2 1 16,7 5-4-16,0 4 0 16,-4 3 5-16,11 9 0 15,-7 4 0-15,-8 2 0 16,1-5-1-16,-4-7 0 15,0 3-1-15,-17 3 1 16,-7 7-5-16,-8 9 1 16,-17 6-4-16,-7 10 0 15,-15 0-5-15,-13-4 1 16,-4-5-10-16,0-10 1 16,-7-10-2-16,14-9 1 15</inkml:trace>
  <inkml:trace contextRef="#ctx0" brushRef="#br2" timeOffset="145237.31">2660 16942 43 0,'0'13'21'0,"-7"-7"-18"16,7-3 39-16,-11 0-40 16,1 4 0-16,-1-1 1 0,1 7 0 15,-8-1-4-15,0 1 0 16,-3 9 2-16,0 3 1 15,0 0-2-15,-7 3 0 16,6 0-2-16,5 0 0 16,3 1-2-16,0-1 0 15,10-3 0-15,8-6 1 16,13-4 0-16,1-11 0 16,3-11 2-16,-3-8 0 0,6-10 1 15,5-4 1 1,2-5-7-16,5-4 0 0,-1-3-6 15,0 1 1-15</inkml:trace>
  <inkml:trace contextRef="#ctx0" brushRef="#br2" timeOffset="145746.53">2794 17024 55 0,'-14'41'27'0,"7"12"-32"0,7-44 51 16,7-2-44 0,-7-1 1-16,10-6-1 15,1-3 1-15,0-4-4 0,-1-2 0 16,-3 0 1 0,4-1 1-16,-1 1-2 0,1 3 0 15,-7-1 0-15,3 1 0 16,3 6-1-16,-3 0 1 15,4 0 0-15,-11 3 0 16,3 0-1-16,4 4 1 16,-7-1-1-16,4 0 0 15,3-3-1-15,-7 4 0 16,0-7 0-16,11-7 1 16,-4 1 0-16,3-3 0 15,1-7 1-15,3-3 0 0,4 0 0 16,-1 4 0-16,-3-4 1 15,4 0 1-15,-7 6-1 16,6 1 1-16,-3 2 0 16,4 4 1-1,-7 6 0-15,6 0 0 0,-6 6-1 16,-1 4 1-16,8 6 0 16,-7 2 0-16,-1 1-1 15,1 6 0-15,-8-6-1 16,4-3 1-16,0-4-5 15,4-2 1-15,10-7-12 16,0-9 1-16</inkml:trace>
  <inkml:trace contextRef="#ctx0" brushRef="#br2" timeOffset="146138.94">3676 16927 51 0,'-11'15'25'0,"-17"-2"-24"0,28-10 38 16,-10 0-39-16,-8 3 1 15,-3 4 0-15,0 9 1 16,-4-1-2-16,4 8 0 16,0 2 0-16,3 0 1 15,4-3-2-15,7-3 0 16,7-3-2-16,7-7 1 0,7-5-1 15,4-7 1-15,-1-10 0 16,4 1 0-16,-3-4 1 16,-4-2 1-16,-3 2-1 15,-1-3 1 1,1 4 1-16,3-1 0 0,-3 7 0 16,-1 0 0-16,-6 3-1 15,3 3 1-15,3 0-2 16,-6 6 0-16,3 3-4 15,0-2 0-15,4 2-7 16,-8-3 0-16,15-6-2 16,-1 0 1-16</inkml:trace>
  <inkml:trace contextRef="#ctx0" brushRef="#br2" timeOffset="146349.53">4039 16993 34 0,'0'28'17'0,"-3"0"-15"0,3-19 32 16,-11 7-30-16,4 3 1 15,-3 3 3-15,-1 0 1 16,0 0-12-16,1-3 1 16,-1-4 5-16,11-5 0 15,-7-7-11-15,7-10 1 0,7-11-8 16,-3-11 0-16</inkml:trace>
  <inkml:trace contextRef="#ctx0" brushRef="#br2" timeOffset="146598.44">3898 16811 39 0,'0'31'19'0,"18"-15"-17"0,-8-16 29 0,-10 3-33 16,11-3 1-16,-7 0-7 15,3-3 0-15,3-4 1 16,8-2 1-16</inkml:trace>
  <inkml:trace contextRef="#ctx0" brushRef="#br2" timeOffset="146859.34">4170 17146 27 0,'0'13'13'0,"3"-16"-3"0,-3 3 15 16,0 0-23-16,11-7 1 16,0-2-1-16,-1-1 1 15,1-5-5-15,-1-4 1 0,1 0 2 16,-1-3 0-16,1 3-2 15,7 1 1-15,-11 5 0 16,7 4 0-16,3 6 2 16,-6 6 0-16,3 6 1 15,4 4 1-15,-1 2 0 16,-6 1 1-16,10 3-1 16,0 3 1-16,8 0-2 15,-1-4 0-15,4-5-6 16,-4-4 0-1,0-12-12-15,-14-9 1 0</inkml:trace>
  <inkml:trace contextRef="#ctx0" brushRef="#br2" timeOffset="147431.38">5232 16641 48 0,'17'7'24'0,"-13"-14"-17"0,-4 7 34 15,7-6-40-15,-4 3 0 16,-3 3 0-16,0 0 1 16,0 0-5-16,0 3 1 15,0 0-6-15,0-3 0 16,0 0-7-16,8-6 0 16</inkml:trace>
  <inkml:trace contextRef="#ctx0" brushRef="#br2" timeOffset="147662.46">5249 16880 60 0,'-14'47'30'0,"11"-32"-34"0,3-8 54 0,0-4-50 15,0 3 1-15,3-3-7 16,4-6 1-16,0-3-10 15,4-7 1-15</inkml:trace>
  <inkml:trace contextRef="#ctx0" brushRef="#br2" timeOffset="148540.81">6301 17156 46 0,'-11'59'23'0,"0"-21"-14"0,8-29 26 15,3 4-30-15,-7-1 0 16,3-5 3-16,4-7 1 15,11-7-10-15,0-12 0 16,10-15 8-16,17-13 1 0,12-10-4 16,10-2 1-16,14-16-2 15,11-13 0-15,-15-12-2 16,-3-1 0 0,0 7-2-16,-7 13 1 0,-3 8 0 15,-12 14 0-15,-13 12-1 16,-4 15 1-16,-6 17-2 15,-8 15 0-15,-11 9-2 16,-6 16 0-16,-8 16 0 16,-3 19 0-16,-7 15 1 15,-4 6 0 1,8 13 2-16,2 4 0 0,5 2 1 16,3 0 0-16,7-9-1 15,7-19 0-15,-4-12-4 16,11-13 0-16,8-12-9 15,-1-13 0-15,4-19-3 0,3-10 0 16</inkml:trace>
  <inkml:trace contextRef="#ctx0" brushRef="#br2" timeOffset="148732.76">6576 16977 68 0,'-18'19'34'0,"25"-13"-39"0,4-6 69 16,-1 0-63-16,19-3 1 0,20 0-1 15,11-4 1-15,11-2-8 16,6 0 1-16,4-4-8 16,-17-3 0-16,-1-2-8 15,-6-8 0-15</inkml:trace>
  <inkml:trace contextRef="#ctx0" brushRef="#br2" timeOffset="149008.07">7694 16249 64 0,'-3'35'32'0,"3"-10"-36"0,0-22 58 16,-7 13-53-16,3 9 0 16,-14 19 0-16,4 9 1 15,-3 10-4-15,-5 12 0 16,-2 7-2-16,3 18 1 15,3 3-8-15,4-5 0 16,3-17-8 0,11-31 0-16</inkml:trace>
  <inkml:trace contextRef="#ctx0" brushRef="#br2" timeOffset="149307.43">7708 16434 33 0,'-10'66'16'0,"13"3"-19"16,1-53 19-16,-1-4-14 0,1 1 1 15,-1-1-1-15,1 1 0 16,-1-4-12-16,1-5 0 16</inkml:trace>
  <inkml:trace contextRef="#ctx0" brushRef="#br2" timeOffset="149952.75">7909 15970 45 0,'0'0'22'0,"0"10"-11"0,0-1 39 0,0 10-44 16,-10 0 1-16,6 15 3 15,-3 19 1-15,-3 4-14 16,-5 18 0-16,1 10 8 16,0 28 1-16,-3 3-7 15,-1 12 1-15,-3-2-4 16,3-13 0-16,8-16-6 16,-1-25 0-16,0-19-12 15,15-24 1-15</inkml:trace>
  <inkml:trace contextRef="#ctx0" brushRef="#br2" timeOffset="150447.65">9663 16516 64 0,'0'22'32'0,"-22"56"-26"0,8-50 52 0,-14 10-59 15,-11 6 1-15,-3 3-6 0,-4 9 1 16,4 1-1-16,3-4 0 16,7 4-14-16,15-20 1 15</inkml:trace>
  <inkml:trace contextRef="#ctx0" brushRef="#br2" timeOffset="150700.67">9338 16397 55 0,'35'34'27'0,"-3"32"-21"0,-14-38 41 0,-1 16-42 16,12 16 0-16,6 6 0 15,4 6 0-15,7 9-8 16,6 4 0-16,1-4-2 16,-7-15 0-1,-7-9-14-15,-7-20 0 0</inkml:trace>
  <inkml:trace contextRef="#ctx0" brushRef="#br2" timeOffset="152247.93">10643 16422 54 0,'-17'31'27'0,"6"-15"-17"0,8-10 28 15,-1 0-34-15,1 4 1 16,-5 5 2-16,1 4 1 16,-7 6-11-16,-3-3 1 15,-1 3 6-15,0-3 0 16,4 0-3-16,0-3 0 15,-3-3-2-15,2 3 1 0,1-7-1 16,0 1 0-16,0-1 0 16,0 1 1-16,7-1-1 15,3 1 0-15,4-1 1 16,7 4 0-16,4-3-1 16,0-1 1-16,3-2-1 15,3-1 1-15,8-3-2 16,3 7 0-16,4 2-6 15,0 4 1-15,0 0-12 16,-4-9 1-16</inkml:trace>
  <inkml:trace contextRef="#ctx0" brushRef="#br2" timeOffset="152667.34">11536 15917 54 0,'0'9'27'0,"-7"4"-30"0,3-7 41 0,-10 7-39 16,-7 9 1-16,-4 6-1 15,-3 10 1-15,-4 9 0 16,4-4 1-16,0 4-1 16,3 4 1-16,4-4 0 15,7 3 1-15,7-6-1 16,10 0 0-16,8-7-2 15,3-2 1-15,14-16-5 16,11-10 0-16,3-9-9 16,-3-16 1-16,7-15-3 15,-4-7 1-15</inkml:trace>
  <inkml:trace contextRef="#ctx0" brushRef="#br2" timeOffset="152930.84">11836 15870 65 0,'-11'50'32'0,"4"57"-41"0,0-76 70 31,-7 22-59-31,-11 4 1 0,-7 15 0 0,-3 13 0 16,0 21-5-16,0-12 1 15,-1 7-1-15,5-10 0 16,6-16-8-16,7-16 1 0,11-12-11 15,11-18 0 1</inkml:trace>
  <inkml:trace contextRef="#ctx0" brushRef="#br2" timeOffset="153122.79">12227 16905 80 0,'-14'37'40'0,"-3"-12"-46"0,13-18 74 0,0 5-67 0,1-5 1 0,-1-1-3 0,4 0 1 0,0 0-7 16,4 1 0-16,3-4-16 0,-3-3 1 15</inkml:trace>
  <inkml:trace contextRef="#ctx0" brushRef="#br2" timeOffset="155522.16">13617 17218 43 0,'-3'10'21'0,"3"-10"-16"16,3-10 22-16,4-2-22 15,7-13 0-15,4-10 2 16,3-6 0-16,7-9-10 16,15-12 1-16,6-17 6 15,8-9 0-15,-4-3-3 16,6-6 0-16,1 9-1 16,0 1 1-16,-7 2-1 15,-3 13 1-15,-8 0-1 16,-7 18 0-16,-6 7 1 15,-5 13 0-15,-3 6-1 16,-3 18 1-16,-7 16-2 16,-4 20 1-16,-11 14-1 15,-3 7 1-15,-7 19-1 0,0 22 1 16,-4 15 0-16,-3-2 0 16,0 5 0-16,0 10 1 15,7-6-1-15,0-9 0 16,3-10-1-16,7-19 1 15,4-16-3-15,4-12 1 16,3-19-7-16,7-16 0 16,0-18-7-16,-3-16 1 15</inkml:trace>
  <inkml:trace contextRef="#ctx0" brushRef="#br2" timeOffset="155734.03">13836 16911 48 0,'-25'44'24'0,"25"-32"-17"16,0-8 39-16,4-1-43 15,3 0 0-15,7 0 2 16,14 3 1-16,11-6-8 16,3-6 0-16,4-3 0 15,7-7 1-15,4 0-15 16,3-3 0-16,-4-9-2 15,-3 0 0-15</inkml:trace>
  <inkml:trace contextRef="#ctx0" brushRef="#br2" timeOffset="155987.81">14764 16243 65 0,'-4'28'32'0,"-10"-6"-40"0,7-9 66 15,-4 12-58-15,-3 6 0 0,-3 19 0 16,6 7 1 0,-3 18-3-16,-4 3 0 0,1 17-3 15,6-1 1-15,4-10-8 16,7-15 1-16,4-22-7 15,3-31 0-15</inkml:trace>
  <inkml:trace contextRef="#ctx0" brushRef="#br2" timeOffset="156198.13">14919 16039 58 0,'21'-15'29'0,"-3"55"-30"15,-15-30 52-15,-3 21-49 16,-7 13 1-16,-7 9-1 16,-7 16 1-16,0 19-6 15,0 28 0-15,-4 0-2 0,11 19 0 16,3-6-13 0,15-13 1-16,3-25-1 0,14-29 0 15</inkml:trace>
  <inkml:trace contextRef="#ctx0" brushRef="#br2" timeOffset="156754.72">16835 16613 60 0,'7'-3'30'0,"-14"-10"-33"0,7 17 63 15,-4 5-58-15,-3 3 0 16,-7 7 0-16,-11 13 0 16,-14 12-3-16,-6-4 0 0,-15 17 1 15,0 9 0 1,0 9-5-16,10-3 0 0,11-12-5 15,8-17 0-15,9-21-9 16,15-25 0-16</inkml:trace>
  <inkml:trace contextRef="#ctx0" brushRef="#br2" timeOffset="156935.91">16510 16663 43 0,'21'79'21'0,"22"5"-23"16,-29-62 30-16,3 13-28 15,4 9 0-15,4 15-9 16,3-9 0-16,4 1 2 0,-11-11 1 16</inkml:trace>
  <inkml:trace contextRef="#ctx0" brushRef="#br2" timeOffset="157233.84">18059 16920 80 0,'-29'47'40'0,"-16"29"-57"16,38-48 82-16,0 10-65 16,-1 5 1-16,1 1-3 15,0-6 1-15,4-10-6 16,3-6 1-16,3-19-15 15,8-22 1-15</inkml:trace>
  <inkml:trace contextRef="#ctx0" brushRef="#br2" timeOffset="157399.01">18059 16688 49 0,'17'32'24'0,"5"-10"-19"0,-15-19 26 15,0 0-34-15,3-3 1 16,4 0-15-16,7 0 1 16,4-9 12-16,3 2 0 15</inkml:trace>
  <inkml:trace contextRef="#ctx0" brushRef="#br2" timeOffset="157759.07">18316 17046 43 0,'0'31'21'0,"18"-9"-27"16,-15-19 35-16,1 0-34 15,-1-3 1-15,1 0-4 16,0-6 0-16,-1-3 10 16,1-7 0-16,3-3-6 15,0-3 0-15,3-6 2 16,4 0 1-16,4 3 2 15,3 3 0-15,-3 0 3 16,3 3 1-16,7 6 2 16,0 7 0-16,1 6 3 15,-5 0 0-15,-2 10 0 16,-1 12 1-16,-4 6-3 16,-3 6 1-16,1 16-4 15,-5-6 1-15,1 0-6 0,3-3 1 16,0-6-6-16,4-10 1 15,3-10-8-15,0-8 0 16,0-11-7-16,0-8 0 16</inkml:trace>
  <inkml:trace contextRef="#ctx0" brushRef="#br2" timeOffset="158283.43">21160 16459 76 0,'-7'29'38'0,"-11"11"-51"0,7-24 73 15,-6 3-60-15,-8 9 0 16,-10 13 0-16,-1 9 1 16,-6 10-1-16,-4 6 0 15,7 6 0-15,8 6 1 16,10 0-2-16,13-5 1 15,16-11-4-15,9-8 1 16,8-14-4-16,10-5 1 0,11-10-13 16,3-9 0-16,-10-16-1 15,4-10 1-15</inkml:trace>
  <inkml:trace contextRef="#ctx0" brushRef="#br2" timeOffset="158510.54">21237 16971 76 0,'-7'22'38'0,"14"-13"-50"16,-7-9 79-16,11 0-66 15,10 0 0-15,7 0-1 0,7 0 0 16,1 0-5-1,3-3 0-15,-1-3-8 0,-2-7 1 16,-5-6-9-16,1 3 0 16</inkml:trace>
  <inkml:trace contextRef="#ctx0" brushRef="#br2" timeOffset="159018.72">21996 16920 57 0,'-14'51'28'0,"-39"-1"-29"15,42-35 46-15,-10 7-43 16,0 7 0-16,3-4 3 16,-3-3 1-16,0 0-7 15,0-7 0-15,-1-2 3 16,5-7 0-16,3-3-1 15,3-3 1-15,8-6-3 16,3-10 1-16,3-6-2 16,8-3 0-16,-1-3 0 15,4-3 0-15,8 6-1 16,2-4 1-16,4 11 0 16,1 5 0-16,-1 10 1 15,-3 6 1-15,3 16 0 16,-7 0 1-16,-3 3-1 15,-1 3 1-15,1 0-1 16,3-3 0-16,4-4-1 0,-1-2 1 16,5-6 0-16,2-4 0 15,-2-3 1-15,-1-9 0 16,-3-7 1-16,-4-3 0 16,-7-2 0-16,0-7 1 15,-7-4-1-15,-3 1 1 16,-8-3-3-16,-10-1 1 15,-14 10-5-15,-8 10 0 16,-2 6-8-16,-1 3 1 16,0 3-8-16,4 3 1 0</inkml:trace>
  <inkml:trace contextRef="#ctx0" brushRef="#br2" timeOffset="159304.94">22613 17234 78 0,'-3'44'39'0,"-19"9"-51"0,15-40 76 15,-3 2-64 1,-11 1 0-16,-11 6-1 0,0 3 0 16,4 6-4-16,3-5 0 15,4-1-7-15,3-7 1 16,8-11-10-16,6-10 0 16</inkml:trace>
  <inkml:trace contextRef="#ctx0" brushRef="#br2" timeOffset="159635.87">23167 16588 64 0,'-4'34'32'0,"-20"-8"-39"16,17-17 55-16,-4 7-46 16,-7 9 1-16,-3 0 1 15,-3 0 0-15,2-3-5 16,1 3 1-16,7 3 3 16,7 0 0-16,4-3-2 15,10 4 1-15,7-10-1 16,7-4 0-16,7-2-5 0,0-7 1 15,1-6-9-15,2-13 0 16,1-8-8-16,0-14 1 16</inkml:trace>
  <inkml:trace contextRef="#ctx0" brushRef="#br2" timeOffset="159830.1">23435 16673 64 0,'-7'59'32'0,"-18"23"-32"0,15-73 56 16,-11 13-54-16,-8 9 0 16,-2 7 0-16,-5 12 1 0,1 10-4 15,3 6 0-15,4 3-1 16,7-10 0-16,7-9-8 16,3-12 0-16,11-16-10 15,11-16 0-15</inkml:trace>
  <inkml:trace contextRef="#ctx0" brushRef="#br2" timeOffset="160264.76">23640 16252 65 0,'3'41'32'0,"15"-3"-32"0,-8-22 55 0,8 9-54 16,7 15 1-16,6 11 0 16,5-1 0-16,-8 12-4 15,-10 1 1-15,-15 19 1 16,-13 12 0-16,-12 6-4 15,-6 4 0-15,-4-17-4 16,-6-21 0-16,-1-12-12 16,4-20 1-16</inkml:trace>
  <inkml:trace contextRef="#ctx0" brushRef="#br2" timeOffset="160499.44">24345 17174 79 0,'18'41'39'0,"-8"-3"-52"0,-6-29 70 16,-4 4-67-16,-4 6 1 15,-10-4-31-15,0-8 0 16</inkml:trace>
  <inkml:trace contextRef="#ctx0" brushRef="#br2" timeOffset="167111.75">20306 1204 47 0,'10'3'23'0,"1"-13"-15"16,-7 4 24-16,3-3-31 15,0-4 1-15,0-6 0 16,3 4 0-16,1 5-3 15,-4-5 0-15,0-7 2 16,4 0 0-16,-4 0-1 16,0-3 1-16,0 0-2 0,0 6 0 15,0 3-1-15,3 7 1 16,-2 6-3-16,-1 12 1 16,3 16-1-16,4-6 0 15,4 19 1-15,3 5 0 16,4 1 1-16,-1 0 0 15,1 0 2-15,0-12 1 16,3-11 3-16,11-21 0 16,3 0 2-16,-3-25 0 15,-7-9 1-15,-8-13 0 16,-2-6-1-16,-12-1 0 16,-6-15-3-16,-1 13 1 0,-3-4-6 15,-3 7 0 16,-1 6-10-31,1 9 1 0,-1 13-7 0,1 6 0 0</inkml:trace>
  <inkml:trace contextRef="#ctx0" brushRef="#br2" timeOffset="167471.68">21234 1179 56 0,'3'0'28'0,"4"-7"-34"0,-7 4 49 16,0-6-44 0,0-10 1-16,-7 3-1 0,0 7 1 15,-3 3 0-15,-5-7 0 16,-2 13-1-16,-1 10 0 15,1 8-2-15,2 17 0 16,5-13-2-16,3 3 1 16,3 0-1-16,8-6 1 15,6-13 2-15,8-6 0 16,0-6 2-16,-4-4 0 0,3-15-1 16,1 0 1-16,0-6-9 15,-1 6 1-15,-3-13-4 16,4 4 1-16</inkml:trace>
  <inkml:trace contextRef="#ctx0" brushRef="#br2" timeOffset="167684.51">21467 661 41 0,'7'28'20'0,"-4"1"-22"0,-3-7 40 0,0 0-38 16,-3 9 1-16,-1-3-1 15,1 19 1-15,-5 3-1 16,5-9 0-16,-1 9 0 16,1-6 0-16,-1-16-3 15,-3-2 0-15,7-23-8 0,-3-6 0 16,-4 3-2-16,0-26 0 16</inkml:trace>
  <inkml:trace contextRef="#ctx0" brushRef="#br2" timeOffset="167936.7">21205 956 47 0,'15'35'23'0,"6"-26"-23"0,-11-6 48 16,8 3-46-16,14-6 1 16,7-9-2-16,3-7 1 0,4 7-8 15,0-1 1-15,-8 1-10 16,-2 0 1-16</inkml:trace>
  <inkml:trace contextRef="#ctx0" brushRef="#br2" timeOffset="168298.27">21643 1169 63 0,'-4'19'31'0,"11"0"-30"15,1-13 51-15,2-6-50 0,4 3 0 16,4 4 0-16,3-7 1 15,-3-10-4-15,-4 1 0 16,3-7 1-16,-2-3 1 16,-5 0-2-16,-6 4 0 15,-1-4-2-15,-3 10 0 16,-7-1-1-16,-3 1 1 16,-1 9-1-16,-3 9 1 15,0 10 0-15,3 0 1 0,4 6 1 16,4-6 0-16,3 6 1 15,7-6 0-15,3 3 0 16,1-7 1-16,-1 1-5 16,1-7 1-16,7-6-8 15,3-6 0-15,0-16-5 16,4-6 1-16</inkml:trace>
  <inkml:trace contextRef="#ctx0" brushRef="#br2" timeOffset="168526.34">22059 931 62 0,'0'16'31'0,"11"9"-36"0,-8-16 60 16,1 1-55-16,3-1 0 15,-4-6-4-15,4 3 1 16,1-6-4-16,2 0 1 16,-3 0-12-16,-3-9 1 15</inkml:trace>
  <inkml:trace contextRef="#ctx0" brushRef="#br2" timeOffset="168734.84">22066 1100 42 0,'14'28'21'0,"8"-12"-11"15,-15-10 28-15,-4-6-39 16,1 0 1-16,-4 0-6 16,0 0 1-16,0 0-6 15,-4 0 0-15</inkml:trace>
  <inkml:trace contextRef="#ctx0" brushRef="#br2" timeOffset="169049.59">20331 1690 64 0,'-7'28'32'0,"14"-6"-31"0,-4-19 55 15,11 3-52-15,14-6 0 16,25 0 3-16,14-6 0 15,36-6-9-15,41-4 0 0,22 0 4 16,39 4 1 0,-22-7-8-16,-13 3 1 0,-26 0-9 15,-20 4 1-15,-26 3-11 16,-23-7 1-16</inkml:trace>
  <inkml:trace contextRef="#ctx0" brushRef="#br2" timeOffset="169576.02">22948 903 57 0,'14'25'28'0,"18"56"-27"15,-21-65 45-15,-1 22-45 16,-6 6 0-16,-4 9 1 16,-4 3 0-16,-6 7-4 15,3 15 0-15,3-15-2 16,1-10 1-16,-1-9-12 16,4-15 1-16,4-23-3 15,-1-22 0-15</inkml:trace>
  <inkml:trace contextRef="#ctx0" brushRef="#br2" timeOffset="170023.56">22842 909 48 0,'11'28'24'0,"17"0"-19"0,-17-18 45 16,6-4-48-16,12 4 1 0,13-10 4 15,11 0 0-15,10-7-8 16,8-2 1-16,-11-1 5 16,-11 4 0-16,-6 3-2 15,-15 6 1-15,-11 19-4 16,-6-3 1-16,-14 6-2 16,-15 3 0-16,-7 7-2 15,-7-4 1-15,-3 0-2 16,3-12 0-16,8 3 0 15,3-9 0-15,6-4 1 16,5 1 0-16,3-7 1 16,7 3 1-16,3 3 1 15,8-5 0-15,0 8 0 16,3-3 1-16,0 10-1 16,0 6 0-16,0 4 0 15,0 8 1-15,0 10-1 16,0-3 1-16,0 6-1 15,4-12 0-15,0-4-5 0,3-8 1 16,0-8-10-16,0-15 0 16,0-3-3-16,4-9 0 15</inkml:trace>
  <inkml:trace contextRef="#ctx0" brushRef="#br2" timeOffset="170399.08">23696 1436 56 0,'14'28'28'0,"-21"-9"-37"0,4-16 56 0,-4 3-47 15,-8 1 0-15,-2 2 0 16,-4 0 0-16,-4 4 0 16,0 9 1-16,4-13-1 15,0 4 0-15,3 2 0 16,4-5 1-16,7-7-1 15,4-6 1-15,6-3-1 16,4-7 0-16,4 4-1 16,3-7 1-16,0 13-1 15,4 3 1-15,-4 0-1 16,0 9 0-16,0 1 0 16,0-1 1-16,-3 0 0 15,3 1 0-15,-4-1 0 16,1-2 0-16,3-4 0 15,-3 3 0-15,-1 3-4 16,1-6 0-16,-1 4-8 0,1 2 0 16,0-9-3-16,-1 0 0 15</inkml:trace>
  <inkml:trace contextRef="#ctx0" brushRef="#br2" timeOffset="171210.25">23978 1643 48 0,'14'15'24'0,"-7"-15"-24"0,-7 0 46 0,0 0-45 16,8 0 1-16,2 0-1 15,1-3 1-15,3 3-3 16,3-3 1-16,5-6 1 15,-1-1 1-15,3-8-1 16,1-8 1-16,-4 1-1 16,1 0 1-16,-5 3-1 15,1 4 0-15,-1 5-1 16,-2 0 0-16,-1 13-1 16,-4 10 0-16,1-4-2 15,-4 13 1-15,-4 3-2 16,1 3 0-16,-4 0-2 15,-4 0 0-15,4 13 1 16,0-1 0-16,0 14 1 0,4 11 1 16,3-8 2-16,4 2 1 15,-1 4 1-15,1-13 1 16,-4-13 0-16,-4 4 1 16,-6-4-1-16,-4-6 1 15,-7 1-2-15,-8-4 0 16,1-6-1-16,0-4 0 15,-4-12-1-15,1-6 0 16,-4-3 0-16,3-7 1 16,4-15 0-16,3-3 0 0,7 0 0 15,11-1 0-15,7 4 2 16,11 0 0-16,7-7 0 16,10 7 1-16,4-6-1 15,3 8 1-15,-3 8-2 16,0-1 1-16,-4 0-2 15,-3-6 1-15,-4 0-1 16,-3 3 0-16,-1-9 0 16,5 9 0-16,-1-4 0 15,-3-2 0-15,-8-3 0 16,-3 9 1-16,-3-13-1 16,-4 7 0-16,-7 6 0 15,-4 10 1-15,-3 2-2 16,0 4 1-16,-3 12 0 15,-4 16 1-15,7 0-1 16,0 0 1-16,3 10 0 16,1 5 0-16,3-2 0 15,7-7 1-15,7 0-1 0,10-3 1 16,5 0-2-16,2-22 1 16,1 4-9-16,-4-7 1 15,-3-10-10-15,0-12 1 16</inkml:trace>
  <inkml:trace contextRef="#ctx0" brushRef="#br2" timeOffset="172276.2">26180 752 23 0,'0'6'11'0,"7"-24"8"0,-4 8 4 16,-3 10-15-16,0-6 0 16,0 6 7-16,0 6 1 15,-3 7-18-15,-4 15 1 0,3 13 12 16,1 12 0-16,-4 29-5 16,-4 5 1-16,0 7-4 15,4 10 0-15,0-16-3 16,0-16 1-1,4-16-2-15,-1-5 1 16,4-14-1 47,7-18 0-63,4-3 0 0,3-16 1 15,-4-16-2-15,5-3 1 0,2-6-2 0,8 0 1 0,0 3-2 0,-1 3 1 0,5 10 0 0,-5-1 0 0,-3 10 1 16,-3 10 1-16,0-1 0 15,-4 10 0-15,0 9 0 16,-4 0 0-16,5 4-4 16,-1-13 1-16,3-1-13 0,1-8 1 15</inkml:trace>
  <inkml:trace contextRef="#ctx0" brushRef="#br2" timeOffset="172666.06">26716 1332 45 0,'10'16'22'0,"-2"-16"-12"0,-8 0 28 15,0 0-38-15,-4 0 0 0,-3 9 1 16,-4 1 0-16,-3 5-1 16,0 4 0-1,-4 6 1 1,4 7 0-16,4-1 0 15,3-3 0-15,3-3 0 16,4-6 0-16,4 0-1 16,3-10 1-16,0 4-1 15,0 0 1-15,0-10-2 16,4 3 1-16,-4-6 0 16,0 0 0-16,0 0-1 15,0 9 1 1,0-9 0-16,-4 0 0 0,1 0 0 15,3 3 0-15,0 4-1 16,0 2 1 0,-3-3-3-16,3 7 1 0,0-4-5 15,7-2 0-15,0 2-8 16,0-9 0-16</inkml:trace>
  <inkml:trace contextRef="#ctx0" brushRef="#br2" timeOffset="172952.62">26892 1636 54 0,'21'7'27'0,"-6"2"-34"0,-15-9 47 0,3-9-40 16,1-10 1-16,-1-6-1 15,1-3 0-15,-4-1 0 16,0 4 0-16,0 0 2 15,3 0 1-15,4 13-1 16,11-7 1-16,3 13-1 16,7-4 1-16,8 4-2 15,2-4 0-15,1 7-5 16,-4-6 1 0,-6-10-7-16,-1-3 0 0,4 0-7 15,-1-3 1-15</inkml:trace>
  <inkml:trace contextRef="#ctx0" brushRef="#br2" timeOffset="173356.28">27753 768 39 0,'14'66'19'0,"-14"18"-21"0,0-55 29 16,0-11-25-16,-3 17 0 15,-4 9 4-15,0 0 0 16,3 3-6-16,0-3 0 16,1 0 4-16,3-10 1 15,0-6-1-15,0-9 0 16,0-3-3-16,-4-13 1 0,-3-6-2 16,-7-13 0-1,-7 7 0-15,-11-7 0 0,-3-3-1 16,-4 0 0-16,-3 10 0 15,0 0 1-15,3 9 0 16,3 9 0-16,8 4 0 16,4 18 1-16,6 0 0 15,7 10 0-15,8 6 1 16,13 3 1-16,15-12 0 16,10-4 0-16,22-9-1 15,-1-6 0-15,-3-9-4 16,-10-7 0-16,-12 3-15 15,-13-15 1-15</inkml:trace>
  <inkml:trace contextRef="#ctx0" brushRef="#br2" timeOffset="176930.83">22543 671 44 0,'0'-7'22'0,"0"20"-17"15,0-10 23-15,3 3-25 16,1-3 1-16,-1 4 2 15,-3 2 0-15,0 10-8 16,0 6 1-16,0 3 4 0,0-3 0 16,-3 4-4-1,-1-4 1-15,8-13-8 0,3 4 1 16,0-7-9-16,0-18 1 16</inkml:trace>
  <inkml:trace contextRef="#ctx0" brushRef="#br2" timeOffset="177456.79">22789 689 33 0,'22'-3'16'0,"2"-22"-6"0,-17 16 20 0,-3-7-25 16,-1-3 0-16,-3 1 1 15,-3-11 1-15,-4 20-9 16,-4-4 0-16,-6 1 5 15,-8 2 0-15,-10 1-2 16,-4 9 0-16,-7 0-3 16,-3 0 1-16,-4-9-2 0,7 9 0 15,3 12-2-15,-2 13 1 16,6 10-1-16,4 2 0 16,6 17 0-16,8 8 1 15,14 17 1-15,11-4 1 16,6 0 3-16,4-12 0 15,11-10 2-15,14-12 1 16,7-10 3-16,14-21 0 16,3-29 1-16,-3-6 0 15,-10-25-1-15,-5-13 1 16,-13 0-4-16,-7-9 0 0,-11 0-10 16,-11 6 1-16,-13 16-12 15,-4 12 0-15</inkml:trace>
  <inkml:trace contextRef="#ctx0" brushRef="#br2" timeOffset="179272.87">22246 2223 39 0,'-7'25'19'0,"4"6"-1"16,3-24 19-16,3 2-33 16,1-3 0-16,3 4 5 15,3-1 0-15,4-9-11 16,4 3 1-16,3-3 6 16,11 0 1-16,7 0-3 15,-4 0 1-15,0 0-4 16,-6 0 1-16,-8 0-2 15,-7 0 1-15,-7 0-1 16,-7 7 0-16,-7-4-2 16,-4 3 0-16,-3 3 0 15,-4-6 0-15,1 7 1 16,-1 6 0-16,4 9 0 0,0-13 0 16,7 13 3-16,3 0 1 15,4-6 0 1,7 0 1-16,8 0-2 0,2-4 1 15,8 1-3-15,3-13 0 16,0-3-7-16,4 0 1 16,0-3-12-16,-7-13 1 15</inkml:trace>
  <inkml:trace contextRef="#ctx0" brushRef="#br2" timeOffset="179738.37">22818 2242 54 0,'24'-10'27'0,"-6"-15"-23"15,-14 16 41-15,-4 6-44 16,-8-13 1-16,-6-12 1 16,-10 3 1-16,-12 6-5 15,-9 0 1-15,-15-3 1 16,-7 19 0-16,7 3-2 0,-4 6 0 16,-10 16-2-16,0-3 1 15,3 6-2-15,11 13 0 16,4 6 0-1,10 15 0-15,11 7 1 0,17 22 1 16,18 0 0-16,25-1 1 16,17-14 1-16,11-20 1 15,7-9 2-15,11-13 0 16,3-25 1-16,10-15 1 16,-6-10-1-16,-11-22 0 15,-14-2-2-15,-7-8 0 16,-14-8-9-16,-11 5 1 0,-14-8-12 15,-18 8 1-15</inkml:trace>
  <inkml:trace contextRef="#ctx0" brushRef="#br2" timeOffset="180466.4">23410 2643 43 0,'-7'-9'21'0,"-14"9"-18"0,11 0 28 0,-5 3-28 0,-6 9 0 0,-7 7 1 0,-4 0 1 0,1 6-7 16,-1 13 0-16,0 9 4 15,0 12 1-15,4 7-2 16,10 19 1-16,8-4-1 16,10-2 1-16,7-10-1 15,11-16 1-15,13-9 0 16,12-10 0-16,10-18 1 16,-8-13 0-16,5-12 0 15,-1-4 0-15,-3-12-2 16,-7-3 1-16,-11-13-2 15,-14 0 1-15,-10 7-2 16,-11-1 0-16,-4 10-1 0,-7 10 0 16,-10 8-1-16,-7 11 0 15,3 5 0-15,0 7 1 16,4-7-4-16,4 4 1 16,6-1-10-16,11-2 1 15,10-7-1-15,8-3 0 16</inkml:trace>
  <inkml:trace contextRef="#ctx0" brushRef="#br2" timeOffset="180804.84">23742 3320 52 0,'-4'0'26'0,"4"-28"-36"0,0 16 53 0,0-10-42 16,0 3 0-16,0 0 2 16,0 3 1-16,0-6-4 15,0 7 0-15,4 2 3 0,3 1 0 16,7 2 0-16,4 1 0 15,3 3-1-15,4 2 0 16,3 8-2-16,0-1 0 16,-7 3-3-16,0 10 0 15,8-4-6-15,-5 7 0 16,-3-10-9-16,1-5 1 16</inkml:trace>
  <inkml:trace contextRef="#ctx0" brushRef="#br2" timeOffset="181164.17">24134 3123 42 0,'7'-10'21'0,"3"1"-11"0,-10 9 31 0,0 0-39 16,0 3 0-16,-7 0 1 16,-3 0 1-1,-5 4-6-15,1-1 1 0,0 3 3 16,-3 7 0-16,2 3-1 16,5 6 0-16,3-3-1 15,0-3 0-15,0-4 0 16,3-5 1-16,1 6-1 15,6-13 1-15,4 0-1 16,4-3 1-16,3-3-1 16,0-7 0-16,-3-2 0 15,-1 12 0-15,1-7 0 16,-1 4 0-16,1 3-1 16,-4-6 0-16,4 12 0 0,-1 4 1 15,1-1-1 1,-1 1 0-16,1-1 0 0,0 7 0 15,-1 2 0-15,1-2 1 16,-1 0-5-16,4-4 1 16,4-2-11-16,0-17 0 15</inkml:trace>
  <inkml:trace contextRef="#ctx0" brushRef="#br2" timeOffset="181583.64">24479 3465 51 0,'-3'72'25'0,"-8"16"-24"0,11-70 38 0,0 20-38 15,0-7 0-15,0-2 0 16,0-11 1-16,-3-14-2 15,-1-14 0-15,1-12 1 16,3-19 0-16,0 1-1 16,3-10 0-16,-3-13-2 15,0 9 1-15,-3-8-2 16,3-1 1-16,0 7-2 16,7 2 1-16,3 14 1 15,4 5 1-15,0 16 1 16,8 7 0-16,-1 15 2 0,3 6 0 15,1 10 0 1,-7 3 1-16,-8 0-2 16,-6-3 1-16,-11 6-1 0,-7 6 0 15,3 1-3-15,1-1 1 32,-5-3-5-17,1-12 1-15,4-7-9 0,-1-6 0 0,1-15-1 0,3-4 1 16</inkml:trace>
  <inkml:trace contextRef="#ctx0" brushRef="#br2" timeOffset="181988.01">24765 2678 38 0,'7'72'19'0,"0"44"-20"0,-3-91 37 0,-1 16-36 16,-3 9 0-16,0-6 0 16,0 0 1-16,0-4-1 15,0-5 0-15,4-10 0 16,-4 0 1-16,3-16-1 16,4-15 0-16,-3-3-1 15,3-4 1-15,0-9-1 16,4 0 0-16,-1 0 0 15,1 4 1-15,3 5 1 16,3 13 1-16,5 3 2 0,-1 13 0 16,7 18 0-1,0 1 1-15,0 12-1 0,-6 16 0 16,-5-10-3-16,-3-16 1 16,15 7-5-1,-1-6 0 1,0-16-11-16,0-19 0 0,-7-6-2 0,4-10 1 15</inkml:trace>
  <inkml:trace contextRef="#ctx0" brushRef="#br2" timeOffset="182634.89">26250 2725 53 0,'4'15'26'0,"-11"-2"-28"0,7-1 53 0,0 17-47 15,0 5 0-15,0 19 1 16,0 10 1-16,0 19-8 16,3-10 0-16,1-6 5 15,-1-7 0-15,-3-5-3 16,4-17 1-16,-1-12-1 15,4-18 0-15,4-14-1 16,0-8 1-16,3-17-1 16,0-2 0-16,3-1-1 15,-2 7 1 1,-1 6-2-16,0 9 1 0,0 13 0 16,0 10 1-16,4 15-1 15,-1-3 1-15,8 12 0 16,0 10 1-16,-1 0-2 15,5-9 1-15,-5-1-4 16,4-6 0-16,-3-9-12 0,0-9 1 16</inkml:trace>
  <inkml:trace contextRef="#ctx0" brushRef="#br2" timeOffset="183025.08">26949 3160 57 0,'0'29'28'0,"-11"-1"-33"0,4-19 46 0,-7 7-41 15,-7 0 0-15,-4 3 0 16,0-4 0-16,4 7 0 16,4 0 1-16,-1 0-1 15,4 3 1-15,3-9-1 16,4-4 0-16,7-2 0 15,0-4 0-15,0-6 0 16,7 0 0-16,4 0 0 16,-1 0 0-16,1 0 0 15,3 0 0-15,-3 0 0 16,3 0 0-16,0 0 0 16,0 0 0-16,0 3 0 15,0 3 1-15,-3-2-1 16,-1 5 0-16,-3-3 0 15,4 4 1-15,-4-4-3 16,4 6 1-16,-1-2-6 16,1-4 0-16,-1-6-9 0,1-9 1 15</inkml:trace>
  <inkml:trace contextRef="#ctx0" brushRef="#br2" timeOffset="183309.54">27118 3358 45 0,'-3'-3'22'0,"-5"-22"-15"0,8 15 33 0,0 10-38 16,-3-9 1-16,-1 0 4 15,4-4 1-15,0 4-9 16,7-4 1-16,8-3 5 15,6 4 0-15,3-4-2 16,5 7 1-16,-5-10-5 16,5 0 0-16,-1 3-5 15,4-12 1-15,-1-3-8 16,1-4 0-16,0-5-6 16,3-11 0-16</inkml:trace>
  <inkml:trace contextRef="#ctx0" brushRef="#br2" timeOffset="183716.24">27834 2511 49 0,'0'79'24'0,"11"27"-20"0,-8-93 42 15,-3 12-44-15,0 13 0 16,0 6 4-16,0 9 0 15,7 6-6-15,0 1 0 16,0-13 4-16,1-9 1 16,-1-10-2-16,-4-16 1 15,-6-12-3-15,-4-6 0 0,-4-3-1 16,-7-7 0-16,-6-3-1 16,-12-6 1-16,-6 3-1 31,-4 7 0-31,0 11 0 0,-3 11 1 0,-1 8-1 15,8 14 1-15,7 5-1 16,7 16 1-16,21-12 1 16,14 6 0-16,10 0 1 15,12 0 0-15,16-13-1 16,12-9 1-16,-4-13-2 16,3-6 1-16,-6-6-7 15,-12-3 0 1,-13 0-14-16,-14 0 0 0</inkml:trace>
  <inkml:trace contextRef="#ctx0" brushRef="#br2" timeOffset="191702.59">13028 14841 36 0,'14'29'18'0,"-3"-7"-10"0,-11-13 18 15,3 7-25-15,1-4 0 16,3-9 1-16,-4 4 0 16,1 2-1-16,3 4 0 15,0-1 3-15,4 4 1 16,-1-1 0-16,1-2 0 0,-4-4 1 15,3-2 1-15,5-10-1 16,-5-10 0-16,4-3-1 16,7-18 0-16,11-26-1 15,11-21 1-15,9-17-6 16,1-5 1-16,14-26-13 16,4-5 1-16,-4-14-9 15,-4 7 1-15</inkml:trace>
  <inkml:trace contextRef="#ctx0" brushRef="#br2" timeOffset="193670.31">28928 2163 41 0,'-4'35'20'0,"-3"-20"-13"0,4-5 21 0,-1 2-26 15,-3 4 0-15,-3 9-2 16,-8-6 1-16,-7 6-2 16,-7 13 1-16,1 21 1 15,-8 17 0-15,4 15-1 16,-4 21 1-16,7 8-1 15,7 2 1-15,8-6-2 16,6-19 1-16,11-25-4 16,7-6 1-16,7-25-8 15,7-7 1-15,1-21-3 16,2-7 1-16</inkml:trace>
  <inkml:trace contextRef="#ctx0" brushRef="#br2" timeOffset="194179.47">29023 2765 44 0,'-7'38'22'0,"-18"37"-28"0,22-53 44 15,-4 13-39-15,0 12 1 16,3 6 0-16,1-6 1 0,-1-3-2 16,-3-16 1-16,7-15-1 15,0-20 1-15,11-11-2 16,-8-23 1-16,4-3-3 16,-3-9 1-16,-4 3-3 15,0-1 1-15,0-2 0 16,0 0 0-16,0 6 1 15,0-3 0-15,3 2 2 16,4 14 1-16,4 9 2 16,-1 3 0-16,5 13 2 15,-1-1 0-15,3 4 0 16,4 6 0-16,-3 0 1 16,3 6 0-16,-3-6 0 15,3 3 1-15,4 7-2 16,3 9 1-16,4 12 0 15,-4-9 0-15,-3 9-1 16,-8 1 0-16,-13 2-1 16,-11 10 1-16,-14-3-4 0,-8 15 0 15,-13 4-5-15,-4 2 1 16,0-2-9-16,4-7 0 16</inkml:trace>
  <inkml:trace contextRef="#ctx0" brushRef="#br2" timeOffset="194585.55">29372 3035 48 0,'18'28'24'0,"14"-37"-23"16,-22 6 40-16,4-4-39 15,8-2 1-15,-1-10-1 16,-4-3 1-16,-3 3-5 16,-3-2 1-16,-7-5 2 15,-8 8 0-15,-3 2-2 16,0 3 1-16,-4 7-2 15,1 9 0-15,-4 7-1 16,0 5 0-16,-8 10 0 16,8 1 0-16,4 8 0 15,3-3 0-15,3 1 1 0,8-4 1 16,3-3-1-16,3-3 1 16,1-6-5-16,3-16 0 15,7-7-6-15,0-8 0 16</inkml:trace>
  <inkml:trace contextRef="#ctx0" brushRef="#br2" timeOffset="194854.87">29849 2828 24 0,'28'-16'12'0,"-14"1"1"0,-14 15 13 16,0 6-24-16,-7 7 0 16,-7 2 1-16,-7 10 0 0,-4-12-5 15,0-1 1-15,-3 10 1 16,0 3 1-16,3-6-2 15,4 6 0-15,7-6 0 16,7-3 1-16,3-4 1 16,18 4 1-16,4-3 2 15,3-1 1-15,0-2 0 16,-3 2 0-16,-4 4-1 16,-3-4 0-16,-11 4-3 15,-7 3 1-15,-4 3-9 16,-7 0 0-16,-6-7-8 15,-5-11 1-15</inkml:trace>
  <inkml:trace contextRef="#ctx0" brushRef="#br2" timeOffset="195471.64">29961 3088 43 0,'-14'54'21'0,"7"-10"-22"0,7-35 34 0,0 0-32 16,0 1 1-16,0-4 1 16,0-3 0-16,7-6-4 15,0-3 0-15,7-13 2 16,-6 3 1-16,2-3-2 15,1-9 1-15,-1 0-2 16,1-3 1-16,-1 2-2 16,1 11 0-1,0-1-2-15,-4 9 0 0,0 4 0 16,0 12 1-16,0 7 0 16,-4 3 0-16,-3-7 2 15,0 4 1-15,4-1 0 16,-1-6 1-16,1 1-1 15,-1-1 1-15,5-3-1 16,-1 3 1-16,-4-6-1 16,4 0 0-16,0 0-1 15,0-6 1-15,0 3 0 16,4-13 0-16,0 4 0 0,3-4 0 16,0 0 0-16,0 1 0 15,0-1 0 16,0 0 1-31,0 7 0 0,-3 0 0 0,-1-1 0 0,4 7 0 16,-3 3 0-16,3 3 1 16,0 10-1-16,0 12 0 15,-3-3 0-15,0 3 0 16,3-3 0-16,-4 0 0 16,4-3-2-16,-3-7 1 15,3-3-4-15,0-2 0 0,0-1-8 16,-3-6 0-16</inkml:trace>
  <inkml:trace contextRef="#ctx0" brushRef="#br2" timeOffset="195756.17">30632 2919 37 0,'10'0'18'0,"4"9"-15"15,-10-5 27-15,-4-1-31 16,-7 0 1-16,-4 6-1 15,1 7 1-15,-4 3 0 16,-1 0 1-16,-2 6-1 16,3 0 0-16,0 3 0 15,3-3 0-15,4 3 0 16,7-6 1-16,4-6-1 16,6-7 1-16,1-9 0 0,3-9 1 15,3-1 0-15,1-8 0 16,-4 2-2-16,4-3 1 15,-4-6-10-15,0 0 1 16,-7-6-4-16,0-1 0 16</inkml:trace>
  <inkml:trace contextRef="#ctx0" brushRef="#br2" timeOffset="196085.73">30963 2919 38 0,'46'25'19'0,"-28"-22"-22"0,-18 4 33 0,0-4-30 16,-7 3 0-16,-4 6 0 16,-3-5 0-16,-4 2 0 15,-3 1 0-15,4-1 0 16,-1 0 0-16,4 7 0 16,0-7 0-16,3-2 0 15,4 2 1-15,4-3-1 16,6 7 1-16,4-4 0 15,7 1 0-15,4-1 2 16,3 1 0-16,0 5 0 16,0-5 1-16,-6-1-1 15,-5 7 1-15,-6-1-1 16,-11 7 0-16,-8-3-4 0,-9 0 0 16,-4 6-8-1,-4-3 1-15,-3 0-6 0,-1-9 0 16</inkml:trace>
  <inkml:trace contextRef="#ctx0" brushRef="#br2" timeOffset="196431.47">31175 2339 24 0,'-14'34'12'0,"17"4"8"15,4-19 12-15,4 9-27 16,10 13 1-16,11 6 3 15,7-3 1-15,10 9-12 16,4 4 0-16,-4 2 8 16,-3 4 0-16,-14 9-4 15,-14 19 0-15,-22 3-4 16,-21-9 0-16,-24 12-15 16,-25-6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29:37.2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9T14:32:06.796"/>
    </inkml:context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3736 5399 30 0,'11'22'15'0,"13"22"0"16,-17-31 16-16,0 6-26 15,4-1 0-15,-8 1 3 16,4-6 0-16,-3-1-10 0,-4-5 1 16,-4-10 8-16,4-13 0 15,-10-16-3-15,-1-8 1 16,4-14-1-16,0-21 0 16,4-10-2-16,-4-9 1 15,3 3-2-15,8 1 1 16,3 5-2-16,10 13 1 15,-6-4-1-15,3 20 0 16,4 12-1-16,3 10 0 16,0 12-3-16,4 15 0 0,-4 14-4 15,0 5 1 1,-10 20-7-16,-1 5 0 0,-3 7-4 16,-7 13 1-16</inkml:trace>
  <inkml:trace contextRef="#ctx0" brushRef="#br0" timeOffset="222.76">3567 5340 54 0,'3'19'27'0,"15"-7"-34"0,-8-12 51 0,-6 3-42 0,10 4 0 0,-3-1 1 15,10-3 0-15,0-3-5 16,18-6 1-16,0 3 0 16,-8-7 0-16,8 1-11 0,-7-4 1 15,0 4-5 1,3-7 0-16</inkml:trace>
  <inkml:trace contextRef="#ctx0" brushRef="#br0" timeOffset="540.31">4279 5133 48 0,'14'19'24'0,"-14"-13"-23"0,0-6 43 0,0 3-44 15,-7 7 1-15,0 5 1 16,-7 1 0-16,4 12-2 15,-8 3 0-15,7 1 1 16,1 9 1-16,-1 3-3 16,11-10 1-16,0 0-5 15,4-5 0-15,6-10-10 16,4-10 0-16,8-6-1 16,-1-15 1-16</inkml:trace>
  <inkml:trace contextRef="#ctx0" brushRef="#br0" timeOffset="727.23">4593 5180 45 0,'11'16'22'0,"-11"28"-18"0,0-32 44 0,0 10-47 16,-11 6 1-16,1 7 0 0,-1 12 0 15,-7-19-3-15,1 6 0 16,3 1 2-16,0-4 0 15,-1-6-5-15,5-6 1 16,3-6-7-16,3-10 0 16,-3-9-6-16,4-10 1 15</inkml:trace>
  <inkml:trace contextRef="#ctx0" brushRef="#br0" timeOffset="993.53">4512 5334 47 0,'11'25'23'0,"10"-3"-22"0,-11-13 41 0,-6 4-41 0,10 2 0 0,-3 1 0 0,3 0 1 0,3-1-3 16,1-5 1 0,3-1 0-16,-7 1 0 0,-3-4-4 15,3-3 0-15,-3-3-10 16,-1 0 0-16</inkml:trace>
  <inkml:trace contextRef="#ctx0" brushRef="#br0" timeOffset="1220.56">4727 4989 55 0,'4'40'27'0,"20"23"-26"0,-6-50 43 16,0 12-43-16,13 6 1 15,-9 7 0-15,6 3 1 16,-7 12-5-16,0-6 1 0,-10 3-1 16,-15 3 0-16,-6 1-15 15,-19-14 1-15</inkml:trace>
  <inkml:trace contextRef="#ctx0" brushRef="#br0" timeOffset="1766.68">5708 5171 29 0,'0'6'14'0,"-18"-19"10"0,15 13 6 0,-4 3-24 15,0 7 1-15,3-10 5 16,-6 9 0-16,3-6-15 15,3 4 1-15,8 2 10 16,6-3 0-16,15 1-4 16,7-7 1-16,10 0-4 15,14-16 0-15,4 6-5 16,-17 4 0-16,6-13-9 16,-10 4 1-16,-14-1-8 0,-11 7 0 15</inkml:trace>
  <inkml:trace contextRef="#ctx0" brushRef="#br0" timeOffset="1985.11">5761 5403 61 0,'-4'43'30'0,"8"20"-23"0,3-57 54 16,4-6-54-16,-1 0 1 16,1 4 1-16,17-1 1 15,7-3-14-15,11-3 0 0,-4-4 3 16,-3 4 0-16,-4 9-17 15,-3-6 0-15,-14 0-6 16,3-3 0-16</inkml:trace>
  <inkml:trace contextRef="#ctx0" brushRef="#br0" timeOffset="4562.67">7193 4801 24 0,'0'-10'12'0,"4"13"1"0,-4-3 13 0,0 3-22 16,3 7 1-16,-3 2 5 15,4 13 0-15,3 1-11 16,0-1 1-16,7 3 7 16,-3 3 1-16,6 4-1 15,4-4 0-15,-7 0-2 16,4-2 0-16,0-14-1 15,3-12 1-15,-7-15-2 16,4-13 0-16,3-19-2 16,-11-13 0-16,5-8-1 15,-5 2 0-15,1-9-2 16,-8-4 1-16,4 4-3 16,-7 7 1-16,0 8 0 15,-7-3 0-15,4 17-1 16,3 5 1-16,0 10 1 15,3 0 0-15,8 6 3 16,3 0 1-16,18 0 2 0,14 3 0 16,28-3 1 15,14-6 1-31,32 3 1 0,35-7 0 0,7-5-2 0,29-10 1 16,-1 9-4-16,1 13 1 31,-4-7-6-31,-18 11 1 0,-31 2-7 0,-25 9 1 15,-11 4-7-15,-25-10 1 16,-24-2-9-16,-17 8 1 16</inkml:trace>
  <inkml:trace contextRef="#ctx0" brushRef="#br0" timeOffset="5058.96">8237 4559 49 0,'-3'13'24'0,"-22"5"-18"0,15-11 37 16,-12 8-42-16,1 10 1 0,-7 7-1 16,0 2 1-16,-4 7-4 15,-3 12 0-15,-1-12-2 16,8 0 1-16,0-3-7 15,10-7 1-15,4-15-7 16,4-10 1-16</inkml:trace>
  <inkml:trace contextRef="#ctx0" brushRef="#br0" timeOffset="5268.7">7878 4562 53 0,'17'38'26'0,"18"34"-27"0,-20-53 47 16,2 12-44-16,8 0 1 15,7 10 0-15,-1-3 1 16,1-4-7-16,0-9 1 16,-4-3-2-16,-7-9 0 15,-3-4-13-15,0-15 1 16</inkml:trace>
  <inkml:trace contextRef="#ctx0" brushRef="#br0" timeOffset="5688.87">8308 4249 44 0,'0'9'22'0,"11"-15"-10"0,-4 3 28 0,3 3-34 0,4 0 1 0,7-7 4 16,1 1 0-16,2 3-14 15,-6 0 1-15,0 3 8 16,-4 3 0-16,-11 6-4 15,-3 7 0-15,0-7-5 16,-3 10 1-16,-15 6-3 16,4-3 1-16,0-6-1 0,0 0 1 15,-4 6 1 1,7 0 0-16,4-4 3 16,7-2 1-16,7-3 2 0,8-4 1 15,9-9-1-15,5-9 1 16,-5-1-6-16,4 1 1 15,4 9-16-15,0-10 0 16,0 10-3-16,-8 0 1 16</inkml:trace>
  <inkml:trace contextRef="#ctx0" brushRef="#br0" timeOffset="5929.2">8541 4785 66 0,'3'16'33'0,"8"-13"-38"16,-4-3 66-16,4-3-60 16,6-4 1-16,11 1-2 15,8-7 0-15,-1 4-6 16,4-7 1-16,0 4-13 15,3-13 1-15,-3-7-3 16,-8 4 0-16</inkml:trace>
  <inkml:trace contextRef="#ctx0" brushRef="#br0" timeOffset="6155.76">9246 4311 59 0,'-3'35'29'0,"-8"15"-35"0,8-37 57 15,-1 15-51-15,1 6 1 16,-1 16 0-16,1 10 1 0,6 3-3 16,1 6 0-16,3-7-3 15,0-15 0-15,0-9-13 16,3-13 0-16</inkml:trace>
  <inkml:trace contextRef="#ctx0" brushRef="#br0" timeOffset="6906.94">7161 5603 63 0,'22'16'31'0,"62"-16"-28"0,-45-3 50 15,21 0-49-15,39 3 1 16,38 0 6-16,43 3 0 15,35-6-13-15,36-4 1 16,-4-2 7-16,14-7 1 16,-4-6-3-16,-6-3 0 15,-18-12-5-15,-39 5 1 16,-32 4-4-16,-24 9 0 16,-40 4-3-16,-27 5 0 15,-29 7-5-15,-24 0 1 0,-22 0-13 16,-20 3 1-16</inkml:trace>
  <inkml:trace contextRef="#ctx0" brushRef="#br0" timeOffset="8890.04">8237 6268 64 0,'-7'13'32'0,"-7"12"-24"0,4-13 33 0,-4 16-41 16,-8 4 1-16,-6 18-2 15,-4 6 1-15,1 13-5 16,-8-12 1-16,4 2-7 16,3-5 0-16,4-7-7 15,6-19 0-15</inkml:trace>
  <inkml:trace contextRef="#ctx0" brushRef="#br0" timeOffset="9128.84">7930 6434 49 0,'18'28'24'0,"17"16"-28"0,-24-25 41 16,0 9-37 0,3 1 1-16,0 5-1 0,7 1 1 15,4-4-3-15,3 0 0 16,4-9-4-16,-11-3 0 16,11-13-8-16,-1-6 1 15</inkml:trace>
  <inkml:trace contextRef="#ctx0" brushRef="#br0" timeOffset="9400.25">8378 6588 53 0,'-7'41'26'0,"14"-29"-22"15,1-12 47-15,2 0-46 16,11 0 1-16,4 0 0 16,3 3 0-16,15-3-9 15,6-3 1-15,7-3 2 16,-3-3 1-16,-3-7-8 16,-8 0 1-16,-7-3-12 15,-6-6 0-15,-12-6-2 16,-6 3 1-16</inkml:trace>
  <inkml:trace contextRef="#ctx0" brushRef="#br0" timeOffset="9592.68">8647 6331 59 0,'-11'50'29'0,"15"13"-33"0,-4-48 58 16,0 20-53-16,7 6 0 15,-4 12-1-15,4-3 0 0,0 3-3 16,0-2 0 0,-3-11-5-16,3-8 0 0,0-17-10 15,4-18 0-15</inkml:trace>
  <inkml:trace contextRef="#ctx0" brushRef="#br0" timeOffset="10028.61">9021 6174 53 0,'14'22'26'0,"-11"-13"-20"16,-3-9 43-16,7 0-45 15,4 0 1 1,14-3 3 0,3 0 1-16,11-3-12 0,3 0 1 15,-3-1 6-15,-4 4 0 16,-10 3-3-16,-1 0 1 16,-13 6-4-16,-4 10 1 15,-11 0-2-15,-6 3 1 16,-8 12-2-16,-3 0 1 15,7 4 0-15,-11-1 1 16,15 4 2-16,3 0 1 16,7 5 1-16,10-8 1 0,11-13 1 15,4 0 1 1,14-13-1-16,10 4 0 0,11-7-4 16,-3-12 0-16,-19 0-6 15,1-1 0-15,-7 7-16 16,-7-3 1-16</inkml:trace>
  <inkml:trace contextRef="#ctx0" brushRef="#br0" timeOffset="15746.77">14146 4794 43 0,'0'28'21'0,"-3"10"-15"0,3-22 21 15,0 9-24-15,-4 3 1 16,4 16 0-16,0 22 0 0,0 12-6 16,0 16 0-16,0 4 3 15,0-8 0-15,0-14-6 16,0-17 1-16,0-15-10 16,4-19 0-16</inkml:trace>
  <inkml:trace contextRef="#ctx0" brushRef="#br0" timeOffset="16034.87">14139 4829 43 0,'7'15'21'0,"11"-18"-14"16,-11 3 31-16,4-3-36 0,3-3 1 16,7-4 1-1,7 1 1-15,11 0-7 0,10-4 1 16,8-3 3-16,-1-15 0 16,-3 3-5-16,0 0 1 15,-7 9-9-15,-7 0 1 16,-15 3-6-16,-13 10 1 15</inkml:trace>
  <inkml:trace contextRef="#ctx0" brushRef="#br0" timeOffset="16226.91">14139 5255 60 0,'11'13'30'0,"28"-7"-40"15,-22-12 58-15,8 6-48 16,7 0 1-16,3 3-2 16,0 3 1-16,1-3-6 15,-1 4 1-15,0-1-11 16,-10-19 1-16</inkml:trace>
  <inkml:trace contextRef="#ctx0" brushRef="#br0" timeOffset="16478.82">14672 5550 44 0,'0'38'22'0,"4"-26"-26"0,-4-12 28 16,0 0-37-16,3-6 1 16,1 0-9-16,-4-19 1 15</inkml:trace>
  <inkml:trace contextRef="#ctx0" brushRef="#br0" timeOffset="16633.48">14612 5287 40 0,'4'34'20'0,"20"-25"-25"0,-13-9 36 0,-1-3-32 16,-2 0 0-16,13 3-17 16,7-6 1-16,0-7 15 15,4 4 1-15</inkml:trace>
  <inkml:trace contextRef="#ctx0" brushRef="#br0" timeOffset="16964.09">14859 5475 37 0,'11'37'18'0,"3"-12"-17"0,-7-25 33 16,0 0-34-16,0 0 1 15,0 0-2-15,0 0 1 16,4-3-1-16,-4-12 1 15,0-4-3-15,0-3 1 16,0 0-1-16,0 0 0 0,3 6 1 16,5-3 0-1,2 7 0-15,1-1 0 0,3 1 3 16,0-1 0 0,0 13 2-16,-3 7 0 15,-4-1 0-15,0 3 0 0,0 10-1 16,-3 9 1-16,-1-3-2 15,1-3 1-15,0 0-3 16,-1-3 0 0,1-3-6-16,-1-4 1 0,1-18-5 15,3-13 0-15</inkml:trace>
  <inkml:trace contextRef="#ctx0" brushRef="#br0" timeOffset="17383.64">15632 4810 47 0,'17'44'23'0,"-10"31"-24"0,-7-59 43 16,0 6-40-16,-3 12 0 15,-1-2 0-15,-3 15 1 16,4 0-4-16,-1-3 1 15,1-4 2-15,3-2 1 16,0-13-2-16,0-3 1 16,0-6-1-16,-4-4 1 15,-3-9-2-15,-4 0 1 0,-6-9-1 16,-4 0 0-16,-4 0-2 16,-3-1 1-16,-8 4 0 15,1 10 0 1,-7 2-1-16,14 10 1 0,3 9 0 15,7 10 0-15,8-7 2 16,10 0 0-16,10-2 1 16,8-4 0-16,14-10-1 15,14-15 1-15,-4 3-2 16,0-6 1-16,-3-9-9 16,-7-4 1-16,-11-9-10 15,-11 9 0-15</inkml:trace>
  <inkml:trace contextRef="#ctx0" brushRef="#br0" timeOffset="18495.12">17579 4694 35 0,'18'-25'17'0,"-15"6"-6"0,-3 3 20 16,0 7-26-16,0 3 1 0,0-1 3 15,0 7 1-15,-7 13-13 16,-4 12 1-16,-3 13 7 15,-3 24 0-15,-4 17-3 16,-1 9 0-16,5 15-4 16,3 7 1-16,0-13-4 15,6-12 1-15,5-16-10 16,3-22 0-16,0-19-3 16,0-12 1 15</inkml:trace>
  <inkml:trace contextRef="#ctx0" brushRef="#br0" timeOffset="19232.06">17103 5475 50 0,'-7'53'25'0,"14"-34"-24"0,-4-19 47 15,4 0-47-15,7 0 0 16,8-19 0-16,6-3 1 15,4-9-3-15,3-7 1 16,4-15 1-16,3-1 0 16,4-2 0-16,3-4 0 15,-3 10-1-15,-7 3 0 16,-4 0-1-16,-3 6 1 16,-4 13-2-16,-3 6 1 15,-1 16-3-15,-2 6 1 0,-5 16-3 16,-3 15 1-16,-7 10 0 15,-3 3 1-15,-4 9 0 16,-4 0 1-16,-3-3 2 16,0-2 1-16,0-11 1 15,0-2 0-15,4-17 0 16,-1 1 0-16,8-12 0 16,3-4 0-16,7-6-1 15,4-4 0-15,3-8 1 16,-4 8 0-16,1 1 0 15,0 6 0-15,-4 0 0 16,0 6 0-16,0 4 0 16,0 2 0-16,-3-2-1 15,-1-1 0-15,1-3 0 16,3 1 0-16,-4-1 0 16,1-3 0-16,3-3 0 15,7 6 1-15,1-6 0 0,-1 0 1 16,0-12 0-16,0-7 0 15,-3-9-1-15,-4-4 1 16,3-5 0-16,-2 2 0 16,-5 4-2-16,-3 12 0 15,0-3-1-15,-3 6 1 16,-8 7-1-16,-3 6 0 16,0 9-1-16,-3 10 0 15,-1 3 0-15,0 9 0 16,4 6 1-16,4 10 1 0,6-3 1 15,8-10 0-15,7-2 1 16,10-7 0-16,7-7 0 16,7-5 0-16,1-1-4 15,-1-12 0-15,-7-10-13 16,-14-5 1-16</inkml:trace>
  <inkml:trace contextRef="#ctx0" brushRef="#br0" timeOffset="19816.58">19703 4446 49 0,'-4'22'24'0,"8"25"-17"0,-4-34 33 0,0 12-39 15,-7 6 1-15,3 16 0 16,-3 10 0-16,3 5-2 16,4 4 0-16,0-6 2 15,-3-7 1-15,3-9-2 16,-4-10 1-16,1-5-1 16,-1-4 0-16,-3-10-1 15,-7-5 0-15,4-7-2 16,-4-3 1-16,-4-6-2 15,-3-4 0-15,-8 1-1 16,-2-4 0-16,-1 7-1 16,0 9 0-16,-3 13 1 15,7 0 0-15,7 9 1 16,3 9 1-16,7 7 2 16,11 0 1-16,7 6 1 15,15-3 0-15,6-7-1 16,11-8 0-16,-4-17-2 15,7-6 0-15,1-3-10 0,6-12 0 16,4-13-3-16,-4-9 1 16</inkml:trace>
  <inkml:trace contextRef="#ctx0" brushRef="#br0" timeOffset="20057.64">20091 5017 41 0,'17'-22'20'0,"-10"16"-13"0,-7 6 38 16,0 0-43-16,0 0 1 15,-7 3 0-15,-7 3 0 0,-7 7-4 16,-7 2 0-16,-4 7 3 16,-3 6 0-16,3-6-1 15,-3 7 0-15,10 2-1 16,4-3 0-16,7 0-1 16,7-2 0-16,10-5-1 15,8-8 0-15,7-7-3 16,6-6 0-16,4-9-9 15,8-13 0-15,-8-3-1 16,-7-3 0-16</inkml:trace>
  <inkml:trace contextRef="#ctx0" brushRef="#br0" timeOffset="20514.09">20165 5192 50 0,'3'48'25'0,"1"-27"-29"0,-4-17 50 15,0 2-45-15,0 0 1 16,3-3-1-16,1-9 1 16,3 0-4-16,4-1 1 15,-1-5 1-15,1-7 1 16,-1 3-2-16,1 4 1 16,-1 2 0-16,1 4 0 15,0-3 0-15,3 9 1 0,-4-6-2 16,1-1 1-1,-4 1-1-15,0 3 1 0,0 0-2 16,0 3 1-16,0-3-2 16,0 3 1-16,0 0-1 15,0 0 0-15,4 0 0 16,0 3 1-16,-1-3-1 16,4-3 1-16,0-4 0 15,7 1 1-15,-3-3 0 16,0 6 1-16,-1-7 0 15,1 7 0-15,-4 3 0 16,0 3 1-16,-3 7-1 16,-1-4 1-16,-3 3-1 15,1 1 0-15,-1-1-1 16,0 0 1-16,0 1-6 16,3-7 1-16,4 3-7 15,1-15 1-15</inkml:trace>
  <inkml:trace contextRef="#ctx0" brushRef="#br0" timeOffset="20896.73">21026 5098 39 0,'3'35'19'0,"-24"-13"-23"0,14-16 31 16,-4 4-27-16,-3 5 0 0,0 1 0 15,0 6 0 1,-7-6 0-16,7 2 0 0,3-5 0 16,1 3 0-16,6-7 0 15,8-3 1 1,10-21-1 0,3 5 0-16,1-2 0 15,-4-1 1-15,0 1-2 16,0-1 1-16,-3 0 0 15,-1 4 0-15,1 6 1 16,0 3 0-16,-1 6 2 16,1 4 0-16,-4 5 1 15,3 4 0-15,1 6-1 16,0 0 1-16,3-6-3 16,0-3 1-16,0-7-7 15,0 1 0-15,0-17-9 16,-3-12 1-16</inkml:trace>
  <inkml:trace contextRef="#ctx0" brushRef="#br0" timeOffset="21146.36">21311 5167 44 0,'0'35'22'0,"-7"9"-19"0,4-38 34 15,-1 3-37-15,1 4 0 16,-1-7-3-16,1-3 0 0,-1-6 0 16,1-6 0-16,-1-7-10 15,1-6 1-15,3-6-1 16,-4 0 0-16</inkml:trace>
  <inkml:trace contextRef="#ctx0" brushRef="#br0" timeOffset="21375.66">21230 4964 41 0,'0'15'20'0,"18"-2"-25"0,-11-16 41 0,3 3-36 0,5 0 0 0,-1-3-1 0,3-1 0 0,4 1-5 0,-3 3 0 0,3 0-5 15,-3-3 0-15</inkml:trace>
  <inkml:trace contextRef="#ctx0" brushRef="#br0" timeOffset="21574.17">21491 5192 37 0,'14'29'18'0,"15"-1"-22"0,-19-22 30 0,1 0-27 0,-1-2 1 16,1-1-4-16,-4-3 0 15,0-10 1-15,-3-5 1 16,-4-4-4-16,0 3 1 15,-4-6 0-15,4 0 1 0,0 0 2 16,4 4 0 0,-1-1 4-16,8 0 1 0,-1 6 2 15,4 4 0-15,0 9 2 16,1 9 0-16,-1 7-1 16,0 0 1-16,0 6-2 15,-4 3 0-15,-2 0-3 16,-1 0 0-16,3-3-4 15,1-3 1-15,-1-4-7 16,1-8 1-16,7-11-5 16,-1-14 0-1</inkml:trace>
  <inkml:trace contextRef="#ctx0" brushRef="#br0" timeOffset="21862.15">22211 4979 48 0,'7'19'24'0,"-7"-31"-27"0,0 12 46 16,0 0-44-16,3-7 1 16,-3 7-1-16,4-6 1 0,0 0-5 15,-1 9 0-15,-3-3-9 16,-3 3 1-16</inkml:trace>
  <inkml:trace contextRef="#ctx0" brushRef="#br0" timeOffset="22115.73">22137 5161 56 0,'7'31'28'0,"-4"26"-26"0,1-41 49 0,-1-4-50 16,1-2 1-16,0-1-3 15,-1-3 0-15,1 1-8 16,-4-4 1-16,-7-13-9 15,3 4 1-15</inkml:trace>
  <inkml:trace contextRef="#ctx0" brushRef="#br0" timeOffset="27279.58">23527 4145 38 0,'7'3'19'0,"-11"-9"-9"15,4 6 20-15,4 6-26 16,-4 4 1-16,-4 5 2 15,1 7 1-15,-1 10-10 16,-3 18 0-16,4 13 6 16,-1 6 1-16,4 12-3 15,0-9 1-15,0-3-3 16,0-6 1-16,0-16-2 16,4-9 1-16,-1-20-1 15,4-11 1-15,4-17-1 16,3-5 0-16,0-14-1 15,0 4 1-15,4-3-1 16,-4 9 0-16,0 0-1 0,4 10 0 16,-1 12 0-1,1 13 0-15,0 6 0 0,3 3 0 16,0 0 1-16,4 3 1 16,-1 0 0-16,1 4 1 15,-4-10 1-15,4 3 1 16,-4-10-1-16,0-2 1 15,-3-13 1-15,-1-9 1 16,1-13 0-16,-7-7 1 16,-4-11-1-16,0-4 1 15,0-3-2-15,0-3 1 0,-4-1-4 16,1 11 1-16,-4-11-7 16,0 4 1-16,-4 0-10 15,4 7 0-15,-7 2-2 16,4 3 0-16</inkml:trace>
  <inkml:trace contextRef="#ctx0" brushRef="#br0" timeOffset="27667.41">24081 4007 58 0,'7'35'29'0,"-14"56"-39"16,7-66 58-16,0 22-48 0,0-3 0 15,3 18 0-15,1-5 0 16,-1 5-1-16,1-2 1 16,-1-16 0-16,1-10 0 15,3-5-1-15,3-14 1 16,-3-8-1-16,4-14 1 15,-4 7-1-15,0 0 0 16,0-6 0-16,0 0 0 16,0-4 0-16,0 7 0 15,4 3 0-15,0 3 1 0,3 4 0 16,0-4 0-16,0 9-1 16,0 1 1-16,4 3-3 15,-1-7 0-15,1 4-10 16,3-7 1-1</inkml:trace>
  <inkml:trace contextRef="#ctx0" brushRef="#br0" timeOffset="28043.93">24546 4556 28 0,'-7'-3'14'0,"14"-16"3"0,-3 13 8 0,-4 6-20 15,0 0 1-15,0 0 1 16,0 0 0-16,0 0-10 15,0 6 1-15,-4 3 6 16,-3 1 0-16,-3-4-3 16,-1 13 1-16,0 3-3 0,1 0 1 15,-1 0-3 1,1-7 1-16,3-2-1 0,3-7 0 16,8 0 0-16,3-2 0 15,3-4 1-15,1-4 0 16,-1-2 1-16,1-3 1 15,-4-1 0-15,4 1 0 16,-1-7-1-16,1 10 1 16,-1-3 0-16,1 2 1 15,0 4-1-15,-1 13 1 16,1 5-1-16,-1 4 1 16,1 3-1-16,0 3 1 0,-1-3-2 15,4 0 0-15,0-3-6 16,4-7 1-16,0-12-6 15,3-12 1-15</inkml:trace>
  <inkml:trace contextRef="#ctx0" brushRef="#br0" timeOffset="28313.35">24836 3741 42 0,'7'-10'21'0,"3"20"-16"16,-6 2 36-16,-1 10-40 0,-3 0 1 16,0 19 0-16,0 3 1 15,-3 18-4-15,-1 20 0 16,4 6 2-16,0 18 1 16,4-5-2-16,-1-20 1 15,-3-2-2-15,4-32 1 16,-1-13-5-16,1-18 1 15,-4-13-7-15,-4-9 1 16,-3-16-5-16,-7-3 1 16</inkml:trace>
  <inkml:trace contextRef="#ctx0" brushRef="#br0" timeOffset="28478.75">24575 4302 39 0,'-8'25'19'0,"23"16"-8"0,-8-35 34 0,7 0-40 16,7 1 1-16,7-11 5 15,14-2 0-15,18-6-14 16,11-13 1-16,3 6 6 16,21-9 1-16,1 2-11 15,-5 1 1-15,-13-6-14 16,-25 9 0-16</inkml:trace>
  <inkml:trace contextRef="#ctx0" brushRef="#br0" timeOffset="29188.15">26804 4321 40 0,'0'6'20'0,"-25"41"-12"0,22-38 19 16,-8 13-25-16,-6 13 1 15,-15-1-1-15,-3 10 1 0,-8 3-7 16,4 0 1-1,4 0-1-15,7-12 0 0,7-7-9 16,7-15 0-16</inkml:trace>
  <inkml:trace contextRef="#ctx0" brushRef="#br0" timeOffset="29384.38">26504 4383 43 0,'18'54'21'0,"24"24"-14"16,-24-59 36-16,3 22-39 0,7 9 0 15,-3 6 0-15,0 1 0 16,3-4-9-16,-3-15 1 16,-1-19-10-1,-3-13 0-15</inkml:trace>
  <inkml:trace contextRef="#ctx0" brushRef="#br0" timeOffset="30167.62">27891 4252 61 0,'-4'19'30'0,"1"12"-31"0,-4-22 47 0,-1 7-46 15,1 3 0-15,0 0 0 16,-3-1 0-16,-4 4 0 16,-4 3 0-16,0 1-1 15,4-1 0-15,4-10-1 16,3-2 0-16,3-4-2 15,11-2 1-15,4-4-1 16,6 3 0-16,5 3 2 16,2 1 0-16,4-4 2 15,1 3 1 1,-12 4 0-16,-3 6 1 0,-7 6-1 16,-10 3 1-16,-8 3-3 0,-3 7 1 15,-3-10-7-15,-5 10 1 16,-2-13-9-1,-4-9 0 1</inkml:trace>
  <inkml:trace contextRef="#ctx0" brushRef="#br0" timeOffset="30537.77">28187 4026 58 0,'7'56'29'0,"-18"57"-37"16,11-103 51-16,-7 37-43 15,0 3 0-15,-3 6 0 16,-1-2 0-16,4-20 0 16,4 1 0-16,-1-17-1 15,4 4 1-15,4-9 0 16,-1-10 0-16,1-6-1 15,3-10 1-15,0 1-1 16,0 2 1-16,3 4 0 16,4 9 0-16,1 10 0 15,-1 6 0-15,0 0 0 16,0 9 0-16,-3 3 0 16,-1-3 0-16,1 1-3 15,-1-4 0-15,4 0-8 0,0-16 1 16,-3-3-5-16,7-12 1 31</inkml:trace>
  <inkml:trace contextRef="#ctx0" brushRef="#br0" timeOffset="30803.36">28582 4503 31 0,'11'3'15'0,"6"3"-5"0,-10-6 22 0,0 0-31 0,-7 0 0 0,0 0 3 0,-3-3 0 0,-4 0-5 15,-4 6 1-15,-6 3 3 16,-8 4 0-16,0 8-1 16,-3-5 0-16,7 12-2 15,3 3 1 1,-3 13-4 0,10-10 1-16,8-6-1 15,10-6 0-15,4-9 0 16,6-7 0-16,-3-9-1 15,0-4 1-15,4-6-8 16,0-9 1-16</inkml:trace>
  <inkml:trace contextRef="#ctx0" brushRef="#br0" timeOffset="31059.43">28674 4597 40 0,'3'53'20'0,"4"10"-17"16,-3-48 29-16,-1 4-32 0,4 3 1 15,1-3 3-15,-1-6 0 16,3-7-4-16,4-6 1 16,4-10 2-16,3-2 1 15,0-10 0-15,4-6 0 0,-4-1-3 16,0 1 1-16,-3 0-7 15,-4-3 0-15,-3-7-10 16,3 10 0 0</inkml:trace>
  <inkml:trace contextRef="#ctx0" brushRef="#br0" timeOffset="31390.84">29203 3832 45 0,'0'28'22'0,"-4"53"-12"15,4-59 31-15,0 6-41 0,0 20 1 16,-3 5 0-16,-1 19 1 16,1-6-2-16,-1 15 0 15,4-15 0-15,0 3 1 16,0-9-4 0,0-13 1-16,4-19-9 0,3-3 1 15,0-25-6-15,4-6 1 16</inkml:trace>
  <inkml:trace contextRef="#ctx0" brushRef="#br0" timeOffset="31841.06">29662 4010 36 0,'7'29'18'0,"-7"30"-14"16,0-43 28-16,-4 12-28 15,1 3 0-15,3 10 4 16,3 3 0-16,4-6-9 16,-3 2 0-16,3-2 6 15,-4-3 1-15,4-7-3 16,-3 0 1-16,-1-9-3 0,1-4 1 15,-4-5-2 1,-4-7 0-16,-3-6-1 0,-7-3 0 16,-7-4-1-16,-7-2 0 15,3-1 0-15,-3 1 0 16,0 12 1 0,-4 9 0-16,0 7 0 0,0 9 0 15,8 3 1-15,10 3 1 16,7 1 1-16,7-1 0 15,10-6 0-15,8-9 1 0,10-7-3 16,4-6 1 0,0-12-7-16,-4-4 0 0,-4-5-11 15,-6-7 1-15</inkml:trace>
  <inkml:trace contextRef="#ctx0" brushRef="#br0" timeOffset="32845.47">30949 4324 48 0,'7'41'24'0,"-14"-26"-13"0,4-12 24 16,-4 4-35-16,-7 2 1 16,-8-3 0-16,-2-2 0 0,-5-4-2 15,8 0 1-15,-10 9 1 16,-5 0 0-16,4 7-1 16,8 9 1-16,3 0-2 15,7-6 1-15,-1-3-1 16,5 9 0-16,10-10-1 15,7-2 1-15,7-4-1 16,7-9 0-16,0 0 0 16,-3-3 1-16,0-3 0 15,-4-3 1-15,0-1-2 16,0 1 1-16,0-1-1 16,-3 1 0-16,-1 3 0 15,1 3 1-15,-1 3 0 16,1 9 1-16,-4 0 1 15,0 4 0-15,0 3 1 16,-3 2 0-16,-1 4-1 16,4 3 1-16,0-3-7 0,4-9 1 15,7-10-10-15,-4-6 1 16</inkml:trace>
  <inkml:trace contextRef="#ctx0" brushRef="#br0" timeOffset="33122.46">31126 4490 54 0,'7'53'27'0,"0"1"-33"0,-4-45 47 0,-3 10-40 15,4 6 0-15,-4-6 2 16,3-10 0-16,-3 1-3 15,0-4 0-15,7-9 2 16,4-10 1-16,3-2-1 16,0 2 0-16,7-6-2 15,4-3 0-15,-4-3-6 16,4-3 0-16,0 0-11 16,3 3 0-16</inkml:trace>
  <inkml:trace contextRef="#ctx0" brushRef="#br0" timeOffset="33400.9">31644 4430 44 0,'-3'10'22'0,"-22"12"-26"0,14-16 30 16,-6 0-26-16,-8 4 0 15,0 2 1-15,-3 4 0 16,3 6-3-16,-3-9 1 15,7 2-2-15,7 7 1 16,3 0-2-16,8-3 1 16,6 6 1-16,8-12 0 0,7-4 2 15,-1-3 1 1,8-6 2-16,-4-9 0 0,0-1 1 16,0 1 0-16,-3-7-9 15,-4-2 1 1,-7-11-7-16,-3 1 0 0</inkml:trace>
  <inkml:trace contextRef="#ctx0" brushRef="#br0" timeOffset="33750.01">31764 4543 55 0,'0'54'27'0,"-3"-29"-36"0,3-13 52 16,-4 4-43-16,1-3 0 16,3-1-7-16,0-6 1 15,0-6-4-15,0-12 0 0,0-13-4 16,3-3 0-16</inkml:trace>
  <inkml:trace contextRef="#ctx0" brushRef="#br0" timeOffset="33932.21">31701 4302 40 0,'3'25'20'0,"22"0"-27"0,-18-22 38 0,7-9-35 0,0-3 0 0,4-4-16 15,-1-3 0-15</inkml:trace>
  <inkml:trace contextRef="#ctx0" brushRef="#br0" timeOffset="34302.25">32233 3976 28 0,'0'66'14'0,"-7"34"-7"0,7-72 16 16,0 13-19-16,4 6 0 16,-1 0 4-16,1 0 1 0,-1-6-10 15,1-7 0-15,-1-5 7 16,1-1 1-16,-4-13-3 16,3-8 0-16,-3-4-2 15,-3-6 0-15,-8-4-2 16,-3-2 0-16,-7-7-2 15,-4 4 0-15,-3-1-1 16,0 7 0-16,0 9-1 31,0 13 1-31,3 3 1 0,4 3 0 16,7-4 1-16,6 4 1 0,8 0 2 16,8 0 0-16,6 3 0 15,10-3 0-15,5-3-1 16,-1-3 1-1,0-10-5-15,-3-3 1 0,-4-3-11 16,-7-9 0-16</inkml:trace>
  <inkml:trace contextRef="#ctx0" brushRef="#br0" timeOffset="35082.68">32554 3816 54 0,'11'22'27'0,"17"-19"-24"0,-17 3 43 0,6-6-45 15,12 3 1-15,2-3 2 16,-2-3 1-16,9-6-6 15,5 3 1-15,-1-4 2 16,-3 4 1-16,-4 0-1 16,-3 9 0-16,-7 3-4 15,-4 7 1-15,-11-7-1 16,-10 6 1-16,-3 13-1 16,-8 4 0-16,-10 2 0 15,-4 7 0-15,-3 6 1 16,7-4 1-16,3 7-1 15,1 0 1-15,3 7-3 16,3-10 1-16,0-13-7 16,4 0 1-16,0-9-9 15,-3 0 1-15</inkml:trace>
  <inkml:trace contextRef="#ctx0" brushRef="#br0" timeOffset="35334.56">32720 4785 55 0,'7'9'27'0,"4"4"-19"0,-8-13 46 0,1 3-52 15,3 0 1-15,0-3 0 16,0 3 0-16,-3 0-5 15,-4-3 0-15,0 0-5 16,0-6 0-16,-8-6-12 16,-9 2 0-16</inkml:trace>
  <inkml:trace contextRef="#ctx0" brushRef="#br0" timeOffset="36411.44">24666 5559 43 0,'4'16'21'0,"-1"41"-12"0,-3-45 22 15,0 16-30-15,0 4 1 16,-3 2-1-16,-1 10 1 16,1-6-5-16,-1-10 1 15,1 0-6-15,3-12 0 16,0-13-6-16,0-3 1 15</inkml:trace>
  <inkml:trace contextRef="#ctx0" brushRef="#br0" timeOffset="36928.58">25012 5644 45 0,'21'-19'22'0,"-3"-15"-21"16,-15 21 39-16,1 4-36 15,-4-10 0-15,-4-3 1 0,-3-6 1 16,-3 6-8-1,-8-3 1-15,-10 3 4 0,-7 3 1 16,-8 3-3-16,-6 4 0 16,-4 2-1-16,-4 4 1 15,8 6-2-15,-4 0 1 16,0 6-1-16,-3 7 1 16,3 6-2-16,-4 9 0 15,12 3-1-15,6 13 1 16,7 6-1-16,11 13 1 0,10 6-1 15,11 9 1 1,11-5 2-16,17-1 0 16,43-3 2-1,10-25 0-15,-4-19 0 16,4-19 1 0,-3-19 0-16,-11-15 1 0,-10-13-2 15,-12-18 1 16,-9 6-3-31,-12-10 1 0,-2 0-7 0,-15-3 0 0,-7-6-11 16,-7 16 1-16</inkml:trace>
  <inkml:trace contextRef="#ctx0" brushRef="#br0" timeOffset="37995.44">25520 5534 45 0,'-7'16'22'0,"3"-22"-12"0,4 6 29 0,0 0-36 16,0 0 0-16,0 0 2 16,11-3 1-16,3 3-7 15,4-7 1-15,-1 10 4 16,12-3 1-16,9-3-1 16,5 3 0-16,-1-9-2 15,-3 3 0-15,0-1-1 16,-8 1 1-16,-6 0-3 15,-7 9 1-15,-8 3-3 16,-6 4 1-16,-8 8-2 0,-6 11 1 16,-1 2-2-16,-14 0 0 15,-3 10 0-15,-4-3 0 16,-3 3 1-16,7 6 1 31,0 6 1-31,3-3 0 0,4 0 2 16,7 7 0-16,3-7 1 0,8-3 0 15,3-13 0-15,7-9 1 16,0-3-1-16,0-6 1 16,3-3-1-16,8-4 0 0,3 0-4 15,4-5 0 1,0-4-9-16,-4-4 1 0,0-11-4 16,0-1 0-16</inkml:trace>
  <inkml:trace contextRef="#ctx0" brushRef="#br0" timeOffset="38243.83">25471 6023 59 0,'14'26'29'0,"17"-11"-33"0,-16-12 58 16,6-9-51-16,3 3 0 16,8-3-1-16,7 3 0 15,-4-7-9-15,1 1 0 16,-8 2-10-16,0-5 0 16</inkml:trace>
  <inkml:trace contextRef="#ctx0" brushRef="#br0" timeOffset="38732.96">25915 6143 55 0,'7'6'27'0,"11"6"-20"15,-8-8 38-15,8-1-42 16,3 0 1-16,7-3 0 16,4-3 0-16,0-4-6 15,-4-2 0-15,-10-3 3 16,-1-1 1-16,-6 0-4 15,-4-2 1-15,0-4-3 16,-7-3 1-16,-7 3-4 0,-4 3 1 16,-3 1-2-16,-3 12 0 15,-1 6 0-15,0 6 1 16,1 4 2-16,-1-1 1 16,4 4 3-16,0 6 1 15,7 3 3-15,3 6 0 16,4-2 1-16,7-1 1 15,7 0-1-15,4 3 1 16,3-6-2-16,4-6 1 0,-4-9-4 16,0-4 1-16,0-6-11 15,-3-9 1-15,0-7-6 16,-1-3 1-16</inkml:trace>
  <inkml:trace contextRef="#ctx0" brushRef="#br0" timeOffset="39196.43">26409 6221 42 0,'0'38'21'0,"0"-23"-15"0,0-15 34 15,0 0-38-15,0 0 1 16,0 0 0-16,0 0 0 16,0 0-4-16,3-9 0 0,1-10 3 15,0-3 1-15,3-3-3 16,0 3 1-16,3 3 0 16,4 1 0-16,4-1 0 15,3 3 0-15,7 3-1 16,1 1 1-16,-1 3-2 15,0 2 0-15,-3 4-5 16,-4 0 1-16,-3 3-12 16,-4 0 1-16</inkml:trace>
  <inkml:trace contextRef="#ctx0" brushRef="#br0" timeOffset="39497.64">26903 6055 42 0,'3'16'21'16,"11"-35"-18"-16,-10 19 28 0,0 0-29 0,-4 0 1 16,0 0-1-16,-8 3 1 15,-2 3-5-15,-8 4 1 16,-3-7 2-16,-4 6 0 16,8 7-2-16,-1 9 1 15,0 3-1-15,4-3 1 16,4 6 0-16,3-2 0 15,3 2 0-15,4-9 1 16,11-6-1-16,10-7 1 16,0-9-1-16,4-9 1 15,-4 2-1-15,-3-8 1 16,-8-7-6-16,-6-10 0 0,-11 1-9 16,0-3 1-16</inkml:trace>
  <inkml:trace contextRef="#ctx0" brushRef="#br0" timeOffset="40173.44">28265 5472 42 0,'17'75'21'0,"-20"-16"-14"0,3-40 31 0,-4 13-37 15,1 15 1-15,-1 0 3 16,4 12 0-16,0-2-5 16,4-10 0-16,-1-3 5 15,1-10 0-15,-4-9-1 16,0-9 0-16,0-7-2 16,-7 4 1-16,-7-19-3 15,-4 6 0-15,-7-7-2 16,-3-8 0-16,-4-1-1 15,0 3 0-15,1 4 0 16,2 9 0-16,1 9 2 16,7 4 0-16,3 3 0 0,8 9 1 15,6 6 0 1,11 7 0-16,4-4 1 0,7 4 0 16,3-1-1-16,7 4 1 15,0-9-1-15,4-7 0 16,0-7-6-16,-8-5 0 15,8-13-10-15,-7-13 1 16</inkml:trace>
  <inkml:trace contextRef="#ctx0" brushRef="#br0" timeOffset="40384.21">28568 6171 55 0,'-7'47'27'0,"-4"-9"-34"0,11-32 43 0,0-6-43 16,0 3 0-16,0-3-15 16,0-9 1-16,-3-17 21 15,-1 1 1-15</inkml:trace>
  <inkml:trace contextRef="#ctx0" brushRef="#br0" timeOffset="40595.71">28420 5851 39 0,'7'22'19'0,"14"0"-18"0,-14-22 36 16,4 6-37-16,-1-6 0 15,1 3-2-15,-1 0 0 16,5 1-2-16,2 2 1 16,-3-6-7-16,4 0 0 15,-4 0-2-15,4-10 1 16</inkml:trace>
  <inkml:trace contextRef="#ctx0" brushRef="#br0" timeOffset="40834.35">28773 6133 43 0,'17'25'21'0,"1"29"-20"0,-15-42 45 0,4-6-43 15,0 4 0-15,-3 2 1 16,0-2 0-16,-1-4-5 16,1-3 0-16,-4-3 3 15,3-3 1-15,4-6-2 16,4-10 1-16,-1-3-1 15,1-3 0-15,0 6-3 16,3-3 1-16,-4 6-6 16,-3-6 1-16,0 7-11 15,4-4 1-15</inkml:trace>
  <inkml:trace contextRef="#ctx0" brushRef="#br0" timeOffset="41017.28">29044 6105 46 0,'14'44'23'0,"-7"6"-18"0,-3-37 34 15,-1-1-40-15,1-2 1 16,-4-4-8-16,0-6 1 0,0-10 0 16,0-8 0-16,-4-7-7 15,-3-1 0-15</inkml:trace>
  <inkml:trace contextRef="#ctx0" brushRef="#br0" timeOffset="41404.78">29058 5911 31 0,'25'18'15'0,"7"17"-9"0,-22-26 26 0,1-2-30 16,3-1 0-16,4-3 1 15,6 0 0-15,5-3-4 16,-1-3 0-16,0-3 2 15,0-1 1-15,-7 1-1 16,-3 0 0-16,-4 6-1 16,-3 0 0-16,-8-3 0 15,-3 9 0-15,-3 0 0 16,-8 7 0-16,1 6-1 16,-5-4 0-16,1-2 0 15,4-1 0-15,3 1 0 0,3 0 0 16,4-1 1-16,7-3 0 15,4 1 0-15,6 2 1 16,5 1 0-16,-1 3 0 16,-7 2 0-16,-3 4 0 78,-4-6-1-78,-7-3 0 0,-4 5-1 0,-3-5 1 0,0 6-2 0,-4-4 0 0,4-5-9 0,4-1 0 0,3-9-1 0,0-6 1 0</inkml:trace>
  <inkml:trace contextRef="#ctx0" brushRef="#br0" timeOffset="41588.18">29538 6152 42 0,'18'41'21'0,"-11"6"-26"16,-4-35 41-16,1 10-37 15,-1 0 1-15,-3 0-4 16,0-3 1-16,0-6-2 16,4-10 0-16,-1-10-7 15,1-11 1-15</inkml:trace>
  <inkml:trace contextRef="#ctx0" brushRef="#br0" timeOffset="41885.33">29647 6086 24 0,'32'10'12'0,"-7"-14"-3"0,-15 8 16 15,5-1-24-15,6 0 0 16,3 0 0-16,5 0 1 16,2 3-3-16,-2-6 0 0,-1 4 1 15,-3-4 1-15,-4-4-1 16,-4 4 1-16,5-6 0 15,-8 0 1-15,-4 3 0 16,1 0 0-16,-8 3 0 16,-3 3 0-16,-7 6-2 15,-3 4 1-15,-4 2-5 16,-1 1 1-16,-6 3-5 16,4 3 0-16,3-7-3 15,-1 1 0-15</inkml:trace>
  <inkml:trace contextRef="#ctx0" brushRef="#br0" timeOffset="42260.18">30117 6309 15 0,'10'25'7'0,"8"-3"0"0,-11-19 8 16,0-3-14-16,7 0 0 15,-3 0 3-15,3-3 0 16,-4-7-4-16,1 1 1 16,0-3 4-16,3-1 0 15,0 4-1-15,3 2 1 16,8 4-1-16,7 0 1 15,10-3-2-15,4 3 1 0,7-4-1 16,3 4 1-16,1 0-1 16,3 6 1-16,0 3-2 15,0 4 0-15,-4-4-1 16,1 4 1-16,-11-4-10 16,-8 0 1-16,-9-9-7 15,-19-3 0-15</inkml:trace>
  <inkml:trace contextRef="#ctx0" brushRef="#br0" timeOffset="43416.05">24137 7259 55 0,'14'19'27'0,"7"-4"-15"0,-14-11 27 16,8-1-34-16,2-3 1 16,11 0 1-16,11-3 0 15,7-4-10-15,0 1 0 16,-7 0 6-16,-8 3 1 16,-6 0-5-16,-7 6 1 15,-4 3-3-15,-4 3 1 16,-10 4-2-16,-3 3 1 15,-8-7-1-15,-3 10 0 0,-3 6 1 16,-8 3 0 0,7 0 2-16,4 7 1 0,7-1 0 15,4 1 0-15,10-4 1 16,0-3 1-16,7-3-2 16,3-6 1-16,8-9-1 15,0-10 1-15,7 0-5 16,3-10 0-16,-7-2-13 15,-3-10 0-15</inkml:trace>
  <inkml:trace contextRef="#ctx0" brushRef="#br0" timeOffset="43942.14">24906 7287 44 0,'64'-47'22'0,"-33"-9"-13"0,-24 34 26 16,0-10-33-16,-3 10 1 0,-4-18 2 16,-4-4 0-16,-3 0-6 15,-14 16 0-15,-14 3 3 16,-18 6 1-16,-7 3-3 16,-3 13 1-16,-8 16-3 15,-7 2 1-15,-6 7-4 16,-8 9 1-16,-3 13-2 15,17 7 1-15,8 18-1 16,10 12 1-16,10 7-1 16,22 12 0-16,14-6 3 15,14-9 1-15,25-10 2 16,17-15 0-16,25-16 4 16,11-25 0-16,20-23 3 15,8-11 0-15,-3-23-1 16,-12-6 0-1,-10-15-2-15,-14-1 1 0,-17-3-8 0,-15-3 1 16,-14 4-13-16,-21 2 0 16</inkml:trace>
  <inkml:trace contextRef="#ctx0" brushRef="#br0" timeOffset="45083.48">25312 8096 54 0,'-11'28'27'0,"11"-9"-25"0,0-16 41 16,4-3-42-16,3-3 1 15,3-3 0-15,5-10 0 16,6-9-2-16,3-6 0 16,5-4 2-16,-1-2 1 15,4-7-2-15,-8 6 1 0,-3-9-3 16,1 0 1-16,-8 6-3 16,0 7 0-16,-4 3-3 15,-3 12 0-15,1 6-4 31,-1 10 0-31,0 9 0 0,0 10 1 0,0 6 1 16,0 12 1-16,0 1 3 16,7-7 1-16,11 10 6 15,10-4 0-15,4-9 5 16,14-12 0-16,10-10 1 16,-3-12 0-16,-3-20 1 15,-15-8 0-15,-14-13-3 16,-10-4 0-16,-11-2-3 15,-7-1 0-15,-4 1-5 16,1 12 0-16,-11 6-8 16,0 7 0-16,-1 6-9 15,1 3 0-15</inkml:trace>
  <inkml:trace contextRef="#ctx0" brushRef="#br0" timeOffset="45502.09">26197 7936 49 0,'-3'25'24'0,"10"-31"-18"0,0 3 36 0,3 6-39 15,5-6 1-15,2 3 0 16,8-3 1-16,-4 3-7 16,0-6 1-16,-3-4 3 15,-4-5 0-15,-3-4-3 16,-4-3 0-16,-4 0-4 16,-6 0 1-16,-4 3-3 15,-8 3 1-15,1 10-1 16,0 0 0-16,-3 9 1 15,2 9 1-15,5 10 3 16,-1 0 1-16,8 7 1 16,3 5 1-16,3 4 0 0,4-4 1 15,7 1-1-15,4-1 1 16,0-9-4-16,-1-6 0 16,5-9-10-16,-1-17 1 15</inkml:trace>
  <inkml:trace contextRef="#ctx0" brushRef="#br0" timeOffset="46042.71">26674 7930 50 0,'21'16'25'0,"-4"-10"-26"0,-10-9 43 0,-3 0-41 16,-4 3 0-16,3 0 0 15,-3 0 0-15,0 0-2 16,0 0 1-16,-7 0 0 15,0 0 0-15,-3 6 0 16,-4 0 0-16,0 1-1 16,3 2 1-16,4 0-1 15,3 1 0-15,8-1-1 16,3-3 1-16,4 1 0 16,3-7 0-16,0-3 0 15,-4-7 0-15,4-2 0 16,-3-1 1-16,3 1 0 15,-3-1 0-15,-4 0-2 16,-4 4 0-16,1 0-4 16,-8 6 1-16,1 6-3 0,-1 0 0 15,1 12 0-15,-1 7 1 16,1 7 4-16,3-1 0 16,3 9 6-16,4 4 1 15,4 6 3-15,-1-3 1 16,-3-3 0-1,1 0 0-15,-8-7-2 16,-4 4 0-16,-3-10-3 0,0-3 1 16,-4-6-3-16,-3 0 1 31,-18-10-4-31,4-6 0 0,4-9-2 16,6-3 1-16,4-7-3 15,7 0 1-15,7 1-3 16,10 2 0-16,4 1-4 15,4-1 1-15</inkml:trace>
  <inkml:trace contextRef="#ctx0" brushRef="#br0" timeOffset="46659.67">27178 7936 36 0,'4'10'18'0,"-15"-10"-16"16,7 0 29-16,-6 0-31 16,-8 0 0-16,-3 3 0 0,-4 0 1 15,4 10-1-15,0 2 0 16,3 1 0-16,4 0 1 16,4-1-1-16,3-2 1 15,7-7-3-15,3-3 1 16,11-6-1-16,7-9 1 15,4-1-2-15,0 0 1 16,-4 1-3-16,-3-1 1 16,-1 4-2-16,1 3 1 15,-4 3-1-15,0-4 0 16,0 4 0-16,0 0 0 0,0 3 4 16,1 3 0-16,-5 7 1 15,1-1 1-15,-1 7 2 16,1-1 0-16,3-2 1 15,0-1 1-15,7 1-1 16,8-10 0-16,2-9-1 16,5-13 1-16,9 0 0 15,1-9 1-15,0-16-3 16,0-6 1-16,-11-13 0 16,-3-6 0-16,-7-15 0 15,-11-7 0-15,-11 0-2 16,-13-3 1-16,-11 9-1 15,-4 6 1-15,-3 17-1 16,-1 15 1-16,5 25 1 16,-4 19 0-16,6 28 0 15,5 19 0-15,-1 15-1 16,8 16 1-16,10 16-2 0,7 10 1 16,7-4-2-16,0-19 0 15,0-9-3-15,0-9 1 16,-7-13-8-16,0-16 1 15</inkml:trace>
  <inkml:trace contextRef="#ctx0" brushRef="#br0" timeOffset="46872.94">27323 7858 47 0,'24'22'23'0,"57"-22"-24"0,-49-3 43 0,7 0-42 16,3-1 0-16,1 1-4 15,-4 0 0-15,-8 0-4 16,1 0 1-16,-11-3-7 16,-7-1 0-16</inkml:trace>
  <inkml:trace contextRef="#ctx0" brushRef="#br0" timeOffset="47050.21">27841 7958 45 0,'0'41'22'0,"4"0"-29"0,-4-32 40 15,0-3-35-15,0-2 0 16,0-1-9-16,0-10 0 15,0-14 6-15,-4-1 0 16</inkml:trace>
  <inkml:trace contextRef="#ctx0" brushRef="#br0" timeOffset="47200.97">27834 7714 27 0,'14'37'13'0,"0"-21"-19"0,-10-16 17 0,3 0-22 16,0-6 0-16</inkml:trace>
  <inkml:trace contextRef="#ctx0" brushRef="#br0" timeOffset="47502.39">28032 7996 26 0,'7'34'13'0,"0"-5"-10"0,-7-29 27 16,3 0-26-16,1 3 0 15,-1 0 5-15,1-3 0 16,3 0-11-16,0-3 1 15,4-4 6-15,3-2 1 16,3-7-2-16,8-2 0 16,3 2-3-16,4-3 1 15,0-3-4-15,-4-3 0 16,-3 3-9-16,-8 0 0 16,-6 0-4-16,-8 7 1 15</inkml:trace>
  <inkml:trace contextRef="#ctx0" brushRef="#br0" timeOffset="47829.78">28392 7990 44 0,'7'9'22'0,"49"-31"-29"16,-35 16 39-16,-3-4-33 15,-4-5 1-15,-3-7 0 16,-4-6 0-16,-11-1 0 16,-6 7 0-16,-5 7 0 15,-2-1 1-15,3 13-1 16,-4 9 1-16,4 13 0 0,3 3 1 16,1 9 0-16,3 7 1 15,3 3 0-15,4-4 0 16,4-8-1-16,6-1 0 15,4-16-2-15,11-5 1 16,3-7-6-16,1-7 0 16,-8-5-9-16,3-10 0 15</inkml:trace>
  <inkml:trace contextRef="#ctx0" brushRef="#br0" timeOffset="51032.2">29591 7745 57 0,'21'16'28'0,"29"6"-28"15,-36-19 47-15,7 0-44 16,7 0 0-16,7 0 3 15,8-6 1-15,3-3-9 16,-8-7 1-16,-6 1 4 0,-4-4 1 16,-3-6-3-1,-11 0 1-15,-3 0-3 0,-8-3 0 16,-6 0-3-16,-4 3 1 16,-7 6-2-16,-11 4 0 15,-3 6-1-15,-1 9 0 16,-2 9 0-16,-1 16 1 15,4 1 2-15,3 8 0 16,7 13 3 15,4-9 0-31,18 16 3 0,6-1 0 16,12-3 1 0,9-6 0-16,5-9-1 0,-1-13 0 0,-3-12-6 0,-4-10 0 0,4-13-12 15,-1-18 1 1,-6-3-4-16,-4-7 1 0</inkml:trace>
  <inkml:trace contextRef="#ctx0" brushRef="#br0" timeOffset="51312.44">30110 7667 57 0,'7'44'28'0,"0"15"-37"16,-4-46 58-16,4 2-48 15,-3 7 1-15,3 3 1 16,0-6 0-16,4 0-2 16,-4-3 0-16,0-4 3 15,0-2 0-15,0-4 0 0,0-3 0 16,0-9-1-16,3-10 1 16,1-12-2-16,3 3 0 15,7-13-3-15,0-3 1 16,1 1-5-16,-1 5 0 15,0 1-9-15,-3 5 0 16,-4 4-7-16,-4 7 1 16</inkml:trace>
  <inkml:trace contextRef="#ctx0" brushRef="#br0" timeOffset="51702">30417 7892 49 0,'3'7'24'0,"11"-4"-15"16,-7-3 40-16,4-3-46 16,10-4 0-16,0-2 2 15,0-7 0-15,0-2-7 16,-6 2 1-16,-1-3 3 15,-4 0 0-15,1 0-2 16,-8 1 0-16,-3-4-3 16,-7 6 0-16,-7 3-1 15,-3 7 0-15,-5 9-1 16,1 7 0-16,0 2 0 0,3 16 0 16,1 4 2-1,10-1 1-15,7 1 2 0,7-1 0 16,10 0 1-16,1-6 0 15,3-3 0-15,0-6 0 16,-3 0-4-16,-4-10 1 16,0-6-12-16,0-13 0 15</inkml:trace>
  <inkml:trace contextRef="#ctx0" brushRef="#br0" timeOffset="52273.16">30766 7883 47 0,'-4'63'28'0,"4"-57"10"0,0 3-36 0,0 1 0 32,0-7 3-32,4-12 0 15,-1 5-6-15,1-11 0 16,-1-7 4-16,1-6 0 16,-1-4-2-16,1 7 1 0,3-3-2 15,4 3 0-15,-1 3 0 16,8 0 1-16,3 0 0 15,4 3 0-15,3 7 0 16,0 8 1-16,0 8-1 16,1 11 1-16,-8 1-2 15,-4 15 0-15,-3 10-1 16,-6 3 0-16,-8 9-1 16,-4-6 0-16,0 0-5 15,1-12 0-15,-1-10-10 16,1-13 1-16</inkml:trace>
  <inkml:trace contextRef="#ctx0" brushRef="#br0" timeOffset="52987.06">31771 8021 55 0,'-3'9'27'0,"3"-9"-29"0,0-9 41 16,3-7-38-16,4 1 0 16,0-7 1-16,4-10 0 0,-1 1-3 15,5 3 1 1,-1 3 1-16,0 3 1 0,3 0-1 15,8 3 0-15,7 6 0 16,3 7 0-16,4 6-1 16,-4 0 0-16,-3 6-5 15,-4 7 1-15,-7 3-13 16,-7-1 1 0</inkml:trace>
  <inkml:trace contextRef="#ctx0" brushRef="#br0" timeOffset="53263.58">32318 7886 60 0,'7'10'30'0,"4"-10"-35"16,-11 0 48-16,-4 0-44 16,-6 0 0-16,-5 0 0 0,1 3 1 15,-3 3 0-15,-5 3 1 16,1-5-2-16,-3 5 1 15,2 7-2-15,5 2 1 16,3 4-2-16,7 0 0 16,7 0 0-16,7-3 1 15,7-6 0-15,3-7 0 16,-2-6 2-16,2-3 0 16,-3-10-3-16,4-6 1 15,-4 1-11-15,-3-1 0 16</inkml:trace>
  <inkml:trace contextRef="#ctx0" brushRef="#br0" timeOffset="53563.95">32561 7933 60 0,'4'3'30'0,"-11"-18"-39"15,3 8 51-15,-3-2-43 16,-3 0 1-16,-4 2 0 16,-4 4 0-16,4 3 0 15,-4 6 0-15,-3 4 0 16,7-4 0-16,0 10-2 16,3 6 0-16,4 3-1 0,7 0 0 15,4-3 0-15,10-6 0 16,3-1-3-16,5-12 1 15,6-9-5-15,0-13 0 16,-3-3-3 0,-1-12 1-16</inkml:trace>
  <inkml:trace contextRef="#ctx0" brushRef="#br0" timeOffset="53790.84">32791 7118 50 0,'3'19'25'0,"-3"43"-30"0,0-37 51 0,-3 10-46 16,-1 15 1-16,-3 10 0 15,0 15 0-15,4 3-1 16,-1 13 0-16,0-6 0 16,1-3 1-16,-1-13-4 15,1-19 0-15,-1-19-5 16,1-22 0-16,-1-9-7 15,1-12 1-15</inkml:trace>
  <inkml:trace contextRef="#ctx0" brushRef="#br0" timeOffset="54149.88">32579 7667 34 0,'28'31'17'0,"29"16"-9"0,-40-38 24 15,5 4-27 1,-1 0 1-16,7-4 2 0,11-3 1 15,7-3-12-15,6-3 0 16,1 0 7-16,-7-3 1 16,-7 3-4-16,-11 0 0 15,-7 0-2-15,-6 0 1 16,-15 0-1-16,-7-3 0 16,-4 3-1-16,-7-3 1 15,4 3-2-15,-3 0 1 16,-1 6 0-16,4 0 1 15,3 4 0-15,8 2 0 0,6 1 1 16,4 6 1-16,7 3 2 16,8-7 1-16,2 7 0 15,1 7 0 1,-7-1-2-16,-8 3 1 0,-13-3-2 16,-11 1 0-16,-11-4-7 15,-18-10 0-15,-13-8-11 16,-7-7 1-16</inkml:trace>
  <inkml:trace contextRef="#ctx0" brushRef="#br0" timeOffset="55650.81">22994 7748 35 0,'0'0'17'0,"7"-25"-5"0,0 16 18 15,0-4-27-15,7-3 0 32,18-15 3-32,0 3 0 15,-4 3-8-15,0 0 1 16,-3 0 4-16,0-4 0 15,-1 1-2-15,-2 6 0 16,-1 0-2-16,-4 0 1 16,-3 4-1-16,1 2 0 15,-5 3 0-15,-3 7 0 0,-7 6-2 16,-3 6 0-16,-4 16-1 16,-4 6 0-16,0 10 0 15,1 3 0-15,3 9 0 16,7-6 1-16,10 6 2 15,8 0 1-15,3 4 4 16,4-17 1-16,-4-5 0 16,4-10 1-16,3-4 0 15,0-5 1-15,-7-4-3 16,-3-2 1-16,-11-7-4 16,-10-4 1-16,-8-2-2 15,-3-3 1-15,-21-4-2 16,-15-2 0-16,-13-1 0 15,-15 3 0-15,4 1 0 0,0 5 0 16,-4 4-1 0,4 3 0-1,0 3 0-15,14 1 1 0,14-1 0 0,11 0 0 16,14-3 0-16,17-6 1 16,22-4 1-16,17-9 0 15,15-9 1-15,24-9 0 16,17-1 0-16,12-12 0 15,-8-7 0-15,0 10 0 16,-14 3-1-16,-17 4 1 16,-15 11-2-16,-13 14 1 15,-26 15-1-15,-24 22 0 0,-25 28-1 16,-38 13 1-16,-33 27-2 16,-20 20 0-16,-36 38-11 15,-18 5 0-15,-20 23-3 16,3 18 1-16</inkml:trace>
  <inkml:trace contextRef="#ctx0" brushRef="#br0" timeOffset="81279.6">1478 8040 48 0,'-10'9'24'0,"10"7"-13"0,0-13 24 0,0 0-34 15,0 3 1-15,0 1 2 16,0-4 0-16,0 3-3 16,0-3 0-16,7 4 3 15,-4-1 1-15,15-3-1 16,3 0 0-16,7-3-1 15,11-3 0 1,24-3-3 0,-3-1 1-16,-21 4-3 15,-7 0 1-15,-11 9-3 16,-7 4 1-16,-14 9-2 0,-14 9 1 16,-7 6-2-1,0 4 0-15,-7 6 0 0,-4 0 1 16,4 6 2-16,3-3 0 15,-3 0 3-15,10-6 1 16,8 0 2-16,-1-7 0 16,11-6 2-16,11-6 0 15,10-3 0-15,7-13 0 16,11-3-3-16,0-9 1 16,-1 0-3-16,-2 0 0 15,-8-4-7-15,0 4 1 0,-10-7-12 16,-15 1 1-16</inkml:trace>
  <inkml:trace contextRef="#ctx0" brushRef="#br0" timeOffset="81581.25">1506 8485 61 0,'-7'6'30'0,"4"1"-32"16,3-7 50-16,0 0-46 0,0 3 1 16,3 0 1-1,8-6 0-15,17 0-6 0,4 3 1 16,14-10 2-16,3 1 1 15,1-4-6-15,-8 7 1 16,-10-3-12-16,-4 2 1 16,-18 4-5-16,-3 3 0 15</inkml:trace>
  <inkml:trace contextRef="#ctx0" brushRef="#br0" timeOffset="82034.82">2007 8444 53 0,'18'13'26'0,"10"-16"-23"16,-17 3 46-16,10-3-48 15,-3-4 0-15,3 1 0 16,0 0 1-16,-11-7-3 16,1 4 0-16,0-4 0 15,-4 1 1-15,-4-1-2 16,-6 4 0-16,-4 3-2 0,-4-1 0 16,0 7 0-1,1 7 0-15,-8 2 0 16,8 7 1-16,-1 6 2 0,1 0 0 15,-1 3 1-15,4 3 1 16,3 3 1-16,4-6 1 16,0 0 0-16,4-3 0 15,10-9-2-15,-3-4 1 16,10-6-2-16,0-9 1 16,0-6-9-16,7-10 0 15,-7-7-8 16,8 1 1-31</inkml:trace>
  <inkml:trace contextRef="#ctx0" brushRef="#br0" timeOffset="82555.55">2392 8444 42 0,'-7'22'21'0,"7"-22"-23"15,0 0 32-15,-4-9-30 16,4-4 0-16,-7-5 0 15,7-4 1-15,0 3-1 16,0 0 0-16,0 0 2 16,7-3 1-16,14 3 0 15,-6 10 0-15,9 6 0 16,-3 3 1-16,-10 3-1 16,7 0 1-16,-4-6-6 15,3 3 1-15,1-6-7 16,-4-1 1-16,4-2-7 15,-4 0 0-15,4-1-1 0,-1 4 1 16,4 3 11 0,-123-13 3-1,225 44 7-15,-101-18 0 16,-5-4 8-16,1 3 0 31,-7-2 1-31,-11 2 1 16,-8 0-11-16,-2 4 1 15,-8 6-6-15,-3 3 1 0,0 0-4 16,3 3 0 0,4 0-1-16,4 3 0 0,10 0-1 15,0-3 1-15,3-6 0 16,15-9 1-16,10-7 1 16,4-9 1-16,7-7 0 15,-15 0 1-15,1-5-2 16,-15-1 1-16,-6-3-9 15,-8 3 1-15,-13-3-6 16,-1-3 0-16</inkml:trace>
  <inkml:trace contextRef="#ctx0" brushRef="#br0" timeOffset="83261.52">4099 7924 52 0,'7'9'26'0,"-7"4"-34"16,0-10 47-16,0 9-39 16,0 1 0-16,-7 3-1 15,4 2 1-15,-8 8 1 16,1-1 1-16,-1 0-1 16,4 9 1-16,0-2 0 15,3-1 0-15,-6-3 0 16,3-6 0-16,3-3-2 15,-6-7 1-15,-1 1-2 0,4-7 1 16,-4 1-1-16,-6-1 1 16,3-3-1-16,-4 3 1 15,-3-3-1-15,-7-3 0 16,6-3 0-16,-6 3 1 16,7 0 0-16,-7 3 0 15,10 4 0-15,4 5 1 16,4 7 0-16,-1 3 0 15,0 3 0-15,11 0 1 32,4 3 0-32,14-9 1 0,-4-9 0 15,10-4 0-15,1 0-2 16,10-3 0-16,-3-9-7 16,7-3 1-16,-7-10-12 15,-4-3 1-15</inkml:trace>
  <inkml:trace contextRef="#ctx0" brushRef="#br0" timeOffset="83461.56">4205 8328 59 0,'-7'50'29'0,"25"1"-35"0,-18-39 47 16,3 4-41-16,4 3 0 15,-7-4-2 1,7-5 0-16,-7-7-2 0,11-9 1 16,-8-10-12-16,5-9 0 15</inkml:trace>
  <inkml:trace contextRef="#ctx0" brushRef="#br0" timeOffset="83638.34">4205 8197 61 0,'21'31'30'0,"-3"-3"-34"0,-7-18 51 0,-8-7-48 15,8 0 1-15,-4-3-4 16,3 3 1-16,8-6-5 16,-8-3 1-16,5-10-10 15,-5 3 1-15</inkml:trace>
  <inkml:trace contextRef="#ctx0" brushRef="#br0" timeOffset="83846.55">4456 8284 46 0,'17'38'23'0,"8"-7"-18"15,-14-18 36-15,3 3-38 16,-4 2 0-16,1 1 2 16,-1-3 1-16,-3-7-6 15,4 4 0-15,3-10 4 16,4-3 1-16,-8-6-3 0,8-4 1 15,-7-5-3-15,3-4 1 16,-4-3-5-16,1 6 1 16,3-6-6-16,-11-3 0 15,5 0-9-15,-5 0 0 16</inkml:trace>
  <inkml:trace contextRef="#ctx0" brushRef="#br0" timeOffset="84047.16">4812 8360 59 0,'0'40'29'0,"3"-5"-38"16,-3-29 48-16,0-3-41 16,0-3 0-16,0 0-7 15,0-9 1-15,0-7 0 16,0-6 1-16,7 0-8 15,-14-6 1-15</inkml:trace>
  <inkml:trace contextRef="#ctx0" brushRef="#br0" timeOffset="84434.74">4812 8143 29 0,'3'13'14'0,"26"-4"-6"15,-29-9 23-15,7 0-31 16,3-3 1-16,4 0 0 15,11-6 0-15,-4-1-1 16,4 1 0-16,3-1 2 0,0 1 0 16,1 0 1-1,-5-1 0-15,-6 7-1 0,0 3 1 16,-8 3-1-16,-10 3 0 16,0 7-1-16,-10-4 0 15,3 4-4-15,3-1 0 16,-10 7-3-16,10 0 0 15,-6 0 0-15,10 0 1 16,0-1 0-16,3-5 1 16,8-7 5-16,3 4 0 15,7-1 4-15,0 1 1 16,-3 2 0-16,-7 1 0 16,-1 2-1-16,1 4 0 0,-8 0-4 15,-3 3 1-15,-3-3-4 16,-8 0 0-16,1-1-7 15,-1 4 1-15,4-9-5 16,0-7 0-16</inkml:trace>
  <inkml:trace contextRef="#ctx0" brushRef="#br0" timeOffset="84646.07">5341 8325 39 0,'4'32'19'0,"-4"8"-21"0,0-30 33 16,-4-1-31-16,4 4 0 15,-7-1-1-15,3-2 0 16,4-4-2-16,-7 0 0 16,7-6-8-16,0-6 1 15,0-13-1-15,0-3 1 16</inkml:trace>
  <inkml:trace contextRef="#ctx0" brushRef="#br0" timeOffset="85050.34">5292 8225 39 0,'21'37'19'0,"7"1"-26"0,-21-35 42 0,4-9-35 15,3 0 1-15,3 9-1 16,1 0 0-16,3-9-1 15,0 3 0-15,8-4 0 16,-5 1 0-16,5-3 0 16,-1 2 0-16,0-2 0 15,-7 3 1-15,-7 6 1 16,4-4 0-16,0 4 1 16,-8 0 0-16,4 4 0 15,-3-1 1-15,-4 0-2 16,-7 0 1-16,0 6-4 15,-7 1 1-15,0-4-4 16,0-3 0-16,-4 4-1 0,4 5 0 16,4 4 0-1,-4 6 1-15,7-3 1 16,7-4 0-16,-4-2 3 0,4-4 0 16,4-9 1-16,3-3 0 15,0-3-2-15,-3-4 1 31,-1 1-5-15,1-4 0-16</inkml:trace>
  <inkml:trace contextRef="#ctx0" brushRef="#br0" timeOffset="85380.66">5828 8350 36 0,'14'13'18'0,"0"2"-26"0,-7-11 36 15,-3-1-29-15,6 3 1 0,-10 0 1 16,11 1 1-16,-8-1-1 15,4 0 0-15,1-3 2 16,-1 4 0-16,0-4 0 16,3 0 0-16,1-6-1 15,6 0 1-15,-6-4-2 16,7-5 0-16,-4-1 0 16,3 1 0-16,1 2 1 15,3 4 1-15,7 6-1 16,4 6 1-16,7 4-1 15,0 5 1-15,3 1-2 16,-14-3 1-16,4-4-3 16,-4-3 1-16,-7-3 0 15,4 0 0-15,0 1-2 0,-7-1 0 16,-4-3-10 0,-4-7 1-16,-3-5-3 0,-3-4 0 15</inkml:trace>
  <inkml:trace contextRef="#ctx0" brushRef="#br0" timeOffset="85681.48">6777 8046 53 0,'10'22'26'16,"5"-28"-35"-16,-15 6 50 0,7-3-42 15,-4-1 0-15,1-2-3 16,-1 0 0-16,-3 6-6 15,0-9 1-15,-3 5-5 16,-1-2 1-16</inkml:trace>
  <inkml:trace contextRef="#ctx0" brushRef="#br0" timeOffset="85869.57">6805 8328 52 0,'7'10'26'0,"4"24"-30"0,-8-24 51 16,4-4-47-16,-7 3 1 16,4-6-1-16,3 4 0 15,-7-7-8-15,0 0 0 16,-11-3-7-16,-3-1 0 16</inkml:trace>
  <inkml:trace contextRef="#ctx0" brushRef="#br1" timeOffset="92020.29">8050 8203 48 0,'4'0'24'0,"-15"-3"-14"0,11 6 25 15,-3 0-32-15,3 6 1 16,-7 10 1-16,-7-9 0 15,-8 12-7-15,-6 12 0 16,-3 13 4-16,-8-3 1 16,7 9-4-16,7-3 1 15,4-6-5-15,3-6 1 16,4-7-7-16,4-9 1 0,-1-12-7 16,1-23 0-1</inkml:trace>
  <inkml:trace contextRef="#ctx0" brushRef="#br1" timeOffset="92211.37">7641 8237 38 0,'18'10'19'0,"14"21"-9"0,-25-31 28 0,7 10-36 16,0 8 0-16,3 14 0 15,8-1 1-15,7 10-4 16,-7 6 0-16,10 3 1 15,-7-3 1-15,4-6-5 16,-7-10 1-16,-1-3-9 16,-6-9 1-16,0-9-3 15,-1-13 0-15</inkml:trace>
  <inkml:trace contextRef="#ctx0" brushRef="#br1" timeOffset="92449.6">8241 8375 50 0,'0'16'25'0,"18"-10"-28"0,-11-3 50 16,7-6-47-16,14 0 1 0,0 0-4 15,4-3 1-15,0-1-7 16,-1 1 1-16,-9-6-7 16,-8 5 0-16</inkml:trace>
  <inkml:trace contextRef="#ctx0" brushRef="#br1" timeOffset="92642.93">8400 8253 46 0,'-25'75'23'0,"-7"-50"-31"16,25 0 40-16,0 4-32 0,0 18 0 16,4 3-5-16,3 3 1 15,0-6-5-15,0-12 0 16</inkml:trace>
  <inkml:trace contextRef="#ctx0" brushRef="#br1" timeOffset="93065.53">8714 8106 65 0,'0'37'32'15,"17"-24"-33"-15,-10-7 60 0,11-6-58 16,-7 0 1-16,6-3-1 16,4 0 0-16,1 3-2 15,-5 3 1-15,4-3 0 16,-14 6 1-16,0 4-2 15,-3 12 0-15,-8-4-2 16,-3-2 0-16,0 6 0 16,-7 3 0-16,4 0 0 15,-1 10 0-15,-3-4 2 16,7-3 0-16,3 1 2 16,4-4 1-16,11 0-1 0,3-3 1 15,11-4-1 1,3-8 0-16,14-4-3 0,-6-6 0 31,-1-6-6-31,-7 0 0 0,7-13-11 16,-6-3 1-16</inkml:trace>
  <inkml:trace contextRef="#ctx0" brushRef="#br1" timeOffset="93323.17">9292 8322 55 0,'0'-9'27'0,"11"18"-27"16,-1-9 43-16,-6 0-40 16,3 0 0-16,7 0 3 15,4 0 1-15,6 0-9 16,8 0 1-16,-4 0 3 15,1 0 1-15,-1 0-7 16,-4-3 0-16,-2 0-15 16,-15 0 1-16</inkml:trace>
  <inkml:trace contextRef="#ctx0" brushRef="#br1" timeOffset="93517.22">9359 8573 56 0,'7'28'28'0,"11"-18"-33"0,-11-10 40 15,4 0-36-15,3-4 0 16,0 1-6-16,7-6 1 16,11-4-3-16,-4-2 0 15,-3-4-5-15,6-3 0 16</inkml:trace>
  <inkml:trace contextRef="#ctx0" brushRef="#br1" timeOffset="93846.28">10287 8209 48 0,'14'25'24'0,"-24"-15"-36"16,2-14 49-16,-2 8-37 15,-4-4 0-15,-11 0-1 16,-10 3 0-16,-4 6 0 16,-3-3 0-16,3 13-2 15,0 16 1-15,0 9 0 16,4-4 0-16,7 4 0 16,10 3 0-16,11-6 1 0,14-6 0 15,7-7 2-15,18-16 0 16,14-8 1-16,3-14 1 15,4-12 0-15,-7-3 0 16,-7-6-1-16,-7-4 0 16,-11 1-6-16,-11 2 0 15,-13 10-8-15,-11 0 0 16</inkml:trace>
  <inkml:trace contextRef="#ctx0" brushRef="#br1" timeOffset="94434.33">11014 8617 59 0,'0'19'29'0,"7"-10"-31"0,0-9 54 0,3 0-50 16,5 0 1-16,13 0 1 16,14-3 1-16,7 0-7 15,11-10 1-15,11 4 0 16,-4-1 0-16,0 4-11 15,-7-3 0-15,-11-7-8 16,-10 3 1-16</inkml:trace>
  <inkml:trace contextRef="#ctx0" brushRef="#br1" timeOffset="94703.9">11575 8338 56 0,'17'12'28'0,"22"26"-35"0,-25-32 48 16,7 4-40-16,4 2 1 16,0 1 0-1,-1 2 0-15,-2-5-3 0,-5-1 0 16,-3 10 1-16,-10 3 1 15,-11 9-4-15,-14 7 1 16,-8 0-6-16,-6 9 1 16,3-10-9-16,1-9 1 0</inkml:trace>
  <inkml:trace contextRef="#ctx0" brushRef="#br1" timeOffset="94929.3">11596 8328 53 0,'14'32'26'0,"18"49"-29"16,-25-59 45-16,0 16-40 15,-4 15 0-15,4 13-4 16,4-3 0-16,-4-7-10 0,0-15 1 15,0-13-4 1,0-9 1-16</inkml:trace>
  <inkml:trace contextRef="#ctx0" brushRef="#br1" timeOffset="95422.48">13367 8328 52 0,'-4'0'26'0,"-6"32"-27"0,3-17 49 15,-11 10-47-15,-7 1 1 16,-3 14 0-16,-11 4 0 16,-3 9-3-16,-4 20 0 15,7-11-1-15,7-2 0 16,4-7-8-16,7-9 0 15,7-19-7-15,0-12 0 16</inkml:trace>
  <inkml:trace contextRef="#ctx0" brushRef="#br1" timeOffset="95619.68">13046 8325 49 0,'35'60'24'0,"25"43"-23"16,-42-71 41-16,10 11-42 16,7 20 1-1,22 31-10 1,-8-25 1-16,-7-15-2 16,-10-20 0-16</inkml:trace>
  <inkml:trace contextRef="#ctx0" brushRef="#br1" timeOffset="95888.34">13797 8598 66 0,'-3'9'33'0,"6"-2"-33"0,-3-7 58 16,7 0-57-16,4-3 1 0,6-1 0 15,8 1 0-15,3-3-5 16,4-3 0-16,0 2-3 16,-7 1 0-16,-8 6-14 15,-3 0 0-15</inkml:trace>
  <inkml:trace contextRef="#ctx0" brushRef="#br1" timeOffset="96068.68">13794 8843 59 0,'-7'34'29'0,"17"-18"-26"15,1-16 41-15,6 3-44 16,8-3 1-16,10-3-4 15,8-4 1-15,-8 4-4 16,0 0 0-16,4-3-11 16,-4-7 0-16</inkml:trace>
  <inkml:trace contextRef="#ctx0" brushRef="#br1" timeOffset="96339.51">14457 8695 71 0,'3'10'35'0,"8"-7"-44"0,0-3 64 0,3-7-55 15,7 1 0-15,4 0-1 16,-1-3 0-16,4-1-6 16,4-6 1-16,0 1-13 15,0-7 0-15</inkml:trace>
  <inkml:trace contextRef="#ctx0" brushRef="#br1" timeOffset="96817.52">15074 8325 65 0,'-3'-3'32'0,"10"28"-26"0,-4-22 50 16,4 0-55-16,4 1 1 16,3-4 0-16,4 0 0 15,-1-4-3-15,4-2 0 0,8 0 2 16,2-7 1-16,-6 7-2 16,0 3 0-16,-4 6-1 15,-10 6 1-15,-11 10-2 16,-11 6 0-16,-7-3-3 15,1 10 1-15,-8 5-1 16,-3 4 0-16,0 3 0 16,-1 0 1-16,5 0 1 15,2-3 0-15,8-1 4 16,11-12 1-16,6 1 2 16,11-7 0-16,4 0 1 15,14-7 0-15,17-2-1 16,-10-4 0-16,25-2-4 15,-1-4 0-15,-3 0-10 16,-18 0 0-16,-13 0-10 16,-12 6 0-16</inkml:trace>
  <inkml:trace contextRef="#ctx0" brushRef="#br1" timeOffset="99056.02">7391 10448 43 0,'0'-6'21'0,"14"-16"-8"16,-7 16 22-16,-4-4-33 16,4-5 1-16,4-1 2 0,0-9 0 15,6 0-6-15,-6-10 0 16,10 7 4-16,-3-3 0 15,-4-4-1-15,0 4 0 16,-4-1-2-16,1 1 0 16,0 6-1-16,-11 9 0 15,3 1-1-15,-3 2 0 16,0 4-1-16,0 5 1 16,-3 11-3-16,3 12 1 15,3 6-1-15,8 6 1 16,6 16 0-16,12 0 0 0,-5 0 2 15,12-3 0-15,-1-3 5 16,11-16 1-16,0-13 2 16,-4-12 1-16,-3-12 0 15,3-10 1-15,-7-13-1 16,-3-5 1-16,-4-14-4 16,-7 1 0-16,1-19-4 15,-12 9 0-15,-3 7-7 16,4 2 1-16,-4 11-13 15,0 5 0 1</inkml:trace>
  <inkml:trace contextRef="#ctx0" brushRef="#br1" timeOffset="99476.23">8241 10313 69 0,'10'16'34'0,"12"-22"-39"0,-8-1 55 15,7-2-48 1,-3-4 0-16,3-2-1 0,0-4 1 15,0 3-4-15,0 4 1 0,-7-1 1 16,-7 1 0-16,-7-1-4 16,-3 1 0-16,-8 5-1 15,1 4 1-15,-8 3-1 16,0 0 0-16,4 6 0 16,-7 7 0-16,7 3 3 15,0 2 0-15,7 1 2 16,3 0 0-16,4 3 1 15,11 0 0-15,0 0 0 16,6-3 0-16,8 0-4 16,0-7 1-16,6-6-10 15,-10-2 0-15,1-11-3 16,-5-5 1-16</inkml:trace>
  <inkml:trace contextRef="#ctx0" brushRef="#br1" timeOffset="99820.24">8664 10257 52 0,'-3'28'26'0,"13"-12"-30"0,-3-16 52 16,4 0-45-16,3 0 1 16,7-3-1-16,-3-1 1 15,-1-2-6-15,-2-3 0 0,-1-4 3 16,-4-2 1-1,1-1-2-15,-4 3 0 16,-4 4-2-16,-3 0 0 0,-3-1-1 16,3 1 0-16,0 2-2 15,-11 7 0-15,4-3 0 16,-3 6 1-16,-4 10 1 16,-1 0 1-16,5 5 1 15,-1 1 1-15,8 3 1 16,6 3 1-16,8-6-1 15,3 3 0-15,4-3-5 16,6-10 0-16,8-6-9 16,7-12 1-16</inkml:trace>
  <inkml:trace contextRef="#ctx0" brushRef="#br1" timeOffset="100239.74">9391 9824 48 0,'-7'60'24'0,"-11"12"-18"0,15-63 39 15,-4 7-42-15,-4 6 1 16,1 6 2-16,-1 0 0 16,0-6-8-16,1 6 0 15,3 7 5-15,7-4 1 16,0-6-1-16,0 0 0 15,3-6-1-15,1-3 0 0,6-4-1 16,-10-5 1-16,0-1-2 16,0-3 0-16,0-3-1 15,-14-12 1-15,0-4-2 16,-7-3 0-16,-11 3-1 16,11 4 0-16,-4 6 1 15,-3 12 1 1,0 16 0-16,3 6 0 0,8 7 1 15,10 2 1-15,7 4 0 16,14-10 1-16,-7-6-1 16,17-15 0-16,15-16-3 15,4-10 0-15,-5-3-8 16,-2-3 0-16,-1-9-9 16,0 6 1-16</inkml:trace>
  <inkml:trace contextRef="#ctx0" brushRef="#br1" timeOffset="100711.99">11843 9805 66 0,'-7'32'33'0,"-7"8"-36"16,7-27 58-16,-11 6-54 15,-7 0 0-15,-7 9 0 16,-3 6 0-16,0 4-2 15,0-10 0-15,-1 10-2 0,5-4 1 16,2-6-7-16,8-6 1 16,4-6-12-16,6-16 1 15</inkml:trace>
  <inkml:trace contextRef="#ctx0" brushRef="#br1" timeOffset="100914.21">11494 9786 48 0,'35'29'24'0,"-18"37"-18"0,-10-48 33 0,1 4-39 15,2 13 1-15,4 9-1 16,7-4 0-16,8 11-3 16,2-1 1-16,1-9-6 15,0-7 0-15,-4-12-7 16,-3-13 1-16</inkml:trace>
  <inkml:trace contextRef="#ctx0" brushRef="#br1" timeOffset="101201.64">12220 9981 59 0,'0'0'29'0,"14"3"-33"0,-3-6 55 16,10 3-48-16,7-3 1 15,4-7 0-15,10 1 0 16,11-7-7-16,-3 4 0 15,-4-1-1-15,-8 4 1 16,-6 2-16-16,-11 4 1 16</inkml:trace>
  <inkml:trace contextRef="#ctx0" brushRef="#br1" timeOffset="101400.54">12157 10244 65 0,'10'35'32'0,"43"-35"-29"16,-32-3 50-16,11-4-53 15,14-5 1-15,10-4-1 16,8 4 1-16,-8-1-5 16,-6 7 1-16,-4 0-10 15,-4-4 0-15</inkml:trace>
  <inkml:trace contextRef="#ctx0" brushRef="#br1" timeOffset="101640.02">12721 9655 64 0,'-21'44'32'0,"-11"15"-30"0,18-40 39 16,-7 9-41-16,-11 16 0 16,-7 9 0-16,4 7 0 0,-4 22-2 15,4 21 0-15,3 4-3 16,1 2 1 0,9-18-13-16,5-19 1 0,3-21-1 15,7-14 0-15</inkml:trace>
  <inkml:trace contextRef="#ctx0" brushRef="#br1" timeOffset="102148.23">13370 10351 69 0,'4'12'34'0,"21"-5"-40"0,-11-4 73 0,10-3-66 0,5 0 1 0,9-3-1 16,8 0 0-16,4-4-6 16,3 1 0-16,-1-3-10 15,-2-7 0-15,-8-6-6 16,-7 0 0-16</inkml:trace>
  <inkml:trace contextRef="#ctx0" brushRef="#br1" timeOffset="102538.46">14079 9981 72 0,'-3'16'36'0,"24"-1"-45"0,-14-15 68 16,7 0-57-16,4 0 0 0,14 0 0 15,-1-3 1 1,1 3-4-16,-4 0 0 0,-7 0 1 16,-3 3 1-16,-7 7-2 15,-11 2 0-15,-4 4-1 16,-10 6 0-16,-7-3-3 15,-7 6 1-15,-4 12 0 16,4 1 1-16,7 9 1 16,3 0 1-16,4 0 2 15,3-3 0-15,11-10 3 16,14-2 0-16,18-13 0 16,17-1 0-16,15-11-3 15,6-10 1-15,-10-7-8 16,-3 1 1-16,-8-4-16 15,-6 4 1-15</inkml:trace>
  <inkml:trace contextRef="#ctx0" brushRef="#br1" timeOffset="103603.64">25210 5440 38 0,'74'-41'19'0,"-36"-9"-8"15,-31 38 20-15,1-7-27 0,-5-3 1 16,-6-6 1-16,-8 6 0 16,-10-3-8-1,-22-4 0-15,-2 8 5 0,-19 5 0 16,-14 6-3-16,1 10 1 15,-15 0-3-15,7 16 0 16,1 19-2-16,-1 9 0 16,4 18-2-16,3 20 1 15,15 6 1-15,21 12 0 16,20 13 2-16,29 3 1 16,25-13 3-16,21-18 1 0,25-22 2 15,35-19 1-15,3-35 0 16,4-22 1-16,-7-27 0 15,-21-14 0-15,-18-18-2 16,-25-12 0-16,-24-7-5 16,-25-10 0-1,-21 4-10-15,-11 3 0 0,-25 6-9 16,-3 19 1-16</inkml:trace>
  <inkml:trace contextRef="#ctx0" brushRef="#br1" timeOffset="107855.48">1856 9040 39 0,'28'3'19'0,"14"0"-11"15,-31-3 19-15,10-3-26 0,14-3 0 16,8 0 0-16,13-1 1 15,7 1-2-15,15 0 0 16,-4 0 2-16,21 2 0 16,-3 4 0-16,18-6 1 15,-1-3 0-15,21-7 0 0,19-3-1 16,-8-6 1-16,24 3-1 16,15 7 0-16,0 5-1 15,0 4 0-15,18 3-1 16,-15-7 1-16,11 1 0 15,0-7 1-15,-7-9-1 16,11 0 1-16,-15 0-2 16,-13-3 1-16,-1 6-6 15,-21 3 1-15,-14 3-13 16,-14-9 0-16</inkml:trace>
  <inkml:trace contextRef="#ctx0" brushRef="#br0" timeOffset="112161.05">1365 13170 57 0,'4'16'28'0,"3"-13"-21"0,3-6 29 16,1-4-36-16,0-5 1 15,6-7 1-15,4-9 0 16,8-10-2-16,2 4 0 16,8-7 2-16,-14 0 0 15,3 0-1-15,0 4 0 16,1-4-2-16,-8-3 1 15,-4 3-2-15,-3 4 1 16,-6 5-2-16,2 10 0 16,1 4 0-16,-8 5 0 15,4 10-2-15,4 19 1 0,-4 6-2 16,3 9 1-16,-6 10-1 16,3-1 1-16,4 7 1 15,-8 7 1-15,11-7 2 16,-3-3 1-16,10-4 3 15,7-8 1-15,-3-13 1 16,10-7 1-16,-3-15 1 16,10-19 1-1,4 0-1 1,-14-12 0-16,-4-10-2 0,-7-6 0 0,-3-10-3 16,-4-9 1-16,-3-3-5 15,-4 9 1-15,-4 0-6 16,4 7 1-16,0 3-13 15,-3 9 1-15</inkml:trace>
  <inkml:trace contextRef="#ctx0" brushRef="#br0" timeOffset="113123.58">2314 13019 57 0,'18'7'28'0,"14"-29"-29"0,-22 16 43 0,8-4-41 16,3 1 0-16,-3-4 0 15,-4-3 0-15,3-2-2 16,-6-4 1-16,0 3 0 15,-4 0 1-15,-4 3-2 16,-6 1 0-16,-4 2-1 16,-4 4 1-16,0 2-3 15,-10 7 1-15,4 4-1 16,-1 5 0-16,-3 7 0 16,10 6 0-16,-6 0 1 15,6 0 1-15,7 6 0 16,-3-3 0-16,14 0 1 15,-3 0 0-15,14-6-2 0,-1-7 1 16,4-5-4-16,8-4 1 16,-8-9-3-16,0-4 0 15,7 1 2-15,-7-7 0 16,8 0 5-16,2 1 0 16,-2-1 6-16,-5 0 1 15,1 1 4-15,-4-1 1 16,0 3-1-16,-10 1 0 15,7 2-3-15,-15 4 0 16,4 0-4-16,-14 3 0 16,4 3-2-16,-15 3 0 0,0 3-1 15,4 4 1-15,-7 2-2 16,3 10 1-16,8-3-1 16,-8 0 1-16,15 0-1 15,-4-1 1-15,7-2-1 16,7-7 0-16,7 1 1 15,7-7 0-15,7-9 0 16,0-7 0-16,-10 4-1 16,3-7 1-16,0-3 0 15,-10 0 0-15,-1 1-2 16,-3 2 1-16,4 3-3 16,-11 4 0-16,0 9-1 15,0 6 1-15,0 4-1 16,0 5 0-16,0 10 2 15,0 4 1-15,11 5 3 16,-1 7 1-16,1 6 2 0,6 6 0 16,5-3 1-1,-12 1 1-15,8-4-2 0,-18-7 1 16,0-5-3-16,-18-4 1 16,-3-6-2-16,0-9 1 15,-7-7-2-15,-4-2 0 16,-3-7-1-16,3-7 1 15,0-5 0-15,4-4 0 16,7 1-2-16,0-7 1 16,10 6-3-16,4-6 1 31,14-3-3-31,4 3 0 0,10-3-8 0,7-3 0 16</inkml:trace>
  <inkml:trace contextRef="#ctx0" brushRef="#br0" timeOffset="113813.22">3154 12803 45 0,'7'16'22'0,"-7"-1"-16"16,0-11 37-16,0 2-42 16,-11 0 1-16,-6 4 0 15,6 2 1-15,-3 1-4 16,-4-1 1-16,1 4 1 15,-4 0 1 1,-1 15-2-16,5-6 0 16,6-3-1-16,8-3 0 15,3-7-1-15,10-9 1 16,1-6-1-16,-1-3 0 16,8-10 1-16,-7 1 0 15,3-4 0-15,3 0 0 16,-6 0 1-16,0 0 0 15,6 4-1-15,-6 2 1 16,-1 4-1-16,-6 2 1 16,3 4-1-16,0 6 1 15,4 4-1-15,-11 2 0 16,0 1 0-16,0-1 0 16,0 7 0-16,3-1 1 0,4 4 0 15,4 0 1-15,-8 0-2 16,11-4 1-16,8-5-1 15,-1-10 0-15,-4-3-1 16,15-13 1-16,-4-3-1 16,-3-9 1-16,10-10-1 15,-3-15 0-15,-4-16 1 16,-3-12 1-16,0-10-1 16,-4-10 1-16,-11-8-1 15,-6 5 1-15,3 4 0 16,-14 9 0-16,3 12 2 15,-6 17 0-15,-1 15 1 16,1 12 0-16,-4 23 1 16,-1 15 0-16,-6 22-1 15,-3 19 1-15,-1 18-2 0,-3 20 0 16,-1 15-2-16,15 13 1 16,0-3-1-16,11-4 0 15,3-15-1-15,0-19 1 16,3-16-2-16,4-18 1 15,4-17-4-15,-1-11 1 16,-3-7-11-16,4-16 0 16</inkml:trace>
  <inkml:trace contextRef="#ctx0" brushRef="#br0" timeOffset="114026.5">3133 12533 46 0,'10'32'23'0,"29"15"-13"16,-21-38 34-16,-8 1-41 16,8 2 1-16,3-2-1 15,0-4 1-15,7 0-5 16,-3 0 0-16,10-6 0 16,4 0 0-16,-3-3-8 15,-1-3 1-15,-10-3-9 16,-1-7 0-16</inkml:trace>
  <inkml:trace contextRef="#ctx0" brushRef="#br0" timeOffset="114191.58">3676 12593 47 0,'3'41'23'0,"8"15"-21"0,-4-40 36 15,-7 3-38-15,0 0 0 16,-7-4-4-16,4-2 1 15,3-4-2-15,-11-6 1 16,11-9-10-16,-11-13 1 16</inkml:trace>
  <inkml:trace contextRef="#ctx0" brushRef="#br0" timeOffset="114369.29">3598 12421 36 0,'4'25'18'0,"10"9"-12"0,-14-28 26 0,4 1-31 16,3 2 1-16,-4-6-1 16,4-3 0-1,7-3-13 1,-3 3 1-16,3-9 0 16,0-1 0-16</inkml:trace>
  <inkml:trace contextRef="#ctx0" brushRef="#br0" timeOffset="114610.54">3895 12712 39 0,'10'47'19'0,"-10"-15"-13"16,0-23 35 0,4 3-38-16,-4-2 0 0,7-1 2 0,-7 1 0 15,0-4-6-15,3-6 0 16,4-3 4-16,4-7 0 15,-4-2-2-15,4-7 1 16,3-6-2-16,3 3 0 16,-6 0-3-16,0-3 0 15,-1 3-6-15,1 3 0 16,-4 0-7-16,3 1 0 16</inkml:trace>
  <inkml:trace contextRef="#ctx0" brushRef="#br0" timeOffset="114953.65">4075 12787 55 0,'10'29'27'0,"15"-14"-30"16,-11-15 49-16,-3-3-45 16,-1-3 1-16,1-4 1 15,10-5 0-15,0-4-4 16,-3 0 0-16,-1-3 2 15,-6-3 0-15,-8 0-1 16,-3 3 1-16,-3 0-4 16,-8 3 1-16,-3 7-2 15,0 6 1-15,4 6-2 16,-1 12 0-16,0 10 0 0,4 3 1 16,7 6 3-16,0 1 1 15,0-4 1-15,0-3 1 16,4-6 0-16,10-7 0 15,7-12 0-15,7-12 0 16,8-7-5-16,-1-6 0 16,-10 0-11-16,-1-6 0 15</inkml:trace>
  <inkml:trace contextRef="#ctx0" brushRef="#br0" timeOffset="115817.43">5193 12762 46 0,'7'3'23'0,"7"-9"-14"15,-7 9 32-15,4-6-36 16,-1 3 0-16,1 3 3 16,10-6 1-16,0-3-12 15,7-7 0-15,1-5 7 16,-1-1 0-16,0-3-3 0,-7 0 0 16,-7 0-4-16,-7 3 1 15,-7-3-2-15,-10 3 0 16,-1 4-1-16,-6-1 0 15,-5 7-2-15,1 5 1 16,0 8 2-16,3 8 0 16,1 13 2-16,3 13 1 15,0-1 2-15,3 7 1 16,8 0 2-16,3 0 0 16,0-6 0-16,3-10 0 15,11-6-2-15,7-6 0 16,0-1-3-16,8-2 0 0,2-10-11 15,8-9 0-15,-11-13-4 16,4-3 0-16</inkml:trace>
  <inkml:trace contextRef="#ctx0" brushRef="#br0" timeOffset="116065.03">5701 12606 49 0,'7'34'24'0,"-7"4"-22"15,0-29 44-15,0 4-44 16,0-4 1-16,3 4 3 16,5 2 1-16,2 4-7 15,-3 0 1-15,4 0 4 16,-1-1 1-16,1-2-2 16,0-6 1-16,-1-7-3 15,1-6 0-15,-1-7-2 0,-3 1 0 16,14-19-3-16,8-4 1 15,2-5-6-15,-2-1 0 16,2-6-12-16,-2 0 0 16</inkml:trace>
  <inkml:trace contextRef="#ctx0" brushRef="#br0" timeOffset="116455.95">6100 12744 68 0,'31'21'34'0,"19"-24"-35"0,-36-3 54 0,7-3-52 16,-7-1 0-16,4-2 0 15,-1-7 0-15,-6 0-2 16,0 0 1-16,-11 0-1 15,0 1 0-15,0-1-3 16,-11 3 0-16,0 4-1 16,-3 5 0-16,0 7-1 15,4 10 1-15,-8 12 1 16,4 9 1-16,3-3 3 16,4 7 0-16,7 2 1 15,0 1 1-15,4 0 0 0,6-10 0 16,8-6 0-16,10-7 0 15,-7-8-3-15,8-7 1 16,-15-7-8-16,3-5 1 16,4-7-9-16,-3 0 0 15</inkml:trace>
  <inkml:trace contextRef="#ctx0" brushRef="#br0" timeOffset="116859.56">6505 12772 65 0,'0'12'32'0,"-7"16"-42"0,7-21 58 0,0 2-48 15,0-3 1-15,0 1-1 16,7-4 0-16,-7-3-1 16,11-6 1-16,-1-7-1 15,8 0 1-15,3-12-3 16,-7-3 1-16,11-6-1 16,-11-1 0-16,7-2 0 0,4 2 0 15,-4 1 1-15,0 5 1 16,8 11 1-16,-12 11 0 15,4 10 1-15,1 10 1 16,-8 3-1-16,0 12 0 16,-4 6-2-16,1-2 1 15,-8 2-5-15,4 1 1 16,-7-4-11-16,4-12 0 16</inkml:trace>
  <inkml:trace contextRef="#ctx0" brushRef="#br0" timeOffset="117397.35">7811 12753 60 0,'-4'19'30'0,"0"-4"-36"0,4-15 50 16,0 0-44-16,0 0 0 16,4-6 0-16,-4-6 0 15,0-4 0-15,0-9 0 16,4-7 0-16,-1-2 1 0,4-1-1 15,4-2 0-15,6 5 1 16,-3 1 0-16,8 3-1 16,6 12 1-16,-3 7-2 15,-4 6 1-15,3 6-3 16,1 6 0-16,3 1-5 16,1-1 1-16,-1 4-10 15,0-10 1-15</inkml:trace>
  <inkml:trace contextRef="#ctx0" brushRef="#br0" timeOffset="117673.32">8301 12537 33 0,'14'12'16'0,"0"7"-3"16,-10-16 19-16,-4 0-26 15,0 0 0-15,0 0 4 16,0-3 0-16,-4 4-13 16,1-1 0-16,-4 0 8 15,-4 0 1-15,0 0-3 16,-6 7 1-16,-1 2-2 0,4 13 0 15,-7 0-2-15,7 0 0 16,0 4-2-16,3-1 1 16,4 0-2-1,7-6 1-15,7-3-2 0,7-10 1 16,0-9 1-16,4-9 0 16,-1-7 1-16,5 0 0 15,2-9-1-15,-6-3 0 16,3 0-7-16,4-7 0 15,0 1-6-15,-4-1 1 16</inkml:trace>
  <inkml:trace contextRef="#ctx0" brushRef="#br0" timeOffset="117987.02">8611 12596 62 0,'29'31'31'0,"-22"-31"-33"15,-7 0 59-15,0 0-56 16,0 0 1-16,0 0 1 16,-11-3 1-16,0 0-5 15,1 3 0-15,-4 6 3 16,0 1 0-16,-11 5 0 16,0 7 0-16,1-3-2 15,2 3 1-15,1 3-2 16,7 3 0-16,4 0-2 15,6-3 1-15,15 0-3 16,6-10 1-16,4-9 0 0,4-9 0 16,7-3-1-16,7-13 1 15,-8-7-5-15,8-2 0 16,4-13-8-16,-5-6 1 16</inkml:trace>
  <inkml:trace contextRef="#ctx0" brushRef="#br0" timeOffset="118227.35">9006 11693 66 0,'4'38'33'16,"-15"43"-39"-16,8-53 60 0,-4 13-54 15,-4 19 1-15,-3-1-1 16,0 20 1-16,0 5-3 15,3 7 1-15,4 0-2 16,4-6 1-16,-1-16-5 16,-3-16 1-16,4-18-8 15,-1-20 1-15,1-21-4 16,-5-13 0-16</inkml:trace>
  <inkml:trace contextRef="#ctx0" brushRef="#br0" timeOffset="118406.45">8611 12386 68 0,'11'28'34'0,"17"-15"-37"0,-10-13 69 15,14-3-66-15,17-4 1 16,18-8 0-16,0-10 0 16,-4-7-5-16,-10 1 1 15,-3 6-8-15,-11 9 0 16,-15-9-10-16,-3 9 0 15</inkml:trace>
  <inkml:trace contextRef="#ctx0" brushRef="#br0" timeOffset="118905.11">9712 12323 64 0,'-7'10'32'0,"14"-4"-31"0,-7-3 54 0,7 0-53 15,0 0 0 1,4 4-1-16,-1-1 1 0,1 0-7 16,-1-3 0-16,1-3-7 15,-4-3 1-15,-3-6-9 16,-1-1 0-16</inkml:trace>
  <inkml:trace contextRef="#ctx0" brushRef="#br0" timeOffset="119052.77">9652 12571 58 0,'7'13'29'0,"21"-7"-39"16,-24-6 49-16,3 0-46 15,-7 0 1-15,7-3-23 16,-11 0 1-16</inkml:trace>
  <inkml:trace contextRef="#ctx0" brushRef="#br2" timeOffset="125509.02">25090 7156 30 0,'42'-51'15'0,"25"-24"-3"16,-53 56 16-16,-3-3-23 0,-4-6 0 15,-4 0 2-15,-10 3 0 16,-10-3-10-16,-5-4 1 16,-9-5 5-16,-22 2 1 15,-14 4-3-15,-11 9 1 16,-14 9-2-16,8 19 1 15,-15 20-3-15,-3 5 1 16,-4 16-2-16,3 13 1 16,19 12-2-16,10 9 0 15,10 13-1-15,8 16 1 16,17 9 2-16,14 16 0 0,15-13 1 16,6-12 1-16,18-19 1 15,32-22 0-15,18-19 1 16,20-22 0-16,19-24 1 15,13-17 0-15,18-34 0 16,-14-22 0-16,-4-19 0 16,-3-9 0-16,-17-7-2 15,-22 10 1-15,-21-3-4 16,-15 13 0-16,-16 5-7 16,-19 4 0-16,-17 12-5 15,-18 7 0-15</inkml:trace>
  <inkml:trace contextRef="#ctx0" brushRef="#br2" timeOffset="127250.89">1954 13625 60 0,'0'0'30'0,"78"-19"-28"16,-57 6 31-16,18 7-33 16,3 3 1-16,8 3 0 15,10-3 0-15,-7 0-2 16,7-1 1-16,14 1 1 0,-4-6 0 16,4 0 0-16,11-1 0 15,-4 1 1-15,-10-4 1 16,17 1-1-16,-3 2 1 15,-1 1-1-15,1-1 0 16,10-2-1-16,-14 2 0 16,7-5-1-16,4-1 0 15,-4 0 0-15,4-2 0 16,3 5 0-16,-14 1 0 16,18-1-1-16,-7 4 1 15,7-1 0-15,0 1 1 0,3-1-2 16,-3 1 1-16,3 0 0 15,-3 2 0-15,7-2 0 16,3 3 0-16,-10-7 0 16,10 10 0-16,-7 0 0 15,8 3 0-15,3 3 0 16,-8 0 0-16,8 0 0 16,0 7 1-16,4-1-1 15,3-3 0-15,-8-3 0 16,5 4 0-16,-1-7 0 15,11 6 0-15,-17-6 0 16,-1 0 0-16,0 3 0 16,11-3 0-16,0 0 0 15,-17 0 0 17,6-3-1-32,7-6 1 0,4-7 0 0,0-6 0 0,-10-6-1 0,-1 3 1 15,0 0-1-15,-6 3 1 16,-1 6 0-16,-3 0 0 15,-4 7 0-15,-7-1 0 16,11 4-1-16,-7 0 0 16,-11 0 0-16,-4-4 0 15,-6-2-3-15,-22 5 0 16,-3-5-9-16,-18-4 0 16,-28-6-4-16,-3 3 0 15</inkml:trace>
  <inkml:trace contextRef="#ctx0" brushRef="#br2" timeOffset="130477.69">8043 5098 34 0,'-3'13'17'0,"10"0"-6"0,-4-13 17 16,4 3-26-16,1 0 0 0,-1 3 2 15,0 0 0 1,3 4-6-16,-10 2 1 0,4 4 3 16,-1-4 0-16,1 1-2 15,-4 0 1-15,0-4-2 16,3-3 1-16,4-6-1 15,0-3 0-15,4-6-1 16,0-7 1-16,3 10 0 16,0-4 0-1,7-2 0 1,-7-4 0-16,4 7 0 16,-1-1 1-16,1 4-1 15,0 3 1-15,6 0-1 16,-6 3 1-16,3 3 0 15,0 3 0-15,-3-3 0 16,-4 7 0-16,4 5-1 16,-8-2 1-16,1-1-2 0,-4 1 1 15,0-13-1-15,0 0 1 16,4-6 0-16,-1-4 0 16,1 7 1-16,3-12 0 15,-4 2 1-15,5-3 0 16,-5 4 0-16,-3-1 0 15,0 1 0-15,0-1 0 16,4 4-1-16,0-1 1 16,3 7-1-16,-7-3 0 15,3 6 0-15,-3 6 1 0,4-6-1 16,3 6 0-16,-10 1 0 16,3-1 0-16,0-3 0 15,-4 0 0-15,4 0-1 16,0 4 1-16,-3-4 0 15,3 0 0-15,0-3 0 16,0 0 0-16,0 0-1 16,4 3 1-16,-1 0 0 15,4 4 0-15,4-7 0 16,-11 0 0 15,4 0-1-31,-1 0 1 16,1-7-1-16,-1 7 0 0,1 0 0 15,0 0 1-15,-1 7-1 0,-3-1 1 0,0-3 0 16,0 3 0-16,0-3-1 16,0 0 1-16,-3-3-1 0,-1 4 1 15,4-4 0 1,1 3 0-16,-1-3 0 0,3 0 0 31,-3 6 0-31,4-3 1 0,-4 0-1 16,3-3 0-16,1-3 0 15,0 0 0-15,6 3-1 0,-6-6 0 16,6-1 1-16,5-2 0 16,-8 3 0-16,3 0 1 0,-2-7-1 15,6 0 1-15,3-2 0 16,8-7 0 15,0-3-1-31,3 6 1 0,-3 0-1 0,0-6 1 0,-4 6 0 16,4 0 0-16,-4 4 0 15,0-1 1-15,4 13 0 16,-7-3 1-16,3 2-1 16,0 4 1-16,0 0-3 15,-3-6 0-15,7-3-12 16,3-13 0-16</inkml:trace>
  <inkml:trace contextRef="#ctx0" brushRef="#br2" timeOffset="131278.99">11296 12568 36 0,'7'6'18'0,"-3"0"-9"0,-4-6 19 0,0 0-24 15,0 0 1-15,0 0 3 16,0 0 0-16,0 10-10 16,-4 2 1-16,-7 10 5 15,-10 7 1-15,-10-1-3 16,-8 6 1-16,0 7-4 16,0 0 0-16,0-4-5 15,4-8 0-15,3-7-10 16,8-10 0-16</inkml:trace>
  <inkml:trace contextRef="#ctx0" brushRef="#br2" timeOffset="131534.72">11031 12552 48 0,'4'19'24'0,"3"6"-24"0,0-12 37 16,4 9-36-16,3 3 1 15,3 6 0-15,5 10 1 16,6 6-4-16,0-3 0 0,0-3-1 16,0-7 1-16,-6-9-10 15,-1-12 1-15,0-4-5 16,0-12 1-16</inkml:trace>
  <inkml:trace contextRef="#ctx0" brushRef="#br2" timeOffset="132233.29">11698 12019 48 0,'-10'10'24'0,"10"-7"-20"16,0-3 44-16,3 3-44 15,1 0 1-15,3-3 2 16,3 0 1-16,8-6-10 15,3-1 1-15,4 4 6 16,-4-3 0-16,4 3-3 16,-4 0 1-16,-4 3-2 15,-6 0 1-15,-4 6-4 16,-7 7 1-16,-3 5-3 16,-5 1 1-16,-6 3-1 0,-3 3 0 15,-1-9 0 1,0 0 0-16,4 2 2 0,0 4 0 15,7-3 3-15,4 3 1 16,10-6 0-16,7-4 1 16,3-5-1-16,1-7 1 15,7-4-9-15,3 1 0 16,7-3-13-16,-3 6 1 16</inkml:trace>
  <inkml:trace contextRef="#ctx0" brushRef="#br2" timeOffset="132778.57">12107 12772 45 0,'-10'6'22'0,"6"-9"-7"0,1 3 27 0,3 0-36 16,0 0 1-16,3 3 2 15,-3-3 0-15,14 0-13 16,8-6 1-16,9-4 7 16,12 1 0-16,-1-4-9 15,-3 7 0 1</inkml:trace>
  <inkml:trace contextRef="#ctx0" brushRef="#br2" timeOffset="133077.37">12827 12082 56 0,'-7'16'28'0,"-11"31"-18"0,15-41 18 16,-4 13-27-16,0 15 0 15,-4 10-1-15,1 16 1 0,2 15-3 16,1 10 1-1,4 18-4-15,3-6 1 0,3 4-7 16,4-10 0 0,1-26-5-16,2-21 1 0</inkml:trace>
  <inkml:trace contextRef="#ctx0" brushRef="#br2" timeOffset="133762.97">13501 12355 40 0,'-11'12'20'0,"4"-6"-14"0,7-2 35 0,-3-1-38 0,-1 0 1 0,4 0 3 15,0 3 1-15,0-6-8 16,7 7 0-16,4-7 7 16,-1-4 0-16,12 4-1 15,9 0 0-15,12 0-2 16,-1 0 0-16,0 0-2 16,-3 4 0-16,-7-4-1 15,-4 0 0-15,-7 0-2 0,-7 6 1 16,-7 3-1-16,-7 4 0 15,-7 6-1-15,0-4 0 16,-10 7-1-16,-5-3 1 16,-2 3-2-16,-4 3 1 15,3 0-3-15,0-3 0 16,4-6-5-16,3-1 1 16,4-5-8-16,0-7 0 15</inkml:trace>
  <inkml:trace contextRef="#ctx0" brushRef="#br2" timeOffset="134072.1">13395 13007 64 0,'4'3'32'0,"20"0"-39"16,-13-6 56-16,6-3-45 15,5-7 1-15,13 4 0 16,7 3 1-16,8-1-9 0,-1 4 1 15,0 3-1-15,-3-3 0 16,-3 6-16-16,-5-9 0 16</inkml:trace>
  <inkml:trace contextRef="#ctx0" brushRef="#br2" timeOffset="134561.31">14877 12173 55 0,'3'12'27'0,"4"-21"-23"0,-7 3 35 0,0-1-37 16,-3 1 1-16,-8 0 2 15,-10 9 0-15,-11 0-6 16,-7 3 0-16,4 1 4 16,-4-1 0-16,-7 13-3 15,-3 18 1-15,-4 1-5 16,4 9 1-16,-1 13-5 0,5 12 1 15,9 6-2-15,12 1 0 16,6-7 1-16,14-13 0 16,11-9 3-1,18-12 0-15,17-13 6 0,11-22 0 16,21-15 4-16,11-4 1 31,0-25 1-15,-11-9 0-16,-7-13 0 0,-21 4 0 0,-11-10-3 0,-21-10 1 15,-14 10-6-15,-10 0 1 16,-22 0-16-16,-3 0 0 0</inkml:trace>
  <inkml:trace contextRef="#ctx0" brushRef="#br2" timeOffset="143314.24">16475 12499 40 0,'21'6'20'0,"32"22"-12"15,-28-24 21-15,13 2-25 0,12 0 0 16,17-3 1-16,14 0 0 16,14-3-7-16,7 0 0 15,-3 0 4-15,0 0 1 16,-7-3-6-16,-11 3 1 15,-4 0-7-15,-13 0 1 16,-8-3-7-16,-10-13 1 16</inkml:trace>
  <inkml:trace contextRef="#ctx0" brushRef="#br2" timeOffset="143644.46">17406 12129 42 0,'18'22'21'0,"31"9"-20"16,-28-28 35-16,7 7-34 15,11-1 0-15,11 7 1 16,3 0 0-16,0 2-4 16,-8 4 0-16,-9 3 2 15,-12-3 1-15,-17 16-3 16,-14 9 1-16,-21 13-5 0,-14 5 0 16,-8-2-8-16,-6 0 0 15,-4-10-1-15,7-12 1 16</inkml:trace>
  <inkml:trace contextRef="#ctx0" brushRef="#br2" timeOffset="143860.64">17537 12157 53 0,'-11'63'26'16,"0"53"-39"-16,8-88 57 0,-1 19-45 16,1 16 1-16,3 6-8 15,0-6 1-15,0-7-3 16,3-15 1-16</inkml:trace>
  <inkml:trace contextRef="#ctx0" brushRef="#br2" timeOffset="144591.44">19389 11837 53 0,'-4'16'26'0,"-6"9"-21"0,6-19 27 16,-3 7-32-16,-7 12 1 16,-7 0-1-16,-11 13 1 15,-7 12-1-15,-7 13 0 0,4 2 0 16,0 14 0-16,3-4-1 15,7 0 1-15,7 1-3 16,11-11 0 0,7-8-5-16,11-7 0 0,3-12-6 15,14-13 0-15</inkml:trace>
  <inkml:trace contextRef="#ctx0" brushRef="#br2" timeOffset="144847.57">19674 12289 54 0,'-14'41'27'0,"-24"15"-34"0,30-43 49 16,-9 9-41-16,-8 3 0 15,-3 9 0-15,-4 1 0 16,4-1-4-16,0-3 1 16,-1-5-7-16,8-14 1 15,7-12-7-15,11-9 0 16</inkml:trace>
  <inkml:trace contextRef="#ctx0" brushRef="#br2" timeOffset="145027.51">19385 12176 47 0,'35'69'23'0,"43"34"-19"0,-60-68 39 0,-1 3-42 16,4 9 1-16,4 3-1 16,0 3 0-16,0-9-8 15,-4-6 1-15,3-16-8 16,-2-13 0-16</inkml:trace>
  <inkml:trace contextRef="#ctx0" brushRef="#br2" timeOffset="145298.22">19974 12433 59 0,'4'6'29'0,"21"-3"-32"0,-11-3 50 16,3-3-47-16,4-3 1 15,4 3-3-15,3-3 0 16,4 6-7-16,3-3 1 15,1-10-8-15,-5-3 0 0</inkml:trace>
  <inkml:trace contextRef="#ctx0" brushRef="#br2" timeOffset="145536.68">20578 12198 46 0,'-4'38'23'0,"-7"21"-19"15,8-40 35-15,-4-3-38 16,-4 9 1-16,-3 6-1 16,4 4 1-16,-5 5-3 15,5 14 0-15,3-1-3 16,3-9 1-16,4-10-12 15,7-9 1-15</inkml:trace>
  <inkml:trace contextRef="#ctx0" brushRef="#br2" timeOffset="145807.94">20627 11818 54 0,'3'60'27'0,"12"28"-28"0,-5-63 42 0,-3 19-39 16,4 0 0-16,6 3 0 16,8 6 1-16,0 4-5 15,0 2 1-15,-8 4 1 16,-6 3 0-16,-11 3-8 15,-18 6 0-15,-10-3-8 16,-7-9 0-16</inkml:trace>
  <inkml:trace contextRef="#ctx0" brushRef="#br2" timeOffset="146392.41">21699 11825 54 0,'-14'22'27'0,"-32"-4"-29"16,32-11 45-16,-7 5-43 15,-7 10 1-15,-4 6 0 0,-7 7 0 16,-7 15-1-16,-3 7 0 16,10 12 1-16,4 15 0 15,10 7-1-15,11 6 1 16,4-12-3 0,10-7 1-16,14-18-6 0,10-16 1 15,8-16-10-15,7-15 0 16</inkml:trace>
  <inkml:trace contextRef="#ctx0" brushRef="#br2" timeOffset="146603.74">21946 12003 45 0,'-21'51'22'0,"-11"40"-19"16,22-69 32-1,-8 12-34-15,1 7 0 0,-8 15 1 16,-10 7 0-16,-1 3-5 16,1 0 1-16,3-4-3 15,8-18 0-15,2-19-9 16,12-18 1-16</inkml:trace>
  <inkml:trace contextRef="#ctx0" brushRef="#br2" timeOffset="146800.57">21586 12126 23 0,'18'31'11'0,"24"35"4"0,-24-35 9 16,3 1-19-16,0 8 0 16,1 7 1-16,-1 4 0 15,3-1-10-15,1 13 1 16,0-16 0-16,-4-4 0 15,0-11-9-15,-7-7 1 16</inkml:trace>
  <inkml:trace contextRef="#ctx0" brushRef="#br2" timeOffset="147052.71">22049 12392 56 0,'0'19'28'0,"14"-3"-32"16,-4-10 53-16,4 0-47 16,11 1 1-16,10-4-1 15,4 0 1-15,-4-3-6 16,1-3 0-16,3-4-7 15,-4-2 1-15,-3 0-9 16,-4-7 1-16</inkml:trace>
  <inkml:trace contextRef="#ctx0" brushRef="#br2" timeOffset="147249.91">22260 12279 52 0,'-3'79'26'0,"-15"2"-32"0,15-52 44 15,3 5-38-15,0 10 0 0,0-3-7 16,3-7 0-16,1-2-4 16,-4-7 1-16</inkml:trace>
  <inkml:trace contextRef="#ctx0" brushRef="#br2" timeOffset="147487.25">22687 12107 58 0,'-3'63'29'0,"-19"3"-33"15,19-38 49-15,-8 6-45 16,1 20 1-16,-4 8-1 16,0 14 1-16,3-1-3 15,0-3 1-15,4-13-5 0,4-15 0 16,6-19-10-16,11-25 0 16</inkml:trace>
  <inkml:trace contextRef="#ctx0" brushRef="#br2" timeOffset="147757.79">22789 11643 57 0,'8'34'28'0,"16"48"-30"0,-17-63 46 0,4 12-43 15,-1 10 1-15,12 9-1 16,9 16 1-16,15-3-3 16,-3 15 0-16,-8 0 2 15,-7 16 0-15,-10 10-3 16,-15-1 1-16,-17 4-9 16,-18-22 0-16,-6-19-6 15,-1-16 0-15</inkml:trace>
  <inkml:trace contextRef="#ctx0" brushRef="#br2" timeOffset="148387.81">23608 12123 63 0,'25'25'31'0,"13"9"-33"15,-16-31 56-15,9 4-52 16,15-7 0-16,4 3 0 16,6 0 1-16,8-3-4 0,-1 3 0 15,-7-3 3-15,-6 0 0 16,-8 3-2-16,-7 10 1 15,-10 2-1-15,-14 10 0 16,-11 7-2-16,-18-1 1 16,-14 10-2-16,-6 0 0 15,-8-1-1-15,-4-2 1 16,-3-3-3-16,4-7 0 16,10-6-10-16,14-3 0 0,11-4-1 15,11-2 1-15</inkml:trace>
  <inkml:trace contextRef="#ctx0" brushRef="#br2" timeOffset="148613.51">23615 12985 81 0,'14'28'40'0,"39"-3"-53"16,-25-18 86-16,22-4-73 16,13-6 0-16,25-1-2 15,18-2 1-15,-4-3-7 16,-13-4 0-16,-22 1-14 0,-29 2 0 16</inkml:trace>
  <inkml:trace contextRef="#ctx1" brushRef="#br2">19960 9103 0,'0'0'0,"0"0"15,0 0 1,0 0 0,0 0-1,11 3 1,-1 0-1,4 0 1</inkml:trace>
  <inkml:trace contextRef="#ctx0" brushRef="#br2" timeOffset="149936.1">25548 12304 42 0,'35'-34'21'0,"-24"6"-14"16,-11 22 21-16,0-1-27 15,-7 1 1-15,-7 0 1 16,-14 3 0-16,-18-13-4 16,-14 0 0-16,-14-6 2 0,3 3 1 15,-6 10-3-15,-5 18 0 16,5 13-3-16,6 29 1 15,8 5-1-15,13 13 1 16,19 19-2-16,17 6 0 16,21 0 3-16,31-16 0 15,15-2 2-15,35-17 1 16,22-24 3-16,10-17 0 16,14-21 1-16,-11-25 1 15,-24-16-2-15,-21-9 0 16,-25-16-2-16,-25-3 1 15,-21-19-10-15,-25-9 1 16,-21-4-8-16,-10 7 0 0</inkml:trace>
  <inkml:trace contextRef="#ctx0" brushRef="#br1" timeOffset="158417.06">2275 16118 28 0,'18'0'14'0,"35"0"-14"16,-28 0 19-16,6 0-20 15,1 0 1-15,7 3-1 16,21 0 0-16,7 0 2 15,14 0 0-15,0-3 0 0,0 0 1 32,85-3 2-17,-21 0 0-15,10-3 2 16,4-1 0-16,0 4 0 0,3-6 0 16,14-1-1-16,4-5 0 15,14 5-2-15,14 1 1 16,-3-4-3-16,24 1 1 15,-10-7-1-15,21 0 0 16,3 0-1-16,11 4 1 16,-7 2-1-16,14 7 0 0,-7-4 1 15,11 7 1-15,-22-6 0 16,-6 0 0-16,-8-1 0 16,-10 1 1-16,-11-7-1 15,-11-3 0-15,-13 4-3 16,-29-1 0-16,-14-3-16 15,-14-6 0-15</inkml:trace>
  <inkml:trace contextRef="#ctx0" brushRef="#br1" timeOffset="160593.26">4219 15851 25 0,'7'3'12'0,"-7"-9"0"16,0 6 12-16,0-3-18 16,0 0 0-16,0 3 4 15,0 0 1-15,0-7-13 16,0 7 0-16,0 0 9 0,7 4 0 16,-7 2-3-16,0 3 0 15,4 1-3-15,-8 5 1 16,4 7-2-16,-7 0 1 15,0 6-1-15,4 4 0 16,3-13-3-16,-7 6 0 16,7 3-10-16,7 6 1 15,-7-9-4-15,10-3 0 16</inkml:trace>
  <inkml:trace contextRef="#ctx0" brushRef="#br1" timeOffset="161075.51">3905 16855 45 0,'-10'9'22'0,"13"-6"-20"0,-3-3 39 15,0 0-37-15,0 0 1 16,0 0 2-16,0 0 0 16,0 0-8-16,0 0 0 15,11 0 5-15,6 0 1 0,12 0-4 16,2 0 0-16,8-6-5 15,-7 0 0-15,-4-4-14 16,11-9 1-16,-7-3-1 16,-4 0 0-1</inkml:trace>
  <inkml:trace contextRef="#ctx0" brushRef="#br1" timeOffset="161410.74">4385 16579 55 0,'-18'22'27'0,"8"-1"-29"0,6-21 54 0,-3 10-51 15,0 2 1-15,4 10 1 0,-8 10 0 31,11 18-6-31,-7-6 1 16,7-3-3-16,7-7 0 16,4-9-12-16,-4-9 0 15</inkml:trace>
  <inkml:trace contextRef="#ctx0" brushRef="#br1" timeOffset="162261.57">6854 15704 23 0,'0'3'11'0,"-7"0"1"0,7-3 0 16,-3 3-10-16,3 0 1 16,-11 4 3-16,1-4 1 15,-1 0-6-15,1 0 1 16,3 0 6-16,-4 0 1 16,0 3-1-16,4-2 0 15,4 5-2-15,-1 4 1 16,4 2-4-16,0 4 1 0,0 0-3 15,4 6 1-15,-1 3-2 32,-3 10 0-32,7-1-5 0,-7-2 0 15,0 3-10-15,4-4 0 0,3-3-2 16,-7-9 0 46</inkml:trace>
  <inkml:trace contextRef="#ctx0" brushRef="#br1" timeOffset="162593.53">6805 16679 65 0,'0'22'32'0,"4"9"-45"0,-4-21 67 0,0 5-53 0,0 7 1 16,-4 0 0-16,-3 6 0 0,-4 4-4 15,1 5 0 1,-1 7-2-16,1 0 1 0,3-9-11 16,3-7 1-16,8-19-5 15,3-5 0-15</inkml:trace>
  <inkml:trace contextRef="#ctx0" brushRef="#br1" timeOffset="163571.31">4283 15591 30 0,'-7'12'15'0,"0"-9"-9"0,7-3 20 0,0 0-24 0,0 0 0 0,0 0 2 15,0 0 1-15,7-6-5 16,-7-3 1-16,0-1 4 16,-7-2 0-16,3-7-1 15,4-6 1-15,-10-6-1 16,2-7 1-16,5 0-2 15,3-12 0-15,0 0-1 16,0-10 1-16,0-2-1 16,3-20 1-16,5-2-1 15,-5-7 1-15,4-13-1 16,4 10 1 0,-11-6-3-16,3-1 1 0,1 7-3 15,6 10 1-15,-6 5-3 16,3 16 1-16,-4 10-4 0,4 9 0 15,4 13-7 1,0 12 1-16,-11 3-4 16,7 4 1-16</inkml:trace>
  <inkml:trace contextRef="#ctx0" brushRef="#br1" timeOffset="164436.44">6735 15362 41 0,'-8'9'20'0,"8"-12"-22"15,0 3 36-15,0 0-31 16,0 0 0-16,0-6 3 15,0-4 1-15,0-2-7 16,0-7 0-16,0-6 6 0,-3-3 1 31,-4-63-2-31,-4-9 1 16,1-7-2-16,-1-15 1 16,4 15-3-16,4-6 1 15,-8 3-3-15,11 16 0 16,0 3-4-16,0 7 0 15,4 15-6-15,6 15 0 16,1 14-9-16,-1 11 0 16</inkml:trace>
  <inkml:trace contextRef="#ctx0" brushRef="#br1" timeOffset="165683.4">540 14565 55 0,'-11'4'27'0,"-6"5"-19"16,6-6 27-16,4 3-33 15,-4 7 0-15,1-4 0 16,-11 4 0-16,3 3-3 0,4 2 0 31,-7 7-1-31,-4-3 1 16,14-3-3-16,1-6 1 15,6-1-1-15,-3-2 0 16,7-1-1-16,11-6 1 16,-1 0 2-16,12 1 1 15,6-1 1-15,0-3 1 16,-7 3 0-16,0 0 0 16,-3 6-1-16,-7 4 0 15,-11 3-2-15,-4 9 1 16,-14 3-3-1,1 0 0-15,3-6-3 0,-4-3 0 0,0-3-5 16,8-1 0-16</inkml:trace>
  <inkml:trace contextRef="#ctx0" brushRef="#br1" timeOffset="165955.38">653 14776 43 0,'-4'18'21'0,"-6"7"-17"0,2-15 37 15,8 2-40-15,-3 4 0 16,3 0 0-16,0 3 0 15,0-1-5-15,0-8 1 16,3-7-7-16,5-9 1 16,2-13-5-16,1-6 0 15</inkml:trace>
  <inkml:trace contextRef="#ctx0" brushRef="#br1" timeOffset="166387.01">723 14663 19 0,'14'6'9'0,"0"-19"2"0,-7 13 9 0,-3 0-14 0,3 0 1 0,-3-3 5 16,3 3 1-16,3 3-15 15,1-3 0-15,-1 0 10 16,1-3 1-16,7 0-4 16,-1 0 1-16,-6 3-3 15,-1-6 0-15,-6 6-2 16,-4 0 1-16,0 6-2 15,-4-3 1-15,4 6-3 16,-7 1 0-16,4 2-4 16,-4 4 1-16,-4 0-5 15,-6-1 1-15,2 1-6 16,8 0 1-16,-3 0 2 16,10-4 0-1,0-3 3-15,0 4 1 0,10-7 8 0,8 1 1 47,-7-4 8-31,-1-3 0-16,8 3 1 0,-8-3 0 15,5 3 0 1,-1 3 1-16,-11 4-6 0,-3 8 1 0,-10 8-6 0,3 5 1 0,-8 0-9 0,-6 1 1 16,-3-1-6-16,2-9 0 15</inkml:trace>
  <inkml:trace contextRef="#ctx0" brushRef="#br1" timeOffset="166825.97">1002 14694 40 0,'-4'19'20'0,"-6"-4"-20"16,10-8 35-16,-7 2-32 16,3 1 0-16,-3 2 1 15,-3 4 1-15,10-1-7 16,-7-2 1-16,3-4 2 16,4-2 1-16,0-7-2 15,0 0 1-15,4-10-2 0,3-2 0 16,3-7-2-1,8-3 0-15,-4 0-1 0,4 3 1 16,-1 4 0-16,-6-1 0 16,3 3 1-16,0 4 0 15,-10 3 4-15,6-1 1 16,-3 4 1 0,4 6 1-16,-1 4-1 0,1 5 1 15,-1 4-2-15,1 3 1 0,7 6-3 16,3 3 0-16,-3 3-4 15,3-6 1-15,0-6-7 16,0-3 0-16,7-16-6 16,-10-10 0-16</inkml:trace>
  <inkml:trace contextRef="#ctx0" brushRef="#br1" timeOffset="167239.03">1676 14634 59 0,'0'0'29'0,"-7"10"-40"0,3-10 56 16,4 0-45-16,-10 0 0 16,-1 3-2-16,-7 3 1 15,8 4 0-15,-8 5 0 16,8 4-3-16,-8-3 0 16,7 3-3-16,8-4 1 15,3-2-1-15,3-4 0 16,8-2 1-16,7-4 1 15,-1-3 4-15,-3-7 0 0,4 1 3 16,0-10 0-16,-4-2 1 16,3-4 0-1,4 3-10-15,-10-6 0 0,7-7-4 16,-8 1 1-16</inkml:trace>
  <inkml:trace contextRef="#ctx0" brushRef="#br1" timeOffset="167560.04">1838 14681 42 0,'18'44'21'0,"-8"-22"-26"16,-10-22 41-16,0 0-35 16,7-6 0-16,-7-7 2 15,0-5 1 1,-7-29-3-16,-3-4 0 15,-1-8 2-15,4 15 1 16,3-16-2-16,-3 1 1 16,4 9-2-16,3 3 0 15,10 12-1-15,1 10 1 16,0 9-1-16,6 7 1 16,-6 6-1-16,3 6 1 15,-3 0-5 1,-4 0 1-16,-7 7-7 0,0-1 1 15,0 4-6-15,-11 2 0 0</inkml:trace>
  <inkml:trace contextRef="#ctx0" brushRef="#br1" timeOffset="167772.69">1704 14606 68 0,'3'6'34'0,"54"-15"-41"16,-36-7 67-16,11-2-59 15,-4-8 0-15,11 1-3 16,3 7 0-16,-14 2-7 16,-6 6 1-16,-12-5-11 15,-10 9 0-15</inkml:trace>
  <inkml:trace contextRef="#ctx0" brushRef="#br1" timeOffset="170144.81">19149 13389 42 0,'-11'38'21'0,"22"-16"-15"0,-1-22 22 15,4 0-25-15,4-3 0 16,14-3 3-16,-7-1 0 16,45-8-7-16,1-7 0 15,17 3 5-15,-3 0 0 16,-4-3-2-16,-7 6 1 15,-11 1-2-15,-13 9 0 16,-8 2-2-16,-7 11 1 16,-10-4-2-16,-4 3 1 0,-7 3-2 15,-7 1 1-15,-7 6-1 16,0-1 1-16,-3 4 0 16,-1-3 0-16,1 3 1 15,3-7 0-15,0 1 1 16,3-4 0-16,8-3 0 15,3-6 1-15,7-9-1 16,7-7 0-16,1-6 1 16,9-6 0-16,12-3 0 15,6-4 0-15,4 4 0 16,-3 6 1-16,-4 9-1 16,-8 4 1-16,-2 12-2 15,-12 3 0-15,-6 12 0 16,-7-2 0-16,-4-1-1 15,-7 1 0-15,-4 3-1 16,1-1 1-16,0-2 0 0,-4-4 0 16,3 1 0-1,1-4 0-15,3 0 1 0,0 1 0 16,3-1 1-16,4 0 0 16,1 0 0-16,-1-3 0 15,0 1-1-15,7-4 1 16,7 0 0-16,0-4 0 15,1-2-1-15,-1 0 0 16,-4 0 0-16,-2 3 0 16,-5 6 0-16,-3 3 0 0,1 6-1 15,-5 7 1-15,-3 0-1 16,-3-3 1-16,-1 3-1 16,1-7 1-16,3-2-1 15,0-1 1-15,7 4 1 16,0 2 0-16,4 4 0 15,6 0 0-15,5-4 0 16,2-2 0-16,1-4 0 16,-4-2 1-16,1-4-1 15,-1-6 1-15,4 0-1 16,3-4 0-16,0-5 0 16,0-1 0-16,1 1-1 15,2-7 0-15,1-3 0 16,4 0 0-16,2 0-1 15,1 0 1-15,0 0 0 16,-3-3 1-16,6 3-1 16,14 6 0-16,4 4 0 0,15 2 0 15,9-2 0-15,-6 2 1 16,17 1-1-16,1 0 0 16,-1-1-4-16,-3-5 1 15,-22-4-14-15,-20-6 1 16</inkml:trace>
  <inkml:trace contextRef="#ctx0" brushRef="#br1" timeOffset="171283.05">420 15296 39 0,'0'-9'19'0,"3"18"-12"16,-3-9 19-16,-3 6-23 15,3-3 1-15,-7 7 1 16,-4 2 0-16,-6 7-7 16,2 6 1-16,-2 7 3 15,-11 5 1-15,3 10-5 0,-25 10 0 16,12-10-2-16,9 6 0 16,8 4-2-16,0-4 1 15,14-6-2-15,14-13 0 16,7-9-4-16,14-15 0 15</inkml:trace>
  <inkml:trace contextRef="#ctx0" brushRef="#br1" timeOffset="171561.02">483 15569 53 0,'-21'25'26'0,"0"13"-36"16,10-29 50-16,1 7-40 16,-8 2 0-16,8 1 0 15,-8-3 0-15,7 3-2 16,8-4 0-16,-8-5-6 15,4-4 1-15,4-6-7 16,3-9 1-16</inkml:trace>
  <inkml:trace contextRef="#ctx0" brushRef="#br1" timeOffset="171768.39">353 15437 26 0,'10'19'13'0,"1"12"-1"0,-11-21 16 0,0 5-25 0,0 4 1 16,0 0 0-16,0 3 1 16,0 3-7-16,11 3 0 15,-4 1 4-15,14-1 0 16,-4 3-4-16,5-6 1 16,-5 0-6-16,-6-3 0 0,10-6-5 15,-3-13 0-15</inkml:trace>
  <inkml:trace contextRef="#ctx0" brushRef="#br1" timeOffset="172006.26">621 15675 49 0,'-7'13'24'0,"14"-7"-22"16,-7-6 47-16,0 0-48 16,10 3 0-1,19-3-3 1,-1-6 1-16,-7 0-6 0,0-4 0 16,0-5-8-16,-3-1 0 15</inkml:trace>
  <inkml:trace contextRef="#ctx0" brushRef="#br1" timeOffset="172331.08">928 15277 42 0,'-11'35'21'0,"1"-16"-13"16,3-10 29-16,7 7-34 16,-7 12 0-16,3 6 0 15,-3 7 0-15,3 12-5 16,4-2 1-16,0 2 1 15,0 3 0-15,0-2-6 16,0-7 0-16,0-7-9 16,4-21 1-16</inkml:trace>
  <inkml:trace contextRef="#ctx0" brushRef="#br1" timeOffset="172696.71">949 15211 46 0,'-7'16'23'0,"14"-3"-23"16,-7-10 36-16,11 9-34 15,6 4 0-15,4 6 1 16,1 3 1-16,-1 6-6 16,-4 7 1-16,-6 0 2 15,-4 6 0-15,-14 6-2 16,0-3 1-16,-4-10-5 15,-3 4 1-15,-3-6-7 16,6-4 0-16,4-9-3 16,3-6 0-16</inkml:trace>
  <inkml:trace contextRef="#ctx0" brushRef="#br1" timeOffset="173090.4">1326 15142 46 0,'-10'16'23'0,"3"12"-25"16,3-25 44-16,-3 16-40 15,0 3 0-15,-3 0 1 16,-1 10 1-16,0 2-5 16,1 10 1-16,6 0 2 15,-3 3 1-15,0 9-2 16,7-9 0-16,7 0-1 15,-7 0 0-15,11-3-3 16,-1-9 1-16,1-4-4 16,7-12 0-1,-8-3-10-15,8-19 0 16</inkml:trace>
  <inkml:trace contextRef="#ctx0" brushRef="#br1" timeOffset="173481.81">1506 15371 47 0,'-7'7'23'0,"4"11"-23"0,3-14 35 0,0 2-34 16,0 6 0-16,-11 10-1 15,4 0 1-15,-3 3-2 16,-1 7 1-16,0-1-2 16,1 0 1-16,-1 1-5 15,1-7 1-15,-4-6-8 16,3-4 0-16</inkml:trace>
  <inkml:trace contextRef="#ctx0" brushRef="#br1" timeOffset="173735.76">1365 15418 31 0,'4'16'15'0,"13"12"-5"0,-6-25 19 15,-7 4-26-15,3 5 0 16,3 1 3-16,-3-1 0 0,4 4-8 15,-1 3 1-15,1 0 4 16,0-1 0-16,-1 1-5 16,1 0 1-16,-1-3-9 15,1-10 1-15,7-9-5 16,-8-3 0-16</inkml:trace>
  <inkml:trace contextRef="#ctx0" brushRef="#br1" timeOffset="173975.63">1655 15459 49 0,'-8'44'24'0,"16"-13"-24"15,-8-27 46-15,3 2-46 16,4-3 1-16,4-3-1 15,6 0 1-15,5-3-2 0,-1 3 0 16,-4-6-3-16,-3-1 0 16,4-2-11-16,-4-7 1 15,0-9-1-15,-10-3 0 16</inkml:trace>
  <inkml:trace contextRef="#ctx0" brushRef="#br1" timeOffset="174200.5">1736 15302 40 0,'-7'38'20'0,"3"6"-21"16,-3-28 40-16,4 5-36 16,-5 5 1-16,5-4 0 15,-4 6 0-15,-4-3-6 16,11 0 1-16,-7 0 0 15,4 0 0-15,3-6-7 16,-7-3 1-16,7-7-7 16,7-12 0-16</inkml:trace>
  <inkml:trace contextRef="#ctx0" brushRef="#br1" timeOffset="174458.34">1866 15340 43 0,'-3'53'21'0,"3"7"-26"0,0-44 35 15,-7-1-30-15,7 4 0 16,-7-3-3-16,3-1 1 15,4-2-1-15,0-4 0 0,4-6-7 16,-4-3 1-16,14-9-2 16,-11-7 0-16</inkml:trace>
  <inkml:trace contextRef="#ctx0" brushRef="#br1" timeOffset="174740.08">1916 14979 31 0,'-7'25'15'0,"3"-12"-9"16,4-10 30-16,0 3-34 16,0 4 0-16,4-1 2 15,3 4 1-15,3 2-5 16,-3 4 0-16,4 0 4 15,-8 6 0-15,4 10-1 16,4 9 0-16,0-1-2 0,-4 11 1 16,-4-1-5-16,-3 0 0 15,-3 1-9 1,-4-1 0-16,-4-15-3 0,-10-10 1 16</inkml:trace>
  <inkml:trace contextRef="#ctx0" brushRef="#br2" timeOffset="181988.18">3059 15898 34 0,'-7'13'17'0,"3"-4"-7"16,4-6 18-16,0 0-24 15,0 4 0-15,0-1 2 16,4 0 1-16,-4 4-9 15,0 5 1-15,0 7 5 16,0 3 0-16,-4 7-3 0,4 8 1 16,-7 4-5-16,0-3 0 15,3 0-6-15,-3-4 0 16,4-8-6-16,3-14 1 16</inkml:trace>
  <inkml:trace contextRef="#ctx0" brushRef="#br2" timeOffset="182513.68">2551 16820 55 0,'-7'13'27'0,"7"-1"-27"0,-4-9 51 16,4 0-48-16,0-3 1 16,0 0 0-16,0 0 0 15,4 0-6-15,13 0 0 16,-3-3 3-16,11-3 0 16,7-3-9-16,-1-4 1 15,8-9-12-15,0-6 1 0</inkml:trace>
  <inkml:trace contextRef="#ctx0" brushRef="#br2" timeOffset="182964.21">3009 16610 51 0,'-10'19'25'0,"3"-7"-19"16,14-9 36-16,-7 1-37 15,0-1 0-15,3 3 2 0,8-3 0 16,-1 0-9-16,1 0 0 16,3 1 6-1,-3-4 1-15,-1 0-4 0,4 0 1 16,-3 0-2-16,-4 3 1 15,0-3-2-15,-3 6 1 16,-4 6-2-16,-4 1 0 16,-3 3-1-16,0 3 1 15,3-1 0-15,-3 1 0 16,4-3 1-16,3 0 0 0,-7-1 1 16,7-2 0-16,0-1 0 15,0-2 0 1,7-1 0-16,3-3 0 0,1-3-1 15,-4 1 1-15,14-4-1 16,-7-7 1-16,11 4-5 16,-4-3 0-16,7-7-12 15,-6-5 0-15</inkml:trace>
  <inkml:trace contextRef="#ctx0" brushRef="#br2" timeOffset="184724.33">349 16180 44 0,'25'-3'22'0,"24"-9"-17"16,-31 5 23-16,3 1-25 16,0-3 0-16,8-4 1 15,-1-3 0-15,4-5-6 16,6-5 1-16,-6 5 3 15,7-5 0-15,-7 4-4 16,3 4 0-16,-3-4-5 0,-4 6 0 16,-7 3-7-16,0-2 0 15</inkml:trace>
  <inkml:trace contextRef="#ctx0" brushRef="#br2" timeOffset="185005.92">332 16328 19 0,'-22'15'9'0,"22"4"3"16,0-19 4-16,0 0-11 16,0 0 1-16,0 0 3 15,4-6 1-15,7 3-10 16,6-3 1-16,11-1 8 15,15 1 0-15,-4 3-2 16,-1-3 0-16,12-4-2 16,-8 1 0-16,7-1-4 15,-10-2 0-15,-7-1-4 16,-4 1 0-16,-7 2-8 16,-3 1 1-16,-7 0-7 15,-11 2 1-15</inkml:trace>
  <inkml:trace contextRef="#ctx0" brushRef="#br2" timeOffset="186086.25">2653 14622 36 0,'-7'9'18'0,"14"-2"-14"0,-7-4 27 16,0 6-25-16,0-3 0 15,0 4 3-15,7-7 0 0,-7 0-11 16,0 0 0-16,3 3 9 16,8-6 0-16,7 4-2 15,3-4 0-15,7 0-2 16,0-4 1-16,4 4-2 15,-4-6 0-15,4 3-5 16,-11 0 0-16,0 0-7 16,-10-4 0-16,-4 1-9 15,-18 0 0-15</inkml:trace>
  <inkml:trace contextRef="#ctx0" brushRef="#br2" timeOffset="186987.71">1341 15898 24 0,'0'16'12'0,"-4"-7"4"16,4-9 7-16,0 0-20 16,0 0 1-16,0 0 4 15,0 0 0-15,4-6-9 16,10 0 1-16,0-1 5 15,14 1 1-15,4 0-3 16,17-4 1-16,-3 1-3 16,0-4 0-16,10-5-5 15,-6-4 1-15,-1 3-7 16,-7-3 0-16,-3 3-5 0,-18-3 1 16</inkml:trace>
  <inkml:trace contextRef="#ctx0" brushRef="#br2" timeOffset="187275.03">1390 16133 46 0,'7'3'23'0,"14"-9"-19"0,-14 3 43 0,14-3-45 16,8-4 0-16,6 4 0 15,0 0 1-15,4 0-4 16,-7-10 0-16,-1 3-2 16,-2 1 0-16,-8 2-12 15,-3-2 0-15,-8-4-1 16,1 10 0-16</inkml:trace>
  <inkml:trace contextRef="#ctx0" brushRef="#br2" timeOffset="188298.65">3309 14600 44 0,'0'6'22'0,"11"-12"-20"0,-8 0 43 15,11-1-41-15,0 4 1 16,15-3 3-16,9 3 0 0,-6-3-12 16,0 2 1-16,-4 1 5 15,-7 3 0-15,-3-3-10 16,0 0 1-16,-4-6-11 15,-14-4 1-15</inkml:trace>
  <inkml:trace contextRef="#ctx0" brushRef="#br2" timeOffset="189556.02">3030 15218 37 0,'-10'15'18'0,"13"-18"-9"0,-3 6 19 0,0-3-25 15,0 0 1-15,0 0 0 16,7 0 1-16,-3 0-7 16,10 0 1-16,-10-3 4 15,13-3 0-15,4 0-5 16,1-1 1-16,6-2-9 15,0-4 1-15,-3-2-5 16,-1-1 0-16</inkml:trace>
  <inkml:trace contextRef="#ctx0" brushRef="#br2" timeOffset="189840.69">3129 15045 41 0,'-7'13'20'0,"4"2"-19"0,3-8 35 16,3 2-34-16,-3 4 0 0,0-1-1 15,0 4 1-15,-3 3-4 16,3 3 0-16,-7-4-3 16,3 4 0-16,-3-3-8 15,-4-6 0-15</inkml:trace>
  <inkml:trace contextRef="#ctx0" brushRef="#br2" timeOffset="191009.29">3528 15014 20 0,'10'-13'10'0,"1"-12"2"0,-11 16 6 0,0-1-13 16,0-2 1-16,0-1 5 15,0 1 0-15,0-1-14 16,-7 4 1-16,3-4 8 16,-6 4 0-16,-1 3-3 15,-10-1 1-15,-4 4-3 16,1-3 1-16,-12 3-1 16,-2-4 0-16,2 4 0 15,-3 0 0 1,11 0 0-16,-3 0 0 0,2 6-1 31,1 3 1-15,7 1-1-1,0-1 0-15,0 0-1 16,-4 0 1-16,0 4-1 0,4-1 1 0,-7 4-1 0,7-4 0 0,-8 4 0 0,8-1 0 16,4 1 1-16,-1 3 1 15,4-1-2-15,-4 1 1 16,1 0-1 15,2-1 1-31,5 1-1 16,-8 0 1-16,8-1-1 0,-1 1 1 0,4 0-1 0,3-4 1 0,-3 1 0 15,4-4 1-15,3 1-1 16,0-4 0-16,0 0 0 16,0 0 0-16,0 4 0 15,0-1 0-15,0 7 0 16,0-4 0-16,3 1 0 15,-3-1 0-15,7 4 0 16,-7-3 1-16,4-1-1 16,3 1 0-16,4-1 0 15,-8 1 1-15,11-1-1 16,-3 1 1-16,10-1-1 16,0 1 1-16,11-4 0 15,-4-2 1-15,0-4 0 16,-6-3 0-16,9-6 0 15,5 2 0-15,-5-2 0 16,8 3 1-16,-7 0-2 0,0-3 0 16,3-4-1-16,-10 1 0 31,13-13-1-31,1 0 1 16,-11 0-1-16,1 0 0 15,2 0 0-15,-9-3 1 16,-5-3-1-16,-6 3 0 15,-1 0 1-15,1-1 0 16,-11-2-1-16,0 0 1 16,0 0 0-16,0 0 0 0,-11-1-1 15,1 4 0-15,-1 3-1 16,1 0 0-16,-8 7-5 16,-3 5 0-16,-7 4-8 15,6-3 1-15</inkml:trace>
  <inkml:trace contextRef="#ctx0" brushRef="#br2" timeOffset="193533.79">5521 15748 36 0,'4'0'18'0,"10"-7"-13"16,-4 4 18-16,-6-3-20 15,3 3 0-15,3 0 3 16,-6 3 1-16,3 3-8 16,0 0 0-16,-7 3 5 15,0 13 1-15,0 6-2 0,0 16 0 16,0 6-3-16,-7-3 0 16,3 12-4-16,1 13 0 15,3-6-5-15,-4-7 0 16,4-5-6-16,0-14 1 15</inkml:trace>
  <inkml:trace contextRef="#ctx0" brushRef="#br2" timeOffset="194029.55">5620 16867 45 0,'0'3'22'0,"0"-3"-26"16,0 0 41-16,3-6-37 15,-3 0 1-15,-3-4 0 0,-4 4 0 16,-4 0-2 0,-3 6 1-16,-4 6-1 0,1 0 1 31,-8 22-4-31,11 4 1 15,10-1-2-15,4 4 1 16,7-1 0-16,8-9 0 16,13-9 3-16,0-13 1 15,11-9 4-15,3-4 1 16,-10-2-1-16,-4-10 1 16,0-9-2-16,-17 5 0 0,0-5-8 15,-1-7 0 1,-10-9-8-16,-18 7 0 0</inkml:trace>
  <inkml:trace contextRef="#ctx0" brushRef="#br2" timeOffset="195800.49">4960 14443 22 0,'-7'3'11'0,"0"-3"3"16,7 0 11-16,0 0-19 15,0 0 1-15,0 0 5 16,0 0 1-16,7 3-15 16,0-3 0-16,14 0 11 15,4-3 0-15,14 0-4 16,7 0 0-16,-11 0-4 16,11 0 1-16,-7 0-2 15,-8-4 1-15,1-2-5 0,-4 3 0 16,-7 2-7-16,-3 4 1 15,-11 0-7-15,-10 0 0 16</inkml:trace>
  <inkml:trace contextRef="#ctx0" brushRef="#br2" timeOffset="196552.14">5757 14333 32 0,'0'0'16'0,"11"13"-10"15,-11-10 19-15,0-3-22 16,3 3 0-16,-3-3 3 16,8 0 1-16,-5 0-8 15,4-3 0-15,0-3 6 16,4-1 1-16,10-2-2 16,7 0 0-16,14-1-2 15,-3-2 1-15,4 2-3 16,-5 1 0-16,1 0-7 15,-11-1 0-15,4-2-9 0,-14-4 1 16</inkml:trace>
  <inkml:trace contextRef="#ctx0" brushRef="#br2" timeOffset="197156.08">5997 14054 45 0,'0'7'22'0,"0"-1"-14"0,0-6 34 16,0 0-40-16,0 0 1 0,0 9 0 16,0 4 1-16,-7 9-6 15,4 3 1-15,3 6 2 16,-7 10 1-16,3 3-6 16,1-7 0-16,-1 1-11 15,4-13 0-15,-4-6-1 16,8-13 0-16</inkml:trace>
  <inkml:trace contextRef="#ctx0" brushRef="#br2" timeOffset="198084.99">5235 14948 37 0,'-3'16'18'0,"3"-10"-8"16,0-3 19-16,0-3-23 16,0 3 0-16,7-3 2 15,3 0 1-15,-6 0-11 16,14 0 0-16,10-3 7 15,14-3 0-15,-3-4-6 16,10 1 1-16,1-4-11 16,-12-2 0-16,-2-7-6 0,-8 0 0 15</inkml:trace>
  <inkml:trace contextRef="#ctx0" brushRef="#br2" timeOffset="199193.54">5856 14678 23 0,'7'-12'11'0,"-7"9"-3"0,0 3 9 16,4-4-14-16,-4-2 1 15,3 0 2-15,-3 6 1 16,0-3-8-16,0 0 0 15,-3 0 5-15,-4-1 0 16,0 4-2-16,3 0 1 16,-3 0-3-16,-4 0 1 15,-3 0-1-15,-3-3 0 0,-4 0 0 16,-1 0 0-16,-6 0 0 16,-4 3 1-16,4 0-1 15,0 0 1-15,0 3-1 16,3-3 1-16,0 0-1 15,1 0 0-15,-5-3 1 16,1 3 0-16,3 0 0 16,1 0 1-16,-1 3-1 15,-3 0 1-15,3-3-1 16,4 3 1-16,0 7 0 16,-4-4 0-16,0 3-1 15,1 1 0-15,-1-1 0 16,0 4 0-16,1-1 0 15,3 1 1-15,3 2-2 16,4-2 0-16,-7 0 0 16,10 2 1-16,-3-2-1 0,3 2 1 15,8 1-1 1,-8 3 0-16,4 0 0 0,4 3 1 16,3 3-1-16,0-3 1 15,0 0-1-15,0 3 0 16,10 0 0-16,1-3 1 15,-1 0 0-15,-3 0 1 16,8-3-1-16,6-1 0 16,0-2 1-16,4-3 0 15,-4-1 0-15,-4-2 0 0,5-4-1 16,-1-3 0-16,7 0-1 16,-3-3 1-16,3 0-2 15,4 0 1-15,3-3-1 16,-3 3 1-16,-1-3 0 15,5 0 0-15,-5-7 0 16,1 1 0-16,3-4 0 16,-3-6 0-16,0 1 0 15,0-1 0-15,-4-3 0 16,0-6 0-16,-10-7-1 16,3-2 1-16,0-1-1 15,-7-3 0-15,0 0-1 16,-3 1 0-16,-11 5-3 15,0 1 0-15,-7 2-5 16,-7 1 1-16,-4 3-7 16,-14-4 0-16</inkml:trace>
  <inkml:trace contextRef="#ctx0" brushRef="#br2" timeOffset="201296.98">7828 15688 36 0,'-3'13'18'0,"6"-17"-12"0,-3 4 18 15,4-3-21-15,-1 0 0 16,1 0 5-16,-1 0 1 16,4 3-10-16,-3 6 1 15,3 7 5-15,-7-4 1 16,3 7-2-16,1 12 1 16,-1 7-5-16,1 5 1 15,-4 1-3-15,0 0 0 0,4-4-7 16,-4-5 1-1,3-13-8-15,1-16 0 0</inkml:trace>
  <inkml:trace contextRef="#ctx0" brushRef="#br2" timeOffset="201820.97">7708 16475 52 0,'4'10'26'0,"17"-17"-28"0,-11 1 44 16,8 0-40-16,10-1 0 16,8-2 1-16,2 3 0 15,-2-4-4-15,3 4 0 16,-4 0 2-16,-3 3 1 16,-8 0-2-16,-3-1 1 15,1 4-1-15,-5 4 0 16,-10-1-1-16,-3 3 0 0,-1 0 0 15,-6 7 0 1,-4-1-1-16,-7 4 0 0,3 9-2 16,-3-3 1-16,0 3 1 15,-4-3 0-15,4 3 0 16,0 0 0-16,3 0 1 16,4-3 1-16,4 3 1 15,6-6 1-15,8-6 0 16,7-4 0-16,10-6 0 15,7-6 0-15,4-6-6 16,-4-4 1-16,4-15-12 16,-4-3 1-16</inkml:trace>
  <inkml:trace contextRef="#ctx0" brushRef="#br2" timeOffset="202784.43">325 16641 49 0,'7'-15'24'0,"35"11"-16"0,-24-2 24 16,3 0-32-16,-4 3 1 15,5-7 0-15,-1 4 0 16,-4-3-2-16,5-1 0 16,-5 1-2-16,-3-4 0 15,11 1-6-15,-11-4 0 16,7-3-6-16,-3 1 1 15</inkml:trace>
  <inkml:trace contextRef="#ctx0" brushRef="#br2" timeOffset="203323.93">1478 16350 31 0,'-3'-7'15'0,"13"7"-9"0,-6-3 23 0,3 0-23 16,3 0 0-16,1 3 4 15,10 3 0-15,0 0-13 16,8 0 1-16,9 1 7 15,5-8 1-15,6-2-9 16,-3-3 1-16,-11 6-13 16,-10-4 0-16</inkml:trace>
  <inkml:trace contextRef="#ctx0" brushRef="#br2" timeOffset="204763.21">7419 14318 34 0,'0'18'17'0,"7"-14"-6"0,-3-1 18 15,-1 0-25-15,1 0 1 16,-1-3 2-16,8 3 1 16,-8-9-11-16,8 0 1 15,6 2 6-15,12 4 0 16,-5 0-5-16,12-6 1 16,-8 0-11-16,4-7 1 0,-8-12-5 15,1 0 0-15</inkml:trace>
  <inkml:trace contextRef="#ctx0" brushRef="#br2" timeOffset="204991.15">7553 14098 42 0,'-7'28'21'0,"0"19"-21"15,3-34 35-15,1 6-33 16,-4 0 1-16,3-1-1 0,-3 8 1 16,4-1-5-1,-8 3 1-15,8-6-2 0,-1 0 0 16,8 3-11-16,-4-10 1 16</inkml:trace>
  <inkml:trace contextRef="#ctx0" brushRef="#br2" timeOffset="205321.81">7888 14283 47 0,'11'22'23'0,"20"-16"-24"16,-20-6 36-16,7-3-35 15,-8-3 1-15,15-3-1 16,10-4 1-16,-3 1-3 15,7-7 0-15,-7-3-10 16,-1-3 1-16,-2 0-2 16,-1 6 0-16</inkml:trace>
  <inkml:trace contextRef="#ctx0" brushRef="#br2" timeOffset="205575.84">8068 13995 37 0,'4'0'18'0,"-15"15"-19"0,11-8 33 0,-4 2-31 15,4 10 0-15,-7 6 1 16,0 9 0-1,0 4-3-15,4 0 1 0,-1-1-4 16,4 1 1-16,0-7-9 16,0-9 1-16</inkml:trace>
  <inkml:trace contextRef="#ctx0" brushRef="#br2" timeOffset="205966.13">7528 14976 39 0,'-14'16'19'0,"0"-13"-7"0,14-3 30 0,4 3-38 15,3 0 1 1,-4 4 4-16,8-1 1 0,10-3-12 15,14 0 0-15,4-6 6 16,0-3 1-16,10-4-9 16,-3 7 1-16,0-3-16 15,-18-10 1-15</inkml:trace>
  <inkml:trace contextRef="#ctx0" brushRef="#br2" timeOffset="206425.24">7733 14763 55 0,'-4'22'27'0,"1"9"-26"0,3-21 37 0,-4 2-38 16,1 7 1-16,-1 6 0 16,1 0 0-16,-1 3-2 15,1 4 0-15,-4 2-6 16,0-5 0-16,7-11-9 15,0-8 1-15</inkml:trace>
  <inkml:trace contextRef="#ctx0" brushRef="#br2" timeOffset="207075.93">8121 14763 34 0,'28'-16'17'16,"-10"-24"-11"-16,-15 24 21 0,1 6-24 16,-4-2 0-16,-4-4 2 15,-6 1 1-15,-8-1-8 16,-7 3 0-16,1 4 5 15,-8-4 0-15,-10 7-2 16,-8 3 0-16,-6 3-1 16,-4 3 1-16,0 3-1 15,0 7 1-15,7-1-1 16,4 4 1-16,-8 6-1 16,4 6 0-16,4 1 0 15,-4 2 0-15,4 0-2 0,10 4 0 16,3 2-2-16,8-2 0 15,7 9 0-15,7 3 0 32,17 19 1-32,12-16 1 15,9-6 1-15,12-13 1 16,9-12 4-16,22-10 1 16,4-9 1-16,10-3 0 15,7-13-1-15,-7-9 0 16,-6-3-1-16,-8-3 0 15,-7-1-3-15,-11-5 0 0,-10-10-6 16,-4-3 1-16,-10-1-12 16,-4-2 1-16</inkml:trace>
  <inkml:trace contextRef="#ctx0" brushRef="#br3" timeOffset="-213893.58">24539 11784 18 0,'4'-16'9'0,"-4"7"-3"15,0 3 9-15,-4-1-12 16,1 1 0-16,-4 0 2 16,-7 0 0-16,-8-1-6 15,-2-2 0-15,-12 3 5 16,1-1 1-16,0 4-2 15,0 0 0-15,-4 0-1 0,0 3 1 16,-3 0-2-16,3 0 1 16,4 0-1-16,3 3 0 15,0 3 0-15,-3 7 1 16,-1 3-2-16,-2 2 1 16,-8 4 0-16,3-6 0 15,1 6-1-15,3 3 1 16,-3 3-1-16,0 0 0 15,3 4 0-15,0-1 1 16,4 4-1-16,7 9 1 16,-1-7-1-16,5 4 0 0,-1 3 0 15,0 0 0 1,-3 3 0-16,3-16 0 0,4 7 0 16,4-1 0-16,-1 1 0 15,7 0 0-15,4-1 0 16,4 1 1-16,3 3-1 15,0-1 1-15,3 1-1 16,-3 0 0-16,4 3 0 16,-4 3 1-16,0-3-1 15,0-3 0-15,0-1 0 16,3-2 0-16,4 0 0 16,0-1 0-16,4 1 0 15,3-1 1-15,0-2 0 16,-3 12 0-16,3-6 0 15,7-4 0-15,7 1 0 16,4-3 1-16,0-4-1 16,3-3 0-16,7-6 0 0,4-3 0 15,7-3 0-15,0-7 0 16,-3-3 0 0,-8-3 0-16,4-6-1 0,7 0 1 15,0-6-1-15,-4-10 0 16,7 3-1-16,4-3 1 15,-3-12-1-15,-4-7 1 16,-4-2-1-16,-3-4 1 16,-7-6 0-16,7 6 0 15,-8-10-1 1,5-2 1 0,-8-7 0-16,-3-3 0 0,-8-12 0 0,1-10 0 0,-4 3 0 15,-10-12 1-15,-15-16 0 16,-6 10 0-16,-4-4 0 15,-4 13 0-15,-3 0-1 16,3 13 1-16,-3-4-1 16,0 7 0-16,-7 9-4 15,-11 6 1-15,-7 3-12 16,-10 7 1-16</inkml:trace>
  <inkml:trace contextRef="#ctx0" brushRef="#br3" timeOffset="-211041.86">4265 15986 23 0,'4'12'11'0,"13"-15"-8"0,-10 0 11 0,4 0-9 16,-8 0 0-1,4-3 4-15,-7 6 1 0,0 0-11 16,0-7 1-16,0 1 7 15,0 0 1-15,0 3-3 16,-10 0 0-16,3-1-2 16,-4 1 0-16,1 3-2 15,-1 0 0-15,1 0-1 16,-8 0 1-16,7 0-1 16,-10-3 1-1,-7-3-1 1,7 3 1-16,0 3-1 15,-1 3 1-15,5 3 0 16,6 7 0-16,-6 2-1 16,6 7 1-16,4 0-1 15,3-3 1-15,8 0-1 16,10 0 0-16,-3 0 0 16,10-7 0-16,-7-3 0 15,11-2 0-15,6-4 0 0,1-3 1 16,-4-6-1-16,1-4 1 15,-8-2-1-15,-4-7 1 16,-3 0-1-16,4-3 0 16,-14 0 0-16,3 3 0 15,-14 1 0-15,-4 2 1 16,-3 0-1-16,-4 4 0 16,1 2 0-16,-5 7 1 15,1 3-1-15,0 3 1 0,0 0-1 16,3 7 1-16,-3 2-1 15,0 4 1-15,3 3-1 16,8 0 1-16,-1-1-1 16,1 1 0-16,10 0 0 15,10 0 0 1,1 3 0-16,3-7 1 16,11-5-1-16,-4-7 1 0,7-3-1 15,4-9 1-15,-11-4 0 16,7-3 0-16,-14-6 0 15,4-3 1-15,-1 3-1 16,-13-3 1-16,3 3-1 16,-14-6 1-16,-4 3-1 15,-3 3 0-15,-3 6-1 16,-4 7 1-16,-8 6-1 16,-2 6 0-16,-5 6-2 15,5 10 1-15,-1 3-1 0,4 6 1 16,6 4-2-16,1-4 1 15,4 3 0-15,10-2 1 16,7 2 0-16,7-9 0 16,10-6 1-16,8-7 0 15,0-6 0-15,-4-6 1 16,0-6-1-16,0-4 0 16,-3-6 1-16,-1 0 0 15,-3-9 0-15,4 3 0 0,-14 0-1 16,3 0 1-1,-7 3-1-15,0-3 1 0,-11 6 0 16,4 3 0-16,-4 4-1 16,-3 6 1-16,-3 6-1 15,-1 6 0-15,4 3 0 16,-4 7 0-16,8 3-1 16,-1 3 0-16,1-3 0 15,10 2 0-15,0 1 1 16,3-3 0-16,8-3 0 15,6-4 0-15,1-8 1 16,7-8 0-16,10-2 0 16,-3-6 1-16,-1-1-1 15,-2-3 1-15,-12 1 0 16,4-1 0-16,-10-3-2 16,-11 0 0-16,0 1 0 0,-11-1 1 15,-6 0-1-15,-4 6 1 16,0 7-1-16,-1 3 1 15,5 6-1-15,-4 7 0 16,-4-1 0-16,11 4 0 16,-4 2-1-16,8 4 1 15,6-3 0-15,-3 3 1 16,7-4-1-16,7 1 0 16,4-7 0-16,3-2 1 15,7-1 0-15,4-6 0 16,-1 0-1-16,4-6 1 0,1-4 0 15,-1-2 0-15,-14-4-1 16,7-3 1-16,-3 3-1 16,-8-6 1-16,-3 1-2 15,-3-8 1-15,-8 4 0 16,-13 0 0-16,3 6 0 16,-4 4 0-16,-3 2 0 15,-7 10 0-15,7 6 0 16,3 10 1-16,0-1-1 15,4 4 1-15,4 0 0 16,-1 2 0-16,0-2-1 16,8 3 1-16,3 0-1 15,3-1 1-15,-3-2-1 16,11-3 1-16,0-7-2 16,-1 0 1-16,4-9-1 0,4-3 1 15,-8-4-1-15,-2-2 0 16,2-1-1-16,-10-2 0 15,0-1-3-15,-7-3 0 16,-4 0-7-16,-3 1 1 16,0-14-9-16,0 1 0 15</inkml:trace>
  <inkml:trace contextRef="#ctx0" brushRef="#br3" timeOffset="-208984.95">6844 15779 12 0,'10'3'6'0,"5"-6"15"0,-8 3-8 0,-4 3-8 15,4-3 1-15,0 0 4 16,-3 0 0-16,3 3-11 16,-7-3 0-16,0 0 8 15,7-6 1-15,-4-3-2 16,-3 2 0-16,0 4-3 16,-7 0 1-16,-7 0-3 15,-10 0 1-15,-1 3-1 0,-3 0 1 16,-4-3-2-16,-3 3 1 15,3 6 0-15,0 3 0 16,0 7-1-16,4 6 0 16,7 3 0-16,7 3 0 15,3 7 0-15,11 2 0 16,7-2 0-16,11-7 0 16,3-3 0-16,11-6 1 15,7-3-1-15,3-7 0 16,-7-9 1-16,-3-9 0 15,-4-7-1-15,-7-6 1 16,1-3 0-16,-5-3 0 0,1-1 0 16,-7-2 0-16,-8 0-1 15,-3 3 1-15,-7-1-1 16,-7 4 0-16,-11 6 1 16,0 10 0-16,-10 3-1 15,3 3 1-15,1 3 0 16,2 12 0-16,-2 4 0 15,3 6 0-15,6 3-1 16,5 0 1-16,13 3-1 16,-3 0 0-16,14 1 0 15,7 2 0-15,11-6-1 16,0-6 0 0,10-10 2-16,0-12 0 0,1-3-1 15,-12-7 1-15,-6-5-1 16,-1-8 1-16,-2-2 0 15,-1 0 0-15,-4 0-1 16,-10 6 1-16,0 0 0 0,-7 6 0 16,-7 7-1-16,-4-4 1 15,-3 10-1-15,-7 13 1 16,0 2-2-16,3 4 1 16,0 3 0-16,8 2 0 15,-1 1 0-15,4 4 0 16,11-1 0-16,-4 0 0 31,28-10 0-31,3-8 1 16,1-10 0-16,0-1 0 0,-4-5-1 15,-3-7 0-15,-4 1 0 16,3-7 1-16,-6 3-1 16,-8-6 0-16,4 0-1 15,-7 3 1-15,-10 6 0 16,-1 4 0-16,1-4 0 15,-4 10 1-15,0 2 0 16,-8 11 0-16,5 2-1 16,-1 10 1-16,4 3-1 15,3 0 1-15,4-3-1 16,0-4 0-16,4 1 0 16,3-3 0-16,7-1-1 15,7-6 1-15,7 1 0 16,4-7 1-16,-1-4-1 15,-2-5 0-15,2 0-1 0,-13-4 1 16,-1 1 0-16,-2-4 0 16,-5 0-1-16,-3-3 1 15,-3 1 0-15,-5 2 0 16,-2 7 0-16,-1-4 0 16,-10 10 0-16,4-7 1 15,-12 17-1-15,8 2 1 16,0 10-2-16,3 0 1 15,4 0 0-15,7 2 0 16,-3 5-1-16,10-4 0 0,0-1 0 16,3 1 1-1,11-3-1-15,7-3 1 0,4-7 0 16,-4-2 0-16,4-7 0 16,-11-7 0-16,0-5 0 15,-3-4 1-15,-1-3-1 16,1 0 0-16,-8-2 0 15,4-8 0-15,-7 4 0 16,-7 3 0-16,4 7 0 16,-8-1 0-16,-3 0 0 15,4 10 1-15,-4 3-1 16,3 3 1-16,-7 6-1 16,8 4 1-16,-1-1-1 15,1 0 0-15,2 7 0 16,5-7 0-16,3 1 0 15,3-1 1-15,5-3-1 16,2-2 0-16,4-1 0 0,4-3 0 16,0 0-1-16,-4-3 1 15,0-7-1-15,-4-2 1 16,1 2-1-16,-8-2 0 16,-3-4 0-16,0 4 0 15,-3-1 0-15,3 4 1 16,-11-1 0-16,4 1 1 15,-3 2-1-15,-1 4 0 16,1 6 0-16,-1 1 1 16,0-4 0-16,1 0 0 0,3 3-2 15,0-3 1-15,3 6-2 16,4-3 0-16,-7 0-7 16,7-3 0-16,-3-6-10 15,3-10 0-15</inkml:trace>
  <inkml:trace contextRef="#ctx0" brushRef="#br3" timeOffset="-206643.84">2484 16011 29 0,'0'9'14'0,"7"-12"-3"0,-7 3 14 0,3-6-21 16,4 0 0-16,-3-1 4 16,3-2 0-16,-7 3-9 15,10 0 0-15,-6-1 6 16,-4 1 1-16,7 3-2 16,-7 3 0-16,0 3-2 15,0 3 0-15,0 4-2 16,0 5 1-16,0 4-2 15,0 3 1-15,0 0 0 16,0 3 0-16,0 3 0 16,0-3 1-16,0-3-1 15,0-3 0-15,0-3 0 0,0-10 0 16,0-6 0-16,0-9 0 16,11-7 0-16,-4-3 1 15,7-6 0 32,3 0 0-47,1-3-1 0,3 3 1 16,0 3 0-16,-3 6 0 0,-7 4-1 15,3 2 1-15,-4 10-1 0,4 6 1 0,-10 4-1 16,3 6 1-16,-7-1-2 16,3-2 1-1,-3-1 0 1,0-2 0-1,0-4-1-15,0 3 1 0,8-5 0 0,-5-1 0 0,4-6 0 16,4-7 0-16,-8 1-1 16,11-1 1-16,-3-5 0 15,-1-1 0-15,5-3-1 16,2 0 1 0,-6 4 0-16,6-1 0 0,-6 3 1 15,10 4 0-15,-3 6-1 16,-8 3 1-16,5 3-1 15,-1 6 1 1,-11 1-1-16,4 2 1 0,-3 4-2 16,3 3 1-16,-7-3-1 15,0 2 1-15,0-2-1 16,0-3 0-16,0-4-1 16,3 0 1-16,4-5 0 0,-3-1 0 15,7-16 1-15,3 1 0 16,0-7-1-16,3 0 1 15,-6 3 0-15,-4-3 0 16,4 7 0-16,-8-1 0 16,4 4 0-16,4 0 0 15,-8 5 0-15,4-2 1 16,4 6-1-16,-4 3 1 0,-3 0-1 16,3 4 0-16,-4 2 0 15,4 1 1-15,-7-1-1 16,4 0 0-1,3 1-1-15,-7 2 1 0,0-2 0 16,3-1 0-16,4 1-1 16,-7-7 0-16,11-6 0 15,-4-1 1 1,4-5-1-16,3-4 1 0,3-2 0 16,4-1 1-16,-3 4-1 15,3-1 1-15,-3 0 0 16,-4 4 0-16,4 3 0 15,-8 3 0-15,1 3-1 16,-1 3 1-16,1 3-1 16,-4 3 0-16,-3-2 0 15,3 2 0-15,-7 4-1 16,0-1 1-16,0 4 0 0,0 3 0 16,0-4-1-16,0-2 1 15,0-4 0-15,0-2 0 16,0-4-1-16,0-3 1 15,7-7 0-15,3 1 0 16,-6-3-1 0,3-4 1-16,3 1 0 15,1 2 1-15,0 4-1 0,-4 0 0 16,3-1 0-16,-6 1 1 16,6 6-1-16,1 0 1 0,-4 3-1 15,0 4 1-15,4 2-1 16,-8 4 1-16,4-1-1 15,-3 4 0-15,3-1 0 16,-7 1 0 0,0 0-1-16,3-7 1 0,4-3-1 15,-3-2 1-15,3-4 0 16,4-4 0-16,-1-5-1 16,1-3 1-1,-1-4 0 16,-3 0 0-15,4 1 0-16,-11 2 0 16,7 4 0-16,-7 2 0 0,4 4 0 0,-4 6 0 0,0 0 0 0,0 4 0 0,0 2 0 15,0 1 0-15,0-4 0 16,0 3 0-16,0 1 0 0,0-1 0 16,0 4-1-1,7-7 1-15,-7 0-1 0,0-3 1 16,3-3-1-16,-3 0 1 15,7-6-1-15,4-3 1 16,3-7-1-16,0-3 1 16,7 0-1-16,-7-3 1 15,0 0-1-15,8-3 1 16,-1-3 0 0,0 6 0-1,-4 10 0-15,-2 2 1 0,-1 7-1 31,-4 6 1-31,1 3-1 0,-1 1 0 0,-6 2 0 16,3 0 0-16,-3-2-2 16,3-1 1-16,3-3-6 15,1-3 1-15,-4-9-9 16,3-7 0-16</inkml:trace>
  <inkml:trace contextRef="#ctx0" brushRef="#br3" timeOffset="-204622.65">7101 15744 33 0,'0'0'16'0,"11"0"-7"0,-11 4 17 0,4-1-23 16,3 3 1-16,-7 3 3 15,0 4 1-15,0 6-9 16,0 3 0-16,0 0 5 15,0 6 1-15,0-3-2 16,-7 0 0-16,3-3-2 16,4 0 0-16,0-3-1 15,4-4 0-15,3 1 0 16,3-3 0-16,-6-4 0 0,3 1 0 16,3-7 0-16,8-6 0 15,-7-13 0-15,6-6 0 16,4-3 1-16,4-3 0 15,0 2 0-15,-1 1 1 16,1 3-1-16,0 4 1 16,-4 2-1-16,0 3 1 15,-3 13-1-15,-8 4 1 16,1 2-2 0,-4 0 1-16,-3 3-1 0,-1 1 0 15,1-1 0-15,3 1 0 0,-4 2 0 16,4 1 0-1,-7-4 0-15,4-3 0 0,3-2-1 16,-4-4 1 0,8-7-1-16,3-2 1 0,7-4-1 15,4-5 1-15,3-4-1 16,0 0 1-16,1 3 0 16,-1 3 0-1,-3 7 0-15,-4-7 1 0,-4 7-1 16,1 2 1-16,-7 7-1 15,-4 4 0-15,3 5 0 16,-3 7 1 0,0-4-1-1,0 1 0-15,4-1 0 0,-8 4 0 16,5-4 0-16,-1-2 0 0,0-1-1 16,3-2 0-16,4-7 0 15,-3-4 1-15,3-2-1 0,4-3 1 16,10-4-1-1,-10-2 1-15,3-1 0 0,-7 0 0 16,3 4 0-16,1 2 0 16,-4 1 0-16,-3 3 1 15,3 2-1 1,-7 8 1-16,0-1-1 16,-3 3 1-16,-1 7-1 0,8-4 0 15,-11 0-1-15,0-2 1 16,3-1-1-16,4 0 1 15,0 0-1-15,0-2 1 16,4-1 0-16,3 0 0 0,-3 0-1 16,3-3 1-16,3 0 0 15,1-3 0-15,0-3-1 16,-1-7 1-16,1-3-1 16,0 1 1-16,3 2-1 15,0 1 1 1,0 2 0-1,-3 1 1-15,-1 2-1 16,-3 4 1-16,1 3-1 0,-5 3 1 0,4-3-1 16,-7 4 1-16,0 5-1 15,0 0 0-15,0 4 0 16,1 3 0-16,-1-4 0 16,0 4 0-16,0-4 0 15,3 4 1-15,-3-7-2 16,0 1 1-16,4-4-1 47,0-6 1 0,3-3-1-16,-4-3 1-31,-3-7-1 15,4-6 1-15,7 1-1 16,-4-1 1-16,7-6 0 0,-4 3 0 0,5 0 0 0,-1 0 1 0,0 6-1 0,0 4 0 0,-3-1 0 16,-1 4 1-16,-3 2-1 0,-3 4 1 0,0 3-2 0,-1 0 1 0,4 3-1 0,-3 1 1 15,-4-1 0-15,4 3 0 0,-1 0-1 0,1 4 1 0,3-1 0 16,0 0 0 0,0 1 0-16,7-4 0 0,-3 0-1 15,3 1 1 32,0-4 0 0,0 0 1-31,1 0-2-1,-1-3 1-15,-4 0-1 0,1 0 1 0,-7-3-8 0,-4-6 0 0,-4-7-8 16,18 0 0-16</inkml:trace>
  <inkml:trace contextRef="#ctx0" brushRef="#br3" timeOffset="-201402.06">10541 14910 37 0,'-28'44'18'0,"24"-12"-11"0,4-26 19 15,0 3-22-15,4 1 1 0,-4-1 3 16,3-3 0-16,4-6-10 16,7-9 1-16,8-7 6 15,2-15 0-15,8-13-2 16,3-12 1-16,8-4-3 16,13-9 1-16,1-6-2 15,-4-10 1-15,3 4-2 16,-10 5 1-16,-7 1-1 15,-4 12 0-15,-7 13-1 16,-7 9 0-16,-3 10-1 16,-4 9 0-16,-3 6-1 0,-4 20 0 15,-7 11 0 1,-4 20 0-16,-3 12 1 0,-7 6 1 16,-4 19 0-16,1-6 1 15,-1 9 1-15,4 7 0 16,3 6 0-16,4-13 1 15,4-3-1-15,-1-9 0 16,8-10-3-16,-1-18 0 16,4-17-7-16,4-11 0 15,0-14-2-15,-1-15 1 16</inkml:trace>
  <inkml:trace contextRef="#ctx0" brushRef="#br3" timeOffset="-201176.13">10763 14669 45 0,'4'31'22'0,"17"-28"-24"16,-7-6 45-16,7 3-43 15,11 3 1-15,3-3-1 16,4-3 1-16,0-6-4 15,3-4 1-15,4 4-10 16,3-7 0-16,-6-12-2 16,-4-3 1-16</inkml:trace>
  <inkml:trace contextRef="#ctx0" brushRef="#br3" timeOffset="-200931.22">11568 14189 55 0,'-7'66'27'0,"-18"44"-39"0,18-82 55 0,-4 16-43 16,-6 3 0-1,2 12 0-15,-2 10 0 16,3 10-3-16,-4-4 1 0,4-6-5 62,-4-6 1-62,11-22-8 0,7-23 0 0</inkml:trace>
  <inkml:trace contextRef="#ctx0" brushRef="#br3" timeOffset="-200726.34">11776 13785 40 0,'7'-25'20'0,"10"25"-10"16,-13 12 31-16,-1 7-36 16,-3 12 0-16,-7 19 2 15,-3 10 0-15,-4 28-10 0,0 22 0 16,-4 15 4-16,0 22 0 16,1-6-7-1,-1-9 1-15,4-31-12 0,3-36 0 16</inkml:trace>
  <inkml:trace contextRef="#ctx0" brushRef="#br3" timeOffset="-199960.72">14143 14355 62 0,'3'22'31'0,"-6"25"-36"16,3-37 53-16,-7 9-46 16,-4 9 0-16,-3 3 0 15,-11 10 1-15,-10 15-6 16,-11 7 1-16,-3 3 0 16,0 3 0-16,-1-3-4 0,8-10 0 15,7-18-8-15,10-13 1 16,11-19-4-16,10-12 1 15</inkml:trace>
  <inkml:trace contextRef="#ctx0" brushRef="#br3" timeOffset="-199749.22">13790 14384 46 0,'14'50'23'0,"7"25"-21"0,-14-47 40 0,4 7-40 16,3 12 0-16,7 6 1 16,11 10 0-16,3-4-5 15,-3 1 1-15,-7-4-4 16,-4-9 1-16,4-12-11 16,-4-13 0-16</inkml:trace>
  <inkml:trace contextRef="#ctx0" brushRef="#br3" timeOffset="-197333.97">14951 14183 54 0,'3'31'27'0,"-6"-6"-17"0,3-18 27 0,-4 2-35 16,1 4 0-16,-4 2 0 15,-4 7 0-15,-7 0-3 16,1 0 0-16,-8 3 2 15,-3 0 1-15,-4 3-2 16,4 1 0-16,0-1 0 16,6-3 0-16,5-6-1 15,3-4 0-15,7-2 0 16,3-4 0-16,11-5-1 16,11-4 1-16,10-4-1 15,4 1 0-15,3-3-3 16,0 0 0-16,1-1-11 15,-5-2 0-15</inkml:trace>
  <inkml:trace contextRef="#ctx0" brushRef="#br3" timeOffset="-197078.01">14619 14776 52 0,'-7'47'26'0,"11"-4"-16"0,-1-30 39 16,1 0-43-16,-1 2 0 16,8-5 2-16,6-1 0 0,12-3-11 15,6 1 1 1,0-1 5-16,4 0 0 0,-4-6-8 16,1-3 0-16,-5-6-14 15,8-10 0-15,-14-9-3 16,-1-1 1-16</inkml:trace>
  <inkml:trace contextRef="#ctx0" brushRef="#br3" timeOffset="-196762.72">15346 14697 54 0,'0'16'27'0,"0"-19"-27"0,0 3 51 16,7 0-46-16,3 0 0 15,5 3 2-15,6 0 1 16,14 0-11-16,11-3 0 16,3-6 5-16,-6 0 1 15,-1-1-10-15,-3 1 0 0,-7 0-13 16,-11-7 1-16</inkml:trace>
  <inkml:trace contextRef="#ctx0" brushRef="#br3" timeOffset="-196313.27">16185 14017 54 0,'11'44'27'0,"-11"-7"-22"0,0-21 37 16,-3 12-40-16,-5 13 1 0,1 9-1 16,-3 13 1-16,-1 12-6 15,1 3 1-15,-1 10 0 16,4 9 0-16,3-15-8 15,1-13 0-15,3-19-7 16,3-9 0-16</inkml:trace>
  <inkml:trace contextRef="#ctx0" brushRef="#br3" timeOffset="-195351.72">17914 14741 42 0,'4'-3'21'0,"-1"-16"-13"16,-3 19 31-16,0 0-36 15,0-6 1-15,0 3 2 16,-3 0 0-16,-4 6-8 16,-8 0 1-16,1 3 4 15,-7 3 1-15,0 7-2 16,-4 6 1-16,1 3-3 15,-1 10 1-15,4-4-2 16,3 0 0-16,8 4-1 16,6-10 1-16,11-9-1 15,7-7 0-15,4-9 0 16,3 0 1-16,4-9-3 0,-1-7 1 16,-2-6-8-16,-1-3 0 15,3-10-5-15,5 1 1 16</inkml:trace>
  <inkml:trace contextRef="#ctx0" brushRef="#br3" timeOffset="-194781.2">18048 14982 58 0,'-7'35'29'0,"0"-13"-40"0,3-19 55 0,4 0-45 15,0 0 1-15,0-3 0 16,4-6 0-16,3-6 0 16,0-1 0-16,4-6 0 15,3-6 0-15,0-3-1 16,4-4 1-16,-1 1-1 15,4 0 0-15,-3 3-1 16,3-1 1-16,0 4 0 16,1 6 0-16,2 4 0 15,1-1 1-15,0 10 0 16,-4 6 1-16,-4 3 0 16,-2 6 0-16,-1 4 0 0,-4-1 1 15,-3 4-1-15,-7 3 1 16,-3 0-1-16,-4 3 0 15,-7-4-1-15,-8 4 1 16,1-6-2-16,-3 3 1 31,-1-7 0-31,0-2 0 0,4-7-1 0,7 0 1 16,0 0 0-16,7 4 0 16,0-4 0-16,7 6 1 15,10-3-1-15,8 7 1 0,7 9 0 16,3 6 0-1,4 7 0-15,-4-7 1 0,-4 0-3 16,-2-3 1-16,-5 0-11 16,1-9 1-16,-11-10-6 15,0-9 1-15</inkml:trace>
  <inkml:trace contextRef="#ctx0" brushRef="#br3" timeOffset="-194131.95">20553 14471 62 0,'3'10'31'0,"-10"-4"-40"0,4 0 57 15,-8 7-47-15,-10 9 0 16,-7 0 2-16,-7 12 0 15,-15 10-4-15,-3 13 0 16,7 8 1-16,1 8 0 16,2 2-3-16,4-12 1 15,4-13-9-15,10-13 1 16,18-8-7-16,0-26 0 16</inkml:trace>
  <inkml:trace contextRef="#ctx0" brushRef="#br3" timeOffset="-193924.19">20130 14405 51 0,'17'41'25'0,"11"113"-22"15,-10-110 41-15,3 12-45 16,4 7 0-16,0 6-3 15,-1 3 0-15,1-9-4 16,-4-13 1-16,0-19-8 16,4-12 0 15</inkml:trace>
  <inkml:trace contextRef="#ctx0" brushRef="#br3" timeOffset="-193476.91">20817 14565 38 0,'-14'10'19'0,"7"-13"-9"0,7 3 29 16,0 0-34-16,0 0 0 0,7-3 4 16,7-1 1-16,4 4-12 15,3 0 0-15,7 0 8 16,11 4 1 0,14-4-4-16,0 0 1 0,-7 0-3 15,-11 0 0-15,-3 0-1 16,-7 0 0-16,-8 6-1 15,-6 6 1-15,-8 1-2 16,-10 3 0-16,-7 6 0 16,-10-4 0-16,-5 4-1 15,-2 3 1-15,-1 0-2 16,0 4 1-16,4-7 0 16,-4 3 0-16,7-6-4 15,4-4 0-15,7-5-9 16,7-10 0-16</inkml:trace>
  <inkml:trace contextRef="#ctx0" brushRef="#br3" timeOffset="-193202.91">20683 15149 74 0,'0'47'37'0,"7"-35"-48"0,-3-5 69 0,10 2-58 16,7-3 1-16,11 0-1 16,10 1 0-16,8-7-4 15,3-3 1-15,3-1-8 16,-14-5 1-16,-6 3-10 15,-15-4 1-15</inkml:trace>
  <inkml:trace contextRef="#ctx0" brushRef="#br3" timeOffset="-192275.17">22102 14192 63 0,'3'44'31'0,"1"35"-32"16,-4-54 52-16,0 25-50 15,0 9 1-15,0 20 1 16,0 27 0-16,-4-5-4 15,-3 2 0-15,0-12 1 16,-4-6 0-16,4-7-4 0,4-15 0 16,-1-3-8-16,8-13 1 15,10-22-8-15,4-7 0 16</inkml:trace>
  <inkml:trace contextRef="#ctx0" brushRef="#br3" timeOffset="-192062.75">22627 15331 67 0,'0'37'33'0,"-3"-24"-48"16,3-10 61-16,0 0-58 15,0 0 0-15,3-9-21 16,4 6 1-16</inkml:trace>
  <inkml:trace contextRef="#ctx0" brushRef="#br0" timeOffset="-184077.56">11049 9614 27 0,'7'3'13'0,"4"-19"-9"0,-8 10 14 16,4-3-12-1,0 2 0-15,-3 1 4 0,3 0 1 16,-4 3-13-16,1 6 1 15,-1 6 8-15,1-2 1 16,-4 18-4-16,-4 9 1 16,1 10-3-16,-4 19 1 15,0 6-3-15,-4 19 1 16,1 9-2-16,-1 22 1 16,0 0-2-16,1-12 0 0,3-7-2 15,0-22 0-15,-4-12-7 16,8-22 1-16,-1-19-5 15,8-18 1-15</inkml:trace>
  <inkml:trace contextRef="#ctx0" brushRef="#br0" timeOffset="-183085.77">11045 9407 31 0,'0'19'15'0,"18"-25"-9"0,-7 9 24 15,3 0-28-15,7-3 0 16,7 3 1-16,7-9 0 16,4-1-3-16,14-2 1 15,18 3 3-15,28 3 1 16,3-1-2-16,25-2 0 0,14-3 0 15,7-4 0-15,11-2-2 16,7-7 1-16,3 3-2 16,7 0 0-16,4 0 0 15,0 3 0-15,7 4-1 16,0-4 1-16,-10 4-1 16,-8-1 1-16,-3 4-1 15,-4-1 1-15,-24 4-1 16,-11-3 1-16,-18 2 0 15,-3-2 0-15,-22 3-1 16,-9 3 1-16,-16 3-2 16,-9 3 0-16,-11 6-1 15,-8 4 0-15,-2 2 0 16,-5 4 0-16,1 6 0 0,-4 10 0 16,0-4 2-16,4 10 0 15,0 12 1-15,3 4 0 16,-3 8 1-16,-1 11 0 15,5 5-1-15,2 1 1 16,5 9-1-16,-1 0 0 16,-3 6 0-16,3 13 1 15,0-10-1-15,0 7 0 16,-3-10 0-16,-7-13 1 16,-4-8 0-16,-10-7 0 15,-8-3 0-15,-6-10 0 0,-15-3-1 16,-17-6 1-16,-11-6-1 15,-7-6 0-15,-28-13 0 16,-29-10 0-16,-17-2 0 16,-42 2 0-16,-18-9 0 15,-32 0 0-15,-3 7 0 16,-14 2 0-16,-4-2-1 16,14-1 1-16,-10-3 0 15,17 1 0-15,-10-1 1 16,7-6 0-16,-1-6 0 15,8-4 0-15,18 1 0 16,3-4 1-16,21 1-1 16,17-1 0-16,15-6-2 15,28 10 1-15,25-4-1 16,21 4 0-16,11 3 0 16,10-4 0-16,11 1 0 15,3 3 1-15,7-1-4 0,8 1 0 16,2 0-8-16,1 0 0 15</inkml:trace>
  <inkml:trace contextRef="#ctx0" brushRef="#br0" timeOffset="-181554.32">13148 13684 54 0,'14'38'27'0,"0"37"-23"16,-10-56 27-16,-4 19-30 15,-4 12 0-15,-3 12-1 16,-3 14 1-16,-4 12-3 16,-1 15 1-16,1 13-2 15,0 9 0-15,4 13-1 16,-1-6 0-16,0 0-2 15,-3-13 0-15,4-16-2 0,-1-15 1 16,1-19-5-16,3-28 1 16</inkml:trace>
  <inkml:trace contextRef="#ctx0" brushRef="#br0" timeOffset="-180308.23">13712 13866 25 0,'29'6'12'0,"10"-2"-11"16,-22-8 16-16,4 4-15 16,8 0 0-16,6 0 2 15,7 0 1-15,-3 0-5 16,10 0 0-16,15 0 4 15,6 0 0-15,15 0-1 0,3 0 1 16,22 4-2 0,10 2 1-16,17 0-2 0,8 3 1 15,14 4-1-15,13 6 1 16,8 6-1-16,14 3 1 16,-10 4 0-16,10-7 0 15,14 3 0-15,-14-3 0 16,18 0-1-16,-4-3 1 15,11 3-2-15,-1-3 1 16,-3 3-1-16,11 10 0 16,-11-10 0-16,8 6 0 0,-1-9 0 15,-10-3 0-15,-4-10 0 16,3-6 1-16,-2-9-1 16,-5-3 0-16,-3-1 0 15,4-2 0-15,-1 2 0 16,-6-5 0-16,3 5-1 15,-3-2 0-15,-18-10 1 16,3-3 0-16,4-10-1 16,-18 4 0-16,4-4 1 15,-4-2 0 1,-3-1-1-16,-18 4 1 0,4-1 0 16,-4 10 0-16,-3 6 0 15,-18-3 0-15,-7-3 0 16,-4 0 0-16,-6-3 0 15,-8 0 0-15,0-1-1 16,-14 7 1-16,-10-3 0 0,-7 10 0 16,-8-1 0-16,-3 10 0 15,-3 3 0-15,-5 9 0 16,-16 6-1-16,-12 17 1 16,-6 2-1-16,-7 13 0 15,-11 9 0-15,-4 4 0 16,-3 12 0-16,4 15 1 15,-1 4 0-15,1 12 1 16,-1 7-1-16,8 3 0 16,3 9 0-16,3 0 1 15,1-9-1-15,6 0 1 0,-3-7-2 16,-3 1 1-16,-4-10 0 16,0-3 1-16,-3-7-1 15,-4-15 1-15,-4-6-1 16,-6-16 1-16,-8-9-1 15,-7-10 1-15,-3-6-2 16,-7-10 1-16,-18-2-1 16,-25-4 0-16,-17-9 0 15,-4-3 0-15,-28-7 0 16,-32-6 1-16,-3-3 0 16,-28 0 0-16,-11 3 0 15,-25 7 0-15,-14 3-1 16,-14 5 1-16,-7 8 0 15,-14 8 0-15,0 13-1 16,-18 7 1-16,0-1-1 16,-14 3 1-16,4 4 0 0,-4-3 1 15,-18-7 0-15,1 0 0 16,-19 0 0-16,15-6 1 16,-3 0-1-16,-15-3 1 15,14-3-2-15,-3-7 1 16,-7-3-2-16,7-3 1 15,-18-6-12-15,11 0 1 16,7 0-2-16,46 9 0 16</inkml:trace>
  <inkml:trace contextRef="#ctx0" brushRef="#br0" timeOffset="-178580.9">9966 16927 43 0,'7'15'21'0,"14"1"-11"15,-14-7 22-15,0 1-30 16,0 9 1-16,0 3 1 16,-7 9 1-16,-3 10-7 15,-8 12 1-15,-3 7 2 16,0 9 0-16,-4 9-3 16,4-6 1-16,0-3-3 15,4-12 0-15,3-7-6 16,3-16 1-16,4-9-5 15,7-15 0-15</inkml:trace>
  <inkml:trace contextRef="#ctx0" brushRef="#br0" timeOffset="-178191.59">9850 16908 43 0,'0'9'21'0,"7"7"-22"0,0-13 36 16,3 3-32-16,4 1 1 0,4-1 3 16,14 0 0-16,10-3-8 15,7 0 1-15,8 1 6 16,10 2 1-16,7 6-2 15,7 1 1-15,0-1-2 16,0 10 0-16,-14 7-2 16,-14-1 1-16,-10 6-3 15,-12 7 1-15,-6 9-2 16,-18 10 0-16,-21 12-2 16,-14 0 0-16,-14 0-2 15,-4-6 0-15,-11-3-1 16,1-13 1-16,-4-9-4 15,3-10 1-15,4-9-8 16,11-9 0-16</inkml:trace>
  <inkml:trace contextRef="#ctx0" brushRef="#br0" timeOffset="-177848.82">10904 17610 44 0,'11'13'22'0,"7"-7"-18"0,-18-6 32 16,0 0-33-16,3-6 0 16,-3 6 1-16,-7-3 0 15,-7 3-5-15,-14 0 0 0,3 6 3 16,4 6 1-16,-4 10-3 15,-3 0 1-15,0 7-3 16,0 2 1-16,6 7-3 16,8-4 0-16,11-3 0 15,10-9 0 17,7-6 0-32,11-13 0 0,3-15 2 0,4-1 0 0,3-6 0 15,0-3 0-15,-3-6-10 16,7-6 1-16</inkml:trace>
  <inkml:trace contextRef="#ctx0" brushRef="#br0" timeOffset="-177260.59">11151 17726 45 0,'7'47'22'0,"7"-28"-19"0,-10-13 35 16,0 4-37-16,-1-1 1 15,1 1 0-15,-1-1 0 16,1-3-2-16,3 1 1 16,0-4 1-16,3-3 1 15,1-3-1-15,0-4 0 16,3-2-1-16,0-4 1 16,0 1-2-16,-4-1 1 15,1-2-1-15,3 2 0 0,0-3-1 16,0 7 1-16,-3-4 0 15,0 10 0-15,-1 3-1 16,-3 7 0-16,0 2-1 16,-7 0 1-16,0 1 0 15,0 2 0-15,0-2-1 16,0-1 1-16,0-3 0 16,0 1 1-16,4-4-1 15,-1 0 1-15,1-3-1 16,3-3 1-16,7 0-1 15,-3-4 1-15,-1 4-1 16,4-3 1-16,4 3-1 16,-4 0 1-16,0-4-1 15,4 4 1-15,-1 0 0 16,5-6 0-16,-1-1 0 16,0 4 1-16,0 3-1 0,-3 3 1 15,-1 3-1-15,1 3 0 16,-4 4 0-16,0 5 1 15,0 11-1-15,-3-1 1 16,3 0-2-16,0-3 1 16,0 3-3-16,4-10 1 15,-4-2-10-15,0 0 1 16,-7-10-3-16,4-6 0 16</inkml:trace>
  <inkml:trace contextRef="#ctx0" brushRef="#br0" timeOffset="-176524.97">12245 17698 57 0,'3'-3'28'0,"8"-10"-35"16,-7 7 56-16,-4 0-48 15,0 0 0-15,0-1 0 16,-7 4 1-16,-4 0-3 16,-3 3 1-16,-4 3 1 15,-3 3 0-15,3 7-2 16,-6 6 0-16,3 3-1 16,-1 3 0-16,5 9-3 0,3 4 1 15,3-4 0-15,11-5 1 16,11-7 2-16,3-4 0 15,0-8 3-15,3-10 0 16,5-10 0-16,2-8 1 16,1-11-4-16,0 7 0 15,-1-6-14-15,1-9 1 16</inkml:trace>
  <inkml:trace contextRef="#ctx0" brushRef="#br0" timeOffset="-176222.09">12591 17733 60 0,'-4'31'30'0,"-3"7"-36"16,7-26 48-16,-3 7-42 15,-1 3 1-15,0 3-1 16,1-3 0-16,3-6-2 16,-4-7 0-1,11-6-13-15,4-15 0 16</inkml:trace>
  <inkml:trace contextRef="#ctx0" brushRef="#br0" timeOffset="-176041.42">12548 17453 46 0,'4'16'23'0,"-4"3"-17"0,3-13 28 16,4 1-35-16,0-1 1 0,1 0-3 15,2 0 1-15,1-3-1 16,-1 4 1 0,1-4-11-16,3-3 0 0</inkml:trace>
  <inkml:trace contextRef="#ctx0" brushRef="#br0" timeOffset="-175640.61">12862 17849 39 0,'-14'56'19'0,"0"-21"-15"0,11-29 27 0,-1 0-27 15,0-3 0-15,4 0 2 16,0-3 0-16,8-6-8 0,-1-3 0 15,3-7 4-15,4-3 1 16,0-6-3-16,1-3 0 16,-1 3-1-16,3 0 1 15,-3 0-1-15,-3 0 0 16,3 3 0-16,7 6 1 16,0 6 0-16,4 10 1 15,0 10 0-15,-4-1 0 16,0 10-1-16,0 6 1 15,-3 10-1-15,-4 2 1 0,0-5-1 16,-3-1 1-16,3-3-5 16,-4-3 1-16,1-9-9 15,0-3 0-15,-4-13-3 16,3-7 1-16</inkml:trace>
  <inkml:trace contextRef="#ctx0" brushRef="#br0" timeOffset="-175187.89">13741 17221 55 0,'7'16'27'0,"-4"0"-30"0,-3-13 55 0,4 3-51 16,-1 0 1-16,4 4 1 15,0 2 1-15,1-2-7 16,2-1 0-16,-3 1-2 15,0 2 0-15,0 1-12 16,-3-4 0-16</inkml:trace>
  <inkml:trace contextRef="#ctx0" brushRef="#br0" timeOffset="-175007.86">13723 17701 82 0,'21'60'41'0,"-10"-16"-57"0,-4-35 75 16,3-3-63-16,-2-2 0 15,-1-8-22-15,-4-8 0 16,-6-7 20-16,-12-3 1 16</inkml:trace>
  <inkml:trace contextRef="#ctx0" brushRef="#br0" timeOffset="-174136.09">12294 17588 45 0,'7'7'22'0,"0"15"-10"0,-3-13 23 15,-4 7-34-15,0 9 0 16,0-3 1-16,0 9 0 16,0 10-4-16,0 0 1 0,0-7-3 15,0-6 0-15,-4 4-11 16,1-17 1-16</inkml:trace>
  <inkml:trace contextRef="#ctx0" brushRef="#br0" timeOffset="-173494.45">10231 18441 49 0,'35'19'24'0,"102"3"-16"15,-73-19 36-15,17-6-41 16,32 3 0-16,39-3 3 15,21-7 0-15,17 1-8 16,-3-3 1-16,18-4 4 16,3 0 0-16,18 0-4 0,17-2 1 15,-17 5-4-15,-25 7 1 16,-28 3-6-16,-29 3 1 16,-38-3-11-16,-35-1 1 15</inkml:trace>
  <inkml:trace contextRef="#ctx0" brushRef="#br0" timeOffset="-170685.78">14450 17805 23 0,'-25'44'11'0,"-3"18"4"0,21-49 12 0,0-1-24 16,0-2 0-16,0 5 8 16,-4-2 0-16,4 3-12 15,3-1 0-15,-3-2 11 16,4-4 0-16,-1 1-2 15,4-7 1-15,0-3-4 16,11-16 0-16,10 1-1 16,14-20 0-16,15-12-4 15,3-25 1-15,7-7-1 16,10-5 0-16,4-13-5 16,0-7 1-16,-3 1-1 15,-8 9 1-15,-3 6-1 16,-10 12 0-16,-15 17 0 15,-7 12 1-15,-3 9 3 0,-7 10 0 16,-1 15-3-16,-6 17 0 16,-4 11 0-16,-4 29 0 15,1 16 3-15,-8 12 1 16,-10 16-1-16,-7 18 1 16,-4 1 3-16,-6 6 0 15,-1-10-3-15,4-12 0 16,3-6-5-16,4-7 1 15,7-15-4-15,3-16 0 16,8-6-5-16,3-19 0 0</inkml:trace>
  <inkml:trace contextRef="#ctx0" brushRef="#br0" timeOffset="-170442.16">14556 17845 56 0,'-7'44'28'0,"21"-19"-37"16,-7-18 54-16,7-1-44 16,3 0 0-16,15 4 0 15,14-4 0-15,11-3-2 0,6-3 0 16,4-6-5-1,0-10 1-15,-14-12-10 0,-7-3 1 16</inkml:trace>
  <inkml:trace contextRef="#ctx0" brushRef="#br0" timeOffset="-170173.56">15565 17002 58 0,'3'3'29'0,"-13"32"-38"0,6-20 47 0,-3 17-38 16,-7 8 0-16,-4 17 0 15,1 9 1-15,-8 15-2 16,4 13 1-16,-4 7-4 15,0-1 1-15,8-6-6 16,6-12 1-16,0-20-6 16,11-21 1-16</inkml:trace>
  <inkml:trace contextRef="#ctx0" brushRef="#br0" timeOffset="-169950.2">15769 16873 64 0,'-3'22'32'0,"-19"91"-29"0,22-72 32 16,-7 22-36-16,-7 18 1 16,-7 32-5-16,-4 13 0 15,1 2 1-15,-1 10 1 16,7-12-9-16,4-23 0 15,7-31-4-15,11-31 0 16</inkml:trace>
  <inkml:trace contextRef="#ctx0" brushRef="#br0" timeOffset="-169544.35">18006 17482 53 0,'-39'56'26'0,"-3"35"-35"0,28-66 51 16,-11 19-42-16,-10 16 0 15,-8-4-2-15,4 10 0 16,4-6-2-16,0-10 0 0,7-13-10 16,14-15 1-16</inkml:trace>
  <inkml:trace contextRef="#ctx0" brushRef="#br0" timeOffset="-169344.34">17791 17494 49 0,'31'101'24'0,"22"46"-29"16,-39-100 40-16,0 9-36 16,4 10 0-16,10-3-6 15,4 0 1-15,-4-7-3 16,4-18 0-16</inkml:trace>
  <inkml:trace contextRef="#ctx0" brushRef="#br0" timeOffset="-168827.48">19452 17952 64 0,'-14'38'32'0,"-14"28"-42"16,24-51 58-16,-3 7-48 0,0 3 0 16,4-6-1-16,-1-3 0 15,1-7-5-15,3-3 1 16,7-12-12-16,3-13 1 15</inkml:trace>
  <inkml:trace contextRef="#ctx0" brushRef="#br0" timeOffset="-168613.61">19410 17497 48 0,'21'47'24'0,"25"0"-29"0,-32-37 34 0,4 2-36 16,-1 1 0-16,4 3-17 16,1-4 1-16</inkml:trace>
  <inkml:trace contextRef="#ctx0" brushRef="#br0" timeOffset="-168342.77">19674 18103 54 0,'4'22'27'0,"-8"-7"-36"0,4-15 48 16,7-6-39-16,1-7 0 16,6-2 0-16,0-10 0 15,0 3-1-15,0-10 1 16,0-2 0-16,-3-1 1 15,-1 1-1-15,1 6 1 16,-1-1 1-16,5 11 0 16,6 8 1-16,3 13 0 0,5 13-1 15,-1 15 1-15,7 4-2 16,-7 2 1-16,1 7-2 16,-1 0 0-16,-7-3-5 15,-3-13 0-15,-1-6-12 16,-3-16 1-16</inkml:trace>
  <inkml:trace contextRef="#ctx0" brushRef="#br0" timeOffset="-167608.65">22433 16820 52 0,'-7'16'26'0,"4"-4"-22"0,-4-9 39 16,-1 4-40-16,-2-1 0 16,-4 6 2-16,-11 10 1 15,-7 16-7-15,-10 22 1 16,-7 12 4-16,-1 12 1 15,1 14-2-15,6 21 0 16,1-3 1 0,7-3 0-16,7-10-2 0,10-12 0 15,14-12-1-15,12-10 0 16,13-19-5-16,14-16 0 16,11-15-16-1,0-16 1-15,-15-6-3 0,12-3 0 0</inkml:trace>
  <inkml:trace contextRef="#ctx0" brushRef="#br0" timeOffset="-165957.05">22327 17501 42 0,'-3'43'21'0,"3"-27"-6"16,0-16 22-16,0 3-34 15,0-3 1-15,3 3 1 16,1 1 1-16,10-1-7 16,11 6 0-16,13-3 4 15,5-3 0-15,-1 4-6 16,-3-4 0-16,-4-3-14 15,-7-6 0-15</inkml:trace>
  <inkml:trace contextRef="#ctx0" brushRef="#br0" timeOffset="-165370.41">23400 17472 56 0,'-7'35'28'0,"-4"2"-30"0,8-27 40 16,-4 6-38-16,-11 9 1 15,-7 0-1-15,-7-3 1 0,-3-7-2 16,0-2 1-16,0-10 0 16,10 0 0-16,-3-6-1 15,3-10 1-15,4 1 0 16,7-4 0-16,3-3 0 16,4-3 0-16,7-3-1 15,11 0 1-15,3 0-2 16,7 10 1-16,4 5-3 15,6 10 1-15,-2 13 0 16,-1 5 0-16,0 8 0 16,0 2 0-16,-3 6 1 15,-4-2 0-15,0-7 2 16,0-3 0-16,-3-7 0 16,3-2 0-16,11-4 1 15,3-2 1-15,1-11 0 16,-5-5 0-16,-2-13 1 0,-5-6 1 15,-6 0 0-15,-8-4 0 16,-6-8-1-16,-8 5 0 16,-10-3-1-16,-14 1 0 15,3 2-4-15,-3 7 1 16,-4 9-4-16,-3 7 0 16,-4 2-11-16,11-2 1 15</inkml:trace>
  <inkml:trace contextRef="#ctx0" brushRef="#br0" timeOffset="-165050.95">23918 17560 48 0,'-10'13'24'0,"10"-16"-16"16,0 3 36-16,0 0-39 16,0 0 0-16,7 0 1 15,3 0 0-15,5-4-9 0,9 1 1 16,1 3 2-16,3 0 0 15,0 3-9-15,-3-6 0 16,-4-3-10-16,-7-10 1 16</inkml:trace>
  <inkml:trace contextRef="#ctx0" brushRef="#br0" timeOffset="-164316.66">23675 17814 46 0,'0'44'23'0,"-4"38"-26"16,1-73 34-16,-1 13-32 15,-3 3 1-15,-3-3-1 16,-8 0 0-16,-3-3-2 15,0-7 0-15,3-5-9 16,4-11 0-16</inkml:trace>
  <inkml:trace contextRef="#ctx0" brushRef="#br0" timeOffset="-160476.75">13815 15415 47 0,'0'22'23'0,"10"0"-14"0,-6-16 23 15,-4 4-30-15,0-4 1 16,-4 10 0-16,-3-1 1 16,0-2-6-16,0 0 1 0,4-4 2 15,-1 0 1-15,1-2-2 16,3-4 0-16,7-6-1 15,7-4 1-15,7-2-1 16,7-10 1-16,4-6-1 16,3-9 0-16,-7 8 0 15,-3 1 1-15,0 0 0 16,-4 6 0-16,-3 4 0 16,-4 2 0-16,-4 7-1 15,-3 9 1-15,0 3-1 16,-3 4 1-16,-1-1 0 15,1 7 0-15,0 0 0 16,-1 2 0-16,-3-2 0 16,0 3 1-16,4-3-1 15,-4-1 1-15,0-2-2 16,3-7 1-16,4-6 0 0,4-16 1 16,3-6-2-16,4 0 1 15,3-3 0-15,3 0 0 16,1 3 0-16,-4 10 1 15,0-1-1-15,1 4 1 16,-1 9-1-16,-4 3 0 16,1 3 0-16,-4 7 1 15,0-4-1-15,0 4 0 16,0-4 0-16,4 1 0 16,-4-4 0-16,0-3 1 15,4 0-1-15,0-3 1 16,-1 0 0-16,-3 3 0 0,0 0 0 15,1 0 0-15,-5 4-1 16,1-4 1-16,-1 3-1 16,1-3 0-16,-4 0 0 15,0-3 1-15,4-6 0 16,3 3 0-16,3-3 0 16,5 3 1-16,2-4-1 15,4 7 1-15,1 0-2 16,-5 3 1-16,1-3-1 15,0 0 1-15,-1 4-1 16,1 2 0-16,0-3 0 16,7 0 0-16,-4 0-1 15,0-3 1-15,0-3 0 16,0 0 0-16,-3 0 0 0,0-3 0 16,-4-1 0-16,-3 4 0 15,-1 0 0-15,-3 6 0 16,1 3-1-16,-5 7 0 15,-3 0 0 17,0-1 0-32,-3-2-1 0,-4-1 1 0,3-3-1 0,-3-3 1 15,0 4 1-15,4-4 0 16,3 6 0-16,0-3 0 16,3-2 0-16,5-1 0 0,2-10 0 15,4-2 0 1,4-7 0-16,0-2 0 0,3-1 0 15,-3-3 0-15,-1 6 0 16,5 0 1-16,-5 4 0 16,1 6 0-16,0 2-1 15,-4 4 1-15,0 0-1 16,-3 4 1-16,-1-1-1 16,-3-3 0-16,1 0-1 15,-1 0 1-15,3-3-1 16,1-1 1-16,0 1 0 15,-1 0 1-15,1 0 0 16,3 0 0-16,4 0-1 16,3 0 1-16,0 3-1 15,4 0 1-15,-4-4-7 16,0 1 0-16,8-6-11 16,2 9 0-1,-38 0 17 1,0 0 0-1</inkml:trace>
  <inkml:trace contextRef="#ctx0" brushRef="#br0" timeOffset="-156199.33">14623 9758 20 0,'0'-12'10'0,"3"5"-2"0,1 1 10 16,-4-3-14-16,3-7 1 16,-3 0 3-16,0 4 0 15,-7-4-10-15,0 0 0 16,-7 4 7-16,-11-1 0 15,-3 4-1-15,-7 0 0 16,-4-1-1-16,0 4 0 16,-10 0 0-16,3-1 0 0,0 4-1 15,0 3 1 1,11 0-2-16,0 3 0 0,-4 0-1 16,0 1 1-16,-3-1-1 15,-4 3 0-15,0-3-1 16,0 3 1-16,-3 10-1 15,3 0 0 1,0 3 0 0,0-4 1-16,4 4-2 0,7 0 1 0,-1 3-1 15,5-3 0-15,-1 3 0 16,4 6 1-16,-1 9-1 16,5-5 0-16,-1-1 0 15,0 4 1-15,1-1 0 16,2 1 0-16,5-4 0 15,-1 0 0-15,4-9 0 16,3 7 1-16,4 8-1 0,4-5 0 16,3 5 1-1,3 1 1-15,1-1-1 0,3 7 0 16,0-6 0-16,0-4 1 16,0 1-1-16,0-4 0 15,4 1 0-15,3-1 0 16,4 0 0-16,6 1 1 15,-3-7 0-15,-3-3 0 16,3-7 1-16,4 1 0 16,3-3 0-16,11-1 1 15,0 7-1-15,7-6 0 16,3-1 0-16,7-2 0 0,4-4-2 16,-3-3 1-16,3-9 0 15,0 6 1-15,0-7-1 16,0 4 1-16,-4 3-1 15,1-6 0-15,-1 0 0 16,0-7 0-16,-3-6-1 16,4-3 0-16,-15 0 0 15,1-3 1-15,-1 3-1 16,-3-9 1-16,-4-7-1 16,-3-2 1-16,-1-7-1 15,1-7 1-15,-4 7-1 16,-6-6 1-16,-5-7-1 15,-6 7 0-15,-4-10 0 16,-7-9 0-16,-11 6 0 16,-6 1 1-16,-5-1-1 15,-9 3 1-15,6 7-1 16,-3-1 1-16,-4 4-1 0,-7 9 1 16,-3 13 0-16,-4-1 0 15,-3 10-2-15,-4 3 0 16,-7 7-3-16,3 6 0 15,8 2-12-15,-4 8 0 16</inkml:trace>
  <inkml:trace contextRef="#ctx0" brushRef="#br0" timeOffset="-151589.12">24356 17105 36 0,'10'4'18'0,"4"5"-6"0,-10-6 19 0,3 3-26 16,0 1 0-16,0-4 3 16,0 3 0-16,0 0-10 15,0 1 1-15,4-4 7 16,7 3 1-16,-1-3-3 15,1 0 1-15,7 0-2 16,3 4 1-16,7-1-2 16,-3 0 1-16,-8 0-2 15,-2 1 0-15,-8 2-1 16,-7 1 0-16,-7 2-1 16,-7 4 0-16,-7-1-2 15,-8 7 1-15,5 0-1 16,-4 3 1-16,0-3 0 15,-4 0 0-15,0 3 0 16,4 4 0-16,3 2 2 16,8-3 1-16,3-3 1 0,10 0 0 15,8-6 1-15,6 0 0 16,1-3 0-16,3-4 0 16,4 1-4-16,3-4 0 15,-3 1-13-15,-4-7 0 16,-7-3-6-16,0 3 0 15</inkml:trace>
  <inkml:trace contextRef="#ctx0" brushRef="#br0" timeOffset="-150807.48">24903 16641 34 0,'-22'3'17'0,"8"-3"-9"16,14 0 21-16,-3 0-25 16,3 4 0-16,0 2 3 15,7 3 0-15,3 7-8 16,8 9 1-16,7 10 5 15,10-1 1-15,-3 13-1 16,10 16 1-16,0 9-2 16,-6 9 1-16,-15 1-3 0,-14-7 1 15,-14 7-4-15,0 2 1 16,-11 1-3-16,-10-7 0 16,-7 4-1-16,-4-10 0 15,-3-9 0-15,-4-10 1 16,7-15-2-16,7-10 0 15,0 6-4-15,4-8 1 16,3-4-7 15,4-4 1-31</inkml:trace>
  <inkml:trace contextRef="#ctx0" brushRef="#br0" timeOffset="-147927.78">25566 16704 24 0,'0'3'12'0,"3"-3"0"0,-3 0 12 0,4 3-21 0,-1 0 1 0,-3 7 2 0,0 2 1 15,0 10-8-15,0 3 1 31,0 44 5-31,0 7 0 0,0 2-2 16,4 4 1-16,3-10-2 16,4-19 1-16,-1-9-1 15,11-6 1-15,8-16 0 16,6-13 0-16,7-18 1 16,4-13 1-16,0-16-1 15,0-6 1-15,-4-6-2 16,0-10 0-16,-6 7-1 15,-8-10 0-15,-7-9-7 16,-7 9 0-16,-10-2-14 16,-8 2 0-16</inkml:trace>
  <inkml:trace contextRef="#ctx0" brushRef="#br0" timeOffset="-147236.46">26889 16315 25 0,'3'-6'12'0,"-6"6"10"0,3 0-2 16,-4-3-17-16,-3 3 1 16,-3 3 3-16,-8 3 0 15,-3 13-8-15,7 6 0 16,-8 6 5-16,1 13 0 15,-3 3-1-15,-8 19 0 16,-3 3-2-16,-1 16 1 0,5 9-1 16,2-3 1-1,8-3-1-15,7-10 1 0,7-12-2 16,11-10 1-16,6-9-5 16,11-12 1-16,4-7-13 15,-7-15 1-15</inkml:trace>
  <inkml:trace contextRef="#ctx0" brushRef="#br0" timeOffset="-146827.21">26769 16886 48 0,'-4'12'24'0,"11"-12"-14"0,-3 0 35 0,3 0-40 16,11 0 0-16,3 4 3 15,7 2 1-15,7-3-11 16,4 0 0-16,3 0 7 16,-3-3 0-16,-4 0-5 15,-3 0 1-15,-11 0-8 16,-3 0 0-16,-7 0-14 15,-4-12 1-15</inkml:trace>
  <inkml:trace contextRef="#ctx0" brushRef="#br0" timeOffset="-146348.47">27316 16560 58 0,'-11'19'29'0,"11"12"-28"0,4-22 42 15,3-2-39-15,3-4 1 16,4 3 2-16,7 0 0 15,4 1-9-15,3-1 1 16,4 0 5-16,3 0 1 0,-6 4-3 16,-1 2 0-16,-7-5-2 15,-3-1 1-15,-8 3-3 16,-10 4 1-16,-7 3-1 16,-7 2 0-16,-7 4 0 15,-4 0 1-15,-7-3-1 16,-6 6 1-16,6 6 0 15,7 4 1-15,8-1 0 16,2 1 1-16,5 3-1 16,6-4 1-16,11-3 0 15,8-5 0-15,9-8 0 16,4-8 0-16,4-7-2 16,3 0 1-16,-6-6-9 15,-8 6 0-15,-7-3-11 16,0 3 1-16</inkml:trace>
  <inkml:trace contextRef="#ctx0" brushRef="#br0" timeOffset="-144531.47">27905 17027 48 0,'10'9'24'0,"-3"13"-12"0,-7-12 25 0,0 2-36 15,-3 7 1-15,-8 3-1 16,1 3 1-16,-4 3-3 15,-8 4 0-15,-2-1-1 16,-5-6 1-16,5-3-14 16,3-9 0-16,7-7-1 15,10-6 1-15</inkml:trace>
  <inkml:trace contextRef="#ctx0" brushRef="#br0" timeOffset="-144158.08">28166 16817 53 0,'-4'16'26'0,"11"-4"-30"0,0-9 51 15,0 4-45-15,4-4 1 0,7 0 0 16,6-6 1-16,5-7-6 15,-1-5 1-15,-4-1 0 16,5 0 1-16,2-3-12 16,5 1 1-16,-5-1-6 15,1 3 1-15</inkml:trace>
  <inkml:trace contextRef="#ctx0" brushRef="#br0" timeOffset="-143871.49">28769 16466 56 0,'-3'22'28'0,"-8"56"-36"0,7-59 51 16,-3 15-43-16,0 17 1 16,0-4 0-16,-3 6 1 15,3 3-4-15,0-2 1 16,3-4-7-16,4-6 1 16,0-7-8-16,7-15 0 0</inkml:trace>
  <inkml:trace contextRef="#ctx0" brushRef="#br0" timeOffset="-142522.52">28847 16017 46 0,'0'29'23'0,"10"5"-21"16,-6-34 37-16,3 3-36 15,0 3 0-15,0-2 3 0,0-1 1 16,4 0-8-16,-1 0 0 15,1 0 6-15,-4 0 0 16,7-3-1-16,14-3 0 16,4-3-2-16,0 6 0 15,3-6-1-15,0-4 1 16,-3 4-2-16,-4-4 0 16,-7 4-1-16,-3 0 1 15,-4 0-2-15,-3 9 1 16,-4 6-2-16,-7-3 0 15,-4 10-1-15,-3 9 1 0,-3 7-2 16,-1 2 0-16,0-3 1 16,1 4 0-16,3 6 2 15,-4 6 0-15,8 3 1 16,3 9 0-16,3 10 1 16,4 13 1-16,7-7 0 15,4 7 0-15,0-4 0 16,-1 1 0-16,-6-17-1 15,-4 1 1-15,-7-10 0 16,-7-3 0-16,-11-2-1 16,-10-5 1-16,-14-5-4 15,-1 0 0-15,1-13-12 16,-14-13 1-16</inkml:trace>
  <inkml:trace contextRef="#ctx0" brushRef="#br0" timeOffset="-141529.71">29725 16337 45 0,'-3'25'22'0,"3"0"-9"16,0-18 22-16,0-1-32 16,0 3 1-16,0 1 3 15,-4 2 1-15,0 7-9 16,1 12 1-16,-1 4 5 15,4 12 1-15,4 12-2 16,3-5 0-16,4 9-2 0,3-4 1 16,7-6-3-16,7-6 1 15,7-6 0-15,4-13 0 16,0-9 0-16,0-19 0 16,3-15 1-16,4-4 0 15,-4-6-1-15,-6-16 1 16,-5-9-1-16,-6-7 1 15,-4-5-2-15,-7-7 0 16,-7 0-6-16,-3 12 1 0,-4 7-9 16,-4 6 1-16,1-3-9 15,3 13 1-15</inkml:trace>
  <inkml:trace contextRef="#ctx1" brushRef="#br0" timeOffset="139199.84">26384 13248 0</inkml:trace>
  <inkml:trace contextRef="#ctx0" brushRef="#br0" timeOffset="-140163.75">30963 16008 48 0,'29'-19'24'0,"-22"3"-11"0,-7 16 24 15,0-6-34-15,-4 3 0 16,-3-3 3-16,-7 3 0 15,-11-4-8-15,-3 4 1 16,-7 3 4-16,-1 0 1 16,-6 3-2-16,3 4 0 15,8 11-4-15,2 7 0 0,5-3-1 16,2 4 1-16,5 5-1 16,3 3 1-16,3 1-1 15,8-4 1-15,3 4 1 16,-4 5 1-16,4-2 0 15,4 6 0-15,-4 9 0 16,0 4 0-16,0 5-1 16,0 7 1-16,-7 0-2 15,-1 7 1-15,1-4 0 16,4 0 0-16,-1 0 0 16,4-6 0-16,4-10 1 15,-1-5 0-15,4-8 2 16,4-8 0-16,10-7 0 15,7-9 0-15,1-10-1 16,-1-5 1-16,4-11-6 16,3-2 0-16,4-13-13 0,-4-9 1 15</inkml:trace>
  <inkml:trace contextRef="#ctx0" brushRef="#br0" timeOffset="-139876.46">31115 16237 49 0,'7'41'24'0,"-3"15"-23"16,-4-34 34-16,0 12-34 15,0 10 1-15,0 3-1 16,0 10 1-16,-4 6-3 16,1-4 0-16,-1 1-1 15,0-13 0-15,4-10-11 16,0-8 1-16,0-11-3 16,0-8 1-16</inkml:trace>
  <inkml:trace contextRef="#ctx0" brushRef="#br0" timeOffset="-139621.36">31627 16851 55 0,'-22'35'27'0,"-27"40"-38"0,38-50 56 16,-3 0-46-16,-3 4 1 15,3-1-3-15,-1-3 0 0,5-9-7 16,-1-7 0-16,11-9-5 16,14-13 1-16</inkml:trace>
  <inkml:trace contextRef="#ctx0" brushRef="#br0" timeOffset="-139039.72">32156 16670 60 0,'-18'31'30'0,"-21"-9"-43"0,29-19 60 16,-4 3-48-1,-4-3 1-15,0 1-1 0,-3-4 1 16,3-4 0-16,1-2 0 16,-1-3 0-16,8-1 0 15,3-2-1-15,3 2 1 16,4-12-3-16,7 0 1 15,4-3-1-15,6 3 0 16,-3 4-1-16,4 2 1 16,0 3 0-16,-4 4 0 15,0 3 1-15,0 9 1 16,0 6 1-16,-3 13 0 16,-1-6-1-16,1 9 0 0,-4 3-1 31,4 4 0-16,-1-1 0-15,1-3 0 0,3-6 0 0,3-3 1 0,1-7 2 16,0-2 0-16,6-1 3 16,12-2 0-16,3-4 0 15,3-6 0-15,4-4 0 16,0-2 1-16,-1-4-2 31,-6-6 0-31,-7-2-2 0,-7 2 0 16,-11-3-1-1,-14-6 1-15,-14-1-1 0,-11 4 1 0,-14 0-2 16,-10 3 1-16,-4 10-5 16,7 12 0-16,0 3-10 15,0 6 1-15</inkml:trace>
  <inkml:trace contextRef="#ctx0" brushRef="#br0" timeOffset="-138663.06">32643 15955 53 0,'56'62'26'0,"15"14"-26"16,-54-55 42-16,11 17-41 15,1 3 1-15,-1 9 1 16,0 10 1-16,-7 12-5 15,-7 12 0-15,-14 1 2 16,-17 12 1-16,-8 10-5 16,-7-4 1-16,-17-5-15 15,-11-11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36:01.1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10206 6265 42 0,'0'0'21'0,"92"-6"-20"16,-61 3 21-16,15-1-22 15,28-2 0-15,14 3-1 16,-20 0 0-16,80 6 1 16,25-3 0-16,6 3 0 15,26 7 0-15,28 2-1 16,31 7 1-16,19 9 1 0,6 7 0 15,11-4 0-15,7 0 1 16,-7-2 1-16,3-4 0 16,-14 0 0-16,-14 0 0 15,-28-10-1-15,-14-2 1 16,-25-7-1-16,-17-6 0 16,-36-12-2-16,-28 2 1 15,-25 1-3-15,-17 0 1 16,-25 2-3-16,-14 1 1 0,-14-3-2 15,-18 5 0-15,-14 4-3 16,-7 0 0-16,-14 4 0 16,-15 5 1-16,-17 7 0 15,-17-1 0-15,-22 10 1 16,-21 1 0 0,-14-5 2-16,-14-5 1 0,-18-3-1 15,-24-1 0-15</inkml:trace>
  <inkml:trace contextRef="#ctx0" brushRef="#br0" timeOffset="2221.53">11162 12038 20 0,'14'-25'10'0,"7"-19"-5"16,-14 31 10-16,0-2-14 15,4-4 1-15,-1-3 1 16,1 9 0-16,3-2-3 16,0 2 1-16,0 1 3 15,4 5 0-15,14 7-1 16,10 7 0-16,7 5 0 15,11 7 0-15,11 6-1 16,3 3 0-16,11 4 0 16,6-10 1-16,1 0 0 0,3-7 1 15,-6-2-1-15,6-7 1 16,-3-6-1-16,-4 0 1 16,0-12-2-16,-3-7 0 15,-4-9-2-15,-4-4 0 16,-6-2-2-16,-8-7 0 15,-3 0-2-15,0 3 0 16,-7 4 0-16,-3-4 1 16,-4 13-1-16,3 0 1 0,4 6 2 15,7 7 0-15,-4 6 2 16,4 6 0-16,7 0 1 16,0 3 0-16,-3 0 0 15,3-3 1-15,3 6-2 16,5 0 1-16,-1 7-2 15,10 3 1-15,1 6-2 16,7 3 0-16,6 0-2 16,1 6 0-16,4 0-1 15,6 1 0-15,-7-4 0 16,-7-3 1-16,-3-3 1 16,-7-6 0-16,-1-4 2 15,-9-2 1-15,-1-7 2 16,-7-3 0-16,-4-3 0 15,-3-7 0-15,0-2 0 16,0-4 0-16,-7-6-2 16,-4 6 1-16,-3 1-2 0,-3-1 1 15,-1 0-1-15,4 1 0 16,3-1 0-16,1 3 0 16,6 4 1-16,11 3 0 15,4 3 0-15,-4 0 1 16,7 3-1-16,0 0 1 15,-4 0-1-15,4 0 1 16,4 0-2-16,-4 0 1 16,-7-4-1-16,0 1 1 0,-3 0-1 15,3 0 0-15,-7 0-2 16,-4 3 1-16,8 0-1 16,-1 3 0-16,4 3 0 15,-7 1 0-15,-3-1 0 16,-1 0 1-16,-3 0 0 15,3 1 1-15,1-1 1 16,-4 3 1-16,0-6 0 16,3 4 1-16,-3-1-1 15,0-3 0-15,-4 3-1 16,1 4 1-16,6-1-5 16,4 1 1-1,7-1-2-15,7 7 0 0,11 6-1 16,7 3 1-16,17-3 1 15,7 6 0-15,4 3 3 16,7 4 0-16,7-1 2 16,8 4 0-16,-5 3 0 15,1-4 1-15,-4 4-1 16,-4-10 1-16,-10-6-2 0,-14-6 0 16,-14-9-1-16,-8-4 0 15,1-6-1-15,-14-3 1 16,-8-7 0-16,-3-2 0 15,-3-1 0-15,-5-2 1 16,-2-1 0-16,-4 3 1 16,0 4-2-16,-8 3 0 15,-2 0-9-15,-5 2 1 0,5 14-5 16,13-7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36:09.0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3270 15472 42 0,'28'0'21'0,"-38"-38"-18"16,-1 25 21-16,4-2-24 15,-14-4 0-15,0-3 0 16,-14-3 1-16,-4 6-1 16,-21 3 0-16,-21 16 0 15,-11 13 1-15,-7 9-1 16,8 22 1-16,-5 6-1 15,5 16 0-15,9 3-1 16,1 9 1-16,21 4-1 0,11 6 1 16,21-4-2-16,7 4 0 15,21-13 1-15,10 1 1 16,22-7-1-16,7-7 1 16,14-12 0-16,35-15 0 15,18-23 1-15,6-21 1 16,5-16 0-16,13-22 0 15,-10-9 0-15,-17-13 1 16,-8-13-1-16,-25 4 1 0,-17-4-1 16,-17 1 1-1,-22-1-2-15,-18 0 1 0,-20 4 0 16,-19 6 0-16,-17 6-1 16,-10 16 1-16,-29 15-1 15,-28 17 0-15,3 11-1 16,5 14 0-16,-1 11 0 15,10 14 1-15,1 12 0 16,14 22 0-16,13 6-1 16,19-19 0-16,3 47-1 15,11 4 0-15,13-1-3 32,15-9 1 14,18 0-3-46,6-6 0 0,18-6-1 16,25-10 1 0,25-9 1-16,10-19 1 0,18-29 3 0,31-24 1 0,11-26 3 0,4-27 0 0,0-29 2 0,-11-3 1 0,-21-7 0 15,-22 7 0-15,-24 3-2 0,-17 7 0 16,-33 5-1-16,-13 4 0 16,-25 3-2-16,-22 6 1 15,-13 13-1-15,-15 6 0 16,-27 21 0-16,-22 17 0 15,3 15-1-15,-3 23 1 16,0 11 0-16,0 20 0 16,11 6-1-16,28 12 0 15,10 10 0-15,22 12 0 16,10 1-2-16,25 2 1 0,7-9-2 16,35 0 1-1,4-12-1-15,28-16 0 0,7-22 1 16,14-22 0-16,28-32 2 15,22-31 0 1,7-34 1 0,13-28 1-16,-3-20 1 0,-28-2 0 0,-28 18-1 15,-25 16 1-15,-35 4-2 16,-15 14 0-16,-27 11 0 31,-25-1 0-31,-15 10-1 31,-13 6 1-15,-29 15 0-16,-24 17 0 0,-4 15 0 0,0 22 0 16,3 15-1-16,8 23 0 0,14 9-1 0,6 12 1 0,22 13-2 15,18 10 1-15,17-4-2 0,15-3 1 16,24 1-2-16,3-14 1 16,19-12 0-16,13-15 0 15,14-16 0-15,18-26 1 16,32-27 2-16,18-26 1 15,3-25 1-15,14-31 1 16,-4-15 0-16,-17-7 1 0,-28 9-1 16,-25 0 1-1,-25 10-2-15,-20 6 0 16,-26 16-2-16,-17 6 1 0,-29 16-2 16,-9 12 1-16,-19 16-1 15,-14 18 1-15,-24 17 0 16,6 15 0-16,1 19 0 15,7 3 1-15,3 16 0 16,7-1 0-16,4 7 0 16,21 0 0-16,18 7-2 15,17 2 1 1,21 0-2 0,18 1 0-1,7-13-1-15,25-4 0 0,14-12-1 0,14-15 0 0,36-16 3 16,13-19 0-16,4-22 1 15,7-22 1-15,-4-22 1 16,-6-19 1 0,-18-9 0-16,-25 0 0 0,-25-12-1 0,-21 2 0 15,-28 7 1-15,-21-3 0 16,-28 6-1-16,-11 12 0 16,-32 4-1-16,-35 18 1 15,-4 13-2-15,-10 19 1 16,-7 12-5-16,11 10 1 15,6 12-7-15,4 16 0 16,4 3-8-16,-15 3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Combining rules, three part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 = F(x) = x^2, parabola, will study quadratics as transformations of this one in CH3</a:t>
            </a:r>
          </a:p>
          <a:p>
            <a:r>
              <a:rPr lang="en-US">
                <a:cs typeface="Calibri"/>
              </a:rPr>
              <a:t>Find domain and range, check in </a:t>
            </a:r>
            <a:r>
              <a:rPr lang="en-US" err="1">
                <a:cs typeface="Calibri"/>
              </a:rPr>
              <a:t>desmos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Domain usually easy, range often not doable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F(x)=3/sqrt{4-x}</a:t>
            </a:r>
          </a:p>
          <a:p>
            <a:r>
              <a:rPr lang="en-US">
                <a:cs typeface="Calibri"/>
              </a:rPr>
              <a:t>Check in </a:t>
            </a:r>
            <a:r>
              <a:rPr lang="en-US" err="1">
                <a:cs typeface="Calibri"/>
              </a:rPr>
              <a:t>desmos</a:t>
            </a:r>
            <a:r>
              <a:rPr lang="en-US">
                <a:cs typeface="Calibri"/>
              </a:rPr>
              <a:t>, graph inequality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8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the domain of f(x) = sqrt{x^2-1}{x+2}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Check for zero division and negative roots, same for most of this class with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Piecewise functions</a:t>
            </a:r>
          </a:p>
          <a:p>
            <a:r>
              <a:rPr lang="en-US">
                <a:cs typeface="Calibri"/>
              </a:rPr>
              <a:t>Finding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97B71F-AFBE-43B1-9467-8090AAD10B37}"/>
                  </a:ext>
                </a:extLst>
              </p14:cNvPr>
              <p14:cNvContentPartPr/>
              <p14:nvPr/>
            </p14:nvContentPartPr>
            <p14:xfrm>
              <a:off x="4812120" y="4008600"/>
              <a:ext cx="383760" cy="58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97B71F-AFBE-43B1-9467-8090AAD10B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760" y="3999240"/>
                <a:ext cx="40248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2746-3BA1-46AD-8F20-CE865799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Piecewise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DF37-0BCE-4A03-8D8A-ECDEC9C3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022D04-A623-48F7-B833-475FDBBFAC28}"/>
                  </a:ext>
                </a:extLst>
              </p14:cNvPr>
              <p14:cNvContentPartPr/>
              <p14:nvPr/>
            </p14:nvContentPartPr>
            <p14:xfrm>
              <a:off x="829440" y="713160"/>
              <a:ext cx="11361600" cy="573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022D04-A623-48F7-B833-475FDBBFA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80" y="703800"/>
                <a:ext cx="11380320" cy="57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3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C6C6-C61D-46F9-9D52-FC688194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Finding domain and range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C403-8A74-462C-AB9D-CD96B21C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CA836-1201-4A6B-A1B3-4C1FD4832159}"/>
                  </a:ext>
                </a:extLst>
              </p14:cNvPr>
              <p14:cNvContentPartPr/>
              <p14:nvPr/>
            </p14:nvContentPartPr>
            <p14:xfrm>
              <a:off x="481320" y="1200960"/>
              <a:ext cx="11601720" cy="550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CA836-1201-4A6B-A1B3-4C1FD48321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960" y="1191600"/>
                <a:ext cx="11620440" cy="55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5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03CF-BD4E-44F4-9117-10C212CE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Finding domain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B9B4-09EF-4135-9B11-FE77DE9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317FB2-66D4-47B6-80A0-B3BBBB284D83}"/>
                  </a:ext>
                </a:extLst>
              </p14:cNvPr>
              <p14:cNvContentPartPr/>
              <p14:nvPr/>
            </p14:nvContentPartPr>
            <p14:xfrm>
              <a:off x="414000" y="182880"/>
              <a:ext cx="11603160" cy="61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317FB2-66D4-47B6-80A0-B3BBBB284D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640" y="173520"/>
                <a:ext cx="11621880" cy="61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5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7CBB-1EBA-4F44-9620-85274465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6143-FA09-46D2-8CA6-E8F6A18D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886107-E2EC-423B-8A30-97F697035AB2}"/>
                  </a:ext>
                </a:extLst>
              </p14:cNvPr>
              <p14:cNvContentPartPr/>
              <p14:nvPr/>
            </p14:nvContentPartPr>
            <p14:xfrm>
              <a:off x="48240" y="1343160"/>
              <a:ext cx="11868480" cy="531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886107-E2EC-423B-8A30-97F697035A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80" y="1333800"/>
                <a:ext cx="11887200" cy="53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84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2.1: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3, 4, 5, 7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  <a:endParaRPr lang="en-US"/>
          </a:p>
          <a:p>
            <a:pPr lvl="1"/>
            <a:r>
              <a:rPr lang="en-US">
                <a:cs typeface="Calibri"/>
              </a:rPr>
              <a:t>Close the book and attempt on own. </a:t>
            </a:r>
            <a:endParaRPr lang="en-US"/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  <a:endParaRPr lang="en-US"/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  <a:endParaRPr lang="en-US"/>
          </a:p>
          <a:p>
            <a:r>
              <a:rPr lang="en-US">
                <a:cs typeface="Calibri"/>
              </a:rPr>
              <a:t>Complete exercises 23, 33, 35, 47, 57, 63</a:t>
            </a:r>
            <a:endParaRPr lang="en-US"/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77A213-AB7E-40E6-8DD0-C87E8B62813C}"/>
                  </a:ext>
                </a:extLst>
              </p14:cNvPr>
              <p14:cNvContentPartPr/>
              <p14:nvPr/>
            </p14:nvContentPartPr>
            <p14:xfrm>
              <a:off x="3674160" y="2246400"/>
              <a:ext cx="3759480" cy="219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77A213-AB7E-40E6-8DD0-C87E8B628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0" y="2237040"/>
                <a:ext cx="3778200" cy="22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590F09-06A6-4A14-A0F5-0E29B0D7C17A}"/>
                  </a:ext>
                </a:extLst>
              </p14:cNvPr>
              <p14:cNvContentPartPr/>
              <p14:nvPr/>
            </p14:nvContentPartPr>
            <p14:xfrm>
              <a:off x="685800" y="5405040"/>
              <a:ext cx="538920" cy="53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590F09-06A6-4A14-A0F5-0E29B0D7C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5395680"/>
                <a:ext cx="557640" cy="5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2.1 Functions</vt:lpstr>
      <vt:lpstr>Piecewise Functions</vt:lpstr>
      <vt:lpstr>Example: Finding domain and range</vt:lpstr>
      <vt:lpstr>Example: Finding domain</vt:lpstr>
      <vt:lpstr>Example: Try on Own</vt:lpstr>
      <vt:lpstr>Section 2.1: Textbook Examples and Exercises</vt:lpstr>
      <vt:lpstr>Section 2.1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2020-10-19T14:36:03Z</dcterms:modified>
</cp:coreProperties>
</file>