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4" r:id="rId4"/>
    <p:sldId id="265" r:id="rId5"/>
    <p:sldId id="266" r:id="rId6"/>
    <p:sldId id="268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E1F4FD-3136-4C77-A853-F355BEB52023}" v="3" dt="2020-10-21T14:02:08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56F46B3-94F9-F0EB-38E9-DCD792CA099C}"/>
    <pc:docChg chg="modSld">
      <pc:chgData name="Chad Vidden" userId="S::cvidden@uwlax.edu::fa919fd6-03f8-48d0-9b95-10ac8c9672df" providerId="AD" clId="Web-{B56F46B3-94F9-F0EB-38E9-DCD792CA099C}" dt="2020-10-14T15:18:17.173" v="4" actId="20577"/>
      <pc:docMkLst>
        <pc:docMk/>
      </pc:docMkLst>
      <pc:sldChg chg="modSp">
        <pc:chgData name="Chad Vidden" userId="S::cvidden@uwlax.edu::fa919fd6-03f8-48d0-9b95-10ac8c9672df" providerId="AD" clId="Web-{B56F46B3-94F9-F0EB-38E9-DCD792CA099C}" dt="2020-10-14T15:18:16.063" v="2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56F46B3-94F9-F0EB-38E9-DCD792CA099C}" dt="2020-10-14T15:18:16.063" v="2" actId="20577"/>
          <ac:spMkLst>
            <pc:docMk/>
            <pc:sldMk cId="541778303" sldId="263"/>
            <ac:spMk id="2" creationId="{CA451731-004D-47EF-B477-97CEF7BB49D9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84E1F4FD-3136-4C77-A853-F355BEB52023}"/>
    <pc:docChg chg="modSld">
      <pc:chgData name="Chad Vidden" userId="fa919fd6-03f8-48d0-9b95-10ac8c9672df" providerId="ADAL" clId="{84E1F4FD-3136-4C77-A853-F355BEB52023}" dt="2020-10-21T14:02:08.416" v="2"/>
      <pc:docMkLst>
        <pc:docMk/>
      </pc:docMkLst>
      <pc:sldChg chg="addSp">
        <pc:chgData name="Chad Vidden" userId="fa919fd6-03f8-48d0-9b95-10ac8c9672df" providerId="ADAL" clId="{84E1F4FD-3136-4C77-A853-F355BEB52023}" dt="2020-10-19T15:12:35.574" v="0"/>
        <pc:sldMkLst>
          <pc:docMk/>
          <pc:sldMk cId="3637318454" sldId="257"/>
        </pc:sldMkLst>
        <pc:inkChg chg="add">
          <ac:chgData name="Chad Vidden" userId="fa919fd6-03f8-48d0-9b95-10ac8c9672df" providerId="ADAL" clId="{84E1F4FD-3136-4C77-A853-F355BEB52023}" dt="2020-10-19T15:12:35.574" v="0"/>
          <ac:inkMkLst>
            <pc:docMk/>
            <pc:sldMk cId="3637318454" sldId="257"/>
            <ac:inkMk id="5" creationId="{7FFCE3D4-B28D-411A-8A49-155AE9398177}"/>
          </ac:inkMkLst>
        </pc:inkChg>
      </pc:sldChg>
      <pc:sldChg chg="addSp">
        <pc:chgData name="Chad Vidden" userId="fa919fd6-03f8-48d0-9b95-10ac8c9672df" providerId="ADAL" clId="{84E1F4FD-3136-4C77-A853-F355BEB52023}" dt="2020-10-19T15:12:35.574" v="0"/>
        <pc:sldMkLst>
          <pc:docMk/>
          <pc:sldMk cId="541778303" sldId="263"/>
        </pc:sldMkLst>
        <pc:inkChg chg="add">
          <ac:chgData name="Chad Vidden" userId="fa919fd6-03f8-48d0-9b95-10ac8c9672df" providerId="ADAL" clId="{84E1F4FD-3136-4C77-A853-F355BEB52023}" dt="2020-10-19T15:12:35.574" v="0"/>
          <ac:inkMkLst>
            <pc:docMk/>
            <pc:sldMk cId="541778303" sldId="263"/>
            <ac:inkMk id="4" creationId="{CF4F5040-2209-4FC1-94F6-7E7C63DC1AA5}"/>
          </ac:inkMkLst>
        </pc:inkChg>
      </pc:sldChg>
      <pc:sldChg chg="addSp">
        <pc:chgData name="Chad Vidden" userId="fa919fd6-03f8-48d0-9b95-10ac8c9672df" providerId="ADAL" clId="{84E1F4FD-3136-4C77-A853-F355BEB52023}" dt="2020-10-19T15:12:35.574" v="0"/>
        <pc:sldMkLst>
          <pc:docMk/>
          <pc:sldMk cId="428979655" sldId="264"/>
        </pc:sldMkLst>
        <pc:inkChg chg="add">
          <ac:chgData name="Chad Vidden" userId="fa919fd6-03f8-48d0-9b95-10ac8c9672df" providerId="ADAL" clId="{84E1F4FD-3136-4C77-A853-F355BEB52023}" dt="2020-10-19T15:12:35.574" v="0"/>
          <ac:inkMkLst>
            <pc:docMk/>
            <pc:sldMk cId="428979655" sldId="264"/>
            <ac:inkMk id="4" creationId="{0CB89806-631D-401D-AF30-EE25220818B2}"/>
          </ac:inkMkLst>
        </pc:inkChg>
      </pc:sldChg>
      <pc:sldChg chg="addSp">
        <pc:chgData name="Chad Vidden" userId="fa919fd6-03f8-48d0-9b95-10ac8c9672df" providerId="ADAL" clId="{84E1F4FD-3136-4C77-A853-F355BEB52023}" dt="2020-10-19T15:12:35.574" v="0"/>
        <pc:sldMkLst>
          <pc:docMk/>
          <pc:sldMk cId="1609446771" sldId="265"/>
        </pc:sldMkLst>
        <pc:inkChg chg="add">
          <ac:chgData name="Chad Vidden" userId="fa919fd6-03f8-48d0-9b95-10ac8c9672df" providerId="ADAL" clId="{84E1F4FD-3136-4C77-A853-F355BEB52023}" dt="2020-10-19T15:12:35.574" v="0"/>
          <ac:inkMkLst>
            <pc:docMk/>
            <pc:sldMk cId="1609446771" sldId="265"/>
            <ac:inkMk id="4" creationId="{AABBDED1-4E6D-4B51-A40F-8850BA2D5BF5}"/>
          </ac:inkMkLst>
        </pc:inkChg>
      </pc:sldChg>
      <pc:sldChg chg="addSp">
        <pc:chgData name="Chad Vidden" userId="fa919fd6-03f8-48d0-9b95-10ac8c9672df" providerId="ADAL" clId="{84E1F4FD-3136-4C77-A853-F355BEB52023}" dt="2020-10-21T14:02:08.416" v="2"/>
        <pc:sldMkLst>
          <pc:docMk/>
          <pc:sldMk cId="3601284049" sldId="266"/>
        </pc:sldMkLst>
        <pc:inkChg chg="add">
          <ac:chgData name="Chad Vidden" userId="fa919fd6-03f8-48d0-9b95-10ac8c9672df" providerId="ADAL" clId="{84E1F4FD-3136-4C77-A853-F355BEB52023}" dt="2020-10-19T16:05:40.068" v="1"/>
          <ac:inkMkLst>
            <pc:docMk/>
            <pc:sldMk cId="3601284049" sldId="266"/>
            <ac:inkMk id="4" creationId="{82F72069-E343-4816-A9A0-3C93EEB886F4}"/>
          </ac:inkMkLst>
        </pc:inkChg>
        <pc:inkChg chg="add">
          <ac:chgData name="Chad Vidden" userId="fa919fd6-03f8-48d0-9b95-10ac8c9672df" providerId="ADAL" clId="{84E1F4FD-3136-4C77-A853-F355BEB52023}" dt="2020-10-21T14:02:08.416" v="2"/>
          <ac:inkMkLst>
            <pc:docMk/>
            <pc:sldMk cId="3601284049" sldId="266"/>
            <ac:inkMk id="5" creationId="{9C275424-C3B1-4C6A-819C-3724762AFA28}"/>
          </ac:inkMkLst>
        </pc:inkChg>
      </pc:sldChg>
      <pc:sldChg chg="addSp">
        <pc:chgData name="Chad Vidden" userId="fa919fd6-03f8-48d0-9b95-10ac8c9672df" providerId="ADAL" clId="{84E1F4FD-3136-4C77-A853-F355BEB52023}" dt="2020-10-21T14:02:08.416" v="2"/>
        <pc:sldMkLst>
          <pc:docMk/>
          <pc:sldMk cId="4237518565" sldId="267"/>
        </pc:sldMkLst>
        <pc:inkChg chg="add">
          <ac:chgData name="Chad Vidden" userId="fa919fd6-03f8-48d0-9b95-10ac8c9672df" providerId="ADAL" clId="{84E1F4FD-3136-4C77-A853-F355BEB52023}" dt="2020-10-21T14:02:08.416" v="2"/>
          <ac:inkMkLst>
            <pc:docMk/>
            <pc:sldMk cId="4237518565" sldId="267"/>
            <ac:inkMk id="6" creationId="{56035A4E-0771-4A5F-8C39-0F8F1CC7ECF1}"/>
          </ac:inkMkLst>
        </pc:inkChg>
      </pc:sldChg>
      <pc:sldChg chg="addSp">
        <pc:chgData name="Chad Vidden" userId="fa919fd6-03f8-48d0-9b95-10ac8c9672df" providerId="ADAL" clId="{84E1F4FD-3136-4C77-A853-F355BEB52023}" dt="2020-10-21T14:02:08.416" v="2"/>
        <pc:sldMkLst>
          <pc:docMk/>
          <pc:sldMk cId="3303830101" sldId="268"/>
        </pc:sldMkLst>
        <pc:inkChg chg="add">
          <ac:chgData name="Chad Vidden" userId="fa919fd6-03f8-48d0-9b95-10ac8c9672df" providerId="ADAL" clId="{84E1F4FD-3136-4C77-A853-F355BEB52023}" dt="2020-10-21T14:02:08.416" v="2"/>
          <ac:inkMkLst>
            <pc:docMk/>
            <pc:sldMk cId="3303830101" sldId="268"/>
            <ac:inkMk id="4" creationId="{2FFC9DBF-08C9-4403-8508-251FF361655E}"/>
          </ac:inkMkLst>
        </pc:inkChg>
      </pc:sldChg>
      <pc:sldChg chg="addSp">
        <pc:chgData name="Chad Vidden" userId="fa919fd6-03f8-48d0-9b95-10ac8c9672df" providerId="ADAL" clId="{84E1F4FD-3136-4C77-A853-F355BEB52023}" dt="2020-10-21T14:02:08.416" v="2"/>
        <pc:sldMkLst>
          <pc:docMk/>
          <pc:sldMk cId="2413296860" sldId="269"/>
        </pc:sldMkLst>
        <pc:inkChg chg="add">
          <ac:chgData name="Chad Vidden" userId="fa919fd6-03f8-48d0-9b95-10ac8c9672df" providerId="ADAL" clId="{84E1F4FD-3136-4C77-A853-F355BEB52023}" dt="2020-10-21T14:02:08.416" v="2"/>
          <ac:inkMkLst>
            <pc:docMk/>
            <pc:sldMk cId="2413296860" sldId="269"/>
            <ac:inkMk id="4" creationId="{C5C56521-1705-4683-AB1C-8F0103701471}"/>
          </ac:inkMkLst>
        </pc:inkChg>
      </pc:sldChg>
      <pc:sldChg chg="addSp">
        <pc:chgData name="Chad Vidden" userId="fa919fd6-03f8-48d0-9b95-10ac8c9672df" providerId="ADAL" clId="{84E1F4FD-3136-4C77-A853-F355BEB52023}" dt="2020-10-21T14:02:08.416" v="2"/>
        <pc:sldMkLst>
          <pc:docMk/>
          <pc:sldMk cId="692642629" sldId="270"/>
        </pc:sldMkLst>
        <pc:inkChg chg="add">
          <ac:chgData name="Chad Vidden" userId="fa919fd6-03f8-48d0-9b95-10ac8c9672df" providerId="ADAL" clId="{84E1F4FD-3136-4C77-A853-F355BEB52023}" dt="2020-10-21T14:02:08.416" v="2"/>
          <ac:inkMkLst>
            <pc:docMk/>
            <pc:sldMk cId="692642629" sldId="270"/>
            <ac:inkMk id="4" creationId="{199238A0-7693-4369-A008-4F0741F00B52}"/>
          </ac:inkMkLst>
        </pc:ink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52:47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8851 9432 16 0,'-3'3'8'0,"-1"7"2"15,4-7 8-15,0 0-14 16,0 0 1-16,0 0 2 0,0 0 0 15,0 0-9-15,0-3 0 16,0 4 6-16,4-4 1 16,3 0-2-16,3-4 0 15,8 1-1-15,10 0 0 16,7 0 1-16,4 0 0 16,0 3-1-16,14-3 0 15,7 0-1-15,7 0 1 16,0 3-1-16,14 0 1 15,0 0-2-15,4 0 1 0,3-4-1 16,7 1 1-16,8 3-1 16,-5 0 0-16,12-3 0 15,-1 3 0 1,75 0 1 0,-11 0 0-16,-11 0 0 15,-3-3 0-15,-11 0 0 16,-7-7 0-16,0 4 0 15,0 3 1-15,-3-3-2 16,-1 3 1-16,-3-4-1 16,7-2 1-16,-7 3 0 15,0 3 0-15,-3-7 0 16,7 4 0-16,-15-4-1 16,-3 4 0-16,0 0 0 15,-4 3 0-15,-6-4 0 16,-11 4 0-16,-15-3-1 15,-20 3 1-15,6 3-1 0,-6 6 1 16,-11-3-1-16,-11 4 0 16,-3 2-1-16,-11-3 0 15,-10 4-1-15,-8 5 1 16,-10-2-3-16,-10-4 1 16,-8 1-7-16,-17-1 0 15,-25-3-3-15,-18 1 1 16</inkml:trace>
  <inkml:trace contextRef="#ctx0" brushRef="#br0" timeOffset="824.71">9130 9633 29 0,'-4'-3'14'0,"26"6"-12"0,-15 0 23 0,3 0-24 16,4-3 1-16,0 6 0 16,11-6 0-16,3 3-2 15,4-3 0-15,3 0 2 16,8-3 0-16,6-3 0 16,11 0 0-16,0 0 1 15,11 2 0-15,6-2 0 16,18 0 0-16,8 0 0 15,17-1 0-15,3 1 0 0,18 0 0 16,-3-1-1-16,10 1 1 16,7 0-2-1,-7 0 0-15,18-1 0 0,0 4 0 16,0 3-1-16,10 7 0 16,1 2 0-16,-5 0 0 15,12 1 0-15,-4-1 0 16,-4-3 1-16,-3-2 0 15,-14-4 0-15,0 3 0 16,-11 0-1-16,-25-6 0 16,-13 3-3-16,-15 0 0 0,-11 0-13 15,-24-7 1-15</inkml:trace>
  <inkml:trace contextRef="#ctx0" brushRef="#br0" timeOffset="8812.79">16940 12273 22 0,'36'3'11'0,"-12"0"-7"16,-13-3 12-16,0 4-16 15,3 2 0-15,0 0 0 16,0 7 0-16,0 2-1 16,4 1 1-16,-1-3-2 15,1 5 1-15,3 7-3 16,0-3 1-16,0-3-1 16,-3 0 1-16,0-3 2 15,-1-4 0-15,1-2 2 16,3-7 0-16,0-3 3 15,0-10 0-15,-3-8-1 16,0-1 1-16,-1-9-2 16,-3-4 1-16,-3-2-2 15,0 2 0-15,-1 4-1 16,1 3 0-16,-1 6 0 0,1 7 1 16,3-1-2-16,4 10 1 15,6 6 0-15,1 3 0 16,0 7 0-16,3 3 1 15,4 2 0-15,0 4 0 16,3-3 1-16,0-3 1 16,-3 0-1-16,0-1 1 15,-4 1-1-15,-3-4 0 16,-4-2-2-16,0-7 1 16,0 0-1-16,0-3 1 0,0-3-2 15,-3-3 1-15,-4-1-1 16,4 1 1-16,3 0 0 15,0 6 1-15,0 0-1 16,0 0 0-16,4 3 0 16,0 0 1-16,-1 3-1 15,5 4 0-15,-1-1 0 16,0-2 0-16,0 5 0 16,4-3 0-16,-4 1 0 15,1-4 0-15,-5 0 0 16,-3-2 0-16,1-1 0 15,2-6 0-15,1-4 0 16,3 4 0-16,4-3 0 16,7 3 0-16,3-4-1 15,7 11 1-15,8-1 0 16,-1 3 1-16,-3 0-1 16,4-3 1-16,6-3 0 15,4-3 1-15,-7-9 0 16,7-1 1-16,0-2-1 15,-3-7 0-15,-4-4 0 0,-7 1 0 16,-4 3-6-16,0 4 1 16,-6 5-9-16,24 4 1 15</inkml:trace>
  <inkml:trace contextRef="#ctx0" brushRef="#br0" timeOffset="13466.72">15342 13512 3 0,'-77'0'1'0,"-36"-10"-1"15,74 7 2-15,-14-3 0 16,-17 0 0-16,-15-1 1 16,4-2 1-16,-15 3-5 15,1 6 0-15,-4 3 2 16,1 3 1-16,6 10-1 15,0 0 0-15,4 9-1 16,0 9 1-16,0 1-1 16,-1-1 0-16,12 1 0 0,6 8 1 15,8-8-2 1,10 3 1-16,3-1 0 16,8-2 0-16,7-4 0 0,10 0 0 15,8 1-1-15,9-4 1 16,12 13 1-16,7-4 0 15,10-2 1-15,14-1 1 16,7-2 0-16,11-7 0 16,11 0 0-16,10-3 1 15,11-3-2-15,20-4 0 16,5-5-2-16,10-4 0 0,7-3-2 16,10-3 1-16,-6 0-1 15,-1-3 0-15,-3-3 1 16,7-4 0-16,-7-2 0 15,0-7 1-15,-7 3 0 16,0-6 1-16,-7 0 1 16,-11-6 1-16,-6-3-1 15,-12-4 1-15,-2-2-1 16,-19-1 1-16,-14-12-1 16,-13 6 1-16,-12-6-2 15,-13-7 0-15,-18-2-1 16,-14 2 0-16,-11 4-1 15,-17 6 1-15,-15 6-1 16,-10 7 1-16,-14 2-1 16,-11 14 0-16,-14 5 0 15,-3 4 1-15,-15 9-1 16,1 3 1-16,-1 6-1 0,-3 7 1 16,-7 9-2-1,3 6 1-15,4 7-1 0,11 3 0 16,10 12 0-16,7 0 1 15,7-6-1-15,8 0 1 16,2 0 0-16,15-3 0 16,11-6-1-16,13-4 1 15,12 4-1-15,13-10 0 16,7 1-1-16,18-1 1 16,18-3 1-16,21 3 0 0,21-3 2 15,17 0 1-15,22-6 1 16,18 0 0-16,10-3 0 15,10-7 1-15,11-6-1 16,0-6 0-16,-3-6-2 16,3-17 0-16,-7-8 0 15,-10-4 1-15,-11-6-1 16,-18 1 1-16,-7-4-1 16,-17 3 1-16,-14 0-1 15,-15 0 1-15,-14-3-2 16,-14 6 1-16,-17-6-1 15,-8 0 1-15,-13 9-1 16,-19 1 1-16,-13 2-1 16,-11 4 1-16,-10 3-1 15,-1 9 1-15,-7 6-2 16,1 4 1-16,-1 3 0 0,8 2 0 16,6 8 0-16,8-1 1 15,6 0 0-15,1 3 0 16,7 7 0-16,6 2 1 15,5 1-1-15,6 0 1 16,7-1-1-16,1-2 0 16,2-4 0-16,5-2 0 15,3 2-3-15,3-6 0 16,4 3-7-16,0-6 0 0</inkml:trace>
  <inkml:trace contextRef="#ctx0" brushRef="#br0" timeOffset="14170.44">21463 13803 12 0,'0'-9'6'16,"-11"-25"2"-16,4 21 0 0,-7 0-9 16,-3-5 1-16,-5-11 0 15,1-2 0-15,-3-3 0 16,-1-1 0-16,0 4 0 16,-3-1 0-16,-4 1 0 15,-7 6 1-15,-6 3-1 16,-5 6 1-16,-6 4 0 15,-11 5 0-15,-4 7-1 16,-3 4 1-16,-18 5-1 16,-6 7 1-16,-8-1-1 15,0 10 0-15,4 4 0 16,3 2 0-16,11 3 0 16,10 4 0-16,11 0 0 15,11-1 0-15,10 10 0 0,17-3 1 16,15 3-1-16,7 0 0 15,11 0-3-15,17 4 1 16,14 2-3-16,15-3 1 16</inkml:trace>
  <inkml:trace contextRef="#ctx0" brushRef="#br0" timeOffset="14546.67">20652 14302 17 0,'134'-22'8'0,"77"-12"-7"0,-158 18 13 15,18-3-12-15,13-9 0 0,8-10 0 16,7-6 1-16,-11-3-4 15,-7 0 0-15,-3-3 3 16,-11 3 0-16,-11 0-2 16,-10 3 1-16,-10-3-1 15,-19 0 0-15,-13-3-1 16,-18 6 1-16,-8-3 0 16,-23 0 0-16,-26 0-1 15,-17 12 1-15,-11 1-1 16,-21-4 1-16,-7 10 0 15,-10 6 0-15,-1 6-1 16,-10 10 1-16,0 9 0 16,3 0 0-16,-10 10 0 15,7 15 0-15,3 7-2 16,14 12 1-16,11 3 0 16,25 0 0-16,18 0-1 15,20 3 1-15,22-2 0 16,21 8 0-16,14 1 0 0,28 3 1 15,21-1-3-15,18-2 1 16,11-4-3-16,0-9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1T14:02:01.0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3119 15563 22 0,'0'-4'11'0,"14"1"-7"15,-4 0 11-15,1 3-14 16,3-3 1-16,0-3 2 16,4-4 1-16,-8-2-5 15,-3-4 0-15,-3-3 4 16,-4-3 0-16,-4 0-1 16,-10-3 1-16,0-6-2 15,-7 0 1-15,3 2-2 16,-3 1 0-16,-14 6 0 15,-7 0 0-15,-11 7-1 16,-4 2 1-16,-13 1-1 16,-1 8 1-16,4 11-1 15,4 5 1-15,-8 10-1 16,4 3 1-16,7 0-1 16,11 13 1-16,-1 3 0 0,18-4 0 15,11 10 1-15,7 13 0 31,21-4-2-31,4 4 1 0,17 0 0 0,0-4 0 16,4 0-2-16,7-12 1 16,10-3-2-16,11-13 0 15,11-6 1-15,10-12 1 16,-4-13-1-16,-6-13 0 16,7-19 0-16,3-5 1 0,-18-14 1 15,-6-8 0-15,-26-1 0 16,-13-6 1-16,-18 0-1 15,-18-6 1-15,-3 12-1 16,-10 6 1-16,-19 10-1 16,-10 7 0-16,-28 8 0 15,-4 17 0-15,15 8-1 16,-12 11 1-16,-2 11-1 16,3 20 1-16,-4 12-1 15,7 9 1-15,15 10-1 16,17 9 1-16,7 4-2 15,14-1 1-15,18 0-2 16,7 4 0-16,25-7-1 16,13 1 1-16,19-11-2 15,20-11 1-15,8-17 0 16,21-15 0-16,-4-15 1 16,4-14 1-16,-4-5 0 0,-21-17 0 15,-14-11 1-15,-11-7 1 16,-3-10 0-16,-14-5 1 15,-14-7-1-15,3 0 1 16,-21 0 0-16,-11 3 0 16,-6 0 0-16,-15 13 0 15,-7 9-1-15,-28 9 0 16,3 13 0-16,5 7 0 0,-9 8 0 16,5 10 1-1,3 13-1-15,-3 9 0 0,10 10-1 16,3 15 1-16,18-6-1 15,4 15 1-15,7 4-2 16,10 3 0-16,22 6-2 16,10-12 1-16,18-7-1 15,3-9 1-15,15-10-1 16,24-12 0-16,7-9 1 16,4-19 0-16,0-26 2 15,17-12 1-15,-3-6 0 16,-7-10 1-16,-29-5 0 15,-10 2 1-15,-21 0-1 16,-18 4 1-16,-10-1-2 16,-11 10 1-16,-32 0-1 15,-14 6 1-15,-3 9-2 16,-22 10 1-16,-17 10-1 16,-14 5 1-16,10 7-1 0,14 9 1 15,-3 10-1-15,14 3 1 16,7 3 0-16,11 3 1 15,6-3 0-15,15 0 0 16,-4-7-1-16,11 1 1 16,4-3 0-16,-1-4 0 15,7 0-1-15,8-2 0 16,-8-4 0-16,11 0 1 16,-7-3-1-16,7 3 0 15,-7-3 0-15,4 0 0 0,3 0-1 16,0 3 1-16,0 0-1 15,0-3 1-15,0 0-1 16,0 0 1-16,0 0 0 16,0 4 0-16,0-8-1 15,0 4 1 1,0-3-1 0,0 3 1-16,0 0-1 0,0 3 1 0,0-3-1 15,0 0 0-15,0 0 0 16,0 0 0-16,0 0 0 15,0 0 0-15,0 0-1 16,0 0 1-16,0 0-1 16,-7 0 0-16,7 0 0 15,0 0 1-15,0 0 0 16,0 0 0-16,0 0 0 16,0 0 1-16,0 0-1 15,0 4 1-15,0-4-1 16,0 0 1-16,7 0-2 0,-7 3 1 15,10-3-1-15,-10 0 1 16,7 0-1-16,-7 0 1 16,4 3-1-16,3 0 1 15,-7-3 0-15,0 3 0 16,0-3 0-16,0 3 0 16,0-3-1-16,0 3 1 15,0-3-1-15,0 0 1 16,0 0-2-16,0 0 1 0,0 0-3 15,0 0 1-15,0 0-4 16,0 0 0-16,0-3-10 16,-7-3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53:08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 5152 24 0,'7'3'12'0,"0"-6"-5"16,-7 3 12-16,0 0-18 15,11-3 1-15,-11 3 1 16,0 3 0-16,3 6-4 15,4 7 1-15,-7-4 1 16,0 4 1-16,0 3-1 16,0 3 0-16,4 3-1 15,-4-3 0-15,7-3 1 16,-7-7 0-16,3-2 2 16,8-4 0-16,3-6 2 15,7-10 0-15,11-15 0 0,7-12 1 16,3-29-2-16,7-12 0 15,8-26-2-15,6-15 1 16,-13-16-6-16,-11-9 0 16,-11 12-6-16,-7 22 1 15,-14 32-7-15,-25 18 1 16</inkml:trace>
  <inkml:trace contextRef="#ctx0" brushRef="#br0" timeOffset="872.42">3249 7707 34 0,'21'-40'17'15,"-14"-11"-17"-15,-7 36 26 0,-14-4-25 16,0-6 0-16,-7-6 1 16,-14-1 0-16,3 10-3 15,-28 10 1-15,-18 18 1 16,-24 16 1-16,3 9-1 16,-14 23 0-16,-3 8-1 15,17 10 0-15,7 26-1 16,11 2 1-16,32 13-1 0,10 6 0 15,18-3 0-15,21 3 1 16,25-9 0-16,20-13 0 16,8-12 0-16,25-22 1 15,10-20-1-15,25-24 1 16,-4-38-1-16,22-37 0 16,7-35 0-16,-1-22 1 15,-24-19 0-15,-18-12 0 16,-24 13-1-16,-29 8 1 15,-24 17-1-15,-39 2 0 16,-29 13-1-16,-27 16 0 0,-43 6-2 16,-39 3 1-16,-21 0-9 15,-39-3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4:54:58.7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9T14:56:02.060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23079 4547 24 0,'-7'9'12'0,"0"0"1"0,3-6 12 16,1 1-21-16,3-4 0 15,-4 3 5-15,4 0 0 16,0 9-10-16,-3 7 0 15,3 9 6-15,0 7 1 16,-4 6-2-16,0-10 0 16,8 26-3-16,0 5 1 0,3-2-3 15,-4 3 1 1,-3-10-4-16,0-3 1 0,-3-15-12 16,-4-14 1-16,-4-14-1 15,4-17 1-15</inkml:trace>
  <inkml:trace contextRef="#ctx0" brushRef="#br0" timeOffset="437.21">22744 4697 43 0,'3'6'21'0,"25"-21"-21"0,-14 11 41 0,8-5-39 16,-1 3 1-16,21-10 2 16,11 0 1-16,25-5-8 15,13-8 1-15,1-2 3 16,0-4 1-16,-15 7-6 15,-13 6 1-15,-15 7-7 16,-17 21 1-16,-18 6-8 16,-21 10 0-16</inkml:trace>
  <inkml:trace contextRef="#ctx0" brushRef="#br0" timeOffset="855.97">23255 5211 52 0,'21'3'26'0,"29"-28"-30"0,-36 22 46 15,3-6-42-15,1-1 0 16,-4-5 0-16,0-1 0 16,-3-3-1-16,-4 0 1 15,-4 4-1-15,1 2 1 0,-4-6-1 16,-4 10 1-16,-3 6-3 16,-3 6 1-16,-4 16-1 15,-4 0 1-15,0 3 0 16,1 3 0-16,3 6 0 15,3 3 0-15,4 1 2 16,4-7 0-16,6-3 0 16,11-3 1-16,4-6-2 15,3-4 0-15,4-8-5 16,3-11 0-16,7-2-6 16,-7-7 0-16</inkml:trace>
  <inkml:trace contextRef="#ctx0" brushRef="#br0" timeOffset="1155.44">23717 5105 23 0,'39'-35'11'0,"-4"1"1"16,-21 21 13-16,-3 7-20 0,0-4 0 16,-4 1 4-16,-7 9 1 15,-4 3-13 1,-10 3 1-16,-4 7 7 0,-6 6 1 16,-1 3-4-16,0-3 1 15,1-1-4-15,2 1 1 16,1 3-2-16,4 0 0 15,3-3 1-15,6 3 1 16,5-6-1-16,10-1 0 16,7 1 2-16,7-10 0 15,4-3 1-15,3 0 1 0,-3 4-2 16,-4-4 1-16,-3 6-1 16,-8 4 1-16,-6 3-2 15,-11 2 0-15,-7 4-7 16,-8 0 1-16,-2-3-9 15,-11-6 1-15</inkml:trace>
  <inkml:trace contextRef="#ctx0" brushRef="#br0" timeOffset="1486.53">23992 4547 44 0,'-3'12'22'0,"6"35"-17"0,-3-19 33 16,-3 10-37-16,3 12 1 15,-4-3 0-15,1 13 1 16,-1 12-5-16,1-3 1 16,-1 0 0-16,1-3 1 15,-1-16-6-15,1-6 0 0,3-10-7 16,0-9 0 0,3-9-2-16,4-7 1 15</inkml:trace>
  <inkml:trace contextRef="#ctx0" brushRef="#br0" timeOffset="1951.47">24197 5199 39 0,'7'-3'19'0,"7"9"-20"16,-10 0 38-16,-4-3-36 15,0 4 1-15,0-4 1 16,-4 0 1-16,1 3-5 15,-4 7 1-15,-4-4 2 16,0 7 1-16,-3 3-2 16,0-1 1-16,0 1-1 15,4 0 0-15,2 0-1 16,5-3 1-16,3-4-1 0,3-6 1 16,8-6-1-16,3-6 0 15,4-3 0-15,3-7 0 16,-3 0 0-16,-1 1 1 15,1-4-1-15,-4 6 0 16,-3 4 0-16,-1-1 0 16,1 4-1-16,-1 0 1 15,1 6-1-15,0 0 0 16,-1 6 0-16,1 4 1 16,-1-1 0-16,1 10 0 15,-1 6 0-15,1 9 1 0,0-2 0 16,3-7 0-16,0-6-1 15,0-4 1-15,4-2-1 16,-1-4 0-16,-3-2-3 16,0-4 1-16,4 3-13 15,0-9 1-15</inkml:trace>
  <inkml:trace contextRef="#ctx0" brushRef="#br0" timeOffset="3556.67">26300 4935 49 0,'17'-15'24'0,"11"-1"-18"0,-20 16 36 16,-8 0-41-16,0 9 1 16,-4 1 0-16,-7-1 0 15,-10 7-3-15,-3 6 0 0,2 3 0 16,-2 6 1-16,-5-6-5 15,1 7 1-15,0-1-3 16,0 4 1-16,7 2 0 16,3-9 0-16,11-2 2 15,10-11 0-15,8 1 4 16,7-4 0-16,6-2 4 16,8-10 0-16,0 3 0 15,-4 3 0-15,-7-6-1 16,-7 10 1-16,-14 2-3 15,-10 10 1-15,-4 13-8 16,-7-4 1-16,-8-6-9 16,-6-3 1-16</inkml:trace>
  <inkml:trace contextRef="#ctx0" brushRef="#br0" timeOffset="3842.2">26522 4697 35 0,'25'-19'17'0,"-1"-25"-6"0,-17 38 23 16,0 3-29-16,4 6 0 16,-4 10 0-16,-7 15 1 15,-4 6-9-15,-3 13 1 16,-7 13 5-16,-3 15 0 15,-5 10-3-15,1 6 1 0,4-10-2 16,-1-9 0-16,4-15-5 16,3-10 1-16,-3-19-9 15,7-15 1-15,0-16-2 16,4-13 1-16</inkml:trace>
  <inkml:trace contextRef="#ctx0" brushRef="#br0" timeOffset="4203.51">26405 5302 43 0,'18'28'21'0,"21"-31"-20"16,-25 10 42-16,7-4-41 16,7-3 0-16,8 0 2 0,2-10 0 15,-6 4-5-15,0-3 0 16,-4-1 3-1,-3-5 1-15,-4 2-2 0,-3 0 0 16,-8 1-1-16,1 3 1 16,-8-10-1-16,-3 9 0 15,-7 7-1-15,0 6 0 16,-3 13-1-16,-4 6 0 16,-4 3-2-16,-3 3 0 15,0 4-1-15,3 2 1 16,4-3 0-16,3-2 0 15,8-4 0-15,10-6 1 0,3-10 1 16,4-9 0-16,4 0-3 16,-4-9 0-16,0-7-6 15,0-3 1-15</inkml:trace>
  <inkml:trace contextRef="#ctx0" brushRef="#br0" timeOffset="4520.76">27111 5233 47 0,'11'22'23'0,"-11"-19"-25"15,0-3 43-15,-7 0-41 16,-4 3 0-16,-7 4 0 0,-3-1 0 15,0 7 0-15,-4 2 0 16,1-2 0-16,-1 6 1 16,0 6-1-16,8-3 1 15,2 3-1-15,5 0 0 16,6-6-1-16,11 3 1 16,4-10-3-16,3-2 0 15,7-1-8-15,7-6 0 16,-3-19-3-16,0-2 1 15</inkml:trace>
  <inkml:trace contextRef="#ctx0" brushRef="#br0" timeOffset="5209.88">27376 4735 42 0,'3'0'21'0,"-6"31"-22"0,-1-22 38 16,1 4-35-16,-5 12 0 16,1 10-1-16,-3-4 1 15,3 16-3-15,0 6 0 16,-7 13 1-16,-1 3 1 15,1-6-2-15,4-10 1 16,-1-6-2-16,4-12 0 0,4-10-2 16,3-16 1-16,3-9 0 15,4-9 0 1,7-10 1-16,11-6 0 0,3-3 3 16,8 3 0-16,-5-7 1 15,-3 10 1-15,-6-3 0 16,-1 9 0-16,-7 7-2 15,-7 3 1-15,-7 6-2 16,-4 3 0-16,-6 0-1 16,-8 0 0-16,-10 0-3 15,0 4 0-15,7 5-1 16,3 7 1-16,4 3 1 16,3 6 1-16,1 0 4 15,3-3 0-15,7 1 5 16,10-5 0-16,11 5 1 15,11-8 1-15,7-5-2 0,10-7 0 16,-3-3-6-16,-7-6 1 16,-11-6-10-16,-10-4 1 15,-18-12-10-15,0 0 1 16</inkml:trace>
  <inkml:trace contextRef="#ctx0" brushRef="#br0" timeOffset="6214.81">22991 5782 42 0,'24'0'21'0,"29"-6"-19"0,-39 6 31 16,11 0-29-16,7-3 0 15,14 3 1-15,10 0 0 16,11 6-7-16,14 3 1 16,21 1 5-16,11 5 0 15,14-2-2-15,25-4 0 16,17 1 0-16,25-4 1 0,18 0-2 16,24-9 1-16,15-3 0 15,24-4 0-15,-3 7-2 16,-1 3 1-16,-13 3-1 15,-4 4 1-15,-7-1-1 16,-28-3 0-16,-8 3-3 16,-17 1 0-16,-28-4-9 15,-11-3 0-15,-31-13-5 16,-15-2 0-16</inkml:trace>
  <inkml:trace contextRef="#ctx0" brushRef="#br0" timeOffset="8166.48">22888 6773 29 0,'4'47'14'0,"-4"6"-6"15,0-37 15-15,0 6-22 16,0 3 1-16,0 6 1 16,0 7 0-16,0 3-4 0,-4-7 1 15,1 10 2-15,-1 13 1 16,1 2-2-16,-4 10 0 15,3 0-1-15,4 16 0 16,-3-1-1-16,-1 7 0 16,0 22-1-16,8 16 1 15,0 6 1-15,-4 22 0 16,3 12 1-16,4 6 0 16,-3 17 0-16,-1 8 1 15,1 14 1-15,-1 2 0 0,1 10-1 16,-4 9 1-16,3-3-2 15,-3 16 1-15,0-1-1 16,0-5 1-16,0-1-2 16,0 1 0-16,0-4 0 15,0-9 0-15,0 0-1 16,0 0 1-16,-7-3-1 16,4-4 1-16,-4-2-3 15,-4-4 1-15,0-6-4 16,4-12 0-16,-3-10-6 15,6-3 0-15,1-19-1 16,-1-25 0-16</inkml:trace>
  <inkml:trace contextRef="#ctx0" brushRef="#br0" timeOffset="9411.84">21900 13327 27 0,'8'3'13'0,"13"-6"-11"0,-11 3 26 15,8 0-26-15,0 0 1 16,6-7 1-16,8 1 1 15,10 0-6-15,8 0 1 16,3-1 3-16,14 1 0 16,10-3-1-16,19 2 1 15,13-2-1-15,4 3 0 16,10 3 0-16,18-4 0 16,4-2 0-16,7 6 0 15,10-3 0-15,0 2 0 16,15 1-1-16,13 0 1 0,4 3-1 15,7 3 1-15,7-3-1 16,8 0 0-16,13 0-1 16,-3 7 1-16,10-1-1 15,0 0 0-15,4 0 0 16,4-6 0-16,6 10 0 16,-3-4 0-16,7 0 0 15,0 1 1-15,4 2-1 16,-1 0 0-16,1-2 0 15,10-4 0-15,-14-3 0 16,-71 0 1-16,96 3-2 16,0-3 1-16,-22 3 0 15,-3 0 1-15,-25-9-2 16,1 9 1-16,-12-3-1 16,-23 3 1-16,-5-3-1 15,-17 0 0-15,-7 0-1 0,-25 0 0 16,-25 3-4-1,-13-3 0-15,-8 0-9 0,-14-9 1 16</inkml:trace>
  <inkml:trace contextRef="#ctx0" brushRef="#br0" timeOffset="10147.71">31478 12979 38 0,'11'12'19'0,"14"-12"-16"0,-15 0 27 15,8 7-26-15,7-1 1 16,3 3 2-16,4-3 0 16,10 13-9-16,7 0 1 15,1-3 5-15,-4 3 0 16,-8 3-2-16,-6-7 0 0,-7 7-2 15,-8 3 1-15,-6 3-1 16,-4-2 0-16,-7 5-1 16,-3 3 0-16,-5 4-1 15,1 0 1-15,-3-10 0 16,-4 13 1-16,-4-1-1 16,0-5 0-16,1-4 0 15,-1-6 1-15,8-3 0 16,3-3 0-16,-1-3 0 15,1-7 0-15,4-6 0 16,3-9 0-16,0-6 1 16,0-10 0-16,0-7 0 15,-4-8 0-15,1-7 0 16,-8-13 0-16,1-8-1 16,-4 2 1-16,3 0-3 15,4 4 1-15,0 5-8 16,3 4 0-16,-3 3-6 0,11 13 1 15</inkml:trace>
  <inkml:trace contextRef="#ctx0" brushRef="#br0" timeOffset="11229.31">32625 13073 44 0,'-4'6'22'0,"-13"35"-27"0,10-32 35 0,-4 7-30 16,-3 0 0-16,-4 9 0 16,-3 3 0-16,0 6-1 15,3 10 1-15,-10 0 0 16,7 6 1-16,3 10 0 15,4-4 0-15,11-9-1 16,6-3 1-16,18 25 1 16,1-50-3-1,2-9 0-15,-3-7-7 16,-3-6 1-16,-4-13-5 16,-3-12 0-16</inkml:trace>
  <inkml:trace contextRef="#ctx0" brushRef="#br0" timeOffset="11428.19">32314 13308 58 0,'36'22'29'0,"31"-28"-37"0,-43 6 57 16,19 0-50-16,3 0 1 15,0-4-6-15,-8 1 0 16,-6 3-7-16,-14-6 0 16</inkml:trace>
  <inkml:trace contextRef="#ctx0" brushRef="#br0" timeOffset="12849.67">22652 6848 22 0,'14'0'11'0,"18"-9"-4"0,-22 9 12 16,8-6-15-16,3-7 1 15,7-6 3-15,-3-6 0 16,-4-6-11-16,0 12 1 16,1-6 6-16,-5-3 0 15,-3-1-2-15,-3 4 0 0,-4 3-2 16,0 0 0-16,-3 7 0 16,3-1 0-16,-4 3-2 15,1 10 1-15,-4 10-1 16,3 8 0-16,4 4 0 15,0-6 0-15,0 5 0 16,4 11 0-16,3 2 1 16,0 4 0-16,0-7 1 15,4 3 1-15,0 0 0 16,3-5 1-16,0-1 1 16,-4-7 0-16,1-5 1 15,0-10 0-15,-4 3-1 16,0-2 1-16,-7-4-1 15,-3-4 0-15,-4 1-2 16,-7-3 1-16,-4 6-3 16,-7 0 1-16,-10 3-2 15,-14 3 1-15,-1 1-3 16,-10 2 1-16,-17 4-10 16,-4-10 0-16</inkml:trace>
  <inkml:trace contextRef="#ctx0" brushRef="#br0" timeOffset="13392.84">22490 6045 28 0,'3'-6'14'0,"1"16"1"0,-4-4 13 16,-4 3-23-16,1-12 1 16,-4 9 0-16,-4 10 1 15,0 9-10-15,-10 7 1 16,4 11 5-16,-1 4 0 0,-3 16-5 16,0 12 0-16,3-9-5 15,4 0 1-15,0-3-8 16,0-19 1-16</inkml:trace>
  <inkml:trace contextRef="#ctx0" brushRef="#br0" timeOffset="13587.09">22303 6136 41 0,'28'69'20'0,"0"-6"-29"15,-17-47 33-15,3 6-43 16,-4-7 1-16</inkml:trace>
  <inkml:trace contextRef="#ctx0" brushRef="#br1" timeOffset="21468.55">22864 13120 23 0,'-4'0'11'0,"4"-3"-3"0,0 3 12 15,0-3-18-15,0 3 1 16,0-10 1-16,0 7 1 16,0 3-6-16,0 0 1 15,0-3 4-15,0 3 1 0,0 0-2 16,0 0 0-16,0 3-2 15,0 0 1-15,0 10-1 16,0-1 0-16,0 4-1 16,0 12 0-16,0-3 0 15,0 0 0-15,0-6 0 16,0 3 0-16,0 3 0 16,0 0 1-16,-4-3-2 15,1-3 1-15,-1-6-1 16,4-4 1-16,0-3 0 15,0-6 0-15,0-6 1 16,0-3 1-16,4-4 0 16,-1 7 0-16,-3-7 0 15,4-6 1-15,-4-6-1 16,0 3 0-16,4 4-1 16,-4-4 1-1,3 0-2-15,1 3 1 0,-4 6-1 0,0 4 1 16,0 3-1-16,0 6 1 15,0 0-2-15,0 9 1 16,0 4-1-16,0-1 1 16,0 10-1-16,0-6 0 15,-4 3 0-15,4 2 0 16,-3 1 0-16,3 3 1 16,-4-6 0-16,4-3 0 15,0-3-1-15,0-4 1 0,0-6 0 16,0-6 0-1,0-10 0-15,0-2 1 0,0-1 0 16,0-3 0-16,-4-9 0 16,1 0 1-16,3 0-1 15,0-1 1-15,0-2-1 16,0 0 0-16,0 9-1 16,0-3 0-16,0 9 0 15,0 3 1-15,0 7-1 16,0 6 0-16,0 3-1 15,-4 3 1-15,4 10-1 16,0 3 1-16,-3 3-1 16,3 6 0-16,0 4 0 15,-4-7 1-15,4-3-1 16,0 0 1-16,0-4-1 16,0-2 1-16,0-3 0 0,0-4 0 15,0-6 0 1,0-3 0-16,0 0 1 0,4-6 0 15,-4-4 0-15,3-5 0 16,-3-4 0-16,0-6 0 16,0 3-1-16,4-9 1 15,-1 2-1-15,1 1 0 16,0-3 0-16,-1 6 0 16,1 6 0-16,-1 0 0 15,-3 6 0-15,0 4 0 16,0 12 0-16,0 3 0 15,0 10-1-15,0 0 1 16,0 9-1-16,0 3 0 0,0 3-3 16,-3-5 0-16,-1-1-11 15,-3-10 1-15</inkml:trace>
  <inkml:trace contextRef="#ctx0" brushRef="#br1" timeOffset="22323.04">22225 13976 40 0,'-4'3'20'0,"8"-3"-15"15,-4 0 26-15,0 0-27 0,0 0 1 16,4-6 0-16,-4-1 1 16,0 1-9-16,-8 0 1 15,-2 0 5-15,-4-1 0 16,-4 4-4-16,-3 3 0 16,-4 3-2-16,1 7 0 15,2 2-3-15,1 7 1 16,4 3-1-16,-5 6 0 15,5 7 1-15,6 2 1 16,4-2 1-16,7-1 0 0,7-5 3 16,4-1 0-16,6-3 1 15,1-6 1-15,3-7 0 16,0-5 1-16,-3-11 0 16,0-2 1-16,-1-6 0 15,-3-7 0-15,1-3 0 16,-1-6 1-16,-4 6-2 15,-3-7 0-15,-7-2-2 16,-3 0 0-16,-8-1-6 16,-3 4 0-16,-7 3-9 15,0 0 0-15</inkml:trace>
  <inkml:trace contextRef="#ctx0" brushRef="#br1" timeOffset="23990.84">30071 13051 44 0,'3'19'22'0,"-3"15"-15"15,0-24 23-15,0-1-28 16,0 7 0-16,0 6 1 16,0 6 0-16,0 0-4 0,-3 3 0 15,-1 7 0-15,1 3 1 16,-1-4-11-16,1-5 1 16,-4-7-5-16,10-13 1 15</inkml:trace>
  <inkml:trace contextRef="#ctx0" brushRef="#br1" timeOffset="25116.93">29951 13785 39 0,'0'-4'19'0,"0"14"-19"0,0-10 34 16,0 3-31-16,0-3 1 15,-4 0 1-15,-3 0 0 16,-3 6-7-16,-4 4 0 16,-4-1 4-16,-3 4 1 15,-4-4-4-15,0 7 0 16,1 6-2-16,-1 6 1 16,0 3-1-16,1 4 0 0,-5 9-1 15,8 3 1-15,4 3 1 16,2-6 1-16,8-3 0 15,7-4 1-15,4-5 0 16,7-4 0-16,3-3 1 16,3-6 0-16,4-10 0 15,4-6 1-15,0-6 0 16,0-6 0-16,-4-7 0 16,-4-3 1-16,-3-3-1 15,-3 3 0-15,-4 4-1 16,-3-1 1-16,-8 7-2 15,-3-1 1-15,-4 1-3 16,-3 3 1-16,-3 2-1 16,-1 4 0-16,-3 4 0 15,-4-1 0-15,0 6-2 16,4 4 1-16,0-4-4 16,7 4 1-16,3-4-6 0,8-6 1 15</inkml:trace>
  <inkml:trace contextRef="#ctx0" brushRef="#br1" timeOffset="31557.72">25023 14719 42 0,'-4'13'21'0,"-7"34"-16"16,11-35 22-16,0 7-23 15,-7 12 0-15,0 4 3 16,-7 18 0-16,-3 0-9 16,-8 16 0-16,4 4 5 15,0 11 1-15,3-8-4 16,0-8 1-16,4-5-3 15,4-13 0-15,3-9-4 16,3-16 0-16,0-12-9 16,4-13 0-16</inkml:trace>
  <inkml:trace contextRef="#ctx0" brushRef="#br1" timeOffset="31783.79">24684 15299 40 0,'14'19'20'0,"11"-6"-16"0,-15-13 28 16,4 3-29-16,8 0 0 16,2-3 0-16,4 0 0 15,1 3-7-15,-1-6 1 16,-3 3-3-16,-4-3 1 15,7-7-8-15,-10 1 0 0</inkml:trace>
  <inkml:trace contextRef="#ctx0" brushRef="#br1" timeOffset="31994.71">25114 15469 39 0,'-3'28'19'0,"-4"-9"-24"15,7-16 31-15,3 0-29 16,-3-3 1-16,0 0-11 16,4-13 0-16,6-9 11 15,-6 0 0-15</inkml:trace>
  <inkml:trace contextRef="#ctx0" brushRef="#br1" timeOffset="32177.09">25150 15183 24 0,'-4'6'12'0,"4"1"-11"0,0-7 19 15,4 3-20-15,-4-3 0 0,0 0-1 16,0 0 1-16,7-3-2 15,0 3 0-15,0-7-5 16,0 1 0-16</inkml:trace>
  <inkml:trace contextRef="#ctx0" brushRef="#br1" timeOffset="32818.83">25252 15509 34 0,'-4'44'17'0,"-10"-41"-18"16,14-3 32-16,-3 0-29 16,-1 0 1-16,4 0 1 15,-3-3 1-15,3-3-6 16,7-7 1-16,0-2 3 0,3-7 0 15,1 0-3-15,-1 3 1 16,5 0-2-16,-1 0 1 16,-4 7-2-16,1-1 0 15,-1 7 0-15,1 3 1 16,-4 6 1-16,0 3 1 16,0 1-1-16,-3-4 0 15,-4 6 0-15,0 0 0 16,0 1 0-16,-4 2 0 15,1 1-1-15,-1 0 1 0,1-1-2 16,-1-6 1-16,1 4-1 16,3-7 1-16,0-3 0 15,3-3 0-15,4-7 0 16,4 4 0-16,-1-3 1 16,4-1 0-16,4 1 0 15,0-4 1-15,-1 1-1 16,5-1 0-16,-5 4 0 15,-3 3 0-15,-3-1 0 16,-1 4 0-16,-3 3 0 16,1 0 0-16,-1 0 0 15,-4 3 1-15,1 4-1 16,-1-4 1-16,-3 6 0 16,4 4 0-16,-4 5 1 15,0 1 1-15,0-6-1 16,3 6 0-16,1-4 0 0,-1-2 0 15,4-1-4-15,0-5 1 16,0-4-9-16,1-3 0 16,-1 0-3-16,-7-6 1 15</inkml:trace>
  <inkml:trace contextRef="#ctx0" brushRef="#br1" timeOffset="33228.35">25675 15516 44 0,'4'37'22'0,"3"-31"-22"15,-7-6 43-15,7 0-41 16,3 0 1-16,5-3 1 16,2-3 0-16,1 3-5 15,-1 3 0-15,-2-6 3 16,-1-4 1-16,0-2-2 15,-4-4 0-15,1-9-2 16,-4 3 1-16,0 0-3 16,-7 3 1-16,0 0-2 15,-3 7 0-15,-8 6-1 16,0 6 1-16,-3 6 0 16,4 6 1-16,-1 10 2 15,4 0 1-15,0 3 2 16,0 7 1-16,3-4 1 0,8 0 0 15,6 0 1 1,5 1 0-16,-1-4-1 0,3-6 0 16,5-4-2-16,-1-5 1 15,0-4-7-15,-4-3 1 16,-2-6-14-16,-8-10 0 16</inkml:trace>
  <inkml:trace contextRef="#ctx0" brushRef="#br1" timeOffset="36422.21">20620 9636 46 0,'0'0'23'0,"3"-16"-17"16,-3 16 24-16,0 7-30 15,-3 2 1-15,-4 3-1 0,0 4 0 16,0 3-1-16,-4 3 1 16,1 0 0-16,-1 3 0 15,0 0-1-15,4 3 0 16,0 0-1-16,4-6 1 15,3 0-1-15,0-6 1 16,3 3-1-16,4-7 0 16,4-2 1-16,3-13 1 15,4 3-1-15,3 0 1 16,-4 3 0-16,-2 3 0 0,-1 0 0 16,-4 4 0-1,1 5-1-15,-4 7 0 0,-4 3-3 16,-3 4 1-16,4-7-7 15,-4-4 0-15,-4-2-1 16,-6-6 0-16</inkml:trace>
  <inkml:trace contextRef="#ctx0" brushRef="#br1" timeOffset="36708.78">20712 9561 44 0,'3'22'22'0,"11"0"-30"16,-7-13 46-16,0 7-38 15,0 9 0-15,4 9 1 0,0 1 0 16,-1 5-1-16,4 4 1 15,4-15 0-15,0-4 0 16,-4-3-2-16,-4-4 1 16,1-2-6-16,-4-6 1 15,-4-7-8-15,-3-3 0 16</inkml:trace>
  <inkml:trace contextRef="#ctx0" brushRef="#br1" timeOffset="36949.61">20701 9868 29 0,'14'13'14'0,"7"8"-7"15,-14-21 18-15,4 0-23 16,3-3 1-16,0 3 0 16,7-6 0-16,8-3-4 15,-5-1 0-15,1 1 2 16,0-4 1-16,-4-2-2 15,0-7 1-15,-7 0-3 16,-3-7 1-16,-1-2-4 16,-3 12 0-16,-3 1-6 15,-4-4 1-15</inkml:trace>
  <inkml:trace contextRef="#ctx0" brushRef="#br1" timeOffset="37503.06">21156 9790 34 0,'4'3'17'0,"6"-10"-17"16,-10 7 27-16,0 0-27 15,0 0 0-15,0-3 0 16,-3-3 0-16,-8 6 0 16,-3 3 0-16,-4 0 0 15,1 0 0-15,-1 4-1 0,4 5 1 16,0 1-2-16,3 9 1 15,4 0-3-15,4 3 1 16,3-6-2-16,7-16 1 16,3 6 0-16,4 1 0 15,1-1 1-15,2-6 1 16,-3-3 1-16,0 0 1 16,-3-9-5-16,-4-1 1 15,-3-2-1-15,-4-4 0 16</inkml:trace>
  <inkml:trace contextRef="#ctx0" brushRef="#br1" timeOffset="37848.93">21332 9623 37 0,'-3'7'18'0,"-8"15"-28"16,11-19 40-16,-3 3-31 0,-1 3 1 15,-3 4 0-15,0 6 0 16,4 0 0-16,-4 3 0 15,3 3 0-15,4 0 1 16,7 6-2-16,4 7 1 16,-1-13-3-16,8-6 1 15,0-4-4-15,3-5 0 16,0-20-4-16,-3-2 1 16</inkml:trace>
  <inkml:trace contextRef="#ctx0" brushRef="#br1" timeOffset="38373.97">21400 9398 36 0,'28'50'18'0,"-7"38"-23"15,-14-73 35-15,0 10-30 16,0 10 0-16,0-1-1 16,0-2 1-16,0-4-1 15,0-3 1-15,-3-6-3 16,-4-7 0-16,0-5-2 16,0-7 1-16,-4-13-1 15,1-12 0-15,-1 3 1 0,4-3 0 16,0-3 2-16,4 0 1 15,-1 2 2-15,4 1 0 16,4 7 3-16,0 2 0 16,-1 6 1-16,-3-2 1 15,4 12 0-15,-4 6 0 16,0 7-3-16,-4 2 1 16,-3-5-2-16,0-1 0 15,-3 1-3-15,-4-1 1 16,0 4-2-16,0-4 1 0,0 4-1 15,0-10 1-15,3 3 0 16,8 0 0-16,3 4 2 16,10-1 0-16,4 7 1 15,4-4 0-15,3-2 0 16,-3-1 0-16,-4 0-3 16,-3-2 0-16,-4-4-10 15,-14-3 1-15</inkml:trace>
  <inkml:trace contextRef="#ctx0" brushRef="#br1" timeOffset="38884.82">20899 10489 42 0,'10'47'21'0,"11"-57"-17"16,-7 20 34-16,-3 6-35 15,3 6 1-15,4-1 1 16,-1 5 1-16,1-4-8 15,-4-4 1-15,0-2 5 16,0-3 0-16,-3-7-2 16,3-12 0-16,-3-10-1 15,-1-9 1-15,1-7-3 16,-1 14 1-16,-3-11-5 16,1-2 1-16,-1 0-9 31,0 2 1-31,-4 1-5 15,-3 6 0-15</inkml:trace>
  <inkml:trace contextRef="#ctx0" brushRef="#br1" timeOffset="39335.18">21234 10508 49 0,'3'9'24'0,"-3"0"-28"0,0-9 44 15,0 0-40-15,0 0 0 0,-3 4 0 16,-1-4 0-16,1 3-1 16,-1-3 1-16,-3 3 0 15,4 0 1-15,-1 3-2 16,0 1 1-16,4-1-2 16,0 0 0-16,4-3-1 15,3 0 0-15,0 1-1 16,-3-8 0-16,3-2 0 15,-4-3 0-15,1-1 1 16,-4-2 1-16,3 2-1 16,-3 13 1-16,0-3-2 15,0 0 1-15,0 0-2 16,7-6 0-16,-3 9 1 16,3-6 1-16,0-3 3 15,0 3 1-15,0 6 2 16,4 6 0-16,-1 4 2 15,4 3 0-15,-3 2-2 16,0 1 1-16,-1 0-3 0,1-3 0 16,-4-4-8-16,-4-9 0 15,-3-9-3-15,4-6 1 16</inkml:trace>
  <inkml:trace contextRef="#ctx0" brushRef="#br1" timeOffset="39652.96">21283 10059 44 0,'4'10'22'0,"6"5"-24"15,-6-8 44-15,-1 2-40 16,4 7 0-16,0 6 2 16,0 9 1-16,0 10-6 15,8 3 0-15,-1 3 3 16,3 0 1-16,-3-13-2 16,1 1 1-16,-1-1-5 15,-4-6 1-15,4-6-7 16,-3-6 1-16,-4-10-8 15,0-6 1-15</inkml:trace>
  <inkml:trace contextRef="#ctx0" brushRef="#br1" timeOffset="39966.15">21541 10367 50 0,'3'25'25'0,"15"19"-25"0,-11-26 43 0,3 1-41 16,1-13 0-16,3 1 1 15,0-1 0 1,0 0-4-16,0-3 0 0,1-3 2 15,-1 10 0-15,-4-10-2 16,-3-10 1-16,0-8-5 16,0-7 1-16,-3-4-5 15,-1-5 1-15,1 2-8 16,0-8 0-16</inkml:trace>
  <inkml:trace contextRef="#ctx0" brushRef="#br1" timeOffset="40323.4">21752 10417 51 0,'11'25'25'0,"3"0"-25"0,-10-22 45 15,-4-3-45-15,3-3 0 16,4-10 0-16,0-2 1 15,4-4-2-15,-4-6 1 16,-4-3 0-16,-3-1 0 16,0 1-1-16,0 0 0 15,-3 6-1-15,-1 3 0 16,4 7-2-16,-3 15 1 0,-1 9 0 16,1 7 1-16,3 6-1 15,0 3 1-15,3 7 3 16,4-1 0-16,4-2 1 15,-1-17 1-15,1 4-1 16,7-3 0-16,3-7-3 16,0 1 0-16,0-17-13 15,0-8 0-15</inkml:trace>
  <inkml:trace contextRef="#ctx0" brushRef="#br1" timeOffset="47216.25">22740 7958 25 0,'-3'3'12'0,"3"-3"4"0,0 7 13 16,0-1-23-16,3-3 0 0,1 3 4 16,3-3 0-16,0 4-12 15,3-1 0-15,4-3 9 16,8 0 0-16,-1 0-3 15,10 1 1-15,12-4-3 16,6-7 0-16,-6 4-4 16,-5 0 0-16,-6 0-11 15,-11-7 0-15,-7-2-5 16,-7-1 0-16</inkml:trace>
  <inkml:trace contextRef="#ctx0" brushRef="#br1" timeOffset="47936.53">21766 7783 48 0,'-7'18'24'0,"-7"1"-24"0,11-12 42 16,-1 2-42-1,-3 0 1-15,0 1-1 0,0 2 0 16,-4 1-1-16,1-1 1 15,3-2 0-15,0-4 1 16,0-3-1-16,3 7 0 16,8 2 0-16,3 4 1 15,7 3 0-15,3-1 0 16,1 1 0-16,3-3 0 16,-7 3-1-16,-3-7 1 15,-4 4-1-15,-3 3 0 16,-8 3-2-16,-3 0 1 0,-7 3-4 15,-7-3 0-15,0-3-9 16,-1-7 0 0,-2-12-1-1,6-6 0-15</inkml:trace>
  <inkml:trace contextRef="#ctx0" brushRef="#br1" timeOffset="48177.35">21770 7736 50 0,'25'25'25'0,"17"-41"-28"16,-21 0 52-16,7 1-47 0,1-1 0 15,2 3 0-15,-2 4 0 16,-5 3-4-16,4 3 1 15,-3 3-4-15,-4 0 0 16,-3 3-11-16,-7-3 0 16</inkml:trace>
  <inkml:trace contextRef="#ctx0" brushRef="#br1" timeOffset="48987.88">21978 7924 38 0,'4'3'19'0,"-1"13"-20"0,-3-16 23 16,0 0-23-16,0 0 1 15,0 3-2-15,0-3 1 16,-3 0 1-16,-1 0 0 16,4-3-1-16,-3 3 1 15,3 0 0-15,0 0 0 16,0-4 0-16,0 4 0 0,0 0-1 15,0-3 1-15,0 3-2 16,0 0 1-16,0-3 0 16,0 3 0-16,0-3 0 15,0 3 1-15,-4-3 1 16,4 0 1-16,0 3 0 16,-4-3 1-16,1 3-1 15,-1 3 0-15,4 3 0 16,-3-6 1-16,-1 6-1 15,1 1 0-15,-8 2-1 16,4 4 1-16,-3 2-1 16,3 4 0-16,0 0 0 15,-1 6 0-15,5-3-1 16,3 0 0-16,3 0 1 16,5 0 1-16,2-3 0 15,4-4 0-15,4-5 0 0,-4-4 1 16,4-9-1-16,-1-3 1 15,1-7-2-15,0-6 1 16,-4-9-2 15,-4-7 1-31,-6 10-2 0,-11-6 1 0,-4 6-2 0,-7 3 1 16,-6 3-6-16,-8 7 0 31</inkml:trace>
  <inkml:trace contextRef="#ctx0" brushRef="#br1" timeOffset="49484">22281 7936 40 0,'0'0'20'0,"11"-9"-10"15,-7 3 16-15,-4-1-23 0,3 1 1 16,1-3 1-1,-4-1 1-15,0 1-8 0,-4-1 1 16,-3 4 4-16,-7 6 0 16,-4 3-2-16,-3 7 1 15,0 2-3-15,3-2 1 16,1 12-2-16,3 6 0 16,3 3-1-16,4 1 0 15,7-1 1-15,7-9 0 0,4-3 1 16,6-7 0-16,4-2 1 15,1-7 1-15,-1-6 0 16,-4-7 1-16,1-9-2 16,0-6 0-16,-1-3 0 15,1 0 0-15,-4-3-9 16,0-7 1-16,-10 7-5 16,-4-1 0-16</inkml:trace>
  <inkml:trace contextRef="#ctx1" brushRef="#br2">22440 6161 0,'0'0'16,"0"0"-16,0 0 16,0 0-1,0 0 1,0 0 0,0 0-1,0 0 1,0 0-1,0 0 1,7 4 0</inkml:trace>
  <inkml:trace contextRef="#ctx0" brushRef="#br2" timeOffset="68880.75">22726 12254 20 0,'3'7'10'0,"15"2"-4"0,-11-9 10 16,0 3-12-16,4-3 1 16,-1 0 1-16,5 0 1 15,-1 0-9-15,0 0 1 0,0 3 5 16,0-3 0-16,-3 3-2 15,3-3 0-15,7 0-1 16,4 0 1-16,6 0-2 16,-3-3 1-16,4-3 0 15,0 0 0-15,0-1 1 16,3-2 0-16,4 0 0 16,0 2 1-16,-1-2-1 15,1 3 0-15,-3-7 0 16,-8 4 0-16,0-7-1 15,0 0 0-15,4 4 0 16,0-1 1-16,-1-2-1 16,-2-1 0-16,-1 0-1 15,-3-3 1-15,-1 4-1 16,1-7 1-16,0 3-1 16,-1-3 0-16,1 0 0 15,0-3 1-15,-1 3-1 0,1 0 0 16,0 0 0-16,0-6 0 15,-1 0 0-15,1-4 0 16,0 4 0-16,-4 3 0 16,0-6 0-16,0-1 0 15,-3 1 0-15,-4-7 0 16,3 10 0-16,5-6 0 16,-1 2 0-16,4-2 1 15,-1-1-1-15,1 1 0 16,0 9 0-16,-1 0 0 15,5 0 0-15,-1-4 1 0,0 4-1 16,0-3 0-16,0 0 0 16,4 3 1-16,-4 0-1 15,1-4 1-15,-1-2-1 16,0 0 1-16,-7-1-1 16,0 1 1-16,-3 3 0 15,7 3 0-15,-4 3 0 16,4 0 0-16,-1 3-1 15,4 0 1-15,-3 0 0 16,0-3 0-16,0 4-1 16,3 2 0-16,4 0 0 15,-1 0 1-15,1 7-1 16,0 3 1-16,0-4-1 16,-1 1 0-16,5-4 0 15,-8 4 1-15,-4-7-1 16,-2 7 1-16,6 0-1 0,0 2 1 15,4 4-1-15,0 0 1 16,-4 0-1-16,0 0 1 16,0 0-1-16,0 3 1 15,1 0 0-15,-1 0 0 16,0 0-1-16,0 0 0 16,-3 3 0-16,3 0 0 15,1 0 0-15,-5 0 0 16,1 0 0-16,-4 0 0 31,0 1 0-31,-3 2 0 0,0-3 0 0,-4 3 0 0,-4-3 1 16,4 1 0-16,0 2-2 15,1 0 0-15,-1 3 1 16,0 4 0-16,3 0 1 16,1-4 0-16,0 3-1 15,3-2 1-15,0 2 0 16,-3 1 0-16,-1-4 0 15,1 4 0-15,0-4-1 16,3 1 1-16,0 2-1 16,4-2 0-16,-1-1 0 15,5-3 0-15,-5 1 0 16,1-1 0-16,0-3 0 16,-1 0 0-16,1 0 0 15,-4 0 0-15,-3-3-1 16,-1 4 1-16,5-1 0 15,6-3 1-15,0 0-1 0,0 3 0 16,4-3 0-16,0 0 0 16,-4 0 0-16,4-3 1 15,-1 0-1-15,1-1 0 16,4 1-1-16,-5-3 1 16,-3 0 0-16,1 0 0 15,-1-4-1-15,0 1 1 16,-3-4 0-16,-4 1 0 0,0-1 0 15,4 1 0-15,-4-4 0 16,4 0 0-16,3 4-1 16,0-1 0-16,-3-3 0 15,0-2 1-15,-1-11-1 16,-3 1 0-16,4-3 0 16,0 6 1-16,-4-4-1 15,4-2 1-15,-4 0-1 16,0 3 1-16,0-4 0 15,-3 4 0-15,-1-3 0 16,1-1 0-16,0 1 0 16,3-4 1-16,-3 4-2 15,-1 3 1-15,-3 0 0 16,0-4 0-16,1 1 0 16,-1-4 0-16,-4 1 0 15,1 9 0-15,-8 0 0 16,4-10 0-16,-7 1-1 15,4-4 1-15,-1 4 0 0,1-4 0 16,-1 0 0-16,1-6 0 16,7 7 0-16,-4 5 0 15,3 1 0-15,1-3 1 16,-1-1-2-16,5-3 1 16,-5 4 0-16,4 6 0 15,0-4 0-15,0-2 0 16,-3-4 0-16,3 4 0 15,0 2 0-15,0-2 0 16,-3-1 0-16,0-2 0 16,-1-7 0-16,1 13 0 0,-1-1-1 15,1-2 1-15,3-1 0 16,-3-2 0-16,3 2 0 16,0 4 0-16,0 15 0 15,0-12 1-15,0 0-1 16,0-1 0-16,0 1 0 15,-3 0 0-15,3-3 0 16,0-1 0-16,4 4 1 16,-4 0 0-16,0 0-1 15,4-1 0-15,-4 1 0 16,0 6 0-16,0 3 0 16,-3 1 0-16,-4-4-1 15,3 3 1-15,1-3 0 16,3 3 1-16,4 0-1 31,-1 0 1-31,1 1-1 0,6-1 1 0,5 3-1 0,-8 0 1 16,0 1-1-16,0-1 0 15,0 3 0-15,1 10 0 16,-1 6 0-16,0 1 1 16,0-8-1-16,4-2 0 15,-1 3 0-15,1-3 0 16,-4 0 0-16,0-4 0 15,-3-2-1-15,0 2 1 16,-1 1 0-16,-3-4 0 0,1 4 0 16,-1-1 0-16,-4 1-1 15,1 3 1-15,-1 3 0 16,5-1 1-16,-1 4-1 16,0 0 1-16,0 4-1 15,4-4 0-15,3 3 0 16,-4-3 0-16,5 3 0 15,-1 0 1-15,0 0-2 16,-4 3 1-16,1 1-1 16,3 2 1-16,0 4 0 15,1 2 0-15,2-5 0 16,1-7 0-16,0 3 0 16,-4 0 0-16,0 4 0 15,0-1 1-15,-3 4-1 16,-1-1 0-16,-2 4 0 15,-1 0 0-15,0-1 0 0,0 7 0 16,-3-3 0-16,-1-3 0 16,1-1-1-16,-4 4 1 15,0 6 0-15,0-3 0 16,-4 3 0-16,1 0 0 16,-1-3-1-16,4 4 1 15,4 2 0-15,0 3 1 16,-1 4-1-16,4-4 0 15,4-3 0-15,0-3 0 16,3 7 0-16,0-1 1 16,0 7-1-16,4-4 0 15,3 1 0-15,0-4 0 0,-3 7 0 16,3-4 0-16,0 1 0 16,1-4 0-1,-1-3 0-15,0 0 0 0,0-3 0 16,1 4 1-16,-5-4-1 15,1 3 0-15,7 0 0 16,-1-9 1-16,5 3-1 16,-1 0 0-16,0 3-1 15,1 0 1-15,-1 3 0 16,4-3 0-16,-1 0 0 16,1 1 0-16,0-11 0 15,-4-5 0-15,1 5 0 16,-8-5 0-16,0 2 0 15,-7 1 0-15,7-1 0 0,-3 1 0 16,3-1-1 0,-3 1 0-16,3-4 1 0,-3 4 0 15,3-4-1-15,-7-2 1 16,0-1-3-16,-6 0 0 16,-1-6-7-16,-7-6 0 15,3-3-8-15,8 2 1 16</inkml:trace>
  <inkml:trace contextRef="#ctx0" brushRef="#br2" timeOffset="70938">30900 9548 30 0,'10'3'15'0,"-6"-6"-3"0,-4 3 16 16,0 0-25-16,0 0 0 16,0 3 4-16,0 4 0 15,-4 2-8-15,1 0 0 16,-4 10 5-16,-7 6 0 16,0 7-2-16,-8 8 1 0,-2 4-2 15,-4 6 0-15,-1 4-2 16,1-1 0-16,0 0-2 15,3-6 1-15,11-12-5 16,0-4 0-16,3-6-8 16,1-9 0-16</inkml:trace>
  <inkml:trace contextRef="#ctx0" brushRef="#br2" timeOffset="71211.03">30600 9586 38 0,'-4'28'19'0,"8"-9"-18"0,-1-10 29 15,1 7-31-15,3 3 1 16,7 0-1-16,0 9 1 16,7-3-4-16,-3 0 0 15,3-3-7-15,-10-10 1 16</inkml:trace>
  <inkml:trace contextRef="#ctx0" brushRef="#br2" timeOffset="71612.53">31111 9620 47 0,'4'3'23'0,"7"1"-23"0,-8-4 41 15,4 0-40-15,0 0 0 16,-3-4 1-16,6 4 1 16,4-3-4-16,8 3 0 15,2 0 0-15,1-3 1 16,0 0-6-16,-4-3 0 16,-3 3-9-16,-8-1 0 15</inkml:trace>
  <inkml:trace contextRef="#ctx0" brushRef="#br2" timeOffset="71807.85">31136 9824 31 0,'11'9'15'0,"-1"-9"-8"0,-3 0 17 0,8-9-24 15,-1 3 0-15,7-4-12 16,0 1 0-16,4-4 8 16,3 1 1-16</inkml:trace>
  <inkml:trace contextRef="#ctx0" brushRef="#br2" timeOffset="72228.53">31634 9912 45 0,'3'22'22'0,"1"-3"-22"0,-4-19 42 0,3-7-42 16,1-5 1-16,-4-13 0 15,-4-3 1-15,1-13-3 16,-1-9 1-16,1 3 1 16,-1-10 0-16,-3 1-1 15,0-4 0-15,3 0 0 16,1 4 1-16,6 6-1 15,8 3 0-15,0 9 0 16,3 7 1-16,0 6-2 16,7 6 0-16,0 3-3 15,-3 10 1-15,-4 9-9 16,0 7 1-16,-7-1-4 16,-3 7 0-16</inkml:trace>
  <inkml:trace contextRef="#ctx0" brushRef="#br2" timeOffset="72426.62">31514 9708 42 0,'21'19'21'0,"14"-13"-22"0,-24-3 39 15,6 0-38-15,4-6 1 0,-3-6-2 16,7-1 1-16,3 1-5 15,-3-3 1-15,-4-1-9 16,-3-3 1-16</inkml:trace>
  <inkml:trace contextRef="#ctx0" brushRef="#br2" timeOffset="72727">32022 9485 44 0,'0'19'22'0,"-7"16"-24"15,3-26 36-15,-3 4-33 0,-4 2 0 16,1-5 1-16,-8 5 0 15,4 11-3-15,-4-1 1 16,1 3 1-16,-1 3 1 16,4 10-2-16,3 0 1 15,8-1-4-15,3-11 0 16,7-4-11-16,0-6 1 16</inkml:trace>
  <inkml:trace contextRef="#ctx0" brushRef="#br2" timeOffset="73191.2">32251 9576 44 0,'-7'7'22'0,"7"15"-23"0,3-19 32 15,-6 6-31-15,-4 4 0 16,-4 9 1-16,-3 3 0 16,-3 0-1-16,-1 6 1 31,-3 29 0-31,7-4 0 15,7-9-2-15,3-9 1 16,8-10-7-16,6-12 1 0,1-10-7 16,-4-9 1-16</inkml:trace>
  <inkml:trace contextRef="#ctx0" brushRef="#br2" timeOffset="73414.98">32071 9768 36 0,'7'12'18'0,"4"-9"-13"16,-4-3 28-16,3 0-32 16,4 0 0-16,4 0 0 15,3 0 1-15,0-3-5 16,8-3 0-16,-1-4-6 15,4-2 1-15,-4-10-4 0,-3 3 1 16</inkml:trace>
  <inkml:trace contextRef="#ctx0" brushRef="#br2" timeOffset="73686.28">32325 9551 42 0,'25'44'21'0,"28"-12"-20"0,-39-23 41 0,3 7-41 16,1 2 0-16,-4 4-1 15,0 3 1-15,-10 10-5 16,-11 6 0-16,-14-1-9 16,-18 4 1-16</inkml:trace>
  <inkml:trace contextRef="#ctx0" brushRef="#br2" timeOffset="84885.42">3168 4418 27 0,'0'9'13'0,"11"-15"-1"16,-11 6 13-16,10 0-23 0,-6 0 1 15,3 6 0-15,-4-6 1 0,4 10-5 16,-7-1 0-16,0 10 3 16,0 6 0-16,-10 0-2 15,3 13 1-15,3 6-1 16,-6 9 0-16,-1 10-1 16,-7 3 1-16,8-7 0 15,-1-2 0-15,1-4 0 16,-1-12 0-16,11 3 1 15,0-7 0-15,0-5 1 16,4-10 1-16,6 3 0 16,8-13 1-16,3-2-1 15,7-1 1 1,22-18-4 0,-8-1 0-16,0 1-9 15,-3-1 1-15,-4-5-7 16,-14 2 1-16</inkml:trace>
  <inkml:trace contextRef="#ctx0" brushRef="#br2" timeOffset="85187.46">3616 5033 46 0,'0'31'23'0,"0"-3"-23"0,0-18 40 0,0-1-39 15,0 4 0-15,0-7-1 16,0 3 1-16,0 4-2 15,4-4 0-15,-4 1-4 16,0-10 0 0</inkml:trace>
  <inkml:trace contextRef="#ctx0" brushRef="#br2" timeOffset="85364.72">3478 4857 43 0,'22'28'21'0,"6"-3"-15"0,-18-18 17 15,1-4-25-15,7 0 1 16,-8-3-8-16,1 0 0 16,10-6 2-16,-3-1 1 15</inkml:trace>
  <inkml:trace contextRef="#ctx0" brushRef="#br2" timeOffset="85680.51">3986 4822 45 0,'11'22'22'0,"-4"25"-27"0,-7-34 39 0,-3 0-35 15,-1 2 0-15,-3-2 0 16,-4-4 0-16,1 1 0 15,-4 2 1-15,3-2-2 16,4-1 0-16,-4-3 0 16,4 0 1-16,7-6-2 15,7 4 1-15,-3 2 0 16,10-6 0-16,7 6 1 16,4-3 1-16,0 0-1 15,-1-3 1-15,1 0 0 16,-11 0 1-16,4 4-2 15,-8 2 1-15,-10 3-3 16,0 13 0-16,-10-6-6 0,-1-4 0 16</inkml:trace>
  <inkml:trace contextRef="#ctx0" brushRef="#br2" timeOffset="85996.29">4434 4346 45 0,'0'34'22'0,"-17"26"-27"0,13-35 42 0,4 6-36 16,-10 16 0-16,3 10 0 16,0 6 0-16,7 9-3 15,7 0 1-15,0-13-2 16,-7-8 0-16,0-14-8 16,0-15 0-16,0-19-2 15,-14-12 1-15</inkml:trace>
  <inkml:trace contextRef="#ctx0" brushRef="#br2" timeOffset="86161.59">4113 4791 39 0,'22'25'19'0,"27"-3"-13"0,-28-22 37 16,18-6-42-16,10 3 1 15,-3-10-3-15,4-2 1 16,-5 5-10-16,-6 4 0 15,-18-4-4-15,-3 4 1 16</inkml:trace>
  <inkml:trace contextRef="#ctx0" brushRef="#br2" timeOffset="86912">6040 5051 44 0,'0'10'22'0,"0"-10"-16"15,0 0 38-15,0 0-42 16,-7-10 0-16,-4 7 0 15,-3 0 0-15,-4 0-3 16,1 0 1-16,2 3 1 16,-6 0 0-16,4 3-3 15,3 3 0-15,6 10-4 0,-2 0 0 16,10-1-3-16,10 14 0 16,-2-17 0-16,6 7 1 15,7-10 4-15,3-9 0 16,-2-3 2-16,2 3 0 15,-2-6-4-15,2-13 0 16</inkml:trace>
  <inkml:trace contextRef="#ctx0" brushRef="#br2" timeOffset="87240.37">6371 5111 39 0,'0'6'19'0,"-7"-59"-16"0,4 28 32 0,-8-3-35 16,-3-10 0-16,-11-18 0 15,1-13 0-15,-5-4 0 16,1-8 0-16,0 24 0 15,7 4 0-15,7-3 1 16,3 2 0-16,4 10 1 16,7 10 0-16,11 15 0 15,6 7 0-15,-3 12-3 16,4 3 1-16,3 3-11 0,-3-3 1 16,-8 10-4-16,-3 6 1 15</inkml:trace>
  <inkml:trace contextRef="#ctx0" brushRef="#br2" timeOffset="87391.26">6145 4895 60 0,'43'18'30'16,"48"-21"-42"-16,-73 0 62 0,10-3-55 15,4-4 1-15,-4-2-28 16,1-4 1-16</inkml:trace>
  <inkml:trace contextRef="#ctx0" brushRef="#br2" timeOffset="87888.58">7454 5048 53 0,'7'32'26'0,"-3"-1"-20"0,3-18 36 0,-7-10-41 15,0 6 1-15,0 7-1 16,0-4 1-16,0 1-7 16,0-4 1-16,0-6-9 15,0-3 0-15,-7-9-4 16,3-7 1-16</inkml:trace>
  <inkml:trace contextRef="#ctx0" brushRef="#br2" timeOffset="88067.23">7264 4844 40 0,'0'16'20'0,"7"-10"-24"0,-4-6 34 16,8-3-39-16,7 0 1 16,-8-9-13-1,4 2 0-15</inkml:trace>
  <inkml:trace contextRef="#ctx0" brushRef="#br2" timeOffset="88741.75">7684 5161 43 0,'-4'10'21'0,"15"-4"-25"15,-11-6 36-15,0-6-33 16,3 2 1-16,1-5-2 16,-1-7 1-16,1-2 1 15,-1-1 1-15,1 0-2 16,-1 3 1-16,4-6 0 16,4 10 1-16,-1 2-1 15,5 1 1-15,-1 9-1 16,3-6 0-16,1 6 0 0,-4 6 1 15,0 0-2-15,0 4 1 16,-3-1-1-16,-4-3 1 16,4 7 0-1,-4-10 0-15,0 3-2 0,0-6 0 16,3 0 0-16,1 0 0 16,-8-6 0-16,4 3 1 15,1 3 0-15,-1-13 1 16,7 10 1-16,-4 0 1 0,-3 0-1 15,4 3 1-15,-1-3-1 16,-2 3 0-16,-1 0-1 16,0 0 0-16,-4-3 0 15,-3 3 0-15,11-4-1 16,-1-2 1-16,1 0 0 16,0 0 0-16,3 2 0 15,-4-5 0-15,8 3 0 16,-4 3 1-16,4 3-1 15,-8 0 0-15,4 6 1 16,4 6 0-16,0-2 0 16,-8 6 1-16,4-1-1 15,-3 7 0-15,3-12-1 16,0-1 1-16,4-3-5 16,-1-6 1-16,5-6-9 0,-5-10 0 15</inkml:trace>
  <inkml:trace contextRef="#ctx0" brushRef="#br2" timeOffset="89134.18">8438 5192 42 0,'8'85'21'0,"-12"-6"-18"0,4-57 34 0,-4-1-36 16,1-2 1-16,-4-3 0 15,-4-7 0-15,1-9-2 16,-4-6 0-16,7 0 1 16,-1-7 1-16,5-12-1 15,-1-3 0-15,4-10-1 16,0 4 0-16,0-7-4 16,4-3 1-16,-1-3-1 15,5 3 1-15,2 13-1 16,11 15 1-16,0-6 2 15,8 10 0-15,-12-1 3 16,1 1 0-16,0-4 1 16,-1 7 0 15,-3 5-1-31,-3 4 0 0,-8 7-2 0,1 2 1 0,-4 10-3 16,-4 6 1-16,-6 3-5 0,-4-9 1 15,0 6-8 1,-8-9 0-16</inkml:trace>
  <inkml:trace contextRef="#ctx0" brushRef="#br2" timeOffset="89493.63">8809 4960 35 0,'10'16'17'0,"-6"-6"-13"0,-4-10 24 0,0 3-28 15,-4 3 0-15,1 6 0 16,-15-2 1-16,4 6-1 16,-3 2 0-16,-1 1 0 15,4 0 0-15,0 3-1 16,7-3 0-16,3 3 0 15,4-3 0-15,4-10-1 16,6-3 1-16,4-15-1 16,4 3 1-16,-7 2-1 15,3-2 1-15,-4-6-8 16,4-4 0-16,-3-9-1 16,0 3 1-16</inkml:trace>
  <inkml:trace contextRef="#ctx0" brushRef="#br2" timeOffset="89778.71">9035 5152 26 0,'3'0'13'0,"-6"3"-16"0,3-9 24 0,0-4-21 15,-11-5 1-15,8-1 5 16,-5 0 0-16,5 0-4 16,-1 4 0-16,8-4 4 15,7 7 1-15,3 3-1 16,3 2 0-16,-3 1-3 16,1-3 0-16,2 3-5 15,-3-7 0-15,0-5-7 16,4 9 1-16,-11-13-6 15,4-10 1-15</inkml:trace>
  <inkml:trace contextRef="#ctx0" brushRef="#br2" timeOffset="90048.9">9423 4430 52 0,'3'63'26'0,"-17"16"-30"0,14-51 50 15,-7 13-45-15,4 12 0 16,3 6 0-16,0-2 0 16,3 3-2-16,4-10 0 15,-3-10-3-15,-1-11 1 16,1-17-6-16,-4-15-15 15,-7-3 9 1</inkml:trace>
  <inkml:trace contextRef="#ctx0" brushRef="#br2" timeOffset="90514.02">9423 4954 34 0,'39'-9'17'0,"20"24"-16"16,-37-15 25-16,-5 0-26 16,8 0 0-16,0 0-1 15,-4 0 1-15,4-3 0 16,-4 0 0-16,0-6 1 16,-3 2 0-16,-1 23 1 15,-6-16 1-15,-1-6 0 16,-3 3 1-16,-3 6-1 15,-8-6 1-15,1 3-2 16,-4 3 1-16,-4 3-2 0,1 4 0 16,-1 2-1-16,4 4 1 15,0-1-1-15,0 1 1 16,3 0-2-16,1-4 0 16,-1 1-1-16,4-7 0 15,0-6 0-15,-3 0 0 16,3 0-1-16,0 0 0 15,7-9 0-15,0 9 0 16,0-10 0-16,0 7 0 16,0 0 1-16,0 3 0 0,4 0 1 15,-1 3 0-15,1 10 1 16,3-4 1 0,-3 4-1-16,-1 2 1 0,1-5-4 15,-8-1 0-15,4-2-7 16,0-7 1-16</inkml:trace>
  <inkml:trace contextRef="#ctx0" brushRef="#br2" timeOffset="91069.75">9984 5098 12 0,'7'26'6'0,"-7"-14"-2"0,0-6 0 16,0-3-4-16,0 1 1 16,0 2-1-16,0-3 1 15,0 3-1-15,0-3 1 16,0 7 1-16,0-16 1 16,0 6-1-16,3-4 0 15,4-2 0-15,0 6 0 16,4-3-2-16,-1 0 0 15,5 0-3-15,-1 3 1 16,0 0-2-16,0 3 1 16,0-6 0-16,0 6 0 0,-3 3 2 15,3-3 1 1,0-3 1-16,0-3 1 31,0 0 2 0,0-6 0-31,4-7 0 0,7-9 1 0,-1-7-2 16,8-2 0-16,-4-13-1 0,1-10 0 0,-5-11-2 0,-10-8 0 0,-10-12-3 16,-15 19 0-16,-3-3-1 15,-7-9 0-15,0 2 0 16,0 17 1-16,3 15 1 16,4 18 1-16,0 20 2 15,3 18 1-15,4 20 0 16,4-4 0-16,3 22-5 15,-4 12 1-15,11 23-2 16,11 18 0-16,3-15-7 16,-70-138 11-1</inkml:trace>
  <inkml:trace contextRef="#ctx0" brushRef="#br2" timeOffset="91274.21">10167 4967 55 0,'35'22'27'0,"18"-47"-41"0,-28 6 67 0,17-13-53 16,8-2 0-16,10-7-9 15,-7 7 0-15,-8-4-2 16,-13 4 1-16</inkml:trace>
  <inkml:trace contextRef="#ctx0" brushRef="#br2" timeOffset="91894.99">11853 5145 51 0,'0'4'25'0,"4"-1"-23"0,-4-3 38 0,0-13-39 16,0-12 0-16,0-3-1 15,0-29 1-15,-4 1-2 16,4-13 1-16,0 3 1 16,4-12 0-16,-1 2 0 0,1 11 0 15,3-1 0-15,4-6 1 63,3 9-1-63,7 10 1 15,-4 12-2-15,5 10 0 0,-1 15-6 16,0 13 1-16,-3 6-12 0,-1 9 1 0</inkml:trace>
  <inkml:trace contextRef="#ctx0" brushRef="#br2" timeOffset="92138.58">11772 4998 45 0,'4'22'22'15,"17"-16"-13"-15,-14-6 30 0,4-3-35 16,3 0 0-16,-4 0 1 16,1 3 0-16,3-10-7 15,0 10 0-15,0 0 4 16,4-6 0-16,6 0-7 16,1 3 1-16,0 0-7 15,3-4 1-15,-3-5-7 16,-1 6 1-16</inkml:trace>
  <inkml:trace contextRef="#ctx0" brushRef="#br2" timeOffset="92495.21">12308 4982 47 0,'32'16'23'0,"-11"-22"-18"0,-14 6 41 16,-7 0-44-16,4-3 0 15,-4 3 0-15,0 0 1 16,0 0-5-16,-4 0 1 16,-3 0 2-16,-3-3 0 15,-4-4-1-15,-4 7 0 0,0 3-1 16,4 4 0 0,-3 2-1-16,3 10 1 0,3-7-1 15,4 7 0-15,3 6 0 16,4-9 0-16,4 3 0 15,3-3 1-15,4-1 1 16,-1-5 0 0,1-1-1-16,3-3 1 0,0-3-2 15,0 1 1-15,0-4-2 16,4-4 1-16,-4 1-4 16,0 0 0-16,4 0-8 15,3 0 0-15</inkml:trace>
  <inkml:trace contextRef="#ctx0" brushRef="#br2" timeOffset="93696.39">12735 5023 44 0,'4'16'22'0,"-8"-4"-20"0,1-2 36 0,-1-10-38 15,-6 3 1-15,-1 3-1 16,-3-6 1-16,0 3-2 16,0 4 1-16,-4-1 0 15,0 3 0-15,4 1-2 16,0-1 0-16,7 1-1 16,4-1 0-16,6-6-1 15,4 3 0-15,4-3 0 16,-1-3 0-16,5 4 0 15,-1-4 1-15,0-4 0 16,0-2 0-16,0 0 0 16,0 0 1-16,0 3-1 15,0-7 1-15,0 7 0 16,1 0 1-16,-1 3 0 0,-4 0 1 16,4 3 0-16,-3 3 0 15,-1 1 0-15,-2-1 0 16,-1 3 0-16,0 1 0 15,0 2 0-15,3-2 0 16,1 5 0-16,3-15 1 16,0 3 1-16,7-6 0 15,-3-6 0-15,3-4 1 16,4-9 0-16,3-9 0 0,7-16 0 16,1-19 0-16,-5-12-2 15,-2-4 0-15,-8-15 0 16,-7 0 0-16,-7 6-2 15,-7-13 1-15,-4 13 0 16,-6 13 1-16,-4 12-1 16,-4 7 1-16,-3 18 1 15,0 19 0 1,-1 19 0 0,5 15 0-1,-1 23 0 1,4 18 1-16,4 10-1 0,6 18 1 15,4 16-2-15,7 10 0 0,4-10-1 0,6-9 1 0,4-9-2 16,-3-23 0-16,0-12-6 16,-4-16 0-16,-4-12-5 31,-6-7 0-31</inkml:trace>
  <inkml:trace contextRef="#ctx0" brushRef="#br2" timeOffset="93947.99">12965 4873 45 0,'10'22'22'0,"4"12"-16"0,-10-25 39 16,6-9-42-16,1 10 0 16,3-4-1-16,4-3 1 0,6-3-5 15,5 0 0-15,-1-3-2 16,-3-3 1-16,-1 3-7 15,1-10 0-15,-7 4-6 16,-1 3 1-16</inkml:trace>
  <inkml:trace contextRef="#ctx0" brushRef="#br2" timeOffset="94176.64">13374 5001 36 0,'7'6'18'0,"14"32"-13"16,-14-22 27-16,7-7-29 15,0 1 0-15,0-1 1 16,1 0 1-16,-1-2-6 16,0-7 0-16,-7-7 3 15,3-2 1-15,1-4-2 16,-4-2 0-16,0-4-3 16,0 10 0-16,0-7-8 0,0-3 1 15,-7-9-5-15,4-4 1 16</inkml:trace>
  <inkml:trace contextRef="#ctx0" brushRef="#br2" timeOffset="94688.46">13720 5130 32 0,'7'22'16'0,"3"-19"-15"0,-10-3 24 0,0-6-25 16,0-4 0-16,-3-5 0 15,3-7 1-15,-4-4-2 16,4-2 1-16,0 16 0 16,-3-4 1-16,6 3 0 15,4-2 0-15,4 5 0 16,-1 4 0-1,8 0 0-15,0 3 1 0,3-4-1 16,-4 7 0-16,1 0-2 16,-4 4 1-16,0-4-1 15,0 0 0-15,1 3-1 16,2 0 0-16,-6-3 0 16,3-3 0-1,0 3 2 16,0 0 0-31,0 0 2 16,0 0 0-16,0 0 1 16,1-3 1-16,-1 6 0 0,0 0 1 0,0-6-2 0,0-7 1 0,-3-2-4 0,-8-4 1 15,-3 0-2-15,-3 4 1 16,-1 2-2-16,-3 10 1 16,0 0-1-16,0 16 1 15,0-3 0-15,3 5 1 0,1 8-1 16,3 5 0-1,3-3 0-15,4-3 0 0,0-3-4 16,0-6 0-16,8-7-7 16,-1-15 1-16</inkml:trace>
  <inkml:trace contextRef="#ctx0" brushRef="#br2" timeOffset="94973.34">14425 4801 24 0,'4'15'12'0,"-15"-9"-10"16,8 1 14-16,-5-4-16 16,-2 6 0-16,-4 1-1 15,-4-1 1-15,0 7 0 16,1 9 1-16,-1-13 0 16,8-2 0-16,-1 2 4 0,11 7 0 15,7-6 3-15,4 6 1 16,10 2 0-16,11 1 0 15,3 0 0-15,0 3 0 16,-7-9-5-16,-10-3 1 16,-11 6-5-16,-14 6 1 15,-14 3-7-15,-18-6 0 16,-14-3-11-16,-14-13 1 16</inkml:trace>
  <inkml:trace contextRef="#ctx0" brushRef="#br2" timeOffset="95652.19">16260 5092 57 0,'0'0'28'0,"-8"0"-30"15,5 0 45-15,-4 0-43 16,-4 3 0-16,-3-3-1 16,-3 3 1-16,-5 1 0 15,5 2 1-15,-1 3-3 16,4-2 1-16,3 2-2 16,8 3 1-1,24 1-9 1,4-10 0-16,-1-6-5 0,-6-6 1 15</inkml:trace>
  <inkml:trace contextRef="#ctx0" brushRef="#br2" timeOffset="95948.56">16577 5330 58 0,'11'16'29'0,"-8"-44"-38"0,-3 12 55 0,-7-12-46 16,-7-22 1-16,-4-7-1 15,-10-15 1-15,-4-6-2 16,4-4 1-16,-4 1 0 16,1 2 1-16,9-5-1 15,8 21 0-15,7 0-1 16,7 13 1-16,11 6-1 15,10 16 0-15,4 12-3 16,3 16 0-16,-7 0-8 16,-7-6 1-16,-7 12-4 15,0 7 0-15</inkml:trace>
  <inkml:trace contextRef="#ctx0" brushRef="#br2" timeOffset="96117.56">16263 4876 59 0,'18'25'29'0,"24"-6"-33"0,-17-19 58 15,10 3-54-15,4-3 0 16,3-3-7-16,-3 3 1 16,0 0-8-16,-4-7 0 15</inkml:trace>
  <inkml:trace contextRef="#ctx0" brushRef="#br2" timeOffset="96856.21">17988 5149 44 0,'-25'6'22'0,"11"3"-10"0,14-6 24 15,-3 7-35 1,-4-7 0-16,-4 6 0 0,4 4 0 16,0 3-2-16,4-1 1 15,3 4 0-15,3 0 1 16,4 3-2-16,7-6 0 16,0-4 0-16,8 1 0 15,2-7 0-15,4-6 0 16,1-3-1-16,-5-4 1 15,-2-5 1-15,-5-1 0 16,-3-5-1-16,-3-4 1 16,-4 3-2-16,0 0 0 0,-4 3-3 15,-3 7 0 1,4 3-3-16,-4 6 1 0,0 9 1 16,0 10 1-16,0 9 2 15,0 0 0-15,4 10 6 16,-1 12 0-1,4 0 3-15,0 10 0 0,0 6-1 16,0 3 1-16,-3 3-2 16,-4-13 1-16,-4-5-3 15,-3-10 0-15,-7-10-1 16,-7-9 1 0,0-9-1-16,-4-7 1 0,-3-6-2 15,0-9 0-15,3-6 0 16,7-10 1-16,1-10-2 15,6 1 0-15,4 0-1 16,0 2 0-16,3-5 0 0,8 6 0 16,10-4-2-16,7 4 0 15,4 6-5-15,3 0 0 16,-3 10-3-16,-4-10 0 16</inkml:trace>
  <inkml:trace contextRef="#ctx0" brushRef="#br2" timeOffset="97166.32">18443 5343 40 0,'7'31'20'0,"-7"-21"-23"0,0-16 38 0,0-4-33 16,0-2 1-16,0-7 1 16,0 6 1-16,0 1-6 15,4-7 0-15,-1 3 4 16,4 4 1-16,0-1-2 16,4 4 0-16,7-1-4 15,6 1 0-15,5-1-5 16,2 1 1-16,1 3-7 15,3-4 1-15,1 7-3 16,-1-6 1-16</inkml:trace>
  <inkml:trace contextRef="#ctx0" brushRef="#br2" timeOffset="97499.4">18895 5158 27 0,'-4'3'13'0,"-17"-6"-4"0,14 3 24 0,-7 9-29 0,-4 4 0 15,1 3 2-15,-5 2 1 16,5 1-9-16,-1 0 1 15,1-3 5-15,6-4 0 16,4 4-4-16,3-7 1 16,1-2-4-16,10-4 1 0,4-3-2 15,-1 0 1 1,1-3-1-16,3 3 1 0,0 0 1 16,0 0 0-16,0 0 2 15,0-3 0-15,0 6 0 16,-3-3 0-16,3 0 0 15,0 0 0 1,0 3 1-16,-3-3 1 0,-1 3-2 16,1 0 0-16,3 0 0 15,-3 3 1-15,-1 4-4 16,1-4 0-16,-1-3-7 16,1-9 0-1,0-7-1-15,-8-2 0 0</inkml:trace>
  <inkml:trace contextRef="#ctx0" brushRef="#br2" timeOffset="97915.38">19145 5497 42 0,'25'78'21'0,"-11"7"-23"0,-10-76 44 16,-4 4-42-16,0-1 0 15,-4-2-1-15,1-10 0 16,-5 0 1-16,1-10 1 0,-3-9-1 16,-1-6 1-1,1-6-1-15,-1 0 1 0,1-10-1 16,-1-6 1 0,4 0-3-16,0-13 1 0,3 4-2 15,4 6 0-15,7 3 1 16,7 6 0-16,11 6 1 15,0 10 1 1,7 10 1-16,3 8 1 0,0 14 1 16,-3-1 1-16,-4 0-1 15,-7 7 0-15,-7 2-2 16,-7 7 0-16,-10 3-1 16,-4 4 1-16,-7-8-2 15,-4 5 0-15,-3-4-3 16,-7-4 1-16,3-8-8 15,4-7 1 1,0-13-4 0,7-5 1-16</inkml:trace>
  <inkml:trace contextRef="#ctx0" brushRef="#br2" timeOffset="98320.11">19424 4427 49 0,'21'38'24'0,"-3"59"-26"0,-15-62 48 15,1 5-46-15,6 17 0 0,5 2 0 16,-5 17 1-16,1-14-2 16,-4-8 1-16,0-1 0 15,-4-12 0-15,1-4-1 16,-1-8 0 31,1-7-1-47,-4-16 1 15,0-3-1-15,0-3 0 0,3-9 1 0,1 6 0 0,3-10 0 0,0 7 1 0,0 3 1 16,7 3 0-16,7 3 0 16,8 3 1-16,2 0 1 15,1 4 1-15,7-1-1 16,7-9 1-16,7 6-1 15,3 1 1-15,-3-4-4 16,-11-3 1-16,-10-3-9 16,-4 3 1-16,-6-10-10 15,-22-2 0-15</inkml:trace>
  <inkml:trace contextRef="#ctx0" brushRef="#br2" timeOffset="101351.99">3179 5541 22 0,'10'-7'11'0,"32"7"-8"0,-24-6 11 16,-4 0-12-16,4-4 0 15,-1 4 5-15,5 0 1 16,-1-7-6-16,0 7 0 16,4 3 5-16,6 0 1 15,-2 0-2-15,6 3 1 0,4 0-3 16,7-7 0-1,3 1-4-15,4 0 1 0,7-4-1 16,0 4 0-16,7 0 0 16,3-4 0-16,1 7 0 15,0-6 0-15,10 3 0 16,3 2 0-16,8 1-1 16,0-3 1-16,3 3-1 15,7 3 1-15,-10 0-1 16,7 0 0-1,7-3 0 1,-11 0 1-16,11 6 0 0,-4 0 1 0,7 0-1 16,8 0 0-16,-8 0-1 15,1 0 0-15,2 4 1 16,5-4 0-16,-4-3-1 16,3 3 1-16,-6 3-1 0,-1 4 0 15,11-7 2 1,-18 3 0-16,4-3-1 0,3 0 0 15,-13 4 0-15,9-4 0 16,-2 0 0-16,-8 0 1 16,0 0-1-16,8-9 0 15,2 6 0-15,1 0 0 16,-14 0 0-16,0-6 0 16,3-1 0-16,4 1 0 15,-11 6 0-15,7-6 0 16,-3 0 0-16,0-1 0 15,-1-5-1-15,5 2 1 0,-5 1 0 16,5 3 1-16,-8-1-1 16,0 4 0-16,11-3 0 15,-11 3 1-15,4 0-1 16,3 0 1-16,-3-4-1 16,3 1 1-16,0 0-1 15,0-1 0-15,4 1 0 16,3 0 1-16,1 0-1 15,-1-4 0-15,0 4 0 16,1 3 1-16,2-7-1 16,1 7 1-1,0 3 0-15,0-3 1 0,0-3-1 16,7 9 0-16,-4-3 0 16,-3 0 0-16,7 3 0 15,3 0 0-15,1 0-1 0,-8 7 1 16,4-7-1-16,3 6 0 15,1-2 0-15,3-1 0 32,-4-6 0-1,4 0 0-31,-4 6 0 16,8-6 0-16,-11-3 0 0,0 6 1 0,3-3-1 0,-24 0 0 0,28 3 0 0,-7 4 0 15,-4-1 0-15,4 0 0 16,3 4-1-16,-3-4 1 15,-7-3 0-15,3-3 1 0,1-3-1 16,-8 0 1-16,4 0 0 16,-4-7 1-16,0 4-1 15,8 0 0-15,-4 2-1 16,0 1 1-16,-1 0-1 16,-2 0 0-16,6 3-1 15,-3-3 1-15,0 0 0 16,0-3 0-16,-4 2 0 15,7 4 1-15,-3 0-1 16,0 0 0-16,0 0 0 16,-4 4 0-16,-7-1-1 15,11 3 1-15,-4 3-1 16,1 1 1-16,-1-7 0 16,-3 0 0-16,-4 10 0 15,4-1 0-15,-4 1 0 16,7-1 0-16,-6-2 0 0,-5 5 1 15,-6-2-1-15,3-4 0 16,-3 4 0-16,3 6 0 16,-3-10 0-16,-4-3 1 15,-7-3-1-15,0 4 0 16,4-7 0-16,-1 3 0 16,1-3-1-16,3-3 1 15,0-4 0 1,-7 1 0-1,0 0 0 32,4 3 0-47,3 0 0 16,-3 6 0 0,3-6 0-16,0 3 0 15,-7-7 0-15,7 17 0 16,4-13 0-1,-11 3 1-15,4 0-1 16,-1 0 0-16,1-10 0 0,-8 4 0 0,-3 3 0 0,7 3 0 0,-7-7 0 0,-3 4 0 0,3-3 0 0,0 3 1 0,0-3-1 0,-7-1 1 0,-4 4-1 16,-6 3 1-16,-8-6-2 15,-3 0 0 1,-4-1-5-16,-7 7 0 0,-6 0-10 16,-12-6 0-16</inkml:trace>
  <inkml:trace contextRef="#ctx0" brushRef="#br1" timeOffset="126591">26734 14766 39 0,'0'6'19'0,"-4"16"-14"0,0-15 20 15,-3 5-24-15,-3 7 1 16,-4 9 2-16,-7-3 0 0,-4 13-4 16,-3 6 0-16,-4 0 3 15,0 12 1-15,4 10-1 16,0 9 0-16,3 1-1 15,0-1 0-15,11-3-1 16,4-3 0-16,3-19-2 16,7-9 0-16,7-7-6 15,7-9 1-15,10-6-9 16,1-6 1-16</inkml:trace>
  <inkml:trace contextRef="#ctx0" brushRef="#br1" timeOffset="126818.14">26924 15572 43 0,'0'22'21'0,"-4"16"-20"0,4-29 31 16,-3 4-30-16,-1-1 1 15,1-3-1-15,-1 1 1 16,4-4-11-16,4-3 1 16,3-12-5-16,0-7 1 15</inkml:trace>
  <inkml:trace contextRef="#ctx0" brushRef="#br1" timeOffset="126982.09">26998 15315 41 0,'7'0'20'0,"4"-6"-27"15,-8 6 30-15,4-4-36 16,0 1 0-16,4-3-6 16,0 0 0-16</inkml:trace>
  <inkml:trace contextRef="#ctx0" brushRef="#br1" timeOffset="127326.9">27047 15622 34 0,'-7'47'17'0,"7"-19"-15"0,0-24 30 16,0-1-32-16,0-3 0 16,4-10 1-16,3-2 1 15,4-7-3-15,-1-3 1 16,4 0 1-16,4 0 0 15,0-6-1-15,3 3 1 16,0 0-2-16,0 0 1 16,0 0 0-16,-3 12 0 15,0 0 0-15,-4 4 0 16,-4 3 1-16,-3 3 0 16,4 6 2-16,-1 6 1 15,-3 7 0-15,-3 6 0 0,0 12 0 16,-1 7 0-16,-3-3-1 15,4-4 1-15,-1-2-3 16,1-7 0-16,-4-3-7 16,3-10 0-16,4-9-10 15,0-9 1-15</inkml:trace>
  <inkml:trace contextRef="#ctx0" brushRef="#br1" timeOffset="128108.32">27834 15556 45 0,'4'22'22'0,"-1"28"-15"0,-3-34 33 0,0 3-38 16,0-3 1-16,0 9 0 16,0 0 1-16,0 0-5 15,0-6 1-15,0 0 3 16,0-10 0-16,0-3-2 16,0-3 1-16,0-3-1 15,0-9 1-15,0-7-2 16,7 7 0-16,0-4-1 15,4-2 0-15,3-4-1 16,4 3 0-16,-8 4 0 16,4 2 0-16,0 7-1 15,-3 3 1-15,3 0 1 16,-3 3 0-16,-1 0 0 16,1 4 0-16,0-1 0 0,-4 3 0 15,0-6 0-15,0 4 0 16,-4 2-1-16,1 0 1 15,-1-2 0-15,1-1 0 16,-1-3 0-16,1-3 0 16,3-3 0-16,3 0 1 15,1-3 0-15,3-1 0 16,0 1 0-16,0-3 1 16,1-1-1-16,2 4 0 15,1 0 0-15,3 6 0 0,0 3 0 16,0 0 1-16,-3 3 0 15,0 1 0-15,-4-4-1 16,-4 3 1-16,1 6-1 16,-1 1 1-16,-3 0-3 15,1-1 1-15,-1 1-6 16,3-7 1-16,1 0-8 16,-1-6 0-16</inkml:trace>
  <inkml:trace contextRef="#ctx0" brushRef="#br1" timeOffset="128380.33">28473 15744 31 0,'21'4'15'0,"14"-1"-4"16,-28-6 20-16,4 3-29 15,-1-4 1-15,-3 1 0 16,-3-3 1-16,-1 0-5 0,-6 0 0 16,-8-1 4-16,-3 4 0 15,-7 6-2-15,0 0 0 16,3 1 0-16,4 5 0 15,-3 7 0-15,6 2 0 16,0 1-1-16,4 3 1 16,4-6 0-16,3-7 0 15,7-2-2-15,3-7 1 16,5 0-3-16,2-10 0 16,1-2-10-16,-1-1 0 15,1-9-1-15,7 3 0 0</inkml:trace>
  <inkml:trace contextRef="#ctx0" brushRef="#br1" timeOffset="128918.79">28688 15826 43 0,'3'41'21'0,"-3"-19"-24"0,0-19 42 0,0 0-38 15,0 0 1-15,0 0 0 16,-3 0 1-16,3 1-4 16,0-4 1-16,0 0 1 15,3-7 0-15,1 1-2 16,-1 0 0-16,5-1-2 16,-1 1 0-16,0-3-3 0,-4 6 0 15,-3 3 0-15,4 0 1 16,-1 3 0-1,-3 3 0-15,0 0 1 0,0 4 1 16,-3-4 3-16,3 0 1 16,-4 1 2-16,1-4 1 15,3 3 2-15,0-3 1 16,0 3 0-16,3 4 1 16,1-1-1-16,-1 1 0 15,4 2-3-15,-3 1 1 0,3-4-3 16,-4 0 0-1,4 1-2-15,1-7 1 0,2-3-1 16,1 0 0-16,-1-6-1 16,-3-4 1-16,4 1-1 15,-4 0 0-15,0-1 0 16,0 1 1-16,0-1-1 16,0-2 0-16,4 2-3 15,-4 1 0-15,3-4-4 16,1 4 1-16,-4 0-4 15,0 5 0 1</inkml:trace>
  <inkml:trace contextRef="#ctx0" brushRef="#br1" timeOffset="129233.3">29277 15055 29 0,'4'-10'14'0,"-4"20"2"0,0-1 13 16,-4 7-25-16,-3 6 1 16,-4 6 3-16,1 13 0 15,-4 12-9-15,0 13 0 16,-1 9 7-16,5 10 0 0,3 3-2 15,3-13 0-15,4-6-3 16,0-13 1 0,0-12-4-16,0-9 0 0,0-17-4 15,0-11 0-15,-3-14-6 16,-4-8 1-16,-4-7-6 31,-3-13 1-31</inkml:trace>
  <inkml:trace contextRef="#ctx0" brushRef="#br1" timeOffset="129652.88">28970 15572 42 0,'21'16'21'0,"15"-1"-23"16,-26-15 36-16,4 0-34 16,4 0 1-16,-4-6-1 15,4-3 1-15,-1-1-2 0,4-5 1 16,4-7-1-16,0-7 1 15,0-5-2-15,-1 9 0 16,1 0 0-16,-7 6 1 16,-1 10-1-16,1 12 1 15,-1 12 0-15,1 10 0 16,-4 10 1-16,0 12 1 16,-3 0-1-16,-4-9 1 15,0 2 0-15,-3-8 1 16,-1-7 1-16,1-3 0 15,-1-7-1-15,4-5 1 0,0-1-1 16,4-6 1-16,-1 1-1 16,5-1 0-16,-8 0-2 15,3 6 0-15,4 10 0 16,4 0 1-16,3 0-1 16,4 3 0-16,-1 0-2 15,1 0 1-15,0-4-6 16,-4-5 1-16,4-7-7 15,-1-9 0-15</inkml:trace>
  <inkml:trace contextRef="#ctx0" brushRef="#br1" timeOffset="129938.26">30060 15710 37 0,'0'19'18'0,"-3"-7"-20"0,3-12 27 15,-4 0-24-15,-3 3 0 16,-3-3 1-16,-5 7 0 16,-2-7-2-16,-1 0 1 15,4 3 3-15,0 3 0 16,7 4 1-16,7 2 0 16,7 4 0-16,11 3 0 15,-1-1-1-15,-3 7 1 16,4 1-3-16,-4 5 1 15,-3-6-3-15,-8 0 0 16,-3 0-8-16,-7-6 1 16,-14-6-9-16,-14-7 0 0</inkml:trace>
  <inkml:trace contextRef="#ctx0" brushRef="#br1" timeOffset="135298.51">20257 11154 53 0,'0'9'26'0,"-4"7"-18"0,0-13 26 16,1 3-34-16,-1 7 1 15,-3 2-1-15,-3-2 1 16,-1 12-1-16,-3 13 0 16,3 12 0-16,1 3 1 15,3 4 0-15,0 5 0 16,3 4 0-16,1-3 0 16,-1-10-1-16,1-3 1 15,6-9-2-15,8-6 1 16,3-10-3-16,4-7 1 15,3-2-7-15,3-13 0 16,1-6-7-16,3-9 0 0</inkml:trace>
  <inkml:trace contextRef="#ctx0" brushRef="#br1" timeOffset="135629.24">20669 11310 48 0,'0'10'24'0,"-3"-7"-19"16,3 0 40-16,0 3-42 0,0 4 0 16,-4 2 1-16,4 7 0 15,0 0-6-15,0 0 0 16,0 0 2-16,0-4 0 16,0-2-7-16,0-4 0 15,0-9-10-15,-3-15 0 16</inkml:trace>
  <inkml:trace contextRef="#ctx0" brushRef="#br1" timeOffset="135839.87">20662 11238 36 0,'0'19'18'0,"4"-9"-18"15,-4-10 21-15,0 0-23 16,3 0 1-16,-3 0-3 16,7-7 1-16,-3 1 0 15,-1 0 1-15,1-4-8 16,3-2 1-16</inkml:trace>
  <inkml:trace contextRef="#ctx0" brushRef="#br1" timeOffset="136169.87">20839 11379 54 0,'10'54'27'0,"-3"-17"-36"0,-7-33 56 16,4 5-48-16,-4-3 1 16,-4-6 0-16,4 0 0 15,-7-3 0-15,4-3 0 16,-1-10-2-16,1-3 1 15,-1 0-1-15,4-2 0 16,4-1 0-16,6 3 1 0,1 0-1 16,3 6 1-16,7 1 0 15,0 2 1-15,4 14 0 16,-4 8 1-16,0 4-1 16,-3 6 1-16,-4 0 0 15,0 0 0-15,-3 0-2 16,-1-4 1-16,-3-5-7 15,0 0 0-15,-3-13-7 16,-4 0 1-16</inkml:trace>
  <inkml:trace contextRef="#ctx0" brushRef="#br1" timeOffset="136979.26">21421 11154 37 0,'-4'6'18'0,"8"-3"-15"0,-4-3 28 15,0 0-30-15,0 0 1 16,0 3 2-16,0 0 0 16,0 4-5-16,0 5 1 0,0 7 3 15,0-3 0-15,3 12-1 16,1 9 0-16,3 4-1 16,7-6 1-16,-4-4-2 15,5-3 1-15,-1-6-1 16,3-6 1-16,5-10 0 15,-1-9 1-15,0-9-1 16,0-14 0-16,-3-2 0 16,-1-3 0-16,-3-7-2 15,-3-6 0-15,-4 4-5 16,0 2 1-16,-3 10-10 16,-4 9 0-16</inkml:trace>
  <inkml:trace contextRef="#ctx0" brushRef="#br1" timeOffset="137227.49">21791 11370 48 0,'0'22'24'0,"4"-6"-21"0,-4-16 36 16,0 3-37-16,0 3 0 16,0 0-1-16,0-3 1 0,0 4-7 15,0-7 1-15,0-7-10 16,3-8 0-16</inkml:trace>
  <inkml:trace contextRef="#ctx0" brushRef="#br1" timeOffset="137594.71">21985 11129 44 0,'4'12'22'0,"-11"-2"-18"15,7-7 29-15,-4 0-34 16,-7 3 0-16,1 0 0 15,-8 4 0-15,4-1 1 16,-3 4 1-16,2-4-1 16,1 4 0-16,7-1 0 0,0-2 0 15,4-4-1-15,3 6 1 16,7 1-1-16,0 3 1 16,3-1-1-16,1 4 0 15,-4-3 0-15,4-1 1 16,-4 1 0-16,-4 0 0 15,-3 0 0-15,4-1 0 16,-1-2-1-16,-3-1 1 16,0 4-3-16,0 0 1 15,-3-4-7-15,-1 4 1 16,1-4-4-16,-4-2 1 0</inkml:trace>
  <inkml:trace contextRef="#ctx0" brushRef="#br1" timeOffset="137882.09">22098 11527 43 0,'-4'19'21'0,"1"6"-26"15,3-25 41-15,0 3-37 0,0 0 1 16,0-3-4-16,0 0 1 16,3-6-6-16,1-4 1 15,0-9-4-15,3-9 1 16</inkml:trace>
  <inkml:trace contextRef="#ctx0" brushRef="#br1" timeOffset="138137.91">22264 11163 30 0,'-4'22'15'0,"4"13"-9"16,0-23 27-16,0-3-31 16,4 7 1-16,-4 9 0 15,0 3 1-15,0 7-5 16,0-7 0-16,0 0 1 16,0-3 0-1,-4-12-12 1,1-10 1-16</inkml:trace>
  <inkml:trace contextRef="#ctx0" brushRef="#br1" timeOffset="138494.71">22278 11116 23 0,'-4'-3'11'0,"4"6"-2"0,0-3 6 16,0 0-12-16,4 0 1 16,-1 3 1-16,1 0 1 15,0 0-7-15,3 1 0 16,0-1 5-16,0 3 1 16,0 0 0-16,0 1 0 0,7 2-1 15,0 0 1-15,4 1-1 16,-4-1 0-16,0 1-1 15,-4 5 1-15,-2-2-4 16,-8 9 1-16,-4 3-1 16,-3 9 0-16,-4 4-1 15,1-10 1-15,-1 0-3 16,4-3 0-16,0-3-5 16,0-6 1-16,3-6-7 15,-3-4 0-15</inkml:trace>
  <inkml:trace contextRef="#ctx0" brushRef="#br1" timeOffset="138724.76">22610 11430 34 0,'7'15'17'0,"-4"1"-9"0,-3-13 24 15,0 7-29-15,0-1 1 16,0 0-1-16,-3 1 1 16,3-4-8-16,-4 0 1 15,1-3-2-15,-1-3 1 16,0-6-9-16,4-6 0 16</inkml:trace>
  <inkml:trace contextRef="#ctx0" brushRef="#br1" timeOffset="139067.44">22514 11082 21 0,'14'28'10'0,"4"-66"-3"15,-11 38 9-15,0 0-9 16,7 6 0-16,4 4 7 0,7 2 1 16,3 7-17-16,0 3 0 15,-3 3 11-15,-4-3 1 16,-3 6-5-16,-11 10 1 15,-11 9-5-15,-7 9 0 16,-6-2-6-16,-8-4 0 16,-3-19-11-16,-11-6 1 15</inkml:trace>
  <inkml:trace contextRef="#ctx0" brushRef="#br1" timeOffset="146800.63">26497 4195 29 0,'7'16'14'0,"11"-7"-4"15,-11-2 15-15,0 2-23 0,0 4 1 16,4-1 1-16,-1 4 0 15,1 0-5-15,-4 2 1 16,3 1 3-16,1-9 0 16,0-1-1-16,-1 7 1 15,4-7-1-15,-3-6 1 16,-1 0 0-16,5-6 0 16,-1 0-1-16,0-22 1 15,7-22-1-15,14-28 1 16,11-16-4-16,11 9 0 15,6-9-13-15,4-12 0 0,-21 12-2 16,-11 16 1-16</inkml:trace>
  <inkml:trace contextRef="#ctx0" brushRef="#br1" timeOffset="147655.66">20680 8955 39 0,'3'16'19'0,"4"9"-15"0,-3-19 20 0,3 1-24 16,0-1 1-16,4 3 0 16,-1-2 0-1,4-4-1-15,0 0 1 0,4-3 1 16,3-13 1-16,4-12-1 16,0-3 1-16,6-22-1 15,8-6 0-15,11-7-8 16,-5-3 1-16,-9 6-8 15,-8 1 0-15</inkml:trace>
  <inkml:trace contextRef="#ctx0" brushRef="#br1" timeOffset="148854.2">30342 15039 30 0,'11'34'15'0,"3"17"-13"0,-10-39 15 0,-1 1-15 15,1 2 0-15,3 1 4 16,-4 3 0-16,4-7-5 15,0-5 1-15,4-7 4 16,3-7 1-16,4-5-1 16,10-20 0-16,0-5-2 15,7-23 0-15,8-6-12 16,10-12 0-16,7-7-7 16,0 10 1-16</inkml:trace>
  <inkml:trace contextRef="#ctx0" brushRef="#br1" timeOffset="151588.71">1944 6356 30 0,'10'0'15'0,"-6"-10"4"0,3 1 15 16,-3 6-27-16,3 0 0 15,10 3 2-15,-6 0 1 0,3 3-14 16,4 9 1-16,-8-2 8 15,1 9 0-15,-4 6-4 16,-4 16 0-16,-6 6-2 16,-15 9 1-16,4 10-1 15,-4-3 0-15,-3-1 0 16,-3-5 1 0,-1-1 0-1,7-15 0-15,8-7 0 16,10 1 0-16,0-16 0 15,10 0 1-15,1-10-1 16,17-6 0-16,0-3-3 16,15 0 0-16,-5-6-8 15,1 0 0-15,-7-1-6 16,-4-2 1-16</inkml:trace>
  <inkml:trace contextRef="#ctx0" brushRef="#br1" timeOffset="152022.34">2522 6851 42 0,'-7'-3'21'0,"7"19"-16"0,0-16 33 0,0 3-38 16,-3-3 0-16,3 3 1 15,-11 0 0-15,1 4-2 16,3-4 1-16,-4 3 1 16,0 3 0-16,-6 4-1 15,6 3 0-15,1-4 0 16,3-2 0-16,3-4-1 16,4-3 1-16,4-3-2 15,3-3 0-15,3 3 0 16,1-3 0-16,-1-4 0 15,1 1 0-15,-4 6 0 16,4-3 0-16,-4 3 1 16,3 0 1-16,1 3-1 15,-8 3 1-15,8 1 0 16,3 2 1-16,-3 0-1 16,-1 4 1-16,1 3-1 15,-1-4 0-15,1-2-5 0,0-1 1 16,-4-6-8-16,-4-9 1 15</inkml:trace>
  <inkml:trace contextRef="#ctx0" brushRef="#br1" timeOffset="152296.67">2723 6365 43 0,'0'54'21'0,"18"18"-21"15,-18-44 35-15,0 13-34 16,4 12 1-16,3 3-1 16,-7 7 1-16,0-3-4 15,0-1 1-15,0-18-2 16,-7-6 1-16,14-17-7 15,-7-11 0-15,0-7-4 16,-7-13 1-16</inkml:trace>
  <inkml:trace contextRef="#ctx0" brushRef="#br1" timeOffset="152550.63">2790 6735 26 0,'15'10'13'0,"20"-7"-5"0,-25 0 19 16,12 0-24-16,-1 3 0 31,0 13 1-31,-10 0 1 16,-4 6-7-16,-7 6 1 15,-11 1 3-15,-7-4 0 16,4 0-4-16,-3 0 0 0,-1-6-8 15,4-6 1-15,-4-6-3 16,1-10 1-16</inkml:trace>
  <inkml:trace contextRef="#ctx0" brushRef="#br1" timeOffset="152922.26">3030 6908 39 0,'18'12'19'0,"24"-21"-18"15,-31 0 37-15,7-4-37 16,3 0 1-16,-7 4 0 16,3-4 1-16,1-5-4 15,-7 2 1-15,-1 0 1 16,-3 1 0-16,-14 2-1 15,-3 1 0-15,-1 2-1 16,1 4 1-16,-8 6 0 0,0 6 0 16,4 4-1-16,4 2 1 31,-1 16 0-31,11 1 0 16,0 5 0-16,4-6 1 15,3 0-1-15,3-9 0 16,1-3-4-16,3-10 0 15,3-6-7-15,1-12 0 32</inkml:trace>
  <inkml:trace contextRef="#ctx0" brushRef="#br1" timeOffset="153163.97">3270 6146 39 0,'32'22'19'0,"-14"25"-12"16,-18-38 24-16,3 13-27 16,4 13 1-16,-7 2 1 15,0 13 0-15,0 13-8 16,0-16 0-16,7 38 5 16,-7 3 0-16,4-7-3 15,3-9 1-15,-7-9-6 16,0-16 1-16,0-16-5 15,10-12 0-15,1-9-6 16,0-17 0-16</inkml:trace>
  <inkml:trace contextRef="#ctx0" brushRef="#br1" timeOffset="153464.79">3616 6594 29 0,'0'13'14'0,"0"2"-10"0,0-5 19 15,0-1-23-15,0 1 0 0,-7 2 0 16,-4 1 1 0,1-1-1-16,-1 1 0 0,1-1 0 15,-1 1 1-15,4-4-1 16,7 1 1-16,0-4 0 16,7-3 1-16,4 0 2 15,-1-3 1-15,1 0 1 16,10 0 0-16,-3 3-1 15,-8 4 1-15,1 5-2 16,-1 4 0-16,-10 9-3 16,-10 6 0-16,-1-2-7 15,-6-4 0-15,-12-3-9 16,-2-13 0-16</inkml:trace>
  <inkml:trace contextRef="#ctx0" brushRef="#br1" timeOffset="154321.34">5009 6058 49 0,'-7'9'24'0,"-10"16"-19"16,13-25 39-16,4 4-42 16,-10 5 1-16,-1 4-1 15,-3 9 1-15,-7 3-4 16,7 12 0-16,-15 7 2 16,8 9 1-16,0 13-2 15,3 10 1-15,8 5-1 16,-1 13 1-16,4-6-2 15,7-10 1 1,7-2-4-16,7-17 1 0,4-12-11 16,0-12 0-16,3-16-3 0,0-10 0 15</inkml:trace>
  <inkml:trace contextRef="#ctx0" brushRef="#br1" timeOffset="154904.63">5334 6199 44 0,'7'3'22'0,"-7"7"-16"0,4-7 39 16,-8 3-42-16,4 10 1 16,-11 12 0-16,4 6 1 15,4 7-7-15,-8 13 1 16,4 5 2-16,0 13 1 16,7 10-3-16,-3-4 0 0,-1-6-5 15,1-12 1-15,-1-7-8 16,4-15 1-16,-10-19-4 15,-1-13 0-15</inkml:trace>
  <inkml:trace contextRef="#ctx0" brushRef="#br1" timeOffset="155119.47">5045 6923 51 0,'21'-6'25'0,"35"-25"-29"16,-38 18 48-16,14 1-44 15,-4-1 0-15,4-9-4 0,-1 3 0 16,8 1-3 0,0-1 1-16,-18 0-8 0,7 3 0 15</inkml:trace>
  <inkml:trace contextRef="#ctx0" brushRef="#br1" timeOffset="155311.41">5599 6773 39 0,'0'38'19'0,"-11"-16"-16"15,11-16 31-15,0 9-34 16,-7-2 1-16,7 0-1 15,0-4 0-15,0-3-5 16,0-6 1-16,7-6-8 16,-14-7 0-16</inkml:trace>
  <inkml:trace contextRef="#ctx0" brushRef="#br1" timeOffset="155475.37">5532 6591 30 0,'7'19'15'0,"3"-10"-16"0,-10-6 19 15,11-6-21-15,-8-3 1 16,8-7-13-16,-4-5 0 16</inkml:trace>
  <inkml:trace contextRef="#ctx0" brushRef="#br1" timeOffset="155722.94">5853 6114 44 0,'24'13'22'15,"-24"37"-21"-15,0-34 41 0,-7 9-41 16,4 16 0-16,-1 6 1 15,-3 9 0-15,0 10-3 16,7 6 0-16,-7 0 0 16,3-12 0-16,4-10-5 15,-7-9 0-15,4-19-8 16,3-3 0-16</inkml:trace>
  <inkml:trace contextRef="#ctx0" brushRef="#br1" timeOffset="156153.19">5729 6553 28 0,'28'16'14'0,"-28"-22"-7"0,0 6 14 0,0 3-19 16,0 0 1-16,0 0 2 15,0 4 0-15,0-1-5 16,-7-3 1-16,7 3 4 16,0-3 0-16,7-3-1 15,-3-3 1-15,3-6-2 16,4-4 0-16,6-6-2 16,8-6 0-16,7 7-2 15,6-11 1-15,8-5-8 16,-14-4 1-16,-4 4-7 15,-3 5 0-15</inkml:trace>
  <inkml:trace contextRef="#ctx0" brushRef="#br1" timeOffset="156557.65">6135 6005 3 0,'3'6'1'0,"1"0"17"0,-4-3-16 0,0 7 6 15,-4-1 1-15,4 4 5 16,-3-4 1-16,3-3-18 16,0 7 1-16,0 9 13 15,0 9 0-15,0 4-4 16,-4 12 0-16,4 12-4 16,-3 7 1-16,-8 3-2 15,1 3 0-15,-1 0-3 16,4-15 0-16,0-10-5 15,3-13 1-15,1-5-8 16,3-11 1-16,0-5-2 16,3-13 0-16</inkml:trace>
  <inkml:trace contextRef="#ctx0" brushRef="#br1" timeOffset="157023.07">6237 6707 42 0,'7'22'21'0,"14"-9"-20"0,-10-13 42 0,0 0-41 16,-1-7 0-16,4-2 1 15,0-4 0-15,7-2-5 16,-10-14 1-16,3-2 2 16,0-3 1-16,-3 2-2 15,-1 1 0-15,-10 6-1 16,0 6 0-16,-10 6-1 15,-1 10 0-15,4 10 0 16,4 11 0-16,-1 14 0 16,1 2 1-16,3 4 2 15,3 3 1-15,1-7 1 16,6-9 0-16,11-3 1 16,-3-3 0-16,14-3-2 15,-4-7 0-15,4-6-8 0,-15-6 0 16,5-3-10-16,-12-7 0 15</inkml:trace>
  <inkml:trace contextRef="#ctx0" brushRef="#br1" timeOffset="157326.44">6865 6811 60 0,'11'37'30'0,"-1"17"-31"0,-10-42 51 0,0 4-50 15,-3 3 0-15,-1 6-3 16,-3-3 1-16,-3 0-4 16,2-1 0-16,-9-5-11 15,-4-13 0-15</inkml:trace>
  <inkml:trace contextRef="#ctx0" brushRef="#br1" timeOffset="157954.21">8019 6538 28 0,'0'-16'14'0,"-18"22"-2"15,14-3 9-15,-6 4-16 16,-1 8 0-16,-3-2 3 16,0 3 1-16,-4-7-11 15,1 4 1-15,-1 5 7 16,4 4 0-16,0 3-2 16,7 4 0-16,-4-1-2 15,11-3 1-15,0-12-2 0,0-1 0 16,11 1-1-16,3-7 1 15,4 0-1-15,10-3 0 16,-10-6-1-16,3-3 1 16,-7-7-1-1,3 1 1-15,-2-4-1 0,2 4 0 16,-3-4 0-16,0 3 0 16,1 4 0-16,-1 0 0 15,-4 5 0-15,1 4 1 16,-1 7 0-16,8 2 0 15,-7 7 0-15,-1-1 0 0,4-2-2 16,0 3 0-16,1-4-5 16,-1-2 0-16,0-4-8 15,0-3 1-15</inkml:trace>
  <inkml:trace contextRef="#ctx0" brushRef="#br1" timeOffset="158197.31">8495 6525 48 0,'-4'44'24'0,"-20"16"-23"16,10-51 40-16,-1 13-41 15,-2 9 1-15,-8-2 0 16,4-4 0-16,3 0-2 0,4-10 0 15,4-5-3-15,3-1 0 16,0-9-8-16,3-12 1 16,-3-7-4-16,0-3 1 15</inkml:trace>
  <inkml:trace contextRef="#ctx0" brushRef="#br1" timeOffset="158390.1">8269 6569 34 0,'11'16'17'0,"10"25"-12"0,-11-38 31 0,1 0-32 16,3 3 0-16,0 4 1 16,4 5 1-16,0 4-8 15,-4 3 0-15,3 0 4 16,-3 0 1-16,1-6-6 16,-1-4 0-16,-4-3-6 15,4-2 1-15,-3-1-7 16,-4-12 1-16</inkml:trace>
  <inkml:trace contextRef="#ctx0" brushRef="#br1" timeOffset="158569.93">8611 6751 33 0,'11'28'16'0,"-8"4"-12"15,-3-26 26-15,0 6-29 16,0 7 0-16,0 0 0 0,0-3 0 15,-3-1-3-15,-1-5 1 16,4-7-6-16,0-6 0 16,-3-10-4-16,-1-6 0 15</inkml:trace>
  <inkml:trace contextRef="#ctx0" brushRef="#br1" timeOffset="158927.94">8714 6635 28 0,'28'13'14'0,"0"-10"-6"0,-21-3 23 0,4 3-28 16,6-3 0-16,-3-6 3 15,8-1 1-15,2 4-7 16,-6-6 0-16,0 2 6 16,-1 4 1-16,-6 3-2 15,-4 3 0-15,-4 1-2 16,-3 2 0-16,-3-6-2 15,-4 3 1-15,3 0-3 16,-6 0 0-16,-1 0-2 16,8-6 1-16,-1 3 0 15,4 0 1-15,7 3 0 16,7 4 0-16,4 2 3 16,3 0 1-16,7 4 1 15,-7 0 0-15,1-1-1 16,-5 1 1-16,-6-1-2 15,-8 4 0-15,-10 0-7 0,-7-7 1 16,-11 7-15-16,-10-4 1 16</inkml:trace>
  <inkml:trace contextRef="#ctx0" brushRef="#br1" timeOffset="159364.91">9222 6042 64 0,'14'13'32'0,"39"21"-26"15,-36-21 50-15,8 9-52 16,10 6 0-16,4 0 0 15,0 7 1-15,-7 12-7 16,-8 6 0-16,-3 13 4 16,-10 0 0-16,-14 15-4 0,-12 13 1 15,-9 0-6-15,-8-12 0 16,-21 0-11-16,-3-17 1 16,-4-14-5-16,3-29 1 15</inkml:trace>
  <inkml:trace contextRef="#ctx0" brushRef="#br1" timeOffset="166766.07">2085 7990 38 0,'7'15'19'0,"4"-15"-10"0,-11 0 19 15,0 0-26-15,0 3 1 16,0 4-1-16,0-1 1 15,0 3-5-15,0 7 1 16,-7 0 2-16,3 6 1 31,-10 37-2-31,3 1 0 0,1-4-1 16,6-2 0-16,-6-1-1 16,3-6 0-16,3-6-4 15,-3-10 1-15,7-3-8 16,-11-12 1-16</inkml:trace>
  <inkml:trace contextRef="#ctx0" brushRef="#br1" timeOffset="167112.49">1637 8219 38 0,'-28'15'19'0,"14"-5"-18"0,14-10 29 16,-7 6-25-16,7 0 0 16,0-9 3-16,0 3 0 15,7-9-11-15,7-7 1 16,7-3 6-16,14-6 1 15,18-6-3-15,14-13 0 16,14-6-3-16,11-16 1 16,7-3-5-16,-4-3 0 15,-14 6-3-15,-7 9 0 16,-7 10-5-16,-7 13 0 16,-10 9-1-16,-12 6 0 0</inkml:trace>
  <inkml:trace contextRef="#ctx0" brushRef="#br1" timeOffset="167501.47">2473 8360 41 0,'0'12'20'0,"0"10"-17"0,0-12 41 16,0 2-43-16,0 7 1 16,0-3-1-16,0-1 1 15,-7 10-3-15,3-6 0 16,4 0 0-16,-7-10 0 0,7-2-9 16,0-7 1-1,-3-13-5-15,-4-3 0 0</inkml:trace>
  <inkml:trace contextRef="#ctx0" brushRef="#br1" timeOffset="167727.65">2321 8175 27 0,'11'12'13'0,"-11"-9"1"16,0-3 16-16,0 0-28 15,10 0 0-15,-6 0 0 16,7-3 1-16,6-3-6 16,-6 0 1-16,10-4-8 15,-3 4 0-15,-11-3-1 16,-4 5 0 0</inkml:trace>
  <inkml:trace contextRef="#ctx0" brushRef="#br1" timeOffset="169182.22">2893 8294 41 0,'10'0'20'0,"12"6"-23"0,-15-12 40 16,0-4-33-16,-7-2 0 15,0 2 2-15,0 1 1 0,0 3-9 16,-7 3 1-16,-4 3 5 15,0 3 1-15,-6 0-3 16,3 6 0-16,-4 4-2 16,7 3 1-16,-6 2-2 15,6 7 1-15,1 7-1 16,-1-1 1-16,0 10 0 16,11-3 0-16,0-1 0 15,4-2 0-15,7-7 0 16,6-6 1-16,11-6-1 15,4-10 0-15,7-6-5 16,-11-10 1-16,4 1-12 16,-4-10 1-16</inkml:trace>
  <inkml:trace contextRef="#ctx0" brushRef="#br1" timeOffset="170054.06">4025 8494 42 0,'4'10'21'0,"3"21"-13"16,-7-24 26-16,0 5-32 15,0 1 0-15,0 2 1 16,0-2 0-16,0-1-5 15,0 1 1-15,0-4 2 0,0 1 1 16,0-4-3-16,0-6 1 16,3-6-1-16,4-10 0 15,-3 4-1-15,3-7 1 16,4 0 0-16,-1 3 0 16,8-3 0-16,-8 1 1 15,1 2-1-15,0 0 1 16,-1 1 0-16,-3 2 0 15,4 4 0-15,-1 2 1 0,-3 7-2 16,4 3 0-16,-8 7 0 16,5-1 0-16,2 4-1 15,-6-1 1-15,3 1-1 16,-4-10 0-16,4 3 1 16,0-6 0-16,4-6 0 15,0 0 0-15,-1-10 0 16,1 0 1-16,6-2 0 15,4-1 0-15,-6 0 0 16,-1 3 0-16,0 1 0 16,-4 2 1-16,1 7-1 15,0 3 1-15,3 3 0 16,-4 3 0-16,1 3-1 16,-1 3 1-16,1 4-1 15,-7 6 1-15,3 0-1 16,3-1 0-16,1 4-2 0,-1-3 1 15,8-6-8-15,0 2 1 16,-8-8-4-16,4-4 0 16</inkml:trace>
  <inkml:trace contextRef="#ctx0" brushRef="#br1" timeOffset="170444.22">4755 8451 43 0,'11'6'21'0,"-4"-3"-26"0,-7-3 39 0,-7-3-34 15,4 3 0-15,-8 3 0 16,0 3 0-16,1 1 0 16,3 5 0-16,-4 4 0 15,1-4 1 1,10 7-1-1,-8-3 0-15,8-4 0 16,8-5 0-16,-8-7-1 16,3-7 0-16,-3 7 0 15,7-9 1-15,-3 3-1 16,3-4 0-16,0 7 1 16,3 0 0-16,-6 6-1 15,3 3 1-15,4 4 0 16,-1 2 1-16,1 4-1 15,-1 0 1-15,1-4-1 0,6 1 0 16,-6-7-5-16,3-3 0 16,0 0-7-16,-3-12 1 15</inkml:trace>
  <inkml:trace contextRef="#ctx0" brushRef="#br1" timeOffset="170729.26">5031 8570 17 0,'0'6'8'0,"-11"-12"-2"0,8-1 5 0,-1 1-8 16,0-6 1-16,-3 5 5 16,0-2 0-16,4 3-9 15,-4-1 0-15,3 1 8 16,4 6 1-16,4-6-3 15,6 3 1-15,4-7-3 16,1 4 0-16,2-6-2 16,4-4 1-16,-3 0-3 15,3 1 0-15,0-1-5 16,-3-3 0-16,3 0-9 16,-10 7 1-16</inkml:trace>
  <inkml:trace contextRef="#ctx0" brushRef="#br1" timeOffset="171018.24">5320 7811 45 0,'10'41'22'0,"5"50"-24"0,-12-60 33 0,1 10-31 16,3 15 0-16,3-12 0 15,-6 3 0-15,3 0-1 16,3 3 1-16,-6-3-3 16,3-6 1-16,-7-13-6 15,0-6 1-15,-7-6-5 16,7-16 0-16</inkml:trace>
  <inkml:trace contextRef="#ctx0" brushRef="#br1" timeOffset="171299.36">5549 8178 44 0,'11'12'22'0,"-1"51"-29"15,-10-60 42-15,-7 3-36 16,4 4 1-16,-8 2-1 15,-6 4 1-15,-5 0-1 0,1-1 1 16,-3 1-1-16,2 0 0 16,8-1 1-16,-3-2 0 15,6 0 2-15,4 2 1 16,18-2 2-16,6-1 0 16,11 7 0-16,1 0 0 15,6 3-1-15,4 3 0 16,0-3-6-16,-8-3 0 15,-6 0-12-15,-4-10 1 16,-10-15-3-16,-8-7 1 0</inkml:trace>
  <inkml:trace contextRef="#ctx0" brushRef="#br1" timeOffset="171811.52">7137 7770 40 0,'0'38'20'0,"3"37"-20"0,1-59 37 0,-1 24-34 0,-6 14 1 0,3 8 0 0,0-11 0 0,0 11-7 16,3 7 1-16,4-3 2 15,4-3 0-15,0-10-7 16,6-12 0-16,-3-13-7 16,0-15 1-1</inkml:trace>
  <inkml:trace contextRef="#ctx0" brushRef="#br1" timeOffset="172155.21">7482 8322 39 0,'15'-3'19'0,"-19"-3"-15"0,4 6 29 0,-4 3-31 0,1 0 0 16,-1 3 0-16,1 0 0 15,-1 4-4-15,1-1 1 16,-8 1 1-16,4 2 0 16,4 1-1-16,-4-1 1 15,3-2-2-15,4-1 0 16,0-3 0-16,4 1 1 15,3-4-1-15,-4 0 1 16,4 0 0-16,4 0 0 16,-4 3 0-16,7 1 1 15,-3 2 0-15,-1 4 1 16,4 5-1-16,0 4 0 16,1 4-1-16,-1-5 0 0,-4-2-1 15,1-3 1-15,3-7-6 16,0-9 0-1,-3-12-4 17,-1-7 1-32</inkml:trace>
  <inkml:trace contextRef="#ctx0" brushRef="#br1" timeOffset="172773.05">8117 8444 52 0,'22'13'26'0,"2"-16"-30"0,-13-4 43 0,3-2-39 16,-3-3 0-16,-1-1-1 15,-3-3 1-15,-7-3 0 16,4 4 0 0,-8 2-1-16,1 1 0 0,-1-4-1 15,-3 7 0-15,4 2-2 16,-8 1 1-16,-3 6-2 15,7 6 1-15,0 4 0 16,0 2 0-16,3 10 3 16,4 0 0-16,0 3 2 15,0 0 0-15,7 10 1 16,0-4 1-16,4 4-2 0,3-4 1 16,-3-6-2-16,-1-6 1 15,4-6-5-15,0-10 1 16,-3-6-8-1,3-13 0-15</inkml:trace>
  <inkml:trace contextRef="#ctx0" brushRef="#br1" timeOffset="173746.68">8481 7736 55 0,'14'25'27'0,"0"34"-34"0,-7-40 50 0,-3 3-43 16,3 19 0-16,-7 12-1 16,0 16 0-16,3-6-1 15,4 6 0-15,-7 3-4 16,4-6 1-16,-1-3-4 16,1-13 0-16,-1-13-6 15,-3-21 1 1</inkml:trace>
  <inkml:trace contextRef="#ctx0" brushRef="#br1" timeOffset="174077.62">8809 8118 43 0,'21'16'21'0,"-7"6"-20"0,-10-16 40 15,-1 4-40-15,1-1 1 16,-4 0-1-16,-4 1 0 15,-3-1-2-15,0 1 0 16,-3 2 0-16,-1 4 1 16,-10-4-3-16,3-5 1 15,0-1 0-15,8-6 1 16,3 3 1-16,7 0 0 16,7 3 2-16,7 7 1 15,4-1 2-15,6 1 1 0,5 3 0 16,2-4 0-1,-13 1-1-15,0-1 0 32,-4 1-4-32,-14 3 1 0,-11 2-8 0,-7-5 0 0,-17-1-12 15,-11-2 0-15</inkml:trace>
  <inkml:trace contextRef="#ctx0" brushRef="#br1" timeOffset="176329.1">7733 8055 37 0,'0'-15'18'0,"0"-4"-13"16,0 19 28-16,0 0-29 0,0 0 0 15,7 3 2-15,-7 7 0 16,0 8-8-16,0 4 1 16,0 7 5-16,0 11 0 15,3-5-2-15,5 15 0 16,-8 6-2-16,3 10 0 15,4 0-2-15,-3-6 1 16,-1-16-3-16,-3-10 0 16,4-12-5-16,-1-16 0 15,1-12-6-15,6-13 1 0</inkml:trace>
  <inkml:trace contextRef="#ctx0" brushRef="#br1" timeOffset="176570.74">7743 8294 23 0,'-3'6'11'0,"21"-6"8"16,-11 0 10-16,3 3-27 16,4-6 0-16,4 3 4 15,7 0 1-15,6-9-6 16,5 6 0-16,-5 6 5 16,-2 3 0-16,-5 6-1 15,-6 4 1-15,0 9-3 0,-8 3 1 16,-10 4-4-16,-7 9 1 15,-10 6-4 1,-15 0 0-16,-7-10-13 0,-10-12 1 16,-1-6-2-16,8-19 1 15</inkml:trace>
  <inkml:trace contextRef="#ctx0" brushRef="#br1" timeOffset="178161.07">22154 7375 31 0,'8'9'15'0,"2"1"-6"16,-6-7 15-16,3 6-22 16,0-5 0-16,-4-1 4 0,4 0 0 15,-3-3-6-15,3-3 1 16,0-4 4-16,4 1 1 16,3-6-2-16,3-10 1 15,1-10-2-15,7 4 0 16,10-13-7-16,11-9 1 15,7-6-12-15,10-23 0 16</inkml:trace>
  <inkml:trace contextRef="#ctx0" brushRef="#br1" timeOffset="180726.36">30332 13932 18 0,'14'25'9'0,"4"0"-3"0,-15-22 9 0,4 0-9 16,-3 4 1-16,3-4 2 15,0 3 0-15,-4-3-12 16,4 0 0-16,0-3 8 15,1 0 1-15,-1-6-2 16,3-10 1-16,4-2-1 16,7-7 0-16,1-10-1 15,-1-12 0-15,0-9-4 16,14-4 0-16,15-3-12 16,6 1 0-16</inkml:trace>
  <inkml:trace contextRef="#ctx0" brushRef="#br1" timeOffset="185985.62">9948 7485 47 0,'-24'31'23'0,"-22"32"-17"0,32-47 23 15,-4 12-28-15,-3-3 0 0,-7 16 0 16,-1 15 1-16,5 13-3 15,-1 13 1-15,4 15 0 16,3 16 1-16,4 3-2 16,4-13 1-16,6-6-3 15,4-15 0-15,4-10-4 16,6-19 0-16,1-9-7 16,3-22 1-16</inkml:trace>
  <inkml:trace contextRef="#ctx0" brushRef="#br1" timeOffset="186613.52">10319 7983 47 0,'-7'16'23'0,"7"19"-27"16,-7-23 41-16,-4 7-37 15,-3 3 1-15,-4 3-1 16,1 9 1-16,-4 1-1 0,-4-4 0 16,4 1-1-16,3-1 0 15,-3-9-3-15,7 0 0 16,7-10-9-16,3-5 1 16,4-17-1-16,0-5 0 15</inkml:trace>
  <inkml:trace contextRef="#ctx0" brushRef="#br1" timeOffset="186825.67">10118 8002 34 0,'3'22'17'0,"4"9"-20"15,-3-21 33-15,3 2-29 16,0 4 0-16,7 3 0 15,-7 3 1-15,7 9-3 16,0 1 1-16,4-7-5 16,3 0 1-16,0-6-6 15,4-1 0-15</inkml:trace>
  <inkml:trace contextRef="#ctx0" brushRef="#br1" timeOffset="187035.6">10506 8313 38 0,'0'0'19'0,"-4"34"-17"0,4-21 32 16,0 2-33-16,-3 7 1 16,-1-3 0-16,-3 6 0 15,0 7-5-15,0 2 1 16,-4-3-7-16,4-2 1 15,-3-14-5-15,6-2 1 16</inkml:trace>
  <inkml:trace contextRef="#ctx0" brushRef="#br1" timeOffset="187383.66">10876 7999 51 0,'-7'25'25'0,"0"35"-28"15,0-48 49-15,0 7-45 16,-4 9 1-16,-3 7 0 0,4-4 0 16,-4 10-3-16,-1 6 0 15,1-3 0-15,4-10 1 16,3-5-5-16,0-11 0 16,3-5-8-16,4-13 0 15,0-19-3-15,-7-3 1 16</inkml:trace>
  <inkml:trace contextRef="#ctx0" brushRef="#br1" timeOffset="187562.96">10696 8071 46 0,'-3'32'23'0,"-1"-1"-26"0,4-22 45 0,4 4-41 16,3 12 0-16,0 3-2 15,0-9 1-15,0 0-5 16,0-4 0-16,0-5-9 16,-3-1 1-16</inkml:trace>
  <inkml:trace contextRef="#ctx0" brushRef="#br1" timeOffset="188181.93">11275 8181 58 0,'-4'22'29'0,"-3"-10"-32"0,7-8 52 16,4 2-46-16,-1 0 0 16,4-6 0-16,4 0 1 15,7-6-6-15,6 0 1 16,8-4-1-16,7 4 1 15,3 0-10-15,-7-1 0 16,1-5-7-16,-5 6 0 16</inkml:trace>
  <inkml:trace contextRef="#ctx0" brushRef="#br1" timeOffset="188611.31">11959 8187 47 0,'-3'16'23'0,"10"-13"-17"16,-11-3 37-16,-3 3-42 15,-3 0 1 1,-8 10 0-1,-3-1 0-15,7 1-3 16,0-4 0-16,-1-2 1 16,5 2 1-16,3-3-3 0,0 1 1 15,3-1-2-15,4 0 1 16,7-3-1-16,0-3 1 16,0 0 0-16,0 0 0 15,0 3 0-15,4-3 0 16,0 0 0-16,-1-3 1 15,1 3 0-15,3 3 0 16,-7 7 0-16,-4 2 0 16,5 4 2-16,-1-3 0 0,0-4-1 15,0 0 1 1,3-2-3-16,4-1 1 0,1-3-11 16,6-12 0-16</inkml:trace>
  <inkml:trace contextRef="#ctx0" brushRef="#br1" timeOffset="188854.87">12252 8131 47 0,'-7'41'23'0,"0"6"-18"16,3-32 36-16,-3 1-40 15,-3-4 0-15,-4 4 1 0,-1 3 0 16,1-3-4 0,4-1 1-16,-1-2-2 0,4-13 0 15,4-10-10-15,-1 4 0 16,4-16-2-16,4 0 0 16</inkml:trace>
  <inkml:trace contextRef="#ctx0" brushRef="#br1" timeOffset="189053.39">12083 8103 43 0,'24'31'21'0,"-2"10"-25"0,-15-32 40 0,3 0-36 16,1 7 0-16,-1 0 0 15,4 3 1-15,-3-7-2 16,3-2 1-16,0 2-5 15,0 4 0-15,0-1-7 16,1-5 1-16</inkml:trace>
  <inkml:trace contextRef="#ctx0" brushRef="#br1" timeOffset="189269.87">12432 8294 38 0,'3'15'19'0,"-6"14"-15"0,3-20 30 15,0 1-31-15,0 2 0 16,-4 1 0-16,4-4 0 16,0-3-8-16,0-3 1 15,0-3-5-15,0-12 0 16,0-4-5-16,4-9 1 15</inkml:trace>
  <inkml:trace contextRef="#ctx0" brushRef="#br1" timeOffset="189647.16">12502 8153 30 0,'18'19'15'0,"7"-13"-14"15,-18-9 25-15,3 0-25 16,1-4 1-16,-4-2 3 16,7 3 0-16,0-1-4 15,-3 4 0-15,-4 0 3 16,0 0 1-16,-3 0-1 16,-1 6 0-16,1 0-2 15,-4 3 0-15,0 1-4 16,0-1 1-16,-4 0-1 15,1 4 0-15,-1 2-1 16,4 1 1-16,0 2 2 16,4-2 1-16,-1 6 3 15,4-7 0-15,4-9 2 0,-1 4 1 16,1-1-1-16,3 3 1 16,-3 4-4-16,-4-1 1 15,-7 7-7-15,-11 13 0 16,-10-4-15-16,-14 0 1 15</inkml:trace>
  <inkml:trace contextRef="#ctx0" brushRef="#br1" timeOffset="190277.28">13878 7921 54 0,'4'-10'27'0,"-11"7"-24"0,3 6 37 16,-3 0-39-16,-3 4 1 15,-5-1 0-15,-2 3 0 16,-1 10-3-16,-3 3 0 16,0 3 2-16,0 0 0 15,7 3-2-15,-1-6 1 16,5-3-1-16,3-6 0 0,3-1 0 15,8 1 1-15,6-4-1 16,5 1 1-16,-1-1 0 16,3-3 1-16,4 7 0 15,1-1 1-15,-5 4-1 16,-3 6 1-16,-7-3-2 16,-3-3 1-16,-8 6-3 15,-6 3 1-15,-1 0-6 16,-3-3 0-16,0-4-10 15,3-8 0-15</inkml:trace>
  <inkml:trace contextRef="#ctx0" brushRef="#br1" timeOffset="190613.56">14157 8084 47 0,'7'12'23'0,"7"-9"-17"0,-14-3 35 16,4 7-40-16,-4-4 0 16,-4 3 0-16,-6 7 0 15,-1 2-2-15,-3 7 1 16,3 0 0-16,1 3 1 0,3-6-1 15,0 3 1-15,0 3-1 16,7-3 1-16,-4 0-3 16,8-3 1-16,6-7-4 15,8-2 0-15,-1-7-5 16,5-6 1-16,-1-3-7 16,3-7 1-16</inkml:trace>
  <inkml:trace contextRef="#ctx0" brushRef="#br1" timeOffset="190969.71">14383 8228 33 0,'10'-13'16'0,"-3"23"-10"16,-3-4 25-16,-4-6-29 15,-4 6 0-15,1 1 1 0,-4 5 0 16,0 1-5-16,-4-4 1 16,1-6 2-16,-1 4 1 15,0-1-2-15,4 3 1 16,0 1-3-16,0-4 1 15,7 0-2-15,0-3 0 16,4 0 0-16,6-3 0 16,1-3 0-16,3-3 0 15,0 0 1-15,0-1 1 16,0-2 0-16,1-3 1 16,-1-4-2-16,-4 6 0 15,-3 4-1-15,0 3 0 16,0 6 0-16,4 3 1 0,0 4-1 15,-1-1 1-15,4-2 1 16,0-7 1 15,-3 3-1-15,0 3 1-16,-1-3-3 16,4-9 0-16,-3-7-4 15,-1-15 1-15</inkml:trace>
  <inkml:trace contextRef="#ctx0" brushRef="#br1" timeOffset="191222.61">14686 7381 50 0,'4'57'25'0,"-11"56"-29"0,7-85 54 16,0 6-49-16,3 13 0 15,1 10 1-15,-4 12 0 16,0 6-3-16,0 0 1 16,0-12-1-16,0-3 1 15,3-20-6-15,1-8 1 16,3-13-11-16,3-16 0 16</inkml:trace>
  <inkml:trace contextRef="#ctx0" brushRef="#br1" timeOffset="191582.65">14863 8124 51 0,'7'32'25'0,"3"-16"-25"16,-6-10 38-16,3-3-36 15,0 0 0-15,3-3 2 16,12 0 0-16,-5-6-5 15,4 0 0-15,-3-1 3 16,0 1 0-16,-4-3-1 16,-4-4 0-1,-6-9-6 1,-4-3 0-16,-4 6-1 16,1 10 0-16,-4 9 0 15,0 9 0-15,3 7 1 0,1 6 1 16,6 6 4-16,1 7 0 15,6-7 1-15,1-9 1 16,7-4-2-16,-1 1 0 16,4-4-9-16,0-5 0 15,1-23-2-15,-1-3 0 16</inkml:trace>
  <inkml:trace contextRef="#ctx0" brushRef="#br1" timeOffset="191777.53">15385 7939 18 0,'0'7'9'0,"-25"2"-11"0,18-6 11 0,-4 7-14 0,-3 2 0 0,0 1-3 0,0 2 1 0</inkml:trace>
  <inkml:trace contextRef="#ctx0" brushRef="#br1" timeOffset="191989.41">15205 8124 38 0,'7'19'19'0,"7"-6"-22"0,-4-10 42 0,5 0-35 15,2 3 0-15,4 4 0 16,-3-1 1 0,-4-3-8-16,0 7 1 0,-10 0 0 15,-11 5 1-15,-4-2-12 16,-6-3 1-16,-8-1-2 16,-3 4 1-16</inkml:trace>
  <inkml:trace contextRef="#ctx0" brushRef="#br1" timeOffset="192227.27">15603 7275 59 0,'18'66'29'0,"17"12"-35"15,-21-47 62-15,4 10-52 16,10 3 0-16,8 12-1 16,-1 23 1-16,-10 12-7 15,-11 6 0-15,-14-3-1 16,-18 13 1-16,-7-1-16 16,-17-5 0-16</inkml:trace>
  <inkml:trace contextRef="#ctx0" brushRef="#br1" timeOffset="195577.31">30685 10175 20 0,'-11'3'10'0,"4"-6"-6"0,3 6 11 16,4-3-14-16,0 0 1 15,-3 0 3-15,-1 4 1 16,1-4-6-16,-1 3 1 15,1 0 4-15,3 0 0 16,0 0-1-16,7 0 0 16,0-3-2-16,4 3 1 15,10-3-1-15,10-3 0 16,15 0 0-16,21 0 1 16,0-3-1-16,32-1 1 15,3-2-1-15,11-4 0 0,-3 1-1 16,-12 3 1-16,12 2-4 15,-1 10 1-15,4 4-3 16,-7-1 0-16,-21-3-3 16,-15 0 1-16,-20 3-8 15,-12-2 1-15</inkml:trace>
  <inkml:trace contextRef="#ctx0" brushRef="#br1" timeOffset="195967.74">30879 10483 30 0,'14'6'15'0,"28"-6"-8"0,-24 3 21 15,10-3-24-15,7-3 0 16,4-3 2-16,17-1 1 0,12-5-9 15,13-1 0-15,10-6 5 16,1 4 1-16,17 5-6 16,-6 4 1-16,-4 3-5 15,-15 0 1-15,-17 3-9 16,-14-6 1-16</inkml:trace>
  <inkml:trace contextRef="#ctx0" brushRef="#br1" timeOffset="198293.96">2212 9398 52 0,'21'-10'26'0,"-10"10"-15"0,-11 0 26 16,0 0-35-16,3 0 0 15,4 3 2-15,-7 4 1 16,0-1-6-16,0 0 0 16,-10 4 2-16,-8 2 1 15,-7 7-2-15,-13 3 0 16,-1 6-1-16,7 7 1 15,-7 5 0-15,0 1 0 0,1 3-1 16,-1 3 1-16,7 3-1 16,4 0 1-16,14 7-1 15,0-1 1-15,10-2-1 16,15-7 1-16,-1-7 0 16,18-5 1-16,-6-1-1 15,6-15 1-15,11-6-3 16,3-10 1-16,-3-3-7 15,0-6 1-15,-8-7-10 16,-2-3 0-16</inkml:trace>
  <inkml:trace contextRef="#ctx0" brushRef="#br1" timeOffset="198714.48">2364 9874 55 0,'0'13'27'0,"7"-1"-30"0,-4-5 44 0,-3 5-41 15,7 4 1-15,-7 0-1 16,4 2 1-16,6 4-1 16,-3-3 0-16,4-3 0 15,0-4 1-15,-1-5 0 16,8-11 0-16,3-2 0 15,-10-6 0 1,6-23-6 0,-3 1 1-16,-3-1-5 15,-4-2 0-15,-7 2-7 16,0-9 0-16</inkml:trace>
  <inkml:trace contextRef="#ctx0" brushRef="#br1" timeOffset="199073.31">2709 9909 42 0,'22'50'21'0,"-19"-31"-21"15,4-16 35-15,-7 0-34 0,4 0 0 16,-4 0 2-16,-4-3 0 16,4-6-3-16,-7-3 0 0,7-4 2 15,0 1 1-15,0-4-2 16,0 3 1-16,7-2-1 16,4-1 0-1,6 0-1 1,-3 1 1-16,4 2-1 15,3 7 1-15,-3-1-5 16,-8-2 1-16,5 3-8 16,-1 0 1-16,-11-1-5 15,8-2 0-15</inkml:trace>
  <inkml:trace contextRef="#ctx0" brushRef="#br1" timeOffset="199359.07">2970 9777 30 0,'0'16'15'0,"4"-1"-9"0,3-8 22 16,-7 2-26-16,0 10 1 15,0 6 4-15,4-3 0 16,3 0-7-16,-7 0 0 16,7 0 7-16,3-3 0 15,-6-4 0-15,3-5 0 16,3-4-2-16,1-6 1 15,-4-3-3-15,-3-10 1 16,6-9-2-16,1-6 1 16,6 0-4-16,1-7 0 15,-4 4-5-15,4-3 1 0,3 8-9 16,-3 4 0-16,-8 1-5 16,1 2 1-16</inkml:trace>
  <inkml:trace contextRef="#ctx0" brushRef="#br1" timeOffset="199722.3">3231 9902 47 0,'11'26'23'0,"7"-8"-20"16,-8-14 40-16,-3 2-41 15,4-3 1-15,10-6 1 16,-7-3 0-16,4-7-5 15,-1 4 0-15,5-7 2 0,-5 0 1 16,-6 1-2-16,-1-1 1 16,-6 0-3-16,-4 4 0 15,-4-4-2-15,-3 7 1 16,4 2-1-16,-8 10 1 16,-6 4 0-16,6 8 0 15,0 4 1-15,1 3 1 16,-1 3 1-16,4 0 0 15,0 0 0-15,4 0 1 16,6-3-1-16,4-3 1 16,4-6-1-16,6-10 1 0,5-6-4 15,6-7 1-15,-3-8-12 16,-1-11 1-16</inkml:trace>
  <inkml:trace contextRef="#ctx0" brushRef="#br1" timeOffset="200455.33">4325 9219 51 0,'0'6'25'0,"4"10"-20"0,3-16 39 15,-7 6-42-15,7 3 1 16,3 7 0-16,-6 9 1 16,3 0-5-16,-4 7 0 15,-3 15 3-15,0 9 1 16,-3 7-3-16,3 9 0 15,3 0-3-15,4-6 0 16,-3-6-4-16,3-7 1 16,4-15-9-16,-4-13 1 15,7-13-3-15,3-12 0 16</inkml:trace>
  <inkml:trace contextRef="#ctx0" brushRef="#br1" timeOffset="200965.71">4717 9758 38 0,'7'13'19'0,"-7"-13"-18"16,0 0 34-16,0 0-30 0,0 0 0 16,-7-3 1-16,7 3 0 15,-4 3-9-15,4 0 1 16,-10-3 5-16,-1 0 1 16,0 3-3-16,4 0 0 15,-10 3-1-15,3 1 0 16,3 2-1-16,-7 4 1 15,8 2-1-15,3-2 0 16,3-1-1-16,4 1 1 16,11-4-1-16,-1-2 1 15,8-10-2 1,-4-4 1-16,4 1 0 16,-8 0 1-16,-3 3 0 15,4-1 1-15,0 8 0 16,-1-1 1-16,4 0 0 15,0 6 0-15,-3 4 0 16,0-4 0-16,-1 4-1 31,1-4 0-31,-1 1-4 0,1-4 1 0,-4 0-10 16,3-6 0-16</inkml:trace>
  <inkml:trace contextRef="#ctx0" brushRef="#br1" timeOffset="201371.99">5052 9097 47 0,'0'28'23'0,"0"0"-19"0,0-19 35 0,0 7-37 0,3 9 0 0,4 19 1 16,-7-6 0-16,7 18-5 16,4 7 1-16,0 12 1 15,-1 4 1-15,4-10-5 16,-3-16 1-16,3-12-6 16,-3-16 0-16,-1-13-6 15,1-12 0-15</inkml:trace>
  <inkml:trace contextRef="#ctx0" brushRef="#br1" timeOffset="201646.37">5189 9551 37 0,'14'3'18'0,"4"1"-13"0,-7-4 27 0,-4 0-28 0,3 3 0 15,-6 3 2-15,3 3 1 16,4 4-9-16,-11 3 0 16,3 6 4-16,-3-1 1 15,0 5-2-15,0 2 0 16,-3-3-4-16,-5-3 1 0,-2 0-4 16,-4 0 0-16,0-7-8 15,0-8 0-15</inkml:trace>
  <inkml:trace contextRef="#ctx0" brushRef="#br1" timeOffset="202091.87">5401 9721 39 0,'-11'34'19'0,"22"-15"-9"0,-7-16 27 0,3-3-33 16,3 6 0-16,8-3 1 0,-4-3 0 16,4 0-7-16,3-6 1 15,0-3 4 1,4-10 1-16,-4 0-3 0,-4-6 0 15,5 6-1-15,-12 0 1 16,1-3-4-16,-4 4 1 16,-7 2-2-16,-4 0 0 15,1 7-1-15,-4 3 0 16,3 6 0-16,-6 6 1 0,3 0 0 16,3 4 1-16,-7 8 2 15,8 7 0-15,-1 4 1 16,4-1 0-16,0 0 0 15,4 0 1-15,3-3-1 16,4-3 1-16,-1-9-3 16,8 3 1-16,-4-13-6 15,4-3 1 1,-1-7-6-16,1-14 1 0</inkml:trace>
  <inkml:trace contextRef="#ctx0" brushRef="#br1" timeOffset="202361.69">5867 8927 42 0,'3'35'21'0,"-10"21"-16"0,7-34 38 16,0 13-42-16,0 9 0 15,4 21 0-15,-1-5 1 16,4 12-3-16,-3 13 1 16,3 9 1-16,7 6 0 15,-3-25-3-15,3-12 1 16,-4-13-13-16,1-18 1 16,-11-1-2-16,3-18 1 15</inkml:trace>
  <inkml:trace contextRef="#ctx0" brushRef="#br2" timeOffset="-207466.13">2484 11138 48 0,'0'0'24'0,"7"3"-13"0,-7-3 25 16,0 0-32-16,0 0 0 15,0 3 0-15,-7 4 1 16,0-1-7-16,-4 3 0 16,-3 1 4-16,-14 2 1 15,-1 4-3-15,-2 0 1 16,-1 2-1-16,-3 1 1 15,3 6-2-15,-7 3 0 16,7 7-2-16,4 6 1 16,7 6 0-16,0 9 0 0,3 1 0 15,15-1 1 1,27 7 1 0,4-16 0-16,11-13 0 15,11-15 0-15,-8-3-6 16,4-7 1-16,-4-6-11 15,-14-9 0-15</inkml:trace>
  <inkml:trace contextRef="#ctx0" brushRef="#br2" timeOffset="-207165.81">2600 11621 38 0,'4'6'19'0,"3"19"-14"0,-4-18 23 16,4 2-26-16,-7 3 1 15,4 1 2-15,6 3 1 16,1-1-6-16,3 1 0 16,7 0 5-16,-7-4 0 15,4-2-2-15,0-4 1 16,3-6-3-16,0-3 1 15,0-7-2-15,-3-5 0 16,-1-1-3-16,4-6 1 16,-6-6-7-16,2-3 0 15</inkml:trace>
  <inkml:trace contextRef="#ctx0" brushRef="#br2" timeOffset="-206807.12">3150 11611 42 0,'4'48'21'0,"21"5"-12"15,-25-44 17-15,3 1-22 16,4 2 1-16,-7-2 1 15,0-4 0-15,0-3-8 0,0-3 0 16,0-6 6 0,0-7 0-16,4-6-3 0,3-6 1 15,-7-3-1-15,3 0 0 16,4-4-1-16,11 7 1 16,3 0-1-16,0 3 1 15,0 0-1-15,8 7 0 16,-8 2-2-16,7 1 0 15,0 2-5-15,-7 1 0 16,1-1-8-16,-12 4 0 16,1-3-1-16,-4-4 0 0</inkml:trace>
  <inkml:trace contextRef="#ctx0" brushRef="#br2" timeOffset="-206536.6">3570 11495 52 0,'11'22'26'0,"-4"22"-32"16,-7-31 55-16,3 6-48 15,4 6 1-15,-3-3 0 16,3 3 1-16,-7 0-2 16,7 0 0-16,4-3 3 15,-1-3 0-15,1-4-1 16,-1-5 0-16,8-4 0 15,3-6 0-15,7-12-3 16,4-7 1-16,-4-6-4 0,-3-7 0 16,3-5-7-1,0-4 1-15,-6 0-10 0,-5 7 1 16</inkml:trace>
  <inkml:trace contextRef="#ctx0" brushRef="#br2" timeOffset="-206175.5">4004 11621 48 0,'21'28'24'0,"11"-25"-20"0,-25-9 34 0,7-3-37 16,4-4 0-16,-4-6 0 16,0 4 1-16,-3-1-2 15,-1 0 0-15,1 4 1 16,-1-4 0-16,-10 0-1 15,0 1 0-15,0 2-3 16,-7 4 0-16,4 9-1 16,-8 6 0-16,1 3 0 15,-1 13 0-15,-3 6 1 16,10 1 0-16,-3 2 5 16,7 4 1-16,7-4 2 15,4-3 0-15,7-3 1 16,3-6 0-16,7-6-1 15,4-7 0-15,7-6-6 16,-8-6 1-16,-3-7-13 16,-13 1 0-16,-8-7-4 0,-4 0 1 15</inkml:trace>
  <inkml:trace contextRef="#ctx0" brushRef="#br2" timeOffset="-205244.31">5129 11038 34 0,'22'-47'17'0,"-12"3"-19"15,1 28 26-15,-8 0-20 16,4-2 1-16,0-4 5 16,4-4 1-16,-8 8-12 15,5-1 1-15,2 6 10 16,-6 1 0-16,3 12-2 0,0 0 1 16,-7 9-3-16,-4 7 1 15,1 12-2-15,-18 13 0 16,-8 12-3-16,-9 16 1 15,-1 13-2-15,0 9 1 16,-10 9-4-16,3 13 1 16,-4-7-2-16,1-2 1 15,10-7-3-15,7-15 1 16,4-13-5-16,7-13 0 16,10-12-9-16,-3-19 0 0,11-15 0 15,10-14 0-15</inkml:trace>
  <inkml:trace contextRef="#ctx0" brushRef="#br2" timeOffset="-202977.25">5750 11762 38 0,'-10'0'19'0,"-1"-44"-17"16,4 28 20-16,4-9-20 15,-8-12 0-15,-3-17 0 16,3-5 0-16,1 2-1 0,-1-5 1 15,8-4 2-15,3 0 1 16,0-3-2-16,10 3 1 16,4 7-1-16,11-7 1 15,0 16-3-15,-1 6 1 32,8 9-2-32,0 13 1 0,3 13-2 0,7 12 0 15,-3 9-7-15,-14 17 1 16,0 11-8-16,-25 4 1 15</inkml:trace>
  <inkml:trace contextRef="#ctx0" brushRef="#br2" timeOffset="-202751.22">5553 11552 42 0,'7'22'21'0,"21"-19"-22"15,-17-3 33-15,3-3-29 16,10 3 1-16,8-3 0 16,-4-4 1-16,8-2-7 15,-1 0 0-15,-3-4 2 16,6 1 1-16,1-4-10 16,0 3 1-16,-7-5-6 15,-4 5 0-15</inkml:trace>
  <inkml:trace contextRef="#ctx0" brushRef="#br2" timeOffset="-202524.22">6096 11583 37 0,'0'54'18'0,"21"-20"-13"0,-17-25 29 15,3 4-31-15,3 3 1 16,8-4 2-16,-4-5 0 15,4-4-7-15,-1-6 0 0,5-7 4 16,-8-2 1-16,0-1-4 16,0-9 0-16,4-6-9 15,-8-7 0-15,-6-2-6 16,-1-1 0-16</inkml:trace>
  <inkml:trace contextRef="#ctx0" brushRef="#br2" timeOffset="-202181.95">6449 11759 33 0,'-4'25'16'0,"15"-16"-10"15,-11-9 22-15,0 0-27 0,0-6 0 16,7-3 1-16,0-4 0 15,0-3-3-15,4-2 0 16,-4 2 2-16,3 0 0 16,1-9-2-16,3 6 1 15,0 1 0-15,0-1 0 16,4 3 0-16,-8 13 0 16,8 3 0-16,-7 6 1 15,3 7 0-15,0-7 0 16,7 0 0-16,-10 4 0 15,6 2-1-15,1 1 0 0,7-1-4 16,-8-2 0 0,4-1-8-16,1-3 1 0</inkml:trace>
  <inkml:trace contextRef="#ctx0" brushRef="#br2" timeOffset="-201656.72">7133 11605 35 0,'25'-3'17'0,"-11"-16"-13"16,-10 16 24-16,-4 3-27 16,7-6 1-16,-7 3 2 15,0 3 0-15,0 0-4 16,0 6 0-16,-7 3 2 16,3 4 1-16,-7-1-3 15,4 7 1-15,-3 0-2 16,3 0 1-16,3 3-2 15,-3 3 1-15,7 0-1 0,7-3 1 16,-3-6 0-16,6-4 1 16,8-2-1-1,3-1 1-15,7-6 0 0,4-6 0 16,3-10 0-16,1-8 1 16,-1-5-2-16,4-14 1 15,3-17-1-15,-10-18 0 16,0 3 0-16,-8-7 0 15,-6 4 0-15,-11-6 0 16,-4 2-1-16,-3 1 1 16,0 6-1-16,-7 0 1 0,-3 21-1 15,-1 11 1-15,1 11-1 16,-4 20 1-16,-4 15 1 16,0 16 0-16,8 22 1 15,-8 13 0-15,11 18 1 16,3 13 0-16,8 18 1 15,7-2 0-15,-4-10-1 16,0-13 1-16,3-15-3 16,-6-19 1-16,6-25-11 15,-6-15 1-15,-8-23-3 16,1-16 1-16</inkml:trace>
  <inkml:trace contextRef="#ctx0" brushRef="#br2" timeOffset="-201444.35">7352 11401 49 0,'18'29'24'0,"6"-17"-27"0,-13-12 48 16,-4 0-45-16,3 3 0 15,1 0-2-15,7 1 1 16,-4-1-3-16,3 0 0 15,5 0-8-15,-1 3 0 16,-4-6-3-16,1 0 1 16</inkml:trace>
  <inkml:trace contextRef="#ctx0" brushRef="#br2" timeOffset="-201299.44">7715 11724 31 0,'4'29'15'0,"6"-14"-22"15,-10-12 27-15,0-3-32 16,0-6 0-16,0-3-3 16,-3-10 1-16</inkml:trace>
  <inkml:trace contextRef="#ctx0" brushRef="#br2" timeOffset="-200994.42">7733 11558 29 0,'21'13'14'0,"4"-23"-12"0,-15 13 27 15,4-3-27-15,4 0 1 16,0-3 0-16,3-3 0 16,-3 0-5-16,3 3 1 15,3-4 2-15,-6 1 1 16,0-3-1-16,-4 6 1 15,0-1 0-15,0 4 0 16,-3 0 0-16,6 0 1 16,-13 4-1-16,3-1 1 15,-7 3-3-15,-4 3 0 16,4 7-3-16,-3 0 1 0,-1-7-4 16,4 4 1-16,-10 2-8 15,3 4 0-15</inkml:trace>
  <inkml:trace contextRef="#ctx0" brushRef="#br2" timeOffset="-200635.69">8273 11762 29 0,'14'41'14'0,"0"-29"-16"0,-7-12 19 16,-7-6-18-16,7-3 0 15,-3-10-11-15,-1-3 1 16,1 0 10-16,-4-3 0 16,0-3 8-1,-64 50-7 1,152-76 7-16,-56 35 1 15,10 10 5-15,11 12 0 16,7 0 2-16,-3-3 1 16,-1 7-11-16,1 5 0 15,-5 4-4-15,-2-1 0 0,-8 1-7 16,-7-6 0-16,-3-4-10 16,-18-12 1-16</inkml:trace>
  <inkml:trace contextRef="#ctx0" brushRef="#br2" timeOffset="-199704.54">10248 11746 48 0,'0'-22'24'0,"7"-59"-16"0,-3 43 24 0,-1-9-31 16,-3-12 0-16,0-7-1 15,-3-6 1-15,-1-16-2 16,4 3 1-16,-3 0 0 16,3 4 1-16,7 3-1 15,3 5 1-15,8 11-1 16,3 5 0-16,4 10 0 16,0 19 0-16,-4 15-1 15,0 17 1-15,4 8-4 16,-8 20 1-16,-3 11-9 15,-3 8 1-15,-8 8-4 16,-10 1 1-16</inkml:trace>
  <inkml:trace contextRef="#ctx0" brushRef="#br2" timeOffset="-199493.19">10061 11508 56 0,'18'22'28'0,"28"-16"-34"0,-29-9 57 15,12-3-50-15,9 0 1 0,8-4-1 16,0 4 0 0,-4-4-7-16,1 4 0 15,-1 0-10-15,-14 0 1 0</inkml:trace>
  <inkml:trace contextRef="#ctx0" brushRef="#br2" timeOffset="-199059.61">10608 11709 54 0,'21'22'27'0,"22"-25"-24"0,-29-4 39 15,3 1-41 1,8-7 0-16,0 4 0 0,-1-7 0 16,1-2-2-16,-4-8 1 15,-3-2 0-15,-4 0 0 16,-7 6-1-16,0 3 0 15,-3 0-4-15,-8 7 1 16,1 2-2-16,-4 10 0 16,-1 7 0-16,-2 8 0 15,-1 10 1-15,1 1 1 16,3 5 3-16,3 7 1 16,1-4 3-16,3 1 1 15,3-7-1-15,4-3 1 0,4 0-2 16,3-3 0-16,0-10-2 15,7-8 0-15,4 2-9 16,3-6 1-16,0-16-6 16,8-6 1-16</inkml:trace>
  <inkml:trace contextRef="#ctx0" brushRef="#br2" timeOffset="-198428.72">11292 11568 46 0,'7'31'23'0,"-3"-25"-22"16,-4-3 42-16,-4 0-42 15,1 10 1-15,-8-7 0 16,-3-3 0-16,0 4-3 0,-3 2 1 16,2 4 1-16,1 2 1 15,0 4-3-15,4-3 1 16,-1 0-3-16,7-1 0 15,4-2-1-15,4-4 0 16,7-3-2-16,3-6 1 16,3-6 1-16,1-3 0 15,0-4 0-15,-4 4 1 16,-4-1 0-16,1-2 1 16,-1 2-1-16,1 1 1 15,0 3-1-15,-1 3 1 16,4 3 2-16,-3 3 0 0,3 0 0 15,0 3 0-15,4 0 2 16,3-2 1 15,7-1-1-31,0-3 1 16,4-7-1 15,7-2 0-31,3-13-1 0,1-9 0 16,-5-16 0-16,1-10 1 0,-7-5-1 0,-7-14 1 0,-4-8-1 15,-11-7 1-15,-3-7-2 0,-7 7 1 0,-7-6-2 16,-7 6 0-16,-7 25-1 16,-4 10 0-16,1 6 0 15,-4 19 1-15,3 5 1 16,4 20 0-16,0 19 1 16,-1 18 0-1,5 22 0-15,3 32 1 0,3 12 1 0,11 13 1 16,0 3 0-16,4-6 0 15,3-17-1-15,3-11 0 16,4-23-6-16,0-15 0 16,1-19-11-16,-5-19 0 15</inkml:trace>
  <inkml:trace contextRef="#ctx0" brushRef="#br2" timeOffset="-198181.75">11486 11298 39 0,'43'41'19'0,"-8"-7"-13"0,-24-21 27 0,6-1-31 16,1-2 0-16,3-1 0 16,0 0 1-16,4-2-5 15,0-4 1-15,3-3-3 16,-3-6 0-16,-4-4-9 15,-4 1 0-15</inkml:trace>
  <inkml:trace contextRef="#ctx0" brushRef="#br2" timeOffset="-197988.85">11977 11568 47 0,'10'34'23'0,"-3"-3"-24"0,1-24 38 15,-1-1-37-15,7 0 1 16,-4 1 0-16,4-7 0 16,4 0-2-16,-4 0 0 15,4-13 1-15,-4-6 0 16,0-9-6-16,0 0 0 16,-3-4-8-16,3-8 1 15</inkml:trace>
  <inkml:trace contextRef="#ctx0" brushRef="#br2" timeOffset="-197368.56">12347 11665 46 0,'7'12'23'0,"0"-15"-21"15,-7-3 38-15,4 0-39 16,-4-7 0-16,0-9 0 16,0-9 0-16,0-1-2 0,3 1 0 15,1 3 0-15,-1-7 0 16,1 7 0-1,0 0 0-15,3 9 0 16,0 7 0-16,3 5 0 0,8 10 0 16,-1 7-1-16,1 2 1 15,0 1-4-15,3 3 1 16,-3-1-4-16,-1-2 0 16,-3-4-4-16,0 1 1 15,-3-7 1-15,0 3 0 16,-4 0 5-16,3 1 1 15,-3 2 7-15,4 4 0 16,3-4 7-16,4 3 1 0,3-2 1 16,3-4 1-16,8-6-2 31,0-3 0-15,3-6-4 15,-3-4 0-16,-7-3-4-15,-4-2 1 0,-3-7-3 0,-8 6 0 0,-6-6-2 0,-4 3 1 0,-7 9-2 0,-4 7 0 0,-3 9-1 16,-4 10 1-16,4 5-1 16,0 7 0-16,7 7-1 15,3 5 1-15,4-12-2 16,4-6 1-16,10-3-9 47,0-3 0-32</inkml:trace>
  <inkml:trace contextRef="#ctx0" brushRef="#br2" timeOffset="-197100.62">13381 11160 30 0,'-11'9'15'0,"-38"13"-16"0,35-19 17 16,-7 4-19-16,-8 2 0 15,-6 1-1-15,3 2 1 16,-3 4 5-16,3 9 0 15,11 6 2-15,7 1 1 0,11-1 4 16,10 3 0-16,10-2 2 16,8 2 1-16,3-2 0 15,0-4 1-15,-3-6-6 16,-7-10 0-16,-11 1-6 16,-14-1 1-16,-18 4-14 15,-24 6 0-15,-18-3-7 16,-7 0 1-16</inkml:trace>
  <inkml:trace contextRef="#ctx0" brushRef="#br2" timeOffset="-193863.38">3898 13038 38 0,'7'0'19'0,"-7"19"-15"0,0-19 20 16,0 0-23-16,0-3 0 15,-7 0 0-15,-3-3 1 16,3 6-3-16,-8-10 0 16,-2 7 1-16,-1 0 1 15,4 3-2-15,-7 3 1 16,3 6-1-16,8 1 0 0,-8 9-1 16,7-4 0-16,8 14-1 15,-4-4 0-15,7 0 1 16,7 3 1-16,4-6 2 15,3 0 1-15,3-10 2 16,1-2 1-16,3-4 0 16,-10-6 0-16,6-9-1 15,-6-4 0-15,-1-3-2 16,-6-2 0-16,3-1-2 16,-3 0 0-16,3 0-1 15,-7 3 1-15,0-2-1 16,-7-1 0-16,3 6-1 15,-3 4 0-15,-4 3-1 16,1-1 0-16,-4 10-1 16,0 1 1-16,-1 2 1 0,5 6 0 15,-1 1 0-15,4 3 1 16,7 2 1-16,0 8 1 16,0 2 0-16,7-9 0 15,4 3 1-15,3-4 1 16,4-2 1-16,-11-10 0 15,3 1 0-15,1-14 1 16,-1 1 0-16,1-6 0 16,0-4-2-16,-4-6 0 15,-4 0-2-15,-3-3 1 16,0 3-2-16,-3 0 0 16,-4-3-1-16,-4 3 1 15,0 6-2-15,-6 1 0 0,-1 8-2 16,4 7 1-16,-7 3-1 15,10 4 1-15,-6 5-1 16,6 4 0-16,4-4 2 16,4 10 0-16,3 0 1 15,3 3 1-15,4 1 0 16,4-1 1-16,6-10 1 16,-6-2 0-16,10-4 1 15,-3-6 1-15,3-9 0 16,-7 0 0-16,4-7-1 15,-8-2 0-15,-3-1-2 16,4-3 1-16,-11 0-2 16,0-3 0-16,-7 0-1 15,3 0 1-15,-3 7-1 16,4-1 0-16,-4 4-1 0,7 12 1 16,-11 0 0-16,4 3 0 15,-4 3-1-15,8 0 1 16,-8 7-1-16,11-1 1 15,0 4 1-15,0 3 0 16,0-7 0-16,4 7 0 16,3-3 0-16,3-4 0 15,-6-5 1-15,7-4 1 16,6-9 0-16,1-1 0 16,-4-5 0-16,0-1 0 0,0-3-1 15,-7 1 1-15,4-4-2 16,-11 0 1-16,0 0-2 15,0 1 1-15,0 8-1 16,-7 1 0-16,3 2-1 16,-3 1 1-16,4 6-1 15,-8 0 1-15,4 3-1 16,-4 4 1-16,4-1-1 16,4 6 0-16,-8 4 0 46,11 3 0-30,-7 3 0-16,4 3 1 0,-4-9 0 0,7 2 1 0,0-2 0 0,10-3 0 0,-3-7 2 16,4-6 1-16,3-3 0 15,4-7 1-15,-1-5-1 16,-6-1 1-16,-1 3-1 0,-10-2 0 16,0-1-8-1,0 4 1-15,-10-14-12 0,10 11 1 16</inkml:trace>
  <inkml:trace contextRef="#ctx0" brushRef="#br2" timeOffset="-180743.64">23234 12160 23 0,'11'-6'11'0,"-8"9"0"0,-3-3 11 0,0 0-21 16,0 3 1-16,0-3 0 16,-3 0 0-16,-1 3-3 15,0 4 1-15,1-7 1 16,-4 0 0-16,0 0-1 16,0 3 0-16,-4-6 0 15,1 6 0-15,-1 0-1 16,0 3 1-16,1-3-1 15,-1 4 1-15,4-1-1 16,0 3 1-16,0 4 0 16,4-1 0-16,3 1 0 15,0-1 1-15,7 1 0 16,0-4 0-16,3-2 1 0,4-1 0 16,1-3-1-1,2-3 1-15,-3-6 0 0,0 0 1 16,-3-4-1-16,0-2 0 15,-1-1-1-15,-3 7 0 16,0-7-1-16,-3 4 1 16,-4-4-2-16,-4 1 1 15,1-1-1-15,-4 4 1 16,0 6-1-16,-4-4 1 16,0 4-1-16,1 3 0 15,-1 3-1-15,1 1 1 16,3 5-1-16,0-3 1 0,0 0 0 15,3 1 0-15,0 2 0 16,4 1 0-16,0-4 1 16,8 0 1-16,-1-3-1 15,3-3 1-15,-3 0 0 16,4 0 0-16,-4 0-1 16,0-3 0-16,0 3 0 15,0-6 0-15,0 3-1 16,-3-7 1-16,-1 1 0 15,-3-1 0-15,0-2-1 16,0-4 1-16,0 4-1 16,-3 2 1-1,-4 1-1-15,-1 3 1 0,1 2-1 16,0 4 1-16,0 0-1 16,0 4 1-16,0-1-1 15,0 6 1-15,0 1-1 0,0 2 1 16,0-2-1-16,3 2 0 15,1 4 1-15,-1 3 0 16,4-4 1-16,0-2 0 16,7-4 1-16,4-3 1 15,0-6-1-15,3-3 0 16,0-3-1-16,-4 0 1 16,1 0-6-16,-4 2 1 15,-3 1-8-15,-4-12 1 16</inkml:trace>
  <inkml:trace contextRef="#ctx0" brushRef="#br2" timeOffset="-179362.14">25146 10639 22 0,'4'-3'11'0,"-8"-3"-3"0,4 6 11 15,0 0-16-15,0 0 1 16,0 0 3-16,0 0 1 16,0 0-9-16,0 0 0 15,0 0 5-15,-4 0 1 16,1 0-3-16,-4-3 1 16,3-3-2-16,-3-1 0 15,4 1-1-15,-1 0 0 16,1-1-1-16,-4 4 1 15,0 3 0-15,3-3 0 0,1 3-1 16,-4 0 0-16,3 0-1 16,0 3 1-16,1 0-1 15,3 4 1-15,0-1 0 16,0 0 0-16,3 1 1 16,1-1 0-16,0 0 0 15,-1 0 0-15,4-2 1 16,4-1 0-16,-1-3-1 15,1 3 1-15,-1-3-1 16,1 0 0-16,-4 0 0 16,0 0 0-16,0-3-1 15,-3-4 1-15,-1 1-1 16,1-3 1-16,-4-1-1 16,-4 1 0-16,1-1 0 15,-4 1 0-15,3 3-1 16,-6 0 0-16,2 2 0 0,-2 4 0 15,3 4-1-15,0 2 0 16,0 3 0-16,0 1 0 16,0 2 1-1,3 4 0-15,1 0 1 0,-1-1 0 16,1 1 1-16,3-7 1 16,0 1 1-16,0-4 1 15,3-3 0-15,4 0 0 16,7 0 0-16,0-3 0 15,-3-3 0-15,-1-3 0 16,5-3-1-16,-5-4 0 0,1 0-1 16,-4 1 1-16,-4-1-1 15,-3 1 0-15,-3 2-1 16,-1 1 0-16,-3 0-1 16,0-1 1-16,0 4-1 15,0 0 0-15,-4-1 0 16,4 4 0-16,-3 3 0 15,6 7 1 1,-3 11-1 0,0 1 1-16,4-3-1 15,-1 0 1-15,4-4 0 16,0-3 0-16,0-2 0 16,0-4 1-16,4 0-5 15,3-6 1-15,0-3-7 16,-4-7 1-16</inkml:trace>
  <inkml:trace contextRef="#ctx0" brushRef="#br2" timeOffset="-178145.28">26543 10903 23 0,'-4'19'11'0,"1"-13"-5"0,3-3 11 0,0 0-17 16,-4 0 1-16,1 0 2 15,-1 1 0-15,-3-4-3 16,0 0 0-16,0 0 2 16,4 0 0-16,-4-4-1 15,3 8 1-15,-3-4-1 16,4 3 0-16,-5 0-2 16,5-3 1-16,-1 6 0 15,1 0 0-15,-1-2-1 16,4-1 0-16,0 0 0 15,0-3 1-15,7-3 0 16,0 0 1-16,4-1-1 0,0 1 1 16,-1 0 0-16,1 0 0 15,-4-3-1-15,0-1 1 16,-4 1-1-16,1-3 0 16,-1-4 0-16,1 1 0 15,-4-4 0-15,0 0 1 16,-4 1-1-16,-3 5 1 15,0 1-1-15,0-1 1 16,-3 10-1-16,-1 0 1 16,1 4-1-16,-1-1 0 15,0 3 0-15,4 0 1 16,-3 0-1-16,6 1 0 0,1 2 0 16,-1-3 0-16,4 4 0 15,0-4 0-15,0 4 1 16,4-4 0-16,-1 0 0 15,4-6 1-15,4 3 0 16,-4-3 0-16,0-3 1 16,0-3 0-16,0-4-2 15,-3 1 1-15,-1-4-1 16,1 4 0-16,-1-4-1 16,1-2 1-16,-1 5-2 15,-3-2 0-15,0 6 1 16,-3-4 0-16,-1 4-1 15,1 6 1-15,-4 3-1 16,3 3 1-16,-3 1 0 0,4 5 0 16,-1 4-2-16,-3 6 1 15,3 0-2-15,1 0 0 16,3-4-9-16,0-5 0 16</inkml:trace>
  <inkml:trace contextRef="#ctx0" brushRef="#br2" timeOffset="-176660.76">28360 8181 35 0,'7'-16'17'0,"11"-3"-8"0,-11 13 17 16,0 0-24-16,0 3 1 15,0 0 1-15,0-4 1 16,0 1-7-16,-7 6 1 15,3-3 2-15,-3-3 1 16,-3-1-2-16,-4 4 0 16,0 3-1-16,0 0 0 15,-4 3-1-15,1 4 1 16,-1-1 0-16,0 3 0 0,1 4-1 16,-1 3 1-16,4-1-1 15,4 1 1-15,-1 0 0 16,4 2 0-16,4-5 1 15,3-4 1-15,3-6 0 63,1-6 1-47,-1 3 1-1,1-6 0-15,0-3-1 16,-1-1 1-16,4 1-1 0,-7-1 0 0,0 1-1 0,-3-3 0 0,-4-1-2 0,-4 4 1 0,1-4-2 15,-1 0 1-15,1 4 0 0,-4 3 0 0,0 0 0 16,0 2 0-16,0 4 0 16,0 4 1-16,-1 2 0 15,1-3 0-15,0 3-1 16,4 4 1-16,-1-1-1 16,1 4 0-16,3-1 0 0,3 1 1 15,1-4 0 1,3 0 0-16,0-2 1 0,0-4 1 15,0-3 0-15,0-3 0 16,0-4 0-16,0 1 0 16,4-3-1-16,-4-1 1 15,0-2-2-15,0-1 1 16,0-2-2-16,-3-4 1 0,-1 0-1 16,-3 6 1 62,-3 1-1-78,-1 2 1 31,-3 7-1-31,-4 3 1 16,4 10 0-1,-3-4 0-15,3 7 0 0,-4 2 0 16,4 4-1 15,0 6 1 0,0-6-2-15,3 6 1 0,4-6-5-16,4-7 1 0,-1-2-8 0,5-10 1 0</inkml:trace>
  <inkml:trace contextRef="#ctx0" brushRef="#br2" timeOffset="-172832.31">5271 12308 43 0,'0'12'21'0,"-11"10"-11"16,11-16 22 0,-18 7-30-16,-3-4 1 15,-14 1 0-15,3 2 0 16,0 4-5-16,1 3 1 16,-8-4 1-16,4 1 1 15,-1 0-5-15,8 0 0 16,-4-1-2-16,4 4 0 15,10-10-1-15,4 4 0 16,4-4 0-16,3 1 1 16,7-4 3-16,3 7 0 0,4-1 2 15,0 4 1-15,-7 6 1 16,0 6 1-16,0-3-1 16,-7 3 0-16,0 4 0 15,0 2 0-15,0 4 0 16,0-1 1-16,3 1-1 15,-3 0 1-15,4-1 2 16,3-2 0-16,3 6 0 16,4-7 1-16,-3-3-1 15,3-2 1-15,-3-7-1 16,10-7 0-16,0-2-2 16,3-7 1-1,5-6-3-15,-5-6 1 16,4 0-4-16,-3-7 0 0,3 0-7 15,-10-5 0-15,-1 5-4 16,-3-12 0-16</inkml:trace>
  <inkml:trace contextRef="#ctx0" brushRef="#br2" timeOffset="-172591.28">4791 12900 38 0,'3'3'19'0,"15"4"-18"0,-8-7 33 0,-6 3-33 16,14 0 0-16,3 0-1 16,0-3 1-16,7 0-3 15,0-6 1-15,1 0-5 16,-5-4 1-16,-6 1-7 15,0-4 0-15</inkml:trace>
  <inkml:trace contextRef="#ctx0" brushRef="#br2" timeOffset="-172245.25">5330 12455 43 0,'4'16'21'0,"3"6"-26"0,-7-16 38 16,0 13-32-16,-7 3 1 15,3 6 1-15,-3 13 0 32,4 6-5-32,-8 12 1 0,-3 4 3 0,7-3 0 0,0-7-3 15,7-9 1 1,-7-10-4-16,7-12 1 0,0-6-9 16,0-16 1-16,-3-13-2 15,3 1 0-15</inkml:trace>
  <inkml:trace contextRef="#ctx0" brushRef="#br2" timeOffset="-172019.43">5189 12844 39 0,'0'12'19'0,"11"-2"-21"15,-8-7 39-15,5 0-36 16,-5 3 1-16,4 1 0 15,-3-1 1-15,3 0-4 16,3-3 1-16,1-3 1 0,10-3 0 16,7-3-3-16,4 0 0 15,3-4-11-15,-10 1 1 16,0-7-1-16,-11 4 0 16</inkml:trace>
  <inkml:trace contextRef="#ctx0" brushRef="#br2" timeOffset="-171371.85">5211 12969 42 0,'0'10'21'0,"-11"12"-21"0,11-19 42 0,0 0-39 15,-7 3 0-15,0 10 0 16,-4-4 0-16,-3 1-5 16,-3-1 1-16,-1 4 1 15,4-3 1-15,-7 2-5 16,10-5 1-16,-3-1-7 16,10-6 1-16,-6-3-6 15,10-12 1-15</inkml:trace>
  <inkml:trace contextRef="#ctx0" brushRef="#br2" timeOffset="-171173.16">5122 12900 26 0,'18'16'13'0,"3"3"-7"0,-10-16 18 15,-8 3-21-15,8 4 1 16,-4 8 0-16,0 4 1 15,4 0-7-15,-1 3 1 16,1 0 1-16,-4-3 1 16,3-6-12-16,1-10 1 15</inkml:trace>
  <inkml:trace contextRef="#ctx0" brushRef="#br2" timeOffset="-170761.72">5500 13192 39 0,'3'31'19'0,"4"-53"-21"15,-7 16 29-15,4-3-27 0,3-4 1 16,-3-3-1-16,-1-9 1 16,1-6-2-16,3 0 1 15,-7 9 1-15,3 0 0 16,4 0 0-16,4 3 1 15,-1 3 0-15,1 4 0 16,7 2 0-16,-4 4 0 16,3 3-1-16,1 3 0 15,3 0-4-15,-7 0 1 16,0 0-9-16,0 0 0 16,-3-3-2-16,-4-7 1 15</inkml:trace>
  <inkml:trace contextRef="#ctx0" brushRef="#br2" timeOffset="-170398.25">5768 13051 52 0,'3'12'26'0,"15"1"-32"15,-18-13 54-15,4-3-47 16,6 0 0-16,4-1 1 15,-3-5 0-15,3-3-3 16,0-1 1-16,0-6 0 16,-3 10 1-16,-4-4-1 15,-4-2 0-15,-3 2-3 16,0 0 1-16,-3 4-2 0,-8 6 0 16,4 3-1-16,-3 3 0 15,-1 6 0-15,4 4 0 16,3 6 2-16,-6 3 0 15,10 3 1-15,-7 0 1 16,3-3 1-16,4 6 0 16,11-6 0-16,-8-3 0 15,8-10-6-15,7-9 1 16,-1-6-5-16,4-7 0 16</inkml:trace>
  <inkml:trace contextRef="#ctx0" brushRef="#br2" timeOffset="-169874.87">6075 13066 24 0,'0'29'12'0,"-7"-23"-7"15,7-6 14-15,0 3-17 16,0 3 1-16,0-2 1 15,0-1 1-15,0 0-7 16,0-3 1-16,0 0 3 16,7-3 0-16,3-4-1 15,1-5 0-15,3-1-1 16,4 1 0 0,-11 9 0-16,3-4 0 15,1 10 0-15,-7 4 0 16,3-1 0-16,-7 0 0 15,3 1-1-15,4-1 1 16,-7-6 0-16,4 3 0 16,-1 0-1-16,4-6 1 15,0-3-1-15,4-4 1 16,-1-2-1-16,1-4 1 16,0 4-1-16,3-1 1 15,-4 4-1-15,4-1 1 0,-3 4 0 16,3 3 0-16,-3 6 0 15,-1 3 0-15,1 7 0 16,-8-4 1-16,4 1-1 16,-7 2 0-16,8-3 0 15,-5 1 1-15,4-1-1 16,0-2 0-16,0-4-7 16,0 0 1-16,4-6-3 15,-1-7 0 1</inkml:trace>
  <inkml:trace contextRef="#ctx0" brushRef="#br2" timeOffset="-169494.8">6548 13095 40 0,'7'15'20'0,"14"-2"-22"0,-14-16 38 16,3 0-32-16,5 0 0 15,2-7 2-15,-3 1 0 16,4-1-8-16,0 1 1 16,-4-4 4-16,0-2 1 15,-4-4-3-15,1 3 0 16,-11 4-1-16,0 2 0 16,0 1-2-16,-11 9 0 15,1 0-1-15,-4 6 1 16,0 16-1-16,3 3 1 0,0 3 1 15,4 7 1-15,4-1 1 110,-1 1 1-110,8-4 1 15,10-6 0-15,4-12-1 0,10-1 0 0,4-15-2 0,-4-3 0 0,4-7-10 0,-15-2 0 0,-3-13-5 0,-3-1 0 0</inkml:trace>
  <inkml:trace contextRef="#ctx0" brushRef="#br2" timeOffset="-168782.6">7849 13035 46 0,'0'13'23'0,"18"15"-23"15,-11-25 39-15,0 3-37 16,0 4 1-16,4-1 1 15,3 13 1-15,-4 3-7 0,1 10 1 16,0-7 3-16,3 3 0 16,-4 1-3-16,-3-4 1 15,4-3-4-15,-1-6 1 16,1-10-2-16,-7-6 1 16,6-9-1-16,-3-3 1 15,4-17 1-15,6-8 1 16,5-7 2-16,6-3 0 15,4 0-2-15,-1 1 1 47,1 8-7-31,3 4 0 0,-6 6-4-16,-5 0 1 0</inkml:trace>
  <inkml:trace contextRef="#ctx0" brushRef="#br2" timeOffset="-168342.61">8548 13041 48 0,'0'22'24'0,"-4"-25"-26"15,4 3 48-15,-3 3-45 16,-1 4 0-16,-6-1 0 0,-8 3 1 15,0 1-3-15,-3 12 1 16,4-7 0-16,-5 4 1 16,8-9-3-16,-7 5 0 15,11-2-3-15,2-4 1 16,5-6-2-16,3-3 0 16,7-3 0-16,4-6 1 15,6-1 0-15,-3-2 1 16,4-4 2-16,-4 0 1 15,0 4 0-15,0-7 1 16,0 7 0-16,1 2 0 16,-1 7 0-16,-4 3 1 0,1 6 0 15,-1 1 0-15,1 11-1 16,0-2 1-16,3 3 0 16,-4 0 0-16,1 0-1 15,3-4 0-15,4 4-4 16,3-16 0-16,-4-6-6 15,-2-10 1-15</inkml:trace>
  <inkml:trace contextRef="#ctx0" brushRef="#br2" timeOffset="-168058.17">8781 12352 49 0,'0'18'24'0,"7"17"-24"0,-7-23 47 0,-4 17-46 0,-3 8 0 16,4 20 0-16,3 5 1 15,0 17-3-15,0 5 1 16,3 1 0-16,1-6 1 15,-1-14-5-15,1-11 1 16,3-17-6-16,3-12 1 16,1-12-7-1,-4-13 0-15</inkml:trace>
  <inkml:trace contextRef="#ctx0" brushRef="#br2" timeOffset="-167679.02">8911 12954 38 0,'14'22'19'0,"4"-10"-14"0,-11-2 28 0,0 5-33 16,4 1 1-16,-1 3 3 15,1-1 0-15,-1 1-4 16,1-3 0-16,0 0 3 16,3-7 0-16,-7-6-1 15,7 0 1-15,-4-9-3 16,1-10 1-16,7-9-1 0,-8-3 0 15,1 0-3-15,-1-3 0 16,8-4-10 0,-11-3 0-16,0-6-1 0,7-3 0 156</inkml:trace>
  <inkml:trace contextRef="#ctx0" brushRef="#br2" timeOffset="-167404.52">9296 13026 45 0,'17'28'22'0,"-3"-9"-18"0,-6-19 43 0,2 0-43 0,1 0 1 0,6-7 3 0,-3 1 0 0,11-3-11 0,-4-1 1 0,0-5 6 15,1 5 0-15,-1-2-3 16,-4-4 1-16,-2-3-5 16,-1 0 0-16,-11 1-3 15,-3 2 0-15,-3 3-3 16,-4 7 1-16,-4 6-1 16,-3 10 1-16,0-1 2 15,0 10 1-15,0 3 3 16,3 12 0-16,0-2 3 15,8 2 0-15,3-6 1 16,3 4 0-16,4-14-1 0,8-2 0 16,2-6-2-16,1-10 0 15,-1-7-10-15,5-12 0 16</inkml:trace>
  <inkml:trace contextRef="#ctx0" brushRef="#br2" timeOffset="-166978.79">9902 12756 61 0,'11'-3'30'0,"-7"9"-29"0,-4-6 56 0,3 3-56 16,1 4 1-16,-4 2-1 15,0 0 1-15,-7 7-3 16,-8 6 0-16,-2-3 1 16,-4 3 1-16,0-3-4 15,-1-7 0-15,5 1-1 16,-1 6 0-16,4-4 1 15,7-2 0 1,28 9 3 0,7 0 0-16,4-7 2 0,-4 4 1 15,-3-6-1 1,-4 2 1-16,-14 4-6 0,-17 9 1 16,-26-3-16-16,-10-6 0 46,-14-3-1-46,1-10 1 16</inkml:trace>
  <inkml:trace contextRef="#ctx0" brushRef="#br2" timeOffset="-166241.75">11088 12395 42 0,'-11'0'21'0,"-6"32"-23"15,10-20 39-15,-1 4-35 16,-6 3 1-16,-10 3 1 15,-1 12 0-15,0 7-5 16,-3 12 0-16,0 13 4 16,7 6 0-16,7 10-2 0,7-1 1 15,7-5-1-15,7-14 0 16,10-5-3-16,8-13 0 16,3-13-11-16,-3-12 1 15,3-10-3-15,4-18 0 16</inkml:trace>
  <inkml:trace contextRef="#ctx0" brushRef="#br2" timeOffset="-165039.75">11532 12838 43 0,'-7'34'21'0,"11"10"-20"0,-4-38 38 16,0 4-37-16,0 8 0 15,-4 1 2-15,1-3 1 16,-1 0-6-16,8-4 1 16,-8-6 2-16,4-2 1 15,0-4-2-15,7-13 1 16,0 1-2-16,4 2 1 0,-1-2-2 16,5-7 1-16,-1-3-1 15,0 6 1-15,3-6-1 16,-2 3 1-16,-1 7-2 15,0 2 1-15,-4 10-1 16,-3 7 0-16,0 2 0 16,1 4 1-16,-1 2-1 15,-4-5 0-15,4-1 1 16,-3-3 0-16,3 1 1 16,0-1 0-16,0-3-1 15,0-3 1-15,4-6 0 16,-1-4 0-16,1-2 0 15,3-1 0-15,0-6 0 16,0 1 0-16,0 2 0 16,-3 0 0-16,3 1 0 15,-4-7 0-15,5 6 0 16,-5 3 0-16,4 1 1 16,-3 9 0-16,3 6 0 15,-4 3 1-15,1 4-1 0,0 5 1 16,-1 4-1-16,-3 3 0 15,4-3-1-15,-1 0 1 16,1-1-4-16,7-5 0 16,-1 0-10-16,-3-4 0 15,8-9-2-15,-1-6 1 16</inkml:trace>
  <inkml:trace contextRef="#ctx0" brushRef="#br2" timeOffset="-164664.39">12372 12706 42 0,'7'6'21'0,"-3"13"-24"15,-4-16 40-15,-4 3-36 16,-3-2 1-16,-7 2 0 16,-4 0 1-16,1 3-4 15,-1 4 1-15,0 0 2 16,1 2 1-16,3 7-2 15,3-3 0-15,4 0-2 16,3-4 0-16,4-2-2 16,7-4 1-16,4-2-1 15,3-4 1-15,4-3-1 16,-4-3 1-16,0-4 1 16,0-2 0-16,0 0 1 0,-3 2 0 15,-1 1 0 1,1 3 0-16,0 3-1 0,-4 6 1 15,0 4 0-15,0-1 1 16,7 0-1-16,-4 1 0 16,1-1-2-16,0 1 0 15,3-1-9-15,-4-6 0 16</inkml:trace>
  <inkml:trace contextRef="#ctx0" brushRef="#br2" timeOffset="-164407.3">12848 12656 37 0,'0'19'18'0,"-14"18"-13"16,3-27 26-16,-3-1-27 15,-3 7 1-15,-8 9 1 16,0 6 0-16,1 4-8 15,-5 2 0-15,5-5 4 16,-1 2 1-16,7-9-6 16,1-6 1-16,3-6-10 15,7-13 1-15,0-10-4 16,7-9 1-16</inkml:trace>
  <inkml:trace contextRef="#ctx0" brushRef="#br2" timeOffset="-164226.3">12622 12753 41 0,'22'31'20'0,"2"19"-20"0,-17-37 38 15,4 3-38-15,3-1 0 16,0 1 1-16,0-3 0 16,0-4-2-16,0 0 0 0,1 1-4 15,-1-7 1 1,3 0-9-16,-3 0 1 0</inkml:trace>
  <inkml:trace contextRef="#ctx0" brushRef="#br2" timeOffset="-164029.37">13077 12841 45 0,'11'44'22'0,"7"0"-15"16,-18-32 37-16,0 10-42 15,-7 3 0-15,-4 0 0 16,0 13 0-16,-3-4-5 16,-3 1 0-16,3-13-9 15,3-13 0 1</inkml:trace>
  <inkml:trace contextRef="#ctx0" brushRef="#br2" timeOffset="-163103.78">14034 12762 52 0,'-15'38'26'0,"-6"28"-22"0,18-51 33 16,-1 4-35-16,-3-6 0 15,0-1 1-15,4 1 1 16,-1-1-5-16,4-8 0 16,4-1 3-16,3 0 0 15,3-6-2-15,1-7 1 16,-1-5-1-16,4-7 0 15,-3 0-2-15,3 0 1 16,0 3-1-16,-3 3 1 0,3 4-1 16,-3-1 1-16,-1 7 0 15,1 3 0-15,-1 3 1 16,-3 3 0-16,4 0 0 16,0 6 0-16,-4 1-1 15,0 2 0-15,0-2-1 16,0 2 1-16,0 1-1 15,0-1 0-15,3-5 0 16,1-4 0-16,3-3 0 16,0-3 1-16,-3-4 0 15,-1-2 1-15,1 0-1 16,0-4 1-16,-1-3 0 16,1 4 0-16,-1 2 0 15,1 1 0-15,-1 6 0 16,1 3 1-16,0 0 0 0,-1 3 0 15,1 6-1-15,-1-2 1 16,1 2-1-16,3 1 1 16,-3 2 0-16,-4 4 0 15,0 3-1-15,3-7 0 16,1-2 0-16,0-1 1 16,-1 4-5-16,4-7 0 15,0 0-5-15,0-3 1 16,1-6-6-16,-5-13 0 15</inkml:trace>
  <inkml:trace contextRef="#ctx0" brushRef="#br2" timeOffset="-162891.29">14711 12907 54 0,'3'40'27'0,"-10"-18"-36"16,7-22 53-16,-3 7-44 16,-1-1 1-16,1-3-4 15,-1-3 0-15,4 0-3 16,-3-9 0-16,-4-4-8 16,0-6 0-16</inkml:trace>
  <inkml:trace contextRef="#ctx0" brushRef="#br2" timeOffset="-162726.91">14609 12643 26 0,'7'10'13'0,"14"-7"-10"0,-11 0 12 16,4 0-16-16,1 0 1 15,2 0-12-15,1 4 0 16,-4-7 11-16,-3 3 1 15</inkml:trace>
  <inkml:trace contextRef="#ctx0" brushRef="#br2" timeOffset="-162367.28">14866 12797 13 0,'7'25'6'0,"0"6"-6"15,-3-24 9-15,-1 2-7 16,1 0 1-16,-1-2 2 15,-3-1 0-15,0-3-5 16,4 0 1-16,-4-3 4 16,0 0 0-16,7-6-2 15,0 0 1-15,0-7-1 16,7-3 0-16,0-2-2 16,0 5 0-16,4-6-1 15,0 0 0-15,3-3 1 16,0 4 1-16,0 5 0 15,-3 7 1-15,-1 6 1 0,1 6 0 16,-4 7 0-16,0 9 1 16,0 6-2-16,-3 9 1 15,0-11-2-15,-1 2 1 16,1 0-4-16,-4-3 0 16,3-6-6-16,1-19 0 15,-4-3-6-15,0-10 0 16</inkml:trace>
  <inkml:trace contextRef="#ctx0" brushRef="#br2" timeOffset="-161603.49">15716 12533 39 0,'0'29'19'0,"0"5"-16"0,0-28 30 0,-3 4-32 0,-4 5 0 0,-4-2 0 16,-7 3 1-16,-3-1-2 15,-3 4 0-15,-1-6 0 16,7-1 1-16,4-2-2 15,0-4 1-15,7 0-1 16,7-3 1-16,7 1 0 16,7-1 0-16,4 0 2 0,3 0 1 15,0 0 0-15,0 0 1 16,-3 3-1-16,-4 4 1 16,-7 6-3-16,-7 9 1 15,-10 3-8-15,-12-3 0 16,-6-3-10-16,-7-6 1 15</inkml:trace>
  <inkml:trace contextRef="#ctx0" brushRef="#br2" timeOffset="-161117.98">16090 11875 54 0,'4'31'27'0,"13"32"-25"0,-6-44 46 15,7 18-44-15,6 1 1 16,5 15 1-16,2 4 1 16,1 12-9-16,-4 6 0 0,-3 7 5 15,-7 2 1 1,-15 13-5-16,-13-2 1 0,-8 2-6 16,-14-3 1-16,-14-16-15 15,-10-21 0-15</inkml:trace>
  <inkml:trace contextRef="#ctx0" brushRef="#br2" timeOffset="-155790.72">23516 12537 17 0,'-3'3'8'0,"-1"22"-5"0,4-19 8 16,0 0-9-16,-3 4 0 16,-1 2 2-16,-3 1 0 15,3-4-4-15,-3 7 0 32,0 0 4-32,0-1 0 15,4-2 0-15,-1-4 0 16,4-6-1-16,0-3 1 15,7-9-1-15,4-10 1 16,3-3-2-16,0-3 0 0,4 0-1 16,3-3 1-16,0 3-2 15,-3 6 1-15,-4 3-1 16,0 7 1-16,-3 3-1 16,-4-1 1-16,0 10-1 15,-4 1 0-15,1 2 0 16,-4 3 0-16,0 7 0 15,0-7 0-15,0 4 0 16,0-1 0-16,0 4 0 16,0 0 0-16,-4-4-1 15,4 1 1-15,-3-4-1 16,-1-6 1-16,4-3 0 16,4-6 0-16,3 0 0 15,0-4 0-15,3 1 0 16,1-4 0-16,3 1 0 15,0-1 1-15,4 4-1 16,-1 0 0-16,-2-1 0 16,-1 4 1-16,0 3-2 0,-4 3 1 15,1 3 0-15,-4 0 0 16,0 0 0-16,-3 3 0 16,-1 1 0-16,1-1 0 15,-4 0 0-15,0 4 0 16,0 2 0-16,0 4 0 15,-4 0 0-15,1 2 0 16,-1 1-2-16,4 0 1 16,4-6-6-16,3-4 1 0,3-3-5 31,-3-12 0-31</inkml:trace>
  <inkml:trace contextRef="#ctx0" brushRef="#br2" timeOffset="-155547.35">24003 12558 38 0,'-7'32'19'0,"3"21"-20"15,4-37 34-15,0 0-32 16,0 2 1-16,0-5-1 15,0-1 1-15,0 1-4 0,0-4 0 16,0-5-5-16,0-4 1 16,0-13-6-16,0-12 0 15</inkml:trace>
  <inkml:trace contextRef="#ctx0" brushRef="#br2" timeOffset="-155357.46">24003 12373 34 0,'7'13'17'0,"4"-10"-17"0,-4-3 28 15,-7 0-27-15,7 3 0 0,0 0-1 16,3-3 1-16,1 4-3 16,-4-4 0-16,0-4-7 15,4 4 0-15,-4 0-1 16,3-3 0-16</inkml:trace>
  <inkml:trace contextRef="#ctx0" brushRef="#br2" timeOffset="-155026.02">24158 12737 31 0,'4'16'15'0,"-1"-7"-18"15,1-6 29-15,-4-9-28 0,0 6 0 16,-4-6 0 0,4-3 0-16,0-7 3 0,4-6 0 15,-4 0-2-15,10-3 0 16,1 3 1-16,0-6 0 16,3 3 1-16,3 3 1 15,1 3 0-15,3 3 1 16,0 10 1-16,0 9 1 15,-3 6-1-15,0 7 1 16,-1 6-1-16,-6 9 0 16,-4 4-3-16,0-7 1 15,-7 0-3-15,0-3 0 16,0-6-11-16,0-12 0 16</inkml:trace>
  <inkml:trace contextRef="#ctx0" brushRef="#br2" timeOffset="-153959.25">26261 11401 43 0,'-11'19'21'0,"8"9"-20"0,-1-21 31 16,1 2-30-16,-1 4 0 15,4-1 1-15,0 1 0 16,0-1-4-16,0-2 1 15,4-10 2-15,3-3 1 16,3-7-2-16,4-9 0 16,0-6 0-16,1 3 0 15,-1 0-1-15,0-6 0 16,0 6-1-16,0 3 0 0,-3 4 0 16,-1 5 0-16,1 7-1 15,-1 6 0-15,1 4 0 16,0-1 1-16,-4-3 0 15,0 3 0-15,0 0 1 16,0 1 0-16,3-4-1 16,-3 0 1-16,0 0-1 15,1 0 1-15,-1 0-1 16,0 1 0-16,0-1-1 16,-4 0 0-16,4-3-1 15,0 0 1-15,0-3-1 16,4-7 0-16,0 1 1 15,3-4 0-15,3 4 1 16,1-4 0-16,0 4 1 16,-1-4 0-16,-3 17 0 15,0 2 0-15,-3 3-1 16,-4 4 1-16,-3 2-1 16,-4 1 1-16,0 3-1 0,0-3 1 15,0 2-1-15,0-2 0 16,0 0-1-16,0 3 0 15,0-4-7-15,3 1 0 16</inkml:trace>
  <inkml:trace contextRef="#ctx0" brushRef="#br2" timeOffset="-153717.84">26839 11533 41 0,'-7'38'20'0,"7"-26"-28"0,0-2 36 0,0-4-34 16,0-6 1-16,0-6-15 15,-3-7 0-15</inkml:trace>
  <inkml:trace contextRef="#ctx0" brushRef="#br2" timeOffset="-153539.55">26853 11257 21 0,'15'13'10'0,"6"-10"-23"0,-14-3 9 16,3-3 0-16,4-7 1 15</inkml:trace>
  <inkml:trace contextRef="#ctx0" brushRef="#br2" timeOffset="-153208.95">27083 11508 30 0,'7'34'15'0,"0"1"-21"15,-7-29 30-15,0-3-27 16,-4 4 1-16,1-10-8 16,-1-1 1-16,1-5 10 15,-1-7 1-15,1-3-5 16,3-2 0-16,3-1 1 15,4-7 1-15,4-2 3 16,3 3 1-16,4 3-1 16,-1 6 0-16,4 3 1 15,-3 10 1-15,0 6 1 16,-1 12 1-16,-3 7 1 16,1 6 0-16,2 10-1 15,-3 12 1-15,0-6-3 0,-3-1 0 16,0 1-4-16,-1-6 0 31</inkml:trace>
  <inkml:trace contextRef="#ctx0" brushRef="#br2" timeOffset="-152142.45">24659 10047 41 0,'0'50'20'0,"-7"3"-13"16,7-47 21-16,0 4-28 16,-3-1 1-16,3-2-2 15,0-4 1-15,0 0 0 16,0-3 0-16,3-6 0 16,4 2 0-16,-3-2 0 0,-1-6 0 15,4-4 0-15,4-6 1 16,-1 0-1-16,1 0 0 15,0 3-1-15,-1 4 1 16,1 2 0-16,-1 7 0 16,-3 6-1-16,0 0 1 15,1 3-1-15,-5-3 1 16,1 3 0-16,-4-3 0 16,0 0-1-16,3 3 1 15,1 0 0-15,-1 4 0 16,1 2-2-16,-1 0 1 15,1-2-1-15,3-7 0 0,0-7 0 16,0-2 0-16,4-7-1 16,-1 7 1-16,4-10 1 15,0 0 0-15,0 0 1 16,1 4 0-16,-5 2 0 16,1 4 0-16,-1 9 0 15,1 3 1-15,-4 3 0 16,4-3 0-16,-4 4 0 15,0 2 0-15,-4 4 0 16,1 2 0-16,-4 4 0 16,3 3 0-16,-3 3-3 15,0-3 0-15,4-3-6 16,-4-3 0-16,0-1-2 16,0-8 0-16</inkml:trace>
  <inkml:trace contextRef="#ctx0" brushRef="#br2" timeOffset="-151753.22">25188 9984 26 0,'18'-6'13'0,"-14"6"-5"0,-4 0 21 15,-4 0-27-15,0 0 0 16,1 3 0-16,-4 0 1 0,0 3-4 15,-7 1 0-15,3 2 2 16,1 3 1-16,-1 1-2 16,4 0 0-16,0-4-1 15,0-3 0-15,3-3-1 16,1-3 1-16,-1-3-1 16,4 0 0-16,4-3-1 15,-1 0 1-15,8-4 0 16,-1 4 0-16,5 0-1 15,-5-1 1-15,1 1 0 16,-1 0 0-16,1 3 1 16,-1 6 0-16,-2 3 1 15,-1 3 1-15,0 4 0 16,0 3 1 0,0-1-3-16,0-2 0 0,0 3-7 15,0-10 1-15</inkml:trace>
  <inkml:trace contextRef="#ctx0" brushRef="#br2" timeOffset="-151527.56">25474 9946 24 0,'-10'25'12'0,"-19"22"-12"0,22-31 17 0,-3 3-17 16,-1 3 0-16,-3-3-1 16,3-4 1-16,1-2-3 15,-1-4 0-15,4 1-4 16,0-10 1-16</inkml:trace>
  <inkml:trace contextRef="#ctx0" brushRef="#br2" timeOffset="-151344.9">25358 9950 30 0,'14'31'15'0,"14"0"-9"16,-17-18 28-16,3 6-34 16,0 6 1-16,7-7-1 15,-3 1 1-15,-1 6-4 16,-3-3 1-16,-3-6-9 0,-4-10 1 15</inkml:trace>
  <inkml:trace contextRef="#ctx0" brushRef="#br2" timeOffset="-150174.81">28116 7573 34 0,'4'56'17'0,"3"19"-14"16,-7-65 17-16,0 2-20 15,0 4 1-15,0-7-1 0,0-2 1 16,0-4-1-16,0-3 0 16,0 0 0-16,7-10 1 15,0-5-1-15,4-4 1 16,-1 0-2-16,1 3 1 16,-1 1-2-16,1-1 1 15,0 3 0-15,-1 4 0 16,1 3 0-16,-4 3 0 15,0-1 1-15,0 8 0 16,0-1 1-16,0 3 1 16,0-3-1-16,0 3 0 15,0 1 0-15,0 2 0 16,0-3-1-16,0 4 0 0,0-7-1 16,0 0 1-16,1-3-1 15,-1-3 1-15,0-6-1 16,0-4 1-16,0-3 0 15,0 1 0-15,0-1 0 16,-4 7 0-16,1-4 0 16,-1 7 1-16,1-1-1 15,-4 7 1-15,4 0-1 16,3 4 0-16,0 2 0 16,0 0 0-16,0 0 0 15,0 4 1-15,-7 5-1 16,3 4 1-16,1 3-1 15,-1 0 1-15,1 3-3 16,-1-3 0-16,1 0-8 0,-1-12 1 16</inkml:trace>
  <inkml:trace contextRef="#ctx0" brushRef="#br2" timeOffset="-149635.65">28751 7623 25 0,'4'12'12'0,"-1"-9"-8"16,-3-3 14-16,0 0-15 15,0 0 1-15,0 0 2 16,0 0 0-16,0 0-7 15,-3 0 1-15,3 0 6 16,-4 0 1-16,4 4-2 16,-3-4 1-16,3 0-2 15,-4 3 0-15,1 0-2 16,-4 0 1-16,-7-3-3 16,0 0 1-16,-1 3-1 15,-2 3 0-15,3 7-1 16,0 3 1-16,3-4-2 15,0 4 1-15,4 3-2 16,0 3 1-16,4-4-2 16,3-2 1-16,3-3 0 15,4-4 0-15,0-6 1 16,4-3 0-16,3-6 1 0,0-7 1 47,0 7-1-47,0-3 1 0,1-7-1 0,-1 0 0 0,0 1-1 0,0 2 1 15,0 4-1-15,0 6 0 16,0 9 1-16,-3 3 0 16,-1-3 0-16,-3 4 1 15,0-4 0-15,1 0 0 16,-1 1-3-16,0-1 0 0,0 0-7 16,0 1 1-16</inkml:trace>
  <inkml:trace contextRef="#ctx0" brushRef="#br2" timeOffset="-149393.18">29090 7616 33 0,'-11'26'16'0,"-13"8"-14"15,13-21 25-15,-3-1-26 16,0 4 1-16,0 9-1 0,0-3 1 16,0 0-4-16,3-7 0 15,-3-2-5-15,7-7 1 16,0-12-5-16,0-7 1 16</inkml:trace>
  <inkml:trace contextRef="#ctx0" brushRef="#br2" timeOffset="-149214.28">28847 7497 34 0,'3'25'17'0,"11"41"-16"0,-3-34 31 0,3-4-30 15,-3 13 0-15,3 6 3 16,3 0 0-16,8-7-7 16,7 4 0-16,-4-9 1 15,0-10 1-15,-7-13-11 16,-7-15 0-16</inkml:trace>
  <inkml:trace contextRef="#ctx0" brushRef="#br2" timeOffset="-145252.35">5221 14195 43 0,'-7'19'21'0,"7"-19"-12"15,0 0 22-15,0 0-27 16,0 0 1-16,7-3 5 15,4-3 0-15,-1 3-11 16,8-4 0-16,10 1 8 16,14 3 1-16,1 3-3 15,6 0 0-15,1-6-5 16,-5-1 0-16,-2 4-8 16,-11 3 0-16,-4-3-12 15,-11-3 0-15</inkml:trace>
  <inkml:trace contextRef="#ctx0" brushRef="#br2" timeOffset="-143330">6227 13850 37 0,'0'22'18'0,"0"-37"-9"16,0 15 18-16,0 0-26 16,3 3 1-16,4 6 1 15,-7 4 1-15,4 6-5 16,-4 9 1-16,0 6 2 16,-4 10 1-16,4 6-2 15,-10 10 0-15,10 6-2 16,-11-7 1-16,11 4-4 15,-7-10 0-15,3-9-10 16,4-12 1-16</inkml:trace>
  <inkml:trace contextRef="#ctx0" brushRef="#br2" timeOffset="-142954.37">6466 14258 40 0,'18'0'20'0,"-25"-9"-16"0,7 9 28 0,0-7-30 16,-4 1 1-16,4 3-1 16,-3 0 1-16,-4-3-4 15,0 6 0-15,-4 0 2 16,1 6 0-16,-4 6-4 15,7 7 1-15,-1 6-2 16,-2 7 1-16,3-7-1 16,3 0 0-16,4-3 1 15,0-3 0-15,0-7 2 16,11-6 1-16,10-2 3 16,-3-4 0-16,3-7-1 15,-7-5 1-15,0-4-1 16,-3-6 0-16,-1 0-6 15,-10 0 0-15,-7 0-8 16,4-6 0-16</inkml:trace>
  <inkml:trace contextRef="#ctx0" brushRef="#br2" timeOffset="-142609.22">6893 14192 38 0,'0'16'19'0,"14"-19"-18"0,-10-3 30 0,-4 6-27 0,0 0 1 0,-4-4 1 16,1 4 0-16,-8 4-9 15,-3 2 1-15,0 3 5 16,-4 4 1-16,4 9-4 16,-7 3 1-16,4 9-1 15,6-9 0-15,0 4-2 16,11 2 0-16,0-3-2 16,4 0 1-16,14-9-4 15,-1-6 1-15,8-10-8 16,0-13 1-16</inkml:trace>
  <inkml:trace contextRef="#ctx0" brushRef="#br2" timeOffset="-142159">7154 14268 39 0,'11'3'19'0,"-4"3"-17"0,-7-6 31 15,0 3-33-15,0 0 1 16,0 0-1-16,-14 4 1 15,0 5-2-15,-4 4 1 16,4-4 0-16,-11 7 1 16,4 0-1-16,0-10 0 15,7 4-2-15,0-1 1 16,10 1-5-16,-6 0 1 16,10-1-1-16,3-2 0 0,8-4 1 15,3-3 1-15,4-6 1 16,-4-3 1-16,0-4 3 15,0 7 0-15,0-10 0 16,4-2 1-16,-8 2-1 16,-3-6 0-1,4 7-1-15,-1-1 0 0,1 1 0 16,0 5 1-16,-1 4-1 16,-3 10 0-16,0 2 0 15,0 7 0-15,0-1 0 16,4-8 1-16,-8-1-2 15,5 3 1-15,-1 4-1 16,0-1 1-16,3 1-1 16,4 0 1-16,-3-7-4 15,0-6 1-15,10-10-5 16,-4 4 0-16</inkml:trace>
  <inkml:trace contextRef="#ctx0" brushRef="#br2" timeOffset="-141588.48">7557 13571 44 0,'-4'16'22'0,"0"3"-25"0,1-16 44 16,-1 10-39-16,1 8 1 15,-4 11 0-15,0 9 1 16,3 9-5-16,-3-9 0 16,4 40 3-16,3 10 0 15,0 9-3-15,0-12 0 16,3-6-7-16,-3-7 1 0,0-25-8 15,7-15 0-15</inkml:trace>
  <inkml:trace contextRef="#ctx0" brushRef="#br2" timeOffset="-140372.97">8569 14148 46 0,'7'35'23'0,"11"-4"-23"0,-15-25 37 16,4 4-36-16,0 6 1 15,4 6 1-15,3 15 1 16,-3-12-4-16,-4-3 1 15,0 0 2-15,3-3 0 16,-3-3 0-16,0-4 0 16,4-6-1-16,0-6 0 0,6-3-2 15,1-16 1-15,-1-9 0 16,5-6 0-16,2-13-5 16,5-3 0-16,2 9-13 15,-6-9 1-15</inkml:trace>
  <inkml:trace contextRef="#ctx0" brushRef="#br2" timeOffset="-139892.37">9282 14061 40 0,'0'0'20'0,"-11"-10"-3"0,7 10 20 15,1 0-33-15,-4 3 0 16,-4 0 0-16,-3 1 0 0,0 14-6 16,0 4 0-16,-7 0 4 15,7 0 0-15,0 3-3 16,3-6 0-16,-3 0-1 16,7-3 1-16,0-4-1 15,3-2 1-15,4-1 0 16,4-6 0-16,6 0 2 15,8 4 1-15,0-1 1 16,6 0 1-16,-2 3-1 16,-5 4 1-16,-3 6-3 15,-14 0 1-15,-10 6-7 16,-11 6 0-16,-8 7-13 16,-6-10 0-16</inkml:trace>
  <inkml:trace contextRef="#ctx0" brushRef="#br2" timeOffset="-139053.42">10961 14177 44 0,'0'6'22'0,"-11"-9"-12"0,8 6 26 16,-4 0-33-16,-4 3 0 15,-3 4 1-15,-14 5 0 16,3 4-6-16,4 6 0 0,-4 0 3 16,0 10 0-16,4-13-2 15,0 3 0-15,4 0-2 16,2-3 0-16,5 0-2 16,3 0 0-16,7-3 0 15,7-4 1-15,3-5 0 16,5-7 1-16,-5-6 1 15,4-7 1-15,4-2 1 16,-4-4 0-16,0-3 0 16,-3-3 0-16,-1 3 0 15,1 1 0-15,-1-4-1 16,1 6 0-16,0 7-1 16,3 2 1-16,-4 10 0 15,1 4 1-15,3 5 0 16,-3 1 0-16,-4 3 0 15,0-1 1-15,-4 4-1 16,4 3 1-16,0 0-6 16,0-3 1-16,4-7-7 0,0-5 1 15</inkml:trace>
  <inkml:trace contextRef="#ctx0" brushRef="#br2" timeOffset="-138779.02">11225 13697 40 0,'4'9'20'0,"-1"1"-21"0,-3 2 34 0,0 13-32 0,-3 0 1 0,-4 10 1 0,-4 15 0 0,1 3-4 16,-1 13 1-16,1 9 1 15,2-6 1-15,1-6-2 16,4-16 0-16,-1-6-3 16,4-13 0-16,0-15-4 15,0-13 1-15,-3-7-8 16,-1-8 1-16</inkml:trace>
  <inkml:trace contextRef="#ctx0" brushRef="#br2" timeOffset="-138542.75">11120 14173 21 0,'24'10'10'0,"12"12"6"0,-22-19 11 0,3 3-20 0,4 0 1 0,1 1 3 0,-1-1 1 16,3 7-16-16,-2-1 1 16,-5-6 9-16,-3 7 0 15,-7 3-4-15,-7 12 0 16,-7-6-4-16,0-3 0 15,-7 3-5-15,-3-4 1 16,-5-2-10-16,1-7 1 16</inkml:trace>
  <inkml:trace contextRef="#ctx0" brushRef="#br2" timeOffset="-138196.22">11807 14079 37 0,'29'0'18'0,"-8"22"-13"0,-18-19 24 0,-3-3-27 16,4 4 0-16,-4 2 0 16,-7 0 1-16,-4 0-4 15,-3 7 0-15,-7 3 2 16,-4-1 0-16,1 1-1 15,2 3 0-15,5-4-1 16,3 1 0-16,3-3 0 0,4-1 0 16,7-2 0-16,4 2 1 15,10-2 1-15,3 2 0 16,5-6 2-16,-1 4 0 16,0-1 0-16,-4 7 0 15,-6 0-1-15,-4-1 0 16,-10 4-4-1,-8 3 0-15,-3 0-12 0,-7-3 1 16,3-10-1-16,0 1 0 16</inkml:trace>
  <inkml:trace contextRef="#ctx0" brushRef="#br2" timeOffset="-137850.53">12132 14227 30 0,'14'9'15'0,"-10"1"-13"0,-4-10 27 0,0 0-27 0,0 6 0 0,-4 0 0 16,1 7 1-16,-4 5-4 15,-4 8 0-15,0-8 2 16,1 4 0-16,-1 3-3 15,4 4 1-15,4-1-2 16,3-3 1-16,3-6 0 16,4-7 0-16,4-5 2 0,6-11 1 15,1-8 1-15,0-4 0 16,-4 1 1-16,-4-11 0 16,-3 1-6-16,-3-6 1 15,0-7-9-15,-1-2 0 31</inkml:trace>
  <inkml:trace contextRef="#ctx0" brushRef="#br2" timeOffset="-137562.65">12471 13687 58 0,'3'38'29'0,"1"53"-38"0,-4-82 55 0,-4 13-46 16,1 16 0-16,-1 9 0 15,-3 16 0-15,4 9-1 16,-1 6 0-16,1-9-3 15,-1-6 1-15,0-10-8 16,1-21 1 0,6-20-6-16,1-9 1 0</inkml:trace>
  <inkml:trace contextRef="#ctx0" brushRef="#br2" timeOffset="-137291.78">12658 14333 35 0,'3'32'17'0,"15"5"-13"0,-11-30 26 16,3-7-25-16,1 0 0 0,3-4 1 15,0 8 0-15,4-4-8 16,3-7 0-16,0-8 5 15,0-7 0-15,-3-7-5 16,0-2 1-16,-4-6-6 16,-4 2 0-16,-6 1-7 15,-4-1 0-15</inkml:trace>
  <inkml:trace contextRef="#ctx0" brushRef="#br2" timeOffset="-135989.05">13180 13524 48 0,'7'0'24'0,"0"0"-22"16,-7 3 43-16,0 10-43 15,-4 9 0-15,1 9 0 16,-4 19 1-16,-7 4-5 16,3 21 0-16,-3 3 1 15,-4 10 0-15,8 0-2 16,-1-13 1-16,4-9-5 16,4-25 0-16,3-16-8 15,3-22 0-15,1-19 1 0,3-12 1 16</inkml:trace>
  <inkml:trace contextRef="#ctx0" brushRef="#br2" timeOffset="-135635.22">13042 14054 39 0,'4'16'19'0,"13"-16"-25"0,-6 0 39 0,3 0-34 15,4 3 0-15,3-3 1 16,7 0 0-16,4 3-2 16,7-3 1-16,-1-3-10 15,1-9 1-15</inkml:trace>
  <inkml:trace contextRef="#ctx0" brushRef="#br2" timeOffset="-135336.34">13406 14202 51 0,'21'12'25'0,"7"-15"-30"0,-17-6 44 0,-1-4-39 0,1-6 1 0,-1-3 0 0,1 4 0 0,-8-4-1 0,-3 0 0 0,0 3 0 0,-3 3 1 15,-4 4-2-15,0 8 0 16,-4 8-2-16,1 2 1 16,-1 10 1-16,0 5 0 15,1 11 2-15,6 5 0 16,4 1 4 0,7 0 0-16,4-1 1 0,7 1 1 31,-4-13-2-31,3-6 1 15,5-10-6-15,-1-6 1 0,0-9-16 0,0-10 0 0,-3-5-4 16,-4-1 1-16</inkml:trace>
  <inkml:trace contextRef="#ctx0" brushRef="#br2" timeOffset="-133962.86">14686 13945 31 0,'-7'18'15'0,"7"4"-8"0,0-15 21 0,0-1-24 15,0 6 1-15,4-5 4 16,-1-1 0-16,1 0-10 15,3-3 0-15,3-3 7 16,8-3 1-16,7-3-2 16,-1-3 0-16,1-10-3 15,3-3 1-15,0-3-2 16,-3 0 0-16,-7-1-3 16,-4 1 1-16,-7 0-2 15,-7 0 1 1,-4 6-2-16,-3 1 1 0,-3 5-3 15,-4 4 0 1,-7 12-1-16,-1 6 1 16,1 10 1-1,0 0 0-15,0 6 2 0,0 9 1 0,3 4 4 0,7 0 0 16,8 9 2-16,10 0 1 16,7-7 0-16,7-5 0 15,4-4-2-15,3-9 1 16,4-12-6-16,3-10 0 15,8-13-12-15,-15-3 1 0</inkml:trace>
  <inkml:trace contextRef="#ctx0" brushRef="#br2" timeOffset="-131646.15">15289 13712 32 0,'-3'4'16'0,"10"11"-5"0,-7-8 17 15,-4 2-26-15,-3 7 0 16,-3 6 0-16,-4 0 1 15,0 6-4-15,-4 6 0 16,0 7 1-16,-3-3 1 16,-4 9-6-16,4 0 0 15,4-10-7-15,2-15 0 16</inkml:trace>
  <inkml:trace contextRef="#ctx0" brushRef="#br2" timeOffset="-131439.42">15148 13756 34 0,'18'29'17'0,"-7"18"-10"16,-11-38 24-16,3 4-27 16,4 5 0-16,0 11 3 15,0 5 0-15,7 7-10 16,-3 9 1-16,3 0 5 15,0-3 1-15,4-9-8 16,3-10 0-16,0-12-10 16,4-19 0-16</inkml:trace>
  <inkml:trace contextRef="#ctx0" brushRef="#br2" timeOffset="-131199.59">15660 13317 48 0,'10'3'24'0,"-13"57"-22"0,-1-38 36 16,-3 6-36-16,0 10 0 0,-3 9-1 16,-1 19 1-16,0 6-3 15,1 16 0-15,3-16 1 16,3-6 1-16,4-13-6 15,0-12 0-15,4-16-10 16,3-13 1-16</inkml:trace>
  <inkml:trace contextRef="#ctx0" brushRef="#br2" timeOffset="-130972.78">15459 13876 41 0,'14'-10'20'0,"28"-18"-21"0,-24 12 26 16,14-3-26-16,3-3 0 15,4-3-8-15,-8 3 0 16,-2-3 3-1,-5-3 1-15</inkml:trace>
  <inkml:trace contextRef="#ctx0" brushRef="#br2" timeOffset="-130658.28">15907 13891 33 0,'3'35'16'0,"-6"12"-13"0,3-38 24 0,-4-3-25 16,1 1 1-16,-1-4 3 16,1 3 1-16,-4-15-8 15,0-4 1-15,-1-3 4 16,1-5 0-16,0-1 0 16,4 0 0-16,3-7-2 15,0 7 0-15,3 0-1 16,4 1 1-16,8 11-1 15,-1 1 0-15,3 9-2 16,4 0 1-16,-3 0-2 16,0 3 0-16,-1-3-5 15,1 3 0-15,-4-6-8 16,4-3 1-16</inkml:trace>
  <inkml:trace contextRef="#ctx0" brushRef="#br2" timeOffset="-130298.35">16087 13951 46 0,'-4'44'23'0,"11"-4"-18"0,-3-33 37 16,3-4-40-16,3 0 1 16,4-3 3-16,1 0 1 0,2-6-8 15,1-7 0 1,0-2 4-16,-1-7 1 0,-3 3-3 15,0-3 1-15,-3 0-5 16,-4-3 1-16,-3 6-4 16,-4-3 1-16,-4 3-2 15,0 7 1-15,-3 5-1 16,0 14 0-16,-3-1 1 16,-1 6 1-16,1 10 2 15,3 7 0-15,0 2 3 16,3-3 1-16,4-3 0 15,4 4 1-15,-1-1 0 16,4-6 0-16,0-4-6 16,4-5 0-16,3-10-7 15,-7-9 0-15</inkml:trace>
  <inkml:trace contextRef="#ctx0" brushRef="#br2" timeOffset="-129894.31">16394 13995 39 0,'17'31'19'0,"-17"-3"-21"0,4-25 32 16,-1 1-30-16,-3-4 1 15,0 3 0-15,0-3 0 16,-3 3-1-16,3-3 0 16,0 0 1-16,0 0 1 15,3-6 0-15,8 2 0 0,-4 1 0 16,0 3 0-16,4 3-1 15,-4 1 0-15,0-1-1 16,0-3 1-16,0 0-1 16,-4 0 1-16,1 3-1 15,3-3 0-15,0-6 0 16,0-1 0-16,0 1 0 16,0 0 0-16,4-1-1 15,-1 4 0-15,1 0-1 16,3 3 1-16,0 3-2 15,0 4 1-15,4-1-1 16,-4 0 1-16,4-3 1 16,-1 0 0-16,1 1 0 15,0-1 1-15,-1 0-4 16,1 0 1-16,-1-3-8 16,-2-6 1-16</inkml:trace>
  <inkml:trace contextRef="#ctx0" brushRef="#br2" timeOffset="-129518.38">17036 13951 38 0,'7'25'19'0,"3"-9"-22"0,-10-10 30 16,0 3-27-16,-7-2 0 16,-3 2 0-16,-4 0 0 15,-4-2 0-15,0-1 0 16,4 6-1-16,0-2 1 15,0 5-3-15,3-5 0 0,8-1-1 16,3-2 1-16,3-4-1 16,8-3 1-16,3-7 1 15,4 1 0-15,-1 0 2 16,1-4 1-16,0-5 1 16,-1-4 0-16,-3 3 1 15,0 4 1-15,1 6 0 16,-1 6 1-16,0 9 1 15,7 0 1-15,7 10-1 16,0 6 1 31,4 7-2-47,0-1 1 0,0-3-4 0,-1-6 1 0,1-6-8 16,0-10 1-16,-4-18-11 0,-7-10 0 0</inkml:trace>
  <inkml:trace contextRef="#ctx0" brushRef="#br0" timeOffset="-125645.3">5810 13841 27 0,'-3'19'13'0,"-1"-22"-2"0,4-4 10 15,-3-5-19-15,-4-1 0 16,3 1 0-16,-6 2 1 15,-8-2-4-15,-3 2 0 16,-8 1 2-16,-2 9 1 16,-15-3 0-16,0 6 0 15,-10 0-1-15,3-3 1 16,7 3 0-16,3 7 0 0,-2 9 0 16,2-13 0-16,1 6-1 15,3 7 0-15,-7 6-1 16,11 7 0-16,-4 5-1 15,11-2 1-15,7 12-2 16,0 0 1-16,10 9-2 16,11 7 1-16,11-10 0 15,10 4 1-15,18 2 0 16,-4-9 0-16,0-12 1 16,15-7 1-16,-1-12 0 15,11-12 1-15,0-14 0 16,0-8 1-16,0 2-1 15,0-18 1-15,-18-10-1 16,4-9 1-16,-14-13-2 16,-4 3 0-16,-7-5-2 15,-7 2 1-15,-7 16-7 0,-10-6 1 16,-4-4-7-16,-4 7 0 16</inkml:trace>
  <inkml:trace contextRef="#ctx1" brushRef="#br0" timeOffset="-188099.51">23964 4891 0,'0'0'0,"0"0"16,0 0-16,0 0 15,0 0 1,0 0-16,-7-6 15,0-3-15,-3-1 16,2 1 0,5-7-16,-1 4 15,1-1 1,3 4-16,-4-4 16,8 10-1,-4-3-15,0 0 16,3-4-16,-3 7 15,4 0 1,-4-3-16,0 6 16</inkml:trace>
  <inkml:trace contextRef="#ctx0" brushRef="#br0" timeOffset="-123423.85">28466 8043 38 0,'21'-13'19'0,"0"10"-10"0,-14 3 20 0,-3 3-26 16,-4-3 1-16,0 0 0 0,0 4 1 16,-4-4-7-1,-3-4 1-15,-4 1 3 0,-3 3 1 16,-3-3-3-1,-8 3 1-15,-3 3-2 0,-4 4 1 16,-3 5-2-16,-1 1 1 16,1-1-1-16,3 7 0 15,1 3 0-15,9 3 0 16,5 0 1-16,10 6 1 16,3-5 0-16,11-8 1 15,11-5 1-15,10-1 1 16,4-2 0-16,0-1 0 0,-4-2-1 15,-3-4 0-15,-1-10-1 16,-3-8 1-16,1-4-2 16,-5-6 1-16,1-3-1 15,-4-1 0-15,0 1 0 16,-7 0 0-16,-7 0-1 16,-7 9 1-16,-7 3-1 15,3 10 0-15,1 3 0 16,-1 6 0-16,-3 6 0 15,0 1 0-15,-4-1 0 16,4 4 0-16,0 6 1 16,0 2 0-16,3 5 0 15,8 8 1-15,3-6-1 16,7 4 1-16,0-4 1 16,7 0 0-16,0-6 0 15,0 0 1-15,4-13-1 16,7-5 0-16,-1-8 0 0,5-8 0 15,-8 2-1-15,-4-8 0 16,-2-1-1-16,-8-3 0 16,-7 0 0-16,-4 0 0 15,-6-3 0-15,-1 6 0 16,-3 3-1-16,-4 4 0 16,-3 2-1-16,3 4 1 15,-3 6 0-15,0 6 1 16,0 7-1-16,0 3 0 15,3 6 0-15,4 3 1 16,3-3 0-16,8 0 1 0,3-4-1 16,7 1 1-16,3-6 0 15,5-4 1-15,-1-6-1 16,-4-3 0-16,1-3 0 16,-1 0 0-16,-6-6-1 15,0-7 1-15,-1-6-2 16,4-3 1-16,-7 0-1 15,0-3 0-15,0 6 0 16,0 0 0-16,0 3 0 16,-3 3 0-16,-4 4 0 15,-4 5 0-15,-3 7 0 16,-4 0 0-16,1 0 0 16,-1 4 0-16,0 2 0 15,1 0 0-15,3 0 0 16,3 4 0-16,4-1 0 15,3 1 1-15,4 2 0 16,7-2 0-16,4-4 1 0,3 0 0 16,4-9 0-1,-1 0 0-15,1-3 0 0,-4-4 0 16,-3-2-1-16,-1-4 0 16,-3 0 0-16,0 1 0 15,0-1-1-15,-3-3 1 16,-4 3-1-16,0-6 1 15,0 7-1-15,-4-1 0 16,1 3 0-16,-1 4 0 0,-3 3-1 16,0 0 1-16,-3 6 0 47,-1 3 1-32,-3 3-1-15,0 3 0 0,0 7 0 0,3 3 1 0,1 3-1 0,3 0 1 16,3 3 0-16,4 0 0 0,4 3-1 15,3-3 1-15,0 0-1 16,3-6 0-16,1-6-13 16,3-16 1-16,-11-4 0 15,15 1 0-15</inkml:trace>
  <inkml:trace contextRef="#ctx0" brushRef="#br0" timeOffset="-122371.43">28053 6986 44 0,'3'0'22'0,"4"-12"-22"0,-7 12 43 16,0-7-42-16,0 4 0 15,-3 0 0-15,-4 0 0 16,-7 3-1-16,-4 3 0 16,-3 0 0-16,3 3 0 0,-3 4-2 15,0-1 1-15,3 1-1 16,4 2 0-16,7-2 0 16,4 5 1-16,6-2 1 15,4-4 0-15,7 1 1 16,4-7 1-16,7-3 0 15,-8 0 0-15,1-3-1 16,0-4 1-16,-4-2-2 16,0 3 0-16,-4-1-3 15,-3 1 1-15,1 0-2 16,-5 0 0-16,-3 6-3 16,0 0 0-16,-3 0-1 15,-1 3 0-15,0 6 2 16,1 1 1-16,-1 5 3 15,1 4 1-15,3 6 4 16,3-6 0-16,4 12 4 0,4 7 1 16,0 3-1-16,-1-4 1 47,-3 4-2-47,-3-3 1 0,-8-4-3 15,1-2 0-15,-8-1-3 0,-10-6 1 0,-4 0-2 0,-6-9 1 16,-1-7-1-16,0-2 0 15,0-4-1-15,4-10 1 16,3-2 0-16,4-7 0 16,7 1-1-16,7-4 1 15,7 3-1-15,7-3 1 0,4 7-1 16,10-1 1-16,11-2-3 16,3-4 0-16,4-3-11 15,-8-6 0-15</inkml:trace>
  <inkml:trace contextRef="#ctx0" brushRef="#br0" timeOffset="-122099.03">28346 6503 53 0,'3'19'26'0,"1"31"-23"0,-4-34 41 16,0 3-43-16,-4 12 0 15,1 10-1-15,-4 3 1 16,-4 9-3-16,0-6 1 16,1 3-3-16,3-12 0 15,3-4-12-15,1-9 1 16,-1-12-1-16,4-7 0 15</inkml:trace>
  <inkml:trace contextRef="#ctx0" brushRef="#br0" timeOffset="-121770.98">28571 6952 43 0,'-10'9'21'0,"-8"-3"-28"16,11-9 42-16,-3 3-35 15,-8 3 0-15,0 4 0 16,1 2 0-16,-1 4 0 16,4 2 0-16,0 1 0 15,3 3 0-15,4 0 0 16,4-1 1-16,-1-2-2 15,4-7 1-15,4 1 0 16,6-7 0-16,4-9 0 0,0-4 0 16,4 1-5-16,-4-4 0 15,0-9-6-15,-3-3 0 16</inkml:trace>
  <inkml:trace contextRef="#ctx0" brushRef="#br0" timeOffset="-121513.46">28670 6553 39 0,'-10'79'19'16,"-8"-23"-16"-16,15-31 30 0,-5 4-33 15,1 14 1-15,0 8-1 16,0-1 0-16,0-3 0 16,4-6 0-16,-1-7-3 15,1-9 0-15,3-9-4 16,3-10 0-16,-3-6-5 16,7-9 1-16</inkml:trace>
  <inkml:trace contextRef="#ctx0" brushRef="#br0" timeOffset="-121289.83">28688 6886 39 0,'14'16'19'0,"14"2"-19"0,-17-11 36 15,3 2-33-15,0 0 1 16,-3 4 0-16,-1 3 1 15,-3 2-7-15,-7 8 0 16,-7 2 4-16,-10 6 1 0,-5-12-7 16,-2 0 1-16,3 0-11 15,-1-12 0 1</inkml:trace>
  <inkml:trace contextRef="#ctx0" brushRef="#br0" timeOffset="-120856.16">28952 7005 44 0,'-3'6'22'0,"-1"7"-25"15,4-10 31-15,-3 3-28 16,-8 0 0-16,1 1 1 15,-4 2 0-15,0 1 0 16,-1 2 0-16,5 1 1 0,-1-1 0 16,4 1-2-16,7-1 1 15,4-2-3 1,6 2 0-16,4-5-2 0,1-1 0 16,-1 0-2-16,-4-3 0 15,-3-9 1-15,0-3 0 16,-3-7 2-16,6 0 1 15,-3 0 1-15,4 4 0 16,-4 3 4-16,0 5 1 16,0 4 0-16,0 10 0 15,0 5 0-15,-3 4 1 16,-1 6-2-16,-3 0 1 16,-3-3-4-16,3-3 1 0,0 0-6 15,-4-6 0-15,4-4-7 16,0-6 1-16</inkml:trace>
  <inkml:trace contextRef="#ctx0" brushRef="#br0" timeOffset="-120585.92">29302 6453 61 0,'-4'35'30'0,"-6"56"-39"0,6-73 59 16,-3 20-50-16,0 6 1 16,-4 15 0-16,1 10 1 15,-4 19-3-15,3-16 1 16,1-6-5-16,-1-12 0 15,4-17-12-15,3-15 1 16</inkml:trace>
  <inkml:trace contextRef="#ctx0" brushRef="#br0" timeOffset="-118498.53">23315 12276 18 0,'4'0'9'0,"6"-12"3"0,-6 5 9 16,3 1-15-16,0 0 0 15,-4 0 5-15,1-1 0 16,-1 4-14-16,-3 3 1 16,0 0 7-16,0 0 1 15,0 0-4-15,0-6 0 16,0 0-2-16,-3-4 1 16,-4 10-1-16,-4 0 0 15,1-3 0-15,-4 0 0 0,-1 3 0 16,1 3 1-16,-3 7-1 15,-1-1 1-15,0 4-1 16,1 2 1-16,-1 7-1 16,4 0 1-16,3 0-1 15,1 0 1-15,6 3-1 16,4-3 1-16,4 0 2 16,6 0 0-16,8-10 0 15,7-2 1-15,3-7 0 16,-3-6 0-16,-1-7-1 15,-2 4 1-15,-5-6-3 16,-3-4 0-16,-3-6-1 16,-1 0 0-16,-2-3-1 15,-8 3 0-15,-4 0-1 16,-3 3 0-16,-4 4 0 16,-3 5 0-16,-3 4-1 15,-1 3 1-15,-3 3 0 0,0 6 0 16,-1 0 1-16,1 7 0 15,4-1 1-15,3 1 0 16,3-1 0-16,0 4 1 16,8 0-1-16,3 0 1 15,3-7 0-15,4 0 1 16,4-2 0-16,3-1 1 16,4-3 0-16,3-6 1 15,0-7-1-15,0-5 0 16,-3-4-1-16,0-6 0 0,-4 3-2 15,-4 3 1-15,-3-6-2 16,-3 3 0-16,-4-6-2 16,-4 9 1-16,-3 3-2 15,0 1 1-15,-3 5-1 16,-4 7 0-16,-1 3 0 16,-2 6 1-1,-1 4 0-15,0 2 1 0,1-2 1 16,3-1 0-16,0 4 0 15,3 6 1-15,4-1 1 16,7 4 0-16,0-3 0 16,7 0 1 31,4-3 0-1,3-4 1-30,7-6 0 0,0-6 0-1,0-3-1-15,-3-6 1 0,-4-7-2 0,0-3 0 16,-3 4-1-16,-1-4 1 0,-3-3-1 0,-3-3 0 16,-4 3-1-16,0 0 0 0,-7-3-1 0,0 9 0 0,-4 7-1 0,1 6 1 15,-5 6-1-15,1 9 1 0,0 7 0 0,0-3 1 0,0 3 1 0,3 6 0 0,1 6 0 16,3-3 0-1,3-3 1-15,1-6 0 0,3 0 0 16,7-6 0-16,3-7 0 47,4-3 0-47,1-6 0 0,-1-3 0 0,0-4 0 0,-4-2 0 0,1-4-5 16,0 0 0-16,-4 1-12 15,-7-4 1-15</inkml:trace>
  <inkml:trace contextRef="#ctx0" brushRef="#br2" timeOffset="-113603.61">22691 11853 21 0,'-4'12'10'0,"8"-18"-3"16,-4 6 10-16,0 0-14 16,0 0 0-16,3 0 3 15,1 0 1-15,-1 3-8 16,4 4 1-16,-3-1 5 15,-1 0 0-15,4 4 0 16,0-1 1-16,1 7-2 16,2-7 0-16,1 4-1 15,-1 2 1-15,4-2-1 16,1-1 1-16,-1 1-2 16,0 6 0-16,0-4 0 0,0 4 1 15,-3-3-2-15,-4 0 1 16,3-4-1-16,8 7 0 15,-1 0 0-15,1-4 1 16,7-2 0-16,-1 0 0 16,1-7 0-16,-4 0 0 15,4 3-1-15,3-5 1 16,8-4-1-16,2 3 0 16,5-3-2-16,-5-7 1 15,-2-2-6-15,-4 0 1 16,-8-4-13-16,-13 1 0 0</inkml:trace>
  <inkml:trace contextRef="#ctx0" brushRef="#br0" timeOffset="-106459.68">24095 11916 37 0,'-11'15'18'0,"4"1"-12"15,4-13 18-15,-4 0-22 16,-1 0 1-16,-6 1 0 15,4-8 0-15,-4 1-4 16,-4 0 0-16,-3 0 3 16,-4 0 0-16,0 3-2 15,4 6 1-15,4 4-2 16,3 2 0-16,3 4-1 16,4-4 0-16,10 4-1 0,4 0 0 15,8-4 1-15,6-6 0 16,-4 1 2-16,8-4 0 15,0-3 1-15,-1-6 1 16,-6-1-1-16,0-2 1 16,-1 0-1-16,-2-4 0 15,-5 4-2-15,-3 2 1 16,0 1-3-16,-7 6 1 16,0 0-2-16,0 0 0 15,-3 0-1-15,-1 3 1 16,1 3 0-16,-1 1 1 15,1 2 1-15,3 10 0 0,-4 0 1 16,4 3 1-16,-3 3 0 16,3-3 0-16,0-3 1 15,0-1 1-15,3 1 1 16,4 3 1-16,-3 0 1 16,3-3 0-16,-4 0 1 15,1 0 0-15,-4-4-1 16,-4 1 0-16,-3 0-2 15,-7-4 0-15,0-2-2 16,-4-4 0-16,-6-6-1 16,-8-10 0-16,0-5 0 15,-7-7 0-15,8 0-1 16,6 6 1-16,7 0-1 16,8-2 0-16,10 2 0 15,7 0 0-15,10 10-2 16,12 3 1-16,2 3-8 0,12-3 1 15,-5-10-3-15,1 1 0 16</inkml:trace>
  <inkml:trace contextRef="#ctx0" brushRef="#br0" timeOffset="-106156.79">24335 11671 47 0,'3'13'23'0,"-10"37"-24"15,4-35 45-15,-1 1-44 16,-3 12 0-16,0 10 0 15,-4 3 1-15,1 9-1 16,3-3 0-16,0-3-2 16,0-7 0-16,3-5-5 15,4-10 1-15,7-7-8 16,0-15 0-16</inkml:trace>
  <inkml:trace contextRef="#ctx0" brushRef="#br0" timeOffset="-105868.8">24507 11988 43 0,'0'12'21'0,"-3"4"-25"0,-1-16 34 16,1 0-30-16,-8 3 1 15,1 0-1-15,-1 0 0 16,-3 7-1-16,-4-4 1 15,4 3 0-15,4 4 0 0,3 3-1 16,0 3 1-16,7-4 0 16,3 1 0-16,4-7-1 15,7-6 1-15,0-3 0 16,4-6 0-16,-4-6-4 16,-3-4 0-16,-1-3-7 15,-3-6 1-15</inkml:trace>
  <inkml:trace contextRef="#ctx0" brushRef="#br0" timeOffset="-105600.65">24680 11571 41 0,'0'56'20'0,"-7"-15"-14"0,4-22 34 16,-4 9-38-16,-4 3 1 16,1 13-1-16,-5 6 1 15,1 10-4-15,4 6 0 16,-1-16 1-16,1-9 1 16,3-10-5-16,3-6 0 15,0-15-3-15,8-10 0 16,3-10-8-16,0-12 1 15</inkml:trace>
  <inkml:trace contextRef="#ctx0" brushRef="#br0" timeOffset="-105377.33">24687 11916 36 0,'15'22'18'0,"9"0"-14"0,-17-16 26 0,4 0-26 16,-1 4 0-16,5-1 1 15,-5 3 1-15,1 4-8 16,-4-3 0-16,-7 5 5 16,-4 4 0-16,-3 7-3 15,-3-11 0-15,-8 1-3 16,0 0 0-16,-3-3-8 16,0-4 1-16,3-5-4 15,4-7 1-15</inkml:trace>
  <inkml:trace contextRef="#ctx0" brushRef="#br0" timeOffset="-104763.49">25005 12148 36 0,'10'3'18'0,"-6"13"-20"0,-4-16 32 15,-7 3-31-15,-4 0 1 0,-3-3 0 16,0 3 0-16,-3 0 0 16,-5-3 0-16,5 6 0 15,-1 1 1-15,7-7-2 16,1 0 0-16,3 6-3 16,3-3 1-16,4 0-2 15,7 7 1-15,4-1-1 16,0 0 0-16,3 1 0 15,0-4 0-15,0 3 0 16,0 1 1-16,-3-4 0 16,-1 0 0-16,1-2 0 15,-4-1 1-15,0 3 1 16,0 0 1-16,0 4 2 16,0-1 0-16,0 0 1 15,0 1 0-15,4-1-1 16,-1 1 0-16,-3-1-1 15,4-6 0-15,-4-3 0 0,4-6 0 16,6-7 1 0,4-9 1-16,4-3 2 0,3-12 0 15,4-10 1-15,-4-13 1 16,-3-9 0-16,-4 3 1 16,-3-9-3-16,-8 0 0 15,-3-4-2-15,-3 7 0 16,-4 6-1-16,-4 4 1 15,1 18 0-15,-1 19 0 16,-3 12 2-16,-3 23 0 16,3 18 1-16,0 16 0 15,-4 18-2-15,-7 23 0 16,1 22-7-16,-1 2 0 0,-10-11-9 16,14 2 1-16</inkml:trace>
  <inkml:trace contextRef="#ctx0" brushRef="#br0" timeOffset="-102822.43">10816 14782 38 0,'-10'12'19'0,"20"-24"-13"16,-6 6 19-16,3-1-21 0,0 1 0 15,3-3 2-15,1-1 1 16,3 4-8-16,4 0 1 15,3-1 6-15,7 1 1 16,7 3-1-16,22-3 0 16,10 3-1-16,32-1 0 15,28 8-1-15,28-4 0 16,32-4-2-16,25-5 1 16,24 0-3-16,-3-1 1 15,-4-2-1-15,-17-1 0 0,-36-3-2 16,-31-2 1-16,-25 2-8 15,-29 0 1-15,-20 1-12 16,-25 5 1-16</inkml:trace>
  <inkml:trace contextRef="#ctx0" brushRef="#br0" timeOffset="-101834.2">11712 13339 53 0,'0'3'26'0,"-3"-6"-24"16,-1 3 37-16,1 0-38 16,-8 3 1-16,-3 1-1 15,-4 2 0-15,1 3-2 16,-1 4 1-16,-3 6 0 0,3 6 1 16,-3-6-4-1,3 2 1-15,4 5-2 0,4-1 1 16,10 0-2-16,0-10 1 15,7-5 2-15,3-1 0 16,4-6 2-16,1-6 1 16,-1-3 1-16,0-3 0 15,-4-1 1-15,1 4 0 16,0-4-2-16,-4 1 1 16,0-3-3-16,0-1 1 0,-4 4-1 15,1 2 0 1,-4 7-2-16,0 3 1 0,0 4-2 15,-4-1 0-15,1-3-1 16,-1 7 0-16,1-1-1 16,-1 7 1-16,4 2 2 15,4 1 0-15,-1 6 2 16,4 4 0-16,7 2 4 16,4 7 1-16,3 2 2 15,-3-8 1-15,-4-1 0 16,-3 0 0-16,-4 1-1 15,-11-4 0-15,-7 0-3 16,-10-3 0-16,-7-3-3 16,0-6 1-16,-7-7-2 15,-4-6 1-15,0-6-3 16,4-6 1-16,6-4-2 16,8-2 1-16,7-1-2 0,7-3 1 15,11 7-2-15,10-1 0 16,7 1-4-16,7-4 0 15,4-9-2-15,3 0 1 16</inkml:trace>
  <inkml:trace contextRef="#ctx0" brushRef="#br0" timeOffset="-101547.18">11973 13082 52 0,'4'28'26'0,"-8"-3"-30"16,1-15 54-16,-1 12-48 16,-3 6 0-16,0 7 0 15,-3 8 0-15,2 4-3 16,1 7 0-16,0 2 1 15,-3-2 1-15,6-17-6 16,1-2 1-16,6-10-11 16,8-10 0-16,-4-8-1 15,3-7 0-15</inkml:trace>
  <inkml:trace contextRef="#ctx0" brushRef="#br0" timeOffset="-101231.68">12217 13496 41 0,'0'3'20'0,"3"-6"-21"0,-3 3 37 16,0 0-34-16,-3 0 0 0,-4 0 0 15,-4 0 1-15,-3 3-4 16,0 0 0-16,0 1 3 15,0-1 0-15,0 9-2 16,-1 1 1-16,5 2 0 16,3 1 0-16,3-3-1 15,8-7 0-15,6 0 0 16,1-6 0-16,3-9-2 16,0-4 0-16,4 1-7 15,-1-7 0-15,-6-9-5 16,3-1 1-16</inkml:trace>
  <inkml:trace contextRef="#ctx0" brushRef="#br0" timeOffset="-100901.75">12372 13060 48 0,'-4'22'24'0,"4"41"-26"0,0-51 43 15,-3 17-40-15,-1 2 0 16,-3 13 0-16,0 9 1 0,-3-3-3 15,-1 1 1-15,0-1 0 16,4-9 0-16,4-10-4 16,-1-6 1-16,4-16-6 15,4-6 1-15,3-9-6 16,4-3 0-16</inkml:trace>
  <inkml:trace contextRef="#ctx0" brushRef="#br0" timeOffset="-100647.13">12418 13358 23 0,'0'-3'11'0,"10"-3"-3"15,-6 3 11-15,3-1-16 16,0 1 0-16,4 0 4 16,-1 3 1-16,4 3-8 15,4 4 0-15,3 2 7 0,0 7 0 16,-3 6-2-1,0 6 1-15,-11-9-3 0,-7 3 1 16,-11 6-3-16,-7 3 1 16,-3 1-4-16,-3-4 0 15,-1-3-8-15,0-9 0 16,-3-7-5-16,0-6 1 16</inkml:trace>
  <inkml:trace contextRef="#ctx0" brushRef="#br0" timeOffset="-100062.43">12838 13443 47 0,'0'6'23'0,"0"-3"-26"16,-4-3 41-16,1 3-39 0,-5 4 1 15,1 2 0-15,-3 0 0 16,-4 1 0-16,0-7 0 16,0 6 0-16,-1 4 0 15,5-1 0-15,3 1 1 16,3 3-1-16,1-7 0 16,6 0-1-16,4-5 1 15,7-4-1-15,4-7 0 16,0-5-1-16,-1 6 1 15,-3-4-1-15,1-2 0 0,-5-1-2 16,1 1 0 0,-1-1-2-16,1 0 1 15,-1 7-1 1,1 6 1-16,-4 3 2 16,-3 4 0-16,-4-1 3 15,0 3 1-15,-4 4 1 16,1 2 1-16,-1 7-1 15,1 0 0-15,3-6-3 16,3 3 0-16,4-7-8 16,4-8 0-16</inkml:trace>
  <inkml:trace contextRef="#ctx0" brushRef="#br0" timeOffset="-99733.36">13194 12935 61 0,'0'12'30'0,"0"1"-39"0,0-4 62 0,-4 16-50 16,1 4 1-1,-4 8 1-15,0 20 1 0,0-1-9 16,-4 13 1-16,-3 0 0 16,-4 9 1-16,1 1-16 15,3-16 0-15,3-7-2 16,7-9 0-16</inkml:trace>
  <inkml:trace contextRef="#ctx0" brushRef="#br0" timeOffset="-94086.72">24634 9153 37 0,'0'6'18'0,"-3"16"-9"0,3-22 18 16,0 7-26-16,0 5 1 16,0 4 3-16,0 18 0 15,0 4-6-15,-4 6 1 16,1 6 2-16,-4-3 1 16,0 3-2-16,0-6 1 15,3-3-6-15,-3-10 0 16,0-3-8-16,4-6 1 15,3-6-3-15,0-3 0 16</inkml:trace>
  <inkml:trace contextRef="#ctx0" brushRef="#br0" timeOffset="-93787.2">24772 9551 39 0,'-3'13'19'0,"3"6"-18"16,0-13 36-16,0 0-34 15,0 0 0-15,0 4 0 16,-4-1 1-16,4 4-6 15,0-1 1-15,-4 1 2 0,4-4 1 16,0 1-5-16,0-7 1 16,0-3-8-16,0 0 1 15,8-13-5-15,-1 1 1 16</inkml:trace>
  <inkml:trace contextRef="#ctx0" brushRef="#br0" timeOffset="-93080.35">24807 9542 34 0,'-7'6'17'0,"7"0"-13"0,0-2 27 16,0-1-30-16,-3 3 1 16,-1 0 0-16,1 4 1 0,-1-4-4 15,1 0 1-15,-1 0 1 16,1 4 1-16,-1 2-2 16,1 1 1-16,3 3 0 15,0-1 0-15,3 4 0 16,1-6 0-16,3-4-1 15,0 0 1-15,3-2 0 16,1-10 1-16,-1-4-1 16,5-2 1-16,-1-10-1 15,0 3 1-15,-4-2-1 16,1-1 1-16,-4-3-1 16,-7 0 0-16,-4 3-4 15,-6 0 1-15,-4 4-4 16,-4-1 1-16,1 6-7 15,-1 4 1-15,4 3-4 16,10 3 1-16</inkml:trace>
  <inkml:trace contextRef="#ctx0" brushRef="#br0" timeOffset="-92628.7">25097 9498 31 0,'0'3'15'0,"0"-3"-12"16,0 0 27-16,0 0-29 16,0 0 0-16,-4 3 2 15,-3 3 1-15,0 1-5 16,0 2 1-16,0 7 2 15,0-4 1-15,0 1-2 16,0 3 1-16,0 2-1 16,3 1 1-16,4 0-1 0,0-3 1 15,4-4-4-15,-1-2 1 16,4-4-6-16,0-3 0 16,0-3-6-16,0-9 1 15</inkml:trace>
  <inkml:trace contextRef="#ctx0" brushRef="#br0" timeOffset="-91986.41">25326 9517 37 0,'3'3'18'0,"-3"-3"-19"0,0 0 31 0,-3 0-29 15,-8 3 0-15,-3 6 0 16,-7 1 1-16,3-1-3 15,-3 4 0-15,-3-4 2 16,2 1 0-16,5 5-1 16,3-2 0-16,0-1-1 15,6 1 0-15,5-4-1 16,-1-2 0-16,8-1 0 16,7-9 1-16,-1 0-1 15,1-4 0-15,3 1 1 16,0 0 0-16,0-4-1 15,0 1 0-15,-3 0-1 16,-1 2 0-16,1 1-2 16,-4 3 0-16,0 3-2 15,0 6 1-15,-3-3 1 0,-1 4 1 16,1-4 0-16,-4-3 0 16,3 6 2-16,-3-3 0 15,4 3 2-15,-4 1 1 16,3-1 1-16,4-3 1 15,0 3 0-15,4-3 0 16,3-3 1-16,7-6 0 16,4 0 0-16,3-3 0 15,0-10 0-15,8-10 1 16,-8-2 0-16,-3-13 0 16,-4-3-2-16,-4-6 1 0,1-4-1 15,-4-5 1-15,-3 2-3 16,-8 4 0-16,-3 6-1 15,-3 2 1-15,-1 14-1 16,-3 15 0-16,0 19 1 16,-4 10 0-16,1 21 2 15,-1 19 0-15,4 19 0 16,0 6 0-16,4 7-1 16,-1-13 1-16,8-3-8 15,-1-10 1-15,4-9-9 16,-7-15 0-16</inkml:trace>
  <inkml:trace contextRef="#ctx0" brushRef="#br0" timeOffset="-89776.9">26959 10658 36 0,'-7'13'18'0,"7"9"-8"0,0-16 23 15,0 0-30-15,0 1 1 16,0 11 1-16,-3 7 1 15,-1 35-8 1,1 0 0-16,3-13 3 16,0-7 0-16,0-2-7 15,0-7 1-15,3-9-10 16,4-9 1-16</inkml:trace>
  <inkml:trace contextRef="#ctx0" brushRef="#br0" timeOffset="-89448.13">27220 10984 48 0,'11'3'24'0,"-8"-3"-23"15,-3 0 38-15,0-3-38 0,-3-3 0 16,-1-3-1-16,-3-1 1 15,-7 4-2-15,0-3 1 16,-4 2 0-16,1 4 0 16,-1 6-1-16,1 7 0 15,-1 5-3-15,4 4 1 16,3 3-1-16,4 0 0 16,4-9 0-16,6-1 0 15,4-2 1-15,7-7 1 16,4-3 2-16,3-3 0 15,-3-4-4-15,-1 1 1 0,-2-7-7 16,-8 1 0-16</inkml:trace>
  <inkml:trace contextRef="#ctx0" brushRef="#br0" timeOffset="-89134.06">27418 10959 45 0,'-4'0'22'0,"-6"0"-21"16,10-3 39-16,-7-3-40 15,0 3 1-15,-4 3 0 0,-3 3 0 16,3 0-1-16,1 6 0 15,3 7 0-15,0 0 1 16,0 3-2-16,3 6 0 16,1-3-1-16,3 3 0 15,0 0-3-15,3-3 1 16,8-3-5-16,3-7 0 16,7-6-4-16,0-6 0 15</inkml:trace>
  <inkml:trace contextRef="#ctx0" brushRef="#br0" timeOffset="-88784.83">27679 10978 36 0,'3'19'18'0,"-10"-10"-21"15,4-6 30-15,-4 1-27 16,-4-1 1-16,-3 6 1 15,-3 0 0-15,-1 1-2 16,0-1 0-16,1 1 1 16,2-4 1-16,5 3-3 15,-1 1 1-15,4-1-5 16,0 1 1-16,7-1-2 16,0-3 0-16,4-3 0 15,3-3 0-15,3-6 1 0,1 0 0 16,3 0 3-16,0-1 1 15,-3-2-2-15,-1 0 0 16,1-1-2-16,0 4 0 16</inkml:trace>
  <inkml:trace contextRef="#ctx0" brushRef="#br0" timeOffset="-88504.99">27725 11103 11 0,'10'4'5'0,"8"-4"0"0,-11-4 7 0,4 4-12 0,3-6 1 16,0-9 0-16,-4-7 1 0,1-7-1 16,7-8 0-1,-4-4 3-15,3-6 1 0,-2 0 1 16,-1-3 0-16,-7-4-2 16,-7 7 1-16,0 10-1 15,-4-1 0-15,1 10-4 16,-4 9 0-16,0 7-1 15,0 12 1 1,3 15 1-16,0 13 1 0,-3 19 0 16,4 16 1-16,3 16 1 15,0-7 0-15,0-3-3 32,7-7 0-17,4-5-12 1,6-16 0-16</inkml:trace>
  <inkml:trace contextRef="#ctx0" brushRef="#br3" timeOffset="-68716.7">3658 15857 35 0,'0'3'17'0,"0"1"-10"0,0-4 18 16,0 0-23-16,0-7 0 16,0 7 1-16,-7-3 1 15,4 3-6-15,-8-6 1 16,11 3 2-16,-7 0 1 0,-3 3-1 16,-1-3 0-16,0 3 0 15,1 3 0-15,-1 0-1 16,-6 0 0-16,-1 3-1 15,4 0 0-15,-4 1-1 16,8 2 0-16,3 4-2 16,7 2 1-16,7 4 0 15,3 0 1-15,8 3 1 16,-4-3 1-16,4 3 1 16,3-3 1-16,7-4 2 15,0-5 0-15,-7-10 0 16,0-7 1-16,-3-5-1 15,-4-1 0-15,-7-2-2 16,-7-1 0-16,-7 0-2 16,-3-3 0-16,-4 4 0 15,3-7 0-15,-7 3 0 16,-3-3 0-16,0 3 0 0,-7 7 1 16,7 2 0-16,-8 4 0 15,8 6-1-15,4 6 1 16,6 4-1-16,0 5 1 15,4 4-1-15,7 0 1 16,7 6-1-16,8 0 0 16,-1 3 0-16,7-3 1 15,0-3-1-15,-3-6 0 16,-8-3 1-16,11-7 0 16,-10-6-1-16,7-3 1 0,-8-10-1 15,-6 1 0-15,3-4 0 16,-7 0 0-16,0 1-1 15,0-1 1-15,-11 0-1 16,11 4 1-16,-10-1 0 16,-1 1 0-16,4-1 0 15,-11 4 0-15,4 2-1 16,4 4 0-16,-8 3-1 16,7 3 1-16,-6 1-2 15,6 2 0-15,8 6-1 16,-4 4 1-16,14 3 1 15,-4 6 0 1,8 3 0-16,6-6 1 16,-6 3 1-16,7-3 1 0,-8-3 1 15,11-3 0-15,-3-10 0 16,3-6 1-16,0 0 0 0,-3-9 0 16,-4-7-1-16,-7-3 1 15,-7 0-3-15,-7-3 1 16,-4 0-2-16,1-3 1 15,-1 3-1-15,-10 0 1 16,4 7 0-16,-5-1 0 16,1 3 0-1,0 4 1-15,-4 6-1 16,11 3 0-16,4 3 0 0,10 10 0 16,0 5 0-16,3 7 0 15,8 1-1-15,6-1 1 0,-6-7-4 16,7-5 0-16,-8-13-11 15,1-6 1-15</inkml:trace>
  <inkml:trace contextRef="#ctx0" brushRef="#br3" timeOffset="-67439.25">4195 15440 48 0,'0'16'24'0,"0"-10"-14"0,3 1 24 0,4 2-33 16,4 7 1-16,-8-1 1 16,4 10 0-16,-7 7-3 15,0 2 0-15,-7 20 2 16,4 8 1-16,-8 23-1 16,4 0 0-16,4 9-2 15,-15-3 0-15,7 0-2 16,1-13 0-1,-1-12-3-15,1-13 0 0,3-9-6 16,3-16 0-16,4-12-5 16,0-16 0-16</inkml:trace>
  <inkml:trace contextRef="#ctx0" brushRef="#br3" timeOffset="-67019.06">4353 16130 27 0,'11'25'13'0,"-8"13"-6"0,-3-29 16 15,-3 7-19-15,3 3 0 32,-11 9 2-32,-3-6 0 0,11-6-8 15,-8-1 0-15,11-8 5 16,0-4 1-16,4-10-3 15,6 4 1-15,4-6-4 16,-3-4 1-16,3-5-2 16,4-8 0-16,-1-2-2 15,-3 3 0-15,4 0 0 16,0 6 1-16,-4 7 2 16,3 2 1-16,1 4 2 31,-4 3 0-16,4 6 2-15,-8 6 0 16,1 7-1-16,-4 3 1 0,-3 3-1 0,-4 3 0 0,0 0-2 16,0 0 0-16,0 0-3 15,0 0 0-15,7-3-7 16,-4-9 0-16,8-10 0 16,6-12 0-16</inkml:trace>
  <inkml:trace contextRef="#ctx0" brushRef="#br3" timeOffset="-66683.95">4981 16102 43 0,'4'9'21'0,"3"-12"-28"0,-7 3 45 15,-7 0-35-15,3 3 1 16,-6 0 1-16,-4 4 0 0,-8 5-7 15,-2 7 0-15,-5 3 5 16,1 6 0-16,7-3-2 16,0 7 0-16,0 2-1 15,7-2 1-15,3 2-1 16,8 1 1-16,6-7-1 16,4 0 1-16,14-3-1 15,7-9 1-15,-3-7-5 16,3-9 1-16,8-3-8 15,-5-9 1 1,-2-14-5 0,2-5 1 15</inkml:trace>
  <inkml:trace contextRef="#ctx0" brushRef="#br3" timeOffset="-66387.69">5232 16331 39 0,'3'28'19'0,"1"22"-18"0,-4-40 33 16,0 2-29-16,0 1 0 16,3 2 1-16,-3-2 1 15,0-7-9-15,0-6 0 16,0-3 6-16,0-9 0 16,0-4-2-16,7-9 0 15,-7 0-1-15,4-4 0 0,3 1-1 16,-7-3 1-16,3 0-1 15,5 2 1-15,-5 7-1 16,8 4 1-16,3 2-1 16,7 0 1-16,0 4-3 15,7-1 0-15,-7 4-9 16,8-1 1-16,-8 1-7 16,0 3 1-16</inkml:trace>
  <inkml:trace contextRef="#ctx0" brushRef="#br3" timeOffset="-65968.71">5503 16334 49 0,'14'19'24'0,"1"6"-19"0,-8-22 43 16,3 3-46-16,4-3 1 15,11 1 0-15,-4-4 1 16,4-4-6-16,0-8 0 16,-1 2 3-16,1-2 1 15,-4-1-3-15,-7 1 0 16,0-7-2-16,-10 0 1 16,3 0-2-16,-14 4 1 15,3 2-3-15,-3 7 1 16,-3 6 0-16,-1 6 0 15,1 7 1-15,-8-4 0 0,7 7 2 16,1 9 0-16,-1 3 2 16,4 0 1-1,4 7 0-15,3-4 0 16,3 4 1-16,8-4 0 0,3-3-1 16,0-6 0-16,4-9-3 15,3-10 1-15,-4-12-7 16,5-1 0-16,-8-15-5 15,10-3 0-15</inkml:trace>
  <inkml:trace contextRef="#ctx0" brushRef="#br3" timeOffset="-65607.72">6071 16265 27 0,'7'9'13'0,"-3"1"-13"0,-8-7 19 0,1 3-17 0,-4-3 1 15,-14 1 1-15,-1 8 0 16,5 4-5-16,-4 3 0 16,-4 2 3-16,11 5 1 15,-4-1-2-15,8 0 1 16,3-3-2-16,0 3 1 16,7-13-2-16,7 1 1 15,7-10 0-15,-4-6 0 16,11 0-1-16,-6-7 1 15,2 4 0-15,1-3 0 16,-1 6 0 0,-2-4 1-1,2 1-1 1,-6 6 0 0,-4 0 0-16,3 6 0 0,1 1 1 0,-7 2 0 0,6 0-1 0,-3 1 0 0,4-1-6 15,-1-6 1-15,8-9-5 16,-7-10 0-16</inkml:trace>
  <inkml:trace contextRef="#ctx0" brushRef="#br3" timeOffset="-65262.07">6428 16140 34 0,'7'22'17'0,"3"-7"-19"16,-10-9 28-16,-10 4-26 15,-1 2 0-15,1 4 2 0,2 0 1 16,-13-4-2-16,7 4 0 16,0 0 2-16,3-1 0 15,1 1 0-15,3 0 1 16,3-1-1-16,8 1 0 16,3-3-1-16,3-4 0 15,-2 4 1-15,6-4 0 16,3 0-1-16,-6 4 1 15,7-4-1-15,-8 7 0 16,-6 0-2-16,-4 3 1 31,-4 2-3-31,-3 5 1 0,0-1-4 0,-7-10 0 0,3-2-5 16,4-4 1-16,0-2-6 16,0-11 0-16</inkml:trace>
  <inkml:trace contextRef="#ctx0" brushRef="#br3" timeOffset="-65049.93">6678 16284 37 0,'11'22'18'0,"-8"22"-17"16,-3-32 30-16,0 4-30 0,0 6 0 15,0-3 0-15,0-1 0 16,0-5-3-16,0-4 0 16,0-9-9-16,0-12 0 15</inkml:trace>
  <inkml:trace contextRef="#ctx0" brushRef="#br3" timeOffset="-64855.87">6625 16093 41 0,'11'-13'20'0,"6"26"-22"0,-6-10 31 0,0 0-30 16,-1 0 0-16,-3 0 0 16,4 0 1-16,3 0-4 15,-4 0 0-15,8 4-7 16,-11-4 0-16</inkml:trace>
  <inkml:trace contextRef="#ctx0" brushRef="#br3" timeOffset="-64310.01">6869 16281 27 0,'10'28'13'0,"15"6"-12"16,-22-24 16-16,4 2-17 16,4 1 1-16,7-1-1 15,-8-5 1-15,4-4-2 16,4-6 1-16,3-13 0 15,-3 0 1-15,-4 1 0 16,0-4 0-16,-3 0 0 0,3-3 0 16,3 0 0-16,1 3 1 15,-4 4-1-15,7 2 0 16,4 4-1-16,3 2 1 16,4 4-1-16,0 3 1 15,-1 7-1-15,-2 2 0 16,-1 4-2-16,-10 2 1 15,-1 4-1-15,8 3 1 16,-15 9-1-16,8 4 0 16,3 15 2-16,4 3 0 15,0-3 2-15,-4 4 0 0,-7 8-1 16,-3-2 1-16,-11 6-1 16,-8-6 1-16,-6-4-2 15,0-9 1-15,-18-6-2 16,-6-7 1-16,-8-18-1 15,-14-10 1-15,-4-12 0 16,-6-19 0-16,6 0-1 16,4-7 1-16,4-5 2 15,6-1 0-15,12 4 2 16,9 2 1-16,12 4 2 16,24 9 0-16,11-6-1 15,27-3 1-15,12 3-2 16,-8 6 0-16,4 3-6 15,-7 4 0-15,-11 2-11 16,-10-2 1-16,-14-4-4 16,-11 1 0-16</inkml:trace>
  <inkml:trace contextRef="#ctx0" brushRef="#br3" timeOffset="-63355.09">8580 16209 36 0,'-7'0'18'0,"10"3"-14"0,-3 0 30 16,4 0-28-16,3 3 0 15,-7 4 4-15,3 5 0 16,-3 4-12-16,4 6 1 15,-4 3 7-15,3 7 1 16,1 3-3-16,-1 2 0 16,4 1-2-16,-3-3 0 15,3-10-2-15,-4-6 1 16,8-10-1-16,0-15 0 0,6-12-2 16,15-10 1-16,0-10-6 15,10-6 0 1,4-9-11-16,7-13 0 0</inkml:trace>
  <inkml:trace contextRef="#ctx0" brushRef="#br3" timeOffset="-63039.96">9169 16096 40 0,'17'12'20'0,"1"-12"-7"16,-18 0 22-16,7 3-33 15,-3 0 1-15,-4 4-1 16,0 2 1-16,-4 4-5 15,-3-1 1-15,-11 4 2 16,8 0 0-16,-4-1-1 16,0 1 0-16,-1 0-1 0,1-1 0 15,0-2 0-15,4-4 0 16,3 1 0-16,3-4 1 16,15 7 0-16,-8-4 0 15,11 3 2-15,4 4 0 16,3 0 0-16,-3-1 1 15,-1 7-1-15,-6 0 0 16,-11 7-3-16,-11 5 0 16,-6 1-13-16,-8-7 1 15,-14-6-3-15,4-13 0 16</inkml:trace>
  <inkml:trace contextRef="#ctx0" brushRef="#br3" timeOffset="-62169.19">11074 15469 39 0,'-4'40'19'0,"-6"-15"-20"0,6-15 33 15,1 12-27-15,-5 9 0 16,1 0 4-16,0 13 0 16,-3 7-11-16,3 5 0 0,3 10 8 15,1-10 0-15,3-2-2 16,0-4 1-16,0-9-3 15,-4-7 1-15,4-6-2 16,-3-9 1-16,-8-6-2 16,-7-7 0-16,-3-3-2 15,-11-3 1-15,1 0-2 16,3-6 0-16,-4 3 0 16,0-1 1-16,-3 4-1 15,3 7 0-15,4 2 0 16,3 7 0-16,7 3 1 15,8 3 1-15,6-4 0 16,8 4 1-16,10 0 1 16,7 3 0-16,7-6-1 15,8 0 1-15,9 0 0 0,8-10 1 16,4-3-1 0,3-6 1-16,0-6-1 15,-4-3 0-15,-6-7 0 0,-5-6 1 16,-13-6-2-16,-4-3 1 15,-6-1-1-15,-5 7 1 16,-6 0-1-16,-1-3 0 16,-3 3-1-16,-3 6 1 15,-8-3-1 17,1 9 1-17,-4 13-1-15,-4 7 0 0,1-1 0 0,-1 10 1 0,1 6 0 0,3 9 0 16,3 0 0-16,4 1 0 0,7 5 0 15,4-2 0-15,3-7-2 16,0-6 0-16,7-6-7 16,7-10 1-16,4-9-7 15,3-7 0-15</inkml:trace>
  <inkml:trace contextRef="#ctx0" brushRef="#br3" timeOffset="-61898.88">11786 16074 30 0,'14'15'15'0,"-3"-8"-8"16,-11-7 18-16,0 0-25 15,0 0 1-15,-4 0 2 16,-6 3 0-16,-4 3-2 16,-7 7 0-16,-4 9 2 0,-3 6 1 15,-1 3 0-15,5 1 0 16,3 2-1-16,3 1 0 15,7-1-1-15,4 4 1 16,7-4-2-16,11-9 0 16,10-6-1-16,7-10 1 15,1-9-5-15,2-9 0 16,1-7-11-16,-4-9 1 16</inkml:trace>
  <inkml:trace contextRef="#ctx0" brushRef="#br3" timeOffset="-61552.71">12044 16303 48 0,'10'25'24'0,"1"-3"-21"16,-7-16 37-16,-4 0-39 15,3 0 1-15,1-2 0 16,-4-1 0-16,7-6-3 16,-7-7 0-16,0-2 2 15,3-1 0-15,1-3-1 16,-1-5 0-16,4-1 0 16,0 0 1-16,4 0-1 15,0 3 1-15,3 3-1 0,0 4 1 16,0 5-1-16,3 1 1 15,5 0-4-15,2 0 0 16,1-1-12-16,-4-5 1 16,-7 2-2-16,-3 1 1 15</inkml:trace>
  <inkml:trace contextRef="#ctx0" brushRef="#br3" timeOffset="-61209.57">12453 16287 43 0,'25'13'21'0,"17"-23"-25"15,-24 4 39-15,3-4-33 16,0 1 0-16,0-7 2 16,-3 1 0-16,-4-1-6 15,-3 0 1-15,-4 1 3 16,-7 2 0-16,-4 1-3 15,-6 2 0-15,-5 4-2 16,-2 6 1-16,-1 6 0 16,0 7 0-16,1 5 0 15,-1 8 0-15,11-4 2 16,0 6 0-16,4 6 1 16,3-2 0-16,7-1-1 15,3 3 1-15,8-8-3 16,3-8 1-16,7-11-6 0,0-7 1 15,4-10-6-15,0-12 0 16</inkml:trace>
  <inkml:trace contextRef="#ctx0" brushRef="#br3" timeOffset="-60864.42">12947 16202 21 0,'14'-15'10'0,"-3"2"3"0,-11 13 10 15,0 0-22-15,0 3 1 0,-4 7 0 16,1 5 0-16,-8 4-3 15,-3 0 1 1,0 0 1-16,-7 3 1 0,7 3-1 16,-1 0 1-16,5 0-1 15,3-6 1-15,7 0 0 16,3-4 0 0,18-12-1-1,1-6 1-15,2-6-1 16,-3-4 0-16,-3-2-1 15,0-1 0-15,-4 3-1 16,0 4 1-16,0 3 1 16,-3-1 0-16,-1 7-1 15,4 7 1-15,0 2 0 16,1 4 0-16,-1 2-4 16,0-2 1-16,7 3-9 15,4-10 1-15,-1-9-2 16,5-7 1-16</inkml:trace>
  <inkml:trace contextRef="#ctx0" brushRef="#br3" timeOffset="-60563.01">13518 16133 29 0,'8'7'14'0,"-8"-1"-19"0,-4-6 25 15,-3 3-20-15,-7 0 0 16,-7 3 3-16,-4 4 0 15,-3 2-2-15,-4 4 0 0,7 3 3 16,4-3 0-16,3-4 2 16,8 1 1-16,6 2-1 15,8 1 0-15,6 3-1 16,8 6 0-16,7-3 0 16,3 3 0-16,0 0-3 15,-7-6 1-15,-3 0-2 16,-4 3 1-16,-10 3-3 15,-11 6 1-15,-18-6-6 16,-14 0 0-16,-3-6-10 16,-4-6 0-16</inkml:trace>
  <inkml:trace contextRef="#ctx0" brushRef="#br3" timeOffset="-60125.96">13949 16300 46 0,'10'18'23'0,"-10"14"-16"16,0-26 33-16,0 6-40 16,-3 1 1-16,-1 6-1 15,1 0 1-15,-1-7-3 16,4 4 1-16,0-10-7 16,0-6 0-16,0-16-7 15,0-12 1-15</inkml:trace>
  <inkml:trace contextRef="#ctx0" brushRef="#br3" timeOffset="-59943.23">13783 15942 43 0,'7'6'21'0,"28"10"-22"0,-24-10 34 16,3 4-31-16,4-1 0 15,3 4 0-15,7-1 0 16,4-2-9-16,-4-1 0 15,-3-12-5-15,-1-7 1 16</inkml:trace>
  <inkml:trace contextRef="#ctx0" brushRef="#br3" timeOffset="-59347.2">14263 16318 30 0,'7'19'15'0,"3"-9"-10"15,-6-14 17-15,0-2-22 16,-1 0 0-16,4 0 1 16,0-7 0-16,0-6-1 15,4-3 1-15,-1-6 2 16,4 0 0-16,8 3 0 16,2 6 0-16,8 0 1 15,3 7 0-15,1 5-1 16,-1 7 0-16,4 3-2 15,7 4 1-15,-1 2-2 0,1 1 1 16,-3-4-2-16,-1-3 0 16,0-3 0-16,1-3 0 15,-8 0 0-15,-3 0 0 16,-11-1-1-16,-7 1 1 16,-7 3-1-16,-7 3 1 15,-7 4-2-15,0 5 0 16,-4 10-2-16,4 0 1 15,4 6 0-15,3 13 0 16,3 6 2-16,4 19 0 16,7 0 1-16,1 12 1 15,-1-6 3-15,0 7 0 0,-4-4 1 16,-6 0 0-16,-11-6 0 16,-7-9 1-16,-11-7-1 15,-7-15 0-15,-17-7-1 16,-1-12 0-16,5-13-2 15,-1-12 0-15,-4-13-1 16,5-6 1-16,6-6 0 16,7-1 1-16,14-2 0 15,11 12 1-15,14 0 1 16,11-3 0-16,24-3-1 16,18-4 1-16,21-5-2 15,4 2 0-15,-14-2-7 16,-18-1 0-16,-15-6-12 15,-20 3 1-15</inkml:trace>
  <inkml:trace contextRef="#ctx0" brushRef="#br1" timeOffset="-50008.63">4244 16892 33 0,'14'0'16'0,"53"-9"-7"16,-39 2 17-16,22 1-21 16,20 3 1-16,11 0 5 15,29 3 0-15,17 0-13 16,14 0 1-16,18-3 7 0,13 3 1 15,19 0-3-15,3 0 1 16,-11-3-4-16,1 3 0 16,-29 0-1-16,-24 3 0 15,-22 0-3-15,-24-3 1 16,-22 0-8-16,-24 3 0 16,-18-3-7-16,-14 0 0 15</inkml:trace>
  <inkml:trace contextRef="#ctx0" brushRef="#br1" timeOffset="-49529.88">4434 17212 42 0,'0'9'21'0,"18"-15"-21"0,-4 0 31 16,14 0-25-16,15-4 0 15,13 1 3-15,25 3 1 16,29-1-11-16,10 1 0 16,28 3 8-16,21-3 1 15,4-1-4-15,10-5 1 16,-3-1-4-16,-17 1 1 16,-22-1-6-16,-18 1 1 15,-20 2-7 95,-33 1 1-95,-10-10-10-15,-32 0 0 0</inkml:trace>
  <inkml:trace contextRef="#ctx0" brushRef="#br1" timeOffset="-45683.98">23417 12104 12 0,'-3'9'6'0,"6"-15"6"0,-3 6 6 16,0 0-14-16,4-3 0 16,-1 3 2-16,-3 0 0 0,4-6-7 15,-4 6 1-15,7-4 5 16,0-2 1-16,4-3-2 16,-4 6 0-16,0-7 0 15,3 1 1-15,1-1-2 16,0 4 1-16,-1 0-1 15,-3 0 0-15,4 2 0 16,-1-5 1-16,4 6-1 16,1-7 0-16,-5 7 0 15,4-3 0-15,-3 0-1 16,-1 0 1-16,1-4-2 16,-4 4 1-16,0-4 0 15,0 1 0-15,4 0-1 16,-1-4 0-16,1 4 0 15,0-10 1-15,3 6-1 16,0 10 1-16,0-6-1 16,0 2 0-16,0 1 0 0,-3-3 0 15,-1-1-1-15,1 1 0 16,-1 0 0-16,1-1 1 16,0-2-1-16,-1-1 1 15,1 4 0-15,-1-4 0 16,1 4-1-16,-1-1 1 15,1 1-1-15,-4 0 1 16,0-1-1-16,0 1 1 16,0 2-1-16,0-2 0 15,0 3 0-15,0-4 0 16,1 7 0-16,-5 0 0 16,4 0 0-16,0 0 0 0,-7 3 0 15,4-3 0-15,-1 0 0 16,4-7 0-16,-3 1 0 15,-1-1 0 1,4-2 0 0,-3-4 1-16,-1 7-1 15,1-1 1-15,-4 1-1 16,3 3 1-16,-3-4 0 16,0 1 0-16,0-1 0 15,0 1 0-15,0 0-1 16,0-1 1-16,4 1 0 15,-4 2 0-15,0 1-1 16,4-3 1-16,-4 9-1 16,3-3 1-16,1-4-1 15,-1 1 1-15,4 0-1 16,-3-4 0-16,3 4 0 0,0-3 0 16,3 2 0-16,1-2 0 15,-4 3 0-15,4 0 0 16,-4-1 0-16,0 1 0 15,0 0 0-15,0-1 0 16,0 1 0-16,0-3 0 16,0-1 0-16,4 1 0 15,-1 0 0-15,1-1 0 16,-1 7 0-16,-3 0 0 16,0-7 0-16,1 7 1 0,-1 0-1 15,0 0 0-15,0-3 0 16,0 3 1-16,0-4-1 15,0 1 0-15,0 0 0 16,0 0 1-16,0-1-1 16,4 1 1-16,-1-3-1 15,1-1 0-15,-4 1 0 16,3-1 1-16,-3 1-1 16,4 0 1-16,0-1-1 15,-4 1 1-15,3 2-1 16,1-2 1-16,-1 0-1 15,1-1 0-15,0 1 0 16,-1 3 0-16,1-1 0 16,-1 4 1-16,1-9 0 15,3-1 0-15,-3 1 0 0,-4-1 1 16,3 0-1 15,1 1 1-31,-4 2-1 0,0 1 0 0,0-3-1 0,0 2 1 16,0 1-1-16,0-4 1 15,-3 4-1-15,-1-4 1 16,1 1-1-16,-1 2 0 16,1 1 0-16,-4-1 0 15,7 1 0-15,0 3 1 16,0 0-1-16,0-1 1 0,0 4-1 16,0 0 1-16,-3-3-1 15,3-1 0-15,3 1 0 16,1 0 1-16,-4 0-1 15,0-1 0-15,0 1 0 16,4 0 1-16,-4 3-1 16,0-4 1-16,0 4-1 15,3-3 0-15,-3 3 0 16,4-7 1-16,0 4-1 16,-1-3 0-16,1-4 0 15,-4 4 1-15,0-1-1 16,0 4 1-16,4 3-1 15,-1 3 0-15,1-6 0 16,-4 3 1-16,3 3-1 16,1 0 0-16,0-4 0 15,3 1 0-15,0-3 0 16,0-3 0-16,0-1 0 0,4 1 0 16,-4-1 0-16,0 1 0 15,0 3 0-15,4-1 0 16,-4 1 0-16,0 0 1 15,-4 0-2-15,4-1 1 16,-3 1 0-16,3-3 0 16,-3-1 0-16,-1 1 0 15,1-1-1-15,-4 1 1 16,-3 6 0-16,-1-3 0 16,-3 6 0-16,7 0 0 15,-7 0 0-15,0 3 0 0,0 0-4 16,4 3 0-16,-4-3-6 15,-4 0 1-15,-6-3-14 16,-12-9 0-16,-2-7-2 16,2 1 1-16</inkml:trace>
  <inkml:trace contextRef="#ctx0" brushRef="#br1" timeOffset="-41675.13">26656 10784 18 0,'7'3'9'0,"4"3"1"16,-8-6 10-16,1 0-17 16,3 0 0-16,-4 3 2 15,4-3 1-15,-3 0-7 16,3 0 0-16,-7 0 5 16,7-3 0-16,0-3-1 15,0 3 1-15,-3-4-1 16,3 4 1-16,0-3 0 0,3 0 0 15,4-1 0-15,0 1 1 16,4 3-2-16,0-3 1 16,-1-4-2-16,1-2 1 15,0-1-1-15,-1 1 0 16,-3-1 0-16,0-3 0 16,1-2 0-16,-1-1 1 15,7 3-1-15,-7 0 1 16,0 1-1-16,0-1 0 15,0 0 0-15,0-6 0 16,1 1-2-16,-1-1 1 16,-4 3-1-16,4 0 1 0,-3 0-1 15,0-3 0-15,-1 3 0 16,1 1 1-16,-4-4-1 16,0-3 1-16,0 3-1 15,3-7 1-15,1 11-1 16,0-1 1-16,-1 0-1 15,1 0 1-15,-1 0-1 16,-3 0 1-16,0 1-1 16,1-4 0-16,-1 3 0 15,0 0 0-15,-4 0 0 16,4 4 1-16,-3 2-1 16,-1-6 0-16,1 0 0 15,-1 1 0-15,1-1 0 16,-1 3 1-16,1 4-1 15,-1-4 1-15,-3 3-1 16,4-2 0-16,-4-1 0 0,0 0 1 16,0 1-1-16,0-1 0 15,0 0 0-15,0-3 0 16,0 1 0-16,3-4 0 16,-3 6 0-16,0 0 1 15,0 1-1-15,0-1 1 16,4 0-1-16,0 7 1 15,-4-4-1-15,3-2 1 16,1-1-1-16,-1-3 0 16,1 0 0-16,-1 1 1 15,4-4-1-15,0-4 0 0,0 11 0 16,0-1 1-16,0-3-1 16,1-3 0-1,-1 0 0-15,0 0 1 0,3 1-1 16,-3-1 0-16,0 0 0 15,0 0 0-15,0 0 0 16,4 0 0-16,0 0 0 16,-1-3 0-16,4 3 0 15,-3 0 0-15,-1 0 0 16,-2 0 0-16,-1 6 0 16,0-3 0-16,0 1 0 15,0-4 0-15,0 0 0 16,0 0 0-16,0 3 0 15,0-3 0-15,4 3 0 16,-1 7 1-16,-3-4-1 0,4 3 1 16,-4 4-1-16,3 0 0 15,-3-7 0-15,1 0 0 16,-1-3 0-16,0 4 0 16,0-4 0-16,0 0 0 15,0 0 0-15,0-3 1 16,3 4-1-16,-3 2 1 15,4 3-1-15,-4 1 1 16,4-4 0-16,-1 4 1 16,1-1-2-16,-1-3 1 15,1 4-1-15,0-7 1 16,-4 3-1-16,3-3 1 0,-3 4-1 16,4-1 1-16,-4 0 0 15,0 1 0-15,0-1 0 16,0 4 1-16,0-4-1 15,-3 3 1-15,3 1-1 16,3-4 1-16,4 0-1 16,4-2 0-16,3 2 0 15,0 7 0-15,1-10-1 16,2 0 0-16,-6 6 0 16,0 1 1-16,-1-4-1 15,1 0 1-15,-1 4-1 16,1 2 0-16,-4 1-3 15,0 0 1-15,0 2-7 16,-3 1 1-16,0-3-14 16,-1-1 0-16,-3 1-3 0,0-4 1 15</inkml:trace>
  <inkml:trace contextRef="#ctx0" brushRef="#br1" timeOffset="-38952.59">26723 9037 44 0,'3'16'22'0,"5"-7"-13"0,-5-3 22 16,1 4-31-16,-4 2 1 16,0 7 0-16,0 3 0 15,-4-3-2-15,1 0 0 16,-1-4-5-16,4-2 1 15,-4-7-8-15,1-6 0 16</inkml:trace>
  <inkml:trace contextRef="#ctx0" brushRef="#br1" timeOffset="-38719.63">26702 8874 26 0,'14'3'13'0,"4"13"-9"0,-11-13 12 0,-4 0-17 0,-3 0 1 0,7 3-11 15,0 4 1-15,0-4 8 16,0 4 1-16</inkml:trace>
  <inkml:trace contextRef="#ctx0" brushRef="#br1" timeOffset="-38432.66">26801 9178 26 0,'3'31'13'0,"-3"-15"-9"16,0-16 24-16,0 0-25 0,4-6 0 15,-4 0 0-15,0-4 0 16,0 1-5-16,0-7 1 15,3 0 2-15,-3-6 1 16,7 4-3-16,0 2 1 16,0-3-1-16,4 3 1 15,-1 1-1-15,1 2 1 16,0 4 1-16,3 3 0 16,-4 2 1-16,1 8 0 15,-1 2-1-15,1-3 1 0,0 6-1 16,-1 4 1-1,1 6-1-15,-4 6 0 0,-4 0-5 16,1 3 1-16,-1-3-9 16,-3-12 1-16</inkml:trace>
  <inkml:trace contextRef="#ctx0" brushRef="#br1" timeOffset="-38143.86">27238 8934 36 0,'14'3'18'0,"-7"-16"-12"15,-7 13 25-15,0 0-31 16,-3-6 1-16,-4 6 1 16,-4 0 0-16,-3 9-3 15,-4 4 1-15,-3 6 1 0,0 3 0 16,3 3 1-16,4 3 0 15,4 3 0-15,3 1 1 16,7-4 0-16,7 0 0 16,7-6-2-16,7-6 0 15,0-4-9-15,0-6 0 16,-7-12-7-16,-3 3 0 16</inkml:trace>
  <inkml:trace contextRef="#ctx1" brushRef="#br1" timeOffset="-101040.6">18743 7554 0,'0'0'0,"0"0"16</inkml:trace>
  <inkml:trace contextRef="#ctx0" brushRef="#br1" timeOffset="-37291.94">23738 10928 46 0,'11'38'23'0,"-7"-1"-17"0,-4-18 24 16,0-7-30-16,-4 4 0 15,0 0-1-15,1 3 1 16,-1-1-11 0,4-8 1-16,0-10-3 15,7-13 0-15</inkml:trace>
  <inkml:trace contextRef="#ctx0" brushRef="#br1" timeOffset="-36982.08">23728 10718 36 0,'14'9'18'0,"0"-12"-21"0,-7 3 31 0,0 0-29 0,0 0 1 0,0 0-7 0,0 3 0 0,0 0 1 16,0-6 0-1</inkml:trace>
  <inkml:trace contextRef="#ctx0" brushRef="#br1" timeOffset="-36757.18">23865 11082 24 0,'4'21'12'0,"-4"-24"-13"0,0 3 15 16,0-6-15-16,0-3 1 0,0-7-1 16,0-3 0-1,0-3 0-15,0-3 1 0,7 3-2 16,0 0 1-16,0 3 0 16,4 1 0-16,-1 5 0 15,1 1 1-15,-1 8 1 16,1 1 1-16,3 10 0 15,-7-1 1-15,0 3-1 16,0 4 1-16,-3 2-2 16,-1 1 1-16,-3 3-2 15,0 3 1-15,0-3-6 16,0-1 1-16,4-5-3 16,-4-7 0-16</inkml:trace>
  <inkml:trace contextRef="#ctx0" brushRef="#br1" timeOffset="-36460.36">24211 10790 28 0,'4'12'14'0,"3"-21"-10"0,-7 9 26 15,0 0-30-15,-4-6 1 16,1 3 1-16,-8-1 0 15,-3 14-2-15,-4 2 0 16,-3 4 2-16,0 3 0 0,0 3 0 16,3 3 0-16,4 6 1 15,4 4 1-15,2-4 0 16,8-6 0-16,8-3 0 16,2-6 0-16,8-7-3 15,3 1 0-15,4-10-9 16,-4-7 1-16,-4-11-8 15,1 2 1-15</inkml:trace>
  <inkml:trace contextRef="#ctx0" brushRef="#br1" timeOffset="-32938.51">16330 15459 34 0,'-10'38'17'0,"-8"-1"-8"0,18-30 17 0,-7 5-21 16,-4 7 0-16,-3 6 2 16,-11 3 0-16,-3 4-9 15,-7 12 0-15,-4 12 6 16,4 19 0-16,0 7-2 16,6 2 0-16,1 7-2 15,3-3 0-15,11-3-2 16,7-7 1-16,4-9-4 15,-1-12 1-15,4-7-8 16,4-9 0-16,3-16-3 16,3-16 1-16</inkml:trace>
  <inkml:trace contextRef="#ctx0" brushRef="#br1" timeOffset="-32233.21">17149 15563 46 0,'0'12'23'0,"0"-9"-27"16,0-3 45-16,-4 3-39 15,-7 1 0-15,1 2 0 16,-8-3 0-16,1 3-3 0,-1 0 0 15,-3 1 2-15,0 2 1 16,-1 4-2-16,1 2 1 16,4 1-2-16,6 0 0 15,0-1-1-15,8-2 0 16,6 0-1-16,8-1 0 16,7-3 0-16,3-5 1 15,0-1 0-15,4-3 1 16,-1-3 1-16,-2 3 1 15,-1 0-1-15,-4-7 1 16,-3 1-1-16,1 3 0 0,-5 0 1 16,1 6 0-16,-1 0 0 15,1 0 0-15,-4 0 1 16,0 7 0-16,0 2-1 16,-3 1 1-16,-1 3-6 15,4-7 1-15,4-3-10 16,-1-12 0-16</inkml:trace>
  <inkml:trace contextRef="#ctx0" brushRef="#br1" timeOffset="-31947.87">17635 15481 55 0,'14'25'27'0,"-3"-19"-32"15,-11-6 46-15,0 7-41 16,-3-4 1-16,-5 3 0 0,1 0 0 15,-3 4-2-15,-1-1 1 16,-3 1 0-16,0-1 0 16,0-3 0-16,3 4 0 15,4-1 0-15,4 4 1 16,6 2 1-16,4 7 0 16,4-3 1-16,3-3 1 15,4-1 0-15,-4 4 0 16,-4 3-2-16,-3-6 1 15,-7 3-7-15,-10 3 1 0,-18-4-16 16,-15-8 1-16</inkml:trace>
  <inkml:trace contextRef="#ctx0" brushRef="#br1" timeOffset="-30957.64">16746 16315 45 0,'4'3'22'0,"-8"10"-10"16,4-10 25-16,-3 3-35 15,-4 4 0-15,0-1 0 16,-4 10 1-16,-3 6-4 16,-4 6 1-16,1 10 1 15,-1 3 1-15,0 9-2 16,1 7 1-16,3-10-2 16,3 0 1-16,4-6-2 15,7-9 1-15,4-7-4 16,3-12 0-16,0-10-7 15,0-3 0-15,-4-16-4 16,-3-5 1-16</inkml:trace>
  <inkml:trace contextRef="#ctx0" brushRef="#br1" timeOffset="-30759.76">16478 16629 59 0,'11'28'29'0,"6"-28"-34"0,-6 0 58 16,7 3-50-16,10 0 1 0,11-3-1 16,7 0 0-16,-8-3-9 15,-2-3 1-15,-5 3-7 16,-2-4 0-16,-8-5-7 16,0 2 1-16</inkml:trace>
  <inkml:trace contextRef="#ctx0" brushRef="#br1" timeOffset="-30187.37">17713 16726 47 0,'-11'28'23'0,"4"-3"-23"16,4-15 38-16,-1-1-38 15,-3 7 0-15,0-4 0 16,0-2 1-16,0 2-2 15,0 1 0-15,0-4-5 16,3-3 1-16,1-9-9 16,6-6 1-16</inkml:trace>
  <inkml:trace contextRef="#ctx0" brushRef="#br1" timeOffset="-29968.21">17628 16481 54 0,'4'16'27'0,"-1"-10"-33"0,-3-6 47 15,7-3-43-15,0 3 1 0,4 0-9 16,3-3 0-16,4 0 1 16,-1-3 1-16</inkml:trace>
  <inkml:trace contextRef="#ctx0" brushRef="#br1" timeOffset="-29650.2">17851 16883 28 0,'-4'12'14'0,"1"1"-10"16,3-19 13-16,0-1-15 15,0 1 1-15,0 0 3 16,3-10 0-16,4-3-7 16,4-6 0-16,-1 0 5 0,1-3 0 15,-1 6-2-15,1 3 0 16,3 3-1-16,0 4 0 16,0 2 0-16,0 1 0 15,1 9 1-15,-5 9 1 16,-3 1 0-16,0 6 1 15,0 2-1-15,-3 4 0 16,-1 0-1-16,-3-3 0 16,4 3-4-16,-4-6 0 15,7-7-7-15,-4 1 0 0,12-10-6 16,2-10 0-16</inkml:trace>
  <inkml:trace contextRef="#ctx0" brushRef="#br1" timeOffset="-29365.67">18461 16601 49 0,'7'9'24'0,"-7"-12"-29"16,0 3 43-16,-4 3-36 16,-3 0 0-16,-3-3 1 15,-11 6 1-15,-1-3-5 16,-2 7 0-16,-4 6 3 15,3 6 1-15,0 6-2 16,0 3 0-16,8-3 0 0,3 1 0 16,3 5-1-16,8 1 1 15,6-4-2-15,8-6 0 16,6-6-4 0,4-10 1-16,8-6-11 0,2-12 1 15,-6-10-2-15,3-6 1 16</inkml:trace>
  <inkml:trace contextRef="#ctx0" brushRef="#br1" timeOffset="-29079.97">18609 16851 40 0,'-11'41'20'0,"4"-3"-21"0,4-38 39 0,-1 0-34 16,-3 0 0-16,4-6 2 15,-4-4 1-15,3 1-9 16,1-4 1-16,-1-3 5 16,1-2 1-16,3-1-3 15,0 0 0-15,3 0-1 16,4 0 0-16,4 1 0 16,6 2 0-16,1 3 0 15,0 4 0-15,3 3-4 16,0-1 0-16,0 1-6 15,-3 0 0-15,7-4-8 16,-4 1 0-16</inkml:trace>
  <inkml:trace contextRef="#ctx0" brushRef="#br1" timeOffset="-28719.12">18860 16829 48 0,'14'32'24'0,"10"-17"-22"0,-17-18 39 16,4 3-37-16,3 0 1 15,7 0 4-15,-3-3 0 16,-4-3-11-16,0 0 1 0,-3-4 6 16,-4 4 0-16,3-3-3 15,-3-1 1-15,-3 1-4 16,-1-1 1-16,-3 1-3 15,0 3 0-15,-3 3 0 16,-1 6 0-16,-3 6 0 16,0 7 0-16,0-4 0 15,0 7 1-15,0 6 1 16,7 3 0-16,0-2 0 16,7-1 0-16,0 0-2 15,0-6 1-15,4-10-4 16,6-6 0-1,8-6-10-15,10-13 1 0</inkml:trace>
  <inkml:trace contextRef="#ctx0" brushRef="#br1" timeOffset="-28389.49">19308 16842 39 0,'17'-16'19'0,"-3"-2"-12"16,-10 14 25-16,-4 4-29 0,0 0 0 16,0 0 1-16,-4 4 0 15,-6 5-6-15,-4 0 1 16,-1-2 3-16,-2 2 0 15,-1 4-2-15,1-1 0 16,2 4-1-16,1-4 1 16,4-2-1-16,6-1 1 15,4 1-1-15,7-4 0 16,4-3 0-16,-1 3 0 0,5-3 0 16,2-3 1-16,1-3-1 15,-1-6 1-15,1-1-1 16,0 1 1-1,-4 3 0-15,0 3 0 0,0 3-1 16,-3 3 0-16,-1 6-1 16,-3 1 1-16,0-1-2 15,0 0 0-15,0 1-7 16,8-4 1-16,2-9-3 16,-3-7 1-16</inkml:trace>
  <inkml:trace contextRef="#ctx0" brushRef="#br1" timeOffset="-27848.95">19918 16729 38 0,'10'6'19'0,"-20"7"-24"15,3-10 34-15,-4 3-29 16,-6 4 1-16,-1-1-1 0,-3-3 1 16,-7 1-1-16,-1-1 0 15,1 3 0-15,0 1 1 16,3-1-2-16,4-3 1 15,10-2 0-15,4-1 0 16,11 0 1-16,10 0 0 16,4 6 2-16,3 1 0 15,0 2 1-15,-3 1 0 16,-1 3-1-16,-6-1 0 31,-4 4-1-31,-7 0 0 0,-11 0-4 16,-3 0 1-16,4-7-1 15,-1-3 0-15,4-2 0 16,3-1 1-16,8 0 1 16,7-3 0-16,6 1 0 15,8-8 0 1,3-2 1-16,7-3 0 16,1-7-1-16,-1 0 0 0,0-2-1 15,-3-8 0-15,-4 8 1 16,-7 2 0-16,-3-3-1 15,-4 0 0-15,-3 1 0 16,-4 2 1-16,-7 6-2 16,-4 7 1-16,-3 10-1 15,-3-1 1-15,-5 10-1 16,1 2 1-16,0 7-1 16,7 1 1-16,4-5 0 0,3 1 0 15,3 0-5-15,8-6 1 16,6-13-5-16,-2-6 0 15</inkml:trace>
  <inkml:trace contextRef="#ctx0" brushRef="#br1" timeOffset="-27578.02">20602 16704 24 0,'7'3'12'0,"-24"7"-13"0,6-7 15 16,-3 3-14-16,-7 3 0 0,-4 1 0 15,-3 2 1-15,0 1 0 16,3 3 0-16,0-1 3 16,8-2 1-16,6 2 1 15,8 4 0-15,6 3 1 16,8 3 1-16,6 0-1 16,8 0 0-16,-4-3-3 15,-3 4 0-15,-8-5-3 16,-6 1 1-16,-11-3-6 15,-11 3 0-15,-7-3-10 16,-13-6 0-16</inkml:trace>
  <inkml:trace contextRef="#ctx0" brushRef="#br1" timeOffset="-27235">20666 15942 39 0,'0'44'19'0,"14"31"-4"0,-7-53 25 0,-4 19-38 16,4 6 1-16,4 13 1 16,3 15 1-16,7 6-6 15,1 10 0-15,-12 0 3 16,-6 13 1-16,-11 12-3 16,-8-7 1-16,-6 4-7 15,-14-22 1-15,-7-15-12 16,-1-20 1-16</inkml:trace>
  <inkml:trace contextRef="#ctx0" brushRef="#br1" timeOffset="-26003.22">25548 16748 47 0,'-3'16'23'0,"13"-13"-15"0,-3-3 23 0,7-3-29 15,4-4 0-15,17 1 4 16,15 6 0-16,38 3-7 15,32 7 1-15,46 5 4 16,31-2 1-16,36-4-3 16,10-9 1-16,8-6-3 15,-25-7 0-15,-18 1-2 16,-11-4 0-16,-24 1-7 16,-32-1 0-16,-28 0-8 15,-32 7 0-15</inkml:trace>
  <inkml:trace contextRef="#ctx0" brushRef="#br1" timeOffset="-25431.57">27718 16397 34 0,'10'15'17'0,"22"-2"-9"0,-21-7 19 16,3 4-26-16,10 5 1 0,12 10 0 15,6 10 0-15,11 3-3 16,3 9 1-16,-6 0 2 16,-4 3 0-16,-11-13-1 15,-7 1 0-15,-10 3-1 16,-8 0 1-16,-10-1-1 16,0 1 0-16,-7 0-1 15,-3 3 1-15,-8-3-1 16,1-4 1-16,-1 1-1 15,-3-4 0-15,-8-2 1 0,1-1 0 16,0-6-1-16,3 0 1 16,-3-9 0-16,10-4 0 15,4-5 1-15,4-10 1 16,6-10 0-16,4-6 1 16,0-12-1-16,-3-10 1 15,-1-6 0-15,-3-9 0 16,-3 2-2-16,3-5 0 15,-4-13-1-15,-3 12 0 16,-7-6-9-16,-4 0 1 16,-3-3-6-16,3 10 0 0</inkml:trace>
  <inkml:trace contextRef="#ctx0" brushRef="#br1" timeOffset="-24680.66">30367 15299 35 0,'4'10'17'0,"13"-1"-6"0,-6-6 18 16,3 3-23-16,7 7 1 15,14 15 4-15,-3 10 0 16,-4 12-15-16,-3 16 1 15,-11 3 8-15,-7 9 0 16,-17 16-10-16,-29 3 0 16,-25-2-12-16,-6-11 1 0</inkml:trace>
  <inkml:trace contextRef="#ctx0" brushRef="#br1" timeOffset="-18420.27">5803 15312 36 0,'14'-22'18'0,"0"9"-7"0,-14 13 19 0,0 0-25 15,0 3 1-15,-3 10 1 16,3 3 1-16,-11 9-11 16,-3 6 1-16,0 4 6 15,-14 8 0-15,0 17-3 16,-4-4 0-16,0 10-2 15,4 0 0-15,7 0-4 16,0-10 1-16,-1-15-8 16,15-16 0-16,-3-12-4 15,10-13 1-15</inkml:trace>
  <inkml:trace contextRef="#ctx0" brushRef="#br1" timeOffset="-18209.95">5630 15346 45 0,'0'19'22'0,"7"28"-29"0,-3-28 41 15,3 3-34-15,4 3 0 16,-1 6-9-16,1-6 1 15,-1-6 0-15,-3-9 1 16</inkml:trace>
  <inkml:trace contextRef="#ctx0" brushRef="#br4" timeOffset="-8062.94">12612 15412 19 0,'0'6'9'0,"17"13"-4"0,-13-13 10 16,0 1-13-16,-4 2 1 15,3-3 2-15,-3 7 1 16,0 3-7-16,4-4 0 0,-4 4 5 16,0 3 0-16,3 3-1 15,-3 3 0-15,4-3 0 16,-4-4 1-16,3-5 1 16,4-7 0-16,4-6 0 15,10-12 1-15,11-10 0 16,10-19 0-16,4-12-1 15,14-13 0-15,17 6-9 16,1-2 1-16,-4 2-13 16,-14 4 1-16</inkml:trace>
  <inkml:trace contextRef="#ctx0" brushRef="#br4" timeOffset="-7475.72">11042 16873 33 0,'3'3'16'0,"26"-3"-5"15,-15 0 14-15,11 0-20 16,10 0 0-16,7 4 4 15,22-1 0-15,17 0-11 16,32 0 1-16,14-6 7 0,21 0 0 16,14-4-3-16,18 1 0 15,-7-3-2-15,0-1 1 16,3 4-4-16,-21 0 0 16,-21 0-4-16,-14 2 1 15,-21 1-5-15,-18 3 0 16,-21-3-6-16,-21 0 0 15</inkml:trace>
  <inkml:trace contextRef="#ctx0" brushRef="#br4" timeOffset="-7116.13">11155 17259 57 0,'74'35'28'0,"60"-13"-31"16,-88-19 54-16,31 3-48 15,12 0 0-15,20 0 1 16,11 1 0-16,14-7-6 16,-3-3 1-16,-1-1 2 15,-10 1 1-15,3-6-5 16,-10 0 1-16,-17-1-5 0,-15-2 0 16,-18 2-8-16,-17 1 0 15,-25 2-3 1,-21 11 0-16</inkml:trace>
  <inkml:trace contextRef="#ctx0" brushRef="#br4" timeOffset="-3992.57">22680 11702 23 0,'0'10'11'0,"7"-4"3"0,-3-3 11 0,-1 0-23 16,1 1 1-16,3 5 0 16,0 0 1-16,0 4-5 15,0-1 1-15,0 1 4 16,4-4 1-16,-1 1-2 16,1-1 1-16,-1 4 0 15,1-1 0-15,0 4-1 16,-1 3 0-16,1 0-2 15,-1-1 1-15,1 4-1 16,3-3 1-16,0-3-1 16,4 0 1-16,3-1-1 15,7-2 0-15,7-1 0 16,-3 1 0-16,0 2-1 16,0 1 1-16,-4-3-1 15,-3-4 1-15,-4 1-1 0,-4-1 1 16,-3-6-1-16,1 3 0 15,-5 1 0-15,-3-4 0 16,0-3-1-16,0 3 1 16,0-3-1-16,0 0 1 15,0 0 0-15,1-3 0 16,-1 0 0-16,0-1 0 16,-7 4 0-16,3 0 0 15,-3 0 0-15,0 7 0 16,-3-4-1-16,-1 3 1 0,-3 0 0 15,0 1 0-15,3-1 0 16,1 3 0-16,-1-2 0 16,1-1 0-16,-1 0 0 15,-3-3 0-15,0 4 0 16,0-4 1-16,-3 0-1 16,-1 0 1-16,-3 0-1 15,0-3 0-15,3 0 0 16,-6 0 1-16,-5-6-1 15,1 0 0-15,-3-7 0 16,-1 4 0-16,0-7 0 16,0 3 1-16,8-2-1 15,-1-1 0-15,-6-3 0 16,2 0 0-16,5 4 0 16,-1-4 0-16,4-3 0 15,0-3 0-15,0 6 0 16,0 3 0-16,-4-2 0 0,0-1 0 15,1 0 0-15,-1 6 0 16,0 1 0-16,1 6 0 16,3-1 0-16,3 1 0 15,4-3 0-15,0-1 0 16,3 1 0-16,4-1 0 16,0 4 0-16,0 0 1 15,0 0-2-15,0-1 1 16,0 1-1-16,0 0 0 0,0 0 0 15,0 6 0-15,0 0 0 16,0 0 0-16,0 0 0 16,4 0 1-16,3 3-1 15,-3 0 0-15,-1 0 0 16,1 3 1-16,-1-3-1 16,1 4 1-16,-1-1 0 15,1-3 0-15,-1 3-1 16,4-3 1-16,-3 4 0 15,-1-1 0-15,4-3 0 16,-3 0 0-16,3 4 0 16,-3-1 1-16,3 6-1 15,3 1 0-15,-3 6 0 16,4-4 1-16,-1 4-1 16,5-3 1-16,2 0-1 15,4-1 1-15,4 4 0 31,7 0 1-31,7-3-1 0,3-1 1 0,-7-5 0 0,0-1 1 16,1 0-2-16,-5-2 1 16,1-1-2-16,-4-6 1 15,-3-3-1-15,0-3 0 16,-4-1-4-16,-3 1 1 16,-4-3-12-16,-4-1 1 15,-6-2-3-15,-1 2 1 16</inkml:trace>
  <inkml:trace contextRef="#ctx0" brushRef="#br4" timeOffset="-1995.59">25255 10624 17 0,'0'-3'8'0,"7"-4"-3"16,-7 7 9-16,0 0-12 0,7-3 0 15,-7 3 2 1,0 0 0-16,0 0-4 0,0 0 1 16,4 0 3-16,0-3 1 15,3 0-1-15,0 0 1 16,3 0 0-16,1-1 0 16,3 1-1-16,0 3 0 15,0 3 0-15,4 1 0 16,-1-1 0-16,1 0 0 15,0 0-1-15,-1 0 1 16,8 0-2-16,0-3 0 16,-1 0 0-16,1-3 1 15,0 0-2-15,-4 0 1 0,0 3 1 16,0 0 0-16,0 0-1 16,1 3 0-16,2 0 0 15,-2 0 0-15,-1 4-1 16,0-1 1-16,0-3-1 15,0 3 0-15,0 1 1 16,1-1 0-16,-1 0-1 16,3 3 1-16,5 1-1 15,-1 2 1-15,4-2-1 16,-1-1 1-16,-2-2-2 16,2-4 1-16,-2 0 0 15,-1 3 0-15,0-3-1 16,4 0 1-16,-4 4-1 15,0-1 1-15,-3 3 0 16,0-2 0-16,-1 2-1 16,-3 0 0-16,1-2 0 0,-1-1 0 15,0 0 0-15,0 4 1 16,0-4-1-16,0 0 1 16,-3-3-1-16,3 0 1 15,-3 1 0-15,-1-1 0 31,1-3-1-31,-4 0 1 0,0 0 0 0,0-3 0 16,-3-1-1-16,0 1 0 16,-4 0-1-16,0 0 1 0,0 3 0 15,-7 0 1-15,0 0-4 16,3 0 1-16,-3 0-7 16,0-9 1-16,-3-1-14 15,-8-6 1-15</inkml:trace>
  <inkml:trace contextRef="#ctx0" brushRef="#br4" timeOffset="76.26">28430 8118 21 0,'11'16'10'0,"-15"-7"-2"0,8-9 11 16,-1 7-16-16,-3-4 0 16,0-3 1-16,0 0 1 15,0 0-6-15,4 0 1 16,0-3 5-16,6 3 0 15,-3 0-1-15,4 0 1 16,-1 0-1-16,1 3 0 16,3-3-1-16,4 6 1 15,-1-3-1-15,1 0 0 16,3 4-1-16,0-1 0 16,4 0-1-16,-4 3 1 15,4 4 0-15,0 6 1 0,-1 0-2 16,1-7 1-16,0 7 0 15,-4 0 0-15,0 0-2 16,0 9 1-16,-3-3 0 16,-4 0 0-16,0-3-1 15,0-3 1-15,-3 3 0 16,-4 3 1-16,0 3-1 16,3-3 1-16,1 0-1 15,3 0 1-15,-3 0-1 16,-1 7 1-16,4-4-1 15,0 0 1-15,-3 0-1 16,3 1 0-16,0-1 0 16,0-6 0-16,4 3 0 15,0-3 0-15,-1 3-1 16,4-3 1-16,4 3 0 16,0 3 0-16,-4-6-1 15,0-3 1-15,0 6-1 0,1 3 1 16,-1-3-1-16,0 0 1 15,0 1-1-15,4-5 1 16,-1 5 0-16,1-4 0 16,-4 3-1-16,4 3 1 15,3-3 0-15,0 3 0 16,1 0-1-16,2-6 1 16,-2 0-1-16,-1 0 0 15,0 0 0-15,0 0 0 0,0 0 0 31,1 0 0-15,-1 0 0-16,-3 0 1 0,3 0-1 0,0-6 1 0,0 2-1 16,1 4 0-16,-5-3 0 15,1-3 1-15,3 3-1 16,0-4 0-16,8-5 0 16,-1 2 0-16,7-2 0 15,-3-4 0-15,0 0 0 16,-4 0 0-16,-3-2-1 15,-7-4 1-15,-11 3-7 16,0-3 1-16,-21 0-14 16,-21-7 0-16,3 11-2 15,4 2 1-15</inkml:trace>
  <inkml:trace contextRef="#ctx1" brushRef="#br4" timeOffset="-62469.77">25287 5249 0,'0'0'0,"0"0"15,0 0 1,0 0-16,0 0 16,0 0-1,0 0-15,0 0 16,0 0 0,-3-6-16,3-4 15,0 4 1,0 0-16,0 3 15,0 3-15,0 0 16,0 0 0,0 0-16</inkml:trace>
  <inkml:trace contextRef="#ctx0" brushRef="#br4" timeOffset="1262.12">29778 8366 36 0,'4'9'18'0,"-4"16"-10"0,0-15 19 15,-4 2-25-15,0 4 0 16,1-3 3-16,-1 9 1 16,1 3-7-16,-1 0 0 0,1 0 4 15,-1 3 1-15,1-3-2 16,-4 0 0-16,0 0-2 15,0-6 0-15,0-3-1 16,-1-10 1-16,-6-6-1 16,-3-3 1-16,-4-3-1 15,-4-4 0-15,-3-2-2 16,3-1 1-16,-3 1-1 16,0-4 0-16,-1 10 0 15,1 6 1-15,0 3 0 16,7 6 0-16,7 7 1 15,7 6 1-15,3 3 1 16,11 6 1-16,7 4 1 16,4-7 0-16,14-3 0 15,3-3 1 1,4 0-1-16,-4-6 0 0,-3-1-2 16,-4-5 1-16,-3-7-12 15,-4-6 0-15,-4-10-4 0,5 1 0 16</inkml:trace>
  <inkml:trace contextRef="#ctx0" brushRef="#br4" timeOffset="1637.25">29863 8880 45 0,'7'3'22'0,"21"-15"-22"0,-17 6 38 0,-1-4-37 16,4-2 0-16,-3-4 0 15,-1-3 1-15,4 3-3 16,-6-2 1-16,-5-1 1 16,1 3 0-16,-8 4-2 15,-3-1 1-15,-4 7 0 16,-3 6 0-16,0 6 0 15,-3 10 0-15,-1 2 0 16,4 8 0-16,0-1 0 16,7 3 1-16,0 0 0 15,7 3 0-15,7-2-1 16,0-1 1-16,7-9-5 16,0-7 0-16,4-5-8 15,3-4 1-15,-4-10-4 16,5-5 1-1</inkml:trace>
  <inkml:trace contextRef="#ctx0" brushRef="#br4" timeOffset="1931.62">30265 8767 38 0,'10'-3'19'0,"-10"0"-17"0,0 3 35 16,0 0-37-16,-3 0 1 15,-8 0-1-15,-3 6 1 16,-3 4-1-16,-8 9 1 0,4-1 1 15,-4 1 0-15,4 6 1 16,3 0 0-16,4 0 1 16,7 4 0-16,7-11-1 15,11 1 1-15,6-3-2 16,4-4 0-16,1-2-9 16,-5-4 1-16,-3-12-10 15,0-4 0-15</inkml:trace>
  <inkml:trace contextRef="#ctx1" brushRef="#br4" timeOffset="-60984.6">21823 6002 0,'0'0'15</inkml:trace>
  <inkml:trace contextRef="#ctx0" brushRef="#br4" timeOffset="3154.68">25957 10000 26 0,'4'9'13'0,"3"16"-5"0,-7-15 13 0,0 2-19 0,0 4 0 0,0 3 3 16,0-4 1-16,-4-2-6 15,4 3 0-15,-3-1 5 16,-1 1 0-16,-3-7-1 16,4 4 0-16,-4-7-2 15,-4 0 0-15,1-6-2 16,-5-3 1-16,1 0-2 16,0-3 1-16,-3 0-1 15,-5 2 0-15,1 1 0 16,-3 3 0-16,-1 3-1 15,0 10 1-15,4 3 0 16,0 2 1-16,7 1-1 0,3 0 1 16,1 0 0-16,6-3 0 15,11-1 1-15,4-2 0 16,10-1 0-16,7 1 0 16,4-4 0 15,0-2 1-16,-4 2 0-15,4-3 0 0,-1-6 0 47,-2-3 0-47,-1-3-1 32,4-4 0-32,-4-2-1 62,-4-7 1-62,-2 3-1 0,-5-2 1 0,-3-1-2 16,-3 0 1-1,-8 3-1 17,-3 4 1-32,-3 2-1 0,-4 4 1 15,-4 6-1-15,1 3 0 16,-4 10 0-16,-1-1 0 0,1 1 0 0,4 2 1 0,3 4 0 0,3 0 1 0,4 0-1 0,7 3 0 15,7 0-1-15,4-3 0 0,3-7-7 16,-3 1 1-16,-1-10-7 0,-6-6 0 0</inkml:trace>
  <inkml:trace contextRef="#ctx0" brushRef="#br4" timeOffset="3457.99">26367 10254 37 0,'-14'3'18'0,"-22"6"-19"0,26-9 29 15,-4 3-26-15,-4 4 0 16,0 2 3-16,4 4 1 15,0 2-6-15,0 4 1 16,3 0 4-16,4 0 1 0,7-4-2 16,0 7 0-16,7-3-2 15,11-9 1-15,3-4-8 16,0-12 0-16,-7-4-11 16,-3-6 1-16</inkml:trace>
  <inkml:trace contextRef="#ctx0" brushRef="#br4" timeOffset="4728.46">23051 11285 39 0,'10'3'19'0,"-3"4"-16"0,-7-4 19 16,0 3-21-16,0 4 0 15,-3 5 0-15,3 1 0 16,-7 3-1-16,0 0 1 16,-4 3 1-16,0-1 1 15,1 5-2-15,-1-4 1 16,1-1 0-16,-1 1 0 0,4-3-2 16,0-6 1-16,3-4-2 15,1 1 0-15,-1-7 1 16,1-10 0-16,-1-2-2 15,-3-4 1-15,0 4 0 16,0 0 1-16,-3-1-1 16,-1 1 1-16,0 6-1 15,-3 0 0-15,0 6-1 16,4 0 0-16,-1 0 0 16,0 0 0-16,4 3 0 15,4 1 1-15,3 2 1 16,3 4 1-16,4 2 1 15,4 1 0-15,-4 0-1 16,0-1 1-16,7 4-1 16,-3-6 1-16,-1-4-2 15,4-3 0 1,1-2-5 0,2-4 0-16,-6-7-7 0,3-5 1 0</inkml:trace>
  <inkml:trace contextRef="#ctx0" brushRef="#br4" timeOffset="5188.68">23022 11671 36 0,'11'9'18'0,"17"-12"-14"0,-21 0 28 0,7 3-30 15,4-6 0-15,7 6 2 16,3-6 1-16,-3-1-6 16,-1-5 0-16,-3-4 3 15,-3-3 0-15,-7 1-1 16,-4-1 1-16,-4 0-3 15,-6 3 1-15,-4 1-2 16,-4 2 1-16,-3 4-1 16,0 5 0-16,0 8-1 15,-4 5 1-15,0 0 1 16,1 13 0-16,3 0 0 16,3 0 0-16,0 3 1 0,4 7 1 15,7-4-1-15,4 0 1 16,3-3-3 15,7-3 1-15,4-6-8-16,-1-7 0 15,1-9-3-15,0-6 1 0</inkml:trace>
  <inkml:trace contextRef="#ctx0" brushRef="#br4" timeOffset="5450.96">23470 11549 45 0,'-3'0'22'0,"-4"12"-23"0,3-9 44 0,1 1-42 16,-8 2 1-16,1 0 1 15,-1 4 0-15,-3 5-3 16,0 4 0-16,0 0 3 16,3 6 1-16,4 0-1 15,3 0 1-15,8-3-1 16,3 0 0-16,7-6-3 15,0-7 1-15,4-3-10 16,0-6 0-16,-8-9-9 16,8 0 1-16</inkml:trace>
  <inkml:trace contextRef="#ctx0" brushRef="#br4" timeOffset="23781.16">21869 473 9 0,'-7'-9'4'0,"17"-1"-2"0,-10 1 5 16,0 9-7-16,0 0 0 16,0 0 3-16,0-6 1 15,0 6-4-15,0 0 1 16,0 6 1-16,-3 3 1 16,-1 1 1-16,1 9 0 15,-4-4-1-15,3 4 0 0,-3 12 0 16,0 13 1-16,-4 16 0 15,4 6 0-15,4 18-1 16,-1 10 0-16,1 10-1 16,-1 6 0-16,1 12-2 15,3 3 1-15,-4 4-1 16,1 0 0-16,3 5 0 16,0 1 0-16,-7-3-1 15,0 3 0-15,-4 9-3 16,0 0 1-16,-3-12-6 15,0 9 0-15</inkml:trace>
  <inkml:trace contextRef="#ctx0" brushRef="#br4" timeOffset="24533.03">21802 492 38 0,'10'-38'19'0,"1"32"-19"16,-11 6 34-16,7 0-30 0,0 9 1 15,-4 7 2-15,1 3 0 16,-4 6-9-16,0 13 0 16,-4 24 6-16,1 26 0 15,-1 13-3-15,-3 24 0 16,0 19-1-16,0 22 1 16,-3 4-2-16,6 12 1 15,1-7 0-15,-4-5 0 16,3 2 0-16,4-15 0 15,0 3-1-15,0-22 1 0,0-3 0 16,0 6 0-16,-3-10-1 16,-5-15 1-16,1-6-3 15,-3-6 1-15,3-13-3 16,3-10 1-16,1-3-1 16,3-5 0-16,0-20 0 15,0 0 1-15,0-9-2 16,3-13 1-16,-3-5-6 15,0-8 1-15</inkml:trace>
  <inkml:trace contextRef="#ctx0" brushRef="#br4" timeOffset="25057.71">21848 561 23 0,'0'0'11'0,"3"3"1"0,1 3 12 0,-4 13-19 16,0 0 1-16,0 6 4 15,-4 13 0-15,4 15-13 16,-3 19 1-16,-5 25 8 15,5 10 0-15,-4 28-4 16,0 25 1-16,7 3-3 16,0 22 1-16,3 3 0 15,4 0 0 1,4 6 0-16,3-5 1 0,4-11-1 16,3 1 1-16,0-10-1 15,0 1 0-15,0-20-5 16,-3-5 0-16,0-11-4 0,-1-18 1 15,-3-9-4-15,1-19 1 16,-1-10-5-16,-11-21 0 16</inkml:trace>
  <inkml:trace contextRef="#ctx0" brushRef="#br4" timeOffset="25552.97">21781 627 30 0,'0'-25'15'0,"7"3"-8"16,-4 15 24-16,1 4-26 16,3 3 0-16,0 10 3 15,0-1 0-15,3 10-9 16,-3 9 0-16,-3 16 7 15,-4 19 0-15,-4 18-3 0,-3 32 1 16,0 28-2-16,0 32 0 16,-7 31-2-16,0 28 1 15,-7-7-1-15,3 17 0 16,-3-13-1-16,3-7 1 16,4-15 0-16,4-25 0 15,3-22-1-15,3-9 1 16,1-20-5-16,3-24 1 15,0-19-6-15,0-13 0 16,0-12-6-16,-4-19 0 0</inkml:trace>
  <inkml:trace contextRef="#ctx0" brushRef="#br4" timeOffset="25988.21">21936 589 43 0,'0'35'21'0,"-18"40"-23"0,15-41 36 15,-1 26-31 1,-3 15 0-16,0 38 2 0,-11 31 1 16,1 26-7-16,3 34 0 15,-4 6 4-15,-3 12 1 16,0 7-2-16,-8-16 0 15,1-12-1-15,3-6 0 16,1-26-1-16,3-3 1 16,3-22-2-16,4-28 1 15,-4 3-3-15,4-12 0 32,0-19-5-32,3-25 0 0,1-10-8 15,3-28 1-15</inkml:trace>
  <inkml:trace contextRef="#ctx0" brushRef="#br4" timeOffset="26453.64">21791 109 46 0,'-3'19'23'0,"6"34"-18"0,-3-21 38 16,0 5-40-16,0 26 0 16,0 16 2-16,-3 40 0 0,3 41-7 15,-7 34 1 1,-1 38 3-16,-6 19 0 0,-3 6-2 16,-4 7 1-16,-4-1-2 15,4-28 1-15,3-6-1 16,7-13 1-16,4-24 0 15,4-23 0-15,-1-12 0 16,1-35 0-16,3-31-6 16,3-19 1-16,11-28-12 15,1-35 1-15</inkml:trace>
  <inkml:trace contextRef="#ctx0" brushRef="#br4" timeOffset="27880.68">22906 661 39 0,'10'10'19'0,"-2"-20"-10"0,-8 10 20 15,0 0-25-15,0-9 0 16,0-1 3-16,-4 1 0 16,4 0-9-16,-4-1 1 15,1 4 5-15,-1-3 1 16,1 9-3-16,-1 0 1 15,-3 0-3-15,0 9 1 16,0-3-1-16,0 4 1 16,4 2-2-16,-1 4 1 15,4-4-1-15,0 1 0 0,4-4 0 16,3 1 0-16,0 2 0 16,3-5 0-16,1-14 0 15,3 4 0-15,0-3 1 16,0-4 1-16,-3-2-1 15,-1-1 0-15,-3 1 0 16,0 2 1-16,-3 1-1 16,-4 0 1-16,-4-1-2 15,1 4 1-15,-4 0-1 16,-4 3 1-16,1 3-1 16,-4-7 1-16,7 7-1 15,0 0 1-15,-1 7-1 16,5 2 1-16,-1 7 0 15,1-4 0-15,-1 4 0 16,1-4 0-16,3 4 0 16,0 0 0-16,0 3 0 15,3-10 0-15,8-9-1 16,0 0 1-16,3-9 0 16,3-1 0-16,-3 1 0 0,0-1 0 15,-3-5 0-15,-7-4 0 16,-1 0 0-16,-6-6 1 15,-4-3-1-15,-1 9 0 16,-2 13 0-16,-4-4 0 16,3 1 0-16,-3-1 0 15,4 10 0-15,-1 10 0 16,0 9-2-16,4 6 1 16,0 3-4-16,0-9 1 0,0 0-11 15,-3-10 0-15</inkml:trace>
  <inkml:trace contextRef="#ctx0" brushRef="#br4" timeOffset="28589.79">23488 357 49 0,'0'0'24'0,"3"63"-12"16,1-44 24-16,3-4-35 0,0 14 1 15,4 14 1 1,-1 20 0-16,1 9-5 15,-1 0 1-15,-2 7 2 0,-1-23 0 16,0-2-3-16,-4-17 0 16,-3-15-7-16,0-3 0 15,0-16-7-15,-3-15 0 16</inkml:trace>
  <inkml:trace contextRef="#ctx0" brushRef="#br4" timeOffset="28886.5">23523 508 44 0,'18'-16'22'0,"21"22"-19"16,-29-6 35-16,4 0-35 15,4 10 0-15,3-7 2 16,7 3 1-16,4-6-7 15,0 0 1-15,0 3 5 16,-8-6 0-16,-2 6-2 16,-8 13 0-16,-11 18-2 15,-6 4 1-15,-11 9-3 0,-8 3 1 16,-2-6-5 0,-5-6 1-16,1-4-6 15,0-6 0-15,3-3-8 0,4-3 1 16</inkml:trace>
  <inkml:trace contextRef="#ctx0" brushRef="#br4" timeOffset="29218.8">24084 705 54 0,'7'10'27'16,"-10"-7"-31"-16,-1-6 46 0,-6 3-42 16,-5-7 1-16,1 14-1 15,4 2 1-15,-4 10-1 16,-4 6 0-16,4 0 1 16,0 3 0-16,3 7 0 15,4 2 0-15,4-8 0 16,3 5 0-16,3-9-1 15,4-6 1-15,0-16-1 16,4-6 0-16,3-13-3 16,4 4 1-1,-4-23-14 1,3-6 0-16</inkml:trace>
  <inkml:trace contextRef="#ctx0" brushRef="#br4" timeOffset="29741.35">24239 815 56 0,'7'34'28'0,"-3"1"-27"0,-4-32 40 16,0-3-41-16,0 0 1 15,-4 0 0-15,4-9 0 0,0-1-1 16,0-2 0-16,0-4 0 15,4-3 1-15,-1 10-1 16,5-10 0-16,-5 6 0 16,4 1 0-16,0 2-1 15,4 10 0-15,-4 0-1 16,0 10 1-16,0-1-1 16,0 1 1-16,-3-4-1 15,-1 3 1-15,-3-9 0 16,4-6 1-16,-1 3-1 15,4-3 0-15,0 6 0 16,4 0 0-16,-1 0-2 16,4-7 1-16,1 4-1 15,-1 3 0-15,0-9 1 16,0-7 0-16,0 4 0 16,-3 5 0-16,-1-2 1 15,1 0 1-15,-1 2 0 16,1 4 0-16,-4 3 0 0,0 0 1 15,0 3 0-15,0 7 1 16,-3 5-1-16,3 1 0 16,0 3-1-16,3-10 1 15,1 7-1-15,0-3 0 16,-1-4-7-16,1-3 1 16,-4-3-7-16,3-6 1 15</inkml:trace>
  <inkml:trace contextRef="#ctx0" brushRef="#br4" timeOffset="30161.08">24804 652 38 0,'14'9'19'0,"7"7"-15"16,-14-13 29-16,-3 3-33 16,-4-3 1-1,-4-3-1-15,-3 7 1 0,-3 2-1 16,-1 4 0-16,0 12 1 15,1 0 1-15,3 3-1 16,0-3 0-16,0 3 0 16,3-3 0-16,1-6 0 15,3-3 0-15,0-7-1 16,3-5 1-16,4-4-1 16,0 0 0-16,0 0 0 0,0-4 0 15,4-2 0 1,-1-3 0-16,1-1-1 0,0 1 1 15,-1-1 0-15,4 1 1 16,0 0-1-16,1 9 0 16,-1 0 0-16,0 0 0 15,-4 9 0-15,1 0 1 16,3 4-1-16,-3 3 0 16,-1-10-1-16,1 3 1 15,-1-5-3-15,-3 2 0 16,0-6-6-16,1-10 1 15,-1 1-5-15,-7-13 0 0</inkml:trace>
  <inkml:trace contextRef="#ctx0" brushRef="#br4" timeOffset="30391.48">25100 777 36 0,'11'35'18'16,"6"-1"-21"-16,-13-21 30 0,-1 2-27 15,1 4 0-15,-4-3-1 16,0-7 1-16,0 1-5 16,-4-1 1-16,-3-15-6 15,-3-7 1-15</inkml:trace>
  <inkml:trace contextRef="#ctx0" brushRef="#br4" timeOffset="31002.65">25259 677 24 0,'7'22'12'0,"4"-16"-12"16,-8-3 15-16,1 4-15 16,3 2 0-16,0-3 1 15,0 7 1-15,-4 12-2 16,4-6 1-16,-3 6 1 16,-1-3 1-16,-3 9 0 15,0-3 0-15,0-3 0 0,0 4 0 16,0-14-1-1,0 4 1-15,0-16 0 0,0-3 0 16,7-3-1-16,1-6 1 16,-1-7-2-16,3 0 1 15,1-6-1-15,-1 0 1 16,1-6-2-16,-1 6 0 16,1 7-1-16,0-4 1 15,-1 9 0-15,1 10 0 16,6 0 0-16,-2 10 0 15,-1 2 1-15,0 4 0 16,0-7 0-16,0 7 1 16,4 3 0-16,-1 0 1 15,1 0-1-15,0 6 1 0,6-13-2 32,-3 4 1-32,1-7-9 0,-1-9 0 0,-11-3-7 15,-3-16 1-15</inkml:trace>
  <inkml:trace contextRef="#ctx0" brushRef="#br4" timeOffset="31663.68">26550 72 40 0,'11'28'20'0,"-18"-3"-11"0,0-6 30 0,-4 6-37 0,-7 19 1 0,-6 28-1 0,-12 9 1 15,-6 7-4-15,0 19 0 16,-1 18 2-16,8 1 0 31,3 2-1-31,4-12 0 16,7-22-4-16,3-9 0 15,8-25-10-15,3-16 0 0,0-22-1 0,0-13 1 16</inkml:trace>
  <inkml:trace contextRef="#ctx0" brushRef="#br4" timeOffset="31997.49">26663 1216 47 0,'3'29'23'0,"-3"-23"-34"16,0-12 48-16,0-7-36 15,-3-6 0-15,-1-6 0 16,1-3 0-16,-1 9-1 15,4 3 1-15,0-2 1 0,4 2 0 16,3 6 0 0,4 1 1-16,3 3-1 0,0 3 0 15,3 3-1 1,8 0 0-16,0 3-7 0,-1 3 1 16,5-6-10 30,-8 0 1-46</inkml:trace>
  <inkml:trace contextRef="#ctx0" brushRef="#br4" timeOffset="32385.68">27160 972 35 0,'18'9'17'0,"-4"-15"-5"0,-14 6 20 0,0 0-30 16,0-3 1-16,-7 3-1 15,-4 9 1-15,-3 1-4 16,-7 8 0-16,0-2 2 15,0 3 1-15,0 3-3 16,3 3 1-16,4 0-1 16,3 0 0-16,4-3 0 15,4-3 0-15,6-7-1 16,8-2 1-16,3-10 0 16,0-10 0-1,4-5 0 1,-1-4 1-16,1 3-1 15,-4 7 0-15,0-7 0 16,0 7 0-16,0 6 0 0,1-7 0 16,-1 10 1-16,0 0 0 15,-4-9 0-15,1 9 1 16,-4 3-3-16,0 3 1 16,-3 4-5-16,-1-10 1 46,1 9-6-46,-4-6 0 0</inkml:trace>
  <inkml:trace contextRef="#ctx0" brushRef="#br4" timeOffset="33152.18">27418 1107 27 0,'28'0'13'0,"25"-10"-12"0,-35 10 18 0,6 3-15 16,8 4 0-16,3-7 1 15,4-7 0-15,0 7-6 16,-4-3 0-16,-6 3 4 16,-5 0 1-16,-3 0-3 15,1 0 0-15,-5 10-1 16,-3-7 1-16,-7 6-4 16,-3 13 1-16,-4-3-2 15,0 9 0-15,0 16 0 16,3 9 1-16,1 4 0 15,3 12 0-15,4-7 4 16,-4 11 0-16,-4-4 2 0,-3 3 1 16,-3-10 0-16,-8 1 0 15,0-10-1 17,-3-9 0-17,-7-6-3-15,-4-19 1 0,-3-13-1 0,7 3 0 0,-7-27-1 0,0-7 1 16,3-1 0-16,4-2 0 15,3-6 0-15,11-4 0 16,7 10 0-16,11-7 0 16,6-5 0-1,12 2 0 17,2-6 0-32,12-3 0 15,2 9 0-15,5-2 1 0,-4 2 0 0,-4-3 0 0,-3 10 0 0,-4 6 1 0,-7-3-1 16,1-4 0-16,-8 1 0 15,0-4 1-15,-7 1-1 16,0 6 0-16,-7 3-1 16,-3-4 0 31,-8 11 0 15,-3 2 0-62,-3 6-1 47,-5 10 0-31,1 7 0-16,4 2 1 31,-1 13 0-31,4 9 0 0,4-2 1 15,6 8 1-15,4 4 1 0,11-3 1 0,7-4-1 0,6-6 1 0,8-12-1 0,0-7 1 0,3-15-8 0,-3-3 1 16,-11-7-12-16,-10 4 1 0</inkml:trace>
  <inkml:trace contextRef="#ctx0" brushRef="#br4" timeOffset="38601.51">24384 1288 35 0,'4'16'17'0,"-4"-13"-9"0,0-3 17 15,0 3-24-15,0 1 1 16,0 2 0-16,-4 3 1 16,-3 10-3-16,0-6 1 15,-4 8 2-15,1 8 0 16,-4 5-2-16,3 10 1 15,0-6-1-15,4-1 1 16,4 4-4-16,-1-3 1 16,8-4-3-16,3-15 1 15,7-10-5-15,4-9 1 0,-1-9-6 16,-6-7 0 0</inkml:trace>
  <inkml:trace contextRef="#ctx0" brushRef="#br4" timeOffset="38840.15">24215 1561 37 0,'0'-6'18'0,"10"6"-18"16,-3-3 31-16,4 3-29 15,7-10 1-15,6 4 2 16,8-3 1-16,0-10-9 16,-1 10 0-16,-2-7-4 0,-8 0 1 15,-14 4-6-15,-7 2 1 16</inkml:trace>
  <inkml:trace contextRef="#ctx0" brushRef="#br4" timeOffset="39320.08">24176 1288 30 0,'0'0'15'0,"-7"22"-8"16,7-22 22-16,-4 0-27 15,1 4 0-15,-4 2 2 16,0-6 0-16,-4 3-4 15,-7 6 0-15,1-2 3 16,-4 2 0-16,3 4-1 16,0 2 0-16,1 1-1 15,-1 3 0-15,4-10-1 16,3 7 0-16,1-7 0 0,3 4 1 16,3-4-1-16,8-3 0 15,3 4 0-15,0-4 1 16,3-3-1-16,8-3 1 15,0 0-3-15,-1 0 0 16,1-3-7-16,-4 0 1 16,-7 0-5-16,-3-7 0 15</inkml:trace>
  <inkml:trace contextRef="#ctx0" brushRef="#br4" timeOffset="39525.32">23922 1668 40 0,'3'19'20'0,"15"-7"-18"15,-7-6 33-15,-4-6-31 16,0 0 1-16,7-6 0 16,7-3 1-16,4 6-10 15,-1-7 0-15,-2 1-8 16,-8-16 0-16</inkml:trace>
  <inkml:trace contextRef="#ctx0" brushRef="#br4" timeOffset="40160.55">23827 1423 31 0,'0'3'15'0,"-4"-25"0"15,4 19 10-15,-3-6-24 16,-4 3 0-16,-4 2 0 16,-3 4 0-16,-4 0-2 0,-3 4 1 15,-7 2 0-15,0 3 1 16,-1 4-1-16,-2 9 0 15,2 6-1-15,5 0 1 16,3 7-2-16,6-7 0 16,12 6 0-16,6 1 1 15,12-7 0-15,2-9 1 16,8-3 1-16,3-16 1 16,0-7 0-16,-3 4 1 15,-4-16-1-15,-3-6 1 0,-8-3-7 16,1-6 1-16,-8-1-9 15,1-2 0-15</inkml:trace>
  <inkml:trace contextRef="#ctx0" brushRef="#br4" timeOffset="40670.85">24694 1295 44 0,'4'9'22'0,"0"-9"-19"0,-4 0 37 16,-4 6-39-16,-3 4 0 15,0-10 1-15,-7 12 0 16,0 4-3-16,0-13 1 0,-1 13 1 15,5-7 0-15,-1 7-1 16,1-4 1-16,3 4-1 16,3 0 1-16,4 3-1 15,4-10 1-15,3 10-1 16,7-13 1-16,0 4-1 16,7-7 1-16,0-3-1 15,0-3 0 1,1-4-9-1,-5 7 0-15,-6-6-6 16,-8-7 0-16</inkml:trace>
  <inkml:trace contextRef="#ctx0" brushRef="#br4" timeOffset="40885.42">24578 1658 41 0,'7'4'20'0,"-3"11"-11"0,3-15 30 16,0 0-37-16,3 0 1 15,4 0-1-15,8-9 1 16,2 3-5-16,1-1 1 16,3 4-6-16,-3-6 1 0,-11 2-9 15,0 4 1-15</inkml:trace>
  <inkml:trace contextRef="#ctx0" brushRef="#br4" timeOffset="41556.33">25354 1257 43 0,'14'0'21'0,"-7"9"-17"0,-7-9 33 0,-3 0-37 16,-8 10 0-1,-3-1 0-15,-11 4 0 0,-6 9 0 16,-5 0 0-16,5 6-1 16,2 3 1-16,5 7-1 15,3 12 1-15,3-12-1 16,4 6 0-16,3-7 1 16,8 7 0-16,3-16 0 15,3-3 0-15,11-15 1 16,7-4 0-16,8-9 0 15,-1-6 0-15,-3-4-1 32,-4 4 1-32,0-1 0 31,-3 1 0-31,-4-13-1 0,-7 9 1 0,-4 4 0 16,-3 0 0-16,-7 9-1 0,-7 0 1 0,-7 9-1 15,-4 3 0-15,-3 10-1 16,3 7 0-16,1-1-3 0,-1-9 1 15,0-4-6-15,4-2 0 16,0-4-5-16,3-9 1 16</inkml:trace>
  <inkml:trace contextRef="#ctx0" brushRef="#br4" timeOffset="46531.62">22684 12452 22 0,'0'-3'11'0,"7"9"-2"16,-4-9 11-16,4 0-17 15,0-4 1-15,0 11 2 16,4-8 1-16,0 1-8 0,3 0 0 16,3 3 6-16,1 0 0 15,0 3-2-15,-1-6 1 16,4 3-2-16,-3-3 1 15,0-3-2-15,-4 0 1 16,0-1-1-16,-4 1 1 16,-2 3-3-16,-8 3 1 15,0-6-1-15,-8 6 1 16,5-4-1-16,-4 4 1 16,-4 0-1-16,-3 0 1 15,0 4-1-15,-4 2 0 0,-3 0-1 16,0 0 1-16,0 1-1 15,-4-1 1-15,4 0-1 16,0-3 1-16,3 0 0 16,4 1 0-16,4-1 1 15,3 0 0-15,3 3 0 16,4-3 1-16,7 0 0 16,7 1 0-16,4-4 1 31,6 0 0-31,5 0 0 0,-1-7 1 0,0 4-1 15,4-6 1-15,-4-4-1 16,-3 4 0-16,-4 3-1 16,-7-1 0-16,0 1-1 15,-7 0 1-15,-7 6-1 16,-3-3 0-16,-11 3 0 16,7 0 1-16,-4 0-1 15,-3-4 0-15,-4 4-1 0,1 4 1 16,-5-4 0-16,1 0 1 15,4 0-1-15,-1 0 0 16,4 0 0-16,3 0 0 16,4-4 0-16,4 8 0 15,3-4 0-15,3 0 0 16,8 0 0-16,3 0 0 16,4 0 0-16,3-4 1 15,0 4-1-15,0 0 1 0,0 0-1 16,-3 0 1-1,-8 0-1-15,1 0 0 0,-11 0 0 16,0 0 0-16,0 0-1 16,0 0 1-16,-3-3-1 15,-1 3 1-15,0 0 0 16,1 0 0-16,-4 3 0 16,0-3 0-16,-4 0 0 15,1 0 0-15,-4 0 0 16,-1 0 1-16,1 0-1 15,0 0 0-15,4 4 0 16,3-1 0-16,0 3 0 16,3-3 0-16,4-3 0 15,7 0 0-15,0 0 0 16,7 0 0-16,0 0 0 16,4-3 1-16,0 0-4 0,3 0 1 15,0 3-12 1,-3-10 0-16,-11-2-1 0,3-1 1 15</inkml:trace>
  <inkml:trace contextRef="#ctx0" brushRef="#br4" timeOffset="53059.33">21632 12019 44 0,'0'19'22'0,"-3"9"-17"16,3-15 22-16,-4 2-25 16,1 7 0-16,-4 0 1 15,0 7 0-15,0 2-4 0,-4 10 0 16,0-10 2-16,4 7 0 15,0 6-6-15,4-4 0 16,-1-2-8-16,1-10 0 16</inkml:trace>
  <inkml:trace contextRef="#ctx0" brushRef="#br4" timeOffset="53402.23">21848 12223 41 0,'3'3'20'0,"-6"22"-21"0,3-19 29 0,0 4-28 16,-4-1 0-16,0-2 0 15,1 2 1-15,3-3-2 16,0 0 1-16,3 1 0 15,5-1 1-15,2 3 1 16,4 4 0-16,0 0 1 16,4-4 1-16,0 3-1 15,-4 1 0-15,0 6-1 16,-11-3 0-16,-10 2-2 16,-10 1 1-16,-1-3-5 15,-7-4 0-15,1-8-7 0,2-4 0 16,-2-4-3-16,-1-11 1 15</inkml:trace>
  <inkml:trace contextRef="#ctx0" brushRef="#br4" timeOffset="53612.84">21855 12135 41 0,'28'3'20'0,"14"10"-21"0,-28-4 38 0,7 1-34 15,1-4 1-15,6-6-1 16,4 6 1-16,3-3-6 16,4 4 0-16,-4-7 0 15,-3-7 1-15,-8-2-7 16,-2-4 0-16,-5 4-6 16,-10 0 0-16</inkml:trace>
  <inkml:trace contextRef="#ctx0" brushRef="#br4" timeOffset="53911.57">22324 12185 47 0,'7'-6'23'0,"-4"25"-26"16,-3-16 43-16,-3 3-40 15,-4 4 0-15,0-4 0 0,-4 3 0 16,-3 1 0-16,0 2 0 15,0 4 0-15,0 3 1 16,3 6-1-16,4-9 0 16,4 9 0-16,3 0 1 15,3-3-1-15,8-10 0 16,3-5 0-16,3-11 1 16,-2-2-1-16,-1-6 1 15,-4-7-1-15,-6-3 1 16,-4-6-6-16,-7-1 1 15,-11 1-10-15,-3-13 0 16</inkml:trace>
  <inkml:trace contextRef="#ctx0" brushRef="#br4" timeOffset="56120.23">27344 1658 42 0,'7'4'21'0,"-11"5"-16"16,4-3 22-16,0-3-27 15,-3 7 0-15,-8 5 1 16,4 4 0-16,-7 10-2 16,-4 11 1-16,-3-2 0 15,-3 15 0-15,-1-9-3 0,0 9 1 16,8-15-5-16,-1-3 1 16,7-1-6-16,-3-21 0 15</inkml:trace>
  <inkml:trace contextRef="#ctx0" brushRef="#br4" timeOffset="56332.43">27093 1643 33 0,'11'0'16'0,"-4"47"-9"0,-3-32 26 0,-1 4-32 16,1 0 1-16,-1 12-1 15,1 7 1-15,-1-13-3 16,4-3 0-16,0-3-8 16,-3-7 1-16,-8-8-4 15,1-11 1-15</inkml:trace>
  <inkml:trace contextRef="#ctx0" brushRef="#br4" timeOffset="56841.3">27005 1636 37 0,'7'19'18'0,"-3"-22"-14"0,-4 3 32 15,0 0-33-15,-4 0 1 0,-3 0 0 16,0-6 0-16,-3 3-6 15,-8 3 1-15,-3 3 2 16,0 6 1-16,-4 4-4 16,0 6 1-16,4-1-2 15,0 1 1-15,3-3-1 16,4-3 1-16,3 2-1 16,11 1 1-16,-3-4 1 15,10 4 1-15,0-6 0 16,7-1 1-16,0-3-1 15,0 4 1-15,4-10-1 16,0 9 0-16,-4-6-2 16,0-3 0-16,-4 0-9 15,-2 0 0-15,-8-3-1 16,-4-6 0-16</inkml:trace>
  <inkml:trace contextRef="#ctx0" brushRef="#br4" timeOffset="57057.82">26726 2007 38 0,'4'9'19'0,"17"10"-20"0,-14-19 39 0,7 0-37 16,4 0 0-16,3-10 0 15,7 1 0-15,-3 0-14 16,-11 2 1-16</inkml:trace>
  <inkml:trace contextRef="#ctx0" brushRef="#br4" timeOffset="57457.2">26148 1643 42 0,'-4'3'21'0,"1"9"-21"0,3-2 28 0,-4 9-28 16,-3 3 1-16,0 0-1 15,0 18 1-15,-3 1-3 16,-1 3 0-16,4 0-6 16,3-16 1-16,-3 0-5 15,4-12 1-15</inkml:trace>
  <inkml:trace contextRef="#ctx0" brushRef="#br4" timeOffset="57800.91">26278 1734 42 0,'-3'28'21'0,"-1"3"-24"0,4-31 40 15,-3 10-36-15,-1-10 1 16,1 9 0-16,-1-6 1 15,1 4-4-15,3-7 0 16,-4 3 2-16,8 3 0 16,3-6 0-16,3 9 0 15,1 1 1-15,0-1 0 16,-1 7 0-16,-3-4 1 16,-7 10-2-16,-3-3 1 15,-4 3-2-15,-11 0 1 16,0 0-6-16,4-3 0 0,0-7-10 15,0-2 1-15,-4-10-1 16,1-10 0-16</inkml:trace>
  <inkml:trace contextRef="#ctx0" brushRef="#br4" timeOffset="58041.24">26215 1749 52 0,'18'10'26'0,"24"-16"-35"16,-24 2 54-16,3-5-45 16,3-10 0-16,8-3-1 15,3 10 0-15,-3-7-2 0,0 3 0 16,-11 7-8-16,-3 2 0 15,-15 7-3-15,-3 7 0 16</inkml:trace>
  <inkml:trace contextRef="#ctx0" brushRef="#br4" timeOffset="58342.99">26536 1699 39 0,'7'10'19'0,"-3"-4"-18"0,-4-6 34 16,0 0-32-16,-4 0 0 0,-3 3 0 16,-4 0 1-16,1 7-6 15,-4-1 1-15,0 4 2 16,-1 8 0-16,5 8-3 16,-4 5 1-16,7 4-1 15,3-10 0-15,4 0-1 16,4-3 1-16,6-9 1 15,8-7 0-15,0-9 3 16,-1-6 0-16,1-6 0 16,-1-4 1-16,-2-12-4 15,-8 9 1-15,-7-12-12 16,-7-1 0-16</inkml:trace>
  <inkml:trace contextRef="#ctx0" brushRef="#br4" timeOffset="59092.38">27820 1762 47 0,'7'6'23'0,"-3"13"-21"0,-1-13 34 16,-3-6-36-16,0 19 0 0,-3-9 0 15,-1 5 0 1,-3 4-1-16,0 3 1 0,0 0 0 16,0 0 0-16,0-3-1 15,3-7 1-15,1 1 0 16,3 2 0-16,3-5 0 16,4-1 1-16,4 1 0 15,0 5 1-15,3-5 0 16,-4-1 1-16,1 1-1 15,-4 5 0-15,-7 7-1 16,0-6 1-16,-14 3-4 16,-11 6 1-16,-3-6-12 15,0-1 1-15,-8-8-3 16,12-1 0-16</inkml:trace>
  <inkml:trace contextRef="#ctx0" brushRef="#br4" timeOffset="59348.98">27855 1803 49 0,'18'19'24'0,"0"-26"-19"0,-11 7 45 16,7 0-48-16,3 0 1 0,8 0 1 15,7-3 0-15,0-6-6 16,3-1 0-16,-3 1 0 16,-4-4 0-16,-3 4-7 15,-4 0 0-15,-7 5-9 16,-7-5 1-16</inkml:trace>
  <inkml:trace contextRef="#ctx0" brushRef="#br4" timeOffset="59678.71">28385 1812 43 0,'24'10'21'0,"-10"-10"-12"16,-14 0 32-16,7 0-40 16,-7 0 0-16,-3-7 0 15,-4 7 1-15,-7 7-3 16,-4-7 1-16,-7 9 0 0,-3 7 1 15,-4 6-1-15,1 3 0 16,2 9 0-16,5 1 0 16,3 2-2-16,6 1 1 15,8-10-2-15,7-6 1 16,7 6-1-16,11-12 1 16,10-7 1-16,1-18 0 15,-5-7 1-15,-3-3 1 16,-3-12 0-16,-4 0 1 15,0-13-4-15,-3 6 1 16,-4 7-13-16,-11 3 1 16</inkml:trace>
  <inkml:trace contextRef="#ctx0" brushRef="#br4" timeOffset="60051.46">28864 1822 56 0,'14'-7'28'0,"-7"7"-33"15,-7 0 47-15,-3 0-43 16,-8 0 1-16,-10 7 0 15,-7-7 0-15,-7 9 0 16,-1 7 0-16,1 2-1 0,0 7 1 16,3 4-2-16,4-1 0 15,7 6-1-15,10-2 1 16,8-1-1-16,10-3 1 16,7-3 0-16,7-15 0 15,7-20 1-15,-3 1 0 16,-4-16 0-16,-3 0 1 15,-8-6-7-15,-10-4 1 16,-17 1-6-16,-5-4 0 0</inkml:trace>
  <inkml:trace contextRef="#ctx0" brushRef="#br4" timeOffset="60700.9">27637 1840 40 0,'10'16'20'0,"1"-35"-17"0,-11 19 33 0,3-6-33 16,-3 6 1-1,0-6 3-15,-3 3 1 0,-1 3-10 16,-6 0 1-16,-4 0 5 15,-4 9 1-15,0 7-3 16,1-7 0-16,-1 4-1 16,0 2 0-16,1 1-1 15,3-7 0-15,3 4-1 16,0-4 1-16,4 1-1 16,0 2 1-16,4-2-1 15,3-7 1-15,7 3-1 16,3-6 0-16,1 0 1 15,0 3 0-15,3 3-2 16,0-12 1-16,0 6-6 0,0-3 0 16,-3 3-9-16,-11 0 0 15</inkml:trace>
  <inkml:trace contextRef="#ctx0" brushRef="#br4" timeOffset="60932.77">27344 2116 54 0,'0'25'27'0,"17"-12"-26"0,-9-13 45 0,2 6-42 16,8-6 0-16,6 0 1 16,5-9 1-16,13-1-10 15,-3-12 0-15,0 10-9 16,-11-7 0-16,-7 10-5 15,-3-1 0-15</inkml:trace>
  <inkml:trace contextRef="#ctx0" brushRef="#br4" timeOffset="67214.89">22878 2662 31 0,'0'0'15'0,"7"25"-6"0,-7-16 15 0,0-9-23 15,-4 0 1-15,1 0 0 16,-4 0 0-16,0 0-3 16,-4 0 1-16,0-6 1 15,-3 12 0-15,4 1-1 16,-4 2 1-16,3-6-1 15,0 3 1-15,4 4-1 16,4-1 1-16,3 1-1 16,3-1 1-16,4 1 0 15,4-4 1-15,0 3 0 16,3-9 0-16,0-6 0 16,0 0 1-16,4 3 0 15,-4-4 0-15,-4-2-1 16,-3-4 0-16,-3-2-2 15,-4 2 1-15,0 4-1 16,-4-4 1-16,-3 1-2 16,0-4 1-16,-3 6 0 0,-1 1 0 15,0 3 0-15,1 12 1 16,-1-3-1-16,1 10 0 16,3 6 0-16,0-1 1 15,3-8-1-15,4-1 0 16,0 1 0-16,7-1 1 15,0 0-1-15,4-2 0 16,-1 2 0-16,1-9 1 16,-1 3 0-16,1-3 0 15,-4 0 0-15,0-3 0 16,0-3 0-16,-3-4 1 0,-1-2-1 16,-3-4 1-16,-3 1-2 15,3-4 1-15,-4 6-1 16,1-3 1-16,-4 7-1 15,0 9 0 17,0-6-1-32,-4 6 1 0,4 6 0 0,0 7 1 0,0 9-2 15,0-13 1-15,3 4-1 16,1-1 1-16,3 7-1 16,0-7 1-16,3 4-1 15,4-6 1-15,4-1 0 16,-1-3 0-16,1-6 1 15,-4-6 0-15,0 0 0 16,0-1 0-16,-3 1-2 16,-1-13 0-16,4 0-14 0,-10 7 1 15,6-1-3-15,8-2 1 16</inkml:trace>
  <inkml:trace contextRef="#ctx0" brushRef="#br4" timeOffset="68146.09">23156 3151 50 0,'0'16'25'0,"11"-4"-26"0,-8-12 46 0,5-6-42 15,2-7 0-15,4-2 1 16,0-7 0-16,4-3-5 16,3-13 0-16,0 7 3 15,4-7 1-15,-4-9-3 16,0 6 1-16,-3 4-1 15,-4-7 0-15,-3 6-3 16,-4 4 1-16,-4 5-2 16,1 8 0-16,-1 8-2 15,1 13 0-15,-1 9-1 16,1 7 1-16,-4 12 1 0,3 1 1 16,1 5 0-1,-1 1 1-15,1-14 3 0,7 8 0 16,6-7 1-16,4 0 0 15,4 0 2-15,3-13 0 47,1-9 2-47,2-9 0 0,1-7 1 0,0-12 1 16,-4-4-2-16,-7-5 1 0,-3-7-3 0,-8 0 1 16,-3 0-3-16,-7-6 1 15,0 6-9-15,-3 3 1 0,-1 3-11 16,-3 13 0-16</inkml:trace>
  <inkml:trace contextRef="#ctx0" brushRef="#br4" timeOffset="68579">23809 3001 52 0,'21'3'26'0,"11"-10"-25"0,-22 4 38 16,1-3-39-16,3-7 1 15,-3 1-1-15,-1 3 1 16,1-13-2-16,-4 0 1 15,-3 3 0-15,-4 0 0 16,-4 3-2-16,0 7 0 16,-3 0-2-16,-3 2 1 15,-1 14-1-15,1 2 1 16,-1 3-1-16,0 1 1 16,1 0 2-16,3 5 0 0,3 7 1 15,4 1 1 1,4 2 1-16,6-6 0 0,5 0 0 15,-1-10 0-15,3 1-2 16,1-10 0-16,7-6-7 16,-1-10 0-16,-6 1-6 15,3-17 0-15</inkml:trace>
  <inkml:trace contextRef="#ctx0" brushRef="#br4" timeOffset="68837.36">24296 2405 33 0,'0'31'16'0,"-14"41"-11"16,10-53 24-16,-3 6-26 0,-3 13 0 15,-1-1 3-15,0 14 0 16,4 2-7-16,4-6 0 15,-1-6 4-15,1-4 0 16,3-15-4-16,0-9 0 16,0-4-9-16,0-9 1 15,-7 0-5-15,-7-15 1 16</inkml:trace>
  <inkml:trace contextRef="#ctx0" brushRef="#br4" timeOffset="69081.48">23999 2772 49 0,'11'25'24'0,"21"0"-21"16,-22-22 47-1,29-22-49 1,7 7 0-16,7-17-9 16,0-2 1-16,-7 0-6 15,-18 6 1-15</inkml:trace>
  <inkml:trace contextRef="#ctx0" brushRef="#br4" timeOffset="69556.36">25192 2910 47 0,'10'9'23'0,"-6"-15"-14"16,-8 3 30-16,-3 3-38 15,-7 0 0-15,-3 3 0 16,3-3 1-16,-4 15-3 15,-3 1 1-15,0 6 1 16,-1 9 0-16,1 1-1 16,0-4 0-16,3 3 0 15,4-2 1-15,4 5-1 16,3 1 1-16,7-7 0 16,7 0 0-16,7 0-1 15,7-6 0-15,4-9 0 16,10-7 0-16,7-3-3 0,-3-6 1 15,-4-19-12 1,-3 0 0-16,-4-12-2 0,4-1 1 16</inkml:trace>
  <inkml:trace contextRef="#ctx0" brushRef="#br4" timeOffset="69900.73">25382 2668 44 0,'29'63'22'0,"-19"0"-20"0,-10-41 40 0,-3 0-41 15,-4 12 1-15,0 4 0 16,-1-4 0-16,1 4-2 16,0-4 0-16,4-6 2 15,-1-9 0-15,1 0-1 16,3-3 1-16,3-7-2 15,1-3 1-15,3-6-1 16,3 0 0-16,1 0-1 16,0-3 1-16,3 6-1 15,3 4 1-15,5 5 0 16,-5-2 0-16,4 2 0 16,-3 1 1-16,0 2-2 15,-1-2 1-15,-3-4-7 16,4-5 0-16,-4-4-8 0,0-10 0 15</inkml:trace>
  <inkml:trace contextRef="#ctx0" brushRef="#br4" timeOffset="70936.16">25816 3054 42 0,'18'3'21'0,"-11"28"-18"0,-7-31 29 0,-7 0-31 15,0 10 1 1,-4-4-2-16,-3 3 0 0,4 4 0 16,-5 3 0-16,1 2 0 15,0-2 1-15,7-3-1 16,0 2 1-16,4-5 0 16,3 2 1-16,7-9-2 15,3-3 1-15,4 0 0 16,-3-6 0-16,3 0-1 15,-3-3 0-15,-4-1-1 16,0 7 1-16,0-10-1 16,0 10 1-16,0-3-2 15,0 3 1-15,0 0 0 16,0 3 0-16,0 0 0 16,0 3 1-16,0 6 0 15,0-2 0-15,0 2 1 16,0 4 0-16,0-4 0 15,1 3 0-15,-1 1-1 0,3-4 0 16,1-2 0-16,-1 2 1 16,4 1-2-16,-3-4 1 15,0 0-2-15,-1-3 0 16,4 0-2-16,0 0 0 16,4-9-1-16,0-3 1 15,-1-4-1 126,1-6 1-110,0 7 2-31,3-1 0 0,3 4 4 0,8-4 0 0,7 4 1 0,-4-4 0 0,1 1 1 0,-5 6 0 0,-6 2-2 0,-4-5 1 16,-3 0-3-16,-4 9 0 0,-3-7-2 0,-4 7 1 0,-4 10-2 0,-3-1 0 0,0 16-1 0,0 0 0 0,0 4 0 0,4 8 0 0,-1 4 3 0,4-3 0 0,0-10 2 0,4 3 1 0,-4 7 1 15,-7-4 1-15,-4 1 1 16,-3-4 0-16,-7 1-2 16,-7-4 1-16,0-9-2 15,-4-10 1-15,1 0-3 16,-1-5 1-16,4-8-2 15,-1-5 0-15,5-7-1 0,3-6 1 16,3-3-1-16,8 0 0 16,6 3 1-16,11-3 0 15,11-3 1-15,7-3 1 16,10-1 1-16,7 7 1 16,8-3 0-16,-8-7 1 15,-6 1-1-15,-8-4 1 16,-7 4-1-16,-3-1 0 15,-4 1-2-15,-3-4 0 16,-4 10-1-16,-4-7 0 16,-3 17-1-16,-7 8 0 0,-3 4-1 15,-1 12 1-15,-3 13-2 16,0 0 1-16,0 6 1 16,4 9 0-16,3 7 0 15,7-13 1-15,0 4 0 16,3-7 1-16,1 3 0 15,-1-9 0-15,5-7-6 16,-1-5 1-16,3-7-10 16,-6-7 1-16</inkml:trace>
  <inkml:trace contextRef="#ctx0" brushRef="#br4" timeOffset="71247.39">27125 3320 59 0,'7'22'29'0,"-7"-18"-40"0,0-4 51 16,-3-7-48-16,-8-2 0 15,-10 3-21-15,3 2 1 16</inkml:trace>
  <inkml:trace contextRef="#ctx0" brushRef="#br0" timeOffset="82288.36">24380 12966 19 0,'4'10'9'0,"0"-23"0"0,-1 7 10 0,-3 6-13 16,4-7 0-16,-4 7 5 15,0 0 0-15,0 0-13 16,0 0 1-16,0 4 9 15,0-4 1-15,0 3-3 16,-4 3 0-16,1 10-1 16,-1 3 1-16,0 6-2 15,1 6 1-15,-1 7-2 16,1 9 1-16,-1-10-2 16,1 4 1-16,-1 0-1 15,1 0 0-15,-1-4-1 16,1-2 0-16,-1-7-1 15,1 0 1-15,3-9-1 0,0 0 1 16,0-10-1-16,0 4 1 16,0-1-1-16,0-9 0 15,0 1 0-15,0 2 0 16,0-3-1-16,0-3 1 16,0-3-1-16,0 0 1 15,0-4-4-15,3-2 0 16,4-4-14-16,0-2 0 15,-3-4-1-15,-1 3 0 16</inkml:trace>
  <inkml:trace contextRef="#ctx0" brushRef="#br0" timeOffset="87183.78">24384 12627 39 0,'7'7'19'0,"-7"-14"-9"0,0 7 19 0,0 0-26 16,0 0 0-16,0-6 2 15,0 0 0-15,0 0-7 0,0-4 1 16,0 1 4-16,0-1 0 15,4 1-7-15,-1-4 0 16,4 1-11-16,-3-4 1 16</inkml:trace>
  <inkml:trace contextRef="#ctx0" brushRef="#br0" timeOffset="87437.51">24430 12129 45 0,'0'-3'22'0,"0"0"-23"15,0 3 32-15,0-7-31 16,0 1 0-16,0 6 0 15,3-6 1-15,-3-4-5 16,4-2 0-16,-1-4-8 16,-3-6 0-16</inkml:trace>
  <inkml:trace contextRef="#ctx0" brushRef="#br0" timeOffset="87651.1">24462 11831 30 0,'7'9'15'0,"0"-5"-9"0,-7-4 18 16,0 0-22-16,3-7 0 16,-3 1 0-16,0-3 0 15,0-4-4-15,0-3 1 16,4-2-8-16,-4-4 0 15</inkml:trace>
  <inkml:trace contextRef="#ctx0" brushRef="#br0" timeOffset="87872.9">24465 11527 35 0,'4'0'17'0,"3"6"-18"16,-7-6 23-16,3-6-22 15,1-4 0-15,-4 1-1 16,0-4 1-16,0 1-6 16,0-1 1-16,0-2-4 15,-4-10 0-15</inkml:trace>
  <inkml:trace contextRef="#ctx0" brushRef="#br0" timeOffset="88127.86">24522 11169 40 0,'3'0'20'0,"1"-12"-19"0,-4 6 38 0,0-1-37 16,3 1 1-16,-3-3-1 16,4-1 1-16,-4 1-4 15,0-1 0-15,0 10 1 16,0-9 1-16,0-4-7 16,-4 1 0-16,4-1-8 15,-3-6 0-15</inkml:trace>
  <inkml:trace contextRef="#ctx0" brushRef="#br0" timeOffset="89162.84">24486 10893 26 0,'0'-9'13'0,"4"0"0"15,-4 9 13-15,0 0-23 16,0 0 0-16,0 0 4 16,0 0 1-16,0 0-10 15,0 3 1-15,-4 0 5 16,1 0 1-16,-1 3-2 0,1 1 0 15,-1-1-3-15,1 3 1 16,-1 4 0-16,4 2 0 16,0-2-1-16,4 3 1 15,-1-1-1-15,4 4 1 16,0 0-1-16,0-7 0 16,0-5 0-16,0-7 0 15,1-3 0-15,-1-4 0 16,0-11 1-16,0-1 1 15,0-6-1-15,0 0 1 0,0-4 0 16,-4-2 0 0,-3 0-1-16,0 6 1 0,-3 3-1 15,3 3 1-15,-4 6-1 16,-3 4 0-16,-3 3-1 16,-4 6 1-16,-4 3-2 15,0 12 0-15,1 4-1 16,-1 3 1-16,0 3-1 15,8 0 0-15,6-3-1 16,1 3 1-16,10-3 1 16,3 3 0-16,8 0 0 15,0-3 0-15,-1-15 3 16,-3 2 0-16,1-12 1 16,-1-10 0-16,0 1 1 15,-4-4 0-15,-3-3 0 16,0 1 1-16,-7-4-2 0,-3 0 0 15,-1 0-2 1,1 0 1-16,-1 6-1 0,1 0 1 16,-4 10-1-16,0-3 0 15,-4 12-1-15,1 3 1 16,-1 7-1-16,0 2 0 16,1-2-1-16,3 3 1 15,3 6-1-15,4 3 0 16,0 0 0-16,7 3 0 15,0-3 0-15,0-16 0 16,4 10 1-16,0-9 0 16,-4-4 0-16,3-6 1 15,1-13 0-15,3-9 1 16,-4 7 0-16,1-4 0 0,-4-3 0 16,0 0 0-16,-3-3-1 15,-4-6 1-15,-4 2-1 16,-3 11 0-1,-3 2-1 1,-1 0 1-16,-3 13-1 16,-4 6 0-16,1 10-2 15,-1-1 1-15,4 7-1 16,0 0 1-16,3 0-2 16,4 3 1-16,0 0 0 15,7 3 0-15,7-6 1 16,0-4 1-16,4-2-1 15,3-7 1-15,0-6 0 16,-4-6 1-16,1-10 0 16,0 0 1-16,3-2-1 0,0-1 1 31,-4 0-1-31,-2 3 1 0,-5-3-2 0,-3 7 1 16,-3-1-1-16,-1 7 0 15,-3 6-3-15,3 0 1 16,-3 3-8-16,0 0 1 15,-7-3-11-15,-3 0 0 16</inkml:trace>
  <inkml:trace contextRef="#ctx0" brushRef="#br0" timeOffset="90006.13">23809 10897 42 0,'0'3'21'0,"7"-10"-10"0,-7 7 24 16,7 0-33-16,0 0 1 16,0 4 2-16,4-4 0 15,-1 3-7-15,4-3 1 16,4-3 3-16,0-4 1 0,-1-2-7 16,-2-7 1-16,-1 7-13 15,-4-4 0-15</inkml:trace>
  <inkml:trace contextRef="#ctx0" brushRef="#br0" timeOffset="90231">23908 10900 54 0,'7'28'27'0,"3"-6"-24"16,-6-19 41-16,-1 0-40 15,1 0 0-15,3 0 1 16,4-3 0-16,-8 0-7 0,4-3 0 16,-3-6 1-1,-1-1 0-15,-3 1-13 0,0-4 0 16,-10-2-4-16,-8-4 0 16</inkml:trace>
  <inkml:trace contextRef="#ctx0" brushRef="#br0" timeOffset="90666.68">23467 10897 43 0,'3'9'21'0,"-3"-22"-22"0,0 13 34 15,0 0-33-15,0 0 0 16,0 0-5-16,0-6 1 15,0 0-6-15,-3-7 1 16</inkml:trace>
  <inkml:trace contextRef="#ctx0" brushRef="#br0" timeOffset="90937.64">23199 10937 55 0,'7'3'27'0,"-4"-6"-33"16,-3 3 46-16,7-6-41 15,-7-3 1-15,0-1 0 16,0 1 0-16,-3-1-1 15,-1 1 0-15,1 0-5 16,-4 2 0-16,3 1-8 16,1 0 0-16</inkml:trace>
  <inkml:trace contextRef="#ctx0" brushRef="#br0" timeOffset="91820.01">22712 10950 47 0,'3'6'23'0,"11"-12"-18"16,-6 3 36-16,-1-4-40 15,7-2 0-15,3 0 2 16,8-4 1-16,0-6-3 0,6-3 0 16,8 0 2-16,0 0 1 15,0 7-1-15,-7-1 1 16,-4 7-3-16,-3-1 1 15,-4 4-2-15,-7 0 0 16,0 6-2-16,-7 6 1 16,-7 3 0-16,-4 4 0 15,-13-1 0-15,-8 4 0 16,-10 0-1-16,3-1 0 16,-3 1-1-16,-7 0 0 31,-1-4-1-31,1 1 1 0,3-4-2 0,4 4 0 0,3-4 1 15,7 4 1-15,8-4 1 16,3 1 1-16,7-4 1 16,7-6 0-16,10-3 3 15,8-7 1-15,6-5 1 16,5-1 0 0,-1 0 0-16,-3-2 0 0,-1 2-1 15,-3 0 1-15,1 7-2 16,-5-4 0-16,-3 4-2 15,-3-4 1-15,0 4-1 16,-4 3 1 15,-4 2-2-15,1 4 1-16,6-3-1 0,-10 3 1 16,0 3-1-16,-7-6 0 0,4 0 0 0,-4 3 0 0,0-3-1 15,3 3 1-15,-7 3-1 0,-3 0 1 16,-3 7-2-16,-8-1 1 15,0 1-3-15,-3-1 1 16,3-3-4-16,4 0 0 16,4-2-11-16,6-8 0 15</inkml:trace>
  <inkml:trace contextRef="#ctx0" brushRef="#br0" timeOffset="92526.05">23241 10495 23 0,'0'3'11'0,"0"-12"13"0,0 9 3 0,0 0-21 0,0 0 1 0,0-3 2 16,0 3 0-16,0-16-11 16,-4-3 1-16,4-6 9 15,0-12 0-15,0-4-3 16,4 3 0-16,0-12-1 15,3-6 0-15,0-1-2 16,3 10 1-16,1-3-3 31,-1 6 1-31,5 3-1 0,-1 10 1 0,0 6-1 16,-4 3 0-16,1 6-3 16,-1 7 0-16,-2 6-4 15,-1 6 0-15,-4 9-8 0,-3 10 0 16,-10-6-4-16,-5 6 0 15</inkml:trace>
  <inkml:trace contextRef="#ctx0" brushRef="#br0" timeOffset="92849.12">23079 10326 48 0,'14'3'24'0,"7"-12"-24"0,-14 2 43 0,4-2-40 16,6-7 0-16,8-3 3 16,3 1 0-16,4 2-8 15,0 6 0-15,-4 1 2 16,0 0 1-16,-7-4-10 16,-3 1 0-16,-7-4-8 15,-11-3 0-15</inkml:trace>
  <inkml:trace contextRef="#ctx0" brushRef="#br0" timeOffset="93132.96">23633 9837 60 0,'7'6'30'0,"-7"10"-37"0,0-13 54 16,-4 6-47-16,-3 4 0 16,-7-4 0-16,-4 7 1 15,-3 6-1-15,0 9 0 16,0 4 1-16,3-1 0 15,4 7-1-15,0 3 1 0,0 6-1 16,7-3 1-16,3 3-1 16,4 0 1-16,-3-3-3 15,3-12 1-15,0-13-4 16,3-3 1-16,1-4-7 31,3-5 1-31,0 5-7 0,0-8 0 31</inkml:trace>
  <inkml:trace contextRef="#ctx0" brushRef="#br0" timeOffset="94667.79">23950 9871 44 0,'11'31'22'0,"10"13"-18"0,-21-44 42 15,10 7-42-15,1 5 0 16,0 10 2-16,3 9 1 0,-7 4-9 16,-4 15 0-1,-6 13 5-15,-4-4 0 0,0 4-6 16,0-10 1-16,-8 1-16 16,-6-4 0-16</inkml:trace>
  <inkml:trace contextRef="#ctx0" brushRef="#br0" timeOffset="100078.27">28998 13070 25 0,'0'0'12'0,"4"3"5"0,-4-3 12 16,0 0-23-16,0 0 0 0,0 3 3 16,0-3 0-16,0 6-11 15,3 0 0-15,1 7 7 16,-1 12 1-16,1 0-3 16,0 10 0-16,-4-1-2 15,0 4 1-15,0-1-1 16,-4 4 0-16,0-6-1 15,4-7 1-15,0 3-3 16,4-15 1-16,-4 0-7 16,7-7 1-16,0-3-10 15,4-12 1-15</inkml:trace>
  <inkml:trace contextRef="#ctx0" brushRef="#br0" timeOffset="103051.95">28949 12765 41 0,'7'10'20'0,"-7"-16"-10"0,0 6 27 16,0 0-35-16,0 0 1 16,0 0-1-16,0 0 1 15,0-7-4-15,0-2 0 0,7 3-1 16,-3-10 0-16,3-9-10 15,-4 0 1-15,1-10-4 16,-1 1 1-16</inkml:trace>
  <inkml:trace contextRef="#ctx0" brushRef="#br0" timeOffset="103279.56">29016 12254 49 0,'4'10'24'0,"10"-7"-28"16,-14-3 46-16,7-3-41 15,0 0 0-15,3-1 0 16,-3-2 0-16,4-3-2 16,-4 3 0-16,0-4-2 0,0-9 0 15,0 0-6-15,-7-6 0 16,0-3-5-16,-3 0 0 15</inkml:trace>
  <inkml:trace contextRef="#ctx0" brushRef="#br0" timeOffset="103522.4">29104 11872 30 0,'0'-3'15'0,"4"-10"-8"0,-4 13 22 16,0 0-26-16,0 0 1 15,0 0 3-15,7-3 0 0,0 0-9 16,-4 0 0-16,1-4 6 16,-1 1 0-16,1-6-3 15,-1-4 1-15,1 0-7 16,0-3 1-16,-1-3-10 16,1 1 1-16</inkml:trace>
  <inkml:trace contextRef="#ctx0" brushRef="#br0" timeOffset="103714.27">29125 11379 41 0,'25'32'20'0,"-11"-17"-12"15,-10-11 28-15,-1-4-35 0,4-7 1 16,-7 7 0-16,4-3 1 15,-1-9-4-15,1-1 1 16,-1-3 0-16,4-6 0 16,-3 7-7-16,3-4 1 15,0-6-8-15,-3-3 0 16</inkml:trace>
  <inkml:trace contextRef="#ctx0" brushRef="#br0" timeOffset="103925.25">29164 10893 37 0,'0'7'18'0,"4"-14"-14"16,-4 7 26-16,3 0-26 16,1-6 0-16,-1 0 1 15,1 0 0-15,-1-7-7 16,1-3 1-16,3-6-2 15,-4 0 0-15,4-6-10 16,-3-6 0-16</inkml:trace>
  <inkml:trace contextRef="#ctx0" brushRef="#br0" timeOffset="104208.34">29143 10091 47 0,'4'22'23'0,"3"-19"-27"0,-7-3 37 15,3-3-33-15,1-7 0 0,-1 1-2 16,1-4 1-1,-1-2 0-15,1-1 0 0,-4-3 0 16,0 0 0-16,-4 10-4 16,4-4 0-16,0-9-7 15,-3 0 1-15</inkml:trace>
  <inkml:trace contextRef="#ctx0" brushRef="#br0" timeOffset="104446.03">29206 9774 43 0,'8'9'21'0,"-5"-9"-14"16,-3 0 36-16,0 0-41 16,4 0 0-16,-4 0 1 15,7-6 0-15,-4-7-5 0,4 4 1 16,-3-7 1-16,-1-2 0 15,-3-4-6 1,0 9 1-16,0 1-6 0,-3-4 0 16,-1 0-5-16,1-6 1 15</inkml:trace>
  <inkml:trace contextRef="#ctx0" brushRef="#br0" timeOffset="104673.98">29168 9438 36 0,'14'0'18'0,"10"22"-12"0,-16-19 31 0,-1 1-32 16,-4-1 0-16,1 0 0 16,-1-3 1-16,-3 0-9 15,0 0 1-15,7-10 3 16,0 1 0-16,-3-3-10 15,-1-4 1-15,-3-9-7 16,-7 0 0-16</inkml:trace>
  <inkml:trace contextRef="#ctx0" brushRef="#br0" timeOffset="104873.93">29087 9093 58 0,'10'22'29'0,"22"32"-33"0,-22-45 55 16,5 4-50-16,2-1 0 16,1-2-3-16,-1-1 1 15,1-3-5-15,-4 1 1 16,-7-14-12-16,-7 1 1 16</inkml:trace>
  <inkml:trace contextRef="#ctx0" brushRef="#br0" timeOffset="106474.24">29309 9137 42 0,'0'-3'21'0,"0"16"-11"15,0-13 22-15,0-7-30 16,0 1 0-16,0 0 2 16,0-7 1-16,0 1-6 15,0 2 1-15,-4-2 2 16,4-1 1-16,-3 1-1 16,-1-1 0-16,-3 1-1 15,0-1 0-15,-3 7-1 16,-5 0 0-16,1 2 0 15,0 4 1-15,0 4-1 16,3 5 1-16,4 0-1 0,0-2 1 16,4 5 0-16,6 7 0 15,4 6-1-15,4 0 1 16,3 3-1-16,4-6 1 16,3-3-1-16,0-6 0 15,4-7 1-15,-4-3 1 16,0-9 0-16,-3-3 0 15,-4-4 0-15,-4-6 0 16,-2-3 0-16,-8 7 0 0,-4-7-1 16,-3 0 0-16,-7 0-1 15,-4 0 1-15,-7 6-1 16,-3 3 0-16,0 7 0 16,0 6 1-16,-4 3-2 15,-3 4 1-15,0 2-1 16,6-3 0-16,5 7-2 15,2 6 1-15,8 6-1 16,7 0 1-16,4 3 0 16,10 0 0-16,7 4 1 15,7-4 0-15,4-3 1 16,3-9 0-16,4-10 1 16,-1-12 0-16,1-7 1 15,0-12 0-15,-7-3 0 16,-4-4 1-16,-4 4-1 15,-6-3 0-15,-4-4-1 16,-3-2 1-16,-8 5-2 16,-3 1 1-16,-7 6-1 0,-4 3 0 15,-3 9 0-15,-4 7 0 16,1 12 0-16,-4 7 0 16,3 9 0-16,-3-3 0 15,3 0-1-15,0-1 0 16,8 11 0-16,2-1 1 15,5-3-1-15,6 3 1 16,4 0-1-16,11-9 1 16,7-3 0-16,3-7 0 15,0-9 0-15,7-12 0 0,0-7 0 16,1-3 0-16,-8 3 0 16,-4-3 0-16,-6-3 0 15,-7-3 0-15,-4 0 0 16,-4-1 0-16,-3 4 0 31,-4 0 0-15,-3 10 0-16,-3 5 0 0,-1 7-1 0,-3 3 1 0,-4 9-2 15,0 4 1-15,1 3-1 16,3-1 1-16,-1 4-1 16,8-3 0-16,4 6 0 15,3 0 1-15,3 3 1 16,8 0 0-16,3-3 0 15,10-3 0-15,4-7 0 16,4-9 0-16,3-3 0 16,1-12 1-16,-5-4 0 15,-3 4 0-15,-3-4 0 0,-4-3 0 16,-3-3 0-16,-8 0 0 16,-3 3-1-16,-3-3 0 15,-4 4-1-15,-4-1 1 16,-3 3-1-16,0 7 0 15,-4 9-1-15,-3 6 1 16,4 10-2-16,-1-1 1 16,0 4-4-16,4-3 1 15,0 9-6-15,3-3 0 0,4-3-5 16,11-7 0-16</inkml:trace>
  <inkml:trace contextRef="#ctx0" brushRef="#br0" timeOffset="107844.23">22691 9162 45 0,'0'0'22'0,"10"-12"-17"15,-3 6 22-15,4-1-25 16,3-2 0-16,7 3 3 15,7-1 0-15,1-2-6 16,9 3 0-16,8-4 2 16,7 1 1-16,-7 3-14 15,-4-1 0-15,-10 1-3 16,-4 6 1-16</inkml:trace>
  <inkml:trace contextRef="#ctx0" brushRef="#br0" timeOffset="108384.51">23742 9053 38 0,'3'3'19'0,"8"3"-19"0,-4-6 33 16,4 0-32-16,3-3 0 15,3 0 0-15,8 0 1 16,3 0-3-16,1-7 1 16,6-2-5-16,7-4 0 15,4-3-7-15,0-3 1 0</inkml:trace>
  <inkml:trace contextRef="#ctx0" brushRef="#br0" timeOffset="108652.81">24673 8886 30 0,'14'7'15'0,"-7"-1"-5"16,1-6 19-16,-5 3-27 15,4 0 0-15,0 4 3 16,0-4 1-16,0 0-8 0,0-3 0 16,4 0 2-16,3-3 1 15,4-4-8-15,-1 1 0 16,1 0-6-16,0-7 0 15</inkml:trace>
  <inkml:trace contextRef="#ctx0" brushRef="#br0" timeOffset="108895.81">25167 8877 30 0,'11'-3'15'0,"-1"6"-12"15,-3-3 23-15,4 0-26 16,0 0 0-16,-1 0-2 16,4-6 0-16,-3 3-1 15,-1 3 1-15,1-10-7 16,0 4 1-16</inkml:trace>
  <inkml:trace contextRef="#ctx0" brushRef="#br0" timeOffset="109178.14">25686 8808 21 0,'21'3'10'0,"-7"16"5"0,-7-19 11 16,4 6-22-16,-1 1 0 16,-3-1 2-16,4-3 1 15,-4 0-8-15,4 0 0 0,3 0 4 16,0 1 0-1,0-4-8-15,7 0 0 0,0-10-7 16,4 1 0-16</inkml:trace>
  <inkml:trace contextRef="#ctx0" brushRef="#br0" timeOffset="109460.38">26409 8824 36 0,'11'3'18'0,"13"-13"-20"15,-17 7 27-15,4 0-25 0,-1-3 0 16,1-3-2-16,3-1 0 15,4 1-4-15,-1-4 1 16,5 4-5-16,-5-4 1 16</inkml:trace>
  <inkml:trace contextRef="#ctx0" brushRef="#br0" timeOffset="109673.46">26917 8830 28 0,'21'13'14'0,"0"-1"-5"15,-14-9 24-15,4-3-30 16,0-3 0-16,-1 3 0 16,4-3 0-16,0 9-5 15,4-3 1-15,0-6 0 16,-1-6 0-16,1-1-8 15,0 1 1-15,-1-7-4 16,-3 1 1-16</inkml:trace>
  <inkml:trace contextRef="#ctx0" brushRef="#br0" timeOffset="109898.96">27612 8880 38 0,'25'0'19'0,"-4"3"-18"0,-14-3 34 15,3 0-34-15,1-3 0 16,0 3 0-16,3-3 1 16,0 0-4-16,0 3 0 15,0 0-7-15,0-3 1 0,-3-3-4 16,-4-7 1-16</inkml:trace>
  <inkml:trace contextRef="#ctx0" brushRef="#br0" timeOffset="110147.66">28240 8959 12 0,'14'-4'6'0,"-3"4"4"16,-11 0 1-16,7 0-11 16,0 0 0-16,0 0-5 0,3 0 1 15,1 0 1 1,-1 0 1-16</inkml:trace>
  <inkml:trace contextRef="#ctx0" brushRef="#br0" timeOffset="110363.93">28871 9062 29 0,'57'6'14'0,"-43"10"-16"0,-7-13 29 15,-4 3-31-15,-3-2 0 0,-3-4-13 16,-18-10 1-16</inkml:trace>
  <inkml:trace contextRef="#ctx0" brushRef="#br0" timeOffset="111729.29">21728 9122 39 0,'3'28'19'0,"4"-9"-8"15,-3-13 19-15,-1 0-26 16,1-3 0-16,-1 1 2 16,-3-4 1-16,0-10-9 15,-3-9 1-15,-4-6 5 16,0-6 1-16,0-7-3 16,0-3 1-16,-1-9-2 15,1-6 1-15,0-1-1 16,0 1 0-16,4 6-1 15,-1-7 0-15,4 17 0 16,4-1 1-16,3 3-2 16,0 7 0-16,0 6-2 15,4 9 1-15,-1 10-6 0,-3 6 0 16,0 3-9-16,-10 6 0 16</inkml:trace>
  <inkml:trace contextRef="#ctx0" brushRef="#br0" timeOffset="112057.96">21467 9034 52 0,'21'0'26'0,"39"-22"-27"15,-36 9 42-15,12 1-40 16,2-7 0-16,-2 3-4 15,-8 1 0-15,0 2-9 16,-7 1 0-16,-3-4-3 16,0 3 1-16</inkml:trace>
  <inkml:trace contextRef="#ctx0" brushRef="#br0" timeOffset="112350.8">21978 8639 51 0,'7'6'25'0,"-14"13"-30"0,4-13 48 15,-5 7-42-15,-2 2 0 16,-8 7 2-16,1 10 1 15,-1 2-5-15,0 1 1 16,4 5 1-16,4-2 1 16,3 9-1-16,7-3 1 15,7-3-5-15,3-7 1 0,4-6-10 16,8-9 0-16,-1-19-4 16,7-3 0-16</inkml:trace>
  <inkml:trace contextRef="#ctx0" brushRef="#br0" timeOffset="113526.52">22352 8516 54 0,'7'41'27'0,"18"44"-18"0,-15-63 39 16,8 12-43-16,3 4 0 16,0 9 0-16,-10 9 1 15,-11 7-9-15,-7 9 1 16,-4-3-1-16,-10 10 1 0,3-7-18 16,-10-3 0-16</inkml:trace>
  <inkml:trace contextRef="#ctx0" brushRef="#br0" timeOffset="116071.12">27037 2932 39 0,'3'-4'19'0,"4"4"-11"16,-7 0 19-16,0 0-23 16,0 0 0-16,0 0 3 15,0 0 1-15,0 0-10 16,0 0 1-16,0 0 5 16,4 0 1-16,-4 0-3 15,0 0 1-15,4 0-2 0,3-6 0 16,-7 6 0-16,3-3 0 15,-3 3-1-15,0 0 1 16,0-6 0-16,0 6 0 16,0-3 1-16,0-7 0 15,0 4-2-15,0 3 1 16,-3 3-1-16,-1 3 0 16,1 3 1-16,-1-6 0 15,0 10-1-15,4-7 1 16,0 3 0-16,0-6 0 15,0 3-1-15,0-3 0 16,0 0-5-16,4 6 0 16,0-6-13-16,-4-6 0 0</inkml:trace>
  <inkml:trace contextRef="#ctx0" brushRef="#br0" timeOffset="119113.4">27817 3716 41 0,'0'-10'20'0,"-4"-28"-5"16,4 17 20-16,0-11-33 15,-4-9 1-15,1-12 1 16,-4-6 1-16,-4-10-6 0,-3-10 0 16,4-6 4-16,3 10 0 15,3 0-1-15,4 0 0 16,7 12-1-16,4 3 1 15,-1 1-1-15,8 6 1 16,7 9-2-16,-4 9 1 16,3 7-2-16,1 12 1 15,0 13-3-15,3 12 0 16,-3 7-6-16,-8 3 1 16,-6 0-9-16,-11 15 0 15</inkml:trace>
  <inkml:trace contextRef="#ctx0" brushRef="#br0" timeOffset="119332.33">27577 3311 61 0,'3'19'30'0,"18"-19"-27"15,-14 3 52-15,8 0-54 16,6 0 0-16,7-3 0 15,4-3 1-15,-1-3-4 16,1 6 1-16,7-10-6 16,-4 1 0-16,-3-4-12 15,-4-2 0-15</inkml:trace>
  <inkml:trace contextRef="#ctx0" brushRef="#br0" timeOffset="119641.56">28353 2881 48 0,'0'0'24'0,"-4"7"-14"0,1-4 31 0,-4 6-38 15,-4 1 1-15,-3-1 3 16,-7 16 0-16,-4 13-8 15,0-4 0-15,1 20 7 16,3-1 0-16,-1 13-2 16,5 6 1-16,3 9-2 15,7-5 1-15,0-1-2 16,10-6 1-16,8-6-3 16,10-29 0-16,3-15-9 15,1-19 1-15,-7-6-14 16,-4-7 0-16</inkml:trace>
  <inkml:trace contextRef="#ctx0" brushRef="#br0" timeOffset="120240.77">28579 3107 30 0,'-11'13'15'0,"0"-13"8"15,8 3 4-15,3 6-21 16,-4 1 1-16,1 2 3 0,-1 13 1 15,4 4-15-15,-3-4 1 16,3 3 8-16,0 9 1 16,0 4-4-16,0-6 0 15,0-1-3-15,3-6 0 16,1-6-7-16,-1-6 0 16,1-10-9-16,-8-6 0 15</inkml:trace>
  <inkml:trace contextRef="#ctx0" brushRef="#br0" timeOffset="120537.99">28547 3427 41 0,'21'3'20'0,"-7"-6"-9"16,-3 3 25-16,6 0-32 15,8 0 1-15,10 0 2 16,1 0 1-16,-1 9-9 16,-3 1 1-16,-8-4 6 15,-6 0 1-15,-8 4-3 16,-6 12 1-16,-11 0-3 16,-14 9 0-16,-7 0-4 0,-4 4 0 15,-3 3-7-15,-4-7 0 16,0 0-11-16,-3-6 1 15</inkml:trace>
  <inkml:trace contextRef="#ctx0" brushRef="#br0" timeOffset="120888.37">28938 2928 65 0,'11'26'32'0,"24"46"-28"16,-21-60 54-16,0 10-55 15,1 16 0-15,-1 6 0 16,-7 3 0-16,-11 15-5 16,-10 11 0-16,-4-1-3 15,-3-3 1-15,-3-7-18 0,-19-5 1 16</inkml:trace>
  <inkml:trace contextRef="#ctx0" brushRef="#br0" timeOffset="121414.2">29390 3480 52 0,'-11'10'26'0,"15"15"-8"0,-1-22 29 15,4 6-41-15,4 1 1 16,3-4 5-16,7-3 1 16,22-6-16-16,13-6 0 15,15 2 8-15,3-5 1 16,-4-1-12-16,-10 1 1 15,-10-4-19-15,-19 0 1 0</inkml:trace>
  <inkml:trace contextRef="#ctx0" brushRef="#br0" timeOffset="121976.8">30600 3775 58 0,'-7'-6'29'0,"7"-19"-22"0,-4 3 33 0,1-10-36 16,-1-8 1-16,1-14 2 15,-1 4 1-15,-6-44-10 16,-4-6 0-16,7 6 6 16,3-4 0-16,4 4-2 15,7 0 0-15,0 3-1 16,7 13 0-16,14 9-1 15,4 16 1 1,11 15-2-16,-1 19 0 16,0 10-4-16,-7 12 1 0,-6 13-7 15,-5 6 0 1,-13 9-10-16,-18 13 0 0</inkml:trace>
  <inkml:trace contextRef="#ctx0" brushRef="#br0" timeOffset="122296.79">30258 3515 74 0,'24'28'37'0,"26"-19"-40"0,-29-18 65 16,14 0-61-16,8-4 1 15,2 1-1-15,1 2 1 16,4 1-9-16,-4-1 0 15,-8-2-12-15,-9-1 0 0,6 4-3 16,0-1 0-16</inkml:trace>
  <inkml:trace contextRef="#ctx0" brushRef="#br0" timeOffset="122595.88">31489 2841 60 0,'-4'28'30'0,"-31"13"-40"0,25-41 58 16,-8 18-48-16,-10 8 0 16,-11 5 1-16,0 10 1 15,4 15-2-15,0 13 0 16,-1 3 1-16,5 10 0 16,6-1 0-16,7 4 0 15,8-4-1-15,6-15 0 16,8-12-7-16,3-20 1 15,0-9-11-15,0-15 1 16</inkml:trace>
  <inkml:trace contextRef="#ctx0" brushRef="#br0" timeOffset="123154.8">31672 3490 57 0,'4'0'28'0,"-11"0"-27"0,3 0 44 16,-6 3-44-16,-8 3 1 15,-7 7 2-15,-3 2 1 16,0 10-6-16,0 1 1 15,0 5 2-15,-1 0 1 16,5 1-1-16,2-1 0 16,8 0-2-16,4-2 1 15,6-7-1-15,8-13 0 0,10-9-1 16,7-9 1-16,7-13 0 16,4 0 0-16,-4-3-1 15,-3-4 1 1,-4 1-3-16,0 0 0 0,-3 3-1 15,0-3 1-15,-4 6-1 16,0 9 1-16,-4 7 0 16,1 12 1-16,0 3 1 15,-8 1 1-15,4 9 0 16,0 0 1-16,0-1-1 16,0-2 0-16,4 3-4 15,-4-4 1-15,0-2-8 16,0-4 1-16,-3-2-6 15,6-14 1-15</inkml:trace>
  <inkml:trace contextRef="#ctx0" brushRef="#br0" timeOffset="123455.69">32064 2869 63 0,'18'63'31'0,"13"9"-32"0,-20-50 62 0,7 6-58 16,3 16 0-16,0 0 2 15,-3-4 0-15,-1 11-7 16,-3 5 1-16,-3-3 3 15,-8 4 1-15,-6 2-4 16,-11 10 0-16,-14 10-14 16,-18-13 1-16,-18 3-8 15,8-7 1 1</inkml:trace>
  <inkml:trace contextRef="#ctx0" brushRef="#br0" timeOffset="134021.09">24285 13901 23 0,'-3'-16'11'0,"3"16"2"0,0 0 11 15,3-3-21-15,-3 3 1 16,4-3 0-16,-4 3 1 15,0 0-6-15,0 0 0 16,0 0 6-16,0 0 1 16,0-7-2-16,0 7 0 0,0-6 0 15,-4 3 0-15,-3 3-1 16,4 0 0-16,-11 0-2 16,-1 3 0-16,-2 0-1 15,-1 0 1-15,-7 4-2 16,4-1 1-16,4 6-1 15,3 4 1-15,3 3-1 16,0 3 1-16,8 0 0 16,3 0 0-16,7-3 0 15,7-7 0-15,0 1 1 16,7-7 1-16,4-3 0 16,7-6 0-16,-1-3 0 15,-2-4 0-15,-1 1-1 16,-3-4 1-16,-4-2-2 15,-4 2 1-15,1 1-1 0,-4-1 0 16,0 1-1-16,-3 2 1 16,-1 4 0-16,5 3 0 15,-8 6 0-15,3 6 0 16,1 10 0-16,-1 6 0 16,1 7 0-16,-4 5 0 15,4-2-3-15,3-7 0 16,3-6-14-16,5-16 1 15</inkml:trace>
  <inkml:trace contextRef="#ctx0" brushRef="#br0" timeOffset="134734.25">28818 13816 38 0,'11'9'19'0,"7"7"-13"16,-11-7 19-16,0-5-23 16,0 8 0-16,-4 7 3 15,1 6 0-15,-4 10-6 16,0-7 1-16,-4 6 3 15,1 1 1-15,-1 2-2 16,1-2 0-16,3-1-3 16,0-2 0-16,0-4-5 15,0-9 1-15,3-7-9 0,1-9 1 16,-1-9-1-16,-3-6 0 16</inkml:trace>
  <inkml:trace contextRef="#ctx0" brushRef="#br0" timeOffset="134982.07">28861 14142 12 0,'7'13'6'0,"7"-10"4"0,-7 0 7 0,0 3-11 0,0 0 1 16,0 1 5-16,0 2 0 16,0-3-13-16,0 1 0 0,4 2 11 15,10 4 1-15,0-4-3 16,4 7 0-16,0 3-1 15,-4-1 0-15,-4 7-3 16,-6-3 1-16,-4-3-3 16,-10-3 1-16,-8 3-3 15,-10-1 0-15,0-2-9 16,-11-3 0-16,-7-10-10 16,-10-9 1-16</inkml:trace>
  <inkml:trace contextRef="#ctx0" brushRef="#br0" timeOffset="136874.84">23809 10150 34 0,'-4'10'17'0,"12"-7"-8"15,-8-3 18-15,0 0-26 16,0 3 0-16,0-3 1 16,-4 0 0-16,-3 0-3 0,-4 0 1 15,-6 0 1-15,-1-3 1 16,0 3 0-16,1 0 0 16,-1 0-1-16,4 3 1 15,3 6-2-15,1 7 0 16,6 6-1-16,1-3 1 15,3 0-1-15,7-4 0 16,3 1 0-16,5-7 0 16,2-6 1-16,4-3 0 15,1-3 0-15,-1-3 1 16,-4 3-1-16,-3-7 0 16,1 4 0-16,-5 0 0 0,1-3 0 15,-4-1 0-15,0 1-1 16,0-4 1-16,-4 4 0 15,1 3 0-15,-4 6 1 16,3 3 1-16,1 6-1 16,-4 4 1-16,4 9 0 15,-1-1 0-15,4 8-3 16,0-1 1-16,4 0-12 16,-1-12 1-16,-10-10-3 15,-3-12 0-15</inkml:trace>
  <inkml:trace contextRef="#ctx0" brushRef="#br0" timeOffset="137626.57">22017 8714 38 0,'-4'0'19'0,"1"0"-17"0,3 0 35 15,3 3-34-15,-3 0 0 0,4 4 1 16,-1 8 1-16,1 4-7 15,-4 6 1-15,0-6 3 16,0 3 0-16,0 6-1 16,-4 0 0-16,4 1-2 15,-3 2 1-15,-1-6-3 16,4-9 0-16,-3-4-6 16,3-2 1-16,0-10-6 15,-4-10 0-15</inkml:trace>
  <inkml:trace contextRef="#ctx0" brushRef="#br0" timeOffset="137885.56">22010 8811 9 0,'17'3'4'0,"12"13"21"15,-19-10-6-15,4-3-11 0,4-3 0 16,7 7 6-16,3 2 0 15,0 4-17-15,-3-1 1 16,-4 1 10-16,-3-4 1 16,-4 4-5-16,-7-4 1 15,-11 10-4-15,-10-3 0 16,-7-1-3-16,-11-2 0 16,-3-4-11-16,0-3 1 15,-1-12-4-15,5-3 1 16</inkml:trace>
  <inkml:trace contextRef="#ctx0" brushRef="#br0" timeOffset="142009.31">4276 12706 25 0,'-11'47'12'0,"22"-13"5"0,-18-24 12 15,7-1-23-15,0 1 1 16,0-4 2-16,0 0 0 16,0-3-11-16,0-3 0 15,7-3 8-15,0-6 0 16,7-7-3-16,7-3 1 16,0-9-2-16,4-6 0 0,-15-10-2 15,5-7 1-15,-1 1-3 16,-4-6 1-16,-6-4-3 15,3 7 1-15,-4 9 0 16,4 13 0-16,4 2-1 16,-7 11 0-16,10 2 1 15,-4 13 0-15,11 12 1 16,-6 10 1-16,2 3 0 16,1 6 0-16,-1 10 0 15,5 6 1-15,-1 6 1 16,0 16 0-16,7-7 1 15,-17 4 0 1,6-3 0-16,-3-13 1 0,-3-13-1 16,-4-2 1-16,4-17-1 15,-11-12 1-15,3-12-2 0,-6-10 1 16,-8-3-1-16,-10 0 0 16,-7-3 0-16,-18-3 0 15,0 3-1-15,-3 0 0 16,-11 3-1-16,3 6 1 62,4 7-2-46,4 2 1-16,10 11 0 0,7 2 0 0,8 3 0 0,10 1 0 0,-4-4 1 0,7 0 0 16,11-3 0-16,0-3 1 0,4-9 0 0,13-7 1 15,15-3-1-15,14-9 0 0,14-9 1 16,18 2 0-16,-8-9-1 15,11 0 1 1,8 0-1 15,-19 10 0-15,-17 6 0 15,-7 12 1 47,-25 16-2-31,-14 16 1-31,-25 6-1-16,-10 22 1 0,-25 12-2 0,-24 19 0 15,-29 22-9-15,-7 20 1 0,-28 20-8 0,3 5 0 0</inkml:trace>
  <inkml:trace contextRef="#ctx0" brushRef="#br0" timeOffset="143240.21">3570 15469 42 0,'-3'15'21'0,"3"1"-15"0,0-10 28 0,0 0-30 16,0 4 0-16,0-1 3 15,3 4 1-15,4 2-9 16,4 1 1-16,-8-3 6 16,8-4 0-16,-4-6-2 15,11-9 0-15,3-3-2 16,-4-17 0-16,5-11-2 0,-1-10 0 16,0-3-2-1,0-4 0-15,-3-2-2 0,-1-1 1 31,-6 4-1-15,-1 6 1 0,1 6-2-1,0 7 1-15,-1 9 0 0,1 9 1 0,6 10-1 0,-2 12 1 0,9 16 0 0,-10 6 1 16,4 16 1-16,-7 6 0 16,6 10 1-16,-6-1 0 15,10 1 1-15,-3 0 1 16,-4-4 0-16,3 1 0 15,5-10 0 1,-5-10 0-16,-3-12 0 16,-3-6 1-1,-8-6-1 1,-3-7 1-16,-7-9-2 0,-14-7 1 16,0-2-1-16,-7-7 0 15,-32-16-1 1,10 4 1-16,-6 6-1 15,7 6 0-15,6 4 0 16,12 8 1-16,-5 10-1 16,12 1 1-16,-1 2 0 15,11 0 0-15,3 0 0 47,4-2 0-47,4-4 0 0,13-7 0 16,18-5 0-16,18-7 0 0,14-6-1 0,14 3 1 0,-3-3 0 0,3-3 0 15,-14 6 0-15,-14 6 1 16,-7 10-1-16,-29 6 0 16,-20 22-1-16,-29 15 1 15,-32 20-2-15,-17 15 1 16,-14 6-8-16,-15 7 0 16,-13 3-11-16,-8 6 1 15</inkml:trace>
  <inkml:trace contextRef="#ctx0" brushRef="#br0" timeOffset="145266.34">23019 918 27 0,'3'0'13'0,"22"-31"-2"0,-14 12 13 0,3-6-22 16,3-3 1-16,4-16 2 15,8-12 0-15,-1 2-6 16,4-8 0-16,-4-11 3 16,-3 1 1-16,-1 3-2 15,-3 13 0-15,-3-4-1 16,-4 13 1-16,-3 3-1 15,-4 19 0-15,0 6 0 16,0 10 0-16,0 9 0 16,-3 0 0-16,-4 13-1 15,0 18 1-15,-4 7-1 16,0 5 0-16,4 11 0 16,4-10 0-16,3 9 0 15,0 3 1-15,0-5 0 16,0-14 0-16,0-2 1 15,4-13 0-15,-4 0-1 16,0-4 0-16,0-8 0 16,-3-10 0-16,-4-6-1 15,0-7 1-15,0-6-1 0,-4-3 1 16,1 10 0-16,-1-7 0 16,-3-3 0-16,-4 3 0 15,-3 16 0-15,-3-6 1 16,-5 12-1-16,-6 3 0 15,-7-3 0-15,-7 22 1 16,-1 0-1-16,-6 13 0 0,-1-4-2 16,5 10 1-1,2 3-3-15,4 0 0 0,-3 4-2 16,3-4 0-16,4 3-3 16,3-22 0-16,8-3-1 15,6 3 0-15,7-18 2 16,11-26 1-16</inkml:trace>
  <inkml:trace contextRef="#ctx0" brushRef="#br0" timeOffset="145542.01">23061 561 30 0,'113'-107'15'0,"21"29"-14"15,-106 53 36-15,4-3-35 16,3-1 0-16,1 1 1 16,-1 3 1-16,-10 16-5 15,-8 9 1-15,-3 3 3 16,-14 16 0-16,-14 21-3 0,-11 7 1 15,-38 32-3 1,-32 37 1-16,-22 25-12 0,-34 13 0 16</inkml:trace>
  <inkml:trace contextRef="#ctx0" brushRef="#br0" timeOffset="147535.57">22825 2822 52 0,'17'-6'26'0,"15"-51"-20"0,-21 29 27 15,10-7-32-15,14-15 1 16,4 3 0-16,0 0 0 15,0 3-3-15,-1 0 0 16,-2-6 2-16,-1 0 0 16,0 16-2-16,-3-1 1 15,-7 1-3-15,-4 8 1 16,-7 14-3-16,-3 6 1 0,-4 6-1 16,-7 15 0-16,-4 14 0 15,-3 5 1-15,0 10 2 16,0 9 0-16,3 1 2 15,1 8 1-15,-1-5 0 16,1 2 1-16,-4-5 0 16,0-7 0-16,0-7-2 15,3-11 1-15,1-11-1 16,-1-8 1-16,0-13 0 16,1-10 1-16,-1 1 0 15,1-4 0-15,-4-3 0 16,0-9 0-16,-7-3 0 15,-4-1 0-15,-10 7-2 16,-11 6 1-16,-7 0-1 16,-3 1 0-16,-4 11 0 15,-7 1 0-15,7 12-1 16,4-2 1 15,6 2 0-31,11 9 0 0,8 4 0 0,13-9 1 0,11 5 1 0,18-8 0 16,17-11 0-16,11-5 1 15,28-16-1-15,28-6 0 16,11-16-1-16,14 0 1 16,0-10-2-16,-7 4 1 15,-25 0-1-15,-24 9 0 16,-22 3-1-16,-38 28 1 16,-39 13 0-16,-32 35 0 0,-46 18 0 15,-39 38 1-15,-31 16-7 16,-29 18 1-16,-17 16-11 15,-4 10 0-15</inkml:trace>
  <inkml:trace contextRef="#ctx0" brushRef="#br0" timeOffset="149983.29">27464 3822 29 0,'-18'16'14'0,"25"-32"3"16,-7 16 14-16,0 0-26 16,0 6 0-16,0 4 2 15,0 2 0-15,-3 13-9 16,-1 4 0-16,-3 2 6 16,4 7 0-16,-5-4-3 15,1 7 1-15,4 0-1 0,3-16 0 16,3 3-1-1,4-3 1-15,1-6 0 0,6-7 1 16,7-5-1-16,0-1 0 16,4-3 0-16,6-3 0 15,8 0-1-15,4 0 0 16,-1 0 0-16,7-9 0 16,11-1 0-16,11-5 0 15,24-7-1-15,18-3 1 16,21 0 0-16,35 6 1 15,15 3-1-15,17 13 0 0,7-7 0 16,28 20 1-16,-3 9-1 16,18 6 0-16,-4 6-1 15,17 10 1 1,184 31-1 0,-42-28 0-16,-60-3-1 15,-22-10 0-15,-42-3 0 16,-31-3 1-16,-32-6-1 15,-29 0 1-15,-38-3-1 16,-36-13 1-16,-28-3 0 16,-31-10 0-16,-32-18-1 15,-32-13 1-15,-25-21-2 16,-21-14 1-16,-21-11-13 16,-14-33 1-16</inkml:trace>
  <inkml:trace contextRef="#ctx0" brushRef="#br0" timeOffset="157263.7">21650 5418 39 0,'-4'38'19'0,"12"-35"-5"0,-5 0 20 15,1-6-30-15,3-6 0 0,3-4 1 16,1-6 1 0,6-15-8-16,1-20 1 0,3 1 4 15,7-6 1-15,4-20-3 16,3-9 0-16,-3 7-1 16,-4 2 1-16,-3 7-1 15,0 6 0-15,-8 13-2 16,-2 12 1-16,-5 10-1 15,-3 15 1-15,0 13-4 16,0 6 1-16,0 16-1 16,-3 13 0-16,-1 11 0 15,5 17 0-15,2 12 1 16,4 0 1-16,7 10 3 16,4 2 0-16,3-8 1 15,1-17 0-15,-1-15 0 16,-4-19 1-16,-6-12-2 15,0-19 1-15,-4-10 0 0,-4-6 1 16,-6-3-1 0,-4-3 1-16,-11-4-1 0,-10 4 1 15,-11 3-1-15,-10 6 1 16,-7 7-1-16,-11 5 0 16,3 10-2-16,-10 10 1 15,-3 0-3-15,-1 9 0 16,1 6-1-16,10 6 1 15,7-9 0-15,7 4 0 16,7-11 3-16,14 4 0 16,11-6 3-16,11-10 1 15,13-15 0-15,19-19 1 0,20-4-1 16,11-9 1-16,25-2-3 16,20-14 1-16,15-9-1 15,-3 4 0-15,-1-1 0 16,-6 0 0-16,-15 4 1 15,-18 21 1-15,-17 10-2 16,-21 3 1-16,-21 15-1 16,-22 16 0-16,-24 16-1 15,-18 19 0-15,-28 22-3 16,-21 18 0-16,-18 7-2 16,0 22 0-16,-7 3-6 15,-7 6 0-15,18-9-8 16,14-13 0-16</inkml:trace>
  <inkml:trace contextRef="#ctx0" brushRef="#br0" timeOffset="157832.84">22204 5365 55 0,'99'-9'27'0,"24"-67"-27"0,-81 48 46 0,8 0-42 16,10-16 1-16,-4-6 1 15,-6-10 0-15,-8-9-8 16,-10 0 1-16,-11 0 4 15,-14 13 0-15,-18-4-2 16,-20 7 1-16,-19 3-1 16,-24 6 0-16,0 9-1 15,-18 7 0-15,-14 9-1 16,-10 13 0-16,7 19-3 16,-11 5 0-16,-4 17-1 15,8 6 0-15,10 9-1 16,14 6 0-16,15 10 0 15,6 6 0-15,11 0 1 16,11 16 0-16,21 13 1 16,17-14 0-16,15-5 3 15,27-10 1-15,26-19 2 0,38-31 1 16,21-28 2-16,36-29 0 16,14-27 1-16,7-17 0 15,-18-12-2-15,-28-6 0 16,-21-16-1-16,-36 13 1 15,-27 6-2-15,-26-10 1 16,-20 4-3-16,-25 6 0 16,-18 3-10-16,-11 13 0 15,-24 2-8-15,7 20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5:05:05.5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9T15:05:31.613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13003 3659 27 0,'-3'0'13'0,"3"3"-3"0,3-6 14 0,4 3-24 15,4-6 1-15,3 0 0 16,4 2 1-16,6-2-2 15,8 3 0-15,7-3 2 16,7 6 0-16,7 0 0 16,3 0 0-16,4 3 0 15,11 0 1-15,6 0 0 16,8-3 0-16,7 0 0 16,0-6 1-16,17 0 0 15,21-4 0-15,8 1 0 16,7-7 0-16,17 4-1 15,7 5 0-15,15 7-1 16,20 0 1-16,-3 7-2 16,25 2 1-16,-4 10 0 15,22 0 1-15,3-4-1 16,14 4 0-16,0 0 0 0,21-10 1 16,-10 4 0-16,17-4 0 15,-21-2-2-15,-3-1 0 16,-25-6 0-16,-18 0 0 15,-21-6-5-15,-28 6 0 16,-25 6-14-16,-46-6 1 16,-35 3-2-16,-28 3 0 15</inkml:trace>
  <inkml:trace contextRef="#ctx0" brushRef="#br0" timeOffset="1290.08">14439 1188 48 0,'7'3'24'0,"-7"-3"-13"0,0 0 25 16,-3 0-36 0,-4 3 1-16,-11 0-1 0,-7 4 1 15,-6 2-1-15,-12 4 0 16,1-4 0-16,0 7 1 15,-1 18-1-15,1 1 0 16,3 18-1-16,4 10 1 0,3 0-1 16,11 2 0-1,7-5 0-15,10 3 1 0,8-10-1 16,10 0 0-16,7-21-3 16,11-10 0-16,14-10-4 15,3-12 1-15,0-9-3 16,1-1 0-16,-8-8 1 15,-3-1 0-15,-7-10 4 16,-4 4 1-16,0 7 6 16,-7-4 0-16,-3 9 4 15,-4-6 0-15,-3 4 1 16,-8 5 1-16,-3 10-1 16,-7 0 0-16,-3-6-2 15,-5 12 0-15,-2 0-2 16,-4 7 0 15,-4 6-1-31,4 6 1 16,0-9-2-16,3 2 0 0,4 1 0 0,3 6 0 0,4 4-1 0,7-14 1 15,7-2 0-15,4-7 0 16,-1-3-1-16,5-6 0 16,-1-3 0-16,3 3 0 15,-3-4-1-15,4 1 0 16,-4 3 0-16,-3 3 0 15,-1-6 0-15,4 3 0 16,1 3 0-16,-1 0 1 0,0 3-1 16,0 6 0-16,0-3 0 15,0 1 0-15,0-4-4 16,0 3 0-16,-3-6-9 16,0-6 1-16</inkml:trace>
  <inkml:trace contextRef="#ctx0" brushRef="#br0" timeOffset="1592.97">14728 1856 23 0,'-3'0'11'0,"-4"-6"-1"16,7 3 6-16,-4-10-12 15,1 1 0-15,3-4 4 16,0-6 0-16,0-3-9 0,3 0 1 16,4 9 6-16,0-6 1 15,4 6-2-15,3 4 1 16,4-4-2-16,-1 10 1 16,1 3-3-16,0 3 1 15,-1 0-4-15,1 0 0 16,0 0-7-16,-4-7 0 15,0 7-8-15,-7 0 1 16</inkml:trace>
  <inkml:trace contextRef="#ctx0" brushRef="#br0" timeOffset="1952.37">14954 1696 39 0,'11'35'19'0,"14"-4"-6"16,-18-25 28-16,3 0-39 0,4 4 0 0,4-7 1 16,3 3 0-16,0-12-4 15,0 3 0-15,-3-13 2 16,0 7 1-16,-8-10-2 16,-3 3 1-16,0 1-1 15,-3 2 0-15,-4 4-2 16,-4-7 0-16,-3 13-2 15,-3-3 1-15,-4 12-1 16,0 6 1-16,-1 7 0 0,5 6 0 16,-1 0 2-16,8 0 0 15,3 4 2-15,3-1 1 16,8-3 0-16,6-6 0 16,1-10-2-16,7-9 1 15,0-6-10-15,3-7 1 16,-4-5-6-16,-2-7 0 15</inkml:trace>
  <inkml:trace contextRef="#ctx0" brushRef="#br0" timeOffset="2401.21">15512 1909 45 0,'7'19'22'0,"0"-19"-24"16,-4-9 40-16,1-10-37 16,-4-3 0-16,0-9 1 0,-4-13 1 31,-10-63-3-31,4 13 0 16,3 0 2-16,3 0 0 15,4 22-1-15,7 6 1 16,4 3-1-16,-1 10 0 15,4 18 0-15,4 7 1 16,0 12-3-16,-1 13 0 16,-3 3-5-16,-3 0 1 0,-4 10-10 15,-7 9 0-15,-11-1 0 16,-3 7 0-16</inkml:trace>
  <inkml:trace contextRef="#ctx0" brushRef="#br0" timeOffset="2601.59">15356 1624 59 0,'32'9'29'0,"18"4"-40"16,-29-13 63-16,7 0-51 16,4 0 0-16,-4-3 0 15,0 6 0-15,-3-3-4 16,-4-3 1-16,-3-7-7 0,-4 4 1 15,-7 3-9-15,-7-13 1 16</inkml:trace>
  <inkml:trace contextRef="#ctx0" brushRef="#br0" timeOffset="2835.74">15720 1749 55 0,'10'38'27'0,"-10"-13"-34"0,0-22 47 16,0 13-40-16,4-7 0 16,-1 7 1-16,-3-7 1 0,7-5-2 15,4-4 1 1,0-4 1-16,6-5 0 0,4 0 0 16,4-7 0-16,0-3-1 15,-4-9 0-15,0-7-8 16,0 1 0-16,4-13-9 15,-4-6 0-15</inkml:trace>
  <inkml:trace contextRef="#ctx0" brushRef="#br0" timeOffset="3046.52">16048 947 48 0,'7'34'24'0,"-4"32"-15"0,-3-47 36 16,0 15-44-16,0 7 0 16,-3 22 1-1,-1 9 0-15,1 13-4 0,-1 12 1 16,1-13-3-16,-1-11 1 16,1-26-13-16,6-13 0 15</inkml:trace>
  <inkml:trace contextRef="#ctx0" brushRef="#br0" timeOffset="3540.26">16940 1749 44 0,'-3'82'22'0,"-11"6"-8"0,10-76 28 15,1 4-38-15,3 0 0 16,3-7 5-16,1-6 1 15,10-3-11-15,7-12 1 16,7-13 7-16,8-4 1 16,6-15-3-16,4 1 0 15,0-5-6-15,-4-2 1 16,-7 3-8-16,-7 6 0 0,-3 10-14 16,-11 9 0-1</inkml:trace>
  <inkml:trace contextRef="#ctx0" brushRef="#br0" timeOffset="3888.33">17332 1928 66 0,'14'25'33'0,"11"-15"-31"0,-15-10 50 0,8-16-51 16,3-3 1-16,7 0-1 15,-3-6 1-15,-4-3-3 16,-10 3 0-16,-11-10 1 16,-4 7 0-16,-6 0-3 15,-8 12 0-15,0 1-1 0,4 5 0 16,-3 16-1-16,-1 7 0 16,4 9 1-16,0 6 0 15,0 10 2-15,7 3 0 16,3-4 1-16,8-2 1 15,3-1 1-15,0-2 0 16,7-7-1-16,4-10 1 16,-1-5-5-16,4-17 0 15,4-2-12-15,0-10 1 16</inkml:trace>
  <inkml:trace contextRef="#ctx0" brushRef="#br0" timeOffset="4465.59">17646 1975 40 0,'3'19'20'0,"1"-32"-9"16,0 4 24-16,-1 0-34 16,1-13 0-16,-1 0 1 15,1-3 1-15,-1-4-3 16,1 1 0-16,3 3 2 15,0-3 0-15,3 3 0 16,1 6 0-16,7 10-1 16,3-4 1-16,3 4-2 15,5-1 1-15,-1 1-5 0,0-4 1 16,4 7-4 31,0-7 1-47,3 7-5 0,-7-3 1 0,-7-1-2 0,-3 10 0 0,-4 3 5 15,0 4 0 32,-7-7 4-47,-3 0 1 0,-4 3 5 16,-4 6 1-16,-3 4 2 0,-7 6 0 0,-4-7-2 16,4 7 0-1,-3-3-2 16,3-1 1-31,-1-2-2 0,1-4 0 0,4 4 1 16,-1-4 1-16,8-9 1 0,6 10 1 0,4-10 1 0,4 0 0 0,3 9 0 0,0 1 1 0,0-1-2 16,-3 0 0-1,-8 10-3-15,-3 0 1 0,-3 6-4 16,-8 0 1-16,1-6-5 16,3 0 1 15,-1 0-12-16,1-4 1 1,-3-12-1 0,3-3 0-16</inkml:trace>
  <inkml:trace contextRef="#ctx0" brushRef="#br0" timeOffset="4657.96">18320 1963 35 0,'14'40'17'0,"-4"20"-15"0,-6-41 32 15,0 0-34-15,-1-1 0 16,-3-5-1-16,0-4 0 16,0-9-1-16,0-6 1 15,0-6-5-15,-3-4 0 16,-1-9-5-16,0 0 0 0</inkml:trace>
  <inkml:trace contextRef="#ctx0" brushRef="#br0" timeOffset="5042.14">18288 1875 25 0,'11'19'12'0,"10"15"-6"0,-14-31 17 0,3 7-21 16,1-1 0-16,0 4 0 0,-1-4 1 0,1 0-5 16,-1 1 1-16,1-7 0 15,-1 3 0-15,5-3-1 16,-1-3 1-16,-4 0 1 15,1-3 1-15,7 3 1 16,-1 0 1-16,1 0 3 16,-1 0 0-16,-2 3 0 15,2 1 1-15,-6-4-3 16,-1 0 0 46,1 3-2-62,-4-3 0 0,-7 0-2 32,0 0 1-32,-4 3-1 0,-3 3 0 31,0 3 0-31,0 1 0 16,4 6-2-16,-1-4 1 0,4 10-3 0,4-3 1 0,3 0-3 0,3-4 1 0,1-2-2 0,3-4 1 0,4-2-2 0,-1-7 0 0,5-10-2 0,-1-9 0 15</inkml:trace>
  <inkml:trace contextRef="#ctx0" brushRef="#br0" timeOffset="5427.23">18951 2107 47 0,'11'28'23'0,"-1"0"-32"0,-6-28 48 0,-1 7-40 0,5-14 1 0,-1-2 1 0,0-4 0 0,0-12-1 0,0 0 0 0,0-3 0 16,3-10 1-16,8 7 0 15,7 0 0-15,3-4 1 16,4 10 1-16,-1 6 0 16,5 4 0-16,-1 5 0 0,4 7 0 31,21 31-1-31,-7-3 1 15,3 7-2-15,1 2 0 16,6-2-1-16,-3-4 0 16,-4 0-2-1,-3-9 1 17,-10-13-8-17,-12-3 0 1,-6-6-7-16,-7-16 0 15</inkml:trace>
  <inkml:trace contextRef="#ctx0" brushRef="#br0" timeOffset="8466.41">25058 4684 35 0,'3'44'17'0,"-3"-6"-11"16,4-29 17-16,-1 10-22 15,4 9 0-15,1 1 2 16,-1-4 0-16,-4 9-2 16,1 10 0-16,-4-6 3 15,0 12 0-15,0 10 0 16,0-1 0-16,0 4-1 15,0 6 1-15,3-3-2 16,1 9 1-16,-4-6-1 0,0 16 1 16,0-1 0-16,0 10 0 15,0-9-1-15,0 6 1 16,3 12-1-16,1 1 0 16,6 12-1-16,1-3 0 15,-1 9 0-15,5 7 0 16,2 2 0-16,-3 17 0 15,0 2-1-15,4 16 1 16,0 4-1-16,-1 2 1 16,5 10-1-16,-1 0 1 15,7 22-1-15,0 9 1 16,0 0 0-16,4 4 0 0,-4 5 0 16,8 4 0-16,-8 6 0 15,-7-9 1 16,4 3-2-31,-4-4 1 0,0 4-1 0,-7-3 1 0,-3-10-2 16,-1-6 1-16,1-6 0 16,-4-16 0-16,0-10 0 15,-7 1 0-15,4-10 0 16,-8 0 0-16,4 4 0 16,0 2 1-16,0-3-1 15,0 7 0-15,0 12 0 16,4-6 1-16,3 3-1 15,-4-3 0-15,1-3 0 16,-4 2 0-16,0 4 0 16,0-15 0-1,0 109 0-15,-4-31 0 16,1-23-1-16,3-33 1 16,-4-14-2-16,4-18 0 15,0-15-3-15,-3-29 1 16,-1-19-7-16,0-28 0 15,-10-22-8-15,-3-31 0 16</inkml:trace>
  <inkml:trace contextRef="#ctx0" brushRef="#br0" timeOffset="9531.61">23562 12239 34 0,'18'15'17'0,"13"-15"-11"0,-20-3 18 15,7-3-21-15,13 0 0 16,12-1 4-16,10 1 0 15,-4-6-8-15,18-4 0 16,11 3 6-16,10-5 1 16,14 2-2-16,8-6 0 15,13 0-1-15,25 3 0 16,4-3-1-16,17 6 0 0,18 1-1 16,4 5 0-16,10 4 0 15,7 3 1-15,11 6 0 16,13 0 0-16,12 10 0 15,10-1 0-15,18 4 0 16,3-3 0-16,10 2 0 16,5-2 0-16,13-1-1 15,-14 1 1-15,18-4 0 16,-95-2 0-16,113-1 0 16,-1 6 0-16,-21-8-1 15,11 5 0-15,-21 0-1 16,7-2 1-16,-25-1-1 15,-3-3 0-15,-11 0-1 16,-28-3 1-16,-22 3-2 16,-9 4 0-16,-44-4-4 15,-10 3 1-15,-17 0-6 16,-25-3 1-16,-11-3-10 16,-17 0 0-16</inkml:trace>
  <inkml:trace contextRef="#ctx0" brushRef="#br0" timeOffset="10146.31">32717 11818 41 0,'10'35'20'0,"15"-29"-17"15,-15-3 27-15,1 0-25 16,0 4 1-16,10 2 2 16,11 1 0-16,6-1-11 15,5 7 1-15,6-4 6 16,0 1 1-16,-10 2-4 0,-7 1 1 16,-7-3-2-16,-8 5 1 15,-10 4-2-15,-7 10 1 16,-7-1-1-16,-3-3 0 15,-8 7 0-15,-3 6 0 16,0 6-1-16,-4-16 1 16,-7 10-1-16,4 3 1 15,-7 3 0-15,7-3 1 16,6-4-1-16,8 4 1 16,0-9 0-16,7-7 0 0,-3-3 0 15,3-9 1-15,3-13 1 16,4-9 0-16,-3-13 0 15,-1-9 1-15,0-10-1 16,1-22 1-16,-1-12-2 16,-3-16 1-16,0-2-8 15,4-5 0-15,-1 1-11 16,-3 10 1-16</inkml:trace>
  <inkml:trace contextRef="#ctx0" brushRef="#br0" timeOffset="10689.07">33659 12612 57 0,'-18'3'28'0,"-24"22"-30"16,31-19 43-16,-3 7-41 16,-7 6 1-16,-8-1 0 15,-2 1 0-15,3 6-2 16,6 4 1-16,1 2-3 0,0 3 1 16,3-5-8-16,4-11 1 15,4-5-7-15,3-16 1 16</inkml:trace>
  <inkml:trace contextRef="#ctx0" brushRef="#br0" timeOffset="10885.79">33359 12499 39 0,'0'6'19'0,"10"19"-11"0,-3-15 29 0,0 18-33 15,4 13 0 1,7 15 2-16,3 7 1 0,0 6-10 15,7 3 1-15,0-6 3 16,4-10 0-16,3-9-15 16,-3-15 0-16,-7-17-2 15,-8-15 1-15</inkml:trace>
  <inkml:trace contextRef="#ctx0" brushRef="#br0" timeOffset="11994.23">24550 4747 35 0,'0'0'17'0,"-4"-3"-5"0,4 6 17 0,4 3-24 16,-1 4 1-16,4 2 1 16,0-2 1-16,4-7-11 15,3 0 1-15,4-9 6 16,10-4 1-16,4-21-3 16,7 3 0-16,6-10-1 15,5-9 0-15,-4 0-1 16,-8 16 1-16,-6-7-1 15,-7 7 0-15,-4-1-1 16,-7 10 1-16,-3 4-1 16,-1 5 0-16,1 10-1 15,0 6 0-15,-4 3-1 16,3 16 1-16,1 13-1 16,-1-1 0-16,-3 13 1 15,0 0 1-15,1 4 1 16,-1-4 0-16,7 0 1 15,7 3 1-15,7-6 0 16,0-16 1-16,-3-3-1 0,-4-6 0 16,-3-3-1-16,-4-4 1 15,-4 4-1-15,-6-13 0 16,-11 3-1-16,-11-12 0 16,-10 3 0-16,-4-4 0 15,-14 4-1-15,-21 6 1 16,-10-3-1-16,-15 10 0 15,11-1-4-15,-4-6 1 0,1 4-11 16,3-1 0-16,10 3 0 16,22 1 0-16</inkml:trace>
  <inkml:trace contextRef="#ctx0" brushRef="#br0" timeOffset="12370.26">25051 3653 23 0,'17'-22'11'0,"-2"-19"2"0,-15 32 18 15,0 9-26-15,0 0 0 16,-4 0 5-16,-3 15 1 16,-11 7-13-16,-6 19 0 15,-8-6 8-15,-7 18 0 16,-3 6-3-16,3 26 0 0,0-3-4 15,4 2 0-15,3-8-4 16,4-11 0 0,7-24-11-16,3-16 1 0</inkml:trace>
  <inkml:trace contextRef="#ctx0" brushRef="#br0" timeOffset="12553.2">24606 3480 53 0,'18'3'26'0,"10"51"-24"0,-17-29 42 0,3 9-43 15,3 10 1-15,5-3-1 16,2 0 1-16,-3 0-9 16,1-7 0-16,-5-12-8 0,-6-9 0 15</inkml:trace>
  <inkml:trace contextRef="#ctx0" brushRef="#br1" timeOffset="22984.01">24119 11859 47 0,'-7'3'23'0,"14"4"-13"15,-3-4 24-15,-4 3-32 16,3 0 1-16,-6 10 1 16,3 3 1-16,-4 0-6 15,4 3 1-15,-3 6 3 16,3 0 1-16,0 6-2 16,-4-2 1-16,4-4-2 0,0 0 1 15,-3-3-3-15,3-3 1 16,0-3-5-16,0 0 1 15,0-6-14-15,3-7 1 16,-3 0-1-16,7 0 1 16</inkml:trace>
  <inkml:trace contextRef="#ctx0" brushRef="#br1" timeOffset="23690.89">24010 12938 45 0,'0'-3'22'0,"0"0"-20"0,0 3 43 0,0 0-41 16,0 3 0-16,0 0 2 15,-3-3 1-15,3 9-9 16,0 7 1-16,-4 3 6 15,4 3 0-15,0 6-2 16,0 3 0-16,-4 7-1 16,4 6 0-16,-3-10-2 15,-1 1 1-15,1-4-2 16,3-6 1-16,0-3-5 16,0-3 1-16,-4-6-10 15,4-7 1-15,-3-9-6 16,10-10 0-16</inkml:trace>
  <inkml:trace contextRef="#ctx0" brushRef="#br1" timeOffset="24695.57">31619 11891 19 0,'8'-10'9'0,"-1"4"8"0,-7 6 10 15,3 3-20-15,1 0 1 16,-1 7 4-16,1-1 1 15,-1 7-16-15,-3 2 0 16,0 1 10-16,0 10 1 0,0 11-4 16,-3 7 0-16,-1 13-3 15,-3-1 1-15,-3 14-2 16,-1-8 0-16,4-5-6 16,0-10 1-16,3-9-12 15,1-19 0-15</inkml:trace>
  <inkml:trace contextRef="#ctx0" brushRef="#br1" timeOffset="25176.66">31563 12966 43 0,'-7'25'21'0,"-4"-3"-18"0,8-16 28 16,-4 1-27-16,-4 2 0 0,-3 1 1 0,0-1 0 0,-4 3-7 0,1 1 1 0,3 0 4 0,0-1 0 0,3-2-2 15,4-4 0-15,0 0 0 16,3 0 0-16,4 1-1 16,7-1 0-16,4 3 1 15,7 1 1-15,6 5-1 16,8 4 1-16,0 3 0 15,-4-3 1-15,-3-3-1 16,-4 2 1-16,-7-2-3 16,-3 3 1-16,-11 0-2 15,-11 3 1-15,-14 3-5 16,-14 0 0-16,-3 0-7 16,-7-9 0-16,3-13-5 15,4-6 1-15</inkml:trace>
  <inkml:trace contextRef="#ctx0" brushRef="#br1" timeOffset="25430.21">31517 12957 66 0,'-3'6'33'0,"13"-9"-39"0,1 0 63 0,6-4-55 0,12-5 1 0,2-7-1 0,26-3 1 16,13-6-5-16,22 3 0 0,-4-13-4 16,-14-3 1-16,-14 4-15 15,-14-1 1-15</inkml:trace>
  <inkml:trace contextRef="#ctx1" brushRef="#br1">19251 6895 0,'0'0'15</inkml:trace>
  <inkml:trace contextRef="#ctx1" brushRef="#br1" timeOffset="4460.89">23964 6014 0,'0'0'15</inkml:trace>
  <inkml:trace contextRef="#ctx0" brushRef="#br1" timeOffset="41355.4">32477 7899 35 0,'-4'-3'17'0,"-6"15"-8"0,6-6 18 15,1 1-22-15,-8 5 0 0,-7 13 2 16,-6 7 1-16,-5 5-11 16,5 17 1-16,-1 2 6 15,0 10 0-15,-3-7-3 0,-4 10 0 16,1 4-5-1,2-17 1-15,5-9-12 0,6-9 0 16</inkml:trace>
  <inkml:trace contextRef="#ctx0" brushRef="#br1" timeOffset="41615.11">32209 7933 48 0,'14'13'24'0,"-7"15"-24"0,-4-19 35 0,1 10-34 16,-1 0 1-16,1 6-1 15,-1-3 0-15,1 6-4 16,3 0 0-16,0-2-10 16,0-8 0-16</inkml:trace>
  <inkml:trace contextRef="#ctx0" brushRef="#br1" timeOffset="41960.64">32480 8087 57 0,'7'6'28'0,"4"-6"-28"0,-4-3 45 0,4 0-44 16,3-3 0-16,7 2 0 16,4-2 1-16,-1 0-5 15,1 3 0-15,-4-4-6 16,-3 7 1-16,-8 0-9 15,-6 4 1-15</inkml:trace>
  <inkml:trace contextRef="#ctx0" brushRef="#br1" timeOffset="42140.93">32452 8331 48 0,'0'10'24'0,"14"-4"-22"15,-3-6 38-15,3-3-40 0,7-3 0 16,7-1-4 0,8-2 0-16,-1-7-5 0,-3 1 0 15,-11-4-5-15,-4 0 0 16</inkml:trace>
  <inkml:trace contextRef="#ctx0" brushRef="#br1" timeOffset="42489.64">32921 8554 55 0,'0'16'27'0,"-3"-16"-32"15,3 0 53-15,3-16-46 16,1 4 0-16,-4-17 3 15,0-15 0-15,-4-6-6 16,1-12 0-16,-4-11 4 16,7 1 1-16,3 3-2 15,4-3 1-15,4 3-2 16,-1 10 0-16,8 2 0 16,3 10 0-16,4 9-2 15,0 10 1-15,3 16-3 16,-3 9 1-16,-4-1-4 15,0 11 0-15,-11 8-8 0,-6 7 0 16,-8 3-4-16,-3-3 0 16</inkml:trace>
  <inkml:trace contextRef="#ctx0" brushRef="#br1" timeOffset="42682.96">32801 8294 43 0,'-3'28'21'0,"10"3"-9"0,-4-24 36 16,-3-1-45-16,7 0 1 16,8 0 1-16,6-2 0 0,7-8-8 15,-3-2 1-15,-1 0 0 16,1-3 0-16,3-1-10 16,-3 1 0-16,0-7-6 15,-1 0 1-15</inkml:trace>
  <inkml:trace contextRef="#ctx0" brushRef="#br1" timeOffset="42937.05">33348 8128 46 0,'0'15'23'0,"-3"-5"-25"16,-1-7 40-16,-3 6-37 15,0 7 1-15,-4 6 1 0,-3 0 1 16,-3 0-5 0,-5 3 1-16,1 6 2 15,4 7 1-15,-1-4-3 0,7-9 1 16,4 1-6-16,7-5 1 16,7-2-9-16,4-9 0 15,0-7-2-15,-4-3 0 16</inkml:trace>
  <inkml:trace contextRef="#ctx0" brushRef="#br1" timeOffset="43179.93">33482 8297 38 0,'-7'28'19'0,"-25"-6"-19"16,22-12 35-16,-4-1-33 15,3 7 0-15,-3 2 2 16,-4 4 0-16,1-6-5 16,-4 0 1-16,-1 3 2 15,5-1 1-15,3 1-5 16,3 0 1-16,4-6-7 16,7-4 0-16,3-6-6 15,1-12 0-15</inkml:trace>
  <inkml:trace contextRef="#ctx0" brushRef="#br1" timeOffset="43402.35">33359 8272 28 0,'0'16'14'0,"0"-1"-6"0,0-12 20 16,0 0-25-16,3 4 0 15,1 5 1-15,-8 7 0 16,4 0-6-16,0 6 1 16,4-3 1-16,-1 0 1 15,8-10-7-15,3 1 0 16,0-7-6-16,0-6 1 0</inkml:trace>
  <inkml:trace contextRef="#ctx0" brushRef="#br1" timeOffset="43610.7">33535 8247 53 0,'18'66'26'0,"10"-19"-29"16,-17-32 50-16,3 7-47 15,-4 3 0-15,-6-9-6 16,-11 3 0-16,-7 6-6 0,-15 0 0 16</inkml:trace>
  <inkml:trace contextRef="#ctx0" brushRef="#br1" timeOffset="51899.38">1965 4606 54 0,'0'10'27'0,"4"24"-25"0,-4-21 28 15,0 5-30-15,0 7 0 16,0 10 0-16,0 15 1 0,-4-3-1 15,-3 6 0-15,3 1 0 16,-6-13 0-16,-1-10-3 16,4-3 1-16,7-12-5 15,0-13 0-15,0-16-8 16,7-2 1-16</inkml:trace>
  <inkml:trace contextRef="#ctx0" brushRef="#br1" timeOffset="52259.41">1916 4575 42 0,'0'6'21'0,"7"-9"-17"0,-4 3 34 15,4 0-35-15,-3 0 1 16,3 0 0-16,3 0 0 16,12 0-5-16,9 3 1 15,8 0 5-15,0 3 0 16,-7 10-2-16,6-6 0 16,1 8-1-16,-10 1 1 15,2 6-3-15,-13 10 1 16,-4 2-4-16,-7 17 1 15,-18-1-3-15,1 3 1 16,-18-5-2-16,-11-8 1 0,-3-17-3 16,3 2 0-16,11-16-8 15,-1-5 1-15</inkml:trace>
  <inkml:trace contextRef="#ctx0" brushRef="#br1" timeOffset="52648.95">2501 4964 52 0,'0'9'26'0,"11"-15"-27"0,-11 6 46 15,0 3-44-15,-7 0 0 16,3 0 0-16,-13 0 1 16,-1 4-3-16,-3 2 0 15,0 3 2-15,-8-2 0 16,5 9-1-16,-1 6 0 16,11-10-2-16,-4 7 1 15,8 4-2-15,10-14 1 16,0 7-2-16,3-3 1 15,11-1 0-15,7-15 0 0,8 0 1 16,-5-9 1-16,-2-1 0 16,2-2 0-16,-10-4-5 15,4 1 1-15,-7-14-8 16,-11 4 1-16</inkml:trace>
  <inkml:trace contextRef="#ctx0" brushRef="#br1" timeOffset="53190.95">2600 5007 49 0,'11'19'24'0,"-8"3"-21"16,-3-9 42-16,0-4-44 16,0 1 1-16,0-1 0 15,0 0 0-15,0 1-3 16,0-1 1-16,0-2 1 0,7-4 1 15,-7 0-2-15,11-3 1 16,-8-6-2 0,4-1 0-16,4-2-2 0,-1-4 1 15,-2 4-1-15,2 3 1 16,1-1-1-16,-8 4 1 16,4 3 1-16,4 0 0 15,-4 0 1-15,-4 3 0 31,8 4-1-31,-4 2 1 16,4-3-2-16,-11 1 1 0,3-4-2 16,4 0 1-1,0-3-1-15,-3-3 1 0,3-4-1 16,3 1 1-16,1-3 1 16,0-1 1-16,-1-2-1 15,-3-4 1-15,4 7 0 16,-1-1 0-16,1 4 1 15,0 3 0-15,-1-3-1 16,-3 6 1-16,4 6 0 16,-1 3 0-16,-6 4 0 15,3-1 1-15,-3 7-1 16,3-6 0-16,0-1 0 16,-4 1 0-16,4-7-3 15,4 4 1-15,-1-10-12 16,5-7 1-16</inkml:trace>
  <inkml:trace contextRef="#ctx0" brushRef="#br1" timeOffset="53595.95">3161 5026 39 0,'7'16'19'0,"4"-16"-15"0,-11 0 25 16,0 0-28-16,-8 3 0 15,5 0-1-15,-11 0 1 16,0 7-2-16,3-1 1 0,1 4 0 16,-1-1 1-1,4-2-1-15,0-1 0 0,3 4-1 16,-3-4 1-16,7 4-2 16,-3-1 1-16,3-2-1 15,3-4 1-15,4-3 0 16,4 3 0-16,0-6 1 15,-1-6 1-15,8 3 0 16,-8-3 0-16,1 6 0 16,-4-7 0-16,-4 7 0 15,5 0 0-15,2 0-1 16,-10 0 0-16,11 3 0 16,-8-3 0-16,4 10 0 15,0-20 1-15,-3 20-3 16,3-16 1-16,4 12-6 15,-8-16 0-15,8 1-5 16,6-4 1-16</inkml:trace>
  <inkml:trace contextRef="#ctx0" brushRef="#br1" timeOffset="53811.35">3457 5017 24 0,'0'22'12'0,"0"9"-3"0,0-25 15 0,-7 7-21 16,4 0 0-1,3-1 1-15,-7 4 1 0,7-4-7 16,-7 1 0-16,3-7 1 16,4-9 1-16,0 0-10 15,0-13 0-15</inkml:trace>
  <inkml:trace contextRef="#ctx0" brushRef="#br1" timeOffset="54023.88">3337 4910 45 0,'11'25'22'0,"3"-15"-25"15,-14-10 37-15,7 0-37 16,-3-10 1-16,10 1-11 15,-4-4 0-15,1 1 8 0,-1-7 1 16</inkml:trace>
  <inkml:trace contextRef="#ctx0" brushRef="#br1" timeOffset="54183.78">3549 5086 9 0,'18'44'4'0,"-8"-32"-6"0,-10-12-5 16,0 3 6-16,0-3 1 16</inkml:trace>
  <inkml:trace contextRef="#ctx0" brushRef="#br1" timeOffset="54339.7">3609 5045 5 0,'0'-28'2'0,"11"-3"-3"0,-4 21 4 0,-7 1 0 16,3 2 0-16,4 1 9 15,4 6 1-15,-1 0-11 16,-3 6 0 0,15 13 11-1,-1 0 1 1,0 0-2 0,7-3 0-16,-7-4-5 0,0 4 1 0,8-7-5 15,-1-3 1-15,-3-2-8 16,-1-4 0-1,-3-4-11-15,-10-2 1 0</inkml:trace>
  <inkml:trace contextRef="#ctx0" brushRef="#br1" timeOffset="56856.01">4297 4716 52 0,'0'6'26'0,"7"7"-16"0,-4-10 26 16,-3 0-35-16,0 0 1 0,0-3-2 15,0 3 1-15,-3-3-3 16,3-3 1-16,0 3-5 15,0-9 0-15,0-4-10 16,0-3 0-16</inkml:trace>
  <inkml:trace contextRef="#ctx0" brushRef="#br1" timeOffset="57048.49">4314 5007 45 0,'15'19'22'0,"-5"-3"-15"0,-10-13 31 0,0-3-39 16,0 0 1-16,-3 0-6 16,3-3 0-16,0-3-5 15,-11-4 1-15</inkml:trace>
  <inkml:trace contextRef="#ctx0" brushRef="#br1" timeOffset="57741.28">1965 6080 42 0,'-7'34'21'0,"14"-5"-19"16,-7-17 29-16,-7 7-29 15,3 0 0-15,-3 9 0 16,-3 3 1-16,-1 1-5 15,1-4 0-15,-1-3-1 16,4-6 0-16,3-7-10 16,4-12 1-16</inkml:trace>
  <inkml:trace contextRef="#ctx0" brushRef="#br1" timeOffset="58221.02">1845 5989 31 0,'11'-6'15'0,"-4"-4"-2"0,-4 7 17 16,4-6-25-16,14-4 0 16,-10 4 4-16,7-4 0 15,3 4-12-15,0-1 1 0,0 4 7 16,7 3 0-16,-6 3-3 15,6 3 1 1,-14 0-3-16,4 4 1 0,-11 8-1 16,-7 7 0-16,-7 10-1 15,-4-4 1-15,-10 3-2 16,3-3 1-16,8 1-1 16,-8-4 0-16,4-3 0 15,3 0 1-15,-6-7-1 16,6-2 0-16,4-4 1 15,3 1 0-15,4-4 1 16,0 0 0-16,0 0 1 16,11 1 1-16,-11-1 0 15,4 3 0-15,3 4 0 16,3 3 1-16,-3-1-2 16,4 4 1-16,-1 0-2 15,1-3 1-15,0-1-4 16,-4-2 0-16,3-4-10 0,4-2 0 15,11-14-3-15,0-2 1 16</inkml:trace>
  <inkml:trace contextRef="#ctx0" brushRef="#br1" timeOffset="58611.92">2434 6256 35 0,'0'3'17'0,"0"0"-11"0,0-3 27 0,-3 3-29 16,-11 0 0-16,-1 3 2 15,-2 4 1-15,3 2-8 16,-4 1 0-16,-3 3 5 16,10-4 0-16,-6 1-2 15,6-4 0-15,0 0-2 16,4-5 1-16,4 2-2 15,-4-3 1-15,7 0-1 16,0 0 0-16,7 0 0 16,-7 1 0-16,10-4 0 15,-6 3 0-15,7-3 0 16,-1 0 1-16,4 0-1 16,-3 0 1-16,-1 3 0 15,1 0 0-15,0 0 0 16,-1 0 1-16,-3 0-4 15,7 0 0-15,-3 1-5 16,-4-4 1-16,4 0-8 16,-1-4 1-16</inkml:trace>
  <inkml:trace contextRef="#ctx0" brushRef="#br1" timeOffset="59480.85">2604 6315 27 0,'0'22'13'0,"7"-19"-3"0,-7 3 16 0,0-2-23 16,-7 2 0-16,7-3 4 16,-4 3 0-16,4 1-8 15,0-4 0-15,0 0 5 16,4 3 1-16,3-3-3 15,-4-6 1-15,8 0-2 16,-1 0 0-16,8-3-2 16,-8-4 1-16,8 1-1 15,-4 2 0-15,4 1 0 16,0 0 1-16,3 3-1 16,7 0 1-16,-3 0 0 15,10-4 0-15,-3 4 0 16,-1 3 1-16,-2 0-1 15,-1 0 1-15,-7 3-2 16,-3 4 1-16,-4-1-2 16,3 0 1-16,1 7-1 0,-7-1 0 15,10 4 0-15,-7 3 0 16,11 6 0-16,-1 9 1 16,4 4 1-16,1 6 0 15,-8 6 1-15,-3-3 0 16,-4 0 0-16,-7-3 1 15,-7 3-1-15,-18-3 1 16,-3 0-1-16,-7-10 0 16,3-2-2-16,-3-4 1 15,-4-6-3-15,-7-10 1 0,4-9-1 16,3-9 0-16,11-13-2 16,0-12 1-16,14 3 0 15,7-10 0-15,10-6 2 16,12 3 1-16,2-2 2 15,8-4 0-15,7 0 2 16,10 3 0-16,-10 6 1 16,3 0 0-16,-10 7-1 15,3 3 1-15,-3 0-2 16,-4-1 1-16,-7 1-1 16,1 3 1-1,6 6-2 1,-18 4 1-16,1 2-2 0,0 0 0 15,-11 7-2 1,0 6 0-16,-7 3 0 0,3 4 0 16,-3 8 0-16,3 1 1 15,4 6 1-15,0 0 0 16,11 3 2 0,-7 0 0-16,10-3 0 0,-4 0 1 15,11-6-1-15,-3-4 0 16,3-6-1-16,4-2 1 15,-7-8-6-15,3-2 0 16,7-13-10-16,0 0 0 16</inkml:trace>
  <inkml:trace contextRef="#ctx0" brushRef="#br1" timeOffset="59752.98">4106 6168 72 0,'4'15'36'0,"-4"-2"-48"16,0-13 68-16,0 0-57 0,0 0 0 15,0 0-4-15,0 0 0 16,0 0 0-16,0 0 0 16,0 0-14-16,0-9 0 15</inkml:trace>
  <inkml:trace contextRef="#ctx0" brushRef="#br1" timeOffset="59996.78">4096 6359 58 0,'3'35'29'0,"4"-1"-30"0,-7-31 45 15,0 0-45-15,0-3 1 16,4 3-4-16,-4-3 0 0,0 0-8 16,0-9 0-16,-4 0-4 15,-6 2 0-15</inkml:trace>
  <inkml:trace contextRef="#ctx0" brushRef="#br1" timeOffset="61563.32">4833 5136 73 0,'0'0'36'0,"49"-75"-34"0,-31 56 37 16,3-16-39-1,11-8 0-15,0-11-1 0,14-5 1 16,-8 2-2-16,5-2 0 16,-4 5-1-16,-15 4 0 15,1 6-1-15,-11 4 1 16,4 8-1-16,-11 10 0 0,3 10 1 16,-6 2 1-16,3 20-1 15,-4 5 1-15,-3 10 0 16,8 10 0-16,-8 15 1 15,0 3 0-15,0 16 0 16,0-3 1-16,0 3-1 16,0-6 1-16,0 3-1 15,0-7 0-15,0-5-2 16,3-14 1-16,-3-8-6 16,7-20 0-16,0-12-5 15,0-12 0-15</inkml:trace>
  <inkml:trace contextRef="#ctx0" brushRef="#br1" timeOffset="61765.01">4882 4957 47 0,'4'16'23'0,"21"-7"-16"0,-15-9 42 16,1 0-47-1,3 0 1-15,14-3-1 0,4 0 1 16,14 0-7-16,-7 3 0 16,-1 0-6-16,-6 0 0 15,0-6-7-15,7-1 1 16</inkml:trace>
  <inkml:trace contextRef="#ctx0" brushRef="#br1" timeOffset="62035.24">5669 4468 54 0,'-10'13'27'0,"-8"31"-30"16,11-26 47-1,-4-5-43-15,1 18 1 0,-4 10 1 16,3 9 0-16,-7 13-5 16,8 3 0-16,3 0 0 15,3-4 0-15,4-18-7 16,4-6 0-16,3-16-8 16,3-22 1-16</inkml:trace>
  <inkml:trace contextRef="#ctx0" brushRef="#br1" timeOffset="62244.88">5757 4387 45 0,'4'-10'22'0,"3"32"-17"0,-7-22 36 16,0 10-39-16,0-1 0 15,-7 22 1-15,-4 10 0 16,-3 12-4-16,0 16 0 0,3 7 1 15,8 11 0-15,3-5-6 16,0-10 1-16,11-12-10 16,-8-20 0-16</inkml:trace>
  <inkml:trace contextRef="#ctx0" brushRef="#br1" timeOffset="63025.13">7655 4992 49 0,'11'25'24'0,"3"38"-22"16,-14-48 37-16,0 4-37 15,0 9 1-15,0-3 1 16,0-3 0-16,-7 0-6 16,3-9 0-16,1-4 3 15,-1-9 1-15,4-12-3 0,0-1 1 16,4-18-2-1,-8-13 1-15,1-6-1 0,-4-7 0 16,3 4 0-16,1 3 1 16,-1 3-1-16,11 0 1 15,4 6 0-15,3 0 0 16,4 7 1-16,-1 12 0 16,8 6 1-16,3 4 1 15,0 18 1-15,-3 0 0 16,-7 10 0-16,-1 6 0 0,-6-3-1 15,-11 9 0-15,-11-3-4 16,-13 6 1-16,-1 1-5 16,-7-4 1-16,4-9-10 15,0-1 0-15,7-2-1 16,3 0 1-16</inkml:trace>
  <inkml:trace contextRef="#ctx0" brushRef="#br1" timeOffset="63356.21">8216 4728 42 0,'18'25'21'0,"-1"-12"-21"16,-17-13 41-16,-3 0-40 15,-4 3 0-15,-7 3 1 0,-7-2 1 16,3 2-4-16,-14 3 1 15,8 1 2-15,2 5 0 16,5 4-2-16,3 3 1 16,3 3-2-16,4-6 0 15,3 0-1-15,4-4 1 16,4-5 0-16,3-1 1 16,7-12 1-16,0-13 0 15,4-12 1-15,0 0 0 16,3-6-5-16,-4-4 0 15,5-6-11-15,-5 0 0 16</inkml:trace>
  <inkml:trace contextRef="#ctx0" brushRef="#br1" timeOffset="63655.7">8477 4612 52 0,'-7'19'26'0,"-14"19"-30"16,18-35 40-16,-5 0-37 15,-2 3 1-15,-1 1 0 16,4-4 0-16,-3 0 1 16,3 3 0-16,3 0 0 15,4 1 1-15,4 2 1 16,3 1 0-16,3-4-1 15,1 3 1-15,-1 4-1 0,-3-4 1 16,1 7-3-16,-8 0 0 16,-4 12-3-16,-7-3 0 15,-3-3-7-15,-14 3 1 16,10-13-8-16,8 7 1 16</inkml:trace>
  <inkml:trace contextRef="#ctx0" brushRef="#br1" timeOffset="64014.2">8759 4641 54 0,'4'22'27'0,"-8"3"-36"16,1-22 47-16,-8 3-38 15,-3 10 1-15,-3-7-1 16,-1 1 1-16,0-1-2 16,1 0 1-16,3 1 0 15,3-1 0-15,4-3 0 16,3 4 0-16,8-7 0 16,3 3 0-16,4 1 1 15,6-1 0-15,1 3 0 16,0 4 0-16,-1-4 0 15,-6 1 0-15,-1 5-1 0,-6 7 0 16,-4-3-4-16,-4-6 0 16,-3-1-5-16,0-3 0 15,0-2-6-15,7-4 1 16</inkml:trace>
  <inkml:trace contextRef="#ctx0" brushRef="#br1" timeOffset="64270.75">9077 4753 45 0,'4'35'22'0,"-8"15"-21"16,4-37 40-16,0 9-41 15,0-4 1-15,0-5-1 16,0 0 0-16,0-4-4 15,0 0 0-15,0-9-8 16,0-9 0-16,-4-22-2 16,1-1 1-16</inkml:trace>
  <inkml:trace contextRef="#ctx0" brushRef="#br1" timeOffset="64541.68">9028 4465 55 0,'7'34'27'0,"7"-24"-43"0,-7-13 58 16,0-4-45-16,3-2 0 15,1-13-7-15,0 3 1 16,-1-9 2-16,11-13 0 16</inkml:trace>
  <inkml:trace contextRef="#ctx0" brushRef="#br1" timeOffset="64756.66">9412 4042 44 0,'0'47'22'0,"-14"50"-19"0,14-72 35 0,-4 13-38 0,1-1 1 0,-1 20-1 0,4 5 1 0,0 23-2 15,0-7 1-15,0 4-2 16,0-10 1 0,0-15-5-16,0-17 0 0,0-21-5 15,0-13 0 1,0-12-2-16,0-19 0 0</inkml:trace>
  <inkml:trace contextRef="#ctx0" brushRef="#br1" timeOffset="64916.56">9387 4609 48 0,'25'0'24'0,"25"13"-29"0,-36-13 50 0,3 3-44 0,1 3 0 16,-4 4 0-16,-3 2 1 16,-4 4-3-16,-14 3 1 15,0 6-1-15,-8 3 1 16,-2 6-4-16,-4-2 1 15,-1-10-7-15,5-3 1 16,3-16-5-16,3-13 0 0</inkml:trace>
  <inkml:trace contextRef="#ctx0" brushRef="#br1" timeOffset="65098.92">9772 3894 38 0,'11'50'19'0,"-15"26"-19"15,0-54 32-15,1 15-32 16,-4 17 1-16,3 2-1 16,1 4 1-16,-1 12-1 15,1-3 0-15,-1 9 0 16,1-12 1-16,-1-10-6 15,4-12 1-15,4-9-7 16,3-20 0-16</inkml:trace>
  <inkml:trace contextRef="#ctx0" brushRef="#br1" timeOffset="65456.75">9991 4738 55 0,'24'3'27'0,"29"-22"-35"0,-35 10 50 0,0-10-43 0,-1 0 0 0,-3 3 0 16,0-2 1-16,-3 2 0 15,-11-3 1-15,0 3-2 16,-14 4 1-16,0 6 0 15,-4 9 0-15,-3 6 0 16,0 13 0-16,0 3 1 16,3 13 0-16,7 6 1 15,8 6 0 1,10-3 0-16,11-16 0 0,6-6 1 16,12 0 0-16,-1-3-3 15,4-28 1-15,-4 0-7 16,-7-13 0-16,-7-6-10 15,-3-3 0-15</inkml:trace>
  <inkml:trace contextRef="#ctx0" brushRef="#br1" timeOffset="65951.73">11857 4713 65 0,'-4'25'32'0,"-10"-3"-33"0,14-16 55 0,-3 3-54 0,-4 7 1 16,0 3-1-16,3 0 1 16,1-10-5-16,-1 1 0 15,4-7-7-15,0-10 1 16,0-8-9-16,-4-1 0 15</inkml:trace>
  <inkml:trace contextRef="#ctx0" brushRef="#br1" timeOffset="66184.45">11776 4509 42 0,'10'28'21'15,"4"-6"-22"-15,-7-19 30 0,1-3-32 0,2-6 0 0,1-3-20 16,6-4 1-16</inkml:trace>
  <inkml:trace contextRef="#ctx0" brushRef="#br1" timeOffset="66432.87">11959 4735 36 0,'-7'50'18'0,"11"-25"-16"0,-1-25 25 0,-3 6-25 0,0-3 0 0,0-3 0 16,7-6 1-16,0 0-4 15,0 0 0-15,-3-4 2 0,-1-2 0 16,4-1-1-16,1-3 1 16,2 1-1-16,4 2 0 15,0 4 1-15,0-10 0 16,1 9 1-16,2 4 1 15,-3 0 1-15,0 6 1 16,1 3-1-16,-1 3 1 16,3 7-2-16,1-4 1 15,0 4-3-15,-4-1 1 0,0 1-6 16,0-1 1 0,0-2-10-16,4-7 0 15,-4-9-3-15,0-7 0 0</inkml:trace>
  <inkml:trace contextRef="#ctx0" brushRef="#br1" timeOffset="66937.61">12421 4901 63 0,'4'72'31'0,"-4"25"-43"0,3-81 64 16,-3 15-53-16,0 1 1 15,0-4-2-15,0-16 1 16,0-9 1-16,4-9 0 15,-4-16-2-15,0 3 1 16,0-24-1-16,0-17 0 16,-4-3 1-16,4-3 0 15,0 1-1-15,0 8 0 16,0-2 1 0,4 8 1-16,3 7 0 0,0 13 0 0,7 6 2 15,4 12 1-15,-1 7 0 16,1 9 1-1,-7 4 0 17,-4 2 0-17,-4 10-2-15,-3 3 1 0,-7 6-4 16,0 0 0-16,-3 0-3 0,-1 1 1 0,-3-1-3 0,3-6 0 0,4-13-9 16,4-6 1-16,10-6-2 15,7-6 0-15</inkml:trace>
  <inkml:trace contextRef="#ctx0" brushRef="#br1" timeOffset="67197.02">12792 4581 45 0,'-11'38'22'0,"-10"-38"-18"0,17 6 41 0,1 3-42 0,-1 1 0 15,1 5 2-15,-1 1 1 16,4 3-7-16,4 0 1 16,6-7 4-16,1 4 0 15,3-7-2-15,4-9 1 0,3-3-3 16,0-16 0-16,4-6-4 16,0 3 1-16,-8-9-8 15,1-13 1 1,-1-9-9-16,1-7 1 0</inkml:trace>
  <inkml:trace contextRef="#ctx0" brushRef="#br1" timeOffset="67436.95">13116 3910 65 0,'0'47'32'0,"0"13"-40"0,0-35 58 0,-3 12-49 16,-4 10 0-16,0 16 0 16,3 6 0-1,-3 38-4 1,4-23 1-16,3-18-2 0,3-28 0 16,1-19-5-1,3-13 0-15,-4-16-9 16,1-11 0-16</inkml:trace>
  <inkml:trace contextRef="#ctx0" brushRef="#br1" timeOffset="67813.95">13007 4380 36 0,'3'29'18'0,"8"-20"-2"0,-4-15 23 16,4 6-36-16,3 0 1 15,3 0 1-15,12 0 1 0,2 6-8 16,12-6 0-16,6 0 4 15,4-9 1-15,-7 5-3 16,-4-2 1-16,-10 3-1 16,0 6 1-16,-11-3-1 15,-3 0 1-15,-4-6-1 16,-4 6 0-16,-6 3 0 16,-4 0 1-16,-7 3-3 15,-4 1 1-15,1-1-1 16,-5 3 1-16,5-6-1 15,-1 7 1-15,4-1 0 16,7 7 1-16,7 0 2 16,7-4 1-16,4 7 1 15,0 3 1-15,-8-13-1 16,1 4 1-16,-4-1-4 16,0 4 0-16,-7 6-8 15,-14-3 1-15,-11-3-13 0,-10-7 0 16</inkml:trace>
  <inkml:trace contextRef="#ctx0" brushRef="#br1" timeOffset="68373.86">15716 4383 63 0,'4'22'31'0,"-11"-22"-31"0,3 13 50 16,-6 6-49-16,-12 9 0 16,-2-3-1-16,-8 3 1 15,-7 7-5-15,4 2 1 16,3-5-5-16,0-4 0 15,11-15-10-15,7-13 0 16</inkml:trace>
  <inkml:trace contextRef="#ctx0" brushRef="#br1" timeOffset="68567.56">15378 4402 55 0,'28'35'27'15,"25"-26"-25"-15,-32 13 44 0,11 3-45 16,3 7 1-16,4 11-2 16,-4-2 1-16,0 0-7 15,-3 0 0-15,-7-4-10 16,-8-15 0-16</inkml:trace>
  <inkml:trace contextRef="#ctx0" brushRef="#br1" timeOffset="72993.31">16965 4572 55 0,'-7'12'27'0,"14"-9"-17"0,-7-3 27 16,7-6-33-16,0-3 0 0,7-4 1 15,4 1 0-15,10-1-8 16,4-6 0-16,7 3 1 15,0 7 0-15,-1-7-10 16,-6 4 0-16,-11-1-7 16,-7 7 1-16</inkml:trace>
  <inkml:trace contextRef="#ctx0" brushRef="#br1" timeOffset="73473">17565 3919 53 0,'3'16'26'0,"-10"15"-21"16,7-18 47-16,-3 3-49 15,-1 9 1-15,-3 19 1 16,4 15 0-16,-1 4-7 16,1 18 1-16,-4 10 2 15,-1 13 1-15,1 2-5 16,4-15 0-16,-1-25-9 15,4-6 0-15,4-38-8 16,3-13 1-16</inkml:trace>
  <inkml:trace contextRef="#ctx0" brushRef="#br1" timeOffset="74976.6">23520 13154 46 0,'3'22'23'0,"-6"-15"-9"0,6-11 23 0,-3 4-34 15,0 0 0-15,7 0 5 16,4-3 0-16,7-3-9 16,3 0 1-16,7-1 5 15,7 1 0-15,4 0-5 16,0 0 0-16,-7-1-15 15,-4 1 1-15,-14 0-6 16,-7 3 1-16</inkml:trace>
  <inkml:trace contextRef="#ctx0" brushRef="#br1" timeOffset="76521.03">18309 4142 44 0,'0'16'22'0,"4"6"-12"0,-4-16 23 15,0 3-32-15,0 1 1 16,-4-4 1-16,-3 7 1 16,-7-4-5-16,-4 7 0 15,-6-7 3-15,-1 4 1 0,-7 2-2 16,4 1 0-16,0 6-2 16,3 0 1-16,7-3-1 15,1-19 0-15,6 3 0 16,4 3 0-16,7-6-1 15,11 0 1-15,6 6 0 16,8-3 1-16,10-3-1 16,8 0 0-16,-1-3-3 15,-3 6 0-15,-4-6-10 16,-10 3 0-16</inkml:trace>
  <inkml:trace contextRef="#ctx0" brushRef="#br1" timeOffset="76733.78">18062 4578 40 0,'-10'28'20'0,"-1"-6"-7"0,11-16 27 16,0 4-37-16,4-1 1 16,-1-3 2-16,4 4 0 15,7-10-7-15,4-6 1 16,10 2 2-16,7-5 1 15,8-4-7-15,3 1 1 16,-4 6-14-16,-3-1 0 0</inkml:trace>
  <inkml:trace contextRef="#ctx0" brushRef="#br1" timeOffset="77008.16">18958 4302 46 0,'4'9'23'0,"-4"-9"-13"16,0 0 29-16,-4 13-37 15,-10 6 0-15,-11-13 0 16,-6 10 1-16,-5 9-4 15,-2 12 0-15,-5 1 1 16,5-4 0-16,2 10-6 16,8-9 1-16,3-7-11 0,4-12 0 15</inkml:trace>
  <inkml:trace contextRef="#ctx0" brushRef="#br1" timeOffset="77212.1">18584 4233 47 0,'32'38'23'0,"17"24"-18"0,-38-43 33 15,3-6-37-15,0 2 1 0,4 14 1 16,0 5 0-16,-1 4-5 16,4-7 1-16,-3 0-2 15,0 1 1-15,-4-7-11 16,0-6 1-16,-4-10-4 15,1-9 1-15</inkml:trace>
  <inkml:trace contextRef="#ctx0" brushRef="#br1" timeOffset="77579.45">19420 4079 40 0,'11'13'20'0,"-18"-1"-14"15,3-2 36-15,-3 2-40 0,-3 7 0 16,-8 6 0-16,-3 0 1 16,0 10-4-16,-4-4 0 15,0 1 2-15,4-4 1 16,0-13-2-16,3 1 1 15,4-13-1-15,7 0 1 16,4 13 0-16,3-16 0 16,10 0-1-16,4 0 1 15,25 6-1 1,-3 1 1-16,-1-4-5 16,-7 0 0-16,-3-3-9 15,-4-6 0-15,-11 2-3 16,1-5 1 15</inkml:trace>
  <inkml:trace contextRef="#ctx0" brushRef="#br1" timeOffset="77770.77">19142 4590 62 0,'24'10'31'0,"26"6"-43"15,-36-16 64-15,7 0-53 16,11-7 1-16,3 4-3 16,4 3 0-16,0-9-5 0,-4-10 1 15,-3 0-10-15,-11 3 1 16</inkml:trace>
  <inkml:trace contextRef="#ctx0" brushRef="#br1" timeOffset="78142.13">20119 4092 48 0,'0'41'24'0,"-18"-10"-23"0,11-19 37 0,-7-2-38 16,-4 9 0-16,-3-7 0 15,0 7 1-15,4-3-1 16,-1 3 0-16,4 3 0 16,0-1 1-16,7-2-1 15,3-3 1-15,11-7-1 16,7-9 1-16,7 7 0 16,8-7 0-16,-1 9-1 15,-7 4 1-15,0 2-1 16,0 1 0-16,-3 3-1 15,-7 0 1-15,-8 6-1 16,1 0 0-16,-8-6-3 16,-6-1 1-16,-5-8-4 15,-6-1 0-15,-3 1-7 0,-5-10 0 16</inkml:trace>
  <inkml:trace contextRef="#ctx0" brushRef="#br1" timeOffset="78413">20052 4079 47 0,'21'10'23'0,"11"-20"-19"16,-22 1 40-16,5-1-42 15,13 1 1-15,11-3 1 16,10-10 1-16,11-4-6 16,10-8 0-16,5 9 2 15,-8 3 0-15,-11-13-7 16,-10 7 0-16,-11-6-11 16,-17 6 1-16</inkml:trace>
  <inkml:trace contextRef="#ctx1" brushRef="#br1" timeOffset="52909.37">11758 3330 0,'0'0'16,"0"0"0,0 0-1,0 0 1,0 0 0,0 0-1,0 0 1,0 0-1</inkml:trace>
  <inkml:trace contextRef="#ctx0" brushRef="#br1" timeOffset="79709.42">16849 3919 55 0,'3'13'27'0,"-13"18"-26"0,10-21 28 0,-7-1-29 0,-8 10 0 0,-6 6-1 16,-7 9 1-16,0 7 0 15,-4 13 1-15,7 2-2 16,4 19 1-16,7 16-2 16,14 25 1-16,14-3-2 15,11 3 1-15,3-19-4 0,0-12 1 16,18-16-9-16,14-25 1 15</inkml:trace>
  <inkml:trace contextRef="#ctx0" brushRef="#br1" timeOffset="80318.7">20930 3280 56 0,'4'-10'28'0,"28"70"-29"0,-18-38 51 0,7 12-48 15,7 26 1-15,11 21 0 16,3 7 1-16,-10 19-7 16,-7 28 1-16,-4-4-1 15,-14 14 0-15,-21 11-15 16,-18-8 0-16</inkml:trace>
  <inkml:trace contextRef="#ctx0" brushRef="#br1" timeOffset="90438.4">4724 6713 38 0,'0'25'19'0,"0"-6"-11"0,0-16 20 16,0 1-24-16,0-4 1 15,0 0 3-15,0-7 1 16,0-5-10-16,0-7 1 16,7-12 7-16,7-13 0 15,7-7-2-15,7-14 0 0,4 2-3 16,3-6 1-16,-3-3-4 15,-4 9 1-15,-3 0-2 16,0 7 1-16,-4 9-1 16,-7 6 0-16,0 7 0 15,-3 5 0-15,-1 11 1 16,1 5 0-16,-11 10-1 16,3 12 0-16,-3 16 0 15,-3-6 0-15,3 13 1 16,-7 11 0-16,3 1 0 15,4 16 1-15,0 3 0 16,0 12 1-16,11-6-1 16,-1 3 1-16,1-3-1 15,0-6 0-15,-1-16-2 16,-3-10 1-16,4-15-5 16,-8-15 1-16,-3-14-5 15,-3-8 0-15,-4-1-6 0,-4 0 1 16</inkml:trace>
  <inkml:trace contextRef="#ctx0" brushRef="#br1" timeOffset="90651.64">4741 6553 43 0,'-10'19'21'0,"10"-22"-12"0,0 3 39 0,10 0-45 0,1-9 1 0,3-1 2 15,14-5 0-15,11 2-9 16,3-3 0-16,15 1-1 16,-8-4 1-16,1 0-14 15,-8-9 1-15</inkml:trace>
  <inkml:trace contextRef="#ctx0" brushRef="#br1" timeOffset="90924.75">5500 5992 56 0,'-18'28'28'0,"-7"29"-26"0,22-54 42 16,-8 16-43-16,-3 12 1 15,-3 7 0-15,-5 12 0 16,12 9-3-16,-1 14 0 16,11-8-1-16,0 1 1 15,4-6-5-15,13-10 1 16,1-25-7-16,3-19 1 16,7-15-6-16,4-29 1 15</inkml:trace>
  <inkml:trace contextRef="#ctx0" brushRef="#br1" timeOffset="91115.35">5694 5961 39 0,'14'-60'19'0,"7"16"-16"0,-17 38 32 0,3 3-31 15,-4 6 1-15,-3 10 1 16,-3 12 1-16,-4 12-9 16,-4 4 1-16,-3 19 5 15,-4 9 0-15,8 18-3 16,-1 20 1-16,11-13-4 15,-7-3 0-15,14-13-10 16,-3-24 0-16,10-29-4 16,0-16 1-16</inkml:trace>
  <inkml:trace contextRef="#ctx0" brushRef="#br1" timeOffset="91760.53">7422 6513 52 0,'-3'72'26'0,"3"12"-29"0,0-58 49 0,0 2-46 16,-4 9 1-16,1 1 2 15,3-3 0-15,0-4-4 16,0-12 0-16,0-13 1 16,3-15 1-16,1-7-1 15,-1-19 0-15,-3-2-2 0,-3-10 1 16,-4-10 0-1,7 7 0-15,0 3-1 16,0-6 1-16,10 6-1 31,1 3 1-31,7 9-1 0,-4 7 1 16,14 6 1-16,0 6 0 0,11 7 2 0,-4 9 0 16,1 9 1-16,-8-2 1 15,-3 12-1-15,-11-1 1 16,-7 4-2-16,-11 7 0 0,-17 5-4 15,-11 4 1-15,4-7-5 16,-4-3 1 0,8-6-8-16,6-6 0 15,0-7-4-15,4-2 1 0</inkml:trace>
  <inkml:trace contextRef="#ctx0" brushRef="#br1" timeOffset="92075.21">8036 6406 55 0,'11'19'27'0,"-1"-10"-32"16,-10-9 52-16,-3-3-46 16,-4 0 0-16,0 3 2 15,-4 0 1-15,1 3-5 0,-12 0 1 16,1 4 2-16,4 8 1 15,-8 4-2-15,4 6 0 16,-4 6-4-16,11-9 1 16,3 0-2-16,8-3 0 15,3-3-1-15,10-7 1 16,12-2 0-16,9-14 1 16,-2-15 1-16,2 0 1 15,-2 0-4-15,-1-6 0 16,4-3-8-16,-8 3 0 15</inkml:trace>
  <inkml:trace contextRef="#ctx0" brushRef="#br1" timeOffset="92405.61">8410 6271 58 0,'-3'16'29'0,"-15"12"-34"0,11-25 52 0,-7 4-47 16,-4 2 1-16,1 3 0 16,-5-5 0-16,1 2-2 15,0 1 1-15,3-1 0 16,8 0 0-16,-1 1 0 16,11-1 0-16,4 1 0 15,10-1 1-15,-3 0 0 0,10 1 0 16,0-1 1-16,0 4 0 15,-3 2 0-15,-1 1 0 16,-6 0-3 0,-11 6 1-16,-11 3-6 0,-6-9 0 15,-1-4-12-15,4 1 0 16,7-10 0-16,3-6 1 16</inkml:trace>
  <inkml:trace contextRef="#ctx0" brushRef="#br1" timeOffset="92736.3">8827 6259 59 0,'7'12'29'0,"-22"-6"-42"16,12-6 62-16,-15 0-49 15,4 4 1-15,-3 2-1 16,-5 0 1-16,1 4-1 15,0-1 0-15,3 4 1 16,4 2 0-16,4-2-1 16,3-1 0-16,7 1 1 15,3-4 0-15,8 4-1 16,10-4 0-16,0 4 0 16,0-1 1-16,-3-2-1 15,-4 2 1-15,-3 7-2 16,-4 0 1-16,-11 3-3 15,-6 6 1-15,-1-9-6 0,-10 0 1 16,7-7-9-16,0-2 0 16</inkml:trace>
  <inkml:trace contextRef="#ctx0" brushRef="#br1" timeOffset="92981.62">9130 6415 57 0,'-4'32'28'0,"4"18"-30"15,0-34 47-15,-3 2-45 16,-1 8 0 0,1-8 0-16,-1-2 0 0,1-3-2 15,-1-4 0-15,4-3-5 16,0-6 1-16,0-15-10 15,0-14 1 1</inkml:trace>
  <inkml:trace contextRef="#ctx0" brushRef="#br1" timeOffset="93203.21">9112 6187 47 0,'4'21'23'0,"3"-5"-16"0,-4-10 36 16,1-6-41-16,-4 0 1 0,0 0 1 15,0-9 1-15,7-4-7 16,4-5 1-16,3-4-2 0,0 3 0 16,3-3-13-16,8-16 0 15</inkml:trace>
  <inkml:trace contextRef="#ctx0" brushRef="#br1" timeOffset="93407.06">9550 5534 59 0,'7'3'29'0,"-7"41"-22"0,0-25 44 0,0 9-51 16,0 23 0-16,3 11 0 15,4 17 0-15,0-1-1 16,0 10 1-16,-3 15-1 15,7 1 0-15,-1-1-2 16,-3-21 1-16,0-16-5 16,0-19 0-16,0-13-5 15,-3-24 0-15,-1-23-5 16,-6-12 1-16</inkml:trace>
  <inkml:trace contextRef="#ctx0" brushRef="#br1" timeOffset="93621.22">9645 6256 46 0,'18'9'23'0,"6"-3"-19"15,-10-3 41-15,11-3-42 16,3 3 0-16,-3 1 1 0,0 5 0 16,-8 4-6-16,-10 5 0 15,-10 7 3-15,-11 13 1 16,-7 9-4-16,-4-3 0 15,4 0-4-15,-4 0 1 0,4-10-7 16,0-9 0 0,7-15-4-16,3-4 0 0</inkml:trace>
  <inkml:trace contextRef="#ctx0" brushRef="#br1" timeOffset="93855.49">10061 5569 60 0,'14'12'30'0,"-14"39"-41"15,0-33 60-15,-3 11-48 16,-4 11 1-16,-4 10 0 16,1 19 0-16,-5-3-3 15,1 22 1-15,0-3-1 16,4 9 1-16,-1 3-6 15,4-12 1-15,4-23-12 16,3-11 1-16</inkml:trace>
  <inkml:trace contextRef="#ctx0" brushRef="#br1" timeOffset="94250.11">10146 6497 56 0,'3'0'28'0,"15"6"-26"16,-11-9 43-16,4-3-44 15,-1-4 1-15,8-5 0 16,0-4 0-16,-1-3-3 15,-3-3 0-15,0 0 1 16,-3 3 1-16,-4 3-3 16,-7 0 1-16,-3 4-2 15,-5 5 1-15,1 7-1 16,-3 9 1-16,3 13 0 16,0 12 0-16,0 7 2 15,3 3 1 1,4 3 1-16,0-7 1 0,11-12-1 15,10 4 1 1,7-14-2-16,7-11 0 16,4-14-7-16,0-6 1 0,-7-9-12 0,-4-3 1 15</inkml:trace>
  <inkml:trace contextRef="#ctx0" brushRef="#br1" timeOffset="94805.74">12393 6143 56 0,'-3'22'28'0,"-4"-4"-27"0,3-14 43 0,-3-1-43 16,-7 0 1-16,-4 0 0 0,-7-3 0 16,-3 0-2-16,-3 0 0 15,2 3 2-15,-2 10 0 16,-1-1-1-16,4 1 1 15,-1 12-1-15,5 0 1 16,6 3-3-16,4-3 1 16,7-6-2-16,7 0 0 15,10-7-2-15,12-5 1 16,2-10-3-16,12-7 1 0,2-9-10 16,5 0 1-16,-8-9-2 15,-7 0 1-15</inkml:trace>
  <inkml:trace contextRef="#ctx0" brushRef="#br1" timeOffset="95048.01">12520 6208 61 0,'4'51'30'0,"-11"-14"-37"0,3-27 61 0,1 9-53 16,-1 2 1-16,4-5 1 15,0 3 0-15,4-3-4 16,3-1 1-16,0-5 1 16,7-4 1-16,3-3-2 15,8-9 1-15,0-7-3 0,-1-9 0 16,5 0-6-16,-1-12 0 16,7-16-11-16,-7-4 0 15</inkml:trace>
  <inkml:trace contextRef="#ctx0" brushRef="#br1" timeOffset="95274.43">12982 5371 66 0,'0'69'33'0,"-3"16"-40"0,6-60 55 0,-3 6-49 15,0 23 1-15,0 18-3 16,0 3 1-16,0 13-2 16,-3 0 0-16,-1-19-7 15,4-16 0-15,0-15-6 16,-7-20 0-16</inkml:trace>
  <inkml:trace contextRef="#ctx0" brushRef="#br1" timeOffset="95512.38">12718 6067 68 0,'35'29'34'0,"28"-23"-40"0,-38-6 68 0,7-6-62 0,0-10 0 0,13-3-5 0,5-3 1 0,3 3-3 0,-7 1 1 15,0 2-14-15,-8 0 1 16</inkml:trace>
  <inkml:trace contextRef="#ctx0" brushRef="#br1" timeOffset="95873.07">13349 6208 56 0,'-7'79'28'0,"-21"-13"-27"0,21-44 42 0,-4 9-43 16,1 13 1-16,-1-3 0 15,4-10 0-15,0-3-1 16,3-9 0-16,4-6 1 16,7-20 0-16,1-11-1 15,-1-11 0-15,0 1-3 16,3-16 1-16,-3 7-2 15,0-7 1-15,-3-3-1 16,3 0 0-16,0 0 1 16,4 15 0-16,6 10 3 15,4 0 0-15,4 10 2 16,7 9 1-16,-11 6 1 31,-3 3 0-31,-4 3 0 0,0 7 0 0,-7 3-2 0,-7-7 1 16,-11 10-5-16,-6 7 1 15,-5-1-5-15,-2 0 0 16,-4-6-10 15,10-9 0-31,4-7-1 0,10-9 1 0</inkml:trace>
  <inkml:trace contextRef="#ctx0" brushRef="#br1" timeOffset="96157.57">13737 6183 53 0,'-17'47'26'0,"-12"-6"-28"16,22-31 55-16,4 5-49 15,3 1 0-15,7 3 0 16,3-4 1-16,8-2-7 15,0-7 0-15,3-6 3 16,4-12 0-16,3-4-3 16,0-15 0-16,0-13-4 15,0-6 0-15,4-7-12 16,-4-15 0 0,-6-13 1-16,2 1 1 0</inkml:trace>
  <inkml:trace contextRef="#ctx0" brushRef="#br1" timeOffset="96383.11">14086 5208 57 0,'-3'44'28'0,"6"60"-35"0,-3-67 57 0,0 1-50 0,0 15 1 16,0 13-1-16,-3 9 1 0,-1 26-2 15,1-1 0 1,-1-6-1-16,1-9 1 0,-1-19-4 15,4-19 0-15,0-13-4 16,0-15 1-16,-3-13-7 16,-8-12 1-16,-3-10-1 15,-4-3 1-15</inkml:trace>
  <inkml:trace contextRef="#ctx0" brushRef="#br1" timeOffset="96574.99">13857 5970 47 0,'25'10'23'0,"31"-1"-21"0,-38-9 51 0,3-3-51 16,4 3 1-16,-4-6 0 15,0-1 0-15,0 1-8 0,0 6 0 16,-3-6-8-16,3-7 0 16,0-2-4-16,1 5 0 15</inkml:trace>
  <inkml:trace contextRef="#ctx0" brushRef="#br1" timeOffset="97057.75">14626 5936 59 0,'4'0'29'0,"-8"25"-38"0,1-19 57 0,-8 7-48 15,-3-1 0-15,-7 7 0 16,-4-3 1-16,-3-7-1 16,0 4 0-16,-1 2 0 15,5 1 1-15,6-4 0 0,4 1 0 16,10-4 1-1,12 1 1-15,13-1 0 0,7 1 1 16,4-1-1-16,-4 0 1 16,0 4-1-16,-7 0 0 15,-7-1-2-15,-3 1 0 16,-8 9-4-16,-13 6 0 16,-15 0-9-16,-14 0 1 15,-17-6-9-15,-4-3 0 0</inkml:trace>
  <inkml:trace contextRef="#ctx0" brushRef="#br1" timeOffset="98593.51">16277 5967 47 0,'7'19'23'0,"-7"-7"-13"0,4-5 24 16,-4-1-33-16,-4 6 1 15,-3 14 1-15,-7 14 1 16,-7 7-5-16,-11 16 1 16,-3 15 2-16,0 4 0 15,3 6-4-15,0-4 1 16,7-18-9-16,8-19 1 15,6-18-7-15,8-23 0 16</inkml:trace>
  <inkml:trace contextRef="#ctx0" brushRef="#br1" timeOffset="98773.07">15804 5892 40 0,'0'-10'20'0,"15"26"-11"0,-5-7 31 0,8 23-37 0,3 2 1 0,0 16 1 16,4 4 1-16,7 15-8 16,-1-3 0-16,1-4-4 15,-4-18 1-15,-7-25-10 16,-6-10 0-16</inkml:trace>
  <inkml:trace contextRef="#ctx0" brushRef="#br1" timeOffset="101444.8">25527 11549 27 0,'0'6'13'0,"7"3"1"0,-7-9 13 0,7 0-24 15,0 0 1-15,0-3 4 16,4 0 1-16,-1 0-10 15,5 0 0-15,-5 0 6 16,8-4 0-16,6 7-1 16,12 0 0-16,-5 0-2 15,1 0 0-15,0-3-2 16,-7 0 0-16,-8 0-1 16,-3 0 1-16,-7 0-7 15,-7 3 0-15,-3 0-9 16,-8 0 1-16</inkml:trace>
  <inkml:trace contextRef="#ctx0" brushRef="#br1" timeOffset="102118.66">25072 11423 38 0,'0'19'19'0,"3"0"-6"0,1-16 24 16,0 7-35-16,-1 5 1 16,1 7 1-16,-4 6 1 15,0 1-6-15,0 2 0 16,0 10 3-16,0-1 1 0,0-5-3 15,0-4 1 1,0-2-7-16,3-11 1 0,-3-8-11 16,7-13 1-16</inkml:trace>
  <inkml:trace contextRef="#ctx0" brushRef="#br1" timeOffset="103083.15">24836 5606 59 0,'0'7'29'0,"14"-17"-21"16,-4 4 29-16,8-3-35 15,10-4 1-15,11 7 0 16,3-4 1-16,15 1-8 16,3 6 1-16,-4 0-2 0,-6 0 1 15,-15-4-14 1,-14 7 1-16,-7 7-1 0,-17 2 0 15</inkml:trace>
  <inkml:trace contextRef="#ctx0" brushRef="#br1" timeOffset="103684.64">24014 5641 40 0,'-7'19'20'0,"7"-10"-12"16,0-9 38-16,0 0-43 15,7 0 1-15,0 0 4 0,7 3 1 16,10 0-10-16,5 4 0 15,2-1 6-15,12 0 1 16,-1 4-3-16,-3-7 1 16,-4 0-4-16,-7-3 1 15,-6-3-2-15,-5 3 1 16,-6 3-3-16,-11-3 1 16,-4 3-1-16,-6 3 0 15,-4 10-1-15,-8 3 0 16,1 0 0-16,0 3 1 15,-7-4 1-15,3 4 0 16,-3-3 1-16,7 9 0 0,0-3 1 16,6-3 0-16,5 3 0 15,6-3 0-15,11 0 0 16,8-3 1-16,2-6-5 16,4-1 1-16,8-5-12 15,2-7 0 1</inkml:trace>
  <inkml:trace contextRef="#ctx0" brushRef="#br1" timeOffset="103995.59">24589 5776 49 0,'0'31'24'0,"7"-43"-17"0,-7 12 34 15,-4-4-41-15,-6 1 1 16,3 6-1-16,-4 1 1 16,-7 2-1-16,-3 6 0 15,0 10-2-15,-4 3 1 16,1 13-3-16,-1 3 0 16,7-4 0-16,8-2 1 15,6-10-1-15,11-9 1 16,11-7 3-16,10-15 0 15,-7-13 2-15,7-12 0 16,4-1-5-16,-4-5 0 0,4-7-9 31,-4 6 1-31</inkml:trace>
  <inkml:trace contextRef="#ctx0" brushRef="#br1" timeOffset="107223.88">17558 5418 59 0,'0'7'29'0,"-7"24"-23"15,7-15 29-15,-4-7-35 16,-3 4 1-16,-3 5 0 16,-8 14 0-16,-3 2-1 15,0 20 0-15,3 18 1 16,0 9 0-16,-3 16 0 16,7-3 0-16,0 7-1 15,3-7 1-15,8-3-1 16,3-13 0-16,3-12-4 15,1-13 0-15,6-18-13 16,8-23 1-16</inkml:trace>
  <inkml:trace contextRef="#ctx0" brushRef="#br1" timeOffset="107798.23">17935 4004 52 0</inkml:trace>
  <inkml:trace contextRef="#ctx0" brushRef="#br1" timeOffset="108155.73">18380 5798 61 0,'0'22'30'16,"-11"-7"-35"-16,8-5 49 0,-8-1-44 15,-3 4 1-15,0-4 1 16,-4 7 0-16,1-1-3 16,-5 4 1-16,5-3 2 15,3 3 0-15,0-4 0 0,3-2 1 16,7 6-1-1,4-4 0-15,4 1 1 0,10-6 0 16,7-4-2-16,7 0 1 16,4-6-3-16,0-3 1 15,-4-3-6-15,-3-4 0 16,-4 1-14-16,-7-4 0 16</inkml:trace>
  <inkml:trace contextRef="#ctx0" brushRef="#br1" timeOffset="108501.6">18126 6246 60 0,'-7'13'30'0,"14"-7"-22"0,-4-6 44 16,4 0-49-1,7 3 1-15,8-3 0 0,9-3 1 16,5 0-8-16,2 0 1 15,-2 0-1-15,-5-1 1 16,-6-2-11-16,-7 6 1 16,-11-6-9-16,-11 0 1 15</inkml:trace>
  <inkml:trace contextRef="#ctx0" brushRef="#br1" timeOffset="109099.36">19181 5722 48 0,'3'10'24'0,"-21"27"-20"0,11-27 36 15,-3 12-39-15,-8 9 1 16,1 7-1-16,-5 12 1 16,-6 0-3-16,-7 10 1 0,-7-1 0 15,-1 10 1-15,1 3-4 16,7 7 1-16,6-10-6 15,8-10 0-15,11-15-8 16,6-22 1-16</inkml:trace>
  <inkml:trace contextRef="#ctx0" brushRef="#br1" timeOffset="109353.06">18768 5788 47 0,'14'57'23'0,"4"-13"-22"0,-11-29 39 15,0 10-41-15,3 13 1 16,1-3-1-16,3 5 0 16,0 1-2-16,4-6 1 15,-4-10-7-15,3-10 0 16,-2-18-5-16,-1-3 1 15</inkml:trace>
  <inkml:trace contextRef="#ctx0" brushRef="#br1" timeOffset="109685.28">19554 5682 64 0,'4'22'32'0,"-15"-4"-44"15,4-11 64-15,-10 8-52 16,-4 7 0-16,-8-6 0 16,1 6 1-16,-4 0-2 15,4 0 1 1,0 16 1-1,7-10 1-15,10-3-1 0,4 3 0 16,11-12 1-16,10-1 0 16,7-11 0-16,4-1 0 15,3-3-1-15,7-3 0 16,-7-1-4-16,-3-2 0 16,-4 3-8-16,-7-3 1 15,0-7-9-15,-10 10 1 16</inkml:trace>
  <inkml:trace contextRef="#ctx0" brushRef="#br1" timeOffset="109934.45">19272 6256 59 0,'-3'15'29'0,"10"-12"-23"0,-7-3 49 0,10 0-53 15,4-3 0-15,11 3 0 16,14 3 1-16,3-3-6 16,1-6 1-16,-1-3-4 15,0-4 1-15,-3 4-15 16,0-10 1-16</inkml:trace>
  <inkml:trace contextRef="#ctx0" brushRef="#br1" timeOffset="110391.85">20066 5619 49 0,'0'25'24'0,"7"0"-9"0,-3-19 30 16,-1 1-40-16,1-1 1 0,-1 0 3 15,4 4 1-15,0-10-12 16,4 3 0-16,-4-3 8 16,7 3 0-16,4-3-3 15,-1 3 0-15,4-6-2 16,-3 6 0-16,-4-3-1 15,-3 0 0-15,-4 0-1 16,-4 6 0-16,-6 7 0 16,-4 3 0-16,-7 5 0 15,0 1 1-15,-1 7-2 16,-2 2 1-16,-4 7-1 16,3-10 1-16,-7 3 0 15,1 7 0-15,6-4 0 16,4-2 0-16,7-1 1 15,7 0 0-15,7-9-2 16,11 0 1-16,-1-9-3 0,1-4 0 16,7-9-5-1,6-6 0-15,5-7-11 0,2 1 0 16</inkml:trace>
  <inkml:trace contextRef="#ctx0" brushRef="#br1" timeOffset="110690.59">20676 5757 47 0,'7'16'23'0,"-3"-4"-12"0,-4-12 30 15,0 0-41-15,0 3 1 0,0 0-1 16,-4 4 1 0,-6-4-1-16,-4 6 0 0,-7 4 0 15,-4 6 1-15,0 9 0 16,0 3 0-16,1 13 0 15,3-9 0-15,6-1 0 16,12 1 0-16,6-7-1 16,15-6 1-16,10-16 0 15,4-9 0-15,3-10-1 16,4-9 1-16,-11-12-2 16,-6-10 1-16,-8-6-7 15,-14 0 0-15,-11-1-10 16,-10 8 1-16</inkml:trace>
  <inkml:trace contextRef="#ctx0" brushRef="#br1" timeOffset="111294.87">17935 5769 61 0,'4'-9'30'0,"-4"15"-27"0,3-6 50 16,-3 10-51-16,0-1 1 15,0 7 0-15,0 6 0 16,0 12-5-16,0 10 1 16,-3 9 0-16,-1 16 1 15,-6 4-6-15,3-1 0 16,3-10-13-16,1-15 1 0,-5-21-1 16,19-14 0-16</inkml:trace>
  <inkml:trace contextRef="#ctx0" brushRef="#br1" timeOffset="111969.26">20810 5274 40 0,'-3'19'20'0,"17"12"-15"16,-3-21 35-16,10 5-36 16,7 14 1-16,14 2 3 15,18 3 0-15,-3 17-10 16,-8 2 1-16,-3 16 6 0,-7 6 0 16,-11 3-3-1,-10 1 0-15,-15 9-3 16,-6 3 0-16,-19 3-12 0,-16-3 1 15,-5-13-6-15,-13-22 0 16</inkml:trace>
  <inkml:trace contextRef="#ctx0" brushRef="#br2" timeOffset="122265.96">1958 7717 54 0,'0'37'27'0,"11"23"-13"16,-4-35 27-16,-7 3-39 15,-7 13 0-15,3 9 1 16,-7 10 0-16,1 12-5 15,-1 3 0-15,-6-6 1 0,6-9 0 16,-10-4-5-16,14-15 0 16,3-13-7-16,4-12 1 15,4-13-6-15,3-3 0 16</inkml:trace>
  <inkml:trace contextRef="#ctx0" brushRef="#br2" timeOffset="122658.77">2074 8322 37 0,'11'38'18'0,"-11"-7"-14"0,0-22 28 0,-7 1-28 16,3 2 0-16,-6 1 4 15,3-1 0-15,3 1-9 16,-6-4 0-16,10 1 6 15,0-7 0-15,0 0-3 16,0-3 1-16,3-9-3 16,8-7 0-16,6-3-2 15,1-3 0-15,-7 3-3 16,10-3 1-16,-7-3-1 16,0 3 0-16,7 0 1 15,-7 7 0-15,4 5 1 16,0 4 1-16,-4 0 2 15,3 9 0-15,-6 0 1 0,-1 7 0 16,1-1 0 0,0 3 0-16,-4 1-1 15,3 6 1-15,-3-3-6 16,4-1 1-16,-1-2-8 0,5-4 0 16</inkml:trace>
  <inkml:trace contextRef="#ctx0" brushRef="#br2" timeOffset="122957.28">2572 8341 29 0,'14'0'14'0,"0"-19"2"0,-14 13 16 15,11-1-26-15,-11 1 0 16,0 0 3-16,3-3 1 0,-3 2-13 16,0 1 0-16,-3 0 8 15,-4 3 0-15,3 3-3 16,-10 6 1-16,10 3-2 15,-6 7 0-15,-1 3-1 16,4 6 1-16,4 0 0 16,-4 0 0-16,7 6-1 15,0-6 1-15,7 1-1 16,3-5 1-16,1-5-2 16,10-6 0-16,7-7-3 15,4-10 0-15,-4-2-12 16,4-10 0-16,-11-6-1 15,7-6 0-15</inkml:trace>
  <inkml:trace contextRef="#ctx0" brushRef="#br2" timeOffset="123272.37">2949 8275 43 0,'11'44'21'0,"-8"-3"-24"0,-3-32 40 16,0 4-34-16,-3 2 1 15,3 1 2-15,-11 0 1 16,11-7-8-16,-7 0 0 16,4-2 5-16,3-4 1 15,0-9-2-15,0-4 0 16,0-9-1-16,3 1 0 0,4-8-1 16,4-2 0-16,-8-6-1 15,8 6 1-15,0 2 0 16,3 4 0-16,0 7 0 15,3 2 0-15,1 1-2 16,-4 2 0-16,4 1-4 16,-4 3 0-16,0 3-11 15,-3-4 1-15,-1 4-3 16,1-3 0-16</inkml:trace>
  <inkml:trace contextRef="#ctx0" brushRef="#br2" timeOffset="123646.62">3193 8400 53 0,'7'29'26'0,"21"-17"-26"0,-17-12 52 16,-1-3-51-16,4-3 0 16,4-4-1-16,3-2 1 15,-3-4-2-15,-1 0 1 16,4-2 0-16,-10-1 0 15,7-6-1-15,-8 3 1 16,1 3-2-16,-1 3 1 16,-10-3-3-16,-7 10 1 15,4 3-2-15,-4 9 0 0,3 3-2 16,-13 4 1 0,6 5 1-16,0 4 1 0,4 3 2 15,4 6 0-15,-4 4 3 16,7-4 1-16,7 3 0 15,-4 1 1-15,15-7-1 16,-7 0 1-16,10-3-2 16,-4-10 0-16,5-5-5 15,6-14 0-15,-7 1-9 16,0-13 0-16</inkml:trace>
  <inkml:trace contextRef="#ctx0" brushRef="#br2" timeOffset="124021.61">3697 8316 31 0,'14'6'15'0,"-7"-6"-6"16,-7 0 19-16,-7 0-26 15,4 3 0-15,-4 0 0 0,-4 7 1 32,-3 9-4-32,0 2 1 15,3 5 1-15,1-4 1 16,-1-1-1-16,8-2 1 15,3 0-1-15,0-3 0 16,0-4 0-16,3-12 0 16,15-3 0-16,-4-3 1 15,11-7-1-15,-4 1 0 16,-4-1-1-16,-3 1 1 16,4-1-1-16,-7 7 0 15,-1 3 0-15,-3 9 0 0,-3 0 0 16,3 4 0-16,-7 2 0 15,10 1 0-15,-10-4-2 16,4 1 0-16,7-7-6 16,-1 0 1-16,4-6-7 15,-3-7 1-15</inkml:trace>
  <inkml:trace contextRef="#ctx0" brushRef="#br2" timeOffset="124305.45">4177 8137 51 0,'10'3'25'0,"-10"16"-30"15,0-16 46-15,-3 10-41 16,3 2 0-16,-11 4 0 0,4 3 0 16,-3 0 0-16,-8 0 0 15,4 0 0-15,3 0 1 16,4 0 0-16,7-6 0 15,0-4 0-15,4 1 1 16,10-4 0-16,-3 0 0 16,-1-2-1-16,1 2 1 15,-1 1-1-15,1 2 0 16,-4 4-2-16,-4-1 1 0,-6 7-5 16,-4 0 1-1,-4 3-12-15,-6-6 0 16</inkml:trace>
  <inkml:trace contextRef="#ctx0" brushRef="#br2" timeOffset="124851.81">4632 8451 57 0,'0'28'28'0,"-7"-9"-33"0,7-13 44 0,-4 6-40 0,-3-2 0 0,0 2-1 16,4-5 0-16,-8-4-2 15,1-6 0-15,3-7-11 16,3-12 1-16</inkml:trace>
  <inkml:trace contextRef="#ctx0" brushRef="#br2" timeOffset="125389.31">4561 8300 31 0,'22'16'15'0,"13"-26"-1"0,-21 10 15 0,-3 3-25 0,10 1 0 0,-7-1 4 0,14-6 0 0,7-4-9 0,11 7 0 0,0-3 7 0,3 0 0 0,-6-3-1 0,-4 3 0 0,-8-4-2 0,-2 1 1 0,-8 0-4 0,-4 6 1 0,1 0-2 0,-7 6 0 15,-11 0-4-15,0-2 1 0,-7-4-4 16,3 3 1-16,-10 6-2 16,10 4 1-16,-3 5 1 15,7 14 1-15,11 2 3 16,7 13 1-16,10 7 5 16,0 2 0-16,-3 4 2 31,3-7 1-16,-10 0-1-15,-4-6 0 16,-7 7-2-16,-14-7 0 16,-7 0-3-16,-18-3 0 0,-7-7-1 0,0-12 0 0,-10-9 0 15,-1-13 0-15,5-9 0 16,2-13 1-16,4-9-1 16,11 0 0-16,7-16 0 0,7 6 1 15,14 0 0-15,3 1 1 16,19-1 0-16,6-3 0 15,7 7 1-15,0 3 0 16,1-4-1-16,-1 10 0 16,0 6-9-16,-10 0 0 15,0-3-7-15,-11-3 1 16</inkml:trace>
  <inkml:trace contextRef="#ctx0" brushRef="#br2" timeOffset="125647.33">5560 7999 62 0,'10'44'31'0,"-10"-10"-37"0,0-30 59 0,0-4-54 0,0 0 1 0,0 0 0 16,0 0 0-16,0 0-4 15,0-7 1-15,0 7-15 16,0-6 1-16</inkml:trace>
  <inkml:trace contextRef="#ctx0" brushRef="#br2" timeOffset="125883.15">5574 8322 55 0,'14'25'27'0,"0"-19"-29"0,-7-6 38 0,-7 0-39 0,0 4 1 0,0-4-19 0,-7 0 1 0,4 0 17 0,3 0 0 0</inkml:trace>
  <inkml:trace contextRef="#ctx0" brushRef="#br2" timeOffset="136171.5">6696 8620 46 0,'0'6'23'0,"3"-62"-13"16,-3 37 24-16,0-12-33 15,0-13 1-15,0-3-1 16,0-7 1-16,-3-5-3 0,-1-1 0 16,1-6 2-16,3 4 0 31,7-17-1-31,3 10 1 15,1 10-1-15,7 8 1 16,3 17-1-16,7 12 1 16,-7 13-2-16,7-1 0 15,-7 13-4-15,-10 10 0 16,0 12-9-16,-4 0 1 16,-11 6-2-16,-6 7 0 15</inkml:trace>
  <inkml:trace contextRef="#ctx0" brushRef="#br2" timeOffset="136365.91">6544 8438 55 0,'11'22'27'0,"3"-3"-35"0,-7-16 56 0,3-3-48 16,8 0 1-16,3-6-1 15,4-1 1-15,10-5-7 16,4-7 1-16,0-6-10 16,0 0 0-16</inkml:trace>
  <inkml:trace contextRef="#ctx0" brushRef="#br2" timeOffset="136607.41">7193 8159 48 0,'0'19'24'0,"-7"-10"-29"0,4-3 34 15,-4 4-29-15,-4 6 0 16,-3 2 0-16,-4 4 1 16,-3 7-1-16,3 8 1 15,4 1 0-15,7-1 1 0,0 4-4 16,7-9 0-16,7-7-7 15,11-10 0-15,7-18-4 16,6-9 1-16</inkml:trace>
  <inkml:trace contextRef="#ctx0" brushRef="#br2" timeOffset="136868.63">7444 8134 42 0,'10'47'21'0,"-3"3"-26"0,-7-34 39 0,-7 3-34 16,-3 9 1-16,-4 3-1 16,-4 7 0-16,-14-10-1 15,7 3 1-15,1-2 0 16,-1-1 0-16,4-3-3 0,3-3 1 16,8-6-9-16,3-10 0 15</inkml:trace>
  <inkml:trace contextRef="#ctx0" brushRef="#br2" timeOffset="137053.34">7292 8488 28 0,'14'6'14'0,"14"20"-4"0,-17-20 15 0,3 3-22 15,0-2 1-15,4 2-1 16,3 0 0-16,-11-2-5 16,5 2 0-16,-1-3 0 15,0-6 1-15,0-3-9 16,0-13 1-16,4-5-2 16,-8-8 0-16</inkml:trace>
  <inkml:trace contextRef="#ctx0" brushRef="#br2" timeOffset="137252.31">7571 8121 46 0,'10'32'23'0,"40"43"-22"0,-40-56 48 0,1-4-47 0,3 7 0 15,0 3 1 1,-3 10 1-16,-4-7-6 0,-4 4 1 15,-3 5 1-15,-7 1 0 16,-7-4-10-16,-4-9 0 16,4-15-7-16,7-7 1 15</inkml:trace>
  <inkml:trace contextRef="#ctx0" brushRef="#br2" timeOffset="137647.93">8742 8369 54 0,'3'28'27'0,"8"7"-27"16,-8-23 48-16,-3-2-47 0,4-1 1 15,-4 4-1-15,4-1 1 16,-1 1-5-16,4-1 1 16,0-2-8-16,4-4 1 15,-1-9-8-15,1-7 1 16</inkml:trace>
  <inkml:trace contextRef="#ctx0" brushRef="#br2" timeOffset="137909.31">8682 8225 39 0,'25'12'19'0,"3"13"-22"0,-14-25 28 0,0 0-31 16,4 7 0-16,6-4-14 16,8 0 1-16</inkml:trace>
  <inkml:trace contextRef="#ctx0" brushRef="#br2" timeOffset="138106.01">8975 8554 35 0,'0'25'17'0,"10"-15"-15"16,-10-10 26-16,4 0-28 16,-1-7 0-16,4-2 0 0,0-7 1 15,0 1-1 1,1-7 0-16,6-4 0 15,-7-2 1-15,3 0-1 0,1 0 1 16,-1 6 0-16,1 3 0 16,0 7 2-16,-4 5 1 15,10 7-1-15,-3 3 1 16,8 7 0-16,-1 5 1 16,0 4-2-16,-3 3 0 15,-4 3-3-15,3 0 1 16,1 0-3-16,-11-6 1 15,7-6-9-15,4-10 0 16,-4-16-5-16,7-5 1 16</inkml:trace>
  <inkml:trace contextRef="#ctx0" brushRef="#br2" timeOffset="138516.23">10351 8234 59 0,'0'41'29'0,"-4"3"-33"0,4-25 55 16,-4 3-51-16,1 6 1 15,3-6-1-15,0 0 1 16,3 3-5-16,5-6 1 16,2-10-9-16,1-6 1 0,-1-15-6 15,-3-7 0-15</inkml:trace>
  <inkml:trace contextRef="#ctx0" brushRef="#br2" timeOffset="138759.13">10234 7974 46 0,'18'12'23'0,"13"10"-28"0,-20-18 38 0,3 2-37 16,4 3 0-16,7 7-20 16,3-10 0-16</inkml:trace>
  <inkml:trace contextRef="#ctx0" brushRef="#br2" timeOffset="138975.74">10541 8454 27 0,'4'28'13'0,"-4"-28"-12"0,0 0 11 15,3-9-12-15,4-4 0 16,-3-3 0-16,-1-2 0 15,1-1 0-15,3-3 1 16,-4 6 0-16,4 4 0 0,4-4 2 16,0 0 0-1,3 7 1-15,0-1 0 0,3 7 1 16,1 6 0-16,0-6 0 16,-1 6 0-16,-3 7-2 15,1 2 1-15,-5 7-3 16,-3-3 1-16,0-4-5 15,-3 4 0-15,3-7-10 16,3-9 0-16</inkml:trace>
  <inkml:trace contextRef="#ctx0" brushRef="#br2" timeOffset="139283.31">11095 8071 53 0,'3'22'26'0,"-38"9"-26"0,25-24 45 16,-8 2-45-16,4 7 1 16,-4 6 0-16,-3 6 0 15,3-3-1-15,4 3 0 16,4 4 1-16,3 2 0 15,3 4-1-15,11-13 1 16,4-3-2-16,6 3 1 16,5-13-5-16,-1-5 0 15,3-14-5-15,5-5 0 16,-1-13-6-16,-3 0 0 0</inkml:trace>
  <inkml:trace contextRef="#ctx0" brushRef="#br2" timeOffset="139576.26">11310 8378 47 0,'4'41'23'0,"-4"-9"-27"16,0-29 42-16,-4-3-37 15,1-3 1-15,-1-10 2 16,0-3 1-16,-3-2-5 15,4-4 1-15,-1 6 4 0,1-3 0 16,3-9 0-16,3 6 0 16,4 0-2-16,0 3 1 15,1 3-2-15,2 4 1 16,4-1-3-16,0 1 1 16,4-1-5-16,0 4 0 15,-4 0-7-15,-4-4 1 16,8-3-9-16,-7-3 0 15</inkml:trace>
  <inkml:trace contextRef="#ctx0" brushRef="#br2" timeOffset="139937.07">11536 8328 57 0,'7'19'28'0,"14"-16"-30"16,-10-6 49-16,6-3-47 15,4-7 0-15,1 7 1 16,-1-3 1-16,0-7-3 16,-3 0 1-16,-4 1 0 15,-4-1 1-15,-3 3-2 16,-7 4 1-16,-3 0-2 15,-4 5 0-15,-4 11-1 16,1 5 0-16,-1 4 0 16,0-4 0-16,4 7 1 15,4 3 0-15,3 3 1 16,3 7 1-16,8-7 0 0,0-3 0 16,6-3-4-16,4-4 0 15,4-5-10-15,3-4 1 16</inkml:trace>
  <inkml:trace contextRef="#ctx0" brushRef="#br2" timeOffset="140282.2">12111 8206 30 0,'-4'25'15'0,"-38"-3"-15"15,28-9 14-15,0-7-14 16,-7 6 0-16,-4 4 0 15,4 3 1-15,0 6-1 16,6 0 0-16,5 0 2 16,3-3 0-16,-4-6 0 15,8-1 1-15,10 1-1 16,10-6 1-16,5-7-1 16,-1 0 1-16,0-3-2 15,0-6 1-15,0-4-1 16,-3-2 0-16,0-4 0 15,-1 3 1-15,1 1-2 16,-4 2 1-16,0 7-1 0,0 6 1 16,0 7-2-1,-3 6 1-15,-1-1-3 0,1-2 0 16,0-4-8-16,3-3 0 16</inkml:trace>
  <inkml:trace contextRef="#ctx0" brushRef="#br2" timeOffset="140597.64">12506 8178 36 0,'14'19'18'0,"-10"21"-22"0,-8-33 27 0,-6 2-23 15,-5 4 0-15,1-10-1 16,0 0 1-16,-3 3 0 15,-1 4 1-15,4-1-1 16,0 0 0-16,7 1 1 16,3 2 0-16,4 4 0 15,7-3 1-15,0-1 0 16,7 1 1-16,-3 2-2 16,-1 1 1-16,1 0 0 15,-4-4 0-15,0 1-2 16,-7-4 0-16,-7 7-2 15,0-1 1-15,0 1-11 16,0-3 1-16</inkml:trace>
  <inkml:trace contextRef="#ctx0" brushRef="#br2" timeOffset="141258.31">12827 8350 26 0,'14'41'13'0,"-3"3"-12"0,-8-35 13 16,4 1-14-16,0-1 1 0,0-3 2 16,4-2 0-16,3-1-3 15,4 0 1-15,-4 0 1 16,0 0 1-16,0-9-1 15,0-4 0-15,7-5-2 16,4-7 1-16,-4-3-1 16,0 0 0-16,1 9 0 15,-1 3 0-15,-4 4 0 16,1 6 0-16,0-7 0 16,-1 4 0-16,1 3 0 15,0-3 0-15,-1 6-1 16,4 3 1-16,-3 3-1 15,3 10 0-15,0 0 0 16,4 5 1-16,0 1-1 16,-1 0 1-16,1 3 0 15,3 7 1-15,-3-1-1 16,3 4 0-16,8 5 1 0,-1 11 1 16,-3-1-1-16,-11 0 1 15,-11 6-1-15,-10-2 0 16,-10 2 0-16,-8-3 0 15,0-6-1-15,-6-6 0 16,-8-13-1-16,-7-12 0 16,-7-13 0-16,-3-12 1 15,0-4-1-15,3-9 0 16,7-3 1-16,11 0 1 16,10 0 2-16,18 6 0 15,14-12 2-15,21 3 1 16,18-7 0-16,4 1 1 15,3 6-2-15,-7-1 0 0,-7 4-5 16,-8 3 0-16,-13 0-14 16,-7-3 0-16,-11-3-1 15,-4-3 0-15</inkml:trace>
  <inkml:trace contextRef="#ctx0" brushRef="#br2" timeOffset="141756.4">15124 8159 59 0,'3'38'29'0,"4"9"-39"0,-7-35 62 0,-3 1-52 15,-1-7 1 1,-6 3 0-16,-1 1 0 16,-3 2-2-16,-4 4 1 0,1 6 0 15,2 0 0-15,1 0-3 16,7 0 1-16,4-3-2 15,3-4 0-15,7-5-2 16,7-4 1-16,4-9-4 16,-1-7 1-16,1-8-6 15,-4-4 1-15</inkml:trace>
  <inkml:trace contextRef="#ctx0" brushRef="#br2" timeOffset="142070.29">15219 8369 56 0,'14'50'28'0,"0"-6"-33"0,-7-34 52 16,-3-7-48-16,-1 3 1 15,4-6-2-15,0-6 1 16,0-10 1-16,4-3 0 16,-4-6-3-16,0 6 1 15,-3-9 0-15,-1 0 0 0,4-7 1 16,7 7 0-16,4 3 0 15,3 6 1-15,7 4 2 16,8 11 1-16,-5 14 1 16,5 5 1-16,-5-2-1 15,-2 6 0-15,-5 0-1 16,1-1 0-16,-4 1-5 16,0 0 1-16,-3-9-9 15,-4-4 0-15,-3-9-8 16,3 0 1-16</inkml:trace>
  <inkml:trace contextRef="#ctx0" brushRef="#br2" timeOffset="142654.91">17374 7845 55 0,'7'0'27'0,"0"-3"-19"16,-7 3 46-16,0 3-51 15,0 1 0 1,-3 5 1-16,-8 7 0 0,-6-4-5 16,-8 10 0-16,-10 13 3 15,-4 5 1-15,0 17-1 16,0 9 0-16,4 18-1 0,3 7 1 15,11 6-2 1,11-6 0-16,6-12-2 0,15-13 0 16,10-16-5-16,7-25 0 15,7-22-10-15,1-12 1 16,-8-13-4-16,7-10 0 16</inkml:trace>
  <inkml:trace contextRef="#ctx0" brushRef="#br2" timeOffset="143150.76">17628 8278 68 0,'-3'22'34'0,"-4"-22"-46"16,3 0 67-16,-6 0-55 15,-4 3 1-15,-4 0-1 16,-3 0 1-16,-4 1-1 16,0 2 0-16,4 3-1 0,7 10 1 15,0-3-2 1,3 3 1-16,-3-4-2 0,11 1 0 15,3-3 0-15,14-4 0 16,3-6 0-16,1-3 0 16,7-6 1-16,-1-4 1 15,-2-5-1-15,-5-4 1 16,1 0-1-16,0 7 1 16,-4-1 1-16,0 0 0 15,-4 10-1-15,1 0 1 16,0 9 1-16,-4 13 0 15,0 0 0-15,0 3 0 0,0-3-1 16,0 0 0 0,3-4-4-16,1-5 0 0,3-7-7 15,4-3 0-15,3-10-4 16,-3-2 0-16</inkml:trace>
  <inkml:trace contextRef="#ctx0" brushRef="#br2" timeOffset="143412.09">17999 8344 53 0,'7'16'26'0,"-7"34"-26"16,0-38 51-16,-4 1-50 16,-3 3 1-16,-3 6 0 15,-1 6 0-15,0 0-3 16,1 0 0-16,-1-3 1 0,4-3 0 15,-3-6-6-15,6-7 0 16,4-9-11-16,4-12 0 16</inkml:trace>
  <inkml:trace contextRef="#ctx0" brushRef="#br2" timeOffset="143617.57">18419 7883 55 0,'-18'53'27'0,"-10"-12"-31"15,21-22 42-15,0 9-38 16,3 16 0-16,1 3-2 15,3-6 0-15,0 3-2 16,0 0 0-16,0-10-10 16,0-15 0-16</inkml:trace>
  <inkml:trace contextRef="#ctx0" brushRef="#br2" timeOffset="143875.21">18380 8172 40 0,'14'21'20'0,"7"-11"-12"0,-14-10 27 15,7 3-31-15,-7 0 1 16,7 3 2-16,4 1 0 16,3 2-8-16,-3 4 0 15,-4 2 5-15,-7 7 1 16,-4 6-3-16,-6 7 0 15,-4-10-3-15,0 3 0 0,0-9-6 16,0-3 0-16,0-7-10 16,3-15 0-16</inkml:trace>
  <inkml:trace contextRef="#ctx0" brushRef="#br2" timeOffset="144246.37">18715 7651 53 0,'14'19'26'0,"35"31"-19"0,-27-50 39 0,9 9-42 0,8 13 0 15,-4 10 1-15,1 2 1 16,-12 19-9-16,-2 13 1 15,-8 19 4-15,-4 0 0 16,-10-1-8-16,-10-5 1 16,-15-4-14-16,-7-22 0 15</inkml:trace>
  <inkml:trace contextRef="#ctx0" brushRef="#br2" timeOffset="144871.18">21128 8407 59 0,'-11'66'29'0,"8"-32"-30"0,3-25 43 0,-4 1-43 16,1-1 1-16,-1-2-3 16,4-4 1-16,0-3-2 15,0-10 0-15,4-2-12 16,-4-13 0-16</inkml:trace>
  <inkml:trace contextRef="#ctx0" brushRef="#br2" timeOffset="145060.04">20941 8099 43 0,'3'0'21'0,"4"10"-12"0,-3-7 29 0,3-3-37 0,0 0 1 0,4-6-2 0,6-1 0 0,8 1-15 0,7-16 1 0</inkml:trace>
  <inkml:trace contextRef="#ctx0" brushRef="#br2" timeOffset="145331.57">21541 8341 44 0,'3'19'22'0,"-10"-10"-16"0,4-9 28 0,-4-9-32 0,-4-1 0 0,-3-15 2 16,-4-6 1-16,-3-10-6 16,-4-6 1-16,8-9 3 15,3 5 1-15,3-8-2 16,4-4 1-16,7 7-2 15,7 2 0-15,7 7-2 16,4 7 1-16,6 2-1 0,1 13 1 16,0 12-4-16,-4 10 0 15,-3 6-8-15,-4 10 1 16,-11-4-5-16,-3 7 1 16</inkml:trace>
  <inkml:trace contextRef="#ctx0" brushRef="#br2" timeOffset="145722.4">21248 8181 79 0,'14'31'39'0,"39"-24"-52"0,-28-7 80 0,10-4-67 0,14-5 1 0,15-4-4 15,-4 1 1-15,-11-4-7 16,-7 4 0-16,-17-7-12 15,-7 3 0-15</inkml:trace>
  <inkml:trace contextRef="#ctx0" brushRef="#br2" timeOffset="147761.9">9476 9674 27 0,'7'22'13'0,"-7"-4"5"16,0-11 13-16,0 2-25 16,0-3 1-16,0 4 4 15,-7 2 1-15,7-2-14 16,0 2 1-16,0-6 9 16,0 1 0-16,0-7-3 0,0-13 0 15,7-15-2-15,-7-7 0 16,0-15-3-16,0-3 1 15,0-16-2-15,-7-6 1 16,3-1-2-16,1 4 1 16,3 3-2-16,0-6 0 15,3 9-1-15,8 16 1 16,3 6 0-16,7 10 1 16,4 9 0-16,3 3 0 15,-7 12 1-15,0 20 0 31,0 5 0 1,-3 4 0-17,-11 6-5 1,0 10 0 0,-7-1-10-16,-3-2 0 0</inkml:trace>
  <inkml:trace contextRef="#ctx0" brushRef="#br2" timeOffset="148113.6">9363 9564 42 0,'0'25'21'0,"10"-9"-9"0,-6-16 29 0,3 0-37 0,3 0 0 0,1 0 3 0,10-4 0 0,-3 1-9 0,3 0 0 0,4-3 3 0,3-4 0 0,0-2-9 0,0-4 0 0,-3-9-10 0,-4 6 0 0</inkml:trace>
  <inkml:trace contextRef="#ctx0" brushRef="#br2" timeOffset="148380.01">10019 9090 46 0,'0'10'23'0,"-7"-17"-14"0,3 11 35 0,1 2-40 15,-4 0 0-15,0 4 3 16,-7 5 0-16,-4 4-9 16,-3 6 1-16,-4 13 5 15,-3 9 1-15,3 0-3 16,0 9 1-16,11 7-2 15,0 3 1-15,4 3-1 16,10-10 0 0,10-5-3-16,11-14 0 0,4-11-7 15,3-14 1-15,4-15-13 16,-7-9 1-16</inkml:trace>
  <inkml:trace contextRef="#ctx0" brushRef="#br2" timeOffset="149017.07">10506 9244 41 0,'0'-6'20'0,"0"28"-5"0,0-22 22 0,-4 6-34 16,-3 3 0-16,0 7 1 15,-3 6 1-15,-8 3-7 16,-3 0 0-16,-11 10 3 15,4 5 0-15,0 1-5 16,3 0 1-16,4 3-5 16,3-10 1-16,4-12-9 15,0-9 0-15</inkml:trace>
  <inkml:trace contextRef="#ctx0" brushRef="#br2" timeOffset="149214.26">10199 9385 39 0,'10'28'19'0,"1"13"-16"0,-4-32 28 47,4 7-31-47,-1 6 1 0,4 0-1 0,7 3 1 0,4 0-5 0,-4 0 0 16,1-3-8-16,-1-6 1 15</inkml:trace>
  <inkml:trace contextRef="#ctx0" brushRef="#br2" timeOffset="149693.59">10647 9579 54 0,'-4'48'27'0,"-10"-23"-34"16,11-10 49-16,-1 4-41 15,-3 6 1-15,0 7 0 16,4 5 0-16,-1 4-5 16,0-3 1-16,4-13-6 15,0-7 0-15,8-18-7 16,-1-12 0-16</inkml:trace>
  <inkml:trace contextRef="#ctx0" brushRef="#br2" timeOffset="150060.81">10774 9112 48 0,'-4'22'24'0,"8"-22"-22"0,-1 6 40 15,1 4-37-15,3 6 0 16,4 6 6-16,10 9 0 16,3 19-13-16,1-9 1 0,0 9 7 15,-1 3 1-15,-13 10-4 16,-11 9 0-16,-3 10-9 16,-8-4 0-16,-7-15-15 15,-6-13 1-15</inkml:trace>
  <inkml:trace contextRef="#ctx0" brushRef="#br2" timeOffset="151115.81">11515 9256 33 0,'-7'0'16'0,"3"10"-1"0,8-10 8 0,-4 0-20 15,0 3 0-15,3 0 3 0,1 0 1 0,-1 0-7 0,4-3 0 0,0 0 6 16,4 0 0-16,7 4 1 15,3-4 0-15,7 0-1 16,7 6 0-16,4-6-1 16,-4 6 0-16,-3 0-2 15,-7 7 1 32,-4 3-3-47,-7 6 0 0,-7 0-2 63,-7 6 1-48,-11 6-1-15,-10 4 1 32,-10-1-4-32,-5 4 1 31,5-3-3-31,-1-7 1 31,7-6-15-31,4-15 0 0,14-4 0 16,10-9 1-1</inkml:trace>
  <inkml:trace contextRef="#ctx0" brushRef="#br2" timeOffset="151649.1">12418 9849 46 0,'0'32'23'0,"7"-20"-21"0,-7-12 43 15,3-12-42-15,1-7 0 16,-4-10 0-16,0-11 1 16,0-4-5-16,0-9 0 15,-4-4 3-15,-3-15 0 16,-7-6-1-16,7-4 0 16,7-31 0-1,7 19 0 1,-3 9 0-16,10 16 1 0,3 13 0 15,5 21 0-15,2 14-4 16,5 5 1-16,-8 19-5 16,0 13 1-16,-7 6-12 15,-7 3 0-15,-10 3-2 16,-12 6 1-16</inkml:trace>
  <inkml:trace contextRef="#ctx0" brushRef="#br2" timeOffset="152024.09">12301 9617 59 0,'4'6'29'0,"24"1"-30"0,-14-7 61 0,4-3-59 0,14-1 1 0,3 4-1 0,4 0 1 0,3-3-8 0,-3-6 0 15,0-4-11-15,-1-6 0 31,-2 1-2-31,-5-4 1 0</inkml:trace>
  <inkml:trace contextRef="#ctx0" brushRef="#br2" timeOffset="152114.25">13049 9282 54 0,'0'6'27'0,"-21"13"-31"0,18-13 53 0,-4 3-46 0,-1 10 0 0,-2-3 4 16,-4 6 0-16,-4 6-8 15,-3 10 0-15,0-7 5 16,-4 13 0-16,7 6-1 31,8 0 0-31,6 4-3 0,4-4 0 0,7-10-5 47,8-8 0-47,2-10-6 0,4-16 0 0,8-12-9 0,-1-10 0 0</inkml:trace>
  <inkml:trace contextRef="#ctx0" brushRef="#br2" timeOffset="152360.14">13540 9357 40 0,'-7'41'20'16,"-8"-16"-14"-16,5-16 26 0,-8 7-29 0,-6 9 1 15,-8 6 0-15,-7-3 1 16,0 10-7-16,4 0 1 0,0-1 3 16,3-2 0-16,7-7-7 15,8-9 1 1,13-13-11-16,0-15 1 0</inkml:trace>
  <inkml:trace contextRef="#ctx0" brushRef="#br2" timeOffset="152655.73">13233 9460 45 0,'21'38'22'0,"4"15"-15"16,-18-40 33-16,0-4-39 15,3 10 0-15,-3 0 0 16,0 6 0-16,4 3-2 16,0 7 1-16,3-1-3 0,0 1 0 15,0-7-10-15,0-3 1 16,0-16-3-16,0-9 1 16</inkml:trace>
  <inkml:trace contextRef="#ctx0" brushRef="#br2" timeOffset="152941.56">13645 9633 64 0,'8'0'32'0,"6"9"-37"0,-7-6 68 0,3 4-59 0,4-1 0 0,4 0 2 16,3-3 0-16,0 4-8 15,-3-1 0-15,0 0 5 16,-4 0 0-16,-4 4-3 16,-3-1 1-16,-7 4-3 15,-3 2 0-15,-4 1-1 16,-4 3 1-16,-6 0-1 15,-1 6 1-15,-3 6 0 16,0-3 1-16,3-6 1 16,4 0 0-16,3 0 0 15,8-6 0-15,6-4-1 0,11-2 0 16,4-10-4 0,7 3 1-16,6-12-6 0,5-13 0 15,3-13-10-15,-8-6 0 16</inkml:trace>
  <inkml:trace contextRef="#ctx0" brushRef="#br2" timeOffset="153295.68">13988 9144 49 0,'10'62'24'0,"11"-27"-17"0,-14-23 35 0,4 4-38 15,0 6 0-15,-1 6 3 16,8-6 1-16,3 6-11 15,0 7 1-15,-3 9 5 16,-8 3 1-16,-3 9-4 16,-10 4 1-16,-1 3-5 15,-6 2 0-15,-1-14-9 16,4-11 0-16,-7-5-5 16,11-16 0-16</inkml:trace>
  <inkml:trace contextRef="#ctx0" brushRef="#br2" timeOffset="153611.04">14651 9918 64 0,'-7'63'32'0,"-4"18"-48"0,8-59 61 0,-11-6-62 16,-8 6 0-16,-9-9-14 15,6-7 1-15</inkml:trace>
  <inkml:trace contextRef="#ctx0" brushRef="#br2" timeOffset="155139.34">15864 9793 47 0,'-3'50'23'0,"17"6"-16"16,-7-40 24-16,-3 0-31 15,3-7 1-15,0 1 2 16,0-1 1-16,3-3-5 15,4-6 1-15,-3 0 2 0,3-6 0 16,4-3 0-16,-1-1 0 16,1 7-3-16,0 3 1 15,-1 6-2-15,-3 1 1 16,-3 2-1-16,0-6 1 16,3 3-1-16,0-6 1 15,0 3 1-15,4 1 0 16,-1-4 1 203,1-4 1-219,0 1 0 0,-1-3 0 0,-3-13-1 0,-3-3 0 0,-4-9-2 0,3-10 1 0,-2-9-12 0,-1 0 1 0,-7-3-4 0,10-1 0 0</inkml:trace>
  <inkml:trace contextRef="#ctx0" brushRef="#br2" timeOffset="155467.09">16432 9209 60 0,'-10'66'30'0,"24"32"-37"0,-11-73 57 0,-6 15-50 0,-1 11 1 0,-6 11 0 16,6 1 0-16,1-3-1 0,-1-10 0 15,4-10 0-15,-3-8 0 16,6-16-2-16,4-10 1 16,7-12-3-16,4-7 1 15,0-6-2-15,3-3 0 16,-4-6 1-16,1 6 0 15,0 3 2-15,-1 7 0 0,1 2 3 16,0 7 0 0,-1 6 1-16,-3 10 0 0,4 6 0 15,-4-1 0-15,0 1-1 16,0 3 0-16,1-3-3 16,-1 0 0-16,0-10-13 15,3-9 1-15</inkml:trace>
  <inkml:trace contextRef="#ctx0" brushRef="#br2" timeOffset="157030.93">16852 9749 48 0,'-14'28'24'15,"18"-19"-13"-15,3-5 24 0,-4-1-32 16,4 0 1-16,0-3 2 16,4 3 0-16,-1-3-7 15,5-3 0-15,-1-3 5 16,7-1 0-16,-3-2-3 15,-1-10 1-15,-3-6-2 16,0 3 1-16,-7 0-3 16,-3 0 1-16,-4 3-1 15,0 4 0-15,-7 2-1 0,3 7 0 16,-3 6 0-16,4 0 0 16,-4 6 0-16,0 13 0 15,3 6 0-15,1 0 0 16,-1 10 0-16,4 2 1 15,4 7 0-15,6-3 0 16,1-13-2-16,3-6 1 16,7-3-11-16,7-13 1 15,1-15 0 32,2-10 0 0</inkml:trace>
  <inkml:trace contextRef="#ctx0" brushRef="#br2" timeOffset="157377.93">17304 9943 42 0,'3'47'21'0,"-6"-44"-28"0,3-3 42 0,0 0-35 0,0 0 0 0,0-3 1 0,0 3 0 0,3-9-2 0,1-7 1 0,-1-3 1 16,4-3 0-16,0 0-1 0,1 1 1 0,2 2 0 0,1 0 1 0,-1-6-1 0,8 6 0 0,7-3-1 0,3-3 1 0,0 3 1 0,0 0 1 0,0 3 0 0,-3 4 0 31,0 8 0-31,0 7 0 16,-1 10 0-16,-3 15 1 15,4 6-3 1,0 13 0-16,0-3-2 0,-1 3 1 0,1-7-4 16,3-8 1-1,0-11-7-15,1-11 1 0,-1-17-7 0,0-9 0 16</inkml:trace>
  <inkml:trace contextRef="#ctx0" brushRef="#br2" timeOffset="157671.79">19276 9435 63 0,'0'-3'31'0,"-7"9"-36"0,3 1 61 31,-3 5-57-31,-7 7 1 0,-11 3-1 0,-3 0 1 16,-4 12-1-16,1 1 1 15,-19 15-9 1,11-6 0-16,11-16-9 16,4-9 1-16</inkml:trace>
  <inkml:trace contextRef="#ctx0" brushRef="#br2" timeOffset="158048.44">18877 9451 43 0,'21'28'21'0,"8"44"-14"0,-15-56 28 0,0 0-33 16,3 2 1-16,-2 4-1 15,6 3 0-15,3-3-4 16,8 0 0-16,-4 3-3 16,4-3 0-16,-4-3-9 15,-3-13 0-15</inkml:trace>
  <inkml:trace contextRef="#ctx0" brushRef="#br2" timeOffset="158151.37">19329 9633 42 0,'10'22'21'0,"4"19"-15"0,-10-29 32 0,-1 10-36 0,1 3 1 0,0 10 1 0,-4-1 1 16,0 7-6-16,-4 6 0 16,0 3 3-16,-3-6 1 0,0-6-5 15,0-10 1-15,4-6-12 16,3-7 1-16,0-15-4 15,10-12 0-15</inkml:trace>
  <inkml:trace contextRef="#ctx0" brushRef="#br2" timeOffset="158558.22">19784 9407 65 0,'3'9'32'0,"4"7"-38"0,-3-13 65 15,3 0-58-15,7-3 0 16,7 4 2-16,7-4 0 16,4 3-4-16,0-3 1 15,3 3 2-15,-7 0 0 16,-6 6-1-16,-8 7 0 16,-11 9-1-16,-10-3 0 0,-7 13-2 15,-7 2 1-15,0 1-4 16,0-4 1-1,-4-2-3-15,7-7 0 0,8-6-12 16,6-10 1-16,4-9-1 16,11-9 0-16</inkml:trace>
  <inkml:trace contextRef="#ctx0" brushRef="#br2" timeOffset="158800.07">20712 9347 67 0,'3'10'33'0,"-13"21"-46"0,6-25 70 0,0 1-56 0,-10 8 1 0,-10 11-1 0,-12 8 1 16,-6-3-3-16,-4 10 0 15,0-3-1-15,8 3 1 16,-5-7-7-16,15-6 1 16,10-15-12-16,8-16 1 15</inkml:trace>
  <inkml:trace contextRef="#ctx0" brushRef="#br2" timeOffset="159131.87">20327 9282 44 0,'32'22'22'0,"7"50"-8"0,-25-63 29 0,3 13-41 16,8 6 1-16,-4 7 0 15,4-7 0-15,0 0-5 16,-1 7 1-16,-3-10-3 15,1 0 1-15,-5 0-14 16,-3-6 1-16,-10 0-1 16,3-7 1-16</inkml:trace>
  <inkml:trace contextRef="#ctx0" brushRef="#br2" timeOffset="159379.74">20750 9589 55 0,'7'22'27'0,"11"-13"-28"0,-11-12 56 0,4 3-51 0,-1 0 0 16,8-3 2-16,3 9 1 16,7-6-9-16,4 3 1 15,0-6 4-15,0 0 1 0,-11 13-3 16,-7-1 0-1,-7 7-1-15,-7 6 0 0,-7 3-2 16,-4 3 1-16,-3 3 0 16,0 7 1-1,-4 6 0-15,1-10 0 0,6 4 0 16,4-4 0-16,0-2 0 16,7-7 0-16,4-6 0 15,6-10 1-15,15-6-1 16,7-9 1-16,6-7-6 15,1 1 1-15,-7-4-15 16,-18-6 0-16,-10 3-1 16,-4-3 0-16</inkml:trace>
  <inkml:trace contextRef="#ctx0" brushRef="#br2" timeOffset="172096.43">25255 15337 25 0,'32'3'12'0,"3"-3"-3"0,-17 0 13 0,7-3-20 16,10-3 1-16,11-1 3 15,7 4 0-15,7 0-7 16,10 3 1-16,15 6 5 16,17 1 0-16,8 2-1 15,20 3 0-15,22 4-2 16,14 3 0-16,21 0 0 15,14 0 0-15,32-1-1 16,10-2 0-16,25 0-1 16,0 3 1-16,14-10 0 15,-10 0 0-15,7-2-2 16,-18-1 1-16,0 0-1 16,-21 1 1-16,0-4-1 15,-15-3 0 1,-31-3-3-16,-24-7 0 15,-29-6-8-15,-25-2 1 0,-20-14-3 16,-26 7 1-16</inkml:trace>
  <inkml:trace contextRef="#ctx0" brushRef="#br2" timeOffset="172754.05">30254 14998 38 0,'7'16'19'0,"-7"18"-22"16,0-24 35-16,0 5-31 16,0 1 1-16,0 3 0 15,0 0 1-15,4-7-2 16,3 4 0-16,7 9 2 15,7 10 1-15,11-1-1 0,10 7 0 16,8 0 0 0,3 6 0-16,3-4-2 0,-3 1 0 15,-7 0-1 1,-11 0 0-16,-10-3-1 0,-22-7 0 16,-13 4 0-16,-8 0 1 15,-3-1-1-15,-7 1 1 16,-4 0-1-16,-7-7 0 15,-7 0 0-15,-7-2 1 0,7-4-1 16,4-7 0 0,3-2 0-16,4-3 1 15,7-7-1-15,3-3 1 0,11-6-1 16,7-10 1-16,10-9 1 16,5-9 0-16,6-7 0 15,3-18 1-15,8-13 0 16,-4-9 1-16,-3-7-1 15,-8-3 0-15,-6 7-3 16,-11 2 0-16,-7 4-7 16,-4 9 0-16,-14-6-7 15,4 16 0-15</inkml:trace>
  <inkml:trace contextRef="#ctx0" brushRef="#br2" timeOffset="173403.51">26726 16083 34 0,'-10'31'17'0,"-32"7"-12"0,24-22 18 16,-10 6-22-16,-8 3 0 16,-6-3-1-16,-7 3 1 0,-8 3-5 15,4 7 0 1,11-7-6-16,7-3 1 0</inkml:trace>
  <inkml:trace contextRef="#ctx0" brushRef="#br2" timeOffset="173613.42">26310 16027 31 0,'21'53'15'0,"4"35"-7"0,-18-60 21 0,0 10-27 16,4 9 0-16,-1 3-1 15,1 16 0-15,3-13-6 16,4-3 0-16,-1-9-5 0,8-13 0 16</inkml:trace>
  <inkml:trace contextRef="#ctx0" brushRef="#br2" timeOffset="174074.19">27555 16331 58 0,'-3'12'29'0,"-4"39"-39"0,7-48 55 15,-4 12-46 1,1-2 1-16,-1-1-8 0,4-2 0 16,0-7-3-16,7-9 1 15</inkml:trace>
  <inkml:trace contextRef="#ctx0" brushRef="#br2" timeOffset="174295.55">27559 15936 35 0,'14'6'17'0,"21"7"-9"0,-24-7 18 15,3 3-27-15,0 4 1 0,4-1-12 16,3 10 1-16,0-6 6 15,-3 3 1-15</inkml:trace>
  <inkml:trace contextRef="#ctx0" brushRef="#br2" timeOffset="174556.97">27785 16488 38 0,'3'25'19'0,"-3"-10"-23"0,0-15 32 16,0 0-29-16,4-6 1 15,3-6 0-15,0-4 0 16,4-6-1-16,-4-3 1 16,3 0 0-16,4 0 0 15,4 3 0-15,-4 6 1 16,4 4-1-16,-1 2 0 15,1 4 1-15,0 3 0 16,3 0 0-16,-7 3 1 16,-4 6-1-16,-2 10 0 15,-8 2 0-15,0 11 1 16,-4 2-2-16,4 3 1 0,-4 1-3 16,4-4 1-16,0-2-10 15,8-11 0-15</inkml:trace>
  <inkml:trace contextRef="#ctx0" brushRef="#br2" timeOffset="174856.78">28473 16321 46 0,'39'-3'23'0,"-22"-3"-17"15,-17 6 38-15,0 0-44 16,-10 0 1-16,-8 0 0 16,0 9 0-16,-10 1-2 0,0 6 1 15,-4 2 1-15,-3 11 0 16,0-4-1-16,3 9 1 16,4 4 0-16,6-4 0 15,8 1 0-15,14 2 1 16,11-2-2-16,14-4 1 15,3-3-5-15,7-12 0 16,4-13-12-16,-7-3 0 16</inkml:trace>
  <inkml:trace contextRef="#ctx0" brushRef="#br2" timeOffset="183024.56">26074 7990 39 0,'3'9'19'16,"-3"-28"-5"-16,0 19 21 0,0 0-32 15,0 0 0-15,0 0 1 16,0 0 1-16,0-6-6 16,-7 0 1-16,0 3 3 15,-3-1 0-15,-8 1-2 16,0 0 1-16,-3 3-1 16,0 0 0-16,-4 6-1 15,8 1 0-15,-1 2 0 0,4-3 0 16,3 4-1-16,1-1 1 15,-4 1-1-15,7 2 0 16,-4-2 0-16,8 5 1 16,-5-2-1-16,5-1 1 15,-1 1 0-15,1 3 1 16,-1-4-1-16,4 1 0 16,0-4 0-16,4 0 0 15,-1-2 0-15,1-1 0 16,-1 0 0-16,1-3 0 0,0 4 0 15,-4 2 0-15,0 0 0 16,0 1 0-16,0-1 0 16,0 1 0-16,0-1 0 15,0 0 0-15,0-2 0 16,0-4 0-16,0 0-1 16,0 0 1-16,0-3 0 15,3 3 1-15,1 0-1 16,-4 1 0-16,3 2 0 15,-3 3 0-15,4-6 0 16,-4 1 0-16,3-1 0 16,1 0 0-16,-1-6 1 15,4 3 0-15,0 3 0 16,0 0 0-16,0 0 1 16,4 0 0-16,-4 0 0 15,4-3 1-15,-1 0-1 16,4 0 1-16,4-3-1 0,-4 0 0 15,0 6-1-15,0-6 0 16,-3-6 0-16,-1 2 0 16,-2-2-1-16,-1-4 1 15,0 1 0-15,0-7 0 16,0 3-1-16,-4 1 1 16,1-1-1-16,-1 0 0 15,1 1 0-15,-1-1 0 16,-3-3 0-16,0 0 0 15,-3 1 0-15,-1-1 0 16,1-3 0-16,-4 0 0 0,0 9-1 16,0 1 0-16,-4-1-5 15,0 4 1-15,-3-1-15 16,0-5 1-16</inkml:trace>
  <inkml:trace contextRef="#ctx0" brushRef="#br2" timeOffset="183657.08">23918 8501 54 0,'0'0'27'0,"7"19"-25"15,-7-13 35-15,0 3-35 0,-3 7 0 16,-1 3 1-16,1 3 0 16,-4 3-4-16,3 0 0 15,1 0-3-15,-1-6 1 16,1-7-13-16,3-9 0 16</inkml:trace>
  <inkml:trace contextRef="#ctx0" brushRef="#br2" timeOffset="183865.16">23932 8297 49 0,'0'0'24'0,"0"-6"-17"0,0 6 33 16,4-7-38-16,0 4 0 0,6 3-1 15,-3 0 1-15,0 0-7 16,4 3 0-16,-4 1-10 16,0-4 0-16</inkml:trace>
  <inkml:trace contextRef="#ctx0" brushRef="#br2" timeOffset="184244.37">24067 8520 46 0,'3'25'23'0,"4"3"-20"0,-7-25 31 15,0 0-34-15,0 0 0 16,-3 4 0-16,-1-7 0 16,4-7 0-16,-3 1 0 15,3 0 0-15,0-7 0 16,0 1-1-16,0 2 1 15,3-2-1-15,4-1 1 0,0-3 0 16,4 4 1-16,-1-1 0 16,4 4 1-16,1 3-1 15,-5 3 1-15,4 3 0 16,-3 3 1-16,-1 3 0 16,-3 3 0-16,1-2-2 15,-1 2 1-15,-4 4-2 16,4 2 0-16,0 1-5 15,0 3 0 1,-3-7-9-16,3-5 0 0,3-11-2 16,1-8 0-16</inkml:trace>
  <inkml:trace contextRef="#ctx0" brushRef="#br2" timeOffset="184513.7">24511 8344 53 0,'11'-13'26'0,"-1"4"-32"0,-10 9 53 0,0 0-46 0,0 0 1 0,-3-3 1 0,-1 3 0 15,-6 3-4-15,-5 6 0 16,-2 10 3-16,-8 6 1 16,-3 0-1-16,3 7 1 15,4 2-1-15,7 4 1 16,3 0 0-16,8-4 0 15,6-6-1-15,8-9 0 16,7-3-5 0,3-10 0-16,3-6-10 0,-2-3 1 0,-15-13-7 15,3 10 0-15</inkml:trace>
  <inkml:trace contextRef="#ctx0" brushRef="#br2" timeOffset="186701.21">29760 11640 25 0,'25'0'12'0,"3"-13"-3"0,-21 7 12 0,0-4-19 16,0-2 0-16,0-1 1 15,-3-2 1-15,0-1-5 16,-4 0 1-16,-8 4 3 16,1-1 0-16,-7 4-1 15,-3-1 0-15,-4-2-1 16,-4 6 1-16,-3-1-1 16,-8 7 0-16,1 4-1 15,3 5 0-15,4 10 0 16,0 9 0-16,3 0 0 15,4 4 1-15,7 2-1 16,10-3 0-16,4-6 0 16,18-3 0-16,14-3 2 15,-1-6 0-15,8-10 0 16,0-9 0-16,0-4-1 16,-4-5 1-16,-3-1-3 15,-7-9 1-15,-8-7-10 0,-6-2 0 16,-4-7-4-16,0 4 1 15</inkml:trace>
  <inkml:trace contextRef="#ctx0" brushRef="#br2" timeOffset="188415.31">29760 11571 26 0,'4'15'13'0,"14"-24"-4"0,-11 9 19 0,3-6-25 0,1 3 0 15,-1-1 4-15,1 4 0 16,-1 0-8-16,1-3 0 16,0 0 6-16,-1-3 1 0,4 3-2 15,0-4 1-15,4 4-2 16,0 0 0-16,-1-3 0 15,5 0 0-15,-8-1 0 16,0-2 1-16,3-4-1 16,5-2 1-16,-1-4-2 15,3 3 1-15,1-9-1 16,0 3 0-16,0 0-1 16,-1 7 1-16,1-1-1 15,3-3 0-15,0-6 0 16,1 0 1-16,-1-6-1 15,0-1 1-15,0 7-1 16,0-6 1-16,1-4 0 16,-5 4 0-16,5-4-1 15,-5 1 0-15,-6-1-1 16,-4 4 1-16,4-3 0 0,3-1 0 16,0 4-1-16,0 3 1 15,0-1-1-15,1-2 0 16,2-4 0-16,-6-2 0 15,-1 5 0-15,1 4 0 16,-4-3 0-16,0 0 1 16,0-4-1-16,1 1 1 15,-1-4-1-15,0 3 1 16,0-5-1-16,4 2 1 16,-1 0-1-16,1 7 0 15,-1-3 0-15,5-1 1 16,-1 1-1-16,3-1 1 0,-6-3 0 15,0 13 0-15,-4-6 0 16,0-4 0-16,0-2-1 16,-3-1 1-16,-1-3 0 15,4 1 0-15,-3-4-1 16,0 3 1-16,-1 3-2 16,1 1 1-16,-8-4 0 15,1-3 0-15,3 6-1 16,0-2 1-16,0-7 0 15,0 3 0-15,0 0 0 16,0 6 1-16,4 1-1 16,3-1 1-16,-4-3-1 15,4-3 1-15,1 13-1 16,-5-7 0-16,1 1-1 16,-1-7 0-16,1 3 0 15,0 0 1-15,-4-6 0 16,3 3 0-16,1 4-1 0,-4-4 1 15,0 3 0-15,0 0 1 16,0 0-1-16,4 10 1 16,-1-7-1-16,1 4 0 15,-1-7 0-15,1 0 0 16,-1 4-1-16,1 5 0 16,0-5-1-16,-1-1 1 15,4-6-2-15,0 7 1 16,-3-1 0-16,3-3 1 0,-3 0 0 15,-1 1 0-15,1 8 0 16,-4 1 1-16,0-7 0 16,0 1 1-16,0-1-1 15,0 4 0-15,0 5 0 16,0 7 0-16,0 0 0 16,0-3 0-16,-3-3 0 15,-1 0 0-15,-3-7 0 16,4 1 0-16,-4-1 0 15,3 1 0-15,1-4 0 16,0-2 0 0,-1 8 0-16,1 1 0 0,-1-7 0 15,4 1 1-15,0 2-1 16,-3-3 0-16,-1 13-1 16,1 0 1-16,-4-12 0 15,0-1 1-15,0 0-2 16,3-6 1-16,1 7 0 15,-1-1 0-15,4 1 0 0,1 2 0 16,-5 4-1-16,4-4 0 16,-3-6 0-16,-1-6 1 15,-3 4-2-15,0 14 0 16,0-5-1-16,4-1 0 16,-1 4-2-16,1-4 0 15,3-5-1-15,-4-1 0 16,4-3 1-16,-7 0 0 15,0 7 1-15,0-1 1 16,0 0 1-16,0 4 0 0,0-4-1 16,0 7 0-16,0 3-2 15,0 6 0-15,4 3-5 16,-1 3 1-16,4 7-5 16,-3 2 1-16</inkml:trace>
  <inkml:trace contextRef="#ctx0" brushRef="#br2" timeOffset="190121.87">30544 8275 44 0,'7'50'22'0,"-7"-37"-11"15,0-1 23-15,0 7-33 16,-4 6 0-16,-3-3-1 16,0 0 0-16,-4 0-1 15,1-3 1-15,-1-4-7 16,4-5 1-16,4-10-8 15,-1-16 0-15</inkml:trace>
  <inkml:trace contextRef="#ctx0" brushRef="#br2" timeOffset="190345.16">30529 7965 41 0,'11'18'20'0,"3"1"-16"0,-7-19 30 0,0 6-35 0,0-6 1 0,0 4-4 0,0-1 1 16,0 6-6-16,4 1 1 0,3 2-4 15,4-3 0-15</inkml:trace>
  <inkml:trace contextRef="#ctx0" brushRef="#br2" timeOffset="190567.03">30621 8407 34 0,'14'37'17'0,"7"-15"-13"0,-14-19 30 0,4-3-34 16,0-6 1-16,3-3-1 16,0-7 1-16,0-6-2 15,-3-3 1-15,-1 3 0 16,1 0 0-16,-1 0-1 15,-3 6 1-15,4 4 0 16,-4 9 1-16,0 6 0 16,0 0 1-16,-3 10-1 0,-1 5 0 15,1 8 0-15,-4-5 0 16,0-2-1-16,3 0 0 16,-3-3-5-16,4-4 0 15,-1-5-7-15,4-7 0 16</inkml:trace>
  <inkml:trace contextRef="#ctx0" brushRef="#br2" timeOffset="190840.87">31062 8175 42 0,'14'3'21'0,"0"0"-15"0,-14-3 34 0,0 0-39 0,0 0 0 0,0 0 1 16,-3 3 1-16,-4 6-4 15,-4 10 1-15,-6 3 2 16,-5-3 0-16,1 6 0 16,-4 10 1-16,4 5 0 15,7-5 0-15,4 3 0 16,6-4 0-16,11-3-1 16,7-6 1-16,11-6-4 15,3-12 1-15,0-7-11 16,-6-10 1-16,-15-6-8 15,-7-2 0-15</inkml:trace>
  <inkml:trace contextRef="#ctx0" brushRef="#br2" timeOffset="193309.1">26423 11847 30 0,'-3'12'15'0,"3"-24"-3"0,0 15 16 16,0-3-26-16,0 3 0 15,0-3 3-15,0 0 0 16,0 0-6-16,3 3 1 16,-3 3 4-16,4 7 0 15,-1 6-2-15,1 6 1 16,-1-3-4-16,-3 9 0 16,0-3-8-16,0 1 0 0,0-8-5 15,11-2 0-15</inkml:trace>
  <inkml:trace contextRef="#ctx0" brushRef="#br2" timeOffset="193610.73">26472 12493 45 0,'11'22'22'0,"-4"9"-21"16,-3-22 40-16,-1 4-41 15,1 6 1-15,-1 6-1 0,1 6 1 16,-1-6-2-16,1 3 1 15,-4 1-7-15,0-4 1 16,-4-10-8-16,8-2 1 16</inkml:trace>
  <inkml:trace contextRef="#ctx0" brushRef="#br2" timeOffset="194496.42">29637 11988 42 0,'3'6'21'0,"1"10"-21"0,-4-13 33 16,0 3-33-16,0 4 0 15,0 2 0-15,0 7 0 16,0 6 0-16,-4 0 0 0,1 10-2 15,-1 2 1 1,1 4-11-16,-1-7 1 0,4-8-1 16,4 2 0-16</inkml:trace>
  <inkml:trace contextRef="#ctx0" brushRef="#br2" timeOffset="195098.96">29552 12725 41 0,'0'15'20'0,"-10"4"-25"0,10-19 40 0,-4 0-34 16,1 3 1-16,-1 4 1 15,1 2 0-15,3 4-4 16,0-1 1-16,3 7 2 16,4-7 0-16,4 1-5 15,6 0 1-15,4-4-7 16,4-6 0-16,3-6-4 16,1-13 0-16</inkml:trace>
  <inkml:trace contextRef="#ctx0" brushRef="#br2" timeOffset="195301.72">29806 12596 39 0,'-7'13'19'0,"-3"15"-16"0,6-16 35 0,-3 10-34 0,-4 3 1 0,-3 13 2 0,-3 9 0 0,-8 6-9 0,-7 1 0 0,4 2 4 0,0 1 0 0,3-1-13 0,4 1 1 0,-4-17-6 0,18-11 0 0</inkml:trace>
  <inkml:trace contextRef="#ctx0" brushRef="#br0" timeOffset="205410.12">18785 10360 35 0,'7'13'17'0,"11"-19"-9"0,-11 2 17 16,7 1-24-16,4-3 1 16,7 0 2-16,6-1 1 15,8 1-5-15,11 6 1 16,10 0 3-16,-15 0 1 16,54 0-1-16,3 0 1 15,18 0-2-15,14-3 1 16,1-6-3-16,-5-1 1 0,1-5-2 15,-4-4 1-15,0 0-2 32,-15 3 1-32,-13 4-1 0,0 2 1 0,-14 1-1 15,-11 6 1-15,-14 6-1 16,-7-3 1-16,-11 0-1 16,-10-3 1-16,-8 6-1 15,-9 0 0-15,-8 3 0 16,-7 10 1-16,-4 0-1 15,-6-4 1-15,-1 1-1 16,0-4 1-16,-3 1-1 16,0-4 1-16,0-3-2 15,-4-6 1-15,4-3-7 16,-3-7 0-16,-8-9-7 16,-7 0 1-16</inkml:trace>
  <inkml:trace contextRef="#ctx0" brushRef="#br0" timeOffset="207751.01">30258 11988 27 0,'3'19'13'0,"1"-1"-1"16,-4-11 13-16,3 2-23 15,-3 7 0-15,0-1 0 16,0 11 1-16,4-5-4 15,-1-2 0-15,4 0 2 16,-3 0 0-16,0 3-4 0,3 3 0 16,0 0-8-16,0-9 0 15</inkml:trace>
  <inkml:trace contextRef="#ctx0" brushRef="#br0" timeOffset="208489.81">30293 12618 30 0,'4'9'15'0,"-4"-12"-9"16,0 3 20-16,0 0-22 15,-4 3 0-15,-3 4 1 16,0 5 0-16,-4 1-7 16,-3 6 0-16,-3-4 4 15,-1 1 1-15,-3 3-3 16,0 0 0-16,3-4-3 15,0 1 1-15,1-3-9 16,6-4 1-16,4-12-2 16,4 0 0-16</inkml:trace>
  <inkml:trace contextRef="#ctx0" brushRef="#br0" timeOffset="208697.14">30131 12580 25 0,'7'32'12'0,"7"-7"-5"0,-11-16 21 15,1 4-26-15,3 6 0 0,0-1 0 16,-3-5 0 0,-1 3-3-16,8 3 1 0,-8-1-1 15,1 1 1-15,-1-3-10 16,4-7 0-16</inkml:trace>
  <inkml:trace contextRef="#ctx0" brushRef="#br0" timeOffset="209101.25">30318 12787 34 0,'3'19'17'0,"1"6"-15"0,-1-22 24 16,1 1-24-1,-1 2 0-15,1-3 2 0,3 0 1 16,4 0-5-16,-1 0 0 16,4 1 4-16,0-1 0 15,0 0-1-15,-3 0 0 16,0 0-2-16,-4 3 1 15,-7 4-2-15,-4 2 0 16,-3 4-1-16,-3-10 1 16,-5 10-1-16,1-4 1 15,0 7 0-15,0-3 0 16,3 3 0-16,4-4 0 16,0-2 0-16,7 0 1 15,0-4-1-15,7-3 1 0,8-6-3 16,2 0 0-16,4-6-7 15,1 0 1-15,-1-7-6 16,-4-3 0-16</inkml:trace>
  <inkml:trace contextRef="#ctx0" brushRef="#br0" timeOffset="209552.52">30829 12022 35 0,'7'16'17'0,"4"3"-18"0,-8-16 27 16,4 0-25-16,-3 0 0 0,0 0 2 15,-1 4 0-15,1-1-4 16,-1 6 1-16,1 4 2 16,-4 3 0-16,0 0-1 15,3 6 1-15,-3 0-3 16,0 6 0-16,0-6-7 16,0 0 1-16,0-6-4 15,0-3 0-15</inkml:trace>
  <inkml:trace contextRef="#ctx0" brushRef="#br0" timeOffset="209947.45">30960 12718 29 0,'17'4'14'0,"-13"8"-5"0,-4-12 21 0,0 3-27 16,-4 0 0-16,-3 1 1 16,-7 5 0-16,-3 7-6 15,-5 6 1-15,1 6 3 16,0-3 0-16,-4 0-2 16,4-6 0-16,0-7-3 15,3 1 0-15,4-7-10 16,7 0 1-16</inkml:trace>
  <inkml:trace contextRef="#ctx0" brushRef="#br0" timeOffset="210168.93">30847 12772 36 0,'7'6'18'0,"4"41"-18"0,-8-34 24 16,-3 2-24-16,4 1 0 15,-4 3 0-15,3-7 0 16,1-2-2-16,3-1 0 16,0 7-8-16,3-10 1 15</inkml:trace>
  <inkml:trace contextRef="#ctx0" brushRef="#br0" timeOffset="210381.37">31115 12985 47 0,'-7'28'23'0,"-4"29"-30"15,8-45 41-15,-1 1-35 16,1 6 0-16,-1-1-15 16,1-8 1-16,-8-4 11 15,-3-3 1-15</inkml:trace>
  <inkml:trace contextRef="#ctx0" brushRef="#br0" timeOffset="211192.3">30268 11878 19 0,'0'0'9'0,"0"9"5"16,0-9 7-16,0 4-17 16,0-1 0-16,0 0 1 15,0-3 1-15,0 3-8 16,0-3 1-16,0 0 3 16,0 3 1-16,0-9-7 15,0 3 1-15,0-10-8 16,4 4 1-16</inkml:trace>
  <inkml:trace contextRef="#ctx0" brushRef="#br0" timeOffset="211399.14">30258 11784 25 0,'0'19'12'0,"0"-19"-7"0,0 0 15 0,0 0-18 15,0-7 0-15,0 1 0 16,-4 0 0-16,4 0-4 16,-3-1 0-16,-1-2-6 15,1 0 1-15,3-7-2 16,0 0 1-16</inkml:trace>
  <inkml:trace contextRef="#ctx0" brushRef="#br0" timeOffset="211597.57">30208 11586 25 0,'4'-3'12'0,"-1"-16"-12"16,-3 16 23-16,0 3-21 15,0-6 1-15,-3 3 0 16,3 0 1-16,-4-4-6 0,1 1 1 15,3 0-6 1,3-10 0-16</inkml:trace>
  <inkml:trace contextRef="#ctx0" brushRef="#br0" timeOffset="212221.23">30907 11903 42 0,'0'13'21'0,"7"-7"-20"0,-7-3 34 0,0 0-34 16,0 0 0-16,0-3-1 16,0 0 0-16,0 0-1 15,0 0 0-15,0 0-4 16,0-9 0-16,0-10-8 15,0 3 1-15</inkml:trace>
  <inkml:trace contextRef="#ctx0" brushRef="#br0" timeOffset="212410.13">30840 11671 41 0,'7'16'20'0,"3"-16"-20"0,-10 0 31 16,4 0-32 0,3-3 0-16,0-1-2 0,0 1 0 15,0-6-2-15,0 3 1 16,-7-4-8-16,0-9 1 16</inkml:trace>
  <inkml:trace contextRef="#ctx0" brushRef="#br0" timeOffset="212603.09">30798 11357 29 0,'3'22'14'0,"11"-18"-11"16,-10-1 22-16,-1 0-24 16,-3-3 1-16,0 0-1 15,4 3 0-15,-1 0-3 16,-3-3 1-16,4-6-8 15,-1-7 1-15,1-6-2 16,-1-2 1-16</inkml:trace>
  <inkml:trace contextRef="#ctx0" brushRef="#br0" timeOffset="212782.05">30769 11100 24 0,'7'7'12'0,"0"-7"-16"0,-7 0 21 16,0 0-17-16,4-4 0 15,-1 1-1-15,1 3 0 16,0-3-5-16,-1 3 1 16</inkml:trace>
  <inkml:trace contextRef="#ctx0" brushRef="#br0" timeOffset="212980.23">30798 10953 36 0,'10'3'18'0,"-6"0"-20"0,-4-9 33 0,3 0-31 15,-3 6 1-15,4-7-2 16,-1 1 1-16,1 0-10 15,-1-4 0-15,4 1-1 16,7 3 1-16</inkml:trace>
  <inkml:trace contextRef="#ctx0" brushRef="#br0" timeOffset="214402.56">25516 10674 45 0,'0'9'22'0,"18"-15"-15"0,-7 0 23 15,3-1-30-15,3-2 0 16,1 0 0-16,10-1 1 16,8 4-2-16,2 0 0 15,1-1-7-15,-4 1 1 0,-3-3-6 16,-7 2 0-16</inkml:trace>
  <inkml:trace contextRef="#ctx0" brushRef="#br0" timeOffset="-214431.75">24571 10831 39 0,'7'6'19'0,"-3"-19"-17"16,-4 1 31-16,3-4-32 16,1-3 1-16,-4-9 2 15,0-9 0-15,-4 2-5 16,1-9 1-16,-1-3 2 15,1-3 0-15,-1 6-1 16,0 6 0-16,8 4-1 16,0 3 1-16,3 5-1 15,0 8 0-15,3 5-1 16,1 7 0-16,-1 3-4 0,1 6 1 16,0 3-7-16,-1 7 0 15,-3 5-3-15,0 1 1 16</inkml:trace>
  <inkml:trace contextRef="#ctx0" brushRef="#br0" timeOffset="-214238.72">24440 10715 42 0,'0'15'21'0,"15"-12"-24"0,-15-3 40 0,7 0-37 15,3 0 1-15,1-3-1 16,-1 3 0-16,1-3-3 16,0 0 0-16,3-6-9 15,7-4 0-15</inkml:trace>
  <inkml:trace contextRef="#ctx0" brushRef="#br0" timeOffset="-213966.79">24927 10548 19 0,'-7'4'9'0,"-10"-1"6"0,13 3 3 15,-7 3-15-15,-3 4 1 16,0 3 2-16,0-1 1 15,0 4-9-15,0 3 1 16,0-6 4-16,3 6 1 16,4 0-3-16,4 3 1 15,3-6-7-15,3-4 1 16,1-5-8-16,6-10 1 16</inkml:trace>
  <inkml:trace contextRef="#ctx0" brushRef="#br0" timeOffset="-213743.23">24987 10646 25 0,'-14'28'12'0,"-18"0"-7"15,25-22 14-15,-3-2-16 16,-1-1 0-16,-3 9 1 15,0-6 0-15,3 1-6 16,4 2 0-16,0-3-1 16,4-2 0-16,-1-4-6 15,4-10 0-15</inkml:trace>
  <inkml:trace contextRef="#ctx0" brushRef="#br0" timeOffset="-213546.41">24857 10671 33 0,'14'44'16'0,"3"-22"-16"0,-9-16 27 15,-1 0-27-15,0 0 0 16,3 4 0-16,1-1 1 16,-1 1-2-16,5-1 1 0,-5 0-7 15,1-2 0-15,3-14-3 16,-7-2 1-16</inkml:trace>
  <inkml:trace contextRef="#ctx0" brushRef="#br0" timeOffset="-213367.77">25090 10743 27 0,'-4'-3'13'0,"8"28"-10"15,-4-22 23-15,0 0-25 16,3 3 0-16,-3 7 0 15,0 3 1-15,0-4-3 16,-3 4 1-16,3-1-2 16,0-2 0-16,0 0-7 15,0-7 0-15</inkml:trace>
  <inkml:trace contextRef="#ctx0" brushRef="#br0" timeOffset="-213128.04">25153 10533 33 0,'4'22'16'0,"-1"12"-13"0,-3-24 26 15,7-1-26-15,0 7 1 0,0-1 1 16,0 4 1-16,0-3-9 15,0 0 1-15,-7 6 2 16,-3 6 0-16,-8 3-12 16,-6-3 1-16</inkml:trace>
  <inkml:trace contextRef="#ctx0" brushRef="#br0" timeOffset="-212256">26381 10617 22 0,'3'10'11'0,"8"-10"-8"16,-11 0 6-16,7-3-10 15,0 0 1-15,4-1-1 16,3 1 0-16,3 3-4 16,8-3 1-16</inkml:trace>
  <inkml:trace contextRef="#ctx0" brushRef="#br0" timeOffset="-211958.79">27072 10548 29 0,'21'-6'14'0,"4"16"-14"0,-14-10 25 16,-1 0-27-16,4 0 1 15,4 0-1-15,0 0 1 16,-1 0 1-16,1 0 1 15,0 0-4-15,-4 0 1 0,3-4-6 16,4 1 1-16</inkml:trace>
  <inkml:trace contextRef="#ctx0" brushRef="#br0" timeOffset="-211752.9">27947 10564 11 0,'18'6'5'0,"-4"-6"0"16,-4-3 0-16,1 3-5 15,0 0 0-15,-1 0-1 0,4-3 0 16,0 3-1-1,4 0 0-15,0-3-1 0,3 0 0 16</inkml:trace>
  <inkml:trace contextRef="#ctx0" brushRef="#br0" timeOffset="-211520.23">28571 10542 31 0,'32'-6'15'0,"-7"18"-18"0,-14-8 35 0,3-1-32 16,3 0 1-16,1 0-1 16,3 3 1-16,0-3-1 15,0 4 0-15,1-4 0 16,-5 0 0-16,4-3-7 15,-3-3 1-15,0-7-4 16,-4 4 1-16</inkml:trace>
  <inkml:trace contextRef="#ctx0" brushRef="#br0" timeOffset="-211287.87">29189 10564 18 0,'28'13'9'0,"11"9"-6"0,-29-19 10 16,5 0-12-1,2 3 1-15,1 0 2 0,-1-2 1 16,5-1-6-16,-1 0 1 16,-4 0 2-16,1-3 1 15,0 0-3-15,-4-3 0 16,0 0-7-16,0-4 0 15</inkml:trace>
  <inkml:trace contextRef="#ctx0" brushRef="#br0" timeOffset="-211037.11">29983 10702 25 0,'14'13'12'0,"7"2"-4"15,-14-15 16-15,-4 0-23 16,5-3 0-16,-1 3 0 16,3 0 1-16,1 0-4 15,-1 0 1-15,1 0-4 16,-1 0 0-16,1-3-4 15,0-9 0-15</inkml:trace>
  <inkml:trace contextRef="#ctx0" brushRef="#br0" timeOffset="-210795.51">30448 10708 21 0,'36'22'10'0,"-1"7"-10"0,-25-23 14 16,1 3-15-16,-4-6 1 0,0-3-9 15,-3-6 1-15,-8 0 7 16,-10-10 0-16</inkml:trace>
  <inkml:trace contextRef="#ctx0" brushRef="#br0" timeOffset="-209839.9">25643 11213 37 0,'7'13'18'0,"-10"-7"-20"16,3-6 40-16,3-3-37 0,5-3 1 16,6-1-1-1,3 1 1-15,12 0-4 0,-1 0 0 16,3-1-9-16,1-2 0 16</inkml:trace>
  <inkml:trace contextRef="#ctx0" brushRef="#br0" timeOffset="-209343.4">26490 11292 29 0,'14'0'14'0,"11"12"-12"0,-15-12 14 16,5-3-18-16,2 3 1 15,4-3-11-15,8 0 0 16,-5-7 11-16,-3-2 1 16</inkml:trace>
  <inkml:trace contextRef="#ctx0" brushRef="#br0" timeOffset="-209005.84">27333 11398 21 0,'21'13'10'0,"1"-10"-13"32,-12-9 18-32,1 3-21 0,3-1 1 15,3 4-5-15,1-9 0 0</inkml:trace>
  <inkml:trace contextRef="#ctx0" brushRef="#br0" timeOffset="-208805.9">28102 11323 24 0,'14'19'12'0,"8"-25"-18"0,-12 6 23 0,1-4-20 15,3-2 0-15,0 0-8 16,4-4 0-16</inkml:trace>
  <inkml:trace contextRef="#ctx0" brushRef="#br0" timeOffset="-208648.99">28603 11263 21 0,'14'4'10'0,"8"-1"-7"0,-15-3 16 16,3 0-19-16,4 3 0 15,0-3-1-15,4 3 1 16,0-3-5-16,-1-3 1 15,4-7-2-15,-3-2 0 16</inkml:trace>
  <inkml:trace contextRef="#ctx0" brushRef="#br0" timeOffset="-208425.41">29252 11267 27 0,'29'18'13'0,"2"-2"-11"16,-20-13 25-16,-1-3-26 15,1 3 0-15,3 4 0 16,0 2 0-16,0-6-2 16,1 3 0-16,-1-2-2 15,0-1 1-15,0 0-7 16,0-3 0-16</inkml:trace>
  <inkml:trace contextRef="#ctx0" brushRef="#br0" timeOffset="-208200.06">29838 11470 18 0,'21'4'9'0,"11"-1"3"0,-25-3 8 16,4 0-16-16,3 3 1 15,0 0 1-15,0-3 0 16,3 3-9-16,-6 0 1 16,0-3-5-16,-4-9 0 0</inkml:trace>
  <inkml:trace contextRef="#ctx0" brushRef="#br0" timeOffset="-207106.87">24321 11470 31 0,'3'32'15'0,"11"-20"-4"15,-10-5 15-15,3-1-22 16,-4 0 0-16,1-3 3 15,-4-3 1-15,0 0-10 16,3-6 1-16,-3-10 5 16,0-3 1-16,-3-9-3 15,-1-9 1-15,1 2-3 16,-1-9 1-16,1-9-1 16,3 9 0-16,-4-3 0 15,4-3 1-15,0 0-1 0,4 9 0 16,3 3 0-16,3 7 0 15,4 12 0-15,1 7 0 16,-1 5-1-16,-4 7 0 16,1 10-5-16,-1 2 1 15,-3 7-10-15,-7 3 1 16</inkml:trace>
  <inkml:trace contextRef="#ctx0" brushRef="#br0" timeOffset="-206861.76">24215 11323 43 0,'7'13'21'0,"3"-4"-22"0,-3-9 31 0,0 0-30 16,4-3 0-16,0 3 0 15,3-3 0-15,7-4-4 16,4-2 1-16,3-4-9 15,-7 1 1-15</inkml:trace>
  <inkml:trace contextRef="#ctx0" brushRef="#br0" timeOffset="-206635.38">24702 11041 35 0,'0'12'17'0,"-15"10"-14"0,8-19 23 16,0 1-26-16,-3-4 1 15,-4 6 1-15,-4 3 1 16,0 7-3-16,8 9 0 16,-1 3 1-16,1 0 1 15,3 7-1-15,-1 6 0 16,5-1-2-16,-1-5 1 0,4-7-6 15,4-6 0-15,7-12-6 16,-1-10 1-16</inkml:trace>
  <inkml:trace contextRef="#ctx0" brushRef="#br0" timeOffset="-206352.54">24843 11220 46 0,'-7'25'23'0,"-15"0"-31"16,15-19 43-16,0 3-36 15,-3 7 1-15,-4 6 0 16,-4-3 0-16,0-4-3 0,4 4 1 15,4-6-10-15,3-10 0 16</inkml:trace>
  <inkml:trace contextRef="#ctx0" brushRef="#br0" timeOffset="-206128.67">24723 11276 30 0,'17'19'15'0,"1"12"-15"0,-11-28 17 0,-3 7-16 0,3-1 1 16,-4 4-4-16,1-1 0 0,-1 1-6 16,1-1 1-16,-1-9 0 31,-3-3 0-31</inkml:trace>
  <inkml:trace contextRef="#ctx0" brushRef="#br0" timeOffset="-205813.84">24903 11351 46 0,'7'25'23'0,"7"-18"-27"16,-7-4 50-16,0 0-45 16,7 0 1-16,-3-3 1 0,-1 3 1 15,4-3-5-15,-3 3 0 16,-4-3 2-16,0 0 0 16,-7 7-1-16,0-1 1 15,-7 0-2-15,0 3 0 16,-4 4 0-16,1 0 0 15,-1 2 0-15,1 4 0 0,-5-3 0 16,8-1 0 0,4-2 1-16,-1-4 0 0,4 1 0 15,7-7 0-15,4 0-3 16,7-6 0-16,-4-3-10 16,3-7 0-16,-6-9-1 15,3-3 0-15</inkml:trace>
  <inkml:trace contextRef="#ctx0" brushRef="#br0" timeOffset="-205421.84">25083 11025 48 0,'7'31'24'0,"14"7"-24"0,-11-29 48 16,11 13-47-16,1 7 1 15,-1-4-2-15,0 9 1 16,-10 7-3-16,-4 3 1 16,-14 6-11-16,-15-6 1 15,-13 0-5-15,-4-16 1 16</inkml:trace>
  <inkml:trace contextRef="#ctx0" brushRef="#br0" timeOffset="-203474.91">18468 8996 46 0,'7'10'23'0,"7"8"-14"0,-10-14 24 15,-4 5-31-15,7 13 1 16,0 6 1-16,0 10 0 16,-4 9-6-16,1 16 1 0,-1 15 3 15,-3 22 0-15,0 32-4 16,-3 3 1-16,-1 9-3 15,1 3 0-15,-1-15-1 16,1-22 0-16,3-25-3 16,-4-26 1-16,4-21-7 15,4-35 1-15</inkml:trace>
  <inkml:trace contextRef="#ctx0" brushRef="#br0" timeOffset="-202824.92">18711 9050 30 0,'25'-10'15'0,"49"-9"-5"0,-42 13 19 16,10 0-27-16,18-1 1 15,11-2 3-15,13-3 1 0,12-7-8 16,-5-3 0-16,22-3 4 31,7 6 1-31,7 3-2 0,-14 7 0 0,18 3-2 16,3-1 0-16,3 7-1 15,-17-3 1-15,-3-3 0 16,3 9 0-16,-15-3-1 16,-6-6 1-16,-7 3-1 15,-11 3 1-15,-10 3-1 16,-11 6 0-16,-15 7-1 15,-6 6 1-15,-11 3-1 16,-3 3 1-16,-4 3-1 16,0-2 0-16,-3 5 0 15,3 7 1-15,0 6 0 16,8 3 1-16,6-3 0 16,4 10 1-16,0 2-1 0,6-2 1 15,-9 15-1-15,-8 0 1 16,-10 3-2-16,-11 4 1 15,-11-1 0-15,-10 7 0 16,-4-13 0-16,-3-6 0 16,-7-1 0-16,-7-8 0 15,-4-1-1-15,-11-9 0 16,-20-9-8-16,-32-13 1 16,-29-22-4-16,-6-12 0 15</inkml:trace>
  <inkml:trace contextRef="#ctx0" brushRef="#br0" timeOffset="-201857.22">8823 8912 40 0,'11'34'20'0,"-4"35"-15"16,-4-47 20-16,-3 25-25 16,0 16 0-16,-3 12 0 15,-1 19 0-15,1 16-2 16,-1 22 0-16,1-13-3 15,3-10 0-15,3-11 0 16,1-17 1-16,-1-15-4 16,1-19 0-16,-1-28-1 15,8-16 0-15</inkml:trace>
  <inkml:trace contextRef="#ctx0" brushRef="#br0" timeOffset="-200973.92">9102 8661 31 0,'28'3'15'0,"50"-9"-18"16,-47 6 29-16,15 0-25 16,14-4 1-16,11-2 1 15,10-6 1-15,14-10-5 16,18-7 1-16,3 7 2 15,11 1 1 1,7 2-2-16,18 0 1 0,0 3-2 16,17 7 1-16,4-1-2 15,-7 4 1-15,7 0-1 16,3 0 1-16,-10-7 0 16,17 1 1-16,4-4-1 15,0-3 1-15,-3 0 0 16,3 4 1-16,-14 8-1 0,-8-2 0 15,-6-1 0-15,0 4 0 16,-25 0 0-16,-7 0 0 16,-7 6-1-16,-7-7 0 15,-7 1 0-15,-11 0 0 16,-11 0-1-16,-9 6 1 16,-5 6 0-16,4 0 0 15,-7 7 0-15,-10 12 0 16,-8 6 0-16,0 4 0 15,-6 15-1-15,-4 6 1 16,-1 10-1-16,-6 12 0 16,-4 10 0-16,-3 9 1 0,3 7-1 15,-3 6 0-15,0-1 1 16,-1 4 0-16,1 6-1 16,7 10 1-16,3-7 0 15,-3-6 0-15,0-3 0 16,-8-12 1 31,-3-17 0-32,-6-5 0-15,-8-13 0 0,-11-7 0 0,-10-9 0 0,-7-6 0 16,-18-3-1-16,-21-10 0 0,-25-9-1 0,-20-6 1 0,-26-7-1 16,-35-6 1-16,-17-9 0 15,-36-3 0-15,-7 3 0 16,-24-4 0-16,-8 1-1 15,-24 6 1-15,-11 3-1 16,-7 12 0-16,-24 1-2 0,-1 9 1 16,-6-4-5-16,-12 1 1 15,5-9-5-15,-19-7 1 16</inkml:trace>
  <inkml:trace contextRef="#ctx0" brushRef="#br0" timeOffset="-196235.96">7112 11285 47 0,'0'0'23'0,"-25"0"-22"0,18-3 24 15,-7 3-25-15,-3 3 0 16,-8 4 0-16,4 5 1 15,-11 10-2-15,-3 3 1 16,-4 0-2-16,4 4 1 16,6 14-2-16,-2 1 1 15,6 6 0-15,11 4 0 16,7-1 0-16,7-9 0 16,10-6 5-16,8-10 0 15,7-9 2-15,-1-10 0 16,12-18 0-16,2-13 1 0,8-3-3 15,-10-13 1-15,2-6-8 16,-2-3 0-16,-8 3-9 16,-3 3 1-16,-1 1-3 15,-3-1 1-15</inkml:trace>
  <inkml:trace contextRef="#ctx0" brushRef="#br0" timeOffset="-195816.88">7211 11812 44 0,'-7'41'22'0,"3"3"-30"0,4-35 43 0,0 1-36 16,0-4 0-16,0-3 0 16,0-9 1-16,4-10 0 0,3 0 1 15,3 1-3-15,4-10 1 16,4-7-2-16,3-2 1 15,8 2-1-15,-8 1 0 16,7 0 0-16,-7-1 1 16,0 7 1-16,0 0 1 15,1 3 1-15,-8 7 0 16,7 2 1-16,-7 4 1 16,0 5-1-16,0 8 0 15,0 5 0-15,-3 10 1 16,3 0 0-16,-3 9 0 15,-1-3 0-15,1 3 1 0,-1 0-1 16,4 1 1-16,8-7-1 16,-8 0 1-16,3-1-2 15,5-5 1-15,2 0-2 16,1-10 1-16,3-3-8 16,0 0 1-16,-10-18-11 15,3-4 1-15</inkml:trace>
  <inkml:trace contextRef="#ctx0" brushRef="#br0" timeOffset="-193093.22">9804 11304 46 0,'0'-9'23'0,"0"12"-15"0,0 0 33 16,0 0-38-16,-4 0 1 16,4 4 1-16,-3 2 0 0,-1 4-7 15,-3 2 0-15,0 4 4 16,-4 9 1-16,1 7-3 16,-8 6 1-16,8 6-2 15,-4 9 0-15,-1 0-1 16,1 4 1-16,0 0 0 15,4-4 0-15,6 0-2 16,4-2 1-16,4-13-1 31,6-7 0-31,8-9-5 0,7-9 0 0,-1-7-8 16,4-15 0-16</inkml:trace>
  <inkml:trace contextRef="#ctx0" brushRef="#br0" timeOffset="-192828.18">9881 11787 59 0,'7'19'29'0,"7"-7"-35"0,-3-12 54 16,3 0-46-16,7 0 0 16,8-3 0-16,6 0 1 15,4-3-7-15,-1-4 1 16,-6-2-5-16,0-7 1 0,0-3-11 16,-1-3 1-1</inkml:trace>
  <inkml:trace contextRef="#ctx0" brushRef="#br0" timeOffset="-192570.97">10541 11282 45 0,'0'6'22'0,"-11"35"-17"15,11-22 32-15,-3 6-34 16,-1-6 0-16,1 34 0 16,-4-6 1-16,0 7-6 0,3 8 1 15,1-2 1-15,3 0 1 16,0-4-8-16,3-6 0 16,1-9-9-16,-1-13 1 15</inkml:trace>
  <inkml:trace contextRef="#ctx0" brushRef="#br0" timeOffset="-191807">10968 11778 60 0,'18'34'30'0,"-22"-2"-38"16,4-17 54-16,0 10-47 15,-4 7 0-15,-6 2 0 16,-4 16 1-16,-4-6-1 0,0-3 0 16,-6 0-5-16,3-10 0 15,3-6-9-15,4-15 0 16</inkml:trace>
  <inkml:trace contextRef="#ctx0" brushRef="#br0" timeOffset="-191087.83">11455 11408 54 0,'10'9'27'0,"-13"-9"-30"15,6 0 43-15,4 6-38 16,0 7 1-16,0 3 0 15,1 12 1-15,-5 3-6 16,1 7 1-16,-4 9 1 16,0 6 1-16,-4-6-4 15,4-3 1-15,0 0-8 16,0-6 1-16,4-7-7 0,-1-15 0 16</inkml:trace>
  <inkml:trace contextRef="#ctx0" brushRef="#br0" timeOffset="-190681.45">11589 11094 45 0,'7'28'22'0,"18"10"-20"16,-15-29 36-16,4 7-35 15,0 6 0-15,7 6 4 16,4 10 1-16,3 9-8 16,4 3 1-16,-7 6 5 15,0-8 1-15,-4 5-3 16,-4 3 1-16,-3 4-4 16,-10 6 0-16,-4 0-6 0,-7-4 0 15,-7-2-15-15,-11-10 1 16</inkml:trace>
  <inkml:trace contextRef="#ctx1" brushRef="#br0" timeOffset="213532.31">8139 9278 0</inkml:trace>
  <inkml:trace contextRef="#ctx0" brushRef="#br0" timeOffset="-189465.98">12506 11188 45 0,'-7'38'22'0,"10"9"-20"16,-3-32 22-16,0 7-24 15,0 13 1-15,8 3 2 16,2 12 0-16,11 0-2 16,4 0 1-16,7-3 2 15,10-3 1-15,7-16 0 16,4-15 1-16,0-16-1 0,-10-10 1 15,-1-15-3-15,0-13 0 16,-6-3-3 0,-5-9 0-16,-2-4-4 0,-12-2 0 15,-6-1-10-15,-4-2 0 16,-11-4-4-16,4 9 0 16</inkml:trace>
  <inkml:trace contextRef="#ctx0" brushRef="#br0" timeOffset="-189105.84">13677 10846 48 0,'7'-3'24'0,"0"9"-23"16,-7-2 44-16,0-4-44 15,-3 6 1-15,-4 6 0 16,-4 1 0-16,-3 3-3 16,-4 12 1-16,1 3 1 15,-1 13 0-15,0 16 0 16,1 12 0-16,3 9 0 15,7 17 0-15,7-7-1 0,0-7 1 16,3-12-2-16,11-9 1 31,0-16-6-15,1-9 0-16,2-13-11 0,1-19 1 0</inkml:trace>
  <inkml:trace contextRef="#ctx0" brushRef="#br0" timeOffset="-188608.35">13899 11094 43 0,'0'22'21'0,"-10"25"-20"16,6-34 28-16,1 5-27 16,-4 1 1-16,3 3 1 15,1 3 0-15,3 7-6 16,3-1 1-16,4-6 3 16,7-3 0-16,4-9-3 15,10-10 0-15,-3-10-5 0,0-5 1 16,-4-7-6-1,-7-6 1-15,0-6-2 0,-3 2 0 16,-1-2 1-16,-3 0 1 16,0 9 2-16,-3 6 0 15,-1 4 9-15,4-7 0 16,-3 9 5-16,-1 10 0 16,1 10 3-16,-4 5 1 15,4 10 0-15,-8 4 1 16,4 8-4-16,-4 10 0 15,1 7-3-15,-1 5 0 16,1-5-4-16,3-11 1 0,0-2-5 16,0-9 0-1,3-14-7-15,4-5 0 0</inkml:trace>
  <inkml:trace contextRef="#ctx0" brushRef="#br0" timeOffset="-188327.79">14347 11536 43 0,'8'38'21'0,"-19"28"-26"0,7-54 36 0,-3 10-31 16,0 3 0-16,-7 4-1 15,0-4 1-15,0 0-7 16,3-7 0-16,4-8-4 15,7-7 0-15</inkml:trace>
  <inkml:trace contextRef="#ctx0" brushRef="#br0" timeOffset="-188078.75">14757 11216 34 0,'-14'44'17'0,"-11"-22"-17"0,18-12 29 0,0-1-28 16,0 0 0-16,3 4 2 16,1-10 0-16,6 3-3 15,4-2 0-15,7-1 4 16,8 0 1-16,2 0-1 15,-3 6 1-15,1 1-1 16,-5 2 0-16,-3 4-1 16,-3 6 0-16,-15 3-4 15,-6 6 0-15,-15 4-7 16,-3-10 0-16,-4-6-7 16,-3-10 0-16</inkml:trace>
  <inkml:trace contextRef="#ctx0" brushRef="#br0" timeOffset="-187813">14750 11075 52 0,'14'10'26'0,"7"-7"-28"0,-14-3 45 16,4 0-42-16,3 0 0 15,7-3 1-15,7-4 0 16,11 11-3-16,10-17 0 16,1-9 0-16,-4-9 0 0,-4-1-10 15,4 1 1-15,3-13-6 16,0 0 0-16</inkml:trace>
  <inkml:trace contextRef="#ctx0" brushRef="#br0" timeOffset="-187589.51">15304 10658 53 0,'35'75'26'0,"39"-2"-24"16,-49-51 47-16,6 12-45 15,8 13 0-15,0-6 0 0,-4 15 1 16,-10 13-8-16,-15 7 1 16,-17 2 1-16,-14 3 1 15,-18-5-13-15,-13-10 0 16,-12-7-5-16,-14-12 0 16</inkml:trace>
  <inkml:trace contextRef="#ctx0" brushRef="#br1" timeOffset="-168958.94">24010 11285 19 0,'4'3'9'0,"-1"1"-2"15,-3-4 9-15,0 0-14 16,0 0 1-16,0 0 2 16,0-4 1-16,0 1-7 0,-3 3 1 15,-1-3 4-15,1 0 1 16,-1 3-3-16,-3 0 1 16,0 0-2-16,-4 0 0 15,1 3-1-15,-4-3 1 16,-4 0-1-16,4 6 0 15,0 7 0-15,0-4 1 16,0 10-1-16,3 0 0 16,0 3 0-16,4-3 1 15,4 0-1 1,3 6 1-16,3 0-1 0,4-3 1 0,4-3 0 16,3-4 0-16,4-2 1 15,3-7 0-15,-7-9 1 16,7-3 0-16,0-4 0 15,0-5 0-15,-3 2 0 16,-4-3 0-16,0-2-2 16,-3-1 0-16,-8-6-3 15,1 3 1-15,-8 3-12 16,4-3 0-16,-7-3-2 16,7 0 1-16</inkml:trace>
  <inkml:trace contextRef="#ctx0" brushRef="#br1" timeOffset="-168536.77">23943 11405 1 0,'0'0'0'0</inkml:trace>
  <inkml:trace contextRef="#ctx0" brushRef="#br1" timeOffset="-167067.43">23989 11329 24 0,'0'3'12'0,"7"-12"-10"16,-7 9 12-16,3-9-14 15,-3 2 0-15,0 1 1 16,0 6 0-16,0-6 0 16,0 6 1-16,0 0 1 15,0-3 0-15,0 3 0 16,0 0 1-16,0-7-2 0,0 7 1 16,0 0-2-1,-3 0 1-15,-1 0-2 0,-3 0 1 16,-3-3-1-16,-1 3 1 15,-3 3-1-15,-4 4 1 16,4-1-1-16,0 3 0 16,4 10 1-16,-1-3 0 31,11 9 2-31,4-3 1 16,6-3 0-16,4-7 1 15,0-2 1-15,4-7 0 0,-4-3 0 16,-3-7 1-16,-1-2-4 15,-3 0 1-15,0-4-3 16,0-3 1-16,-7 4-2 16,0-1 0-16,0 1-1 15,-3-1 1-15,-4 7-2 16,-4-3 1-16,-3 9 0 16,-7 6 0-16,3 0 0 15,-3 4 0-15,4 2 0 16,-1 1 1-16,7-1 0 15,1 1 0-15,3-1 0 16,7 1 1-16,3-1-1 16,1-2 0-16,3-4 0 15,3-3 1-15,1-3-1 16,3-3 1-16,4-3-1 16,-1-4 1-16,-2-5-1 15,2-1 1-15,-10 0 0 16,4-3 0-16,-4 4-1 0,0 2 1 15,-7-2-1-15,0 8 0 16,-4 1-1-16,-3 3 0 16,-3 0 0-16,-4 3 0 15,-8 3 0-15,5 3 1 16,-1 10-1-16,1-4 1 16,2 1 0-16,1 3 0 15,4-4 0-15,3 4 1 16,3 0-1-16,4-4 1 15,4-3-1-15,-1 1 1 0,4-4 0 16,0-3 0-16,4-3 1 16,-1-3 0-16,1-3 0 15,0-4 0-15,-4 1 0 16,3-3 0-16,-3-1-1 16,0 0 1-16,-3 7-2 15,-1-6 1-15,-3 2-2 16,-3 4 1-16,-1 0-1 15,-3 3 0-15,-3 3-1 16,-1-4 1-16,1 8-1 16,-5 2 1-16,5 3 0 15,-1 4 0-15,1-1 1 16,3 1 0-16,3-4 0 16,1 1 1-16,3-1 0 15,7-6 0-15,3 0 0 16,1 0 0-16,-1-6 0 0,1-3 0 15,0 0 0-15,-1-7 1 16,1 1-2-16,-1-4 1 16,-3-3-1-16,-3 7 0 15,-1-1-1-15,-3 7 1 16,-3-7-1-16,-1 7 1 16,-3 6 0-16,0 3 0 15,-3 7 0-15,-1 5 1 16,1 4-1-16,2-3 0 15,1-1 0-15,4-2 1 0,3 3-1 16,3-7 0-16,4 0 0 16,4 1 0-16,0-4 0 15,-1-3 0-15,1-3-2 32,-1-3 0-32,-3-3-6 0,1 0 0 0,6-13-11 15,-11 0 1-15</inkml:trace>
  <inkml:trace contextRef="#ctx0" brushRef="#br1" timeOffset="-165565.08">23925 11345 24 0,'-3'12'12'0,"-4"4"-3"16,7-16 4-16,0 0-11 15,0 0 1-15,0 0 2 16,0 0 1-16,0-3-6 16,3-3 1-16,1-4 5 15,-1 1 0-15,4-4 0 16,1 4 0-16,2-7-2 15,-3 1 1-15,0-7-2 0,4-7 1 16,-4 1-2-16,0 6 1 16,-4-6-1-16,4-10 0 15,1 4 0-15,2-1 0 16,1 1 0-16,-1-1 0 16,1 4-1-16,3 0 0 15,0-1 0-15,4-2 0 16,-1 9 0-16,-3-3 0 15,1-1 0-15,-5-2 1 16,1-7 0-16,3 4 0 0,0 3-1 16,0 2 0-16,4-5 0 15,-1-1 0-15,1 1-1 16,-4-1 0-16,4-2 0 16,-1-4 1-16,1 3-1 15,0 1 1-15,-1 5-1 16,1 7 1-16,0 0 0 15,-1 0 0-15,1 0-1 16,3-3 1-16,-3 0 0 16,-1-7 1-16,-3 13-1 15,1-6 1-15,-8 3-1 16,0-3 1-16,3-1-1 16,1 1 0-16,-1 0-1 15,1 3 1-15,0 3-1 0,-1 0 0 16,1-6 0-1,3-1 1-15,0 1-1 0,4 0 0 16,-4 3 1-16,0 0 0 16,0-3 0-16,-3-1 0 15,-1 4 0-15,1 0 0 16,-1 0-1 15,1-3 1-31,3 9-1 0,0 3 1 0,0-2-1 0,0-1 0 16,0-3 0-16,1-3 0 15,-1 0 0-15,-4 3 0 0,4 0 0 16,0 0 1 0,1 0-1-16,-1-3 1 0,0 3 0 15,0-6 0-15,4 6-1 16,-4-3 1-16,0 3 0 16,0 6 0-16,0-3 0 15,0 3 0-15,0 1 0 16,-3-4 0-16,-1 0-1 15,1 0 1-15,-4 0-1 16,0-2 1-16,-3 2-1 16,3-3 1-16,3 6 0 15,1 7 0-15,-1-4 0 16,4-3 0-16,4 1 0 16,0-4 0-16,-1 0 0 15,1 0 1-15,3 1-2 16,-3 2 1-16,-1 0-1 15,1 0 1-15,0 1-1 16,-1-1 1-16,1 0-1 0,0 1 1 16,-1-4 0-1,4 0 1-15,1 0-2 0,-1 1 1 16,4-1-1-16,-4 0 1 16,0 3-1-16,0 4 1 15,-3 2-1-15,3 1 1 16,-4-4-1-16,1-2 0 15,-7-1 0-15,-1 0 0 16,8 1 0-16,0-1 0 0,-1 0-1 16,4-3 1-1,4 4-4-15,-7-1 0 0,-1 4-4 16,1 2 0-16,-4 1-8 16,-3-1 0-16,-8 1-10 15,-3 9 1-15</inkml:trace>
  <inkml:trace contextRef="#ctx0" brushRef="#br1" timeOffset="-163120.35">25837 8369 19 0,'0'3'9'0,"8"-3"6"0,-8 0-5 0,7-3-8 15,0 0 0-15,0 0 4 16,0-3 1-16,0-1-7 15,3 1 0-15,4 0 6 16,1-4 0-16,2 4 0 16,11 0 0-16,1 6-1 15,2-7 0-15,1 1-1 16,0 9 0-16,-4 0 0 16,0-9 0-16,4 9-2 15,0-9 1-15,3 3-1 16,-3 0 1-16,0 0-2 15,-4 3 1-15,0 0-1 16,0 0 0-16,-3 0 1 16,3 3 0-16,0 0-1 15,-3 0 0-15,0 0 0 0,0 0 0 16,-4 0 0-16,0 4 0 16,-3-4-1-16,-1 3 0 15,-3 0 0-15,0 4 1 16,-3-4-2-16,0 0 1 15,-1 1 0-15,1 2 0 16,-1 0 0-16,1 4 0 16,-4-4 0-16,0 4 1 15,4 0-1-15,3-1 1 16,0 1 0-16,0-4 0 16,4-3 0-16,-1 4 0 31,1-1 0-31,-1 7 0 0,1-1-1 0,0 4 0 0,-1 0 0 15,1 0 1-15,-4 3-1 16,7 0 0-16,-3 3-1 16,0-3 1-16,3 0 0 15,0 6 1-15,4 3-1 16,-4-9 1-16,3 3-1 16,1 0 1-16,-4 7-1 15,0-1 1-15,1 1-1 16,-1-1 1-16,-4-6-1 15,-2 0 1-15,-1 3-1 16,0 4 0-16,0-1 0 16,4 0 0-16,-1 1 0 15,1-4 0-15,7 3 0 16,-1 7 1-16,1 3-1 0,-4-10 0 16,4 4 0-16,-4 2 1 15,0 4-1-15,4 0 0 16,-1-7 0-16,1 4 0 15,0 3-1-15,-4-4 1 16,4 4 0-16,-1 0 0 16,5 3 0-16,-1 3 0 15,-3 3 0-15,-8 0 0 16,1 0 0-16,3 0 0 16,0-9 0-16,4 3 0 0,0 0 0 15,3 3 0-15,0-6 0 16,0-4 0-16,-3 1 0 15,-4 3 1-15,4 0-2 16,-1-7 1-16,-2 4 0 16,2-7 1-16,-2 4-2 15,2-4 1-15,1 0 0 16,0 1 0-16,-1-7 0 16,1-3 1-16,-4 3-1 15,0 3 0-15,0 3 0 16,-3 1 1-16,-4-4-1 15,0 0 0-15,0 3 0 16,1 1 0-16,2 2 0 16,4 1 0-16,1-4 0 15,2-6 0-15,-6 3 0 16,-4-6 0-16,4 7 0 0,-1-1 1 16,1 0-1-16,-4-3 0 15,0 0 0-15,0-9 0 16,0 0 0-16,0-4 0 15,4 1 0-15,0 2 1 16,-1 1-1-16,1-7 0 16,0 1 0-16,-1 2 1 15,1 4-1-15,0-6 1 16,-1 2-1-16,1-3 1 16,-1 4-1-16,1-4 0 15,0 4 0-15,-1-7 1 0,-2 4-1 16,2 2 0-16,1-2 0 15,3 2 0-15,4-2 0 16,3 2 0-16,-3-2 0 16,3 2 0-16,-4-3 0 15,1 1 0-15,3 2 0 16,1-2 0-16,-1-1 0 16,4 1 1-16,3-4-1 15,0 0 0-15,-3 0 0 16,0 1 0-16,-8-7-1 15,-2 0 1-15,-5 0-6 16,-3-3 1-16,-3-4-6 16,-11 1 1-16,-11-7-11 15,-13-2 0-15</inkml:trace>
  <inkml:trace contextRef="#ctx1" brushRef="#br2" timeOffset="-184066.37">19142 7315 0,'0'0'0,"0"0"15,0 0-15,0 0 16,0 0-16,0 0 16</inkml:trace>
  <inkml:trace contextRef="#ctx0" brushRef="#br2" timeOffset="-157337.93">24130 11235 26 0,'-4'0'13'0,"1"6"-3"0,3-6 14 15,-4-3-20-15,1 0 0 16,-1 0 4-16,-3 0 0 16,0 0-10-16,0 0 1 15,-3 3 6-15,-4 0 0 16,-1 0-2-16,5 3 0 16,-1 3-1-16,-3 3 0 15,-4 1-2-15,1-4 1 0,-1 0-1 16,-6 4 1-16,2 2-2 15,-2 4 1-15,-1 6-1 16,0-6 0-16,4 2 0 16,3 1 0-16,4 0-1 15,7 3 1-15,4 3 0 16,6 0 1-16,8 3 1 16,3-6 0-16,7 0 0 15,4-9 0-15,3-7 0 16,-7-3 0-16,0-9 0 15,8 0 1-15,-8-7-1 16,0-2 0-16,4-7-1 16,-4-3 1-16,-4-4-3 15,-2 1 1-15,-1 0-7 16,-4 9 0-16,-3-6-7 16,0 0 0-16</inkml:trace>
  <inkml:trace contextRef="#ctx0" brushRef="#br2" timeOffset="-156106.52">23971 11245 30 0,'0'6'15'0,"0"-6"-5"15,0 0 18-15,0 0-25 16,0 0 1-16,0 0 3 16,4-6 1-16,-4-4-8 0,3 1 0 15,-3-1 6-15,4-2 0 16,-4-1 0-16,0-2 0 15,0-1-2-15,3 3 1 16,1-9-2-16,-1-3 0 16,1-3 0-16,-4-3 1 15,0-1-2-15,3 1 0 16,5 3 0-16,-1-4 0 16,3 4-1-16,1 0 1 15,-1 0-1-15,1 3 1 16,3 3-2-16,4 0 1 0,-1-3 0 15,-3-7 0-15,1 1-1 16,-1 3 0-16,0 0 0 16,0-7 1-16,4-3-1 15,-1 1 0-15,1-1 0 16,-1 1 0-16,1-1 0 16,3 3 1-16,-3-2-2 15,0 9 1-15,-1-1 0 16,1-2 0-16,-1 0 0 15,1-1 1-15,-4 1-1 16,4 0 0-16,-4 2 0 16,4 7 1-16,-4 0-1 15,0 0 1-15,0-6-1 16,-4 0 0-16,1 0 0 16,0 0 0-16,-1 3 0 0,1-7 1 15,3-2-2-15,0 2 1 16,4 1 0-16,-1 3 1 15,4 6-1-15,-3-3 0 16,0-4 0-16,-4 1 0 16,0 0 1-16,0 0 0 15,0 3-1-15,0-4 1 16,4 8 0-16,-4 11 0 16,0-2 0-16,0-4 0 15,0-3 0-15,4 0 0 16,0-3-1-16,-1 0 1 15,1 0 0-15,0 0 0 0,3-3-1 16,0 0 0-16,0 0 0 16,0-6 1-16,-3-4 0 15,0 7 0-15,-4 3-1 16,0 0 1-16,-4 0 0 16,1 0 0-16,3 0-1 15,4-4 0-15,3 4 0 16,4-3 1-16,-1 0 0 15,1 12 0-15,3-3-1 16,-3-2 1-16,0-8 0 16,-1-2 0-16,1 0-1 15,0-7 1-15,3 3-1 16,0-5 1-16,4 5 0 16,3 4 0-16,-7-1-1 15,1 4 1-15,-5 0-1 0,1 3 1 16,-7 0-1-16,3 3 0 15,3 3-2-15,5 3 1 16,-8 1-6-16,4-1 1 16,-4 4-12-16,-11-1 0 15,1 0-7-15,-1 1 0 16</inkml:trace>
  <inkml:trace contextRef="#ctx0" brushRef="#br2" timeOffset="-150073.02">31806 5823 13 0,'8'-19'6'0,"-1"10"-1"16,0 2 7-16,0 1-9 16,-4 3 1-16,1 3 3 15,-4 0 1-15,0 0-10 16,0 0 1-16,0 0 6 16,0 0 1-16,0 0-1 15,-4-3 0-15,1 0-2 0,-4-4 1 16,3 7-1-16,-6-9 0 15,-1 6-1-15,-3 0 1 16,3 0-2-16,-3 3 0 16,4 0-1-16,-1 0 1 15,0 3-1-15,4-3 1 16,-3 0-1-16,3 0 1 16,-4 6 0-16,4-3 0 15,0 10-1-15,0-1 0 16,0 1 1-16,0 2 0 0,0 4-1 15,3-3 0 1,1 3 0-16,3 3 0 0,3 0 1 16,4 3 0-16,0 0-1 15,4 0 1-15,-4-6-1 16,0-1 1-16,-3-5-1 16,-1 0 1-16,1-1-1 15,-1-2 0-15,4-4 0 16,4-6 1-16,3 6 0 15,7-6 1-15,4-16 0 16,3-6 0-16,4-3 0 16,-1 3 1-16,-2-6-2 15,-1 0 0-15,-3 0-4 16,-1 0 1-16,-10-7-11 16,-7 4 1-16,-10 2-4 15,-1 4 1-15</inkml:trace>
  <inkml:trace contextRef="#ctx0" brushRef="#br2" timeOffset="-146575.47">11511 8852 38 0,'0'3'19'0,"7"-9"-13"0,0 12 19 0,0-6-24 16,0-3 0-16,0-6 1 15,0-7 1-15,1-3-3 16,-1 0 0-16,0 0 2 16,0-3 0-16,0 4-1 15,-4 2 1-15,1 0-2 16,-1 1 1-16,1-1-3 16,-1 0 1-16,1-6-2 15,-4 4 1-15,0 5-5 16,0 4 1-16,0 9-5 15,3 9 1-15,5 4-1 16,-1 12 1-16,7 0 1 16,0 9 1-16,7 1 7 0,-3-10 0 15,-1 3 8-15,1-3 0 16,-4-3 1-16,0-6 1 16,0-1 0-16,0-5 0 15,-3-1-2-15,-1-6 0 16,-2 0-2-16,-1-6 0 15,0 0-2-15,-4-3 1 16,-3 6-2-16,0-6 0 16,-7-4-2-16,-3 13 1 15,-5-6-1-15,-6-3 0 16,-3 0 0-16,-5-1 0 0,1 1-1 16,0 0 1-16,-4 6-2 15,4-3 1-15,-4 3-1 16,4 0 0-16,3 0 0 15,4 0 1-15,3 3-1 16,4-3 1-16,4 3 1 16,6-3 1-16,4-9-1 15,7-1 1-15,4-5 1 16,10-1 0-16,4-3 0 16,6 3 0-16,12-2 0 15,3-4 1-15,0-3-1 16,-4-1 1-16,-10-2-2 15,-4 6 0-15,-7 3-1 16,-7 4 0-16,-3 8-1 16,-1 14 1-16,-10 8-1 0,-10 7 0 15,-11 10-1 1,-11-1 1-16,-11 4-4 0,-2-10 0 16,-12 6-9-16,-6 4 1 15</inkml:trace>
  <inkml:trace contextRef="#ctx0" brushRef="#br2" timeOffset="-138662.89">1729 12624 38 0,'-4'13'19'0,"-6"3"-5"0,10-13 19 16,0 6-29-16,0 1 0 0,-8 5 2 15,8 1 0-15,-3 9-7 16,-4 9 0-16,3 7 5 16,-3 3 0-16,7 6-2 15,-7 0 1-15,4 4-3 16,3-1 0-16,0-6-3 16,0-3 1-16,0-19-5 15,0-15 0-15,0-20-8 16,0-12 1-16,0-19-3 15,3-15 1-15</inkml:trace>
  <inkml:trace contextRef="#ctx0" brushRef="#br2" timeOffset="-138328.31">1665 12496 34 0,'0'28'17'0,"11"-3"-17"0,-8-22 31 15,4 0-29-15,4 4 1 16,-4-1 4-16,4 0 0 16,-1 4-7-16,1-4 1 15,-1 0 5-15,11 0 1 16,1 1-1-16,6 2 1 16,0 0-2-16,0 4 1 15,4 6-3-15,-11 3 1 16,0 0-2-16,-3 0 0 15,-7 3-2-15,-1 3 1 16,-13 10-3-16,3-4 0 0,-14 1-3 16,-8 2 0-16,-9 1-3 15,-8-4 1-15,7-5-8 16,-7-7 0-16,7-10-2 16,4 1 1-16</inkml:trace>
  <inkml:trace contextRef="#ctx0" brushRef="#br2" timeOffset="-137866.9">1947 13095 44 0,'7'9'22'0,"8"4"-18"0,-8-13 40 16,10 0-40-16,4 0 0 15,8-3 2-15,2-7 0 16,-2 1-8-16,-8-1 1 16,0 1 4-16,-3-7 1 15,-8 1-4-15,-6-4 1 16,3 6-2-16,-7 1 0 15,-11 2-3-15,-7 1 1 16,8 3-2-16,-11 6 1 0,10 9 0 16,-6 0 0-16,-1 10 0 15,4 0 1-15,3 3 1 16,4 0 0 0,14 31 2-1,7-12 0-15,11-7 0 16,-4-5 1-16,4-7-1 15,3-13 0-15,11-15-4 16,0-7 1-16,-1-12-10 16,1-3 1-16,-3-10-1 15,-1 1 0-15</inkml:trace>
  <inkml:trace contextRef="#ctx0" brushRef="#br2" timeOffset="-137612.06">2600 12894 38 0,'21'-25'19'0,"-7"9"-13"0,-14 16 38 0,7-3-41 15,-7 3 1-15,0 0 1 16,-10 3 0-16,3 7-7 16,-7 2 0-16,-4 4 5 0,7 3 0 15,-6 0-3-15,-4 9 1 16,-1 3-1-16,1 4 1 16,-3 5-1-16,9 7 1 15,-2 0 0-15,13-6 0 16,4 0-1-16,11-7 0 15,3-8 0-15,4-8 0 0,-1-8-2 16,4-10 0-16,8-10-5 16,2-8 1-16,-2-8-11 15,2-8 1-15</inkml:trace>
  <inkml:trace contextRef="#ctx0" brushRef="#br2" timeOffset="-137250.36">2850 13132 44 0,'-7'38'22'0,"4"-4"-15"16,3-27 32-16,0-4-37 0,0 0 0 15,-7-3 0-15,3-6 1 16,4-4-4-16,-7-2 0 16,7-4 3-16,-7-3 0 15,4 0-2-15,3-6 1 16,0 0-1-16,3 0 0 16,4 3 1-16,11 0 0 15,3-3-1-15,0 0 1 16,11 0 0-16,-4 0 0 15,0 3-2-15,1 6 0 16,-8 4-6-16,0-1 1 16,-3 7-10-16,3-3 0 0</inkml:trace>
  <inkml:trace contextRef="#ctx0" brushRef="#br2" timeOffset="-136485.62">3090 13066 48 0,'0'35'24'0,"0"-1"-18"15,11-27 36-15,-4-1-39 16,-3 0 1-16,6 1 2 16,8-4 0-16,3 0-7 15,11-3 0-15,-4-3 5 16,0-4 0-16,0-2-2 15,-7-4 0-15,-6-5-2 0,2-7 0 16,-10 3-3-16,4 0 1 16,-11 3-3-16,-7 3 1 15,3 4-2-15,-3 9 0 16,0 6-1-16,-3 6 1 31,-12 22 1-31,8 1 1 16,7 5 1-16,0-2 1 15,4-7 1-15,13 0 0 16,-3-3 1-16,4-6 0 16,3-6-4-16,4-7 1 0,3-12-5 15,0-10 0-15,4-6-3 16,6 0 0-16,-9-3 1 16,6-3 0-16,-7 3 5 15,0-3 1-15,0 9 7 16,-3 6 1-16,0 1 5 15,-8-1 0-15,1 4 0 16,-1-4 1-16,-6 4-2 16,3 6 1-16,-7 3-5 15,0 3 1-15,0 6-3 16,-11 1 0-16,4 5-1 16,-3 4 0-16,6 0-1 15,-6 3 0-15,-1 0 0 16,4 0 0-16,7-3 0 15,0-4 0-15,0-5-1 16,7-7 0-16,4-3 1 16,-1-10 1-16,1 1-2 15,-8-4 1-15,4 4 0 0,4 0 0 16,-4-4 0-16,4 4 1 16,-8 6-1-16,4-7 0 15,4 7 0-15,-1 3 1 16,-3 9-1-16,4-5 1 15,0 5-1-15,-1-3 1 16,1 0-2-16,-1 1 1 16,1-4-6-16,-1-3 0 15,8-6-7-15,-7-10 1 16</inkml:trace>
  <inkml:trace contextRef="#ctx0" brushRef="#br2" timeOffset="-135714.89">4117 12747 49 0,'18'0'24'0,"-8"25"-24"0,-6-22 43 0,-8 3-43 15,4 7 0-15,-10 5 0 16,-12 1 1-16,-2 3-1 16,-1 0 0-16,-3-3-1 15,0 0 1-15,6 0-3 16,1-4 0-1,11 1 0-15,3-10 0 16,14 1 0-16,7-4 0 16,7-3 3-16,7-3 0 15,0-4 2-15,1 7 1 16,-8 0 0-16,-4 0 1 16,-6 7-1-16,0 5 0 15,-8 4-3-15,-3 3 1 16,0-1-2-16,-3 1 1 15,3 3-2-15,-7-6 1 16,3 3 0-16,4-7 0 16,0-9-2-16,4 4 1 15,3-4 0-15,3-6 1 0,1-4 0 16,10-2 1-16,7 0 0 16,4-1 0-16,10 4 2 15,-3-7 0-15,-4 4 0 16,1 3 1-16,-1 2-2 15,-3 4 1-15,-4 4-1 16,0 5 0 15,-7 4-1-31,0 5 0 0,1 4-1 0,-5 3 1 0,-3 4-1 16,0-1 1-16,1 3-1 16,-5 4 0-16,1-1 0 15,-1 1 0-15,-3-4 0 16,4-3 1-16,-4-3-1 15,4 0 1-15,-11-3 0 16,0 4 0-16,-11-1 0 16,0-3 1-16,-6 3-1 0,-4-3 0 15,-4-4 0-15,0-5 0 16,4-7 0-16,-7 0 0 16,10-6-1-16,1-6 1 15,6-3 0-15,7-7 0 16,4-3 1-16,4-3 0 15,14-6 0-15,10-6 1 16,0-4-1-16,-3 7 1 16,-1-23-2-16,-2 10 0 15,-1 4-9-15,-7-1 1 16,0-3-7-16,-3 3 1 16</inkml:trace>
  <inkml:trace contextRef="#ctx0" brushRef="#br2" timeOffset="-135445.58">5017 12725 61 0,'14'22'30'0,"-4"-22"-38"16,1 3 57-16,-8 0-49 0,4 0 1 16,0 0-1-1,-3-3 1-15,3 3-4 0,-7 0 1 16,0 1-5-16,-7-1 0 16,3 0-10-16,1 0 1 15</inkml:trace>
  <inkml:trace contextRef="#ctx0" brushRef="#br2" timeOffset="-135134.72">5034 12982 45 0,'18'34'22'0,"-8"-2"-14"0,-10-26 32 0,0 0-39 0,0 0 0 0,0 1 0 0,0-1 0 0,0 0-4 0,0-3 1 0,-7 4-7 0,4-1 0 0,-15-6-6 47,-3 9 0-47</inkml:trace>
  <inkml:trace contextRef="#ctx0" brushRef="#br2" timeOffset="-134108.65">6346 13628 43 0,'0'12'21'0,"0"-9"-18"15,0-3 21-15,0 4-20 0,0-11 0 16,0-8 4-16,-10-7 0 15,-1-3-10-15,1-13 1 16,-4-12 5-16,3 0 1 16,0-13-3-16,8 0 1 15,3 1-3-15,3-1 0 16,5 6-1-16,2-2 1 16,1 2-1-16,6 7 1 15,-3 6 0-15,8 13 0 16,6 6 1-16,7 9 0 0,0 13-1 15,1 9 0-15,-15 10-4 16,-7 0 0-16,-3 2-9 16,-15 8 0-16,-3-5-3 15,-7 1 0-15</inkml:trace>
  <inkml:trace contextRef="#ctx0" brushRef="#br2" timeOffset="-133816.91">6100 13515 71 0,'17'-3'35'0,"26"12"-49"0,-26-12 74 0,8 3-61 0,10 0 1 0,-7-3-4 16,4-6 1-16,7-4-2 15,0-3 0-15,3-3-14 0,0-6 0 16</inkml:trace>
  <inkml:trace contextRef="#ctx0" brushRef="#br2" timeOffset="-133564.84">6798 13248 47 0,'14'19'23'0,"-10"6"-19"0,-8-22 29 0,-3 1-33 0,-3-1 1 16,-8 3 0-16,-3 3 0 0,0 7-1 15,-11 6 0-15,7 6 1 16,-3 4 0-16,3 2-1 16,4-3 1-16,0 4-1 15,17-1 0-15,11-9-4 16,11-3 1-16,3-6-10 16,29-19 0-16,-8-13-1 15,14-9 0-15</inkml:trace>
  <inkml:trace contextRef="#ctx0" brushRef="#br2" timeOffset="-133442.47">7207 13320 39 0,'11'-3'19'0,"-18"13"-25"16,0-1 38-16,-4 10-31 16,1 6 0-16,-19 6 1 0,1-2 0 15,-4 5-3-15,1 1 1 16,-1-4 0-16,7 0 1 15,4-9-9-15,3-6 0 16,4-7-3-16,-3-9 0 16</inkml:trace>
  <inkml:trace contextRef="#ctx0" brushRef="#br2" timeOffset="-133186.55">7091 13527 58 0,'32'13'29'0,"-1"3"-43"15,-24-13 60-15,4 6-47 16,0 1 1-16,-8-1-6 16,4-3 1-16,0-3-3 15,0-6 0-15,4-16-7 16,3 1 1-16</inkml:trace>
  <inkml:trace contextRef="#ctx0" brushRef="#br2" timeOffset="-133089.62">7264 13295 64 0,'21'35'32'0,"46"28"-38"0,-53-45 64 0,4 4-58 0,3-3 0 0,-7 0-4 0,-7 6 1 15,-7 10-3-15,-11 5 1 16,-10-2-14-16,0 9 1 16</inkml:trace>
  <inkml:trace contextRef="#ctx0" brushRef="#br2" timeOffset="-132639.87">8689 13637 60 0,'-7'50'30'0,"0"-3"-35"0,3-31 47 0,1-10-43 0,-4 10 1 0,3-3-2 0,1-1 0 16,-1-9-1-16,4-9 1 16,4-10-11-16,3 1 1 15,3-10-4-15,4-16 1 16</inkml:trace>
  <inkml:trace contextRef="#ctx0" brushRef="#br2" timeOffset="-132380.47">8724 13437 56 0,'21'9'28'0,"32"3"-30"0,-35-8 55 0,10-1-48 15,7-3 1-15,11-3 0 16,-14 3 1-16,-4-4-10 16,-3 4 0-16,-7 0 6 15,-8 7 1-15,-10 2-5 16,-3-3 1-16,-8 4-4 15,0-1 1-15,1 4-2 16,-1-4 1-16,4 4-1 16,7-1 0-16,0 1 2 15,11-1 1-15,6 1 5 16,5-1 0-16,-1 1 2 16,-7-4 0-16,4-2 0 15,-8 5 1-15,-3 1-5 0,-7 6 0 16,-17 9-11-16,-15 3 0 15,-11-12-11 1,15-6 1-16</inkml:trace>
  <inkml:trace contextRef="#ctx0" brushRef="#br2" timeOffset="-131290.75">11194 13198 49 0,'7'41'24'0,"3"9"-17"16,-6-44 34-16,-4 13-39 0,0 9 1 15,0 7 1-15,-4-1 1 16,-3 10-5-16,-3 3 1 16,-1 0 5-16,0-3 0 15,1-9-2-15,-1-7 1 16,1-6-2-16,-1-9 1 16,-3-7-3-16,3 3 0 15,-10-21-3-15,-7 2 0 16,-7 1-3-16,-4-1 0 15,0 1-2-15,0 0 0 16,4-1-2 0,3 4 1-1,4 9 0 17,0 3 0-32,3 4 3 46,8 2 1-46,2 7 2 16,12 12 1-16,6 1 3 0,8-4 0 0,3 0 3 0,11 4 1 0,7-4 1 0,10-6 0 16,7-7 1-16,15-8 0 0,-1-10-2 0,1-4 0 0,-11-8-3 0,-7-4 1 0,-4-9-3 15,-3 3 0-15,-4-4-1 16,-3 1 0-16,-8 0 0 16,-2-7 1-16,-12 4-2 15,-3 3 0-15,-3 3-2 16,-8 6 0-16,-3 3-1 15,-3 7 0-15,-1 9-1 0,0 9 1 16,-3 1 0-16,0 5 1 16,0 1 1-16,4 9 1 15,2 3 0-15,1 10 1 16,4-4 1-16,6-5 0 16,4-4-1-1,1-3 1 1,9-4 0-1,15-8 0 1,7-7-2-16,3-9 0 0,0-13-5 0,1-3 0 0,-1-3-2 0,-7 0 0 16,1 0 1-16,-5-7 0 15,-2 4 3-15,-1 0 0 0,-3 3 5 16,-4 6 1-16,-4 0 2 16,-3 7 1-16,-3 2-1 15,-7 4 1-15,-8 0-1 16,-3-1 0-1,-7 7 0-15,-4 7 0 0,-3 8-1 16,0 4 1-16,0 3-2 16,0 6 1-16,3 1 0 15,4-1 0-15,3-3-1 16,8 6 0-16,10-2-1 16,7-8 0-16,11-5-2 15,3-3 0-15,0-16-6 16,0-7 1-16,-3-6-12 15,0-9 1-15</inkml:trace>
  <inkml:trace contextRef="#ctx0" brushRef="#br2" timeOffset="-131006.83">12037 13681 50 0,'-4'25'25'0,"8"-44"-27"0,-4 16 37 0,-7-3-33 0,0 3 0 0,-4-3 0 0,4-7 1 16,0 0-4-16,0 1 0 0,0-4 3 15,3 4 0-15,4-4-1 16,7 3 1-16,4 4-1 16,3 3 1-16,7 0-1 15,0-1 1-15,4 1-2 16,3 0 1-16,1-1-3 15,-1 7 1-15,-4-3-6 16,1 3 0-16,-4 0-9 16,-3-3 0-16</inkml:trace>
  <inkml:trace contextRef="#ctx0" brushRef="#br2" timeOffset="-130314.77">12301 13662 67 0,'11'19'33'0,"17"-16"-38"16,-17-6 61-16,3 0-55 0,4 0 1 15,6 0 0-15,4-4 0 16,-6-2-4-16,-8 0 1 16,0-1 1-16,-4-2 1 15,-3 5-3-15,-3-2 0 16,-4 3-2-16,-4-1 1 15,1 7-2-15,-8 0 1 16,1 7 0-16,-1 2 0 16,1 7 1-16,3-4 0 15,3 4 2-15,0 3 0 0,4-3 1 16,0-1 0-16,8-2-1 16,2-4 1-1,4-3-3-15,4-2 1 16,7-8-4-1,3-2 1-15,0-3-4 16,4-10 0-16,0 3 0 0,-1 1 1 0,1-4 3 16,-4 3 1-16,-3 0 4 15,0 4 0-15,-4-1 4 16,-7 1 1-16,-4 2 0 16,-2 1 0-1,-8 9-2-15,-8 3 1 0,-2 0-2 16,-4 10 1-16,0 2-2 15,0 7 0-15,-1-3 0 16,1 3 0-16,4 0 0 16,-1 6 1-16,8-3-1 15,3-6 0-15,3-3 1 0,8 0 0 16,-1-7 0 0,4 0 0-1,4-5 0-15,-4-1 0 0,4-6-1 0,-4-4 0 16,0 1 0-16,0 3 0 15,0-7-1-15,0 10 0 16,-3 0 0-16,0 4 0 16,-1-11 0-16,8 7 0 15,-4-6-1-15,-4 3 1 32,5-3-4-17,-1-1 1-15,3-2-11 0,5-4 1 0,-1-5-1 0,0-7 0 0</inkml:trace>
  <inkml:trace contextRef="#ctx0" brushRef="#br2" timeOffset="-129640.14">13395 13396 46 0,'4'28'23'0,"-26"-3"-32"16,15-16 46-1,-24 4-37 1,-1 0 0-16,-3-1-1 15,6 1 1-15,5 2-1 16,6 1 0-16,4-3 0 16,10-4 1-16,11-3-1 0,7 4 1 15,8-4 0-15,6 0 0 16,4 4 2-16,-1-4 0 16,-2 3 0-1,-8 1 1-15,-4 2-1 0,-2 1 0 16,-5 2-1-16,-3 4 0 15,0-3-2-15,-7 3 0 16,0-10-2-16,4 1 1 16,-1-4-1-16,4 0 0 15,4-9 0-15,3-3 0 16,0-7 0-16,4-3 1 0,6 1 1 16,12-1 0-16,17-3 1 15,3 0 1-15,8-2 1 16,-1 2 1-16,-6 3-1 15,-8 3 0 1,-7 10 0-16,-10 3 1 47,-4 3-3-31,-7 10 0-1,-6 3-2 1,-5-1 1-16,-3 10-3 0,0 7 0 0,-7 12 0 15,4-7 1-15,-4 10 0 32,3 7 1-32,1-4 1 0,-4 3 0 0,0 4 2 0,0-4 1 31,-4-3-1-31,-3 0 1 0,-7 4 0 0,-7-14 0 16,-11-8-1-16,-7-4 0 0,-3-6-1 0,0-13 0 0,-8-12 0 0,8-9 0 15,3-4 0-15,11 0 0 0,7-6 1 0,14 4 1 16,24-8-1-16,12-8 1 15,13 6-3-15,7-4 0 16,1-5-10-16,-11-4 1 16</inkml:trace>
  <inkml:trace contextRef="#ctx0" brushRef="#br2" timeOffset="-129146.84">15462 13543 56 0,'0'-3'28'0,"0"-3"-31"0,0 6 49 16,0 0-45-16,-3 0 1 15,-4-3 0-15,0-4 0 16,-4 7-3-16,-3 0 1 15,0 7 0-15,3 2 1 16,1 7-3-16,3-4 1 16,7 4-1-16,7 3 0 15,3-10-2-15,4 4 0 16,4-4-5-16,0-3 0 16,-1-3-6-16,4-9 0 15</inkml:trace>
  <inkml:trace contextRef="#ctx0" brushRef="#br2" timeOffset="-128701.28">15709 13553 43 0,'4'43'21'0,"-1"4"-14"16,-3-40 32-16,0 2-38 0,0 1 0 0,0-4-1 0,0-3 0 0,0-3-1 0,4-6 1 0,-1-4 0 0,1-2 1 0,3-4-2 0,0-3 1 0,4 0 0 0,-1 1 0 0,4 5 0 0,0 1 1 0,0 5 1 0,8 7 0 16,-1 0 1-16,0 7 0 0,4 2 1 15,-4-3 0-15,7-3-1 16,-3 4 1-16,3-1-4 0,0-3 1 15,4 0-6-15,-4 0 0 16,-3-9-13-16,-4-7 0 16</inkml:trace>
  <inkml:trace contextRef="#ctx0" brushRef="#br2" timeOffset="-128376.46">17674 12875 53 0,'-7'10'26'0,"-11"12"-26"0,15-16 39 16,-4 3-36-16,-4 4 0 16,-6 12 4-16,-8 6 1 15,0 7-9-15,-3 18 0 16,0 4 6-16,3 6 0 16,8-4-2-16,2 4 1 0,12-6-3 15,6-1 0-15,8-15-3 16,10-6 0-16,4-7-5 15,3-15 1 1,4-7-12-16,10-15 1 0,0-13-3 16,-3-6 1-16</inkml:trace>
  <inkml:trace contextRef="#ctx0" brushRef="#br2" timeOffset="-128033.53">17935 13214 44 0,'0'6'22'0,"7"29"-16"0,-7-26 39 0,-3 0-41 0,-8 4 0 0,1 6 3 16,-5 0 1-16,-2 3-10 0,-4 3 0 0,0 0 6 0,3 0 1 0,4-3-3 0,3-7 1 0,8-2-3 0,3-4 1 15,10-2-2-15,4-7 0 16,4 0-1-16,0 0 1 15,-4-3-1-15,0-4 0 16,-4 1 0-16,1-3 0 16,-4-4 0-16,0 1 0 15,0-1 1-15,0 4 0 16,0 2 0-16,0 7 1 16,0 3-2-16,0 7 1 0,1 2-3 15,2 1 0 1,1-4-10-16,3-6 0 0,0-9-2 15,7-6 0 1</inkml:trace>
  <inkml:trace contextRef="#ctx0" brushRef="#br2" timeOffset="-127699.64">18316 13289 56 0,'0'19'28'0,"-14"15"-36"0,11-21 56 0,-8 3-47 0,0 6 0 0,-3 3 0 16,0-6 1-16,0-4-3 15,4 7 1-15,-1 0-1 16,4 0 1-16,3-9-6 16,8-7 1-16,6-6-11 0,8-16 0 15</inkml:trace>
  <inkml:trace contextRef="#ctx0" brushRef="#br2" timeOffset="-127355.23">18486 12825 46 0,'0'82'23'0,"3"-10"-18"0,-3-53 32 0,-3 6-35 0,-1 3 0 0,-3 6 0 15,3 7 1-15,1 0-4 16,-1-7 1-16,1 1 1 16,-1-1 1-16,1-2-3 15,3-4 0-15,0-9-3 16,0-7 0-16,0-9-3 16,0-3 0-16,0-9 0 15,3 0 0-15,1 2 1 16,-1-2 0-16,1-7 2 15,-1-3 1-15,1 1-2 16,0-1 1-16,-1 3 1 16,4 4 0-16,0-1 4 15,7 10 1-15,7 0 4 16,8 3 1-16,6 3 4 16,0 3 1-16,-3 7-1 0,-4-1 1 15,-7 1-6-15,-7 2 0 16,-10 11-4-16,-8 5 0 15,-10 3-2-15,-10 1 1 16,-5-10-4-16,-2-3 0 16,2-3-5-16,8-7 0 15,4-5-8-15,3-7 1 16</inkml:trace>
  <inkml:trace contextRef="#ctx0" brushRef="#br2" timeOffset="-126918.46">18803 12778 60 0,'67'50'30'0,"42"41"-38"15,-87-69 54 1,13 47-48 0,-10 0 1-16,-15 6-9 15,-13 1 1-15,-4-7-2 16,-15-10 1-16</inkml:trace>
  <inkml:trace contextRef="#ctx0" brushRef="#br2" timeOffset="-126599.64">20948 13352 60 0,'3'41'30'0,"-6"31"-36"15,3-60 49-15,0 1-44 16,-4-1 1-16,4 1-4 16,-3-7 1-16,3-6-1 15,7 0 1-15,4-12-13 16,3-17 1-16</inkml:trace>
  <inkml:trace contextRef="#ctx0" brushRef="#br2" timeOffset="-126455.72">20832 13110 40 0,'10'54'20'0,"29"-32"-23"0,-28-22 25 15,3 3-28-15,3-9 0 0,11-7-13 16,4-9 0-16</inkml:trace>
  <inkml:trace contextRef="#ctx0" brushRef="#br2" timeOffset="-126121.92">21361 13364 53 0,'31'51'26'0,"-23"-20"-30"0,-8-28 49 0,-4-9-43 0,-3-10 0 0,-7-9 1 15,-7-13 1-15,-4-12-4 16,4-9 0-16,0-4 2 16,-1-12 0-16,5-4 0 15,-1-5 0-15,4-4-1 0,11 3 1 16,6 10-2-16,8 12 1 15,17 16 0-15,11 16 1 16,7 12-4-16,-4 16 1 16,-3 6-6-16,-8 9 0 15,-13 10-11-15,-11 10 0 16</inkml:trace>
  <inkml:trace contextRef="#ctx0" brushRef="#br2" timeOffset="-125836.08">21107 13179 79 0,'24'25'39'0,"36"-43"-45"0,-38 15 71 0,20-7-66 16,18-6 1-16,10 1-10 16,8-1 0-16,-7 7 0 15,-15 9 0-15,-14 3-12 16,1 3 0-16</inkml:trace>
  <inkml:trace contextRef="#ctx0" brushRef="#br2" timeOffset="-124824.08">8551 15421 43 0,'7'60'21'0,"4"0"-15"0,-11-48 21 16,4 4-22 0,-4 3 0-16,3-4 5 0,-3-5 1 15,0-10-12-15,0-16 1 16,0-15 7-16,0-16 1 15,11-19-3-15,-8-3 1 16,11-13-5-16,-3-9 0 16,-1-6-3-16,5 6 0 15,-5 3-1-15,4 10 1 0,-3 6-1 16,3 9 0-16,0 13 2 16,0 9 1-16,0 10 0 15,4 9 1 1,0 16-1 15,-1 12 0 16,4 3-1-31,-3 16 0-1,-4 4-4 1,-3 8 1-16,-8 7-9 0,-6 13 0 0,-11-7-4 0,-4 3 1 15</inkml:trace>
  <inkml:trace contextRef="#ctx0" brushRef="#br2" timeOffset="-124606.45">8424 15450 61 0,'4'31'30'0,"24"-43"-31"0,-14 8 58 0,4 1-54 0,3-3 0 15,11 0 1-15,14-4 0 16,3-2-8-16,-3-4 1 16,0 0-5-16,-4 1 0 15,-3-10-12-15,-11-4 1 16</inkml:trace>
  <inkml:trace contextRef="#ctx0" brushRef="#br2" timeOffset="-124093.04">9384 14744 55 0,'14'3'27'0,"7"-22"-21"16,-21 19 39-16,4-6-40 15,-4 6 0-15,0 6 1 16,-7 1 1-16,-7 12-10 0,-4 6 1 16,-7 12 5-16,-3 1 0 15,-4 9-2-15,-3 3 0 16,7 3-2-16,0 4 0 15,-1 6-2-15,8-1 0 16,11 4-2-16,6-6 0 16,4-10-4-16,7-6 1 15,11-13-7-15,10-9 1 16,4-25-3-16,6-10 0 0</inkml:trace>
  <inkml:trace contextRef="#ctx0" brushRef="#br2" timeOffset="-123953.1">9701 15026 44 0,'18'22'22'0,"-25"22"-27"0,-4-31 40 16,-13 21-33 0,-1 7 0-16,-14 3 1 15,0 0 0-15,-3 0-6 16,7-7 1-16,3-2-6 15,4-7 0-15,3-22-5 16,7-12 1-16</inkml:trace>
  <inkml:trace contextRef="#ctx0" brushRef="#br2" timeOffset="-123643.28">9493 15136 37 0,'25'35'18'0,"0"-7"-15"0,-18-22 29 0,-4 10-31 0,4 9 1 0,0 0-1 0,4 3 0 0,3 0-4 16,4-6 1-16,-4-6-4 0,0-7 0 0,4-2-6 16,-1-10 1-16</inkml:trace>
  <inkml:trace contextRef="#ctx0" brushRef="#br2" timeOffset="-123543.34">9938 15199 42 0,'10'0'21'0,"1"37"-13"16,-8-30 38-16,-3 12-38 16,0 6 0-16,0 9 2 15,0 10 0-15,-3 3-14 16,-1 10 0-16,1 2 7 15,-1-6 1-15,1 1-13 16,-1-14 0-16,4-21-10 16,11-12 0-16</inkml:trace>
  <inkml:trace contextRef="#ctx0" brushRef="#br2" timeOffset="-122983.75">10167 14722 48 0,'-7'35'24'0,"11"-23"-13"0,-1-9 32 16,4 4-37-16,4-1 0 16,-1 3 5-16,8 13 1 0,3 3-14 15,4 7 0-15,-4 8 9 16,-3 8 0-16,-8 2-4 15,-10 3 1-15,-7 13-8 16,-7 6 1-16,-7 0-10 16,-4-6 0-1,-7-10-10-15,-3-9 1 0</inkml:trace>
  <inkml:trace contextRef="#ctx0" brushRef="#br2" timeOffset="-121778.64">10791 14788 30 0,'-14'16'15'0,"14"-4"-1"16,0-12 10-16,-3 0-19 16,3 0 0-16,0 0 3 15,0 3 1-15,0-6-11 16,0 3 0-16,0 0 6 16,0 0 1-16,3 3-2 15,1-3 0-15,-1 4-2 16,-3-4 1-16,4 3-1 0,-4-3 1 15,3 3-1-15,1-3 1 16,0 3-1-16,-4 0 0 16,0-3-1-16,0 0 1 15,0 0-2-15,0 0 1 16,0 0-1-16,0 0 1 16,0 0-1-16,0 0 1 15,0 0 0-15,0-3 0 16,0 0 0-16,0 3 0 0,0 0 0 15,-4-3 0-15,4 3 0 16,0 0 0-16,4-7-1 16,-4 7 1-16,0-6 0 15,0 0 0-15,0 6 0 16,0 0 0-16,0 0 0 16,0-3 0-16,0 3 0 15,0 0 1-15,0 0-1 16,0 0 1-16,0 0-1 15,0 0 1-15,0 0 0 16,0 0 0-16,0 3 0 16,0-6 1-16,0 3 0 15,-4 0 0-15,4 3 1 16,0 0 0-16,0 3 0 16,-4 4 0-16,4 2-1 15,-3 13 1-15,3-6-1 16,-4 3 1-16,-3 3-2 0,0 3 1 15,-7 7-2-15,-7-1 1 16,-4-2-1 62,-3-4 0-15,0 0-1-16,3-3 1-32,4-3-1 1,3-6 1-16,4 3-1 0,4-7 1 0,3-9-1 15,0 1 1-15,14-4 0 0,3-7 0 0,4 1 0 0,4 3 1 0,3 0 0 0,4 3 0 16,0 0 0-16,-1 0 1 0,-6 6 0 0,0 0 0 0,3 7-1 0,0-1 1 0,0 4-2 0,0 0 1 16,0-1-6-16,1-5 1 0,-5-1-14 0,-3-6 0 0,-3-9-4 0,6-10 0 0</inkml:trace>
  <inkml:trace contextRef="#ctx0" brushRef="#br2" timeOffset="-121230.25">11331 15202 45 0,'-10'53'22'0,"6"10"-21"16,4-50 34-16,0 2-30 16,0 1 0-16,0 0 6 15,0 2 1-15,0-8-14 16,0-4 1-16,0-12 8 15,0-13 1-15,0-12-3 16,0-1 0-16,4-18-4 16,-1-16 1-16,-3-18-2 15,0-7 1 1,0 3-2-16,4-13 0 0,-1 7 0 31,-3 3 0-15,0 4 0-16,4 15 0 0,3 15-1 0,7 13 1 0,4 13-1 0,3 15 0 15,10 22-1-15,-2 10 1 16,-5 12-3 0,1 13 1-16,-4-3-5 0,-7 6 1 15,-3 6-10-15,-8-3 0 16</inkml:trace>
  <inkml:trace contextRef="#ctx0" brushRef="#br2" timeOffset="-120861.73">11218 15161 57 0,'-3'28'28'0,"20"-18"-28"0,-6-10 47 0,3 0-44 0,4 3 0 0,6-3 0 16,15 0 0-16,4-3-5 15,10 3 1 1,31-22-16-1,-6-3 1-15,-18 0-2 16,-7 0 1-16</inkml:trace>
  <inkml:trace contextRef="#ctx0" brushRef="#br2" timeOffset="-120743.77">11998 14973 35 0,'28'-16'17'0,"4"7"-10"0,-25 6 25 0,0 0-28 15,0 6 0-15,-7-3 3 16,-3 3 0-16,-8 3-9 0,-3 1 1 15,-4 2 6-15,-6 7 0 16,-1 6 0-16,7 6 0 16,-3 6-2-16,3-6 0 15,-3 7-1-15,4 6 1 16,6 0-3-16,8-1 1 16,3-5-4-16,7-10 0 15,10-9-4-15,15-10 1 16,10-16-12-16,8-18 0 15,-1-3 1-15,0-7 1 0</inkml:trace>
  <inkml:trace contextRef="#ctx0" brushRef="#br2" timeOffset="-120462.42">12407 14961 35 0,'4'0'17'0,"6"6"-18"0,-10-3 32 0,-10 3-29 0,-1 10 1 0,-10 6 4 16,-7 9 0-16,-8 1-8 15,-2-1 0-15,2 7 5 16,-2-1 0-16,2 7-3 16,5-9 1-16,6-7-12 15,4-3 1-15,10-13-5 16,8-8 1-16</inkml:trace>
  <inkml:trace contextRef="#ctx0" brushRef="#br2" timeOffset="-120351.47">12178 15011 48 0,'14'19'24'0,"4"2"-23"0,-11-11 44 16,0 6-44-16,3 2 1 15,1-2-1-15,0 3 1 16,-1 12-3-16,4 7 0 15,0-1 1-15,4 1 1 16,0-3-6-16,-1-4 1 16,1-6-11-16,0-16 0 0</inkml:trace>
  <inkml:trace contextRef="#ctx0" brushRef="#br2" timeOffset="-119952.68">12527 15280 59 0,'11'22'29'0,"13"-19"-23"0,-17-3 48 0,4 4-51 16,7-1 1-16,6 0 1 16,5 3 1-16,2-6-8 15,1 3 0-15,-4-3 5 16,-3 0 0-16,-4 7-2 0,-7-1 0 15,-7 6-2-15,-7 4 1 16,-7 6-2-16,-3 3 1 16,-4 0-1-16,0 0 1 15,-1 7 0 1,1-1 0-16,4 0-1 16,3 1 0-16,7-7 0 15,7-3 0-15,10-10-3 0,12-9 1 16,6-12-6-16,4-10 1 15,-4-15-10-15,11-7 1 16</inkml:trace>
  <inkml:trace contextRef="#ctx0" brushRef="#br2" timeOffset="-119593.89">12968 14722 68 0,'-3'88'34'0,"17"28"-37"16,-7-88 60-16,7 16-56 15,11 6 0-15,6 16-1 16,1 3 1-16,-4 6-3 16,-7-12 1-16,-6-3-7 15,-12-1 1-15,-13-12-13 16,-8-6 0-16</inkml:trace>
  <inkml:trace contextRef="#ctx0" brushRef="#br2" timeOffset="-118828.04">14616 15236 60 0,'-11'41'30'0,"0"16"-31"0,11-42 44 0,0 14-42 15,0 5 1-15,0-6 1 16,0 1 0-16,0-1-4 16,4-6 1-16,3-7 1 15,0-5 1-15,4-10-1 16,3-6 0-16,0-7-2 16,0-6 1-16,0 0-2 15,-3 1 1-15,-1-1-2 16,4 9 1-16,4 4-2 15,0 6 1-15,3 6-1 16,-4 7 1-16,5 3 1 16,-1-4 0-1,0 4 3-15,0-7 0 0,-3-3 3 0,3-6 0 16,0-12 0 0,-3-7 1-16,-1-6-1 0,1-6 0 15,3-7-5 1,0-3 1-1,4-3-13 48,0-15 0-63,-11-10-6 31,7-3 0-31</inkml:trace>
  <inkml:trace contextRef="#ctx0" brushRef="#br2" timeOffset="-118422.08">15229 14728 58 0,'-7'79'29'0,"-7"37"-36"0,11-82 53 0,-1 10-45 0,4-3 1 0,-3 0 0 16,-1-4 1-16,4-2-4 16,0-7 0-16,4 0 2 15,3-12 0-15,3-3-2 16,4-13 1-16,4-7-2 15,0-2 1-15,-1 3-1 16,5-1 0-16,-5 1 1 16,1 3 0-16,-4 0 0 15,0 3 1-15,0 6 0 16,-3 7 1-16,-1 2 0 0,1 1 0 16,-4 0-1-16,4-1 0 15,-1 1-1 16,1 0 0-31,3-7-5 0,3-3 1 0,1 1-11 0,7-10 1 16</inkml:trace>
  <inkml:trace contextRef="#ctx0" brushRef="#br2" timeOffset="-118112.27">15656 15274 37 0,'4'10'18'0,"3"-7"-1"0,-7-3 22 0,7 0-34 16,0-3 1-16,0-1 4 15,4-2 1-15,-1 0-13 16,4-7 0-16,0 4 8 16,4-4 0-16,-4 4-3 15,0 0 1-15,0-4-4 16,-7-3 0-16,-3 4-2 16,-8-4 1-16,-3 7-3 15,-3 2 1-15,-1 7-1 16,1 10 0-16,-4-1-1 15,-1 1 1-15,1 8 1 16,4 8 0-16,3-1 2 16,7 0 0-16,3 3 0 15,4-6 1 1,4-3-2-16,6-10 1 0,5-3-6 0,-1-6 0 16,4-9-8-16,6-7 0 15</inkml:trace>
  <inkml:trace contextRef="#ctx0" brushRef="#br2" timeOffset="-117821.42">16066 15246 33 0,'-8'25'16'0,"-2"-6"-8"0,10-13 19 0,-4 0-26 16,4 4 1-16,0-7 0 15,0 3 1-15,0-6-4 16,0 0 1-16,7 0 1 15,0-6 1-15,4-4-2 16,3 1 1 0,11-10 1-1,-4 4 0-15,0 2 1 16,0 4 0-16,1-1 1 16,-1 1 1-16,-7 6 1 15,0 3 0-15,4 6-1 16,3 3 1-16,3 10-2 15,5 3 0-15,2 0-2 16,5 0 1-16,6-6-5 16,-3-7 0-16,3-6-6 15,-3-3 1-15,0-9-12 0,-4-10 0 16</inkml:trace>
  <inkml:trace contextRef="#ctx0" brushRef="#br2" timeOffset="-117348.2">18295 14810 59 0,'14'19'29'0,"-14"9"-24"0,-3-12 46 0,-4 9-50 16,-8 3 1-16,-9 10-1 0,-4 6 1 15,-8-1-3-15,-6 1 0 16,0 3 0-16,6-6 0 15,5-3-4-15,6-10 0 16,7-12-11-16,4-16 1 16,4-19-4-16,10-9 1 15</inkml:trace>
  <inkml:trace contextRef="#ctx0" brushRef="#br2" timeOffset="-117146.18">18006 14829 44 0,'21'59'22'0,"14"32"-27"0,-21-69 38 0,0 7-33 0,4 2 1 0,3-6-2 16,7 0 1-16,1 6-3 16,2-2 1-16,-2 5-5 15,-5-9 0-15,-2-12-5 16,-1-13 0-16</inkml:trace>
  <inkml:trace contextRef="#ctx0" brushRef="#br2" timeOffset="-116851.34">18507 15073 53 0,'10'69'26'0,"-17"-3"-31"0,4-44 53 0,-1 6-48 0,1 4 0 0,3 9 0 0,0-1 0 0,0-5-2 0,0-4 1 16,0-9-7-16,0-6 0 15,10-16-7-15,4-19 0 16</inkml:trace>
  <inkml:trace contextRef="#ctx0" brushRef="#br2" timeOffset="-116572.42">18764 14866 56 0,'-10'38'28'0,"13"-10"-28"0,1-25 50 0,3 1-47 16,3 2 1-16,8-3 2 16,7-6 1-16,10 3-8 15,4-3 1-15,-4 3 4 16,7 3 1-16,-6 0-2 0,-5 3 0 16,-6 1-2-1,-7 5 0-15,-11 10-2 0,-11 6 1 16,-3 7-3-16,-3-4 0 15,-8 7-3-15,-3-4 0 16,3-6-4-16,1-2 0 16,6-8-11-16,7-15 1 15</inkml:trace>
  <inkml:trace contextRef="#ctx0" brushRef="#br2" timeOffset="-116208.64">19794 14691 55 0,'0'28'27'0,"-17"-6"-24"0,10-13 42 0,-11 10-43 0,-7 13 0 0,-3 5 2 15,0 1 0-15,-4 9-5 16,-7 6 0-16,-3-9 1 16,3 6 0-16,4 0-5 15,7-9 1-15,-1-6-12 16,15-16 1-16,7-19-4 16,7-13 1-16</inkml:trace>
  <inkml:trace contextRef="#ctx0" brushRef="#br2" timeOffset="-116092.7">19406 14779 44 0,'36'47'22'0,"9"50"-22"0,-34-81 41 0,0 9-41 0,-1 3 1 16,1 3 0-16,-1-3 0 15,1 1-2-15,0-11 0 16,6-2 0-16,4 0 0 0,1 3-7 15,-5-4 0-15,8-8-6 16,3-4 1-16</inkml:trace>
  <inkml:trace contextRef="#ctx0" brushRef="#br2" timeOffset="-115711.89">19907 15077 42 0,'11'21'21'0,"3"-8"-17"0,-14-13 35 0,11 0-34 16,-4 0 0-16,7-3 6 15,7 0 0-15,4 0-12 16,6-4 0-16,-6 4 8 16,3 6 1-16,0 4-3 0,-3 2 1 15,-4 7-4-15,-3-4 0 16,-11 10-2-16,-3 6 0 15,-8 10-2-15,-3 0 1 16,0 12 0-16,3 0 0 16,1 3 0-16,-1 1 0 15,1-1 1-15,-1-9 0 16,4-7 0-16,11-8 1 16,14-7-1-1,10-13 1 1,11-15-8-16,7-19 1 0,-8-25-14 0,-16-4 0 15</inkml:trace>
  <inkml:trace contextRef="#ctx0" brushRef="#br1" timeOffset="-107525.15">28025 8131 30 0,'3'22'15'0,"-10"-7"-10"0,4-8 15 0,3 5-17 16,-4 7 1-16,-6 3 5 15,2-3 0-15,-2 9-10 16,-4 6 0-16,-7 7 7 15,-1-6 0-15,5 12-2 16,-1-3 0-16,1 0-3 16,-1-4 0-16,7-5 0 15,1-4 0-15,3-9-1 16,0-6 0-16,0-7 0 16,-1-9 0-16,5-3 0 15,-4-6 1-15,0-1-2 16,-4-2 1-16,-3-4 0 15,-7 4 0-15,0-1-1 16,-4-3 1-16,0 10-1 16,1 6 1-16,-1 3-1 0,4 7 0 15,3 2 0-15,4 4 1 16,4 6 0-16,-1 6 1 16,4 0-1-16,3 4 1 15,4-1 0-15,4-6 0 16,3 0-1-16,4-3 1 15,6 0 0-15,4-6 1 16,8-1-1-16,6-5 1 16,4-4-1-16,-8-6 1 15,1-3-1-15,3-3 1 16,-3-10-2-16,0 3 1 0,-4-9-2 16,-3 0 1-16,-4 1-1 15,0 2 0-15,-10 0-1 16,-4 3 0-16,-4 4-1 15,-6 2 1-15,-4 7 0 16,-4 6 0-16,-10 7 0 16,3 2 0-16,4 7 1 15,4 3 1-15,-1 3 0 16,1 3 1-16,2 4 0 16,5-1 0-16,-1-3-1 15,11 0 1-15,8-9-2 16,2-6 0-16,8-1-5 15,0-2 1 1,6-7-9-16,1-9 0 16</inkml:trace>
  <inkml:trace contextRef="#ctx0" brushRef="#br1" timeOffset="-107255.58">28370 8843 39 0,'-3'31'19'0,"-11"-25"-19"0,7-6 27 16,-4 0-27-16,-7 0 0 16,-6 3 2-16,-1 0 1 0,-3 7-2 15,0-1 0 1,-1 10 3-16,1 6 1 0,4-3 1 16,6-3 0-16,4 6 0 15,3-3 0 1,32 0-1-1,11-6 0-15,3-4-9 16,-3-6 1-16,-7-12-14 16,-15 3 1-16</inkml:trace>
  <inkml:trace contextRef="#ctx0" brushRef="#br1" timeOffset="-104358.75">27256 11862 24 0,'0'-3'12'0,"0"0"-1"16,0 3 13-16,0 0-20 16,0-3 0-16,0 3 3 15,0 3 0-15,-4 10-9 0,1 2 1 16,-1 7 5-16,1 10 1 15,3 5-3-15,-4 13 1 16,4-6-3-16,0 3 0 16,0 0-6-16,-4-6 1 15,4-9-8-15,-7-17 0 16</inkml:trace>
  <inkml:trace contextRef="#ctx0" brushRef="#br1" timeOffset="-103906.95">27284 12577 39 0,'3'7'19'0,"-3"11"-18"0,0-14 30 16,-3 2-31-16,-4 6 1 15,-4 4 0-15,-3 3 1 16,-4 3-3-16,-3-3 1 16,0 3 0-16,3 0 0 15,1-4-1-15,3-2 1 16,3-3-6-16,1-7 1 15,3-6-7-15,-1-6 1 16</inkml:trace>
  <inkml:trace contextRef="#ctx0" brushRef="#br1" timeOffset="-103710.89">27129 12565 40 0,'7'34'20'0,"7"4"-20"16,-11-26 33-16,4 1-33 16,0 3 0-16,4 2 0 15,-4-5 0-15,0 3-2 16,4 3 0-16,-4-1-10 16,0-8 1-16</inkml:trace>
  <inkml:trace contextRef="#ctx0" brushRef="#br1" timeOffset="-103483.99">27404 12791 22 0,'-4'9'11'0,"1"-3"-10"0,-1-6 7 0,4 6-13 16,-3-2 0 0,-1-1-2-16,-3 3 0 0,0 0 8 15,0 1 0-15</inkml:trace>
  <inkml:trace contextRef="#ctx0" brushRef="#br1" timeOffset="-102557.08">27354 12765 19 0,'0'-6'9'0,"7"0"-7"15,-7 6 19-15,0 3-20 0,4-6 1 16,0 6 3-16,-1 0 1 16,-3-3-6-16,4 3 0 15,-1-3 4-15,1 3 1 16,-1-3-1-16,1 4 0 16,-1-1-1-16,1 0 1 15,-1 0 0-15,4 0 0 16,0 0 0-16,4 0 0 15,-4 1 0-15,0 2 1 16,4 0-2-16,3 3 1 16,-4-2-3-16,-3-1 1 15,0 0-1-15,-3 4 0 0,0-1-2 16,-4 4 0-16,-8-1 0 16,-2 1 1-16,-4-1-1 15,-7-2 1-15,-1-4-1 16,5 3 0-16,-1 7 1 15,1 0 0-15,2-1 0 16,5 1 0-16,3-3 0 16,3-4 0-16,8 0 1 15,3 4 0-15,7-7-1 16,7-6 1-16,7-3-2 16,1 0 1-16,-1-6-8 15,-4-4 0-15,-2-3-7 16,2-2 0-16</inkml:trace>
  <inkml:trace contextRef="#ctx0" brushRef="#br1" timeOffset="-102057.79">27993 11850 43 0,'3'15'21'0,"-6"36"-22"16,-1-39 32-16,1 10-30 0,3 6 0 15,0 7 0-15,0 6 0 16,3-7-2-16,1-3 0 16,-1 1-1-16,1-4 0 15,-4-3-10-15,0-3 0 16</inkml:trace>
  <inkml:trace contextRef="#ctx0" brushRef="#br1" timeOffset="-101712.39">28028 12662 48 0,'7'9'24'0,"-14"35"-23"16,7-34 38-16,-3-4-39 15,-11 7 1-15,-8 5-1 16,-2 4 1-16,-5 6-2 16,5 1 1-16,-1-7 0 0,0-4 0 15,1 1-6-15,6-6 1 16,4-7-9-16,3-9 0 16</inkml:trace>
  <inkml:trace contextRef="#ctx0" brushRef="#br1" timeOffset="-101488.08">27884 12690 36 0,'0'38'18'0,"-4"-19"-18"15,4-13 22-15,0 0-20 16,4 4 0-16,-1 5 2 15,1 4 1-15,3 6-7 16,3-3 1-16,1-3-2 16,-1 0 1-16,5-4-9 15,2-2 1-15</inkml:trace>
  <inkml:trace contextRef="#ctx0" brushRef="#br1" timeOffset="-101293.6">28190 13004 48 0,'-7'34'24'0,"4"42"-26"0,3-58 42 16,-4 7-41-16,4 7 1 15,-3-4-5-15,-1-6 1 16,1-3-8-16,-1-19 1 15</inkml:trace>
  <inkml:trace contextRef="#ctx0" brushRef="#br1" timeOffset="-100574.65">28046 11624 47 0,'-4'6'23'0,"4"-6"-14"15,0 0 24-15,0 0-32 16,0 0 1-16,0 0-1 16,0 0 0-16,0 0-2 15,0 0 0-15,4-9-2 16,-1-10 1-16,1 3-10 0,-1-6 1 16,1-6-4-16,3-3 1 15</inkml:trace>
  <inkml:trace contextRef="#ctx0" brushRef="#br1" timeOffset="-100372.24">28053 11288 45 0,'7'4'22'0,"0"2"-24"0,-7-6 41 0,0 0-39 16,0 0 0-16,4-6-2 15,-1-1 1-15,1-5-5 16,-1-4 0-16,-3-6-7 16,4-3 1-16</inkml:trace>
  <inkml:trace contextRef="#ctx0" brushRef="#br1" timeOffset="-100197.08">28053 10912 43 0,'7'6'21'0,"0"-18"-27"15,-7 12 35-15,0 0-29 0,7-6 0 16,-3-1-5-16,3 1 0 16,0 0-4-16,-4-4 1 15</inkml:trace>
  <inkml:trace contextRef="#ctx0" brushRef="#br1" timeOffset="-99925.27">28123 10574 38 0,'0'12'19'0,"0"-9"-7"16,0-3 28-16,0 0-35 16,0 0 1-16,0 0 4 15,0-3 0-15,0 0-13 16,0-3 0-16,0-1 7 16,0 1 1-16,0 3-10 15,0-3 0-15,-3-1-13 16,6 1 0-16</inkml:trace>
  <inkml:trace contextRef="#ctx0" brushRef="#br1" timeOffset="-99266.09">27245 11687 39 0,'0'12'19'0,"4"-15"-11"0,-4 3 20 16,3-3-28-16,1-6 1 15,-1 2 0-15,1-5 0 16,-1-4-2-16,1-6 0 0,-1-3-7 15,1-3 1-15,-4-10-5 16,10 1 0-16</inkml:trace>
  <inkml:trace contextRef="#ctx0" brushRef="#br1" timeOffset="-99054.6">27305 11066 53 0,'11'9'26'0,"-1"-34"-38"16,-3 16 51-16,0-4-44 16,4-6 1-16,-4 4-18 15,0-7 1-15,0-6 21 0,0-4 0 16</inkml:trace>
  <inkml:trace contextRef="#ctx0" brushRef="#br1" timeOffset="-98830.73">27393 10545 41 0,'-3'3'20'0,"10"-9"-27"0,-4 0 38 0,1 0-32 16,-1-7 1-16,-3-3-6 15,0-2 1-15,0-4 0 16,0 0 0-16,-3-7-6 16,6-2 1-16</inkml:trace>
  <inkml:trace contextRef="#ctx0" brushRef="#br1" timeOffset="-98636.9">27418 10097 38 0,'10'3'19'0,"-6"-6"-26"15,0-3 37-15,-4-1-39 0,0-5 0 16,3-1-11-16,-3-2 1 16</inkml:trace>
  <inkml:trace contextRef="#ctx0" brushRef="#br1" timeOffset="-98381.89">27425 9758 55 0,'3'22'27'0,"1"-16"-29"16,3-2 53-16,-3-4-48 15,-1 0 1-15,-3 0 0 16,0 0 1-16,4-4-7 15,10-2 1-15,-7 3-4 16,3-6 1-16,1-10-14 16,-7 0 0-16</inkml:trace>
  <inkml:trace contextRef="#ctx0" brushRef="#br1" timeOffset="-96955.71">25643 10269 46 0,'7'7'23'0,"4"-7"-23"0,-4 0 27 0,4 0-28 15,-1 0 1 1,4 0-4-16,4 0 1 0,3-7-7 16,4-2 0-16</inkml:trace>
  <inkml:trace contextRef="#ctx0" brushRef="#br1" timeOffset="-96714.09">26226 10288 31 0,'7'22'15'0,"7"-28"-5"15,-11 3 17-15,-3 3-26 16,11 0 1-16,-1-3-1 0,1-1 1 16,3 1-5-16,0 0 1 15,4 0-8-15,-1-3 0 16,-2-4-1-16,6-5 0 16</inkml:trace>
  <inkml:trace contextRef="#ctx0" brushRef="#br1" timeOffset="-96485.54">26730 10241 36 0,'11'31'18'0,"-8"-9"-19"15,4-18 35-15,0 2-34 16,4-3 1-16,-4 0-1 15,7 0 1-15,0 0-3 16,4-3 0-16,-1 0-6 16,1-3 0-16,0-6-3 15,6-7 0-15</inkml:trace>
  <inkml:trace contextRef="#ctx0" brushRef="#br1" timeOffset="-96248.66">27347 10357 31 0,'25'6'15'0,"7"10"-12"0,-22-13 26 15,4 0-30-15,4 4 1 16,3-4 0-16,0 0 0 15,-3 0-1-15,3 0 0 16,-3 3-9-16,0-2 1 16,-1-8-1-16,1-5 1 0</inkml:trace>
  <inkml:trace contextRef="#ctx0" brushRef="#br1" timeOffset="-96007.14">27831 10461 35 0,'3'9'17'0,"15"-9"-14"16,-8 3 34-16,1-3-33 15,3 0 0-15,7 3 0 16,4 0 0-16,3 4-7 15,-7-1 1-15,-3-3-3 16,0 0 0-16,-4-12-8 16,0-7 0-16</inkml:trace>
  <inkml:trace contextRef="#ctx0" brushRef="#br1" timeOffset="-95169.04">24825 10059 37 0,'0'25'18'16,"-4"19"-7"-16,4-34 26 0,0-4-32 16,0 0 0-16,0 0 2 15,-3 1 1-15,-1-4-10 16,4-3 0-16,0 0 6 15,-3-6 0-15,3-10-3 16,0-6 1-16,0-3-2 16,0 3 1-16,0-6-1 15,0-4 1-15,0-5-2 16,3-1 0-16,4 0-2 16,1 4 1-16,-1 9-4 15,3 3 1 1,1 9-8-16,3 13 1 0,0 4-5 15,-3 5 1-15</inkml:trace>
  <inkml:trace contextRef="#ctx0" brushRef="#br1" timeOffset="-94901.52">24659 10150 48 0,'0'3'24'0,"7"4"-27"0,-3-7 44 0,3 3-40 16,-4 0 0-16,8-3 1 15,0 0 1-15,3-3-4 16,0-4 0-16,7-2-1 16,0-3 1-16,0-7-8 15,0 6 0-15,-6-6-6 16,-1 4 0-16</inkml:trace>
  <inkml:trace contextRef="#ctx0" brushRef="#br1" timeOffset="-94573.7">25058 9924 52 0,'21'60'26'15,"-21"-54"-33"-15,0-6 49 0,-4 3-41 0,-3 4 1 16,-3 5 1-16,-1 4 0 16,-3 6-4-16,0 0 0 15,0-3 3-15,0-1 0 0,3 8-2 16,1-8 0-16,3 4-2 15,3-6 0-15,4-3-4 16,7-7 1 0,7-3-9-16,4-9 1 0,-4-4-2 15,0-5 0-15</inkml:trace>
  <inkml:trace contextRef="#ctx0" brushRef="#br1" timeOffset="-94406.79">25185 10012 28 0,'3'32'14'0,"-13"5"-8"0,6-31 23 0,-3 4-27 16,-3 2 0-16,-5 1 1 16,5 3 0-16,-1-1-4 0,1 1 0 15,-1 0 0-15,1-4 1 16,3 1-11-16,-1-10 1 15</inkml:trace>
  <inkml:trace contextRef="#ctx0" brushRef="#br1" timeOffset="-94064.99">25093 10109 36 0,'0'35'18'0,"7"-16"-16"0,-3-10 25 0,3 4-28 0,-4-1 1 0,4 7-1 0,-3-3 1 0,3-1-3 0,3-5 0 16,1-4-7-16,-4-3 0 31</inkml:trace>
  <inkml:trace contextRef="#ctx0" brushRef="#br1" timeOffset="-93917.07">25287 10169 37 0,'4'19'18'0,"-1"9"-16"16,1-22 29-16,-4 4-31 16,0 2 1-16,0 4 0 0,0-4 0 15,-4 7-2-15,1-3 1 16,-4-3-5-16,3-1 0 15,1-9-6-15,10-9 0 16</inkml:trace>
  <inkml:trace contextRef="#ctx0" brushRef="#br1" timeOffset="-93494.32">25365 9965 48 0,'0'25'24'0,"14"25"-23"16,-7-37 44-16,3 9-44 0,5 0 1 0,-1 0-1 16,0 9 1-16,-4 1-4 15,1 5 1-15,-11-2-5 16,-11 5 0-16,-6-5-10 15,3-10 1-15</inkml:trace>
  <inkml:trace contextRef="#ctx0" brushRef="#br1" timeOffset="-92753.05">25456 9570 48 0,'0'25'24'0,"15"-9"-16"0,-8-13 38 15,7-3-44-15,3 0 0 16,5 0 0-16,2 0 0 16,12 0-6-16,9 0 1 15,8-3-7-15,0-7 1 16,-3-5-8-16,-5-1 1 15</inkml:trace>
  <inkml:trace contextRef="#ctx0" brushRef="#br1" timeOffset="-92394.61">26130 9595 46 0,'4'13'23'0,"-1"-1"-24"0,-3-12 38 0,0 0-38 0,7-3 1 16,0 0-2-16,4 0 0 15,-4 3-5-15,4-3 0 16,3-10-6-16,7-3 0 15</inkml:trace>
  <inkml:trace contextRef="#ctx0" brushRef="#br1" timeOffset="-92130.76">26691 9476 39 0,'11'19'19'0,"-1"-10"-17"16,-10-9 31-16,4 0-32 16,3 0 1-16,0 0 0 15,-7 0 1-15,4 0-6 16,6 0 1-16,1 0-10 16,-1-3 1-16</inkml:trace>
  <inkml:trace contextRef="#ctx0" brushRef="#br1" timeOffset="-91862.91">27139 9561 37 0,'14'12'18'0,"4"4"-19"0,-11-13 23 16,0 0-23-16,4 0 1 0,-1 0-1 15,1-3 0-15,-1-3-2 16,5-3 0-16,-5 0-6 16,1-4 0-16</inkml:trace>
  <inkml:trace contextRef="#ctx0" brushRef="#br1" timeOffset="-91758.97">27383 9614 45 0,'24'13'22'0,"-3"27"-31"16,-13-33 42-16,-8-4-45 16,-8 0 0-16,-9-13-11 15,-4-5 1-15</inkml:trace>
  <inkml:trace contextRef="#ctx0" brushRef="#br1" timeOffset="-91114.61">24670 9677 47 0,'0'15'23'0,"0"-21"-24"0,0 6 43 16,-4-6-40-16,1-7 0 16,-1-6 0-16,1-9 1 15,-1-6-4-15,-3-1 0 0,0-12 2 16,3 3 1-16,1 0-1 16,3 4 0-16,7-1-1 15,7 3 0-15,4 7-1 16,-1 3 1-16,5-1-1 15,-1 11 1-15,-4 8-5 16,1 10 1-16,-7 10-9 16,-4 2 0-16,-4 1-2 15,-3 6 1-15</inkml:trace>
  <inkml:trace contextRef="#ctx0" brushRef="#br1" timeOffset="-90724.1">24476 9576 55 0,'3'10'27'0,"22"-4"-31"0,-14-3 56 15,-1 0-51-15,11 0 1 16,8 1-1-16,6-1 0 16,0-3-7-16,-3 3 1 15,0-3-9-15,-1-6 1 16,-2-10-4-16,-1-3 0 15</inkml:trace>
  <inkml:trace contextRef="#ctx0" brushRef="#br1" timeOffset="-90585.18">25015 9410 39 0,'8'28'19'0,"-5"-18"-20"0,-3-7 35 0,-3 3-33 16,-1 4 0-16,-7 2 3 15,1 4 0-15,-4 3-4 16,3 6 0-16,1-3 3 16,-1 0 0-16,0 6-1 15,8-3 0-15,3 0-5 16,3-6 1-16,12-7-7 16,-5-5 1-16,4-14-6 15,-3-8 0-15</inkml:trace>
  <inkml:trace contextRef="#ctx0" brushRef="#br1" timeOffset="-90297.35">25146 9467 38 0,'14'15'19'0,"-24"13"-18"0,6-18 32 16,-3 6-31-16,0-1 0 15,0-2 4-15,0-1 0 16,-4 4-7-16,1 0 0 15,-4 3 4-15,-1 2 1 16,1 1-6-16,4-9 0 16,-1 0-12-16,4-10 0 15</inkml:trace>
  <inkml:trace contextRef="#ctx0" brushRef="#br1" timeOffset="-90172.42">25058 9532 44 0,'10'44'22'0,"-3"-6"-18"15,-3-35 30-15,0 7-34 16,-1 5 1-16,1 1 0 16,-1 0 1-16,4 2-3 15,-3 1 0-15,3 0-4 16,-4-6 1-16,4-4-10 15,-3-3 1-15</inkml:trace>
  <inkml:trace contextRef="#ctx0" brushRef="#br1" timeOffset="-89783.64">25210 9614 34 0,'14'9'17'0,"7"-9"-7"0,-14 4 21 16,0 2-27-16,0-3 1 15,0 3 4-15,0-9 0 16,0 6-11-16,4 0 1 16,-1 4 7-16,-3-1 0 0,0 3-3 15,0 4 0 1,-3-4-3-16,-4 1 1 0,-4 2-2 16,1-2 1-16,-8-1-1 15,1 0 0-15,-8 1 0 16,0 2 1-16,1-2 0 15,-1 2 0-15,4-2-1 16,0-1 1-16,7 1-2 16,7 2 0-16,3-3-2 15,12-5 0-15,6-8-5 16,0-5 0-16,4-3-7 16,-4-7 1-16</inkml:trace>
  <inkml:trace contextRef="#ctx0" brushRef="#br1" timeOffset="-89661.71">25315 9388 59 0,'7'69'29'0,"15"38"-33"0,-12-88 55 16,4 9-51-16,0 0 0 15,0 3-2-15,-3 4 1 16,-11-1-10-16,-14-2 0 16,-18-7-6-16,-10 0 1 15</inkml:trace>
  <inkml:trace contextRef="#ctx0" brushRef="#br1" timeOffset="-87258.55">6657 16243 37 0,'-7'22'18'0,"3"-16"-12"0,1-6 18 16,-4 0-22-16,0-3 0 15,-4 0 1-15,-3 0 0 16,-4 3-4-16,-3 3 0 0,-3 3 3 15,-1 7 0-15,4 9-3 16,-8 9 0-16,12 10-1 16,3 9 0-16,7-3-1 15,7-3 0-15,7-3 1 16,3-10 1-16,11-9 2 16,8-13 0-16,-5-12 2 15,5-15 0-15,-1-14-1 16,0-5 0-16,-7-7-1 15,0 3 0-15,-3-3-7 16,3-6 1-16,-10 3-8 16,6 3 1-16</inkml:trace>
  <inkml:trace contextRef="#ctx0" brushRef="#br1" timeOffset="-86837.44">6893 16516 48 0,'0'59'24'0,"0"-18"-25"0,4-35 42 15,-4-2-40-15,7-1 1 16,-4-6-1-16,4-4 1 15,4-11-3-15,7-4 0 16,-4-10 1-16,3-2 1 16,12-4-2-16,-8 4 1 0,4-1-1 15,-1-6 1-15,1 7-1 16,0 6 1-16,-1 3 0 16,1 6 0-16,0 6 1 15,3 7 1-15,0 6 0 16,0 6 0-16,1 7 0 15,-5 6 0-15,-3 9-1 16,1 6 0-16,2 4 0 16,-3 6 0-16,8-13-2 15,-8 1 1-15,0-7-6 16,7-13 0-16,-10-9-10 16,-4-15 1-16</inkml:trace>
  <inkml:trace contextRef="#ctx0" brushRef="#br1" timeOffset="-86235.88">9624 16089 47 0,'-4'13'23'0,"-3"-7"-15"15,4-6 32-15,-4 3-37 0,-4 4 1 16,-3 5 1-16,-4 7 1 16,-6 6-7-16,-5 3 0 15,5 4 4-15,-15 15 1 16,0 9-2-16,7 13 1 16,4 3-1-16,7 10 0 15,3-4 0-15,4 7 1 16,14-16-2-16,7-6 1 15,7-10-1-15,4-12 0 16,3-13-6-16,4-6 1 16,3-16-15-16,4-18 0 0,-11-7-1 15,4 3 0-15</inkml:trace>
  <inkml:trace contextRef="#ctx0" brushRef="#br1" timeOffset="-85574.48">9885 16459 54 0,'-4'26'27'0,"18"-8"-33"15,-10-11 52-15,-4 5-45 16,0 10 1-16,0 3 1 16,-4 10 0-16,1 9-4 0,-1 3 0 15,1-3 1-15,3-4 1 16,0-5-7-16,7-13 1 16,7-16-12-16,11-9 1 15</inkml:trace>
  <inkml:trace contextRef="#ctx0" brushRef="#br1" timeOffset="-85331.46">10241 16654 47 0,'4'41'23'0,"-18"15"-21"15,10-37 32-15,-7 3-34 16,-3 3 1-16,-7 6 0 15,0 4 0-15,3-4-4 16,4-6 0-16,4-3-10 16,3-12 0-16</inkml:trace>
  <inkml:trace contextRef="#ctx0" brushRef="#br1" timeOffset="-85050.63">10717 16143 39 0,'11'31'19'0,"-7"4"-14"0,-4-23 24 16,-4 4-25-16,-7-4 1 16,1 13 3-16,-4 10 0 15,-4-4-10-15,0 7 1 16,1 0 6-16,3-1 1 15,3 4-2-15,4-13 1 16,4-3-2-16,10 0 0 16,7-6-3-16,7-6 0 0,4-4-4 15,3-9 1-15,4-9-9 16,3-7 1-16,-3-9-7 16,-1-6 0-16</inkml:trace>
  <inkml:trace contextRef="#ctx0" brushRef="#br1" timeOffset="-84810.76">11028 16140 37 0,'3'22'18'0,"1"18"-12"16,-4-27 25-16,0 6-25 16,-4-1 1-16,-3 8 3 15,-7 11 1-15,-3 4-13 16,-8 19 1-16,0-4 9 15,-3 7 0-15,0 3-4 16,3-7 0-16,4 4-6 16,7-13 0-16,3-12-10 0,4-13 1 15,11-22-8-15,10-13 0 16</inkml:trace>
  <inkml:trace contextRef="#ctx0" brushRef="#br1" timeOffset="-84479.95">11247 15804 67 0,'-11'78'33'16,"46"54"-32"-16,-21-100 62 0,0 18-60 15,4 6 0-15,0 7 1 16,3 9 1-16,-3 0-7 16,-8 3 0-16,-13 1-1 15,-8-4 1-15,-17-13-19 16,-22-12 1-16,-6-3-3 16,-11-12 1-16</inkml:trace>
  <inkml:trace contextRef="#ctx0" brushRef="#br1" timeOffset="-81011.86">1715 4205 49 0,'0'6'24'15,"10"3"-9"-15,-10-5 25 0,4 2-35 16,3 3 1-16,3 4 2 15,1 9 0-15,-1 0-11 16,8 3 1-16,3 0 6 16,-3 3 1-16,3 0-4 15,-3-3 1-15,-8-6-1 16,1-3 0-16,3-13 0 16,-3-16 0-16,3-12 0 15,-4-22 0-15,11-28-1 16,11-19 0-16,18-28-7 15,-1-13 0-15,4 6-14 16,-7 13 1-16,-18 25-1 16,4 16 0-16</inkml:trace>
  <inkml:trace contextRef="#ctx0" brushRef="#br1" timeOffset="-80409.58">1630 5625 49 0,'7'7'24'0,"3"2"-20"0,-2-6 47 15,2 3-47-15,1 7 0 16,-1-1 2-16,11 10 1 15,-3 7-9-15,-4-1 0 16,4-3 5-16,-8-3 0 16,8-3-1-16,-7-7 0 0,-1-6-1 15,1-15 1-15,-1-16-1 16,12-10 1-16,6-21-1 16,4-35 1-16,13-16-7 15,15-12 1-15,0-9-16 16,-10 15 0-16,-11 19-1 47,-1 28 1-47</inkml:trace>
  <inkml:trace contextRef="#ctx0" brushRef="#br1" timeOffset="-79795.38">1774 7585 60 0,'22'16'30'0,"16"21"-38"16,-27-24 59-16,10 0-51 15,-3 8 1-15,-4-5 1 16,4 0 1-16,-8-4-3 16,1 4 1-16,-4-10 2 15,3-3 0-15,-6-21 0 0,14-14 0 16,-1-24-1-16,22-26 1 16,7-27-2-1,14-33 1-15,14 1-12 0,-11-3 1 16,-17 12-11-16,-10 26 0 15</inkml:trace>
  <inkml:trace contextRef="#ctx0" brushRef="#br1" timeOffset="-78939.58">1446 12185 46 0,'11'57'23'0,"10"-16"-14"0,-14-32 28 16,-3 0-33-16,3 4 0 15,3-1 5-15,1-2 0 16,0-4-10-16,6-6 0 16,4-9 8-16,1-16 1 15,6-19-3-15,11-25 0 16,21-19-3-16,-1-41 1 16,12-31-14-16,10-12 1 0,-14-22-12 15,7 30 1-15</inkml:trace>
  <inkml:trace contextRef="#ctx0" brushRef="#br1" timeOffset="-72662.33">22324 1012 31 0,'-14'60'15'0,"-4"-35"-1"0,15-15 15 0,-1 2-26 16,0 4 1-16,1-1 2 16,-1-5 0-16,1-1-7 15,-1 4 0-15,4-7 5 16,4-3 1-16,-1-6-3 16,4-16 1-16,4 0-2 15,0-6 0-15,6-12-1 16,4-7 1-16,11-19-1 15,7 4 0-15,0-7-1 16,0 3 1-16,-4 3-1 16,-3 16 1-16,-4 10 0 15,-7 12 0-15,0-3 0 16,-7 9 0-16,-3 13-1 0,-4 3 1 16,0 3-1-16,-3 13 1 15,-1 0-1-15,1-4 1 16,-1 4 0-16,1-7 0 15,-1 1 0-15,1-4 0 16,3-3 0-16,3 3 0 16,4-15 0-16,-3 9 1 15,7-16-1-15,3-3 1 16,-4-6-1-16,5 7 0 0,-5-1 0 16,-3 0 1-16,0 3-1 15,1 7 0-15,-5-1 0 16,1 1 0-16,-4 0 0 15,3 12 0-15,-6 3-1 16,-4-6 1-16,0 9-1 16,-4 4 1-16,1 9 0 15,-1 6 0-15,1-3-1 16,-1 3 1-16,-3 16-1 16,0-6 1-16,0 6-4 15,4-6 0-15,3-4-6 16,3 0 0-16,1 4-5 15,3-22 1-15</inkml:trace>
  <inkml:trace contextRef="#ctx0" brushRef="#br1" timeOffset="-72288.13">23174 856 32 0,'11'3'16'0,"-11"-16"-11"0,0 13 26 15,0 0-30-15,-4 0 1 16,-3 3 1-16,0 4 0 15,-4-7-4-15,-3 3 0 16,-3 3 3-16,2 3 0 16,1 4-1-16,0-4 0 15,0 4-1-15,4-4 1 16,3 1-2-16,-1-1 1 0,5-9-1 16,3 0 0-16,3 0 0 15,8 0 0-15,3-9 0 16,-3 9 1-16,-1-10 0 15,1 10 0-15,-1-6-1 16,1 12 1-16,-4-6 0 16,0 10 1-16,-3-1-1 15,-1 10 0-15,1 6 0 16,-1-3 1-16,1-6-1 16,-1-7 0-16,4 1 0 15,4-4 0-15,3 3-5 16,4 1 1-16,3-10-8 15,0-7 1-15</inkml:trace>
  <inkml:trace contextRef="#ctx0" brushRef="#br1" timeOffset="-71899.58">23537 708 35 0,'11'16'17'0,"-4"40"-12"0,-11-40 26 15,-3 3-30-15,0 6 1 16,-10 9 0-16,-1 10 0 16,4-6-3-16,0-13 0 15,0-6 2-15,-4 0 0 16,8-10-3-16,-1 7 0 16,4-26-3-16,0-5 1 15,0-10-2-15,3-7 1 0,1-2-1 16,3-7 1-16,0 0 1 15,0 10 1-15,3 9 3 16,4 0 0-16,0 9 4 16,0 13 1-16,0 19 3 15,1 10 0-15,9 11 0 16,1 17 1-16,-1-13-2 16,5 3 1-16,2-7-6 15,1-2 0-15,-4-19-14 16,-3-3 1-16,-1-16-4 15,5-10 1-15</inkml:trace>
  <inkml:trace contextRef="#ctx0" brushRef="#br1" timeOffset="-70246.74">24105 627 48 0,'-10'15'24'0,"17"4"-25"0,-4-19 44 15,1 3-43 1,-1 4 1-16,1-7-1 0,-1 0 1 15,4 0-2-15,1 0 1 16,-1-10-5-16,3 4 1 16,-3 3-11-16,0-7 1 15</inkml:trace>
  <inkml:trace contextRef="#ctx0" brushRef="#br1" timeOffset="-70049">24102 874 58 0,'3'29'29'0,"4"-1"-35"16,-3-22 50-16,-4-6-45 16,0 0 0-16,3 0-11 15,4-6 0-15,-10-3 3 16,3-4 0-16</inkml:trace>
  <inkml:trace contextRef="#ctx0" brushRef="#br3" timeOffset="-59737.3">25975 8143 19 0,'4'-6'9'0,"10"-22"-1"15,-11 18 9-15,4 4-12 16,0-3 1-16,0-1 4 15,0-2 0-15,0-1-12 16,1-6 1-16,-1 7 8 16,0-4 1-16,-4 0-4 0,-3 7 0 15,-3 0-2 1,-1 2 0-16,-3 4-2 0,-4 3 1 16,-3-3-2-16,-3 3 1 15,-1-3-1-15,0 3 1 16,-3 9-2-16,4 4 0 15,-1 6 0-15,-3 6 1 16,7 9 0-16,0 7 0 16,7 0 0-16,3-3 1 15,8-4 1-15,6-6 1 16,8-6 1-16,10-9 0 16,11-1 0-16,0-15 1 0,-8-9 0 15,-2-10 0-15,-5 0-2 16,-6-7 1-16,-7 1-2 15,-4-6 0-15,-7-1 0 16,-7 4 0-16,-4 12-1 16,-7-3 0-16,-6 3 0 15,-1 4 1-15,-3 11-1 16,-1 11 0-16,-2 2 0 16,-1 10 1-16,7 6-1 15,4 3 0-15,7 7 0 16,3 6 0-16,11-7 0 15,4 4 0-15,3-4 0 16,7-6 1-16,4-9 0 16,3-6 0-16,0-7 0 15,0-6 1-15,0-6-1 16,-3-10 0-16,-4-3 0 16,-3-6 0-16,-4-3-1 0,-7 0 1 15,0 0-1-15,-7-1 0 16,-4 7 0-16,-3 7 0 15,-4-1 0-15,-3 10 1 16,4 6-1-16,-5 3 0 16,5 3 0-16,-4 7 1 15,3 5 0-15,7 1 0 16,4 6-1-16,4 4 1 16,6-4 0-16,4-3 0 15,4-4 0-15,3-5 0 0,7-4 0 16,4-9 1-16,-4-3-1 15,0-9 0-15,0-7 0 16,-6-3 0-16,-5-3-2 16,-3-3 1-16,-3-4 0 15,-8 1 0-15,1 3 0 16,-4 6 0-16,-4 3 0 16,-3 0 0-16,-4 13 0 15,1 6 1-15,3 6-1 16,-1 10 1-16,1-4-1 15,4 1 1-15,-1 15-1 16,4 0 0-16,4 10 0 16,-1-4 1-16,4-5-1 15,4-4 1-15,3-6-1 16,3-7 1-16,1-2-1 0,-1-7 1 31,1-6-1-31,0-10 1 0,-4-3-2 0,-4 4 1 16,1-13-1-16,-4-4 1 15,0 4-1-15,0-6 1 16,-4 0 0-16,1 2 0 16,-4 11 0-16,-1-1 0 15,-2 6 0-15,-1 13 0 16,-3 7 0-16,-3 8 0 16,-1-2 0-16,4 6 1 15,-4 3-1-15,8 6 1 16,-1-3-1-16,7 3 1 0,1-3-1 15,10-3 1-15,4-6-1 16,-1-4 0-16,4-5-1 16,4-11 1-16,0-5-1 15,-4-7 1-15,0-2-1 16,-4-1 0-16,-3-3 0 16,0-6 1-16,1-1 0 15,-5-2 0-15,-3 3-1 16,0-4 1-16,-3 17 0 15,-1-1 0-15,-3 10 0 16,0 9 1-16,-4 3-2 16,1 4 1-16,-1 2-1 15,1 4 1-15,3-1-1 16,3 1 0-16,-3 0 0 16,3-4 0-16,8 1 0 15,-4-1 1-15,3-2 0 0,1-7 0 16,0 0-1-16,-1-6 1 15,4-6-1-15,0-1 1 16,0-2 0-16,4-7 0 16,-1-3-1-16,1 0 1 15,0-3 0-15,-1 6 0 16,1 3 0-16,-4 7 0 16,-4 9 0-16,1 9 0 15,-4 4 0-15,-4 6 1 0,1 6-1 16,-4 3 0-16,0 0-1 15,0 0 1-15,3-2-4 16,1-11 0-16,6-5-8 16,4-10 0-16,4-13-7 15,3 1 0-15</inkml:trace>
  <inkml:trace contextRef="#ctx0" brushRef="#br3" timeOffset="-58943.18">25679 7344 53 0,'-14'12'26'0,"7"4"-23"0,7-16 45 0,0 0-43 16,0 0 0-16,0 0 2 16,0 0 1-16,3-6-11 15,4-7 1 1,7-3 6-16,4-2 0 0,7-4-2 16,-1-3 0-16,4-4-2 15,1 1 1-15,-1-3-1 16,-3 6 0-16,-1-4-2 15,-6 11 1-15,-4 2-3 16,0 3 0-16,-3 1-1 16,-4 6 1-16,3-1-1 15,-3 7 1-15,4 0 1 16,0 0 0-16,-1 0 2 16,-3 3 0-16,0 1 1 15,0-1 1-15,0 0-1 16,0-3 0-16,1 0 0 0,-1-3 1 15,0-4-1-15,3 1 0 16,1-3 0-16,-1-7 1 16,5 0 0-16,-1 1 0 15,0-7-1-15,0 3 1 16,-4 0 0-16,1 3 0 16,-4 7-1-16,0 3 1 15,0 6-1-15,-3 6 0 16,-4 7 0-16,0 5 1 0,0 7-1 15,0 7 0-15,-4-1 0 16,1 4 1-16,-1-4-1 16,1 4 1-16,-1 2-1 15,4-5 0-15,0-1-3 16,7-3 0-16,-3-6-8 16,6 0 0-16,1-3-6 15,3-10 0-15</inkml:trace>
  <inkml:trace contextRef="#ctx0" brushRef="#br3" timeOffset="-58566.41">26462 7231 60 0,'3'19'30'0,"-17"-10"-35"15,11-9 56-15,-4 3-49 0,-4 0 1 16,-3 4 1-16,-4-1 1 15,-3 3-6-15,0 1 0 16,3 5 3-16,1-2 1 16,-1-1-2-16,8 1 1 15,2-1-2-15,1-5 1 16,7 2-1-16,7-6 0 16,4-3-1-16,0 0 1 15,-1-3-1-15,4-3 0 16,0-4-1-16,1-2 1 0,-1 3-1 15,-4 2 1-15,1 7-1 16,-1 3 1-16,-3 4 0 16,1 2 0-16,2-3 0 15,1-3 1-15,-1 4-4 16,8-1 0-16,-4 3-7 16,4 1 0-16,-4-4-7 15,0-6 0-15</inkml:trace>
  <inkml:trace contextRef="#ctx0" brushRef="#br3" timeOffset="-58338.03">26765 7181 39 0,'7'-7'19'0,"-3"20"-11"16,-4-10 29-16,-4 3-33 15,1 4 0-15,-1 2 4 0,-3 4 1 16,-3 0-10-16,-1 2 0 15,-3 1 6-15,-4 0 1 16,1-6-3-16,-1-1 0 16,7 1-5-16,1-1 1 15,3-6-8-15,0-2 0 16,3-4-9-16,-3-7 0 16</inkml:trace>
  <inkml:trace contextRef="#ctx0" brushRef="#br3" timeOffset="-58155.13">26614 7152 52 0,'21'69'26'0,"-4"35"-26"0,-10-82 41 0,0 12-41 16,4 1 0-16,0 6-1 15,-1-10 1-15,4-9-9 16,-3-3 0-16,0-7-6 15,-4-9 0-15</inkml:trace>
  <inkml:trace contextRef="#ctx0" brushRef="#br3" timeOffset="-55474.03">31965 6030 38 0,'14'0'19'0,"4"-22"-5"0,-11 12 20 0,0-5-32 16,0-4 1-1,0-3 2-15,-3 6 1 0,-4-3-7 16,-7 1 0-16,-4-1 4 15,-7 0 0-15,1 0-2 16,-11-6 1-16,3 6-2 16,-3 4 1-16,-1 2-1 15,5 1 0-15,-1 5-1 16,4 7 1-16,3 7-1 16,4 2 0-16,4 3 0 15,-1 7 1-15,4 0 0 16,7 0 0-16,7 0 1 15,7 3 0-15,7-7 2 16,4-2 0-16,0-10 0 16,-1-3 0-16,-3-6 0 15,1-4 0-15,-5-5-1 16,1-7 1-16,-4-3-3 0,-7 6 1 16,0 0-1-16,-7 3 0 15,-3-6-1-15,-8 7 1 16,0 5-2-1,-6 4 1-15,-8 6-1 0,0-3 0 16,1 9-1-16,-4 4 1 16,3 12-1-16,4 3 1 15,3 6 1-15,4 0 1 16,7 1 0-16,3-1 0 16,1 4 0-16,10-10 1 0,10-7 1 15,12-8 1-15,2-7 0 16,-2-9 0-16,-1-7-1 15,-3 1 1-15,-8-7 0 16,1-3 0-16,-8 0-2 16,-6-6 0-16,-4-1-1 15,-4 1 0-15,-6 6 0 16,-4 10 0-16,-4 2-1 16,-3-2 1-16,-4 9-1 15,1 12 0-15,-1 4 1 16,4 5 0-16,3 4-1 15,4 0 1-15,0 10 0 16,3-1 0-16,8 7 0 16,-1-4 1-16,4-6-1 15,7-12 0-15,7-3 0 16,4-13 0-16,3-7 1 0,0-2 0 16,1-4-1-1,-5-9 1-15,-3-12-1 0,-3-1 1 16,-1-2-1-16,-3 5 1 15,-3 1-2-15,-4 3 1 16,-4 3-1-16,1 9 1 16,-8 7-1-16,-3 2 1 15,-3 17-1-15,-5 6 0 16,5 9 0-16,-1 6 1 16,4 0 0-16,3 10 0 0,1 0 0 15,3 0 1-15,3-10-1 16,1-6 1-16,10-6 0 15,7-7 0-15,11-12-1 16,-1-9 1-16,1-7-5 16,-4-2 0-16,0-1-16 15,-3-3 1-15,3-3-1 16,0 3 0-16</inkml:trace>
  <inkml:trace contextRef="#ctx0" brushRef="#br3" timeOffset="-54543.03">32283 5748 56 0,'0'31'28'0,"14"-22"-34"15,-7-12 54-15,0-9-47 0,4-1 1 16,3-9 0-16,3-9 1 15,1-4-4-15,0-12 0 16,3-3 2-16,0 0 1 16,0 3-2-16,4 3 1 15,-4 6-1-15,0 10 0 16,-3 3 0-16,-4 12 0 16,-4 7 0-16,1 9 0 15,-4 4 0-15,-3 2 0 0,-1 7 0 16,1-7 0-16,3 1 0 15,0-1 0-15,0 3 0 16,3-8 0-16,4-4 0 16,1-10 0-16,2-2 0 15,1-1 0-15,0-6 0 16,-1 0 1-16,1 1-1 16,-4-1 0-16,0-9 0 15,0 6 0-15,0 0 1 47,-3 9 0-31,-1 1 0 15,-3 2 0-15,1 4-1-16,-5 18 1 0,-3 4 0 0,-3 9 0 0,-5 10-1 15,5 6 0-15,-1 6 0 0,1 0 0 0,-4 0-2 0,0 3 1 0,0-6-5 0,3-13 0 0,1-3-7 16,3-6 0-16,0-6-5 0,-4 0 1 15</inkml:trace>
  <inkml:trace contextRef="#ctx0" brushRef="#br3" timeOffset="-54150.71">33013 5628 31 0,'11'4'15'0,"-4"-8"-4"0,-7 4 21 0,0 0-29 16,-4-3 1-16,-3 3 2 15,-7 3 0-15,0 4-8 16,-4-1 1-16,-3 3 4 16,3 1 1-16,4-4-3 15,0 3 1-15,4-5-2 16,2 2 1-16,8-3-1 16,8-3 1-16,2-3-1 15,4-3 0-15,0-7-1 16,0-3 1-16,1 7 0 15,-1 0 0-15,-4-1 0 16,-3 4 0-16,0 6 0 16,0 3 0-16,0 6 0 15,-3 7 1-15,0 0 0 16,-1-4 0-16,1 7-1 0,3-3 1 47,-4 6-1-47,4-3 1 0,0-1-5 0,0-5 0 15,4-4-8-15,0-2 1 0,-1-4-4 0,4-10 0 16</inkml:trace>
  <inkml:trace contextRef="#ctx0" brushRef="#br3" timeOffset="-53726.86">33348 5522 38 0,'0'34'19'0,"-7"16"-22"0,4-37 33 0,-5 3-27 16,-2-1 0-16,-8 4 2 16,1 0 0-16,-5 3-6 15,5 3 0-15,-1-3 4 16,4 0 0-16,3-3-4 16,4-7 1-16,0-2-6 15,4-10 1-15,-1-10-6 16,1-5 0-16,-1-4-3 15,1 3 0-15</inkml:trace>
  <inkml:trace contextRef="#ctx0" brushRef="#br3" timeOffset="-53602.92">33115 5500 29 0,'4'-10'14'0,"20"45"-3"16,-13-23 26-16,3 17-32 15,4 2 0-15,3 16 2 0,0 13 0 16,0-16-11-16,0-1 1 15,-3 4-1-15,-4-12 0 16,-10-1-10-16,-11-8 1 16</inkml:trace>
  <inkml:trace contextRef="#ctx0" brushRef="#br3" timeOffset="-39334.54">24483 1160 40 0,'3'12'20'0,"4"-15"-12"0,-3-6 21 16,3-10-26-16,0 3 1 16,0-21 1-16,0-7 1 15,4-6-8-15,6-7 1 16,5 7 3-16,2-6 1 15,4 2-2-15,-3-5 0 16,0 18-2-16,0-3 0 16,-1 0 0-16,1 0 0 15,-4 16-1-15,0 12 0 16,-3 7 0-16,-4 18 0 0,-3-2 0 16,-1 5 0-16,-6 23 0 15,-4-10 0-15,0 28 0 16,-4-6 1-16,1 13 2 15,-1 6 0-15,1-7 0 16,-1 13 0-16,4-9-1 16,0-7 0-16,0-15-3 15,4-3 0-15,3-23-7 16,0-11 0-16,-4-17-3 16,-3-3 0-16</inkml:trace>
  <inkml:trace contextRef="#ctx0" brushRef="#br3" timeOffset="-39136.08">24613 903 47 0,'7'34'23'0,"15"-24"-20"15,-12-10 48-15,8-7-50 0,3 4 1 16,7-6-2-16,4-7 1 15,0 7-6-15,-1-1 1 16,1-9-11-16,-4 1 0 16</inkml:trace>
  <inkml:trace contextRef="#ctx0" brushRef="#br3" timeOffset="-36707.9">25090 508 31 0,'3'0'15'0,"-3"-25"-8"0,0 25 18 15,0 0-24-15,4 3 0 16,-1 12 3-16,-3-8 1 15,0 11-5-15,0 11 0 0,-3-4 3 16,-1 28 0-16,-3 0 0 16,4 10 0-16,-1 9-3 15,4-19 0-15,0 1-5 16,0-17 1-16,4-11-9 16,-4-8 0-16</inkml:trace>
  <inkml:trace contextRef="#ctx0" brushRef="#br3" timeOffset="-36493.92">24850 730 64 0,'28'19'32'0,"39"-19"-37"0,-35-6 61 16,-1 3-56-16,19-7 0 15,6 4-6-15,4-3 1 16,0-1-2-16,-10 1 1 16,-15 2-13-16,-10 4 1 15</inkml:trace>
  <inkml:trace contextRef="#ctx0" brushRef="#br3" timeOffset="-32955.28">26321 777 45 0,'0'3'22'16,"-4"4"-13"-16,1-7 22 0,-4-10-31 16,0 10 0-16,-4-6 0 15,-7 12 1-15,4 4-2 16,-3-1 1-16,-5 7 0 16,1 3 0-16,0 6-1 15,3-3 0-15,1 9-1 16,3-3 1-16,7-3-1 15,3 4 1-15,8-11 0 16,3-8 0-16,7-4 1 16,0-12 0-1,18-29 0-15,-4 7 0 16,0 3 0-16,-3 3 0 16,-4-3-1-16,0 6 1 15,-3 3-2-15,-4 7 1 16,0 0 0-16,0-1 1 15,0 10-1-15,-3 3 1 16,-1 13 2-16,1 0 0 16,3 12 0-16,0 6 1 15,4 4 0-15,0-13 0 16,3 3-3-16,3-12 1 0,5-3-14 16,-8-4 0-1</inkml:trace>
  <inkml:trace contextRef="#ctx0" brushRef="#br3" timeOffset="-32456.38">27386 950 53 0,'11'34'26'0,"-18"38"-29"0,7-65 40 0,-4-4-39 15,1 3 1-15,-1-6-7 16,1 0 1-16,-1 0-3 16,-3-19 1-16</inkml:trace>
  <inkml:trace contextRef="#ctx0" brushRef="#br3" timeOffset="-32160.86">27270 724 34 0,'7'0'17'0,"7"9"-10"0,-14-2 20 16,7-4-27-16,4 3 0 15,3-3-1-15,3 3 0 16,8-6-9-16,3-9 1 15,4 3-2-15,3 3 1 16</inkml:trace>
  <inkml:trace contextRef="#ctx0" brushRef="#br3" timeOffset="-31937.99">27841 1019 48 0,'7'56'24'16,"-3"-43"-29"-16,-4-10 50 0,-4-6-44 15,1-13 1-15,-4-12 1 16,-4-13 1-16,-3-6-5 16,0-6 1-16,-4-4 2 15,1-2 0-15,3 2-1 16,3 4 1-16,4 0-2 15,3-1 1-15,8 4 0 16,3 13 0-16,4 2-1 16,3 16 1-16,0 0-2 15,0 13 1-15,0 12-3 16,0 13 0-16,-3 0-7 0,-4 6 1 16,-4 3-8-16,-6 1 0 15</inkml:trace>
  <inkml:trace contextRef="#ctx0" brushRef="#br3" timeOffset="-31699.12">27623 840 66 0,'10'25'33'0,"36"-6"-41"0,-25-16 63 0,7 3-56 16,1-6 1-16,6 0-7 15,4 0 1-15,-4 0-2 16,-3-6 1-16,-8 3-11 15,-6-7 0-15</inkml:trace>
  <inkml:trace contextRef="#ctx0" brushRef="#br3" timeOffset="-31245.31">29418 1279 54 0,'0'16'27'0,"-3"-26"-29"0,3 1 45 0,0-1-43 15,-4-15 1-15,-3-3-1 16,-7-31 1-16,0-4-1 16,0-9 0-16,0-7 0 15,3-5 1-15,7 5-1 16,4-2 0-16,8 9-1 16,2-4 0-16,8 20 1 15,-1 9 0-15,1 12-1 16,0 17 1-16,-4 18-2 15,0 12 0-15,4 16-6 16,-8-3 0-16,-3 10-7 16,-7 3 0-16</inkml:trace>
  <inkml:trace contextRef="#ctx0" brushRef="#br3" timeOffset="-30972.06">29051 1097 59 0,'14'10'29'0,"25"2"-32"0,-25-6 54 15,15-6-51-15,13 3 1 16,7-3-1-16,4 0 1 16,-11-3-4-16,8-3 0 15,3 3-8-15,3-6 1 0,-3-10-7 16,0-13 0-16</inkml:trace>
  <inkml:trace contextRef="#ctx0" brushRef="#br3" timeOffset="-30761.18">29997 806 57 0,'-4'43'28'0,"-17"-18"-34"15,10-12 50-15,-3 3-43 16,-3 9 0-16,-4 6 1 16,-4 1 0-16,0 5-3 15,4 7 1-15,3 0 0 16,8-16 1-16,6 7-4 16,8-10 1-16,10-6-6 15,7-16 0-15,7 3-8 0,-7-12 0 16</inkml:trace>
  <inkml:trace contextRef="#ctx0" brushRef="#br3" timeOffset="-28299.62">30212 1081 38 0,'3'-6'19'0,"1"-16"-11"16,-4 22 19-16,0 0-27 15,-4 0 0-15,-3 0-1 16,-3 0 0-16,-4 10 1 15,-4-7 0-15,0 6-2 16,1 7 1-16,3 3-1 16,0-1 1-16,3 4 0 15,4-3 0-15,0-6 0 16,3-1 1-16,1-2 0 0,10-10 0 16,0-7 0-16,7-2 0 15,0 0 0-15,-3-1 1 16,3-9-1-16,0-3 0 15,-3 4 0-15,-1 8 1 16,-6-2-2-16,3-1 1 16,-4 10-1-16,4 3 1 15,0 6-1-15,0 13 1 16,0 0 0-16,0 6 1 0,4-3-1 16,0-3 1-16,3 3-3 15,3-10 0-15,8 4-8 16,0-7 0-16</inkml:trace>
  <inkml:trace contextRef="#ctx0" brushRef="#br3" timeOffset="-27997.05">30392 981 51 0,'46'94'25'0,"21"-41"-26"15,-50-27 46-15,-3 2-45 0,-3 6 1 16,-4 16-3-16,-3-9 0 16,-4 3-8-16,-7 0 0 15,-15-9-5-15,1-10 0 16</inkml:trace>
  <inkml:trace contextRef="#ctx0" brushRef="#br3" timeOffset="-27488.57">30801 893 48 0,'14'3'24'0,"18"19"-20"0,-18-22 43 15,7 0-44-15,11 0 0 16,7 0 2-16,3 0 0 16,-10 4-6-16,-4 2 0 15,-7 13 4-15,-3-1 0 0,-4-2-2 16,-7 6 1-16,-7 9-2 15,-7 7 0-15,-11 0-2 16,-3-7 0-16,-4-3-5 16,4-3 1-16,4 4-12 15,6-11 0-15</inkml:trace>
  <inkml:trace contextRef="#ctx0" brushRef="#br3" timeOffset="-27022.83">31679 1382 40 0,'-7'13'20'0,"7"-16"-13"0,0-7 22 0,0-5-26 15,0-4 0-15,-3-15 3 16,-4-14 0-16,-4 5-7 15,-6-26 1-15,2-4 4 16,5-8 1-16,3-1-2 16,7-5 0-16,7 27-1 15,3 4 0-15,5-4-1 16,-1 13 0-16,7 3-1 16,0 19 1-16,4 12-1 15,-1 7 1-15,-6 3-4 16,-7 12 0-16,-8 13-7 15,-10 10 0-15,-7-4-7 16,-7 0 0-16</inkml:trace>
  <inkml:trace contextRef="#ctx0" brushRef="#br3" timeOffset="-26761.58">31376 1110 53 0,'11'25'26'0,"24"0"-23"0,-21-25 45 16,7 0-47-16,11 3 1 31,17-6-7-31,4-3 1 16,-3 2-5-16,-4-5 0 0,-8-4-7 16,8 4 1-16</inkml:trace>
  <inkml:trace contextRef="#ctx0" brushRef="#br3" timeOffset="-26528.62">32244 874 45 0,'7'0'22'0,"-14"29"-15"15,10-23 37-15,-3 3-43 16,-3 10 0-16,-4-6 1 16,-4 18 0-16,-3-21-3 15,-3 11 1-15,-5 11 1 0,1 12 1 16,0-4-1-16,3 14 0 16,4-4-1-16,7-3 1 15,7-12-6-15,7-7 1 16,4-9-11-16,3-7 1 15,-3-12-2-15,-4-6 0 16</inkml:trace>
  <inkml:trace contextRef="#ctx0" brushRef="#br3" timeOffset="-26226.89">32628 1066 53 0,'-3'-13'26'0,"-36"76"-32"15,25-44 53-15,-7 6-46 16,0-6 0-16,-8 15 0 15,-6 4 0-15,7 6-2 16,3 0 1-16,4-10-3 16,3-6 0-16,4-9-11 15,4-9 1-15,3-10-2 16,7-19 0-16</inkml:trace>
  <inkml:trace contextRef="#ctx0" brushRef="#br3" timeOffset="-26015.42">32332 1025 38 0,'25'41'19'0,"28"-41"-21"0,-43 15 35 15,8 14-31-15,3 5 1 16,7-6 1-16,-3 13 1 16,0-3-7-16,-4-1 1 15,0-2 2-15,-3-7 0 0,-1-6-9 16,-3-3 1-16,-3-16-6 15,-4-6 0-15</inkml:trace>
  <inkml:trace contextRef="#ctx0" brushRef="#br3" timeOffset="-25803.54">32727 874 52 0,'35'63'26'0,"4"9"-29"16,-25-56 49-16,15 15-46 15,2 13 0-15,1 0 0 16,-4 6 0-16,-10 1-2 16,-14 2 0-16,-15 6-10 0,-17-5 0 15,-15-10-3-15,-2-10 0 16</inkml:trace>
  <inkml:trace contextRef="#ctx0" brushRef="#br3" timeOffset="-24565.95">26233 2013 49 0,'7'31'24'0,"14"7"-14"0,-14-23 25 0,0-5-34 16,0-1 1-16,-4-2 0 16,1-4 1-16,0-10-4 15,-8-11 0-15,0-14 2 16,1-9 1-16,-8-6-2 15,-3-12 1-15,4 2 0 16,3-2 0-16,0-4-1 16,0 0 1-16,-1 1-1 15,5 5 1-15,6 7-2 16,8 3 1-16,7 3-1 16,6 25 1-16,5 10-1 15,-1 9 1-15,4 9-2 16,-1 4 1-16,1 12-3 15,-4 9 0-15,-7 4-8 16,-10-10 1 62,-14 4-5-78,-8-4 0 16</inkml:trace>
  <inkml:trace contextRef="#ctx0" brushRef="#br3" timeOffset="-24119.13">26127 1947 52 0,'3'6'26'0,"18"13"-26"0,-10-16 50 0,3 7-47 0,14-4 0 0,8 3 2 16,9 1 0-1,5-1-7-15,6 0 1 0,1-2 3 16,-1 2 1 0,-13-9-3-1,-8 0 1-15,-7 0-3 0,-3 0 0 0,-8-9 0 16,-6-1 1-16,-4 1-1 15,-7 0 0-15,-4 2 1 16,-3-2 0-16,-7 3 0 16,0 6 1-16,0 6-1 15,0 3 0-15,3 1-1 16,1 5 1-16,3-5-2 16,7 9 0-16,3-7-1 15,8 10 0-15,7-9 0 0,6 5 0 16,1-2 0-16,-7-10 1 15,3-3-1 1,0-6 1-16,4-9-3 0,-4-1 1 16,0-6-7-16,-3 4 1 15</inkml:trace>
  <inkml:trace contextRef="#ctx0" brushRef="#br3" timeOffset="-23944.19">26861 2141 49 0,'-4'10'24'0,"11"-10"-22"0,-7 0 44 0,0 0-44 0,4 0 1 0,-4 0 1 0,7-10 1 0,-4 1-5 0,1-7 0 0,-4 1 4 0,3 2 1 0,1-9-1 0,3 3 1 0,3-3-1 15,4-3 1-15,11 0-1 16,18-3 0-16,2 0-2 16,8 9 1-16,-7-3-4 15,-7 9 0-15,0-2-5 16,-4 5 0-16,-7 4-11 16,-7 3 0-16,-3-6-5 15,0 9 0-15</inkml:trace>
  <inkml:trace contextRef="#ctx0" brushRef="#br3" timeOffset="-23433.4">28755 1812 56 0,'3'13'28'0,"-20"21"-30"15,10-18 50-15,-4 3-48 16,-3 6 1-16,-4 3 0 16,-3 6 0-16,-7 1-2 15,0 3 1-15,0-4-1 16,-1-3 0-16,5-6-4 0,3-6 1 15,6-3-9 1,5-13 0-16,6-6-4 0,4-16 1 16</inkml:trace>
  <inkml:trace contextRef="#ctx0" brushRef="#br3" timeOffset="-23238.53">28399 1762 53 0,'3'60'26'0,"50"46"-28"0,-25-78 50 16,4 16-46-16,10-9 1 0,8 9-1 15,3 3 1 1,0-3-7-16,-8-1 0 0,-6-11-10 16,-14-7 0-16,-14-9-3 15,-8-7 1-15</inkml:trace>
  <inkml:trace contextRef="#ctx0" brushRef="#br3" timeOffset="-22368.52">29623 1956 42 0,'-4'25'21'0,"4"-3"-15"0,4-12 38 16,-4 12-42-16,0 6 1 15,-4-3 1-15,-3 3 1 16,4-3-6-16,-1-3 0 16,1 0 3-16,-1-3 1 15,4-10-2-15,4 1 0 0,3-10-1 16,3-6 0-16,4 2 0 16,0-14 0-16,4-7-1 15,0-1 1-15,-1 1-1 16,1 3 1-16,3-6 0 62,-3 6 0-62,-1 10-1 0,1 2 1 63,0 1-1-32,-4 12 1-15,0 6 0-16,-3 7 0 0,-1 9 0 0,-3 3 0 0,0-9 0 15,0 0 1-15,-3 0-1 0,-1 0 1 0,1-4-1 0,-1 1 0 0,4 3-2 16,1-7 0-16,-1 4-8 0,3 0 1 0,-3-13-7 0,-3 3 0 0</inkml:trace>
  <inkml:trace contextRef="#ctx0" brushRef="#br3" timeOffset="-21484.67">30067 2204 56 0,'18'0'28'0,"14"-9"-31"0,-18 9 50 15,0 0-47-15,0-13 1 16,0 1-1-16,-3-4 1 16,-1 3-2-16,1-5 1 0,-4 2-1 15,-7-3 1-15,-7 3-1 16,0 7 1-16,-4 3-2 15,-3 3 1-15,4 6 0 16,-5 6 0-16,5 16 0 16,3 0 1-16,0-9-1 15,3 6 1-15,8 3 0 47,6 0 1-47,8 3-1 16,0-3 1-16,3-6-2 0,7-9 0 15,4-1-4-15,7-9 1 0,3-9-3 0,0-7 0 0,1 3 0 16,-5-5 1-16,-6-4 1 16,-4 0 0-16,-7-3 4 15,-3 6 1-15,-4-3 2 16,0 9 1-16,-3-2 0 0,-4 5 0 16,-7 10 1-16,0 0 1 15,0 6-2-15,-7 7 0 16,-4 3 0-16,-3-1 0 15,-3-2-1-15,-1 6 1 16,4 3-2-16,0-4 1 16,3 1 0-16,4 0 0 15,4-3-1-15,6 3 1 16,4-10-1-16,0 7 1 16,0-7-1-16,0 1 1 0,0-10-2 15,4 3 1-15,-4-3-1 16,4 0 0-16,-1-3 0 15,-3 3 0-15,4 0 0 47,-1 0 0-47,-6 0 0 0,-1 9 0 0,4-6 0 16,1 3 0 62,2-3-1-78,-3 1 1 78,4-1-2-78,-4-3 0 31,3 3-4-31,1 0 1 0,0-3-8 0,3-6 1 16,-4-4-3 31,1-5 0-31</inkml:trace>
  <inkml:trace contextRef="#ctx0" brushRef="#br3" timeOffset="-21229.56">30815 2320 42 0,'7'3'21'0,"0"-31"-23"0,-3 9 40 0,-1 0-35 15,1 4 1-15,-1-1 2 0,-3-3 0 0,4 0-7 0,-1 1 1 0,4 8 6 0,4 1 0 0,3-7-1 0,7 7 1 0,8-1-2 0,13-9 1 0,-3 4-2 0,0-1 0 0,6 4-6 0,1-4 1 0,-10 6-8 16,-8 1 0-16,-7 3-10 0,-3 0 1 16</inkml:trace>
  <inkml:trace contextRef="#ctx0" brushRef="#br3" timeOffset="-20698.87">32152 2000 44 0,'28'19'22'0,"-6"-22"-11"0,-19 0 29 16,1 3-38-16,-4 0 1 0,0 0 0 15,-4 0 1-15,-6 3-6 16,-8 6 1-16,-7-6 3 16,0 7 0-16,-3 6-2 15,0-1 1-15,0 13-1 16,3-15 1-16,4 9-1 16,3 0 1-16,1-3-2 15,6-4 1-15,8 1-1 16,10-13 0-16,10-3 0 15,8-3 1-15,3-3-1 16,0 3 0-16,-3-7 0 16,-4-5 1-16,-7-1-1 15,0-6 0-15,-6 6-1 16,-1-3 0-16,0 1-1 16,0 2 1-16,0 10 0 0,0 6 0 15,3 6 1-15,1 10 1 16,-4 12 0-16,4-16 1 15,-4 10 1-15,0 7 0 16,0-4 0-16,0 12 0 16,0-8-1-16,7-4 1 15,4-7-2-15,3 1 0 16,4-3-9-16,-1-7 0 16</inkml:trace>
  <inkml:trace contextRef="#ctx0" brushRef="#br0" timeOffset="-9864.08">25164 2367 52 0,'0'6'26'0,"-11"-2"-17"0,8-4 26 16,-5 6-33-16,-2 3 0 0,-1 10 1 15,-10 6 0-15,-7 3-5 16,-7 10 1-16,-4 3 1 15,-3 6 1-15,-1-13-4 16,11-9 0-16,8 4-14 16,10-11 1-16,7-8-1 15,7-16 1-15</inkml:trace>
  <inkml:trace contextRef="#ctx0" brushRef="#br0" timeOffset="-9654.15">24892 2405 45 0,'14'31'22'0,"0"16"-22"16,-7-37 42-16,4 5-41 0,3-2 1 16,0 2-1-16,4 4 1 15,-1 6-4-15,1-6 0 16,0 0-3-16,-4 6 0 15,0-12-10-15,0-7 1 16</inkml:trace>
  <inkml:trace contextRef="#ctx0" brushRef="#br0" timeOffset="-9383.51">25400 2521 63 0,'0'6'31'0,"7"-12"-35"16,0 6 58-16,4 0-53 15,6 0 1-15,8 0-1 16,-4-3 0-16,4 3-5 15,0-10 1-15,-4 10-6 16,-4-9 1-16,-2 3-11 16,-15 6 1-16</inkml:trace>
  <inkml:trace contextRef="#ctx0" brushRef="#br0" timeOffset="-9204.57">25386 2649 49 0,'7'29'24'0,"32"-4"-16"0,-25-19 36 16,11-3-44-16,-1-3 1 15,4 0-5-15,1 0 0 16,-1-3-3-16,-3-6 0 16,3-13-8-16,0-7 0 0</inkml:trace>
  <inkml:trace contextRef="#ctx0" brushRef="#br0" timeOffset="-8993.34">25933 2320 64 0,'-7'57'32'0,"-11"21"-42"16,14-53 59-16,1 13-50 15,-4-1 1-15,0 4-4 16,3-10 1-16,1 1-4 16,-1-1 0-16,4-12-10 15,7-3 0-15</inkml:trace>
  <inkml:trace contextRef="#ctx0" brushRef="#br0" timeOffset="-8781.61">26211 2759 58 0,'0'47'29'0,"-3"25"-33"0,3-59 51 16,-4 15-47-16,-3 0 0 0,-7 10-5 15,-3-7 0-15,-5-3-6 16,1-9 0-16,4-9-6 15,2-4 1-15</inkml:trace>
  <inkml:trace contextRef="#ctx0" brushRef="#br0" timeOffset="-8288.08">27651 2599 61 0,'-14'25'30'0,"-36"32"-38"0,36-48 61 0,-4 10-53 16,-6 6 0 0,-4 3-1-16,-1 4 1 0,-2-7-4 15,9-3 0-15,5-4-10 16,3-5 1-16,7-13-4 15,3-6 0-15</inkml:trace>
  <inkml:trace contextRef="#ctx0" brushRef="#br0" timeOffset="-8083.98">27418 2587 56 0,'28'47'28'0,"0"25"-34"0,-21-57 54 15,4 14-48-15,0-1 1 16,6 0-3-16,4 4 1 16,1-4-3-16,-1 0 0 15,-4-3-12-15,1-16 0 16</inkml:trace>
  <inkml:trace contextRef="#ctx0" brushRef="#br0" timeOffset="-7805.28">27908 2715 66 0,'0'16'33'0,"18"3"-34"16,-11-19 57-1,21 0-55 1,0 0 0-16,1 0-8 16,-1-7 0-16,-3 4-1 15,-8 3 0-15,-3-6-11 16,-3 3 1-16</inkml:trace>
  <inkml:trace contextRef="#ctx0" brushRef="#br0" timeOffset="-7628.28">27887 2900 61 0,'18'19'30'0,"17"-10"-29"0,-24-9 52 16,10 0-55-16,0 0 0 0,7 0-6 15,4 0 1-15,3-9-2 16,4-7 1-16,-11-2-10 16,-3 2 0-16</inkml:trace>
  <inkml:trace contextRef="#ctx0" brushRef="#br0" timeOffset="-7296.37">28582 2668 61 0,'-14'47'30'0,"-11"-22"-42"16,18-25 57-16,-7 3-46 16,0 4 1-16,0-7-1 15,-4 3 1-15,8 3 1 0,-1-6 0 16,8 3-1-1,13-3 1-15,4 3 0 16,7 1 0-16,4-1 1 0,3 0 0 16,8 6-2-16,-5 10 1 15,-2-3-1-15,-12 12 1 16,-6-9-2-16,-11 3 0 16,-11 9-3-16,-10-6 1 15,-11 6-9-15,-7-9 0 16,1-12-4-16,-1-10 0 15</inkml:trace>
  <inkml:trace contextRef="#ctx0" brushRef="#br0" timeOffset="-7053.94">28561 2609 62 0,'18'25'31'0,"-4"19"-31"16,-7-44 60-16,0 3-58 16,7 3 1-16,11-6 0 15,6-9 1-15,15-1-6 16,4-6 0-16,-5-2-1 16,12-1 1-16,3 3-9 15,-4-3 1-15,-6 1-11 16,-4-1 1-16</inkml:trace>
  <inkml:trace contextRef="#ctx0" brushRef="#br0" timeOffset="-6861.35">29118 3079 79 0,'32'22'39'0,"3"-19"-59"0,-24-3 72 16,-4 0-72-16,-7 0 1 16,0-6-18-16,-4 0 0 0</inkml:trace>
  <inkml:trace contextRef="#ctx0" brushRef="#br2" timeOffset="-450.58">21996 3734 46 0,'-11'22'23'0,"11"-15"-10"0,0-7 24 16,0 0-34-16,4-7 1 16,3-2 4-16,3-7 0 15,4-3-9-15,4-15 1 16,3-1 6-16,4 1 1 16,3-7-2-16,0-12 0 15,1 9-2-15,-1 0 0 16,-4-6-2-16,-2 9 0 15,-5 3-1-15,1 10 0 16,-4 0-1-16,0 19 1 0,-3 9-2 16,-4 9 1-16,0 7-1 15,-4-7 0-15,1 1 1 16,-1-1 0-16,-3-3-1 16,4-3 1-16,-1 4 0 15,8-14 0-15,0 4 1 16,-1-9 1-16,4-1-1 15,0-3 0-15,4 1 0 16,3-4 1-16,-3 6-1 16,0-5 1-16,-1 5-2 15,-3 0 1-15,0 7-1 16,-3 3 1-16,0 3-1 16,-1 0 1-16,1 9 0 15,-1 1 0-15,-3 9 0 16,0 0 0-16,0-1 0 15,-3 4 1-15,0 10-1 16,-1 2 0-16,1 1 0 16,-1-7 0-16,1 0-3 0,-1-6 0 15,4-3-3-15,4-10 1 16,3-2-8-16,0-4 0 16,4-10-7-16,-4-5 1 15</inkml:trace>
  <inkml:trace contextRef="#ctx0" brushRef="#br2" timeOffset="-252.54">22856 3396 60 0,'-3'31'30'0,"-4"0"-36"15,7-24 55-15,-4 2-48 16,1 0 0-16,-1 1-1 15,1-4 1-15,-1 4-7 16,4-20 1-16,0 4-11 16,0-16 0-16</inkml:trace>
  <inkml:trace contextRef="#ctx0" brushRef="#br2" timeOffset="-63.65">22733 3098 48 0,'25'19'24'0,"14"-4"-20"0,-25-12 32 16,0 4-37-16,0-7 1 15,-4 3-9-15,1 3 1 16,10-6-2-16,-7 3 1 16</inkml:trace>
  <inkml:trace contextRef="#ctx0" brushRef="#br2" timeOffset="209.82">22998 3436 41 0,'10'32'20'0,"8"-20"-20"0,-11-12 28 16,0 0-29-16,4 0 1 0,-1-6 0 16,-3-6 0-16,0-4 0 15,0-3 0-15,0-6-1 16,0 0 1-16,0 6 0 15,0-3 0-15,4 0 1 16,3 3 1-16,4 7 0 16,3 6 1-16,0 6 1 15,4 6 0-15,0 3 0 16,-1 10 1-16,-3 0-3 16,1 6 1-16,-5 3-2 15,1-6 0-15,-4-6-7 16,-3-1 1-16,-1-5-10 15,1-10 0-15</inkml:trace>
  <inkml:trace contextRef="#ctx0" brushRef="#br2" timeOffset="467.51">23626 3179 72 0,'7'29'36'0,"0"-29"-44"0,-4 6 66 0,-3-6-58 16,7 3 1-16,0 3-2 16,0-3 0-16,0 0-4 15,0 4 1-15,-3-4-9 16,-4-3 0-16,0-13-7 15,7 4 0-15</inkml:trace>
  <inkml:trace contextRef="#ctx0" brushRef="#br2" timeOffset="660.07">23597 3446 63 0,'4'44'31'0,"3"-35"-29"16,-4-9 58-16,4 3-60 16,1 4 1-16,-1-7-4 0,0-7 1 15,0 4-6-15,-7 3 1 16,0-16-12-16,-4 1 0 16</inkml:trace>
  <inkml:trace contextRef="#ctx0" brushRef="#br2" timeOffset="1125.75">22197 4079 50 0,'-28'32'25'0,"-1"-26"-14"15,26-6 34-15,-1 0-41 16,1-3 1-16,6-3 3 16,8-1 1-16,7-2-8 15,13-1 0-15,12 1 7 16,20 6 1-16,25-13-2 0,29-6 0 16,6-9-3-16,15 3 1 15,-1-4-4-15,-13 1 1 16,-32 0-5-16,-22 9 0 15,-17 3-7-15,-18 9 1 16,-24 7-14-16,-25 3 1 16,-11 0-3-16,-17 3 1 15</inkml:trace>
  <inkml:trace contextRef="#ctx0" brushRef="#br2" timeOffset="1757.84">22278 1483 73 0,'7'28'36'0,"21"-19"-37"16,-17-2 73-16,21-7-67 16,20 3 1-16,40-13 1 15,14-8 0-15,28-1-10 16,18-6 0-16,-8 3 4 15,-10 6 0-15,-21-9-9 16,-21 12 1-16,-18-2-11 16,-21 5 1-16,-21 1-9 15,-15 9 1-15</inkml:trace>
  <inkml:trace contextRef="#ctx0" brushRef="#br2" timeOffset="3082.37">30505 404 46 0,'7'19'23'0,"3"-10"-13"16,-6-2 23-16,3 8-31 15,0 4 1-15,0-9 1 16,0-1 1-16,-3 7-6 15,3-7 1-15,-4 4 5 16,1-4 0-16,-4-3-2 16,3-6 1-16,1-6 0 15,3-3 1-15,-4-13-1 16,8-13 1-16,17-15-2 16,15-16 0-16,24-31-2 15,14 6 0-15,-4 3-11 0,8 0 0 16,-11-3-12-16,0 29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9T16:01:07.8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9T16:01:23.292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26335 2797 40 0,'28'0'20'0,"14"-13"-14"16,-24 7 21-16,7 0-24 16,14-4 0-16,3 7 2 15,-3-6 1-15,-4 2-7 16,-7 4 0-16,-3 6 4 15,-7 13 1-15,-4 0-2 16,-4 12 0-16,-6 7-2 16,-11 12 1-16,-14 12-2 15,-11 13 1-15,-11-9-2 16,1 9 1-16,-4-9-1 0,-3 0 1 16,-1-16 0-16,8-7 0 15,3-8 0-15,11-14 0 16,7-5 1-16,3-4 1 15,8-15-1-15,3-6 0 16,10-7 0-16,8 3 0 16,3-3 0-16,4 4 1 15,3 5 0-15,0-5 0 16,0 5 0-16,0 7 0 16,4 3 1-16,3 9 0 15,7 10-1-15,1 6 1 0,-1-6 0 16,0 3 0-16,1 13 0 15,-5-4 0-15,-3 0-1 16,1-2 0-16,-5-4-7 16,-2-7 0-16,-12-11-11 15,-3-7 1-15</inkml:trace>
  <inkml:trace contextRef="#ctx0" brushRef="#br0" timeOffset="855.83">27912 3330 44 0,'7'0'22'0,"-4"12"-13"16,1-8 30-16,-1 5-37 16,1 10 0-16,-4 0 1 15,3-1 1-15,1 17-5 16,0 9 1-16,3-10 2 15,3 4 0-15,1 0-1 0,-4-13 1 16,3-7-2-16,5-2 0 16,-1-16-1-16,3-9 0 15,4-4-1-15,4-9 1 16,0-3-1-16,-4 6 1 16,0 0-1-16,-3 4 1 0,-1 9-1 15,1 9 0 1,0 9 1-16,-1 4 0 15,1 3 0-15,0 0 0 0,-1-1 0 16,1 1 1-16,0-9 0 16,-1 2 0-16,4-12 0 15,4 0 1-15,3 0 0 16,-3-12 0-16,3 2 0 16,-7-2 1-16,-3-7-1 15,-4-3 0-15,0 0-2 16,-3-3 0-16,-1-3-4 15,-3-10 1-15,0 3-7 16,1 7 1-16,-5-3-5 16,1-4 1-16</inkml:trace>
  <inkml:trace contextRef="#ctx0" brushRef="#br0" timeOffset="1306.17">28921 3440 44 0,'3'6'22'0,"1"-6"-27"0,-4 0 40 16,0 0-35-16,-4-6 1 15,1 2-1-15,-4-2 0 16,-4 3 0-16,1 3 0 15,-5 0 0-15,1 0 1 0,4 9-1 16,-1-5 0-16,4 2 0 16,0 3 0-16,7-6-2 15,0 1 1-15,7-1-1 16,4 0 1-16,3 0-1 16,3 0 1-16,-2-3-1 15,-5-3 1-15,1-3 1 16,-1 3 0-16,1-1 0 15,-1 4 0-15,-3 4 0 16,4-1 0-16,-4 3 0 16,0 3 0-16,0 4 0 15,4 9 1-15,-1-3-1 16,1 3 0-16,0-4 0 16,-1-2 0-16,4 0-5 15,7-4 0-15,1-5-6 16,-1-17 0-16</inkml:trace>
  <inkml:trace contextRef="#ctx0" brushRef="#br0" timeOffset="1545.47">29496 3405 37 0,'-4'50'18'0,"-6"10"-16"0,3-32 29 0,-11 13-28 16,0 12 1-16,-3-3 2 16,-4 13 0-16,-3 0-8 15,7-7 0-15,0-12 2 16,3-3 0-16,4-19-10 16,4-10 1-16,-5-9-5 15,8-15 1-15</inkml:trace>
  <inkml:trace contextRef="#ctx0" brushRef="#br0" timeOffset="1709.67">29312 3509 44 0,'18'37'22'0,"-7"54"-28"0,-4-69 41 16,0-3-40-16,0 3 0 15,3 3-18 1,-3-6 0-16</inkml:trace>
  <inkml:trace contextRef="#ctx0" brushRef="#br0" timeOffset="2070.88">29901 3330 39 0,'18'19'19'0,"-18"-10"-14"0,0-3 27 0,-3-6-33 16,-8 10 1-16,0-7-1 16,-6 3 1-16,-1 4 0 15,0-1 1-15,1 0-1 16,-1 7 0-16,8-7 3 15,3 4 0-15,3 0 1 16,8 5 1-16,10 1 0 16,7 6 1-16,11 3 0 15,-1-2 0-15,1 2-4 16,-4-3 1-16,1 3-2 16,-15-9 0-16,-4 9-2 15,-10 7 0-15,-10-20-4 16,-22 4 0-16,-7 3-12 15,-17 0 0-15</inkml:trace>
  <inkml:trace contextRef="#ctx0" brushRef="#br0" timeOffset="5074.37">15794 3982 25 0,'3'19'12'0,"4"9"-8"0,-3-18 13 16,0 11-15-16,-1 8 1 16,1 8 3-16,-4 7 1 15,3 6-8-15,1-9 1 16,-1 9 3-16,-3 7 1 15,0 12-1-15,-3 6 0 16,-1 10-3-16,4-10 1 16,0 16-1-16,0 3 0 15,0 16 0-15,0 15 0 16,0-9 0-16,0 16 1 16,-3 15-1-16,3 1 0 0,0 12 1 15,0 18 0-15,3 7 1 16,1 16 1-16,3 3-1 15,0-3 1-15,3 21-1 16,4 4 1 0,8 147-1-1,-5-44 0-15,-6-37-2 16,3-16 1-16,-3-16-2 16,-4-15 1-16,-4-7-1 15,-3-6 1-15,0-6-2 16,0-7 0-16,-3-5 0 15,-4-1 1-15,-1-3 0 16,-6 0 0-16,-3-3 0 16,3 0 1-16,-1-6 0 15,-2-7 0-15,-1 1 0 0,4-4 1 16,0-3 0-16,-4 0 0 16,4-9-1-16,4 12 0 15,-1-6 1-15,4-9 0 16,0 6-1-16,3-4 1 15,1-2-1-15,-1 3 0 16,4-4 1-16,0 4 0 16,-3-6 0-16,3-1 1 15,0-9 0-15,-4-22 0 16,-3-9-1-16,4-19 1 0,-1-3-2 16,-3-7 1-16,0-3-1 15,-3-9 1-15,-5 7-2 16,5-1 0-16,-4 9 0 15,0 7 1-15,-1-9-2 16,1-4 1-16,4 4-2 16,3 2 1-16,0-2 0 15,0 5 1-15,3-11-1 16,4 2 1-16,7 3-1 16,0-2 1-16,4-1-1 15,3-3 0-15,0-18-3 16,-3-10 1-16,3-10-9 15,-7-18 0-15</inkml:trace>
  <inkml:trace contextRef="#ctx0" brushRef="#br0" timeOffset="8556.94">5271 4901 33 0,'0'37'16'0,"0"-21"-4"0,0-16 16 16,0 0-24-16,0-9 0 15,3-10 1-15,-3-3 0 16,-3-9-7-16,3-4 0 0,0-18 4 16,-8 0 1-16,5-4-4 15,-8 1 0-15,4 9-1 16,0-4 0-16,-3 4-1 16,6-6 0-16,-6 6 1 15,10 3 0-15,0 7 1 16,0 2 0-16,0 4 2 15,10 2 0-15,-6 11 1 16,6 2 1-16,8 3 1 16,3 4 0-16,14 0-1 15,4-1 1-15,7 1-2 16,10-7 1-16,-6 7-5 16,-1 2 0-16,1 4-8 15,-15 6 0-15,-7 4-5 16,-10 5 0-16</inkml:trace>
  <inkml:trace contextRef="#ctx0" brushRef="#br0" timeOffset="8766.44">5292 4518 31 0,'-7'35'15'0,"14"-29"-6"0,-4-3 21 15,4-3-28-15,4 0 1 0,6 0 2 16,-6 0 0 0,7 0-8-16,3 0 1 15,7 0-2-15,4 0 0 0,-11-3-8 16,7 0 0-16</inkml:trace>
  <inkml:trace contextRef="#ctx0" brushRef="#br0" timeOffset="9097.35">5779 4750 37 0,'-11'19'18'0,"-10"-13"-19"16,14-6 27-16,-4 0-27 15,1 4 1-15,-8 2 1 16,0 0 0-16,4 7-1 16,-14 12-1-16,17-10 1 15,8 1 0-15,3-3 0 16,10 5 0-16,5-8 0 16,2-10 1-16,4 0 0 15,-3-10 0-15,3 4 1 16,-10 0-1-16,-1-3 1 15,-3-1-6-15,4-6 0 16,-11 4-8-16,0-13 1 16</inkml:trace>
  <inkml:trace contextRef="#ctx0" brushRef="#br0" timeOffset="9442.17">6033 4863 53 0,'0'3'26'0,"0"-21"-30"16,-4 11 49-16,4-2-44 16,4-1 1-16,-1-2 0 15,8-1 0-15,-8 1-3 0,8-4 0 16,-1 0 2-16,4 4 0 31,18-1-9-31,-7 7 0 16,0-10-8-16,-8 1 1 15</inkml:trace>
  <inkml:trace contextRef="#ctx0" brushRef="#br0" timeOffset="9965.89">6329 4844 37 0,'17'47'18'0,"-13"-43"-10"16,0 2 22-16,-4-6-27 16,0-10 0-16,0 1 1 15,0-3 0-15,0-1-6 16,3 0 1-16,1-2 3 16,-1 2 0-16,-3 4-2 15,4-1 0-15,-1 7-3 16,4 0 1-16,4 3-1 15,-4 0 0-15,7 3-1 16,-3 0 0-16,3 4 1 16,-4-1 1-16,-6 3 0 0,3 1 1 15,0-1 1 1,-4-6 0-16,1 7 0 0,-1-1 0 16,5-3 0-16,-1 4 0 15,3-4 0-15,-3-6 1 16,4-6-1-16,3-4 0 15,0-2 0-15,0-1 0 16,4 1 0-16,-11 2 0 16,3 1 0-16,1 0 0 15,0 5 0-15,-1 4 1 0,1 4-1 16,-1 2 1-16,1 0-1 16,0 3 0-16,-1 1 0 15,1 2 0-15,-1 1-2 16,1 0 1-16,3-4-7 15,0 3 0-15,0-12-2 16,-3-12 0-16</inkml:trace>
  <inkml:trace contextRef="#ctx0" brushRef="#br0" timeOffset="10223.21">6897 4810 28 0,'10'38'14'0,"-6"5"-11"16,-1-33 23-16,1 2-25 0,0 1 0 15,-1-1 4 1,4-2 1-16,4-4-5 16,-1 0 1-16,1-9 3 0,-4 0 1 15,3-13-1-15,5-2 0 16,2-1-5-16,-6-9 0 15,-1-4-7-15,-3-12 0 16,1-6-7-16,-5-6 0 16</inkml:trace>
  <inkml:trace contextRef="#ctx0" brushRef="#br0" timeOffset="10463.25">7133 3954 36 0,'14'56'18'0,"0"23"-12"15,-10-45 27-15,3 10-32 16,-7 3 1-16,0 19 4 16,4 9 0-16,3 13-7 15,3 3 1-15,-6-16 3 16,-1-3 0-16,1-12-6 15,-1-7 0-15,4-15-12 16,-3-19 1-16</inkml:trace>
  <inkml:trace contextRef="#ctx0" brushRef="#br0" timeOffset="11544.49">7595 4738 37 0,'0'9'18'0,"-14"-12"-12"0,7 0 22 16,-3 0-27-16,-8 6 0 15,0-3 0-15,4 3 1 16,-3 0-3-16,-1 3 1 15,4 7 1-15,0-4 0 16,3 1 0-16,4-4 1 16,7 0-2-16,4 1 1 15,3 2-2-15,3-3 1 16,8-6-1-16,-1 0 1 16,5-6-2-16,-8 0 1 15,3 0-1-15,1-4 0 16,3-2 0-16,-10-1 0 0,3 0-1 15,0 7 1 1,-10 3-1-16,3 6 1 0,3 3 1 16,1 10 0-16,-1-6 2 15,1 2 0-15,7 4 0 16,-8-4 0-16,4 1-5 16,4-4 1-16,0-6-7 15,3-6 1-15</inkml:trace>
  <inkml:trace contextRef="#ctx0" brushRef="#br0" timeOffset="11844.48">8308 3857 60 0,'0'18'30'0,"-18"45"-40"0,11-44 60 15,-7 22-49-15,-14 15 0 16,-4 23 1-16,-7 5 0 16,-10 10-3-16,-11 25 1 0,0 7 0 15,0 2 0-15,7-5-2 16,7-13 1-16,11-16-7 15,7-16 1-15,10-25-10 16,8-24 0-16</inkml:trace>
  <inkml:trace contextRef="#ctx0" brushRef="#br0" timeOffset="12926.34">8297 4829 36 0,'0'22'18'0,"11"-10"-6"0,-11-12 20 0,3 0-27 15,5 7 1-15,2-7 2 16,4 0 1-16,4-4-12 16,7-5 1-16,6-4 7 15,-10 1 0-15,1-4-4 16,-5 1 1-16,-3-1-3 15,-3-3 1-15,-4-3-1 16,0 3 1-16,-3 7-2 16,-4-4 1-16,-4 3-1 15,-3 7 0-15,-4 6-1 16,-3 3 0-16,-3 7 0 16,-1 5 0-16,4 1 1 15,0 6 0-15,3 9 0 16,1 1 1-16,10 5 0 0,10-8 0 15,1-1-2-15,6-3 1 32,22-6-5-32,4-10 1 15,6-9 1-15,0-9 1 16,-3-13 2-16,-7 3 1 16,-4-3 3-16,-6 0 1 15,-5 0 4-15,-6 0 1 16,-4 3-2-16,0 7 1 15,-3-4-3-15,-4 0 1 0,-7 10-3 16,-7 3 1-16,-7 6-2 16,-1 3 0-16,1 7-1 15,-10 6 0-15,2 0-1 16,5 6 1-16,-1-3-1 16,1 3 0-16,6 0 0 15,0-6 1-15,8-4 0 16,3-2 0-16,7-4 0 15,7-6 1-15,4-3-1 16,-1 4 1-16,1-1-1 16,-7-3 0-16,3-7-2 15,-4 1 1-15,4-10-1 16,-3 4 0-16,0 3-1 16,3 2 0-16,-4 7 0 15,4 3 1-15,-7 7 1 16,0 2 0-16,0-2 1 0,-3 5 0 15,-4 7 1-15,0 7 1 16,-4-1 0-16,1 6 0 16,-1-2-1-16,1 2 0 15,-1-2 0-15,4-4 0 16,0-3-3-16,4-9 0 16,3-1-8-16,0-12 1 15,4-12-5-15,6-7 0 16</inkml:trace>
  <inkml:trace contextRef="#ctx0" brushRef="#br0" timeOffset="13186.09">9158 4954 39 0,'4'32'19'0,"-1"-20"-16"15,1-9 33-15,-1 3-34 16,4 4 0-16,0-7 1 16,0 0 1-16,4-3-5 15,3-3 0-15,4-6 2 16,3-4 0-16,0 10-5 16,0-6 1-16,0-4-8 15,1-3 0-15,-1-3-3 16,3-6 0-16</inkml:trace>
  <inkml:trace contextRef="#ctx0" brushRef="#br0" timeOffset="13435.43">9606 4797 27 0,'0'4'13'0,"4"8"-8"0,-4-12 22 16,-4 3-27-16,-3 0 0 15,0 0 0-15,-4 4 1 16,1-4-1-16,-1 3 0 0,1 4 0 15,3 2 1-15,-7 1-1 16,6 5 1 0,5-8-1-16,-1-1 0 0,4 1-1 15,7-7 1-15,1 0-2 16,6-3 0-16,-7-9-1 16,3-4 1-16,1 0-3 15,-4 1 0-15,0 3-3 16,0-1 0-16</inkml:trace>
  <inkml:trace contextRef="#ctx0" brushRef="#br0" timeOffset="13797.15">9673 4976 18 0,'7'19'9'0,"4"-25"-1"16,-4 3 12-16,7-13-20 15,-3 0 1-15,6-9 0 16,4-3 0-16,11-7 0 0,-4-12 1 15,4-3 1 1,3-19 1-16,4 13-1 16,-11-13 1-16,-3 0-1 0,0-7 0 15,-4 1-2-15,-7 6 1 16,-3 0-2-16,-8 3 1 16,-6 7-1-16,-4 12 0 15,-4 9 1-15,-3 13 1 16,0 16 1-16,0 18 0 15,-7 16 0-15,3 22 0 16,4 25 1-16,7 7 0 0,3 9 0 16,8 12 0-16,3 0-2 15,0-12 1-15,0-10-2 16,0-21 0-16,0-4-8 16,0-15 1-16,0-16-10 15,-7-22 1-15</inkml:trace>
  <inkml:trace contextRef="#ctx0" brushRef="#br0" timeOffset="14021.84">9744 4703 43 0,'21'19'21'0,"25"0"-16"16,-29-19 30-16,12 0-35 0,2 0 0 16,8-3-2-1,-7 0 1-15,0 3-5 0,-4-3 1 16,-3-4-8-16,-8-5 0 16</inkml:trace>
  <inkml:trace contextRef="#ctx0" brushRef="#br0" timeOffset="14454.99">10216 4923 42 0,'11'47'21'0,"-7"-41"-28"16,-4-3 34-16,3 0-30 16,-3-3 0-16,0-6-5 15,-3-3 0-15,-1-10 6 16,1 0 0-16,-1-3-7 15,0-3 1-15,1-3 0 16,3 6 1-16,0 0 2 16,0 0 1-16,3 9 4 15,1-2 0-15,0 5 1 16,3 10 0-16,0 3 2 16,3-3 0-16,-3 7 1 15,4-7 0-15,-1-7 0 16,1 7 0-16,3-3 0 15,0 0 1-15,0-3-1 0,0-3 0 16,1 2 0-16,2-2 1 16,-3 6-1-1,0-7 0-15,4 4-2 0,-7-7 1 16,-4 7-2-16,0-3 1 16,-7 9-2-16,0 0 0 15,-4 0-1-15,-3 6 0 16,0 7-3-16,0-1 1 15,-7 4-7-15,10 3 0 16</inkml:trace>
  <inkml:trace contextRef="#ctx0" brushRef="#br0" timeOffset="14878">10707 4964 26 0,'10'-4'13'0,"5"20"-12"16,-8-19 17-16,0 0-18 15,0 3 0-15,0 0 0 16,3-6 0-16,1-4 0 15,-4-9 0-15,4-3 0 16,-1 0 0-16,1 1 0 0,3 2 1 16,0-3-1-16,4 3 0 15,-1 3 1-15,4-3 0 16,4 7 0-16,-4-1 0 16,4 10 2-16,3 0 0 15,7 6 0-15,8 10 1 16,10 6-1-16,3 6 1 15,15 0-1-15,6-3 0 16,15 3-3-16,-11-6 0 16,-10 3-6-16,-11-10 0 15,-11-3-6-15,-17-9 1 0</inkml:trace>
  <inkml:trace contextRef="#ctx1" brushRef="#br0">17971 1517 0</inkml:trace>
  <inkml:trace contextRef="#ctx0" brushRef="#br0" timeOffset="16017.93">23043 3872 45 0,'0'-12'22'0,"-10"21"-12"16,3-12 23-16,-11 6-33 15,1 3 0-15,-8 10 0 16,-14 12 0-16,-7 7 0 16,-3 6 0-16,-1 15 0 15,1 16 1-15,10 3-1 16,7 10 1-16,8 6-1 15,6-13 1-15,11-5 0 16,7-14 0-16,14-12-1 16,11-9 1-16,14-19-1 15,3-13 1-15,11-9-1 16,7-13 1-16,-7 0-1 16,-4-6 1-16,-14 1-1 15,-6-5 1-15,-12-2-1 0,-6 0 1 16,-11 6-1-16,-7 3 0 15,-11 7 0-15,-3 5 0 16,0 7-1-16,7 7 0 16,-7 2-3-16,7 7 1 15,-1-4-5-15,5 4 0 0,6-13-7 16,-3-3 1 0</inkml:trace>
  <inkml:trace contextRef="#ctx0" brushRef="#br0" timeOffset="16349.26">23276 4659 42 0,'0'4'21'0,"0"-4"-24"16,0-4 34-16,0-11-31 16,0 5 0-16,0-2 1 15,0-4 0-15,4-3-1 0,-1 0 0 16,4 4 0-16,0-4 1 16,4 0 0-16,3 7 1 15,4 5 0-15,3 4 0 16,-3 3-1-16,-1 3 0 15,4 4-3-15,1 2 1 16,-1 0-12-16,0-2 1 16</inkml:trace>
  <inkml:trace contextRef="#ctx0" brushRef="#br0" timeOffset="16768.75">23841 4565 39 0,'17'19'19'0,"-17"-16"-15"15,-3 0 25-15,-4 4-30 16,-7-7 1-16,-7 3 0 16,-4-6 0-16,0 6 0 15,0 6 0-15,1 4 0 16,3 2 1-16,-1 7-1 15,5-9 0-15,3 3-1 16,7-4 0-16,3 1-1 16,11-13 0-16,4 0 0 15,3-7 0-15,0-2 0 16,4-7 1-16,-4 4 0 0,3-4 1 16,-3 4 0-1,1 5 0-15,-1-2 0 0,0 3 1 16,0-1 0-16,0 14 0 15,0 2 0-15,0 7 1 16,0 3 0-16,-3 2 0 16,-1-2-1-16,1 0 1 15,0 0-4-15,-1 0 1 16,4-10-10-16,0 1 0 0</inkml:trace>
  <inkml:trace contextRef="#ctx0" brushRef="#br0" timeOffset="17189.58">24190 4979 28 0,'0'50'14'0,"0"16"-5"16,0-56 15-16,0-1-24 15,0 1 1-15,-4-17 0 16,4-5 0-16,-3-10-1 16,-1 0 0-16,1-13 0 15,-4-2 1-15,0-4-1 16,3-6 1-16,1-6-3 0,3-4 1 16,7 10-2-1,0 3 1-15,7 7-1 0,7 8 1 16,7 11 1-16,4 8 1 15,0 10 2-15,0 0 0 16,-8 10 1-16,-3 5 0 16,-6 13-1-16,-12-3 0 15,-6 4-1-15,-5-4 0 16,-6 3-2-16,-7-6 1 16,-3 0-2-16,-1-3 1 15,-3-10-7-15,6-9 1 0,1-6-3 16,7-7 0-1</inkml:trace>
  <inkml:trace contextRef="#ctx0" brushRef="#br0" timeOffset="17594.21">24631 4186 27 0,'-11'72'13'0,"4"35"-7"16,4-95 22-16,-1 16-26 0,-3 4 1 16,4-1 1-1,-1-6 1-15,1-6-6 0,-1-3 0 16,8-7 3-16,-1-3 0 15,4-6-1-15,4-6 0 16,-1-3-1-16,4-1 0 16,4 4 0-16,0 3 1 15,3 3-1-15,0 3 1 16,7 6 0-16,4 7 0 16,0 0 1-16,7-1 0 15,3 14-1-15,0-1 1 16,-3-3-1-16,-7-3 0 0,0-3-5 15,-8-7 1-15,-6 7-11 16,-11-13 1-16</inkml:trace>
  <inkml:trace contextRef="#ctx0" brushRef="#br0" timeOffset="18015.28">22472 5425 52 0,'14'-16'26'0,"39"0"-24"0,-28 10 43 16,21-3-40-16,14 2 0 15,31-5 3-15,33-1 0 0,27-3-10 16,29-2 0-1,18-1 6-15,24-9 0 0,0 6-3 16,4 9 0-16,-7 4-6 16,-29 2 1-16,-41 14-7 15,-30-1 1-15,-27-6-10 16,-28 3 1-16</inkml:trace>
  <inkml:trace contextRef="#ctx0" brushRef="#br0" timeOffset="18959.57">5295 5650 36 0,'25'-18'18'0,"24"-8"-10"15,-17 17 18-15,7 0-24 16,21-1 1-16,17 4 2 15,33-3 1-15,41-1-7 16,29-6 1-16,39 4 3 16,39-10 1-16,34-3-1 15,44 0 0-15,38 0-2 16,7 6 0-16,7 6 1 16,-4 4 1-16,8 3 0 15,-8-4 0-15,-24 1-3 16,-14 3 0-16,-36-4-9 0,-31 7 1 15,-36 0-9-15,-52 6 1 16</inkml:trace>
  <inkml:trace contextRef="#ctx0" brushRef="#br1" timeOffset="26348.78">5094 6986 44 0,'0'6'22'0,"7"4"-15"0,-7-7 23 15,-7 6-28-15,4 1 0 16,-8 5 1-16,-7 14 1 16,-10 2-6-16,-4 7 1 15,-10 12 3-15,3-3 0 16,-10 6-4-16,14-3 1 15,3-9-6-15,11-3 0 16,0-4-7-16,10-15 0 16</inkml:trace>
  <inkml:trace contextRef="#ctx0" brushRef="#br1" timeOffset="26603.14">4763 7065 38 0,'10'28'19'0,"1"19"-10"16,-4-31 28-16,7-4-34 15,3 4 0-15,5 3 1 16,6 2 0-16,-7 5-6 15,7 2 0-15,-3-6-1 16,0 0 1-16,-4-3-12 16,-4-7 0-16</inkml:trace>
  <inkml:trace contextRef="#ctx0" brushRef="#br1" timeOffset="27142.55">5161 6616 33 0,'0'13'16'0,"4"-7"-1"16,3-3 16-16,-7-3-26 15,3 3 1-15,4-3 3 16,4 3 0-16,-1-3-11 15,8-3 0-15,-7 6 8 16,6 1 0-16,5-1-3 16,-5-3 1-16,4-3-3 0,0 3 0 15,-6 0-2 1,-5 3 1-16,-3 3-1 0,-7 0 0 16,-3 4-2-16,-4 2 1 15,-4 4 0-15,0 3 1 16,4-1-1-16,4-2 1 15,-4 3 1-15,3-7 0 16,4-2 0-16,0-4 1 16,4 0-1-16,6-2 0 15,12-1-2-15,2 0 0 16,12-3-14-16,-8-3 0 0</inkml:trace>
  <inkml:trace contextRef="#ctx0" brushRef="#br1" timeOffset="28118.24">5627 7315 53 0,'3'7'26'0,"8"-1"-22"16,-4-6 37-16,4 0-39 16,-1 3 0-16,1-3 3 15,10 0 0-15,7 0-6 16,0-3 1-16,15-3 2 15,10-4 1-15,-4 1-6 16,-3-1 1-16,-4 1-11 16,-3 0 1-16,-7 2-7 15,-8 4 1-15</inkml:trace>
  <inkml:trace contextRef="#ctx0" brushRef="#br1" timeOffset="29860.23">6925 7014 45 0,'7'-3'22'0,"4"13"-11"0,-11-7 23 16,0 9-32-16,-7 17 1 15,3-4-1-15,-6 12 1 16,-15 13-4-16,-7 7 0 16,0 12 2-16,-6 9 1 15,-5 10-2-15,1 3 1 16,7-9-1-16,-4-1 0 15,7-12-4-15,4-12 1 0,7-14-7 16,7-14 1-16,3-17-7 16,4-15 1-16</inkml:trace>
  <inkml:trace contextRef="#ctx0" brushRef="#br1" timeOffset="30071.43">6456 7243 54 0,'17'25'27'0,"26"41"-32"16,-36-59 50-16,11 24-45 16,6 3 0-16,-10 10 0 0,11-3 0 15,-4 0-8-15,-3-10 1 16,3-12-8-16,-7-13 0 15</inkml:trace>
  <inkml:trace contextRef="#ctx0" brushRef="#br1" timeOffset="30614.32">7542 7052 47 0,'0'16'23'0,"18"-4"-17"0,-14-12 37 16,6 3-40-16,4-3 0 15,7 4 0-15,11-8 1 16,-4-2-6-16,11 0 1 15,4 0 1-15,-5 2 0 16,-2 1-9-16,-1 0 1 0,-21 3-9 16,0 0 1-16</inkml:trace>
  <inkml:trace contextRef="#ctx0" brushRef="#br1" timeOffset="30793.24">7564 7381 55 0,'24'16'27'0,"22"-3"-33"15,-28-13 46-15,10 0-42 16,0-4 1-16,15-2-7 16,6-3 0-16,-7-7-2 15,-3-3 1-15</inkml:trace>
  <inkml:trace contextRef="#ctx0" brushRef="#br1" timeOffset="31392.31">8558 6660 39 0,'4'-3'19'0,"-4"19"-8"16,0-13 25-16,3 0-33 16,5 0 1-16,-1 0 2 15,7 0 0-15,10-3-7 16,12 0 0-16,6-3 4 15,4 0 1-15,10 0-2 16,4 3 0-16,-3 0-1 0,-11 3 0 16,-11 3-1-16,-7 4 0 15,-7 5-1-15,-7 7 1 32,-10 38-1-32,-8 15 0 15,-6 4 0-15,-4 5 1 16,-15-2-1-16,1 6 0 15,4-13 0-15,-1-6 1 16,0-6-2-16,7-7 0 16,8-12-3-16,-1-10 1 0,4-9-5 15,4-12 1-15,3-10-8 16,0-3 1-16</inkml:trace>
  <inkml:trace contextRef="#ctx0" brushRef="#br1" timeOffset="31617.25">8742 7303 44 0,'14'25'22'0,"0"-6"-18"15,-7-16 36-15,4 3-37 16,-1-3 1-16,8 4 2 15,7-7 1-15,10 3-9 16,14-6 0-16,-10-4 2 0,3-2 1 16,-3 3-17-16,-7-4 1 15</inkml:trace>
  <inkml:trace contextRef="#ctx0" brushRef="#br1" timeOffset="34679.14">1178 9112 45 0,'11'10'22'0,"-11"21"-10"15,0-25 23-15,0 7-33 16,0 3 1-16,0 9 0 16,0 18 1-16,7 5-5 15,-4 11 0-15,-3-6 2 16,8 7 1-16,-8 0-2 0,3-10 0 16,4-3-7-16,-7-10 1 15,11-5-10-15,-11-10 0 16</inkml:trace>
  <inkml:trace contextRef="#ctx0" brushRef="#br1" timeOffset="35084.75">1408 9796 56 0,'0'28'28'15,"10"-12"-28"-15,-3-13 46 0,-3 0-43 16,3 0 1-16,-7-9 1 16,3-7 1-16,4-5-8 15,-7-14 0-15,0-9 5 16,0-12 0-16,-7-16-3 15,4-9 1-15,3-13-1 16,-7 3 0-16,3 3-1 16,4 1 1-16,0 8-1 15,4 4 0-15,3 6 0 16,3 10 1-16,1 15-1 16,0 13 0-16,-1 9-1 15,8 13 1-15,-8 12-4 16,1 7 1-16,-4 9-6 0,-7 3 0 15,-7 6-8-15,-11 10 0 16</inkml:trace>
  <inkml:trace contextRef="#ctx0" brushRef="#br1" timeOffset="35281.55">1266 9498 54 0,'0'19'27'0,"22"0"-26"0,-19-19 47 0,15 0-44 16,-1-4 0-16,5-5 1 16,-1 0 1-1,28-7-18 1,-10-3 0-16,-18 0-4 16,-3 7 0-16</inkml:trace>
  <inkml:trace contextRef="#ctx0" brushRef="#br1" timeOffset="35852.78">3112 9517 52 0,'-4'3'26'0,"-24"0"-23"16,28 0 38-16,0 7-37 15,-7 2 0-15,-4 4 1 16,-3 12 1-16,-11 10-8 16,-6 9 1-16,-8 12 4 15,0 10 0-15,-3 7-5 16,10-7 0-16,-3-7-4 0,10-5 1 15,7-10-11 1,1-10 1-16,13-21-3 0,4-16 0 16</inkml:trace>
  <inkml:trace contextRef="#ctx0" brushRef="#br1" timeOffset="36033.9">2780 9492 49 0,'14'75'24'0,"21"-9"-26"16,-24-47 46-16,3 6-46 15,4 6 1-15,3 0-18 16,-4 1 0-16,-6-10 15 16,-11-7 0-16</inkml:trace>
  <inkml:trace contextRef="#ctx0" brushRef="#br1" timeOffset="36721.78">4554 9554 56 0,'0'29'28'0,"0"-14"-32"0,0-8 52 0,-10-7-48 16,-1 6 1-16,-10 3-1 15,3 1 0-15,-10-1 0 16,7 4 0-16,-11-1-1 16,4 4 1-16,-4 0-2 15,8 2 0-15,9 1-2 16,-2 0 0-16,13-3-2 16,4-4 1-16,14-6 0 15,4 1 1-15,10-4 1 16,-7-6 1-16,11 0 1 0,-11-7 1 15,1-2 1 1,-5-4 1-16,1 0-1 0,3-3 0 16,-10 4-1-16,6-1 1 15,4 7 1-15,-3 2 0 16,3 11 0-16,-7 8 1 16,4 7 0-16,0 9 0 15,-4 7 0-15,3 2 0 16,1 4-3-16,3-10 0 15,-3-9-8-15,3-6 1 16,0-13-8-16,0-6 0 0</inkml:trace>
  <inkml:trace contextRef="#ctx0" brushRef="#br1" timeOffset="37203.61">6167 9711 53 0,'0'35'26'0,"-11"-42"-28"0,4 1 45 15,0-13-41-15,-4-3 0 16,1-15 1-16,-4-10 0 15,3-19-4-15,-3-13 0 16,3-8 2-16,8-7 0 16,-8-10-1-16,4 1 1 0,7 5-1 15,7 4 0 1,-3 10 0-16,3 21 1 0,7 13-2 16,4 9 0-16,3 19-4 15,0 19 1-15,-3 12-5 16,-1 23 0-16,-13 12-8 15,-8 9 1-15</inkml:trace>
  <inkml:trace contextRef="#ctx0" brushRef="#br1" timeOffset="37429.81">5810 9551 49 0,'7'25'24'0,"14"-12"-18"15,-10-13 41-15,10 0-46 0,11 0 1 16,3 0 0-16,4 0 0 16,0 0-3-16,3-3 0 15,1-4-1-15,-5 1 0 16,1-3-6-16,-7-1 1 16,-4-2-10-16,-10-4 1 15</inkml:trace>
  <inkml:trace contextRef="#ctx0" brushRef="#br1" timeOffset="37670.68">6428 9633 45 0,'10'31'22'0,"1"-3"-15"15,-11-21 34-15,7 2-40 0,-7 4 1 0,7-4 1 16,3-3 0-16,1-3-4 16,10-3 0-16,-10-3 2 15,6-3 1-15,5-7-2 16,-12-8 1-16,8 2-4 16,3-6 1-16,-7-4-14 15,0-2 1-15</inkml:trace>
  <inkml:trace contextRef="#ctx0" brushRef="#br1" timeOffset="38072.44">6816 9705 43 0,'-4'38'21'0,"4"-20"-13"0,0-15 25 16,0-3-33-16,4-6 0 0,-1-3-2 15,4-10 0-15,0 3 3 16,4-2 0-16,-8 2-1 16,8-3 1-16,0-3-1 15,-1 0 1-15,4 0 0 16,-3 3 0-16,-1 4-1 15,8-1 1-15,3 7-1 16,-7-1 0-16,4 10 1 16,0 6 1-16,-4 4-1 15,3 2 0-15,1 1 0 16,-4 3 1-16,-3 6-1 16,-1 3 0-16,-3 0-2 15,0-3 0-15,4-3-4 16,-7-4 0-16,6-9-10 15,1 1 1-15</inkml:trace>
  <inkml:trace contextRef="#ctx0" brushRef="#br1" timeOffset="38657.64">7479 9507 39 0,'25'25'19'0,"-15"-6"-13"0,-3-16 25 16,-7 1-31-16,4-1 1 16,-4 0 1-16,0 3 1 0,-4 0-3 15,-6 1 0 1,3 2 0-16,0 0 1 0,-4 4-1 16,0 0 0-16,-3 5-1 15,4 1 0-15,-1 0 1 16,8 0 0-16,3 0-1 15,3 3 0-15,1-4 0 16,3-2 1-16,7 0-1 16,0-7 0-16,4-3-1 15,-1-6 0-15,11-3 2 16,1-6 0-16,6-10-1 16,4-9 1-16,7-4-1 15,3-15 0-15,4-15 1 16,-4-23 0-16,-3-6 0 15,-4-6 1-15,-3-10 1 16,-18 4 1-16,-6 2 0 16,-12 4 0-16,-3 6-1 15,-11 13 1-15,-10 3-1 0,-7 9 1 16,-7 19-1-16,-4 22 0 16,7 15 1-16,4 26 0 15,3 28 0-15,-3 25 1 16,7 22 0-16,14 19 0 15,7 21-1-15,10-2 0 16,8-13-1-16,3-19 1 16,0-12-2-16,1-16 0 15,-5-13-6-15,1-21 1 16,-4-17-8-16,-7-14 0 16,-10-11-7-16,-5-15 1 0</inkml:trace>
  <inkml:trace contextRef="#ctx0" brushRef="#br1" timeOffset="38883.17">7599 9247 48 0,'32'25'24'0,"17"19"-19"16,-38-35 40-16,6 4-44 15,8 6 0-15,3-7 0 16,11 1 1-16,-4-1-4 15,4-2 1-15,7-1-5 16,-14 1 0-16,-1-4-10 16,-2-3 1-16</inkml:trace>
  <inkml:trace contextRef="#ctx0" brushRef="#br1" timeOffset="39365.37">8177 9583 45 0,'0'37'22'0,"11"1"-17"0,-11-32 32 16,0 0-37-16,4 4 0 16,3-4-1-16,-4-6 0 15,1-6-1-15,-1-7 0 16,-3 1-3-16,0-7 0 0,-3-6-3 16,-1-7 1-16,1 4-1 15,-8-6 1-15,11 2 1 16,0 1 1-16,0 9 3 15,0 0 1-15,11 3 2 16,3 13 0-16,0 3 3 16,0 3 0-16,0 6 1 15,4-3 1-15,-1 4 1 16,4 2 0-16,1-9 0 16,2 3 1-16,-6 0-4 15,0 4 0-15,-1-1-1 16,-6 0 1-16,-1-3-3 15,-6 0 0-15,-1 1-1 16,-3-4 1-16,-3 0 0 16,-4 3 0-16,-4 0-1 15,-6 3 1-15,3 3-1 16,-1 4 0-16,1 6 0 16,0 0 0-16,4 3-2 0,3-7 1 15,3 7-3-15,1 0 1 16,6 3-1-16,4-9 1 15,7-4-1-15,4-5 0 16,3-10-1-16,7-7 0 16,-3-2-7-16,-4-4 1 15</inkml:trace>
  <inkml:trace contextRef="#ctx0" brushRef="#br1" timeOffset="39664.15">8562 9608 29 0,'3'40'14'0,"19"4"-7"16,-22-34 17-16,0-4-25 16,3 0 0-16,4-6 0 15,-3-6 1-15,3-6 0 16,-4-4 0-16,4-3 0 16,0-6 0-16,4-3 1 15,-11 6 1-15,11-10 1 16,6 4 0-16,15 6 2 15,-7 10 0-15,10 9 0 16,0 12 1-16,11 7-2 16,0 9 1-16,3-6-2 15,-6-4 1-15,-8 4-3 16,4-6 0-16,0-7-7 16,-4-6 1-16,-3 3-10 0,-8-9 0 15</inkml:trace>
  <inkml:trace contextRef="#ctx0" brushRef="#br1" timeOffset="40205.01">10456 9322 47 0,'22'41'23'0,"-12"-6"-13"0,-6-32 36 16,-1 0-44 0,1 3 1-16,-4-3 1 15,-4 0 1-15,-3-3-6 0,-3 0 1 16,-5-3 3-16,-6 3 0 15,-3 3-2-15,-5 1 1 16,5 5-4-16,-1 4 1 16,4 2-5-16,3 1 1 15,4 3-3-15,3 3 1 16,8 3-2-16,6-13 1 16,8 1 2-16,7-7 1 15,-1-3 2-15,8-6 0 0,0-9-1 16,-1-7 0-1,1-3-6-15,3-3 0 0</inkml:trace>
  <inkml:trace contextRef="#ctx0" brushRef="#br1" timeOffset="40473.42">10746 9573 48 0,'24'47'24'0,"-20"-50"-22"15,-4-9 44-15,0-14-43 16,-4-11 0-16,-6-29 0 16,-4-16 0-16,-4-5-5 15,-3-14 1-15,-4-15 2 16,0 0 1-16,8 7-2 16,6 8 1-16,8 7-1 0,10 9 1 15,7 23-4-15,7 18 1 16,-3 16-7-16,3 15 0 15,-7 13-8-15,-7 13 1 16</inkml:trace>
  <inkml:trace contextRef="#ctx0" brushRef="#br1" timeOffset="40661.36">10354 9100 63 0,'39'44'31'15,"60"-51"-32"-15,-57 1 57 0,11-6-57 16,17-4 0-16,8 3-8 16,-7 1 0-16,-8 5-5 15,-6 1 1-15</inkml:trace>
  <inkml:trace contextRef="#ctx0" brushRef="#br1" timeOffset="41030.8">12689 8896 54 0,'0'9'27'0,"-14"26"-25"0,14-32 36 0,-14 19-38 16,-14-3 0-16,-7 15 0 16,-4 10 0-16,0 0-4 15,4 9 1-15,0 1-8 16,3-4 1-16,-3-13-5 16,13-5 1-16</inkml:trace>
  <inkml:trace contextRef="#ctx0" brushRef="#br1" timeOffset="41233.25">12323 8993 44 0,'42'60'22'0,"21"31"-21"0,-41-69 40 15,13 9-42-15,7 13 1 16,0-3-5-16,4-10 1 15,-3-3-6-15,-8-6 0 16,-7-6-3-16,0-10 0 16</inkml:trace>
  <inkml:trace contextRef="#ctx0" brushRef="#br1" timeOffset="41406.15">13081 9285 65 0,'28'50'32'0,"-7"3"-47"0,-10-43 69 0,-4-1-58 16,0-3 1-16,-3 4-31 15,-15-1 1-15</inkml:trace>
  <inkml:trace contextRef="#ctx0" brushRef="#br1" timeOffset="42336.82">12866 8300 48 0,'-4'0'24'16,"11"-6"-11"-16,0-4 25 0,4 1-36 16,3-7 1-16,7 1 2 15,4-1 1-15,14 3-6 16,10 1 1-16,11-1 4 15,-14 4 0-15,21 3-1 16,-11-1 0-16,-10 7-1 16,-7 10 0-16,-11-1-3 15,-10 7 1-15,-7 6-1 16,-11 0 0-16,-11 6-1 16,-7 16 0-16,-6 6-1 15,-5 3 0-15,-2 4-1 16,6-1 1-16,0-6-4 15,8-9 0-15,-1-6-13 0,4-20 0 16</inkml:trace>
  <inkml:trace contextRef="#ctx0" brushRef="#br1" timeOffset="52079.74">1009 10934 44 0,'11'13'22'0,"-11"15"-17"0,10-16 22 16,-3 7-25-16,4 9 1 16,-1 4 2-16,1 9 1 15,-4 6-7-15,-3 9 0 16,3 4 4-16,-4 12 0 16,4 0-3-16,4 3 1 15,-8-6-5-15,4-9 1 16,-3-16-7-16,3-13 0 0,-7-15-5 15,0-16 0-15</inkml:trace>
  <inkml:trace contextRef="#ctx0" brushRef="#br1" timeOffset="53551.53">1446 11643 42 0,'-7'-16'21'0,"-3"-65"-23"15,6 59 36-15,4-13-32 16,0-9 1-16,0-6 1 16,0-6 0-16,0-7-6 15,0-3 0-15,-7 3 4 16,7 4 0-16,0 2-1 15,7 4 0-15,-3 9-1 16,13 0 1-16,-6 10 0 0,10 6 0 16,-10 9-1-16,10 6 0 15,-3 4-2-15,3 9 1 16,-4 6-4-16,-6 7 1 16,0 2-9-16,-11 10 0 15,-11 4-1-15,4 5 0 16</inkml:trace>
  <inkml:trace contextRef="#ctx0" brushRef="#br1" timeOffset="53762.34">1330 11436 55 0,'18'38'27'0,"42"-10"-28"15,-50-28 57-15,11-7-56 16,8 1 0-16,-1-3-1 16,-7-4 0-16,0 4-9 15,-3-7 1-15,-8 0-8 16,-6 1 1-16</inkml:trace>
  <inkml:trace contextRef="#ctx0" brushRef="#br1" timeOffset="54436.7">2822 11580 49 0,'7'28'24'0,"7"10"-20"0,-7-32 38 16,4 10-40-16,-7 3 1 15,3 3 0-15,3 0 1 0,-10-4-6 16,7 1 1-16,-3-3 1 16,3-7 1-16,-7-6-11 15,10-6 1-15,-10-9-7 16,0-4 0-16</inkml:trace>
  <inkml:trace contextRef="#ctx0" brushRef="#br1" timeOffset="54602.93">2872 11376 35 0,'10'22'17'0,"18"-9"-16"16,-24-13 21-16,3 0-24 15,4 0 1-15,-4-3-5 16,-4-4 0-16,8 1 0 16,-4 0 1-16</inkml:trace>
  <inkml:trace contextRef="#ctx0" brushRef="#br1" timeOffset="54917.01">3080 11762 31 0,'3'38'15'0,"-6"-16"-14"0,3-22 24 0,0 0-26 16,0 0 1-16,3-7-1 15,-3-5 0-15,0-4 1 16,0-6 1-16,0-3-1 16,0-9 0-16,7-4 0 15,-3 7 1-15,10-7-1 16,-3 10 1-16,-1 6-1 15,11 3 1-15,-3 10 0 16,3 2 0-16,0 7 0 16,0 7 0-16,1 5-1 15,-5 10 1-15,1-3-1 16,3 0 1-16,-10-4-3 16,6 4 0-16,-6-3-8 15,3-4 1-15</inkml:trace>
  <inkml:trace contextRef="#ctx0" brushRef="#br1" timeOffset="55353.52">3588 11746 48 0,'3'63'24'0,"4"6"-25"0,-3-50 42 16,-4 9-40-16,7-3 1 15,-7 0-1-15,7-6 1 16,-7-3-3-16,4-7 0 0,-4-9 1 16,0-9 1-16,0-13-2 15,0-13 1-15,-4-15-3 16,4-6 1-16,-7-13-2 15,-4 6 0-15,4 0-1 16,4 7 0-16,3 9 1 16,3 3 0-16,4 13 3 15,-3 9 0-15,14 3 2 16,3 12 1-16,0 7 1 16,4 7 0-16,-1 5-1 15,1 4 1-15,-14 6-2 16,-1 9 1-16,-10 4-2 15,-10 6 0-15,-12-1-6 16,5-5 1-16,-4-4-8 16,-4-3 0-16</inkml:trace>
  <inkml:trace contextRef="#ctx0" brushRef="#br1" timeOffset="55651.47">3955 11517 38 0,'0'22'19'0,"0"19"-18"0,3-25 30 15,-3-1-29-15,0 11 0 0,0-1 3 16,7 0 1-16,-7 0-7 15,11-3 1-15,-8-7 3 16,8-5 0-16,3-7-1 16,0-9 1-16,4-10-4 15,3-9 0-15,-3-6-6 16,-8-10 0-16,1-6-7 16,-8-10 0-16</inkml:trace>
  <inkml:trace contextRef="#ctx0" brushRef="#br1" timeOffset="55909.3">4205 10780 54 0,'14'73'27'0,"-7"21"-32"0,-7-60 47 15,7 23-42-15,-7 8 1 16,0 8-1-16,4-1 1 16,-4 0-2-16,0-6 1 15,7-16-3-15,-7-9 0 16,-7-16-5-16,3-16 0 16,4-12-7-16,-17-13 0 0</inkml:trace>
  <inkml:trace contextRef="#ctx0" brushRef="#br1" timeOffset="56059.3">4046 11169 45 0,'29'13'22'0,"13"-1"-19"15,-24-12 37-15,6 0-38 16,15-3 1-16,10-9-1 16,18-4 0-16,4-9-7 15,7-16 0-15,3 0-9 16,-11-6 1-16</inkml:trace>
  <inkml:trace contextRef="#ctx0" brushRef="#br1" timeOffset="57903.96">5941 11336 39 0,'17'-13'19'0,"-2"-9"-5"0,-15 22 19 15,0 0-29-15,0 0 1 16,-4 3 2-16,0 13 1 0,-3 6-11 15,-14 6 1-15,-3 10 6 16,-1 6 0-16,-7-4-4 16,4 7 1-16,-7 0-4 15,3 0 1-15,4-6-5 16,3-9 0-16,4-10-10 16,3-10 0-16</inkml:trace>
  <inkml:trace contextRef="#ctx0" brushRef="#br1" timeOffset="58131.43">5701 11430 38 0,'35'31'19'0,"8"16"-16"0,-40-34 25 15,8 5-27-15,3 4 0 16,7 0 0-16,0 0 1 15,-3 3-3-15,13-6 1 16,1 0 0-16,-4-3 0 16,1-4-6-16,-8-6 0 15,-7-6-6-15,11-3 1 16</inkml:trace>
  <inkml:trace contextRef="#ctx0" brushRef="#br1" timeOffset="58295.6">6308 11762 56 0,'21'75'28'0,"-25"-6"-38"0,4-44 54 0,-10 4-45 16,-1 11 1-16,-6 1-8 16,-5-3 1-16,-6-13-4 15,0-16 1-15</inkml:trace>
  <inkml:trace contextRef="#ctx0" brushRef="#br1" timeOffset="59361.47">8033 11640 45 0,'-4'12'22'0,"-6"-9"-17"15,3-3 30-15,0-3-34 0,-8 0 0 16,-2 6 0-16,3-3 0 15,-11 0-2-15,4 0 1 16,0 3 0-16,3 4 1 16,4 2-2-16,-4 4 0 15,11-1-2-15,4-2 1 16,10-4-2-16,3-3 1 16,11-6-1-16,1-3 1 15,6-4 0-15,-10 1 0 16,3 2 2-16,-11 1 0 15,8 0-1-15,0 0 1 16,-4-4-1-16,0 1 1 0,0-1-1 16,0 7 1-16,4 3 0 15,-1 7 1-15,1-1 0 16,0 3 1-16,-4 10 0 16,-4 3 1-16,-3 6-2 15,0-3 0-15,0 4-2 16,4-4 0-16,0 0-1 15,3-3 0-15,0-7 1 16,7-5 0-16,-3-13 2 16,13-7 0-16,1-15 3 15,7-13 0-15,3-24 0 16,-6-17 0-16,2-15-1 16,-6-6 0-16,-4-13-1 15,-7-19 1-15,-10 10-2 16,0 0 1-16,-11 15 0 0,-11 7 0 15,0 9-1-15,-3 19 0 16,0 15-2-16,4 20 0 16,-12 24 1-16,5 19 0 15,-1 23 0-15,1 18 0 16,-1 28 1-16,7 35 0 16,4 9 3-16,7 13 1 15,7 6-1-15,7-26 0 16,1-11-1-16,-1-23 0 15,0-18-8-15,-4-23 0 16,-10-12-7-16,-7-21 1 16</inkml:trace>
  <inkml:trace contextRef="#ctx0" brushRef="#br1" timeOffset="59530.59">8142 11323 64 0,'46'9'32'0,"14"-5"-44"16,-32-4 64-16,22-4-53 15,2 1 1-15,19 0-13 16,-4-3 1-16,-3 0 2 16,-4-1 0-16</inkml:trace>
  <inkml:trace contextRef="#ctx0" brushRef="#br1" timeOffset="60290.83">9878 11445 46 0,'-7'47'23'0,"14"10"-15"16,-4-38 31-16,1-1-38 16,-1-2 1-16,1 0 1 15,-1-7 1-15,1-3-5 16,-4-6 0-16,7-9 3 15,4-13 0-15,-1-6-2 16,1 0 1-16,-1-4-1 0,-3-2 0 16,0 2-1-16,-3 4 1 15,3 9-2-15,0 7 1 16,4 6-1-16,-8 6 0 16,4 0 0-16,0 6 0 15,0 3 1-15,4 1 0 16,0 5 0-16,-1 1 0 15,1 0 1-15,-1-1 0 16,4 1 0-16,-3-3 0 16,3-7-1-16,-3-6 1 15,3-6-1-15,-4-7 1 0,8 1-1 16,-7-7 1 0,3 0 0-16,3-12 0 0,1 5 0 15,3 4 0-15,0 4 0 16,0 2 1-16,-3 3 0 15,3 10 0-15,-3 16 0 16,3-1 0-16,-3 7-1 16,-1 3 1-16,5 0-1 15,-8 6 1-15,3-3-4 16,1 7 0-16,0-7-5 16,-1-6 1-16,1-4-7 15,-4-8 0-15</inkml:trace>
  <inkml:trace contextRef="#ctx0" brushRef="#br1" timeOffset="60577.62">10770 11373 38 0,'18'-3'19'0,"-11"3"-16"0,-7 0 29 16,0 0-32-16,-4 0 1 15,-3 0 0-15,-3 0 0 16,-8 3-1-16,-3 7 0 15,-4 5 0-15,1 1 1 16,-1 6-1-16,4 3 1 16,0 6-1-16,7 1 0 0,6-4 0 15,8-9 0-15,8-4-1 16,6-2 1-16,7-13 1 16,0-9 1-16,0-4-2 15,-3-6 0-15,-4-3-3 16,-4-3 0-16,-2 3-9 15,-8-12 0-15</inkml:trace>
  <inkml:trace contextRef="#ctx0" brushRef="#br1" timeOffset="61222.94">11148 11235 59 0,'3'10'29'0,"8"5"-32"15,-8-8 52-15,-3-1-49 16,0 3 1-16,-3 4 0 16,-1-1 0-16,-3 10-2 15,0-6 1-15,-3 3 0 16,-1 0 1-16,-3-4-1 15,0-2 0-15,0-4-2 16,3 1 1-16,1-4-1 16,6 0 0-16,4-6 0 0,7 3 0 15,7-3 0 1,7 0 1-16,1 0 1 0,-1 0 0 16,-4 3-1-16,-3 4 1 15,-6 5-2-15,-12 10 1 16,-10 6-5-16,-11 1 1 15,1-4-8-15,-8 0 0 16,-4 0-2-16,5-6 1 16</inkml:trace>
  <inkml:trace contextRef="#ctx0" brushRef="#br1" timeOffset="61507.32">11578 10674 45 0,'14'-13'22'0,"-7"-2"-25"16,-7 15 44-16,4 3-39 16,-4 9 0-16,-4 4 1 15,1 15 0-15,-8 20-4 16,-3 11 1-16,-4 10 1 15,-6 13 1-15,3 12-2 16,3 0 1-16,4-6-3 16,0-3 1-16,0-22-7 15,0-16 0-15,-1-15-7 0,-13-26 1 16</inkml:trace>
  <inkml:trace contextRef="#ctx0" brushRef="#br1" timeOffset="61672.09">11102 11157 54 0,'35'12'27'0,"71"-9"-29"0,-74-6 48 15,21-6-46-15,10-4 0 16,11 4-5-16,-7 0 0 0,-7 2-8 16,-14 10 0-16,-14 4-3 15,-11-1 1-15</inkml:trace>
  <inkml:trace contextRef="#ctx0" brushRef="#br1" timeOffset="62153.61">13310 11423 47 0,'0'-3'23'0,"-3"-19"-25"0,3 19 46 16,-4 3-42-16,1-6 1 16,-4 6 1-16,-4-3 1 0,1 9-7 15,-1 0 1-15,-3 1 3 16,-4 8 1-16,4 7-3 15,0 6 0-15,0 4-3 16,7-1 1-16,3 0-2 16,4-2 1-16,7-1-4 15,0-9 1-15,7-7-3 16,8-5 0-16,-1-7-5 16,0-13 1-16</inkml:trace>
  <inkml:trace contextRef="#ctx0" brushRef="#br1" timeOffset="62485.65">13522 11552 45 0,'7'41'22'0,"-7"3"-24"0,0-41 40 16,4 0-38-16,-1-3 0 15,4 0 0-15,0-10 0 16,0-5-1-16,4-7 0 15,-4 0 0-15,0-3 1 16,0 3-1-16,0 0 1 16,4 6 0-16,-1 4 0 15,4-1 0-15,0 7 1 16,4 6 0-16,3 0 1 16,7 22-2-1,-3 3 1-15,-4 3-1 16,-3 0 1-16,-4 1-4 15,0-1 0-15,0-6-10 16,-3-3 1-16,-4-10-1 16,0-3 1-16</inkml:trace>
  <inkml:trace contextRef="#ctx0" brushRef="#br1" timeOffset="63143.18">13914 11533 48 0,'28'16'24'0,"11"-26"-32"16,-25 4 50-16,3-3-41 16,5-4 0-16,6-3-1 15,0-2 1-15,0-4-2 16,0-10 1-16,-3 4 0 15,-4-3 0-15,-7-1-1 16,-7-2 1-16,-7 3-2 16,-3 5 1-16,-8 8-1 15,-3 5 0-15,-3 13-1 16,-1 10 1-16,4 5-1 0,0 13 1 16,0 10 2-16,7 6 0 15,3 3 2 1,4 0 1-16,7 0 2 0,7-9 0 15,11-4 0-15,10-6 1 16,11-12-3-16,10-10 1 16,4-6-3-16,-3-9 0 15,-8-7-8-15,-13-3 0 16,-19 1-9-16,-10-1 1 16</inkml:trace>
  <inkml:trace contextRef="#ctx0" brushRef="#br1" timeOffset="64136.78">3277 12860 44 0,'0'3'22'0,"-7"9"-11"15,7-6 22-15,-10 4-31 16,-11 9 1-16,-1 12 1 15,-13 7 1-15,3 12-7 16,-6 22 1-16,-5 13 0 16,4-4 1-16,1 1-7 15,-1-7 0-15,11-15-9 16,3-17 1-16</inkml:trace>
  <inkml:trace contextRef="#ctx0" brushRef="#br1" timeOffset="64332.71">2900 12847 55 0,'25'44'27'0,"10"12"-31"0,-25-49 47 15,1 24-44-15,7 0 1 16,-4 7-6-16,3-4 0 15,-6-5-6-15,-4-14 1 0</inkml:trace>
  <inkml:trace contextRef="#ctx0" brushRef="#br1" timeOffset="65005.67">4960 13609 52 0,'4'72'26'0,"-4"-34"-28"0,0-29 38 0,0 1-35 16,0-7 0-16,0-6 1 16,-7-10 0-16,3-12-3 15,-7-10 1-15,1-8 1 16,-1-17 0-16,1-9-1 15,-15-6 0-15,11-4-1 16,3 4 1-16,1 12-1 16,10 7 0-16,3 3 0 15,15 9 1-15,3 9 0 16,7 10 0-16,4 9 0 16,7 7 1-16,0 9 0 15,-4 0 1-15,0 6-1 16,-14 10 1-16,-10 9-2 0,-4 10 1 15,-7 8-1 1,-18 11 0-16,-3-13-3 0,-7-4 0 16,-4-5-7-16,0-4 1 15,-3-6-7-15,7-7 1 16</inkml:trace>
  <inkml:trace contextRef="#ctx0" brushRef="#br1" timeOffset="65380.02">5345 13258 42 0,'0'22'21'0,"-4"-29"-24"16,4-2 35-16,4-3-32 15,-4-4 0-15,3-9 0 16,1-7 0-16,-4-2 0 16,3-7 1-16,1 10 1 15,6 6 0-15,-6 3 0 16,13 3 1-16,12 6-1 0,2 4 1 15,-2 0-3 1,2 2 1-16,8 10-6 0,0 4 1 16,-4 2-10-16,1 4 0 15,-12-1 0-15,1-2 1 16</inkml:trace>
  <inkml:trace contextRef="#ctx0" brushRef="#br1" timeOffset="65636.64">5916 13167 40 0,'0'16'20'0,"-25"-10"-18"0,11-9 41 0,0-4-43 15,0 4 0-15,-7 3-2 16,-4 3 0-16,4 1 1 16,7 8 0-16,-4 1-3 15,4 12 1-15,7-6-2 16,7-4 0-16,4-2 1 15,6-4 1-15,4-3 1 16,8-12 0-16,-1-6 1 16,7-7 1-16,-3-3-3 15,3-3 0-15,0 0-5 16,0-10 0-16</inkml:trace>
  <inkml:trace contextRef="#ctx0" brushRef="#br1" timeOffset="66041.73">6421 12700 46 0,'35'59'23'0,"-35"-21"-22"0,0-16 43 15,0 3-42-15,0 9 1 16,-7 10 1-16,7 3 0 15,7 7-5-15,-7-1 1 16,7-3 3-16,0-9 0 16,0-10-2-16,-3-6 1 0,-1-3-2 15,-3-15 0-15,-3-14-1 16,-8 1 0-16,-3-10-1 16,-4-3 0-16,-6-2 0 15,-5 2 1-15,5-3-1 16,-1 6 1-16,-3 7 0 15,7 9 1-15,-1 3 0 16,5 12 0-16,6 4 0 16,4 6 0-16,7 7 0 15,7-4 1-15,4 0-2 16,6 0 0-16,-3-6-4 16,4-3 1-16,3-6-11 15,-3-4 0-15</inkml:trace>
  <inkml:trace contextRef="#ctx0" brushRef="#br1" timeOffset="66298.35">6692 13157 35 0,'14'44'17'0,"-7"13"-10"0,-3-45 19 16,3 1-23-16,-7 3 0 15,3-4 6-15,5 4 1 16,2-4-10-16,-3-5 0 16,7-4 7-16,4-6 1 15,3-4-2-15,0-2 0 16,-3-7-5-16,0-3 1 0,-1-6-8 16,-3 0 1-16,-3-3-13 15,-11-3 0-15</inkml:trace>
  <inkml:trace contextRef="#ctx0" brushRef="#br1" timeOffset="66626.23">7274 13135 44 0,'11'-9'22'0,"-4"15"-19"16,-7-12 27-16,0 6-28 0,0-3 0 16,0 0 0-16,-11 3 1 15,-3 3-4-15,0 3 0 16,-4 13 2-16,-3 3 1 16,4 0-1-16,3 3 0 15,3-3-1-15,-3 3 1 16,10 3-1-16,4 0 0 15,7 1 0-15,4-4 1 16,10-6-4-16,0-10 0 16,11-9-9-16,-4-6 1 15,-7-7-3-15,-3-2 1 16</inkml:trace>
  <inkml:trace contextRef="#ctx0" brushRef="#br1" timeOffset="67347.42">7620 13233 46 0,'32'19'23'0,"10"-19"-26"16,-24-4 43-16,10-2-39 15,-7-3 1-15,7-7-1 16,-10-3 0-16,0-3-2 15,-8 3 0-15,-6 1 1 16,-8-1 1-16,-3 0-3 16,-7 6 0-16,0 4-3 15,-4 3 0-15,-6 6-1 0,-5 9 1 16,5 7-1-16,3 18 1 16,3 1 4-16,7 6 0 15,8-1 3-15,10-2 0 16,7-4 2-16,11-2 0 15,17-10-3-15,7-13 1 16,-3-9-13-16,7-15 1 16</inkml:trace>
  <inkml:trace contextRef="#ctx0" brushRef="#br1" timeOffset="67768.72">8551 12289 41 0,'11'44'20'0,"-11"31"-16"16,-4-47 30-16,1 10-31 15,-1 18 1-15,1 4 2 16,-1 6 0-16,1-4-7 16,-1 7 1-16,4 4 6 15,0-14 0-15,0-9-2 16,0-9 1-16,0-10-2 15,0-6 0-15,0-9-3 16,-7-6 1-16,-3-10-2 16,-5-7 0-16,-2-5-1 0,-4-4 0 15,-4-3-1 1,0 4 1-16,-10-1 0 0,10 7 0 16,1 2 0-16,-1 1 0 15,0 9 0-15,8 13 1 16,2 3 0-16,12 3 1 15,3 6-1-15,7 3 1 16,11 4-2-16,10-4 1 16,7 0-5-16,7-12 1 15,4-13-10-15,-3-9 1 16,10-16-1-16,0-9 0 16</inkml:trace>
  <inkml:trace contextRef="#ctx0" brushRef="#br1" timeOffset="68219.62">8992 12091 47 0,'11'7'23'0,"10"-1"-23"0,-10-9 48 16,-4 3-44-16,7 0 1 16,3 0 3-1,5-3 1-15,6 3-10 0,14-4 0 16,4 1 7-16,-4 3 0 15,-3 3-3-15,-7 4 1 16,-7-1-3-16,-8 10 0 16,-10-4-2-16,-7 10 0 15,-10 6-1-15,-11 10 0 16,-8-4-1-16,-2 7 1 16,-1 6-1-16,4 3 0 15,10 7-1-15,-3 6 0 16,7-10-2-16,3-3 1 0,4-6-6 15,7-10 0-15,-3-5-6 16,10-4 0-16</inkml:trace>
  <inkml:trace contextRef="#ctx0" brushRef="#br1" timeOffset="68548.92">9095 13361 56 0,'14'19'28'0,"-7"-22"-26"0,-4 0 51 15,-3 3-48-15,4-10 0 16,-1 4 2-16,-3 0 0 15,7-4-10-15,-3 1 1 16,3-4 5-16,-7 1 1 16,0 6-3-16,0-4 0 15,0 7-3-15,-7 0 1 16,3 3-5-16,1 6 1 16,-11 4-16-1,0-1 1 1</inkml:trace>
  <inkml:trace contextRef="#ctx0" brushRef="#br2" timeOffset="76927.28">10185 11844 34 0,'-4'0'17'0,"11"9"-14"15,-7-9 18-15,7 0-19 16,0 0 0-16,7 0 2 15,1 0 1-15,2 0-6 16,4 0 1-16,8 0 4 16,2 0 0-16,5-3 0 15,13 3 0-15,11-3 0 16,3 0 1-16,22-4 0 16,28 7 1-16,32-3-1 15,38 3 0-15,25 0-2 16,29 0 1-16,-1 3-2 15,4 4 1-15,-4-1-2 16,4 3 0-16,-11 4-1 0,-17-7 0 16,-4 3 0-16,-21-5 1 15,-14-11-2-15,-28-2 1 16,-15-1-2-16,-13-2 1 16,-19-7-7-16,-27 0 1 15,-29 0-12-15,-24 4 1 16</inkml:trace>
  <inkml:trace contextRef="#ctx0" brushRef="#br2" timeOffset="77842.42">11550 10169 44 0,'3'-3'22'0,"1"9"-14"0,-4-6 29 15,0 0-35-15,-4-3 0 16,-6 3 0-16,-8 0 0 15,-6 3-3-15,6 0 0 16,-14 7 2-16,0-1 1 16,-3 1-1-16,0 8 0 15,3 4 0-15,4 6 0 0,3 16 0 16,8 3 0-16,10 4-1 16,10 2 1-16,11-6-1 15,7-9 0-15,18-10-4 16,11-6 0-16,-1-10-7 15,4-15 0-15,-4-13-5 16,-6-9 0-16</inkml:trace>
  <inkml:trace contextRef="#ctx0" brushRef="#br2" timeOffset="78216.95">11836 9884 44 0,'7'31'22'0,"-4"44"-20"16,-3-53 38-16,-3 10-38 0,-4 2 0 16,-4 10 0-1,-3 3 1-15,0 3-4 0,0 3 1 16,0 1 1-16,0-10 1 16,3-7-1-16,4-5 0 15,3-10-2-15,1-13 1 16,3-9-1-16,3-12 0 15,4-1 0-15,4-3 0 16,0-6 0-16,-1 4 1 16,4-1-1-16,0 3 1 15,1 7 0-15,-1-1 1 16,3 7-1-16,1 6 1 0,0 10-1 16,-4 6 1-16,-4 3-1 15,4 15 0-15,-7-5-1 16,0-1 0-16,4-3-5 15,-4-6 0-15,4-6-9 16,-4-7 1-16</inkml:trace>
  <inkml:trace contextRef="#ctx0" brushRef="#br2" timeOffset="78579.19">12111 10467 49 0,'21'12'24'0,"4"17"-22"0,-18-26 38 15,3-6-39-15,4-4 1 16,1-5 0-16,2-7 0 16,-3 0-4-16,0 0 1 15,-6-6 2-15,-1 7 0 16,-4-1-2-16,-3 0 1 15,-3 6 0-15,-4 4 0 16,-4 6-1-16,0 6 1 16,-3 6-2-16,0 10 1 15,4 3 0-15,-1 9 0 0,4 1 0 16,3-4 0 0,4 0 0-16,7-3 0 15,8-6-4-15,6-6 1 0,7-10-8 16,4-3 0-16,-4-10-2 15,0-5 1-15</inkml:trace>
  <inkml:trace contextRef="#ctx0" brushRef="#br2" timeOffset="78818.95">12633 10329 24 0,'21'-13'12'0,"0"10"-5"16,-21 3 20-16,0 0-24 15,4 3 0-15,-4 1 1 16,-4-1 1-16,-10 0-7 15,-3 6 1-15,-8 1 3 16,0-1 1-16,0 4-2 16,-3 12 0-16,4 9-1 0,2-6 1 15,5 4 0-15,3-1 0 16,3 4-1-16,8-1 1 16,10-6-2-16,7-6 0 15,3-6-8-15,1-7 1 16,3-9-4-16,4-9 0 15</inkml:trace>
  <inkml:trace contextRef="#ctx0" brushRef="#br2" timeOffset="79313.78">12965 9959 34 0,'0'66'17'0,"-39"22"-16"16,21-60 30-16,-3 6-30 16,0 13 0-16,-4 10 1 15,0-1 1-15,4-6-3 16,4 1 0-16,6-17 1 16,4-6 0-16,7-12-1 15,11-10 1-15,3-12-2 16,3-7 1-16,1-9-2 15,0-3 0-15,-1-3 1 16,4-3 0-16,1 6 0 16,-1 3 1-16,-4 3 0 15,-3 10 1-15,1 9 0 16,-8 3 0-16,-4 3-1 0,-3 0 1 16,-3 7-1-16,-4-1 1 15,-4-2-2-15,-3 2 1 16,0 1-2-16,-7-4 1 15,3 1 0-15,0 5 0 16,8-2 1-16,3 3 0 16,7 2 1-16,7 1 0 15,7 6 2-15,7 3 1 16,4 4-1-16,-4-4 0 16,7-3-2-16,0-6 1 15,1-7-7-15,-5 1 1 0,-13-4-9 16,-11 1 0-16</inkml:trace>
  <inkml:trace contextRef="#ctx0" brushRef="#br2" timeOffset="83382.06">1408 14054 44 0,'0'25'22'0,"-18"0"-19"0,4-12 23 16,3 9-26-16,-6 3 1 0,-5 6 2 15,-6 7 0-15,0 3-3 16,3 0 0-16,-3 2 1 15,10 1 1-15,-3-3 0 16,11-6 0-16,3-4-1 16,7-3 0-16,10-9 0 15,8-3 1-15,10-1 0 16,4-2 0-16,7 6-1 16,-11 0 1-16,4-4-1 15,-4 1 1-15,-3 3-1 16,-8 0 0-16,-10 6-2 15,-14 3 1-15,7 6-2 16,-10 1 0-16,-12-1-4 16,-6-5 0-16,7-1-9 15,-7-3 1-15,7-6-1 16,10-1 0-16</inkml:trace>
  <inkml:trace contextRef="#ctx0" brushRef="#br2" timeOffset="83697.61">1757 14716 36 0,'0'9'18'0,"-11"-21"-22"15,11 9 35-15,-10 0-30 16,-1 3 0-16,1 3 1 15,-1 0 1-15,-14 9-4 16,11 1 1-16,-7 6 1 16,3 3 1-16,8 3-1 15,-1 6 0-15,11 0-1 16,0-5 0-16,11-1-1 16,3-10 1-16,11-5-1 15,-4-7 1-15,7-13-2 16,-7-8 0-16,7-11-9 15,-7 1 0-15</inkml:trace>
  <inkml:trace contextRef="#ctx0" brushRef="#br2" timeOffset="83998.36">1884 14070 52 0,'0'16'26'0,"-11"31"-27"0,11-29 45 0,0 17-42 16,0 18 1-16,0 10-1 15,0 9 1-15,4-3-4 16,3 6 0-16,3-3 2 15,-6 7 0-15,3-16-2 16,-7-10 0-16,0-12-6 16,0-10 1-16,-7-15-10 15,7-13 0-15</inkml:trace>
  <inkml:trace contextRef="#ctx0" brushRef="#br2" timeOffset="84283.19">2032 14625 30 0,'4'16'15'0,"-15"18"-1"0,11-24 12 16,0 5-24-1,0 1 1-15,-7 3 3 0,7 3 1 16,0-3-8-16,0-4 1 15,7 1 4-15,-7-4 1 16,7-8-1-16,-3-4 0 16,6-10-2-16,1-2 0 15,6-10-1-15,1-7 0 16,3 4-6-16,-7-6 1 16,4-4-12-16,3-2 1 15</inkml:trace>
  <inkml:trace contextRef="#ctx0" brushRef="#br2" timeOffset="84688.12">2223 14794 46 0,'10'0'23'0,"11"-3"-16"15,-14-3 31-15,4 0-37 16,-1-4 0-16,12 1 0 16,-5-7 0-16,-3-3-2 0,4 1 1 15,3 2 0-15,-10-3 1 16,6 0-2-16,-17 0 1 15,0 4-1-15,-10 2 0 16,-1 10-2-16,-6 6 1 16,6 7 0-16,-7 5 1 15,8 13-1-15,6 4 1 16,-3-1 1-16,7 1 0 16,7-7 1-16,7-3 0 0,8-10-2 15,6-6 1-15,4-6-13 16,-4-6 0-16</inkml:trace>
  <inkml:trace contextRef="#ctx0" brushRef="#br2" timeOffset="85920.61">3556 7366 39 0,'0'15'19'0,"32"-12"-11"0,-22-6 24 16,1-12-33-16,0-14 1 16,6-11-1-16,-6-11 1 15,-8-2 0-15,4 0 0 0,-7 0-1 16,4 2 1-16,-1 4 0 15,-3 3 0-15,4 10-2 16,-4 9 0-16,0 12-1 16,0 13 1-16,7 10-1 15,-4 9 1-15,8 9 0 16,7 9 0-16,3 17 3 16,7 12 0-1,32 34 2 1,-11-19 1-16,-6-15 0 15,-8-16 0-15,-3-9 0 16,-18-13 0-16,-3-6-1 16,-8-9 0-16,-10-4-2 15,-11-6 0-15,-6-3 0 16,-22-3 0-16,-7 3-1 16,3-6 1-16,-6-7-1 0,3 4 0 15,-7 3 0-15,-7 3 0 16,4 6-1-16,-4 0 0 15,-4 3-1-15,11 4 0 16,11-1 0-16,6-3 1 16,15-3 0-16,7 4 0 15,7-4 1-15,21-6 1 16,11-7 1-16,13-5 1 16,19-10-1-16,13-13 1 15,11-6-2-15,11-6 1 16,14 3-1-16,7 3 1 0,-15 0-1 15,-13 6 0-15,-18 4-1 16,-11 12 1-16,-24 6-1 16,-14 16 1-16,-22 13-1 15,-21 15 0-15,-21 13-1 16,-7 12 0-16,-7 7-4 16,-14-4 1-16,4 1-11 15,-12 2 0-15</inkml:trace>
  <inkml:trace contextRef="#ctx0" brushRef="#br2" timeOffset="86505.56">4156 7353 38 0,'60'-78'19'0,"-18"-20"-9"0,-35 73 22 15,-3-9-28-15,3-10 0 0,-7-9 2 16,0-7 0-16,-11 4-8 16,-10 5 0-16,-7 1 6 15,-18 13 0-15,-18 8-3 16,-17 11 1-16,-7 11-1 16,-4 17 0-16,-6 9-2 15,-8 15 1-15,-4 16-2 16,8 10 0-16,14 6-3 15,7 12 0-15,10 7-1 16,11 9 1-16,11 0 0 16,17 13 1-16,25 9 1 15,14-7 1-15,18-12 2 16,31-18 1-16,25-23 3 16,7-27 1-16,43-29 0 15,17-38 1-15,-7-28-1 0,-3-22 0 16,-15-3 0-16,-24-6 0 15,-32-9-3-15,-28 11 0 16,-25 1-1-16,-17 0 0 16,-15 6-5-16,-14 7 1 15,-17 6-14-15,-18 6 1 16</inkml:trace>
  <inkml:trace contextRef="#ctx0" brushRef="#br2" timeOffset="87767.58">3249 14879 35 0,'11'0'17'0,"27"-25"-14"0,-27 12 17 16,0-2-20-16,6-14 1 15,4-5 1-15,8-7 0 16,-5-6-2-16,-6-3 0 16,0-3 1-16,-4 15 0 15,-4-3 0-15,1 10 1 16,0 3-1-16,-4 9 0 16,0 6-1-16,3 13 1 15,-6 7-1-15,3 5 1 16,-4 10-1-16,4 9 1 15,-7 4-2-15,0 9 1 16,0 3 1-16,0 0 0 16,0 0-1-16,4 0 0 0,3-6 0 15,-7-7 1-15,7-9 0 16,-7-3 0-16,11-9 0 16,-1-7 1-16,1-3 1 15,-8-6 0-15,4-3-1 16,4-4 0-16,-11-2-1 15,0-1 1-15,-7-2-2 16,3-1 1 0,-27 0-1-1,-15 4 0-15,-7 6 0 16,-14 6 1-16,3 0-1 16,4 0 0-16,0 3-1 15,4 0 1-15,7 0-1 16,10 0 1-16,7 3-1 15,11-3 1-15,10 1-1 16,11-4 1-16,11 0 0 0,10-10 0 16,18-2 0-16,21-7 1 15,17-9-1-15,15-4 1 16,7-9-1-16,0 1 1 16,-8-1 0-16,-20 10 0 15,-15 2-1-15,-10 7 1 16,-18 4-1-16,-10 5 1 15,-18 13-1-15,-21 6 1 16,-14 10-2-16,-1 12 1 16,-27 10-1-16,-11 9 1 15,-21 3-5-15,3 7 0 0,0 2-10 16,-7 4 1-16</inkml:trace>
  <inkml:trace contextRef="#ctx0" brushRef="#br2" timeOffset="88246.7">3916 14421 45 0,'49'-31'22'0,"-10"-26"-18"0,-28 45 34 16,-11-4-36-16,-11-12 1 15,-3 0 1-15,-7-4 0 16,-11 1-6-16,-10 3 1 16,-18 3 3-16,10 9 1 15,-17 7-2-15,-14 12 0 16,-7 16-3-16,0 6 1 15,0 9-3-15,6 19 0 16,1 13-5-16,11 6 1 0,3 19-2 16,17 13 0-16,26 18 4 15,17-12 0 1,17-4 5-16,22-24 1 0,28-19 6 16,25-32 0-16,13-18 4 15,22-32 1-15,-7-25-3 16,-7-22 0-16,-25-15-3 15,-10 5 0-15,-33-2-5 16,-13-1 1-16,-18-5-14 16,-17 2 1-16,-8 4-4 15,4 12 0-15</inkml:trace>
  <inkml:trace contextRef="#ctx0" brushRef="#br2" timeOffset="88772.93">5510 15014 43 0,'0'22'21'0,"15"-119"-13"15,-12 50 36-15,-3-10-42 16,0-28 0-16,0-15 1 16,0-16 0-16,4 9-4 15,3-9 1-15,7-3 2 16,7 3 0-16,14 13-1 15,4 2 0-15,-7 23 1 16,-1 22 0-16,-6 5-2 16,-4 29 0-16,-10 16-5 0,0 25 1 15,-1 25-8-15,-17 3 0 16,-7 9-6-16,-21 1 0 16</inkml:trace>
  <inkml:trace contextRef="#ctx0" brushRef="#br2" timeOffset="89161.53">5122 14669 53 0,'53'22'26'0,"32"-13"-32"0,-57-2 50 0,18-7-44 15,3 3 1-15,11-6-1 16,0-4 1-16,-3-2-1 15,-4-1 0-15,-7 1 1 16,-15-4 1-16,8-5-1 16,-11 2 1-16,-3 0-1 15,-4-3 1-15,4 7-1 16,-15 3 0-16,1-1-1 16,-7 4 0-16,-4 6-1 15,-4 0 0-15,-3 3-2 16,-7 6 1-16,-4 4-3 15,-3-1 1-15,-7 14-1 16,3-1 0-16,8 6 0 16,-1 0 0-16,11-2 1 0,7-1 1 15,7-6 2 1,11-10 0-16,-4-9 0 0,3-6 0 16,1-6-9-16,3-7 0 15</inkml:trace>
  <inkml:trace contextRef="#ctx0" brushRef="#br2" timeOffset="89405.9">6068 14653 48 0,'0'6'24'0,"-7"-18"-23"15,7 12 39-15,0-6-38 16,0-7 0-16,7 1 4 15,-7-4 0-15,10-3-6 16,12 3 0-16,9 1 4 16,15-1 1-16,-7 0-4 15,10 1 0-15,-10 2-7 16,7 1 0-16,-7 2-12 16,7 1 1-16</inkml:trace>
  <inkml:trace contextRef="#ctx0" brushRef="#br2" timeOffset="89823.42">8149 14321 48 0,'-3'37'24'0,"-11"20"-18"0,10-38 33 0,-17 9-37 16,3 10 0-16,-6 2 1 15,-8 7 1-15,-11 10-5 16,-6 9 0-16,-4 0 3 16,7 6 0-16,4 0-4 15,-4-16 1-15,14-9-6 16,4-15 1-16,14-17-10 15,0-15 0-15</inkml:trace>
  <inkml:trace contextRef="#ctx0" brushRef="#br2" timeOffset="90047.31">7729 14371 46 0,'14'22'23'0,"11"3"-20"0,-18-19 34 15,7 7-36-15,-3 9 0 16,0 3-1-16,3 3 1 16,0 0-4-16,7 1 0 15,-3 8-7-15,3-12 0 16,0-9-4-16,-3-7 1 0</inkml:trace>
  <inkml:trace contextRef="#ctx0" brushRef="#br2" timeOffset="90223.2">8393 14681 54 0,'-11'19'27'0,"-3"0"-51"16,14-16 52-16,-11-3-49 15,4-6 0-15</inkml:trace>
  <inkml:trace contextRef="#ctx0" brushRef="#br2" timeOffset="99836.68">1965 15763 39 0,'0'10'19'0,"11"-20"-12"0,-11 10 19 0,0 0-22 16,0 7 0-16,-11 8 1 16,4 4 1-16,-4 3-8 15,-3 6 1-15,-3 7 4 16,-5 9 1-16,-6-4-3 16,7 7 1-16,0 7-3 15,3-4 0-15,1-6-4 16,6-7 1-16,7 1-8 15,-3-13 0-15,7-15-3 16,7-7 1-16</inkml:trace>
  <inkml:trace contextRef="#ctx0" brushRef="#br2" timeOffset="100144.38">1704 15839 44 0,'11'28'22'0,"13"3"-21"0,-10-21 42 0,0 5-41 15,15 13 1-15,-1 4 2 16,4-1 0-16,-4 10-7 15,4 6 1-15,-4-6 3 16,-7 3 0-16,0-4-6 16,-3-5 1-16,-4-10-13 15,0-12 1-15,-3-13-1 16,-1-13 0-16</inkml:trace>
  <inkml:trace contextRef="#ctx0" brushRef="#br2" timeOffset="100601.4">2124 15403 48 0,'10'15'24'0,"8"-12"-25"0,-15-3 49 0,-3 0-46 16,11 0 0-16,0-3 1 15,6 0 1-15,1 0-6 16,3 3 1-16,-10 0 2 15,-1 0 1-15,1 0-3 16,-11 6 0-16,-4 1-2 16,-3-1 1-16,-3 3-2 15,-1 7 1-15,-7 0-1 16,8-1 1-16,6 7 1 16,-3-3 0-16,7 3 1 15,0 0 0-15,0-3 2 16,7 0 0-16,-3-4-1 15,6-5 1-15,8-4-4 16,3-6 0-16,7-3-10 16,-3-3 0-16</inkml:trace>
  <inkml:trace contextRef="#ctx0" brushRef="#br2" timeOffset="100887.03">2293 16105 48 0,'-7'6'24'0,"14"-9"-22"16,-3 3 37-16,3-6-37 15,10-3 1-15,4-1 0 16,11 1 0-16,0-4-6 16,-4 4 0-16,4-4-3 15,3 7 1-15,-3 0-11 16,-4-4 1-16</inkml:trace>
  <inkml:trace contextRef="#ctx0" brushRef="#br2" timeOffset="101293.29">3239 15839 44 0,'0'9'22'0,"-11"16"-22"0,11-16 34 0,-11 10-33 16,-3 6 1-16,0 13 0 15,-7 3 1-15,3 9-4 16,-3 6 0-16,-7 7 2 16,7 3 1-16,0 3-2 15,-4 9 1-15,11-15-4 16,-7-7 0-16,7-8-8 16,3-11 0-16,7-15-3 15,-3-16 0-15</inkml:trace>
  <inkml:trace contextRef="#ctx0" brushRef="#br2" timeOffset="101534.17">2960 15854 42 0,'3'35'21'0,"8"-10"-31"0,-4-16 39 16,-3 10-29-16,10 6 1 16,-4 3-1-16,1 4 1 15,-8 2-2-15,8 4 0 16,-4-7-9-16,0-6 1 16</inkml:trace>
  <inkml:trace contextRef="#ctx0" brushRef="#br2" timeOffset="101880.79">3380 15857 47 0,'0'13'23'0,"17"-13"-20"0,-17 0 37 15,11 3-38-15,-1-3 1 16,1 3 0-16,7 3 0 15,6-2-5-15,5-1 1 16,-1 0 0-16,-7-3 0 16,7 0-8-16,-7-6 1 15,1-4-8-15,-12-2 1 16</inkml:trace>
  <inkml:trace contextRef="#ctx0" brushRef="#br2" timeOffset="102075.6">3457 16187 38 0,'21'15'19'0,"8"-18"-21"16,-19-3 29-16,4-4-28 15,4-2 1-15,0-4-12 16,-4-3 1-16,3-6 7 15,-6 7 0-15</inkml:trace>
  <inkml:trace contextRef="#ctx0" brushRef="#br2" timeOffset="102660.2">4025 15409 39 0,'14'16'19'0,"4"2"-17"16,-18-18 35-16,7 0-33 15,4 0 0-15,-8 0 3 16,8 0 1-16,6 0-10 16,-6 0 1-16,10-3 5 15,7-3 1-15,11 0-3 16,0-1 1-16,-7 7-3 16,-4 0 1-16,-7 0-3 15,-3 7 1-15,-8 12-2 0,-10 3 1 16,-7 9-2-16,-3 7 0 15,-8 5-1-15,-7 11 1 16,1 2 0-16,2 4 1 16,8 6 0-16,-3-4 1 15,6-2-2-15,4-7 0 16,4-9-4-16,-8-9 1 16,11-7-5-16,-7-13 0 15</inkml:trace>
  <inkml:trace contextRef="#ctx0" brushRef="#br2" timeOffset="102887.5">4085 15804 44 0,'0'13'22'0,"4"-7"-21"16,3-6 44-16,-4 3-42 15,11 0 1-15,-3-3-1 16,10-3 1-16,0 3-6 16,11-6 0-16,3 3-4 15,-10 3 0-15,-7 0-10 16,-1-4 1-16</inkml:trace>
  <inkml:trace contextRef="#ctx0" brushRef="#br2" timeOffset="104884.38">1866 17391 46 0,'-3'15'23'0,"-15"-5"-21"15,11-7 24-15,-7 10-23 16,-4 8 1-16,-3 8 0 15,0 8 1-15,-14 7-7 0,3 6 1 16,-7 1 1 0,7-1 0-16,4 0-7 0,0-6 0 15,7-13-7-15,0-12 0 16</inkml:trace>
  <inkml:trace contextRef="#ctx0" brushRef="#br2" timeOffset="105154.31">1556 17403 41 0,'10'25'20'0,"29"38"-14"0,-25-44 32 0,4 9-36 16,10 16 1-16,11-6 0 16,-4 2 0-16,4 4-7 15,-4 0 0-15,-10-3-4 16,0-6 1-16,-15-10-7 16,-6-13 0-16</inkml:trace>
  <inkml:trace contextRef="#ctx0" brushRef="#br2" timeOffset="105571.14">1969 16914 46 0,'-4'22'23'0,"15"3"-24"0,-4-22 41 16,-4 0-36-16,4 4 0 0,4-4 5 15,-1 0 1-15,1-3-12 16,0 0 1-16,6 0 7 16,4-3 0-16,-10 3-3 15,7 0 0-15,-8 0-3 16,-6 0 1-16,3 3-3 15,-7 3 0-15,0-3-1 16,-11 7 0-16,4 2 0 16,4 1 1-16,-8 3 0 15,4 2 0-15,-4 4 1 16,11 3 0-16,0-3 1 16,0-3 1-16,11 0 0 15,7-3 0-15,3-7-3 16,0-3 0-16,7-3-14 15,4-9 0-15</inkml:trace>
  <inkml:trace contextRef="#ctx0" brushRef="#br2" timeOffset="106205.11">2593 17416 42 0,'0'3'21'0,"-11"-6"-7"0,11 3 21 16,0 0-31-16,0 0 1 15,0 0 4-15,0 0 1 16,11 0-13-16,0 0 1 16,10 0 6-16,7-3 0 0,4 3-5 15,3 0 0-15,-10 0-7 16,-1 0 0-16,-10 0-11 15,-3 0 1-15</inkml:trace>
  <inkml:trace contextRef="#ctx0" brushRef="#br2" timeOffset="106399.83">2561 17748 54 0,'0'22'27'0,"14"-25"-32"0,-7-3 43 16,11-7-37-16,3 4 1 16,11-7-1-16,0 0 0 15,6-2-7-15,1-1 1 16,0 3-9-16,-7-3 0 16</inkml:trace>
  <inkml:trace contextRef="#ctx0" brushRef="#br2" timeOffset="106818.93">3210 16920 52 0,'-10'10'26'15,"20"-1"-26"-15,-10-3 41 0,0-2-39 16,7-1 1-16,-3 3 3 16,6 0 1-16,8-3-8 15,3 1 0-15,7-4 5 16,-3 3 0-16,10 3-2 15,-6 3 1-15,6 1-3 16,-7 5 0-16,-7 11-2 16,-3 11 1-16,-11 10-2 0,-7 7 1 15,-7 5-2-15,-4 7 0 16,-10-3-1-16,4-1 0 16,-5 1-1-16,1-3 1 15,-3-4-4-15,9-9 0 16,-6-6-6-16,7-13 1 15</inkml:trace>
  <inkml:trace contextRef="#ctx0" brushRef="#br2" timeOffset="107074.78">3168 17435 47 0,'-7'0'23'0,"14"-7"-23"16,4 4 40 0,20 3-39-1,1-3 0-15,14 0-9 16,3 0 0-16,1-3-2 15,3-10 0-15</inkml:trace>
  <inkml:trace contextRef="#ctx0" brushRef="#br2" timeOffset="107328.63">3690 17460 48 0,'18'9'24'0,"24"4"-30"0,-21-13 37 0,7-3-31 15,8-1 0-15,6 1-6 16,-3 0 1-16,0-3-4 15,-15-7 0-15</inkml:trace>
  <inkml:trace contextRef="#ctx0" brushRef="#br2" timeOffset="107570.54">3905 17212 43 0,'-10'25'21'0,"-8"10"-20"15,18-20 33-15,-7 4-31 16,3 6 0-16,4 13 0 0,-7 3 0 16,4 12-5-16,3 6 0 15,-7 4-4-15,3-3 1 16,4-10-9-16,0-12 0 15</inkml:trace>
  <inkml:trace contextRef="#ctx0" brushRef="#br2" timeOffset="107869.82">4713 17231 40 0,'0'41'20'0,"-10"12"-23"16,2-34 30-16,-6 6-25 15,-3 9 1-15,-15 7 3 16,-3 9 1-16,-1 7-8 15,1 12 0-15,3 3 4 16,1-6 0-16,2 3-5 16,8-7 1-16,-7-11-13 15,10-14 1-15</inkml:trace>
  <inkml:trace contextRef="#ctx0" brushRef="#br2" timeOffset="108082.93">4357 17268 54 0,'17'22'27'0,"12"41"-32"0,-26-44 44 16,4 12-39-16,4 7 0 15,-1 6-5-15,1 3 1 0,0-3-6 16,-4-10 1-16,-7-18-5 15,10-16 0-15</inkml:trace>
  <inkml:trace contextRef="#ctx0" brushRef="#br2" timeOffset="109340.29">9398 15516 39 0,'0'0'19'0,"0"6"-13"0,0-6 19 0,0 0-24 16,-4 3 1-16,1 0 4 16,-4 3 1-16,-4 7-7 15,-10 12 0-15,-4 9 4 16,-10 7 0-16,0 13-1 16,3 5 0-16,0 16-3 15,1-6 0-15,2 4-2 16,-2-8 0-16,2-5-4 15,5-16 0-15,3-13-9 16,6-3 1-16</inkml:trace>
  <inkml:trace contextRef="#ctx0" brushRef="#br2" timeOffset="109611.29">9063 15412 43 0,'3'-3'21'0,"4"12"-16"0,-3 1 32 16,3 5-34-16,4 4 0 15,-8 13 1-15,8 8 0 16,-4 4-6-16,0 3 1 15,3 7 1-15,1-7 0 0,0-7-13 16,-4-2 1-16,-4-19-3 16,4-7 0-16</inkml:trace>
  <inkml:trace contextRef="#ctx0" brushRef="#br2" timeOffset="109911.29">9670 15610 54 0,'0'3'27'0,"17"-6"-31"0,-10-1 52 16,11 1-46-16,-4 0 0 16,14-3 0-16,4 0 1 15,3-1-8-15,4 7 1 16,-4 4-7-16,1 2 0 16,-19 0-6-16,-6 3 1 15</inkml:trace>
  <inkml:trace contextRef="#ctx0" brushRef="#br2" timeOffset="110075.23">9638 16011 64 0,'7'28'32'0,"11"-6"-42"16,-11-19 63-16,7-3-55 15,14-6 1-15,4 3-10 16,3-10 1-16,7-5-1 15,-10-1 0-15</inkml:trace>
  <inkml:trace contextRef="#ctx0" brushRef="#br2" timeOffset="111174.61">10717 15503 31 0,'11'-19'15'0,"3"-3"2"0,-10 16 15 15,-4 6-25-15,3-6 0 16,-3 6 3-16,4 6 0 15,-4 3-12-15,0 4 0 16,-7 6 9-16,-7 9 0 16,-11 13-4-16,-10 3 1 15,-8 12-4-15,-3 4 0 0,-3 12-3 16,7-6 0-16,3-13-6 16,7-12 0-16,7-13-10 15,11-19 1-15</inkml:trace>
  <inkml:trace contextRef="#ctx0" brushRef="#br2" timeOffset="111397.92">10506 15572 46 0,'17'38'23'0,"8"21"-20"15,-14-46 33-15,3 2-34 0,3 14 1 16,5 5-1-16,-1 7 1 16,0 0-5-16,0-7 1 15,-3 1-4-15,-4-10 0 16,-4-13-10-16,-6-9 1 16</inkml:trace>
  <inkml:trace contextRef="#ctx0" brushRef="#br2" timeOffset="111845.58">11017 14879 58 0,'0'19'29'0,"7"-10"-34"15,-7-9 50-15,11-3-43 16,3 0 0-16,0 0 2 16,11-3 1-16,0 2-6 15,3 4 0-15,-4 4 2 16,-6 5 1-16,-4-6-3 15,-7 10 0-15,-7-1-2 16,-7-2 0-16,-3 2-2 16,-5 7 0-16,-2 6 1 0,-1 6 1 15,1 4 0 1,2-10 1-16,5 6 2 0,-1-6 1 16,8 10 1-16,-1-4 0 15,4-6 0-15,7-6 0 16,7-3-2-16,8-7 1 15,6 1-7-15,4-4 0 16,-4-6-10-16,-7-6 1 16</inkml:trace>
  <inkml:trace contextRef="#ctx0" brushRef="#br2" timeOffset="112147.68">11031 15770 61 0,'-7'12'30'0,"25"13"-36"15,-7-25 53-15,3 0-46 16,7-3 1-16,7 3-1 16,7 0 0-16,4-3-6 0,0 0 1 15,0 3-12-15,0-13 1 16,-4 7-2-16,0 0 0 16</inkml:trace>
  <inkml:trace contextRef="#ctx0" brushRef="#br2" timeOffset="112641.58">11843 15111 57 0,'3'31'28'0,"11"-2"-36"15,-7-26 57-15,-3 0-46 16,-4 0 0-16,11 0 2 15,6-3 1-15,11 3-7 16,11-3 0-16,4 0 4 16,6 3 0-16,7 4-1 15,-3-4 0-15,-7-6-3 0,-7-4 1 16,-11 7-4-16,-7 0 1 16,-10 16-2-16,-11 9 1 15,-7 10-1-15,-7 9 1 16,-7 3 0-16,-8 9 0 15,1 13 2-15,-4 3 1 16,4-3 0-16,0 0 1 16,3-6-3-16,8 3 0 15,3-10-7-15,-1-9 0 16,1-9-4-16,11-13 0 16</inkml:trace>
  <inkml:trace contextRef="#ctx0" brushRef="#br2" timeOffset="112867.82">11903 15744 67 0,'17'4'33'0,"26"-8"-43"15,-22 4 69-15,14 0-59 16,15-3 0-16,2 0-11 16,1 0 1-16,-10-3-4 0,-19 0 1 15</inkml:trace>
  <inkml:trace contextRef="#ctx0" brushRef="#br1" timeOffset="120283.57">13875 15023 25 0,'-14'16'12'0,"3"-4"3"15,8-8 12-15,-1-1-22 0,0 3 0 0,1-3 5 16,-1 0 0-16,1 0-11 16,-1 1 1-16,1-1 8 15,-1-3 1-15,4 0-2 16,4-7 0-16,3-5-3 16,7-7 0-16,7-3-2 15,7-9 1-15,4-4-3 16,0-6 1-16,0 1-2 15,-1-1 1-15,-2 0-1 16,-5 10 0-16,1-1-1 16,-7 7 0-16,-1 3-2 15,-6 7 0-15,-4 5 0 16,-7 10 0-16,3 3 0 16,-6 7 0-16,-1 9 1 0,-3 3 0 15,0 3 2-15,0 9 0 16,0 1 1-16,0 5 0 15,0 8 0-15,0 8 1 16,0-6-1-16,0-9 0 16,0-3 0-16,3-10 0 15,1-9-4-15,3-1 1 16,0-8-8-16,0-4 0 16,0-6-4-16,-4-9 1 15</inkml:trace>
  <inkml:trace contextRef="#ctx0" brushRef="#br1" timeOffset="120533.43">13966 14992 45 0,'-7'6'22'0,"7"-3"-22"16,0-3 42-16,0 3-39 15,4-3 1-15,3 0 1 16,4 0 0-16,3 0-8 16,3-3 0-16,1 3-2 15,0-3 0-15,6-6-11 16,-3-1 1-16</inkml:trace>
  <inkml:trace contextRef="#ctx0" brushRef="#br1" timeOffset="120780.15">14340 14747 43 0,'-7'35'21'0,"-3"12"-20"0,6-32 31 0,-3 14-31 16,-3 5 1-16,-4 4-2 16,-4 3 1-16,0 3-3 15,4-7 1-15,0-2-5 16,3-7 1-16,4-6-8 16,4-13 1-16</inkml:trace>
  <inkml:trace contextRef="#ctx0" brushRef="#br1" timeOffset="121020.46">14570 14647 37 0,'-11'22'18'0,"-24"50"-17"0,24-50 28 15,-3 16-28-15,0 2 0 16,-4 11 1-16,4 2 0 16,4-6-3-16,3-3 0 15,3-13-4-15,4-3 1 16,4-9-7-16,3-3 0 16</inkml:trace>
  <inkml:trace contextRef="#ctx0" brushRef="#br1" timeOffset="121320.2">14926 14989 45 0,'-32'12'22'0,"-14"29"-26"16,32-28 40-16,-10 5-36 16,-1 4 0-16,-3 7 0 15,3 2 0-15,0 3-2 0,4-5 1 16,4-7-12-16,6-13 1 15</inkml:trace>
  <inkml:trace contextRef="#ctx0" brushRef="#br1" timeOffset="121517.11">14736 14910 46 0,'17'69'23'0,"15"7"-18"0,-21-51 34 0,3 6-37 16,0 7 0-16,3 2-1 16,5 1 1-16,-5-3-7 15,-3-4 0-15,-3 1-9 16,-11-4 0-16</inkml:trace>
  <inkml:trace contextRef="#ctx0" brushRef="#br1" timeOffset="121998.3">13871 15697 48 0,'4'4'24'0,"3"-14"-23"0,-7 10 35 16,0-3-35-16,-4-3 0 0,-3-1-1 15,0 1 1-15,-3 0-1 16,-1 6 0-16,-3 3 0 16,0 3 0-16,0 4-2 15,3 2 0-15,4-2-1 16,4 2 1-16,-1-2-2 15,4 2 0-15,7-2 0 16,7-10 0-16,0 3-2 16,4-6 1-16,3 3-7 15,4-13 1-15</inkml:trace>
  <inkml:trace contextRef="#ctx0" brushRef="#br1" timeOffset="122370.05">14005 15801 39 0,'-10'28'19'0,"3"-18"-25"0,7-7 33 16,0-3-28-16,0-3 1 15,0 3-2-15,3-13 1 16,4 0 0-16,4-2 1 15,-1-1-3-15,5 0 0 16,-1 1-4-16,3-1 1 16,1 0-2-16,0 1 0 0,-4 5 1 15,0 4 0-15,0 3 5 16,-4 3 1-16,-2 3 4 16,2 3 1-16,-3 1 4 15,0-1 1-15,-7 6-1 16,0 4 1-16,0 0-5 15,0 3 0-15,-3 3-2 16,6-7 1-16,1 1-9 16,3-4 0-16,3-8-4 15,12-14 1-15</inkml:trace>
  <inkml:trace contextRef="#ctx0" brushRef="#br1" timeOffset="122597.57">14503 15440 41 0,'-11'29'20'0,"-17"27"-21"0,21-40 38 16,-4 9-35-16,1 9 1 15,-8 1 0-15,7-1 1 16,1 4-6-16,3-1 0 15,0-2-2-15,3-7 0 16,8-6-9-16,6-16 0 16</inkml:trace>
  <inkml:trace contextRef="#ctx0" brushRef="#br1" timeOffset="122836.96">14750 15748 48 0,'-39'18'24'16,"-18"58"-24"-16,43-58 39 0,-7 11-37 16,-7 11 0-16,-7 1 2 15,-1 6 1-15,1 0-6 16,0 0 0-16,3-12-2 15,11-10 1-15,7-9-13 16,10-20 0-16</inkml:trace>
  <inkml:trace contextRef="#ctx0" brushRef="#br1" timeOffset="123017.88">14591 15748 56 0,'10'31'28'0,"-6"16"-30"0,-4-34 44 16,0-1-43-16,0 7 1 16,-4 0-2-16,1 6 1 15,-4 3-5-15,-4-3 0 0,1-3-10 16,-8-9 1-16</inkml:trace>
  <inkml:trace contextRef="#ctx0" brushRef="#br1" timeOffset="123515.01">13854 16315 49 0,'10'-3'24'0,"4"-19"-20"0,-10 16 37 15,-1-4-40 1,1 1 1-16,-4 0 0 0,0 2 0 16,0 1-3-16,-4 0 1 15,1 3 1-15,-4 3 1 0,-4 3-2 16,1 3 0-16,-1 0-2 16,0 4 1-16,1-1-1 15,3 1 0-15,0-1-1 16,3 4 0-16,4 2 0 15,4-2 0-15,3-1 0 16,0-5 0-16,3-4-1 16,1-6 0-16,3-4-6 15,4-2 0-15,-1-4-2 16,1-5 0-16</inkml:trace>
  <inkml:trace contextRef="#ctx0" brushRef="#br1" timeOffset="123901.86">14002 16368 39 0,'-18'38'19'0,"4"-28"-19"0,10-10 35 16,4 3-30-16,0-3 0 15,0 0 1-15,0 0 0 16,8-7-9-16,2-2 1 16,1 0 4-16,3-4 1 15,3-3-3-15,-2 4 0 0,-1-4-3 16,3 0 1-16,1 1-1 16,0 2 1-16,-4 4 0 15,0 3 0-15,-4 2 1 16,1 4 1-16,-4 0 0 15,0 4 1-15,0-1-1 16,-3 0 0-16,-4 6-1 16,0 1 0-16,3 2-3 15,-3 1 1-15,4-4-7 16,-4 1 0-16,3-7-2 16,1-3 1-16</inkml:trace>
  <inkml:trace contextRef="#ctx0" brushRef="#br1" timeOffset="124294.1">14347 16381 44 0,'-3'6'22'0,"6"1"-19"0,-3-7 42 15,0 0-41-15,0 0 1 16,4 3 3-16,-4-3 1 15,7 0-11-15,7-3 0 16,4-1 7-16,3 1 0 16,4-6-3-16,-4-1 0 15,0-5-2-15,0 5 0 0,-3 1-2 16,-4-4 0-16,-7-2-3 16,-3-1 0-16,-8 4-2 15,-3 5 1-15,-7 7-1 16,-4 3 1-16,-3 4 1 15,0 5 1-15,0 7 3 16,0 3 1-16,6 0 2 16,8 3 1-16,4 3-1 15,6-6 1-15,8 0-1 16,10-3 1-16,-3-3-10 16,-1-4 1-16,5-12-9 15,-12 0 1-15</inkml:trace>
  <inkml:trace contextRef="#ctx0" brushRef="#br1" timeOffset="124715.78">14083 16864 45 0,'7'9'22'0,"-14"-12"-18"0,7 9 34 0,-7 4-35 15,0-4 0-15,-14 13 2 16,-4 6 0-16,-7 6-7 16,-7 13 1-16,-6 0 3 15,2 6 1-15,-3 1-4 16,4-1 0-16,0-6-6 15,6-7 1-15,12-12-10 16,10-15 0-16</inkml:trace>
  <inkml:trace contextRef="#ctx0" brushRef="#br1" timeOffset="124914.11">13832 16870 42 0,'0'13'21'0,"0"12"-20"0,0-19 29 15,0 4-31-15,0-1 1 16,0 3-4-16,4-2 1 0,3-1-7 16,4-2 1-16</inkml:trace>
  <inkml:trace contextRef="#ctx0" brushRef="#br1" timeOffset="125105.1">14295 17096 61 0,'-7'22'30'0,"-4"-10"-42"15,7-8 55-15,-3-1-51 16,-3-6 0-16,3-10-22 16,0 1 0-16</inkml:trace>
  <inkml:trace contextRef="#ctx0" brushRef="#br1" timeOffset="128257.37">7172 17181 41 0,'4'-3'20'0,"3"-13"-7"16,-7 19 21-16,0-3-31 15,0 6 1-15,0-6 3 16,0 7 1-16,0 2-8 16,0 10 0-16,-18 12 5 15,-7 16 1-15,-3 10-2 16,-11 12 0-16,-3 6-2 15,0 13 0-15,-4 6-5 0,-11-6 1 16,15-7-4-16,7-6 1 16,10-18-10-16,0-16 1 15,11-20-5-15,14-17 1 16</inkml:trace>
  <inkml:trace contextRef="#ctx0" brushRef="#br1" timeOffset="128483.37">6823 17209 58 0,'10'6'29'16,"11"22"-38"-16,-13-15 55 0,-1 9-44 16,0 9 0-16,-4 10 1 15,-3 6 1-15,0 13-6 16,0 2 1-16,0-8 1 15,-3-4 1-15,3-16-7 16,0-9 0-16,0-9-11 16,0-16 0-16</inkml:trace>
  <inkml:trace contextRef="#ctx0" brushRef="#br1" timeOffset="128904.32">7073 17745 57 0,'-10'41'28'0,"13"-13"-27"0,4-22 45 15,-3-2-43-15,6-1 1 16,4 0 0-16,8-6 1 15,-5-4-7-15,4-2 1 16,1 0 3-16,-5-4 0 16,1-6-2-16,-4-3 0 15,-3 0-3-15,-11 0 1 0,0 0-3 16,0 4 1-16,-11 5-1 16,4 7 1-16,-4 6-1 15,1 6 1-15,-1 10 2 16,-6 3 0-16,2 6 2 15,1 6 1-15,4 7 0 16,6 2 0-16,-6-8-1 16,10-1 1-16,10-3-5 15,-6-9 1-15,10-6-7 16,7-7 1-16,11-9-6 16,7-10 0-16</inkml:trace>
  <inkml:trace contextRef="#ctx0" brushRef="#br1" timeOffset="129217.37">7712 17570 29 0,'3'0'14'0,"-6"12"-12"0,-1-9 21 16,-6 3-22-16,-4 4 1 16,-4-1 2-16,-3 7 0 15,0-7-5-15,-8 4 1 16,8-1 3-16,4 1 1 15,-1-4-1-15,7 1 1 16,4-4 0-16,0 0 0 16,14 7 1-16,0-4 0 0,11 4 0 15,10-1 1 1,4 4-2-16,3 0 1 0,-10-1-2 16,0 4 0-16,-8 0-3 15,-6 3 1-15,-11 6-2 16,-11-9 0-16,-17 9-5 15,-4 0 1-15,4-6-12 16,-4-6 0-16</inkml:trace>
  <inkml:trace contextRef="#ctx0" brushRef="#br1" timeOffset="129428.05">8043 17871 60 0,'-3'69'30'0,"-15"3"-35"0,15-50 48 15,-11 12-44-15,-4 10 1 16,0-3-4-16,-3-4 1 16,3-12-10-16,8-12 1 15,-1-13-4-15,1-13 1 16</inkml:trace>
  <inkml:trace contextRef="#ctx0" brushRef="#br1" timeOffset="130508.17">8946 17952 61 0,'0'19'30'0,"18"-29"-39"0,-7 1 60 16,6-10-51-16,4-9 0 15,1-3 0-15,-1-7 1 32,4-28-2-32,-4 3 0 0,-4 4 0 15,1 9 0-15,-4 3-1 16,0 9 0-16,-7 10-1 15,0 9 0-15,-3 6 0 16,-4 13 0-16,0 7 0 16,0 8 0-16,0 7 2 15,0 7 0-15,3 2 2 16,4 13 0-16,4-3 2 16,-7-1 0-16,6-2 3 15,4-3 1-15,7-7-2 16,-3-3 0-16,0-6-1 15,-4-7 0-15,-4-2-2 16,-3-4 1-16,0-6-3 16,1-3 0-16,-5-4 0 15,1 1 0-15,-1 0 0 0,1 0 0 16,-4-1 0-16,0 4 1 16,-7 3-1-16,-8 3 0 15,-13 4 0-15,-7 2 0 16,-4 4 0-16,-10 2 1 15,-8 4-1-15,1 0 0 16,-1-3 0-16,1-4 1 16,-4 1 0-16,7 2 0 15,4 7-2-15,6-3 1 16,5-3-1-16,6-4 0 16,7-2-2-16,11-7 1 15,-4-6-1-15,15-7 1 0,13 1 0 16,19-4 1-16,13-9-1 15,21-9 1-15,15-7 2 16,10-2 0-16,4-4 1 16,3-3 0-16,-3 6 0 15,-7 3 1-15,-15 4 0 16,-13 9 0-16,-15 6-1 16,-14 3 0-16,-14 10-2 15,-14 9 1-15,-14 10-1 16,-18 12 0-16,-24 6-1 15,-7 10 0-15,-15 12-3 16,-10-3 1-16,0 4-3 16,3-1 0-16,14-15-11 15,4-4 0-15,18-12-2 16,17-6 1-16</inkml:trace>
  <inkml:trace contextRef="#ctx0" brushRef="#br1" timeOffset="131004.63">9603 17582 59 0,'63'-25'29'15,"15"-28"-35"-15,-54 37 57 0,5 0-47 16,-1-6 1-16,0-9 1 16,-7-4 1-16,-3 1-9 15,-11 3 0-15,-7-1 6 16,-21 1 0-16,-22 6-3 16,-13 6 1-16,-25 13-2 15,-18 6 0-15,-3 3-1 16,-1 9 0-16,-6 14-1 15,0 11 0-15,-1 4-2 16,8 15 1-16,10 10 0 16,15 22 0-16,10 15 1 15,17 7 0-15,22 3 1 16,25-6 1-16,17-16 1 0,28-16 1 16,36-19 0-16,17-24 1 15,35-29-1-15,22-25 1 16,3-28-1-16,4-13 1 15,-18-22-1-15,-28-15 0 16,-32-13-4-16,-35-3 1 16,-35-9-13-16,-32-7 0 15,-25 7-6-15,-11-1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1T13:45:13.57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21T13:47:12.330"/>
    </inkml:context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10597 17767 27 0,'-3'9'13'0,"-1"-12"2"15,4 6 13-15,0 4-22 16,0 2 1-16,-3 4 3 15,3 6 0-15,-4 2-13 16,1 8 0-16,-1-1 8 16,1 0 1-16,-1 0-5 0,1 4 1 15,-1-4-6-15,1-3 1 16,3-6-7-16,0-3 0 16,0-16-6-16,7-13 1 15</inkml:trace>
  <inkml:trace contextRef="#ctx0" brushRef="#br0" timeOffset="224.26">10569 17642 45 0,'7'22'22'0,"14"-16"-28"16,-10-3 39-16,3 0-35 16,4 0 1-16,3-3-10 15,4 3 0-15,-4-6 5 16,0-6 1-16</inkml:trace>
  <inkml:trace contextRef="#ctx0" brushRef="#br0" timeOffset="556.26">11113 17729 38 0,'-11'35'19'0,"-10"-16"-24"0,17-13 31 16,-3 3-25-16,-3 4 0 16,-1 3 2-16,0-1 0 15,1-2-4-15,-1-1 1 16,1 4 2-16,3 0 0 15,0-4 0-15,0 4 0 16,-1-7 0-16,5 7 1 16,-1 0 0-16,8-1 0 15,-1 4 1-15,5 0 0 16,6-3 1-16,0-1 0 0,3-2-2 16,1 3 1-1,-4-4-2-15,-3-2 0 0,-8 2-3 16,-10 4 0-16,-7 6-7 15,-18-3 1-15,-3 3-10 16,-14-10 0-16</inkml:trace>
  <inkml:trace contextRef="#ctx0" brushRef="#br0" timeOffset="1244.26">11963 17952 37 0,'-4'16'18'0,"8"-13"-10"0,-4-3 22 0,-4 0-26 16,-3 0 0-16,0 0 1 15,-4 0 1-15,-3 0-8 16,-3 3 0-16,-1 3 4 16,0-3 1-16,1 10-3 15,-1 0 0-15,1-1-1 16,2 4 1-16,1-4-2 15,7 1 1-15,4-4-1 16,6 1 1-16,8-4-1 16,3-3 1-16,0-3-1 15,4-6 1-15,-1 0 0 16,1-1 0-16,-4 1 1 0,0 0 0 16,4-1 0-16,-4 1 0 15,0 6 0-15,-3 0 0 16,-1 3 0-16,4 0 1 15,-3 7 0-15,3 2 1 16,-3 4 0-16,3 0 1 16,0-1-2-16,0 4 1 15,4-3-3-15,-1 0 1 16,-3-1-14-16,4-12 0 16,0 1 0-16,-1-4 0 0</inkml:trace>
  <inkml:trace contextRef="#ctx0" brushRef="#br0" timeOffset="2055.32">13247 18332 40 0,'-14'12'20'0,"0"-6"-23"0,10-9 39 15,4-3-33-15,-3 0 1 16,3-10 2-16,0-15 1 15,-4-10-9-15,0-16 1 16,-3 1 5-16,0-7 0 16,-3-3-2-16,-1 1 0 15,4-8-1-15,4 8 0 32,13-4-1-32,1 9 1 15,3 19-2-15,4 16 1 16,3 13-4-16,0 12 1 0,-3 9-5 15,-4 13 0-15,-4 3-8 16,-10 6 1-16</inkml:trace>
  <inkml:trace contextRef="#ctx0" brushRef="#br0" timeOffset="2283.84">12989 18074 45 0,'11'22'22'0,"14"-15"-21"15,-18-7 37-15,3 3-37 16,4 0 1-16,4 0 0 16,3 0 0-16,4 0-3 15,3 0 0-15,-3-6-5 0,-4 0 1 16,-3-3-9-16,-1-10 1 15</inkml:trace>
  <inkml:trace contextRef="#ctx0" brushRef="#br0" timeOffset="2506.87">13406 18140 34 0,'7'38'17'0,"7"-7"-10"0,-11-25 21 15,1 4-26-15,-1 6 0 0,1-1 1 16,-1-2 0-16,4-1-3 16,0 1 0-16,1-1 3 15,-1-2 0-15,0-4-2 16,3-3 1-16,-3-6-6 16,0 0 0-16,4-6-9 15,3-10 0-15</inkml:trace>
  <inkml:trace contextRef="#ctx0" brushRef="#br0" timeOffset="2910.29">13663 18322 44 0,'4'35'22'0,"-11"-4"-26"0,7-25 34 15,0 0-30-15,0 1 0 16,0-4-1-16,0-3 1 16,0 0-1-16,7-10 1 15,-4-2-1-15,4-4 0 16,4 1-2-16,-1-1 1 16,1-3-2-16,3-3 1 15,0 0-1-15,0 3 0 16,0 7 1-16,1-1 0 0,-1 4 2 15,0 3 1-15,0 2 2 16,-4 4 1-16,1 7 1 16,0 5 0-16,-1 4 0 15,1-3 0-15,-4-1-1 16,0 4 0-16,-4 3-1 16,1-1 0-16,3-2-4 15,0 0 1-15,0-4-5 16,4-5 1-16,-1-1-6 15,1-6 0-15</inkml:trace>
  <inkml:trace contextRef="#ctx0" brushRef="#br0" timeOffset="3456.8">14189 18297 31 0,'17'13'15'0,"-3"-10"-14"0,-10-3 23 15,3 3-23-15,-3 3 0 16,-4 0 1-16,-4 1 0 16,-3-1-3-16,-7 3 0 15,0 1 1 1,-4 2 1-16,1 1-4 0,2-1 1 16,1 1-2-16,7-1 1 15,0 1-1-15,4-4 0 16,-4-2-3-16,10-4 1 15,8-3-1-15,6 0 0 0,5-6 1 16,6-4 1-16,0-2 4 16,4-7 1-16,-1 0 5 15,8-6 0-15,0-10 3 16,0-5 1-16,7-7 0 16,-7-7 0-16,-4 1-6 15,-7-3 1-15,-3-4-3 16,-4 3 0-16,-3 4-1 15,-4-3 0-15,-7 6 0 16,-4 12 0-16,-3 3 0 16,-3 13 0-16,-4 10 1 15,-4 21 0-15,-3 4 0 16,-4 18 1-16,-3 16 1 16,4 10 0-16,2 15 2 15,8 3 0-15,4-6-1 16,3-3 0-16,3 0-1 15,4-16 0-15,-3-9-4 0,-1-10 0 16,-3-12-8-16,-3-13 0 16,-4-12-5-16,-4-3 0 15</inkml:trace>
  <inkml:trace contextRef="#ctx0" brushRef="#br0" timeOffset="3646.69">14309 18021 29 0,'3'13'14'0,"22"-1"-8"0,-15-12 21 16,1 3-25-16,3 4 0 0,7 2 1 15,4-3 0-15,3 7-4 16,0-4 0-16,1 1 2 16,-5 2 0-16,-2 1-7 15,-5-4 0-15,1 0-5 16,-1-5 0-16</inkml:trace>
  <inkml:trace contextRef="#ctx0" brushRef="#br0" timeOffset="3811.66">14753 18263 41 0,'4'34'20'0,"6"-12"-21"15,-10-19 37-15,0 3-36 0,4 4 0 16,-4-1-1-16,0 1 0 15,0-4-5-15,-4-3 0 16,1-9-6-16,-1-4 0 16</inkml:trace>
  <inkml:trace contextRef="#ctx0" brushRef="#br0" timeOffset="3976.09">14796 18172 8 0,'17'22'4'0,"11"-7"-3"0,-21-15-7 0,4 3 4 16,0 0 1-16</inkml:trace>
  <inkml:trace contextRef="#ctx0" brushRef="#br0" timeOffset="4191.62">14993 18203 23 0,'21'-16'11'0,"4"13"-6"15,-18 0 24-15,4-6-27 16,-4 2 1-16,0 1 1 16,0 6 0-16,0-3-6 15,-7 3 1-15,0 0 2 16,-4-3 1-16,-3 6-2 16,-3 0 1-16,-1 6-2 15,-3 7 0-15,0 3-1 16,3 3 1-16,4-3-3 15,4-4 1-15,-1 1-4 0,8-3 0 16,3-4-3-16,0-6 1 16</inkml:trace>
  <inkml:trace contextRef="#ctx0" brushRef="#br0" timeOffset="4519.52">15184 18197 23 0,'3'6'11'0,"8"-6"-14"0,-8 3 19 15,-3-3-16-15,0-6 0 16,4-7 1-16,-1 4 1 0,1-7-1 16,-1 0 1-16,4 4 2 15,0-4 0-15,4 4 2 16,7 2 1-16,3 4 0 15,7 6 0-15,4 3-1 16,3 7 1-16,4 8-1 16,10 11 0-16,1 11-2 15,-1-8 0-15,-7-1-1 16,-3 0 0-16,0-5-4 16,-4-8 1-16,-14-8-9 15,-10-10 0-15,-18-3-8 16,-18-13 1-16</inkml:trace>
  <inkml:trace contextRef="#ctx0" brushRef="#br0" timeOffset="5345.05">10199 18680 53 0,'0'0'26'0,"3"0"-28"15,-3 0 44-15,0 0-42 16,0 0 1-16,0 0-1 16,0 0 1-16,-7-4-2 15,-3 4 0-15,-8 0 1 16,-3-3 0-16,0 3-2 16,-4 3 1-16,4 4-3 15,3-1 1-15,4 3-2 16,4 7 0-16,2 6-3 15,8-3 1-15,11 3 1 16,3-7 0-16,0-2 3 16,4-4 0-16,0-5-2 0,-1-4 1 15,1-7-3-15,-4-8 0 16</inkml:trace>
  <inkml:trace contextRef="#ctx0" brushRef="#br0" timeOffset="5660.48">10425 18849 25 0,'7'16'12'0,"-14"-32"-8"0,7 10 17 0,0-10-18 15,0-3 1-15,-4-9 0 16,4-13 0-16,-3-3-5 15,-1 0 0-15,-7-6 3 16,8-3 1-16,-1 6-2 16,1 0 0-16,-1 0 0 15,11 12 1-15,0 1-1 16,8 6 1-16,-1 9-1 16,0 6 0-16,3 7-1 15,-2 6 0-15,-1 9-9 16,0 1 1-16,-7-4-4 15,0 7 1-15</inkml:trace>
  <inkml:trace contextRef="#ctx0" brushRef="#br0" timeOffset="5855.37">10269 18529 47 0,'11'6'23'0,"7"23"-21"0,-8-23 45 16,8 0-47-16,10-3 1 16,0 0-2-16,11-3 1 15,0 0-9-15,0-6 1 16,-4-3-7-16,-7-7 1 0</inkml:trace>
  <inkml:trace contextRef="#ctx0" brushRef="#br0" timeOffset="6335.68">12037 18538 47 0,'0'0'23'0,"-4"-3"-19"0,4 3 38 16,-3 0-41-16,-8 13 0 0,-3-1 1 15,-7 4 1-15,0 6-4 16,0 9 1-16,-4 1 1 15,-7 12 0-15,4-4-5 16,-4 1 0-16,4-3-10 16,3-7 0-16,1-9-2 15,9-9 1-15</inkml:trace>
  <inkml:trace contextRef="#ctx0" brushRef="#br0" timeOffset="6560.96">11811 18400 35 0,'4'26'17'0,"10"5"-14"0,-7-22 31 16,-4 7-29-16,4 3 0 15,-3 6-1-15,3 3 1 16,0 0-9-16,-4-3 1 15,5-3-3-15,-1-3 0 16,3-16-8-16,4-9 1 16</inkml:trace>
  <inkml:trace contextRef="#ctx0" brushRef="#br0" timeOffset="6771.56">12248 18661 54 0,'-3'31'27'0,"3"-21"-38"16,0-7 51-16,0 0-41 16,0 0 0-16,-4-3-23 15,1-13 0-15,-1 1 23 16,4-7 0-16</inkml:trace>
  <inkml:trace contextRef="#ctx0" brushRef="#br0" timeOffset="10959.35">4424 4801 29 0,'0'6'14'0,"3"-6"-6"15,-3 0 14-15,0 0-19 16,0 0 0-16,0 0 3 16,0 0 0-16,0 0-7 15,7 0 1-15,-7-10 4 16,11-2 0-16,-7-7-2 16,10-19 1-16,-4 1-2 15,4-4 0-15,4-3-2 16,0 3 1-16,3-3-2 15,-11 7 0-15,8 2 0 16,-7 4 0-16,-8 9-2 16,4 3 1-16,4 7-2 0,-8 2 1 15,4 7-1-15,0 16 1 16,4-1 1-16,0 4 1 16,-1 9 1-16,1 9 1 15,-1 7 2-15,1 9 1 16,-4 4 0-16,4-1 1 15,-1-3-1-15,1-3 0 16,-4 0-1-16,3-3 0 16,1-22 0-16,-8-3 0 15,5-7-1-15,-8-18 0 0,0 6 0 16,0-6 0-16,0-3-1 16,-8-1 1-16,5 1-1 15,-4-4 0-15,3 4-1 16,-13-7 1-16,-12 4-1 15,-2 2 1-15,-8 7-1 16,0 0 0-16,-3 3 0 16,-8 6 1-16,1 0-2 15,-11 1 1-15,11 2-1 16,6 7 1-16,5-7-1 16,2 1 1-16,12 2 0 15,-1-6 1-15,11 4 0 16,3-4 0-16,11-6 0 15,0-6 1-15,11-4 0 16,17-2 0-16,4-4 1 0,28-6 0 16,10-3 0-16,22-19 0 15,-7 10-1-15,6-10 1 16,-10-6-1-16,-10 6 0 16,-15 6-1-16,-6 4 1 15,-18 21-2-15,-4-6 1 16,-18 10-1-16,1-7 1 15,-11 16-1-15,-11 10 1 16,-10 8 0-16,-14 4 0 16,3 0 0-16,4 7 0 15,-7 8-1-15,-11 4 1 0,-7 6 0 16,-3 13 0 0,3-1 0-16,-4-6 0 0,4-2 0 15,4-8 0-15,3-5 0 16,11-7 0-16,6-5 0 15,8 2 1-15,4-16-2 16,-1-2 0-16,15-4-5 16,-5-6 0-16,5-6-6 15,3 3 0-15</inkml:trace>
  <inkml:trace contextRef="#ctx0" brushRef="#br0" timeOffset="12851.19">8340 5149 25 0,'7'9'12'0,"14"-9"-9"0,-14 0 12 0,7-3-12 16,7 3 0-16,0 0 4 16,8 0 0-16,-5-3-8 15,5-4 1-15,9 4 5 16,12 3 0-16,-1 0-2 16,8 3 1-16,6 1-2 15,4-4 0-15,-7 0-1 16,11 0 1-16,10 0 0 15,7-7 1-15,18-8-1 16,-4-1 0-16,18-3 0 16,-7 0 1-16,0 7-2 15,-4-7 1-15,-17 10-1 16,-7 2 0-16,-15 1 0 16,-10 3 1-16,-3-3-1 0,-5 2 0 15,-2 4-1 1,-4-6 1-16,-4 6-1 0,-7 0 1 15,4 0-1-15,-11 0 0 16,-3 0-1-16,-7 0 1 16,-4 6-1-16,-4-6 1 15,1 10-1-15,-4-7 0 16,0 0 0-16,-3 0 1 16,-1 0-1-16,-3 1 1 15,4-1 0-15,-4 0 0 0,0 0 0 16,0-3 0-16,0 0 0 15,0 0 0-15,0 0-1 16,0 0 1-16,-4 0-1 16,1 0 0-16,-4 0-3 15,-1 0 0-15,-2 0-11 16,-1-3 1-16</inkml:trace>
  <inkml:trace contextRef="#ctx0" brushRef="#br0" timeOffset="14921.43">22712 3493 21 0,'10'6'10'0,"8"-6"-1"0,-7 0 10 0,3-6-17 16,3 6 1-16,5 0 1 15,2 0 1-15,15-3-6 16,14 3 1-16,18 0 3 15,13 0 0-15,1 0-1 16,21 0 1-16,7 0-2 16,14 0 0-16,-15-10 0 15,8 1 0-15,-10-4-1 16,-1 1 0-16,-7-4-1 16,-6 4 1-16,-8-1-2 15,-10 1 1-15,-1 2-2 16,1 4 0-16,-15 3-2 15,-10-4 0-15,-7 7-6 0,-11 0 1 16</inkml:trace>
  <inkml:trace contextRef="#ctx0" brushRef="#br0" timeOffset="15552.81">22867 3596 25 0,'-7'13'12'0,"3"-7"-10"16,4-6 17-16,0 0-17 15,0 0 1-15,0 3 0 0,0 4 0 16,0-1-4-16,0 0 0 16,0 0 3-1,4-2 1-15,0-1-1 0,3 0 0 16,0 3 0-16,3-6 0 16,8 0 0-16,10 9 1 15,14-9-1-15,11 0 0 16,14 4 1-16,15-4 0 15,23-4-1-15,22-5 1 16,11-7-1-16,0 4 0 0,-1-1-1 16,4 10 1-16,-14 3-2 15,-17 0 0-15,-8 3-2 16,-3 4 1-16,-11-4-2 16,-18 3 1-16,-10-3-1 15,-10 0 0-15,-15 0-3 16,-10 1 0-16,-11-1-5 15,-14 0 1-15,-14 3-1 16,-11-3 1-16</inkml:trace>
  <inkml:trace contextRef="#ctx0" brushRef="#br0" timeOffset="18029.9">3231 12232 20 0,'18'10'10'0,"3"-20"-5"0,-10 7 11 0,6-6-13 15,8-7 0-15,10 0 3 16,15 1 1-16,-1-1-8 16,15 0 0-16,17 1 5 15,14 2 1-15,4 1-3 16,0-1 1-16,14 7-3 16,3 3 1-16,7 0-1 15,-6 3 0-15,-4 3-1 16,-4 6 1-16,-3 1-1 15,-4 2 1-15,-3 1 0 16,-11-4 0-16,-7 0-1 16,-3 1 1-16,-4-1-1 15,4 1 1-15,-1-1-1 16,-6-3 1-16,-8-3-1 16,-6 1 0-16,-18-8-2 15,-4 1 0-15,-7-3-4 0,-7 6 1 16,-10 0-4-16,-11 0 1 15</inkml:trace>
  <inkml:trace contextRef="#ctx0" brushRef="#br0" timeOffset="18781.02">3662 12311 20 0,'14'12'10'0,"-3"-5"-3"15,-11-4 15-15,0-3-19 16,3 3 1-16,4-3 1 16,4 0 0-16,-1 0-6 15,8 3 1-15,14-3 4 16,-1 3 1-16,26-3-3 15,13 0 1-15,5-3-1 16,23 0 0-16,19 0-2 16,-4 0 1-16,3 3-1 15,0 0 0-15,-13 3-1 16,-12-3 1-16,-13 0-1 16,-7-3 1-16,-15-1-3 15,-7-2 1-15,-6-3-5 16,-22-1 0-16,-3 4-5 0,-18 0 1 15</inkml:trace>
  <inkml:trace contextRef="#ctx0" brushRef="#br0" timeOffset="22954.34">8269 14042 23 0,'7'3'11'0,"0"0"-5"16,-3-3 11-16,-1 3-15 15,4 0 1-15,-3 7 1 16,3-10 1-16,0 6-6 16,0 0 0-16,0 0 4 15,0 1 0-15,0-4-1 16,0-3 1-16,0 0 0 16,4-6 0-16,3 2 0 15,4 1 1-15,6-6 0 16,1-7 1-16,3-9-2 15,4-6 0-15,10-4-4 16,8-12 0-16,6-6-11 16,-3-7 1-16,0-12-3 15,0 3 0-15</inkml:trace>
  <inkml:trace contextRef="#ctx0" brushRef="#br0" timeOffset="28225.77">21745 4572 30 0,'7'25'15'0,"-3"-16"-2"16,-4-9 15-16,3 0-27 16,1-6 1-16,-4 6 0 15,7 0 0-15,0-3-3 16,-3-13 1-16,3-3 1 15,3-9 0-15,4-3-1 16,4-10 0-16,3-12 0 0,4 2 0 16,-1-5 0-16,-2 3 0 15,2-1-1-15,-6 1 0 16,-4 9-1-16,0 0 1 16,-3 10-1-16,-1 5 0 15,1 11 0-15,-4 8 1 16,-3 4 0-16,-4 12 0 15,3 4 0-15,-3 5 1 16,0 14-1-16,0 2 1 16,0 13 0-16,-3 9 0 0,-1 7 0 15,4 6 1-15,0 3 0 16,0-13 0-16,0-3-1 16,4-3 1-16,3-6 0 15,0-15 0-15,0-4 0 16,3-6 0-16,-3-4-1 15,0-2 0-15,0-7 0 16,-3-6 1-16,-4 0-1 16,-4 0 1-16,-3-13-2 15,-7 4 1-15,-3 0 0 16,-15-1 0-16,-3-2-1 16,-1-1 1-16,-2 1 0 15,2 2 0-15,1 1 0 16,0 3 0-16,-4 2 0 15,4-2 0-15,-1 3-1 16,1 3 1-16,7 0-1 16,3 0 0-16,4-6 0 15,7 3 0-15,7-1 0 0,3 4 0 16,4 0 0-16,11-6 0 16,6-3 1-16,12-4 0 15,2 1 0-15,1 2 0 16,14 1 0-16,14-10 1 15,11-3 0-15,13-3 0 16,8-3 0-16,-4-7 0 16,7-2 0-16,-6-1 1 15,-15 0-2-15,-14 7 1 0,-11 0-2 16,-21 9 1 0,-14 9-1-16,-21 16 0 0,-24 13 0 15,-12 9 1-15,-24 6-2 16,-17 20 1-16,-12 2-3 15,1 10 1-15,-4 9-2 16,-3-6 1-16,14-1-4 16,10-2 0-16,11-6-1 15,11-10 1-15,10-7 1 16,14-18 1-16</inkml:trace>
  <inkml:trace contextRef="#ctx0" brushRef="#br0" timeOffset="32894.15">17159 6785 25 0,'-3'7'12'0,"-4"15"-3"15,3-19 13-15,-3 0-19 16,0 6 0-16,-4 10 1 16,-3 3 1-16,-10 3-7 15,-5 7 1-15,5 2 3 16,-5 10 0-16,8-3-3 16,-3-10 0-16,2 0-4 15,8-5 1-15,0-1-7 16,4-13 1-16</inkml:trace>
  <inkml:trace contextRef="#ctx0" brushRef="#br0" timeOffset="33164.54">16849 6801 34 0,'10'16'17'0,"22"6"-13"0,-25-7 28 15,7 4-29-15,4 6 0 0,3 4 1 16,7 2 1-16,0 0-8 16,8 7 1-16,6-4 2 15,0-5 1-15,1-4-8 16,-8 0 1-16,-3-3-7 15,-11-7 0-15</inkml:trace>
  <inkml:trace contextRef="#ctx0" brushRef="#br0" timeOffset="33643.28">17272 6365 40 0,'11'10'20'0,"3"-10"-23"0,-7 0 34 0,3-3-30 16,4 3 0-1,4 6 1 1,-4-3 0-16,-3 3-3 16,-8 7 1-16,1 2 0 15,-8 1 1-15,-3 0-2 16,0 3 0-16,-3 3-1 15,-1 3 1-15,0-3 0 16,1 3 1-16,3-10 0 16,7-8 1-16,3 2 2 15,8-3 1-15,3 1-1 16,0 2 1-16,7-3-2 16,4-3 1-16,3 1-11 15,0-4 0-15,-10-7-6 16,0-2 0-16</inkml:trace>
  <inkml:trace contextRef="#ctx0" brushRef="#br0" timeOffset="34694.82">17579 6886 37 0,'-7'12'18'0,"-11"-5"-9"0,15-4 19 16,3 3-24-16,0-3 0 0,0 0 1 16,-4 0 1-16,4 1-7 15,4-1 0-15,3-3 4 16,7 0 1-16,7 0-5 15,14 0 1-15,11 0-9 16,4-7 0-16,2-8-6 16,-2 2 1-16</inkml:trace>
  <inkml:trace contextRef="#ctx0" brushRef="#br0" timeOffset="35040.61">18493 6792 35 0,'0'28'17'0,"-4"0"-14"0,4-15 25 15,-7 12-28-15,-7 3 1 16,-11 10 0-16,-10 6 0 0,-4-4-2 16,0 14 1-16,1 8 0 15,2 1 1-15,1 0-3 16,7-7 0-1,3-6-9-15,7-12 1 0</inkml:trace>
  <inkml:trace contextRef="#ctx0" brushRef="#br0" timeOffset="35281.48">18045 6911 34 0,'10'41'17'0,"4"3"-15"15,-7-32 23-15,4 10-23 0,3 13 0 16,0-7 1 0,0 9 0-16,7 7-5 15,-3-6 0-15,0-4-2 0,-1-12 0 16,-3-12-7-16,-3-10 1 15</inkml:trace>
  <inkml:trace contextRef="#ctx0" brushRef="#br0" timeOffset="35641.65">18761 7018 43 0,'14'12'21'0,"11"-21"-27"15,-15 9 37-15,4-7-31 16,4 4 0-16,0 0-4 16,3-6 0-16,-4-1-3 15,1 1 0-15,-7-4-4 0,-8 1 0 16</inkml:trace>
  <inkml:trace contextRef="#ctx0" brushRef="#br0" timeOffset="35819.55">18683 7215 43 0,'14'16'21'0,"22"-4"-22"0,-22-12 42 15,7-3-41-15,11 0 0 0,3-3-12 16,4-4 1-16,-8 1 3 16,1 0 1-16</inkml:trace>
  <inkml:trace contextRef="#ctx0" brushRef="#br0" timeOffset="36526.18">19438 6513 36 0,'-7'12'18'0,"3"-9"-8"15,4-3 25-15,0 3-30 16,0-3 1-16,4 0 1 16,7 0 0-16,3 0-9 15,7 0 1-15,4 0 5 16,10 0 1-16,11 0-3 16,10 0 1-16,8 0-2 15,-1 0 0-15,-6 0-1 16,-12 4 1-16,-6 11-3 0,-7 4 1 15,-14-3-1-15,-11 12 0 16,-11 16-1-16,-10 3 1 16,-14 9-2-16,0 10 1 15,-8 10 0-15,1-8 0 16,0 1-1-16,3-3 1 16,0-6-3-16,8-13 0 15,6-6-5-15,0-10 1 16</inkml:trace>
  <inkml:trace contextRef="#ctx0" brushRef="#br0" timeOffset="36782.06">19495 7121 45 0,'24'16'22'0,"19"15"-17"16,-29-34 33-16,14-6-37 16,14-1 1-16,8-6-3 15,3 4 1-15,-4 2-12 16,-3-5 1-16,-18 9-3 0,-7 2 1 15</inkml:trace>
  <inkml:trace contextRef="#ctx0" brushRef="#br0" timeOffset="42831.35">21565 6958 48 0,'50'6'24'0,"52"19"-13"16,-63-22 24-16,21 7-35 16,21-1 1-1,99-2-1 1,-18-7 1-16,-21-4-3 15,-21-2 1-15,-21-3-3 16,-11-7 0-16,-7 3-7 16,-10-5 1-16,-8-4-5 15,-3 0 1-15</inkml:trace>
  <inkml:trace contextRef="#ctx0" brushRef="#br0" timeOffset="43222.23">22888 6582 39 0,'18'12'19'0,"49"13"-21"0,-46-18 34 0,4-4-32 16,-1-3 0-16,5 6 0 16,-1 3 0-16,-3 7-1 15,-4 6 1-15,-4 3 0 16,-2-3 0-16,-8 6-1 15,-4 4 1-15,-3 2-1 16,-7 10 0-16,-4-3 0 16,-6 6 0-16,-8 0-5 15,-10-6 1-15,0-4-5 16,3-9 1-16</inkml:trace>
  <inkml:trace contextRef="#ctx0" brushRef="#br0" timeOffset="43464.68">22839 6654 47 0,'3'19'23'0,"8"75"-24"0,-8-69 43 15,1 16-40-15,3 15 0 16,0 13-1-16,0-9 1 0,4-1-8 16,-1-6 0-16,1-12-8 15,-4-16 1-15</inkml:trace>
  <inkml:trace contextRef="#ctx0" brushRef="#br0" timeOffset="44617.83">24941 6811 46 0,'0'15'23'0,"-14"23"-12"0,11-29 23 16,-8 10-32-16,-6 6 1 15,-5 10 0-15,-6 12 1 16,-7 6-5-16,-11 13 0 16,-3 15 2-16,3 7 0 0,7 13-4 15,4-7 1-15,3-7-6 16,7-11 1-16,4-17-9 16,3-15 1-16</inkml:trace>
  <inkml:trace contextRef="#ctx0" brushRef="#br0" timeOffset="44858.2">24426 6883 41 0,'4'37'20'0,"3"13"-18"16,0-40 29-16,4 6-27 0,-4 2 0 16,3 4-1-16,1 3 1 15,3 4-9-15,0-4 0 16,-3 9-7-16,-1-6 1 16</inkml:trace>
  <inkml:trace contextRef="#ctx0" brushRef="#br0" timeOffset="45205.58">25160 6986 38 0,'7'10'19'0,"21"-7"-13"16,-17-6 24-16,10-1-29 15,0-2 0-15,4-3-1 16,3-1 1-16,-3 4-7 16,-4 3 0-16,-3-3-6 15,-11 9 1-15</inkml:trace>
  <inkml:trace contextRef="#ctx0" brushRef="#br0" timeOffset="45371.66">25079 7384 52 0,'18'4'26'0,"31"-1"-36"0,-24-3 48 0,6-3-51 16,5-1 0-16,-5 1-13 16,5-3 0-16</inkml:trace>
  <inkml:trace contextRef="#ctx0" brushRef="#br0" timeOffset="47535.5">26173 6952 37 0,'-4'31'18'0,"-17"16"-11"16,14-31 19-16,-11 6-25 15,-10 0 1-15,-7 9 0 16,-4 7 0-16,0-1-3 0,0 1 0 16,4-7 0-1,3 4 1 48,8-7-7-63,2-3 0 0,8-3-5 0,0-13 1 0</inkml:trace>
  <inkml:trace contextRef="#ctx0" brushRef="#br0" timeOffset="47757.37">25721 6945 31 0,'18'10'15'0,"-4"15"-7"0,-4-16 24 0,4 4-28 16,1 9 1-16,-1 9 1 16,3 1 1-16,5 8-10 15,6 14 1-15,7-4 5 16,4 0 0-16,3-3-7 16,-3-6 1-16,-7-7-11 15,-8-9 1-15</inkml:trace>
  <inkml:trace contextRef="#ctx0" brushRef="#br0" timeOffset="48266.88">26282 6293 46 0,'14'22'23'0,"14"-9"-16"0,-17-16 35 0,-1-1-40 16,5-2 1-16,2 0 0 16,1 0 0-16,3 2-5 15,-3 1 1-15,-1 0 2 16,1 6 0-16,-7 4-2 16,-8 2 0-16,-6 0-1 15,-5 10 1-15,-2 3-1 16,-4 3 0-16,0 0 0 15,0 10 1-15,3-1 1 16,4-2 0-16,3-14 1 16,1 4 0-16,3-3 0 15,3-3 1-15,8-4 0 16,7-2 1-16,3-4-3 16,11-3 1-16,-4-3-8 15,0 3 1-15,-3-3-10 0,-11 10 0 16</inkml:trace>
  <inkml:trace contextRef="#ctx0" brushRef="#br0" timeOffset="48705.39">26681 7203 36 0,'-4'12'18'0,"11"-12"-8"16,-7 0 21-16,4 3-26 15,-1-3 0-15,1 3 3 16,3 0 0-16,3 1-10 0,1-1 0 15,7 0 6-15,13-3 0 16,5-3-7-16,2 0 1 16,5-4-14-16,-4-2 0 15</inkml:trace>
  <inkml:trace contextRef="#ctx0" brushRef="#br0" timeOffset="49229.93">27496 6635 43 0,'10'-13'21'0,"11"13"-17"16,-10-3 27-16,3-3-29 15,4 12 0-15,6-9 1 16,5 0 1-16,6 0-5 15,4 6 0-15,-8 3 3 0,1-9 0 16,-4 6-2-16,-3 10 1 16,-4 6-2-16,-7 9 0 15,-3 0 0-15,-11 13 1 16,-4 9-1-16,1 6 0 16,-4 7 0-16,-4-10 1 15,-3 7 0-15,-4 3 0 16,4 3-2-16,-3-16 1 15,3 3-1-15,3-9 1 16,4-3-3-16,0-7 0 16,3-2-5-16,1-1 0 0,3-6-4 15,-4-9 1-15</inkml:trace>
  <inkml:trace contextRef="#ctx0" brushRef="#br0" timeOffset="49438.47">27665 7121 59 0,'46'6'29'0,"35"23"-38"16,-56-26 60-16,13 0-51 15,5 3 0-15,-1-3-7 0,4-3 0 16,-7 6-6-16,-18 4 1 16</inkml:trace>
  <inkml:trace contextRef="#ctx0" brushRef="#br0" timeOffset="52245.82">26557 8297 21 0,'-3'3'10'0,"3"-3"-1"15,0 3 10-15,0 0-17 16,3 4 0-16,-3 2 3 16,0 10 0-16,0 3-6 0,0 6 0 15,0-3 4-15,0 3 0 16,0 7-1-16,0 2 0 16,0 4-1-16,0 6 1 15,0 7-1-15,0-11 1 16,0 11 0-16,0 5 0 15,4 4 0-15,-1 9 0 16,1 7-1-16,3 5 0 16,3 4-1-16,1 9 1 15,0 7-1-15,-1 12 1 16,4 0 0-16,0 3 1 16,-7 10-1-16,4 5 1 0,0 4-1 15,-1 0 1-15,1 10-2 16,-1 5 1-16,1-2-1 15,-4-1 0-15,-4 4-1 16,5-10 0-16,-5 7-1 16,1-4 1-16,-4 1-1 15,3-1 0-15,-3 0 0 16,7 13 0-16,0 0 0 16,0 3 0-16,-3 0 1 15,-1 0 1-15,4-3 0 16,-3-6 0-16,-1 0 0 15,8 2 0-15,0 7-1 16,-1-6 1-16,4 6-1 16,4-6 1-16,-7-10-1 15,-4 10 1-15,0 3 0 0,-4-6 0 16,-3-10 0-16,-3 0 0 16,3-3 0-16,0-9 1 15,-4 0-1-15,1-13 0 16,-1-9 0-16,4-10 0 15,0 0 0-15,4-9 0 16,-1-9 0-16,-3-7 0 16,4-9-2-16,-1-6 0 15,1-1-2-15,3-5 0 16,0-7-3-16,7-10 1 16,0-12-5-16,4-9 1 15</inkml:trace>
  <inkml:trace contextRef="#ctx0" brushRef="#br0" timeOffset="54889.75">23195 12301 19 0,'11'16'9'0,"17"-7"-3"16,-17-9 12-16,3 0-16 15,0 0 0-15,3-3 4 16,1 0 0-16,0 0-6 16,3 0 0-16,0 3 4 15,0-3 1-15,7 0-2 16,11-1 1-16,0 1-2 16,3 0 0-16,8 0-1 15,6 0 1-15,8 0-1 16,-4 0 1-16,7 0-1 0,7-4 1 15,0 4 0-15,7-3 0 16,4 3 0-16,3 0 0 16,-3 3-1-16,6 0 1 15,15 0-1-15,7 3 0 16,-7 0-1-16,14 3 1 16,10 4-1-16,8 2 0 15,-8-3 0-15,4 4 1 16,15-4-1-16,2-2 1 15,-6-7-1-15,7-3 1 0,6-4-1 16,-6-5 1-16,0-1-1 16,14 1 1-16,-8-1-1 15,1 1 0-15,3-1 0 16,4 7 0-16,-11 0 0 16,4-1 0-16,7 1 0 15,-11 0 0-15,7-7 0 16,-6 10 0-16,6 0 0 15,-14 0 1-15,4 0-1 16,3 3 1-16,0-4 0 16,-10-2 1-16,0 9-1 15,3-3 0-15,0 3 0 16,-11 1 0-16,-3-1 0 16,11 0 0-16,-7 0-1 15,-11-3 1-15,0 3-1 16,3-3 0-16,1 0 1 15,-11 0 0-15,-11 3-1 16,0-3 0-16,-3-3 0 0,-3 3 0 16,-1 0 0-16,-10 0 0 15,-18 3-1 1,3-3 1-16,-6 0-3 0,-8 0 1 16,-10 0-4-16,-7 0 0 15,-11 7-10 1,-3-7 1-16</inkml:trace>
  <inkml:trace contextRef="#ctx0" brushRef="#br0" timeOffset="55639.03">31757 11561 25 0,'-14'10'12'0,"3"-13"0"0,11 3 7 16,-3 0-16-16,-1 3 1 15,1 3 3-15,3-3 1 16,-4 3-9-16,4 1 0 16,4 5 5-16,3 1 1 15,0-7-2-15,3 3 0 16,8 4-2-16,3 0 0 15,4 5-1-15,3 1 1 16,7 3-1-16,8 3 0 16,3-3 0-16,3-6 0 0,-10-4 0 15,-4-2 1-15,-7-1-2 16,-6 4 1-16,-5 2-1 16,-6 1 0-16,-4 3 0 15,-7 3 0-15,-7 6-1 16,-4 3 1-16,1 4-1 15,-8 9 1-15,0-3 0 16,-3 6 0-16,4 0-1 16,-1 3 1-16,4-13 0 15,3-5 0-15,1-4 0 16,3-3 1-16,3-3 1 16,0-3 0-16,1-3 1 15,-1-4 0-15,1-2 0 16,3-4 1-16,-4-6 0 0,1 0 1 15,-4-6-1 1,-4-4 0-16,4-9-1 16,-3-12 1-16,-1-4-1 0,0-15 0 15,-3-6-1-15,-3-10 1 16,3 0-2-16,-4 7 1 16,-3-4-7-16,3-6 0 15,-3 6-10-15,10 0 0 16</inkml:trace>
  <inkml:trace contextRef="#ctx0" brushRef="#br0" timeOffset="56733.18">26190 8441 31 0,'-3'19'15'0,"6"-6"-4"0,-3-10 15 15,0-3-22-15,4 3 0 16,-4-3 2-16,0 0 1 16,3-6-9-16,4-7 0 15,0-6 5-15,8-6 0 16,2-3-2-16,8-10 1 15,3-9-3-15,0 3 1 16,1-3-1-16,-5-3 1 16,1 3-2-16,-4 9 0 15,-3 4-1-15,-1-1 1 0,-6 10-2 16,-4 7 1-16,0 5-2 16,-3 7 1-1,-1 9-1-15,4-3 0 0,4 9 1 16,3 10 1-16,0 6 1 15,4 7 0 1,24 40 4 0,-10-3 0-16,3-7 2 15,4-5 0-15,0-4 0 16,-1-9 1-16,-2-9 0 16,-8-10 1-16,-3-3-3 15,-4-7 1-15,-4-2-2 16,-3-4 0-16,-3-3-2 15,-7-2 0-15,-8-1-2 16,-10 0 1-16,-18-3 0 16,-3-6 0-16,-18 2 0 0,-21 1 0 15,-14-3-3-15,-8 0 0 16,-9-1-8-16,-8 1 1 16</inkml:trace>
  <inkml:trace contextRef="#ctx0" brushRef="#br0" timeOffset="57620.04">32960 12007 28 0,'-3'9'14'0,"-1"0"-3"0,4-5 14 16,0-1-21-16,0-3 1 15,0 0 6-15,-4 0 0 16,1 3-13-16,-1 0 1 15,-3 6 7-15,-3 4 1 16,-8 9-3-16,-3 3 0 16,-4 9-4-16,-10 13 0 15,-7 4-5-15,-8-1 1 16,1 3-7-16,3-6 1 16,0-12-6-16,7-17 0 0</inkml:trace>
  <inkml:trace contextRef="#ctx0" brushRef="#br0" timeOffset="57845.95">32519 11894 46 0,'46'56'23'0,"35"41"-23"15,-53-65 41-15,11 21-41 16,14 10 0-16,11 15-1 16,-5-3 0-16,-2 4-3 15,-1-4 1-15,-17-19-11 16,-18-12 1-16</inkml:trace>
  <inkml:trace contextRef="#ctx0" brushRef="#br0" timeOffset="58868.1">27326 7886 37 0,'7'6'18'0,"4"13"-9"0,-8-12 19 0,-3-1-25 16,0 6 0-16,-3 10 0 15,-4 6 1-15,0 1-6 16,-4 11 1-16,-3 4 2 16,-4 3 0-16,1-3-4 15,-4 3 0-15,-1-3-5 16,5-3 1-16,3-6-7 16,0-20 1-16</inkml:trace>
  <inkml:trace contextRef="#ctx0" brushRef="#br0" timeOffset="59064.36">27016 7729 45 0,'21'41'22'0,"7"38"-21"0,-17-61 41 16,3 7-43-16,0 7 1 15,0 2-18-15,-3-2 1 16,-4-10 12-16,-4-7 1 16</inkml:trace>
  <inkml:trace contextRef="#ctx0" brushRef="#br1" timeOffset="64901.78">26670 14600 31 0,'-7'9'15'0,"10"-9"1"0,-3 0 15 15,0 0-27-15,4 0 1 16,3 0 1-16,4-3 1 16,3-3-9-16,-4 0 1 15,15-1 5-15,14 4 1 16,3 0-3-16,18-3 0 16,7-4-4-16,0 1 1 15,-10 0-7-15,-8-1 0 16,-10 4-8-16,-22 3 0 0</inkml:trace>
  <inkml:trace contextRef="#ctx0" brushRef="#br1" timeOffset="66104.45">27291 14801 43 0,'3'9'21'0,"8"-9"-20"0,-7 0 32 16,3 0-32-16,0 3 1 15,0-3 2-15,0-3 0 0,0 3-5 16,3 0 1-16,1-3 2 16,0 0 0-16,3 0-6 15,-4-1 1-15,4 4-11 16,0-6 0-16</inkml:trace>
  <inkml:trace contextRef="#ctx0" brushRef="#br1" timeOffset="66642.38">27707 14562 36 0,'0'3'18'0,"7"-3"-9"0,-7 0 21 16,7 0-27-16,0 0 1 0,4 0 0 16,0 4 0-16,3-1-6 15,3 3 1-15,-3 0 3 16,11 0 1-16,0 4-2 16,3-1 0-16,0-2-1 15,-3-4 1-15,-11 0-2 16,-3 6 0-16,-8 4-1 15,-3-1 1-15,-7 7 0 16,-4 0 0-16,-6 3-2 16,3 6 1-16,-4 7 0 15,0 5 1-15,1 7 0 16,-1 10 0-16,1-7-3 16,2-9 1-16,1-7-4 15,7-9 0-15,0-6-5 16,7-9 1-16</inkml:trace>
  <inkml:trace contextRef="#ctx0" brushRef="#br1" timeOffset="66885.6">27732 14826 42 0,'0'12'21'0,"7"1"-20"0,0-13 38 0,0 3-36 16,4 3 1-16,3 4 0 15,3-4 0-15,5-3-6 16,2 3 0-16,1 7-4 16,0-7 0-16,-8 0-8 15,-3 1 0-15</inkml:trace>
  <inkml:trace contextRef="#ctx0" brushRef="#br1" timeOffset="69121.09">25672 7685 28 0,'24'7'14'0,"12"-23"-5"0,-19 13 15 15,11-6-22-15,8 2 0 16,10 1 1-16,7 0 0 16,3-1-4-16,-7 1 0 15,-6-3 1-15,-8 2 0 16,-3 4-9-16,-4 0 1 0,-3 0-3 16,-11-3 1-16</inkml:trace>
  <inkml:trace contextRef="#ctx0" brushRef="#br1" timeOffset="69406.7">25619 7849 47 0,'10'6'23'0,"1"-16"-26"16,-4 7 47-16,11-3-43 16,10 0 0-16,4-1 0 15,3 1 1-15,11 0-3 16,3 3 0-16,0 0 1 0,4-1 0 16,-10 1-3-16,-8 0 0 15,-7 0-5-15,-7 3 1 16,-6 0-8-16,-5 0 1 15</inkml:trace>
  <inkml:trace contextRef="#ctx0" brushRef="#br1" timeOffset="69603.1">25587 7955 29 0,'4'10'14'0,"13"-4"-7"16,-10-6 19-16,4 0-25 16,6 0 0-16,15 0-3 15,0-3 1-15,0 0-8 16,-1-4 0-16</inkml:trace>
  <inkml:trace contextRef="#ctx0" brushRef="#br1" timeOffset="71297.45">27446 5795 29 0,'-3'15'14'0,"6"-18"-3"16,-3 9 18-16,0 1-27 15,0 5 1-15,0 1 0 16,0 2 0-16,0 11-4 16,0 14 0-16,0 1 3 15,-3 9 0-15,-4 4-4 16,-1 5 1-16,1 1-4 0,0-4 0 31</inkml:trace>
  <inkml:trace contextRef="#ctx0" brushRef="#br1" timeOffset="71778.03">27245 6356 26 0,'4'41'13'0,"3"-13"-4"0,-4-22 4 0,1 4-10 16,3 5 0-16,0 1 0 16,0 0 1-16,-4-1-5 15,1 4 0-15,-4 0 3 16,0 3 1-16,3-6-2 15,1-4 0-15,-4-3-1 16,0 1 1-16,3-1-1 16,1-2 0-16,-4-1 0 15,0-3 1-15,0 0 1 16,7-9 0-16,7-7 1 16,7-9 0-16,4 0 1 15,7-3 0-15,0-3-1 16,-1 6 0-16,-2 3-2 15,-8 4 1-15,-4 2-2 0,-3 4 0 16,-7 2 0-16,-7 1 0 16,-3 0-1-16,-8 6 1 15,-6 3-1-15,-11-3 1 16,-4 6-2-16,-7-3 1 16,7 1-1-16,0-1 0 15,1 3-2-15,-5-3 0 16,8 3-9-16,4-3 1 15</inkml:trace>
  <inkml:trace contextRef="#ctx0" brushRef="#br1" timeOffset="72527.22">27312 5111 34 0,'0'31'17'0,"7"-2"-15"15,-3-14 22-15,-1 1-24 16,-3 9 1-16,4 0 1 15,-4 3 0-15,3 1-2 16,-3-8 1-16,4 8 1 0,-4-14 1 16,0 1 1-16,3-7 0 15,-3-9 0-15,7-3 0 16,4-12-1-16,10-4 0 16,7-9-2-16,8-10 0 15,9 7-8-15,-2-7 1 16,-1 0-8-16,-10 7 0 15</inkml:trace>
  <inkml:trace contextRef="#ctx0" brushRef="#br1" timeOffset="73091.89">28028 5064 37 0,'7'-3'18'0,"-7"3"-12"0,0 0 26 15,-3 3-31-15,-8 9 0 16,-10 1 0-16,-7 9 0 16,0 0-2-16,3 9 0 15,-3-6-1-15,-1 0 1 16,1 4-3-16,7-7 1 15,3-7 0-15,4-2 1 16,7-1 0-16,7-2 0 16,7-7 2-16,7 3 1 15,0 0 0-15,8-2 1 0,2-1-2 16,-2 0 1-16,-8 0-1 16,-7 3 1 30,-11 13-4-46,-3 0 0 16,-3 3-8 31,-1 6 1-31</inkml:trace>
  <inkml:trace contextRef="#ctx0" brushRef="#br1" timeOffset="73443.5">28131 5086 33 0,'17'9'16'0,"-10"26"-12"0,-7-29 24 16,-3 10-27-1,-4 9 0-15,-4 3-1 0,0 7 1 16,-3 2-1-16,0 4 0 16,0 3 0-16,4-16 1 15,-1 3-1-15,4-9 0 16,0-3 0-16,0-6 0 15,3-4 0-15,1-3 0 16,-1-6-1-16,4-6 0 16,4 0-1-16,3 0 0 15,3-7 0-15,1 4 0 16,3 2-1-16,4 1 0 0,-4 6 1 16,0 3 1-16,0 3 1 15,-3 7 0-15,-1 0 1 16,1 2 1-1,-4 7 0-15,0 3 0 0,0 0-3 16,4-6 1 0,-1-3-9-16,1-4 0 0</inkml:trace>
  <inkml:trace contextRef="#ctx0" brushRef="#br1" timeOffset="74162.73">28995 5155 33 0,'10'6'16'0,"-3"-6"-11"0,-7 6 24 0,0 4-28 15,-3 5 0-15,-4 7 1 16,0 4 1-16,0 2-4 15,0 6 1-15,3 7 3 16,1 6 0-16,-1-12-1 16,1-4 1-16,-1 0-1 15,4-6 0-15,0-3-1 0,0-6 0 16,0-7-1-16,-7-2 0 16,3-7-1-16,-3-7 0 15,-3 1 0-15,-4 0 0 16,0 3 0-16,-4 3 0 15,0-3-2-15,-3 3 1 16,4 0 0-16,-5-4 0 16,5 8 0-16,3 5 1 15,0 4 0-15,3 2 0 16,4 4 1-16,7 3 0 0,3-6 0 16,8-1 1-1,7 1-3-15,3-7 0 0,3 1-6 16,1-1 0-16,-4-6-3 15,-7 4 1-15</inkml:trace>
  <inkml:trace contextRef="#ctx0" brushRef="#br1" timeOffset="74433.09">29125 5628 36 0,'4'7'18'0,"3"-10"-21"15,-7 3 33-15,0 0-31 16,0-7 0-16,-4 1 1 16,-3 0 0-16,-3 6 0 0,-4 0 1 31,-11 15-2-15,0 1 1-16,8 3-2 0,3 0 0 15,3 6-2-15,4 0 1 16,7-3-3-16,3-7 0 15,4-2-2-15,4-4 0 32,3-2 0-32,4-14 1 0</inkml:trace>
  <inkml:trace contextRef="#ctx0" brushRef="#br1" timeOffset="74778.57">29189 5729 28 0,'3'6'14'0,"4"7"-12"0,-7-13 29 0,4 6-30 15,-1 0 0-15,1 0 1 16,0-3 1-16,-4 1-4 16,0-4 0-16,7 3 1 15,0-6 1-15,3 3-2 16,1 0 1-16,-1 0-1 15,1 0 1-15,0 0 0 16,-1-4 0-16,1 4 0 16,-1 0 0-16,1 4 0 15,-4-1 1-15,4-3-1 0,-4 0 0 16,3 0 0 0,1-7 0-16,-1-8-2 0,1 9 0 15,0-4-6-15,-1 1 0 16,1-4-2-1,-8 1 0-15</inkml:trace>
  <inkml:trace contextRef="#ctx0" brushRef="#br1" timeOffset="75156.97">29506 5760 38 0,'4'22'19'0,"3"-6"-26"0,-7-13 39 0,3 0-33 15,-3-3 0-15,4-6-1 16,0-1 1-16,3-5 1 16,-4-1 1-16,4 1-2 15,-3 2 0-15,3 1 0 16,0 0 0-16,3-4-1 15,4 4 0-15,1-1 1 16,-1 1 1-16,3 3 0 16,1 6 1-16,0 0 1 15,-1 6 1 1,4 0 0-16,1 0 0 0,-5 10-1 16,1 3 1-16,0 6-3 15,-4 3 1-15,0 7-10 16,-4-7 1-16,-6-9-3 15,-1 0 0-15</inkml:trace>
  <inkml:trace contextRef="#ctx0" brushRef="#br1" timeOffset="77780.9">24119 10040 22 0,'4'13'11'0,"-8"3"-2"0,4-10 11 16,4 0-18-16,-1 4 1 16,-3 2 0-16,4 4 1 15,-4-4-6-15,0 4 1 16,0 6 3-16,0 0 0 16,-4 3-1-16,4 0 0 15,-3 0 0-15,3 3 0 16,0 1 0-16,0 2 0 15,0-3 0-15,-4 4 0 16,1-4-1-16,-1 0 1 0,1 0-1 16,3 4 0-16,-4-1 0 15,1 3 1-15,-1-5 0 16,1 2 1-16,-1 4-1 16,1 2 1-16,-1 1-1 15,4-4 1-15,0 1-1 16,4 6 0-16,3 6-1 15,3 0 0-15,1 6 0 16,3 3 1-16,4 1-1 16,3 6 0-16,0 6 0 15,4 9 1-15,3-9-1 16,4 9 0-16,3-2 0 16,-3-1 0-16,-1 0 0 15,1-3 1-15,0 0-1 16,-4 4 1-16,-3-1-1 0,0 0 0 15,-1-9 0-15,4 6 1 16,-3-3 0-16,3-6 0 16,1-4-1-16,-5 1 0 15,1 3 1-15,0-13 1 16,-1-3-1 0,1 0 0-16,3 0-1 0,1 0 1 15,-1-6 0-15,0 0 0 16,0 2-1-16,0 1 1 15,8 0-1-15,-12-3 0 0,1 0 0 16,0 9 0-16,3-9 0 16,-3-4 1-16,3 1-1 15,0 0 0-15,0-1 0 16,-3 4 0-16,0-7 0 16,-1 1 0-16,5 3-1 15,-1-4 1-15,4 1-1 16,-1-1 1-16,1-3 0 15,0 1 1-15,3 5-1 16,-3-2 0-16,-4 6 0 16,-3-4 1-16,3 1-1 15,0 0 0-15,4-1 0 16,0-2 1-16,0-1-1 16,-1-6 1-16,1 7-1 15,3-7 1-15,1 0 0 0,-1 1 0 16,0-1-1-1,39 16 0-15,-39-25 1 16,1 2-1-16,-8 1 0 31,-3-6 0-31,3 3 0 0,0-3-1 16,0 2 1-16,1 1 0 0,2 0 0 16,-2-3 0-16,2-1 0 15,1 4 0-15,0-3 1 16,0 0-1-16,6-1 1 15,-2-2 0-15,-1-1 0 16,-3 1-1-16,-1-1 1 0,1 1-1 16,-7 0 1-16,-4-1-1 15,4-3 0-15,-1 1 0 16,5-4 0 0,-1 0-1-16,4 1 1 15,-4-4 0-15,0-3 0 16,0-3 1-16,4-7 0 0,7-2-1 15,0-7 0 1,-1-6 0-16,1 6 1 0,-3-12-1 47,-1-4 0-31,-3-2 0-16,-1 2 0 46,5-3-1-46,2-9 1 32,5 7 0-32,-1-4 0 0,4-3 0 47,3-7 0-47,22-33-1 0,-8 11 1 0,-10 4 0 0,0 0 0 15,4 0 0 1,3 0 0-1,-7 6 0-15,3-16 0 16,4 1 0 0,0-4 0-16,3 7 0 0,-3-10 0 15,-10 3 0-15,3-6 0 0,3-6 0 16,1-6 0-16,-1 12 0 31,8-10 1 0,-5-2-1-15,-2-4 1-16,-1-2-1 0,1-1 1 0,-8 0-1 0,-6 3 0 0,-5-9 0 16,8-3 0-16,4 3 0 0,-8 7 0 0,-3-11-1 0,-4-2 1 0,0 12 0 0,1-12 0 0,-5 9 0 0,1-6 0 0,0 0 0 0,0 9 0 0,-4-9 0 0,0 9 1 0,-7-3-1 0,4-6 0 0,-4 9-1 15,-3-6 1-15,-4 7 0 16,-4-1 1-16,1-3-2 16,3 6 1-16,-3 4-2 15,-4-1 0-15,-4 4-4 16,-3 6 1-16,0-3-11 15,-10 6 1-15</inkml:trace>
  <inkml:trace contextRef="#ctx0" brushRef="#br1" timeOffset="79763.83">24109 9335 20 0,'0'38'10'0,"-7"15"4"16,7-34 10-16,-4 12-24 16,-3 13 1-16,4 15-1 15,-1 10 1 1,4 13-1-16,0 6 0 0,0 0 1 16,-3 3 0-16,-1-10-5 0,1 4 1 15,-12-7-6-15,5-6 1 16</inkml:trace>
  <inkml:trace contextRef="#ctx0" brushRef="#br1" timeOffset="80949.53">30067 8419 42 0,'4'7'21'0,"-1"5"-18"16,-3-6 22-16,4 1-25 15,-4 2 1-15,-4 7 2 16,1 2 1-16,-4 8-5 16,-4 5 1-16,-3 7 2 15,-4 18 1-15,-6 0-2 0,-5 7 1 16,1 0-3-16,4 0 1 15,2-4-4-15,5-9 0 16,3-12-7-16,7-16 0 16,3-16-3-16,4-12 1 15</inkml:trace>
  <inkml:trace contextRef="#ctx0" brushRef="#br1" timeOffset="81179.5">29930 8485 28 0,'10'9'14'0,"1"20"-13"16,-8-17 23-16,1 4-23 15,-4 3 0-15,0 3-2 16,0 0 0-16,0 3-3 15,0-3 0-15,0 3-4 16,-4-6 0-16</inkml:trace>
  <inkml:trace contextRef="#ctx0" brushRef="#br1" timeOffset="81519.43">30226 8513 39 0,'11'19'19'0,"6"-22"-22"0,-10 0 36 0,4 3-33 16,7 0 0-16,3-3-1 16,7 0 1-16,0-1-3 15,-3 1 0-15,-4 0-8 16,-7 0 0-16</inkml:trace>
  <inkml:trace contextRef="#ctx0" brushRef="#br1" timeOffset="81700.42">30240 8745 45 0,'4'19'22'0,"6"-13"-20"0,-3-2 37 15,4-8-39-15,3 1 1 16,7-3-5-16,0-3 1 16,0-1-9-16,1-5 0 15</inkml:trace>
  <inkml:trace contextRef="#ctx0" brushRef="#br1" timeOffset="82257.43">30995 8617 19 0,'-7'3'9'0,"0"-9"7"0,3 6-2 15,1 3-10-15,-8 3 0 0,1 7 1 16,-4-4 0-16,-4 4-7 16,0 5 1-16,-3 7 3 15,0 10 1-15,-4 3-3 16,4 2 0-16,0 4-4 16,0-6 0-16,3-7-6 15,4-3 0-15</inkml:trace>
  <inkml:trace contextRef="#ctx0" brushRef="#br1" timeOffset="82499.55">30734 8705 37 0,'14'31'18'0,"4"22"-16"0,-11-37 31 16,3 0-32-16,1 2 0 15,3 4 0-15,4 0 0 16,-1-3-4-16,1 0 0 16,-4-3-9-16,-3-13 1 15</inkml:trace>
  <inkml:trace contextRef="#ctx0" brushRef="#br1" timeOffset="83246.93">31111 8077 38 0,'0'13'19'0,"4"-7"-13"0,-4-6 27 0,4 3-29 16,3-3 0-16,0 0 2 15,0 0 0-15,0 4-7 16,0-4 0-16,3 0 5 16,5 0 0-16,6 0-3 15,3-4 1-15,1 1-3 16,-4 0 1-16,-3 0-4 16,-11 6 1-16,-7 3-2 15,-4 4 1-15,-6-1-2 16,-4 7 1-16,0-4 1 15,-1 10 0-15,5-3 2 0,-1 3 0 16,4-6 1 0,-3 3 1-16,6-4 1 15,4-8 0-15,7-1 0 0,4 3 1 16,3-2-3-16,7-1 0 16,0-3-10-16,4 0 0 15</inkml:trace>
  <inkml:trace contextRef="#ctx0" brushRef="#br1" timeOffset="83544.75">31267 8658 53 0,'21'9'26'0,"21"0"-30"15,-28-9 45-15,7 4-42 16,8-4 1-16,6 0-10 16,7-4 1-16,-3 1-1 15,-4-6 1 1</inkml:trace>
  <inkml:trace contextRef="#ctx0" brushRef="#br1" timeOffset="84300.51">31856 8162 37 0,'-4'0'18'0,"4"16"-9"0,4-13 22 0,-1 0-27 0,-3-3 1 0,7 3 1 16,4 0 1-16,0 0-9 16,3 4 0-16,0-4 5 15,7 0 1-15,7 0-3 16,7 0 0-16,4 0-1 15,0 1 0-15,-7-1-1 16,-4 3 0-16,-7 3 0 16,-7 1 0-1,-7 9-1-15,-7 12 0 0,-10 13-2 16,-8-7 1-16,-7 11-1 16,-3 2 0-16,-3 0-2 15,-1 3 1-15,4 7-1 16,3-13 0-16,4 0-2 15,7-6 1-15,3-7-3 16,4-9 1-16</inkml:trace>
  <inkml:trace contextRef="#ctx0" brushRef="#br1" timeOffset="84545.43">31785 8601 47 0,'11'6'23'0,"21"7"-24"0,-15-13 46 0,4 0-44 16,8-3 0-16,6 3-3 15,7 0 1-15,-3 3-8 16,-7 0 0-16,-15-6-5 15,-6 3 0-15</inkml:trace>
  <inkml:trace contextRef="#ctx0" brushRef="#br1" timeOffset="88772.4">332 11458 21 0,'0'6'10'0,"10"-9"-2"16,-10 6 10-16,11-3-14 16,-1 0 0-16,-3 0 2 15,8-3 1-15,-1-6-9 16,-4-4 0-16,1-6 5 0,14-6 1 15,3-3-2-15,-11-7 0 16,5-9-3-16,-1 4 1 16,-4-7-1-16,1 0 0 15,-7 0-2-15,-8 3 1 16,4 3-1-16,-7 3 0 16,0 7-1-16,0 9 1 15,0 6-1-15,4 7 1 16,-4 9-1-16,7 9 0 15,-7 7 2-15,10 9 1 0,-6 3 1 16,10 1 1-16,-3 11 1 16,-1 4 1-16,4-3 0 15,4 6 0 1,0 0-1-16,-4 0 1 0,3 0-2 16,1-6 0-16,-8-7-2 15,5-9 1-15,-5-3 0 16,4-6 0-16,-10-6 0 15,6-7 0-15,-10-3 1 16,0-7 0-16,0 1-1 16,-10-3 1-16,-1-4-1 15,-6-3 1-15,-5 1-1 16,-9-1 0-16,-8 4-1 16,0 2 0-16,-10 1-1 15,6 6 1-15,5 3 0 16,-1 3 0-16,7 3-1 15,11 0 1-15,-7 4 1 0,6-4 0 32,1 3 0-32,4 1 1 15,10-4-1-15,3 0 1 16,4 1 0-16,0-4 0 16,4-3 0-16,13 0 1 15,11-7 1-15,15-2 0 16,-4-13-1-16,3-3 1 15,14 3-1-15,4-3 1 0,-10 0-2 16,-1 3 1-16,-7 3-2 16,4 7 1-16,-14 2-2 15,-4 7 1-15,-17 6-1 16,-1 7 1-16,-10-1-1 16,-7 4 0-16,-3 5-3 15,-18 4 1-15,-4 10-7 16,-7-7 0-16</inkml:trace>
  <inkml:trace contextRef="#ctx0" brushRef="#br1" timeOffset="89626.95">1051 11135 23 0,'7'-19'11'0,"-3"-25"-4"0,-4 32 12 0,0-4-17 16,0-3 1-16,-4-6 0 15,4 3 1-15,-10 3-5 16,-1-3 1-16,1 3 3 16,-8 1 0-16,-10 5-2 15,7 1 1-15,-11 2-1 16,-14-2 0-16,4 2-1 16,-1 4 0-16,-3 6 0 15,-3 0 1-15,7 6-1 16,-8 0 0-16,12 4 0 15,6-4 1-15,-7 4-1 16,7 2 1-16,4 4-1 0,7 6 0 16,0 6 0-16,-4 3 0 15,11 10-1 17,-4 3 1-32,8 3-2 0,3-6 0 0,3 0-2 0,4 2 0 15,0 4 1-15,11 7 1 16,-1-4-1-16,1-3 0 15,6 0 2-15,15-3 0 16,-4-3 1-16,1-4 1 16,2-2-1-16,1-10 0 0,-4-6-1 15,11-4 1-15,11-2 0 16,-8-7 0-16,-3-3 0 16,-1-3 0-16,-6-6 1 15,-4-3 0-15,4-4 1 16,-11-3 0-16,8-12 0 15,-1-6 0-15,-7-10-1 16,7 0 1 0,-7-47-1-1,-10 6 0-15,-11-6-1 16,-7 10 0-16,-4-1-4 16,1-2 0-16,-1 5-5 15,-6 10 0-15</inkml:trace>
  <inkml:trace contextRef="#ctx0" brushRef="#br2" timeOffset="100663.97">17043 8510 39 0,'-4'0'19'0,"1"-6"-10"16,3 6 20-16,0 0-27 16,3 3 1-16,-3 0-1 15,0 0 0-15,-7 7-4 16,-3-1 1-16,-5 7 1 16,-6 3 1-16,0-4-2 15,-4 4 0-15,-3 3-1 0,3 16 1 16,1-1-1-1,3 4 1-15,-1 9 0 16,5 4 1-16,3-7-1 0,3 6 1 16,8-6-1-16,3-9 1 15,7-4 0-15,3-9 0 16,8-9-1-16,3 0 1 16,11-10 0-16,3-9 1 15,4-7 0-15,0-2 0 16,-8-7 0-16,1-6 1 15,-7 0 0-15,0 0 0 16,-8 3-1-16,-3 0 1 16,-3 6-1-16,-8 4 1 0,-6 2-2 15,-8 7 0-15,-3 6-1 16,0 7 0-16,-4-1-1 16,4 3 0-16,0 1-3 15,4 0 0-15,3-4-8 16,7-3 0-16,7-9 1 15,7-3 0-15</inkml:trace>
  <inkml:trace contextRef="#ctx0" brushRef="#br2" timeOffset="101051.86">17371 9078 45 0,'-4'22'22'0,"1"-3"-27"0,3-19 47 16,0 0-42-16,0-4 0 15,-4-2 0-15,4-6 0 16,-3 2-1-16,-1-2 1 15,1-1 0-15,3-3 0 16,0 1 0-16,0-1 0 0,0 3 0 16,0 4 1-16,3 3-1 15,4 0 0-15,0 2 0 16,-3 1 1-16,6 3-1 16,4 3 0-16,4 1 0 15,3-1 0-15,0 3-4 16,4-3 1-16,-4 0-7 15,0 0 0-15,1-3-3 16,2-6 0-16</inkml:trace>
  <inkml:trace contextRef="#ctx0" brushRef="#br2" timeOffset="101444.46">17745 8952 35 0,'7'3'17'0,"0"1"-16"16,-7-4 30-16,0 3-31 15,-4 0 0-15,-3 3 0 0,-3 0 0 16,-8 4 0-16,0-1 0 16,1 1 0-16,-1-1 0 15,4-3 0-15,0 1 0 16,0 2 0-16,7 0 1 16,0 1-2-16,3-1 1 15,4 1-1-15,7-4 1 16,4 0-2-16,-1-6 1 15,1-6 0-15,3 0 0 16,-3-1 0-16,-1 1 0 16,1 0 1-16,-1 0 0 0,-3 2 0 15,4 1 1-15,-4 3 0 16,0 3 0-16,0 1 0 16,0-4 1-16,0 9 0 15,0 3 0-15,0 4 0 16,0-3 0-16,1-4-1 15,-1 4 0-15,0-4-4 16,0-3 1-16,3-6-10 16,1-9 1-16</inkml:trace>
  <inkml:trace contextRef="#ctx0" brushRef="#br2" timeOffset="101848.88">17956 9228 27 0,'0'41'13'0,"-3"6"-1"0,3-34 13 16,3-1-21-16,-3 1 0 15,4-1 0-15,-4-5 1 16,0-7-7-16,0-7 0 15,3-8 4-15,1-7 1 16,0-7-3-16,-1-2 1 16,1-16-3-16,-1 9 1 0,-3 1-4 15,0-1 1-15,4 4-1 16,3-1 0-16,0 7-1 16,3 3 1-16,4 9 2 15,8 4 0-15,2 8 4 16,1 4 1-16,0 7 2 15,-1-1 0-15,-6 3-1 16,-4 4 1-16,-7 3-2 16,-7-4 1-16,-7 10-6 15,-11 6 1-15,-10-3-8 16,-3 1 0-16</inkml:trace>
  <inkml:trace contextRef="#ctx0" brushRef="#br2" timeOffset="102268.39">18299 8705 28 0,'3'56'14'0,"-10"48"-5"0,7-83 18 16,-3 11-26-16,-1-1 1 15,-3-6 1-15,3-3 0 16,1-6-4-16,-1-4 1 16,4-5 2-16,4-1 0 0,-1-3-2 15,4-6 1-15,4-6-2 16,0-4 0-16,3-3 0 15,-4 4 0-15,4-4 0 16,1 4 0-16,2 8 1 16,1 8 0-16,-1 2 1 15,1 3 0-15,0 4 0 16,-4-1 1-16,4 4-1 16,3 3 1-16,0 0-3 15,0-4 1-15,0-2-12 16,-7-10 1-16</inkml:trace>
  <inkml:trace contextRef="#ctx0" brushRef="#br2" timeOffset="102952.56">19826 8918 43 0,'0'9'21'0,"4"13"-20"15,-4-16 32-15,0 4-30 0,0 2 0 0,0 4 0 16,0-3 0-16,0 9-6 15,0 0 1-15,0 3-2 16,0-7 1-16,3-8-11 16,4-10 1-16</inkml:trace>
  <inkml:trace contextRef="#ctx0" brushRef="#br2" timeOffset="103140.08">19823 8686 40 0,'7'9'20'0,"10"4"-22"16,-10-13 28-16,0 0-27 0,4 3 1 16,0 0-10-16,-1 0 1 15,4 3 3-15,0-6 1 16</inkml:trace>
  <inkml:trace contextRef="#ctx0" brushRef="#br2" timeOffset="103739.83">20062 9043 19 0,'8'0'9'0,"9"-25"-8"0,-10 13 8 0,0-1-10 16,0-3 0-16,0 1-2 16,0-1 1-16,1 4 2 15,-1-7 1-15,3 3-1 16,4 3 0-16,0 4 0 16,0-3 1-16,1 8 1 15,-5 4 1-15,1 7 0 16,-1-1 1-16,-3 6-2 15,0 1 1-15,-3 6-1 16,3 6 1-16,0-3 0 16,0-3 0-16,4-4 0 15,-1-2 0-15,4-1 0 16,4-5 0-16,3-4 0 16,11-9 0-16,3-13-1 15,4-13 0-15,-4-8-1 0,-6-17 0 16,-1-2 0-16,-4-14 0 15,-2-2-1-15,-8-6 1 16,-7 5-1-16,-4 1 0 16,-3 9-1-16,-3 4 1 15,-4 11 0-15,0 11 0 16,-4 8 0-16,-3 14 1 16,-4 11-1-16,1 17 1 15,-1 15 0-15,0 9 0 0,4 20 1 16,4 15 1-1,6 12 0 1,8 1 1-16,3-4-2 0,3-6 1 0,1-12-2 16,0-13 1-16,-1-13-7 15,1-15 1-15,-4-13-8 16,-7-6 1-16,0-15-3 16,-7-10 0-16</inkml:trace>
  <inkml:trace contextRef="#ctx0" brushRef="#br2" timeOffset="103949.71">20271 8661 52 0,'0'12'26'0,"24"16"-35"0,-13-24 54 15,3-1-46-15,4 0 1 16,6 0-6-16,12 0 1 15,9 0-3-15,-2 0 0 16,-4-6-6-16,-15 3 0 16</inkml:trace>
  <inkml:trace contextRef="#ctx0" brushRef="#br2" timeOffset="104282.17">20680 8871 45 0,'7'15'22'0,"-4"-21"-25"0,4 3 42 0,4-6-39 15,7-1 1-15,-1-5-1 16,1-1 0-16,0 0-1 16,-4-3 0-16,-7 4 0 15,-4-4 0-15,-3 0-2 16,-3 3 1-16,-4 4-2 15,-7 6 0-15,0 6-1 16,-1 3 1-16,1 6-1 16,4 7 1-16,3 6 4 15,0 0 0-15,3 6 2 16,1 0 1-16,3 0 0 16,0 1 1-16,7-4-1 15,7 3 1-15,7-9-5 0,7-7 0 16,0-5-11-16,1-14 1 15</inkml:trace>
  <inkml:trace contextRef="#ctx0" brushRef="#br2" timeOffset="104568.12">21054 8952 34 0,'-4'0'17'0,"-10"-34"-17"0,11 21 23 0,-4 7-22 16,0-10 0-16,-4-6 2 15,0 4 0-15,1-4-2 16,3 3 0-16,3 3 3 16,1 4 1-16,3-1-1 15,7 4 1-15,7-1-2 16,7 4 1-16,7 0-4 15,0 3 1-15,-3 6-5 16,0 0 0-16,0-3-10 31,-8 0 0-31</inkml:trace>
  <inkml:trace contextRef="#ctx0" brushRef="#br2" timeOffset="105647.51">21318 8858 34 0,'7'22'17'0,"4"6"-9"16,-7-18 21-16,-4 9-27 15,0 3 1-15,3 3-1 0,-3 0 1 31,-3 16-5-31,3-13 0 16,-4-9 2-16,0-7 0 16,4-12-3-16,-3-9 1 15,3-10-1-15,0-9 0 16,-4-7-1-16,1-2 0 16,-1-10 0-16,1-7 1 15,3 7-1-15,0 6 1 16,10 4-1-16,5 5 1 0,2 7 2 15,4 7 1 1,4 8 1-16,3 7 1 0,8 6 2 16,-5 3 0-16,-2 4 1 15,-8-1 0-15,-4 4-2 16,-6 2 1-16,-8 4-3 16,-10 6 1-16,-7-3-5 15,-3 0 0-15,-5-3-8 16,5-10 1-16</inkml:trace>
  <inkml:trace contextRef="#ctx0" brushRef="#br2" timeOffset="106112.77">22306 8799 43 0,'-3'22'21'0,"-8"0"-23"0,8-19 36 0,-5 0-34 16,-6 0 0-16,0 3 0 16,0-6 0-16,0 3 0 15,0 4 1-15,3 5-2 16,1 1 0-16,3 2-1 15,7 1 0-15,7 0-1 16,7-7 1-16,3-6-1 16,5-6 1-16,-5-6 0 15,1-7 1-15,-4-3-1 16,-3-9 1-16,-1-10-8 16,1-2 0-16</inkml:trace>
  <inkml:trace contextRef="#ctx0" brushRef="#br2" timeOffset="106428.5">22595 8977 47 0,'4'16'23'0,"-15"-44"-24"0,8 6 41 15,-4-16-39-15,-4-12 1 0,-3-9-1 16,-4-10 0 0,-3-10-2-16,0-2 1 0,3-4 0 15,1 10 1-15,-1 6-1 16,11 3 1-16,4 13 0 16,6 9 0-16,11 12-2 15,4 17 0-15,3 8-3 16,0 10 1-1,-3 4-9-15,0 8 0 0,-8 4-3 16,-3 13 1-16</inkml:trace>
  <inkml:trace contextRef="#ctx0" brushRef="#br2" timeOffset="106595.57">22345 8636 62 0,'14'22'31'0,"25"-10"-43"15,-18-12 64-15,14-3-51 16,8-3 0-16,10-1-4 0,7-2 0 16,-8-7-6-16,-6 7 1 15,-10-10-9-15,-19 7 1 16</inkml:trace>
  <inkml:trace contextRef="#ctx0" brushRef="#br2" timeOffset="107402.8">18249 9981 42 0,'0'-10'21'0,"0"23"-16"0,0-13 30 0,-3 0-34 16,-4-3 1-16,-4 3 0 15,-3-3 1-15,0 3-4 16,-4 0 0-16,1 0 1 15,-5 3 1-15,5 0-3 16,-1-3 1-16,0 6-3 16,4 4 1-16,4-1-2 15,6 0 0-15,4 1 0 16,4-4 0-16,6-3 1 16,1-3 1-16,3-3 1 15,-3-3 0-15,-1-4 1 16,1 4 1-16,-1 0-1 15,1 0 0-15,3-7 0 16,0-3 0-16,0 1 1 16,4 5 0-16,0 7 1 0,-1 3 1 15,1 7 2-15,-1 2 1 16,1 7-1-16,0 6 1 16,-1 3-2-16,1 0 1 15,0 0-6-15,-1-6 1 16,1-7-11-1,-4-12 0-15</inkml:trace>
  <inkml:trace contextRef="#ctx0" brushRef="#br2" timeOffset="107913.67">20024 10207 31 0,'-4'22'15'0,"1"-29"-10"0,3 1 19 16,0-3-22-16,0-7 1 15,-4-12 3-15,-3-13 0 16,0-9-7-16,-4-10 1 16,1-6 4-16,-1-6 1 15,8 6-2-15,-1 1 1 0,8 2-3 16,3 10 1-16,3 2-2 16,8 11 0-16,3 8-3 15,0 17 0-15,0 5-5 16,-3 10 0-16,-4 10-6 15,-3 2 0-15</inkml:trace>
  <inkml:trace contextRef="#ctx0" brushRef="#br2" timeOffset="108124.4">19766 9993 54 0,'0'10'27'0,"18"-4"-34"16,-11-6 52-16,7 0-44 16,11-3 0-16,10-3 0 0,11-1 1 15,3 4-5 1,-6 3 1-16,-5 0-6 0,-2 0 1 16,-1-6-9-16,-7-7 1 15</inkml:trace>
  <inkml:trace contextRef="#ctx0" brushRef="#br2" timeOffset="108351.5">20264 10147 39 0,'3'28'19'0,"11"-28"-20"0,-10 7 28 0,6-1-26 16,1 0 0-16,3 0 1 15,0-6 0-15,0-6-3 16,4 0 1-16,-4-7 0 16,0-6 1-16,0-2-9 15,0-8 1-15,4 4-5 16,-4-3 1-16</inkml:trace>
  <inkml:trace contextRef="#ctx0" brushRef="#br2" timeOffset="108650.77">20659 10282 26 0,'7'3'13'0,"-4"-12"-12"0,1 2 19 15,-1-5-17-15,1-4 1 16,-1 0-1-16,1-2 1 0,-1-4-6 16,4 0 1-16,4 0-2 15,-4 0 1-15,4 3-7 16,-1 0 0-16</inkml:trace>
  <inkml:trace contextRef="#ctx0" brushRef="#br2" timeOffset="108876.89">20856 10131 36 0,'7'41'18'0,"-3"-25"-16"15,-1-7 31-15,4 7-29 16,-3 3 1-16,-1-4 0 15,5 1 1-15,-1 3-8 16,0-7 0-16,0-2 5 16,-4-4 0-16,4 0-5 15,0-9 1-15,4-3-4 0,-1-7 0 16,1-5-7-16,0-4 0 16,3 3-2-16,-4-3 1 15</inkml:trace>
  <inkml:trace contextRef="#ctx0" brushRef="#br2" timeOffset="109461.77">21343 10153 47 0,'0'-3'23'0,"4"0"-27"15,-8 3 47-15,1 0-43 16,-5 0 0-16,-2 0 0 16,-4 3 0-16,0 0 0 15,0 0 0-15,-4 7 0 16,0 2 1-16,1 10-1 15,3 0 0-15,3 3 0 16,4 0 0-16,7-3 0 16,7 0 0-16,0-3-1 15,11-9 1-15,10-10-2 16,11-7 0-16,7-15-1 16,6-9 1-16,8-16-2 0,-3-6 1 15,-8-23 0-15,-6-2 0 16,-5-13 1-16,-6 3 0 15,-11-3 1-15,-7 13 0 16,-3 6 1-16,-7 6 0 16,-8 10 0-16,-3 15 0 15,-4 16 1-15,-3 15 0 16,-3 10 0-16,-5 19 1 16,-6 19 0-16,0 12 0 15,3 19 2-15,8 16 0 0,6 2 0 16,8 11 0 15,6-20-1-31,4-6 1 0,4-12-3 0,-1-13 1 16,4-10-8-16,-3-18 1 0,-4-16-10 15,-3-6 1-15</inkml:trace>
  <inkml:trace contextRef="#ctx0" brushRef="#br2" timeOffset="109643.03">21435 9918 41 0,'28'38'20'0,"11"-10"-20"15,-25-28 29-15,7 0-29 16,7 0 0-16,4 0-2 0,3 0 0 16,-3 0-2-16,-4 0 1 15,-7 0-8-15,-3 0 0 16</inkml:trace>
  <inkml:trace contextRef="#ctx0" brushRef="#br2" timeOffset="109790.87">21816 10047 30 0,'10'37'15'0,"-6"10"-4"0,-4-40 20 0,0 2-30 16,0 0 0-1,0 1-1-15,3-4 0 16,-3-6-5-16,0 0 1 0,7-9-7 15,1-10 1-15</inkml:trace>
  <inkml:trace contextRef="#ctx0" brushRef="#br2" timeOffset="110090.86">21900 9940 20 0,'22'25'10'0,"20"-12"-5"16,-35-13 8-16,7 3-11 15,4 0 0-15,3 0 3 16,4 0 1-16,-1 0-6 16,-3 1 0-16,-3-4 4 15,-4 0 0-15,0 0-1 16,-3 0 0-16,-4-4-2 16,-7 8 1-16,-7 2-1 15,-4 3 0-15,-3 4-1 0,-3 2 1 16,-1 4-1-16,0 0 1 15,4 0-2-15,4-7 0 16,-1-2-3-16,8 6 0 16,3-10-2-16,3 0 0 15,8-3-5-15,3 0 1 16</inkml:trace>
  <inkml:trace contextRef="#ctx0" brushRef="#br2" timeOffset="110407.19">22334 10069 27 0,'4'34'13'0,"3"-6"-16"0,-7-24 23 0,0-4-21 16,0 0 1-16,3-7 0 15,1-5 0-15,3-4 0 16,0-3 1-16,0 0 1 15,4 4 0-15,-1-7 1 16,8 0 1-16,3 3 1 16,7 10 0-16,4 5 0 15,10 4 1-15,8 7-2 16,3 5 1-16,0 7-2 16,-7 3 0-16,-1-3-3 0,-2 0 1 15,-4-4-8-15,-8-2 0 16,-10-10-7 15,-3-6 1-31</inkml:trace>
  <inkml:trace contextRef="#ctx0" brushRef="#br2" timeOffset="111758.1">23174 9623 48 0,'11'4'24'0,"13"-14"-24"0,-17 7 25 0,4 6-25 15,-4-3 0-15,0 3-1 16,-3-3 0-16,-4 3-2 16,0 1 1-16,-4-1-10 15,-3 0 1-15</inkml:trace>
  <inkml:trace contextRef="#ctx0" brushRef="#br2" timeOffset="111938.68">23135 10097 55 0,'11'9'27'0,"10"-6"-36"15,-14-3 47-15,0-3-53 0,-3 0 0 16,-4-3-12-16,7 0 0 16</inkml:trace>
  <inkml:trace contextRef="#ctx0" brushRef="#br2" timeOffset="116245.9">2385 10956 26 0,'7'28'13'0,"-7"4"-1"15,0-17 13-15,3 1-24 16,-3 0 1-16,7 3 0 16,-7 6 1-16,11 3-4 15,-7 3 1-15,3 4 2 16,0 5 0-16,-4 4-1 16,4 13 1-16,-3 6 0 15,3 9 1-15,3 6-1 16,-10 16 1-16,0-3-1 0,0 16 0 15,0 2-1-15,0-8 0 16,0-1-1-16,-7-3 0 16,4-12-2-16,3-10 1 15,0-6-3-15,0-9 0 16,0-19-9-16,0-16 1 16,-11-22-1-16,4-9 1 15</inkml:trace>
  <inkml:trace contextRef="#ctx0" brushRef="#br2" timeOffset="117777.93">2586 10815 13 0,'25'3'6'0,"17"-6"1"16,-21 0 7-16,7-3-11 15,1-4 0-15,13-2 2 16,7 2 0-16,1-5-6 15,-1-4 1-15,0-3 3 0,11 0 1 16,0 0-2-16,0 3 0 16,0 0-1-16,7 4 0 15,-3 2-1-15,3 4 0 16,-7-1 0-16,0-2 0 16,10 2 0-16,-10 1 1 15,7-4-1-15,4-2 1 16,3-4-1-16,0 3 1 15,7-3-1-15,7 4 1 0,8-1 0 16,2 0 0 0,-2-3 0-16,-5 7 0 0,8-4 0 15,0-3 1-15,-7 1-2 16,-4 2 1-16,0 0-1 16,-17 1 1-16,10 5-1 15,-7-2 1-15,3 2-1 16,1-2 0-16,0 2 0 15,-8 1 0-15,-6-1 0 16,-4 1 1-16,-4 0-2 16,-3 6 1-16,4 6 0 15,-8 6 1-15,0 4-1 16,-6 2 0-16,-5 7-1 16,1 0 1-16,-11 6-1 15,4 10 1-15,-11 0-1 16,8 6 0-16,-8 9 0 15,-7 0 1-15,0 7-1 0,-3 2 1 16,-1 17-1 0,-3-4 1-16,0 7-1 0,0-1 1 15,0 4 0-15,4-4 0 16,0 1 0-16,-1 3 0 16,4-7 0-16,4-6 1 15,0 0 0-15,-4-9 0 16,0 0-1-16,-4-4 1 15,1 1-1-15,-8-7 1 16,4-6-1-16,1 0 0 16,-1-6 0-16,-4-3 0 0,1-4-1 15,-4-6 1-15,0-6 0 16,0 0 0-16,-4-3 0 16,-3-3 1-16,-4-7 0 15,-10 1 0-15,-7-4 0 16,-11 0 1-16,-3-3-2 15,-7 0 1-15,-18-6-1 16,7 0 1-16,-7 0 0 16,-15 3 0-16,1-6-1 15,-10 6 1-15,-8 0 0 16,4 6 0 0,-61 3-1-1,8-2 1-15,18-4-1 16,-4 0 1-16,10 0 0 15,-6 0 1-15,10 0-1 16,0-3 1-16,-7 0-1 16,7 0 1-16,-7 7-1 15,14-14 0-15,-4 14-1 16,5-7 1-16,-8 3-1 0,0 3 0 16,14 3-1-1,-7 7 0-15,4 3-3 0,3 6 0 16,3-3-9-16,-2-3 0 15</inkml:trace>
  <inkml:trace contextRef="#ctx1" brushRef="#br2">5253 9150 0,'0'0'15,"0"0"-15,0 0 16,0 0-16,0 0 16,-4 3-1,-10 3 1,0-6 0,-18-9-1,4-1 1,7 1-1,-14-10 1,31 16 0,-3 0-1,4 0 1,3 3 0,0-3-1,0 0 1,0 3-1</inkml:trace>
  <inkml:trace contextRef="#ctx0" brushRef="#br2" timeOffset="119369.43">10255 11972 12 0,'0'6'6'0,"14"10"4"16,-7-16 6-16,4 0-12 16,-4 0 0-16,4 0 4 15,3 0 0-15,7-3-10 16,7-3 1-16,4-1 6 15,14 4 0-15,3 0-2 16,8 3 0-16,10 3-2 0,14 0 0 16,3 4 0-16,15-1 0 15,7 3 0-15,7-2 1 16,7 2 0-16,10-3 0 16,-3-3 0-16,4 1 1 15,7-1-2-15,-1-3 1 16,-3 3-2-16,-3 3 1 15,-4 3-1-15,0 1 0 16,0 2-1-16,-21 1 1 16,-4-4-1-16,-10 1 0 15,-11-7-1-15,-11 0 0 16,-13-6-6-16,-15 0 0 0,-10-3-5 16,-15-4 1-16</inkml:trace>
  <inkml:trace contextRef="#ctx0" brushRef="#br2" timeOffset="120360.56">2635 12878 39 0,'-3'29'19'0,"13"-4"-21"16,-10-22 34-16,4 3-30 16,-4 7 0-16,7-1 1 15,-7 10 0-15,0 6-4 16,0 10 0-16,0 12 2 15,0 10 1-15,-7 6-2 16,3-1 0-16,-6 8-2 16,10-1 1-16,-11-6-2 15,4-4 1-15,4-12-4 16,-8-12 1-16,4-10-7 0,7-6 0 16</inkml:trace>
  <inkml:trace contextRef="#ctx0" brushRef="#br2" timeOffset="121665.16">2960 12747 27 0,'39'0'13'0,"24"3"-15"15,-31-6 17-15,14-4-16 16,14 1 0-16,10-3 0 0,1 2 1 15,21-2 0-15,3 3 1 16,4-4 0-16,-1 1 0 16,5-4 1-16,-1-2 1 15,7-1 0-15,-3 0 1 16,4-2-1-16,-1-1 1 16,4 0-2-16,7 3 0 15,10 4-1-15,-3 2 0 0,14 4-1 16,4 6 1-16,3 3-1 15,-3-3 0-15,10 3 0 16,-7-3 0-16,-3-3 0 16,10-3 0-16,-3 0 0 15,-1-7 0-15,-2 7 0 16,-1 0 1-16,0-4 0 16,0-6 0-16,-14 4 0 15,-3 2 0-15,-1-2 0 16,4-7 0-16,-10 0-1 15,-15-3 1-15,4 0 0 16,-7 0 0-16,-7 4-1 16,-4-1 1-16,-3 6-1 15,-15 1 1-15,-6-1-1 16,-1 4 0-16,-10 3 0 0,0-1 1 16,-10 4-2-16,-8 0 1 15,-3 6-1-15,-7 3 1 16,-8 4-1-16,-6 5 1 15,-4 7-2-15,-7 3 1 16,-7-3-1-16,-4 7 0 16,-6 2-1-16,-4 7 1 15,0 2-2-15,0 17 0 16,3-4 1-16,-3 7 0 16,7 2 1-16,3 4 0 15,1 0 0-15,-1 0 1 0,4-3 1 16,-3 3 0-16,-1-4 0 15,1-2 1-15,-1-1-1 16,-6-5 0-16,-5-1 0 16,5-9 1-16,-4-6-1 15,0-4 0-15,-11-3-1 16,0-5 1-16,-7-4-1 16,-3-1 1-1,-35-2-1 1,-4-3 1-16,3-4-1 15,-3-5 1-15,-11-1-1 16,-6-6 1 0,-5 0 0-16,-13 3 1 0,0 3-1 15,-22-6 0-15,-7 4-1 16,1-1 1-16,-4 3 0 0,-7 3 0 16,-4-2 0-16,-3 2 0 15,-4 0 0-15,-7 4 0 16,11 3 0-16,-7 3 0 15,-18 2 0-15,10 1 1 16,-2-3-1-16,-8 6 1 16,10 0-1-16,-3-6 1 15,-14 3-1-15,15 0 0 16,-15-3 0-16,-14-3 0 16,10-1 0-16,-17-5 0 15,3-7-1-15,-6-6 1 16,-19-4-5-16,12-5 0 15,-12-16-2-15,12 6 1 0</inkml:trace>
  <inkml:trace contextRef="#ctx0" brushRef="#br2" timeOffset="127582.27">32463 10232 21 0,'10'28'10'0,"1"13"-8"0,-8-32 10 15,1 4-11-15,-1-4 1 0,-3 0 2 16,4 4 0-16,-1 0-3 16,1-1 0-16,-1-2 3 15,1-4 1-15,3 3-1 16,0 1 0-16,0-4 0 16,0 3 1-16,4-9-1 15,-1-3 0-15,5-13 0 16,2-5 1-16,4-14-1 15,4-6 1-15,7-15-2 16,-4-10 1-16,7-3-5 16,11 0 0-16,7 0-13 15,3-6 0-15</inkml:trace>
  <inkml:trace contextRef="#ctx0" brushRef="#br2" timeOffset="137521">16813 12119 39 0,'0'13'19'0,"-3"-7"-9"16,3-3 20-16,0 1-25 16,0-1 0-16,0 0 3 0,0-3 0 15,3-10-10-15,1-5 0 16,3-7 6-16,0-10 1 16,7-8-4-16,4-10 1 15,3-13-2-15,7-6 0 16,0-10-3-16,4-2 1 15,-4-10-3-15,1 13 1 16,-5-1-2-16,-3 7 1 16,-3 12 0-16,0 10 0 15,-4 6 1-15,-4 7 0 16,-3 9 1-16,1 15 1 0,-5 4 0 16,1 15 0-16,-4 16 0 15,-4 12 1-15,-3 16 2 16,0 13 0-16,-4 16 2 15,4 2 1-15,0 1 0 16,4 5 1-16,-1-5-1 16,4-4 0-16,0-9-3 15,7-9 0 1,0-10-2-16,0-6 0 0,0-13-2 16,0-6 1-16,1-12-5 15,-1-10 1-15,-4-9-6 16,1-10 0-16</inkml:trace>
  <inkml:trace contextRef="#ctx0" brushRef="#br2" timeOffset="137745.74">16870 11812 52 0,'0'16'26'0,"7"-7"-28"0,0-9 47 16,7 0-44-16,4 0 0 16,10-3 1-16,0-3 0 15,7 0-5-15,4-4 0 16,0 1-11-16,0-7 0 16,-11 4-2-16,-7 2 1 0</inkml:trace>
  <inkml:trace contextRef="#ctx0" brushRef="#br2" timeOffset="138630">18225 12010 46 0,'0'9'23'0,"-8"-21"-31"0,5 8 43 15,-8 1-36-15,-3 0 1 16,-10 0 0-16,-1 3 0 16,-3 0-1-16,-1 3 1 15,1 0-1-15,7 0 1 16,3 7-2-16,4-4 0 0,7 0-1 15,4 4 1-15,6-4 1 16,11 3 0-16,7-9 1 16,8-6 1-16,-1 0 2 15,0-3 1-15,0-4 0 16,-3-3 0-16,-4 4-1 16,-3-7 1-16,-4 3-3 15,-3 7 0-15,-4-1-5 16,0 7 1-16,0 3-3 15,0 10 0-15,-4-1-2 16,-3 7 1-16,0 6 0 16,0 6 0-16,-3 6 3 15,-1-2 0-15,4 9 4 16,4 9 0-16,3 0 3 16,3 0 0-16,1 3 2 0,3-2 1 15,-3-7-1-15,-1-7 0 16,1-2 0-16,-4-7 0 15,0-3-2-15,-7-9 0 16,-4-10-1-16,-3-3 0 16,-3-6-1-16,-4-10 1 31,-7-5-3-31,-4-8 1 0,0-2-2 0,0 0 0 16,-6-3-1-16,2-1 0 15,-2 1-1-15,6 6 0 0,0 6 1 16,4 3 1-16,4 7 1 15,6 6 0-15,4 6 1 16,3 6 1-16,8 4 0 16,3 3 0-16,4-1 0 15,6-2 1-15,1-4-3 16,3 1 1-16,4-4-6 16,3-3 1-16,4-3-5 15,3-13 0-15</inkml:trace>
  <inkml:trace contextRef="#ctx0" brushRef="#br2" timeOffset="138960.14">18538 12013 29 0,'-7'-6'14'0,"-3"-10"-10"0,10 10 22 16,0-4-24-16,0 1 0 15,0-4 2-15,0 1 1 16,0 2-4-16,0 1 0 16,3 3 3-16,4-4 0 15,4 10-1-15,3 0 1 0,7 3-3 16,4 4 1-16,3-1-4 15,0 0 0-15,4 0-5 16,0-2 0-16,0-1-6 16,-1 0 1-16,1 0-1 15,-4 0 0-15</inkml:trace>
  <inkml:trace contextRef="#ctx0" brushRef="#br2" timeOffset="139322.94">18997 11966 26 0,'4'9'13'0,"3"-18"-7"0,-7 9 25 0,0 0-29 15,0 3 0-15,-4 0 1 16,-3 0 1-16,-3 4-6 16,-5-1 1-16,-2 0 2 15,-11 0 1-15,3 4-3 16,0 2 1-16,4 1-2 16,3-1 0-16,4 1-2 15,0-1 0-15,7-5-2 16,4-1 0-16,3-3 1 0,7-3 0 15,3-3 1-15,1 0 1 16,3-7 1-16,0 1 0 16,0 0 2-16,0 2 0 15,0 1 1-15,-3 0 0 16,-1 6-1-16,1-3 1 16,3 9 1-16,-3 0 0 15,-1 4 1-15,1 2 1 16,0 1-1-16,-1-1 1 15,1 1-1-15,-4-1 0 16,0-2-8-16,0-7 0 0,7-6-4 16,-3-7 1-16</inkml:trace>
  <inkml:trace contextRef="#ctx0" brushRef="#br2" timeOffset="139772.74">19230 12254 38 0,'-4'50'19'0,"-6"-2"-18"15,6-39 36-15,1-3-34 0,-1 0 0 16,1-2 0-16,-4 2 1 15,3-6-5-15,1-6 0 16,-4-7 3-16,7-9 0 16,0-3-3-16,0-9 1 15,-4-10-4-15,0-7 1 16,4 8-3-16,0-4 1 16,4-4-2-16,3 7 1 15,4 13 0-15,-1 3 1 16,4 3 3-16,4 3 0 15,7 12 4-15,-1 1 1 16,1 6 1-16,-4 9 0 16,-3 10 0-16,-8 9 1 15,-17 22-2 1,-10 3 0-16,-1-9-5 16,-7-3 0-16,-3-7-9 15,-4-9 0-15,1-13-1 16,6-2 1-16</inkml:trace>
  <inkml:trace contextRef="#ctx0" brushRef="#br2" timeOffset="140208.21">19537 11511 30 0,'0'47'15'0,"0"13"-13"0,0-45 28 16,0 14-29-16,-4 5 0 16,1-6 1-16,-1-3 1 15,1 7-3-15,-1-4 0 16,1-3 2-16,3-3 1 15,0-6-3-15,0-7 0 16,3-6-1-16,1-3 1 0,-4 0-3 16,7-9 1-16,0-1-1 15,0 7 1-15,0-3 2 16,4 0 0-16,-4 3 2 16,0 3 0-16,3 9 2 15,4 7 0-15,4 6 0 16,0 3 0-16,3 0-1 15,0 0 0-15,0 0-4 16,0-3 1-16,0-9-13 16,1-10 1-16,-1-3-1 15,0-7 0-15</inkml:trace>
  <inkml:trace contextRef="#ctx0" brushRef="#br2" timeOffset="141184.67">20916 11934 41 0,'-3'22'20'0,"6"10"-16"0,-3-23 39 16,0 1-41-16,-3 5 0 15,-1 4 0-15,1 0 1 16,3 3-5-16,0-3 0 15,0-4-2-15,0-5 0 16,3-10-11-16,4-13 1 16</inkml:trace>
  <inkml:trace contextRef="#ctx0" brushRef="#br2" timeOffset="141348.69">20800 11728 25 0,'21'18'12'0,"11"-5"-11"0,-25-13 9 0,7 3-20 15,0 0 1-15,4 0-3 16,6 0 1-16</inkml:trace>
  <inkml:trace contextRef="#ctx0" brushRef="#br2" timeOffset="141632.18">21308 11815 35 0,'3'3'17'0,"4"4"-22"0,-10-7 37 15,-1 0-32-15,-3 3 0 16,-3 0-1-16,-1-3 1 16,-3 3 0-16,0 0 0 15,-4 4-3-15,1 2 1 16,2 3 0-16,1 1 0 15,0 3 0-15,7-4 0 16,4 4 2-16,3 0 1 16,7-1 3-16,7 1 0 15,0 0 0-15,4-1 1 0,-1-2-1 16,-3-1 1-16,-3-2-7 16,-8 2 1-16,-6 1-11 15,-8-7 1-15</inkml:trace>
  <inkml:trace contextRef="#ctx0" brushRef="#br2" timeOffset="142041">22292 11853 29 0,'18'6'14'0,"-8"19"1"0,-6-22 15 15,-4-3-26-15,3 4 0 16,-3-1-1-16,-3 3 1 15,-4 0-7-15,-11 4 1 16,-7-4 3-16,-6 3 0 16,-5 1-5-16,1-1 1 15,3 4-1-15,1-1 0 0,2 4-2 16,8 3 0-16,7 3-4 16,4-7 1-16,10 1 1 15,10-3 0-15,8-7 0 16,3-9 1-16,7-7 1 15,-3-9 0-15</inkml:trace>
  <inkml:trace contextRef="#ctx0" brushRef="#br2" timeOffset="142339.31">22475 12054 44 0,'4'9'22'0,"-11"-28"-31"0,7 7 52 15,-4-17-40-15,-3-8 1 16,-7-20 1-16,-7-5 0 16,3-17-7-16,4-5 0 15,4-7 4-15,3 9 0 16,0 4-3-16,0 6 1 15,7 12-1-15,3 16 0 16,8 7-1-16,6 8 0 16,5 4-5-16,-1 16 1 15,0 12-8-15,-11 13 1 16</inkml:trace>
  <inkml:trace contextRef="#ctx0" brushRef="#br2" timeOffset="142534.2">22299 11677 47 0,'-3'16'23'0,"17"-10"-16"15,-4-6 38-15,-3-3-43 16,11 0 1-16,14-3 0 16,7-1 1-16,10-2-6 15,4 3 1-15,-4 0-2 16,-6 2 0-16,-12 4-14 15,-17 4 1-15</inkml:trace>
  <inkml:trace contextRef="#ctx0" brushRef="#br2" timeOffset="143419.6">17314 13145 45 0,'-3'6'22'0,"3"-6"-17"0,-4 3 28 0,-3 0-33 15,-7-3 1 1,-7 0-3-16,-4 4 1 0,-3-4 0 15,0 3 0-15,-4 9 0 16,4 1 0-16,0 6-2 16,3 3 1-16,4-4 0 15,0 1 1-15,10 0-1 16,7-3 0-16,4-4 0 16,11-2 0-16,3-7 1 15,4-6 0-15,3-4 0 16,0-2 1-16,-3-7 0 15,-1-3 0-15,1-6 0 16,0 0 1-16,-1 3-1 16,1 0 1-16,-4 7 0 15,0 2 0-15,4 4 0 16,-1 6 1-16,-2 6 1 0,-1 6 0 16,0 10-1-16,3 6 1 15,-6 0-1-15,0-3 0 16,3 0-4-16,3-6 0 15,5-4-11-15,-1-12 1 16</inkml:trace>
  <inkml:trace contextRef="#ctx0" brushRef="#br2" timeOffset="143930.41">18352 13584 42 0,'0'16'21'0,"10"-60"-18"0,-3 31 29 16,-3-15-31-16,-1-13 1 15,-6-18 0-15,-4-10 1 16,-4-10-4-16,0 7 0 16,1-6 2-16,3-1 1 15,0 10-1-15,7 7 0 16,0 2-1-16,7 13 1 16,3 9 0-16,5 10 1 15,6 12-1-15,3 10 1 0,-2 9-1 16,2 7 1-16,-3 2-6 15,1 7 0-15,-5 3-11 16,-6 3 1-16</inkml:trace>
  <inkml:trace contextRef="#ctx0" brushRef="#br2" timeOffset="144142.84">18239 13280 54 0,'21'31'27'0,"18"-31"-30"16,-25 0 42-16,7 3-39 15,4 0 0-15,3 0-1 16,-4-3 0-16,8-6-2 0,-4-3 0 16,1-1-6-16,-1-2 1 15,-7-1-7-15,0-2 1 16</inkml:trace>
  <inkml:trace contextRef="#ctx0" brushRef="#br2" timeOffset="144365.71">18687 13427 34 0,'3'38'17'0,"1"-10"-12"0,-1-22 26 15,1 1-28-15,-1-4 0 0,4 0 4 16,4-3 0-16,0-3-9 16,3-7 1-16,3-5 4 15,1-4 0-15,3-6-6 16,0 0 0-16,0-7-12 16,-3-5 1-16</inkml:trace>
  <inkml:trace contextRef="#ctx0" brushRef="#br2" timeOffset="144755.81">19036 13421 38 0,'0'19'19'0,"0"-13"-19"0,0-6 26 0,3-6-27 0,1-1 1 16,-4-5-1-16,3-7 1 15,1 3 0-15,7 4 0 16,3-7-1-16,0-3 0 16,3 3-4-16,1-3 0 15,3 3-3 1,0 4 1-16,-3-1 0 0,0 4 0 0,-4 5 3 15,-4 7 0-15,1 0 4 16,-4 10 1-16,0 5 3 16,0 1 0-16,0 0-1 15,-3 3 1-15,-1 2-3 16,4 1 0-16,-3 0-2 16,3-3 0-16,0-3-6 15,7-4 1-15</inkml:trace>
  <inkml:trace contextRef="#ctx0" brushRef="#br2" timeOffset="145311.49">19681 13305 38 0,'8'9'19'0,"-8"-15"-19"0,0 6 36 16,-4 0-34-16,-3 3 1 16,0 0 0-16,-7 3 1 15,0 4-5-15,0 6 0 16,-1 2 2-16,-2 4 1 16,-1 3-2-16,4-3 1 15,0-6-3-15,7-3 0 16,3-1-3-16,4-6 0 0,7 4-3 15,4-10 1-15,7-6-1 16,13-7 1-16,8-6 1 16,4-6 1-1,9-13 1-15,5-9 1 0,-1-15 3 16,1-4 1-16,-1-6 1 16,-17-10 0-16,-4 10 0 15,-6-6 1-15,-8-1 0 16,-4 4 1-1,-6 6-2-15,-4 13 0 0,0 5-1 16,-7 17 0-16,-7 12 2 16,-7 13 0-16,-7 21 0 15,-8 13 0-15,-2 22 0 16,-1 16 0-16,0 12 0 16,8 16 0-1,-1 6-1-15,11-6 1 16,3-3-1-16,4-6 0 0,4-20-3 0,3-15 1 15,0-12-8-15,0-16 1 16,0-19-7-16,3-10 1 16</inkml:trace>
  <inkml:trace contextRef="#ctx0" brushRef="#br2" timeOffset="145531.76">19759 13114 41 0,'28'31'20'0,"4"0"-25"0,-18-24 37 0,7-1-32 15,8-3 1-15,6 0-2 16,4-3 1-16,-4 0-6 16,-3-3 1-16,-8-6-6 15,1-1 0-15</inkml:trace>
  <inkml:trace contextRef="#ctx0" brushRef="#br2" timeOffset="145668.15">20165 13383 24 0,'7'44'12'0,"-11"-25"-18"0,4-19 14 0,0-3-18 0,0-10 1 0</inkml:trace>
  <inkml:trace contextRef="#ctx0" brushRef="#br2" timeOffset="145961.13">20235 13098 22 0,'14'12'11'0,"1"-12"-8"0,-8 4 23 15,7-1-24-15,3 0 1 0,1 0 0 16,0 0 1-16,-1 0-6 16,-3 0 1-16,1 0 2 15,-5-3 1-15,1-3-2 16,-4 0 1-16,0-3 0 16,-4 3 0-16,1-3 0 15,-4 6 0-15,-4 0 0 16,-3 3 1-16,0 6-1 15,-3 0 0-15,-1 7-4 16,-3 3 1 0,3 9-9-1,8 0 1-15</inkml:trace>
  <inkml:trace contextRef="#ctx0" brushRef="#br2" timeOffset="146301.31">20588 13361 24 0,'0'19'12'15,"4"-13"-11"-15,-4-6 13 0,7-6-15 0,0-10 0 16,0 1 0-16,0-4 1 0,0-6 0 16,0-3 1-16,0 3-1 15,0-1 0-15,0 8 2 16,4 5 1 0,6 4 1-16,12 6 1 0,6 3 0 15,4 9 0-15,-1 7 0 16,5 9 0-16,-4-6-5 15,3 2 1-15,-3 1-11 16,-7-9 0-16</inkml:trace>
  <inkml:trace contextRef="#ctx0" brushRef="#br2" timeOffset="146859.09">22123 13208 40 0,'-4'34'20'0,"4"13"-13"15,4-41 30-15,-1 4-36 16,4 2 0-16,-3 4 0 0,3 3 0 16,0-3-4-16,0-1 1 15,-3-2-7-15,3-10 0 16,-4-13-4-16,1-8 0 16</inkml:trace>
  <inkml:trace contextRef="#ctx0" brushRef="#br2" timeOffset="147037.84">22084 12891 40 0,'21'16'20'16,"4"-4"-24"-16,-18-9 34 0,3 0-31 15,1 1 0-15,7-1-9 16,-1 0 0-16,8-3 5 15,-7-6 0-15</inkml:trace>
  <inkml:trace contextRef="#ctx0" brushRef="#br2" timeOffset="147351.72">22715 13336 35 0,'4'16'17'0,"-11"-38"-15"0,3 16 27 16,-3-19-28-16,-7-10 1 15,-7-15-1-15,-4-7 1 16,-3-18-3-16,-4 3 0 16,-3-13 1-16,0 1 1 15,7 8-2-15,3 7 1 16,7 10 0-1,11 9 0-15,11 12 0 0,13 7 1 16,4 9 0-16,11 9 0 16,7 13-1-16,7 7 0 15,-4 8-7-15,-3 4 1 0,-4 0-5 16,-14 3 0-16</inkml:trace>
  <inkml:trace contextRef="#ctx0" brushRef="#br2" timeOffset="147597.47">22377 13007 52 0,'-7'47'26'0,"24"-41"-26"0,-10-3 50 0,7 0-46 16,11-3 0-16,10-6 1 15,11 0 0-15,14-3-10 16,7-4 0-16,-10 7-5 15,-15-4 1-15,-7 7-9 16,-6 3 1-16</inkml:trace>
  <inkml:trace contextRef="#ctx0" brushRef="#br2" timeOffset="148780.47">16718 14772 39 0,'0'22'19'0,"28"-6"-14"0,-17-13 27 0,0 0-28 16,3-3 1-16,10-3 1 16,5-3 0-16,2-4-9 15,1-2 1-15,3-4 5 16,-6-6 0-16,-8 0-3 16,-4 4 0-16,-3-8-1 15,-6 1 1-15,-12-3-2 16,-3 0 1-16,-7 0-3 15,-11 9 1-15,0 9-1 16,-3 10 0-16,4 13 0 16,-1 3 1-16,0-1 0 15,0 14 1 1,8 5 2-16,3 1 1 0,7 5 0 0,7 4 0 16,3 0-1-16,4 0 1 15,4 0-2-15,-4-10 1 16,7-5-4-16,11-11 1 15,6-8-8 17,5-7 1-32,6-6-1 15,-3-10 0-15,3-9 7 0,1-9 0 0,-5-3 6 0,-2 2 0 16,-5-2 7-16,-2 5 1 16,-8 11 1-16,-4-1 0 0,-3 6-7 15,-3 1 0-15,-7 5-3 16,-8 7 0-16,-7 7-2 15,-3 2 1-15,-7 4-2 16,-3 6 0-16,-5 2 0 16,5 5 0-1,2 2-1-15,1 0 0 32,7-3 0-32,4-3 1 0,3-3 0 0,7-3 0 0,7-7 0 15,3-6 1-15,4 0 0 16,0-6 1-16,0-6-1 15,1-7 1-15,-1-3-2 16,0 0 0-16,0-3-2 16,0 4 1-16,0 5 0 15,4 4 0 1,-4 9 1-16,4 0 1 0,-1 6 1 16,1 3 1-16,-4 10 2 0,0 6 0 15,-3-9-3-15,-1 0 1 16,1-1-6-16,3-8 0 15</inkml:trace>
  <inkml:trace contextRef="#ctx0" brushRef="#br2" timeOffset="149335.84">17759 14735 37 0,'0'15'18'0,"-4"-11"-27"0,1-4 35 15,-4 0-26-15,-4 3 0 16,-3 6 0-16,0 4 1 16,-4 5 0-16,1 8 0 15,-1 5 1-15,7 0 1 0,4 10-1 16,4 0 0-16,3 0 0 15,10-4 0-15,8-5-2 16,10-11 1-16,8-8-6 16,2-13 0-16,1-19-6 15,4-9 0-15</inkml:trace>
  <inkml:trace contextRef="#ctx0" brushRef="#br2" timeOffset="149712.64">18006 14776 42 0,'0'56'21'0,"7"13"-22"0,-4-57 37 16,-3 1-34-16,0 0 0 15,4-4 1-15,-1 0 1 16,1-2-6 0,3-4 1-16,0-6 2 0,4-13 0 15,-1 0-3-15,1-6 1 16,-1-3-1-16,1 3 0 16,3 3 1-16,0 4 0 0,0 5 1 15,4 10 0 1,0 10 1-16,3 9 1 0,3 9-1 15,5 0 1-15,-1 0-1 16,0-3 0-16,0-3-2 16,1-3 0-16,-1-9-13 15,-7-10 1-15</inkml:trace>
  <inkml:trace contextRef="#ctx0" brushRef="#br2" timeOffset="150251.17">19255 14700 47 0,'-4'63'23'0,"8"6"-19"16,-4-47 34-16,0 6-35 15,0 0 0-15,3-3 3 16,1 1 1-16,-1-8-7 15,4-2 1-15,4-7 5 16,3-9 0-16,7-3-2 16,7-16 0-16,8-12-2 15,-1-7 1-15,7-15-6 16,1 3 1-16,-1 0-7 16,0 0 0-16,1 3-11 15,-5 9 1-15</inkml:trace>
  <inkml:trace contextRef="#ctx0" brushRef="#br2" timeOffset="150673.64">19607 14976 46 0,'0'19'23'0,"29"-16"-19"0,-19-3 31 0,8 0-35 16,3-3 1-16,0-3-1 16,4-7 0-16,-4-2 0 15,0-4 0-15,0 0 0 16,-3-6 0-16,-7 3-2 15,-4 0 1-15,-7 0-3 16,-7 6 1-16,-4 1-2 16,-3 8 0-16,0 4-1 15,-4 6 1-15,1 10 1 16,2 3 1-16,5 9 2 16,3 3 1-16,3 6 2 0,8-2 0 31,6 2 0-16,4-2 1-15,1-4-5 0,2-6 1 0,4-7-9 32,8-11 1-32</inkml:trace>
  <inkml:trace contextRef="#ctx0" brushRef="#br2" timeOffset="150955.38">20108 15048 31 0,'0'-18'15'0,"4"-17"-12"0,-4 16 20 0,0-9-23 15,-4-3 1-15,1-4 3 16,-4 1 1-16,3 2-4 16,1 1 1-16,-1 6 3 15,4 6 1-15,4 10-1 16,6 2 0-16,4 7-3 15,8 7 1-15,9-1-6 16,8 3 0-16,-4 1-7 16,-3-4 1-16,0-6-6 15,-4-9 1 1</inkml:trace>
  <inkml:trace contextRef="#ctx0" brushRef="#br2" timeOffset="151226.75">20683 13910 44 0,'7'66'22'0,"0"25"-29"0,-10-63 41 15,-1 13-33-15,-3 22 1 16,-3 12 0-16,-4 9 1 15,-4 7-3-15,4 7 0 0,7-1 2 16,3-25 0-16,1-12-5 16,3-13 0-16,0-16-10 15,0-6-13 1,-11-38 13 0</inkml:trace>
  <inkml:trace contextRef="#ctx0" brushRef="#br2" timeOffset="151423.15">20429 14653 40 0,'32'0'20'0,"21"16"-29"15,-35-13 41-15,6-3-33 16,5 0 0-16,-5 0-13 0,-3 0 0 15,4-9 11-15,-7-1 0 16</inkml:trace>
  <inkml:trace contextRef="#ctx0" brushRef="#br2" timeOffset="151579.09">20722 14948 30 0,'4'50'15'0,"-4"-50"-24"0,0 0 25 0,0 0-29 16,7-9 0-16</inkml:trace>
  <inkml:trace contextRef="#ctx0" brushRef="#br2" timeOffset="151815.64">20817 14622 20 0,'11'22'10'0,"-4"-13"-13"0,-3-6 20 0,-4 4-17 16,3 2 0-16,4 0 1 15,0-2 0-15,0 2-3 16,7-3 0-16,1-2-3 15,2-8 0-15</inkml:trace>
  <inkml:trace contextRef="#ctx0" brushRef="#br2" timeOffset="152038.5">21290 14744 25 0,'4'19'12'0,"-8"-16"-11"0,1-3 21 15,-4 3-22-15,-4 4 0 16,0-1 0-16,-3 0 1 16,-3 3-1-16,-5 4 0 0,1 6 0 15,-3 3 1-15,-1 3-1 16,4 0 1-16,3 0-1 16,8 6 1-16,6 1-3 15,4-4 0-15,7-3-5 16,11-9 0-1</inkml:trace>
  <inkml:trace contextRef="#ctx0" brushRef="#br2" timeOffset="152667.75">21467 14917 24 0,'7'6'12'0,"-7"-3"-13"15,-4-3 16-15,-3 0-15 0,-7 0 0 16,-7 0 1-16,3 6 1 16,0 4-2-16,-3-1 0 15,4 1 0-15,-1 2 1 16,4 1-2-16,3-1 1 16,4-2-4-16,7-1 0 15,0-3-1-15,7-3 1 16,0-3 0-16,7-6 1 15,1 0 0-15,-1 0 0 16,0-7 3-16,0 0 0 0,-3-2-3 16,-1 2 1-16,1 4 0 15,-4 6 1-15,0 3-1 16,3 6 1-16,-3 0 1 16,0 1 0-1,4-1 4 1,0 0 0-16,-1 3 1 0,-3-2 0 0,7 2-1 15,1-3 1-15,-1 1-2 16,0-7 1-16,3-3-3 16,5-4 0-16,-1-5 0 15,3-10 0-15,1-13-1 16,3-15 1-16,-7-3 0 16,4-13 1-16,0-12-1 15,-4-17 1-15,-3 5-2 16,-4-5 1-16,-4 8 0 15,-10-4 0-15,-7 12-1 16,4 10 0-16,-8 0 0 0,-3 22 0 16,-4 22 0-16,-6 22 1 15,-1 28-2-15,4 25 1 16,7 29-1-16,7 27 1 16,7 17 1-16,7 5 1 15,7-5 0-15,0-4 0 16,0-22-5-16,0-16 0 15,-3-21-4-15,-11-19 0 16</inkml:trace>
  <inkml:trace contextRef="#ctx0" brushRef="#br2" timeOffset="153331.07">22377 15224 37 0,'7'31'18'0,"3"-21"-13"0,-3-13 32 16,4-7-33-16,10-2 0 0,7-10 3 15,-3-19 0 1,3-6-9-16,4-16 1 0,-4-15 5 16,0-7 0-16,-3-18-3 15,-4-1 1-15,-7-6-3 16,-3 1 1-1,-7 11-3-15,-8 1 1 0,-3 13-3 16,-4 15 1-16,-3 12-2 16,-3 16 1-16,-1 7-1 15,0 21 0-15,1 20-1 32,-4 11 1-32,-1 20 2 31,5 15 0-31,6 10 4 0,8 6 0 31,10 88 4-31,7-79-1 16,0 4 0-16,4 6-1 0,-1-10 0 0,1-6-8 0,-1-6 1 0,-2-10-6 0,-1-21 0 15</inkml:trace>
  <inkml:trace contextRef="#ctx0" brushRef="#br2" timeOffset="153557.1">22878 14948 53 0,'0'44'26'0,"3"-35"-33"0,-3-2 53 0,0-1-47 15,0 3 1-15,0-2-2 16,0-1 1-16,0-3-5 15,0-3 1-15,0-9-10 16,-3-10 1-16</inkml:trace>
  <inkml:trace contextRef="#ctx0" brushRef="#br2" timeOffset="153723.13">22885 14672 26 0,'0'35'13'0,"14"-17"-21"0,-14-18 11 15,10 7-11 1,1-7 0-16</inkml:trace>
  <inkml:trace contextRef="#ctx0" brushRef="#br2" timeOffset="154275.87">23040 15073 23 0,'11'7'11'0,"6"-26"-16"0,-10 6 22 0,0 1-17 16,0-4 0-16,4-6 0 15,-1-3 0-15,1 3-1 16,-4-3 0-16,0 6-2 15,0 0 1-15,0 7-1 16,0 6 1-16,0 6-1 16,4 6 1-16,0 6 0 15,-1 7 1-15,1-3 2 16,-1-4 0-16,-3 4 1 16,4 3 0-16,0-3 0 15,-1-1 0 1,4-2 1-16,0-4 0 0,0-2-1 15,4-4 1-15,0-3-1 16,-1-7 1-16,1-2-1 16,-4 3 0-16,0-7-1 0,-3-3 1 15,-4-5-2 1,0-1 0-16,-4-4-2 0,1 1 1 16,-4 3-4-16,-4 4 1 31,1 5-1-31,-4 4 0 15,0 2 0-15,0 7 0 0,0 7 4 0,3 8 0 16,4 4 5-16,4 6 1 16,3 13 3-16,3 0 0 15,-3-1 0-15,4-5 1 16,0-4-3-16,10-6 1 16,0-7-4-16,7-5 0 0,0-10-6 15,-6-7 1-15,-1-5-9 16,-4-7 1-16</inkml:trace>
  <inkml:trace contextRef="#ctx0" brushRef="#br2" timeOffset="155104.44">16771 16193 44 0,'-3'41'22'0,"-5"6"-19"0,8-41 23 0,0 7-26 16,-3 2 1-16,-1 4-2 16,4 0 1-1,0-4-12 1,0-15 0-16</inkml:trace>
  <inkml:trace contextRef="#ctx0" brushRef="#br2" timeOffset="155293.31">16729 15886 28 0,'17'15'14'0,"5"-2"-1"16,-15-13 12-16,0 0-24 0,0 0 0 16,0-3-1-16,0 3 1 15,3 3-7-15,1 0 1 16,0-3-5-16,-1 3 0 15</inkml:trace>
  <inkml:trace contextRef="#ctx0" brushRef="#br2" timeOffset="155625.29">16895 16372 11 0,'3'15'5'0,"-14"-12"-1"0,11-6-1 0,0 3-3 16,0-9 0-16,4 3 2 16,3-10 1-16,0 3-4 15,4-2 0-15,6-4-1 16,-3-6 1-16,4 0-2 16,0-3 1-16,-1-1 1 15,1 7 0-15,0 0 3 16,3 0 0-16,0 7 5 15,0 2 0-15,-3 10 2 16,-1 6 1-16,1 13-3 16,-4 12 1-16,0 3-3 15,0 4 0 1,1 3-3-16,-1-1 1 0,0-5-5 0,7-10 1 16,0-7-10-1,0-15 1-15</inkml:trace>
  <inkml:trace contextRef="#ctx0" brushRef="#br2" timeOffset="156256.51">17995 14158 43 0,'7'15'21'0,"-7"23"-22"0,0-29 35 0,4 7-33 0,3 9 1 0,0 16 1 16,0 6 0-16,-4 9-4 15,1 10 0-15,-4 6 0 16,0 4 1-16,0 2-12 16,-4-12 1-16,-3-10-3 15,4-9 1-15</inkml:trace>
  <inkml:trace contextRef="#ctx0" brushRef="#br2" timeOffset="157188.66">17568 15679 43 0,'-3'9'21'0,"13"7"-31"0,-10-10 41 0,0 0-32 15,0 4 1-15,-3 2 0 16,-4 10 0-16,-4 3 1 16,1 10 1-16,-1 5-1 15,-7 14 1-15,1 5-1 16,-1 7 1-16,4 0-2 0,0-3 1 15,3-7-6-15,4-9 1 16,-3-3-9 0,10-16 1-16</inkml:trace>
  <inkml:trace contextRef="#ctx0" brushRef="#br2" timeOffset="157407.6">17336 16149 33 0,'7'9'16'0,"10"-5"-8"0,-13-4 23 0,3 0-31 16,7-4 0 0,4 1 0-16,13-3 0 0,5 0-3 15,-5-1 1-15,1 1-9 16,3 0 0-16</inkml:trace>
  <inkml:trace contextRef="#ctx0" brushRef="#br2" timeOffset="157759.62">17604 16343 39 0,'3'29'19'0,"15"-11"-14"0,-11-14 29 15,3-1-31 1,5-3 1-16,2-3 0 0,4-4 0 16,1-2-6-16,-5-1 1 15,1-2 3-15,-4 6 0 16,-4-4-2-16,-6-2 0 16,-4-1-3-1,-4 1 1-15,-3-1-2 0,0 1 1 16,-3 2-1-1,-1 7 0-15,1 3 0 0,-1 6 1 16,0 1 2-16,1 2 0 0,3 13 1 16,0-3 1-16,3 9 0 15,4 6 1-15,0-2-2 16,7-4 1-16,0-3-4 16,4 0 1-1,7-3-9 16,3-16 0-31</inkml:trace>
  <inkml:trace contextRef="#ctx0" brushRef="#br2" timeOffset="158042.46">17925 16406 30 0,'-7'-6'15'0,"14"-41"-11"16,-4 34 19-16,-3 4-20 0,0-4 0 16,0-2 2-16,7-4 1 15,-7 3-7-15,4 0 0 16,-1 4 5-16,8 3 0 16,7 2-2-16,3 7 1 15,7 0-4-15,4 3 1 16,3-3-6-16,4 0 1 15,3-6-8-15,0-3 0 16</inkml:trace>
  <inkml:trace contextRef="#ctx0" brushRef="#br2" timeOffset="158633.17">18429 16108 25 0,'0'-3'12'0,"0"6"-4"0,0 0 13 0,-3 4-22 0,-8 5 0 15,-17 7-1 1,0 0 0-16,-1 0 1 15,5-4 0-15,-1 1-2 16,4 0 0-16,3-4 1 16,4-2 0-16,3-1 1 15,1-3 1-15,6 1 2 16,8-4 1-16,6 3 2 16,8 0 1-16,7 4 0 15,7-1 1-15,-4 7-1 16,-7-4 1-16,-3 4-3 15,-8 0 0-15,-6 2-4 0,-8 1 1 16,-6 0-2-16,-5 0 1 16,-2-7-3-16,-1 1 1 15,1-4-1 1,2-2 1-16,1-4-1 0,4 0 1 31,3 0 0-31,7 0 0 0,0-3 1 0,10 0 1 16,8-6 1-16,7-3 1 15,6-1-1-15,1-6 1 16,7-2-1-16,7-7 0 16,-4 3 0-16,-3-7 0 15,-4 4-1-15,-7-3 1 16,-3 0-1-16,-4 0 0 0,-3-1 0 16,-8 7 0-16,-2 4-1 15,-1 2 1-15,-4 7-1 16,-3 5 1-16,-7 11-1 15,-4 5 0-15,-3 4 0 16,4 3 1-16,-4 0 0 16,3-1 0-16,1 4 0 15,2 3 1-15,5 0-2 16,3 1 1-16,3-5-4 16,5 5 1-16,2-11-7 15,11-8 0 1</inkml:trace>
  <inkml:trace contextRef="#ctx0" brushRef="#br2" timeOffset="159139.51">19078 16237 24 0,'14'15'12'0,"-14"-15"-7"0,0 0 14 15,0 0-20-15,-3 4 0 16,-8-1 0-16,1 3 0 15,-4 0 1-15,-4 1 1 16,-3 2-2-16,0 4 1 16,-1 2 0-16,1 4 1 0,0 0-1 15,10 3 1-15,8 3-1 16,3-3 1-16,7-3-1 16,7-4 1-16,0-2-1 15,4-7 0-15,3-9 0 16,7-10 0-16,0-5-3 15,11-11 0-15,0-11-4 16,0-11 0 0,3-8 1-16,-3-7 0 15,-4-9 4-15,-3-10 0 0,-4 7 3 16,-7-7 1-16,-6 13 4 16,-5 0 1-16,-6 12-1 15,-4 13 0-15,-4 10-4 16,-3 11 0-16,-7 17-1 15,-4 9 1-15,1 16 0 16,-4 15 0-16,-1 7-1 16,-2 15 1-1,-1 13 0-15,11 12 0 0,7 10-1 16,3-3 0-16,1-7-1 0,3-6 1 16,3-15-3-16,1-17 0 15,-1-18-7-15,1-15 1 16</inkml:trace>
  <inkml:trace contextRef="#ctx0" brushRef="#br2" timeOffset="159527.81">19103 16114 24 0,'46'26'12'0,"24"-14"-6"16,-45-12 15-16,10-3-18 15,11-3 0-15,4-1 3 16,-5-2 1-16,-6 3-9 16,-11-1 1-16,-6 4 5 15,-5 0 1-15,-3 0-3 16,-3 3 0-16,0 0-2 16,-8 3 0-16,-6 0-1 15,-5 4 0-15,-6 2-4 16,-3 4 1-16,-1-1-2 15,0 4 1-15,1-1 1 16,6 1 0-16,4 0 3 16,4 0 0-16,10 2 5 15,3-5 0-15,8 3 2 16,0 2 1-16,-4 4-2 0,0-3 0 16,-7-3-3-16,-4-1 1 15,-6 4-7-15,-8-6 0 16,-10-4-9-1,-4-9 1 1</inkml:trace>
  <inkml:trace contextRef="#ctx0" brushRef="#br2" timeOffset="160002.54">20743 15632 40 0,'4'15'20'0,"-1"10"-18"0,-3-18 32 15,0 5-30-15,0 4 0 16,-3 9 0-16,-4 6 1 16,0 10-8-16,3 9 1 15,-3 7 2-15,-3 12 0 16,-1 0-6-16,-7 6 1 16,1-9-9-16,-4-10 0 0</inkml:trace>
  <inkml:trace contextRef="#ctx0" brushRef="#br2" timeOffset="160780.01">20242 16400 30 0,'7'9'15'0,"39"-46"-9"16,-32 27 17-16,8-2-20 16,9-10 0-16,8-10 1 15,11-8 1-15,-1-11-7 0,-7 1 1 16,1 0 4-16,-1 0 0 16,-3 9-2-16,0 0 1 15,-8 7-1-15,-6 9 0 16,-4 9-2-16,-3 10 1 15,-4 12-3-15,-4 4 1 16,-2 8-2-16,-8 14 0 16,-4 2-1-16,-3 4 1 15,-4-1-1-15,4 1 1 16,0-7 0 15,0-5 1-31,0-5 1 0,4-5 1 0,3-3 0 0,3-7 0 0,4-3 1 16,4-6 0-16,3 0 0 15,0-3 1-15,0 2-1 16,-3 1 1-16,-1 3-1 16,-3 7 1 15,0 2-2-31,0 4 1 0,1 2 0 0,-1-2 0 0,0-4-1 16,0-3 1-16,3 1 2 15,1-4 0-15,10 3 1 16,0-3 0-16,0-3 0 15,1-3 0-15,-1-3 0 16,-4-4 0 0,1-5-2-16,0-1 0 15,-4-3-1-15,0 0 1 0,-4 4-1 16,-3 5 1-16,-7 4-2 16,-3 9 0-16,-4 7-1 0,-4 5 1 15,1 4 0-15,-1 0 0 16,4 0 0-16,7 3 1 15,4 0 0-15,6-4 1 16,8 1-1-16,3-9 1 16,0-4-6-16,11-6 0 15,3-9-4-15,-7-7 0 94</inkml:trace>
  <inkml:trace contextRef="#ctx0" brushRef="#br2" timeOffset="161615.41">22440 16209 36 0,'14'9'18'0,"-10"-12"-17"0,-4 3 33 15,0 0-32-15,-4-3 0 16,-3 0 1-16,-10-1 1 15,-1 4-5-15,4 0 0 16,-7 0 3-16,-4 4 0 16,-3-1-3-16,0 3 1 15,-1 3-3-15,8 1 0 16,4-1-3-16,2 1 1 16,5-1-2-16,6-3 0 15,8 1 3-15,6-1 0 0,8-3 3 16,7-3 1-16,-8-3 2 15,8-3 0 1,3-10 1 0,-3 0 0-16,-4 1-2 15,-3-1 0-15,-4 6-2 16,-3 4 1-16,-4 6-3 16,-4 3 1-16,-3 10-1 15,4 3 1 1,-1 2 1-1,1 7 0 1,-1 1 2-16,4 8 0 0,4 7 3 0,-4 6 0 16,3-3 1-16,1-7 0 0,-4 1-1 15,0-4 1-15,-7 1-2 16,0-4 1-16,-3-2-2 16,-4-1 1-16,0-6-1 0,-1-3 0 15,-2-7-2 1,-1-3 1-16,-6-5-2 31,-1-11 0-31,4-8-1 16,-4-4 0-16,-6-13-1 0,-8-11 0 0,-7 5 1 0,-3-3 0 15,-4 4-1-15,0-1 1 16,0 3-1-16,0 10 1 16,4 13 1-16,3 2 0 15,4 14 0-15,3 2 0 0,11 9 0 16,7 11 1-16,7 2 1 15,7 6 1 1,10-5-1 0,12 2 1-1,-1 3-1 1,10-2 1 0,1-7-2-16,3-3 1 15,1-10-3-15,-1-9 1 0,0-12-10 0,4-7 0 0</inkml:trace>
  <inkml:trace contextRef="#ctx0" brushRef="#br2" timeOffset="162262.06">22627 16309 43 0,'-3'0'21'0,"-4"-6"-25"0,7-4 35 16,0-5-31-16,0-4 0 16,0-3 1-16,0 0 0 15,0-3-1-15,3 6 0 16,1-3 0-16,3 6 1 16,3-3 0-16,4 4 0 15,8 5-2-15,2 1 1 16,4 6-3-16,1 6 0 0,-1 0-2 15,-3 3 1-15,-8 1-2 16,1-1 1-16,0 0 0 31,-1 0 1 1,1 1 2-32,-4-1 1 15,0-3 2-15,-3 0 0 0,3 0 1 16,-7-3 1-16,-4 4-1 0,-3-4 1 0,-3 3-1 0,-4 0 1 15,-7 0-2-15,7 3 0 0,-4 4-1 16,4-1 0-16,-4 0 0 16,1 1 0-16,3-1-1 15,0 1 1-15,3-4 0 16,4 0 0-16,0-3-1 16,0-3 1-16,7-3 0 15,-3-3 0-15,-1-3-1 16,1-4 1-16,-1 0-1 15,4 1 1 17,0-1-1-32,-3 4 1 0,-1 3 0 0,1 6 0 0,0 6 0 0,3 3 0 15,0 4 0-15,7 3 0 16,-4-1 0-16,1 4 1 16,-1-3-2-16,1-1 1 15,0-2-9-15,3-4 1 16</inkml:trace>
  <inkml:trace contextRef="#ctx0" brushRef="#br2" timeOffset="162695.94">23114 16610 34 0,'-7'22'17'0,"3"-28"-14"16,4-1 26-16,0-2-27 15,0-7 1-15,0-3 2 16,4-6 0-16,-4-6-6 16,0-7 0-16,0 4 4 0,0-4 0 15,0-9-3 1,0 0 1-16,0 3-3 0,3 7 0 15,5 5 0 1,2 4 0-16,4 3 0 0,4 0 1 16,7 3 0-1,3 9 1-15,0 1 0 0,0 12 1 16,-3 3-1-16,-4 6 1 31,-7 1-1-31,-7 9 0 0,-7 6 0 0,-7 0 0 16,-7 3-1-16,-7-3 0 15,-4-6-2-15,1 0 1 16,-1-7-7-16,0-5 1 0,4-11-4 16,0-5 1-16</inkml:trace>
  <inkml:trace contextRef="#ctx0" brushRef="#br2" timeOffset="163088.41">23439 15776 40 0,'-4'69'20'0,"4"15"-24"16,4-49 38-16,-4-1-30 15,0 7 0-15,0-3 1 0,0-1 1 16,0-8-8-16,0-7 1 16,0-10 3-16,0-6 1 15,0-6-3-15,3-9 1 16,-3 0-2-16,0-1 0 16,0 1 0-16,11 6 1 15,-1 6-1-15,4 6 1 16,11 4 0-16,3 6 0 15,4 6 1-15,10-3 0 16,8 0-2-16,3 0 1 16,-4 0-4-16,-7-4 1 0,-10 1-11 15,-14-6 1 1</inkml:trace>
  <inkml:trace contextRef="#ctx0" brushRef="#br2" timeOffset="164244.81">17392 17482 53 0,'-4'9'26'0,"1"-12"-32"0,3-3 43 0,0-4-37 15,0 4 1-15,-7-3 0 16,-4 2 0-16,-6 4-2 0,-8 3 1 16,0 6 0-16,-3 4 0 15,3 9-2-15,1 0 0 16,2 6-1-16,8-3 1 16,7 3 0-16,7 3 0 15,4-6 0-15,3-7 0 16,3-5 1-16,1-4 1 15,0-6-1-15,-1 0 1 16,1-9-1-16,-1-1 1 16,1-2-1-16,0-4 0 15,-1 4 0-15,4-1 1 0,-3 1 0 16,3 5 0 31,-3 7 0-47,-1 3 1 0,-3 4-1 0,0 8 1 15,0 1-1-15,0 6 0 16,-7-3-1-16,4-4 1 16,3-2-3-16,3 3 1 0,12-13-3 15,6-3 0-15,4-6-6 0,3-13 0 0,0-6 3 32,-31 109 8-32,59-250-2 15,-6 88 0-15,-8-7 3 16,-7 0 0-16,-6 1 5 15,-5 8 1-15,-6 11-8 16,-4 5 1-16,-7 0 0 16,-3 10 0-16,-4 6 0 0,0 13 0 15,-3 9 0-15,-8 16 0 16,-3 12 0-16,-4 3 1 16,-3 17-1-16,-3 11 1 15,-1 16 1-15,-3 16 1 31,0 16 1-31,3 0 1 0,0 3 0 0,8 3 0 16,3-10 0-16,3-12 1 16,1-19-4-16,6-9 0 0,4-22-4 15,0-16 0 1,-7-41-10 0,0-9 0-16</inkml:trace>
  <inkml:trace contextRef="#ctx0" brushRef="#br2" timeOffset="164428.26">17448 17109 45 0,'7'34'22'0,"43"-6"-18"0,-33-21 35 0,12-1-37 15,17-3 0-15,14 0-1 16,0 0 1-16,10-9-8 15,1-3 1-15,-11-7-8 16,0-6 0-16</inkml:trace>
  <inkml:trace contextRef="#ctx0" brushRef="#br2" timeOffset="165158.67">18690 17544 30 0,'-25'66'15'0,"25"-12"-5"0,0-45 14 0,0 4-21 0,4-1 1 0,0-6 0 15,3-12 1-15,3-13-6 16,8-6 0-16,3-9 4 16,4-10 0-16,3 3-2 15,0-3 0-15,-3 0-1 0,-4 3 0 16,-3 7-2-16,-1 6 1 16,-6 6-1-1,-1 6 1-15,1 7 0 0,3 2 1 16,-3 7 0-16,-1 7 0 15,-3 2 0-15,0 4 1 16,0-1-1 15,1 4 0-31,-5 0 0 16,1-4 0-16,-1-3 0 31,1 1 0-31,-1-7-1 0,4 0 0 16,0-3 0-16,0-6 1 0,0-4-1 15,0-2 1-15,4-1-1 16,0 4 1 0,-1 0 0-16,1 2 0 47,-1 4 0-32,1 3 1 1,0 3-1-16,-4 7 0 0,0 2 0 0,0-2 0 0,0 2 0 0,0 1 0 0,0 6-1 0,-4-1 0 15,1 7-2-15,3 4 1 0,0-4-4 0,4-3 1 0,3-3-7 0,3-7 1 0</inkml:trace>
  <inkml:trace contextRef="#ctx0" brushRef="#br2" timeOffset="165429.51">19480 17491 25 0,'22'-6'12'0,"-5"-7"-3"0,-10 7 16 15,-3 0-25-15,-1-4 1 16,-3 1 0-16,-3 3 0 15,-8-1-2-15,-3 1 1 16,-7 3 0-16,-7 3 0 16,-8 0-2-16,5 0 0 15,-1 9-4-15,4 7 0 16,3 6-2-16,4 0 1 16,7 3 2-16,7 0 1 0,3 0 3 15,8 0 1-15,6-9 3 16,8-10 1-16,3-6-1 15,4-9 1-15,-1-7-9 16,5-12 1-16</inkml:trace>
  <inkml:trace contextRef="#ctx0" brushRef="#br2" timeOffset="165743.93">19791 17294 30 0,'10'31'15'0,"-3"-15"-17"16,-7-13 26-16,-3 3-26 0,-4 0 0 16,-7-3 1-1,-7 1 0-15,-1-4 2 0,-2 0 0 16,-1 0-2-16,7 3 1 16,1 0 1-16,3 0 0 15,3 0 0-15,4 3 1 16,0 1 1-16,7-1 0 15,11 6 1-15,6 1 0 16,4 3 1-16,1-1 1 16,-5 4-2-16,-3-3 1 15,-7-4-4-15,-14 7 1 32,-7 0-5-32,-11 0 0 0,1-3-11 0,-4-10 0 15</inkml:trace>
  <inkml:trace contextRef="#ctx0" brushRef="#br2" timeOffset="166029.31">20221 16757 39 0,'0'22'19'0,"-17"25"-17"16,10-40 28-16,-4 15-30 15,-3 6 1-15,0 13 0 16,-7 21 0-16,-4 10-2 0,0 4 1 16,4 5 0-16,7-9 1 15,3-12-4-15,4-16 1 16,4-13-10-16,-1-18 1 15</inkml:trace>
  <inkml:trace contextRef="#ctx0" brushRef="#br2" timeOffset="166212.88">19837 17193 56 0,'49'19'28'0,"68"-13"-36"0,-86-9 50 0,12 0-43 16,10-3 0-16,-4-1-16 16,0 1 1-16,-3-9 10 15,0-4 0-15</inkml:trace>
  <inkml:trace contextRef="#ctx0" brushRef="#br2" timeOffset="166690.69">21262 17297 44 0,'3'34'22'16,"1"-15"-19"-16,-8-13 35 0,1 1-38 0,-1 2 1 0,-3 0-1 0,-3 1 0 0,-8-4-1 0,-7-3 1 0,-3 0-2 0,0 7 0 0,-4-1-4 0,4 4 0 0,3 2-2 16,4-2 1-16,4 3 0 15,6-4 1-15,7-2 2 16,11-4 0-16,11-3 3 15,3-6 0-15,7-3-5 16,-3-10 1-16,0-3-2 16,3-6 1-16</inkml:trace>
  <inkml:trace contextRef="#ctx0" brushRef="#br2" timeOffset="167034.19">21350 17554 28 0,'7'12'14'0,"11"-37"-19"0,-11 16 28 16,0-7-24-16,4-3 1 16,-4-3 1-16,0-3 1 15,3-6-1-15,1-4 0 0,3 1 2 16,-4 6 0-16,1 3 1 15,0 3 0-15,-1 9 0 16,4 10 0-16,-3 6-1 16,3 10 1-16,-3 6-1 15,3 3 0-15,-4-1-2 16,1-2 0-16,-1-3-1 16,-2 3 1-1,-1 3-3-15,-4 0 0 0,1 0-8 16,-1-7 0-16,8-8-3 15,-4-7 0-15</inkml:trace>
  <inkml:trace contextRef="#ctx0" brushRef="#br2" timeOffset="167590.43">22091 17240 26 0,'21'-6'13'0,"-3"-3"-6"0,-15 5 20 16,-3 4-25-16,0 0 1 16,-3-3 1-16,-8 3 1 15,-6 0-6-15,-5 3 0 16,1 4 4-16,-3 2 0 16,-5 7-1-16,1 3 0 15,-4 9-1-15,1-6 1 16,9 31-1-1,8-6 1-15,14 0 0 16,4-6 0-16,10-7-1 16,7-2 0-16,7-7 0 15,4-13 0-15,3-5-2 16,8-7 1-16,3-7-1 16,-1-5 1-16,-6-7 0 15,4-6 0-15,-5-3 0 16,1 3 0-16,0-4 0 15,-4 1 0-15,-7-3 0 16,-3 3 0-16,-4 3 0 16,-10 3 0-16,-11 3-2 15,-7 3 1-15,-11 7-1 16,1 9 0-16,-1 6 0 16,-3 7 1-16,-4 8-1 15,0-2 1-15,1 6 2 16,6 7 1-16,4 2-1 0,7 1 1 15,7-4-1 1,7 4 1-16,4 2-1 0,3-12 0 16,7-3-5-16,11-9 1 15,6-7-10-15,8-12 0 16</inkml:trace>
  <inkml:trace contextRef="#ctx0" brushRef="#br2" timeOffset="167801.3">23005 17679 59 0,'17'28'29'0,"-10"-2"-26"16,-7-23 52-16,0-3-54 15,0 0 0-15,0 0-1 16,0 3 0-16,-3-6-7 15,-8 0 0-15,-6-13-11 16,-5 0 0-16</inkml:trace>
  <inkml:trace contextRef="#ctx0" brushRef="#br2" timeOffset="170444.74">25464 8999 43 0,'0'54'21'0,"-8"55"-16"16,8-77 22-16,4 21-27 0,0 10 1 15,-4 15-2-15,0 19 1 16,0 23-2-16,0 14 1 16,0 36-1-16,3 18 1 15,1 13-1-15,3 18 1 31,0 151 1-31,0-41 0 16,3-24 1-16,-6-30 1 16,6-5-1-16,-3-3 0 15,4 9-2-15,0 0 0 32,-1 185-1-32,-10-91 1 0,0-66-1 15,0-41 1-15,0-37-1 16,-3-25 1-16,3-23-1 15,3-11 0-15,-3-14-6 16,-3-18 0-16,-4-13-2 16,0-15 0-16</inkml:trace>
  <inkml:trace contextRef="#ctx0" brushRef="#br2" timeOffset="171675.23">28236 9075 19 0,'7'65'9'0,"-3"51"-6"0,-1-81 13 16,1 15-15-16,-4 10 0 16,0 21 1-16,0 26 0 15,4 12-2-15,-1 13 0 16,4 15 1-16,0 16 1 16,-3 7-1-16,3 18 1 0,0 6-1 15,-4 19 0-15,-3 10 0 16,-7 0 0-16,7 9-1 15,-7 9 0-15,4 4 0 16,-1 2 0-16,4 4-1 16,-3-16 0-16,3 13-1 15,3 3 0-15,1-3 0 16,6-4 1-16,1-15 0 16,3-9 1-16,0-10 0 15,0-31 0 1,-3-23 1-16,-1-21 1 0,-3-22-4 15,-3-12 0-15,-4-17-5 16,-7-18 1-16</inkml:trace>
  <inkml:trace contextRef="#ctx0" brushRef="#br2" timeOffset="173670.87">24518 8814 22 0,'0'-18'11'0,"7"49"5"0,-3-31 12 0,-1 6-26 16,1 7 0-16,-4 6-1 15,0 9 1-15,-4 6-4 16,-3 23 1-16,0 12 1 16,4 18 0-16,-5 23-1 15,1 25 0-15,7 22 0 16,0 15 0-1,0 129 1 1,4-28 0-16,-1-19 0 16,1 13 1-16,0-7-1 15,-4 0 1-15,3 10-1 16,-3 15 1-16,0 1-1 16,0-4 0-16,-3-12 0 0,-5-13 0 15,1-13-1 1,-3-15 1-16,-1-16-4 15,4-12 0-15,0-19-6 0,4-10 0 16</inkml:trace>
  <inkml:trace contextRef="#ctx0" brushRef="#br2" timeOffset="180067.99">16203 10611 26 0,'0'3'13'0,"4"7"-5"15,-1-7 13-15,1 3-19 16,-1 0 1-16,1 4 0 0,-1 5 0 15,1-2-5-15,3 3 1 16,-4 3 3-16,1 6 0 16,-1 3-1-16,4 3 1 15,1 4-1-15,-1 2 1 16,0-2 0-16,0 2 0 16,0-15 0-16,0-3 1 15,0 0-1-15,0-3 0 16,0-1-1-16,0-2 0 15,-3-1-1-15,-1 1 1 16,1 0-2-16,-1-4 1 0,1-3-1 16,-4-3 1-16,3 0 0 15,-3-3 1-15,0-6 0 16,4-3 1-16,-1 3 0 16,-3-13 0-16,7-13 0 15,0-15 1-15,4-9-2 16,7-13 1-16,-1-6-2 15,11 15 1-15,-3-6-8 16,3 7 0-16,1 5-8 16,-1 17 1-16</inkml:trace>
  <inkml:trace contextRef="#ctx0" brushRef="#br2" timeOffset="181405.08">16577 10511 26 0,'4'-16'13'0,"6"26"-4"0,-3-7 12 0,-3 0-19 16,3 3 1-16,-4 0 2 15,4 1 0-15,-3 2-6 16,-1 7 0-16,-3-1 4 16,0 7 0-16,0 3-1 15,0 1 1-15,0-5-3 16,0 8 1-16,0 8-1 16,0-5 1-16,0 2-1 15,0-2 1-15,0-4-1 16,0-6 0-16,0-7 1 15,0 1 1-15,0-3-1 16,0-4 1-16,0 0 0 0,4-5 1 16,3-4-1-16,0 0 1 15,7 0-1-15,4-7 0 16,3 1-1-16,0 0 1 16,0-1-2-16,0-2 0 15,1 0-6-15,-1-1 0 16,-4 1-10-16,-6-7 1 15</inkml:trace>
  <inkml:trace contextRef="#ctx0" brushRef="#br2" timeOffset="181869.37">17067 10373 35 0,'4'-6'17'0,"-4"-10"-8"0,0 16 22 16,0 0-28-16,3 0 0 16,5 3 0-16,-1 3 0 15,-4 7-5-15,1 6 1 16,-4 6 2-16,0-6 1 15,0-1-2-15,0 14 0 16,0 5 0-16,0 1 0 16,-4-4-2-16,4-8 1 15,0-1-3-15,0-3 0 16,0-13-6-16,-3 4 1 16,3-7-4-16,-4-9 0 0</inkml:trace>
  <inkml:trace contextRef="#ctx0" brushRef="#br2" timeOffset="182200.09">16824 10451 18 0,'0'10'9'0,"0"-20"2"16,0 10 10-16,4-6-16 16,-4 6 1-16,0 0 4 15,0 0 0-15,10-3-11 0,1-7 0 16,10-2 8-16,7-4 1 16,11-3-3-16,3-3 1 15,8-9-4-15,6 0 1 16,0 2-3-16,-3 4 1 15,-10 3-4-15,-8 10 0 16,-10 6-5-16,-8-1 0 16,-6 17-7-16,-11 12 0 15</inkml:trace>
  <inkml:trace contextRef="#ctx0" brushRef="#br2" timeOffset="182710.08">16242 11442 26 0,'0'3'13'0,"10"-12"-9"0,-10 9 13 16,4-6-13-16,3-4 1 15,-3 4 3-15,-1 0 1 16,1-7-10-16,3 4 1 16,10-1 6-16,1-2 1 15,14-4-2-15,10 7 0 16,15-7-2-16,10-6 1 16,3-3-2-16,1-3 1 15,6-10-2-15,1 0 0 0,-4 13-1 16,0-9 1-16,-14-1-2 15,-11 7 0-15,-10 9-4 16,-7 1 0-16,-11 5-5 16,-7 7 0-16,-7 6-5 15,-10 9 0-15</inkml:trace>
  <inkml:trace contextRef="#ctx0" brushRef="#br2" timeOffset="183136.8">16284 11596 34 0,'0'-16'17'0,"4"10"-13"0,3 0 28 16,0-4-28-16,11 1 0 15,6-1 4-15,15-2 1 16,0-4-10-16,14-6 0 16,3-3 7-16,8-3 0 15,-8-7-2-15,4 7 0 16,4-3-1-16,-4-4 0 16,-4 1-2-16,4 2 0 46,-11 1-1-46,-3 3 1 0,-7 6-3 32,-7 6 1-32,-4 4-4 62,-7 2 1-62,-7 7-3 16,-7 6 0-1,-14 10-4-15,-10 3 0 0,-12 5-5 0,-13-2 0 0</inkml:trace>
  <inkml:trace contextRef="#ctx0" brushRef="#br2" timeOffset="183360.67">16284 11674 20 0,'-3'10'10'0,"6"-1"4"0,-3-9 10 16,0 0-19-16,0 0 0 16,0 0 5-16,7-3 0 15,4 0-11-15,10-7 0 16,14 4 8-16,4 3 0 15,18-13-2-15,6-3 1 16,1-9-4-16,-4 3 1 16,-8 3-3-16,-6 0 1 15,-7 3-7 1,-7 1 1-16,-4 5-11 0,-7-3 0 16</inkml:trace>
  <inkml:trace contextRef="#ctx0" brushRef="#br3" timeOffset="195725.57">4932 10664 25 0,'0'0'12'0,"3"7"-3"15,4-4 12-15,-7 0-18 16,4 0 1-16,3 3 3 16,-7 1 0-16,0-1-9 15,4-3 1-15,-4 0 6 16,0 4 0-16,0 5-2 16,3-3 0-16,1 4-2 0,3-4 1 15,-4 4 0-15,4-1 0 16,-3-2-2-16,3-1 1 15,-4 1 0-15,4-1 0 16,-7 1-1-16,4-4 1 16,-1-3-1-16,-3-3 1 15,0 0 0-15,0 0 0 16,0 0-1-16,0-6 1 16,4-4 0-16,0 1 1 15,-1-1 0-15,8-2 0 16,-8-1-1-16,8-9 1 15,6-9-1-15,12-13 1 0,-5 7-1 16,12-17 0-16,-1-9-4 16,11-5 1-16,-4-5-9 15,7 1 1-15,-10 0-7 16,0 9 1-16</inkml:trace>
  <inkml:trace contextRef="#ctx0" brushRef="#br3" timeOffset="200080.72">17163 15271 12 0,'-4'-6'6'0,"8"9"6"0,-4-3 6 0,7 0-17 15,0 0 1-15,3 0 0 16,4 0 0-16,1-3-3 15,2 3 1-15,1-3 3 16,3 3 0-16,0-7-1 16,4 4 1-16,3 0 1 15,4-3 0-15,3-1-1 16,7 1 1-16,-3 0-1 16,0-3 0-16,0 2-1 15,3 1 1-15,1 3-2 16,-1 0 0-16,0-4 1 15,-3 7 0-15,0 0-1 16,-4 0 1-16,4 0-1 16,3 0 1-16,-3 7 0 15,0-4 0-15,0 0-1 0,-1 0 0 16,1 3-1-16,4-2 1 16,-1-1-1-16,0-3 1 15,1 3-1-15,-5 0 1 16,-2 0-1-16,2-3 0 15,5 3 0-15,-4-3 0 16,3 3 0-16,0 0 0 16,1 1 0-16,-1-1 1 15,4 3-1-15,-4 0 0 16,4 1 0-16,-4-1 1 16,-3 0-1-16,3 4 0 0,4-1-1 15,0-3 1-15,0 0 0 16,0 1 1-16,0-1-1 15,0-3 0-15,0 0 0 16,-1 0 0-16,1 4 0 16,-3-1 1-16,-1-3-2 15,4 0 1-15,-4-3 0 16,0 3 0-16,4-3 0 16,0 0 0-16,0 3 0 15,0-3 0-15,3 4 0 16,1-4 1-16,-4 0-1 15,-1-4 0-15,1 1 0 16,-7-3 1-16,3 0-1 16,1 3 1-16,-1 0-1 15,4 3 0-15,0 0 0 0,0 0 1 16,-1 0-1-16,1 0 0 16,4 0 0-16,-1 3 0 15,-7 0 0-15,-3-3 0 16,0 0-1-16,3 0 1 15,1 0 0-15,3 0 0 16,-1 0 0-16,-2-3 0 16,-1 3 0-16,0 0 0 15,1 0 0-15,3 3 1 16,-4-3-1-16,0 0 1 0,-3 0-1 16,-4 0 0-1,8 0 0-15,-4-3 0 0,3 0-1 16,0 3 1-16,1 0 0 15,-1 0 0-15,0 0 0 16,4 0 0-16,-4 0 0 16,1 0 0-16,-1 0 0 15,-3 0 0-15,-4 0 0 16,0 0 0-16,4 0 0 16,0 0 0-16,3 0 0 15,1 0 1-15,-1 3 0 16,4 0 0-16,0 0-1 15,0 0 0-15,-1 3 0 16,1-3 1-16,-3-3-2 16,-1 4 1-16,0-1 0 15,8-3 0-15,3 0 0 16,-4 3 0-16,4-3 0 0,0 0 0 16,0 3 0-1,-4 0 0-15,1-3 0 0,-5 0 0 16,-2 0 0-16,-4 0 0 15,3-3 0-15,7 3 0 16,4-3 0-16,-7-3 0 16,3-1 0-16,-3 4 1 15,0-3-1-15,0 3 0 16,-4 0 0-16,1 0 0 0,-8 3 0 16,-3 0 1-16,-4-4-2 15,0 1 1-15,-3 3 0 16,-4 0 0-16,4 0 0 15,-8 0 0-15,-3 0-1 16,1 0 1-16,-5 0 0 16,1 0 0-16,-4 0-1 15,-4 0 1-15,-3 0 0 16,0 0 0-16,0 0 0 16,0 0 0-16,0 3-1 15,-3 1 1 1,-1-4-1-16,4 3 1 0,-3 0-1 15,-1-3 0-15,-3 3-2 16,-3-3 0-16,-1 0-3 16,0 0 0-16,-3-3-9 0,0-7 1 15</inkml:trace>
  <inkml:trace contextRef="#ctx0" brushRef="#br3" timeOffset="202871.68">25562 12104 19 0,'0'-6'9'0,"-3"6"-5"0,3 0 9 15,0 0-11-15,0 0 0 16,0-7 3-16,0 1 1 16,-4 3-6-16,1 0 1 15,3 3 4-15,0 3 0 16,0-3 0-16,0 6 0 15,0 0-2-15,0 10 0 0,0-3 0 16,0 2 0-16,0-2-1 16,0 3 1-16,0 5-1 15,0 11 1-15,0 2-1 16,0-5 1-16,0-1-1 16,0 3 0-16,0 4-2 15,0-7 0-15,0-3 0 16,0-3 1-16,0-6-2 15,0-1 0-15,3-2 0 16,1-4 1-16,-1 1-1 16,1-10 1-16,-1 0-1 15,4-13 0-15,0 1 0 16,-3-4 1-16,0 3-1 16,-4-9 1-16,0-6-1 15,-4-10 0-15,0 4 1 16,1-1 1-16,-1-2-2 15,1-1 1-15,-1 1 0 0,-3 2 0 16,4 7 0-16,-1 3 1 16,1 6-1-16,-1 3 0 15,1 4 0-15,-1 2 1 16,4 7-1-16,0 3 0 16,0 6 0-16,0 7 1 15,0 6-1-15,0 3 0 16,0-3 0-16,0 6 1 15,0 6-1-15,4 10 1 0,-1-7-1 16,1-2 1-16,-1-1 0 16,1 0 0-16,-1-6 0 15,1-6 0-15,-4-3-1 16,0-7 1-16,0-5-1 16,0-8 1-16,0 4-1 15,0-9 1-15,-4-7-1 16,4-6 1-16,-3-6-1 15,-1-3 1-15,1-1-1 16,-1 1 1-16,1 0-2 16,-1-1 1-16,1 7 0 15,-1 3 1-15,1 3-1 16,-1 7 0-16,4-1 0 16,-4 10 0-16,4 3 0 15,0 3 1-15,0 7-1 16,0 5 1-16,-3 1-1 0,-1 3 0 15,1 3 0-15,-1 6 0 16,1 10 0-16,-1-7 0 16,4-6 0-16,0 0 0 15,0 0-1-15,0-6 1 16,4 0-8-16,-1-3 0 16,1-16-7-16,-1-3 0 15</inkml:trace>
  <inkml:trace contextRef="#ctx0" brushRef="#br3" timeOffset="203410.72">25989 11502 28 0,'0'9'14'0,"4"1"-3"0,-4-7 14 15,-4 6-24-15,1 4 0 16,-4 5 1-16,-4-2 1 15,-7 6-3-15,1 9 1 16,-1 4 1-16,0 3 1 16,1-7-1-16,-1 3 1 0,1 1-2 15,2-1 1-15,1-9-4 16,0-3 1-16,4-3-6 16,-1-3 0-16,7-10-6 15,1-15 0-15</inkml:trace>
  <inkml:trace contextRef="#ctx0" brushRef="#br3" timeOffset="203669.8">25739 11596 25 0,'0'9'12'0,"-4"4"-2"15,8-10 16-15,-1 0-24 0,1 3 1 16,6-3 2-16,1 1 0 16,3 2-6-16,0 6 1 15,4 7 3-15,3 6 0 16,4 4-1-16,3-8 0 16,-3 11-2-16,-1 2 0 15,4 1-4-15,-6-1 1 16,-5 1-9-16,-3-7 1 47,-3-9-2-47,-4-10 1 0</inkml:trace>
  <inkml:trace contextRef="#ctx0" brushRef="#br3" timeOffset="204073.37">26070 11671 40 0,'0'3'20'0,"4"0"-23"16,-4-3 42-16,7 0-37 0,0 0 1 16,4 0 0-16,3 0 1 15,0 3-5-15,0-3 0 16,-4 4 2-16,1-1 1 15,0 0-6-15,-1 0 0 32</inkml:trace>
  <inkml:trace contextRef="#ctx0" brushRef="#br3" timeOffset="204253.28">26106 11859 47 0,'0'6'23'0,"7"7"-12"16,-4-10 22 0,4 0-32-16,0-6 1 0,4 3-1 15,3 0 1-15,-3 0-3 16,-1 0 0-16,1 0-8 16,-1 0 0-16,-6 3-6 15,-1 0 0-15</inkml:trace>
  <inkml:trace contextRef="#ctx0" brushRef="#br3" timeOffset="206132.33">26247 11753 39 0,'-4'3'19'0,"22"3"-17"0,-11-6 28 0,0 0-28 16,0 0 1-16,4 0 0 16,-4-3 0-16,3 0-5 15,1-4 1-15,-1 1 1 16,1 0 1-16,0 0-6 16,-4 3 1-16,0-4-9 15,0-2 1-15</inkml:trace>
  <inkml:trace contextRef="#ctx0" brushRef="#br3" timeOffset="206580.16">26532 11414 28 0,'4'16'14'0,"-4"-23"-4"0,0 7 16 0,0 7-25 16,0-1 1-16,0 3 3 16,-4 1 0-16,1 2-5 15,-1 7 1-15,1 6 3 16,-1-3 1-16,1 6-1 16,3 7 0-16,0 12-2 15,3-3 1-15,1-3-2 16,-1-1 0-16,1-2-1 15,-4-4 0-15,0-2-4 16,0-4 0-16,-4-6-11 16,-3-13 1-16</inkml:trace>
  <inkml:trace contextRef="#ctx0" brushRef="#br3" timeOffset="212134.21">18556 14177 29 0,'7'9'14'0,"4"-12"-5"16,-11 3 14-16,7-6-20 16,3-1 0-1,12-5 2 1,-1-4 1-16,3 0-7 15,-2 7 1-15,-1-4 2 16,0-2 1-16,-7 2-2 16,0 1 1-16,-3-1-2 15,-4 4 0-15,-4 2-2 0,-6 1 0 16,-4 3 0-16,-4 3 1 16,1 3-3-16,-5 7 1 15,-6-4-3-15,0 3 1 16,3 7-1-16,1-4 1 15,3 7 1-15,0 0 0 16,3-3 1-16,4-1 1 16,0 1 2-16,10 0 1 15,5-4-1-15,6-2 1 16,7-4 0-16,3-3 0 16,5-3-1-16,-1-3 1 15,0-3-1-15,0-4 1 16,1 1-1-16,-8-4 0 0,0-2 0 15,-3-4 0-15,-1 3 0 16,-3 4 0-16,0-1 1 16,-3 4 1-16,-4-1-1 15,0 1 0 1,-7 3 0-16,-10 6 1 0,2 0-1 16,-2 3 1-16,-4-3-3 15,-4 3 0-15,1 6 1 16,-1 1 0-16,4-1-1 15,0 4 0-15,0-1 0 16,3 1 0-16,4-1 1 16,0 1 0-16,7-4 1 15,0-2 0-15,7-1-1 16,0 0 1-16,4-3 1 16,3-3 0-16,0-3 0 0,0-3 0 15,0-4-2-15,0 4 1 16,-3 3-1-16,-1-3 1 31,1-1-1-31,-4 11 0 0,0-1 0 0,0 3 0 16,-3 3 0-16,-1 4 1 15,4 0 0-15,-3 2 0 16,-1 1-1-16,1 3 1 16,-1 0-2-16,4-4 1 15,0-2-10-15,4-7 1 16</inkml:trace>
  <inkml:trace contextRef="#ctx0" brushRef="#br3" timeOffset="212419.34">19223 14070 38 0,'7'9'19'0,"-11"-15"-21"16,1 3 30-16,-4 3-28 15,0 0 1-15,-7 0 0 16,3 0 1-16,-3 6-2 16,-4 7 0-16,1 2 1 15,-1 4 0-15,4 3-1 16,3-3 1-16,1 3-1 16,3 3 1-16,3-6-2 0,8 0 0 15,3-7-4-15,7-5 1 16,7-7-5-16,7-7 1 15,0-15-3-15,4-9 0 16</inkml:trace>
  <inkml:trace contextRef="#ctx0" brushRef="#br3" timeOffset="212781.17">19392 13747 37 0,'4'47'18'0,"-15"13"-22"16,8-42 37 0,-4 11-32-16,-4 5 0 0,0-6 0 15,1 4 0-15,3 2-2 16,0-6 1-16,0-3 1 16,3-6 0-16,1-3-1 15,3-7 0-15,0-9-1 16,7-6 1-16,0-3-1 15,3-1 0-15,1 1-1 16,-1-4 1-16,1 1-1 16,3 2 0-16,0 4 0 15,0 6 0-15,0 10 1 16,8-4 1-16,-5 9 0 16,-3 1 1-16,1 6 0 15,-1-3 1-15,0 0-2 16,0-4 1-16,0-2-11 0,0-10 1 15</inkml:trace>
  <inkml:trace contextRef="#ctx0" brushRef="#br3" timeOffset="213221.63">20161 13988 48 0,'-3'26'24'0,"-4"-5"-22"15,7-14 41-15,0-1-42 0,0 3 1 16,-4 10 0-16,4 3 1 15,0-3-5-15,0 0 1 16,-3 0-2-16,3-4 0 16,-4-8-10-16,4-7 1 15,-3-16-4-15,-4-6 1 16</inkml:trace>
  <inkml:trace contextRef="#ctx0" brushRef="#br3" timeOffset="213387.16">20108 13885 22 0,'7'6'11'0,"4"-12"-10"0,-11 6 13 0,7 3-14 16,0-3 0-16,-7 0-6 16,4 3 1-16,3 0 2 15,3 0 0-15</inkml:trace>
  <inkml:trace contextRef="#ctx0" brushRef="#br3" timeOffset="213718.67">20225 14067 23 0,'0'3'11'0,"3"3"-14"0,-3-6 19 0,7-3-17 0,-7 3 1 16,7-6-1-1,4 0 0-15,0-4 1 0,-1-2 0 16,-3-4-1-16,0 0 0 16,0-3 0-16,0 4 1 15,0 2 0-15,0 1 1 16,1 5 0-16,-1 7 0 16,3 10 1-16,1 2 1 15,-1 7 1-15,-3-3 1 16,0 3 0-16,1-4 0 15,-5 4-1-15,1-6 1 0,3-1-5 32,-4-2 1-32,4-1-10 0,0-6 1 15,0-9-3-15,0-4 1 16</inkml:trace>
  <inkml:trace contextRef="#ctx0" brushRef="#br3" timeOffset="214219.72">20518 14120 35 0,'-7'35'17'0,"-8"12"-14"0,12-38 34 0,-4 7-34 0,0 3 1 0,0 3 0 16,0-4 1-16,3-8-8 0,1 2 1 15,-1-12 3-15,4-6 1 16,0-13-3-16,0-6 1 16,0-9-4-1,0 2 1-15,0-12-2 0,0-6 0 16,0 6-2-16,4-3 0 16,3-3 1-16,0 9 0 15,3 7 3-15,4 9 1 16,4 6 4-1,0 16 1-15,-1 3 2 0,1 6 0 63,-4 0 0-63,-7 7 1 31,-7 6-3-31,-3 6 1 0,-8 3-4 31,-7 3 1-15,-6-9-5-16,-1 0 0 31,0-3-6 1,8-3 0-17,3-4-1-15,6-9 0 0</inkml:trace>
  <inkml:trace contextRef="#ctx0" brushRef="#br3" timeOffset="214432.76">20722 13954 38 0,'0'25'19'0,"-10"6"-21"0,10-24 38 16,0 2-34-16,0 0 0 16,0-2 1-16,0 5 1 15,3 1-5-15,4-1 0 16,0 1 2-16,4-1 1 16,-1-2-2-16,1-4 0 15,0-3-1-15,3-12 0 16,0-1-1-16,3-8 1 15,1-11-2-15,0-8 0 0,-1-1-10 16,5-12 1 0</inkml:trace>
  <inkml:trace contextRef="#ctx0" brushRef="#br3" timeOffset="214684.31">21050 13462 49 0,'0'78'24'0,"-14"4"-25"0,11-64 39 0,-1 17-38 16,1 12 1-16,-1 0-1 16,1 3 1-16,3-6-2 15,0-10 0-15,0-8-4 16,0-11 1-16,0-12-9 15,-4-12 0-15,0-13-1 0,-3-6 1 16</inkml:trace>
  <inkml:trace contextRef="#ctx0" brushRef="#br3" timeOffset="-214658.5">20789 13669 36 0,'7'37'18'0,"32"-12"-20"0,-25-15 36 16,4-1-33-16,7 1 0 15,6-1-1-15,15-6 1 16,0-3-4-16,3 0 1 16,-3 0-7-16,0-9 0 0,0-7-2 15,-4-3 1-15</inkml:trace>
  <inkml:trace contextRef="#ctx0" brushRef="#br3" timeOffset="-214375.66">21816 13650 52 0,'0'22'26'0,"-14"18"-39"15,14-21 54-15,-7 13-41 16,-4-4 1-16,-7 9-2 0,1 7 1 16,-1 0-3-16,0-12 0 15,4-7-10-15,4-6 1 16,-1-7-1-16,8-21 0 16</inkml:trace>
  <inkml:trace contextRef="#ctx0" brushRef="#br3" timeOffset="-214193.75">21654 13697 34 0,'21'53'17'0,"14"4"-13"0,-24-45 32 0,3 7-33 16,0 3 1-16,-4 3 1 15,4 0 0-15,1 0-7 16,2-3 0-16,1-3 1 15,-4-3 0-15,-3-1-12 16,-11-12 0-16</inkml:trace>
  <inkml:trace contextRef="#ctx0" brushRef="#br3" timeOffset="-208684.56">16923 16682 23 0,'21'-3'11'0,"14"6"-3"0,-21-3 12 0,0 0-17 15,4 6 0-15,3-3 2 16,7 1 1-16,8-1-7 16,10 0 1-16,3-3 4 15,4 0 0-15,14-3 0 16,11 0 1-16,17-1-2 15,4-5 1-15,6 6 0 16,8-6 0-16,18 5-1 16,-8-8 0-16,11-1-2 15,4 4 1-15,10 3-1 16,-14-1 1 31,0 7-3-47,-3 7 0 0,-1 2-2 0,-13 4 1 0,-22 2-1 15,-17-5 0-15,-18-4-2 0,-11-3 0 0,-7-3-2 0,-14-6 0 16,-6 0-6-16,-8-1 0 16</inkml:trace>
  <inkml:trace contextRef="#ctx0" brushRef="#br3" timeOffset="-208037.72">16955 16855 31 0,'0'0'15'0,"21"3"-13"0,-11-3 22 16,1 0-23-16,3 0 1 15,4 0 2-15,6 0 1 16,8 0-5-16,10 3 0 16,8-3 5-16,3 0 0 0,21 0-1 15,10 0 1-15,22 3-1 16,0-3 0-16,7-3-1 16,7 0 0-16,14-4-1 15,-14-5 1-15,10-4-1 16,1-6 1-1,38-12-3 1,-31 6 1-16,-25 12-6 16,-21 6 1-16,-22 7-12 15,-17 6 1-15</inkml:trace>
  <inkml:trace contextRef="#ctx0" brushRef="#br3" timeOffset="-207227.37">17321 18150 23 0,'4'0'11'0,"10"-10"6"0,-7 4 1 16,0 3-15-16,7-7 0 15,7-2 2-15,4-1 0 16,10 1-6-16,4 2 0 15,11-2 4-15,17-4 1 16,7 0-3-16,17 4 1 16,19 3 1-16,27-1 0 15,15 4 0-15,14 0 0 0,14-4 1 16,10 1 0-16,15-4 0 16,0-2 0-16,-4 2-2 15,3-3 1 1,1 4-2-1,10-1 1-15,-14 7-1 0,4 0 0 0,10 6-1 16,-10 6 1-16,-8-3-1 16,-3 0 1-16,-25 0-1 15,-6 4 0-15,-19-1-2 16,-34 0 0-16,3 4-1 16,-15-1 0-16,-27-3-6 15,-15 1 0-15,-17-4-7 16,-28-6 0-16</inkml:trace>
  <inkml:trace contextRef="#ctx0" brushRef="#br3" timeOffset="-206522.64">18157 18215 31 0,'4'10'15'0,"24"-13"-7"0,-14 3 17 16,4 3-24-16,3-3 0 15,7 0 1-15,1 3 1 16,-1-3-3-16,-3 3 0 15,3-3 2-15,-4 0 1 16,12-3 0-16,-1 3 0 16,4 0 0-16,7 0 0 15,10 3 0-15,18-3 1 16,7 3-1-16,25 7 1 16,18-4-1-16,13 0 1 15,18 1-1-15,25-4 1 16,0-6-2-16,11 3 0 0,10 0-2 15,-11-4 1-15,-3-2-2 16,0-3 1-16,-28-4-4 16,-14-3 1-16,-15 7-7 15,-27-3 0-15,-19-10-7 16,-17 6 1 0</inkml:trace>
  <inkml:trace contextRef="#ctx0" brushRef="#br3" timeOffset="-204164.72">7874 12606 28 0,'7'9'14'0,"-7"-12"-8"0,0 3 15 16,0 0-20-16,7-3 1 15,0 3 0-15,7 0 1 16,-10 3-3-16,3 0 0 15,3 3 3-15,-2-3 1 16,2 4-2-16,1 2 0 0,-8 0 0 16,4 1 1-16,0-1-1 15,0 1 1-15,0-1 0 16,0 0 0-16,1-2 0 16,6-4 1-16,-4-6-1 15,4-10 1-15,4-9-1 16,10-9 0-16,4-16-1 15,7-3 0-15,7-22-1 16,10 9 0-16,1-19-7 16,-1-9 1-16,7-15-11 15,-17 2 0-15</inkml:trace>
  <inkml:trace contextRef="#ctx0" brushRef="#br3" timeOffset="-199989">25566 12452 19 0,'0'6'9'0,"3"-9"-3"0,-3 3 10 0,0 0-14 15,0 0 1-15,4 3 2 16,-4-3 1-16,0 3-7 16,0 4 0-16,0-1 4 15,0 3 1-15,0-2-3 16,-4 2 0-16,1-3-5 16,-1 7 1-16,4-1-7 15,0 1 1-15</inkml:trace>
  <inkml:trace contextRef="#ctx0" brushRef="#br3" timeOffset="-199749.37">25538 12891 18 0,'-4'25'9'0,"1"0"-8"0,3-22 9 16,0 0-10-16,0 4 0 16,0-7-1-16,0 0 1 15,0 0-1-15,0 0 1 16,0 0-5-16,0 6 1 16,-4 0-1-16,0-3 1 15</inkml:trace>
  <inkml:trace contextRef="#ctx0" brushRef="#br3" timeOffset="-199525.36">25506 13189 13 0,'3'25'6'0,"-3"0"3"15,0-22 11-15,0 3-20 16,0 4 0-16,0-1 0 16,0 1 1-16,0-1-2 15,4-3 0-15,-4 1-5 16,3-4 0-16</inkml:trace>
  <inkml:trace contextRef="#ctx0" brushRef="#br3" timeOffset="-199283.94">25513 13458 11 0,'3'13'5'0,"-3"0"1"0,0-10 3 15,0 0-9-15,0 0 1 16,0 0 1-16,-3 0 0 15,-1 0-2-15,-3 1 0 0,0-1 1 16,0 0 1-16,4 0-2 16,-4 3 1-16,3-3-6 15,1 0 0-15</inkml:trace>
  <inkml:trace contextRef="#ctx0" brushRef="#br3" timeOffset="-198067.95">25527 13744 16 0,'18'-16'8'0,"-1"10"-2"0,-10 3 10 16,0-4-14-16,0 1 1 0,1-6 5 16,-1 2 0-16,0 1-8 15,0-1 0-15,0 1 6 16,0 0 0-16,-4-1-2 16,-3 1 1-16,-3-1-3 15,-4-2 0-15,-7-1-2 16,-4 7 1-16,-3 0-3 15,0-1 1-15,-1 4-1 16,1 6 1-16,0 1-2 16,0 5 1-16,0 0-1 15,7 7 1-15,0 0 1 16,3 3 0-16,4 3 1 16,3-4 0-16,4 4 1 15,11-3 0-15,3-6 0 0,4 2 0 16,6-11 0-1,-2-1 1-15,-1-3-1 0,0-3 1 16,-3-4-1-16,-1-2 1 16,1-4-1-16,-4-2 0 15,-3-4 0-15,-1 3 0 16,1-3-1-16,-4 7 1 16,-4-1-1-16,-3-2 0 15,-7 2-1-15,-3 4 1 16,-4 2-2-16,-4 7 1 15,-3 3-1-15,-4 4 1 16,0-1-1-16,4 3 0 0,0 1 0 16,-4 2 0-16,8 4 1 15,3-3 0-15,3 5 1 16,4 7 0-16,3-3 0 16,4-6 1-16,7 3 0 15,8-7 1-15,6-5 0 16,7-7 1-1,7-16 1 1,-3-6 0-16,-7 3-2 16,-4-3 1-16,-3 0-1 15,-8 4 1-15,1-1-2 16,-4-3 1-16,-4 3-4 16,-6 6 1-16,-4 4-1 15,-4 3 0-15,-3 6 0 16,-4 6 0-16,1 0 0 15,-1 4 0 1,4 2 1-16,0 1 1 16,3 2 0-16,1 1 0 0,3 0 0 0,3 0 1 15,4 5-1-15,7-5 1 16,0-6-1-16,4-1 1 16,3-6-1-16,0-6 1 15,0-6-2-15,0-1 1 16,-3-2-1-16,-1-7 1 15,1 3 0-15,-4 0 0 16,0 1-1-16,0-1 1 0,-7 4 0 16,0 5 1-16,-3 1-1 15,-4 3 0-15,-4 3 0 16,-3 3 0-16,-4 3 0 16,1 4 1-16,-1 2-1 15,4 4 0-15,0 0 1 16,3-1 0-1,4 1-4 1,4 0 0-16,6-7-9 0,8-12 1 0</inkml:trace>
  <inkml:trace contextRef="#ctx0" brushRef="#br3" timeOffset="-197705.2">25626 13700 28 0,'0'0'14'0,"3"12"-9"0,-3-12 15 0,0 0-18 16,4-6 0-16,-4 6 0 16,0 0 1-16,7 0-5 15,3 0 1-15,5 0-2 16,-5 0 1-16,11 0-7 15,1-6 0-15</inkml:trace>
  <inkml:trace contextRef="#ctx0" brushRef="#br3" timeOffset="-197453.07">25957 13669 35 0,'4'9'17'0,"3"0"-15"0,-7-9 28 16,4 4-29-16,3-1 0 16,0 0-1-16,0 0 0 15,0-3-2-15,3 0 1 16,1 0-5-16,-1-6 0 15,5-1-5-15,-5-5 0 16</inkml:trace>
  <inkml:trace contextRef="#ctx0" brushRef="#br3" timeOffset="-197240.8">26243 13625 34 0,'11'9'17'0,"-4"0"-20"16,-7-9 29-16,0 0-27 15,7 0 1-15,-7 0-2 16,7-3 1-16,3-3-3 16,-2 0 1-16,-1-4-6 15,3-5 0-15</inkml:trace>
  <inkml:trace contextRef="#ctx0" brushRef="#br3" timeOffset="-197032.37">26511 13612 20 0,'7'13'10'0,"0"-13"-3"0,-7 0 12 15,7 3-18-15,0-3 1 16,1 0 0-16,-1 0 0 16,0 0-6-16,-4 0 1 0,4-6-4 15,-3-1 1-15</inkml:trace>
  <inkml:trace contextRef="#ctx0" brushRef="#br3" timeOffset="-196552.14">26663 13650 28 0,'-11'9'14'0,"1"-3"-8"0,10-6 23 16,0 4-25-16,0-4 0 15,0 3 4-15,3-3 1 16,4 3-11-16,0-3 1 0,4 3 6 16,7 0 1-16,3 0-3 15,4-3 1-15,6-3-3 16,12 0 0-16,-5 3-5 15,-2-6 1-15,-8-1-11 16,-7 1 1-16,-7-3-2 16,-7-1 1-16</inkml:trace>
  <inkml:trace contextRef="#ctx0" brushRef="#br3" timeOffset="-195862.6">27376 13465 33 0,'3'19'16'0,"8"-1"-14"0,-11-18 28 15,-4 4-30-15,1 2 1 16,-4 3 0-16,0 1 1 15,-4 5-2-15,-3 4 0 16,3 3 1-16,-3 3 0 16,-4 6-1-16,1 7 1 15,-4 3-1-15,3-7 1 16,0-2-3-16,4-7 0 16,4-6-4-16,-1-7 0 0,8-2-5 15,3-7 0-15</inkml:trace>
  <inkml:trace contextRef="#ctx0" brushRef="#br3" timeOffset="-195619.48">27234 13468 37 0,'4'28'18'0,"3"-12"-16"16,-3-13 33-16,3 6-34 16,-4 4 0-16,1 3 0 15,3-1 1-15,-4-2-3 0,1-1 0 16,-1-2-5-16,-3-7 1 16,-3-6-7-16,-11-7 0 15</inkml:trace>
  <inkml:trace contextRef="#ctx0" brushRef="#br3" timeOffset="-189572.12">23587 16798 31 0,'0'6'15'0,"0"-6"-9"0,0 0 16 16,-4 0-22-16,-3 0 1 15,-3 0-2-15,-5 0 1 16,-2-3 0-16,-1 3 0 15,4 0-1-15,-4 3 1 16,1 4-1-16,-8 2 0 16,4-3-1-16,0 4 1 15,3-1-2-15,4 1 1 16,3 2 0-16,4-3 0 16,11-2 1-16,3-4 0 0,4-6 0 15,3 0 1-15,0-4 0 16,0 4 0-16,0-3 0 15,-3 0 0-15,3-4-2 16,-7 4 1-16,0 0-1 16,0 3 1-16,3-1-1 15,1 4 0-15,-4 4 0 16,-3-1 1-16,3 3 1 16,-4 0 1-16,1 4 0 15,-1 5 1-15,1 7 0 16,-1-3 0-16,1 0-2 15,-1 0 1-15,4-4-7 16,0-2 0-16</inkml:trace>
  <inkml:trace contextRef="#ctx0" brushRef="#br3" timeOffset="-189327.31">23954 16538 26 0,'-11'28'13'0,"-14"28"-14"0,15-43 20 16,-4 12-18-16,-4 13 0 0,-3 3 2 16,0-7 0-1,3 7-4-15,4-7 0 0,0-6-1 16,3-6 1-16,4-9-7 15,7-16 1-15</inkml:trace>
  <inkml:trace contextRef="#ctx0" brushRef="#br3" timeOffset="-189134.19">23650 16670 29 0,'7'9'14'0,"11"0"-8"16,-7-6 22-16,3-3-27 16,7 4 0-16,7-1-1 15,4-3 1-15,7 0-5 16,-1-3 1-16,-6-1-7 16,3-5 1-16</inkml:trace>
  <inkml:trace contextRef="#ctx0" brushRef="#br3" timeOffset="-188429.61">24476 16996 35 0,'-14'37'17'0,"-4"1"-19"16,18-29 28-16,-4 1-25 15,4-1 0-15,0 1 0 16,4-7 0-16,3-3-2 16,0-10 1-16,4-5 0 15,-1-1 1-15,1-3-3 16,-1 3 1-16,1-2-3 16,0 2 1-16,-1 0-1 0,1 4 1 15,-4 2 0-15,0 4 0 16,0 3 2-16,-4 3 0 15,5 0 2-15,-8 3 0 16,0 0-1-16,0 3 1 16,-4 4-1-16,4-1 1 15,-4-2-1-15,1-1 0 16,-1-3-1-16,4 0 0 16,0 0 0-16,0-3 1 15,0 0-1-15,4-3 1 16,3 0-1-16,4-3 1 0,-1-4 0 15,4-5 0-15,4 5 0 16,0-2 0 0,-1-4 0-16,1 3 1 0,-1 1-1 15,-2 2 1-15,-1 7 0 16,-4 3 0-16,1 7 1 16,-4 2 0-16,0 4-1 15,-7 2 1-15,0 4-1 16,0 3 1-16,0 6-1 15,-4-3 0-15,4-6-4 16,0 3 0-16,4-6-6 16,3-7 1-16</inkml:trace>
  <inkml:trace contextRef="#ctx0" brushRef="#br3" timeOffset="-188143.62">25068 17005 19 0,'11'3'9'0,"-7"-3"-2"0,-4 0 9 0,0 0-16 0,0 3 1 15,-4-3-1-15,-3 0 1 16,-4 3-1-16,-3 4 0 16,-3-1 0-16,-5 7 0 15,1-1-1-15,0 4 1 16,-4 3-1-16,8 3 0 0,3-4-1 15,3-2 1-15,4-3 0 16,3-1 0-16,15-9 1 16,7-6 0-16,-1-3 0 15,5-4 0-15,-5-5-5 16,1-4 0-16</inkml:trace>
  <inkml:trace contextRef="#ctx0" brushRef="#br3" timeOffset="-187799.34">25291 16971 23 0,'14'22'11'0,"-14"-22"-13"16,-7 0 18-16,0 0-16 15,0-4 0-15,-4 1 1 16,-3-6 0-16,0 6-1 0,0 0 0 15,0 6 0-15,-1-3 1 16,-2 3-1-16,6-3 0 16,4 3 0-16,4 3 0 15,3-3-1-15,3 1 1 16,8 2 0-16,6 0 0 16,5 0 2-16,-1 4 1 15,-4-4-1-15,1 0 0 16,-7 4 0-16,-4-1 0 15,-4 4-2-15,-3 5 1 0,-7 1-4 16,-3-3 1-16,-5-4-7 16,1 1 1-16</inkml:trace>
  <inkml:trace contextRef="#ctx0" brushRef="#br3" timeOffset="-187467.52">25672 16532 27 0,'-4'6'13'0,"-6"25"-12"0,6-15 21 15,0 3-20-15,-3 6 1 16,-3 12 2-16,-8 10 0 16,-6 4-6-16,-5 5 0 15,1 7 4-15,3-1 0 16,4-2-2-16,4-16 0 16,2-13-5-16,1-9 1 15,7-15-7-15,0-14 0 16,0-12-1-16,-3-9 1 0</inkml:trace>
  <inkml:trace contextRef="#ctx0" brushRef="#br3" timeOffset="-187304.25">25294 16779 30 0,'11'29'15'0,"24"-1"-9"16,-17-22 31-16,13-3-36 15,12-3 1-15,6-3-1 16,-3-6 0-16,7-1-2 15,0 1 0-15,-7-7-4 16,-15 4 0-16,-9-1-7 16,-19 0 1-16</inkml:trace>
  <inkml:trace contextRef="#ctx0" brushRef="#br3" timeOffset="-186746.46">23601 17475 35 0,'10'13'17'0,"5"6"-12"16,-15-19 26-16,0 0-30 15,0 0 0-15,0 0-1 16,0-6 1-16,-4 6-2 16,-3 0 1-16,-4 0-1 15,-3 3 1-15,-3 0-3 16,-5 3 1-16,1 3-4 0,4 1 1 15,3 6-5-15,3-1 0 16,0 4 0-16,8-3 1 16,13-1 6-16,8-8 0 15,3-4 4-15,4-9 1 16,-4-7 3-16,0-9 0 16,-3-3-6-16,0-3 0 15</inkml:trace>
  <inkml:trace contextRef="#ctx0" brushRef="#br3" timeOffset="-185713.88">23823 17466 23 0,'-7'28'11'0,"0"0"-5"0,7-21 15 15,-4 2-17-15,1 1 0 16,-1 2 3 0,4 1 1-16,0 2-10 15,0-8 0-15,0-1 5 16,0-3 1-16,0 0-3 16,0-3 1-16,7-9-3 15,4-1 1-15,3-5-1 16,0-1 1-16,4 0-1 15,0 4 1-15,-4-1 0 16,0 7 0-16,-4 3 0 16,1 6 0-16,-4 3 0 15,0 0 1-15,4 4-1 16,-8-1 1-16,1 4-1 16,-1-1 1-16,1 4-1 15,-1 0 1-15,-3-1-6 16,4 1 1-16,-1 0-7 15,-3-7 0-15</inkml:trace>
  <inkml:trace contextRef="#ctx0" brushRef="#br3" timeOffset="-185293.03">24172 17610 39 0,'11'10'19'0,"-8"-1"-18"0,1-12 30 16,3 3-28-16,4 0 1 0,-1 0 2 15,4 3 1-15,4-3-9 16,0-3 0-16,-1-3 5 16,1-1 0-16,-4 1-2 15,-3 0 0-15,-4 0-3 16,-4-4 0-16,-3-5-2 15,-3 5 1-15,-4 1-1 16,-4-1 0-16,-3 4 0 16,0 0 1-16,0 6 1 15,0 0 0-15,-4 6 1 16,0 3 1-16,1 7 0 16,-1 6 1-16,4 6 0 15,3 4 0-15,8-1 0 16,6 3 0-16,4-2 0 15,4-4 0-15,3-6-1 16,4-6 0-16,3-10-9 16,4-6 1-1,-1-6-3 1,1-4 0-16</inkml:trace>
  <inkml:trace contextRef="#ctx0" brushRef="#br3" timeOffset="-184915.92">25234 17469 39 0,'11'16'19'0,"-1"0"-19"0,-10-13 36 0,-3 3-35 15,-8 6 0-15,-3 4 2 16,-11 9 1-16,-3 10-5 16,-4-1 1-16,-13 10 2 15,-12 9 1-15,1-2-2 16,-4 5 1-16,7 7-3 15,7-16 1-15,7-6-5 16,7-10 1-16,11-12-9 16,7-10 1-16,14-18-2 0,11-4 0 15</inkml:trace>
  <inkml:trace contextRef="#ctx0" brushRef="#br3" timeOffset="-184736.02">24924 17535 28 0,'3'25'14'0,"1"10"-10"0,-4-26 25 15,-4 7-28-15,1 6 1 16,-4 3-1-16,-4-3 1 0,1 0-5 16,-1 0 1-16,4-4-7 15,0-8 0-15</inkml:trace>
  <inkml:trace contextRef="#ctx0" brushRef="#br3" timeOffset="-184002.65">23636 18554 30 0,'4'22'15'0,"-8"25"-11"0,4-37 20 0,-3 2-22 16,-1 4 0-16,1-4 1 15,-1-2 0-15,-3-4-4 16,3-3 0-16,1-3 3 16,6-12 1-16,4-7-2 15,4-9 1-15,0 6-1 16,-1-10 0-16,4-9-1 15,0-2 0-15,4 2-2 16,-4 3 0-16,4-3-1 16,-4 7 1-16,0 6-1 15,0 3 0-15,0 3 1 0,0 6 1 16,1-3 0-16,2 3 1 16,1 4 0-16,3 6 1 15,0 3 1 1,0 9 1-16,-3 0-1 15,-4 7 0-15,-3 5 0 16,-11 1 0 0,-14 6-1-16,-8 0 1 0,-2 1-3 15,-8-1 0-15,0-3-3 0,0-4 0 16,4-2-7-16,3-7 1 16,11-5-1-16,11-4 1 15</inkml:trace>
  <inkml:trace contextRef="#ctx0" brushRef="#br3" timeOffset="-183640.26">24038 18426 33 0,'-3'22'16'0,"-1"-19"-18"0,4-3 34 0,0 0-32 15,0 0 1-15,0-7 0 16,7 1 0-16,0-3-1 16,0-1 0-16,0-2 0 0,-3-1 1 15,3 1-1-15,0-1 0 16,4-3-1-16,-4 4 0 15,3-4 0-15,4 10 0 16,1 3 0-16,-5 3 0 16,1 3-2-16,-1-3 1 15,1 6-5-15,3 4 1 16,0-1-3-16,4-3 0 16</inkml:trace>
  <inkml:trace contextRef="#ctx0" brushRef="#br3" timeOffset="-183374.42">24486 18441 36 0,'18'10'18'0,"-7"-4"-19"0,-11-6 35 0,0 0-35 16,0 0 0-16,-8-3 1 16,-6-3 0-16,-3-1 0 15,-8 1 0-15,-7 3-1 16,1 3 1-16,-1 6-2 15,4 4 1-15,-1-1-4 16,8 3 1-16,7 4-2 16,3-3 0-16,11-7-1 15,11 0 0-15,7-3-2 16,6 4 1-16</inkml:trace>
  <inkml:trace contextRef="#ctx0" brushRef="#br3" timeOffset="-182952.34">24733 18281 41 0,'-7'47'20'0,"-3"-28"-25"0,10-6 42 0,-4 2-34 16,1 7 0-16,-4 0 1 15,3 0 1-15,4-6-7 16,0 3 1-16,0-10 3 16,0 1 1-16,0-7-3 15,0 0 0-15,-4-6-1 16,-3-7 1-16,-3-2-2 15,-4-7 1-15,0 3 0 16,-4 4 0-16,0-1 1 16,8 7 0-16,-4 6 0 15,0 6 0-15,-1 4 0 16,1 2 1-16,0 4-1 16,4 6 1-16,3-13-1 0,3 4 0 15,4 2-3-15,7 1 1 16,0-3-8-16,7-1 1 15,4-6-4-15,3-9 0 16</inkml:trace>
  <inkml:trace contextRef="#ctx0" brushRef="#br3" timeOffset="-182689.42">24853 18510 16 0,'-7'19'8'0,"-3"-10"5"16,6-9 5-16,4 4-12 15,0 5 1-15,0 0 2 16,0 1 1-16,4 2-13 16,-1 1 0-16,4-4 7 15,0-2 1-15,4-7-5 16,3-4 1-16,0-2-10 15,0-6 1-15,4-1-4 16,-1-6 1-16</inkml:trace>
  <inkml:trace contextRef="#ctx0" brushRef="#br3" timeOffset="-182440.91">25157 18523 26 0,'3'15'13'0,"-13"-21"-12"0,6 6 19 16,-7 0-18-16,4 0 1 15,-3 0 0-15,-1 0 0 16,-3 3-4-16,0-3 0 16,-4 7 3-16,4 2 1 15,0 4-2-15,4-1 0 16,-1 4-1-16,4-1 1 0,3 4-4 15,4-3 1-15,7-4-8 16,0-2 1-16</inkml:trace>
  <inkml:trace contextRef="#ctx0" brushRef="#br3" timeOffset="-182065.75">25220 18611 29 0,'-7'9'14'0,"18"7"-6"16,-4-16 20-16,3 0-25 16,-3 0 0-16,7 0 4 15,1 3 1-15,-1-3-10 16,0 0 1-16,-4 0 4 0,1-3 1 15,0-4-2-15,-4-2 0 16,-4 3-4-16,-6-4 0 16,-4 1-2-16,-4 3 1 15,0 3-1-15,-6 6 0 16,-1 3 1-16,0 0 0 16,1 4 1-16,-1-1 1 15,4 4 1-15,3 2 0 16,8 1 1-16,-1 0 0 15,4-1-4-15,7 1 1 16,4-7-8-16,7-9 1 0</inkml:trace>
  <inkml:trace contextRef="#ctx0" brushRef="#br3" timeOffset="-181601.35">25446 18554 28 0,'0'19'14'0,"3"22"-7"15,4-32 17-15,1 1-23 16,-1 2 1-16,3-3 0 0,-3 1 1 15,0-1-4-15,0 1 1 16,0-4 2-16,-3 0 0 16,-1-3-1-16,-3 1 1 15,0-4-1-15,-3-4 0 16,-4-5-1-16,-4 0 1 16,-3-1-1-16,0 1 1 15,-7 2-1-15,3 7 1 16,1 4-1-16,-5 2 1 15,1 3 1-15,4 1 0 0,-1 2 0 16,0 4 1-16,8 0 0 16,3-1 0-16,3-2 1 15,4 6 0-15,4-10-2 16,10 0 0-16,7-2-2 16,7-10 1-16,4-7-13 15,0-12 0-15,-11-6-4 16,-3 9 0-16</inkml:trace>
  <inkml:trace contextRef="#ctx0" brushRef="#br3" timeOffset="-178055.41">14284 10464 17 0,'-11'9'8'0,"4"4"-3"0,7-10 9 16,0 0-12-16,0 0 1 16,0-6 5-16,0 3 0 15,0 0-9-15,0 3 1 16,4 0 5-16,3-3 1 0,4 3-3 16,3-3 1-1,7-6-3-15,11 0 0 0,13-7-1 16,15 1 1-16,11-10-1 15,14-3 1-15,10 3 0 16,7 3 0-16,-3 0-1 16,7 3 0-16,-11 7 0 15,-7 3 1-15,-3 3-1 16,-4 3 1-16,-7-3-1 16,-10 3 1-16,-8 0 0 15,-3 0 0-15,-4 3-1 16,1-3 1-16,-1 3-1 15,-3 3 1-15,-4-3-4 16,-6 3 0-16,-5-2-9 16,-2-4 1-16</inkml:trace>
  <inkml:trace contextRef="#ctx0" brushRef="#br3" timeOffset="-177501.92">15685 10103 17 0,'7'0'8'0,"14"0"5"15,-18 0 1-15,8 0-9 16,3 3 1-16,4 4 2 16,3 2 1-16,0 0-12 0,7-2 1 15,-3 5 6-15,0 4 1 16,-1 3-4-16,-6 9 1 15,0 3-3-15,-11 7 1 16,-4 6-1-16,-3 0 0 16,-3-4-2-16,-8 1 1 15,-10-3-3-15,3-4 1 16,-3-2-5-16,0-4 0 16,3-9-1-16,1-7 1 0</inkml:trace>
  <inkml:trace contextRef="#ctx0" brushRef="#br3" timeOffset="-177230.34">15822 10131 39 0,'-3'7'19'0,"10"5"-21"16,-4-9 42-16,1 4-38 16,-1 8 0-16,-3 10 0 15,7 4 1-15,0 8-5 16,0 13 1-16,0 7 1 16,-7 6 0-16,0-7-7 15,-7-9 1-15,-3-19-7 0,-1-18 1 16</inkml:trace>
  <inkml:trace contextRef="#ctx0" brushRef="#br3" timeOffset="-176315.63">14118 10147 22 0,'4'6'11'0,"-1"1"5"0,-3-7 10 0,0 6-22 16,-3 3 1-16,3 7 3 15,-7 6 1-15,0 3-11 16,3 6 0-16,-3 7 6 16,0 9 0-16,-7 0-2 15,-4 13 0-15,-3-4-2 16,-4-12 0-16,1-6-1 15,-1-4 1-15,4-6-1 16,3-6 0-16,1-6 0 16,6-7 0-1,14-5-1 1,12-4 0-16,9-4 0 16,4-5 1-16,1 0 0 15,10-4 0-15,6 4 0 16,5-1 1-16,-1 4 0 15,-3 3 1-15,-4 0-1 0,-3 3 1 16,-7 0-1-16,-7 0 0 16,-8 0-1-16,-6 3 1 15,-11-3-1-15,0 0 0 16,-4-3 0-16,-3-4 1 16,0-2 1-16,0-4 1 15,-3-2 0-15,2-10 1 16,1-10 0-16,0-9 0 15,-3-3-12-15,3-15 1 16,-4-1-5-16,4 6 0 0</inkml:trace>
  <inkml:trace contextRef="#ctx0" brushRef="#br3" timeOffset="-174633.18">14573 9313 39 0,'0'9'19'0,"-7"4"-12"0,0-7 19 15,-3 4-25-15,-5 2 1 16,-2 1 0-16,-4 5 0 15,-4 8-3-15,0 2 1 16,-3-3 2-16,3 0 1 0,4-3-2 16,4 0 1-16,-1-6-1 15,7-4 1-15,4-3 0 16,0-2 0-16,7-1-1 16,4 0 0-16,3 7 0 15,7-4 0-15,0 4 0 16,0 2 0-16,-3-2-1 15,-4 6 1-15,-7 0-2 16,-4 3 0-16,-3 3-2 16,-3-3 0-16,-5 0-3 15,1 0 0-15,4-4-7 16,-1-2 0-16,4-13-1 16,7-3 1-16</inkml:trace>
  <inkml:trace contextRef="#ctx0" brushRef="#br3" timeOffset="-174167.83">14640 9627 42 0,'-7'6'21'0,"7"-3"-27"0,0 0 43 15,-3 3-37-15,-4 4 1 16,-4-1 0-16,-3 1 0 16,-4 5-1-16,1 4 0 0,-4 0 0 15,3 0 0-15,4-1 0 16,3 1 0-16,1-3-1 16,3-3 0-16,3-4 0 15,8 0 0-15,3-6 0 16,3 1 0-16,1-4 0 15,-1-7 1-15,1-2-1 16,0 3 1-16,-1-1-1 16,1 1 0-16,-4 3 1 15,0 0 0-15,0 3 0 16,0 0 1-16,0 3 0 16,0 0 1-16,-3 3-1 15,-1 4 1-15,1 5-1 16,-1-2 0-16,1 3-1 15,-1 9 0-15,1-6-2 16,-1-4 1-16,-3-2-5 16,0-1 0-16,0-8-6 0,0-14 0 15</inkml:trace>
  <inkml:trace contextRef="#ctx0" brushRef="#br3" timeOffset="-173613.98">14718 9790 30 0,'3'40'15'0,"8"-24"-9"0,-11-13 22 0,0 0-27 16,-4-3 1-16,4 0 1 16,-3 0 0-16,-1 0-4 15,1 0 1-15,3-6 2 16,0 0 1-16,3-4-2 15,4-2 1-15,1 6-2 16,-1-4 1-16,3 1-1 16,4 6 1-16,-3-1-1 15,3 1 0-15,0 0 0 16,-3 3 0-16,-1 3 0 16,-3-3 0-16,0 0 0 15,-7 0 0-15,4 3-1 16,-4-3 1-16,3 0 0 15,-3 0 0-15,0 0-1 16,7-3 1-16,-3 3-2 0,3-6 1 16,-7 6-1-16,7-6 1 15,-3-4 0-15,3 1 0 16,0 0 0-16,3-1 0 16,-3 4 1-16,4 0 1 15,0 2 0-15,-4 1 1 16,0 6 0-16,0 1 0 15,0-1 0-15,0 3 0 16,0 0-1-16,-4 4 1 16,1 2-2-16,-1-2 1 15,1-1-1-15,0 0 0 16,-4 1-3-16,0-4 0 0,0 0-4 16,3 1 0-16,1-4-6 15,-1-9 1-15</inkml:trace>
  <inkml:trace contextRef="#ctx0" brushRef="#br3" timeOffset="-173237.11">15120 9648 41 0,'14'38'20'0,"-3"-3"-16"15,-4-32 36 1,0-3-37-1,0-3 0-15,4-7 0 16,-1 7 1-16,-3-3-6 16,-3-4 1-16,-1-2 2 15,1-4 1-15,-4 4-3 0,-4 2 0 16,1 1-2-16,3-1 0 16,-4 4 0-16,4 6 1 15,-3 0 0-15,3 6 1 16,-4 10 2-16,4 6 1 15,7 3 2-15,0 3 1 16,4 4-1-16,3-7 1 16,4-3-2-16,6-3 0 15,8-7-2-15,0-6 0 16,-1-12-3-16,-2-3 0 16,-12-7-11-16,-6-3 1 0,0-6-4 15,-8-3 0-15</inkml:trace>
  <inkml:trace contextRef="#ctx0" brushRef="#br3" timeOffset="-164288.92">14355 831 35 0,'3'-7'17'0,"4"23"-8"15,0-22 17-15,0 12-26 16,0-12 0-16,0 6 0 15,0 0 0-15,0 0-2 16,1 0 1-16,2-3-6 16,-6 3 1-16,-4-10-5 15,7 1 1-15</inkml:trace>
  <inkml:trace contextRef="#ctx0" brushRef="#br3" timeOffset="-164018.97">14841 696 42 0,'14'0'21'0,"-3"34"-26"0,-4-24 39 16,0-1-35-16,0 4 1 0,-3 2-3 16,-1-5 1-16,1-4-3 15,-4-3 0-15,-4-6-6 16,4-10 0-16</inkml:trace>
  <inkml:trace contextRef="#ctx0" brushRef="#br3" timeOffset="-163444.45">14383 1160 30 0,'0'28'15'0,"-4"7"-6"0,8-23 22 0,-1-6-31 16,4 10 1-16,4-7 1 15,3 13 0-15,7 4-1 16,0-8 1-16,4 1 2 16,3-3 0-16,4-16-1 15,7-6 1-15,7-13-4 16,0-3 1-16,-8-10-8 15,-6 1 0-15,-7 0-8 16,-11 2 1-16</inkml:trace>
  <inkml:trace contextRef="#ctx0" brushRef="#br3" timeOffset="-163012.97">15353 1135 33 0,'74'-47'16'0,"-28"-66"-13"16,-36 85 23-16,1-26-22 16,-4 7 1-16,-7-6 3 15,-11-7 0-15,-6 4-10 16,-18 21 0-16,-18 1 6 15,0-1 1-15,-18 7-4 16,-13 9 1-16,-15 13-4 0,0 12 1 16,-7-12-3-16,-10 22 0 15,-1 12-8-15,4 22 0 16,11-3-2-16,10 7 1 16</inkml:trace>
  <inkml:trace contextRef="#ctx0" brushRef="#br3" timeOffset="-162756.98">14012 1605 20 0,'57'75'10'0,"66"-2"7"0,-77-58 14 0,21-9-28 16,7 4 1-16,18-23 2 16,3 1 0-16,4-16-7 15,0-7 0-15,-8-18 5 16,-2-16 0-16,2-13-2 15,-6-15 1-15,-11 16-3 16,-14 2 1-16,-14 4-2 16,-14-4 0-16,-18 7-2 15,-14 10 0-15,-18 8-4 16,-10-5 1-16,-7 18-7 16,-18 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1T13:49:49.34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21T13:49:49.93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17074 4145 18 0,'8'-12'9'0,"6"-4"3"0,-7 13 10 16,0 3-18-16,0 3 0 15,0 13 1-15,0-4 0 16,0 10-7-16,0 6 0 16,0 4 4-16,0 5 0 15,0 4-3-15,-3 19 1 0,-4 18-2 16,-4 13 1-16,1 9-1 15,-4 16 1-15,3 19 0 16,1 19 0-16,-1-1 2 16,0 29 0-16,1 10 1 15,3 21 0 1,3 191 0 0,1-24 1-16,0-35-2 15,-1-10 1-15,4-9-2 16,0 1 1-16,4-4-2 15,3 9 1-15,0 3-1 16,0 1 1-16,-3 15 0 16,-4-12 1-16,0-4-1 15,-7-2 1-15,0-1 0 16,-4-6 0-16,1-6 0 16,-4 0 0-16,0-3-1 15,0 9 0-15,-4-3 0 16,0-3 0-16,1-16 0 15,-1-6 0-15,4-13-1 0,0 7 1 16,4-13-1-16,3 0 1 16,0-19 0-16,0-6 1 15,0-12-1-15,3-17 1 16,1-14-1-16,-1-30 0 16,-3-5-1-16,4-19 1 15,-1-16-7-15,1-31 1 16,-8-32-6-16,4-34 1 15</inkml:trace>
  <inkml:trace contextRef="#ctx1" brushRef="#br0">970 3164 0,'0'0'15,"0"0"1,0 0 0,0 0-1</inkml:trace>
  <inkml:trace contextRef="#ctx1" brushRef="#br0" timeOffset="237.29">1429 3060 0,'0'0'15,"0"0"1,0 0 0,0 0-1,0 0 1,-4-9-1,4-4-15,-7-15 16,-3 0 0,3 0-1,7 12 1,-4 6 0,4-5-1</inkml:trace>
  <inkml:trace contextRef="#ctx0" brushRef="#br0" timeOffset="1726.66">6495 3866 22 0,'-22'16'11'0,"-41"3"-12"16,49-16 12-16,3 3-12 15,-13-6 1-15,-1 6-1 0,0 0 1 16,1 1 0-16,2-1 0 16,-2 0 1-16,10 1 0 15,-4 2 0-15,7 0 1 16,1 1 0-16,3-1 0 16,3 1-1-16,4 2 1 31,0 10-1-31,-7 6 0 15,4 4-1-15,-4 2 0 16,3 1 0-16,-10 12 1 16,0-3-1-16,3-7 1 15,-6 7-1-15,2 3 0 16,5-3 2-16,-4 3 0 0,3-3 1 16,8 0 1-16,-8 0 0 15,4-3 1-15,3-7-1 16,8-3 1-16,0-5-1 15,3 2 1-15,3-9-1 16,8-4 0-16,-4-2-1 16,11-4 0-16,6-9-1 15,1-3 1-15,3 0-6 16,-3-3 1-16,-4-7-6 16,-3-3 1-16,-4-6-7 15,-7-9 0-15</inkml:trace>
  <inkml:trace contextRef="#ctx0" brushRef="#br0" timeOffset="1939.68">5997 4528 29 0,'0'25'14'0,"11"-19"-3"0,-4-6 18 16,0 3-27-16,4 0 0 15,3-3-1-15,7 0 1 16,7-3-4-16,4 3 0 0,7 0-4 16,-1 0 1-16,-2-3-6 15,-1 0 0-15</inkml:trace>
  <inkml:trace contextRef="#ctx0" brushRef="#br0" timeOffset="2432.88">6615 4575 42 0,'0'6'21'0,"-7"-6"-27"16,3 0 38-16,-3 0-33 16,-4-3 1-16,-6 3 0 15,3 0 0-15,-8 3 0 16,5 6 0-16,6 1 0 15,-6-1 1-15,10 4-1 16,-1 6 1-16,1-1-2 16,7-2 1-16,7 0-1 15,1-1 1-15,6-5-1 0,-4-1 0 16,4-2 0-16,0-1 1 16,1-3-1-16,-5 0 1 15,1-3 0-15,-4 0 0 16,0 3-1-16,0-3 1 15,-7 6-1-15,3 4 1 16,-3 2 0-16,0-2 0 16,0 2 0-16,-3 10 1 15,-1 7-1-15,1-4 1 0,-4-3 0 16,0 6 1-16,3 3-1 16,-3 1 0-16,4-1 1 15,3-6 1-15,3-3-1 16,4-6 1-16,4-1-3 15,-4-2 1-15,7-4-4 16,4-9 0-16,3-9-10 16,0-10 1-16,7 0-1 15,-10-9 0-15</inkml:trace>
  <inkml:trace contextRef="#ctx0" brushRef="#br0" timeOffset="3289.17">6911 4738 34 0,'0'25'17'0,"7"0"-20"0,-7-19 34 16,7 4-31-16,0-1 0 16,4 0 1-16,-1-2 1 15,1 2-2-15,3 1 1 16,4-7 0-16,3 0 1 15,11-3-2-15,-1-10 1 16,5 4-2-16,2-10 0 16,1 4-3-16,0-1 1 15,0 4-2-15,-7-10 1 16,-1 3 0-16,-6 1 0 0,-4 5 1 16,4-2 0-16,-11-1 3 15,0 7 1-15,-7 0 1 16,4-1 0-16,-11 7 0 15,0 4 1-15,-7 2-1 16,0 3 0-16,-4 10-1 16,0-6 1-16,1 5-2 15,-4 4 0-15,7-3-2 16,0-6 0-16,3 9-1 16,1-13 1-16,3-3-1 15,3 4 1-15,4-7 0 16,0 0 0-16,0 0 1 15,4 0 1-15,-4-9-3 16,0 6 1-16,0-3-3 16,0-6 0-16,0 2 0 15,4-2 0-15,-8-1 0 16,8 1 1-16,-4 6 5 0,0 0 0 16,0 6 3-16,7-3 0 15,-3 3 0-15,-1-3 1 16,-6 3-1-16,6-3 0 15,4-3-3-15,8-6 1 16,-12-1-1-16,11-5 0 16,8-17 1-16,-5 7 1 15,12-19 0-15,-5-12 1 16,1 9 0-16,-4-13 1 16,-3-12-1-16,-7-6 0 0,-4-4-2 15,-4-3 0-15,-10 4-1 16,0 28 1-16,0-1-2 15,0 10 1-15,-10 7-1 16,3 18 1-16,-4 3 0 16,-3 13 0-16,0 16-1 15,3 21 1-15,4 29-1 16,4 15 1-16,6-12 0 16,1 19 1-16,6-4 0 15,-6-9 0-15,3-6 0 16,0-9 0-16,-3-20-3 15,-1-5 1-15,-3-10-7 16,-3-10 0-16,-5-9-7 16,5-9 0-16</inkml:trace>
  <inkml:trace contextRef="#ctx0" brushRef="#br0" timeOffset="3515.45">7645 4412 31 0,'14'6'15'0,"7"3"-5"0,-10-9 21 16,-4-6-27-16,3 6 0 16,4 6 1-16,4-6 0 15,3-6-7-15,7 6 0 16,-6 0 5-16,6-3 0 16,0 3-4-16,0-13 0 0,0 7-3 15,-6 3 0-15,-5 3-6 16,1 0 0-16,-1 3-4 15,-2 3 1-15</inkml:trace>
  <inkml:trace contextRef="#ctx0" brushRef="#br0" timeOffset="3666.73">8103 4521 25 0,'7'32'12'0,"-3"-7"-10"16,-4-22 19-16,3 6-21 15,-3 7 1-15,4-6-1 16,-4-1 1-16,0-6-2 15,0-3 0-15,0-6-2 16,0-4 1-16,-4-2-6 16,4-7 0-16</inkml:trace>
  <inkml:trace contextRef="#ctx0" brushRef="#br0" timeOffset="4023.62">8128 4437 20 0,'11'6'10'0,"17"-6"-12"0,-14 0 13 15,4 0-11-15,-8 3 1 16,8 0-1-16,3 0 0 16,4-3 1-16,3 0 1 0,0-3-1 15,0-3 1-15,-7 0 2 16,1-1 1-16,2 4 0 15,-6-6 1-15,-4 9-2 16,0-6 1-16,-3 6-2 16,-4 6 1-16,-4-3-3 15,-6 3 1-15,-4 4-3 16,-4 2 1-16,1 7-2 16,-1 3 0-16,0-3-1 15,1 0 0-15,3-4-4 16,3 4 1-16,4 3-4 15,4-6 1-15,6-7 0 16,5-2 0-16</inkml:trace>
  <inkml:trace contextRef="#ctx0" brushRef="#br0" timeOffset="4370.5">8587 4471 18 0,'3'19'9'0,"11"9"-4"0,-7-18 18 15,4 5-23-15,3-5 1 16,0-4-2-16,4 7 1 16,-1-4-1-16,1-3 1 15,0 4 0-15,-1-10 1 16,1 0-1-16,-4-13 0 16,0-3 1-16,0 1 0 0,4-10 1 15,-4 3 0 1,4 6 1-16,3 0 0 0,7 4 0 15,7-1 1-15,1 7-1 16,-1 3 1-16,-3 6-1 16,-1 3 1-16,8 10-2 15,7 0 0-15,0 6-1 16,0-4 1-16,3-5-3 16,4 6 1-16,0-13-7 15,0 0 1-15,-11-6-6 16,-17-9 0-16</inkml:trace>
  <inkml:trace contextRef="#ctx0" brushRef="#br0" timeOffset="4908.52">5870 5368 38 0,'11'6'19'0,"17"-6"-21"16,-10 4 31-16,-8-11-28 15,15 7 1-15,10-3 3 16,4 0 1-16,21-3-5 16,11-4 0-16,27 4 5 15,33 6 0-15,28-3 0 16,35 0 0-16,24 3-1 16,29-10 0-16,4-5-2 15,10-14 1-15,-14-2-3 0,-7 0 0 16,-15-4-2-16,-16-9 1 15,-29 10-8-15,-15 6 1 16,-24 9-11-16,-38 9 0 16</inkml:trace>
  <inkml:trace contextRef="#ctx0" brushRef="#br0" timeOffset="6126.87">23051 3483 27 0,'-11'19'13'0,"-21"-12"-9"0,22-1 13 0,-8 10-18 16,-3 5 1-16,-11 8-1 16,0 5 1-16,-7 10-1 15,-3 0 1-15,0 12-1 16,-1 1 1-16,8 28 0 15,3 2 0-15,8 7 1 16,3 13 0-16,10-16 1 16,7-6 0-16,15-13 0 15,10-10 0-15,15-8 0 16,9-20 1-16,5-5 0 16,10-17 0-16,0-9-1 15,-7-12 1-15,-4-4-1 16,-10-9 1-16,-11-3-2 0,-10-3 1 15,-8 3-2 1,-6 6 1-16,-8-6-1 0,-10 6 1 16,-7 10-1-16,-11 9 0 15,8 0 0-15,-1 6 1 16,-3 3-1-16,6 7 0 16,5-3-2-16,3-1 1 15,7 1-8-15,3-4 0 16,4-9-3-16,7-3 0 0</inkml:trace>
  <inkml:trace contextRef="#ctx0" brushRef="#br0" timeOffset="6832.1">23336 4537 35 0,'-3'10'17'0,"-4"-14"-18"16,7-2 30-16,0-3-28 16,-4-4 0-16,1 1 0 15,-1-1 0-15,4-6-1 16,0 4 0-16,4 2 1 0,3 7 0 15,3 6-1-15,4-10 1 16,4 10-1-16,-4 0 1 16,4 0-1-16,6 3 1 15,8 4-1-15,3-7 1 16,-3 6-3-16,-4 0 0 16,-3 7-4-16,0-7 0 15,0 7-4-15,-1-4 1 16,-3-6-1-16,1 0 1 15,-5-3 3-15,-3-3 0 16,-3 0 8-16,-4-6 0 16,-4 2 5-16,1 1 1 0,-4 0 2 15,-4-4 0-15,-6 7-2 16,-4 3 1-16,0 3-5 16,0 7 0-16,-4-1-2 15,0 4 1-15,1 2-3 16,-1 4 0-16,4-3-1 15,3-7 0-15,4 10 0 16,7-6 1-16,7 2-2 16,4-5 1-16,-1-4 1 15,5-6 0-15,-1 0 0 16,0-6 0-16,0 6 0 16,-3-3 1-16,-1 3-1 15,1-10 0-15,-1 4 0 16,-3 3 0-16,4 0 0 15,-4 3 0-15,4 3 0 0,-1 0 1 16,-3 0-1-16,0 3 0 16,0 10 0-16,4-3 0 15,-1 5-4-15,1-2 1 16,0 0-8-16,-1-10 0 16</inkml:trace>
  <inkml:trace contextRef="#ctx0" brushRef="#br0" timeOffset="7281.78">23989 4822 38 0,'-4'32'19'0,"11"15"-18"0,-3-38 29 0,-4-2-29 16,0-1 0-16,0 0 1 16,0 0 1-16,0-6-4 15,0 0 1-15,0-15 1 16,0-4 0-16,0-12-1 16,0-1 1-16,3-15-2 15,1 0 1-15,-4-3-3 16,0-3 1-16,0 9-1 15,4 6 0-15,-1 13 0 16,8 3 0-16,6 3 1 0,8 0 1 16,3 7 1-16,-3 2 0 15,0 10 1 1,-4 4 1-16,0 5-1 0,-3 7 0 16,-8-4 0-16,-6 10 0 15,-8-3-1-15,-3 3 1 16,-11 3-2-16,-6 0 1 15,-4-9-3-15,-1-1 0 16,1-2-8-16,3-10 1 16</inkml:trace>
  <inkml:trace contextRef="#ctx0" brushRef="#br0" timeOffset="7717.82">24321 3948 35 0,'10'72'17'0,"-17"41"-21"15,4-79 27-15,-1 19-23 16,0 1 1-16,1 5-1 15,-1-5 0-15,1-4 0 16,-1-16 1-16,4-9 0 16,0-3 0-16,0-3 0 0,7-13 0 15,0-6-1 1,1-15 1-16,2-4-1 0,1 0 0 16,-1-3-1-16,4 3 1 31,15 19 0-31,-1 13 1 15,0 6 0-15,-3-1 1 16,6 1-1-16,5 6 1 16,3-3 0-16,-1 10 0 15,1-10-3-15,0-4 1 0,-7-2-7 16,-4-10 1-16,-7-12-5 16,-7-3 1-16</inkml:trace>
  <inkml:trace contextRef="#ctx0" brushRef="#br0" timeOffset="8228.4">22518 4895 23 0,'-21'-4'11'0,"-1"8"6"0,22-4 13 16,0 6-24-16,0-6 1 16,4 6 4-16,3 0 0 15,7-2-14-15,14 5 1 0,15 0 10 16,20 1 0-16,15-1-3 16,21-6 1-16,38 0-2 15,15-3 0-15,21-6-1 16,10-13 0-16,18 1-2 15,11 5 1-15,3 4-3 16,-7 5 1-16,-17 4-3 16,-32 13 0-16,-22 0-2 15,-20 2 1-15,-26-9-6 16,-27 4 1-16,-32-1-9 16,-25-6 0-16,-18 1 2 15,-17-4 0-15</inkml:trace>
  <inkml:trace contextRef="#ctx0" brushRef="#br0" timeOffset="13873.72">17300 918 31 0,'-3'19'15'0,"6"-16"-3"0,-3 4 15 15,0-4-22-15,0 3 0 16,0 10 2-16,0 6 0 16,4-7-9-16,3 14 0 15,0 14 6-15,3 17 0 16,1 12-4-16,0-9 1 0,3 0-4 16,0-1 0-16,-4-18-9 15,5-16 0-15,-5-2-3 16,4-26 1-16</inkml:trace>
  <inkml:trace contextRef="#ctx0" brushRef="#br0" timeOffset="14339.24">17967 1091 40 0,'4'6'20'0,"-12"-3"-19"0,5 4 37 15,-1 2-36-15,-3 3 0 16,-7 10 0-16,-7-3 0 16,0 3-4-16,0 0 0 15,0 0 1-15,-1 3 0 16,5 0-2-16,3-6 1 0,3-3 0 16,4 3 1-16,11-7 0 15,6 4 1-15,8-10 2 16,3 7 0-16,4 2 1 15,3 4 1-15,4-9-1 16,-1 5 0-16,-9-2-1 16,-12 12 1-16,-6 3-2 15,-11-12 1-15,-8-1-6 16,-6-2 0-16,-10 3-11 16,-5-4 1-16</inkml:trace>
  <inkml:trace contextRef="#ctx0" brushRef="#br0" timeOffset="15269.3">19823 1144 48 0,'3'6'24'0,"1"-6"-19"16,-4 0 36-16,0 0-41 15,-4 4 1-15,-3 5-1 16,-11 7 0-16,-6-1 0 15,-1-5 0-15,-3 18-1 16,0 6 0-16,3-2-1 16,0 2 1-16,4 4 0 15,3 3 0-15,4 3 1 16,11 0 0-16,3-16 0 16,3 0 1-16,11 0-1 0,8-6 0 15,6-3-2-15,4-10 0 16,-1-9-6-1,1-6 0-15,0 3-6 0,-4-13 0 16</inkml:trace>
  <inkml:trace contextRef="#ctx0" brushRef="#br0" timeOffset="15540.89">19971 1342 34 0,'14'25'17'0,"-4"3"-14"15,-6-22 24-15,0 4-26 16,-1-1 1-16,1 7 1 16,3 3 0-16,0 9-3 15,3 0 1-15,4-3 3 16,0-6 0-16,1-3-1 16,2 2 1-16,-6-8-1 15,-1-20 1-15,1 1-2 16,-4-7 0-16,4-2-4 15,-4-1 1-15,3-6-10 16,1-10 0-16,-1 4-4 16,-3-10 1-16</inkml:trace>
  <inkml:trace contextRef="#ctx0" brushRef="#br0" timeOffset="15853.6">20412 1546 33 0,'10'43'16'0,"-3"-30"-14"0,-7-13 25 16,0-3-25-16,0-7 0 16,-3-8 0-16,-1-7 1 15,1-1-4-15,-4 5 1 0,0-14 2 16,3 10 1-1,1 0-1-15,-1 12 1 0,4-2 0 16,7 5 1-16,7 4-1 16,11 3 0-16,0 3-1 15,3 0 1-15,4 0-7 16,-1 0 1-16,-2 0-9 16,-8 0 1-16,-4 0-4 15,-6-6 1-15</inkml:trace>
  <inkml:trace contextRef="#ctx0" brushRef="#br0" timeOffset="16126.37">20697 1351 36 0,'0'19'18'0,"25"22"-16"16,-14-32 32-16,-1 7-33 0,4 3 0 15,1 9 1-15,2 0 0 16,-3 0-2-16,0-6 0 15,1-9 3-15,-5 2 1 16,1-15-1-16,-1 10 1 16,1-4 0-16,-1 4 0 15,-2-17-1-15,2-2 0 16,1-10-2-16,3-6 1 31,10-19-10-31,-6 0 0 16,0 13-8-16,-4-1 1 0</inkml:trace>
  <inkml:trace contextRef="#ctx0" brushRef="#br0" timeOffset="16468.82">21128 1499 44 0,'21'12'22'0,"11"7"-17"16,-22-19 32-16,4-3-37 15,4-7 1-15,10-8 0 16,1 2 0-16,-1-9-2 16,-4 3 0-16,-2-3 0 15,-8-4 1-15,-7 8-2 16,-7 8 1-16,-11-6-1 16,-3 13 0-16,-4 6 0 15,1 16 0-15,-1 2 1 0,1 11 0 16,2 8 2-16,8 13 0 15,4-15 1-15,3-4 1 16,7 4 1-16,7-1 0 16,11-6-1-16,3-9 1 15,4-6-4-15,3-13 1 16,0-6-9-16,4-4 1 16,-11 10-8-16,-7-9 0 15</inkml:trace>
  <inkml:trace contextRef="#ctx0" brushRef="#br0" timeOffset="18679.2">23562 1483 23 0,'14'9'11'0,"0"16"3"15,-7-25 12-15,-7 0-23 16,4 3 1-16,-4 4 0 16,-4 2 0-16,-6-3-6 15,-4 16 0-15,-8-12 4 16,1 9 0-16,-7 15-4 15,-4 7 1-15,-6 0-3 16,2 3 1-16,1 6-5 0,3-16 1 16,8-6-4-1,2-9 0-15</inkml:trace>
  <inkml:trace contextRef="#ctx0" brushRef="#br0" timeOffset="18918.24">23262 1615 31 0,'21'-7'15'0,"18"51"-7"0,-28-28 28 0,3 3-33 16,3 3 1-16,-2 9 0 15,-1 13 1-15,0-3-8 16,3 9 1-16,1-16 1 15,3 4 1-15,-7-10-12 16,0-9 1-16,-3-13-3 16,0-15 1-16</inkml:trace>
  <inkml:trace contextRef="#ctx0" brushRef="#br0" timeOffset="19351.84">23636 1194 50 0,'11'10'25'0,"3"-20"-29"0,-7 7 51 15,3 0-47-15,5 3 1 16,-1-6-1-16,3 3 1 31,8 3-2-31,-7 3 1 0,-4 3-1 16,-4 0 0-16,-3 4 0 16,-7 2 0-16,-3-5 0 15,-1 5 0-15,1 10 0 16,-1-3 0-16,1 0 1 15,-1 6 0-15,4-6 0 16,4-1 1-16,3-5-1 16,0-1 1-16,0 1-1 15,4-4 1-15,3-2-4 16,3 2 0-16,1-6-8 16,0 0 0-16,-4 1-3 15,-4 2 0-15</inkml:trace>
  <inkml:trace contextRef="#ctx0" brushRef="#br0" timeOffset="19638.74">23943 1941 48 0,'14'6'24'0,"7"-3"-26"0,-14-3 46 0,0-3-43 16,8 3 0-16,2-9-1 16,11-1 0-16,1 1-3 15,-1-1 0-15,-3 4-9 16,-4-7 1-16,0-2-4 15,0-4 1-15</inkml:trace>
  <inkml:trace contextRef="#ctx0" brushRef="#br0" timeOffset="19865.93">24102 1740 49 0,'10'63'24'0,"1"9"-29"15,-11-44 47-15,0 7-42 16,0-1 0-16,3 7-5 16,1-7 1-16,-4-2-7 0,-4-4 1 15,1-19-4-15,3-9 1 16</inkml:trace>
  <inkml:trace contextRef="#ctx0" brushRef="#br0" timeOffset="20464.3">24850 1367 38 0,'7'-6'19'0,"-7"12"-20"0,0-6 35 15,-4 6-33-15,-6 7 1 16,-1 2-1-16,-10 4 1 0,-7 6-3 16,-4 13 1-16,-7-10 0 15,4 16 1-15,3 9-1 16,0 16 0-16,1 3 0 15,2 16 1-15,8-6 0 16,4 2 0-16,6 1 0 16,4-13 0-16,3-9-2 15,8-10 0-15,3-9-5 16,4-13 0-16,3-5-7 16,3-20 1-16</inkml:trace>
  <inkml:trace contextRef="#ctx0" brushRef="#br0" timeOffset="20749.97">25001 1831 48 0,'-17'44'24'0,"-33"53"-29"0,36-75 43 15,-3 19-39-15,-8-13 1 16,0 25 0-16,1 1 0 16,-1-1-1-16,0 3 1 15,7-5-5-15,4-8 0 0,0-14-8 16,11-20 1-16</inkml:trace>
  <inkml:trace contextRef="#ctx0" brushRef="#br0" timeOffset="20960.5">24698 1912 34 0,'21'54'17'0,"4"5"-8"15,-18-40 22-15,0 0-31 16,0 9 1-16,4-9-1 16,-1 0 1-16,1-4-4 15,-1 1 1-15,-3-6-8 16,0-7 0-16,1 6-2 0,2-12 1 16</inkml:trace>
  <inkml:trace contextRef="#ctx0" brushRef="#br0" timeOffset="21216.05">25047 2129 40 0,'14'12'20'0,"-3"1"-17"0,-8-13 39 0,5-3-41 16,2 3 0-16,8-7 0 16,-1 4 0-16,12-3-5 15,-8 0 1-15,3 0-10 16,-2-7 1-16,2 0-2 16,1-2 1-16</inkml:trace>
  <inkml:trace contextRef="#ctx0" brushRef="#br0" timeOffset="21454.46">25513 2013 43 0,'0'25'21'0,"-7"16"-26"0,3-23 43 16,1 1-38-16,-1-9 0 16,-3 5-1-16,4 7 0 15,-1 3-3-15,4-6 0 16,0-3-8-16,0-13 0 0</inkml:trace>
  <inkml:trace contextRef="#ctx0" brushRef="#br0" timeOffset="21739.08">25696 1633 47 0,'22'35'23'0,"-1"46"-23"16,-11-56 39-16,4 23-38 15,0 5 1-15,1 10 0 16,-5-16 1-16,-3 12-5 16,-7 4 1-16,-10-10-2 15,-8 4 0-15,0-7-12 16,-3-6 1-16</inkml:trace>
  <inkml:trace contextRef="#ctx0" brushRef="#br0" timeOffset="22220.75">25950 1382 49 0,'7'19'24'15,"8"-9"-20"-15,-8-7 36 0,3 3-39 16,1 0 0-16,3-2 1 15,3 2 1-15,5-6-3 16,-1 0 0-16,0-10 1 16,0 4 1-16,-3 6-1 15,-4 0 0-15,-4 0-2 16,-2 6 0-16,-8 4-1 16,-4 2 1-16,-3 7-1 15,-4 13 0-15,1-1 0 0,-4-9 0 16,3-3 2-16,4 9 0 15,4 0 1-15,6 0 1 16,4-3-1-16,4-6 1 16,3-3-1-16,3-16 1 15,-2 0-6-15,2-10 1 16,4-5-13-16,-3 2 0 16</inkml:trace>
  <inkml:trace contextRef="#ctx0" brushRef="#br0" timeOffset="22791.1">26254 2235 39 0,'0'16'19'0,"24"3"-7"0,-13-13 23 0,3-6-34 16,7 3 0-16,8 4 1 15,9-7 1-15,8-7-4 16,4 4 1-16,-8 3-1 15,-7-6 0-15,-7 6-9 16,-10 6 1-16,-11-6-5 16,-7 3 0-16</inkml:trace>
  <inkml:trace contextRef="#ctx0" brushRef="#br0" timeOffset="22987.22">26218 2580 39 0,'18'19'19'0,"39"-19"-19"0,-36 0 32 15,7 6-32-15,4-6 1 16,6-9-2-16,8 3 0 16,-3 0-10-16,-5-7 1 15,-9 4-1-15,-8-7 0 16</inkml:trace>
  <inkml:trace contextRef="#ctx0" brushRef="#br0" timeOffset="23436.71">27256 1803 53 0,'0'3'26'0,"-7"13"-36"0,3-13 55 15,-3 9-44-15,-7 7 0 16,-4 0 0-16,1 6 1 16,-1 3-3-16,0 7 1 15,4 5 1-15,4-8 1 16,-1 2-1-16,8 4 0 15,3-4-2-15,7-2 0 16,7-7-5-16,3-6 1 0,4-10-11 16,4-9 1-16,-7-3 0 15,-1-3 0-15</inkml:trace>
  <inkml:trace contextRef="#ctx0" brushRef="#br0" timeOffset="23661.93">27446 1865 55 0,'-10'54'27'0,"-8"30"-35"16,14-59 58-16,-6 1-48 16,-4 21 0-16,-4 15 0 15,4 17 0-15,-4 12-3 16,4-4 0-16,-3 1-1 15,-5-16 0-15,-2-6-12 0,-1-6 1 16,-3-16-3-16,7-19 0 16</inkml:trace>
  <inkml:trace contextRef="#ctx0" brushRef="#br0" timeOffset="26364.52">30039 2072 29 0,'0'7'14'0,"0"-4"-2"0,0 3 14 16,-3-6-24-16,-8 3 0 15,-3 3 0-15,-4-2 0 16,-3 2-3-16,-7 3 0 0,3 1 2 16,0 5 0-16,1-2-1 15,-1-4 0-15,4 7-1 16,3 0 0-16,4 6 0 15,7 3 0-15,4 0 0 16,6-6 0-16,4-4 0 16,7-5 1-16,7-10 0 15,4-10 0-15,0-5 1 16,-4-4 0-16,0 9-1 16,-3-2 1-16,-4-1-1 15,3 4 1-15,-2-1-1 16,-5 1 1-16,1 0-1 15,-1 2 1-15,1 7 0 16,-4 0 0-16,0 16 1 16,0 3 0-16,4 15 1 15,-1-2 0-15,4 9-1 16,4-7 1-16,3 4-2 0,0-4 1 16,4-12-10-1,-4-6 1-15,0-13-7 0,1-3 1 16</inkml:trace>
  <inkml:trace contextRef="#ctx0" brushRef="#br0" timeOffset="27850.97">19646 2919 27 0,'0'9'13'0,"7"17"-6"0,-3-23 13 0,-1 3-17 15,-3-6 1 1,0-6 2-16,-3-4 1 0,-1-9-8 16,-3-9 0-16,4-3 6 15,-4-13 0-15,0-6-2 16,3-4 1-16,4-15-2 15,0 10 0-15,7 2-1 16,4-2 0-16,6 9 0 16,12-4 0-16,-1 11-1 15,4 8 0-15,3 7-2 16,0 9 1-16,0 13-6 16,-6 12 1-16,-5 13-8 15,-13 0 0-15</inkml:trace>
  <inkml:trace contextRef="#ctx0" brushRef="#br0" timeOffset="28093.58">19495 2900 39 0,'7'10'19'0,"21"-1"-14"0,-18-9 31 15,4 0-32-15,8 0 0 16,9-6 0-16,8 3 0 0,-4 3-7 16,1-7 1-16,3 4-1 15,-1 3 1-15,-2-12-12 16,-5 2 1-16,-2-2-1 16,-8-4 0-16</inkml:trace>
  <inkml:trace contextRef="#ctx0" brushRef="#br0" timeOffset="28336.5">19985 2944 37 0,'7'38'18'0,"7"-1"-20"15,-7-30 35-15,0 2-33 16,0-6 0-16,4 3 1 15,3-6 1-15,0-6-2 16,0-3 1-16,0-4 0 0,-3-9 1 16,-4 3-3-16,0-2 0 15,0-11-9-15,-3 10 1 32</inkml:trace>
  <inkml:trace contextRef="#ctx0" brushRef="#br0" timeOffset="28706.93">20200 3029 37 0,'4'41'18'0,"3"-32"-15"0,-7-9 23 0,0 0-25 16,7 0 0-16,-4-13-1 15,4 4 1-15,-3-10-2 16,3 0 1-16,0 1 0 16,0-1 1-16,0 3-2 15,4 4 0-15,-4-7 0 16,3 6 1-16,1 4-1 16,-1-1 1-16,1 7-1 15,-4 3 1-15,0 0 1 16,0 0 0-16,4 3 0 0,-4 4 0 15,0 2 0 1,0 0 0-16,0 10 0 0,0 6 0 16,0-6-2-16,4 0 0 15,-1-3-8-15,1-4 1 16,6-2-3-16,-2-14 1 16</inkml:trace>
  <inkml:trace contextRef="#ctx0" brushRef="#br0" timeOffset="29216.12">20683 2847 38 0,'4'0'19'0,"6"0"-18"0,-2 0 34 0,-1 0-32 16,-4 0 1-16,1 0 0 16,-4 0 1-16,3 0-8 15,-6 9 1-15,-1 1 2 16,4-1 1-16,-3 4-3 15,-4 12 0-15,-1 0-1 16,1 3 0-16,0-3 1 16,0 0 0-16,4 3 1 15,3-12 1-15,3 3 0 16,4-10 1-16,7 1-1 16,8-16 0-16,9-4 0 15,5-9 1-15,2-9-1 16,5-6 0-16,3-13-1 15,0 3 1-15,-8-19 0 16,-6 0 0-16,-4-9-1 0,-7-3 1 16,-10 3-1-16,-7 6 1 15,-4 3-1-15,-7 10 0 16,-8 3 0-16,1 15 1 16,-3 13 0-16,-1 13 0 15,0 18-1-15,1 10 1 16,3 16 0-16,3 18 1 15,0 3 0-15,8 7 0 16,3 19 1-16,11-10 1 0,-1 3-1 16,1-22 1-16,-1-9-3 15,4-13 0-15,-3-18-8 16,0 0 1-16,-8-23-6 16,-6-6 0-16</inkml:trace>
  <inkml:trace contextRef="#ctx0" brushRef="#br0" timeOffset="29411.6">20832 2656 35 0,'21'31'17'0,"7"-6"-14"16,-21-16 28-16,4-5-29 15,3-4 0-15,3 6 2 16,12-6 1-16,2-6-6 15,8 2 0-15,0 4-2 0,0 0 0 16,-11 4-9-16,0-4 1 16</inkml:trace>
  <inkml:trace contextRef="#ctx0" brushRef="#br0" timeOffset="29563.39">21265 2941 37 0,'11'22'18'0,"-11"12"-21"0,4-34 26 16,-1 4-29-16,-3-4 1 15,4-10-13-15,-1 1 0 0</inkml:trace>
  <inkml:trace contextRef="#ctx0" brushRef="#br0" timeOffset="29922.01">21361 2794 17 0,'21'9'8'0,"-3"0"4"16,-11-9 6-16,3 0-14 15,1 0 1-15,6 0 1 16,-3 0 1-16,1 4-9 15,-1-4 1-15,-4 0 5 16,1-4 1-16,-4-2-3 0,0 3 1 16,-7 3-2-16,0 0 0 15,-4 0-1-15,-3 3 0 16,-3 3-1-16,-1 7 1 16,1 3-1-16,3 2 0 15,-4-2-3-15,7 3 1 16,1 6-3-16,3-6 0 15,3 6-2-15,5-3 1 16,2-10-3-16,4-8 1 16,4-8 1-16,0-8 1 0</inkml:trace>
  <inkml:trace contextRef="#ctx0" brushRef="#br0" timeOffset="30253.35">21696 2954 21 0,'10'0'10'0,"5"21"-15"0,-8-24 22 0,0-3-19 16,0 3 0-16,0-6-2 16,0-4 0-16,0 0 6 15,0-5 1-15,0-4-2 16,-3 0 1-16,-1 3 3 15,4 0 0-15,4 7 2 16,6 8 0-16,4 4-1 0,4 4 1 16,0 8-1-16,-4 10 0 15,4 0-2-15,3 6 0 16,-3-6-1-16,3 0 0 16,0 0-4-16,0-3 0 15,1-7-10-15,-5-5 1 16,1-7-3-16,-7-7 1 15</inkml:trace>
  <inkml:trace contextRef="#ctx0" brushRef="#br0" timeOffset="30718.62">23770 2963 39 0,'-3'9'19'0,"-11"-6"-23"0,6 4 36 15,-2-7-30-15,-4 9 0 16,-4 1 1-16,-3 5 0 16,0-5-3-16,0 2 0 15,-1 1 2-15,5 9 1 16,6 3-3-16,4-6 1 15,7 6-2-15,7 0 0 16,0-3-2-16,4-7 1 16,7-5-1-16,3-10 0 15,0-6-1-15,0-7 0 0,4-12-4 16,-4 6 0 0,0-9-3-16,-3-7 1 0</inkml:trace>
  <inkml:trace contextRef="#ctx0" brushRef="#br0" timeOffset="31032.67">24014 3154 38 0,'3'13'19'0,"-3"-29"-22"15,0 7 37-15,-3-1-30 16,-1-12 0-16,1-9 2 16,-1-4 0-16,-3-18-8 15,0-6 1-15,-4 12 4 16,1-10 1-16,3 7-2 0,7 3 0 16,3-3 0-16,8 12 0 15,-1 4 0-15,8 9 0 16,3 15-2-16,7 7 0 15,-3 12-5-15,0 4 1 16,-8 9-12-16,-10-10 1 16</inkml:trace>
  <inkml:trace contextRef="#ctx0" brushRef="#br0" timeOffset="31213.2">23872 2941 42 0,'15'3'21'0,"23"0"-21"16,-23-3 28-16,2-6-28 16,4 3 0-16,11 0-3 15,7-4 1-15,3 1-7 16,1 3 1-16,-5-6-3 16,-2-1 0-16</inkml:trace>
  <inkml:trace contextRef="#ctx0" brushRef="#br0" timeOffset="31497.32">24896 3070 39 0,'-8'28'19'0,"-27"19"-23"0,21-32 38 16,-4 4-34-16,-3 6 0 0,-3-3 0 16,-5 3 0-16,5 4-2 15,-1-7 0-15,4-4-9 16,7-14 1-16</inkml:trace>
  <inkml:trace contextRef="#ctx0" brushRef="#br0" timeOffset="31695.44">24634 3060 36 0,'36'38'18'0,"24"24"-13"16,-46-43 26-16,3 6-28 15,8-9 1-15,0 6 1 16,3 3 0-16,0-3-9 16,-3 0 0-16,-4-9-3 15,-3-1 0-15,-11-6-6 0,0-2 1 16</inkml:trace>
  <inkml:trace contextRef="#ctx0" brushRef="#br0" timeOffset="32247.74">25188 2772 43 0,'29'6'21'0,"16"-19"-25"15,-30 7 37-15,6 0-28 0,10 3 1 16,8-7 2 0,7 4 1-16,4 3-12 0,-12 3 1 15,1 0 7-15,-7 0 1 16,0 0-4-16,-11 0 1 15,0 9-3-15,-10 4 1 16,-4 6-2-16,-11 6 1 16,1 0-1-16,-5 3 0 15,-6 7 0-15,-7 2 1 16,-3-2-1-16,-5-1 0 16,1 1-1-16,3-4 0 15,4 0-3-15,4-2 0 0,2-4-11 16,5-16 0-16</inkml:trace>
  <inkml:trace contextRef="#ctx0" brushRef="#br0" timeOffset="32684.92">25531 3515 53 0,'10'-3'26'0,"-3"-7"-27"0,-3 17 42 16,-4-7-41-16,0 0 0 15,-4-7 0-15,-3 4 1 16,-3-6-2-16,-8 2 1 16,-3 7-1-16,-4 7 1 15,-3-14-1-15,3 7 0 16,4 10 0-16,3 6 0 16,4-4 0-16,4 4 0 15,6-1 1-15,4 4 0 0,7-3 0 16,4-3 1-16,6-4 0 15,1-3 1-15,3-6-2 16,0-6 1-16,1-3-6 16,-8-1 1-16,-4-6-10 15,-13-6 0-15</inkml:trace>
  <inkml:trace contextRef="#ctx1" brushRef="#br0" timeOffset="35039.07">19184 6049 0</inkml:trace>
  <inkml:trace contextRef="#ctx0" brushRef="#br1" timeOffset="58387.12">22842 1075 27 0,'0'13'13'0,"4"-48"-3"0,-4 35 13 15,0 13-20-15,-4 9 0 16,1 9 1-16,-4 10 1 0,-7 22-7 16,3 18 1-1,1-3 3-15,-1 23 1 0,0 15-3 16,4 25 1-16,4-16-1 16,-4-9 0-16,0-9-1 15,3-16 0-15,-3-13-5 16,0-15 1-16,0-16-6 15,-4-12 0-15</inkml:trace>
  <inkml:trace contextRef="#ctx0" brushRef="#br1" timeOffset="59859.56">23040 1000 18 0,'14'12'9'0,"11"10"-2"15,-18-22 6-15,0 0-10 16,3 0 0-16,1-6 4 16,3 3 0-16,4-3-8 15,3 6 0-15,4-7 5 0,3 7 1 16,7 7-1-16,4-1 0 16,-4 3-2-16,8-5 1 15,6 2-1-15,7-6 1 16,8 0 0-16,6-10 1 15,8 1-2-15,-4-7 1 16,7 7-2-16,15-7 1 16,9 7-2-16,1 6 1 15,0-7-1-15,10 7 0 16,11 3 0-16,4 0 0 0,-11 0 0 16,14 3 0-16,11-3 0 15,-4 0 1-15,0 0-1 16,7 10 0-16,7-10-1 15,-10 3 1-15,10 3-1 16,11 7 0-16,-7 2 0 16,-4-12 1-16,0 10 0 15,-3-10 0-15,-15 3-1 16,-6-2 1-16,-4-4-1 16,-7-4 1-16,-7-2-1 15,-7 3 0-15,-11 3 0 16,-14-6 0-16,-11-1 0 15,-2 4 1-15,-9-6-1 16,-6 9 1-16,-7-6-1 16,-7 12 1-16,-4-3-1 15,-10 13 1-15,-7-7-2 0,-8 10 1 16,-3 12 0-16,-3 7 0 16,-4 6 0-16,-7 9 0 15,0 0 0-15,-4 10 1 16,1 3-1-16,-1 6 0 15,0 7-1-15,1 8 1 16,-1-5-1-16,8 6 1 16,-1-7 0-16,8-12 0 15,-4 3 1-15,3 0 0 16,-3-15 0-16,0 2 1 16,0 4-1-16,4-6 0 0,-4 2 0 15,0-12 1-15,-4 7-1 16,1-1 1-16,-1-9-1 15,-6 0 1-15,-1 0 0 16,0-7 0-16,-3 1-1 16,0-4 1-16,0-5-1 15,-4-7 1-15,-3 6-1 16,-3-13 0-16,-5 4 0 16,-6 0 1-16,-4-10-1 15,-7-9 1-15,-6 0-1 16,-8 0 1-16,7 0-1 15,-11-6 1-15,-6 3-1 16,-15-13 1-16,-3 4-1 16,-11-4 0-16,7 0 0 15,-14 4 0-15,-7-7 0 0,-14 3 0 16,15 1 0-16,-15 2 0 31,-71-21-1-31,8-4 1 16,6 13 0-16,4-13 0 15,21 13 0-15,-6 0 0 16,-1-3 0-16,14-3 0 16,-3-1 0-16,-4-5 1 15,-10 12-1-15,14-1 1 16,-8 8-3-16,8-1 0 16,3 13-9-16,8 6 0 0,3 0-1 15,0 0 1-15</inkml:trace>
  <inkml:trace contextRef="#ctx0" brushRef="#br1" timeOffset="62637.75">19181 6600 41 0,'-11'38'20'0,"-45"15"-19"0,41-31 20 0,-2 0-21 15,-8 16 0-15,-10 12 0 16,-8 3 0-16,-6 7-1 16,7-7 1-16,3-3-1 15,7-6 0-15,4-3-5 16,7-6 1-16,7-17-5 15,3-8 0-15</inkml:trace>
  <inkml:trace contextRef="#ctx0" brushRef="#br1" timeOffset="62892.46">18768 6770 37 0,'28'37'18'0,"25"-8"-14"0,-39-14 32 15,7 4-32-15,4 9 0 16,3 4 0-16,-3 2 0 16,0 1-7-16,-1 5 1 15,1-2 1-15,-4-13 1 0,-3-6-11 16,-4-6 0-16,0-1-3 15,0-21 1 1</inkml:trace>
  <inkml:trace contextRef="#ctx0" brushRef="#br1" timeOffset="63312.21">19526 6055 53 0,'7'3'26'0,"11"-9"-31"15,-15 6 52-15,5 0-45 16,-1-7 0-16,3 4 1 0,4-3 0 15,0 6-4 1,1 0 0-16,-5 3 2 0,-3 7 0 16,-3-4-3-16,-8-3 1 15,-3 6-2-15,0 7 1 16,-4 9-3-16,-3 7 1 16,0-4 1-16,0 0 1 15,4 6 2-15,2 4 0 16,5-3 2-16,3-7 0 15,3-6 2-15,5-7 1 16,9-2-4-16,11-7 0 16,8-6-7-16,-1 0 0 15,0-6-10-15,-3 6 0 0</inkml:trace>
  <inkml:trace contextRef="#ctx0" brushRef="#br1" timeOffset="63702.45">19823 7043 44 0,'-4'3'22'0,"8"3"-14"0,-4-6 32 16,0 0-37-16,7-3 0 15,3 3 2-15,8-3 0 16,3 0-5-16,11 3 0 0,10-4 1 16,0 1 1-16,4 0-6 15,0 3 0-15,-7 0-13 16,-4 0 1-16</inkml:trace>
  <inkml:trace contextRef="#ctx0" brushRef="#br1" timeOffset="63928.21">20059 6927 49 0,'-7'69'24'0,"7"6"-19"15,3-50 33-15,1-3-38 16,-1 12 1-16,1 4-7 16,0 3 1-16,-1-10-7 15,-3-6 0-15</inkml:trace>
  <inkml:trace contextRef="#ctx0" brushRef="#br1" timeOffset="64452.84">21033 6422 46 0,'0'-3'23'0,"-4"15"-16"16,4-6 31-16,-3 4-36 15,-4 2 0-15,-4 7 0 0,-7 16 0 16,1-13-3-16,-1 12 0 16,-14 13 2-16,1 0 1 15,-1 19-2-15,0 6 0 16,4 19 0-16,7-6 1 15,3 3-3-15,4 3 1 16,7-7-3-16,3-5 0 16,8-10-5-16,10-10 0 15,4-18-6-15,10-10 0 16</inkml:trace>
  <inkml:trace contextRef="#ctx0" brushRef="#br1" timeOffset="64708.04">21428 6992 41 0,'-14'29'20'0,"-25"30"-19"16,28-34 33-16,-6-9-32 15,-1 15 1-15,-7 10 0 16,-3 6 1-16,-7 16-5 0,-1 3 0 16,5-4 2-16,3 4 1 15,3-19-8-15,7-12 0 16,4-16-8-16,3-19 1 16</inkml:trace>
  <inkml:trace contextRef="#ctx0" brushRef="#br1" timeOffset="64903.08">21110 7159 35 0,'14'62'17'0,"4"-59"-12"0,-11 10 22 0,0 12-26 15,0 0 1-15,0 0-1 16,4 0 0-16,-1-3-5 15,1-9 0-15,-4-7-7 16,0-9 1-16</inkml:trace>
  <inkml:trace contextRef="#ctx0" brushRef="#br1" timeOffset="65144.68">21646 7174 55 0,'18'7'27'0,"21"-14"-32"0,-25 1 51 16,4-6-45-16,3 2 0 15,11-9-2-15,-1 7 0 16,5-1-4-16,-1 1 0 15,-3 2-10-15,-4-2 0 16</inkml:trace>
  <inkml:trace contextRef="#ctx0" brushRef="#br1" timeOffset="65414.98">22289 7130 43 0,'0'63'21'0,"-11"-41"-21"15,7-6 29-15,1 12-29 16,-1 0 0-16,4 4-1 15,0 5 0-15,0-5-5 16,4-10 0-16,-1-10-6 16,-3-12 1-16</inkml:trace>
  <inkml:trace contextRef="#ctx0" brushRef="#br1" timeOffset="65985.25">22426 6585 48 0,'28'15'24'0,"18"61"-24"0,-32-51 45 15,4 9-43-15,3 13 0 16,4 19-1-16,-1-3 0 16,-2 15-2-16,-8 13 1 15,-7 19 0-15,-7-3 1 16,-11-7-4-16,-6-15 1 16,-1-13-6-16,-3-13 0 0,0-12-8 15,-1-15 1-15</inkml:trace>
  <inkml:trace contextRef="#ctx0" brushRef="#br1" timeOffset="66420.14">22797 6472 45 0,'7'22'22'0,"7"0"-15"0,-7-19 35 16,0 3-39 0,3 0 0-16,1-2 2 15,0-1 1-15,-4 0-6 0,7-3 0 16,3 3 4-16,1-6 1 15,-4 3-3-15,4-3 1 16,-8 6-3-16,-3 6 1 16,-7 10-3-16,-3-6 1 15,-1-4-1-15,-3 4 1 16,0 2 0-16,-3 7 0 16,6 0 1-16,4 0 0 15,4 0 1-15,-1-3 0 0,8-7-1 16,3-2 1-16,7-7-4 15,0-6 1-15,4-3-8 16,-4-7 0-16,4 0-8 16,-4 1 0-16</inkml:trace>
  <inkml:trace contextRef="#ctx0" brushRef="#br1" timeOffset="66901.37">23379 7043 47 0,'-4'12'23'0,"8"-2"-16"0,-4-7 36 0,3 0-40 15,1 0 0-15,3 3 2 16,3-6 0-16,4 0-7 16,11 0 1-16,17-3 3 15,1 0 1-15,3 0-6 16,-4 3 0-16,-3 0-14 15,-11 6 1-15,-10 7-2 16,-8 5 1-16</inkml:trace>
  <inkml:trace contextRef="#ctx0" brushRef="#br1" timeOffset="67081.72">23283 7419 44 0,'11'28'22'0,"35"-31"-20"0,-32-3 42 16,4 3-44-16,10-4 1 16,11 1-4-16,6 0 0 15,1 0-6-15,4-1 1 16,-1-2-6-16,-3-4 0 16</inkml:trace>
  <inkml:trace contextRef="#ctx0" brushRef="#br1" timeOffset="67423.81">24426 6600 43 0,'4'26'21'0,"-15"-26"-24"15,4 6 38-15,-3 13-36 16,-8 12 1-16,-3-3 0 16,-4 10 1-16,0 6-1 0,1 6 0 15,6 0 0-15,0 7 1 16,8-4 0-16,3-16 0 15,7-2-2-15,10-7 1 16,12-9-5-16,6-10 0 16,11 7-7-16,-4-25 0 15</inkml:trace>
  <inkml:trace contextRef="#ctx0" brushRef="#br1" timeOffset="67650.11">24603 6660 27 0,'7'-6'13'0,"-11"34"3"0,1-15 14 0,-4 8-24 15,0 8 0-15,-4 18 3 16,-7 9 0-16,-3 13-12 16,-3-3 1-16,-8 22 7 15,-7 15 1-15,4 7-5 16,-1-3 1-16,5 6-8 15,6-13 1-15,7-22-11 16,11-15 1-16</inkml:trace>
  <inkml:trace contextRef="#ctx0" brushRef="#br1" timeOffset="69511.22">28102 5744 49 0,'-3'4'24'0,"-4"24"-20"0,3-22 37 15,-3 10-41-15,-7 6 1 16,-11 6-1-16,-3 16 1 15,-4-10-2-15,-6 20 1 0,-12 8 0 16,-6 20 0-16,-8 15-2 16,1 16 1-16,-1 12-1 15,4 20 1-15,7 5 0 16,11 7 0-16,-4-7-1 16,14-8 1-16,8-17-3 15,13-25 0-15,8-12-5 16,10-22 0-16,3-16-5 15,4-15 1 1</inkml:trace>
  <inkml:trace contextRef="#ctx0" brushRef="#br1" timeOffset="70127.34">28071 6591 22 0,'-15'28'11'0,"-16"-6"-3"15,24-9 14-15,-11 2-20 16,-3 14 1-16,-7-1-1 16,6 16 1-16,1 6-3 15,4 13 0-15,3-1 3 0,3-5 1 16,4-1-2-16,7-2 1 16,0-4-1-16,7-9 0 15,4-7-8-15,3-6 1 16,3-9-6-16,1-3 0 15</inkml:trace>
  <inkml:trace contextRef="#ctx0" brushRef="#br1" timeOffset="70383.85">28229 6854 31 0,'-3'26'15'0,"-22"14"-9"15,18-24 23-15,-7 3-27 16,0 6 0-16,-7 3 0 16,-1 13 1-16,5-13-4 15,-1 7 1-15,4 5-1 16,3-5 0-16,1-7-10 15,6-9 0-15</inkml:trace>
  <inkml:trace contextRef="#ctx0" brushRef="#br1" timeOffset="70608.11">28056 6992 32 0,'11'38'16'0,"3"9"-6"0,-7-31 20 16,4 9-29-16,3-6 1 15,14 18-5 1,-3-5 1 0,-1-7-6-16,-2-6 0 0,-8-10-3 15,-4-6 0-15</inkml:trace>
  <inkml:trace contextRef="#ctx0" brushRef="#br1" timeOffset="70834.78">28388 6996 48 0,'7'15'24'0,"28"4"-29"16,-21-16 49-16,8-3-45 15,6 3 1-15,4-3-8 0,-4 0 0 16,0-6-2-16,-7-3 1 16</inkml:trace>
  <inkml:trace contextRef="#ctx0" brushRef="#br1" timeOffset="71299.25">28847 6732 38 0,'7'57'19'0,"-14"8"-15"0,3-43 24 0,1 7-27 15,-1 5 1-15,1 7 1 16,-1 3 1-16,0-10-5 16,1-9 1-16,3-6 2 15,-4-3 1-15,4-4-1 16,0-2 0-16,7 2-2 15,1-2 0-15,2-13-2 16,4-4 1-16,0-5-3 16,0-4 1-16,-3 7-1 15,0 2 1-15,-1 1 0 16,-3 3 0-16,0 9 2 16,0 4 1-16,4 5 2 0,-4-5 0 15,4 9 1-15,-4-1 1 16,0 8-1-16,-4 2 0 15,1 3-1-15,-1-9 1 16,-3 0-8-16,4-6 1 16,-1-7-10-16,1-9 1 15</inkml:trace>
  <inkml:trace contextRef="#ctx0" brushRef="#br1" timeOffset="71629.33">29104 6626 39 0,'21'12'19'0,"-7"60"-14"15,-6-53 28-15,-1 0-31 16,3 6 0-16,1 9 1 16,3 13 0-16,-4 7-3 15,-3 12 0-15,-7-10 3 16,-3 10 0-16,-8-3-2 16,1-4 1-16,-4-2-5 0,0-10 1 15,3-10-13-15,4-8 1 16,-4-14-1-16,8-12 1 15</inkml:trace>
  <inkml:trace contextRef="#ctx0" brushRef="#br1" timeOffset="72064.05">29295 6459 55 0,'7'16'27'0,"7"3"-33"16,-7-19 58-16,0 3-51 15,4-3 1-15,-1 0 0 16,4-3 1-16,4 0-4 15,0 0 0-15,-1-1 2 16,-3 4 1-16,0 4-2 16,-3-1 0-16,0 3-1 15,-4 7 1-15,-4-1-1 16,-3 4 0-16,0 6-1 16,0-3 1-16,-3-7 0 15,3-6 1-15,0 4 0 0,0-1 0 16,3 1 1-16,4-1 0 15,0 0-1-15,-3 1 1 16,6-4-3-16,4 0 1 16,4 1-6-16,-4-4 0 15,-3 0-10-15,-8 3 1 16</inkml:trace>
  <inkml:trace contextRef="#ctx0" brushRef="#br1" timeOffset="72591.5">29443 7234 47 0,'0'12'23'0,"10"-2"-16"0,-6-7 35 0,7 0-40 15,-4 0 1-15,0 0 1 16,7 1 0-16,14-1-5 16,11 0 0-16,10-3 1 15,4-3 0-15,0-4-11 16,-7 1 1-16,-11 0-7 16,-10 3 1-16</inkml:trace>
  <inkml:trace contextRef="#ctx0" brushRef="#br1" timeOffset="72907.7">29640 7014 48 0,'11'29'24'0,"0"18"-23"0,-8-29 40 16,-3 1-40-16,0 13 1 15,-3 8-1-15,-1 1 0 16,-3 6-5-16,-4 3 0 0,4-6-8 15,0-9 1-15,0-4-4 16,4-12 0-16</inkml:trace>
  <inkml:trace contextRef="#ctx0" brushRef="#br1" timeOffset="73476.48">30332 6757 44 0,'-11'32'22'0,"-13"2"-28"15,17-24 42-15,-1 11-35 16,-2 5 0-16,-8 2 2 15,1 6 0-15,-1 10-3 16,-3 0 0-16,0 0 2 16,7 6 0-16,-1 3-1 15,8-6 0-15,4-3-5 16,3-6 1-16,10-7-5 16,8-6 0-16,3-6-6 15,7-16 0-15</inkml:trace>
  <inkml:trace contextRef="#ctx0" brushRef="#br1" timeOffset="73851.98">30596 7036 42 0,'0'38'21'0,"-7"18"-26"16,0-40 37-16,-3 0-32 16,-11 3 1-16,-4 3-1 15,-3 3 0-15,-1 0-1 16,1-3 1-16,7-4-9 16,3-2 1-16,8-10-3 15,6-2 0-15</inkml:trace>
  <inkml:trace contextRef="#ctx0" brushRef="#br1" timeOffset="74243.48">30417 6927 45 0,'3'18'22'0,"-3"11"-30"15,0-20 43-15,4 7-36 16,-1 9 1-16,1 0-4 16,3 6 1-16,0-9-5 15,0-3 1-15,-4-6-5 16,1-10 1-16</inkml:trace>
  <inkml:trace contextRef="#ctx0" brushRef="#br1" timeOffset="75081.84">30660 7193 34 0,'-7'-3'17'0,"10"9"-8"16,-3-12 31-16,4 0-35 15,7 6 1-15,-1-7 3 16,8-2 0-16,3-3-12 16,7 2 0-16,4-6 5 0,10 4 0 15,1-1-15-15,-5 1 1 16,-9-4-5-16,-8 7 0 16</inkml:trace>
  <inkml:trace contextRef="#ctx0" brushRef="#br1" timeOffset="75530.59">31164 6535 42 0,'4'34'21'0,"-11"26"-21"0,7-48 37 16,0 16-36 0,0 7 1-16,-4 18-1 0,1 7 0 15,3 21-3-15,0-5 1 16,0 2-1-16,0-9 0 15,0-13-8-15,0-15 0 16,0-16-3-16,0-15 0 16</inkml:trace>
  <inkml:trace contextRef="#ctx0" brushRef="#br1" timeOffset="75831.07">31288 6930 37 0,'-11'40'18'16,"-17"1"-23"-16,17-34 32 0,-3 2-25 16,0 3 0-16,0-2-1 15,0 2 1-15,0-2-3 16,0-4 0-16,3 0 2 16,1 1 0-16,3-7-1 15,7 6 0-15,3 3 1 16,4 7 1-16,0 0 0 15,7-7 1-15,0 4-1 16,4 5 1-16,0 8-1 0,-1 2 1 16,1 0-4-1,-4-3 0-15,0-6-7 0,0-3 1 16,0-13-6-16,4-6 0 16</inkml:trace>
  <inkml:trace contextRef="#ctx0" brushRef="#br1" timeOffset="76118.25">31376 6365 35 0,'11'72'17'0,"27"44"-5"0,-23-90 27 0,9 21-36 16,8 6 1-16,-7 16 2 16,3 9 0-16,-3-2-8 15,-8 5 1-15,-10 7 4 16,-10 0 0-16,-15-1-5 16,-7-8 1-16,-3-10-15 15,0-10 1-15,-4-18-1 16,1-13 0-16</inkml:trace>
  <inkml:trace contextRef="#ctx0" brushRef="#br1" timeOffset="76584.08">31937 7199 48 0,'14'0'24'0,"28"7"-29"16,-24-4 48-16,7-3-42 16,10 0 1-16,4-3-2 15,0 3 1-15,3-3-7 0,-3-4 1 16,-7 4-9-16,-11 6 1 16</inkml:trace>
  <inkml:trace contextRef="#ctx0" brushRef="#br1" timeOffset="76777.2">31986 7422 45 0,'29'9'22'0,"34"7"-23"0,-42-16 32 0,7 0-33 16,1 0 0-16,2-3-17 15,8-10 1-15,0 1 16 16,10 3 1-16</inkml:trace>
  <inkml:trace contextRef="#ctx0" brushRef="#br1" timeOffset="77139.67">32681 7422 45 0,'-3'56'22'0,"-8"-21"-21"0,8-29 43 15,-1 1-43-15,1-4 0 16,-1-6 0-16,1-10 1 15,-1-6-3-15,-3-6 0 16,0 0 1-16,3-9 1 16,1-4-1-16,-1 0 0 15,4 1 0-15,7 15 1 16,8 3-1-16,2 3 1 0,8 0 0 16,0 4 0-16,-4-1-2 15,0 4 1-15,0 0-5 16,4 5 1-16,-4 1-11 15,-3 3 0-15</inkml:trace>
  <inkml:trace contextRef="#ctx0" brushRef="#br1" timeOffset="77527.92">32921 6648 44 0,'21'12'22'0,"4"26"-11"0,-14-29 30 16,-1 4-38-16,4-1 1 16,4 1 2-1,3-1 1-15,0-2-8 0,8-4 0 16,-5-3 5-16,-3 3 0 15,-3-3-3-15,-4 4 1 16,-3 2-2-16,-11 1 0 16,-4-4-2-16,-3 0 1 15,-7 7-1-15,0-1 0 16,0 1 0-16,0-1 1 16,3 4 0-16,4 0 1 0,4 2 0 15,3-5 0 1,3 0-2-16,4-1 0 0,4-6-6 15,-1 1 1-15,4-4-10 16,1-6 0-16</inkml:trace>
  <inkml:trace contextRef="#ctx0" brushRef="#br1" timeOffset="77919.58">33295 6033 30 0,'11'44'15'0,"-1"-47"0"0,-6 18 13 15,-1 17-23-15,4 5 1 16,1 17 2-16,-5 27 1 16,11-6-11-16,7 29 1 0,4 21 7 15,3 1 0 1,-3 24-3-16,-14 4 0 0,-8 6-3 15,-14-22 1-15,-10-6-5 16,0-23 1-16,-18-11-14 16,-17-11 1-16</inkml:trace>
  <inkml:trace contextRef="#ctx0" brushRef="#br1" timeOffset="79615.45">18983 8366 46 0,'14'3'23'0,"-10"3"-10"0,-4 1 24 0,-4-1-34 16,1 3 0-16,-8 4 1 15,-7 3 0-15,-6-1-6 16,-12 1 1-16,1 12 3 16,-4 0 0-16,-3 7-2 15,-4 2 0-15,0 17-1 16,0-4 0-16,8 13-1 15,2-1 1-15,5 17-1 16,6-1 1-16,11-6 0 16,10-3 1-16,4-9 0 15,18-10 1-15,17-3-1 16,4-19 0-16,7-12-2 16,3-10 1-16,4-9-10 15,-7-13 1-15,-7-9-7 16,-11-6 1-16</inkml:trace>
  <inkml:trace contextRef="#ctx0" brushRef="#br1" timeOffset="79947.75">19071 9288 46 0,'0'25'23'0,"0"38"-29"15,4-51 40-15,-1-6-34 16,-3 1 0-16,0-1 0 15,0 0 1-15,-3-3-2 16,-1 1 0-16,1-1 0 16,-1 0 1-16,4 0-5 15,0-3 1-15,7 0-8 16,0-6 0-16</inkml:trace>
  <inkml:trace contextRef="#ctx0" brushRef="#br1" timeOffset="80202.1">19082 8946 57 0,'7'22'28'0,"0"3"-37"0,-4-22 53 0,1 3-47 16,3 1 0-16,4-4-14 15,-1 0 1-15,1-6 11 16,3-3 0-16</inkml:trace>
  <inkml:trace contextRef="#ctx0" brushRef="#br1" timeOffset="80531.93">19350 9256 45 0,'-7'16'22'0,"0"-13"-20"15,7-3 35-15,-4 0-36 16,4-6 0-16,-3 0 0 0,3-7 1 16,0-2-2-16,3-7 0 15,1 0 2-15,6-7 0 16,4 7-1-16,4 4 1 16,3 2-1-16,4 0 0 15,7 4-2-15,-4 2 1 16,-3 1-4-16,-8 3 0 15,4-1-10-15,1 1 1 16,-1-3-2-16,0-1 0 0</inkml:trace>
  <inkml:trace contextRef="#ctx0" brushRef="#br1" timeOffset="80817.35">19876 9062 54 0,'14'0'27'16,"-7"-6"-36"-16,-7 6 56 0,0 0-47 16,0 0 0-16,-7 0-1 15,-4 3 1-15,-3 3 0 16,-4 7 0-16,-3 9 0 16,0 0 0-16,0 3 0 15,3 6 0-15,8 7 0 16,3 6 1-16,7-10-1 0,10-3 1 15,1-5-3 1,3-8 1-16,7-5-4 0,4-7 0 16,3-3-10-16,-3-18 0 15</inkml:trace>
  <inkml:trace contextRef="#ctx0" brushRef="#br1" timeOffset="81073.36">20147 8432 52 0,'4'69'26'0,"-15"41"-28"16,11-79 42-16,0 13-40 15,0 12 0-15,-3 13 0 16,-4 13 1-16,3 2-2 16,4 1 1-16,0-7-5 15,0-15 0-15,0-16-9 16,-4-15 0-16</inkml:trace>
  <inkml:trace contextRef="#ctx0" brushRef="#br1" timeOffset="81673.78">20380 9297 47 0,'14'0'23'0,"18"-12"-22"0,-18 5 35 0,0-2-36 15,0 0 0-15,-3-1 2 16,-1 1 0-16,1-4-2 16,0 1 0-16,3 2 1 15,0-2 1-15,0-7-2 16,0 0 1-16,-3 0-2 15,-1 1 1-15,-3 5-2 0,-3 4 0 16,-8-1 0-16,-3 4 1 16,-3 0-1-16,-5 12 0 15,-2 13 0-15,-4 6 1 16,-1 9-1-16,1 10 1 16,4 6 1-16,3-9 1 15,6 3 2-15,5 0 0 16,6-3 0-16,8-10 1 15,10-6-2-15,7-12 1 16,4-13-9-16,3-10 1 16,-10-5-10-16,0-10 0 15</inkml:trace>
  <inkml:trace contextRef="#ctx0" brushRef="#br1" timeOffset="82378.77">21819 9266 46 0,'7'0'23'0,"-3"0"-18"0,-4 0 36 15,0 3-38-15,0 3 1 0,0 1 2 16,-4 5 0-16,4 13-7 16,4-3 0-16,-1 10 5 15,4 2 1-15,4 4-2 16,3-1 0-16,4-9-1 15,3 1 0-15,0-4-2 16,4-13 1-16,0-5-3 16,-1-1 1-16,-3-6-3 15,1-6 1-15,-5-4-2 16,1 1 1-16,-4 3-1 16,-3-1 1-16,-1 7 0 15,1 3 0-15,3 4 1 16,-4-1 1-16,5 3 0 15,-1 1 0-15,0-1 1 16,0-6 1-16,0 0 0 16,4 1 0-16,-1-1 0 0,-3-10 0 15,0-5 2-15,1-10 0 16,-5-6-1-16,-3-4 1 16,-3 10 0-16,-1-3 0 15,-3 0-8-15,0 0 1 16,-3 0-10-16,-4 3 1 15</inkml:trace>
  <inkml:trace contextRef="#ctx0" brushRef="#br1" timeOffset="82635.17">22564 9282 50 0,'-7'47'25'0,"0"12"-23"0,7-49 40 0,0 8-40 16,0 11 0-16,0 2-1 16,0 0 1-16,3-6-6 15,1-6 0-15,-1-3-8 16,1-13 1-16,3-15-5 15,3-7 1-15</inkml:trace>
  <inkml:trace contextRef="#ctx0" brushRef="#br1" timeOffset="82830.42">22426 9119 41 0,'14'21'20'0,"21"5"-24"0,-24-26 36 32,7-16-35-32,3-6 0 15,4 0-14-15,3-9 0 0,-4-10 16 16,1 3 0 0</inkml:trace>
  <inkml:trace contextRef="#ctx0" brushRef="#br1" timeOffset="83099.07">22839 8344 35 0,'14'44'17'0,"-7"44"-14"16,-7-54 31-16,0 16-32 15,4 7 0-15,-4 24 3 16,0 7 0-16,-4 12-7 16,4 16 1-16,0-15 3 15,-4-1 0-15,-3-9-5 0,0-22 1 16,0-16-9-16,-3-12 1 16,3-22-3-16,-4-19 0 15</inkml:trace>
  <inkml:trace contextRef="#ctx0" brushRef="#br1" timeOffset="83489.48">22666 9078 42 0,'28'19'21'0,"15"-10"-24"0,-33-9 40 0,4 0-37 16,4 3 0-16,0 0 0 15,3-3 0-15,-4-3 1 16,1 0 0-16,3 0-2 16,0-7 1-16,4 1 0 15,3 3 1-15,-7-1-1 16,1 4 1-16,-5-3-1 16,1 9 0-16,-1 3 1 15,-2 7 0-15,-1 9 0 16,0 0 0-16,-4 0-1 15,1 3 0-15,0-3 1 16,-1-3 0-16,1 3 1 16,-1-7 1-16,4 1 0 15,8 0 0-15,6-7 0 16,4 4 0-16,3-7-1 16,0-6 0-16,-7-6-6 0,-7-1 1 15,1-2-13-15,-8-4 0 16</inkml:trace>
  <inkml:trace contextRef="#ctx0" brushRef="#br1" timeOffset="84360.11">24543 9442 48 0,'-4'34'24'0,"11"16"-21"16,-3-37 33-16,-1-4-35 16,1 1 0-16,-1-7 1 0,-3-3 0 15,4-10-3-15,-4-9 1 16,0-6 1-16,3-6 1 15,-3-7-2-15,0-6 1 16,4 4-1-16,3-1 0 16,7 10-1-16,4-1 1 15,6 7-1-15,5 13 0 16,-1 5 0-16,0 7 1 16,0 7-5-16,1-1 0 15,-1 3-10-15,-3 4 1 16</inkml:trace>
  <inkml:trace contextRef="#ctx0" brushRef="#br1" timeOffset="84780.75">25107 9285 48 0,'0'15'24'0,"7"4"-21"16,-7-16 36-16,-3 0-39 15,-1-3 0-15,1 4 0 16,-4-1 0-16,-7 3-1 16,-1 0 1-16,1 10 0 15,0-3 0-15,0-4-3 16,0 3 0-16,3 1-3 16,8 0 0-16,3-4-1 15,3-3 1-15,4-6-1 0,0-3 0 16,1-3 3-16,-1 3 1 15,0 3 1-15,0-10 1 16,-4-2 0-16,4-4 0 16,-3 4 0-16,3 2 0 15,0 1-1-15,-4 6 0 16,5 6 2-16,-1 6 1 16,3-3 1-16,1 7 0 15,-1 6 1-15,8 6 1 16,3 6-2-16,4 1 0 0,0-7-6 15,-4 3 1-15,0-12-6 16,7-16 1-16</inkml:trace>
  <inkml:trace contextRef="#ctx0" brushRef="#br1" timeOffset="85214.93">25647 8745 37 0,'3'38'18'0,"-3"18"-22"15,4-43 35-15,-4 15-31 16,0 10 0-16,-4 9 1 16,4 9 0-16,0 4 1 15,0 3 1-15,0-1 1 0,8-18 1 16,-5-9 0-16,4-10 0 15,0-3-1-15,-7-3 0 16,-7-7-3-16,4-6 1 16,-4-9-3-16,-8-9 1 15,-9-1-2-15,-8-3 1 16,-3-2 0-16,-1 5 0 16,1 7 0-16,0 3 0 15,7 12 0-15,6 4 1 16,5 5 0-16,3-2 1 15,7 9 0-15,3 3 1 16,11 4-1-16,7-1 1 0,7-3-2 16,4-3 1-16,3 1-2 15,8-11 0-15,-5-8-6 16,-2-7 0-16,-5-7-8 16,1-8 0-16</inkml:trace>
  <inkml:trace contextRef="#ctx0" brushRef="#br1" timeOffset="85412.76">25855 9394 44 0,'0'4'22'0,"0"27"-25"16,4-25 35-16,-1 4-33 15,1-1 1-15,-1-3-6 0,1-3 1 16,-4-3-4-16,3-12 0 16</inkml:trace>
  <inkml:trace contextRef="#ctx0" brushRef="#br1" timeOffset="85578.28">25809 9093 41 0,'25'29'20'0,"-7"24"-23"0,-11-47 31 0,0 4-30 16,0-4 0-16,0 0-10 15,0 0 0-15,0-6 8 16,3-6 1-16</inkml:trace>
  <inkml:trace contextRef="#ctx0" brushRef="#br1" timeOffset="85832.16">26031 9382 23 0,'18'34'11'0,"3"-37"-3"16,-14 0 14-16,0 3-22 16,4 0 1-16,0 0 2 15,-1 0 0-15,1-3-3 16,3 0 1-16,-4 6 3 0,1-6 1 15,-4-13 0 1,0-3 1-16,-3-3-2 0,-1-3 1 16,1-3-7-16,-1 0 1 15,-3-3-11-15,4-10 0 32</inkml:trace>
  <inkml:trace contextRef="#ctx0" brushRef="#br1" timeOffset="86146.98">26384 9106 48 0,'4'16'24'0,"-8"-10"-30"0,4-6 38 0,-7-3-32 15,-3 3 0-15,-4 6 0 16,-4 0 0-16,0 4 0 15,4 2 1-15,0 1 0 16,3-1 0-16,1 1 0 16,10 6 1-16,7 6 0 15,3 0 1-15,8 3-1 16,3-3 1-16,0-12 0 16,1-1 1-16,-5 1-2 15,-3 3 1-15,-3-1-3 16,-11 7 0-16,-14 6-7 15,-21 1 0-15,-4-1-9 16,-14-6 0-16</inkml:trace>
  <inkml:trace contextRef="#ctx0" brushRef="#br1" timeOffset="86717.61">27732 9407 48 0,'0'35'24'0,"-4"-17"-22"0,4-18 37 15,0 0-38-15,0-6 1 16,-3 0 0-16,-1-13 0 16,-3-12-3-16,0-7 1 15,0-3 1-15,4-3 1 16,3-3-2-16,3 10 1 15,8 12 0-15,6 3 0 16,5 3 0-16,-1 0 0 16,7 3-1-16,7 4 0 0,4 5-4 15,-4 4 0-15,-3-3-11 16,0 3 1-16,0 6-3 16,-4-6 1-16</inkml:trace>
  <inkml:trace contextRef="#ctx0" brushRef="#br1" timeOffset="87003.43">28317 9169 58 0,'0'6'29'0,"11"3"-35"16,-4-9 61-16,4 0-55 0,-1 4 0 15,1-4 0-15,3-4 1 16,7 4-1-16,7-6 0 16,4 0-4-16,-7-4 1 15,-11 1-8-15,-7 6 0 16,-18 9-6-16,-6 0 0 15</inkml:trace>
  <inkml:trace contextRef="#ctx0" brushRef="#br1" timeOffset="87169.19">28169 9423 68 0,'29'-7'34'0,"31"23"-41"0,-39-16 67 0,3 0-60 16,-2-3 1-16,13 0-2 15,0-3 0-15,0-1-6 16,-3 7 0-16,-18 0-12 16,-14-9 0-16</inkml:trace>
  <inkml:trace contextRef="#ctx1" brushRef="#br1" timeOffset="87014.22">24807 7221 0,'0'0'15</inkml:trace>
  <inkml:trace contextRef="#ctx0" brushRef="#br1" timeOffset="88248.88">29097 8962 48 0,'14'12'24'16,"-3"-12"-15"-16,-8-3 25 0,4-3-34 15,8-4 1-15,2-2 2 16,11-4 0-16,11 7-3 16,7 3 0-16,-4 9 2 15,-3 9 0-15,-7 16-1 16,-11 7 1-16,-14 12-4 15,-10 6 1-15,-19 13-4 16,-9-6 1-16,-12 6-2 16,-2-7 0-16,-8-9-2 0,-4-9 0 15,15-10 1-15,7-9 0 16,3-9 2-16,7-10 1 16,4-9 3-16,7-7 0 15,7-2 3-15,0 2 1 16,3 1 1-16,8-4 0 15,6 3 0-15,8 7 1 16,3 0-1-16,4 12 1 16,3-3-2-16,4 10 1 15,3 12-1-15,0 6 1 0,1-3-2 16,-1 10 0-16,0-7-5 16,0 1 1-16,-3-7-12 15,-4-6 1-15,-10-7-1 16,3-2 0-16</inkml:trace>
  <inkml:trace contextRef="#ctx0" brushRef="#br1" timeOffset="89314.3">30762 8821 36 0,'25'18'18'0,"-14"-11"-21"0,-11-4 34 0,0 13-32 15,0 9 1-15,-4 9 1 16,0 7 0-16,-3 9 0 16,-3 10 0-16,6 5 1 15,1-11 0-15,-1 5 1 16,4-2 0-16,4-10 0 16,-4-10 0-16,0-8-2 15,0-17 1-15,-4-12-1 16,-3-9 1-16,-3-4-3 15,-12-9 1-15,-2-9-1 16,-4-7 0-16,-4-2-1 16,-14-7 0-16,-3 9 0 15,-1 3 0-15,1 10 1 16,13 7 0-16,8 5 3 16,7 7 0-16,10 9 2 15,15 3 1-15,17 7 0 0,18-1 1 16,0-2 0-16,24-4 1 15,8-3-4-15,14-6 1 16,6-10-4-16,-3-5 1 16,-21 5-8-16,-14 4 0 15,-14-7-11-15,-25-3 0 16</inkml:trace>
  <inkml:trace contextRef="#ctx1" brushRef="#br1" timeOffset="89282.58">16933 8021 0,'0'0'15,"0"0"1,0 0-1,0 0 1</inkml:trace>
  <inkml:trace contextRef="#ctx0" brushRef="#br1" timeOffset="90215.29">21505 10555 45 0,'-14'0'22'0,"-21"0"-20"0,24 3 22 16,-10 3-23-16,-3 7 0 16,-1 2 0-16,0 10 0 15,0-3-1-15,4 10 1 16,0-1 1-16,3 10 0 0,8-4 0 15,10 1 0-15,3-3 1 16,15-1 1-16,10-3-2 16,4-2 1-16,3-10-5 15,4-10 1 1,3-9-11-16,-6-3 0 0,-8-13-4 16,-7 0 1-16</inkml:trace>
  <inkml:trace contextRef="#ctx0" brushRef="#br1" timeOffset="90575.79">21657 10925 51 0,'25'9'25'0,"24"-6"-28"16,-35-6 50-16,0-3-46 0,11-7 0 15,0 1-1-15,-4-4 1 16,-3-6-2-16,-4-3 0 16,-7 3 0-16,-7 6 1 15,-4 1-2-15,-3 2 0 16,-3 7-1-16,-1 0 0 16,4 3 0-16,-4 9 1 15,1 6-1-15,-4 7 1 16,3 3 1-16,0 3 0 0,4 3 2 15,4 1 1 1,3 2-1-16,0 4 1 0,3-7-4 16,4-6 1-16,1-4-10 15,-5-8 0-15,8-16-2 16,3-7 0-16</inkml:trace>
  <inkml:trace contextRef="#ctx0" brushRef="#br1" timeOffset="91146.79">22027 10922 29 0,'4'15'14'0,"7"-5"-17"0,-8-7 23 15,-3 3-20 1,4 4 1-16,-4-1 1 0,0 7 0 15,0-1-2-15,0 4 1 16,0-6 1-16,0-4 0 16,3 0-1-16,4 1 1 15,0-1-1-15,0 1 0 16,0-4-2-16,0 0 1 16,0 0-1-16,4 1 1 15,0-1-1-15,3 0 0 16,3 1 0-16,1-1 1 15,3-3 0-15,4-3 0 16,0-6 1-16,-1-1 0 0,-6-2 1 16,0-7 0-16,6-6-1 15,1-9 1-15,0-10-2 16,-1-9 1-16,1-3-3 16,3-13 0-16,-10-3-1 15,-8-16 0-15,1 4-1 16,-4-1 1-16,0 10-1 15,-7 3 0-15,-3 13 1 16,-1 12 1-16,-3 12 3 16,-4 17 0-16,-3 8 2 15,4 23 1-15,-4 12 0 16,3 23 0-16,1 8 0 16,2 20 0-16,5 2 0 15,3 1 0-15,3 5-2 16,1 1 1-16,3-22-3 0,-3-16 0 15,-1-12-10-15,-3-19 0 16</inkml:trace>
  <inkml:trace contextRef="#ctx0" brushRef="#br1" timeOffset="91340.49">22285 10784 47 0,'7'31'23'0,"7"-22"-20"0,-7-9 38 16,0 0-40-16,4 0 0 0,6-3-1 15,8-3 0-15,10 6-5 16,8-3 1 0,-4 3-10-16,-1-6 0 0</inkml:trace>
  <inkml:trace contextRef="#ctx0" brushRef="#br1" timeOffset="91701.57">22677 11056 53 0,'10'16'26'0,"18"-25"-24"15,-17 2 42-15,7-5-42 16,3-4 0-16,-4-6-1 15,1 3 1-15,-4 1-3 0,0-1 0 16,-3 0 1-16,-1-3 0 16,-3 3-3-16,-3 0 1 15,-4 7-2-15,-4 2 1 16,-3 10-1-16,0 7 0 16,-3 2 1-16,3 4 0 15,0 2 2-15,3 7 0 16,4 0 1-16,0 0 1 15,4 0 0-15,3 3 1 0,3-6-2 16,4-3 1 0,-3-4-4-16,3-2 0 0,0-1-7 15,4-9 0-15,3-12-4 16,7-7 1-16</inkml:trace>
  <inkml:trace contextRef="#ctx0" brushRef="#br1" timeOffset="91955.61">23160 11016 28 0,'3'-7'14'0,"-6"-33"-15"16,3 24 22-16,-4-6-20 16,1-6 0-16,-1-4 6 15,1 4 0-15,-1 6-5 16,4 3 0-16,7 4 6 15,7 2 1-15,11 7-1 0,10-3 1 16,4-1-4-16,0 10 1 31,32-6-11-31,-11 0 1 16,-8-1-12-16,-9-8 0 16</inkml:trace>
  <inkml:trace contextRef="#ctx0" brushRef="#br1" timeOffset="92483.68">25097 10216 55 0,'-4'28'27'0,"8"-25"-26"0,-8 1 43 16,-3 2-43-16,-4 3 0 15,-3 4 0-15,-7 6 1 16,-7 6-3-16,-4 12 1 15,-7 1 1-15,1 18 0 0,2 4-1 16,5 3 1-16,2 9-1 16,12 12 0-16,3 1-1 15,7 6 0 1,10-6-3-16,11-16 1 0,7-10-5 16,4-18 1-16,10-13-10 15,1-15 1-15</inkml:trace>
  <inkml:trace contextRef="#ctx0" brushRef="#br1" timeOffset="92872.43">25125 10624 45 0,'-4'72'22'0,"1"25"-18"0,-1-72 33 16,1 22-37-16,-1 0 1 15,1 0-1-15,3 0 0 16,0-3-1-16,0-12 1 16,0-14-1-16,0-11 0 15,7-7-2-15,0-16 1 16,3-9-2-16,-3-7 1 15,4 1-3-15,3 3 1 16,4 3-1-16,-8 3 0 16,4 6 1-16,1 10 1 15,2 6 2-15,-3 6 1 16,0 4 3-16,-3 8 0 0,0 8 1 16,-1-1 1-16,1-3-4 15,3 3 1-15,0-3-10 16,4-4 1-16</inkml:trace>
  <inkml:trace contextRef="#ctx0" brushRef="#br1" timeOffset="93127.68">25608 11185 56 0,'-3'56'28'0,"-15"-9"-38"0,14-34 53 16,-3 9-43-16,0 0 0 16,-3 0-6-16,-1 0 0 15,4-3-4-15,0-4 0 16,4-8-5-16,3-14 1 15</inkml:trace>
  <inkml:trace contextRef="#ctx0" brushRef="#br1" timeOffset="93384.13">25866 10627 39 0,'-14'97'19'0,"-1"-22"-23"16,8-46 35-16,4 8-32 16,-1 4 0-16,4-3-2 15,0-7 1-15,0-6-3 16,4-3 0-16,10-31-15 15</inkml:trace>
  <inkml:trace contextRef="#ctx0" brushRef="#br1" timeOffset="93683.92">26000 10724 31 0,'21'0'15'0,"4"28"-5"0,-18-25 26 16,-4 7-35-16,1 2 0 15,-4 1 1-15,-7 6 0 16,-4 3-2-16,-3 0 1 15,-4 0 1-15,1-4 0 16,-1-2-1-16,0 0 1 16,1-7-1-16,3 4 0 15,3-4 0-15,0 4 0 16,4-4 0-16,4 4 0 0,6 2 0 16,12 4 1-16,2-6-1 15,15-4 1-15,-4 0-1 16,0 1 1-16,-3-1-2 15,0 1 0-15,-4 2-4 16,-3-2 0-16,-4-1-9 16,0-6 1-16,-7-6-3 15,0-6 0-15</inkml:trace>
  <inkml:trace contextRef="#ctx0" brushRef="#br1" timeOffset="93968.78">26381 10335 49 0,'31'101'24'0,"-2"8"-29"0,-19-74 48 15,4 2-43-15,-3 17 1 16,-7 5 0-16,-8 10 0 16,-7-3-2-16,-10 6 1 15,0-3-2-15,-4-6 0 16,1-16-12-16,-1-12 1 16,4-14-1-16,7-8 0 0</inkml:trace>
  <inkml:trace contextRef="#ctx0" brushRef="#br1" timeOffset="94269.47">26808 10834 59 0,'7'31'29'0,"24"-25"-39"0,-20-6 62 16,3 0-52-16,7-3 0 15,0-3-1-15,8-3 1 16,9-1-5-16,-6 1 0 15,-7-1-11-15,-7-2 0 16</inkml:trace>
  <inkml:trace contextRef="#ctx0" brushRef="#br1" timeOffset="94448.3">26751 11188 56 0,'11'16'28'0,"52"-19"-32"0,-42 0 43 0,4-4-43 16,7 1 1-16,-4-3-25 15,4-4 1-15,-7 7 27 16,-4-7 1-16</inkml:trace>
  <inkml:trace contextRef="#ctx0" brushRef="#br1" timeOffset="95004.27">27884 10429 44 0,'-7'-3'22'0,"-11"25"-26"15,14-16 41-15,-3 7-36 16,-7 3 1-16,-7-7 1 15,-7 4 1-15,-4 12-4 16,-7 12 1-16,0 4 3 16,4 12 0-16,7 16 2 15,10 10 0-15,11 15 0 16,14-6 0-16,18 12-2 0,10-9 1 31,36 0-13-31,-4-19 1 16,-7-28-12-16,0-16 0 15</inkml:trace>
  <inkml:trace contextRef="#ctx0" brushRef="#br1" timeOffset="96729.38">28377 10733 42 0,'8'4'21'0,"-1"-4"-7"0,-4 3 21 16,-3-3-32-16,4 0 0 15,-4 0 0-15,0 0 1 16,-4-3-6-16,-3 3 0 16,-11 0 3-16,-10 0 1 15,-4 0-2-15,-3 6 0 16,0 3-2-16,0 13 1 16,3 10-2-16,4 8 1 15,3 14-3-15,7-4 1 16,11 3-1-16,7 4 0 0,14-14 1 15,15-8 1-15,6-16 4 16,7-13 0-16,1-15 2 16,-12-7 1-16,5-3 1 15,-8-9 0-15,-7-3-3 16,-3-4 0-16,-4-6-13 16,-4 10 1-16,-3-4-5 15,4 7 1-15</inkml:trace>
  <inkml:trace contextRef="#ctx0" brushRef="#br1" timeOffset="96960.28">28610 11125 49 0,'7'29'24'0,"-7"43"-24"15,0-57 46-15,0 7-45 0,-3 10 0 16,-1 5 0-16,1-8 1 16,-1-4-5-16,1-6 1 15,3-7-7-15,0-9 0 16,3-12-6-16,8-10 0 16</inkml:trace>
  <inkml:trace contextRef="#ctx0" brushRef="#br1" timeOffset="97243.98">29266 10621 55 0,'22'56'27'0,"-29"26"-32"0,7-57 50 0,-7 6-45 16,-1 16 1-16,1-6-1 15,-3 6 1-15,-1 9-1 16,4 4 0-16,0-13-1 16,4-13 0-16,-1-5-9 15,4-7 0-15,4-13-6 16,10-15 1-16</inkml:trace>
  <inkml:trace contextRef="#ctx0" brushRef="#br1" timeOffset="97556.65">29644 10156 46 0,'21'38'23'0,"32"53"-19"0,-32-69 39 0,11 12-39 16,7-2 0-16,7 12 3 15,-4 22 0-15,-7 6-9 16,0 16 1-16,-10 12 5 15,-11-6 0-15,-14 6-4 16,-17 19 1-16,-22-3-10 16,-14-9 0-16,-14-16-10 15,3-22 1-15</inkml:trace>
  <inkml:trace contextRef="#ctx0" brushRef="#br1" timeOffset="103291.89">24571 12220 29 0,'7'12'14'0,"0"4"-4"0,-7-10 15 15,4 4-23-15,-1 9 1 16,1 2 1-16,-1 11 1 16,1 9-6-16,-1 12 0 15,4 16 3-15,4 12 0 16,-1 7-1-16,1 19 0 15,3 18-1-15,0 20 0 16,0 14 0-16,1 20 0 0,-1 22 1 16,-4 12 0-16,-3 19 0 15,-7 10 1-15,-3 18 0 16,-4 3 0-16,-11 4-1 16,0-1 0-16,-3-8-4 15,0-4 1-15,0-13-3 16,0-12 0-16,7-6-3 15,0-13 1-15,-8-25-5 16,1-22 1-16,4-28 0 16,-8-26 1-16</inkml:trace>
  <inkml:trace contextRef="#ctx0" brushRef="#br1" timeOffset="105393.8">21548 15224 26 0,'3'19'13'0,"4"-16"-5"0,0 0 13 0,0 0-19 0,4 0 0 16,3 0 2-16,4-3 0 16,3 0-5-16,7 4 1 0,0-4 3 15,4-4 0 1,10 4-1-16,8 0 0 0,6 0-1 16,18-3 1-16,7 3-1 15,4-6 1-15,14 3-1 16,10 0 1-16,18 3-1 15,0 0 1-15,11 3-1 16,14 3 1-16,6 4 0 16,8 2 0-16,14-2-1 15,11 5 1-15,10 1-1 16,7 3 0-16,10-1 0 16,5 1 0-16,13 0-1 15,7-6 1-15,-3-4-1 16,0-3 1-16,-7-6 0 15,3-3 0-15,-6-6 0 16,-1-4 1-16,4-2-1 16,-11 2 1-16,7 0-2 0,-10 1 1 15,-7 3-1 1,-4-1 0-16,-21 1-1 0,3 2 1 16,-20 4-2-16,-11 3 1 15,-15 0-4-15,-27 7 0 16,-12 2-6-16,-13 0 1 15,-11-5-5-15,-10-4 0 16</inkml:trace>
  <inkml:trace contextRef="#ctx0" brushRef="#br1" timeOffset="106189.31">28624 14832 24 0,'-3'3'12'0,"-1"-3"1"0,4 0 15 16,0 3-24-16,0 7 1 16,-3 2 3-16,-1 4 0 0,4 6-9 15,4-3 0-15,3-4 7 16,3 1 0-16,8 3-1 15,7 0 0-15,14 3-2 16,6-4 1-16,1 1-2 16,11 0 1-16,3 3-2 15,3 0 1-15,-6-6-2 16,-4-1 0-16,-11 4-1 16,-10 3 1-16,-15 9-2 15,-13 4 1-15,-15-1-1 16,-10 7 0-16,-14 6-2 15,0-9 0-15,-4-1-1 16,-7 1 0-16,-4 3 0 16,5-7 1-16,2-2 0 15,8-7 0-15,7-6 2 16,10-10 0-16,11-9 2 0,7-13 0 16,7-5 1-16,4-7 0 15,3-10 0-15,0-3 1 16,0-9 0-16,0-3 0 15,-7 3-1-15,-7-6 1 16,-3-7-3-16,-11 1 0 16,-4 2-7-16,0 7 1 15,4 0-6-15,4 0 0 16</inkml:trace>
  <inkml:trace contextRef="#ctx0" brushRef="#br1" timeOffset="106535.46">29806 15189 37 0,'11'19'18'0,"-18"-16"-21"16,0 7 30-16,-7 5-26 16,-11 11 0-16,-10 5 0 0,-11 7 0 15,3 9-2-15,5 0 1 16,-1 0 1-16,0 0 0 15,7-13-7-15,4-9 0 16,3-15-4-16,11-17 0 16</inkml:trace>
  <inkml:trace contextRef="#ctx0" brushRef="#br1" timeOffset="106703.98">29401 15095 19 0,'14'-9'9'0,"17"50"7"15,-20-29 9-15,0 16-20 0,-1 20 1 0,8 8 1 16,6 7 0-16,1 3-11 16,0-1 1-16,0-5-2 15,-8-10 0-15,-10-15-6 16,-7-7 0-16</inkml:trace>
  <inkml:trace contextRef="#ctx0" brushRef="#br1" timeOffset="108279.53">24208 11690 48 0,'14'28'24'0,"17"41"-30"16,-20-60 36-16,3 7-35 15,-3 6 1-15,-1-3-20 16,-3-3 1-16</inkml:trace>
  <inkml:trace contextRef="#ctx0" brushRef="#br1" timeOffset="111653.23">24652 14368 13 0,'-7'0'6'0,"7"3"2"0,0-3 6 0,0 0-11 16,0 0 1-16,0 0 4 15,0 0 0-15,0 0-8 16,0 0 0-16,4 0 7 15,3 0 0-15,0-3 0 16,3 0 0-16,4 0-2 16,4-1 0-16,3-2-1 15,-3 3 0-15,17 0 0 16,0 3 0-16,-3-6-2 16,-7 2 0-16,-8 1-2 15,-2 3 1-15,-8 3-1 16,-11 4 0-16,-6-4-1 15,-5 6 0-15,-6 4 0 16,-3-1 0-16,-1-2-1 16,-3-1 1-16,-4-3-1 15,-3 4 1-15,-1-1-1 0,12-2 1 16,-1-1 0-16,7 0 0 16,1 0 0-16,6-2 1 15,4-1 0-15,4-3 1 16,-1 0-1-16,4 0 1 15,11-3 0-15,6-4 1 16,11 4 0-16,1 0 1 16,2 0 0-16,1 0 0 15,0 0-1-15,0-4 1 16,-8-2-2-16,-2 3 0 16,-5-1-2-16,-3 1 1 15,-7 0-2-15,-7 6 1 16,-7 0-4-16,-3 3 1 0,-8 3-5 15,-3 0 1-15,-7-2-8 16,-8 2 1-16</inkml:trace>
  <inkml:trace contextRef="#ctx0" brushRef="#br1" timeOffset="112374.31">25266 14189 41 0,'-18'3'20'0,"32"-6"-17"0,-10 6 32 15,-4 4-32-15,0-1 1 16,3 6 1-16,-3 4 0 16,0 6-7-16,0 6 1 15,4 0 3-15,-8 1 1 16,8 2-3-16,-8 3 1 16,1 1-2-16,-1-4 1 15,1-6-6-15,-8-6 0 0,1-9-9 16,-4-10 1-16</inkml:trace>
  <inkml:trace contextRef="#ctx0" brushRef="#br1" timeOffset="113740.73">24772 14293 29 0,'4'3'14'0,"-1"-3"-4"0,-3 0 13 16,0 0-20-16,4-3 1 15,-1-1 2-15,-3 4 0 16,0 0-7-16,4-6 0 16,-4 6 4-16,0 0 1 15,0-6-3-15,-4 3 1 16,1 0-1-16,-4 0 0 16,-8-1-2-16,-2 4 1 15,-1 0 0-15,1 4 0 16,-5 2-1-16,5 3 0 0,-1 10 0 15,0 0 1-15,8 3-1 16,3 0 1-16,3 3 0 16,4 0 0-16,4 0 1 15,6-3 0-15,5-3 0 16,2-4 0-16,1-5 2 16,7-7 0-16,3-6 0 15,3-10 1-15,1-2-1 16,-4 2 0-16,-3-9 0 15,-7 0 0-15,-8-3-3 16,-6 0 1-16,-11-3-2 16,-4 3 1-16,-6 0-2 15,-1 6 1-15,-7 3-1 16,1 10 0-16,-8 0 0 16,0 6 0-16,4 0-1 15,3 6 1-15,4 3 0 16,3 4 0-16,4 6-1 0,4 6 1 15,3-3 0-15,0-4 1 16,0 1 0-16,7 0 1 16,7-3 1-16,7-7 0 15,7-3 1-15,4-2 1 16,-4-4 0-16,0-7 1 16,0 4-1-16,-3-3 0 15,-1-4-1-15,-3-2 1 16,1-7-2-16,-1-3 1 15,-4 3-2-15,-3 4 1 0,-3-1-1 16,-4 0 0-16,-7 7-1 16,-4 3 1-16,-6 6-2 15,-5 3 0-15,-2 3-1 16,3 3 1-16,-4 7 0 16,4-3 1-16,3 2-1 15,0 4 1-15,4 0 1 16,7 0 0-16,7 0 0 15,4-1 1-15,6-2-1 16,4-3 1-16,8-7 1 16,-1-9 0-16,3-3-1 15,1-1 1-15,-4-5-1 16,-3-7 0-16,-4 0-8 16,-7-3 0-16,-10-3-9 15,3 0 0 1</inkml:trace>
  <inkml:trace contextRef="#ctx0" brushRef="#br2" timeOffset="120708.3">24486 16688 10 0,'0'0'5'0,"4"0"2"15,-4 0 5-15,0 0-10 16,0 0 1-16,0 0 1 16,3 0 0-16,4-6-4 15,0 3 0-15,1-3 4 16,-1-1 1-16,0-2-1 0,0-4 0 15,3 1-1-15,4-4 0 16,4 4-1-16,0 5 1 16,-1-2-2-16,1 3 1 15,0-1-1-15,-1 1 0 16,-3 0 0-16,-3 0 0 16,-4 3-1-16,0-1 1 15,-7 4-1-15,0 0 0 16,0 0 0-16,0 0 0 15,-3 10-1-15,-5-4 1 16,-6 0-1-16,-3 7 1 0,-4-4-1 16,3 4 1-16,0-4-1 15,1-3 1-15,-1-2 0 16,0-1 0-16,1 0 0 16,-1 0 0-16,0 0 0 15,1-3 0-15,3 0 0 16,0 0 0-16,-1 0 0 15,8 3 1-15,4 0-1 16,3 1 1-16,0-4-1 16,7 0 1-16,7 0-1 15,0 0 1-15,0-7 0 16,0 4 0-16,8-9-1 16,2 2 1-16,8 4 0 15,0-3 0-15,-4-1 0 16,-3 4 0-16,-4 0-1 15,-4-4 1-15,1 1-1 16,-4 6 0-16,-3 0 0 0,-4 3 0 16,-4 3-1-16,-3 0 0 15,0 3-4-15,-3 0 1 16,-4 1-7-16,0-7 0 16</inkml:trace>
  <inkml:trace contextRef="#ctx0" brushRef="#br2" timeOffset="121262.63">24864 16767 27 0,'3'6'13'0,"4"-6"1"0,0 0 17 0,0 0-26 16,1 0 0-16,2 0 4 15,4 0 0-15,4 0-11 16,10 0 0-16,-3 0 6 16,-1 0 1-16,-6 0-4 15,0-3 1-15,-1-3-9 16,-2-1 1-16,-1 1-9 15,-7-3 0-15</inkml:trace>
  <inkml:trace contextRef="#ctx0" brushRef="#br2" timeOffset="125693.06">24539 12684 36 0,'-3'16'18'0,"-1"-16"-9"16,4 3 19-16,0-3-24 16,0 0 1-16,0 0 2 15,4 3 0-15,-4-3-8 16,3 0 0-16,1 0 6 0,6 0 1 15,4 0-4-15,8 0 1 16,6-6-5-16,0-1 0 16,0 1-10-16,1 3 1 15,-5-3-5-15,1-4 0 16</inkml:trace>
  <inkml:trace contextRef="#ctx0" brushRef="#br2" timeOffset="126277.31">24998 12436 45 0,'14'13'22'0,"11"-7"-20"0,-15-6 39 15,1 3-40-15,-4 0 0 16,7 0 1-16,0 1 0 16,4-1-2-16,-4-6 0 15,-4 6 1-15,-3 3 1 16,-3 3-2-16,-8 4 1 16,-3 6-2-16,0-7 0 31,-7 7-2-31,4-3 0 15,-1-1 0-15,4-2 0 16,0-4 1-16,3 4 0 16,4-4 1-16,4 1 1 15,3 2 2-15,0 1 0 0,7 3 0 16,4-1 1-16,3 1-1 16,0-4 0-16,-3-5-1 15,-4-1 1-15,-3-3-2 16,-15 3 1-16,-10 4-6 15,-4 2 1-15,-14-2-11 16,-17-4 0-16</inkml:trace>
  <inkml:trace contextRef="#ctx0" brushRef="#br1" timeOffset="130404.76">24575 12323 9 0,'7'0'4'0,"-4"0"8"0,-3 0 5 16,0 0-15-16,0 0 1 15,0 0 1-15,0 0 1 16,4-3-5-16,-4-3 1 16,0 0 5-16,0-4 0 15,-4 1-1-15,-3-4 1 16,0 1-1-16,3-1 1 16,1-6-2-16,-1-12 1 15,1-7-2-15,-1-6 0 16,4-12-1-16,0 3 0 0,0-7-5 15,0-3 1-15,0 10-12 16,-3 15 1-16</inkml:trace>
  <inkml:trace contextRef="#ctx0" brushRef="#br1" timeOffset="131155.37">24321 11953 30 0,'3'0'15'0,"8"-6"-5"0,-8 0 13 15,4-4-22-15,0-2 1 16,4-4 2-16,-1-3 1 0,5-6-6 16,2-6 1-16,4-7 2 15,4 4 1-15,-7 9-1 16,-1 6 0-16,-3-3-2 16,-3 3 1-16,0 0-2 15,-4 4 1-15,-4 2 0 16,1 0 0-16,-4 13-2 15,3 10 1-15,-3-10-2 16,4 3 1-16,3 10-1 16,3 2 0-16,1 4 0 15,0 3 0-15,3-3 1 16,3 0 0-16,1-1 2 16,3-2 1-16,0-3 1 15,0-4 0-15,1-6 1 0,-1 0 0 16,-4 0 0-16,-2 1 1 15,-5-4-1-15,-3 0 0 16,0 3-2-16,-7 0 0 16,0 0 0-16,-3-3 0 15,-4 0-1-15,-4 0 1 16,-7 0 0-16,-10 0 0 16,-7 0 0-16,0 3 1 31,-8 3-2-31,-6 1 1 0,-4-4-3 0,-3 0 0 15,-1 6-3-15,8-2 0 16,6 5-9-16,5 1 0 0</inkml:trace>
  <inkml:trace contextRef="#ctx0" brushRef="#br1" timeOffset="131743.94">23982 11511 35 0,'7'6'17'0,"-7"7"-8"0,0-13 23 0,0 6-28 15,0 7 1-15,-4 6 1 16,-3-7 1-16,-10 10-10 16,-12 13 1-16,-2 2 5 15,-8 4 1-15,0 12-5 16,0 7 0-16,4 3-3 16,3 2 1-16,8-11-4 15,2-10 0-15,5-10-8 16,3-12 0-16</inkml:trace>
  <inkml:trace contextRef="#ctx0" brushRef="#br1" timeOffset="131937.01">23551 11583 42 0,'36'76'21'0,"-1"-11"-27"0,-28-46 33 16,0 0-34-16,-7 0 0 0,-10-13-14 15,-12-15 1-15</inkml:trace>
  <inkml:trace contextRef="#ctx0" brushRef="#br2" timeOffset="138774.24">24490 12599 10 0,'0'10'5'0,"3"-13"6"16,-3 3 5-16,0 3-14 16,0 0 0-16,-3 3 1 15,-1-3 0-15,1-3-2 16,-1 3 1-16,1 0 2 15,-1 4 0-15,1-4 0 16,-1 3 0-16,-3 4-1 16,0-1 1-16,-7-3-2 15,3 1 0-15,-3 2-1 16,0 0 1-16,-4-6-1 16,1 4 0-16,-4-1 0 15,0 3 0-15,-1-2-2 16,1-1 1-16,-4 0 0 0,1 1 1 15,-8-1-1-15,-3-3 1 16,3 3-1-16,4 0 1 16,0 4-1-16,-1 2 1 15,1 1-1-15,-4 6 0 16,1-4 0-16,-5 4 1 16,1 0-1-16,0 0 0 15,3-3 2-15,0-1 0 16,4 1 0-16,-4 0 1 15,1 9-1-15,-5 0 0 0,1-6-1 16,3 3 1-16,4-1-2 16,3 1 1-16,4 7-1 15,4-1 1-15,-1 0-1 16,0-3 1-16,-3 0-1 16,7 0 1-16,-4 4-1 15,1-1 1-15,-1 0 0 16,0 3 0-16,1-2-1 15,-1-1 1-15,1-6-1 16,-1 0 1-16,0 3-1 16,4 0 0-16,0 0 0 15,3-6 1-15,-6 9 0 16,3 0 0-16,0 10-1 16,-4-4 0-16,4 7 0 15,3-3 1-15,1 3-1 16,-1 2 1-1,-3 1-1-15,3-3 0 0,-3 0 0 0,4 0 0 16,-1 6 0-16,1-7 0 16,-1 1 0-16,0 9 0 15,4 1 0-15,0-1 1 16,0 3-1-16,-3-3 0 16,3-3 0-16,-1-9 0 15,1 3 0-15,0 3 0 16,0-1 0-16,0-2 0 15,0 3 0-15,-3-3 0 16,3 6 0-16,0-3 0 0,3-3 0 16,0 2 0-1,1-2 0-15,-1 0 0 0,1 0 0 16,-1-10 0-16,4-3 0 16,0 10 1-1,0 0-1-15,7 2 0 0,0-2 0 16,-3 0 0-16,3 2 0 15,4 1 0-15,3-3 0 16,-4-7 0-16,1 4 0 16,-1-1 0-16,5-2 0 15,-1 2 0-15,0 0 0 16,-4-5 1-16,5-1-1 16,-5 0 0-16,4 4 0 31,0-1 0-31,0 0 0 0,4 4 0 0,0-7 0 15,3 3 0-15,0 1 0 0,4-1 0 16,-4-3 0-16,4-3 0 16,-1-3 0-1,1-3 0-15,-4 3 0 0,0 0 0 16,0 3 0-16,-3-3 1 31,3 0-1-31,4 0 0 0,7 0 0 0,-4 0 1 16,4-3-1-16,-4-4 0 15,0 1 0 1,0 0 0-16,4 3 0 0,0-1 0 0,0-2 0 16,-1 0 0-16,5-1 0 15,-1 1 0-15,-3 3-1 16,-1-7 1-16,1-2 0 16,0 2 0-16,3-2 0 15,4 2 0-15,-7 1 0 16,3-1 1-16,-3-2-1 15,3-1 1-15,0 1-1 32,1-1 1-32,2-3-1 15,1 4 1 1,4-4-1-16,-1 0 0 16,-3-3 0-16,-4 4 0 0,7-4 0 15,-3 3 0 1,3-6 0 15,-3 3 0-31,0 0 0 0,0 0 0 16,0 1-1-16,-1-4 1 0,5-7-1 15,-1 1 1 1,-3-3 0-16,0-1 0 0,0-2 0 0,-11 2 0 0,4 1 0 16,-1-1 0-16,1 1-1 0,0-3 1 0,3-1 0 0,0-3 0 15,1-3-1-15,-5-2 1 16,5-1 0-16,-1 3 0 15,0 0 0-15,0 0 0 16,1-3 0-16,6-3 0 16,-7 0 0-16,-3 0 0 0,-7-3-1 15,0 3 1-15,3-4 0 16,0 1 0-16,4-3-1 47,-8-4 1-47,5 4 0 47,-1 3 0-16,-3 0 0-31,-1-1 0 16,1-2 0-16,3-4 0 0,0 7-1 0,1-3 1 31,-5-7 0-31,5 4 0 15,-5-1 0-15,-3-2 0 0,-3 5 0 0,0-5 0 16,-1-4 0-16,-3 3 0 16,1 1 0-16,-1-7 1 0,0 6-1 0,0-6 0 0,0 7 0 0,-3-1 0 15,-4-3 0-15,0-6 0 0,0 0 0 0,0 0 0 0,-4-9 0 0,4 5 0 16,0-2 0-16,0-6 0 0,4 2 0 0,0 7 0 16,-4-3 0-16,3-4 0 15,-3 4 0-15,0-7 0 16,-3-2 1-16,-4-1 0 15,3 0-1-15,1-3 1 16,-1 0-1-16,-3 4 1 16,0-1-1-16,-3 0 1 15,-1-12-1-15,-3 3 0 16,0 0 0 15,-3 0 0-31,-1 6 0 0,1 3 1 16,3-3-1-16,-1 10 0 15,-2-7 0-15,-4 0 1 0,-4 7-1 16,-3-1 0-16,0 4 0 0,-4-3 1 0,-3 12-1 16,-4-3 0-16,-3 0 0 15,0 0 0-15,-4 3 0 16,0 6 1-16,-7 4 0 16,4-1 1-16,6 7 0 15,1 0 0-15,-4 3-1 16,-3 0 1-16,0 3 0 15,-4 0 0-15,0 3-2 16,-7 0 0-16,-7 3 0 0,0 4 0 16,4 6 0-16,3-1 1 15,-4 7-1 1,-3 3 0 0,-3 7 0 15,-4-4 1 0,-43 25-4-15,8-9 1-16,-7 3-5 0,-1 1 0 0,-13-1-12 15,7-7 1-15</inkml:trace>
  <inkml:trace contextRef="#ctx0" brushRef="#br3" timeOffset="146409.94">18179 11840 20 0,'0'0'10'0,"0"0"-1"0,0 0 10 0,0 0-13 16,0 0 0-16,0 0 5 15,0 4 1-15,0 2-14 16,0-6 1-16,0 9 9 16,0 4 1-16,3 2-4 15,1 4 0-15,-1 9-2 16,1-2 0-16,-1 2-2 16,4 6 0-16,0 4-1 15,0-10 1-15,1 7-1 16,2 2 1-16,1 4-2 15,3 0 1-15,-4-7 0 16,1-9 0-16,0-6 0 16,-1 0 1-16,1-3 0 15,-1-7 0-15,1-6 1 16,3-12 1-16,4-13 0 16,3-10 0-16,0-2 0 15,-3-13 1-15,13-9-2 0,1-4 1 16,0 3-6-16,0 4 1 15,-4 0-13-15,-3 0 1 16,-11 9-5-16,7 12 0 16</inkml:trace>
  <inkml:trace contextRef="#ctx0" brushRef="#br3" timeOffset="148000.65">18927 11768 36 0,'0'3'18'0,"0"-3"-10"15,0 0 26-15,3 4-30 16,-3-1 1-16,0 3 3 16,7 0 1-16,-3 0-11 15,-1 4 0-15,-3-4 6 16,0 7 0-16,-3 12-3 16,-8 3 1-16,0 3-3 15,1 10 0-15,-1-3-1 16,1 3 0-16,-4-7 0 0,3-6 1 15,0-3-1-15,4-3 0 16,0-3 1-16,4 0 1 16,3-3 1-16,7-7 0 15,3 4 2-15,8-7 0 16,3-3 0-16,7-3 0 16,1-3-2-16,-1-3 1 15,0-4-7-15,4 7 1 16,0 3-13-16,-8-9 0 15</inkml:trace>
  <inkml:trace contextRef="#ctx0" brushRef="#br3" timeOffset="148379.49">19562 11724 42 0,'3'-3'21'0,"8"10"-17"0,-8-4 25 16,-3 3-27-16,0 6 1 15,0 7 0 1,0 3 1-16,-3 13-5 0,-4 5 0 16,0 17 3-16,3 6 1 15,0-13-3-15,4 3 1 16,-3 0-1-16,3-6 0 16,-4-6-3-16,4-13 1 15,-3-6-8-15,3-12 0 16,-4-16-4-16,-6-10 1 15</inkml:trace>
  <inkml:trace contextRef="#ctx0" brushRef="#br3" timeOffset="148661.65">19258 11728 45 0,'0'3'22'0,"7"0"-17"16,-7-3 40-16,7-3-43 16,7 0 0-16,4 3 3 15,7 0 0-15,10 0-5 16,11-4 0-16,3 1 4 16,11-6 0-16,4-7-2 15,10-6 1-15,3 16-4 16,-6-13 0-16,-11-3-6 0,-14 3 1 15,-7 7-7 1,-22 9 1-16,-13 6-6 16,-15 3 0-16</inkml:trace>
  <inkml:trace contextRef="#ctx0" brushRef="#br3" timeOffset="149232.37">18140 12706 45 0,'-4'16'22'0,"11"-16"-16"0,-3 0 39 15,6-4-41-15,8 1 0 16,10-3 4-16,22-7 0 15,13-2-10-15,29 2 1 16,28-2 6-16,7-1 0 16,21 3-2-16,7-2 0 15,-10 2-3-15,-11 1 0 0,-11 2-3 16,-13-2 0-16,-22 5-7 16,-17 1 1-16,-19 0-11 15,-13 6 1-15</inkml:trace>
  <inkml:trace contextRef="#ctx0" brushRef="#br3" timeOffset="150132.96">17826 13897 39 0,'-11'19'19'0,"15"-3"-15"0,-1-13 22 0,1-3-23 16,3 3 1-16,0-3 2 15,0-3 0-15,0-3-7 16,4-4 0-16,-1-5 4 15,1-7 1-15,-1-16-2 16,-3 1 0-16,4-7-2 16,10-10 1-16,-3 4-3 15,3 0 0-15,-3 3-2 16,-1 3 1-16,-3 6-2 16,-3 7 1-16,-4 3-2 15,0 3 0-15,-3 9-2 16,3 4 0-16,0 8-4 15,0 11 1-15</inkml:trace>
  <inkml:trace contextRef="#ctx0" brushRef="#br3" timeOffset="150332.84">18150 13587 23 0,'25'56'11'0,"7"10"0"0,-18-56 17 0,4-1-23 0,6-6 0 16,1-6 6-16,3-13 1 15,0-12-14-15,-3-6 1 16,0-10 7-16,-4-6 1 15,0 0-3-15,-7-4 0 16,-3-5-4-16,-4 15 1 16,0-3-5-16,-3 9 0 15,-4 7-4-15,0 6 1 16,-8 9-9-16,1 0 1 0</inkml:trace>
  <inkml:trace contextRef="#ctx0" brushRef="#br3" timeOffset="150734.73">18673 13565 37 0,'14'-3'18'0,"-7"-3"-16"15,-7 6 26-15,3-7-28 16,-3 7 1-16,-3-6-1 0,-1 0 1 16,-3 3-1-16,0 3 0 15,-4 0 0-15,1 9 1 16,-1 7-4-16,1 6 1 15,3 0-1-15,3 3 0 16,1-3 0-16,6 3 0 16,1-9 1-16,6-10 1 15,1-6 3-15,3-6 0 16,0-7 1-16,0-3 0 0,0-6-3 16,-3 4 0-16,-4-1-10 15,0 0 0-15</inkml:trace>
  <inkml:trace contextRef="#ctx0" brushRef="#br3" timeOffset="151003.07">18898 13832 65 0,'21'56'32'0,"-13"-18"-46"16,-8-23 64-16,-4 7-51 0,-7-3 0 16,-10 13-5-16,-3-1 0 15,-5 0-2-15,1-3 0 16,-4-15-9-16,8-10 1 15</inkml:trace>
  <inkml:trace contextRef="#ctx0" brushRef="#br3" timeOffset="151603.15">19498 13600 43 0,'-3'53'21'0,"-5"-31"-26"0,8-16 36 16,0 4-31-16,0 5 0 15,0-5 1-15,0-1 0 16,0-6-1-16,0 0 0 16,0-3 1-16,0-6 0 15,4-3 0-15,3-7 0 16,0 3-2-16,4-5 0 16,-1-1 0-16,4-9 0 0,-3 6-1 15,0 6 1-15,-1-3 0 16,1 3 0-16,-1 4 1 15,4 2 1-15,1 7-1 16,-1 0 1-16,0 6 0 16,-4 10 0-16,-3 6-1 15,0 3 1-15,4 3-3 16,-4 0 1-16,0 0-5 16,4-6 1-16,3-4-6 15,0-8 0-15</inkml:trace>
  <inkml:trace contextRef="#ctx0" brushRef="#br3" timeOffset="151902.87">20059 13568 39 0,'32'-22'19'0,"-4"-3"-10"16,-25 22 32-16,1 0-38 0,3 0 0 16,-7 3 1-16,0 0 0 15,0 0-6-15,4 0 1 16,-4 0 3-16,-7 0 0 15,-11 0-2-15,-7 3 0 16,-3 3-1-16,-7 7 1 16,3 9-2-16,0 3 0 15,4 6-2-15,7 7 0 16,7-1-1-16,3 4 0 16,8-13 1-16,10-3 0 0,10-6 1 15,4-9 0 1,11-17 1-16,-4-5 1 0,-3-13-3 15,3-10 1-15,-3-12-8 16,0 0 1-16</inkml:trace>
  <inkml:trace contextRef="#ctx0" brushRef="#br3" timeOffset="152134.24">20338 12916 52 0,'3'34'26'0,"-13"1"-33"16,10-16 48-16,-4 6-40 16,-3 9 1-16,-4 23-1 15,1-4 1-15,-1 7-3 16,-3 2 1-16,4-5 0 16,-1-10 1-16,4-6-6 0,0-10 0 15,0-9-8-15,0-13 0 16,0-9-2-16,-4-12 0 15</inkml:trace>
  <inkml:trace contextRef="#ctx0" brushRef="#br3" timeOffset="152313.5">20080 13292 48 0,'14'32'24'0,"7"-23"-27"0,-14-9 49 0,-3 3-45 16,10-3 1-1,11-3 0-15,10 0 0 0,7 0-4 16,11-10 1-16,4-2-8 16,-4-4 0-16,-4-3-6 15,-14 0 1-15</inkml:trace>
  <inkml:trace contextRef="#ctx0" brushRef="#br3" timeOffset="152880.29">21237 13415 45 0,'4'3'22'0,"-15"19"-15"0,8-16 37 16,-4 6-43-16,-8 1 1 15,-6-7 0-15,-3 4 1 16,-5 5-4-16,1 7 1 16,0 0 1-16,3 0 1 15,4 0-2-15,3 3 1 16,4 0-3-16,4-6 1 15,3-3-3-15,3-4 0 0,4-5-2 16,11-7 1-16,3-7 0 16,4-2 0-16,-1-4 1 15,1-2 0-15,-1-4 2 16,1-3 0-16,-4 3 0 16,0 3 1-16,-3 4-1 15,-1-1 0-15,1 7 1 16,-4 0 1-16,0 3 0 15,0 6 0-15,0 3 1 16,-3 7 0-16,-4 2 1 16,0 4 0-16,3 3 1 15,4 6 0-15,4-3 1 16,-4 4 1-16,7-4-2 16,7-6 1-16,8-7-2 0,-1-6 1 15,0-9-6-15,-7-3 0 16,-7-3-11-16,-3-7 1 15</inkml:trace>
  <inkml:trace contextRef="#ctx0" brushRef="#br3" timeOffset="153916.37">17963 15080 39 0,'-7'25'19'0,"7"0"-14"0,0-25 24 15,0 0-28-15,0-6 0 16,0-10 3-16,-3-9 1 0,-1-13-5 15,1-12 0-15,-1-6 3 16,1-13 0-16,-1 0-1 16,-3-7 1-16,4 4-3 15,-1-6 1-15,1 6-1 16,3 3 0-16,0 9 1 16,3 10 0-16,11 12 0 15,0 13 0-15,4 13-1 16,3 12 0-16,0 9-3 15,0 10 0-15,-6 15-6 16,-5-2 1-16,-6 9-8 16,-8-1 1-16</inkml:trace>
  <inkml:trace contextRef="#ctx0" brushRef="#br3" timeOffset="154121.5">17773 14816 47 0,'-4'22'23'0,"19"-9"-22"0,-8-10 40 16,3 0-39-16,4 0 0 16,4 3 1-16,3-2 0 15,-3-1-4-15,6 0 0 16,5-6 0-16,2 0 1 16,-2-4-6-16,-5-2 1 15,1-1-10-15,0-5 0 16</inkml:trace>
  <inkml:trace contextRef="#ctx0" brushRef="#br3" timeOffset="154352.25">18256 14766 26 0,'4'22'13'0,"-4"6"-6"15,0-18 10-15,0 2-13 16,0 7 0-16,-4 6 1 15,1 0 0-15,3-6-6 16,3 0 0-16,4 0 6 16,4-4 1-1,14-8-3 1,-1-7 1-16,-3-7-4 16,1-5 0-16,-5-7-11 15,1-9 0-15</inkml:trace>
  <inkml:trace contextRef="#ctx0" brushRef="#br3" timeOffset="154878.07">18588 14901 37 0,'-7'31'18'0,"-4"1"-16"0,11-26 22 16,0 0-23-16,0 0 0 0,0 4 1 15,0-1 1-15,0-2-4 16,0-1 1-16,0 0 1 16,0-3 0-16,0-3-1 15,0 0 1-15,0 0-2 16,0 0 1-16,4-3 0 15,-4 3 0-15,3-3 0 16,1-3 0-16,3-1 1 16,0 4 0-16,0 0 0 15,-7 3 1-15,7-6 1 16,0 3 0-16,0-4-1 16,0 4 0-16,0 0-1 15,4-6 1-15,-4-4-3 16,3 1 1-16,1-4-2 15,0 3 0-15,-1 1 0 0,1-4 1 16,-1 7-1-16,1 3 1 16,0 6 0-16,-1 3 0 15,-3 6 1-15,0-3 0 16,0 10 0-16,-3-3 0 16,3-1-1-16,-4-2 0 15,1-1-4-15,-1-3 1 16,5 1-8-16,-1-4 1 15</inkml:trace>
  <inkml:trace contextRef="#ctx0" brushRef="#br3" timeOffset="155432.13">19131 14785 39 0,'18'12'19'0,"3"1"-19"15,-21-13 30-15,0 0-30 16,0 0 1-16,0 0-1 16,-4 3 1-16,-3 3-1 15,-3 4 0-15,-1 2 0 16,-3 4 0-16,0 3-2 16,0 6 1-16,3-6-1 15,1 3 0-15,3-3-1 16,3 2 0-16,4-2-1 15,4 0 1-15,6-3 0 16,4-4 1-16,4-5 0 16,7-4 0-16,3-10 1 0,0-5 0 15,7-4 1-15,8-15 1 16,6-10 0-16,4-6 0 16,-4-16-1-16,1-2 0 15,-4-11 0-15,-8-2 0 16,-6-10 1-16,-7 7 0 15,-7 5 1-15,-4 10 1 16,-11 1 0-16,-3 14 0 16,-3 11 1-16,-4 15 1 0,-4 12-2 15,0 7 1-15,-6 15-1 16,-4 16 0-16,-4 13-1 16,0 15 0-16,4 19-1 15,3 0 1-15,4 13-1 16,7 6 1-16,7 6-2 15,7-25 0-15,0-12-2 16,4-13 0-16,0-13-6 16,-1-8 1-16,-3-26-7 15,-7-10 1-15</inkml:trace>
  <inkml:trace contextRef="#ctx0" brushRef="#br3" timeOffset="155657.06">19392 14590 36 0,'28'29'18'0,"18"-17"-20"0,-35-12 29 16,3 0-27-16,4 3 1 15,-1-3-1-15,4-3 1 16,1 0-2-16,-1-3 0 15,0 0-4-15,0-4 0 16,0-6-5-16,0 1 0 16</inkml:trace>
  <inkml:trace contextRef="#ctx0" brushRef="#br3" timeOffset="155795.91">19773 14622 20 0,'7'12'10'0,"-7"48"-2"0,0-47 11 0,0 5-16 16,0 1 1-16,-3 0 0 15,-1-3 0-15,4-4-6 16,-3-2 0-16,-1-4-5 16,4-6 0-16</inkml:trace>
  <inkml:trace contextRef="#ctx0" brushRef="#br3" timeOffset="156154.91">19791 14612 35 0,'21'29'17'0,"11"-32"-13"16,-22 3 26-16,8 3-28 0,3 0 0 15,4-3 0-15,7 0 1 16,-4-3-3-16,0 0 0 16,0 3 2-16,-7 0 1 15,-3 0-2-15,-4-4 0 16,-3 4-1-16,-4 4 1 15,0-4-2-15,-4 6 1 16,-6 3 0-16,-1 1 0 16,-3 5-1-16,-3 1 0 15,-4 3-1-15,-1 0 0 0,5-1-2 16,3 1 1 0,3 0-1-16,1 0 1 0,6-7-2 15,4-2 1-15,4-7-1 16,0-3 1-16,3-6-4 15,-4-4 0-15,1-5-1 16,-1-4 0 15</inkml:trace>
  <inkml:trace contextRef="#ctx0" brushRef="#br3" timeOffset="156484.25">20232 14744 34 0,'10'19'17'0,"15"12"-15"15,-18-21 35-15,4 2-33 16,-1 4 1-16,1 3 1 15,-4 0 0-15,0-7-8 16,4-2 0-16,-4 2 4 16,0-6 1-16,3-6-3 0,1-3 1 15,3-16-2-15,0 1 0 16,0-4 0-16,0-7 0 16,7-2 0-16,-3-3 1 15,3 5 0-15,-3 4 0 16,3 3 0-16,0 3 1 15,-3 4 0-15,3 5 0 16,-3 7 1-16,3 3 0 16,-3 7 0-16,3 8 0 15,0 7-1-15,0 0 0 0,4 3-2 16,-1 0 1-16,-2-3-9 16,-1-6 1-16,3-10-7 15,1-6 0 1</inkml:trace>
  <inkml:trace contextRef="#ctx0" brushRef="#br3" timeOffset="158736.79">24024 12091 27 0,'7'-3'13'0,"4"13"-5"0,-11-10 12 0,7 3-20 15,0 6 1-15,4 7 1 16,-4-7 0-16,-4 4-1 16,1 6 0-16,-1 6 2 15,-3 6 0-15,-3 3 0 16,-4 4 0-16,0 12-1 15,-8 7 1-15,5 5-2 16,-4 17 0-16,0 12-1 16,-4 19 1-16,4 21-1 15,3 17 1-15,-3 5-1 16,0 17 0-16,0 18 0 16,-4 22 1-16,1 6-1 15,-5 7 0-15,1 18 0 0,-3 7 1 16,-1 15 0-16,0 13 0 15,4 0-1-15,3 16 1 16,4-13-2-16,4 6 1 16,3-15-1-16,7-22 0 15,0-22-1-15,0-16 1 16,0-38 0-16,0-18 0 16,-4-26-2-16,-3-8 0 15,-3-20-9-15,-1-31 1 16</inkml:trace>
  <inkml:trace contextRef="#ctx0" brushRef="#br3" timeOffset="159682.34">23936 16146 42 0,'0'9'21'0,"4"-6"-20"0,-4-3 33 15,0 0-32-15,-4-3 1 16,-3 3 0-16,-7-3 1 16,-4 3-6-16,-7 0 1 15,-3 0 2-15,-3 3 1 16,-1 4-4-16,0 2 1 15,4 7-2-15,-4-1 0 0,7 7-1 16,4-3 0-16,7 3-1 16,7 0 1-16,7 0 2 15,11-3 0 1,6-7 3-16,8-5 1 0,10-4 2 16,0-10 1-16,-3 1-1 15,0-6 1-15,-4-7-1 16,-3-3 1-16,-7-6-3 15,-4-4 1-15,-4 7-3 16,-6-3 0-16,-8-3-5 16,-6 2 0-16,-4-2-10 15,-8 6 1-15</inkml:trace>
  <inkml:trace contextRef="#ctx0" brushRef="#br3" timeOffset="160625.99">24003 12903 14 0,'4'-15'7'0,"-12"-1"5"0,8 10-6 0,4 0-4 16,3-1 1-1,-3 1 4-15,3-3 0 0,0-1-6 16,3 1 0-16,1-4 7 16,-1 4 0-16,1 3 1 15,-4-1 0-15,0-5-3 16,0-4 1-16,0-6-3 15,-3 3 1 1,-15-3-3 0,-6 4 0-16,-1 5-2 15,0 7 1-15,-3-1-2 16,-4 7 1-16,1 4-2 16,-8 2 1-16,7 0-2 15,4 13 0-15,7-7-1 16,3 7 1-16,4 6-1 15,7 4 1-15,7-1 0 0,8 3 1 16,6-9 1-16,0-9 1 16,7-7 1-16,4-12 1 15,7-7 0-15,-4-6 1 16,-3 7-1-16,-8-10 0 16,-6 0-2-16,-11-6 1 15,-7 3-13-15,-11-4 1 16,-3 7-2-16,0 4 0 15</inkml:trace>
  <inkml:trace contextRef="#ctx0" brushRef="#br3" timeOffset="161348.01">23590 15236 13 0,'-7'10'6'0,"0"6"14"0,7-16 3 0,0 0-17 16,0 0 0-16,0 3 6 15,4 0 0-15,3 3-14 16,0-3 1-16,3 0 10 15,4 1 0-15,8 2-1 16,9-3 0-16,12-3-4 0,10-3 1 16,-7-3-2-16,-1-1 0 15,-2 4-6 1,-8-6 1-16,-3 2-14 0,-11 1 1 16,-18 0-4-16,4 6 1 15</inkml:trace>
  <inkml:trace contextRef="#ctx0" brushRef="#br3" timeOffset="162686.97">23569 14766 46 0,'4'10'23'0,"-8"5"-26"0,4-12 41 16,-3 7-38-16,-4 2 1 0,-4 4-1 16,-7 3 1-16,4 3-2 15,-3 3 1-15,-1-3 1 16,-3 3 0-16,-4 0-2 15,4 0 0-15,3 0-3 16,4-3 1-16,4-3-8 16,2-7 1-16,5-12-4 15,-1-6 1-15</inkml:trace>
  <inkml:trace contextRef="#ctx0" brushRef="#br3" timeOffset="162940.88">23357 14788 41 0,'0'6'20'0,"7"-6"-22"0,-3 3 38 16,7 7-33-16,-1 6 0 15,1 5 1-15,6 8 1 16,5-1-7-16,2-9 1 16,-6 0 0-16,0-4 1 15,-4-2-14-15,-7-1 1 16</inkml:trace>
  <inkml:trace contextRef="#ctx0" brushRef="#br3" timeOffset="163913.96">23432 12533 39 0,'-4'7'19'0,"8"5"-7"0,-4-12 24 0,0 3-32 16,3 4 0-16,-3 2 1 15,0 7 0-15,0 9-7 16,-3 6 0-16,-8 4 4 16,-7 9 0-16,-3 9-2 15,-4-6 0-15,-3 0-2 16,4 0 1-16,-1-6-3 15,4-10 0-15,3-6-8 16,4-6 1-16,3-13-4 16,8-6 1-16</inkml:trace>
  <inkml:trace contextRef="#ctx0" brushRef="#br3" timeOffset="164161.31">23160 12687 23 0,'-4'6'11'0,"8"-3"2"0,-4-3 12 16,0 0-22-16,0 0 0 16,0 0 1-16,0 0 1 15,3 7-7-15,1 2 1 16,3 1 3-16,4-1 1 15,3 7-8-15,3 6 1 0,4 6-7 16,-3-3 0-16</inkml:trace>
  <inkml:trace contextRef="#ctx0" brushRef="#br3" timeOffset="165266.31">23114 16155 44 0,'0'3'22'0,"-4"4"-24"0,1-1 37 16,-1 3-33 0,-3 7 0-16,-3 6 0 0,-4 0 0 15,-7 12-3-15,-8 1 0 16,1 9 2-16,3 15 1 16,-6-8-4-16,2 2 1 15,1-3-3-15,3-3 1 16,8-6-9-16,3-7 0 15,3-18-1-15,4-13 0 16</inkml:trace>
  <inkml:trace contextRef="#ctx0" brushRef="#br3" timeOffset="165508.79">22892 16136 45 0,'-4'26'22'0,"-3"5"-30"15,7-22 45-15,0 10-37 16,0 3 0-16,-3 6 0 16,3 10 0-16,0 0-1 15,3-4 0-15,-3 1-10 16,4-14 1-16,3-11-2 15,3-13 0-15</inkml:trace>
  <inkml:trace contextRef="#ctx0" brushRef="#br3" timeOffset="166511.81">23453 12819 33 0,'0'-3'16'0,"-4"3"-15"0,4 0 28 0,4 3-28 16,-4 3 1-16,0 7-1 16,0 2 1-16,0 7-4 15,0-6 0 1,-4 6-8-1,-10 3 1-15</inkml:trace>
  <inkml:trace contextRef="#ctx0" brushRef="#br3" timeOffset="167551.84">22952 16478 35 0,'3'16'17'0,"18"3"-10"0,-14-16 24 0,4 0-27 16,0 0 0-16,-1 3 2 15,4 1 1-15,0-4-9 16,1 0 1-16,-1 0 4 16,0-3 1-16,-4 0-2 15,1 6 0-15,-4-2-2 16,0-1 1-16,-3 3-2 16,-4 0 0-16,0 0 0 15,-4 1 0-15,-3-1 0 16,0 0 0-16,-4 4-1 15,1-1 1-15,-4 0 0 16,0 4 0-16,3 6 0 16,4 0 1-16,0 6 0 15,7-3 0-15,0 0 0 16,3-4 1 15,8-2-1-15,3-6 1 15,7-4-1-15,7-6 0-1,4-6-12 1,4-13 0-16,-12 3-2 0,-6 7 1 0</inkml:trace>
  <inkml:trace contextRef="#ctx0" brushRef="#br3" timeOffset="171901.03">24723 15180 10 0,'0'-3'5'0,"-4"6"8"16,4-3 5-16,0 0-16 15,4 0 0-15,-4 3 4 16,0 3 0-16,-4 4-7 0,4 2 1 15,-3 1 4-15,-1 6 0 16,1-4-1-16,-1 4 0 16,1 3-2-16,-1 6 1 15,-3 4-1-15,0 2 1 16,3 1-1-16,1-1 0 16,-1 1 0-16,1-7 0 15,-1-3 1-15,1-6 0 16,-1-3-1-16,1-7 1 15,3-3 0-15,0-6 0 16,3-9-1-16,-3-1 1 0,4-8-2 16,-1-7 0-16,4-10 0 15,-3-3 0-15,3 7 0 16,3-7 0-16,1-2 0 16,-4 8 1-16,0 1 0 15,0 3 0-15,0-1 0 16,0 4 0-16,0-3-1 15,-3 9 0-15,-1 4 0 16,1 5 0-16,-4 4-1 16,0 6 1-16,-4 3-2 15,1 7 1-15,-1-1-1 16,1-3 1-16,-4 4-1 16,0 2 1-16,-4 10 0 15,1 0 1-15,-1 3 0 16,0 3 1-16,1 1-1 15,-1-4 1-15,4 0-1 0,0-6 0 16,0-7-1-16,4-2 1 16,-5-10 0-16,5 0 0 15,-1-10 0-15,4-2 0 16,0-4 0-16,4-3 0 16,-1-3 0-16,1-6 1 15,3 6-1-15,0 6 0 16,-7 1 0-16,7-1 0 15,0 7 0-15,0 2 1 16,0 4-1-16,-7 3 0 0,4-3 0 16,-4 3 1-16,0 0-1 15,0 6 0-15,-7 4 0 16,0 8 0-16,-4 4-1 16,1 4 1-16,-5-1-1 15,5 6 1-15,-1 3-1 16,4 1 0-16,0-10-5 15,4-6 0-15,3-10-6 16,0-9 1-16</inkml:trace>
  <inkml:trace contextRef="#ctx0" brushRef="#br3" timeOffset="173282.34">25220 14926 31 0,'0'13'15'0,"4"-20"-8"16,-4 7 22-16,3 0-28 16,-3 0 0-16,0 0 1 15,0 0 0-15,-7 0-3 16,-3 3 1-16,-1-3 1 16,-7 4 0-16,1 2-2 15,6 0 0-15,0 4-2 16,-3 2 1-16,0 1-2 15,4 5 0-15,-1 8-1 16,4 2 1-16,4 0 1 16,3-6 0-16,3 0 4 0,4-10 0 15,7 1 2-15,4-7 1 16,7-3 1-16,-4-9 1 16,0-6-2-16,-3-4 1 15,-1-3-3-15,-3 0 1 16,-3-3-3-16,-4 7 0 15,-11-4-3-15,1 0 1 16,-4 0-10-16,-4-6 1 16</inkml:trace>
  <inkml:trace contextRef="#ctx0" brushRef="#br3" timeOffset="174468.22">24737 16318 29 0,'0'-9'14'0,"0"12"-3"0,0-3 16 0,0 0-26 16,0 3 0-16,-4-6 0 15,1 0 1-15,-8 3-3 16,-3-3 1-16,0 0 1 16,-7 3 1-16,0 0-2 15,-1 0 1-15,5 0-1 16,-1 0 0-16,-3 0-1 16,-4 9 1-16,1 0-1 15,-5 7 0-15,1 3-3 16,-7 6 1-16,7 6-1 15,3 4 0-15,0 6 0 16,8-4 1-16,3 4 1 16,3 3 0-16,4-3 2 15,3-1 0-15,4-2 0 0,4-10 0 16,3-6 0-16,0-3 1 16,7-6 0-16,4-1 1 15,6-2 0-15,5-4 0 16,-1-6 0-16,4-3 1 15,-1-7-1-15,5-5 1 16,-1-4-3-16,0-3 1 16,-3 0-1-16,-7 0 1 15,-4-9-2-15,-7-7 1 16,-3 3-3-16,-8-2 1 16,-6-1-8-16,-8 1 1 0</inkml:trace>
  <inkml:trace contextRef="#ctx0" brushRef="#br3" timeOffset="175866.81">24846 12574 34 0,'11'-12'17'0,"6"-17"-16"0,-10 20 25 15,-3-4-24-15,-1-2 1 16,-3 2 2-16,0 4 1 16,-7-7-7-16,-3 4 1 15,-4-1 4-15,-4 4 0 16,0-1-1-16,-3 4 0 16,-3 0-2-16,-5-1 1 15,-6 4-2-15,3 3 1 16,4 3-1-16,3-3 0 0,-3 4-2 15,0 5 0 1,0 7-1-16,0 2 0 0,3 8 0 16,0 5 1-16,0 3 0 15,8 7 0-15,6-3 1 16,4 3 1-16,4-1 2 16,10 1 0-16,3-3 0 15,8-4 0-15,10-6-1 16,-3-2 1-16,7-8 0 15,6-2 0-15,5-7-1 16,-4-5 0-16,-1-8-1 16,-2-5 0-16,-8-7 0 15,-3-6 1-15,-8 7-2 16,-3-10 1-16,-7-13-1 16,0 0 1-16,-7 1-6 15,-3-1 1-15,-1-3-9 16,-3-6 1-16</inkml:trace>
  <inkml:trace contextRef="#ctx0" brushRef="#br3" timeOffset="181270.68">25319 16535 30 0,'0'-3'15'0,"3"-7"-8"16,-3 10 14-16,0 0-18 15,0 0 1-15,4 0 2 16,-1 6 0-16,1 1-7 15,0 2 1-15,-1 1 5 16,1 2 0-16,-4 4-2 16,0-4 1-16,-4 7-2 15,1 3 1-15,-1 6-2 16,-3 10 1-16,3 0-1 16,1-7 1-1,-1 10-1-15,1-1 1 0,-1 1-2 16,1-3 1-16,-1-4-3 0,1-2 0 15,-1-17-14-15,4-12 1 16</inkml:trace>
  <inkml:trace contextRef="#ctx0" brushRef="#br3" timeOffset="185625.43">17903 15679 35 0,'8'9'17'0,"2"0"-15"0,-10-5 17 16,0 2-17-16,0 3 1 16,0 1 1-16,-3 2 0 15,-1 10-5-15,-3 3 0 16,0 13 2-16,0 6 1 0,0 3-4 16,-4 6 1-1,1 4-4-15,-1-4 1 0,1-3-8 16,2-12 1-16</inkml:trace>
  <inkml:trace contextRef="#ctx0" brushRef="#br3" timeOffset="186013.71">17868 16136 31 0,'7'7'15'0,"4"-1"-11"0,-4-6 24 15,3 0-27-15,1 0 1 16,3 0 3-16,4 0 0 15,-4 3-5-15,-3 0 0 16,-4 0 3-16,0 4 1 16,-7 2-1-16,-4 4 0 15,1 2-3-15,-4 4 1 16,-1-3-2-16,1 3 0 16,-3 6-1-16,-1-10 1 15,-3 1-2-15,4-3 0 0,-1-4-3 16,4 0 1-1,0-2-7-15,7-7 0 0</inkml:trace>
  <inkml:trace contextRef="#ctx0" brushRef="#br3" timeOffset="186510.03">18172 16293 39 0,'7'10'19'0,"14"-7"-18"0,-14-3 31 15,7-3-30-15,4-4 0 16,-1-2 2-16,4-4 1 16,1 1-6-16,-1-4 0 15,-4-3 3-15,1 4 0 16,-4-1-1-16,-3 3 0 16,-4 1-2-16,-4 3 1 0,-3 2-2 15,0 4 0 1,-3 6-1-16,-4 0 1 0,-4 4-1 15,1 2 1-15,-5 4 0 16,5 2 0-16,-1 1 2 16,1 6 0-16,3-6 1 15,3 6 1-15,4 3-1 16,0 0 0-16,7-3-1 16,0-4 1-16,7 1-3 15,4-12 1-15,3-4-7 16,4-10 1-16,0-5-5 15,6-4 0-15</inkml:trace>
  <inkml:trace contextRef="#ctx0" brushRef="#br3" timeOffset="186809.55">18669 16209 13 0,'25'-10'6'0,"3"1"9"16,-21 6 1-16,4-1-9 15,-1 1 0-15,1 3 3 0,-1 0 0 16,-3 0-12-16,0 0 0 15,-7 0 9-15,0 0 1 16,0 0-4-16,0 3 1 16,-3 4-2-16,-1 2 0 15,-3 1-1-15,-3 2 0 16,-1 4-1-16,1 3 0 16,3-7 0-16,-4 7 1 15,0 6-1-15,1 0 0 16,6 0-1-16,4 0 1 15,4-3-1-15,3-3 0 0,3-3-4 16,5-4 0-16,2-5-9 16,1-7 1-16,3-10-4 15,0-9 1-15</inkml:trace>
  <inkml:trace contextRef="#ctx0" brushRef="#br3" timeOffset="187244.81">19110 16246 41 0,'4'10'20'0,"-8"-7"-24"16,4 0 37-16,-4 0-34 16,-6 3 1-16,-1 1 1 0,1-1 0 15,-4 0 1-15,-4 4 0 16,-3 5 0-16,0 1 1 15,-1 0 0-15,5-1 1 16,-1 4-2-16,1 0 1 16,6-3-5-16,7-4 1 15,4-3-2-15,4-2 0 16,3-1-1-16,7-3 0 16,-3-6 0-16,3-3 1 15,-4-1 1 1,1 1 0-16,0 0 0 0,-1 0 0 15,-3-4 1-15,0 4 1 16,0 0 0-16,0 3 0 0,0 6 1 16,0 3 0-16,1 0 1 15,-5 4 1-15,1-1-1 16,-1 4 0-16,1-1-1 16,-1-2 1-16,4-1-6 15,0-3 1 16,0-3-9-31,4-6 1 0</inkml:trace>
  <inkml:trace contextRef="#ctx0" brushRef="#br3" timeOffset="187514.83">19237 16334 20 0,'7'3'10'0,"4"16"0"0,-8-16 7 0,1 6-14 0,-1 1 1 16,1 6 2-16,-4-7 0 15,3 4-8-15,-3-1 1 16,4 1 4-16,-4-1 1 16,3 1-3-16,1-4 0 15,-1-3 0-15,1 1 0 16,3-1-1-16,4-6 0 16,-1-3 0-16,4-10 0 15,4-6-1-15,3-3 0 16,0-6-10-16,4 0 1 15,0-3-1-15,-8-1 1 16</inkml:trace>
  <inkml:trace contextRef="#ctx0" brushRef="#br3" timeOffset="188100.31">19629 16221 44 0,'17'16'22'0,"-10"-4"-30"16,-7-9 45-16,0 1-38 15,0-1 1-15,-3 0-1 16,-4 3 0-16,-4-3 1 16,1 4 0-16,2-1-1 15,1-3 1-15,0 0-2 16,0 0 0-16,4 4 0 16,-1-1 0-16,4 3 0 15,4 1 1-15,-1-1 0 16,4 7 0-16,4-7 3 0,0 0 0 15,3 1 0-15,-4-1 0 16,-3-2-1-16,0-1 1 16,-3 3-1-16,-8 1 0 15,-3 2-2-15,0 1 0 16,-3-1 0 0,-1 1 0-16,4-4 0 0,0-2 0 15,3-1 0-15,4 0 1 16,4-3 0-16,3-3 1 15,4 0-1-15,3-3 1 0,7-3-1 16,4-4 1-16,3-2 2 16,0-4 0 15,0 0-1-15,0-5 0-16,-3-1 0 15,-4 0 1-15,0 6-2 0,-6 0 0 0,-5 4-3 0,-3-1 0 0,-3 4-1 16,-4 3 0-16,-4 6 0 15,1 3 1-15,-4 9 1 16,0 4 0-16,3 9 1 16,4 6 0-16,4-2 1 15,3 2 1-15,3 0-2 16,4-6 1-16,11-12-1 16,0-7 0-16,-1-12-11 15,1-10 0-15</inkml:trace>
  <inkml:trace contextRef="#ctx0" brushRef="#br3" timeOffset="188527.37">20888 16378 49 0,'4'41'24'0,"-4"-13"-31"16,0-22 38-16,-4 0-34 15,4-2 1-15,0-4-10 16,0 0 1-16,-4-13 6 15,8-15 0-15</inkml:trace>
  <inkml:trace contextRef="#ctx0" brushRef="#br3" timeOffset="188675.3">20807 16093 54 0,'10'12'27'0,"12"-15"-37"0,-15 3 51 15,3 0-44-15,1 0 0 16,3 3-8-16,4 0 1 0,3-3 3 16,7 0 0-16</inkml:trace>
  <inkml:trace contextRef="#ctx0" brushRef="#br3" timeOffset="188987.7">21241 16353 30 0,'10'47'15'0,"4"-25"-4"0,-10-19 17 0,-4-3-27 0,0-6 0 0,0-7 2 16,-4-6 0-16,1-12-3 15,-1-10 0-15,-3-6 2 16,0-12 1-16,-3-7-1 15,-1-3 0-15,4 6-1 16,4 7 0-16,6 12 0 0,4 6 0 16,0 7 1-16,11 9 0 15,3 6-1-15,4 4 0 16,3 12-2-16,-3 3 0 16,-4 3-8-16,-4 3 0 15,-6 1-6-15,-7-1 1 16</inkml:trace>
  <inkml:trace contextRef="#ctx0" brushRef="#br3" timeOffset="189138.62">21198 16080 53 0,'7'31'26'0,"11"4"-26"0,-11-29 49 0,0 0-48 16,11-2 1-16,10-4-2 15,4-4 1-15,0 1-8 16,-4-3 1-16,-3 0-10 15,-8 6 0-15</inkml:trace>
  <inkml:trace contextRef="#ctx0" brushRef="#br3" timeOffset="189847.18">17949 17087 59 0,'0'22'29'0,"-3"15"-33"0,3-24 48 15,-7 2-44-15,-7 14 1 16,0 5 0-16,-8 4 0 15,-6 12-3-15,-4 3 1 16,4 4-2-16,3-1 1 16,4-12-6-16,7-13 1 0,4-12-9 15,6-19 1-15,8-25 0 16,3-9 0-16</inkml:trace>
  <inkml:trace contextRef="#ctx0" brushRef="#br3" timeOffset="190054.59">17717 17118 40 0,'24'53'20'0,"-3"-9"-23"15,-10-25 41-15,3 9-36 16,4 7 1-16,-1 2 0 15,5 7 0-15,-5 0-8 16,1-9 0-16,3-7-3 16,-3-9 1-16,6-13-6 0,-3-12 0 15</inkml:trace>
  <inkml:trace contextRef="#ctx0" brushRef="#br3" timeOffset="190383.1">18242 17178 49 0,'7'12'24'0,"14"-18"-29"0,-10 3 48 0,3-4-43 16,7 1 0-16,4-6 0 15,3 2 1-15,-3 1-5 16,-4-4 1-16,0 7-11 15,-7-7 1-15</inkml:trace>
  <inkml:trace contextRef="#ctx0" brushRef="#br3" timeOffset="190578">18239 17403 44 0,'0'25'22'0,"10"-34"-15"0,-3 9 30 0,0 3-36 0,4 0 1 16,3 0-1-16,7-3 1 16,7-3-6-16,4 0 1 15,-4-6-6 1,1-4 0-16,6-6-5 0,-3-3 0 0</inkml:trace>
  <inkml:trace contextRef="#ctx0" brushRef="#br3" timeOffset="190968.05">19082 17146 48 0,'-4'-19'24'0,"11"22"-29"16,-10-6 43-16,-4 0-38 16,0 3 1-16,-7 3 0 0,-4 7 1 15,-3 5-2-15,-4 4 0 16,0 6 0-16,-3 7 0 16,0 5-2-16,7 1 0 15,3 0-2-15,8 2 1 16,6-5-1-16,8-1 1 15,10-15 1-15,10-6 1 16,5-10 3-16,6-13 1 16,-3-5-2-1,-4-10 1-15,0-7-1 0,-3-5 0 32,-11-1-7-17,-4-3 1-15,-6-12-8 0,-1 12 0 0</inkml:trace>
  <inkml:trace contextRef="#ctx0" brushRef="#br3" timeOffset="191339.83">19300 17686 63 0,'18'37'31'0,"7"-12"-39"0,-22-22 60 15,-3 7-52-15,-3 5 0 16,-8 7-1-16,-3 7 0 15,-7 2-2-15,-4-6 0 16,-6 3-13-16,-5-9 1 16,8-9-2-16,10-1 0 15</inkml:trace>
  <inkml:trace contextRef="#ctx0" brushRef="#br3" timeOffset="192007">20440 17231 51 0,'3'12'25'0,"1"20"-35"15,-4-17 49-15,-7 4-38 16,-7 3 1-16,0 13 1 16,-7 9 1-16,-8 9-5 15,-2 13 0-15,-5-4 3 16,8 1 0-16,0 0-2 16,3-7 1-16,4-15-4 0,3-6 0 15,1-4-5-15,3-9 1 16,3-6-8-16,4-16 1 15</inkml:trace>
  <inkml:trace contextRef="#ctx0" brushRef="#br3" timeOffset="192264.23">20140 17341 43 0,'0'12'21'0,"0"7"-25"0,0-13 35 0,0 0-27 16,4 13 0-16,-1 10 0 15,1 2 1-15,3 7-7 16,-4-4 1-16,1 1 0 16,3-7 1-16,0-16-12 15,3-5 0-15,5-20-2 16,-1 0 1-16</inkml:trace>
  <inkml:trace contextRef="#ctx0" brushRef="#br3" timeOffset="192598.04">20627 17384 47 0,'0'13'23'0,"14"-10"-28"0,-7-3 47 0,0 0-40 15,4 0 1-15,-4 0 1 16,7 0 0-16,7 3-6 16,7-3 0-16,1 0 1 15,-5 0 0-15,-3-3-12 16,-7 0 0-16,-3-6-2 16,-7 2 0-16</inkml:trace>
  <inkml:trace contextRef="#ctx0" brushRef="#br3" timeOffset="192769.78">20613 17670 56 0,'7'12'28'0,"18"-12"-38"16,-15 0 56-16,1-3-46 15,6 0 0-15,8-3-2 0,7 0 0 16,-4-4-4-16,0 1 0 15,0-7-9-15,-6 0 0 16</inkml:trace>
  <inkml:trace contextRef="#ctx0" brushRef="#br3" timeOffset="194152.33">21100 17479 55 0,'0'18'27'0,"10"-14"-33"16,-3-8 47-16,0 4-40 16,4 0 1-16,3-3 1 15,4-6 0-15,-1 3-5 16,8-1 0-16,0 1-4 15,-1-3 1-15,-2-1-10 16,-8-5 0-16</inkml:trace>
  <inkml:trace contextRef="#ctx0" brushRef="#br3" timeOffset="194466.84">21590 17011 44 0,'7'16'22'0,"-3"19"-17"0,-4-23 32 0,0 13-35 0,-4 3 1 16,1 7 0-16,-5 12 1 15,1-3-6-15,0 12 1 16,-3 4 1-16,-1 3 0 0,1 2-6 16,3-11 1-16,3-4-10 15,4-16 0-15</inkml:trace>
  <inkml:trace contextRef="#ctx0" brushRef="#br3" timeOffset="195043.01">21802 17761 38 0,'-4'9'19'16,"18"1"-6"-16,-14-10 26 0,4 6-35 15,-4 0 1-15,-4 4 1 16,1 5 1-16,-1 7-9 16,4 6 0-16,-7 4 6 15,-3 2 0-15,-8 1-4 16,0-1 0-16,1-2-5 15,3-7 1-15,3-3-13 16,7-13 0-16,1-12 0 0,3-3 0 16</inkml:trace>
  <inkml:trace contextRef="#ctx0" brushRef="#br3" timeOffset="195686.2">22250 17156 55 0,'7'-7'27'0,"7"14"-31"0,-7-7 57 0,4 0-50 0,3 6 1 0,-4-3 1 16,8 6 0-16,3-2-7 31,7-1 1-31,-3 0 3 0,-4 0 1 0,-7 1-3 16,-3 2 0-16,-11 1-3 0,-14 2 1 15,0 4-3-15,-1-1 1 16,1 7-2-16,0-3 0 16,0 0 0-16,0 0 0 15,0-7 2-15,3 1 0 16,4-4 2-16,4 1 1 31,-1-1 0-31,4 1 1 16,4-1 1-16,-1-3 1 31,1 4-1-31,-1 2 1 47,4 4-1-47,4-4 1 15,3 1 0-15,0 3 0 16,0-1 0-16,-3 1 0 0,-4 3-1 0,-4 3 1 16,-6 3-2-16,-8 0 1 0,4 3-1 0,-3-6 0 0,-8-3-3 0,-3 0 0 0,-4-7-8 0,1-2 1 15,2-4-5-15,5-3 1 0</inkml:trace>
  <inkml:trace contextRef="#ctx0" brushRef="#br3" timeOffset="195926.07">22645 17748 64 0,'7'16'32'0,"-4"-13"-44"0,-3-3 63 15,0 0-53-15,0 0 1 16,-3 0-12-16,-4-3 0 16,0-3 3-16,3-4 1 15</inkml:trace>
  <inkml:trace contextRef="#ctx0" brushRef="#br3" timeOffset="201223.83">26194 4236 47 0,'-4'38'23'0,"11"-26"-14"15,-3-5 23-15,-1 2-31 16,4 0 0-16,-3 1-1 16,-1-7 1-16,1 0-2 0,0 0 0 15,3 0-2-15,-4-3 1 16,1 7-10-16,-4-7 0 16,0-7-2-16,7 7 0 15</inkml:trace>
  <inkml:trace contextRef="#ctx0" brushRef="#br3" timeOffset="201464.06">26578 4195 58 0,'0'0'29'0,"4"10"-41"16,-4-10 59-16,3 3-49 15,-3-3 1-15,0 0-11 16,0 0 1-16,4 3 2 16,-8 0 1-16</inkml:trace>
  <inkml:trace contextRef="#ctx0" brushRef="#br3" timeOffset="201869.18">26155 4606 41 0,'3'0'20'0,"5"19"-15"0,-5-16 28 0,1 6-32 15,-1 4 0-15,1 6-2 16,-1 0 1-16,1-1-1 15,-1 4 1-15,1 0 2 16,3 3 1-16,0-6-1 16,7-12 1-16,11-1 0 15,10-12 1-15,4-10-1 16,10-19 1-16,1 1-4 16,2-1 0-16,-9-2-8 15,-8 2 0-15,-14 1-8 16,-7 6 1-16</inkml:trace>
  <inkml:trace contextRef="#ctx0" brushRef="#br3" timeOffset="202514.87">26624 4659 30 0,'78'-53'15'0,"-11"-10"-4"0,-43 35 16 0,8 6-24 15,0-15 1-15,0-10 3 16,-4-7 0-16,-3-5-7 16,-1 5 1-16,-10 7 5 15,-10-12 0-15,-11 12-2 16,-11 0 1-16,-24 12-2 16,3 7 0-16,-14 6-3 15,-17 3 1-15,-8 7-1 16,-7 2 0-16,4 7-2 15,0 3 1-15,0 13-2 16,0 9 1-16,0-4-2 16,10 11 0-16,8 5-1 15,3 1 1-15,3 2 0 16,8 4 0-16,7 12 1 0,-1-9 0 16,11 19 1-16,4 9 1 15,11 19 1-15,6 28 1 16,18-3 0-16,7-9 1 31,11-13 1-31,7-16 1 0,13-18 0 0,19-13 0 16,10-22 0-16,18-12 0 15,14-23-1-15,14-18 1 16,-11-10-3-16,4-18 1 16,-11-19-2-16,-14-4 1 0,-14-12-3 15,-21 22 0-15,-17-3-5 16,-15-6 1-16,-18-1-10 15,-17 4 0-15</inkml:trace>
  <inkml:trace contextRef="#ctx0" brushRef="#br3" timeOffset="206823.49">2981 6861 43 0,'11'19'21'0,"6"-10"-8"0,-17-9 21 16,4 9-32-16,-4 4 1 0,-4 6-1 16,-6 9 0-16,-8 16-4 15,-21 0 1-15,-3 15 1 16,-18 10 1-16,3 7-3 15,5-4 0-15,2-10-3 16,15-2 0-16,3-10-8 16,11-18 1-16,0-20-2 15,3-12 1-15</inkml:trace>
  <inkml:trace contextRef="#ctx0" brushRef="#br3" timeOffset="207065.34">2494 7071 38 0,'18'44'19'0,"21"28"-18"0,-29-50 35 15,11 19-32-15,11 2 0 16,7 5 2-16,3 2 0 15,8-3-9-15,6 0 1 16,-7-13 2-16,-6-6 1 16,-4-6-13-16,-11 0 1 15,-18-9-4-15,1-7 1 0</inkml:trace>
  <inkml:trace contextRef="#ctx0" brushRef="#br3" timeOffset="207667.11">3179 6281 38 0,'0'9'19'0,"0"0"-15"0,10-5 34 16,1 2-32-16,-1 0 1 16,8 0 1-16,-4 1 1 15,7-7-11-15,7 0 0 16,11-3 8-16,0-4 1 15,3 4-5-15,-3 0 1 16,-7 6-3-16,-4 3 1 16,-10 7-3-16,-4 6 0 15,-7 3-2-15,-7 0 1 16,0-4 0-16,-11 1 0 0,1 6 1 47,3 0 0-47,3 1 2 0,-3 2 0 31,14 0 1-31,4-6 1 16,-1-3-1-16,8-7 0 0,-4-2-1 62,7-4 1-62,4-6-10 47,7-6 1-47,-4-7-8 0,-3 1 0 16</inkml:trace>
  <inkml:trace contextRef="#ctx0" brushRef="#br3" timeOffset="208106.34">3845 7319 37 0,'-14'12'18'0,"21"-9"-7"16,-7-3 22-16,7 0-26 15,-7 3 0-15,4-3 3 16,6 0 0-16,8 0-13 16,14-3 0-16,14-3 9 0,-4 0 0 15,7-1-7-15,11 1 1 16,-10 0-9-16,-11 3 1 16,-1-7-10-16,-13 1 0 15</inkml:trace>
  <inkml:trace contextRef="#ctx0" brushRef="#br3" timeOffset="208387.18">4089 7146 55 0,'-4'44'27'0,"4"-25"-25"15,0-7 44-15,4 13-45 16,3 4 0-16,3 15 0 16,-6 3 0-16,3 3-4 15,4 0 1-15,-4-3-10 16,-4-3 0-16,-6-10-5 15,-8-12 0-15</inkml:trace>
  <inkml:trace contextRef="#ctx0" brushRef="#br3" timeOffset="208940.52">4971 6657 46 0,'0'-6'23'0,"0"3"-17"16,-7 3 40-16,7 0-44 15,-4 6 0-15,-3 9 1 16,-4 14 1-16,-10 8-5 16,-7 13 0-16,0 7 3 15,3 24 1-15,7-2-2 0,8 9 0 16,-1 12 0-16,11-9 0 15,0-6-2-15,4-4 1 16,6-15-4 0,1-19 1-16,3-6-8 15,0-10 0 1,-3-6-7-16,-1-3 0 0</inkml:trace>
  <inkml:trace contextRef="#ctx0" brushRef="#br3" timeOffset="209329.3">5525 6949 37 0,'3'-4'18'0,"1"-2"-10"0,-4 9 26 0,0 4-29 15,-4 2 0-15,-7 3 2 16,-3 10 1-16,-7 10-10 16,-4-4 0-16,-3 13 7 0,0 15 0 15,0 7-2-15,7 6 1 16,-1 0-2-16,5-3 0 15,3-7-2-15,0-5 1 16,0-7-3-16,3-10 1 16,0-8-6-16,-3-4 1 15,4-3-10-15,6-4 0 16,-6-8-1-16,2-7 0 16</inkml:trace>
  <inkml:trace contextRef="#ctx0" brushRef="#br3" timeOffset="209634.12">5161 7014 35 0,'0'16'17'0,"0"9"-9"0,4-12 30 0,3 6-34 16,3-4 1-16,8 13 0 15,-7 13 0-15,3 3-8 16,-4-9 1-16,4 2 3 16,-3-2 1-16,-8-4-13 15,5-12 0-15,2-16-4 16,-3-3 1-16</inkml:trace>
  <inkml:trace contextRef="#ctx0" brushRef="#br3" timeOffset="209891.93">5736 7268 49 0,'7'35'24'0,"0"-13"-18"0,0-19 44 0,-3 0-46 16,3 0 0-16,4 0 2 15,-1-3 0-15,1-3-9 16,6-3 1-16,15-3 4 16,7-4 1-16,0-3-8 15,-1-2 0-15,5-1-13 16,-15 12 0-16,4-2-1 15,-15-4 0-15</inkml:trace>
  <inkml:trace contextRef="#ctx0" brushRef="#br3" timeOffset="210339.07">6604 6833 52 0,'11'6'26'0,"-8"9"-32"0,4-2 52 0,-7 9-45 16,4 9 1-16,-1 4-1 15,-3 12 1 1,0-6-3-16,0 15 0 0,-3 7 2 16,3 9 0-16,0-3-3 15,0-10 0-15,0-15-4 16,0-6 1-16,3-16-11 16,4-22 1-16</inkml:trace>
  <inkml:trace contextRef="#ctx0" brushRef="#br3" timeOffset="210636.86">6685 6531 41 0,'18'66'20'0,"14"-31"-17"0,-22-16 28 0,4 12-29 0,0 3 1 0,8 14 3 16,-8 5 1-16,10 3-7 15,-3 13 0-15,-3-19 5 16,3 4 0-16,-3 5-2 16,-7 4 1-16,-4 6-4 31,-7-3 0-31,-4-7-7 0,-3-11 1 15,-4-8-11-15,-3-18 1 16</inkml:trace>
  <inkml:trace contextRef="#ctx0" brushRef="#br3" timeOffset="211057.39">6946 6296 44 0,'18'32'22'0,"-1"12"-8"0,-9-35 31 16,-1 0-40-16,3 1 0 15,8-4 3-15,-1-3 0 16,5 0-10-16,2 0 0 15,5-3 7-15,-5 4 0 16,-3 2-3-16,1 3 0 0,-12 7-3 16,-3 3 1-16,-3 0-2 15,-8 6 0-15,1 0 0 16,-1-3 0-16,-6-7 1 16,3-8 0-16,3-1 0 15,4 0 1 1,0 0 1-16,11-2 1 15,3-1-2-15,10-3 1 16,8 6-5-16,0 3 1 0,-4-2-9 16,0-7 1-16,-14-10-9 15,-3 1 1-15</inkml:trace>
  <inkml:trace contextRef="#ctx0" brushRef="#br3" timeOffset="211464.58">7691 6870 37 0,'-22'32'18'0,"-6"2"-5"0,28-28 24 0,-7 4-30 0,7-1 1 0,0 4 6 16,7-4 0-16,4 0-17 15,6-2 0-15,12-4 11 16,13-3 0-16,11 6-5 16,-4-6 0-16,4 0-7 15,0 3 1-15,-14 0-11 16,-7 1 1-16,-18-8-8 16,-11-2 0-16</inkml:trace>
  <inkml:trace contextRef="#ctx0" brushRef="#br3" timeOffset="211667.65">7684 7159 43 0,'14'34'21'0,"14"4"-14"0,-14-29 31 16,4 1-38-16,13 2 1 15,1 1-1-15,7-4 0 16,-4 0-3-16,11-5 0 15,0-8-10-15,0-11 0 16,3-1-1-16,-3-6 1 0</inkml:trace>
  <inkml:trace contextRef="#ctx0" brushRef="#br3" timeOffset="212017.79">8805 6428 54 0,'0'22'27'0,"-7"12"-38"15,4-18 56-15,-8 3-46 16,-3 3 1-16,0 0 1 0,0 3 0 16,0 6 0-16,0 4 0 15,7-1 0-15,7-6 0 16,3 4 0-16,8-1 0 16,10-6-5-16,7-22 1 15,7 1-5-15,8-17 0 16,-1-12-6-16,0-3 0 15,-10-4-1-15,-7-12 0 16</inkml:trace>
  <inkml:trace contextRef="#ctx0" brushRef="#br3" timeOffset="212192.83">9070 6372 35 0,'-4'-19'17'0,"8"41"-13"0,-4-7 35 0,0 14-34 16,0 14 1-16,-7 5 3 15,-7 21 0-15,-7 21-11 16,-1 14 0-16,1-1 8 15,0 10 0-15,7-3-6 16,7-3 0-16,7-13-16 31,11-16 1-31,-4-12-2 0,0-13 0 0</inkml:trace>
  <inkml:trace contextRef="#ctx0" brushRef="#br3" timeOffset="214495.37">2385 9808 37 0,'0'16'18'0,"7"-3"-10"16,-7-13 19-16,0 0-24 0,0 0 1 15,10-7 1-15,-6-11 0 16,7-8-7-16,6-8 1 15,-10-13 4-15,4-10 0 32,-11-49-2-32,-11 2 0 15,4 17-1-15,-10 5 1 16,2 4-1-16,-13 12 0 16,7 16 0-16,3 9 0 15,4 9 1-15,7 7 0 0,0 10 0 16,7 5 0-16,7 7 0 15,4 0 1-15,6 0-1 16,-2-3 1-16,13-7-1 16,4 4 1-16,3-7-1 15,25-3 0-15,3 4-1 16,15-1 0-16,-8 0-5 16,1 4 1-16,-15 2-11 15,-6 7 0-15,-18 6-2 16,-11 10 1-16</inkml:trace>
  <inkml:trace contextRef="#ctx0" brushRef="#br3" timeOffset="214707.24">2575 9423 43 0,'7'19'21'0,"11"-7"-20"0,-7-9 41 15,-1-3-40-15,4 0 1 16,11 0 0-16,0 0 1 16,10-3-6-16,-3 0 1 15,6-3-2-15,1-1 0 16,-7 1-12-16,-11-3 1 16</inkml:trace>
  <inkml:trace contextRef="#ctx0" brushRef="#br3" timeOffset="-214461.54">3217 9532 40 0,'11'13'20'0,"-8"-16"-15"15,-3 3 26 1,-10 0-29-1,-1 0 1-15,-10 3-1 16,3 3 1-16,-3 1-4 16,4 8 0-16,3 1 1 15,3 9 1-15,-3 3-4 16,3 0 1-16,8-2-1 0,3-5 0 16,0-2 0-16,10-9 0 15,8-7 2-15,3-3 0 16,4-10 0-16,3-5 1 15,0-1-9-15,-7-6 0 16,8-6-2-16,-1 0 1 16</inkml:trace>
  <inkml:trace contextRef="#ctx0" brushRef="#br3" timeOffset="-214190.65">3493 9746 25 0,'-4'0'12'0,"-3"-25"-1"0,7 15 20 0,-4-9-27 16,4 1 1-16,0-1 5 16,4 0 1-16,3 0-12 15,4 0 1-15,6 0 7 16,8 1 1-16,3-1-4 15,11-3 1-15,10 0-6 16,1 0 1-16,-11 0-8 16,3 3 0-16,-3 4-9 15,-11-7 0-15</inkml:trace>
  <inkml:trace contextRef="#ctx0" brushRef="#br3" timeOffset="-207495.68">5271 9404 37 0,'3'19'18'0,"-3"-26"-9"15,0 7 19-15,0 4-22 16,0-1 0-16,0 3 4 15,7 0 1-15,-3-3-13 16,6 1 1-16,8-4 9 16,10-7 0-16,11-2-3 15,10 9 0-15,11-10-2 16,-10-2 0-16,-1-7-3 16,-10-3 1-16,-7 0-4 15,-18 0 1-15,-7 0-2 16,-7 0 0-16,-11-3-2 0,-6 3 0 15,-5 7-2-15,1 5 0 16,-11 10 1-16,4 6 0 16,0 10 1-16,7 9 0 15,-7 10 3-15,6-7 1 16,12 6 1-16,-1 4 1 16,11 3 1-16,4-4 1 15,13-2-2-15,5 6 0 16,9-10-4-16,8-6 1 15,7-9-7-15,-7-10 1 0,3-3-2 16,-14-12 0 0,-3-10 5-1,-106 19 6-15,197-38 2 16,-84-2 1-16,-11 2 7 16,0 7 0-16,-3 6 2 15,-7 3 0-15,-1 0-6 16,-3 6 0-16,-7 3-2 15,-10 4 1-15,3 6-2 16,0 6 0-16,3 10-2 16,-7-1 1-16,1-6-2 15,-1 10 1-15,4 6-1 16,0 0 1-16,4 3-1 16,3-3 0-16,3-3-1 15,4-4 1-15,0-5-1 16,4-7 0-16,-1-6-1 0,5-3 1 15,-1-7-1-15,0 1 0 16,-4-4 0-16,5 0 0 16,-8 4-1-16,0 2 1 15,0 7 0-15,3 9 1 16,-6 4 0-16,3 2 1 16,3 7 0-16,-3 0 0 15,8-3-4-15,2 2 1 16,4-2-8-16,8-10 1 15</inkml:trace>
  <inkml:trace contextRef="#ctx0" brushRef="#br3" timeOffset="-207239.5">6346 9385 28 0,'4'-60'14'0,"3"35"-3"0,-7 19 16 0,0 0-25 0,0 0 0 0,0 6 1 0,0-10 1 0,-3 4-5 0,-5 6 0 0,-2 6 3 0,-1 4 0 0,-6 8-1 16,6 4 0-16,-10-3-1 15,10 3 1-15,-3 9-2 16,7 4 1-16,4 3-1 16,6-10 0-16,8 0-2 15,10-6 0-15,0-13-3 16,-3-15 0-16,6-10-6 15,5-15 1-15</inkml:trace>
  <inkml:trace contextRef="#ctx0" brushRef="#br3" timeOffset="-206877.67">6470 8680 34 0,'7'-13'17'0,"4"66"-16"0,-4-25 28 16,-7-2-28-16,3 11 0 15,-3 13 0-15,-3 13 1 0,3 6-2 16,-11 0 0 0,8-3 2-16,-1-3 1 0,4-13-1 15,4-19 0-15,3-6-1 16,3-3 0-16,1-6-3 16,-1-13 0-16,1-9-2 15,0-1 0-15,-4-2 0 16,3 3 0-16,1 3 3 15,3 3 0-15,0 3 3 16,4 12 0-16,3 7 2 16,7-15 1-16,-3 5 0 15,10 1 0-15,-7 2-2 16,7-2 0-16,-6-4-2 16,2 1 1-16,-2-7-11 15,-1-3 1-15,-10 0-6 16,3-6 1-16</inkml:trace>
  <inkml:trace contextRef="#ctx0" brushRef="#br3" timeOffset="-206473.68">7814 9332 51 0,'0'9'25'0,"4"26"-19"0,-4-29 46 0,0 0-51 16,3-3 1-16,1 13 1 16,-1 9 0-16,1 10-4 15,3-1 0-15,3 10-1 16,1-3 1-16,-4-7-9 15,4-6 0-15,-1-18-8 16,-3-16 0-16</inkml:trace>
  <inkml:trace contextRef="#ctx0" brushRef="#br3" timeOffset="-206262.6">7789 9178 41 0,'18'25'20'0,"17"-15"-24"0,-17-10 29 16,-8 3-36-16,8 0 0 15,3 0-9-15,-7 3 0 0</inkml:trace>
  <inkml:trace contextRef="#ctx0" brushRef="#br3" timeOffset="-205993.37">8072 9595 30 0,'7'-6'15'0,"3"-22"-19"16,-6 15 23-16,3-9-22 15,-4 0 0-15,4 3-3 16,-3 4 1-16,-1-7 6 15,1 3 0-15,3 3-3 16,-3 7 0-16,10-1 3 0,0 10 1 16,3 4 3-16,5-4 1 15,-5 6 1-15,8 6 0 16,0 10-1-16,6 3 1 16,-6 1-4-16,0-1 1 15,-1 0-8-15,1-6 0 16,0-10-8-16,-8-12 1 15</inkml:trace>
  <inkml:trace contextRef="#ctx0" brushRef="#br3" timeOffset="-205477.44">8569 9445 56 0,'-4'59'28'0,"8"16"-34"15,0-49 54-15,-4 8-47 16,0 4 1-16,3-1-1 15,8 1 0-15,-8-10-3 16,1-3 1-16,3-12 0 16,-7-13 1-16,3-10-3 0,-3-18 0 15,0-9-3-15,-3-7 1 16,-4-13-1-16,7 10 0 16,-7-16-1-16,7-6 1 15,-7 7 1-15,7 5 1 16,7 7 3-16,0 12 0 15,14 17 3-15,11 2 0 16,-1 16 3-16,1 6 0 16,-4 6 0-16,-7 7 0 15,-3 6-2-15,-7 3 1 16,-4-6-3-16,-11 3 1 0,-6 0-5 16,-4 0 0-16,-4-1-7 15,-3-5 1-15,0-3-5 16,-1-4 1-1</inkml:trace>
  <inkml:trace contextRef="#ctx0" brushRef="#br3" timeOffset="-205185.08">9073 9260 38 0,'-3'65'19'0,"3"-17"-20"0,0-42 33 15,3-6-30 1,1 3 0-16,0 3 0 0,3 0 1 16,0-2-4-16,0-4 0 15,3-4 2-15,4 11 0 16,4-14-3-16,0-8 1 15,-4-13-7-15,0-10 0 16,4-12-4-16,-1-7 1 16</inkml:trace>
  <inkml:trace contextRef="#ctx0" brushRef="#br3" timeOffset="-204966.17">9444 8429 43 0,'14'69'21'0,"-21"15"-23"16,7-55 38-16,-4 18-34 16,1-7 0-16,-4 20 0 15,0 9 0-15,0 19-3 16,3 3 0-16,4-4-2 15,0-24 1-15,-3-16-11 16,-1 0 0-16</inkml:trace>
  <inkml:trace contextRef="#ctx0" brushRef="#br3" timeOffset="-204756.02">9095 8927 53 0,'28'50'26'0,"4"-12"-20"0,-11-29 43 16,14-2-45-16,7-4 0 15,18-6 0-15,4-7 0 0,3-2-9 16,-14-4 0-16,-7 4-4 16,-8 2 1-16,-9 4-11 15,-15 3 1-15</inkml:trace>
  <inkml:trace contextRef="#ctx0" brushRef="#br3" timeOffset="-204307.44">11310 8946 55 0,'4'22'27'0,"-4"25"-23"0,0-38 44 15,-4 17-46-15,-7 8 1 16,-6 7-1-16,-4 12 1 0,-8-3-5 15,-2 10 0 1,2 3-1-16,1-4 1 0,4-15-8 16,6-3 1-16,4-10-9 15,7-12 1-15</inkml:trace>
  <inkml:trace contextRef="#ctx0" brushRef="#br3" timeOffset="-204058.56">11120 9341 63 0,'81'85'31'0,"3"-51"-43"0,-62-21 56 16,9 3-48-1,5 5 1-15,-1 5-28 16,0-11 0-16</inkml:trace>
  <inkml:trace contextRef="#ctx0" brushRef="#br3" timeOffset="-202495.99">19858 3480 16 0,'14'0'8'0,"21"13"-4"0,-24-13 9 0,3 0-10 16,11-3 0-16,-1 3 5 16,1-7 1-16,3 4-10 15,-3-6 1-15,7 3 6 16,10-1 1-16,4 4-2 16,7 0 0-16,10-3-3 15,11 0 1-15,0 2-1 16,8-2 1-16,6 3-1 15,11 3 1-15,10 0 1 16,-7 0 0-16,15 9-1 16,3-5 0-16,10 2-1 15,-3 0 0-15,11 0-1 16,10-2 0-16,0-1-1 16,14 3 1-16,11 3 0 15,-3-9 0-15,9 0 0 0,12 3 1 16,-8 4-1-16,8-7 0 15,10 3-1-15,-11 3 1 16,-3-6-1-16,7 3 0 16,-14 4-1-16,-3-4 1 15,3 6 0-15,-14-3 0 16,-15 10-1-16,-6-7 1 16,-11 1-3-16,-21 2 1 15,-18-5-4-15,-21-1 0 16,-21 3-10-16,-18-5 0 15</inkml:trace>
  <inkml:trace contextRef="#ctx0" brushRef="#br3" timeOffset="-201700.67">23597 3753 35 0,'14'0'17'0,"15"-3"-12"15,-19 0 21-15,4-3-24 16,8 6 1-16,6-10 5 16,11 4 1-16,6-7-9 15,8 1 0-15,18-1 6 16,17 4 1-16,14-7-2 15,1 13 0-15,3-3-4 16,3 12 1-16,0 7-2 0,-10-1 1 16,-14 1-2-16,-8 2 1 15,-13-5-1-15,-15-1 1 16,-6 1-1-16,-15-7 0 16,-4 3-1-16,-6-6 1 15,-4 3-3-15,-3-3 0 47,-8 3-6-47,-6 4 1 0,-11-1-7 0,-11-6 1 16</inkml:trace>
  <inkml:trace contextRef="#ctx0" brushRef="#br3" timeOffset="-199807.08">11007 9046 37 0,'3'7'18'0,"18"8"-8"0,-10-2 18 15,7 12-27-15,10 13 0 16,11 15-1-16,3-6 0 16,-7 0-2-16,4 3 0 15,0-3-10-15,-4-9 1 16</inkml:trace>
  <inkml:trace contextRef="#ctx0" brushRef="#br3" timeOffset="-199371.47">11991 9749 47 0,'25'50'23'0,"13"13"-19"0,-27-41 36 16,0-10-41-16,-4 10 1 0,-4 10-5 15,-10 8 0-15,-7-5-7 16,-7-1 1-16</inkml:trace>
  <inkml:trace contextRef="#ctx0" brushRef="#br3" timeOffset="-199025.8">13145 9256 47 0,'-11'29'23'0,"11"43"-16"0,0-66 33 16,0 10-40-16,-4 12 1 16,1 3-2-16,-1 1 1 15,1-7-5-15,3-3 1 16,3-13-10-16,4-12 1 16,-3-16-2-16,-1 0 1 0</inkml:trace>
  <inkml:trace contextRef="#ctx0" brushRef="#br3" timeOffset="-198653.12">13109 9134 35 0,'28'32'17'0,"29"-29"-19"15,-39-6 32-15,13-1-31 16,12-5 1-16,2 9-1 15,-2 3 0-15,-11 3 2 16,-4 1 0-16,-7 2-1 16,-3 1 0-16,-8 2 0 15,-6 4 0-15,-8 3 0 0,-3-4 0 16,-3-2-3-16,-5 2 1 16,1-2-1-16,4 0 1 15,-1-1 0-15,8-3 1 16,3-2 1-16,10-1 1 15,1 3 4-15,6 1 0 16,1 2 2 0,0-5 0-16,-1-4-1 0,1 0 1 15,0 6-4-15,-8 7 1 16,-10 6-8-16,-3 6 0 16,-8-3-10-16,-17-6 0 0</inkml:trace>
  <inkml:trace contextRef="#ctx0" brushRef="#br3" timeOffset="-198305.47">15032 8623 29 0,'-18'3'14'0,"-6"25"0"15,20-18 14-15,0 12-23 0,-3 12 0 16,-3-6 2-16,-4 20 0 15,0 14-10-15,-8 23 1 16,1 15 3-16,0 1 1 16,0 2-6-16,3-25 1 15,4-9-11-15,0-15 1 16</inkml:trace>
  <inkml:trace contextRef="#ctx0" brushRef="#br3" timeOffset="-197795.97">14609 9429 41 0,'21'3'20'0,"7"-6"-18"15,-10-6 29-15,10-13-30 16,11-7 0-16,6-8-1 15,5-4 1-15,-1-6-2 16,-3 3 1-16,-7 10 1 16,-4 5 1-16,-7 7-1 15,1 7 1-15,-8 5-1 16,0 4 1-16,-3 12-2 0,-4 10 0 16,-7 9-2-16,0 3 1 15,0 4-1-15,-4-1 0 16,-3 0 0-16,4-2 1 15,-4-4 0-15,3-7 1 16,-3-5-1-16,4 0 1 16,0-7-1-16,3-6 1 15,0-6 0-15,3-4 0 16,4-2 0-16,0-1 0 16,4 1 0-16,0-1 1 15,-1 7-1-15,1 6 1 16,-4 6 1-16,0 7 0 0,0 5 0 15,0 1 0-15,-3-6-1 16,0-1 1-16,-1 1-2 16,1-4 0-16,-4 1-7 15,0-4 0-15,0-3-6 16,4 0 0-16</inkml:trace>
  <inkml:trace contextRef="#ctx0" brushRef="#br3" timeOffset="-197436.13">15543 9373 44 0,'15'40'22'0,"13"-49"-18"16,-18 6 36-16,4 0-38 0,8 9 0 15,-1-6 2 1,-4 0 0-16,5-10-6 0,-5-5 1 15,1-1 3-15,-1 0 0 16,-6 1-2-16,-4-1 0 16,-7 0-2-16,-3 1 1 15,-4 2-2-15,-1 7 1 16,-2 3-1-16,-1 6 0 16,1 9 0-16,3 10 1 15,3 0 1-15,4-6 0 16,4 3 1-16,3 3 0 0,0 0 1 15,-4 0 1 1,8-3-3-16,-1-4 0 0,5-2-6 16,6-7 0-16,0-9-7 15,0-7 1-15</inkml:trace>
  <inkml:trace contextRef="#ctx0" brushRef="#br3" timeOffset="-197150.61">16016 9510 34 0,'-7'7'17'0,"-7"-39"-16"16,10 20 26-16,1-7-27 16,-4 10 0-16,0-10 1 15,0 0 1-15,0 0-1 0,7 4 1 16,0 2 2-16,3 4 1 15,4 2 0-15,7 4 1 16,8 0-2-16,6 0 0 16,4-3-2-16,3 2 1 15,-3-2-6-15,-4 3 0 16,-4 3-8-16,-6-3 1 16,-7-3-5-16,-11 6 1 15</inkml:trace>
  <inkml:trace contextRef="#ctx0" brushRef="#br3" timeOffset="-196537.2">16291 9476 16 0,'4'3'8'0,"6"0"6"0,-10-3 4 16,7 0-12-16,-3 0 1 15,3 3 4-15,0 1 0 16,4-4-13-16,3 0 0 15,3-7 9-15,5-2 1 0,-1-4-4 16,3-2 0-16,-2 12-2 16,-5-4 0-16,-3-2-2 15,-3-4 0-15,-8-2-1 16,-10 2 1-16,-3 1-3 16,-4 8 1-16,-4 4-2 15,0 7 1-15,-3-1 0 16,7 6 0-16,4 14 0 15,3 5 1-15,7 3 3 16,0 1 1-16,7 9 2 16,7-10 0-16,10-2-1 15,1-7 0-15,3-6-4 16,1-13 1-16,-5-6-14 16,-3-16 1-16</inkml:trace>
  <inkml:trace contextRef="#ctx0" brushRef="#br3" timeOffset="-195453.57">2364 10862 47 0,'0'6'23'0,"7"-9"-12"0,-7 3 24 15,0 0-34-15,0 0 0 16,-7-6 0-16,7 0 1 15,-11-1-3-15,0 4 0 16,-6 0 2-16,-1 0 0 0,-3 6-1 16,0 0 0-16,-11 3-1 15,11 7 0-15,-4 3-1 16,11 6 1-16,7 3-3 16,4 9 1-16,13 4-1 15,-6-1 1-15,13-8 0 16,4-7 0-16,11-10 0 15,3-12 1-15,-3-9-4 16,-4-10 1-16,-6-6-6 16,-5-10 0-16</inkml:trace>
  <inkml:trace contextRef="#ctx0" brushRef="#br3" timeOffset="-195003.13">2473 10944 26 0,'4'37'13'0,"3"-2"-6"16,-7-26 15-16,0 0-21 0,0-2 0 15,0-4 0-15,0-3 0 16,0-6-3-16,7-7 0 16,-7-6 0-16,10 0 1 15,-10-2-3-15,11-1 0 31,-1-13-2-31,1 4 0 16,0 6 1-16,-1 6 1 0,1 3 2 16,-4 7 1-16,3 2 3 15,-6 4 0 1,3 3 3-16,-7 10 0 0,0-1-1 16,0 7 1-16,7 6-3 15,-7 0 0-15,11-3-1 16,-11 6 0-16,10 0 0 15,1-3 1-15,-1-4 1 16,8-2 0-16,3-6 0 16,0-1 1-16,8-15-2 15,2-7 1-15,8-9-2 16,-7-9 0-16,0-10-3 16,3-6 0-16,-14-9-4 15,-3-7 1-15,-8-9-6 16,-6 0 1-16</inkml:trace>
  <inkml:trace contextRef="#ctx0" brushRef="#br3" timeOffset="-194780.2">2829 10128 37 0,'-7'25'18'0,"7"19"-17"0,0-28 31 16,0 9-28-16,-7 6 1 15,4 16 1-15,-4 10 1 16,3 18-9-16,-3 0 0 15,7 7 6-15,0-1 0 16,7 13-3-16,4-6 0 16,6-3-3-16,-3-13 1 15,8-15-4-15,2-14 1 0,1-11-9 16,0-10 0-16,-4-16-1 16,-11-9 0-16</inkml:trace>
  <inkml:trace contextRef="#ctx0" brushRef="#br3" timeOffset="-194463.09">3351 10699 49 0,'-3'38'24'0,"-22"49"-26"16,15-68 48-16,-12 13-46 0,-6 18 1 16,-7 9 0-16,0 13 1 15,3 7-4-15,0-4 0 16,4-9-3-16,10-3 1 15,4-16-9-15,7-16 1 16,4-22-3-16,-4-21 0 16</inkml:trace>
  <inkml:trace contextRef="#ctx0" brushRef="#br3" timeOffset="-194277.49">2939 10671 46 0,'10'-3'23'0,"15"47"-29"0,-18-29 46 0,4 7-40 16,-4 6 0-16,3 7-2 0,4 6 1 0,-7 6-4 15,4 0 0 1,-4-10-8-16,4-12 1 0</inkml:trace>
  <inkml:trace contextRef="#ctx0" brushRef="#br3" timeOffset="-193773.03">4621 10900 56 0,'4'9'28'16,"-4"-12"-35"-16,0 3 52 0,-4 0-44 16,-3 0 0-16,-14 3 0 15,0 0 1-15,-4 0-3 16,1 4 1-16,-1 5 1 15,0 4 0-15,4 6-1 16,3 3 1-16,8 0-3 16,10 0 1-16,-7-3-2 0,14 0 1 15,3-3-3 1,5-7 1-16,9-2-4 0,8-10 1 16,-4-7-8-16,0-8 1 15</inkml:trace>
  <inkml:trace contextRef="#ctx0" brushRef="#br3" timeOffset="-193411.19">4812 10962 30 0,'14'38'15'0,"-14"-4"-4"0,0-30 18 0,7 2-28 16,-7 0 1-16,0-3-1 15,0-3 0-15,4-6-2 16,-4-7 0-16,0-5 1 16,3-4 1-16,4 0-1 15,7 0 0-15,-3 0 0 16,3-3 0-16,11 6 0 16,-15 0 0-16,11 3 0 15,-6 7 0-15,2 3 0 16,1 9 1-16,-1 6 0 15,5 4 1-15,-8 3-1 16,3 2 1-16,1 4-1 16,-7 3 1-16,3 4-2 15,3-4 1-15,-6-3-6 16,7 0 0-16,-8-7-8 0,1-5 1 16</inkml:trace>
  <inkml:trace contextRef="#ctx0" brushRef="#br3" timeOffset="-193081.17">5330 10991 41 0,'22'37'20'0,"34"-24"-15"0,-35-23 32 0,4 1-35 16,0-13 0-1,6 0 0-15,-9-3 0 16,-1 0-3-16,-4 0 0 0,-6 3 1 15,-4 0 1-15,-14 0-2 16,-4 3 0-16,1 10-1 16,-8 9 0-16,-3 9 0 15,0 10 0-15,10 9 1 16,1 7 0-16,3 5 1 16,14-5 0-16,3-1 2 15,11 4 0-15,11-7 0 16,7-9 0-16,3-12-3 15,4-7 1-15,-14-6-12 16,3 0 0-16,0-16-2 16,11-6 1-16</inkml:trace>
  <inkml:trace contextRef="#ctx0" brushRef="#br3" timeOffset="-192646.87">7451 10868 54 0,'0'25'27'16,"-14"-15"-36"-16,7-4 56 0,-4 0-47 15,-7 7 1-15,-10 3-1 16,-4-1 1-16,1 1-2 16,2 3 1-16,-9-4 0 15,2 1 1-15,12 0-2 16,-5 3 1-16,12 3-4 15,6 6 1-15,11 0-3 16,7 3 1-16,7-9-1 16,11 0 1-16,3-3-1 47,4-6 1-32,0-10 2-15,-1-13 1 0,-2-15 0 0,-1 0 0 0,-10-12-7 0,-4-14 0 0</inkml:trace>
  <inkml:trace contextRef="#ctx0" brushRef="#br3" timeOffset="-192406.47">7500 10940 29 0,'25'47'14'0,"-1"16"-7"0,-16-53 19 0,6-4-25 0,0 3 1 16,3 1 3-16,1-4 1 0,3 0-4 15,0-6 0-15,1 0 4 16,-1-6 1-16,-4-13-1 16,1-3 0-16,0-6-3 15,-1-10 0-15,-3 7-9 16,0-7 1-16,1 1-11 16,-1-1 0-16</inkml:trace>
  <inkml:trace contextRef="#ctx0" brushRef="#br3" timeOffset="-191835">8259 10232 49 0,'0'53'24'0,"0"38"-22"16,-4-57 37-16,0 4-39 16,1 15 0-16,3 10-2 15,-11 16 1-15,11 15-1 16,4-13 0-16,-4-6-3 15,7-18 1-15,-7-16-9 0,0-23 0 16,-7-14 0-16,0-20 0 16</inkml:trace>
  <inkml:trace contextRef="#ctx0" brushRef="#br3" timeOffset="-191632.75">7997 10671 38 0,'15'53'19'0,"-5"-25"-15"0,1-21 38 0,3-1-39 0,7 0 1 0,7 0 1 0,8-9 0 0,6-3-8 0,7-3 0 16,4-4-1-16,0-3 1 0,-4-6-12 0,-10 4 1 0</inkml:trace>
  <inkml:trace contextRef="#ctx0" brushRef="#br3" timeOffset="-191266.3">8601 11157 34 0,'-11'63'17'0,"1"-29"-12"16,10-31 20-16,0-3-24 15,0-9 1-15,0-7 0 0,0-9 1 16,0 0-5-16,0-10 1 16,0-5 0-16,-4-4 1 15,1-3-2-15,3 3 0 16,0-3-2-16,0 3 0 16,0 9 0-16,3 7 1 15,8 0 3-15,-1 6 1 0,11 6 2 16,8 10 0-16,-1 6 3 15,0 0 1 1,-3 0-1-16,-4 6 1 0,-3 7-3 16,-11 6 0-16,-11 3-3 15,-7 3 1 1,-6 3-5-16,-1 10 0 0,1-7-6 16,-1-6 1-16,4-6-6 15,3-10 1-15</inkml:trace>
  <inkml:trace contextRef="#ctx0" brushRef="#br3" timeOffset="-190992.39">9021 10771 38 0,'0'38'19'0,"-11"9"-19"0,7-35 32 0,4 4-30 0,-3 3 1 0,6 3 2 0,1 3 0 0,3 0-6 0,11-6 1 0,-4-10 3 0,3-3 1 16,-2-9-2-16,-1-12 0 16,3-7-2-16,1-7 0 15,3-11-6-15,0-1 0 16,4-9-9-16,0-7 1 15</inkml:trace>
  <inkml:trace contextRef="#ctx0" brushRef="#br3" timeOffset="-190754.4">9313 9918 32 0,'11'66'16'0,"-11"-13"-6"0,-4-21 18 0,-3 8-27 0,-3 20 0 0,3 12 1 0,0-3 0 0,3 13-3 16,1-4 1-16,-1-6 1 15,1-9 0-15,3-16-5 16,0-16 1-16,0-15-9 16,-4-13 1-16,-3-6-1 15,-4-10 0-15</inkml:trace>
  <inkml:trace contextRef="#ctx0" brushRef="#br3" timeOffset="-190582.5">9095 10548 44 0,'7'19'22'0,"3"-3"-22"0,-3-16 47 0,0 0-43 0,15-6 1 16,13-7-1-16,7 10 1 15,15-19-8-15,10-6 0 16,3-4-2-16,-6 4 1 15,-4 9-13-15,-7-9 1 0</inkml:trace>
  <inkml:trace contextRef="#ctx0" brushRef="#br3" timeOffset="-190121.97">10915 10646 44 0,'3'3'22'0,"-3"12"-14"0,0-8 30 16,-10 8-36-16,-1 4 1 15,-3 13 0-15,-7 8 1 0,3 14-5 16,-6 2 0 0,-5 13 2-16,-6 6 1 0,-4 4-5 15,4-1 1-15,7-6-4 16,7-9 0 46,3-16-10-62,11-19 0 16</inkml:trace>
  <inkml:trace contextRef="#ctx0" brushRef="#br3" timeOffset="-189929.61">10569 10577 40 0,'25'44'20'0,"3"37"-12"0,-21-65 27 0,0 18-34 16,4 1 1-16,3 9-1 15,4 9 1-15,-1-9-7 16,1-3 0-16,0-10-8 16,3-9 1-16</inkml:trace>
  <inkml:trace contextRef="#ctx0" brushRef="#br3" timeOffset="-189519.46">11130 10191 47 0,'28'0'23'0,"4"-9"-15"0,-21 9 35 0,3 0-41 16,3-7 0-16,5-2 2 16,-5-4 1-16,8-2-7 15,7-4 1-15,-4 6 3 16,0 7 1-16,-3 6-3 16,-4 9 1-16,-10 1-2 15,-8 12 0-15,-6 9-1 16,-8 7 1-16,-10 6-2 15,7 0 1 1,0 3-1-16,3-13 1 0,0 1 0 0,4 2 0 16,0-5 0 62,4-4 0-78,-1 0-4 0,4-3 1 0,-3-6-9 15,3-3 0-15</inkml:trace>
  <inkml:trace contextRef="#ctx0" brushRef="#br3" timeOffset="-189310.46">11352 11125 62 0,'0'4'31'0,"0"-8"-44"0,0 4 56 15,7-6-55-15,-3 0 0 0,-8 0-18 0,8 2 0 0</inkml:trace>
  <inkml:trace contextRef="#ctx0" brushRef="#br3" timeOffset="-186296.25">3168 12891 54 0,'0'9'27'0,"0"-6"-19"0,0 1 28 16,3 2-35-16,-3 0 1 0,0 7 0 15,-3 2 0-15,-11 14-4 16,0 5 1-16,-7 10 1 15,-8 16 0-15,-13-1-2 16,-4 7 0-16,4-6-4 16,-8-4 0-16,5-3-4 15,9-9 0-15,8-6-6 16,7-7 1-16</inkml:trace>
  <inkml:trace contextRef="#ctx0" brushRef="#br3" timeOffset="-186009.16">2790 12988 36 0,'4'3'18'0,"14"19"-16"0,-8-16 30 15,8 7-28-15,3 0 0 16,7 5 2-16,8 7 0 16,-1 7-8-16,-3 9 1 15,6 12 4-15,1 6 0 16,0 4-3-16,-7-3 0 16,-4-10-6-16,-3-9 1 15,-1-10-9-15,-2-15 0 0</inkml:trace>
  <inkml:trace contextRef="#ctx0" brushRef="#br3" timeOffset="-185576.6">3616 12389 54 0,'0'3'27'0,"4"-9"-32"16,3 3 47-16,7 0-41 15,7 3 1-15,14 3 1 0,-3-3 1 16,7 0-5-16,-1 3 0 15,1 3 2-15,-14 1 1 16,0 5-2-16,-11 4 0 16,-7 3-3-16,-7 3 1 15,-11 3-3-15,1 6 1 16,-8 0 0-16,0 4 0 16,4 2 0-16,4-2 1 15,6-4 3-15,4-2 1 16,4-4 2 15,6-7 0-31,1-2-1 0,10-6 1 0,11-7-3 0,3-6 0 0,0-4-14 16,1-2 0-16</inkml:trace>
  <inkml:trace contextRef="#ctx0" brushRef="#br3" timeOffset="-185229.42">4064 13330 47 0,'0'6'23'0,"21"-9"-19"0,-10 0 32 16,-1-3-33-16,1 6 1 15,7 0 2-15,13-7 1 16,8 1-8-16,3 0 0 16,8-4 4-16,6-2 1 15,-3-4-6-15,-3 7 1 16,-8-4-10-16,-7 7 1 15,-14-3-8-15,-3 5 1 0</inkml:trace>
  <inkml:trace contextRef="#ctx0" brushRef="#br3" timeOffset="-184898.38">4389 13010 58 0,'14'31'29'0,"7"10"-38"0,-18-25 53 16,4 12-45-16,4 10 1 15,-7 2-4-15,-1 11 1 16,1 5-4-16,-4-9 0 16,0 10-8-16,7-14 1 15</inkml:trace>
  <inkml:trace contextRef="#ctx0" brushRef="#br3" timeOffset="-184405.38">5539 12618 47 0,'0'9'23'0,"0"-2"-20"0,0-4 38 15,0 9-39-15,-7 10 0 16,-8-3 2-16,-2 6 0 16,-15 13-5-16,-3 6 1 15,3 6 3-15,0 6 0 16,4 17-2-16,0 2 1 15,0 22-2-15,3-3 1 16,4 10-2-16,7 5 1 31,10-8-2-31,4-7 0 0,4-6-4 0,10-16 0 0,-4-19-8 16,12-15 0-16,9-20-2 16,8-11 1-16</inkml:trace>
  <inkml:trace contextRef="#ctx0" brushRef="#br3" timeOffset="-184150.23">5838 13048 56 0,'-17'28'28'0,"3"13"-34"15,10-26 56-15,-3 10-49 0,-7 4 1 16,-7 11 0-16,-4 17 1 16,-3-1-5-16,-7 13 1 15,3 7-1-15,4 8 0 16,7-9-7-16,3-2 1 16,4-17-9-16,7-25 1 15</inkml:trace>
  <inkml:trace contextRef="#ctx0" brushRef="#br3" timeOffset="-183940.88">5450 13154 37 0,'32'32'18'0,"0"59"-12"0,-21-79 24 0,3 10-28 16,-4 9 0-16,1 4-1 15,-1-4 0-15,1-2-6 16,7-1 0-16,-8-9-6 16,4-13 0-16</inkml:trace>
  <inkml:trace contextRef="#ctx0" brushRef="#br3" timeOffset="-183682.81">6107 13267 61 0,'-7'28'30'0,"45"-15"-41"0,-20-10 56 15,10 0-45-15,15 0 0 16,-12-3-4-16,8-3 1 16,3 0-4-16,4 3 1 0,-7-3-10 15,-7-6 1-15</inkml:trace>
  <inkml:trace contextRef="#ctx0" brushRef="#br3" timeOffset="-183336.96">6992 12910 58 0,'4'56'29'0,"-11"13"-38"0,7-47 52 16,-4 13-43-16,0 12 0 15,1 0-1-15,-4 12 1 16,3 1-3-16,1-7 0 15,-8 4-5-15,11-10 0 16,0-7-7-16,0-11 0 16</inkml:trace>
  <inkml:trace contextRef="#ctx0" brushRef="#br3" timeOffset="-182962.8">7257 12207 37 0,'10'22'18'0,"15"22"-14"16,-14-28 27-16,-4 6-25 16,3-3 1-16,1 15 2 0,3 13 1 15,7 10-13-15,4 5 1 16,-4 20 7-16,-3 6 1 16,3 18-5-16,-11 10 0 15,1-6-3-15,-8 3 0 16,-3-22-5-16,4-10 1 15,-8-12-4-15,1-9 0 16,3-19-5-16,-11-13 0 16</inkml:trace>
  <inkml:trace contextRef="#ctx0" brushRef="#br3" timeOffset="-182497.03">7680 12348 54 0,'11'25'27'0,"6"-3"-30"16,-10-18 51-16,4-1-43 15,3 0 0-15,0-3 3 0,4 0 1 16,3-3-12-16,4 0 1 16,-1-1 6-16,1 1 1 15,-4 6-5-15,0 1 0 16,-7 2-4-16,-3 10 0 15,-11 5-1-15,0 1 0 16,-4 7 0-16,1-1 0 16,-1-3 2-16,4 3 1 15,4 0 2-15,7-3 1 16,-1-3-1-16,4-6 1 16,0-10-1-16,4-6 1 15,7-12-6 1,3-1 0-16,4-2-11 0,-4-7 1 0</inkml:trace>
  <inkml:trace contextRef="#ctx0" brushRef="#br3" timeOffset="-182043.34">8544 13041 40 0,'-7'16'20'0,"-3"0"-6"0,3-16 24 15,3 6-34-15,4 0 1 16,0 1 4-16,4-4 1 0,3 3-13 16,3-3 1-1,8-6 7-15,14-3 0 0,6-4-4 16,12-2 0-16,-1 2-6 15,-3-8 0-15,-7 2-12 16,-7 0 1-16,-8 10-3 16,-13 0 1-16</inkml:trace>
  <inkml:trace contextRef="#ctx0" brushRef="#br3" timeOffset="-181877.64">8551 13273 52 0,'22'16'26'0,"-1"-3"-34"16,-4-10 49-16,19-3-43 0,-1 0 0 0,11-3-6 0,3-7 1 0,8-5-2 0,-1-10 0 0</inkml:trace>
  <inkml:trace contextRef="#ctx0" brushRef="#br3" timeOffset="-181368.29">9712 12323 44 0,'-7'41'22'0,"-4"3"-25"0,8-28 33 0,-1 6-30 0,1 3 1 0,-4 0 3 0,0 6 1 16,0-3-5-16,3 4 0 16,4 2 3-16,4-9 0 15,-1 4 0-15,11-4 0 16,11 0-6-16,10-6 1 16,4-10-6-16,3-6 0 15,-3 0-7-15,7-22 1 47</inkml:trace>
  <inkml:trace contextRef="#ctx0" brushRef="#br3" timeOffset="-181158.67">10202 12072 61 0,'4'35'30'0,"-1"34"-40"0,-3-41 59 0,-3 13-48 0,-8 22 0 0,-6 15 0 0,-1 10 0 0,-14 22-2 0,-3 15 0 0,3 13-2 16,4 6 0-16,7-12-7 15,7-19 0-15,7-25-7 16,10-23 1 0</inkml:trace>
  <inkml:trace contextRef="#ctx0" brushRef="#br3" timeOffset="-180489.93">12421 11834 46 0,'0'-3'23'0,"7"6"-12"0,-7-3 37 16,-3 6-44-16,-4 10 0 16,-11 9 1-16,-3 16 1 15,-11 19-8-15,-3 8 0 0,-7 11 5 16,-8 24 0-16,4 17-4 15,1 5 0-15,6 4-2 32,7-13 1-32,4 0-1 0,10-16 0 0,11-15-6 47,7-23 1-32,14-8-9-15,11-32 0 0</inkml:trace>
  <inkml:trace contextRef="#ctx0" brushRef="#br3" timeOffset="-180170.19">12767 12330 52 0,'4'34'26'0,"-15"-9"-21"0,4-25 39 0,-7 13-42 0,-4 2 0 0,-7 7 0 0,-3 3 1 0,0 4-4 16,0 5 0-16,0 1 3 0,3 2 1 0,7-2-3 0,4-7 0 15,7-9 0-15,4 0 0 16,10-1-1-16,10-2 1 16,8 3-1-16,0 0 0 15,3 0 1-15,0 6 0 16,0-7 1-16,-7 1 0 15,-3 0-1-15,-11 0 1 0,-7-3-2 16,-7 2 1-16,-3 4-4 16,-5 0 1-16,1 0-9 15,-3-3 1 1,3-6-6-16,10-7 1 0</inkml:trace>
  <inkml:trace contextRef="#ctx0" brushRef="#br3" timeOffset="-179870.58">13085 12744 49 0,'17'15'24'0,"-3"-18"-24"0,-14 0 41 0,-7 3-41 0,-7-3 1 0,-4 0 0 0,-3 6 0 0,4-3-1 0,-4 6 0 15,-1 10 1-15,1 6 0 16,0 9-4-16,3-3 1 16,8 0-2-16,6 1 0 15,4-1 0-15,7-3 0 16,7-16 2-16,-3-5 1 16,3-8 2-16,4-2 0 15,-1-10-3 1,5-9 0-16,2-6-9 15,1 0 1-15</inkml:trace>
  <inkml:trace contextRef="#ctx0" brushRef="#br3" timeOffset="-179600.99">13349 11928 58 0,'-3'72'29'0,"13"38"-34"0,-10-91 51 0,0 22-46 0,0 9 1 0,-3 9-1 16,-1 14 1-16,4 8-3 0,0 4 0 15,0 3-3 1,0-13 0-16,0-16-5 0,0-8 1 15,4-14-7-15,3-18 0 16</inkml:trace>
  <inkml:trace contextRef="#ctx0" brushRef="#br3" timeOffset="-179328.61">13533 12442 39 0,'10'22'19'0,"11"19"-18"0,-17-25 31 0,3 6-31 0,0 6 0 0,-4 7 3 16,-3-7 1-1,0 3-4-15,4 0 0 0,0-2 5 16,-1-4 0 0,1-3 0-16,-1-3 1 0,4-7-2 15,4-3 1-15,6-15-2 16,5-6 0-16,2-7-3 15,4-12 1-15,4-7-7 16,0-6 1-16,3-3-15 16,-3-3 0-16</inkml:trace>
  <inkml:trace contextRef="#ctx0" brushRef="#br3" timeOffset="-178998.78">13966 12631 53 0,'15'18'26'0,"16"-24"-21"0,-20 3 34 0,0-6-39 0,-1-4 0 16,1-3 0-16,-4-2 0 15,0-1-1-15,-4-3 1 16,1 6-3-16,-8 0 0 15,-6 4-1-15,-4 9 0 0,-4 9-1 16,-3 10 1-16,3 9 0 16,1 9 1-16,6 1 3 15,4 2 0 17,10 4 2-32,4-3 1 0,8-4 0 0,6-9 0 0,0-12-3 15,4-10 0-15,3-9-12 16,0-4 0-1</inkml:trace>
  <inkml:trace contextRef="#ctx0" brushRef="#br3" timeOffset="-178140.44">15064 12919 42 0,'0'31'21'0,"7"-18"-13"0,-7-13 28 0,0 0-34 16,0 0 1-16,7-9 1 15,-4-10 1-15,1-13-6 16,-1-5 1-16,-3-23 4 15,0-12 0-15,0-3-2 16,0-13 0-16,0 0-1 0,0-6 1 16,0 3-2-16,4 10 0 62,3 2-1-62,3 17 0 0,1 15 0 0,0 12 0 125,-1 16-2-94,-3 13 0-31,0 15-4 0,0 7 1 16,-3 12-6 15,-4 10 1-31,-4-7-5 32,-6 10 1-17</inkml:trace>
  <inkml:trace contextRef="#ctx0" brushRef="#br3" timeOffset="-177917.34">14901 12794 43 0,'4'22'21'0,"31"-13"-17"0,-21-9 38 0,7-3-40 0,11-3 1 0,7-7 0 0,-4 7 1 0,4 0-5 16,3-4 0-16,-3-2 3 0,-4-4 0 0,-6 0-2 0,-1 1 1 0,-7-4-2 0,-3 3 1 0,-4-3-1 0,-4 4 1 0,-3 2 0 0,1 4 1 0,-12 2-1 0,-3 4 1 0,-4 9-1 0,-3 4 1 0,0 2-2 0,-3 10 1 0,-1-3-2 0,4 3 1 0,0 3-1 0,7 3 0 0,3-2-1 0,4 2 0 46,11-6 0-46,3-7 1 0,3-5 0 0,5-7 0 0,-1-6-5 32,-4-10 0-32,8-2-6 0,3-7 0 0</inkml:trace>
  <inkml:trace contextRef="#ctx0" brushRef="#br3" timeOffset="-177677.48">15572 12772 38 0,'0'9'19'0,"-7"-18"-18"0,7 9 29 0,-4-7-28 16,1-5 1-16,-1-1 2 15,0-2 1-15,1-1-6 16,-1 3 0-16,4 4 5 16,7 0 0-16,8 2-1 15,6 1 0-15,7-3-2 16,0-4 1-16,11 1-4 15,3-7 1-15,1 3-6 0,-1 4 1 16,-3-1-11 0,3-6 0-16</inkml:trace>
  <inkml:trace contextRef="#ctx0" brushRef="#br3" timeOffset="-177360.56">16397 12402 56 0,'0'0'28'0,"7"0"-28"16,-7 0 45-16,-3 12-43 15,-11 10 0-15,-1 13 3 16,1 12 0-16,-3 0-6 16,-8 12 0-16,-10 13 4 15,-8 1 0-15,1 8-3 16,3 4 0-16,7-1-4 16,4-15 1-16,7-9-5 15,3-19 1-15,8-13-11 16,6-22 1-16,4-28 0 15,7-25 1 1</inkml:trace>
  <inkml:trace contextRef="#ctx0" brushRef="#br3" timeOffset="-177161.62">15960 12402 37 0,'7'-16'18'0,"21"19"-8"0,-17 0 33 16,-1-3-41-16,4 7 1 0,-3 11 1 0,-4 4 0 0,0 7-5 0,4 8 0 0,-1 4 1 0,4 3 1 16,0-7-6-16,7 4 1 15,1 3-9-15,-1-9 0 0,-4-13-3 16,-2-13 1-16</inkml:trace>
  <inkml:trace contextRef="#ctx0" brushRef="#br3" timeOffset="-176822.62">16612 11514 40 0,'-3'54'20'0,"13"-4"-12"15,-6-47 38-15,3 6-42 0,4 7 0 16,3 9 4-16,3 13 0 16,8 9-10-16,0 12 1 15,-1 20 5-15,1-1 1 16,0 13-3-16,-15 9 0 15,-3 10-3-15,-7-3 0 16,-10 3-7-16,-22-4 0 16,-14-6-11-16,-14-15 1 15</inkml:trace>
  <inkml:trace contextRef="#ctx0" brushRef="#br3" timeOffset="-171495.5">2822 14641 59 0,'-7'-10'29'0,"4"20"-20"16,3-10 30-16,-7 12-37 15,3 4 0-15,4 6 0 16,-11 3 0-16,1 9-3 16,-1 7 0-16,-6 6 0 15,-12 13 1-15,8 3-3 0,-10-4 0 16,2 7-1-16,8 0 0 16,0-3-2-16,3-10 0 15,8-3-4-15,10-6 0 16,0-19-5-16,14-9 0 15</inkml:trace>
  <inkml:trace contextRef="#ctx0" brushRef="#br3" timeOffset="-171178.86">3337 14957 54 0,'-7'19'27'0,"-10"19"-36"16,13-26 49-16,-7 13-39 15,-17 7 1-15,-3 9 0 16,-5 6 0-16,4 9-3 15,1 4 1-15,-1 2 1 16,4 4 0-16,-4-3-5 16,7-7 0-16,4-9-10 15,4-12 0-15,6-10-1 16,7-9 0-16</inkml:trace>
  <inkml:trace contextRef="#ctx0" brushRef="#br3" timeOffset="-170591.02">3020 14957 58 0,'3'13'29'0,"15"18"-37"0,-11-21 62 0,-3 5-53 16,3 7 0-16,-7 7 0 15,10 2 0-15,-6 0-2 16,6 1 0-16,-3-4-4 15,-3-9 0-15,3-7-12 16,-7-12 0-16</inkml:trace>
  <inkml:trace contextRef="#ctx0" brushRef="#br3" timeOffset="-170200.92">3528 15189 43 0,'0'7'21'0,"3"-4"-9"0,-3-3 25 16,7 0-33-16,-7 3 1 15,11 3 2-15,0 1 1 0,-1-1-11 16,8-3 0-16,10 3 5 15,-7-6 0-15,4 0-8 16,3-6 1-16,7 0-13 16,-13-7 0-16</inkml:trace>
  <inkml:trace contextRef="#ctx0" brushRef="#br3" timeOffset="-169915.37">4128 15001 61 0,'0'22'30'0,"7"44"-33"0,-7-47 49 15,0 3-46-15,0 9 1 16,0 13-1-16,0 0 1 16,0 9-3-16,3-6 1 15,4-6-5-15,-7-10 1 16,4-12-12-16,-4-19 0 16</inkml:trace>
  <inkml:trace contextRef="#ctx0" brushRef="#br3" timeOffset="-169617.06">4269 14543 52 0,'7'32'26'0,"14"9"-27"16,-14-29 38-16,7 16-34 16,7 7 1-16,4 21 3 15,-4 1 1-15,11 15-10 16,-4 6 1-16,-10 7 4 0,-4 6 0 16,-4-3-4-1,-3-4 0-15,-14-2-10 0,-3-13 1 16,-1-16-8-16,1-18 0 15</inkml:trace>
  <inkml:trace contextRef="#ctx0" brushRef="#br3" timeOffset="-168715.75">4815 14515 63 0,'0'10'31'0,"7"-13"-31"15,-7 3 57-15,4-7-55 16,10-2 1-16,7-4 1 16,-7 1 1-16,4 5-6 0,3 1 0 15,-3 6 2 1,-8 3 1-16,-6 0-4 0,-4 7 1 15,0-1-4-15,-4 1 0 16,-13 2 0-16,3 4 0 16,-4 0 1-16,7 2 0 15,1-5 2-15,-1-1 1 16,1 4 3-16,6 0 0 16,4 0 1-16,4-7 0 15,6 0-1-15,1-2 1 16,-1-4-3-16,12-3 1 0,-1-3-8 15,7-4 0 1,4 1-12-16,0-6 1 0</inkml:trace>
  <inkml:trace contextRef="#ctx0" brushRef="#br3" timeOffset="-168460.91">4992 15017 67 0,'0'16'33'0,"25"-10"-35"0,-11-9 54 15,10 3-51 1,12-3 0-16,-5-4-4 15,1 1 0-15,0 0-5 0,-4 0 1 16,0 2-12-16,-7 1 1 16</inkml:trace>
  <inkml:trace contextRef="#ctx0" brushRef="#br3" timeOffset="-168264.16">5101 15274 55 0,'0'44'27'0,"21"-31"-25"16,-14-13 41-1,8 3-43-15,6-3 0 0,0-3-2 16,7-4 1-16,7-2-6 16,-3-4 0-16,7-9-9 15,-4 0 1-15</inkml:trace>
  <inkml:trace contextRef="#ctx0" brushRef="#br3" timeOffset="-167859.78">5948 14387 59 0,'0'25'29'0,"0"-10"-32"0,-7-8 50 16,3 5-45-16,-3 4 1 16,4 6 1-16,-11 3 1 0,-1 0-6 15,-2 3 0-15,6 10 4 16,1-4 0-16,3 1-2 16,7-1 0-16,7-5-4 15,10-1 1-15,4-6-6 16,8-13 1-16,2-6-13 15,-2-18 1-15</inkml:trace>
  <inkml:trace contextRef="#ctx0" brushRef="#br3" timeOffset="-167635.81">6142 14418 39 0,'3'0'19'0,"1"56"-4"0,-4-40 22 16,0 9-34-16,-7 0 1 15,0 7 3-15,0 8 0 16,-4 7-8-16,-6 13 1 16,-1 0 5-16,4 12 0 15,-7 3-3-15,7-3 1 16,3-3-6-16,7-9 0 16,8-13-10-16,7-10 1 15,13-21-7-15,-3-10 1 16</inkml:trace>
  <inkml:trace contextRef="#ctx0" brushRef="#br3" timeOffset="-167378.46">6318 14942 61 0,'-7'19'30'0,"21"-26"-35"16,-10 14 57-16,6-1-49 15,-3-3 0-15,11 0-1 16,14-3 1-16,7 3-9 16,-1 0 1-16,5-9-6 15,-11-3 0-15,-1-10-8 16,5 3 0-16</inkml:trace>
  <inkml:trace contextRef="#ctx0" brushRef="#br3" timeOffset="-167092.68">7324 14785 62 0,'-7'28'31'0,"-18"3"-38"0,14-18 57 16,-10 9-49-16,-4-3 1 0,-10 6 0 16,-7 9 1-16,0 7-4 15,-1 0 0-15,8 9-1 16,10 3 0-16,-3 1-8 15,10-10 0-15,8-16-8 16,-1-16 0-16</inkml:trace>
  <inkml:trace contextRef="#ctx0" brushRef="#br3" timeOffset="-166881.66">6893 14794 36 0,'11'7'18'0,"21"8"0"0,-22 1 24 15,8 0-38-15,-4 12 1 16,11-6 1 0,-1 6 0-16,1 10-9 0,0 9 1 15,3 0 5-15,0 6 0 16,0 7-6-16,4 2 1 16,-7-11-6-16,0-14 0 15,-4-12-9-15,0-22 0 16</inkml:trace>
  <inkml:trace contextRef="#ctx0" brushRef="#br3" timeOffset="-166464.78">7475 14177 65 0,'-3'28'32'0,"20"-9"-36"16,-9-16 57-16,6 3-51 16,0 0 0-16,7-6 1 15,4 3 1-15,-8 1-5 16,4-4 1-16,-10 3 1 15,0 0 0-15,-18 3-1 0,-4 10 1 16,-7 15-3-16,-3-12 1 16,0 6-3-16,3 6 1 15,4 7 1-15,-7 0 0 16,3-1 1-16,8-8 0 16,10-8 1-16,0-2 0 15,10-6 1-15,12-4 1 16,16 1-3-16,8-4 0 15,7-16-7-15,-3 1 1 16,-1-7-12-16,-21-2 0 0</inkml:trace>
  <inkml:trace contextRef="#ctx0" brushRef="#br3" timeOffset="-165518.49">3062 16231 49 0,'-3'9'24'0,"6"-6"-16"0,4 0 35 0,-7 3-41 16,0 4 1-16,0 6 0 15,-7 2 1-15,4 11-5 16,-15 5 1-16,0 13 1 16,-6 6 1-16,-15 7-2 15,0 9 0-15,0-6-4 16,7-1 1-16,-3-8-6 16,10-13 0-16,8-10-9 15,13-22 1-15</inkml:trace>
  <inkml:trace contextRef="#ctx0" brushRef="#br3" timeOffset="-165293.33">2833 16350 48 0,'10'37'24'0,"-3"1"-23"0,-3-26 39 16,3 1-40-16,-7 9 0 16,4 9 0-16,3-2 0 15,0 2-4-15,-4-6 0 0,8-9-10 16,-1-10 0 0</inkml:trace>
  <inkml:trace contextRef="#ctx0" brushRef="#br3" timeOffset="-165006.24">3200 16453 59 0,'17'13'29'0,"36"-7"-35"0,-35-9 49 16,14 0-44-16,6 0 0 16,5-4-8-16,3-2 0 15,-4-1-2-15,-3-5 1 16</inkml:trace>
  <inkml:trace contextRef="#ctx0" brushRef="#br3" timeOffset="-164751.34">3990 16146 59 0,'0'44'29'0,"-4"31"-35"15,4-53 48-15,0 12-42 16,0 10 0-16,0 16-7 16,0 0 1-16,11 5-2 15,-7 1 0-15,-1-16-8 16,8-12 1-16</inkml:trace>
  <inkml:trace contextRef="#ctx0" brushRef="#br3" timeOffset="-164225.15">4494 16293 50 0,'-7'16'25'0,"29"-10"-28"16,-8-6 47-16,0 0-43 16,10-3 1-16,8 0 0 0,-4 3 1 15,4 0-5-15,0-3 1 16,0 0-6-16,-4 0 0 15,-7-7-9-15,0 1 1 16</inkml:trace>
  <inkml:trace contextRef="#ctx0" brushRef="#br3" timeOffset="-164058.25">4572 16604 65 0,'14'28'32'0,"14"-9"-38"0,-10-19 59 16,-4 0-53-16,14-7 0 0,11 1-11 16,11 0 1-16,-1-7-3 15,0-2 1-15</inkml:trace>
  <inkml:trace contextRef="#ctx1" brushRef="#br3" timeOffset="-163660.15">1069 13506 0</inkml:trace>
  <inkml:trace contextRef="#ctx0" brushRef="#br3" timeOffset="-162289.62">5503 16218 39 0,'-3'6'19'0,"3"1"-12"0,0-4 20 0,0 0-23 0,0 0 0 0,0 0 3 15,0 0 0-15,0 0-8 16,0 0 1-16,0 1 6 0,0-1 0 15,3-3-2-15,8 0 1 16,7 0-2-16,10 0 0 16,11-3-4-16,3-1 0 15,-3-2-5-15,-8-3 0 16,1-4-12-16,4-2 1 16</inkml:trace>
  <inkml:trace contextRef="#ctx0" brushRef="#br3" timeOffset="-161805.8">5701 15964 48 0,'-7'9'24'0,"7"23"-17"0,0-20 33 0,0 4-38 0,0 0 1 16,0 9 0-16,0 12 1 15,0 4-6-15,0 0 1 16,-4 6 1-16,1 0 0 15,-1 0-7-15,1-9 1 16,3-4-10-16,-7-15 0 0</inkml:trace>
  <inkml:trace contextRef="#ctx0" brushRef="#br3" timeOffset="-161244.71">5369 16707 39 0,'-21'19'19'0,"18"-6"-12"0,3-10 24 0,0 0-26 0,0 0 1 0,3 0 4 0,1 0 0 0,3 0-11 0,3 0 0 0,11-3 8 0,8 0 0 0,6-3-2 0,11-3 0 0,3 0-5 0,-6 0 0 0,-1 2-7 0,-7 1 0 0,-7 0-12 0,-6-3 0 16</inkml:trace>
  <inkml:trace contextRef="#ctx0" brushRef="#br3" timeOffset="-160217.12">6068 16820 40 0,'0'41'20'0,"14"12"-15"0,-7-40 21 0,4 5-23 15,6 1 1-15,-6 6 3 16,3-3 1-16,0-3-9 16,0 0 1-16,0-6 5 15,0-7 0-15,4-6-3 16,-7-10 1-16,3-2-2 16,0-13 0-16,0-7-3 15,4-8 1-15,-8-11-2 16,-3-2 0-16,-3-10-1 15,-4-2 1-15,0-4-1 16,-4 6 1-16,1 3 0 16,3 10 0-16,3 6 2 31,1 0 1 16,3 0 1-32,3 7 0-15,1 2 0 16,-1 4 1-16,1 3-1 31,3 6 0 1,4 3 0-32,7 3 1 15,-4-3 0-15,7-3 0 16,4 4 1-16,-1-1 0 0,8 0 1 0,14 3 1 0,14-2 0 0,0-1 0 0,25 0-1 0,10-3 0 15,15-3-1-15,3 0 0 0,0-7-3 0,-1 7 1 0,-13 0-1 0,-10 6 0 16,-19 7-5-16,-17 3 1 0,-18 9-12 0,-20 3 0 0,-22 0-3 0,-7 9 0 0</inkml:trace>
  <inkml:trace contextRef="#ctx0" brushRef="#br3" timeOffset="-159661.55">6668 16328 46 0,'0'12'23'0,"0"-5"-19"0,0-7 40 0,0 3-42 16,0 0 1-16,0 6 1 16,-4 4 1-16,4 9-6 15,-7-3 0-15,0 2 3 16,0 8 1-16,0-1-2 15,3 0 0-15,1-3-2 16,3-3 1-16,7 0-3 16,10-6 1-16,5-7-5 15,6-3 1-15,4-6-11 16,-4-12 1 31</inkml:trace>
  <inkml:trace contextRef="#ctx0" brushRef="#br3" timeOffset="-159459.93">6922 16296 48 0,'-4'22'24'0,"4"-3"-20"0,0-3 36 0,-4-1-39 0,1 11 1 0,-4 2 0 0,-4 16 1 0,1-4-4 0,-4 11 0 0,-1 8 1 0,5-2 0 0,-8 5-6 0,8-8 0 0,6-7-10 0,4-16 1 0</inkml:trace>
  <inkml:trace contextRef="#ctx0" brushRef="#br3" timeOffset="-159204.97">7063 16597 61 0,'0'22'30'0,"3"-6"-35"0,4-13 53 0,4 0-45 0,3-3 0 16,11 0-3-16,10-3 0 15,4-6-6-15,7-1 1 16,-8-2-11-16,-2-7 0 16</inkml:trace>
  <inkml:trace contextRef="#ctx0" brushRef="#br3" timeOffset="-158882.9">7909 16306 61 0,'-17'9'30'0,"-8"16"-34"0,18-9 46 0,-14 9-41 16,-4 6 1-16,-7 7-1 15,-7 3 1-15,-3 3-3 16,0 6 0-16,3 6 1 16,11-2 1-16,0-4-7 15,6-3 1-15,8-6-10 16,7-16 0-16,7-19-2 0,0-9 1 16</inkml:trace>
  <inkml:trace contextRef="#ctx0" brushRef="#br3" timeOffset="-158686.79">7609 16284 54 0,'15'28'27'0,"-8"19"-33"0,-4-31 55 0,4 12-48 0,0 10 0 0,7 6 1 16,4-1 0-16,3 11-3 15,4 2 0-15,0-6 0 16,-1-12 0-16,1-10-6 16,-7-6 0-16,3-6-9 15,0-22 0-15</inkml:trace>
  <inkml:trace contextRef="#ctx0" brushRef="#br3" timeOffset="-158281.97">8033 15933 62 0,'-4'6'31'0,"8"-6"-32"0,-1 0 54 16,8 0-51-16,-1 0 0 15,5 3 1-15,2 0 1 16,4 0-6-16,-3-3 1 16,-4 3 2-16,-3-3 0 15,-8 7-2-15,-6-4 0 16,-4 6-2-16,0 1 0 16,-15 12-1-16,5-4 1 15,6 1 0-15,-6 6 0 0,6 13 1 16,4 0 1-1,0-4 3-15,3-6 1 16,8-3 0-16,10-6 1 0,7-6-1 31,11-4 1-31,7 1-6 0,7-7 1 0,-8-6-13 16,-2-10 0-16,-12-6-5 16,-6 0 0-16</inkml:trace>
  <inkml:trace contextRef="#ctx0" brushRef="#br3" timeOffset="-154402.86">9239 16541 28 0,'0'9'14'0,"14"20"-9"16,-10-23 14-16,3 6-15 15,0-2 0-15,4-1 3 16,3-3 1-16,3-2-10 15,12-1 0-15,9 0 7 16,19-9 1-16,-1-4-2 16,8-9 0-16,10-9-1 0,0-6 0 15,0-10-1-15,7 0 1 16,-3-9-2-16,-15-10 1 16,-13 3-2-16,-12-6 0 15,-2-6-1-15,-8-9 0 16,-3 9-2-16,-8-4 1 15,-6 1-2-15,-8 3 1 16,-3 0 0-16,-10 6 0 16,-4 0 0-16,-4 0 0 15,0 0 2-15,1 13 1 0,3 0-1 16,3 0 1-16,8 2-1 16,3 4 1-16,7 7 0 15,7 8 0-15,3-2 1 16,1-4 0-16,7 4 2 15,6-1 0-15,12 7 0 16,10 3 1-16,0 0-1 16,7 9 1-16,-4 3-3 15,-3 4 1-15,-4 0-9 16,-10-4 1-16,-7 4-9 16,-11-4 1-1</inkml:trace>
  <inkml:trace contextRef="#ctx0" brushRef="#br3" timeOffset="-154033.89">10629 14641 40 0,'14'6'20'0,"7"0"-13"0,-10-9 29 16,3 3-34-16,4-3 0 0,-1 0 1 15,1 3 0-15,7-3-4 16,-4 3 0-16,-3 6 2 15,-4 6 1-15,-7 10-4 16,-11 7 1-16,-3 11-3 16,-3 4 0-16,-8 10-3 15,-3 5 0-15,0-2-5 16,-4-10 1-16,4-10-1 16,7-12 0-16</inkml:trace>
  <inkml:trace contextRef="#ctx0" brushRef="#br3" timeOffset="-153819.45">10601 14644 42 0,'14'19'21'0,"7"59"-27"0,-10-53 43 15,3 10-38-15,4 8 0 16,-1 11-7-16,1-4 0 16,-4-6 1-16,-10-10 0 15</inkml:trace>
  <inkml:trace contextRef="#ctx0" brushRef="#br3" timeOffset="-153342.71">11610 14722 41 0,'7'3'20'0,"0"13"-14"0,-7-16 32 16,0 6-35-16,0 4 1 15,-3 5 2-15,-5 7 0 16,1 13-8-16,-3 2 1 0,-4 23 4 16,-7 3 0-1,-4 18-3-15,0 7 0 0,4 0-4 16,0-16 0-16,3-12-8 15,4-13 0-15,7-19-4 16,7-19 0-16</inkml:trace>
  <inkml:trace contextRef="#ctx0" brushRef="#br3" timeOffset="-153086.92">11416 14838 52 0,'0'60'26'0,"10"-4"-36"16,-2-49 49-16,-1 5-40 0,3 4 1 16,1 6-4-16,3 3 0 15,0-3-4-15,0 0 1 16,0-13-6-16,4-9 0 15</inkml:trace>
  <inkml:trace contextRef="#ctx0" brushRef="#br3" timeOffset="-152801.12">11871 14653 51 0,'-7'19'25'0,"18"-16"-28"15,-11-3 49-15,3 0-45 16,4-3 0-16,4-3-2 16,10-1 1-16,4 4-8 15,3-3 0-15,4-3-7 16,-8-1 1-16</inkml:trace>
  <inkml:trace contextRef="#ctx0" brushRef="#br3" timeOffset="-152608.08">11867 14929 52 0,'11'53'26'0,"-7"-43"-28"0,-4-4 43 16,7 4-41-16,3-1 0 16,8 0-4-16,3-2 1 0,4-4-6 15,6-6 1-15,1-7-7 16,0 4 1-16</inkml:trace>
  <inkml:trace contextRef="#ctx0" brushRef="#br3" timeOffset="-152111.33">12693 14274 48 0,'-4'6'24'0,"1"32"-20"0,-1-23 44 0,1 1-43 16,-4 9 0-16,3 16 2 16,-3 6 0-16,-3 13-10 15,3 8 1-15,0 20 5 16,3 3 1-16,0 3-6 16,4-12 1-16,0-10-5 15,0-16 1-15,4-12-10 16,3-25 0-16,7-16-4 15,11-15 1-15</inkml:trace>
  <inkml:trace contextRef="#ctx0" brushRef="#br3" timeOffset="-151808.87">12950 14628 60 0,'8'19'30'0,"6"-28"-39"0,-7 12 59 0,-4 6-47 16,1-3 1-1,6 1-1-15,8-4 1 0,10-3-8 16,4-7 1-16,0 4-2 16,-1-3 1-16,-2-3-14 15,-5-7 0-15</inkml:trace>
  <inkml:trace contextRef="#ctx0" brushRef="#br3" timeOffset="-151584.12">13070 14500 47 0,'7'25'23'0,"1"12"-21"0,-8-24 30 15,0-1-32-15,0 17 0 16,-4-1-2-16,0 3 1 15,1 4-4-15,-1-1 1 16,4-2-9-16,0-11 0 16</inkml:trace>
  <inkml:trace contextRef="#ctx0" brushRef="#br3" timeOffset="-151343.24">12947 15042 63 0,'11'44'31'0,"-1"0"-31"16,-3-38 59-16,-3 4-57 15,6-4 1-15,11 0-2 16,11-6 0-16,3-6-9 15,1-7 1-15,3-9-12 16,-8 0 0-16</inkml:trace>
  <inkml:trace contextRef="#ctx0" brushRef="#br3" timeOffset="-150053.52">13638 15089 41 0,'-3'50'20'0,"6"-15"-8"0,-3-29 20 16,0 3-28-16,0 7 0 15,0-3 4-15,4-1 1 16,-4-2-10-16,0-4 0 15,3 3 6-15,1-6 0 16,0-6-2-16,6-9 0 0,1-7-3 16,3-19 0-16,-4-2-3 15,1-14 1-15,0-12-2 32,-4 1 0-32,-7-8-2 0,-4 1 1 0,-3-6 0 15,-4 3 1-15,1-4 1 16,-1 4 0-16,8 9 2 15,3 3 1-15,7 13 1 16,7 6 0-16,4 7 1 16,6 8 0-1,15 8 2 1,7 2 1-16,10 6 1 31,8 1 1 16,17 5-1-31,14-5 1-1,15-1-1-15,6 4 0 0,15-7-5 0,3-3 1 0,-7 1-6 0,-25 2 0 16,-10 3-5-16,-18 4 1 0,-18 3-13 0,-21 3 1 16</inkml:trace>
  <inkml:trace contextRef="#ctx0" brushRef="#br3" timeOffset="-149608.72">14104 14500 42 0,'0'22'21'0,"4"-7"-20"16,-4-12 26-16,0 7-27 15,0-1 1-15,0 4 4 0,0-1 0 16,-4 4-5-16,1 0 1 16,-1 2 3-16,0 4 1 15,4 3-2-15,0 1 1 16,0-5-3-16,4 5 1 16,3-8-5-16,7-5 0 15,4-7-4-15,3-9 0 16,4-6-9-16,6-23 1 15</inkml:trace>
  <inkml:trace contextRef="#ctx0" brushRef="#br3" timeOffset="-149355.48">14390 14399 53 0,'-14'47'26'0,"-15"16"-30"0,22-44 46 0,-3 3-41 0,-4 6 0 16,-7 16 0-16,3 0 1 0,0 9-2 16,4 4 0-16,0-1 0 15,7-3 1-15,3-6-5 16,1-9 0-16,3-13-10 16,7-12 0-16,11-13-2 15,6-10 1-15</inkml:trace>
  <inkml:trace contextRef="#ctx0" brushRef="#br3" timeOffset="-149122.09">14400 14716 58 0,'0'3'29'0,"11"-6"-37"0,-4-3 61 16,7 3-49-16,7 3 0 16,8 0 0-16,2-4 0 0,-2 1-9 15,2-3 1-15,5-7-3 16,-1 4 1-16,4 0-12 16,-8-10 0-16</inkml:trace>
  <inkml:trace contextRef="#ctx0" brushRef="#br3" timeOffset="-148880.72">15078 14518 58 0,'-7'38'29'0,"-18"22"-34"0,14-54 47 16,-3 13-42-16,-7 12 0 15,-4 4 0-15,-3 12 0 16,-11 0-1-16,8 3 0 16,2 3-4-16,8-9 0 15,4-10-10-15,6-15 0 16</inkml:trace>
  <inkml:trace contextRef="#ctx0" brushRef="#br3" timeOffset="-148637.99">14848 14594 52 0,'4'47'26'0,"3"-25"-28"0,-3-10 41 0,3 7-38 16,0 6 0-16,3 0 0 16,1-3 1-16,10 13-3 15,7 2 0-15,-3-5-3 16,0-10 0-16,-4-4-11 16,0-21 1-16</inkml:trace>
  <inkml:trace contextRef="#ctx0" brushRef="#br3" timeOffset="-148253.99">15205 14089 59 0,'10'9'29'0,"-6"-28"-29"0,3 19 49 0,3 0-46 15,5 0 1 1,-1 3 0-16,0-3 1 0,-4 4-7 16,-3 2 0-16,-7 10 4 15,0 6 0-15,-7-1-3 16,-3 1 0-16,-4 4-1 15,0-1 0-15,3 3 0 16,0 6 1-16,4-5 0 16,4-11 1-16,-1-2 1 15,4 0 1-15,11-1 0 16,7-8 1-16,6 2-2 16,8-6 0-16,0-6-8 15,-4-6 1-15,-7-1-13 16,0-2 0-16</inkml:trace>
  <inkml:trace contextRef="#ctx0" brushRef="#br3" timeOffset="-143162.75">11314 16136 52 0,'0'4'26'0,"-4"14"-19"15,4-11 27-15,0 8-32 16,-3 7 0-16,-1 0 1 15,-3 10 1-15,0 12-5 16,3 12 0-16,1 7 2 0,-1 9 1 16,1 6-5-16,-1-9 1 15,-3 3-7-15,4-12 1 16,-1-13-9-16,1-13 1 16</inkml:trace>
  <inkml:trace contextRef="#ctx0" brushRef="#br3" timeOffset="-142728.62">11490 16814 45 0,'0'53'22'0,"14"-37"-20"16,-10-10 36-16,-4 0-37 16,3-3 1-16,1 4 1 15,3-10 1-15,0-4-5 16,-4-5 1-16,4-16 2 16,0-16 1-16,0-7-2 15,1-11 0-15,-1-14-1 16,-4 11 0-16,-3-7-2 15,0-4 1-15,0 1 0 16,4 15 0-16,3 4-1 16,0 3 1-16,3 9 1 15,4 12 0-15,4 4 1 0,3 13 0 16,0 8 0-16,4 7 1 16,0 7-1-16,0 2 0 15,-4-3-4-15,-7 0 1 16,-4 7-13-16,-3 12 0 15,-14 3 0-15,-3 1 0 16</inkml:trace>
  <inkml:trace contextRef="#ctx0" brushRef="#br3" timeOffset="-142546.16">11532 16582 60 0,'0'28'30'0,"14"-16"-33"16,-7-5 63-16,4-4-57 15,3-3 0-15,7 0-1 16,4 0 1-16,3 3-7 16,0 0 0-16,1-3-6 15,-5 0 0-15,-9-12-10 16,-8 2 1-16</inkml:trace>
  <inkml:trace contextRef="#ctx0" brushRef="#br3" timeOffset="-141736.78">13134 16381 49 0,'-11'16'24'0,"4"-10"-18"0,4 0 35 0,-1-3-39 16,1 7 0-16,-1 5 2 15,-3 4 1-15,-3 10-5 16,-8 5 0-16,0 7 2 16,1 9 0-16,-8 6-2 15,-3-9 0-15,-1 4-3 16,1-7 0-16,0-7-5 16,7-9 1-16,3-9-7 15,8-13 1-15,6-12-3 16,4-10 0-1</inkml:trace>
  <inkml:trace contextRef="#ctx0" brushRef="#br3" timeOffset="-141522.65">12908 16406 52 0,'28'57'26'0,"4"-14"-27"0,-28-27 52 0,6 9-49 0,4 0 1 16,8 7 1-16,2 8 0 16,4 4-6-16,-3-6 0 15,0 0 1-15,-4-1 1 16,-3-5-6-16,-4-7 0 0,0-13-12 16,0-9 0-1</inkml:trace>
  <inkml:trace contextRef="#ctx0" brushRef="#br3" timeOffset="-141212.87">13413 16368 62 0,'17'10'31'0,"11"-10"-37"0,-17 0 52 0,3 3-45 0,4-6 0 0,3 0-1 0,0 0 0 15,0-4-6-15,0 1 1 16,-3 3-12-16,-7-6 1 15</inkml:trace>
  <inkml:trace contextRef="#ctx0" brushRef="#br3" timeOffset="-141055.45">13377 16739 54 0,'22'3'27'0,"30"-22"-34"0,-34 13 40 0,0-4-39 16,10 1 1-16,4-7-22 16,10 7 1-16</inkml:trace>
  <inkml:trace contextRef="#ctx0" brushRef="#br3" timeOffset="-140673.6">14238 16321 57 0,'21'4'28'0,"-10"-17"-32"0,-11 13 47 16,-4-3-43-16,-3-3 1 15,-10-1-1-15,-15 7 1 16,7 4-1-16,-3-1 0 16,-7 3 0-16,-4 10 1 15,0 12-2-15,4 6 0 16,3 7-3-16,7 6 1 16,8 0-2-16,10 0 0 15,7-3 0 1,14-9 0-16,10-10 5 0,5-10 0 15,6-12 3-15,4-12 1 0,0 3 1 16,-4-10 0-16,-3-9-2 16,-8-3 1-16,-3 0-9 15,-3-4 1-15,-4 1-12 16,0 0 1-16</inkml:trace>
  <inkml:trace contextRef="#ctx0" brushRef="#br3" timeOffset="-140459.72">14651 16723 67 0,'18'66'33'0,"13"-7"-36"0,-31-46 58 15,0 6-55-15,-3 6 1 16,-8 0-2-16,-3 3 1 15,-11 7-8-15,-13-4 0 16,-8-9-11-16,10-16 1 16</inkml:trace>
  <inkml:trace contextRef="#ctx0" brushRef="#br3" timeOffset="-139365.65">11621 17522 38 0,'-4'10'19'0,"0"-7"-9"0,4 0 20 0,-7 7-25 16,0 5 0-16,-3 4 3 15,-4 12 0-15,-8 1-11 16,-6 9 1-16,-3 9 6 16,-5 3 1-16,8 0-3 15,-4 4 0-15,4 5-2 16,0 4 1-16,3-3-2 16,4-7 0-16,3-2-3 15,4-13 0-15,7-16-9 16,7-13 1-16,7-15-5 15,-3-19 1-15</inkml:trace>
  <inkml:trace contextRef="#ctx0" brushRef="#br3" timeOffset="-139137.28">11374 17522 43 0,'-4'13'21'0,"8"-7"-19"0,-4-3 37 0,0 1-37 0,0 5 1 0,0 4 0 16,3 8 0-16,1 8-4 15,-1 2 0-15,4 4 1 16,0-1 1-16,4-3-8 16,3-2 1-16,0-11-9 15,0-8 1-15</inkml:trace>
  <inkml:trace contextRef="#ctx0" brushRef="#br3" timeOffset="-138838.84">11797 17607 53 0,'3'16'26'0,"22"-4"-27"0,-14-12 45 16,-1 0-42-16,4 0 0 15,8-3 0-15,-1 0 1 16,10 3-6-16,-2-3 1 15,-1-3-5-15,-7-1 0 0,-7 1-9 16,-7 3 0-16</inkml:trace>
  <inkml:trace contextRef="#ctx0" brushRef="#br3" timeOffset="-138665.95">11875 17889 56 0,'10'16'28'0,"39"-16"-34"16,-31 0 48-16,10-3-43 16,1-3 0-1,20-7-29 1,-10 1 1-16</inkml:trace>
  <inkml:trace contextRef="#ctx0" brushRef="#br3" timeOffset="-137290.62">12446 17410 41 0,'11'9'20'0,"-11"-6"-7"0,0 0 22 16,3 4-31-16,-6 5 1 15,-1 7 1-15,1 6 1 16,-1 9-9-16,0 14 0 15,1 8 5-15,-1 10 1 16,1-3-4-16,-1 2 0 16,-3 4-2-16,4-9 0 15,3-10-8-15,0-12 1 16,3-19-8-16,4-13 0 0</inkml:trace>
  <inkml:trace contextRef="#ctx0" brushRef="#br3" timeOffset="-136795.72">12760 17786 50 0,'-11'16'25'0,"11"-13"-20"0,0-3 41 0,0 0-41 15,4 0 0-15,3 3 3 16,4 0 1-16,3 0-11 15,-4-3 0-15,15 0 6 16,3-6 1-16,-3 0-7 16,0-1 1-16,-4 1-10 15,-4 0 1-15,-10-1-11 16,-7 7 1-16</inkml:trace>
  <inkml:trace contextRef="#ctx0" brushRef="#br3" timeOffset="-134411.28">13183 17469 28 0,'0'10'14'0,"4"-7"0"16,-4-3 14-16,0 3-22 15,3-3 0-15,1 3 3 16,-1 0 0-16,4 0-12 16,1 0 1-16,2 1 7 15,4-1 0-15,4 0-3 0,3 3 1 16,0 3-3-16,0 4 1 15,1 3-1-15,-5-4 0 16,-6 16-1-16,-4 4 1 16,-7-4-2-16,-7 7 1 15,-4 2-2-15,-6 4 0 16,-1-3 0-16,-3-4 0 16,0-6 0-16,3 0 0 15,0-12 1-15,-3 3 1 16,0-6-1-16,3-7 1 0,4 0 1 15,4-3 0-15,3 3-1 16,0-6 1-16,3-3 0 16,8 0 0-16,3-3 0 15,0 0 0-15,0-1 0 16,0 4 0-16,3 0 0 16,4 3 0-16,1 0 1 15,-1 3 1-15,3 4-1 16,-3 2 1-16,1-3 0 15,-1-3 0-15,0 4-1 16,-4 5 0-16,1-2-1 16,-1-1 1-16,-2 0-4 15,-1-2 0-15,3-4-8 16,4-3 0-16,-3-3-3 16,-1-4 1-16</inkml:trace>
  <inkml:trace contextRef="#ctx0" brushRef="#br3" timeOffset="-133058.28">13681 17990 49 0,'-7'6'24'0,"10"-12"-21"0,-3 6 42 15,7 0-42-15,0 3 1 16,0 6 2-16,0 4 0 15,0 6-8-15,-7 6 0 16,-3 3 4-16,-8 3 0 0,-6 1-7 16,-4 5 0-16,-4-9-13 15,4-2 0-15</inkml:trace>
  <inkml:trace contextRef="#ctx0" brushRef="#br3" timeOffset="-132185.8">14298 17400 42 0,'7'6'21'0,"-3"1"-8"0,-4-7 24 0,0 3-33 16,0 6 1-16,0 10 0 16,-4 6 1-16,-3 10-8 15,4 12 0-15,-4 9 5 16,-1 7 0-16,-2 3-4 15,3-4 1-15,0-2-3 16,0-4 0-16,3-15-9 16,4-6 1-16,11-20-6 15,6-11 0-15</inkml:trace>
  <inkml:trace contextRef="#ctx0" brushRef="#br3" timeOffset="-131945.39">14446 17767 49 0,'0'9'24'0,"21"-9"-25"0,-14-3 42 15,8 3-40-15,2 0 1 16,1 0 0-16,7 0 0 15,-4-3-4-15,3 3 1 16,1 0-5-16,0-3 1 16,0-3-10-16,-4-7 1 15</inkml:trace>
  <inkml:trace contextRef="#ctx0" brushRef="#br3" timeOffset="-131703.93">14630 17648 52 0,'0'16'26'0,"0"15"-30"0,3-22 42 0,-3 1-38 15,0 5 1-15,-3 7 0 16,-1 10 0-16,-3 2-5 15,0 1 1-15,0-4-9 16,0-12 0-16,0-7-2 0,3-8 1 16</inkml:trace>
  <inkml:trace contextRef="#ctx0" brushRef="#br3" timeOffset="-131109.87">14912 17529 52 0,'18'9'26'0,"3"-12"-31"0,-14 3 52 0,7 0-45 16,4 0 0-16,3 0 1 16,3 0 1-16,5 0-5 15,-1-3 0-15,-7 3 3 16,-3-3 1-16,-1 6-2 16,-3 0 0-16,-3 3-1 15,-7 4 0-15,-4 2-1 16,-4 7 0-16,-3 3-1 15,-7 6 1-15,-7-3-1 16,-4 7 1 62,0 2 0-78,4 4 0 0,3-1 1 125,4-2 0-94,4-4 1-31,6 1 0 16,8-14 0-16,6 1 0 0,12-9-1 0,2-4 1 0,1-6-5 0,3-6 0 0,0-10-13 16,-3-3 1-16</inkml:trace>
  <inkml:trace contextRef="#ctx0" brushRef="#br3" timeOffset="-128240.95">2551 17892 38 0,'0'19'19'0,"21"-12"-13"0,-18-7 19 0,-3 0-23 15,7 0 1-15,4-4 2 16,-4 1 0-16,4-3-6 15,3-7 1-15,3-5 2 16,1-1 1-16,-4 0-1 16,4 0 0-16,3-6-4 15,-3 0 1-15,3-3-3 16,-4 3 1-16,-6 3-1 16,3 3 0-16,4 6-3 15,-8 4 0-15,-3 6-2 16,4 6 0-16,-1 3-2 0,1 4 1 15</inkml:trace>
  <inkml:trace contextRef="#ctx0" brushRef="#br3" timeOffset="-127988.14">2910 17805 28 0,'11'34'14'0,"10"7"-8"0,-10-35 25 16,6 0-28-16,5-2 1 16,-5-8 3-16,4-2 1 15,1-9-9 1,6-4 1-16,-7-6 6 15,7-10 0-15,-7-6-1 0,0-3 1 16,-3-3-3-16,-4-3 0 0,0 3-2 16,-10 3 0-1,3 4-5-15,-7 5 1 0,-7 7-6 16,3 6 1-16,-3 6-9 16,-3 7 1-16</inkml:trace>
  <inkml:trace contextRef="#ctx0" brushRef="#br3" timeOffset="-127713.25">3556 17776 40 0,'14'-3'20'0,"7"-9"-21"0,-14 2 30 16,-3-2-28-16,3-4 0 16,-7 0 1-16,0-2 0 15,-7-1-3-15,3 3 1 16,-6 4 0-16,-1 5 1 16,1 4-3-16,-8 3 1 15,7 0-4-15,-6 0 1 16,3 3-2-16,3 4 1 15,4-1-4-15,-4 3 0 16,11 4-1-16,0 3 0 0</inkml:trace>
  <inkml:trace contextRef="#ctx0" brushRef="#br3" timeOffset="-127022.64">3958 17858 48 0,'18'25'24'0,"14"-12"-29"0,-25-13 52 0,3 3-45 0,1 3 0 0,-11 3-1 0,0 4 1 0,-11-4-4 0,-13 10 1 15,-1 6-2-15,-7-3 1 16,4 3-8-16,-11-3 1 16,18-3-6-16,-4-6 1 15</inkml:trace>
  <inkml:trace contextRef="#ctx0" brushRef="#br3" timeOffset="-126392.74">5002 17839 59 0,'-17'53'29'0,"6"-5"-37"0,8-39 56 15,3-6-47-15,-7 3 0 16,7 1-1-16,0-4 1 16,0 0-2-16,0 0 1 15,0-3-1-15,7-9 1 16,-4-7-3-16,8-6 1 15,6-3-1-15,-2-6 0 16,2 9-1-16,4-7 0 16,4-2 0-16,0 3 1 15,-1 0 1-15,1 6 1 16,0 6 1-16,-4 7 1 0,-7-1 1 16,4 10 1-16,-8 3 0 15,1 10 1-15,-1 2 0 16,-2 1 0-16,2 3-1 15,-10 6 0-15,4 3 0 16,-1 1 0-16,4-4-2 16,-3 0 0-16,6 0-3 15,1-10 1-15,-1 1-6 16,15-3 1-16,3-4-11 16,11-9 0-16,4-12 0 15,2-4 0-15</inkml:trace>
  <inkml:trace contextRef="#ctx0" brushRef="#br3" timeOffset="-126123.46">5867 17686 54 0,'10'-7'27'0,"-17"17"-33"0,7-10 57 0,0 0-50 16,0 0 1-16,-7 3-1 0,0 3 1 15,0 3-3-15,-14 1 1 16,-4-1 0-16,-7 7 1 15,-3 3-3-15,0 9 1 16,3 3-2-16,-3 1 0 16,10-4-2-16,8-6 1 15,6 0-2-15,7-6 1 16,40-10 0 0,10-12 1-16,-15-13-4 15,8-13 0-15,3-15-4 47,4-3 1-47</inkml:trace>
  <inkml:trace contextRef="#ctx0" brushRef="#br3" timeOffset="-125895.65">6128 17209 47 0,'0'19'23'0,"-11"40"-19"16,11-40 43-16,-10 6-45 15,-1 10 0-15,-3 9 1 16,0 9 0-16,-4 10-4 0,1 2 0 16,2-2 2-1,5-10 1-15,3-9-5 0,3-12 1 16,4-13-7-16,11-16 0 16,-8-10-7-16,-3-11 0 15</inkml:trace>
  <inkml:trace contextRef="#ctx0" brushRef="#br3" timeOffset="-125710.79">5870 17482 45 0,'7'37'22'0,"14"-2"-12"0,-10-29 34 0,0 4-38 0,6-4 0 0,8 0 3 16,3-12 0-1,11-4-13-15,14-5 1 0,7-7 2 16,-4-3 1-16,4 9-14 15,0 0 0-15,0 4-5 16,7 5 0-16</inkml:trace>
  <inkml:trace contextRef="#ctx0" brushRef="#br3" timeOffset="-125176.45">7165 17842 47 0,'-14'25'23'0,"0"-12"-26"0,10-10 40 16,-6 0-37-16,-8 0 0 16,0 4 0-1,-3-1 1-15,0 3-1 0,0 4 1 16,0-4 0-16,7 1 0 0,-1-1 0 16,5-3 1-1,3 1-2-15,3-1 1 0,4-3-1 16,11-3 0-16,3 0-1 15,0 0 1-15,7-3-1 16,-7-3 1-16,0-1-1 16,8-2 1-16,-12 0-2 15,4-1 0-15,0 4-1 16,-3 0 1-16,0-1 0 16,-1 7 0-16,1 3 2 15,-4 4 0-15,0 5 3 16,0-2 1-16,0-1 0 15,4 7 1-15,-1 3-1 16,4-4 1-16,4 1-6 16,0-4 1-16,3-2-9 0,7-7 0 15,-7-9-7 1,-3-4 1-16</inkml:trace>
  <inkml:trace contextRef="#ctx0" brushRef="#br3" timeOffset="-124668.11">8103 18037 39 0,'-10'44'19'0,"13"-44"-17"16,-3-7 30-16,0-5-27 15,7-4 0-15,0-9 2 16,0-16 1-16,4-6-11 16,-7-22 1-16,3-6 6 15,-7-7 0-15,0 7-3 16,3-6 1-16,-3 5-2 16,0 1 0-16,4 6 0 0,3 6 1 15,0 16 0 1,3 10 0-1,8 9 0-15,-7 9 0 0,3 9-1 0,-4 17 1 16,1 2-3-16,-4 4 1 16,0 2-5-16,-7 7 1 15,0 6-9-15,-7 1 1 16,-4-1-3-16,-10 0 1 16</inkml:trace>
  <inkml:trace contextRef="#ctx0" brushRef="#br3" timeOffset="-124262.78">7997 17642 28 0,'-3'28'14'0,"6"13"0"0,1-29 21 0,0-6-29 15,-1 1 0-15,1 2 4 16,3 1 1-16,-4-1-14 16,11 0 0-16,7 1 8 15,11-4 1-15,7 0-5 16,0-3 1-16,7-3-5 15,3-3 1-15,0-3-4 16,-3 0 0-16,-7-1-1 47,-4 4 0-47,-6-3 1 0,-8 3 0 16,0-3 3-16,-3-4 0 0,-8 7 4 0,1 0 1 0,-4-3 2 0,0 9 0 15,-7-3 0-15,7 3 1 16,-7 0-2-16,-4 0 1 15,-3 7-1-15,-3 2 0 16,-4 4-3-16,-4 6 1 16,0 3-1-16,4 3 0 15,-3-3-1-15,3-6 0 16,6 3-2-16,5-3 0 16,10-4-4-16,7-2 0 0,7-10-8 15,0-6 1-15</inkml:trace>
  <inkml:trace contextRef="#ctx0" brushRef="#br3" timeOffset="-123929.89">8728 17867 39 0,'-7'38'19'0,"0"-16"-16"15,7-19 30-15,0 3-30 16,0-2 0-16,-4-1 1 15,4 0 1-15,0 0-7 16,4-6 0-16,-1 0 4 16,8-4 0-16,-1-2-4 15,1-7 1-15,-1-3-1 16,5-9 0-16,-1 6 0 16,3 7 1-16,-6-1 1 0,3 7 0 15,4-1 1-15,-1 4 1 16,4 9 0-16,-3 3 0 15,3 10-1-15,-10 6 1 16,3 3-2-16,-3 3 1 16,3-6-5-16,0-9 1 15,0 2-11-15,4-8 1 16</inkml:trace>
  <inkml:trace contextRef="#ctx0" brushRef="#br3" timeOffset="-123570.58">9705 17689 53 0,'-7'34'26'0,"-7"-12"-28"15,14-22 43-15,-4 6-40 16,-3 1 1-16,-3 5-1 16,-8 4 1-16,-3 3-3 15,-4 3 1-15,0 6 0 16,4 3 0-16,0-9-4 16,7 0 1-16,3 6-3 15,4-3 0-15,7 1 1 0,7-8 0 16,7-2 1-16,8-10 1 15,-8-6 3-15,10-12 0 16,-2-1-2-16,-1-9 1 16,7-12-10-16,-7-4 1 15</inkml:trace>
  <inkml:trace contextRef="#ctx0" brushRef="#br3" timeOffset="-123255.3">9917 17949 53 0,'3'6'26'0,"-10"-21"-27"16,7-1 47-16,-11-9-43 16,4-7 1-16,-3-11 0 15,-4-14 1-15,3-9-7 16,4-6 1-16,7-13 2 15,0 7 1-15,0 15-2 16,7 1 0-16,4-1 0 16,-1 16 0-16,4 9-1 15,4 10 0-15,-4 12-1 16,-3 16 0-16,-4 7-4 16,-4-1 0-16,-3 0-9 15,-3 7 0-15,-1 5-2 16,-10 8 0-16</inkml:trace>
  <inkml:trace contextRef="#ctx0" brushRef="#br3" timeOffset="-123064.1">9645 17670 44 0,'0'37'22'0,"14"-2"-16"0,-7-32 42 16,-3 0-44-16,3-3 1 15,10 3 2-15,8-3 0 31,24-12-12-31,4-1 0 0,-10-6-1 16,6 1 1-16,-3-1-12 16,-11-3 0-16</inkml:trace>
  <inkml:trace contextRef="#ctx0" brushRef="#br3" timeOffset="-122818.85">10516 17670 65 0,'-14'28'32'0,"-25"19"-40"0,25-34 56 15,-10 5-46-15,-8 8 0 16,0 2 1-16,4 6 0 15,3-2-7-15,8-7 1 16,2-6-4-16,5-13 0 16,3 3-11-16,-4-18 0 15</inkml:trace>
  <inkml:trace contextRef="#ctx0" brushRef="#br3" timeOffset="-122641.05">10245 17780 54 0,'10'28'27'0,"15"13"-28"0,-14-32 41 0,-1 7-40 15,8 6 0-15,-1-4 0 16,5-8 0-16,-1 2-5 16,-4-2 1-16,8 5-11 15,-4-11 1-15</inkml:trace>
  <inkml:trace contextRef="#ctx0" brushRef="#br3" timeOffset="-122426.95">10820 18065 79 0,'0'44'39'0,"7"-22"-47"16,-4-19 73-16,1 3-65 0,-1-3 0 16,1 0-12-16,-4 4 0 15,-4-4-4-15,-6-9 1 16</inkml:trace>
  <inkml:trace contextRef="#ctx0" brushRef="#br3" timeOffset="-114923.29">10185 4208 31 0,'3'9'15'0,"1"-18"-7"0,-4 9 16 0,0 0-23 15,7 0 1-15,-4 3 0 16,1 0 1-16,-4-3-4 15,0 0 1-15,0 0 1 16,0 3 0-16,-4-3-1 16,1 0 0-16,-1-6-4 15,1 0 1-15,3-1-8 16,-4 4 0-16</inkml:trace>
  <inkml:trace contextRef="#ctx0" brushRef="#br3" timeOffset="-114591.8">10562 4051 37 0,'4'0'18'0,"3"9"-14"0,-7-9 28 0,0-3-27 16,-4 10 1-16,1-11 1 16,-1 4 1-16,1 0-11 15,3 0 1-15,0 0 5 16,0 0 0-16,0 0-12 15,7 0 0-15,-11-6-6 16,8 0 0-16</inkml:trace>
  <inkml:trace contextRef="#ctx0" brushRef="#br3" timeOffset="-113152.31">10689 4622 35 0,'0'31'17'0,"0"-3"-8"16,0-25 25-16,0 4-30 15,0-4 1-15,0 6 2 16,0 1 0-16,-3-7-9 15,-1 3 0-15,-3 0 6 16,-7 4 0-16,-7 2-2 16,-4 1 0-16,-7-1-1 15,-10-2 0-15,-4-1-1 16,-3 1 1-16,-1-1-1 16,12-3 1-16,2 4-1 0,5-1 0 15,6 4 1-15,4-1 0 16,7 1 0-16,-1-7 0 15,5 7-1-15,3-4 1 16,0-6-1-16,3 3 1 16,1-2-1-16,-1 2 1 15,4 0-3-15,-3 0 1 16,3 4-5-16,0-10 0 16,3-10-11-16,-6-2 1 15</inkml:trace>
  <inkml:trace contextRef="#ctx0" brushRef="#br3" timeOffset="-112281.52">10816 3963 21 0,'14'-9'10'0,"-3"-13"8"0,-11 12 0 0,0 1-14 16,0-3 1-16,0 2 5 15,0 1 0-15,-4 2-12 16,-3 1 1-16,-3 3 8 16,-1-6 0-16,-7 2-3 15,-10 7 0-15,-7 7-2 16,-11-7 0-16,-3 9-2 15,-8-3 1-15,-10 4-1 16,4-1 1-16,-4 1-1 16,0 2 1-16,0 4 0 15,0 3 0-15,10-1-1 16,4 11 0-16,0 8-2 16,4 10 1-16,3 7-4 0,0 8 0 15,11-18 0-15,0 3 0 16,6 10-1-16,5-4 1 15,3 13 0-15,7 6 1 16,3-6 2-16,18 9 1 16,11-6 0-16,20 6 1 15,8-3 1-15,18-9 1 16,13-6 0-16,5-4 1 16,9-22-1-16,5-15 0 15,2-10 0-15,1 1 0 16,-14-23-1-16,-1-6 0 0,1 6 0 15,-7-34 0-15,-4-13 1 16,-4-18 0-16,-6-20 0 16,-18-2 0-16,-15 3-1 15,-6-4 1-15,-14 13-4 16,-11 10 1-16,-11 5-13 16,-17 1 0-16</inkml:trace>
  <inkml:trace contextRef="#ctx0" brushRef="#br3" timeOffset="-108391.99">27167 4239 19 0,'0'13'9'0,"0"-4"-4"0,0-9 10 16,0 0-15-16,0 0 1 15,0 10 0-15,0-4 1 0,4 3-1 16,3 7 1-16,0-7 1 16,0 4 1-16,0-1 0 15,0 7 1-15,4-9-1 16,-1-7 1-16,-3 6-2 15,4-6 1-15,0 0 0 16,-1-3 1-16,-3 7-1 16,7-14 0-16,0-11-1 15,8-23 1-15,9-16-2 16,5-15 1-16,10-15-6 16,14-14 0-16,10-21-11 15,-10-19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1T13:55:35.53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4293 4481 48 0,'21'3'24'0,"-10"-6"-14"15,-11 3 24-15,0 0-34 16,0 3 1-16,11 3 0 15,-11 10 0-15,0 3-2 16,-11 15 1-16,0 13 0 16,1 10 0-16,-8 8 0 15,1 1 0-15,3 0-1 16,-4-3 1-16,7-4 0 16,11 4 1-16,0 0 0 15,7-7 0-15,4-6 1 0,14-9 0 16,10-9 1-16,0-10 1 15,11-10-1-15,3-9 1 16,-6 0-4-16,3-9 1 16,-4-3-9-16,-3-1 0 15,0-12-10-15,-8 3 0 16</inkml:trace>
  <inkml:trace contextRef="#ctx0" brushRef="#br0" timeOffset="272.77">4957 5124 66 0,'-4'31'33'0,"4"-6"-38"0,0-13 58 0,0 10-52 15,4 4 0-15,-1-5-1 16,8 1 1-16,-8 0-5 16,4-6 0-16,4-7-5 15,-8-5 1-15,4-11-11 16,-3-11 1-16</inkml:trace>
  <inkml:trace contextRef="#ctx0" brushRef="#br0" timeOffset="471.5">4960 4891 44 0,'11'10'22'0,"-1"-7"-21"0,-6 0 31 15,3 0-33-15,3 0 1 16,-3 4-5-16,4 2 0 15,0 0-2-15,3 1 1 16,-4-4-7-16,1 0 1 0</inkml:trace>
  <inkml:trace contextRef="#ctx0" brushRef="#br0" timeOffset="840.32">5122 5258 34 0,'7'19'17'0,"4"-3"-19"16,-11-16 30-16,0 0-29 15,0-6 1-15,0-7-1 16,0-3 0-16,4-2 1 16,3-1 0-16,3 0-1 15,1-3 0-15,-1 0 0 16,8 3 1-16,-7 4 1 15,3 5 0-15,0 7 2 16,-4 3 0-16,-6 3 2 0,3 7 0 16,4-7 0-16,-1 3 1 15,-6 10-1-15,-1-4 0 16,1 16-2-16,-1 1 1 16,1-1-3-16,-1-6 0 15,-3 3-1-15,0-6 0 16,7-4-4-16,-7-5 1 15,11-7-9-15,-8-3 1 16,8-16-4-16,7-3 0 0</inkml:trace>
  <inkml:trace contextRef="#ctx0" brushRef="#br0" timeOffset="1201.4">5489 5177 55 0,'25'28'27'0,"0"-12"-32"16,-15-19 54-16,1 6-48 16,-1-3 1-16,8-3-1 15,-4-7 1-15,4 1-3 16,-8 2 0-16,1 1 1 16,0-9 0-16,-4 2-1 15,-7-3 0-15,0 4-2 16,-7-1 1-16,3 7-3 15,-10 3 1-15,0 6 0 16,3 3 0-16,1 1 0 0,-1 2 1 16,-3 10 2-16,10 6 1 15,-6-3 2-15,10 3 0 16,0 0 0-16,0 0 0 16,0 3 0-16,10-9 0 15,1-3-2-15,7-7 1 16,3 4-5-16,7-16 0 15,4-7-10-15,-4-6 0 16</inkml:trace>
  <inkml:trace contextRef="#ctx0" brushRef="#br0" timeOffset="1632.48">6025 5070 38 0,'15'0'19'0,"-8"0"-12"0,-7 0 25 0,0 0-32 0,-7 0 1 0,-4 0-1 0,-3 10 1 0,-4-1-1 0,-10 4 1 0,7-1 1 0,0 1 1 0,0 9-1 0,3 0 1 0,7 3-1 16,-3 3 1-16,7 0-1 16,0-3 0-16,7 0-1 15,4-6 0-15,6-10-1 16,8-5 1-16,7-8-2 15,-4 1 1-15,0-3 0 16,-7-3 0-16,4-1-1 47,-1 1 0-47,-6-4-2 0,-1 1 0 0,1-1 1 0,-4 7 1 0,4 6 0 0,-1 3 1 16,-6 0 1-16,6 3 0 15,1 4 1-15,3-4 1 16,-3 4-1-1,-1-1 0-15,1 0-3 0,-1-2 0 16,1-1-7-16,0 0 0 0,-1-3-7 47,1-9 0-16</inkml:trace>
  <inkml:trace contextRef="#ctx0" brushRef="#br0" timeOffset="1908.62">6301 5240 33 0,'-4'-13'16'0,"4"-12"-8"16,4 12 21-16,-4 4-23 0,3 6 0 0,4-7 5 0,7 4 0 0,-3 6-12 15,-1 0 1-15,5-3 9 16,13 0 0-16,18-7-4 16,-4-8 1-16,14-4-3 0,-3-3 1 15,-7-4-6-15,-10 17 1 16,-12-1-10-16,-17 4 1 16,-17 3-10-16,-15 6 1 15</inkml:trace>
  <inkml:trace contextRef="#ctx0" brushRef="#br0" timeOffset="2767.92">4064 5716 29 0,'-7'-3'14'0,"7"12"7"0,0-9 10 16,7 4-26-1,4-4 1-15,3 3 4 0,14-6 1 16,28-1-12-16,29 4 1 16,24-12 8-16,40-7 1 15,30-9-3-15,26-7 0 16,17-2-3-16,11-1 1 15,11 4-4-15,-26-4 1 32,-13 13-3-17,-36 3 1 1,-31 6-4-16,-29 7 1 0,-42 6-13 0,-39 15 1 0,-35 4-4 16,-21 0 1-16</inkml:trace>
  <inkml:trace contextRef="#ctx0" brushRef="#br0" timeOffset="4804.83">4135 8178 39 0,'-7'-3'19'0,"7"-22"-6"0,0 18 19 0,0 7-27 15,0 0 1-15,7 0 2 16,-4 3 0-16,4 4-11 15,-3 18 1-15,-4 6 6 16,0 19 1-16,0 7-5 16,-4 18 1-16,4 3-2 15,0 1 0-15,0-7-1 16,0-9 0-16,0-16-5 16,0-13 1-16,0-15-5 15,0-22 1-15,-7-19-6 16,4-19 1-16</inkml:trace>
  <inkml:trace contextRef="#ctx0" brushRef="#br0" timeOffset="5104.66">4075 7961 40 0,'24'0'20'0,"12"13"-19"16,-26-16 34-16,1 0-30 0,3-4 1 15,11 1 2-15,-4 6 0 16,10-6-10 0,5-4 0-16,6-2 7 0,-3-4 0 15,10 1-2-15,-10 2 0 16,-4 4-1-16,-6 5 0 16,-8 11-2-16,-14 5 1 15,-7 13-3-15,-18 13 1 16,-3 0-3-16,-11 12 1 15,-7-3-5-15,1 0 1 16,-5-6-3-16,8-7 1 0,3-3-7 16,11-2 1-16</inkml:trace>
  <inkml:trace contextRef="#ctx0" brushRef="#br0" timeOffset="5450.36">4713 8501 51 0,'0'6'25'0,"4"-12"-29"16,-4 9 46-16,-4-6-41 15,-6 3 0-15,-8 0 0 16,-3 0 1-16,-11 0-3 0,-3 0 1 15,3 3 1-15,0 9 0 16,8 7-2-16,2 6 1 16,8 0-3-16,4 4 1 15,10-1-1-15,0-9 0 32,35-16 1-32,4-6 1 15,0-10 1-15,-8-9 0 16,-6 0-1-16,0-3 1 15,-1 0-12-15,1-6 1 0</inkml:trace>
  <inkml:trace contextRef="#ctx0" brushRef="#br0" timeOffset="5870.02">4893 8454 49 0,'11'15'24'0,"10"4"-19"0,-14-16 36 0,-7 7-40 15,10 5 1-15,-6 1 1 16,3 0 0-16,0 3-2 16,4-7 0-16,-1-2 3 15,1-7 0-15,3-3-2 0,4-7 1 16,-1-2-1-16,4-4 0 15,-3 1-5-15,3 3 1 16,-7-1-3-16,0 4 1 16,1 9 0-16,-5 0 0 15,1 7 0-15,3-1 1 16,0 0 1-16,4 1 1 16,-8-4 2-16,4-3 0 15,-7 0 1-15,0-9 1 16,4 0-1-16,0-4 1 15,-1-2-1-15,-3-1 0 16,4-2-4-16,-1-4 0 0,1-9-11 16,-8-4 0-16,4-2-4 15,-7-7 0-15</inkml:trace>
  <inkml:trace contextRef="#ctx0" brushRef="#br0" timeOffset="6289.31">5479 8435 48 0,'10'25'24'0,"4"0"-20"16,-7-19 43-16,-3-6-42 15,7 7 0-15,3-11 2 16,7 4 1-16,7-6-10 15,-3-6 0-15,3-4 5 16,0-3 1-16,-7-3-3 0,-3 0 1 16,-4 7-4-16,-7-4 0 15,-7 0-3-15,-10 0 0 16,-12 7-1-16,5 12 1 16,-4-4-1-16,-4 11 1 15,11 5 2-15,-7 17 0 16,10 2 4-16,4-3 0 15,7 7 2-15,7-1 1 16,7 1 0-16,7-7 1 31,8-6-1-31,6-7 1 0,-3-5-4 0,-4-4 1 0,4-3-6 16,-11-9 1-16,0-3-13 16,-4-7 0-16,1 0-2 15,-7-6 0-15</inkml:trace>
  <inkml:trace contextRef="#ctx0" brushRef="#br0" timeOffset="6740.91">6117 8520 57 0,'4'15'28'0,"-4"-5"-36"0,0-10 55 15,0-7-45-15,0-2 1 0,0 0 0 16,7-10 0-16,-7-9-5 16,3-7 1-16,1 4 3 15,3-7 0-15,0-3-1 16,4 1 0-16,6 5 0 16,8 4 1-16,3 2 0 15,7 4 0-15,-3 7-1 16,-4-1 1-16,4 3-3 15,-4 4 1-15,1 5-5 16,-8 1 0-16,-18 3-10 16,-3 9 1-16,-17 4-5 15,-15-1 1-15</inkml:trace>
  <inkml:trace contextRef="#ctx0" brushRef="#br0" timeOffset="7161.54">4406 9071 35 0,'-3'4'17'0,"-15"-1"-7"0,18-3 26 0,-7 0-31 15,3 0 1-15,4 3 5 16,0-3 0-16,11 0-13 16,0-6 1-16,10 2 9 15,18 1 0-15,17-3-2 16,15-6 0-16,20-1-3 15,36-6 1-15,-3-3-3 16,24-6 1-16,14 0-2 16,-7-7 0-16,-3 4-3 15,-14 6 1-15,-15 6-4 16,-13 6 0-16,-22 10-5 16,-18 0 1-16,-13 0-10 15,-29 9 0-15</inkml:trace>
  <inkml:trace contextRef="#ctx0" brushRef="#br0" timeOffset="8844.51">4177 10944 59 0,'10'9'29'0,"8"13"-26"16,-18-10 30-16,11 7-32 0,-11 9 0 15,0 7 1-15,0 9 1 16,0 9-4-16,-7 7 1 16,3 9 0-16,4 6 0 15,0-12-2-15,0-16 1 16,0-13-7-16,0-9 1 15,0-22-9-15,0-21 0 16,-7-17 0-16,4-9 1 16</inkml:trace>
  <inkml:trace contextRef="#ctx0" brushRef="#br0" timeOffset="9339.53">3955 10843 35 0,'14'32'17'0,"14"-7"-11"16,-17-22 33-16,-1 0-33 16,1-3 0-16,6-3 3 15,1-3 1-15,3-7-12 16,4-6 1-16,10-6 8 16,7 0 0-16,4 9-3 15,0 1 1-15,0 2-2 16,-4 4 0-16,4 2-3 15,-14 1 1-15,-14 12-3 16,-8 10 0-16,-10 9-2 16,-10 10 0-16,-8 2-2 15,-3 4 1-15,-7 0-1 16,-4-4 1-16,4 1 0 0,6-7 1 16,1-5 1-16,4-8 0 15,-1-2 0-15,7-7 1 16,11-5 0-16,8-1 1 15,2 0 0-15,1 3 0 16,6 4 2-16,4 2 1 16,1 1 0-16,-1 2 1 15,0 1 0-15,4 3 0 16,-4 6 0-16,0 6 1 16,-3 7-2-16,-4-4 1 0,3 4-2 15,-6 0 0-15,0-7-4 16,-1-3 0-16,1-12-6 15,6-10 1-15,1-9-8 16,-4-10 1 15</inkml:trace>
  <inkml:trace contextRef="#ctx0" brushRef="#br0" timeOffset="9637.56">4861 11304 56 0,'14'10'28'15,"-7"-20"-33"-15,-7 10 51 0,0 0-47 16,0-3 0-16,-10 0 0 16,-1 0 0-16,-3 3 1 15,-7 0 1-15,0 6-3 0,7 3 1 16,-4 13-1-16,0 0 1 16,4 7-3-16,4 2 1 15,6 0-1-15,4 1 1 16,0-7 2-16,4-10 0 15,10-11 3-15,7-8 0 16,7-5 1-16,0-7 0 16,-3 1-1-16,0-4 1 15,-4-6-9-15,0-3 0 16,-3-4-9-16,3 1 1 16</inkml:trace>
  <inkml:trace contextRef="#ctx0" brushRef="#br0" timeOffset="9955.98">5263 11270 53 0,'0'9'26'0,"0"-12"-30"16,8 0 45-16,-8 3-39 16,0-6 0-16,-11-1 1 15,0 4 1-15,-3 3-5 16,0 3 1-16,-7 0 2 15,3 4 1-15,1 8-2 16,3 10 0-16,-4 7-3 16,7-4 1-16,4-3-3 15,4 0 1-15,3-6 0 16,10-6 1-16,-3-1 1 16,8-9 0-16,2-6 2 0,1-6 0 15,3-1-2-15,-7-9 1 16,4-2-13-16,-1-8 1 15,5-5-3-15,-5-4 0 16</inkml:trace>
  <inkml:trace contextRef="#ctx0" brushRef="#br0" timeOffset="10240.36">5560 10561 60 0,'-7'9'30'0,"3"48"-38"16,-3-38 60-16,4 3-50 16,3 9 1-16,-7 16-1 15,7 9 1-15,0 7-5 16,0 9 1-16,7 0 1 15,-7-9 0-15,0-13-6 16,0-15 1-16,0-10-8 16,0-9 1-16,3-20-6 15,4-5 0-15</inkml:trace>
  <inkml:trace contextRef="#ctx0" brushRef="#br0" timeOffset="10465.94">5249 10972 68 0,'14'12'34'0,"8"-18"-40"0,-5-3 67 16,22-10-61-16,21-6 1 16,18-13 0-16,-4 4 0 15,-4-7-6-15,-6 3 1 0,-8 7-4 16,-10 0 0-16,-18 15-6 15,-14 10 0-15,-14 9-6 16,-3 6 0-16</inkml:trace>
  <inkml:trace contextRef="#ctx0" brushRef="#br0" timeOffset="10824.63">4205 12060 69 0,'32'3'34'0,"77"-22"-36"0,-70 10 69 16,32-7-62-16,17-12 1 16,32-3 2-16,21-13 0 15,14-13-11-15,7 4 1 16,-3 9 6-16,-28 0 0 16,-11 13-6-16,-22 12 1 15,-17 6-6-15,-13 10 0 16,-19 3-8-16,-24 0 1 0,-15 3-11 15,-13 10 0-15</inkml:trace>
  <inkml:trace contextRef="#ctx0" brushRef="#br0" timeOffset="12477.76">3948 14431 42 0,'7'22'21'0,"3"15"-15"0,-10-24 22 0,0 6-25 16,0 2 1 0,-10 8 0-16,-1 11 0 0,-3 7-6 15,0 10 0-15,3 3 1 16,-6-1 1-16,6-2-5 15,0-4 1-15,1-16-8 16,3-11 0-16,14-23-2 16,-4-16 0-16</inkml:trace>
  <inkml:trace contextRef="#ctx0" brushRef="#br0" timeOffset="13001.68">3817 14239 52 0,'28'-3'26'0,"8"-3"-29"0,-19 0 54 16,11-7-48-16,1-6 1 15,13-3 2-15,-3 3 1 16,0-2-8-16,10 2 0 15,-7 3 5-15,8 7 1 16,-11 5-4-16,-11 1-2 16,-18 32-1-16,-10 8-4 15,-10 7 0-15,-8 9-3 16,-3-2 0-16,-7 5-1 16,-4-6 1-16,-3-6 0 15,10-6 1-15,0-4 1 16,11-6 1-16,-3-6 3 15,6-9 1-15,11-4 2 16,0-2 0-16,11 2 3 16,6-6 0-16,-3 3 1 15,0 7 1-15,8 0 0 16,-8 2 0-16,3 1 0 16,1 6 0-16,-7 0-1 15,3 6 1-15,3 0-1 16,-10 7 0-16,4 2-2 15,-11 1 1-15,3 6-2 16,-3-6 0-16,0-4-3 0,0-6 1 16,0-9-6-16,8-10 0 15,-5-9-9-15,15-12 1 16</inkml:trace>
  <inkml:trace contextRef="#ctx0" brushRef="#br0" timeOffset="13811.88">4554 14939 52 0,'7'18'26'0,"25"-21"-26"0,-21 3 43 0,-1-6-40 15,8 0 0-15,3-4 1 16,-7-2 1-16,4-16-7 16,0 9 1-16,-4-3 2 15,0-6 1-15,0 2-3 16,-7-2 1-16,-4 6-3 16,-3 3 0-16,-3 4-2 15,-4 2 0-15,3 7-1 16,-3 6 0-16,0 3 0 15,-3 7 0-15,-4 2 2 0,3 4 1 16,-7 6 3-16,8 3 1 16,3 3 2-16,3 6 1 15,4 1 0-15,4 3 1 16,6-4-1-16,4-6 0 16,0-6-3-16,15-9 1 15,2-10-6-15,15-9 0 16,-3-10-11-16,6-15 1 15</inkml:trace>
  <inkml:trace contextRef="#ctx0" brushRef="#br0" timeOffset="14072.65">5179 14725 24 0,'21'-18'12'0,"-7"14"7"0,-7 1 6 16,-7 3-19-16,0 0 0 16,0 0 1-16,-7 0 1 0,4 3-11 15,-15 4 1-15,0 2 6 16,-6 0 0-16,-1 4-3 15,0 3 1-15,4 3-1 16,-7 6 1-16,7 6 0 16,3 0 0-16,7 7 0 15,4-4 0-15,4 1 0 16,13-4 0-16,1-6-2 16,17-9 1-16,0-10-3 15,8-9 1-15,-1-9-9 16,0-10 1-16,1-13-8 15,2-9 1-15</inkml:trace>
  <inkml:trace contextRef="#ctx0" brushRef="#br0" timeOffset="14398.57">5450 14992 57 0,'0'22'28'0,"0"-13"-33"0,0-9 51 15,0 0-44-15,4-6 0 16,-4 0-1-16,3-7 1 0,1-6-3 16,0-9 0-16,-4-3 1 15,3-1 1-15,8 7-1 16,-1-3 0-16,1 6 0 15,6 3 0-15,5 7 0 16,2-4 1-16,5 0-3 16,2 4 1-16,5-1-4 47,-8 1 1-47,4-1-9 0,-15 1 0 0,8-4-4 0,-4 3 1 0</inkml:trace>
  <inkml:trace contextRef="#ctx0" brushRef="#br0" timeOffset="14624.52">5913 14823 61 0,'0'37'30'0,"0"7"-36"0,0-28 61 15,0-1-53-15,0 4 0 16,0 3 0-16,0-3 1 15,0-6-7-15,3-7 1 16,-3-6-3-16,11-10 1 16,-8-18-12-16,4-6 0 15,-3-16-2-15,3-1 1 16</inkml:trace>
  <inkml:trace contextRef="#ctx0" brushRef="#br0" timeOffset="14787.02">5916 14534 57 0,'25'41'28'0,"-4"-29"-39"0,-14-9 57 0,0 1-47 15,4-4 1-15,3 0-7 16,3 0 0-16,5-4-1 16,-1-2 0-16,3-3-7 15,-2-1 1-15</inkml:trace>
  <inkml:trace contextRef="#ctx0" brushRef="#br0" timeOffset="15178.32">6241 14917 20 0,'0'78'10'0,"-11"16"-1"16,11-75 11-16,-3-3-15 0,3-4 1 16,0 1 3-16,0-7 0 15,0 0-11-15,0-3 1 16,3-9 7-16,4-6 0 15,0-10-5-15,-3-7 1 16,-1-5-6-16,1-10 1 16,-1-6-6-16,4 0 1 15,-3-7-1-15,3 10 1 16,4 10 1-16,-1 5 1 16,1 7 4-16,6 9 0 0,-6 4 6 15,-1 9 0-15,1 3 2 16,0 9 0-16,-1 4 0 15,-3 5 1-15,-3 4-2 16,-8 7 1-16,4 2-3 16,-10 0 0-16,-1-2-2 15,-3-7 1-15,0-1-3 16,-4-5 0-16,4 0-3 16,0-7 0-16,3-2-7 15,8-4 0-15,3-13-1 16,0-5 1-16</inkml:trace>
  <inkml:trace contextRef="#ctx0" brushRef="#br0" timeOffset="15537.76">6615 14935 44 0,'-11'44'22'0,"11"-37"-29"0,0-7 46 15,-7-4-36-15,7-2 0 16,0-6 0-16,7-7 1 16,-7-3-6-16,4-3 1 0,3-10 1 15,-7 4 1-15,10-4-3 16,-6 1 1-16,3 6-1 15,3 9 1-15,1 0 0 16,7 7 0-16,-4 5 1 16,3 4 0-16,1 6 0 15,-4 0 0-15,4 1-2 16,-1-1 0-16,5 0-6 16,-8 3 0-16,3-3-5 15,1-9 1-15</inkml:trace>
  <inkml:trace contextRef="#ctx0" brushRef="#br0" timeOffset="15822.37">7094 14713 49 0,'18'15'24'0,"-14"4"-29"0,3-16 45 0,-14 1-40 16,3 2 1-16,-3 0-2 0,-7 4 1 15,-4-1 0-15,-6 3 0 16,-1 4 0-16,4 9 0 15,3 3 0-15,4-2 0 16,0 2 0-16,3 0 0 16,8 0 0-16,-4-3 0 15,7-6 0-15,7-9 1 16,7-7 0-16,10-10 1 16,1-2-1-16,0-10 1 0,-7-6-2 15,-4-3 1 1,-4-4-7-16,-10-2 0 0,0-7-9 15,-7 4 0-15</inkml:trace>
  <inkml:trace contextRef="#ctx0" brushRef="#br0" timeOffset="16934.56">7493 14703 41 0,'11'19'20'0,"-4"-19"-13"0,-7 0 30 15,3 0-33-15,-3 0 1 16,0 0 0-16,-3 0 1 0,3 3-9 15,-11 0 1-15,4 4 5 16,-4 2 0-16,1 7-2 16,-8 6 0-16,4 6-1 15,4 6 1-15,2-2-1 16,5 5 0-16,3-2-1 16,3-4 0-16,8-6-3 15,0-9 0-15,17-10-5 16,-3-9 1-16,13-3-6 15,8-13 1-15,-7-6 1 16,0-3 0-16,-4 0 7 16,0-4 1-16,-3 7 7 15,-4 3 0-15,-6 3 8 16,-5 4 0 0,-3 2 0-1,-3 4 1-15,-4 3-6 0,-14 6 1 0,-4 3-3 0,-6 0 0 16,-1 3-3-16,0 3 0 15,-10 4-2-15,7 0 1 16,-7 2-1-16,10-2 0 16,4-1-2-16,3-2 1 15,4-1-2-15,14 1 0 16,4-1-1-16,0-6 1 16,6-3 0-16,1 0 0 15,7-3 2-15,-8 0 0 16,4-7 1-16,-3 7 0 0,0-3 1 15,-1 6 0-15,1 3 0 16,-8 3 0-16,5 4 0 16,-1-1 0-16,7 1 0 15,-11-1 1-15,5 4 1 16,-1-4 0-16,0-3 1 16,-4 1 0-16,8-4 0 15,3-13 1-15,7-2-2 16,1-10 1-16,6-10-1 15,0-2 1-15,4-10-2 16,-4-3 1-16,4-16 0 16,-4 1 1-16,-10-20-1 15,-4 0 1-15,-7-5-1 16,-3 8 0-16,-8 4-2 16,-3 9 1-16,-3 13-1 15,-4 15 0-15,-4 19 0 0,-3 19 0 16,4 16-1-16,-8 19 1 15,7 18-1-15,-6 19 0 16,6 16 1-16,-3 0 0 16,14-1 1-16,0-2 0 15,4 0 0-15,10-16 1 16,10-13-1-16,1-6 1 16,10-12-5-16,-10-4 0 15,0-12-13-15,-11-3 1 16,-7-6-1-16,-11-1 0 15</inkml:trace>
  <inkml:trace contextRef="#ctx0" brushRef="#br0" timeOffset="17519.29">4177 15434 38 0,'7'13'19'0,"25"-10"-18"0,-15-3 36 0,5 0-32 15,9 0 0-15,26-3 5 16,27-1 0-16,12-2-10 16,27-3 0-16,32-7 7 15,39-3 1-15,32-9-3 16,25-6 0-16,6-1-2 15,11 4 1-15,-21-4-3 16,7 4 1-16,-14 3-1 16,0 9 1-16,-21 6-4 15,-25 7 1-15,-32 6-7 16,-31 6 0-16,-26 4-13 16,-41-4 0-16</inkml:trace>
  <inkml:trace contextRef="#ctx0" brushRef="#br0" timeOffset="18661.87">3757 17570 43 0,'14'-7'21'0,"21"-12"-11"0,-20 7 24 16,-1-10-31-16,7-3 1 16,11-13 1-16,6-12 0 15,1-13-7-15,-3-15 1 16,2 0 4-16,8 5 0 15,-3 1-3-15,13-3 1 16,-7 9-3-16,-6 10 1 16,-1 2-1-16,-3 14 0 0,0 11-3 15,-11 11 0-15,-3 5-2 16,-8 22 1-16,-6 17 0 16,-11 2 0-16,-4 9 1 15,-6 14 1-15,-8 5 3 16,7 13 1-16,-10 9 3 15,-3 4 1-15,9-4 1 16,5 1 1-16,-1-4 0 16,15-9 0-16,6-7-2 15,8-8 0-15,0-17-3 16,-4-6 1-16,7-18-5 16,-3-10 0-16,-1-10-12 15,4-18 0-15</inkml:trace>
  <inkml:trace contextRef="#ctx0" brushRef="#br0" timeOffset="18872.37">4106 17410 43 0,'22'18'21'0,"16"-24"-13"0,-20 3 29 0,7 0-37 0,10 0 1 0,4-4-1 0,3-2 0 0,-3-4-6 0,10-5 1 0,4-7-8 15,-10-7 0-15</inkml:trace>
  <inkml:trace contextRef="#ctx0" brushRef="#br0" timeOffset="19141.32">4971 16839 40 0,'-11'47'20'0,"-7"-22"-12"15,11-9 28-15,-3 9-33 16,-1 19 0-16,-3 9 2 15,-4 10 0-15,8-1-7 16,-8 1 1-16,8-6 3 16,3-14 1-16,3-8-5 0,8-13 0 15,3-10-5-15,10-12 1 16,-6-9-10-16,3-16 1 16</inkml:trace>
  <inkml:trace contextRef="#ctx0" brushRef="#br0" timeOffset="19384.03">4992 17140 46 0,'28'19'23'0,"57"-7"-13"0,-57-9 36 0,0 7-43 16,0-1 1-16,-3 1 2 15,-4-1 0-15,-7 4-9 16,-3-1 1-16,-11 4 4 15,0 6 0-15,-21 9-5 16,-7-9 0-16,-18 0-5 16,3-3 0-16,1 0-8 15,3-7 0-15,7-6-1 16,15-2 0-16</inkml:trace>
  <inkml:trace contextRef="#ctx0" brushRef="#br0" timeOffset="19711.78">5729 16996 46 0,'14'12'23'0,"-10"-12"-32"0,-8 0 46 16,-6 3-38-16,-4 0 1 15,-15 7-1-15,1-1 1 16,-4 1-2-16,-6 2 0 15,6 1-3-15,-7 6 0 16,11-4 0-16,7 1 1 16,3 3 3-16,14-4 1 15,4 4 5-15,0-3 1 0,22 9 4 16,9 0 0-16,5 0 1 16,-12 0 0-16,1-3-5 15,-14 0 0-15,-1-3-8 16,-17-3 1-16,-7-4-13 15,-4-2 0-15,-13-4-4 16,6-9 0-16</inkml:trace>
  <inkml:trace contextRef="#ctx0" brushRef="#br0" timeOffset="20207.5">6787 17250 54 0,'8'44'27'0,"-5"18"-34"0,1-46 51 0,-1-4-42 16,1 4 0-16,-1-3 5 16,1-4 1-16,3-3-9 15,3-6 1-15,4-3 5 16,4-9 1-16,0-17-2 16,10-5 1-16,7-10-4 15,8-12 0-15,6-1-7 16,0 4 1-16,4-4-15 15,4 14 1-15,-19 2-1 16,-6 9 0-16</inkml:trace>
  <inkml:trace contextRef="#ctx0" brushRef="#br0" timeOffset="20913.39">7465 17218 53 0,'0'22'26'0,"7"-15"-33"0,-7-7 51 16,0 0-43-16,-7 0 0 16,3 0 0-16,-13 3 0 15,-5 0-1-15,-9 3 0 16,2 3 1-16,1 7 0 16,0 0-3-16,3 0 1 0,-3-1-3 15,10 1 1-15,4-4-4 16,4-2 1-16,6-4 0 15,11-3 0-15,11-3 1 16,0 0 1-16,13-3 2 16,-6-3 1-16,0-4 1 15,-1 1 0-15,-2-4 0 16,2 1 1-16,-6-1-1 16,-4 4 1-16,4 0 0 15,-8 2 1-15,1 4 0 16,3 3 1-16,-3 3 0 15,3 4 0-15,-4 2-1 16,-3 7 1-16,4-1-2 16,-4 1 1-16,0-3-1 15,4-1 0-15,-4 1-1 0,7-7 1 16,7-3-1-16,4-3 0 16,-1-13 1-16,5-12 0 15,2-9 0-15,5-7 0 16,-8-15 0-16,0-7 0 15,0-3 0-15,-3-6 0 16,-15-10-1-16,-2 10 1 16,-8 0-2-16,0 3 1 15,-4 3 0-15,-3 16 0 16,3 13 1-16,1 12 0 16,-4 9 0-16,3 16 0 15,4 6 0-15,-7 16 1 0,0 16-1 16,4 15 1-16,-1 3 0 15,1 4 0-15,-1 6-1 16,4 15 1-16,0 4-2 16,4-3 0-16,3-7-4 15,3-19 1-15,1-9-10 16,6-9 1-16,8-16-4 16,0-16 0-16</inkml:trace>
  <inkml:trace contextRef="#ctx0" brushRef="#br0" timeOffset="21164.18">8132 17178 27 0,'-4'18'13'0,"-10"20"-2"0,7-29 17 0,3 7-24 0,-3 3 1 0,4 6 4 0,-1-3 1 16,4-3-12-16,-7 0 1 15,14-1 7-15,-3-2 0 16,13-7-2-16,1-2 0 16,7-4-3-16,-4-9 0 15,4-10-3-15,-1-9 1 16,4-7-8-16,4-2 1 0,4-16-8 16,-8 3 1-1</inkml:trace>
  <inkml:trace contextRef="#ctx0" brushRef="#br0" timeOffset="21513.96">8442 17247 41 0,'11'15'20'0,"13"-9"-13"0,-17-6 30 0,7 0-35 15,4 0 1-15,3-3 2 16,-7-3 0-16,8 0-6 15,-1-4 0-15,-4 1 4 16,1-7 0-16,0-3-2 16,-11-2 0-16,0 2-2 15,-7-3 0-15,-4 0-4 16,-6 3 1-16,-1 6-2 16,-3 10 1-16,3 10 0 0,-3 8 0 15,4 10 4-15,-4 10 0 16,3 6 5-16,7 3 0 15,4-7 2 1,4-5 1-16,-1-1-1 0,8-9 0 31,7-10-3-31,10-5 0 16,0-1-8-16,0-3 1 0,-10-6-12 0,-11-10 0 16</inkml:trace>
  <inkml:trace contextRef="#ctx0" brushRef="#br0" timeOffset="22128.42">4265 17686 29 0,'18'25'14'0,"42"-16"1"0,-39 0 9 0,11 1-16 16,21-4 1-16,7-3 4 15,17 0 1-15,22 1-17 16,38-1 1-16,22 0 11 16,32-3 1-16,17-3-5 31,32 3 1-31,17 0-3 0,11-7 1 0,32 7-3 15,-7-6 1-15,21 9-3 16,-7-6 1-16,3 0-5 16,-10 3 1-16,-42 0-9 15,-36 3 0-15,-42-9-7 16,-39 3 0-16</inkml:trace>
  <inkml:trace contextRef="#ctx0" brushRef="#br1" timeOffset="25883.86">3930 4195 56 0,'7'16'28'0,"11"6"-22"0,-8-16 29 15,1 4-33-15,-1 2 0 0,1 4 1 16,7 3 1-16,-8 6-4 16,4-3 0-16,-3-10 3 15,3 1 0-15,-3-4 0 16,-8-3 1-16,8 1-1 15,-1-14 1-15,4-18-1 16,8-12 0-16,9-26-1 16,22-28 1-16,11-25-6 15,17-13 0-15,7-15-18 16,-17-6 1-16</inkml:trace>
  <inkml:trace contextRef="#ctx0" brushRef="#br1" timeOffset="27128.54">3616 16572 43 0,'0'7'21'16,"21"33"-12"-16,-10-33 22 0,-8 2-28 15,4 0 0-15,-3 1 1 16,3-1 1-16,0 1-7 16,4-4 0-16,-8 6 5 15,4-2 0-15,4-1-1 16,-8-2 0-16,11-4-1 15,-3-6 0-15,10-7 0 16,0-9 0-16,7-18-1 16,11-13 0-16,11-16-8 15,10-32 1-15,3-52-9 16,8-7 0-16</inkml:trace>
  <inkml:trace contextRef="#ctx0" brushRef="#br1" timeOffset="31936.75">3658 7732 22 0,'4'0'11'0,"-1"-3"-6"16,-3 3 12-16,0 0-16 0,0 0 0 16,0 3 1-1,0 7 0-15,4-4-2 0,3 0 0 16,-7 4 1-16,3-4 1 16,5 0-1-16,-5 1 0 15,4-1 0-15,-3-3 1 16,3 0 0-16,3 0 1 15,1-3-1-15,-1-3 1 16,8 0 0-16,-4 0 1 16,0-6-1-16,0-1 0 0,4-2-2 15,-7 2 0 1,-8-6-1-16,4 7 1 16,-7 0-2-16,-3-4 1 0,-4 4-1 15,-4 2 0-15,-7 4 0 16,4 6 0-16,-10 1-1 15,-1-1 1-15,0 6-1 16,11 4 1-16,-4-1-1 16,1 4 1-16,3-4-1 15,-4 1 1-15,4 0-1 16,-4-1 1-16,8 1 0 16,-1-1 0-16,1 1 0 15,-1-4 1-15,11 1-1 16,-7-1 1-1,7 0 0-15,0 1 0 0,7-1 1 16,-3 1 0-16,3-4-1 31,3 0 1-31,1-3 0 16,-1 0 1-16,1-3 0 0,7 4 0 0,3-8 0 0,7-2 0 16,4 0 0-16,-1-4 0 15,-2 1-1-15,-8 0 0 16,0-4-1-16,-3 1 0 15,-1-4 0-15,-3 3 1 47,-3-6-1-31,0 1 0-16,-4-4 0 16,3-3 1-16,-3 3 0 0,4 0 0 15,-11 3 0-15,3 0 0 0,-3 3-1 0,0 1 0 0,-3-1 0 0,-4 4 1 0,3-1-2 16,-13 0 1-16,6 4-1 15,0 0 1 1,-10-1 0-16,4 4 0 0,-5 0-1 16,5-1 1-16,-1 7 0 15,-3 0 0-15,-4 0 0 32,8 0 0-17,-4 4 0 1,3-4 0-1,0 3 0-15,4 0 1 0,-7 3-1 0,3 0 0 0,1 4 0 0,-4 2 0 0,-1 1-1 16,1 6 0-16,0 3-1 16,3 0 1-1,-3 15-2 1,4 1 0-16,6 6 0 0,0-7 0 16,4-8 1-16,4 2 0 15,3 0 0-15,10 1 1 16,-6-1 2-16,7-6 0 15,3-3 0-15,7-3 0 16,0-3 1-16,7-4 1 16,-7-6 1-16,11-9 0 15,7-3-2-15,10-10 1 16,1-3-1-16,-1 1 0 0,-10-4-8 16,-4-3 0-1,-10-4-7-15,-4-2 0 16</inkml:trace>
  <inkml:trace contextRef="#ctx0" brushRef="#br2" timeOffset="37335.53">8495 5293 38 0,'0'3'19'0,"3"-28"-12"0,1 6 20 15,-4-6-23-15,0-16 0 16,-4-18 1-16,-3-7 1 16,-3-16-7-16,-4 4 0 15,0-13 4-15,-1 6 1 16,5-3-2-16,3 4 1 15,3 5-2-15,4-5 1 16,11 5-2-16,7 17 1 16,3 2 0-16,3 4 1 15,5 15-1-15,2 9 0 16,5 14 0-16,-1 15 0 16,0 6-2-16,-3 19 1 0,-7 3-4 15,-11 9 1-15,-11-2-4 16,-10 18 0-16,-7-6-8 15,-11 3 1-15,-6 3-1 16,-5-3 0-16</inkml:trace>
  <inkml:trace contextRef="#ctx0" brushRef="#br2" timeOffset="37535.8">8223 4813 31 0,'-7'25'15'0,"25"-9"-8"15,-11-10 28-15,0-3-30 16,4 7 1-16,6-4 2 16,-3 0 1-16,22-6-12 0,-1 0 1 15,0-3 6 1,0 3 0-16,-6-3-8 0,2-6 0 16,5-1-11-16,-8-9 0 15</inkml:trace>
  <inkml:trace contextRef="#ctx0" brushRef="#br2" timeOffset="37805.47">8943 4706 46 0,'-7'16'23'0,"-4"9"-20"16,1-19 33-16,-4 7-35 15,-1 0 0-15,-2 5 1 16,-4 7 0-16,-4 7-3 16,7-1 1-16,-6 4 1 15,6 2 1-15,11 1-1 16,-4 3 0-16,11-7-4 16,11-12 0-16,0-3-5 15,6-6 0-15,8-13-7 16,7-19 1-16</inkml:trace>
  <inkml:trace contextRef="#ctx0" brushRef="#br2" timeOffset="38029.08">9197 4732 51 0,'7'18'25'0,"-21"17"-29"0,7-23 46 0,-4 4-41 0,1 9 0 15,-8 7 0-15,-7-7 1 16,1 6-3-16,-8 3 1 16,7-2-1-16,4-4 0 15,7-6-7-15,3-3 0 16,4-19-7-16,7-22 0 31</inkml:trace>
  <inkml:trace contextRef="#ctx0" brushRef="#br2" timeOffset="38224.18">9045 4775 36 0,'7'19'18'0,"0"6"-12"0,-3-15 26 0,-1 9-28 16,4 6 1-16,1-3 2 16,6 3 0-16,-11 0-10 15,4 0 1-15,0-3 5 16,4-3 0-16,-1-4-5 15,1-2 0-15,3-7-7 16,0-6 0-16,4-9-6 16,3-10 1-16</inkml:trace>
  <inkml:trace contextRef="#ctx0" brushRef="#br2" timeOffset="38466.1">9331 4512 45 0,'7'35'22'0,"7"8"-17"0,-7-27 39 16,7 12-41-16,-3 7 0 0,3-1 1 16,7 10 0-16,-3 3-7 15,-4-3 1-15,-7-6 1 16,-3 6 1-16,-8-4-12 15,-3 1 0-15,-4-16-4 16,8-9 0-16</inkml:trace>
  <inkml:trace contextRef="#ctx0" brushRef="#br2" timeOffset="38930.21">9814 4738 46 0,'-7'25'23'0,"21"-13"-18"0,-7-12 39 0,4 4-42 16,3 2 1-16,7-6 1 15,7 0 1-15,11-6-7 16,0 2 1-16,0-5 0 16,-4 3 1-16,-7 6-10 15,-6 0 1-15,-8-7-8 16,-11 7 0-16</inkml:trace>
  <inkml:trace contextRef="#ctx0" brushRef="#br2" timeOffset="39111.1">9783 5061 47 0,'3'15'23'0,"18"-11"-19"0,-7-8 38 16,0 1-42-16,8-6 1 15,13-10 0-15,18 3 0 16,0-2-6-16,-4-4 0 16,1 0-9-16,-5-7 0 15</inkml:trace>
  <inkml:trace contextRef="#ctx0" brushRef="#br2" timeOffset="39783.72">10583 4945 48 0,'-10'53'24'0,"-11"-22"-26"0,17-24 35 0,-3 2-34 16,3 7 0-16,1-13 1 16,-1 3 1-16,4-6 0 15,4-9 1-15,7-13-1 16,6 9 1-16,8-15 0 16,3-6 0-16,0 5-1 15,-3 4 0-15,-4 6-1 16,-3 1 1-16,3 8-1 0,-3 7 1 15,-4 0-1-15,-4 9 0 16,1 1 0-16,-4 2 1 16,0 7-1-16,-3 2 0 15,-1-2-1-15,1-7 1 16,-4 1 0-16,0-1 0 16,0-2 0-16,0-4 0 15,3 0-1-15,4 0 1 16,4-3-1-16,3-9 1 15,0-1-1-15,0-9 1 0,4 1-1 16,-1 2 1-16,5 0 0 16,-5 1 0-16,1-1 0 15,-1 0 0-15,1 0-1 16,-4 7 1-16,0-3-1 16,0 5 0-16,1 1 0 15,-5 3 1-15,1 3-1 16,-1 3 1-16,1 6 0 15,-4 7 0-15,-4 9 0 16,1 3 1-16,0-3-1 16,-1 1 1-16,-3 2-1 15,4-6 1-15,3 0-3 16,3-4 1-16,4-8-8 16,4-7 1-16,-4-6-6 15,-3-3 1-15</inkml:trace>
  <inkml:trace contextRef="#ctx0" brushRef="#br2" timeOffset="40204.82">11786 4735 49 0,'-14'40'24'0,"-14"1"-23"15,17-25 44-15,-6 6-45 16,-11 6 0-16,-1 0 0 16,-2 0 1-16,-8 1-2 15,3-4 1-15,5 0-2 16,6-13 1-16,7-2-6 0,4-10 0 15,11-10-8 1,3-12 1-16</inkml:trace>
  <inkml:trace contextRef="#ctx0" brushRef="#br2" timeOffset="40402.56">11553 4631 38 0,'15'41'19'0,"27"0"-6"0,-31-29 27 15,-1 7-37-15,1 12 0 16,3-2 0-16,0 8 1 0,4 1-6 16,-1 3 1-16,4 3 2 15,-3-1 0-15,0-17-7 16,-1 2 1-16,1-13-11 16,0-18 1-16</inkml:trace>
  <inkml:trace contextRef="#ctx0" brushRef="#br2" timeOffset="40657.61">12030 4857 63 0,'10'25'31'0,"11"-16"-33"16,-10-9 54-16,3 0-52 16,7 0 0-16,8-6-1 0,2 0 1 15,1 0-3-15,0-1 0 16,-4 1-9-16,-7-3 1 16,-7-4-7-16,-3-6 0 15</inkml:trace>
  <inkml:trace contextRef="#ctx0" brushRef="#br2" timeOffset="40883.72">12224 4741 57 0,'-14'56'28'0,"-4"13"-33"0,14-44 50 0,-3-3-45 15,0 13 1-15,0 6-1 16,0-4 0-16,0 7-3 16,4-9 1-16,-1-7-6 15,8-12 0-15,3-16-8 16,7-13 0-16</inkml:trace>
  <inkml:trace contextRef="#ctx0" brushRef="#br2" timeOffset="41151.64">12813 4214 58 0,'-4'72'29'0,"-10"22"-38"0,11-69 53 31,-15 63-44-31,4 3 0 16,3-3-1-16,4-13 0 0,4-9-2 15,3-19 0-15,3-12-9 16,4-20 0-16,0-15-3 16,1-15 0-16</inkml:trace>
  <inkml:trace contextRef="#ctx0" brushRef="#br2" timeOffset="41399.75">12802 4553 54 0,'39'19'27'0,"21"-4"-29"0,-35-15 52 0,-4 3-46 16,11 7 1-16,10-1 1 15,0 10 0-15,-3 3-9 16,-11 0 1-16,-6 3 4 0,-19 16 0 16,-17 6-4-16,-18-10 0 15,0 1-4-15,-17-3 0 16,-14-10-13 0,-8-13 1-16</inkml:trace>
  <inkml:trace contextRef="#ctx0" brushRef="#br2" timeOffset="46975.92">13765 5011 43 0,'-3'31'21'0,"-29"51"-18"16,22-61 22-16,-8 14-27 15,-7 3 1-15,1-7-9 16,6-6 0-16,0-6 4 16,4-10 1-16</inkml:trace>
  <inkml:trace contextRef="#ctx0" brushRef="#br2" timeOffset="47770.78">15251 4822 46 0,'-4'22'23'0,"-3"35"-21"0,3-48 40 0,1 7-41 15,-4 3 1-15,0 0 0 16,0 3 1-16,3-1-4 16,1 1 1-16,3-3 1 15,3 3 1-15,4-6-2 16,0-7 0-16,4-2-2 16,0-7 1-16,3-10-1 15,0-9 0-15,0 7-1 16,0-20 1-16,-3 1-1 15,3 0 0-15,-4-1 2 16,1 7 0-16,3 6 1 16,0 1 0-16,0 8 0 0,0 7 0 15,-3 0 1-15,3 3 0 16,-7 0-1 15,0 0 1-31,0 3-1 0,-3 0 1 0,-1 4-1 0,1 2 1 16,3 7 0-16,0 2 0 15,0-5-1-15,0-7 0 16,0 7 0-16,0-10 1 16,0 3-1-16,4 0 1 0,3-9 0 15,0-9 0-15,4-4 0 16,-1-3 0-16,4 4 0 16,1-4 1-16,-5 3-1 15,4 7 0-15,-7 6-1 16,4 6 1-16,-4 6-1 15,0 10 1-15,-3 3-1 16,-1 0 1-16,-2 3-3 16,-5 0 1-16,4-3-3 15,0 0 0-15,0-13-5 16,4-2 1-16,3-14-7 16,4-2 0-16</inkml:trace>
  <inkml:trace contextRef="#ctx0" brushRef="#br2" timeOffset="48058.51">16009 4841 54 0,'-7'22'27'0,"18"6"-29"0,-4-24 50 15,0 5-46-15,7-3 0 0,3-6-1 16,5-3 1 0,6-3-4-16,7-10 0 0,-3-3-2 15,-4 4 0-15,-3 2-13 16,-1-6 1-16</inkml:trace>
  <inkml:trace contextRef="#ctx0" brushRef="#br2" timeOffset="48238.01">16161 5092 54 0,'17'10'27'0,"15"-17"-33"15,-21 1 41-15,-1 0-39 16,4-4 1-16,-3-2-19 16,0-1 1-16,-1 4 20 15,8 3 0-15</inkml:trace>
  <inkml:trace contextRef="#ctx0" brushRef="#br2" timeOffset="48657.42">16962 4747 57 0,'-4'41'28'0,"-14"-16"-33"0,11-16 57 0,-10 7-52 15,-1 6 1-15,0 0-1 16,-3-3 1-16,-3-3-1 16,-5-1 0-16,1 1-1 15,3 0 1-15,4-4-1 16,4 1 0-16,3-4 0 16,10 0 1-16,8-5-2 15,10 2 1-15,7-6 1 16,0 0 0-16,0 3 0 15,0 3 0-15,0 1 0 16,-3 2 0-16,-11 10 0 16,-7 0 0-16,-3 3-2 15,-11 3 1-15,-11 3-4 16,-7-3 0-16,0 0-5 0,8-6 1 16,2-3-6-16,8-16 0 15</inkml:trace>
  <inkml:trace contextRef="#ctx0" brushRef="#br2" timeOffset="48930">17198 4452 43 0,'14'19'21'0,"-7"38"-15"0,-10-42 36 0,-4-2-40 15,-4 15 0-15,-7 7 2 16,1 5 1-16,-5 14-6 16,5 2 0-16,3 4 4 15,0-7 0-15,3 0-2 16,4-6 0-16,3-12-5 16,1-10 0-16,3 3-9 15,3-15 1-15,8-10-5 16,3-9 1-16</inkml:trace>
  <inkml:trace contextRef="#ctx0" brushRef="#br2" timeOffset="49213.34">17371 4970 49 0,'14'19'24'0,"-11"-16"-28"0,-3-3 44 15,0 3-41-15,-3 0 0 16,-8 0 0-16,-3 3 1 15,0-2 0-15,-4 5 1 16,1 7-1-16,-1 9 1 16,1-6-2-16,2 3 0 15,5 0-2-15,3-1 1 16,7-5-1-16,10-6 1 16,8-4-1-16,3-6 1 0,-3 0 1 15,-1-10 1-15,-2-2 0 16,-5-4 0-16,4 1-6 15,-3-11 0-15,-1 4-6 16,1-9 1-16</inkml:trace>
  <inkml:trace contextRef="#ctx0" brushRef="#br2" timeOffset="49646.98">17512 5108 44 0,'7'63'22'0,"-14"-26"-26"16,0-21 39-16,0 9-35 15,0 0 1-15,-4 6 1 16,4-2 1-16,0-1-3 0,0-12 0 16,3-7 2-16,1-9 0 15,3-6 0-15,3-7 1 16,1-12-2-16,3-6 1 15,0-7-1-15,0 4 0 16,0-10-3-16,4 0 0 16,-1 9-1-16,1 4 1 15,7-7 0-15,-1 13 0 16,8 9 2-16,3 4 0 31,0 6 2-31,-3-1 0 0,-7 7 0 0,-4 7 1 16,-21 21-2-1,-7-3 1-15,-4 3-2 16,-3 0 0-16,0-2-1 16,0-8 0-16,-1 1-4 15,5-3 1-15,6-7-6 16,4-9 0-16,7-9-4 16,4-4 0-16</inkml:trace>
  <inkml:trace contextRef="#ctx0" brushRef="#br2" timeOffset="49963.43">17794 5007 41 0,'21'29'20'0,"4"-17"-13"16,-14-12 37-16,-1 0-42 0,4-6 1 16,0-3 1-16,-3-4 0 15,7 4-6-15,3-4 1 16,-4-3 3-16,-6 1 0 15,-4-7-2-15,-7 0 1 16,-3 0-2-16,-5 6 0 16,5 4-1-16,-1 2 1 15,-3 13-1-15,0 10 1 16,0 9 0-16,0-10 0 16,4 13 0-16,-1 4 1 0,4-1 0 15,0 0 1 1,0-3-2-16,4-3 1 0,6-9-5 15,-6-1 0-15,3-5-10 16,3-11 1-16</inkml:trace>
  <inkml:trace contextRef="#ctx0" brushRef="#br2" timeOffset="50160.53">18390 5218 43 0,'14'69'21'0,"-14"-26"-20"16,0-33 30-16,-3 12-32 15,-8 0 0-15,-10 12-1 16,-7-9 1-16,-4 4-9 16,0-17 1-16,-3-2-3 15,3-10 1-15</inkml:trace>
  <inkml:trace contextRef="#ctx0" brushRef="#br2" timeOffset="50698.17">20362 4230 61 0,'0'12'30'0,"-10"23"-38"0,6-16 63 15,-3 9-53-15,-7 22 1 16,-7 6 0-16,-4 23 0 16,4 12-6-16,0 6 0 15,7 3 1-15,0-21 1 16,3-20-7-16,8-15 0 15,3-12-11-15,7-26 1 0</inkml:trace>
  <inkml:trace contextRef="#ctx0" brushRef="#br2" timeOffset="50940.44">20130 4713 40 0,'10'40'20'0,"22"-8"-7"15,-18-29 24-15,11 3-33 16,6 4 0-16,8-1 2 16,7 7 1-16,-4-4-8 15,-6 7 0-15,-8 3 4 16,-7-3 0-16,-17 9-3 16,-15 7 1-16,-10 2-5 15,-7-5 0-15,-8-4-8 0,-2-13 0 16,6-2-5-16,4-10 1 15</inkml:trace>
  <inkml:trace contextRef="#ctx0" brushRef="#br2" timeOffset="51508.93">20853 4866 48 0,'0'16'24'0,"14"-16"-24"0,-7-3 42 16,7 3-40-16,4-3 1 16,10-7 1-16,11 1 1 15,7-7-7-15,-1 4 1 16,-9-4 1-16,-5 7 0 0,-6 2-12 15,-7 1 1-15,-15 0-5 16,-6 6 0-16</inkml:trace>
  <inkml:trace contextRef="#ctx0" brushRef="#br2" timeOffset="51645.36">20835 5108 42 0,'0'22'21'0,"35"-19"-15"0,-21-9 34 0,8 3-38 0,16-13 1 0,8 0-1 0,4 0 1 0,-8 1-8 0,0-1 0 0,-3 4-9 0,3 2 1 0</inkml:trace>
  <inkml:trace contextRef="#ctx0" brushRef="#br2" timeOffset="51899.98">22084 4684 53 0,'-4'19'26'0,"-20"28"-26"0,13-28 40 0,-7 3-39 15,-13 16 1-15,-12 3 0 16,-2 12 1-16,-8 3-4 16,-4 13 0-16,4 7 0 15,7 2 1-15,8-3-6 16,6-18 1-16,11-17-11 16,10-33 0-16</inkml:trace>
  <inkml:trace contextRef="#ctx0" brushRef="#br2" timeOffset="52082.09">21636 4932 57 0,'28'47'28'0,"-17"3"-34"0,-11-37 46 0,0 6-41 16,0 0 1-16,0-4-8 15,-4-5 0-15,4-1-3 16,4 1 1-16</inkml:trace>
  <inkml:trace contextRef="#ctx0" brushRef="#br2" timeOffset="52361.73">22035 4998 58 0,'0'3'29'0,"31"-15"-25"0,-17 9 48 0,15 3-51 0,2 0 0 0,8 3-1 0,-4-3 1 0,-6 0-5 15,-5 0 0-15,-2-3-11 16,-5 3 1-16,1-4-5 16,-1-5 1-16</inkml:trace>
  <inkml:trace contextRef="#ctx0" brushRef="#br2" timeOffset="52594.1">22585 5089 59 0,'-7'50'29'0,"7"-22"-41"0,0-15 55 15,0-1-44-15,0 1 0 16,0-4-10-16,0-9 1 15,0-12 1-15,3-4 0 16</inkml:trace>
  <inkml:trace contextRef="#ctx0" brushRef="#br2" timeOffset="52749.21">22507 4779 53 0,'36'28'26'0,"-15"-13"-32"0,-14-8 43 0,0-7-37 16,3 0 0-16,1 0-14 16,3 0 1-16,0-13 6 31,4 7 1-31</inkml:trace>
  <inkml:trace contextRef="#ctx0" brushRef="#br2" timeOffset="53070.66">22779 5155 29 0,'3'3'14'0,"1"6"-14"0,-1-15 15 15,1 6-16-15,3-6 1 16,0-7 0-16,4-5 0 16,-1-4 0-16,1-4 0 15,-1 11 0-15,5-7 0 16,-8 3 0-16,3 6 0 15,8-2 1-15,3 9 1 16,7-1 1-16,-3 7 1 16,3 0 1-16,0 7 0 15,4 5 2-15,3 7 0 0,4 3-2 16,0 9 1-16,0-15-3 16,-4 0 1-16,-7-1-4 15,-3-2 0-15,-7-4-8 16,-4-9 1-16,-4-9-8 15,-10-4 1-15</inkml:trace>
  <inkml:trace contextRef="#ctx0" brushRef="#br2" timeOffset="53583.34">23541 4277 43 0,'3'25'21'0,"1"47"-14"15,-4-59 36-15,-4 9-41 16,-3 15 0-16,-3 10 0 16,-4 13 1-16,0 15-4 15,6 10 0-15,1 9 0 16,0-10 1-16,0-11-6 31,4-20 0-31,-1-9-9 0,1-35 0 16</inkml:trace>
  <inkml:trace contextRef="#ctx0" brushRef="#br2" timeOffset="53825.81">23199 4741 60 0,'31'28'30'15,"33"-31"-34"-15,-43-3 52 0,7-7-48 0,22-2 1 0,13-1-4 0,8-9 1 16,3 3-8-16,-7 6 1 0,-18-3-8 16,-10 4 1-16</inkml:trace>
  <inkml:trace contextRef="#ctx0" brushRef="#br2" timeOffset="54231.83">25605 4556 55 0,'7'25'27'0,"10"-22"-29"0,-10-3 46 0,-3 0-44 16,3 0 0-16,-7 0-1 15,0 3 0-15,3 0-8 16,-3-3 0-16,11-3-7 16,0-3 1-16</inkml:trace>
  <inkml:trace contextRef="#ctx0" brushRef="#br2" timeOffset="54438.04">25890 4556 46 0,'-7'31'23'0,"7"-31"-18"0,0 0 37 0,0 0-40 0,0 0 1 0,0 0 0 0,0 0 0 16,0 0-8-16,7-3 0 0,-7 3-10 0,4-9 1 15</inkml:trace>
  <inkml:trace contextRef="#ctx0" brushRef="#br2" timeOffset="54816.75">25354 4967 48 0,'18'22'24'0,"31"-22"-21"0,-31-3 33 0,7 6-36 0,-4 0 1 0,0 3 0 15,0 3 0-15,-3 4-2 16,-4 0 1-16,-4 2 0 15,-3 7 1-15,0-9-1 16,-3 2 1-16,3-5-1 16,0 6 1-16,4-10 0 15,-4 3 0-15,7-3 0 16,11-2 1-16,10-4 0 0,4-13 0 16,3-12-1-16,0 0 0 31,-3-16-8-16,-11 7 1-15,-10-4-10 16,0 0 0-16</inkml:trace>
  <inkml:trace contextRef="#ctx0" brushRef="#br2" timeOffset="55398.74">26250 4703 31 0,'71'-62'15'0,"17"-17"1"0,-70 51 15 0,-1-10-26 15,1-12 1-15,-15 0 2 16,-10-6 1-16,-17-4-12 16,-12 7 1-16,-6 2 6 0,-7 8 1 15,-15 11-4 1,-13 10 1-16,-8 13-2 0,-10 9 1 15,-4 22-3-15,-3 12 0 47,-4 20-5-47,0 2 0 0,7 10-3 0,11-3 1 47,10 15-2-31,8 13 1 46,10-3 2-30,14 12 1-17,14 7 6-15,15 2 1 0,17-5 5 0,10-1 1 0,29-15 3 0,21-19 1 0,28-12 1 0,11-20 1 0,28-34-3 0,21-21 0 16,4-39-4-16,-8-2 1 0,-10-10-5 0,-24-16 1 0,-22-3-8 0,-21-6 0 0,-25 6-12 0,-13 0 0 0</inkml:trace>
  <inkml:trace contextRef="#ctx0" brushRef="#br2" timeOffset="59136.37">8488 8582 44 0,'21'-81'22'0,"-3"-26"-18"0,-18 63 22 16,0-9-24-16,0-13 1 15,0-3 0-15,-7-9 1 16,7 2-6-16,0-2 1 16,7 3 3-16,-4 6 0 15,8 0 0-15,6 12 0 16,5 13 0-16,6 16 0 15,4 13 0-15,3 8 1 16,-3 10-2-16,-4 13 0 16,-7 12-4-16,-10 1 1 15,-4 14-8-15,-7 8 0 0,-15 11-6 16,-6 4 0-16</inkml:trace>
  <inkml:trace contextRef="#ctx0" brushRef="#br2" timeOffset="59347.25">8315 8482 38 0,'-4'22'19'0,"15"-22"-14"16,-4 0 29-16,0 0-29 16,0 3 0-16,7 0 3 15,-3 0 1-15,3 0-11 16,14-3 0-16,0-3 5 15,1 0 1-15,-1 0-8 16,4 3 1-16,-8-6-14 16,5-4 1-16</inkml:trace>
  <inkml:trace contextRef="#ctx0" brushRef="#br2" timeOffset="59619.98">9006 8366 39 0,'0'3'19'0,"4"0"-13"0,-4 0 22 0,-4 4-27 16,-3 5 1-16,-3 7 3 16,-4-3 0-16,0 9-6 15,-4 9 0-15,4 4 3 16,0 6 1-16,0 9-2 15,10 4 1-15,4-10-5 16,7-7 1-16,14-8-7 16,0-14 0-16,8-11-5 15,-5-17 0-15</inkml:trace>
  <inkml:trace contextRef="#ctx0" brushRef="#br2" timeOffset="59830.37">9363 8413 41 0,'0'38'20'0,"-14"9"-26"15,3-29 36-15,-7 4-29 0,-6 3 1 16,-1 7 1-16,-3 2 1 16,3 13-4-16,11-6 0 15,-7 3 1-15,7-6 1 16,3-4-8-16,4-9 1 15,4-12-7-15,-1-13 0 16</inkml:trace>
  <inkml:trace contextRef="#ctx0" brushRef="#br2" timeOffset="60039.23">9112 8520 25 0,'7'9'12'0,"-7"10"-1"0,4-13 14 0,3 7-21 15,0 5 1-15,0 4 1 16,4 7 1-16,-1-1-9 16,8 9 0-16,3 1 5 15,0-7 1-15,4 1-4 16,0-10 0-16,-1-3-7 16,1-10 1-16,0-3-7 15,3-15 1-15</inkml:trace>
  <inkml:trace contextRef="#ctx0" brushRef="#br2" timeOffset="60280.48">9433 8344 39 0,'11'25'19'0,"3"28"-17"0,-7-37 32 15,4 3-31-15,6 12 1 16,4 4 3 0,8 5 1-16,-8 4-9 0,4 13 0 15,-8-7 6-15,-3 3 0 16,-7 4-6-16,-7-7 1 16,-7 0-15-16,-7-9 0 0</inkml:trace>
  <inkml:trace contextRef="#ctx0" brushRef="#br2" timeOffset="60761.1">10040 8466 39 0,'-11'16'19'0,"22"0"-6"0,-7-16 20 15,3 0-29-15,0 3 0 0,7-3 3 16,0 0 1-16,4 0-10 15,10 0 0-15,0-7 6 16,11-2 0-16,7-3-5 16,0-1 0-16,-4 0-9 15,-7 4 0-15,-10 0-7 16,0 9 0-16</inkml:trace>
  <inkml:trace contextRef="#ctx0" brushRef="#br2" timeOffset="60943.94">10012 8796 59 0,'7'31'29'0,"25"-12"-33"16,-15-16 54-16,12-3-50 0,2-3 1 16,12-7-4-16,10 1 1 15,-1-1-6-15,1 1 0 16,-3-10-9-16,-1 10 1 15</inkml:trace>
  <inkml:trace contextRef="#ctx0" brushRef="#br2" timeOffset="61416.27">11719 8297 52 0,'11'-9'26'0,"-8"18"-23"0,-3-6 42 31,-24 35-42-31,-8-4 0 15,-10 13 2-15,-8 7 1 16,-3 2-8-16,4 16 0 16,-4 3 2-16,-7 1 1 15,7-11-4-15,7-5 0 16,11-10-7-16,7-9 1 16,10-19-9-16,15-16 0 15</inkml:trace>
  <inkml:trace contextRef="#ctx0" brushRef="#br2" timeOffset="61659.25">11247 8413 56 0,'3'34'28'0,"15"10"-32"0,-8-34 47 0,1 9-41 16,3 9 0-16,11 9 0 16,14 23 1-16,10 6-6 15,0 6 1-15,4-6-2 0,-3 0 0 16,-5 0-12-16,-6-16 1 16,-11-16-1-1,-10-9 0-15</inkml:trace>
  <inkml:trace contextRef="#ctx0" brushRef="#br2" timeOffset="62396.14">12019 7761 52 0,'7'31'26'0,"11"47"-35"0,-11-62 54 0,-7 12-44 0,3 1 0 16,-3 2 1-16,0-3 1 16,-3-6-4-16,3 0 1 15,-4-6 1-15,1-4 0 16,-1-5-1-16,4-7 0 16,-3-10-2-16,-1-6 1 15,1-9-1-15,-1-3 0 16,-3-9 0-16,4-7 0 0,-1 6-1 31,1 0 0-31,3 1 0 0,7 5 0 0,3 4 1 16,8 0 0-16,-1 9 0 15,5 0 1-15,2 7 2 16,5-1 1-16,2 4 2 16,5 3 1-16,-5-1-1 15,-2 1 1-15,-8 3-1 16,-7 6 1-16,-7 6-3 15,-11 7 0-15,-10 6-3 16,-3-6 1-16,-8-1-4 31,-3 1 0-31,-1 3-12 16,1-13 1-16</inkml:trace>
  <inkml:trace contextRef="#ctx0" brushRef="#br2" timeOffset="64302.8">12855 9097 51 0,'11'34'25'0,"-4"19"-18"16,-7-34 26-16,0 19-32 15,-4-1 0-15,-6 10-1 16,-11 4 1-16,-11 2-3 16,-3-15 1-16,-8-4-9 15,-3-3 0-15,4-15-5 16,10-3 0-16</inkml:trace>
  <inkml:trace contextRef="#ctx0" brushRef="#br2" timeOffset="66584.07">15829 8504 43 0,'0'6'21'0,"0"22"-9"0,4-18 22 15,-4 5-32-15,0 7 1 16,0 4 0-16,-4 14 0 16,4 10-4-16,-3 10 0 15,-4 6 2-15,0 9 1 16,3-3-2-16,-3-6 0 15,3-13-1-15,-3-9 0 16,0-19-2-16,0-12 1 16,0-26-2-16,0-12 0 15,0-19-2-15,4-6 1 16,-1-16-1-16,0-3 0 16,1 0 2-16,3-3 0 15,0 6 2-15,0 4 0 0,3 2 1 16,8 7 1-16,7 12 1 15,6 7 1-15,8 5 1 16,7 7 1-16,7 7 1 16,10-1 1-16,-6 7 1 15,-4 6 0-15,-8 6-1 16,-6 12 0-16,-11 10-2 16,-10 4 1-16,-15 15-5 15,-13 6 0-15,-15 16-4 16,-7 6 0-16,-3-3-4 15,-4-13 1-15,4-12-9 16,3-16 0-16</inkml:trace>
  <inkml:trace contextRef="#ctx0" brushRef="#br2" timeOffset="72316.89">16542 8595 49 0,'0'16'24'0,"14"-29"-9"0,-4 7 24 0,5 3-37 16,6-4 0-16,7 1 0 16,4 0 0-16,-8-1-5 15,1 1 1-15,-7 3-4 16,-4 3 0-16,-4 3-11 15,-10-3 1-15</inkml:trace>
  <inkml:trace contextRef="#ctx0" brushRef="#br2" timeOffset="72514.42">16482 8805 60 0,'10'19'30'0,"22"-16"-27"0,-18-6 51 0,11 0-53 0,7-4 1 16,3-2-1 0,0-4 0-16,-3 4-6 0,0 0 0 15,-11-1-9-15,0 4 1 16,-3-4-6-16,3 1 0 16</inkml:trace>
  <inkml:trace contextRef="#ctx0" brushRef="#br2" timeOffset="72843.19">17346 8262 60 0,'11'69'30'0,"-11"-3"-41"0,0-44 57 0,-4 10-46 0,-3 11 0 0,4 5 0 0,-1 8 0 15,1 7-1-15,3-1 1 16,0 1-2-16,0-13 0 15,3-9-7-15,4-16 0 16,4-12-7 0,6-13 1-16</inkml:trace>
  <inkml:trace contextRef="#ctx0" brushRef="#br2" timeOffset="73103.63">17738 8786 59 0,'10'66'29'0,"-20"-19"-39"0,3-28 53 0,-7 9-44 16,-8 3 1-16,-6 13 0 16,7-9 0-16,-11 15-1 15,8-9 1-15,6-10-13 16,4-9 1-16,7-13-3 15,14-12 0-15</inkml:trace>
  <inkml:trace contextRef="#ctx0" brushRef="#br2" timeOffset="73730.3">18235 8303 41 0,'-3'16'20'0,"-1"-16"-8"15,4 3 34-15,0-3-40 16,0 0 1-16,0 0 4 16,4 0 1-16,6-3-14 15,11 0 1-15,11 3 9 0,3-3 0 16,1 3-4-1,-8 3 1-15,-3 3-5 0,-4-3 0 16,-7 13-5-16,-4 6 1 16,-10 3-2-16,-7 0 0 15,-7-3 0-15,-10 6 0 16,2 3 2-16,1-2 1 16,4-1 3-16,2-3 0 15,8 0 2-15,7 0 1 16,7 0-1-16,4-6 1 15,3-3-2-15,7-4 0 32,0-5-6-32,-3-4 0 0,7 0-14 0,3-13 0 0</inkml:trace>
  <inkml:trace contextRef="#ctx0" brushRef="#br2" timeOffset="73940.07">18807 8708 61 0,'-18'53'30'0,"-24"25"-31"0,31-62 44 0,-10 12-42 0,-7 4 0 0,-1 2 0 16,5-2 0-16,3-1-5 15,3-6 0-15,11-3-13 16,10-13 1-16</inkml:trace>
  <inkml:trace contextRef="#ctx0" brushRef="#br2" timeOffset="74584.32">19272 8328 56 0,'25'16'28'0,"21"6"-21"15,-32-16 40-15,7-3-43 16,7-3 1-16,4-3 0 15,-7 3 1-15,-8 0-8 0,-2 3 0 16,-5 0 4 0,-6 10 0-16,-8 3-3 0,-3 3 1 15,-7-7-4-15,0 7 1 16,-4-10-2-16,4 1 1 16,-4 2-2-16,4 1 1 15,4-1 0-15,3 1 1 16,3-4 1-16,4 1 1 15,7-4 2-15,4 3 0 16,6 1 2-16,8-1 1 16,-4 4 0-16,0-4 1 0,1 1 0 15,-5-1 0-15,-6 7-1 32,-4-1 0-32,-7 4-3 0,-7 12 1 0,-14 4-3 15,-8-4 0-15,-6 4-4 16,-4-7 0-16,8 0-7 15,6-9 0-15,11-6-4 16,10-4 0-16</inkml:trace>
  <inkml:trace contextRef="#ctx0" brushRef="#br2" timeOffset="74865.28">19918 9006 65 0,'0'53'32'0,"-25"-12"-42"0,18-22 63 15,-7 9-54-15,-7 0 1 16,-7 6 0-16,-1 10 0 15,1-6-3-15,3-7 1 16,1-6-10-16,6-6 1 0,8-6-6 16,10-10 0-16</inkml:trace>
  <inkml:trace contextRef="#ctx0" brushRef="#br2" timeOffset="75294.07">20525 8899 59 0,'3'13'29'0,"15"18"-30"0,-11-28 52 16,0 3-49-16,3 1 1 16,1-1 0-16,0-6 0 0,-1 0-5 15,1-6 1-15,-1 2-2 16,5-2 1 0,2-9-16-1,8-7 0-15</inkml:trace>
  <inkml:trace contextRef="#ctx0" brushRef="#br2" timeOffset="75509.12">21015 8880 63 0,'4'10'31'0,"3"-4"-35"15,-7-6 46-15,3 3-43 0,-3-3 1 16,4 3-2-16,-1-3 1 16,4 0-4-16,4 0 1 15,3-3-13-15,7-3 1 16</inkml:trace>
  <inkml:trace contextRef="#ctx0" brushRef="#br2" timeOffset="75733.32">21403 8899 49 0,'18'16'24'0,"-15"-16"-24"0,-3 0 35 0,0 0-36 15,4-7 1-15,-4 7-1 16,3-6 1-16,1 3-3 15,6 3 0-15,-3-3-8 16,4 0 0-16,3 0-2 16,4-7 0-16</inkml:trace>
  <inkml:trace contextRef="#ctx0" brushRef="#br2" timeOffset="76126.42">21915 8937 39 0,'0'18'19'0,"0"-5"-14"0,3-10 36 16,-3 0-37-16,0 0 0 16,7 4 3-16,0-4 1 15,0 0-11-15,7 0 1 0,-7 0 5 16,0-3 1-16,1 0-4 16,-1 0 0-16,0 0-7 15,0 0 1-15,0 0-11 16,0-6 1-16</inkml:trace>
  <inkml:trace contextRef="#ctx0" brushRef="#br2" timeOffset="79631.03">24137 8012 29 0,'-3'18'14'0,"3"11"0"16,0-23 15-16,-4 3-25 15,0 7 1-15,-3 3 2 16,-7 9 1-16,-7 13-11 15,0 0 1-15,-11 12 6 16,-10 13 0-16,-15 6-5 16,5 3 0-16,-1 3-4 15,10-5 0-15,4-17-10 16,4-12 1-16</inkml:trace>
  <inkml:trace contextRef="#ctx0" brushRef="#br2" timeOffset="79931.66">23738 8184 40 0,'-7'13'20'0,"11"5"-18"0,-1-5 28 0,4 3-26 16,4 9 1-16,3 9 4 16,7 10 0-16,4 16-11 15,7 2 1-15,0 4 6 16,-4 6 1-16,0-6-5 16,7-12 0-16,-7-11-10 15,1-5 0-15,-8-13-8 16,0-6 0-16</inkml:trace>
  <inkml:trace contextRef="#ctx0" brushRef="#br2" timeOffset="80593.58">24507 8880 54 0,'-3'-3'27'0,"6"47"-29"0,1-28 47 16,-4 2-45-16,0 4 1 16,0 10-1-16,-4 5 1 15,-3 7-2-15,-3 3 1 16,-4 0-2-16,-4 7 1 15,-3-17-5-15,3-8 0 16,1-17-10 0,3-12 1-16</inkml:trace>
  <inkml:trace contextRef="#ctx0" brushRef="#br2" timeOffset="80966.83">25492 8240 45 0,'-4'4'22'0,"1"-11"-15"0,3 7 33 15,0 7-39-15,-7 5 1 16,-7 4 0-16,-11 9 0 16,-3 9-3-16,-8 10 1 15,-10 10 1-15,1 2 0 16,6 13-2-16,4 0 0 15,6 0-4-15,5-13 1 16,2-8-11-16,8-17 0 16</inkml:trace>
  <inkml:trace contextRef="#ctx0" brushRef="#br2" timeOffset="81221.5">25090 8306 46 0,'14'19'23'0,"-18"-6"-18"15,8-4 33-15,6 4-37 16,4 9 1-16,4 3 1 16,7 12 0-16,3 10-4 15,-3 10 0-15,3 2 1 16,0-2 0-16,-3-7-4 15,-4-12 0-15,0-10-10 16,0-6 1-16,-3-25-2 0,3-13 0 16</inkml:trace>
  <inkml:trace contextRef="#ctx0" brushRef="#br2" timeOffset="81640.61">25636 7764 66 0,'4'12'33'0,"6"-24"-43"0,-10 12 71 0,0 0-59 0,0 0 0 0,11-3 1 15,3 3 1-15,7 0-5 16,-3 0 0-16,7 0 2 16,-4 0 0-16,-7-3-2 15,-3 6 1-15,-11 6-2 16,-8 7 1-16,-2 6-3 16,-8 3 1-16,1-3 0 15,3-3 0-15,-1 6 0 16,5 0 1-16,3 0 0 15,0-3 1-15,0-3 2 16,3-7 0-16,4 1 0 0,11-4 1 16,10-3-4-16,7-2 1 15,0-8-9-15,1 1 0 16,-1-6-9 0,0 6 1-16</inkml:trace>
  <inkml:trace contextRef="#ctx0" brushRef="#br2" timeOffset="82022.67">26017 8783 63 0,'29'44'31'0,"-19"3"-35"0,-10-35 57 0,0 14-52 16,-7 5 1 0,-25 35-1-1,-3 3 1-15,0 0-5 16,3-7 0-16,4-2-4 15,0-10 0-15,6-9-12 16,5-16 1-16</inkml:trace>
  <inkml:trace contextRef="#ctx0" brushRef="#br2" timeOffset="82430.23">27185 8159 37 0,'4'0'18'0,"-4"9"-2"0,0-2 18 0,-4 8-31 16,-7 14 1-16,-6-8 2 16,-8 17 1-16,-7 6-9 15,-3 0 0-15,-7 6 5 16,-1 3 0-16,-2-2-4 0,9-8 1 16,5 1-6-16,9-6 0 15,1-13-10-15,4-15 0 16</inkml:trace>
  <inkml:trace contextRef="#ctx0" brushRef="#br2" timeOffset="82679.78">26829 8360 49 0,'17'18'24'0,"12"17"-24"0,-19-22 37 0,4-1-36 16,0 10 0-16,4 12 1 15,10 7 0-15,1 3-3 16,-1 6 1-16,3 1-2 16,1-11 1-16,-7-5-12 15,0-10 1-15,-11-19-3 16,-4-9 1-16</inkml:trace>
  <inkml:trace contextRef="#ctx0" brushRef="#br2" timeOffset="83228.77">27330 7648 63 0,'10'6'31'0,"15"-12"-44"0,-14 6 65 0,10 0-49 16,3-3 0-16,-2 3 0 15,-1 0 1-15,-7 3-7 16,-4 0 1-16,-6 10 2 16,-4-1 0-16,-4 4-1 15,-3-7 0-15,-3 4-2 16,-1-1 1-16,-3 7-1 16,4-6 1-16,-1 2-2 15,4-5 1-15,3-1-1 16,1-3 1-16,3-3 1 15,3 1 0-15,4-1 1 16,4 3 1-16,3 0 1 16,4 4 1-16,-1-1 0 15,5 1 1 1,-1 2-2-16,-4 1 1 0,-3-4-1 31,1 4 0 0,-8-1-2-31,-7-6 1 0,-7 7-1 0,-8 3 0 16,-6-1-3-16,-7 4 0 0,-7-3-9 16,-4-7 0-16,0-9-2 15,0 0 1 1</inkml:trace>
  <inkml:trace contextRef="#ctx0" brushRef="#br2" timeOffset="83563.52">27693 8905 63 0,'11'32'31'0,"-8"8"-38"0,-3-27 66 0,-3 3-59 15,-4 6 0-15,-11 9-1 16,-3 7 1-16,-7 2-2 16,-8 4 0-16,1 3-6 0,0 0 1 15,3-15-12-15,7-14 1 16</inkml:trace>
  <inkml:trace contextRef="#ctx0" brushRef="#br2" timeOffset="83986.52">28769 8432 39 0,'-3'9'19'0,"-29"23"-11"16,21-26 23-16,-6 6-27 0,-8 13 0 15,-10 4 2-15,-4 8 0 16,-4 7-9-16,8 16 1 15,0 9 4-15,3-7 0 16,0 4-6-16,11-6 0 16,7-10-11-16,7-19 1 15</inkml:trace>
  <inkml:trace contextRef="#ctx0" brushRef="#br2" timeOffset="84238.81">28374 8460 48 0,'21'53'24'0,"4"45"-21"0,-8-64 36 0,15 16-40 15,3 13 1-15,8 3-1 16,3-4 0-16,-4-2-3 15,-3-16 0-15,-4-13-10 16,-3-21 0-16</inkml:trace>
  <inkml:trace contextRef="#ctx0" brushRef="#br2" timeOffset="84705.52">29055 7629 44 0,'10'25'22'0,"12"19"-22"0,-15-31 32 0,-4-4-33 15,-3 7 1-15,-3 6 0 16,-4-4 0-16,-4 4 1 16,0 0 0-16,1 0 1 15,3-3 0-15,3-3 0 16,4-1 1-16,7 4-3 16,4-6 0-16,6-1-3 15,1-9 0-15,7 1-4 16,0-14 0-16,-1-5-5 15,-6-11 1-15,-4-2 3 16,-3 6 0-16,-1 0 3 16,-3 3 1-16,0 1 5 15,0 8 0-15,-3 7 6 16,-4 3 1-16,3 6 0 16,-3 10 1-16,-3 9-1 15,-4 7 1-15,-4-7-4 16,-3 15 0-16,0 11-6 0,0 14 0 15,0 1-12-15,0 0 0 16</inkml:trace>
  <inkml:trace contextRef="#ctx0" brushRef="#br2" timeOffset="85036.51">29344 9517 56 0,'4'62'28'0,"-43"-11"-36"15,25-36 47-15,-4 7-40 16,-3 0 0-16,0 0-9 16,0 0 0-16,3-6 1 15,4-10 1-15</inkml:trace>
  <inkml:trace contextRef="#ctx0" brushRef="#br2" timeOffset="85334.8">29933 9319 65 0,'7'13'32'0,"0"-16"-44"16,-7 3 58-16,4-7-47 16,-1 4 1-16,4-3-3 15,4 0 0-15,0-4-3 16,-1 1 0-16,1-10-10 15,3 0 0-15</inkml:trace>
  <inkml:trace contextRef="#ctx0" brushRef="#br2" timeOffset="85532.38">30385 9256 47 0,'7'13'23'0,"0"-16"-24"0,-4 3 36 16,1 3-35-16,3-3 0 15,0 0-2-15,0 3 1 16,4 0-4-16,-1 0 0 16,1-6-8-16,-1 3 1 15</inkml:trace>
  <inkml:trace contextRef="#ctx0" brushRef="#br2" timeOffset="85740.88">30843 9235 41 0,'11'6'20'0,"-4"-3"-24"16,-7-3 32-16,4 3-31 16,-1 3 0-16,4 1-18 15,4-1 1-15</inkml:trace>
  <inkml:trace contextRef="#ctx0" brushRef="#br2" timeOffset="86017.87">31581 9285 53 0,'28'9'26'0,"4"7"-37"0,-25-16 47 0,-4 0-49 15,-6-3 1-15,-8-4-14 16,-7-2 1-16</inkml:trace>
  <inkml:trace contextRef="#ctx0" brushRef="#br2" timeOffset="87332.6">24130 7165 62 0,'21'22'31'0,"7"6"-26"16,-21-19 32-16,4 7-37 16,0 0 0-16,3 3 1 15,0-4 0-15,0 1 0 16,0-3 0-16,-3-4 2 16,3-6 0-16,3-12 0 15,8-16 0-15,3-16-1 16,8-19 0-16,6-18-6 15,25-13 0-15,11-9-15 16,6-16 0-16</inkml:trace>
  <inkml:trace contextRef="#ctx0" brushRef="#br2" timeOffset="87825.82">25633 6999 44 0,'7'37'22'0,"3"26"-17"16,-6-44 22-16,7-3-25 0,3 6 1 15,3-7 5 1,1-2 0-16,3-7-8 0,0-3 1 16,4-25 5-16,7-22 1 15,7-22-4-15,17-25 0 16,11-12-15-16,0-16 1 15,0-3-7-15,-7 15 0 16</inkml:trace>
  <inkml:trace contextRef="#ctx0" brushRef="#br2" timeOffset="92780.73">28617 1633 27 0,'18'22'13'0,"-7"3"-2"16,-11-6 14-16,-7 13-24 15,-11 21 0-15,-10 10 0 0,6-10 1 16,-20 54-2 0,-7 5 0-16,-4-8 0 0,3-7 1 15,8-12-4-15,7-26 1 16,7-21-8-16,10-22 0 16,14-23-1-16,12-24 1 15</inkml:trace>
  <inkml:trace contextRef="#ctx0" brushRef="#br2" timeOffset="93081.08">28596 1436 25 0,'14'9'12'0,"7"19"-9"0,-13-15 24 0,2 0-26 15,4 8 0-15,4 11 1 16,7-13 1-16,3-1-2 15,7 8 0-15,4 11 4 16,-4-2 0-16,15 12 1 16,9 12 0-16,5-5-1 15,-11 11 1-15,-14-5-2 16,-22 12 0-16,-17 0-3 16,-24 16 0-1,-15-6-1-15,-18-4 0 0,-24 7-4 16,-7-16 1-16,-7-13-6 15,10-15 1-15,4-10-7 16,3 1 1-16</inkml:trace>
  <inkml:trace contextRef="#ctx0" brushRef="#br2" timeOffset="93773.81">28787 2938 39 0,'0'16'19'0,"21"-4"-10"0,-11-6 30 15,8-3-38-15,3 4 1 16,0-7 1-16,8 0 0 15,2-7-4-15,5-5 0 16,-8 3 2-16,-3-7 0 16,-4-9-1-16,-4-3 1 15,-10-1-2-15,-10 1 0 16,-8 3 0-16,-3-3 0 0,-3 12 0 16,2 16 1-16,1 0-1 15,-3 10 0-15,-1 8 1 16,-7 11 1-16,4 2-1 15,0 3 0-15,3 13 0 16,11 0 1-16,7 13-1 16,7-7 1-16,8-6-5 15,2-9 1-15,4-7-10 16,11-9 0-16,7-15-1 16,7-14 1-16</inkml:trace>
  <inkml:trace contextRef="#ctx0" brushRef="#br2" timeOffset="94161.3">29499 3010 25 0,'0'0'12'0,"11"-6"-2"0,-11 6 20 16,0-7-29 0,0 4 0-16,-4 6 1 0,-3-3 0 15,-3 7-3-15,-8-1 0 16,-7 3 2-16,1 1 1 15,-5 5-1-15,1-2 1 16,0 3-1-16,0 3 1 16,3-4-1-16,4 4 1 15,7-3-1-15,3 2 0 16,11 1 0-16,11 6 0 0,6-3 0 47,8-6 1-47,3 3-1 0,1 0 0 0,-5-4-1 0,-3 1 1 0,-3 3-1 15,-4-7 0-15,-7 4-1 16,-7 0 1-16,-7 3 0 16,-10-1 0-16,-8-2 0 15,-10-7 0-15,-4 1 0 16,4-1 0-16,-4 4-6 16,3-1 0-16,8-9-7 15,7 4 0-15</inkml:trace>
  <inkml:trace contextRef="#ctx0" brushRef="#br2" timeOffset="96459.96">29736 3195 27 0,'-4'13'13'0,"-6"40"-4"16,6-37 21-16,-3 2-28 15,-4 11 1-15,-3 5 1 16,-7 1 0-16,0 2-4 16,0 4 0-16,0-3 4 15,3-4 1-15,4-15-3 16,3 3 1-16,4-16-1 15,7-12 1-15,11-10-2 16,6 0 1-16,5-9-2 16,-1 0 1-16,0 3-1 15,0 0 1-15,0 4-1 16,-3 5 1-16,0 7-1 16,-4 3 0-16,0 6-1 15,-4 3 1-15,1 3-1 16,-4 4 1-16,-3-4-1 0,-1 13 0 15,-6 7 0-15,-1-4 1 16,0 3 0-16,1 0 0 16,-4-9-1-16,3-3 1 15,1-7 0-15,6-6 0 16,4-6-1-16,8-6 1 16,2-10 0-16,8 0 1 15,3-6-1-15,0 9 0 16,1-3 0-16,-1 1 0 0,-4-8 0 15,-2 11 0-15,-8 2-1 16,0 4 1-16,-4 9 0 16,-3 9 0-16,1-2 0 15,-1 11 0-15,-4 1 0 16,-3 6 0-16,-3 3 0 16,-1 1 0-16,1-1-1 15,-1 0 1-15,0 3-3 16,1-2 0-16,3-4-6 15,0-6 1-15,3-10-6 16,5-6 1-16</inkml:trace>
  <inkml:trace contextRef="#ctx0" brushRef="#br2" timeOffset="96745.35">30251 3706 14 0,'31'0'7'0,"1"-12"9"15,-21 5 2-15,-1 1-13 0,1 3 0 16,0-7 4-1,-4 4 0-15,-7-3-12 0,-7-1 1 16,-8 4 7-16,-2 0 0 16,-8 3-3-16,0 3 0 15,-3 6-1-15,-4-3 0 16,4 10 0-16,0 9 0 16,7 9-1-16,3 7 0 15,4-13 1-15,7 3 1 16,7-3-1-16,14-6 0 15,7-10-1-15,4-9 1 0,3 0-2 16,0-6 0-16,4-7-5 16,-4-5 0-16,1 2-7 15,-5-12 1-15</inkml:trace>
  <inkml:trace contextRef="#ctx0" brushRef="#br2" timeOffset="97060.77">30653 3552 25 0,'3'32'12'0,"-20"2"-3"16,10-27 13-16,0-1-22 16,-4 0 0-16,-7-6 0 15,1 3 0-15,-1 0 0 16,1 1 0-16,2 2 0 0,8 9 1 15,4-5 2 1,10 9 0-16,3 0 2 0,5 6 0 16,-1-3 1-16,7 3 0 15,7-7 0-15,0 1 0 16,1 3-3-16,-12 0 1 16,-13 3-3-16,-22 3 0 31,-7 4-7-31,-28 2 1 0,-21 4-10 0,-21-13 0 15</inkml:trace>
  <inkml:trace contextRef="#ctx0" brushRef="#br2" timeOffset="101518.47">7818 12029 39 0,'3'31'19'0,"-3"-12"-11"0,0-16 19 0,-3-3-26 16,-1-3 1-16,1-10 2 15,-5-6 1-15,5-15-5 16,-8-13 1-16,-6-22 3 16,3-16 0-16,7-12 0 15,-4-10 0-15,-3-6-2 16,7-6 0-16,3 0-1 16,4 0 0-16,4 15-1 15,6 4 0-15,12 12 0 16,-5 16 1-16,8 13 1 15,7 21 0-15,3 19-1 16,-7 22 0-16,4 13-1 16,-14 19 0-16,3 18-5 31,-11 13 1-31,-3 0-10 0,-7 12 1 0,-17 10-4 16,-4 0 0-16</inkml:trace>
  <inkml:trace contextRef="#ctx0" brushRef="#br2" timeOffset="101740.65">7585 11775 41 0,'10'18'20'0,"29"-2"-19"0,-25-13 35 16,0-3-36-16,8-3 0 15,6 0-1-15,3 3 1 0,5 0-5 16,-1 0 1-16,0-3-8 16,-14-7 0-16</inkml:trace>
  <inkml:trace contextRef="#ctx0" brushRef="#br2" timeOffset="101983.38">8273 11646 36 0,'24'3'18'0,"-10"-9"-18"0,-14 6 27 0,4-6-26 0,-4 9 1 0,0-3 1 15,-4 0 0-15,1 0-4 16,-8 3 1-16,-3 13 2 16,-3 9 0-16,-1 6-1 15,-10 7 1-15,7 9-2 16,-8 6 1-16,15-3-1 0,4 7 0 15,6-7-3-15,8-10 0 16,10-8-7-16,7-16 1 16,4-16-3-16,6-16 0 15</inkml:trace>
  <inkml:trace contextRef="#ctx0" brushRef="#br2" timeOffset="102216.2">8710 11680 42 0,'18'7'21'0,"-15"34"-26"0,-6-26 42 0,-4 4-37 16,-7 3 1-16,-8 9-1 15,-2 7 1-15,-1 3-1 16,0 9 0-16,4 3 0 16,0-9 1-16,3 0-3 15,4-6 1-15,4-7-10 31,10-12 1-31,-7-10-2 0,3-24 0 0</inkml:trace>
  <inkml:trace contextRef="#ctx0" brushRef="#br2" timeOffset="102425.32">8537 11831 35 0,'14'31'17'0,"-3"7"-12"0,-8-22 32 0,1 2-36 0,3 4 1 0,4 13 1 0,-4 3 0 0,3-1-4 0,4-2 0 0,4-1 2 0,0-2 0 0,-1-7-5 0,8-10 0 16,0-8-9-16,-4-7 0 16</inkml:trace>
  <inkml:trace contextRef="#ctx0" brushRef="#br2" timeOffset="102639.54">8904 11737 55 0,'35'66'27'0,"11"6"-28"16,-35-50 47-16,3 12-46 15,-3 10 1-15,-4 6-2 16,-7-3 0-16,-4 7-6 16,-10-4 0-16,-7-9-9 15,7-19 1-15</inkml:trace>
  <inkml:trace contextRef="#ctx0" brushRef="#br2" timeOffset="103106.16">9331 11809 55 0,'0'16'27'0,"4"-7"-25"0,3-9 44 0,0 0-41 16,3 0 0-16,4 0 2 15,15 0 1-15,13 0-11 16,4 3 1-16,0 0 4 16,3-3 1-16,-7 0-8 15,-3-3 0-15,-14 3-10 16,-11 3 0-16,-14 4-5 15,-7-7 0-15</inkml:trace>
  <inkml:trace contextRef="#ctx0" brushRef="#br2" timeOffset="103236.8">9373 12151 59 0,'-7'28'29'0,"21"-15"-39"0,-3-10 55 16,10-3-46-16,7-3 1 15,15-4-3-15,-8 4 0 16,14-6-8-16,-3-4 1 0,0-9-5 16,7 0 0-16</inkml:trace>
  <inkml:trace contextRef="#ctx0" brushRef="#br2" timeOffset="103928.43">10640 12154 53 0,'7'69'26'0,"3"9"-25"0,-6-59 49 15,-1-3-47-15,1 3 1 0,0-1 2 16,-1 1 1-16,4-3-9 16,-3-7 1-16,3-2 4 15,3-14 1-15,4-2-3 16,1-16 0-1,-1-66-2 1,-4-9 1-16,-3-4-1 16,-3-2 1-16,-4-20-1 15,3-2 1-15,-3-1 0 16,0 16 0-16,-3 10-1 16,-1 8 1-16,1 20-1 15,3 9 0-15,3 16-1 16,8 16 0-16,10 12 1 0,7 15 0 15,15 14 1-15,13 2 1 16,11 4 0 0,11-1 1-1,10 1 0-15,21-10 1 0,29-3-2 0,17-3 0 16,11 3-4-16,-7 0 1 16,-25-3-12-16,-36 9 0 15,-38 6-5 16,-28 4 0-15</inkml:trace>
  <inkml:trace contextRef="#ctx0" brushRef="#br2" timeOffset="104389.69">11751 11800 56 0,'0'0'28'0,"-14"18"-31"0,3-11 49 16,-10 12-46-16,-7 9 0 15,-7 9 1-15,-8 20 0 16,-3-1-2-16,1 13 1 16,-1-3-1-16,3 0 0 15,1-3-6-15,10-10 0 0,8-12-9 16,6-19 0-16</inkml:trace>
  <inkml:trace contextRef="#ctx0" brushRef="#br2" timeOffset="104597.9">11296 11768 45 0,'25'60'22'0,"21"46"-10"0,-25-65 33 0,17 13-42 0,5 21 0 0,13 0 0 16,1 10 1-16,-1-7-6 15,-6-3 0-15,-8-12-10 16,-14-16 1-16,-17-16-6 0,-15-15 0 16</inkml:trace>
  <inkml:trace contextRef="#ctx0" brushRef="#br2" timeOffset="111263.32">10298 11467 36 0,'3'7'18'0,"11"11"-14"0,-7-11 18 0,0 2-18 16,0 7 1-16,0 6 2 15,1-10 1-15,-5 4-10 16,1 6 0-16,-4 6 7 16,0 3 0-16,0 4-3 15,0-1 1-15,0-9-3 16,0-6 1-16,0 0-2 16,3-6 0-16,1-7-2 15,3-12 1-15,0-16-1 16,0-10 1-16,-7 10-1 15,0-15 1-15,0-7 1 16,0-6 0 15,3-1 0-31,1 1 1 0,-1 10-1 0,8 5 0 0,0 4 1 0,-4 2 0 16,3 4 0-16,4 0 0 16,0 3 1-16,8 7 1 15,-1 2 1-15,7 4 1 16,0 2 0-16,-3 7 1 15,-4 7-1-15,-7-1 0 16,-7 13-1-16,-7 9 0 16,-10 10-4-16,-8-1 0 15,-10-2-7-15,-4-7 0 16,-3-3-8-16,-1-9 0 16</inkml:trace>
  <inkml:trace contextRef="#ctx0" brushRef="#br2" timeOffset="112763.57">12450 12696 61 0,'45'66'30'0,"-30"44"-29"0,-19-88 31 16,-7 13-36-16,-6 8 0 15,-19 8-19-15,-20 2 1 16,-11-9 20-16,4-16 0 16</inkml:trace>
  <inkml:trace contextRef="#ctx0" brushRef="#br2" timeOffset="113499.77">15219 12257 55 0,'3'51'27'0,"8"27"-33"0,-11-50 52 15,0 10-44-15,0 15 0 16,3 7 1-16,-3-13 1 0,0-3-4 16,0-4 1-16,0-11 2 15,-3-7 0-15,3-13-3 16,-4-9 1-16,4-25-2 16,-3-19 0-16,3-19-2 15,-4 1 0-15,4-17 0 16,-3 4 0-16,3-3 0 15,3 5 0-15,4 4 0 16,4 10 1-16,7 9-1 16,3 3 1-16,4 15 1 15,3 7 0-15,3 13 2 16,8 5 0-16,7 14 3 16,0 5 0-16,0 4 1 0,-7 3 1 15,-8 0-1-15,-6 9 0 16,-14 3-2-16,-11 0 0 15,-18 7-5-15,7-10 0 16,-27 16-6-16,-5-9 1 16,-3-10-7-16,8-6 1 15,-1-10-5-15,14-6 1 16</inkml:trace>
  <inkml:trace contextRef="#ctx0" brushRef="#br2" timeOffset="113786.83">15893 12185 56 0,'-7'7'28'0,"14"21"-33"16,-4-22 54-16,4 0-47 16,0 1 0-16,4-1 2 15,3-3 0-15,4-3-7 16,3-3 1-16,3-3-2 16,1-4 0-16,-4 4-13 15,-10 3 1-15</inkml:trace>
  <inkml:trace contextRef="#ctx0" brushRef="#br2" timeOffset="113952.97">15917 12537 46 0,'46'21'23'0,"-7"-17"-24"0,-21-8 29 16,10-2-33-16,7-3 1 15,0-7-20-15,1-6 1 0</inkml:trace>
  <inkml:trace contextRef="#ctx0" brushRef="#br2" timeOffset="114221.25">16722 11887 61 0,'0'41'30'0,"-14"25"-38"16,10-35 54-16,1 4-47 15,-5 15 1-15,1 13 0 16,0 6 0-16,0 0-3 0,4 0 1 15,3-7-9-15,3-5 0 16,1-13-5-16,3-19 0 16</inkml:trace>
  <inkml:trace contextRef="#ctx0" brushRef="#br2" timeOffset="114417.77">17057 12555 56 0,'14'60'28'0,"-28"34"-37"0,7-78 53 15,-4 15-45-15,-10 7 1 16,-7 2-1-16,0 4 1 0,3-9-4 16,0-7 1-16,11-9-12 15,-4-13 0 1</inkml:trace>
  <inkml:trace contextRef="#ctx0" brushRef="#br2" timeOffset="115098.08">17470 12167 63 0,'10'47'31'0,"15"-47"-28"15,-18 0 54-15,7 0-53 16,4-7 0-16,6 1 1 16,12 0 1-16,6 3-8 15,4-1 0-15,-4 4 4 16,-7 4 1-16,-10 8-4 15,-11 13 0-15,-14 0-3 16,-10 7 1-16,-4-10-2 0,-8 3 0 16,-2 0 1-16,3 3 0 15,-1 3 2-15,5 1 0 16,6 2 2-16,4 7 0 16,4 0 2-16,6 3 1 15,8-10-1-15,3-12 0 16,3-3-3-16,8-7 0 15,3 1-5-15,4-7 0 16,0-9-14-16,0-9 1 16</inkml:trace>
  <inkml:trace contextRef="#ctx0" brushRef="#br2" timeOffset="115287.97">18115 12744 67 0,'0'25'33'0,"-28"62"-38"16,14-68 54-16,-4 9-50 15,-7 16 1-15,8 0-3 16,-1 6 1-16,4 1-4 16,4-8 1-16,2-14-13 15,1-17 0-15</inkml:trace>
  <inkml:trace contextRef="#ctx0" brushRef="#br2" timeOffset="116022.42">18489 12192 58 0,'4'12'29'0,"-1"7"-27"16,-3-16 46-16,4 0-44 15,3 4 0-15,10-1 2 16,12 3 1-16,2 1-8 16,5 2 0-16,6 1 5 15,0-1 0-15,1-2-3 16,-12-1 1-16,-2 4-4 16,-15-1 1-16,-7 1-2 15,-11-1 1-15,-6 13-2 16,-4 0 0-16,-4 4 0 15,-3-4 1-15,0 0 1 16,-1-3 0-16,5-3 1 0,3-4 1 16,-4 4 1-16,4 0 0 15,0 3-1-15,3 0 1 16,1-7 0-16,3 4 0 16,0-6-1-16,-1-4 1 15,5-3-1-15,3 1 0 16,3-4 1-16,5 3 0 15,6-3 0-15,3 4 0 16,4-1 0-16,8 0 0 16,2 0 0-16,1 1 0 15,3-4-1-15,-6-3 1 0,-1 3-1 16,-7-3 0-16,-7 6 0 16,-10 4 0-16,-8 8-1 15,-6 11 0-15,-8-1 0 16,-7-3 0-16,-3 0-1 15,-7 0 1-15,-4 0-1 16,0-3 0-16,4-3-3 16,3-3 0-16,7 2-10 15,4-2 1-15,4-10-4 16,10-6 0-16</inkml:trace>
  <inkml:trace contextRef="#ctx0" brushRef="#br2" timeOffset="116261.79">19149 12916 66 0,'10'41'33'0,"-24"18"-41"0,7-34 65 15,-7 7-58-15,-4 12 1 16,4 0 0-16,-3-10 0 16,-1 4-4-16,4-4 1 15,0-6-10-15,0-6 0 16,0-9-5-16,0-10 0 0</inkml:trace>
  <inkml:trace contextRef="#ctx0" brushRef="#br2" timeOffset="116532.85">19625 12847 61 0,'4'19'30'0,"-4"6"-36"16,3-19 56-16,-3 0-50 16,0 1 0-16,4-1 0 0,-1 0 0 15,4 1-4-15,0-4 1 16,0-6-13-16,7-10 1 16,-3-6-2-16,7 0 0 15</inkml:trace>
  <inkml:trace contextRef="#ctx0" brushRef="#br2" timeOffset="116744.77">20080 12863 41 0,'11'22'20'0,"-4"-22"-28"15,-7 0 37-15,3-7-30 16,1 1 1-16,-1 0 0 15,4 0 0-15,-3-1-1 16,3 1 1-16,-3 0-8 16,-1 3 1-16,1-4-3 15,6 1 1-15</inkml:trace>
  <inkml:trace contextRef="#ctx0" brushRef="#br2" timeOffset="116983.17">20475 12847 44 0,'14'13'22'0,"18"12"-15"0,-21-16 44 15,3 4-48-15,3-4 1 16,1 4 1-16,3-1 0 15,-3 4-10-15,-4 3 1 16,0 3-9-16,-7-16 0 16,-14-3-4-16,4-3 0 15</inkml:trace>
  <inkml:trace contextRef="#ctx0" brushRef="#br2" timeOffset="117823.9">22800 12621 49 0,'4'66'24'0,"-1"-6"-15"15,1-48 24-15,-1 7-31 16,1-3 1-16,-1-4 4 15,4 1 0-15,4-13-8 16,3-16 1-16,-3-9 4 16,3-13 0-16,7-15-2 15,7-10 1-15,0-18-3 16,-7-4 0-16,-6-6-1 16,-5 0 1-16,-6-3-2 0,-4 19 0 15,-7 6-2-15,-4 9 0 16,4 13 0-16,0 10 0 15,7 15 0-15,3 12 0 16,8 4 2-16,7 9 1 16,3 0 4-16,11 4 0 15,10-1 2-15,18-3 0 16,0-3 0-16,25 0 0 16,13 0-2-16,15 0 0 0,-11 6-7 15,-20 4 0-15,-19 2-11 16,-13 10 0-16,-22-6-4 15,-14 3 1-15</inkml:trace>
  <inkml:trace contextRef="#ctx0" brushRef="#br2" timeOffset="118062.86">23643 12317 59 0,'-7'44'29'0,"-25"-10"-35"16,18-21 56-16,-7 6-49 16,-4 9 0-16,1 7 0 15,-5 12 1-15,1 0-2 0,-7 3 1 16,3 0 0 0,4-3 0-16,3-9-6 0,4-13 0 15,4-13-10-15,6-18 0 16,7-13-3-16,4-15 0 15</inkml:trace>
  <inkml:trace contextRef="#ctx0" brushRef="#br2" timeOffset="118261.84">23248 12236 37 0,'32'21'18'0,"31"67"-8"0,-45-69 32 0,0 12-39 0,6 13 1 0,8 7 1 16,14 8 1-16,-11-12-8 15,-3 3 0-15,-4 0 3 16,0 1 1-16,-3-11-7 16,-4 4 1-16,0-15-11 15,1-11 0-15,-1-15-1 16,0-6 0-16</inkml:trace>
  <inkml:trace contextRef="#ctx0" brushRef="#br2" timeOffset="118621.12">24225 12960 58 0,'28'19'29'0,"4"-22"-38"0,-25 15 61 0,-7 7-51 16,-7 15 0-16,-10 7-1 15,-8 12 0-15,-10-2-3 16,-4-1 0-16,4 0-6 16,6-6 0-16,1-16-8 15,0-12 1-15</inkml:trace>
  <inkml:trace contextRef="#ctx0" brushRef="#br2" timeOffset="119311.36">24821 12693 49 0,'15'72'24'0,"27"38"-15"16,-28-91 40-16,7 6-44 16,4 6 0-16,3 1 3 15,0 2 1-15,-3 1-11 16,0-1 0-16,-1 1 7 15,1-13 0 1,7-25-4 0,0-19 1-16,-4-13-3 15,-7-21 0-15,-3-13-1 16,-11-19 0-16,3-19 0 16,-3-6 1-16,-3 4-1 15,-4-10 1-15,7 12-2 16,0 7 1-16,4 12 0 0,6 12 1 15,11 11 0-15,15 8 0 16,10 7 2-16,0 16 1 16,14 12 1-16,10 12 1 15,15 7-2-15,7 3 0 16,-15 0-2-16,-13 3 1 16,-11 0-7-16,-11 0 1 15,-13 1-11-15,-15-1 1 16,-21 3-5-16,-11 3 0 0</inkml:trace>
  <inkml:trace contextRef="#ctx0" brushRef="#br2" timeOffset="119790.07">24945 12054 73 0,'56'9'36'0,"4"-9"-48"16,-49 3 72-16,0 0-60 0,-4 0 0 15,-4 4-2-15,1 5 1 16,-8 4 1-16,-3 0 0 16,-11-1-3-16,-6-5 1 15,-5-1-2-15,1 4 0 16,0-1 0-16,0 1 1 16,7-1-1-16,3 1 1 15,7-4 1-15,8 1 1 16,3-1 3-16,10 0 0 15,8 4 2-15,7 3 0 0,3 2 0 16,-7 4 1 0,-3-6-2-16,-4 0 1 0,-7 3-3 15,-11 6 0-15,-10 0-4 16,-10 0 0-16,-8 3-7 16,0-6 0-16,4-3-9 15,0-7 0-15</inkml:trace>
  <inkml:trace contextRef="#ctx0" brushRef="#br2" timeOffset="120099.96">25823 12361 59 0,'-10'34'29'0,"-40"4"-33"0,29-19 47 16,0 9-43-16,-7 16 0 16,-7 6 0-16,-4 3 1 15,0 4-2-15,4-1 1 16,6-9-4-16,8-6 0 15,7-16-10-15,11-18 1 16,6-20-3-16,4-9 0 0</inkml:trace>
  <inkml:trace contextRef="#ctx0" brushRef="#br2" timeOffset="120288.59">25414 12292 42 0,'32'66'21'0,"17"25"-18"0,-38-63 39 0,6 13-39 16,1 3 0-16,3-4 1 16,0 4 0-16,-6 3-6 15,2-3 1-15,8-3 2 16,7-3 0-16,-1-10-7 16,-2-9 1-16,2-10-10 15,1-18 0-15</inkml:trace>
  <inkml:trace contextRef="#ctx0" brushRef="#br2" timeOffset="120480.74">26127 12769 48 0,'14'50'24'0,"0"28"-18"0,-11-68 36 15,-3 15-39-15,-7 9 1 16,-3 1-1-16,-8 9 1 15,-10 9-6-15,-7 3 0 16,-8-2 0-16,5-10 0 0,-5-13-15 16,4-12 1-16</inkml:trace>
  <inkml:trace contextRef="#ctx0" brushRef="#br2" timeOffset="120874.56">26748 12935 64 0,'-4'9'32'0,"8"-3"-32"0,-1-2 51 16,4-1-50-16,0-6 0 15,7 6-1-15,0 3 1 16,8 0-5-16,2-3 1 16,1 4-9-16,0-4 1 0,3-9-8 15,0-4 1-15</inkml:trace>
  <inkml:trace contextRef="#ctx0" brushRef="#br2" timeOffset="121066.57">27266 12979 41 0,'7'22'20'0,"7"-4"-8"15,-14-18 28-15,0 0-39 16,0 0 1-16,7 4 0 16,4-1 1-16,0-6-4 15,-1 6 0-15,1-3-4 16,-1 3 1-16,1-3-11 15,0-6 1-15</inkml:trace>
  <inkml:trace contextRef="#ctx0" brushRef="#br2" timeOffset="121309.75">27799 13023 44 0,'14'22'22'0,"-7"-35"-19"0,-7 13 31 16,0 0-34-16,4-6 1 0,-1 6 0 15,1-3 0-15,-1 3-3 16,4 0 1-16,0 0-2 16,4-7 0-16,3-2-7 15,4 0 0-15,-1-1-4 16,4 1 1-16</inkml:trace>
  <inkml:trace contextRef="#ctx0" brushRef="#br2" timeOffset="121445.76">28247 12963 52 0,'35'25'26'0,"-14"47"-37"15,-14-56 53-15,0 6-46 16,1 0 1-16,-5-7-24 15,-6-11 0-15</inkml:trace>
  <inkml:trace contextRef="#ctx0" brushRef="#br2" timeOffset="125645.08">9402 14945 37 0,'0'3'18'0,"24"-38"-9"0,-20 23 18 15,3-10-22-15,0-9 1 16,-4-10 3-16,-3-6 1 0,-3-19-13 16,-1-9 1-16,-3-13 7 15,0-6 1-15,4 9-3 16,-1-6 0-16,4 7-3 16,0 5 0-16,4 1-1 15,-1 3 1-15,4 9-1 16,0 6 1-16,4 10-1 15,0 12 1-15,-1 7-1 16,1 15 0-16,-1 10-3 16,1 9 0-16,-1 10-3 15,1 15 1-15,-4 3-8 16,-3-3 1-16,-8 10-2 16,1 3 0-16</inkml:trace>
  <inkml:trace contextRef="#ctx0" brushRef="#br2" timeOffset="125870.55">9010 14465 55 0,'25'35'27'0,"13"15"-31"0,-23-44 56 16,6 0-51-16,14-3 1 15,7-3-1-15,8-6 1 16,6-3-5-16,1-4 1 16,-4-2-6-16,-4-1 1 0,-10 0-10 15,-15 4 0-15</inkml:trace>
  <inkml:trace contextRef="#ctx0" brushRef="#br2" timeOffset="126170.77">10075 14305 48 0,'29'-3'24'0,"-19"6"-18"15,-10-3 36-15,0 0-39 16,0 0 1-16,-3 3 2 15,-4 7 0-15,-8 8-8 0,-2-5 1 16,-4 9 4-16,-4 9 1 16,0 10-2-16,4 0 0 15,-4 9-3-15,1 0 1 16,10 7-4-16,3-4 0 16,11-9-8-1,11-6 0-15,6-20-7 0,8-11 1 16</inkml:trace>
  <inkml:trace contextRef="#ctx0" brushRef="#br2" timeOffset="126386.3">10386 14471 43 0,'7'32'21'0,"-18"24"-17"0,8-40 33 0,-8-1-36 16,-3 11 1-16,-4 2-1 15,-3 3 0-15,4 1-2 16,2-1 0-16,-2 0 0 16,3 1 0-16,0-1-8 15,0-6 1-15,-1-12-6 16,1-13 1-16</inkml:trace>
  <inkml:trace contextRef="#ctx0" brushRef="#br2" timeOffset="126580.04">10206 14569 41 0,'14'53'20'0,"-7"0"-19"0,-3-34 34 16,6 9-33-16,4 10 0 16,4 6 1-16,7-10 0 15,-1 4-5-15,1-1 1 16,0-8-2-16,-8-10 0 15,1-13-10-15,7-16 0 16</inkml:trace>
  <inkml:trace contextRef="#ctx0" brushRef="#br2" timeOffset="126801.9">10523 14114 34 0,'11'41'17'0,"17"34"5"16,-17-47 20-16,6 3-35 16,8 13 1-16,3 13 3 15,1-7 0-15,-5 16-16 16,-6-3 1-16,0-1 8 16,-4-5 0-16,-7-1-11 15,0-6 1-15,-14-9-14 16,-11-19 1-16</inkml:trace>
  <inkml:trace contextRef="#ctx0" brushRef="#br2" timeOffset="127252.38">11088 14415 53 0,'-7'6'26'0,"10"4"-15"0,1-10 36 0,-1 3-42 0,8 3 0 0,3 0 3 16,4 1 0-16,6 2-10 15,8-3 0-15,-4 0 5 16,4-2 1-16,3-1-7 16,1 0 0-16,-8 0-13 0,-10 0 1 15,-11 0-7-15,-11 0 1 16</inkml:trace>
  <inkml:trace contextRef="#ctx0" brushRef="#br2" timeOffset="127402.24">11127 14813 54 0,'28'28'27'0,"25"-15"-38"0,-36-16 46 0,5-4-47 16,2-2 1-16,4-10-15 16,8-9 0-16</inkml:trace>
  <inkml:trace contextRef="#ctx0" brushRef="#br2" timeOffset="127837.16">12312 13709 48 0,'11'-3'24'0,"6"28"-21"0,-10-9 41 16,-3 9-42-16,-1 0 1 0,-3 13 0 16,-3 9 0-16,-1-3-5 15,-3 3 1-15,0 6 0 16,4-6 0-16,-1-3-7 15,4-3 1-15,4-7-9 16,-4-9 0-16</inkml:trace>
  <inkml:trace contextRef="#ctx0" brushRef="#br2" timeOffset="128302.7">11829 14634 63 0,'0'0'31'0,"3"7"-35"0,-3-7 57 0,4 0-50 15,3-3 1-15,0-1 4 16,7 4 0-16,14 4-9 15,22-4 0-15,17-4 6 16,24-5 1-16,8-7-3 16,14-6 1-16,14-6-5 15,-7-3 0-15,-28 9-4 16,-18 3 1-16,-18 3-8 16,-10 7 1-16,-21 3-12 15,-29 9 0-15</inkml:trace>
  <inkml:trace contextRef="#ctx0" brushRef="#br2" timeOffset="128693.34">12562 14926 46 0,'-3'25'23'0,"-8"6"-15"0,4-24 29 0,-10 8-35 16,-1 17 1-16,-7 2 0 15,-10 7 1-15,-11 9-5 16,4 7 0-16,-1 2 3 16,5-5 0-16,6-11-3 15,4-8 0-15,7-7-8 16,6-6 1-16,8-16-8 15,7-15 0-15</inkml:trace>
  <inkml:trace contextRef="#ctx0" brushRef="#br2" timeOffset="128920.35">12266 15070 43 0,'11'50'21'0,"6"-3"-11"0,-10-34 32 16,0 12-39-16,4 3 0 16,3 1 1-16,4 5 1 15,-4 4-7-15,0 6 0 16,-3-10 2-16,-1-6 0 16,-6-6-7-16,3-6 0 0,-7 0-10 15,0-16 1-15</inkml:trace>
  <inkml:trace contextRef="#ctx0" brushRef="#br2" timeOffset="129399.18">12693 15023 44 0,'7'38'22'0,"4"28"-19"0,-8-54 33 0,-3 1-35 0,0-1 0 0,0 4 0 0,4 0 0 16,-4-1-2-16,0-8 1 15,3-4-1-15,1-9 0 16,-1-4-2-16,1-15 1 16,-1-6-3-16,1-4 0 15,-1-9-5-15,-3-3 1 16,4 0 0-16,-1 0 0 16,4 0 2-16,1 9 0 0,2 7 5 15,4 3 1 1,4 12 7-16,-1 13 0 0,1 9 3 15,3 4 1-15,-3 2-1 16,-4 7 0-16,-3 0-3 16,-4 6 0-16,-7-3-5 15,-7 0 1-15,-11-3-5 16,-7-4 1-16,-6-5-11 16,2-10 0-16</inkml:trace>
  <inkml:trace contextRef="#ctx0" brushRef="#br2" timeOffset="132567.79">13748 14744 48 0,'17'10'24'0,"1"-1"-11"15,-11-6 24-15,0 3-36 16,0 7 1-16,0 3-1 16,0 9 0-16,-7 3-3 15,-7 3 0-15,-7 16-5 16,-11 3 1-16,-3-2-10 15,-4-11 1-15</inkml:trace>
  <inkml:trace contextRef="#ctx0" brushRef="#br2" timeOffset="133272.43">15646 14616 47 0,'-4'65'23'0,"-17"42"-27"16,14-69 35-16,0 6-31 15,-4 15 0-15,-3-2 0 16,0-1 0-16,4-3 0 0,-1-6 0 16,4-12-1-16,3-10 1 15,4-19-1-15,7-15 1 16,4-29-2-16,0-9 0 15,-1-19 0-15,-3-6 1 16,0-3 0-16,0 3 0 16,4 3 0-16,-1 0 0 15,1 12 1-15,3 4 1 16,4 6 0-16,-4 6 0 31,7 4 2-31,0 5 1 0,4 7 0 0,7 10 0 0,3 2 2 16,0 10 0-16,-3 12 1 15,-4 4 0-15,-3 2-3 16,-11 11 0-16,-10 11-2 16,-11 4 0-16,-18 12-5 15,-7 4 1-15,0-1-7 16,1-3 0-16,-5-5-9 16,1-14 0-16</inkml:trace>
  <inkml:trace contextRef="#ctx0" brushRef="#br2" timeOffset="133557.24">16221 14688 60 0,'-7'19'30'0,"14"-7"-33"0,0-6 53 15,0 1-48-15,3-1 1 16,5 0-1-16,6 0 1 0,3 1-6 16,8-7 0-16,-7 0-4 15,3-7 1-15,-3 1-12 16,-11 0 0-16</inkml:trace>
  <inkml:trace contextRef="#ctx0" brushRef="#br2" timeOffset="133740.01">16281 14982 41 0,'0'35'20'0,"10"-13"-10"0,-3-19 23 0,4 3-33 16,7 1 1-16,-1-4-1 15,11-3 1-15,8-7-5 16,10-8 1-16,-1-4-10 16,5-12 0-16,-4-10 0 15,0-3 0-15</inkml:trace>
  <inkml:trace contextRef="#ctx0" brushRef="#br2" timeOffset="133978.28">17149 14214 48 0,'0'60'24'0,"-8"31"-25"0,5-76 51 16,-4 17-47-16,0 15 0 15,-4 12 1-15,1 13 1 16,-1 13-8-16,1 9 1 15,-5 0 1-15,1-3 0 0,4-9-8 16,3-20 0-16,7-21-8 16,7-22 0-16</inkml:trace>
  <inkml:trace contextRef="#ctx0" brushRef="#br2" timeOffset="134202.73">17463 14929 55 0,'17'63'27'0,"-10"25"-25"15,-10-66 48-15,-1 12-47 0,-10 13 1 16,-4 13 0-16,4 2 0 16,-10 7-6-16,2-3 0 15,-2-3 1-15,-1-16 0 16,4-12-9-16,7-20 0 15,7-21-9 1,7-10 1-16</inkml:trace>
  <inkml:trace contextRef="#ctx0" brushRef="#br2" timeOffset="134969.51">17900 14647 57 0,'-4'9'28'0,"15"7"-28"0,-4-13 47 0,4 10-43 16,10-7 1-16,11 3 2 15,10 1 1-15,7-4-10 16,8 0 1-16,-4 1 6 16,-4-1 1-16,-7 3-4 15,-10 4 1-15,-7 6-3 16,-11 9 0-16,-11 3-4 15,-10-3 0-15,-7 7-2 16,-7-4 1-16,-4 4 0 16,-3 2 1-16,0 4 0 0,-4-6 1 15,-3 2 2 1,3 1 1-16,0 3 0 16,8-4 1-16,6-5-1 0,8-4 1 15,2 0-1-15,8-6 1 16,15-6-1-16,13-4 1 15,11-9-7-15,10-9 0 16,11-10-11-16,-7-9 0 16</inkml:trace>
  <inkml:trace contextRef="#ctx0" brushRef="#br2" timeOffset="135178.66">18538 15381 62 0,'-14'78'31'0,"-14"26"-36"15,21-73 49-15,-11 0-44 16,-6 7 0-16,-8 0-1 16,4-7 1-16,7-6-5 15,3-6 1-15,7-13-13 16,15-15 1-16</inkml:trace>
  <inkml:trace contextRef="#ctx0" brushRef="#br2" timeOffset="135719.72">18965 14540 46 0,'-7'25'23'0,"7"-15"-13"0,4-7 30 15,-1 3-37-15,4 4 0 16,4 2 4-16,0-2 1 0,-1-4-8 15,1-3 0-15,6-3 6 16,8 0 0-16,3 3-2 16,1-3 1-16,-5 0-3 15,-6 6 0-15,-8 10-4 16,-10 3 0-16,-7 6-3 16,-7 0 1-16,0-3-2 15,-3 3 0-15,2 3-2 16,5-3 1-16,-1 0 2 15,4 1 1-15,4-8 1 16,3 1 1-16,10-3 2 16,4-4 0-16,8-5 3 15,6-1 1-15,-4 0-1 16,-2 1 1-16,-5 5-1 16,-3 4 0-16,-3 6-2 15,-8 9 1-15,-10-3-4 0,-10 7 1 16,-11 2-5-16,-4 1 0 15,4 3-9-15,3-10 1 16,0-9-3-16,8-6 1 16</inkml:trace>
  <inkml:trace contextRef="#ctx0" brushRef="#br2" timeOffset="135991.1">19512 15447 59 0,'7'75'29'0,"-10"-22"-29"0,-1-34 61 0,-6 9-59 16,-8-3 1-16,-14 16 0 15,-10 3 0-15,-4 3-4 16,-3 6 0-16,-1 1 0 15,8-11 1-15,7-8-6 16,6-7 1-16,5-9-10 16,13-10 0-16,15-18-5 15,13-10 0-15</inkml:trace>
  <inkml:trace contextRef="#ctx0" brushRef="#br2" timeOffset="136245.49">19826 15522 61 0,'-7'22'30'0,"4"-22"-37"0,3 3 57 0,0 3-50 0,3 0 0 15,1 1 0-15,-1 2 0 16,4-3-3-16,4-2 1 0,6-4-11 16,5-10 1-16,-1-6-5 15,3-9 1-15</inkml:trace>
  <inkml:trace contextRef="#ctx0" brushRef="#br2" timeOffset="136455.37">20172 15406 44 0,'14'25'22'0,"4"-6"-25"15,-11-16 37-15,0 3-35 16,0 0 1-16,-4 1-1 16,4-4 1-16,-3 0 0 15,-1 0 0-15,4 0-1 16,4-3 0-16,3 0-6 0,0-6 0 15,4-7-5-15,0 1 1 16</inkml:trace>
  <inkml:trace contextRef="#ctx0" brushRef="#br2" timeOffset="136742.18">20701 15516 29 0,'7'25'14'0,"7"-19"-3"0,-7-6 20 0,0-3-26 16,4 3 0-16,3 0 2 15,4-6 1-15,-1 2-11 16,1-2 1-16,-4 3 6 15,0 3 0-15,0 0-5 16,0 3 0-16,4 3-11 16,0 1 0-16,-4-1-3 15,7-6 1-15</inkml:trace>
  <inkml:trace contextRef="#ctx0" brushRef="#br2" timeOffset="137419.31">23156 14104 44 0,'11'13'22'0,"10"3"-19"0,-17-13 41 16,-1 3-40-16,1 3 0 0,-1 7 1 16,-3 3 1-16,0 12-9 15,-3 10 1-15,-1-3 3 16,4 6 0-16,4 0-8 16,3-4 1-16,7-5-11 15,0-13 1-15</inkml:trace>
  <inkml:trace contextRef="#ctx0" brushRef="#br2" timeOffset="137655.43">23633 14230 47 0,'14'41'23'0,"-14"24"-15"16,-4-46 34-16,-6 6-38 0,-8 13 0 15,-14 9 2 1,0 13 0-16,-10 9-9 0,-11 18 1 16,-17 4 5-16,3 7 0 15,-7-4-4-15,3-10 1 16,11 1-5-16,11-3 0 31</inkml:trace>
  <inkml:trace contextRef="#ctx0" brushRef="#br2" timeOffset="137942.31">23682 14866 49 0,'-7'51'24'0,"-7"-7"-7"16,7-29 15-16,-11 13-30 16,-10 10 0-16,-7 3 1 15,-1 9 0-15,-6 0-4 16,0 10 0-16,-8-4 3 16,11-6 0-16,4-6-5 15,7-9 1-15,3-10-14 16,15-13 1-16,6-15-2 15,8-19 1-15</inkml:trace>
  <inkml:trace contextRef="#ctx0" brushRef="#br2" timeOffset="138120.93">23322 14910 42 0,'21'22'21'0,"11"25"-15"0,-25-25 38 15,0 13-39-15,0 6 0 16,-3 12 0-16,3 3 1 15,0 13-9-15,0-3 0 16,0 3 3-16,0-3 1 0,-7-3-15 16,4-19 1-1,-11-13-4-15,10-3 0 0</inkml:trace>
  <inkml:trace contextRef="#ctx0" brushRef="#br2" timeOffset="139293.34">24222 15309 49 0,'10'18'24'0,"-10"23"-18"0,-3-22 25 15,-8 9-32-15,-13 7 1 0,-12 12-6 16,1 0 1-16,0-6-1 16,-1-7 0-16,5-3-8 15,-1-15 1-15</inkml:trace>
  <inkml:trace contextRef="#ctx0" brushRef="#br2" timeOffset="139583.76">24825 14427 52 0,'11'4'26'0,"-4"11"-32"0,-4 1 50 16,-3 12-44-16,0 7 1 16,-3 12-1-16,-1 15 1 15,-3 1-1-15,0-6 0 16,3-4-2-16,4-6 1 15,4-3-14-15,10-22 0 16</inkml:trace>
  <inkml:trace contextRef="#ctx0" brushRef="#br2" timeOffset="139832.34">25333 14631 52 0,'-4'28'26'0,"-13"57"-23"0,6-60 38 0,-13 19-38 15,-12 9 0-15,1 20 1 16,-18 8 0-16,-10 10-6 16,-8 6 1-16,4-9 2 15,-4-6 0-15,8-10-5 16,10-6 0-16,7-13-8 15,11-9 1-15,14-16-7 16,17-15 1-16</inkml:trace>
  <inkml:trace contextRef="#ctx0" brushRef="#br2" timeOffset="140092.24">25269 15224 58 0,'11'28'29'0,"-18"35"-38"0,0-44 55 15,-7 15-44-15,-7 7 1 16,-8 9 1-16,5 16 0 0,-4-6-5 16,-8 9 0-16,1-4 3 15,0-8 0 1,3-4-6-16,4-15 1 0,3-10-10 15,4-12 0-15,7-16-5 16,7-7 0-16</inkml:trace>
  <inkml:trace contextRef="#ctx0" brushRef="#br2" timeOffset="140376.2">25061 15469 52 0,'11'31'26'0,"3"0"-28"0,-10-18 48 16,3 9-43-16,7 6 0 15,7 3 1-15,-3-9 0 16,-4 6-6-16,-4-2 0 15,-3 2 3-15,-3 0 0 16,-1 0-4-16,1-3 0 16,-4-6-7-16,0-6 1 15,3-7-8-15,4-12 0 16</inkml:trace>
  <inkml:trace contextRef="#ctx0" brushRef="#br2" timeOffset="140779.51">25386 15136 53 0,'-4'31'26'0,"11"-21"-26"16,0-10 45-16,1 0-40 15,6 0 0-15,3 0 2 16,12 0 1-16,-1-3-11 16,0 0 1-16,-3-1 5 15,-4 1 0-15,-4-3-3 16,-2 3 0-16,-8 3-2 16,-4 6 0-16,-6 4 0 0,-4-7 0 15,0 6 0-15,-1 4 1 16,-2-4 1-16,3 4 0 31,3 5 2-31,8 1 0 16,3-6 0-16,3-4 0 15,5-2-3-15,-5-7 1 16,8 0-6-16,-1-4 0 16,-2 1-13-16,-8-3 1 0</inkml:trace>
  <inkml:trace contextRef="#ctx0" brushRef="#br2" timeOffset="141356.76">25823 15933 63 0,'4'40'31'0,"-4"-5"-26"0,0-26 49 0,0 7-54 16,-4 0 1-16,-6 6-1 16,-8 9 0-16,-3 0-1 15,-4 1 1-15,4-4-1 16,0-6 0-16,0-3-5 15,3-7 1-15,4 1-9 16,7-13 1-16,0-19-6 16,14-12 1-16</inkml:trace>
  <inkml:trace contextRef="#ctx0" brushRef="#br2" timeOffset="141604.73">26370 15713 68 0,'7'25'34'0,"0"-12"-45"0,-7-13 66 15,0 0-55-15,4 3 1 16,3 3-4-16,0-3 0 0,0 0-4 15,4-9 1-15,3 3-12 16,3-13 0-16</inkml:trace>
  <inkml:trace contextRef="#ctx0" brushRef="#br2" timeOffset="141804.84">26762 15707 37 0,'10'16'18'0,"4"-13"-16"0,-10-3 18 0,3 0-21 0,0 0 1 0,0 0-6 0,0 0 0 0,0-3 0 0,0-7 0 0</inkml:trace>
  <inkml:trace contextRef="#ctx0" brushRef="#br2" timeOffset="142114.78">27474 15766 3 0,'18'-15'1'0,"-14"12"10"0,-1-4-12 0,1 1 1 15,-1 0 0-15,1 3 0 16,3 0 0-16,3 3 0 16,1 0 1-16,6 0 1 15,5 3 1-15,2 0 1 16,8 0 1-16,0 0 1 15,0 0 0-15,-4 3 0 16,-3 1 1-16,-4 2-4 16,-4-3 0-16,1-2-9 15,-4-8 0-15</inkml:trace>
  <inkml:trace contextRef="#ctx0" brushRef="#br2" timeOffset="143486.87">9754 17842 38 0,'7'38'19'0,"22"12"-14"0,-22-40 20 0,3 11-20 15,-3 5 1-15,0 2 4 16,-7-6 1-16,7-7-14 16,-3-5 1-16,3-13 8 15,4-13 1-15,-1-9-3 16,1-19 0-16,-1-16-3 16,1-24 0-16,-4-10-1 15,-4-19 1 48,1-19-1-63,-4-3 1 0,0 7-1 31,-4 2 1-15,4 17-1-1,4 5 1-15,7 16 0 16,-1 13 1-16,4 12-1 0,7 13 1 15,8 16 1 1,2 9 0-16,-2 12-3 16,2 7 1-1,-2 12-5-15,-5 16 0 0,1 12-8 0,-11 17 0 0,-7 8-8 0,-10 7 0 0</inkml:trace>
  <inkml:trace contextRef="#ctx0" brushRef="#br2" timeOffset="143677.6">9874 17676 43 0,'43'-9'21'0,"20"-20"-20"0,-42 20 31 0,7 0-32 16,4-4 0-16,0 1-3 16,-4-1 1-16,4 1-7 15,-4 2 1-15,-7-6-4 16,1 4 0-16</inkml:trace>
  <inkml:trace contextRef="#ctx0" brushRef="#br2" timeOffset="143984.14">10834 17406 52 0,'0'13'26'0,"-14"-10"-32"0,7 0 53 0,0 10-45 0,-4 2 0 0,-7 7 1 0,-3 7 0 0,-3 5-4 16,-1 13 0-16,-3-6 3 15,3 3 0-15,0 3-2 16,8 0 1-16,6-6-3 15,7-7 0-15,8-6-5 16,10-9 0-16,11-16-9 16,3-21 0-16</inkml:trace>
  <inkml:trace contextRef="#ctx0" brushRef="#br2" timeOffset="144206.6">11077 17441 19 0,'28'-22'9'0,"-13"35"14"16,-12-10-1-16,-3 9-19 16,-3 4 0-16,-8 9 5 0,-7 6 1 15,-10 4-10-15,-7 12 1 16,0-6 5-16,-8 6 0 16,8 3-1-16,-4 0 0 31,7-9-6-31,4-7 0 0,7-2-11 15,7-17 1-15,7-8-2 0,7-17 0 47</inkml:trace>
  <inkml:trace contextRef="#ctx0" brushRef="#br2" timeOffset="144415.57">10876 17438 30 0,'28'25'15'0,"22"25"-5"0,-36-37 25 0,4 5-31 0,3 14 1 0,0 2 0 16,0-2 0-16,0 5-8 15,-3 4 0-15,-4 0 2 16,0-4 0-16,-3-5-9 16,-1-10 1-16,4-16-4 15,0-15 0-15</inkml:trace>
  <inkml:trace contextRef="#ctx0" brushRef="#br2" timeOffset="144705.07">11317 17174 61 0,'7'41'30'0,"-3"-6"-32"0,-1-20 62 0,8 14-58 0,-4-1 1 16,0 9 0-16,-4 7 0 15,-3 6-5-15,-3 10 1 0,-1-3-3 16,1-1 0 0,-4-6-13-16,-4-15 0 0,-6-13-3 15,2-16 0-15</inkml:trace>
  <inkml:trace contextRef="#ctx0" brushRef="#br2" timeOffset="145089.31">11867 17397 62 0,'0'6'31'0,"8"1"-31"0,-8-4 60 16,0-3-56-16,10 0 0 16,8 0 1-16,17 3 0 15,7-3-8-15,11-3 1 0,0-7-1 16,-3-5 0-16,-8 2-11 15,-10 1 0-15,-15-1-8 16,-13 10 1-16</inkml:trace>
  <inkml:trace contextRef="#ctx0" brushRef="#br2" timeOffset="145243.23">11871 17773 60 0,'4'3'30'0,"52"-3"-41"0,-31-6 52 0,6 0-45 0,8-7 1 15,4-5-27-15,2-14 1 0</inkml:trace>
  <inkml:trace contextRef="#ctx0" brushRef="#br2" timeOffset="147818.9">12883 16964 30 0,'0'-9'15'0,"4"25"10"0,-4-13 15 0,0 3-36 15,4 7 1-15,-1-4 3 16,4 7 1-16,0 6-11 16,7 6 0-16,-3 3 6 15,-1 10 1-15,1 12-4 16,-4 4 1-16,-7 15-3 16,-3 0 1-16,-1 6-4 15,0-6 1-15,-3 4-5 16,4-7 0-16,-1-10-10 15,4-18 1-15</inkml:trace>
  <inkml:trace contextRef="#ctx0" brushRef="#br2" timeOffset="148101.26">13515 17058 57 0,'11'22'28'0,"-1"3"-27"0,-6-18 46 0,-4 2-44 0,0 4 1 0,0 9-1 0,-7 12 0 16,-11 13-5-16,-10 3 0 16,-4 10 0-16,-7 3 0 15,4 6-11-15,3-10 0 16,4-9-5-16,10-12 0 15</inkml:trace>
  <inkml:trace contextRef="#ctx0" brushRef="#br2" timeOffset="148384.96">13229 17203 28 0,'32'9'14'0,"17"16"6"0,-35-12 15 0,8 9-31 0,2 9 1 0,-3 3-1 0,1 10 1 0,6 10-8 15,-7 18 1-15,0-6 0 16,-3 9 0-16,3-9-13 16,0-13 1-16</inkml:trace>
  <inkml:trace contextRef="#ctx0" brushRef="#br2" timeOffset="148716.84">13991 16503 47 0,'-3'16'23'0,"-1"25"-14"0,4-35 34 0,0 16-40 15,0 19 0-15,0 12 0 16,0 7 1-16,4 15-6 16,-1 19 1-16,1 22 1 15,-8 0 0-15,1 13-7 47,-4-1 1-47,3-6-11 0,-7-21 0 31</inkml:trace>
  <inkml:trace contextRef="#ctx0" brushRef="#br2" timeOffset="149633.59">14474 17130 52 0,'0'13'26'0,"8"-10"-27"0,-1-6 41 16,3 0-38-16,1 0 0 15,6 0 2-15,5-1 1 16,-5-2-6-16,8 3 1 15,10-3 2-15,11-4 1 16,3 1-3-16,4 0 1 16,0 2-9-16,-7 4 0 0,-4 3-10 15,-10 3 1-15</inkml:trace>
  <inkml:trace contextRef="#ctx0" brushRef="#br2" timeOffset="149872.59">14573 17686 58 0,'25'43'29'0,"10"-33"-34"0,-17-4 48 0,14-3-42 15,6-3 1-15,8 0-2 16,7-9 1-16,-3-4-9 15,-5-2 0-15,-6-10-8 16,-11 3 1-16</inkml:trace>
  <inkml:trace contextRef="#ctx0" brushRef="#br2" timeOffset="151858.43">16337 16196 48 0,'4'9'24'0,"3"-9"-12"0,-4 0 24 0,4 0-32 15,0 0 0-15,-3 0 3 16,-4 4 1-16,0 2-10 15,-4 6 0-15,-6 1 5 16,-4 9 0-16,-11 9-4 16,-10 1 1-16,-8 2-4 15,-6 4 0-15,0-4-3 16,3 4 1-16,0-4-1 31,7-2 1-31,7-7 0 0,11-3 0 0,11 0 1 16,6-7 0 15,4-2 3-31,11-4 0 16,6-2 1-16,8-1 1 0,7 3 1 0,3 1 1 0,0-1 0 15,-3 7 1-15,-4-4-1 16,-7 1 0-16,-3 3-1 0,-4-1 1 16,-3 1-2-16,-4 0 0 15,-4 2 0 1,-3-8 0-16,0 2 0 0,0 4 1 15,-3 3-1-15,-1-4 1 16,1 1-1-16,3 0 1 31,0-4 0-15,0 1 0 0,0-1 0-16,0-2 1 0,0-4-1 0,0 0 1 0,3-2-1 0,4 2 1 15,-3-6-1-15,3 9 1 0,-4-2-1 16,1-1 0-16,-1 3-1 15,1 4 1-15,-4 2-1 16,0 1 0 0,0 3 0-16,-4 6 0 0,-3-3-1 15,0 0 1-15,-7 6-1 16,-7 7 1-16,-7 9-1 16,-4-4 0-16,-3 4-1 15,3 0 1-15,-3 3 0 16,3-3 0-16,4 0 0 15,7-3 0-15,7 9 1 16,3-13 0-16,7 1 1 16,4 0 1-1,4 3 1-15,3-1 0 0,4 4 1 16,3-9 1-16,0 2 0 16,0 1 0-16,-3 0-2 0,-4-1 1 15,-4 1-3-15,-3-1 1 16,0-2-3-16,-3 3 1 15,-4-7-4 1,-1-3 1-16,1 0-9 0,4-6 0 16,10-6-6-16,11-10 0 15</inkml:trace>
  <inkml:trace contextRef="#ctx0" brushRef="#br2" timeOffset="153163.7">17092 16585 40 0,'11'12'20'0,"-8"-5"-17"0,-3-7 29 15,0 0-26-15,-3 6 0 16,-1-3 4-16,-3 3 1 15,0 4-13-15,-4 5 0 0,-6 11 9 16,-8 8 0-16,-7 1-4 16,-3 2 0-16,3 7-5 15,-3 0 0-15,3 3-7 16,1 0 1-16,2-3-9 16,8-13 0-16,7-15-1 15,3-10 0-15</inkml:trace>
  <inkml:trace contextRef="#ctx0" brushRef="#br2" timeOffset="153420.21">16835 16679 44 0,'0'31'22'0,"14"4"-24"0,-7-23 44 16,0 7-44-16,7 6 0 16,11 10 0-16,3 2 0 15,0 4 1-15,4 3 0 16,0-6-12-16,-1-16 0 16</inkml:trace>
  <inkml:trace contextRef="#ctx0" brushRef="#br2" timeOffset="153590.26">17463 16914 52 0,'-4'47'26'0,"-10"22"-31"0,10-50 42 0,1 9-38 0,-8 4 1 0,4 5-6 15,0 1 1-15,-3-4-6 16,-5-9 1-16</inkml:trace>
  <inkml:trace contextRef="#ctx0" brushRef="#br2" timeOffset="154717.34">19082 16616 58 0,'0'25'29'0,"-11"-3"-30"0,8-12 49 0,-1 12-47 16,1 6 0-16,-4 0-1 16,-8 7 1-16,-9 5-3 15,-4 4 0-15,-4 6-2 16,-7 4 1-16,4-1-7 15,6-12 1-15,8-7-8 16,7-9 1-16</inkml:trace>
  <inkml:trace contextRef="#ctx0" brushRef="#br2" timeOffset="154961.9">18761 16723 41 0,'14'50'20'0,"7"0"-12"0,-14-40 30 15,0-4-35-15,4 6 0 16,3 4 2-16,3 3 1 16,1 0-8-16,7 3 1 15,-1 0 1-15,5 3 0 16,-8 3-7-16,0 0 0 15,-3-3-9-15,-1-12 0 16</inkml:trace>
  <inkml:trace contextRef="#ctx0" brushRef="#br2" timeOffset="155532.31">19392 16510 39 0,'-10'15'19'0,"6"7"-13"16,4-15 28-16,0-1-30 15,0 3 1-15,0-3 2 0,0 4 1 16,4-1-10-16,-1 1 1 16,1-4 7-16,-1 0 0 15,4-3-2-15,0 0 0 16,4 1-1-16,3-1 0 15,11 0-1-15,-1-3 0 16,-2 3-1-16,2-3 0 16,4 0-1-1,1 3 1-15,-5 0-1 0,-2-3 1 16,-8 3-2-16,-7 10 1 47,-11 6-1-47,-6 9 1 15,-1 3-2-15,-3-2 0 0,-7-4-1 47,0 0 0-47,-1 0-2 16,1-6 0-16,4-4-11 0,6-2 0 31,4-10-2-15,0 0 1-1</inkml:trace>
  <inkml:trace contextRef="#ctx0" brushRef="#br2" timeOffset="155736.62">19318 17165 53 0,'-10'41'26'0,"13"-41"-26"0,1 0 50 0,3 0-48 0,7 0 1 0,7-3 1 0,11-7 1 0,3-5-7 0,4-7 1 0,-4 0-1 0,0 0 1 16,1 0-10-16,-5 0 1 16,-2 0-8-16,-5 3 0 0</inkml:trace>
  <inkml:trace contextRef="#ctx0" brushRef="#br2" timeOffset="156309.94">20567 16657 39 0,'35'-13'19'0,"-14"-21"-8"0,-17 25 27 16,-1-4-34-16,1 4 1 15,-4-1 1-15,-4 1 1 16,-6 3-9-16,-11 9 0 16,-15 3 5-16,-6 10 0 15,-7-1-3-15,-11 4 0 16,3 9-2-16,11 10 0 16,4 6-4-16,0 0 1 0,6 12-2 15,12 13 0-15,10 0 0 16,7 3 1-16,10-12 2 15,8-13 1-15,17-13 5 16,11-21 0-16,14-13 3 16,10-28 1-16,1-16 1 31,3-9 0-15,-14-16-2-16,-15-10 0 15,-13-6-4 1,-18 1 0-1,-17-4-16-15,-26 0 0 16</inkml:trace>
  <inkml:trace contextRef="#ctx0" brushRef="#br2" timeOffset="157179.09">16288 17911 31 0,'7'7'15'0,"25"-14"-5"0,-22 1 8 0,8 0-15 15,3-1 1-15,4 4 1 16,-4 3 1-16,0 0-8 16,-3 0 0-16,-4-3-2 0,0 3 0 15,0-6-7-15,4-3 0 16</inkml:trace>
  <inkml:trace contextRef="#ctx0" brushRef="#br2" timeOffset="157521.69">17053 17830 54 0,'4'9'27'0,"-4"1"-32"16,-4-4 51-16,1 3-46 15,-4 10 1-15,-7 0-1 16,-11 6 0-16,-3 6-2 16,-1 4 0-16,-2 2-4 15,2 4 1-15,-2 3-11 16,3-3 1-16,3-10 0 0,0-9 0 16</inkml:trace>
  <inkml:trace contextRef="#ctx0" brushRef="#br2" timeOffset="157753.16">16828 17983 36 0,'7'10'18'0,"17"27"-27"0,-20-30 35 0,6 2-32 16,1 7 0-16,3 0-11 0,7-1 0 0</inkml:trace>
  <inkml:trace contextRef="#ctx0" brushRef="#br2" timeOffset="158008.17">17357 17993 39 0,'10'12'19'0,"1"13"-13"16,-11-15 35-16,0 6-37 16,0-4 0-16,-4 23 0 0,1-10 0 15,-11 28-7-15,-7 7 1 16,-8 2-2-16,-2-8 0 15,-1-14-11-15,7-2 0 16</inkml:trace>
  <inkml:trace contextRef="#ctx0" brushRef="#br2" timeOffset="161091.73">18916 17940 38 0,'7'-7'19'0,"28"-15"-10"0,-24 16 30 16,-4-3-33-16,0 2 0 16,0 4 6-16,0 3 0 15,-3 3-14-15,-1 7 0 16,-6 5 9-16,-8 1 0 16,-10 6-4-16,-11 9 1 15,-10 10-5-15,-4 9 0 16,-7 1-5-16,4-11 1 15,-4 4-6-15,10-12 1 16,12-7-10-16,9-10 1 16</inkml:trace>
  <inkml:trace contextRef="#ctx0" brushRef="#br2" timeOffset="161346.23">18634 17842 48 0,'10'38'24'0,"-3"6"-19"15,-3-32 36-15,3 1-38 16,4 6 0-16,3 15 2 16,3 10 0-16,4 9-7 15,4-6 1-15,0 4 3 16,0-4 0-16,-1 0-6 15,-3-6 0-15,1-10-13 16,2-9 1-16,-10-16-1 0,0-6 0 16</inkml:trace>
  <inkml:trace contextRef="#ctx0" brushRef="#br2" timeOffset="161801.23">19484 17761 54 0,'3'15'27'0,"1"4"-36"0,-4-12 55 0,-4 5-44 15,-6 7 1-15,-4 6 0 16,-7 6 0-16,-8-9-5 15,1 3 1-15,0 4 2 16,-4-4 1-16,0 3-2 16,4-3 1-16,4 0-1 15,2 0 0-15,5-6 1 16,6 0 0-16,4 0 0 16,14-1 0-16,4 4 0 15,3-3 1-15,7-3 0 16,4 3 0-16,-1-4-1 15,1-5 0 17,-4-1-3-17,0 1 1-15,-3-1-9 47,-7 0 1-47,-1-2-9 31,-3-1 0-31</inkml:trace>
  <inkml:trace contextRef="#ctx0" brushRef="#br2" timeOffset="162268.97">20161 17842 56 0,'14'-6'28'0,"-17"-3"-29"0,3 9 46 0,0 0-44 16,-4-7 0-16,1 4 0 15,-8 3 1-15,-10 7-3 16,-11 5 1-16,-7 4 0 16,-3 6 0-16,3 0-3 15,4 9 1-15,-4 10-3 16,15 3 1-16,6 9-1 15,7 0 0 1,40-6 3 0,13-12 1-16,7-16 2 15,1-16 1-15,-1-13 1 0,0-12 1 16,-3-9 0 31,-7-7 0-32,-11 1-3 17,-14-10 0-32,-17-3-11 31,-18 3 0-31,-15-13-5 16,1-3 0-16</inkml:trace>
  <inkml:trace contextRef="#ctx0" brushRef="#br2" timeOffset="-68249.13">28021 3154 45 0,'32'25'22'0,"35"10"-8"16,-35-23 23-16,17 10-34 16,15 7 0-16,24 5 1 15,35 1 1-15,1 18-7 16,20 6 0-16,15 10 4 0,-4 13 0 16,1-1-3-16,2 4 1 15,1 9-2-15,-21 0 0 16,-4-3-3-16,-14-3 1 15,-7-19-6-15,-18-6 0 16,-25-13-6-16,-24-9 1 16</inkml:trace>
  <inkml:trace contextRef="#ctx0" brushRef="#br2" timeOffset="-67749.64">28233 4142 43 0,'0'25'21'0,"-18"3"-23"0,11-18 34 0,-7 2-32 16,-11 20 0-16,-3 5-1 15,-7 13 1-15,-8 4 0 16,1 8 0-16,7 4-5 16,3-16 1-16,11-9-8 15,3-16 1-15</inkml:trace>
  <inkml:trace contextRef="#ctx0" brushRef="#br2" timeOffset="-67489.94">27767 4101 49 0,'7'0'24'0,"28"-12"-20"0,-24 2 43 15,14 1-44-15,17 3 0 16,22 2 2-16,31 1 0 15,7-3-7-15,11 6 0 16,3 6 0-16,-3 7 0 16,-21 6-8-16,-21 3 0 15,-22 3-8 1,-21 6 1 15</inkml:trace>
  <inkml:trace contextRef="#ctx0" brushRef="#br2" timeOffset="-67081.9">28004 4863 43 0,'31'13'21'0,"43"2"-13"0,-42-15 34 0,10 0-41 16,4 0 0-16,-7-9 0 15,-4 3 0-15,-3-7-3 16,-7 1 1-16,-4-1-1 16,-10-6 1-16,-8 7-3 15,-3-7 0-15,0 6-1 16,-7 4 0-16,-4 6-2 0,-6 6 1 16,-4 6 2-16,-1 1 0 15,-2 9 3-15,3 6 0 16,-1 6 4 15,5 0 0-31,-1 7 3 0,8 3 0 0,6-4 0 31,11-8 0-15,7 5-3 15,11-15 1-31,7 0-8 16,-1-3 1-16,12-13-11 15,10-3 0-15</inkml:trace>
  <inkml:trace contextRef="#ctx0" brushRef="#br2" timeOffset="-66902.43">28885 4957 34 0,'-3'41'17'0,"-18"-38"-13"0,10 13 21 0,-10 0-26 0,-7 12 1 0,-7-13-1 16,-1 7 1-16,1 4 0 15,-4-1 0-15,0 3 0 16,4-13 0-16,7 1-5 15,7-6 0-15,7-1-5 16,7-18 1-16</inkml:trace>
  <inkml:trace contextRef="#ctx0" brushRef="#br2" timeOffset="-66702.11">28653 5048 38 0,'3'35'19'0,"-6"12"-19"0,-1-41 34 16,1 10-31-16,-4 9 0 16,-1-3 1-16,1 6 0 15,0 0-6-15,0 0 0 16,0 1 1-16,4-7 0 16,3-10-7-16,7-9 1 15,7-9-6-15,11-13 0 16</inkml:trace>
  <inkml:trace contextRef="#ctx0" brushRef="#br2" timeOffset="-66488.42">29157 4669 29 0,'21'-38'14'0,"0"26"-2"0,-14 12 20 0,-3 9-27 16,-4 13 0-16,-4 0 2 15,-6 9 0-15,-8 13-10 16,-10 10 1-16,-7 8 5 15,3 7 1-15,0 6-3 16,4-2 1-16,3-14-5 16,4-12 1-16,7-12-6 15,0-13 0-15,7-13-7 16,0-18 1-16</inkml:trace>
  <inkml:trace contextRef="#ctx0" brushRef="#br2" timeOffset="-66290.52">28903 5102 68 0,'102'28'34'0,"25"-44"-51"0,-91 7 68 15,2-4-64-15,-2 4 0 16,-8-4-21-16,-10 4 1 15</inkml:trace>
  <inkml:trace contextRef="#ctx0" brushRef="#br2" timeOffset="-65441.28">30212 5726 46 0,'14'6'23'0,"-14"10"-16"16,0-16 30-16,-7 3-38 16,-4 3 1-16,-6-3-1 15,-8 3 1-15,0 1 0 0,4-1 1 16,-4 3-2-1,1 4 0-15,-1-4-2 0,-3 4 1 16,3 2-1-16,0-2 0 16,4 0-2-16,7-1 1 15,7-2 0-15,14 2 1 16,7-3 2-16,11-2 0 16,-4-4 1-16,7 0 0 15,-3-3 0-15,0 3 1 16,-4 0 0-16,0-3 1 15,-3 0-2-15,-1 0 1 0,-2 0-1 16,-1 3 0-16,-4 1 1 16,1 2 0-16,-1 9 0 15,-3-2 0-15,-3 3 1 16,-1 6 1 0,1-4-1 15,-4 1 0-31,4-3-4 0,-4-3 1 0,3-4-11 0,11-6 0 0</inkml:trace>
  <inkml:trace contextRef="#ctx0" brushRef="#br2" timeOffset="-65007.04">30942 5578 40 0,'4'28'20'0,"-29"41"-18"0,11-62 28 0,-4 18-29 0,-10 9 0 15,-4 10 2-15,1 13 1 16,2-4-4-16,1 0 1 16,3-3 2-16,8-12 1 15,6-10 0-15,1-3 0 16,3-9-2-16,3-7 0 15,-3-9-2-15,-4-6 1 16,4-3-3-16,-3-7 0 0,-4-6-2 16,-4 0 0-16,-3 0 0 15,-7 10 0-15,-1 5 1 32,-2 11 0-32,-8 8 1 0,7 4 0 0,0 3 2 15,4 6 1-15,7 6 1 16,7 0 1-16,10-6-1 15,15-3 0-15,14-3-1 16,10-6 1-16,4 2-5 16,-1-11 1-1,1-14-11-15,11-15 0 0</inkml:trace>
  <inkml:trace contextRef="#ctx0" brushRef="#br2" timeOffset="-64585.46">31246 5766 35 0,'-15'54'17'0,"-13"-1"-9"0,21-31 20 16,0 6-26-16,0 10 1 15,0-1 2-15,-4-5 1 16,1-1-7-16,3-3 0 15,0-3 4-15,0-12 1 16,0-4-2-16,0-5 1 0,-1-8-2 16,-6-5 0-16,-7 0-1 15,-7 5 1-15,-7-8-2 16,-8 2 0-16,1 7 0 31,0-3 0-31,-1 9 0 0,5 0 0 31,2 7 1-15,8 12 1-16,7 9 2 0,10 0 1 0,11 10 2 0,14-3 0 0,15-7 0 16,13-6 0-16,7-3-1 15,1-6 0-15,-8-10-7 16,0 0 1-16,-13-9-14 16,-12-6 1-1,-13-1-6-15,-8-2 1 16</inkml:trace>
  <inkml:trace contextRef="#ctx0" brushRef="#br2" timeOffset="-63911.41">27862 5785 45 0,'18'6'22'0,"-18"38"-19"0,-3-34 36 0,-5 5-38 15,5 11 0-15,-1-5 1 16,1 1 0-16,-4-6-3 15,3 3 1-15,-3-10 0 16,0 1 1-16,4-10-2 0,-1-10 0 16,1-5-2-16,3-14 0 15,3 1-1-15,1-13 1 16,3 7-1-16,3-1 1 16,1 1 0-16,3 6 1 15,4 3 0-15,3 6 0 16,0 3 1-16,0 4 0 15,4-1 0-15,0 10 0 16,-1 3 2-16,1 9 0 0,-4 4 3 16,0-1 0-16,-7-2 0 31,-10-1 0-31,-11 4-1 16,-7-1 1-16,-11 1-3 0,-7-1 1 0,-7-2-4 15,8-4 1-15,-5 0-3 16,8-6 1-16,4 0-8 15,9 3 1-15,8-3-3 16,14-3 0-16</inkml:trace>
  <inkml:trace contextRef="#ctx0" brushRef="#br2" timeOffset="-63681.55">28370 6008 47 0,'-10'69'23'0,"-11"-38"-22"0,17-21 46 16,-3 2-48-16,4-2 1 16,-1-4-7-16,4-6 0 15,7-6-1-15,4-1 0 16,-4-18-7-16,3-3 1 15</inkml:trace>
  <inkml:trace contextRef="#ctx0" brushRef="#br2" timeOffset="-63519.92">28455 5882 41 0,'11'29'20'0,"17"-20"-29"0,-21-6 36 0,4 0-37 16,6 0 1-16,-3 7-11 16,4-4 1-16</inkml:trace>
  <inkml:trace contextRef="#ctx0" brushRef="#br2" timeOffset="-63265.01">28787 6030 33 0,'31'15'16'0,"1"1"-11"0,-25-10 27 0,0 1-28 15,0-1 0-15,0-3 1 16,-3 0 1-16,-4 0-9 16,-4-3 1-16,-6-3 4 0,-8 3 1 15,-3 3-4-15,-4 4 0 16,-6 5-1-16,2 4 0 16,1 3 1-16,3 6 0 31,11 15 0-31,11-8 0 15,10-1 0-15,7-3 1 16,11-9-5-16,3-6 1 16,7-10-8-16,0-16 0 15</inkml:trace>
  <inkml:trace contextRef="#ctx0" brushRef="#br2" timeOffset="-62768.96">29256 6277 45 0,'3'10'22'0,"-27"-16"-26"0,13 9 37 16,-7-3-33-16,1 0 0 15,-11 6-3-15,-1 0 1 16,-6 1-2-16,7-1 1 16,3 3-2-16,8 1 1 15,2 2 1-15,1 4 1 0,7 0 4 16,11 2 1-16,10 7 4 16,11 4 0-16,-1-4 1 15,-3 0 0-15,-3-3-3 16,-7 6 1-16,-8-3-5 15,-17-6 0-15,-18 3-8 16,1-3 0-16,-15-7-8 16,-11 1 0-16</inkml:trace>
  <inkml:trace contextRef="#ctx0" brushRef="#br2" timeOffset="-62351.03">30078 6406 54 0,'-14'50'27'0,"-11"69"-31"0,14-90 47 0,-10 18-42 15,-7-3 0-15,-7 6 0 16,3-3 1-16,0-3-3 15,8-7 0-15,2-12-2 16,5-9 0-16,3-10-6 16,3-12 0-16,8-10-7 15,3-6 1-15</inkml:trace>
  <inkml:trace contextRef="#ctx0" brushRef="#br2" timeOffset="-62019.96">29767 6858 39 0,'25'28'19'0,"39"-6"-16"15,-40-16 31-15,8 0-30 16,3 4 1-16,11-7 1 16,4-3 0-16,-8 0-8 0,-7 0 1 15,-7-3 5-15,-6-7 1 16,-5 1-3-16,-6 0 0 15,-4-1-1-15,-7 4 1 16,-11 3-3-16,-3 6 1 16,-11 9-2-16,4 4 0 15,-3 6-3-15,-1 9 0 16,-3 4-1 0,3 2 1-16,7-2 0 0,15-10 1 0,6-6 3 15,8-3 1-15,7-4 2 16,3-9 1-16,0-12 0 15,0-7 0 1,-3-3-6-16,-4-6 1 16,0-3-11-16,-3-10 0 15</inkml:trace>
  <inkml:trace contextRef="#ctx0" brushRef="#br2" timeOffset="-61509.86">30847 7507 39 0,'-18'50'19'0,"4"-6"-12"0,14-38 26 15,0 3-31-15,4-2 0 0,3-4 2 16,3-3 1-16,4-3-6 15,4-7 0-15,0 4 3 16,3-6 0-16,0-1-1 16,4-3 0-16,6-6-2 15,-2 0 1-15,-5 0-1 16,1 7 1-16,-7-1 0 16,-1 10 1-16,-3 6 1 15,-3 9 0-15,-4 7 0 16,0 3 1-16,-3 3-1 15,-1 6 0-15,-3 3-2 16,4 1 0-16,-4-1-6 16,3-6 1-16,1-6-11 15,-4-3 0-15</inkml:trace>
  <inkml:trace contextRef="#ctx0" brushRef="#br2" timeOffset="-61238.86">31302 7736 31 0,'25'0'15'0,"-8"12"4"0,-10-6 13 0,0-6-28 0,0 0 1 16,1 4 0-16,-1-4 0 16,-4 0-8-16,-3 0 1 15,-3-7 3-15,-4 1 1 16,-4-3-5-16,-3 15 1 16,-7 0-2-16,-8-3 1 15,5 4-1-15,-1 2 0 0,7 0 0 16,4 4 1-16,7 3 2 15,7-1 0-15,18-2 2 16,3-4 0-16,7-6 0 16,11-6 0-16,7-6-3 15,3-7 0-15,1-9-9 16,-4-13 1-16</inkml:trace>
  <inkml:trace contextRef="#ctx0" brushRef="#br2" timeOffset="-61045.15">31937 7137 48 0,'4'47'24'0,"-22"19"-30"0,11-41 40 0,-7 9-32 16,-11 10 0-16,-7 9 1 16,4 16 1-16,0 3-6 0,-4 7 1 15,-3-7 2-15,0-19 1 16,3-15-9-16,4-7 0 15,6-9-7-15,8-19 0 16</inkml:trace>
  <inkml:trace contextRef="#ctx0" brushRef="#br2" timeOffset="-60864.26">31641 7789 45 0,'46'25'22'0,"-15"3"-25"16,-17-25 36-16,8 1-35 16,2-1 1-16,-3 0-15 15,-3 0 0-15,0-6 12 16,3-3 1-16</inkml:trace>
  <inkml:trace contextRef="#ctx0" brushRef="#br2" timeOffset="-60563.59">31835 7958 59 0,'17'7'29'0,"12"24"-38"15,-19-28 59-15,8 0-50 16,3-3 0-16,0-3 0 16,4-6 0-16,-11-4-1 15,-4 7 0-15,-10 0-2 16,-7-4 0-16,-7 1-2 0,-7 2 1 15,0 7-1-15,-11 0 0 16,0 10-1-16,1 9 1 16,3 9 2-16,6-3 1 15,5 9 2-15,3 1 0 16,10-1 1-16,11-5 0 16,11-4-2-16,6-6 1 15,5-10-10-15,6-6 0 0,7-12-2 16,4-4 1-16</inkml:trace>
  <inkml:trace contextRef="#ctx0" brushRef="#br2" timeOffset="-60279.22">32456 7999 36 0,'17'3'18'0,"-13"13"-15"16,-8-10 36-16,-10 4-36 16,-4 8 0-16,-10-5 0 15,-4 3 0-15,4-7-5 16,-3 0 1-16,-5-2 2 15,8 2 1-15,3 0-1 16,8-2 0-16,6 2 1 16,11 4 1-16,7-1 1 15,4 13 0-15,10 0 2 16,11-6 0-16,-1 3-1 16,-2-3 0-16,-8 0-2 15,-4 0 0-15,-10-4-5 16,-21 4 1-16,-10-6-7 0,-19-4 1 15,-24-9-13-15,-17-9 1 32</inkml:trace>
  <inkml:trace contextRef="#ctx0" brushRef="#br2" timeOffset="-59331.6">27834 3393 29 0,'4'-7'14'0,"3"14"5"0,-7-7 8 16,0 6-23-16,3 9 0 15,-6 1 1-15,-8 19 1 16,-17 15-8-16,-14 31 0 15,-18 17 5-15,-21 33 0 0,-1 32-3 16,-16 35 0 15,-1 9-1-31,4 12 1 0,3-2 0 16,11-17 0-16,3-24 0 0,11-19 0 0,7-32-3 16,4-24 0-16,6-20-10 15,8-34 0-15</inkml:trace>
  <inkml:trace contextRef="#ctx0" brushRef="#br2" timeOffset="-57844.87">28247 3465 19 0,'25'28'9'0,"13"-19"2"16,-23-2-1-16,-1 5-10 0,3 1 1 15,8 5 5 1,3 1 0-16,11 6-5 0,7-6 1 16,3 3 2-16,11 9 1 15,7 1-1-15,-3 9 1 16,17-7-3-16,4 13 0 16,20 3-2-16,5 0 1 62,-1 7-1-31,15 3 1-15,13 5-1-16,-3 17 1 0,7-16-1 0,0 12 0 0,11-3 0 0,-14 10 1 16,6-16 0-16,12 13 0 0,-1 2 0 0,-11-12 1 0,5 1 0 0,9-5 0 0,-17-8 0 0,8 3 1 0,2 0-1 15,1-10 1-15,-11 3-3 16,7 13 1-1,0-12-1-15,1 2 0 0,-15 1-1 16,0-4 1-16,-11 1 0 16,1 2 0-16,-11-2-1 15,-8 2 1 1,-16-2-1-16,-8 2 0 0,-4-2 0 16,-13 6 1-16,-8-4-1 15,-6-12 1-15,-1 6-1 16,-10 1 1-16,-4 2 0 15,-7 1 0-15,-3 5-1 16,-11 1 1-16,-7 9-2 16,-7 0 0-16,-10 10 0 0,-8 3 0 15,-3 18-1 1,-11-6 1 46,-3 4 0-62,3 2 1 47,0-3 0-47,4 13 0 32,0-3 1-32,-7-6 0 15,-8 8 0-15,-6 11 0 0,-4-4 0 31,4 9 1-15,-4-12-1-16,3-6 0 0,1-3 0 0,0-4 1 0,13-9-1 16,4-3 1-16,4-12-1 15,0-13 0-15,3-4 0 0,1-5 1 0,-1-10-1 0,0-10 0 0,1-5 0 0,-1-4 1 0,-3-6-1 0,-1-6 1 16,1-7-2-16,0-9 1 0,-4-9 0 0,0-10 0 0,-10 0-1 0,0-12 1 0,3-7 0 16,-3-6 0-16,-11-12 0 0,-11-7 1 0,-6 0-1 15,-8-9 1-15,-3 0-1 16,-7-6 1-16,-7-1-1 15,-11-5 0-15,-7-1 0 16,7-6 0-16,-14 16 0 0,-7-7 0 16,0 4-1-1,4-4 1-15,-8 4 0 0,-3 3 1 32,-4-7 0-32,4 7 0 15,-10-1 0-15,-8-5 1 0,-3-1-1 0,-15-2 1 16,-2-1-1-16,2-6 1 15,-17 10-1-15,-3-7 0 16,3 3-1-16,-11-12 1 16,-3 9-1-16,7 3 0 0,-7 4-2 15,-4-1 1-15,-6 4-4 16,-11 9 1-16,-4-3-9 16,-14 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1T14:01:55.88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12231 5133 36 0,'53'6'18'0,"-18"0"-13"15,-24-2 19-15,3 5-25 16,3 19 1-16,1-3 0 15,0 4 0-15,6-8 0 16,1 5 1-16,3-1-1 16,4-3 0-16,0 0 0 15,-1-4 0-15,8-2 1 16,4-7 1-16,2-5 1 16,5-8 0-16,-1-8 2 15,1-16 0-15,3-22 0 0,14-13 0 16,0-16-2-16,10-27 1 15,15-35-9-15,-7-13 1 16,20-28-11-16,12-3 0 16</inkml:trace>
  <inkml:trace contextRef="#ctx0" brushRef="#br0" timeOffset="1020.18">14101 10589 22 0,'7'0'11'0,"3"6"-7"0,-10-6 12 0,7 0-15 16,0 0 0-16,0 4 0 15,0-1 1-15,0 0-3 16,1 6 0-16,-1 4 2 16,3 6 0-16,1 3 0 15,-1 6 0-15,1 3 1 16,7 4 1-16,-1-4 0 16,1-3 1-16,-4-9 2 15,0-3 0-15,0-10-1 16,4-19 1-16,6-21-2 15,8-35 1-15,14-44-2 16,3-34 1-16,19-32-7 16,23-41 1-16,22-15-12 15,-11-19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Google tesla stock</a:t>
            </a:r>
          </a:p>
          <a:p>
            <a:r>
              <a:rPr lang="en-US">
                <a:cs typeface="Calibri"/>
              </a:rPr>
              <a:t>Graph labels important</a:t>
            </a:r>
          </a:p>
          <a:p>
            <a:r>
              <a:rPr lang="en-US">
                <a:cs typeface="Calibri"/>
              </a:rPr>
              <a:t>Is this a function? What is x, y. Domain / range</a:t>
            </a:r>
          </a:p>
          <a:p>
            <a:r>
              <a:rPr lang="en-US">
                <a:cs typeface="Calibri"/>
              </a:rPr>
              <a:t>Key features: Inc / dec, max / min (local and global)</a:t>
            </a:r>
          </a:p>
          <a:p>
            <a:r>
              <a:rPr lang="en-US">
                <a:cs typeface="Calibri"/>
              </a:rPr>
              <a:t>Net change: f(b)-f(a)</a:t>
            </a:r>
          </a:p>
          <a:p>
            <a:r>
              <a:rPr lang="en-US">
                <a:cs typeface="Calibri"/>
              </a:rPr>
              <a:t>Hard to find precise values with graph, better to have a formula f(x). Not doable here.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Y=f(x), general graph on side</a:t>
            </a:r>
          </a:p>
          <a:p>
            <a:r>
              <a:rPr lang="en-US">
                <a:cs typeface="Calibri"/>
              </a:rPr>
              <a:t>Vertical line test</a:t>
            </a:r>
          </a:p>
          <a:p>
            <a:r>
              <a:rPr lang="en-US">
                <a:cs typeface="Calibri"/>
              </a:rPr>
              <a:t>Domain / range</a:t>
            </a:r>
          </a:p>
          <a:p>
            <a:r>
              <a:rPr lang="en-US">
                <a:cs typeface="Calibri"/>
              </a:rPr>
              <a:t>Inc / dec</a:t>
            </a:r>
          </a:p>
          <a:p>
            <a:r>
              <a:rPr lang="en-US">
                <a:cs typeface="Calibri"/>
              </a:rPr>
              <a:t>Max /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x^2-y=7</a:t>
            </a:r>
          </a:p>
          <a:p>
            <a:r>
              <a:rPr lang="en-US"/>
              <a:t>Equation and graph approach</a:t>
            </a:r>
          </a:p>
          <a:p>
            <a:r>
              <a:rPr lang="en-US">
                <a:cs typeface="Calibri"/>
              </a:rPr>
              <a:t>Domain and range</a:t>
            </a:r>
            <a:endParaRPr lang="en-US"/>
          </a:p>
          <a:p>
            <a:r>
              <a:rPr lang="en-US">
                <a:cs typeface="Calibri"/>
              </a:rPr>
              <a:t>Desmos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X^2+(y-1)^2=4</a:t>
            </a:r>
          </a:p>
          <a:p>
            <a:r>
              <a:rPr lang="en-US"/>
              <a:t>Equation and graph approach</a:t>
            </a:r>
          </a:p>
          <a:p>
            <a:r>
              <a:rPr lang="en-US">
                <a:cs typeface="Calibri"/>
              </a:rPr>
              <a:t>Domain and range</a:t>
            </a:r>
            <a:endParaRPr lang="en-US"/>
          </a:p>
          <a:p>
            <a:r>
              <a:rPr lang="en-US">
                <a:cs typeface="Calibri"/>
              </a:rPr>
              <a:t>Desmos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9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Linear: f(x)=</a:t>
            </a:r>
            <a:r>
              <a:rPr lang="en-US" err="1">
                <a:cs typeface="Calibri"/>
              </a:rPr>
              <a:t>mx+b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Powers: </a:t>
            </a:r>
            <a:r>
              <a:rPr lang="en-US" err="1">
                <a:cs typeface="Calibri"/>
              </a:rPr>
              <a:t>x^n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Root: \sqrt[n]{x}</a:t>
            </a:r>
          </a:p>
          <a:p>
            <a:r>
              <a:rPr lang="en-US" err="1">
                <a:cs typeface="Calibri"/>
              </a:rPr>
              <a:t>Recriprocal</a:t>
            </a:r>
            <a:r>
              <a:rPr lang="en-US">
                <a:cs typeface="Calibri"/>
              </a:rPr>
              <a:t>: 1/</a:t>
            </a:r>
            <a:r>
              <a:rPr lang="en-US" err="1">
                <a:cs typeface="Calibri"/>
              </a:rPr>
              <a:t>x^n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Abs value: |x|</a:t>
            </a:r>
          </a:p>
          <a:p>
            <a:r>
              <a:rPr lang="en-US">
                <a:cs typeface="Calibri"/>
              </a:rPr>
              <a:t>Desmos</a:t>
            </a:r>
          </a:p>
          <a:p>
            <a:r>
              <a:rPr lang="en-US">
                <a:cs typeface="Calibri"/>
              </a:rPr>
              <a:t>Will modify these later to grow complexity.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Graphs of 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Graph features</a:t>
            </a:r>
          </a:p>
          <a:p>
            <a:r>
              <a:rPr lang="en-US">
                <a:cs typeface="Calibri"/>
              </a:rPr>
              <a:t>Basic functions and their graphs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FCE3D4-B28D-411A-8A49-155AE9398177}"/>
                  </a:ext>
                </a:extLst>
              </p14:cNvPr>
              <p14:cNvContentPartPr/>
              <p14:nvPr/>
            </p14:nvContentPartPr>
            <p14:xfrm>
              <a:off x="3183840" y="3352680"/>
              <a:ext cx="4689360" cy="179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FCE3D4-B28D-411A-8A49-155AE93981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480" y="3343320"/>
                <a:ext cx="4708080" cy="18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2.2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4F5040-2209-4FC1-94F6-7E7C63DC1AA5}"/>
                  </a:ext>
                </a:extLst>
              </p14:cNvPr>
              <p14:cNvContentPartPr/>
              <p14:nvPr/>
            </p14:nvContentPartPr>
            <p14:xfrm>
              <a:off x="796320" y="1527120"/>
              <a:ext cx="484200" cy="163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4F5040-2209-4FC1-94F6-7E7C63DC1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60" y="1517760"/>
                <a:ext cx="502920" cy="16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086-7A85-441B-8CE7-6583A391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Graph Features: Stock Prices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E3B-92B2-467E-B6EA-436EF264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B89806-631D-401D-AF30-EE25220818B2}"/>
                  </a:ext>
                </a:extLst>
              </p14:cNvPr>
              <p14:cNvContentPartPr/>
              <p14:nvPr/>
            </p14:nvContentPartPr>
            <p14:xfrm>
              <a:off x="571680" y="25920"/>
              <a:ext cx="1134144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B89806-631D-401D-AF30-EE25220818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320" y="16560"/>
                <a:ext cx="1136016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9162-D754-4CF9-8422-F6F25380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Graph Features: Definitions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4BD9-0ACD-4C9B-AB52-0E5452CA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BBDED1-4E6D-4B51-A40F-8850BA2D5BF5}"/>
                  </a:ext>
                </a:extLst>
              </p14:cNvPr>
              <p14:cNvContentPartPr/>
              <p14:nvPr/>
            </p14:nvContentPartPr>
            <p14:xfrm>
              <a:off x="520560" y="-57600"/>
              <a:ext cx="11597040" cy="617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BBDED1-4E6D-4B51-A40F-8850BA2D5B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200" y="-66960"/>
                <a:ext cx="11615760" cy="61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44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18E4-F148-48CA-9C16-E40143B1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Determine if Function of 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6133-90EE-4534-B030-BE1A959B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F72069-E343-4816-A9A0-3C93EEB886F4}"/>
                  </a:ext>
                </a:extLst>
              </p14:cNvPr>
              <p14:cNvContentPartPr/>
              <p14:nvPr/>
            </p14:nvContentPartPr>
            <p14:xfrm>
              <a:off x="363240" y="546120"/>
              <a:ext cx="10437120" cy="601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F72069-E343-4816-A9A0-3C93EEB886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880" y="536760"/>
                <a:ext cx="10455840" cy="60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275424-C3B1-4C6A-819C-3724762AFA28}"/>
                  </a:ext>
                </a:extLst>
              </p14:cNvPr>
              <p14:cNvContentPartPr/>
              <p14:nvPr/>
            </p14:nvContentPartPr>
            <p14:xfrm>
              <a:off x="115560" y="187200"/>
              <a:ext cx="11787120" cy="661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275424-C3B1-4C6A-819C-3724762AFA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00" y="177840"/>
                <a:ext cx="11805840" cy="66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28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18E4-F148-48CA-9C16-E40143B18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6133-90EE-4534-B030-BE1A959B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FC9DBF-08C9-4403-8508-251FF361655E}"/>
                  </a:ext>
                </a:extLst>
              </p14:cNvPr>
              <p14:cNvContentPartPr/>
              <p14:nvPr/>
            </p14:nvContentPartPr>
            <p14:xfrm>
              <a:off x="349200" y="330480"/>
              <a:ext cx="11699640" cy="624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FC9DBF-08C9-4403-8508-251FF36165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0" y="321120"/>
                <a:ext cx="11718360" cy="626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83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425B-A354-4221-A72D-1E52A9ED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Classes of Functions and Their Graphs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24E0-6DFF-48CE-88F4-0C966DBF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62711-5A2F-4B17-AF47-8DD96036AE6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21213-5C2A-4E0F-8DE5-C514B99856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035A4E-0771-4A5F-8C39-0F8F1CC7ECF1}"/>
                  </a:ext>
                </a:extLst>
              </p14:cNvPr>
              <p14:cNvContentPartPr/>
              <p14:nvPr/>
            </p14:nvContentPartPr>
            <p14:xfrm>
              <a:off x="1226880" y="516960"/>
              <a:ext cx="10877760" cy="612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035A4E-0771-4A5F-8C39-0F8F1CC7EC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7520" y="507600"/>
                <a:ext cx="10896480" cy="61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51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2.2: 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 1, 3, 4, 6, 8, 9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11, 19, 25, 45, 49, 51, 53, 61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9238A0-7693-4369-A008-4F0741F00B52}"/>
                  </a:ext>
                </a:extLst>
              </p14:cNvPr>
              <p14:cNvContentPartPr/>
              <p14:nvPr/>
            </p14:nvContentPartPr>
            <p14:xfrm>
              <a:off x="4403160" y="1583640"/>
              <a:ext cx="942480" cy="232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9238A0-7693-4369-A008-4F0741F00B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3800" y="1574280"/>
                <a:ext cx="961200" cy="23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64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2.2 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C56521-1705-4683-AB1C-8F0103701471}"/>
                  </a:ext>
                </a:extLst>
              </p14:cNvPr>
              <p14:cNvContentPartPr/>
              <p14:nvPr/>
            </p14:nvContentPartPr>
            <p14:xfrm>
              <a:off x="750600" y="5475960"/>
              <a:ext cx="444960" cy="34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C56521-1705-4683-AB1C-8F0103701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40" y="5466600"/>
                <a:ext cx="463680" cy="3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2.2 Graphs of Functions</vt:lpstr>
      <vt:lpstr>Section 2.2 Homework Submission to Canvas</vt:lpstr>
      <vt:lpstr>Graph Features: Stock Prices</vt:lpstr>
      <vt:lpstr>Graph Features: Definitions</vt:lpstr>
      <vt:lpstr>Example: Determine if Function of x</vt:lpstr>
      <vt:lpstr>Example: Try on Own</vt:lpstr>
      <vt:lpstr>Classes of Functions and Their Graphs</vt:lpstr>
      <vt:lpstr>Section 2.2: Textbook Examples and Exercises</vt:lpstr>
      <vt:lpstr>Section 2.2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2020-10-21T14:02:13Z</dcterms:modified>
</cp:coreProperties>
</file>