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71" r:id="rId5"/>
    <p:sldId id="272" r:id="rId6"/>
    <p:sldId id="273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72C57-EB9C-49AA-B7AF-0FABB608B4D2}" v="1" dt="2020-10-26T14:11:27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5D572C57-EB9C-49AA-B7AF-0FABB608B4D2}"/>
    <pc:docChg chg="modSld">
      <pc:chgData name="Chad Vidden" userId="fa919fd6-03f8-48d0-9b95-10ac8c9672df" providerId="ADAL" clId="{5D572C57-EB9C-49AA-B7AF-0FABB608B4D2}" dt="2020-10-26T14:11:27.486" v="0"/>
      <pc:docMkLst>
        <pc:docMk/>
      </pc:docMkLst>
      <pc:sldChg chg="addSp">
        <pc:chgData name="Chad Vidden" userId="fa919fd6-03f8-48d0-9b95-10ac8c9672df" providerId="ADAL" clId="{5D572C57-EB9C-49AA-B7AF-0FABB608B4D2}" dt="2020-10-26T14:11:27.486" v="0"/>
        <pc:sldMkLst>
          <pc:docMk/>
          <pc:sldMk cId="3637318454" sldId="257"/>
        </pc:sldMkLst>
        <pc:inkChg chg="add">
          <ac:chgData name="Chad Vidden" userId="fa919fd6-03f8-48d0-9b95-10ac8c9672df" providerId="ADAL" clId="{5D572C57-EB9C-49AA-B7AF-0FABB608B4D2}" dt="2020-10-26T14:11:27.486" v="0"/>
          <ac:inkMkLst>
            <pc:docMk/>
            <pc:sldMk cId="3637318454" sldId="257"/>
            <ac:inkMk id="5" creationId="{6267BD6E-4C27-44B7-AED0-687630F0D3DD}"/>
          </ac:inkMkLst>
        </pc:inkChg>
      </pc:sldChg>
      <pc:sldChg chg="addSp">
        <pc:chgData name="Chad Vidden" userId="fa919fd6-03f8-48d0-9b95-10ac8c9672df" providerId="ADAL" clId="{5D572C57-EB9C-49AA-B7AF-0FABB608B4D2}" dt="2020-10-26T14:11:27.486" v="0"/>
        <pc:sldMkLst>
          <pc:docMk/>
          <pc:sldMk cId="541778303" sldId="263"/>
        </pc:sldMkLst>
        <pc:inkChg chg="add">
          <ac:chgData name="Chad Vidden" userId="fa919fd6-03f8-48d0-9b95-10ac8c9672df" providerId="ADAL" clId="{5D572C57-EB9C-49AA-B7AF-0FABB608B4D2}" dt="2020-10-26T14:11:27.486" v="0"/>
          <ac:inkMkLst>
            <pc:docMk/>
            <pc:sldMk cId="541778303" sldId="263"/>
            <ac:inkMk id="4" creationId="{99E90847-8901-4B4F-9025-CCE89C741301}"/>
          </ac:inkMkLst>
        </pc:inkChg>
      </pc:sldChg>
      <pc:sldChg chg="addSp">
        <pc:chgData name="Chad Vidden" userId="fa919fd6-03f8-48d0-9b95-10ac8c9672df" providerId="ADAL" clId="{5D572C57-EB9C-49AA-B7AF-0FABB608B4D2}" dt="2020-10-26T14:11:27.486" v="0"/>
        <pc:sldMkLst>
          <pc:docMk/>
          <pc:sldMk cId="428979655" sldId="264"/>
        </pc:sldMkLst>
        <pc:inkChg chg="add">
          <ac:chgData name="Chad Vidden" userId="fa919fd6-03f8-48d0-9b95-10ac8c9672df" providerId="ADAL" clId="{5D572C57-EB9C-49AA-B7AF-0FABB608B4D2}" dt="2020-10-26T14:11:27.486" v="0"/>
          <ac:inkMkLst>
            <pc:docMk/>
            <pc:sldMk cId="428979655" sldId="264"/>
            <ac:inkMk id="4" creationId="{3B896205-368D-453D-BC89-5C40B344312B}"/>
          </ac:inkMkLst>
        </pc:inkChg>
      </pc:sldChg>
      <pc:sldChg chg="addSp">
        <pc:chgData name="Chad Vidden" userId="fa919fd6-03f8-48d0-9b95-10ac8c9672df" providerId="ADAL" clId="{5D572C57-EB9C-49AA-B7AF-0FABB608B4D2}" dt="2020-10-26T14:11:27.486" v="0"/>
        <pc:sldMkLst>
          <pc:docMk/>
          <pc:sldMk cId="2413296860" sldId="269"/>
        </pc:sldMkLst>
        <pc:inkChg chg="add">
          <ac:chgData name="Chad Vidden" userId="fa919fd6-03f8-48d0-9b95-10ac8c9672df" providerId="ADAL" clId="{5D572C57-EB9C-49AA-B7AF-0FABB608B4D2}" dt="2020-10-26T14:11:27.486" v="0"/>
          <ac:inkMkLst>
            <pc:docMk/>
            <pc:sldMk cId="2413296860" sldId="269"/>
            <ac:inkMk id="4" creationId="{79DC55EC-6BAC-4DFB-A051-C3E12E00E0D7}"/>
          </ac:inkMkLst>
        </pc:inkChg>
      </pc:sldChg>
      <pc:sldChg chg="addSp">
        <pc:chgData name="Chad Vidden" userId="fa919fd6-03f8-48d0-9b95-10ac8c9672df" providerId="ADAL" clId="{5D572C57-EB9C-49AA-B7AF-0FABB608B4D2}" dt="2020-10-26T14:11:27.486" v="0"/>
        <pc:sldMkLst>
          <pc:docMk/>
          <pc:sldMk cId="692642629" sldId="270"/>
        </pc:sldMkLst>
        <pc:inkChg chg="add">
          <ac:chgData name="Chad Vidden" userId="fa919fd6-03f8-48d0-9b95-10ac8c9672df" providerId="ADAL" clId="{5D572C57-EB9C-49AA-B7AF-0FABB608B4D2}" dt="2020-10-26T14:11:27.486" v="0"/>
          <ac:inkMkLst>
            <pc:docMk/>
            <pc:sldMk cId="692642629" sldId="270"/>
            <ac:inkMk id="4" creationId="{F89F5E80-5A98-4F80-A8E7-F6CC900A479D}"/>
          </ac:inkMkLst>
        </pc:inkChg>
      </pc:sldChg>
      <pc:sldChg chg="addSp">
        <pc:chgData name="Chad Vidden" userId="fa919fd6-03f8-48d0-9b95-10ac8c9672df" providerId="ADAL" clId="{5D572C57-EB9C-49AA-B7AF-0FABB608B4D2}" dt="2020-10-26T14:11:27.486" v="0"/>
        <pc:sldMkLst>
          <pc:docMk/>
          <pc:sldMk cId="4198890115" sldId="271"/>
        </pc:sldMkLst>
        <pc:inkChg chg="add">
          <ac:chgData name="Chad Vidden" userId="fa919fd6-03f8-48d0-9b95-10ac8c9672df" providerId="ADAL" clId="{5D572C57-EB9C-49AA-B7AF-0FABB608B4D2}" dt="2020-10-26T14:11:27.486" v="0"/>
          <ac:inkMkLst>
            <pc:docMk/>
            <pc:sldMk cId="4198890115" sldId="271"/>
            <ac:inkMk id="4" creationId="{BF46D8ED-429F-480A-8F80-F488EE149851}"/>
          </ac:inkMkLst>
        </pc:inkChg>
      </pc:sldChg>
      <pc:sldChg chg="addSp">
        <pc:chgData name="Chad Vidden" userId="fa919fd6-03f8-48d0-9b95-10ac8c9672df" providerId="ADAL" clId="{5D572C57-EB9C-49AA-B7AF-0FABB608B4D2}" dt="2020-10-26T14:11:27.486" v="0"/>
        <pc:sldMkLst>
          <pc:docMk/>
          <pc:sldMk cId="1236477109" sldId="272"/>
        </pc:sldMkLst>
        <pc:inkChg chg="add">
          <ac:chgData name="Chad Vidden" userId="fa919fd6-03f8-48d0-9b95-10ac8c9672df" providerId="ADAL" clId="{5D572C57-EB9C-49AA-B7AF-0FABB608B4D2}" dt="2020-10-26T14:11:27.486" v="0"/>
          <ac:inkMkLst>
            <pc:docMk/>
            <pc:sldMk cId="1236477109" sldId="272"/>
            <ac:inkMk id="4" creationId="{18092D80-B45E-4B6B-839C-BD9548AC22D8}"/>
          </ac:inkMkLst>
        </pc:inkChg>
      </pc:sldChg>
      <pc:sldChg chg="addSp">
        <pc:chgData name="Chad Vidden" userId="fa919fd6-03f8-48d0-9b95-10ac8c9672df" providerId="ADAL" clId="{5D572C57-EB9C-49AA-B7AF-0FABB608B4D2}" dt="2020-10-26T14:11:27.486" v="0"/>
        <pc:sldMkLst>
          <pc:docMk/>
          <pc:sldMk cId="583993040" sldId="273"/>
        </pc:sldMkLst>
        <pc:inkChg chg="add">
          <ac:chgData name="Chad Vidden" userId="fa919fd6-03f8-48d0-9b95-10ac8c9672df" providerId="ADAL" clId="{5D572C57-EB9C-49AA-B7AF-0FABB608B4D2}" dt="2020-10-26T14:11:27.486" v="0"/>
          <ac:inkMkLst>
            <pc:docMk/>
            <pc:sldMk cId="583993040" sldId="273"/>
            <ac:inkMk id="4" creationId="{94211D41-6D46-44F2-8756-2A4DB9B9D697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15:29:37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8879 12289 45 0,'60'-75'22'0,"-7"53"-14"0,-42 9 22 16,3-3-27-16,4-2 1 15,-11 2 1-15,3 3 1 16,-3-2-7-16,0 5 0 15,-7 4 5-15,-3 12 0 16,-11 19-3-16,-11-6 1 16,-10 19-3-16,-4 15 1 15,-17-3-4-15,3 10 1 16,0-4-1-16,7 1 1 16,4 5 0-16,10-8 0 0,11-13 2 15,-1-4 1-15,12-5 2 16,3-4 1-16,14-6 0 15,14-7 0-15,7-2 0 16,11-4 1-16,7 4-2 16,3-1 0-16,-3 4-1 15,-11 15 0-15,-10-5-1 16,-11 21 1-16,-14 6-1 16,-14 10 0-16,0-1-2 15,-4 1 0-15,-6 0-4 16,-5-4 1-16,1-9-5 15,4-6 1-15,2-12-8 16,-2-1 1-16</inkml:trace>
  <inkml:trace contextRef="#ctx0" brushRef="#br0" timeOffset="742.82">9088 12195 41 0,'7'0'20'0,"0"66"-21"0,-7-41 33 15,0 9-33-15,-4 19 1 16,4 13 0-16,4 10 0 0,-1 11 0 15,1-5 1-15,-1 3-1 16,-3-4 0-16,0-18 0 16,4-7 1-16,3-9-1 15,0-9 1-15,7-13-1 16,-7-9 1-16,7-10-1 16,-3-6 1-16,3-9-1 15,0-7 0-15,0 0-1 16,0-6 1-16,-3 10 0 15,-1-1 0-15,1 1 0 16,0 5 0-16,-1 14 0 16,-3 2 0-16,0 10 0 15,0 3 0-15,0 3-1 16,4 0 0-16,0 3-2 16,-1-6 0-16,1-3-2 15,-1 0 1-15,4-10-1 0,0 1 0 16,8-4-1-16,-1-3 0 15,0-6 1-15,4-7 0 16,-8-2 3-16,8-4 1 16,0 1 3-16,-1 2 1 15,-2-3 2-15,-5 1 1 16,1-1 2-16,-4 3 0 16,0 1 0-16,-3-7 0 15,-1 3-2-15,-3-2 0 0,-3 2-3 16,-8 3 1-1,1 7-2-15,-4 0 1 0,-7 3-3 16,-8-4 0-16,-2 11-2 16,-4-1 1-16,-1 6-2 15,5 7 1-15,2 3-1 16,8 6 0-16,4 0-1 16,6 3 1-16,4 0-1 15,7-6 0-15,7-9-2 16,8-4 0-16,-1-9-3 15,0-6 1-15,0-4-2 16,-3-5 0-16</inkml:trace>
  <inkml:trace contextRef="#ctx0" brushRef="#br0" timeOffset="1028.16">9800 13079 35 0,'11'31'17'0,"-1"-15"-12"0,-6-10 34 15,-1-3-35 1,1 1 1-16,-4-4 1 16,3-7 1-16,-3 1-9 0,0-3 0 15,0-7 6-15,0 0 1 16,-3-3-3-16,-1-2 0 16,4 5 0-16,7 0 0 15,1 1-1-15,6-1 1 16,0-3-1-16,7-3 0 0,7-3-1 15,0 3 1-15,1 3-3 16,-5 4 0-16,1 2-7 16,-4 4 1-16,-7-1-9 15,-7 4 0-15</inkml:trace>
  <inkml:trace contextRef="#ctx0" brushRef="#br0" timeOffset="1492.99">10315 11928 41 0,'21'-6'20'0,"-6"6"-12"0,-15 0 27 15,3 3-31-15,4 6 0 16,-3 13 1-16,-1 13 0 0,-6 6-8 16,-4 9 1-16,-8 16 3 15,-2 22 0-15,-1 12-5 16,1-6 1-16,2 3-3 16,5-6 1-16,-1-19-2 15,4-9 1-15,4-4-1 16,-1-11 0-16,1-17-2 15,3-6 1-15,3-16-2 16,-3-9 1-16</inkml:trace>
  <inkml:trace contextRef="#ctx0" brushRef="#br0" timeOffset="1750.38">9994 12671 30 0,'0'13'15'0,"18"-10"-7"0,-8-3 29 16,5-9-33-16,9-1 1 15,8 1 2-15,3-7 0 16,15-3-9-16,13 1 0 16,11-8 5-16,0 1 1 15,-3 7-3-15,-15 5 0 16,-10 4-4-16,-14 12 1 15,-11 12-7-15,-17 7 1 0,-15 7-7 16,-10 8 1-16</inkml:trace>
  <inkml:trace contextRef="#ctx0" brushRef="#br0" timeOffset="2123.37">8625 13631 43 0,'-14'25'21'0,"4"10"-22"16,10-29 34-16,0-3-30 15,7 6 1-15,3-9 3 0,8 0 0 16,14-3-7-16,10 3 0 16,18-9 7-16,18-1 0 15,20-5-1-15,22-4 0 16,18-9-2-16,24-1 0 16,15-8-2-16,-8-7 1 15,7-3-4-15,-10 3 1 16,-18 13-5-16,-24 12 0 15,-22 6-12-15,-31 16 1 16,-36 22-4-16,-21 16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15:29:55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4747 34 0,'4'19'17'0,"10"-10"-10"0,-11-9 18 15,8 10-24-15,-4-7 1 16,3 6 1-16,-6 4 0 16,7 6-4-16,3-4 1 15,-4 4 1-15,1 3 1 0,-1-3-1 16,1-3 1-16,0-4 1 15,-4 1 0-15,3-4 0 16,1-15 0-16,-1-16 0 16,1-13 1-16,7-18-2 15,13-19 0-15,8-22-5 16,21-19 0-16,11-19-11 16,-1-9 0-16,-13 0-2 15,-15 25 1-15</inkml:trace>
  <inkml:trace contextRef="#ctx0" brushRef="#br0" timeOffset="946.07">3270 7654 25 0,'39'-6'12'0,"-18"-19"-2"0,-14 15 18 16,4-2-24-16,-1-4 0 16,1-3 3-16,0-3 1 15,-4-6-9-15,-7 3 0 16,-7 3 5-16,-11 3 1 16,-14-3-3-16,-10 7 1 15,-7 2-2-15,-1 7 1 16,-20 3-2-16,-8 3 0 15,-14 15-1-15,-3 14 1 0,10 8-3 16,-3 13 0-16,7 10-1 16,-4 12 1-16,22 6-1 15,-4 10 1-15,17 6 0 16,19 4 1-16,-1 8 1 16,14-9 0-16,-3 1 2 15,14-4 0-15,7-3-1 16,7-10 0-16,4-6 0 15,17-15 1-15,7-13 0 16,15-19 0-16,6-12-1 16,25-22 0-16,25-23 1 15,-4-11 0-15,11-17 0 16,4-18 0 0,-26-10-1-16,-6-12 1 0,-14-16-1 15,-19 7 1-15,-13 5-2 16,-18-9 1-16,-10 10-1 15,-22 3 1-15,-10 3-2 0,-21 15 0 16,3 10-6-16,-21 10 0 16,-7 2-3-16,-3 20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15:30:05.9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23T15:30:09.228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6325 4860 32 0,'0'-3'16'0,"0"3"-1"15,0 3 16-15,0 3-26 16,0 10 0-16,0 6 1 16,-7-13 1-16,0 10-10 15,-3 13 1-15,-1 5 5 16,-3 10 0-16,-7 16-3 16,3 3 1-16,-3 9-3 0,-4-18 1 15,4 5-4-15,7-2 1 16,-7-7-5-16,7-3 1 15,0-18-7-15,3-7 1 16</inkml:trace>
  <inkml:trace contextRef="#ctx0" brushRef="#br0" timeOffset="272.66">6057 5011 40 0,'0'18'20'0,"11"14"-22"0,-4-20 33 0,0 4-30 15,7 0 1-15,0 12 0 16,4 0 1-16,-8 0-5 15,8-3 1-15,-7-9-6 16,-8-6 0-16,-3-20-5 16,0-2 0-16</inkml:trace>
  <inkml:trace contextRef="#ctx0" brushRef="#br0" timeOffset="632.84">6685 4976 42 0,'-7'0'21'0,"7"-3"-17"15,0 3 37-15,7-6-40 16,4-1 0-16,-1 7 0 16,8 4 1-16,3-1-3 15,0-6 0-15,8 3-2 16,-8-4 1-16,0 8-9 15,-4-4 0-15,-6 3-3 16,-11-3 0-16</inkml:trace>
  <inkml:trace contextRef="#ctx0" brushRef="#br0" timeOffset="826.75">6689 5155 51 0,'28'6'25'0,"42"-6"-30"0,-48 0 49 15,2-3-45-15,-3 0 0 16,1 0-8-16,6 0 1 16,-7-1-2-16,-3 1 1 15</inkml:trace>
  <inkml:trace contextRef="#ctx0" brushRef="#br0" timeOffset="1411.69">7581 5434 56 0,'-7'9'28'0,"-10"-43"-31"0,13 18 46 15,-3-15-42-15,-7-19 0 0,3-10 1 16,1-6 0-16,-8 4-3 16,4-14 1-16,7 4 1 15,7-9 1-15,0 2-1 16,0-2 0 15,7 9 0-31,7 18 1 0,4 4-2 0,-1 6 1 0,1 10-2 16,0 5 0-16,-1 20-3 15,1-4 1-15,-4 20-5 16,-3 12 0-16,-4 15-8 16,-14 10 1-16,-8 6-1 15,-2 10 1-15</inkml:trace>
  <inkml:trace contextRef="#ctx0" brushRef="#br0" timeOffset="1611.28">7310 5149 53 0,'3'9'26'0,"15"-12"-35"0,-8 3 54 15,1 0-45-15,-1 0 0 16,8 0 0-16,7 0 1 16,-8 0-3-16,5 0 1 15,6 0-8-15,-7 0 1 16,7-3-6-16,0-4 0 15</inkml:trace>
  <inkml:trace contextRef="#ctx0" brushRef="#br0" timeOffset="1906.65">8061 5061 37 0,'11'0'18'0,"-1"-10"-16"16,-10 10 28-16,7-3-29 16,-7 3 1-16,0 0 1 15,0 0 0-15,0 3-3 16,-10 10 0-16,-4-1 2 16,3 4 0-16,0 3-2 0,-3 12 1 15,4 4-2 1,-8-1 1-16,7 1-2 15,4-1 1-15,7 1-2 0,7-4 1 16,0 7-6-16,1-13 1 16,9-6-5-16,-3-7 1 15</inkml:trace>
  <inkml:trace contextRef="#ctx0" brushRef="#br0" timeOffset="2146.73">8495 5161 38 0,'3'-12'19'0,"-3"24"-19"0,-3-9 32 0,-4 4-32 16,-4 11 1-16,-10 11 0 16,0-4 1-16,3 6-3 15,-10 4 1-15,7-1 1 16,3 10 0-16,1-22-3 15,3 0 1-15,3 0-8 16,4-3 1-16,3-10-4 16,4 4 1-16</inkml:trace>
  <inkml:trace contextRef="#ctx0" brushRef="#br0" timeOffset="2388.91">8322 5327 36 0,'14'54'18'0,"18"15"-18"0,-22-57 32 16,5-2-32-16,2 2 1 15,1 1-1-15,0-1 1 16,3-6-5-16,-11-2 1 15,4-4-5-15,-3 3 1 0,0-3-4 16,-4-13 0-16</inkml:trace>
  <inkml:trace contextRef="#ctx0" brushRef="#br0" timeOffset="2626.21">8647 5089 59 0,'31'53'29'0,"22"-18"-37"16,-35-23 63-16,0 10-55 15,3 0 1-15,-4 3-2 16,-3 10 1-16,-6 2-6 15,-12 1 1-15,-14 12-12 16,-20 4 1-16</inkml:trace>
  <inkml:trace contextRef="#ctx1" brushRef="#br0">18210 5440 0,'0'0'15</inkml:trace>
  <inkml:trace contextRef="#ctx0" brushRef="#br0" timeOffset="4111.62">23985 4358 18 0,'-3'63'9'0,"10"41"-9"16,-7-64 9-16,-4 17-8 16,1 24 1-16,-1 4 4 15,-3 18 0-15,-3 13-4 16,6 10 0-16,-3 15 5 0,-3 31 0 16,6-8 0-16,-3 17 1 15,0 20-3-15,3-3 1 16,-3 12-3-16,4 9 0 15,-4 16-1-15,3 1 1 16,-3 18-2-16,4 0 1 16,-4 9-1-16,-1 0 0 15,1 10-1-15,0-6 0 16,-3 6 0-16,3-4 0 0,-4 10 0 16,4 0 0-16,0 7 0 15,4-1 1-15,-1 4-1 16,4-7 0-16,4 0-2 15,6-3 1-15,-3 0-2 16,7-6 1-16,-3-6-2 16,3-7 1-16,-3-15-3 15,-1-10 1-15,4-6-2 16,-3-13 1-16,-1-12 0 16,5 0 0-16,-1-19 0 15,-7-16 1-15,0-3-1 16,0-25 1-16,-7-18-1 15,-7-23 0-15</inkml:trace>
  <inkml:trace contextRef="#ctx0" brushRef="#br0" timeOffset="5163.38">19403 9517 21 0,'99'-28'10'0,"17"-4"-10"15,-74 23 19-15,22-10-17 16,20-3 0-16,8 0 2 15,28-3 1-15,14 3-6 16,4 3 1-16,24 4 2 16,14-1 1-16,11 10-1 15,22-1 0-15,-5 4-2 16,22 3 1-16,3 0 0 16,15 3 0-16,6 4 0 0,18 2 0 15,0 7 1-15,15-7 0 16,-8 0 0-16,21 1 1 15,-3-4-1-15,14 4 1 16,-4-1-1-16,1 4 0 16,13-1 0-16,1-3 1 15,17 4-1-15,-11-10 1 16,-3 3-1 0,29 4 0-16,-8 2-1 15,3 4 1-15,-6 3-2 0,-7 0 1 0,-4 3-1 16,-18 3 1-16,1-6-1 15,-29-1 1-15,-10 7-2 16,-22 1 1-16,-21 2-5 16,-24-3 0-16,-11-6-10 15,-46-7 1-15</inkml:trace>
  <inkml:trace contextRef="#ctx0" brushRef="#br0" timeOffset="5869.29">30533 9319 31 0,'-11'25'15'0,"11"4"-4"0,4-20 16 0,-1-3-23 16,1 0 0-16,3 1 3 16,4-1 0-16,-1 0-8 15,4-3 0-15,14 1 6 16,8 2 0-16,10 6-2 15,14 4 0-15,7 3-1 16,-7 0 0-16,-7 3-2 16,-8 0 0-16,-13-4-1 15,-11 11 0-15,-10 8-2 16,-11 7 1-16,-7 6-2 16,-7 7 1-16,-7-4-2 15,-11 13 0-15,4-6 1 0,-1 2 1 16,5 4 1-16,2-3 0 15,5-10 2-15,3-9 0 16,0-13 3-16,7-6 0 16,0-12 1-16,-1-10 0 15,5-15 0 1,-1-20 0-16,1-18-1 0,-4-10 1 16,-11-24-3-16,1-4 0 15,-5 3-4-15,1-6 1 16,4 7-8-16,-1 8 1 15,-7 1-6-15,-3 9 0 16</inkml:trace>
  <inkml:trace contextRef="#ctx0" brushRef="#br0" timeOffset="6295.75">32046 9837 44 0,'7'22'22'0,"-35"18"-29"0,14-21 38 0,-7-3-31 16,-7 9 1-16,-8 9-1 15,-9 1 1-15,9 6-2 16,5-4 0-16,-1 4-2 16,7-13 0-16,4-6-9 15,7-12 1-15</inkml:trace>
  <inkml:trace contextRef="#ctx0" brushRef="#br0" timeOffset="6504.63">31750 9727 43 0,'28'59'21'0,"29"70"-20"0,-43-94 34 0,7 12-34 16,7 9 0-16,7 10-2 16,11 3 0-16,0-10-5 15,-3-8 0-15,-15-26-7 16,-14-13 1-16</inkml:trace>
  <inkml:trace contextRef="#ctx0" brushRef="#br0" timeOffset="7445.11">23823 4700 35 0,'0'-6'17'0,"21"-25"-14"0,-14 21 26 0,4-2-28 0,-1-4 0 0,-2-3 1 15,-1-15 1-15,-4-1-4 16,-3 4 0-16,0-7 2 15,-3-3 1-15,-1 1-1 16,1 2 0-16,3 0-1 16,0-9 1-16,3 10-1 15,1 8 0-15,3 7-1 16,0 4 0-16,0 8-1 16,0 13 0-16,0 16 0 15,3 6 0-15,8 7 0 16,-7 8 1-16,6 4 2 15,4 10 0-15,4-7 3 0,3 9 0 16,8-3 1-16,-5-9 0 16,1-3 0-16,0-6 0 15,-7-7-1-15,-1-13 1 16,-3-2-3-16,1-7 0 16,-5-6-1-16,-6-6 1 15,-11 0-2-15,-11-7 1 16,-10 4-2-16,-14-7 1 15,-15 13-1-15,12-6 0 16,-22 5-2 15,-14 1 1-31,-8 3-3 16,5 0 0-16,-1 3-8 0,4 1 0 0,4 5-2 0,6 0 0 16</inkml:trace>
  <inkml:trace contextRef="#ctx0" brushRef="#br0" timeOffset="7836.86">24031 3104 34 0,'0'3'17'0,"7"25"-13"0,-7-21 30 0,-7 11-33 16,4 17 1-16,-8-10 0 16,-10 22 0-16,-11 6-3 15,-14 20 0-15,0 8 1 16,1-3 0-16,6 7-4 16,7-10 0-16,7-12-8 15,4-16 0-15</inkml:trace>
  <inkml:trace contextRef="#ctx0" brushRef="#br0" timeOffset="8003.3">23760 3239 34 0,'42'72'17'0,"18"-16"-50"15,-46-30 25-15,-7-8 6 0,-3 11 0 16</inkml:trace>
  <inkml:trace contextRef="#ctx0" brushRef="#br1" timeOffset="15613.45">18877 4252 34 0,'21'9'17'0,"-3"10"-12"16,-11-10 18-16,7 7-23 15,-3 9 1-15,-1-12 1 16,4 9 0-16,1 6-2 0,-1 9 1 15,-7-2 1-15,0 18 0 16,0 1 1-16,3-1 0 16,4 6 0-16,1 4 0 15,-1-13-1-15,3 7 1 16,1 6-1-16,3 2 0 16,-3 14-2-16,6-10 1 15,1 6 0-15,3-12 0 16,1 6-1-16,6 15 0 15,0-2 0-15,0 3 0 16,4 6 0-16,4-1 1 16,-12-11-1-16,1 6 0 0,0 5 0 15,0 1 0 1,24 35 0 0,-7 2 1-16,-6-15-1 15,-1 3 0-15,-3-12 1 16,-4 2 0-16,0-8-1 15,1 2 0-15,-1-3 0 16,-3 4 1-16,0-4-2 16,-1 6 1-16,-3-6 0 15,-6-2 0-15,2 2 0 16,1 3 0-16,7 0-1 16,0-2 1-16,-1 2 0 15,-2-9 0-15,-1 9 0 16,3 1 0-16,1-1 0 15,4-6 0-15,-1 6 0 16,4-9 1-16,-4 0-1 0,0 0 0 16,0 0 0-16,-3 3 0 15,-4 0 0-15,1-3 1 16,2 3-1-16,5-6 0 16,2 3 0-16,1-6 0 15,0-1 0-15,3 4 0 16,1-13 0-16,3 1 0 15,-4-1 0-15,4 0 0 16,-4-6 0-16,-3 0 0 0,0-3-1 16,7-3 1-16,-1 3-1 15,-2-13 1-15,3-6-1 16,3-3 1-16,4-3-1 16,-4-4 0-16,1-2 0 15,-4-7 1-15,-8-6-1 16,1-3 1-16,7-4 0 15,0-2 1-15,0-10-2 16,-4 0 1-16,-3-6 0 16,3-6 0-16,4-10 0 15,-4 3 0-15,4-3-1 16,0-3 1-16,-3-9 0 16,-5-7 1-16,-6 7 0 15,-4-7 0-15,1-5-1 16,-1-8 0-16,-4 1 1 15,5-6 0-15,-1 6-1 16,0-7 1-16,0-6-1 0,-3 7 1 16,0-13-1-16,-1 3 1 15,-2 0-1-15,-1-3 1 16,0 10-1-16,4-7 1 16,-1-3-1-16,1 6 1 15,0-3-1-15,-1 0 1 16,1-3-1-16,3 0 1 15,-3-3-1-15,0 6 1 16,-8 1-1-16,8-4 0 16,3 3 0-16,4 0 0 15,3 0 0-15,1 7 0 0,-1-1 0 16,4-6 1-16,3 13-1 16,0 3 0-16,4-7 0 15,0 7 0-15,-4 3 0 16,-6 9 1-16,2 1-1 15,1-1 0-15,4-3 0 16,6 4 0-16,-7 2 0 16,1 4 0-16,-1 3 0 15,0-1 0-15,1 7-1 16,-1 0 1-16,0 4 0 16,1-1 0-16,-8 3 0 31,-3 0 0-16,-1 4 0-15,5-4 1 0,-5 7-1 0,5-1 0 0,-1 4 0 16,0 0 0-16,1 3 0 0,-1-4 0 16,0 7 0-16,-3-3 0 15,0 3 0-15,-1 3 0 16,5 4 0-16,-5-1 0 16,1 3 0-16,-4 4 0 15,1 0 0-15,-5 5 1 16,1-2-1-16,3 3 0 15,4 0 0-15,0 3 0 16,-1 6 0-16,-2 0 0 16,-1-6-1-16,0 3 1 0,0 3 0 15,4 7 1-15,0-1-1 16,0 4 0-16,-1 0 0 16,-2 2 0-16,-1 4 0 15,4 0 0 1,-4 3-1-16,-4 13 1 0,-2-7 0 15,-8 0 1-15,3 4-1 16,8-1 0-16,-4 1 0 16,4 12 0-16,0-7 0 15,3 7 0-15,-3-3 0 16,-1 13 0-16,4-4 0 16,1-9 1-16,-5 9-1 15,1 0 1-15,3-3-1 16,0 7 1-16,1-10-1 15,2 9 1-15,-2-12-1 16,-5 3 1-16,1 3-1 0,0 3 0 16,-4 1 0-1,-7-1 1-15,7 3-1 0,0 4 1 16,1-7-1-16,-1 7 0 16,3-4 0-16,5 16 0 15,-1-6 0-15,0 6 0 16,0-3 0-1,4-3 0-15,0 3 0 0,3 6 1 16,7-6-2-16,-3 0 1 16,-4-3 0-16,-3 2 0 15,-4-5 0-15,4 9 0 16,7 0 0-16,0 0 0 16,3-6 0-16,0 3 1 0,1-9-1 15,6 2 0-15,4 1 0 16,4-10 1-1,-8-6-1-15,-3-3 0 0,-4-9 0 16,4-7 0-16,0 0 0 16,7-6 0-16,0-7-1 15,3-5 1-15,1-4-1 16,6-9 1-16,-6-4-1 16,-5-8 1-16,-2-4-1 15,3-3 0-15,7-6 0 16,0-7 1-16,0-3-1 15,3-12 0-15,4-9 0 16,-3-4 1-16,-8-16-1 16,-6-9 1-16,6-6-1 15,4-6 1-15,-4-10-1 16,4-15 1-16,0-7-1 0,0-9 1 16,0-7 0-16,-3-12 0 15,-4-6 0-15,-7-3 0 16,3-10 0-16,4 0 0 15,3-6 0-15,4-9 1 16,-3-1-1-16,6-6 0 16,1-2 0-16,-1-14 1 15,-6 1-1-15,-8-4 0 0,7-6 0 16,4-9 1-16,4-3-1 16,-1-7 1-1,1 4-1 1,10-4 1-16,-7-12 0 15,-11-7 0-15,15-2-1 0,7-13 1 0,3 6 0 16,3-6 0-16,8-1-1 16,-11 14 1 15,15 9-1-31,6-1 1 0,7 17-1 0,8 6 1 0,-19 12-2 16,8 13 0-16,4 12-2 15,-8 7 0-15,-7 22-8 16,-17 15 0-1,-18-3-6 1,7 22 0-16</inkml:trace>
  <inkml:trace contextRef="#ctx0" brushRef="#br1" timeOffset="16515.84">31778 3574 33 0,'-14'44'16'0,"-25"16"-13"0,32-44 16 15,-7 12-20 1,-11 3 1-16,-13 13 0 16,-12 9 0-16,1 13 1 0,-4 3 0 15,0 0-1 1,7 10 1-16,7-7-1 0,8-19 0 31,2 0-7-31,8-18 0 0,7-13-3 31,4-10 1-31</inkml:trace>
  <inkml:trace contextRef="#ctx0" brushRef="#br1" timeOffset="16733.27">31316 3625 38 0,'4'9'19'0,"24"7"-23"0,-21-4 37 0,0 7-31 16,0 9 0-16,0 7 0 16,4-4 1-16,-1-3-7 15,-3 1 1-15,0-4-8 16,-3 0 1-16</inkml:trace>
  <inkml:trace contextRef="#ctx0" brushRef="#br1" timeOffset="17049.22">31746 3963 46 0,'11'16'23'0,"0"-10"-22"0,-4-6 37 15,3 0-38-15,4 0 1 0,4-3-1 16,0 0 0-16,-1 0-6 16,-3 3 1-16,-3 3-8 15,0 3 0-15</inkml:trace>
  <inkml:trace contextRef="#ctx0" brushRef="#br1" timeOffset="17219.65">31690 4258 38 0,'0'-9'19'0,"11"9"-22"0,-4-10 26 0,3 4-27 0,4-3 0 15,8-4-15-15,6 0 0 16</inkml:trace>
  <inkml:trace contextRef="#ctx0" brushRef="#br1" timeOffset="17610">32233 4437 44 0,'0'0'22'0,"4"-10"-25"0,-4 1 39 0,0-13-33 16,0-6 0-16,-4-13 1 15,4-15 1-15,0-7-7 16,-3-12 0-16,-1-1 4 16,1-5 1-16,3 6-2 15,3-7 0-15,1 13-1 16,3 16 0-16,0 6 0 16,3 12 1-1,8 10-3-15,3 13 0 0,4 15-4 16,0 12 1-16,-4 4-10 15,-4 16 1-15</inkml:trace>
  <inkml:trace contextRef="#ctx0" brushRef="#br1" timeOffset="17824.27">32064 4230 38 0,'11'3'19'0,"6"-6"-14"0,-10 3 26 0,4-3-28 16,3-4 0 0,4 1 0-16,3 0 0 0,-4 3-6 15,5-7 0-15,6 4-3 16,0 3 0-16,4-10-7 16,-8 4 0-16</inkml:trace>
  <inkml:trace contextRef="#ctx0" brushRef="#br1" timeOffset="18077.12">32699 4051 31 0,'7'3'15'0,"-10"-9"-9"15,-1 6 21-15,-3 3-27 16,-4 0 1-16,-3 7 2 15,-3 5 0-15,-5 1-3 0,1 6 1 16,4 3 2-16,3 6 1 16,-1 1-1-16,5-1 0 15,3 0-4-15,3 4 0 16,4-10-10-16,4-6 1 16,3-7-4-16,3-12 1 15</inkml:trace>
  <inkml:trace contextRef="#ctx0" brushRef="#br1" timeOffset="18318.54">32865 4186 35 0,'0'19'17'0,"-18"15"-13"0,15-24 31 0,-4 5-33 16,0 7 0-16,-1 6 2 15,-2-9 0-15,-8 6-5 16,1 4 0-16,-5 5 3 16,1 1 0-16,0-1-4 15,3-15 0-15,4 0-8 16,7-4 0-16,4-11-3 16,3-14 0-16</inkml:trace>
  <inkml:trace contextRef="#ctx0" brushRef="#br1" timeOffset="18570.41">32787 4340 28 0,'4'40'14'0,"3"-8"-11"0,-4-26 22 15,-3 3-25-15,0 1 1 16,4-1 0-16,3 7 1 0,3-4-4 16,1-2 0-16,3-4-5 15,4 0 1-15,-1-3-3 16,1-3 0-16</inkml:trace>
  <inkml:trace contextRef="#ctx0" brushRef="#br1" timeOffset="18811.29">33024 4205 62 0,'31'53'31'0,"19"-9"-44"0,-33-25 69 0,4-7-57 0,-3 10 1 16,-4 6-2-16,-7 7 0 15,-14 3-5-15,-17 5 1 16,-26 11-11-16,-6 2 0 16</inkml:trace>
  <inkml:trace contextRef="#ctx0" brushRef="#br1" timeOffset="30462.88">1408 6751 30 0,'0'0'15'0,"0"0"-1"15,0 0 15-15,0 0-27 16,10 3 1-16,-10 0 3 15,0 4 0-15,0-1-7 0,0 3 1 16,0-3 3-16,7 1 1 16,-3 15-2-16,3 3 1 15,3 3-2-15,1-3 0 16,0 6-1-16,-1 10 0 16,1 6 0-16,6 0 1 15,-6-3-2-15,7 0 1 16,-8-9-1-16,-6-10 1 15,3-7-1-15,3-2 1 0,-6-6 0 16,10-10 1-16,-3-7 0 16,-1-12 1-16,4-15-1 15,4-10 1-15,3-9-1 16,7-7 1-16,1 7-6 16,2-4 0-16,1 4-12 15,-4 0 1-15</inkml:trace>
  <inkml:trace contextRef="#ctx0" brushRef="#br1" timeOffset="31346.44">1976 6764 44 0,'10'3'22'0,"-3"15"-20"0,-7-14 28 0,4 2-29 16,3 10 0-16,-4 6 1 15,4 9 0-15,-7 3-3 16,0 7 0-16,4 6 1 16,-4 3 1-16,0 1-1 15,0-4 0-15,-4 3 0 16,4-10 0-16,0-8 0 15,0-7 1-15,0-6 0 16,0-4 0-16,0-5 0 16,0-4 1-16,11-6 0 15,7-6 0-15,3-4-1 16,11-5 0-16,-4-4-2 16,11 6 1-16,3 1-8 15,0 2 1-15,-3 1-8 16,-4 0 0-16</inkml:trace>
  <inkml:trace contextRef="#ctx0" brushRef="#br1" timeOffset="31723.79">2702 6666 35 0,'7'-3'17'0,"-3"6"-11"0,3 0 25 0,-7 4-30 16,0 8 1-16,-7 7 0 15,7 0 1-15,-11 10-4 16,4 8 1-16,4 11 2 16,3 2 1-16,0 10-4 15,10-1 1-15,-3-2-3 16,4-4 1-16,-8-9-8 16,5-12 0-16,-5-13-3 15,4-13 0-15</inkml:trace>
  <inkml:trace contextRef="#ctx0" brushRef="#br1" timeOffset="31979.12">2307 6748 45 0,'14'6'22'0,"39"-22"-20"0,-32 7 43 15,8-4-44-15,9-2 0 16,22-7-1-16,22-9 1 0,16-7-5 16,-10 0 0-16,1 7-8 15,-8 6 1-15,-18 6-4 16,4 13 1-16</inkml:trace>
  <inkml:trace contextRef="#ctx0" brushRef="#br1" timeOffset="32682.78">3337 6729 46 0,'4'6'23'0,"3"-6"-28"0,-7 0 45 16,0 0-39-16,0 0 0 16,3 0-2-16,4 0 1 15,-7 3-6-15,4 1 1 0,3 2-8 16,-7 0 0 0</inkml:trace>
  <inkml:trace contextRef="#ctx0" brushRef="#br1" timeOffset="32863.79">3298 6977 45 0,'11'3'22'0,"10"13"-36"16,-14-16 36-16,4 0-41 15,-1 3 1-15</inkml:trace>
  <inkml:trace contextRef="#ctx0" brushRef="#br1" timeOffset="35162.62">4117 6660 40 0,'7'9'20'0,"4"13"-18"0,-11-15 41 0,3 5-42 16,4 4 1-16,-7 0 0 16,0 6 1-16,0 6-4 15,0 13 1-15,0 9 1 16,4 12 0-16,3-5-2 15,-7 6 1-15,3-4-4 16,4 1 1-16,-7-20-9 16,4-5 1-16,-4-13-3 15,-4-10 0-15</inkml:trace>
  <inkml:trace contextRef="#ctx0" brushRef="#br1" timeOffset="35537.5">4512 7431 49 0,'11'32'24'0,"-11"-48"-30"0,0 4 47 0,0-1-41 16,0-9 1-16,0-12 0 16,-11-1 1-16,4-18-2 15,-4-7 0-15,1-12 1 16,-1 0 0-16,1-3-1 16,10-1 0-16,0 20-2 15,0-4 1-15,10 7 0 16,4 3 0-16,4 12-1 15,0 10 1-15,3 12-3 16,0 16 1-16,0 0-5 16,0 10 1-16,-3 12-6 15,-11 9 0-15</inkml:trace>
  <inkml:trace contextRef="#ctx0" brushRef="#br1" timeOffset="35717.98">4438 7203 53 0,'-4'6'26'0,"15"-16"-27"0,-7 7 51 15,10 3-49-15,7-3 0 16,0-3-1-16,11 6 0 16,3-6-7-16,-3 6 0 15,-11 3-9-15,-3 0 1 16</inkml:trace>
  <inkml:trace contextRef="#ctx0" brushRef="#br1" timeOffset="41349.01">5930 7096 51 0,'11'12'25'0,"-11"7"-16"0,-4-16 25 0,-3 7-32 15,4 6 0-15,-11-7 0 16,-8 10 1-16,8 12-4 16,-10 7 0-16,-1 18 1 15,0 4 1-15,1 9-4 16,2 3 1-16,-2-19-3 16,10-9 0-16,3-6-11 15,4-16 0-15,3-13 1 0,4-15 0 16</inkml:trace>
  <inkml:trace contextRef="#ctx0" brushRef="#br1" timeOffset="41538.35">5669 7093 45 0,'11'34'22'0,"3"35"-29"0,-7-44 46 15,3 13-38-15,8 9 0 16,-7 3-4-16,6-6 1 0,-6-9-10 16,0-7 1-16</inkml:trace>
  <inkml:trace contextRef="#ctx0" brushRef="#br1" timeOffset="42203.26">7271 7350 41 0,'-14'6'20'0,"0"7"-17"0,14-13 28 0,-11 0-29 16,0 6 0-16,1 10 0 16,-1-1 0-16,4 4-3 15,-10 6 0-15,-1-6 2 16,7 0 0-16,1 0-1 15,-1 0 0-15,8-4-1 16,-4 1 1-16,14-7-1 16,-4 1 1-16,8-1-1 15,-1-3 0-15,1-2 0 16,3-8 0-16,-3-2 0 16,-1-3 1-16,-3-4-1 15,4-6 1-15,-4 4-1 16,7 2 1-16,-3 1 0 0,-4 2 0 15,3 4 0 1,1 3 0-16,3 12 0 0,4 4 0 16,-4 2 0-16,3 4 1 15,4 6-3-15,4 4 1 16,0-4-9-16,0 0 0 16,6-6-2-16,-6-7 0 15</inkml:trace>
  <inkml:trace contextRef="#ctx0" brushRef="#br1" timeOffset="42668.6">8562 7805 34 0,'3'-19'17'0,"-6"-6"-14"0,3 9 32 16,-4-18-31-16,1-13 0 15,-1-16 1-15,-3-12 1 16,0 2-8-16,-3-11 1 16,-1-4 4-16,11-3 0 15,0 3-2-15,11 10 1 16,-8 6-1-16,8 6 0 15,-4 9 0-15,3 17 0 16,5 11-2-16,-1 11 1 0,0 14-4 16,-4 14 0-16,1 2-11 15,-11 23 1 1</inkml:trace>
  <inkml:trace contextRef="#ctx0" brushRef="#br1" timeOffset="42895.12">8350 7582 43 0,'25'6'21'0,"24"-9"-20"15,-35 3 29-15,8 0-30 16,-1 0 1-16,3 0-5 15,1 0 1-15,3 0-4 16,1-3 1-16,-1 0-6 0,4 0 1 16</inkml:trace>
  <inkml:trace contextRef="#ctx0" brushRef="#br1" timeOffset="43118.77">8894 7482 34 0,'21'-16'17'0,"-7"3"-10"0,-11 7 28 16,1-3-30-16,-4 9 0 15,3 9 1-15,-3-3 1 16,-3 7-10-16,-4 6 1 16,-4 0 5-16,-3 3 0 15,4-4-2-15,-5 7 0 0,5 4-1 16,-1-4 0-16,4 3 0 16,4-12 0-16,6-1-3 15,11 1 1-15,7-7-5 16,8-2 1-16,-1-1-9 15,4-6 1-15</inkml:trace>
  <inkml:trace contextRef="#ctx0" brushRef="#br1" timeOffset="43434.13">9112 7595 43 0,'0'25'21'0,"0"12"-18"16,4-24 34-16,-4 6-35 15,0-10 0-15,3 0 0 16,1 1 0-16,-4-10-3 0,0 0 1 16,0-3 1-16,0-10 0 15,0 1-1-15,0-4 1 16,0-3-1-16,3 0 0 16,4 0-1-16,4-2 1 15,3 5 0-15,0-3 0 16,7 6-1-16,1 7 1 15,6 6 0-15,0 3 1 16,-3 7-1-16,-1 5 1 16,5 7-3-16,-1 7 0 15,7 2-6-15,0-9 1 16,1-10-8-16,-15 4 1 16</inkml:trace>
  <inkml:trace contextRef="#ctx0" brushRef="#br1" timeOffset="43872.14">10742 7591 55 0,'-7'-3'27'0,"0"-3"-29"0,7 0 51 15,0 3-49-15,-4-4 1 16,-3 4-1-16,0-3 1 16,-3 3-1-16,-4 0 0 15,-4 9-1-15,0 3 1 16,4 4-2-16,0-1 1 0,4 4-4 16,6 0 1-16,4 6-4 15,7-3 0-15,7-4-6 16,4-5 0-16,-1-10-1 15,1-10 1-15</inkml:trace>
  <inkml:trace contextRef="#ctx0" brushRef="#br1" timeOffset="44168.65">11045 7616 42 0,'0'19'21'0,"-7"-25"-21"16,4 0 43-16,-4-13-39 16,-4-9 1-16,-6-16 4 15,-8-16 1-15,-7-2-12 0,-7-14 1 16,11-5 6-16,7-13 1 16,0 0-3-16,7-1 1 15,3 20-3-15,8 6 1 16,3 7-2-16,3 11 1 15,11 11-3-15,7 11 1 16,4 14-4-16,0 15 1 16,-1-3-8-16,-6 12 0 15,0 16-7-15,-11 3 0 16</inkml:trace>
  <inkml:trace contextRef="#ctx0" brushRef="#br1" timeOffset="44352.54">10756 7337 64 0,'14'19'32'0,"15"-22"-40"0,-12-3 58 0,15-7-51 16,7 1 1-16,10-4-5 16,-3 0 1-16,0 1-7 15,-4 2 1-15,-7 4-7 16,-6 2 0-16</inkml:trace>
  <inkml:trace contextRef="#ctx0" brushRef="#br1" timeOffset="44951.53">12771 7275 53 0,'-15'-3'26'0,"-6"3"-24"0,14 0 48 0,-3 6-50 0,-4 3 1 16,-8 10-1-16,-9 6 1 16,-8 16-2-16,-4 3 0 15,5 9-3-15,-1 4 0 16,4-4-5-16,3-6 1 16,4-3-9-16,6-10 0 15</inkml:trace>
  <inkml:trace contextRef="#ctx0" brushRef="#br1" timeOffset="45203.65">12425 7325 40 0,'10'34'20'0,"1"10"-20"16,-4-28 31-16,7 12-31 15,4 3 0-15,7 4 0 16,6 6 0-16,1-7-3 16,3-2 1-16,4-7-8 15,-4-13 0-15,-6-12-1 16,-8-3 0-16</inkml:trace>
  <inkml:trace contextRef="#ctx0" brushRef="#br1" timeOffset="45823.82">12972 6240 48 0,'7'12'24'0,"-4"-18"-24"0,4 3 50 0,4 0-48 0,10 0 1 16,7-4 4-16,4 1 0 16,3-3-8-16,8-4 1 15,-1 4 4-15,-3 3 0 16,-7 2-1-16,-4 4 0 16,-7 4-3-16,-7 5 1 15,-3 7-2-15,-8-7 1 16,-3 16-3-16,-7 10 0 0,0 2-2 15,-4 1 1 1,-3 0-1-16,-3 9 0 0,-1-10 0 16,4-9 0-1,3 7 0-15,1 3 0 0,3 2-5 16,0-2 1-16,3-4-5 16,4-5 0-1</inkml:trace>
  <inkml:trace contextRef="#ctx0" brushRef="#br1" timeOffset="46258.69">13406 7579 42 0,'17'3'21'0,"-6"-3"-17"0,-11-6 36 15,0-4-39-15,0 1 0 16,-4-7-1-16,-3 1 1 0,-7-1-2 15,4 0 1-15,-5 7 0 16,-2 2 1-16,-1 11-2 16,0 2 0-16,4 6-1 15,0 4 1-15,0-3-1 16,4 2 1-16,6-2 0 16,4-4 0-16,7-2 0 15,4-4 0-15,3-3 0 16,0-7 0-16,0 1-11 15,-3-3 0-15</inkml:trace>
  <inkml:trace contextRef="#ctx0" brushRef="#br2" timeOffset="52170.26">14894 6425 34 0,'7'-16'17'0,"4"7"-5"15,-8-4 17-15,1 4-24 16,3-1 0-16,-3 4 2 16,-4 6 1-16,0 6-11 15,0 7 1-15,0 6 6 16,-11 3 0-16,0 15-3 16,-3 1 1-16,-14 18-2 0,-7 7 0 15,-8 16 0-15,5 5 1 16,-1 10-2-16,0-3 1 15,0 0-2-15,4-12 0 16,3-4-3-16,4-9 0 16,3-13-6-16,8-9 0 15,3-13-4-15,6-18 1 16</inkml:trace>
  <inkml:trace contextRef="#ctx0" brushRef="#br2" timeOffset="52457.66">14362 6456 42 0,'14'28'21'0,"21"38"-24"16,-17-44 37-16,3 0-34 16,3 13 0-16,1 5-1 15,0 14 0-15,-4-1 0 16,-3-9 0-16,-8-3-11 16,-3-16 1-16,-7-19-1 15,-7-9 1-15</inkml:trace>
  <inkml:trace contextRef="#ctx0" brushRef="#br2" timeOffset="52981.49">14806 7315 53 0,'0'19'26'0,"11"-12"-31"15,-8-7 56-15,4-7-50 16,4-2 1-16,3-4-1 16,4-6 1-16,-1-2-3 15,-3 8 0-15,0-6 1 16,-3 3 0-16,-4-2-2 16,-7-1 0-16,-3 3-1 15,-8 4 0-15,0 2-2 16,-3 1 1-16,0 9-2 0,-3 9 1 15,-1 1 1-15,0 8 0 16,1 8 2-16,6 5 0 16,4 3 3-16,7 7 1 15,4 3 2-15,6-3 0 16,8-4 0-16,3-2 1 16,4-10-2-16,6-6 0 15,8-7-6-15,-4-8 0 16,1-4-11-16,-1-16 0 15</inkml:trace>
  <inkml:trace contextRef="#ctx0" brushRef="#br2" timeOffset="53492.64">15515 7083 56 0,'7'-18'28'0,"-10"33"-32"0,-1-8 46 15,-3 2-42-15,-3 7 0 16,-8 2-1-16,0-2 1 16,-10-10-1-16,-4 4 1 15,4 2-2-15,3-2 1 16,1-1 0-16,3 1 0 15,6-1 1-15,5 0 0 16,10 4 0-16,10-1 0 0,8 1 2 16,3 0 0-16,7-1 0 15,4 1 1-15,0-4-1 16,0 0 1-16,-4-2-1 16,-7-1 0-16,-7 3-1 15,-17 1 0-15,-15 5-5 16,-17 7 0-16,-15 4-13 15,-3-5 0-15</inkml:trace>
  <inkml:trace contextRef="#ctx0" brushRef="#br2" timeOffset="55788.98">23185 3838 22 0,'14'19'11'0,"7"-35"-8"0,-11 22 12 16,1 4-15-16,0 5 1 15,-1 14-1-15,-3-4 1 16,0 15-2-16,-3 14 1 16,-1 5 0-16,1 7 0 15,-1 9-1-15,-3 7 1 16,0 34 0-16,4 9 0 15,3 16 0-15,-7 35 0 16,4 15-1-16,-4 19 1 16,3 16 0-16,-3 16 0 15,7 9 0-15,-7 9 0 16,4 16 0-16,-8 9 0 0,1 13 0 16,-4 9 0-16,-4-2-1 15,0 11 1-15,-6 7-2 16,-4 10 0-16,-4-4 0 15,0-12 0-15,-3-4 0 16,-11-15 0-16,0 3 0 16,-10-19 0-16,10-6-3 15,-3-9 1-15</inkml:trace>
  <inkml:trace contextRef="#ctx0" brushRef="#br2" timeOffset="58026.9">26984 4405 8 0,'14'16'4'0,"-7"-7"1"0,0-2 5 0,-3-1-8 15,-1 16 0-15,1 6 1 16,-1 4 1-16,-3 15-5 16,0 9 0-16,-3 19 3 15,-1 10 1-15,1 6-3 16,-4 16 1-16,0 21-1 15,0 7 0-15,3 12 0 16,-3 16 1-16,3 4-1 16,-3 11 1-16,4 20 1 15,-1 15 0-15,1 3 0 16,-1 23 0-16,-3 9-1 16,-3 9 0-16,3 6 0 15,-4 7 0-15,4 6-1 0,-4 9 0 16,8 7 0-16,-8 2 0 15,4 11 0-15,-3-1 1 16,3 6-1-16,0 13 0 16,-4 3-1-16,4 7 1 15,-4-4 0-15,1 0 0 16,3 1-1-16,0-14 0 16,0-2-1-16,-8-16 0 15,12-4-2-15,-1-14 1 16,4-8-1-16,-3-18 1 15,-8 104-2 1,-3-60 1-16,0-41-1 16,-14-47 1-16</inkml:trace>
  <inkml:trace contextRef="#ctx0" brushRef="#br1" timeOffset="70427.44">1605 8404 54 0,'4'15'27'0,"3"20"-24"0,-7-29 28 0,-7 7-31 16,3 8 1-16,-3 5-1 15,-3 2 1-15,6 3-1 16,-3 4 0-16,-4 2-1 15,11-2 1-15,-7-1-2 16,4-6 0-16,3-2-3 16,0-8 1-16,3-8-5 15,-3-10 1-15,7-6-6 16,-7-7 0-16</inkml:trace>
  <inkml:trace contextRef="#ctx0" brushRef="#br1" timeOffset="70787.3">1485 8316 31 0,'0'3'15'0,"4"3"-11"0,3-6 22 16,-7 0-23-16,3-3 1 15,4 3 3-15,4 0 0 16,-4 0-8-16,7-3 0 0,4-3 6 16,10 2 1-16,4-2-2 15,7 0 0-15,3 3-1 16,7-3 1-16,-6 6-3 16,2 3 1-16,-16 9-2 15,-8 10 1-15,0 13-2 16,-3 2 1-16,-18 10-2 15,-7 0 0-15,-11 0-3 16,-7 0 1-16,-3 4-4 16,-4-11 0-16,-3-8-7 15,10-4 0-15</inkml:trace>
  <inkml:trace contextRef="#ctx0" brushRef="#br1" timeOffset="71211.44">2106 8752 42 0,'7'-10'21'0,"-3"13"-20"0,-4-3 35 16,-4 0-34-16,-6 0 0 0,-8 0 0 15,-3 3 1-15,0 1-4 16,3 2 0-16,-3-3 2 16,3 10 0-16,1-1-1 15,2 1 1-15,-2 2-1 16,6-2 1-16,1-1 0 15,10 1 0-15,0-4 0 16,7-2 0-16,-4-1-1 16,4 0 0-16,4-3-3 15,3-3 1-15,4 0-5 16,-8-6 0-16,8-3-8 16,-4-10 1-16</inkml:trace>
  <inkml:trace contextRef="#ctx0" brushRef="#br1" timeOffset="71809.77">2201 8770 38 0,'4'32'19'0,"-4"-13"-16"0,0-16 30 16,0 0-29-16,0 0 0 15,0-3 0-15,0 0 0 16,0-6-6-16,7-1 0 16,-7-2 4-16,3 0 1 15,5-1-3-15,2 1 1 0,1-4-1 16,-1 4 1-16,1-1-2 16,-4 7 1-16,3 3-1 15,1 3 0-15,-7 1-1 16,3 5 0-16,3-3 0 15,-10 4 0-15,7-1 0 16,-7 1 1 0,11-1-3-1,-11 3 1-15,3-5-1 16,4-1 1-16,-7-6-3 16,0 0 1-16,0-3-1 15,11-3 0-15,-11-4 1 16,11 1 1-16,-4-4 1 15,3 1 1-15,1-1 1 16,-1 1 0 0,1-1 1-16,0 1 0 0,6-4 0 0,-6 0 0 15,-1 4 0 1,1-1 0-16,0 1 1 0,-4 2 0 16,-4 7 3-1,4 3 0-15,4 6 1 0,-1 7 1 16,1-1 0-16,0 4 0 15,-4 3-2-15,3 0 1 16,1-1-3-16,-1 1 1 16,8-3-3-16,-7-7 0 0,10-2-6 15,-7-7 1 1,0-13-6-16,-3 4 0 0</inkml:trace>
  <inkml:trace contextRef="#ctx0" brushRef="#br1" timeOffset="72695.88">2981 8723 29 0,'4'7'14'0,"-4"-17"-9"15,0 10 18-15,0-3-22 16,0 0 1-16,0-3 3 16,-4 3 0-16,-3-1-5 15,-4-2 1-15,-3 6 3 16,4 0 1-16,-8-3-2 16,-3 3 1-16,3 3-2 0,-3 0 0 15,10 4-2-15,-6-1 0 16,6 0 0-16,1 0 1 15,-1 1-1-15,4-1 0 16,3 3-1-16,4-2 0 16,4-1-1-16,3 3 1 0,4-2 0 15,-1 2 0 1,11-6 0 0,1-3 1-16,2 0-1 15,-3 0 1-15,-10 0 0 16,7 3 1-16,-8 4-1 15,1-1 0-15,-1 0 0 16,1 0 1 0,0 4-1-16,-4-1 0 0,3 1-1 15,1-1 0-15,-1 0-7 16,1-2 1-16,-4-1-5 16,-3-9 0-16</inkml:trace>
  <inkml:trace contextRef="#ctx0" brushRef="#br1" timeOffset="72921.41">3277 8796 47 0,'11'25'23'0,"-11"22"-28"0,3-38 43 15,4 4-38-15,-7-1 1 16,4 1-2-16,3-7 0 16,-7 7-6-16,0-13 1 15,0-16-7-15,4-6 1 16</inkml:trace>
  <inkml:trace contextRef="#ctx0" brushRef="#br1" timeOffset="73070.45">3179 8592 36 0,'14'6'18'0,"10"0"-25"0,-13-9 26 0,3 3-35 16,4-6 0-16</inkml:trace>
  <inkml:trace contextRef="#ctx0" brushRef="#br1" timeOffset="73429.32">3549 8811 34 0,'7'3'17'0,"4"7"-23"0,-8-10 35 15,-3 0-30-15,7-3 0 16,-7-4-1-16,4 1 0 15,3 0 2-15,-7-4 0 16,0-2-2-16,3-1 1 16,4 1 1-16,-7 2 0 15,0 1 0-15,4 0 1 16,3-1 1-16,4 4 0 16,-1 3 0-16,8 3 0 0,-8 0 0 15,8 6 1-15,3 3 0 16,-7 4 0-16,11 9-1 15,-4 3 1-15,0 3-2 16,-3-3 1-16,3-3-3 16,-7-6 1-16,4-4-5 15,-1-8 1-15,-2-8-8 16,2-5 1-16</inkml:trace>
  <inkml:trace contextRef="#ctx0" brushRef="#br1" timeOffset="73699.48">4156 8507 51 0,'0'6'25'0,"10"-3"-32"0,-10-3 45 15,0 0-43-15,0 0 1 16,0 0-21-16,0-6 1 16,-7 3 25-16,4 3 0 15</inkml:trace>
  <inkml:trace contextRef="#ctx0" brushRef="#br1" timeOffset="73848.45">4124 8705 39 0,'11'6'19'0,"10"0"-29"0,-21-6 37 0,0 0-46 16,0-3 1-16</inkml:trace>
  <inkml:trace contextRef="#ctx0" brushRef="#br1" timeOffset="74688.23">1577 9815 46 0,'0'28'23'15,"28"41"-34"-15,-28-50 47 0,0 9-36 16,0 10 0-16,0 9-1 16,0-4 1-16,0 1-1 15,-7-6 1-15,4-7-1 16,3-6 0-16,0-9-2 15,0-6 0-15,-7-7-4 16,7-13 1-16,0-5-5 16,7-10 0-16,-7-7 0 15,-7-5 1-15</inkml:trace>
  <inkml:trace contextRef="#ctx0" brushRef="#br1" timeOffset="75185.52">1528 9761 24 0,'-11'-9'12'0,"0"0"-12"0,11 9 25 16,-7 0-19-16,4-4 0 16,-4 4 3-16,3 0 1 15,4-3-12-15,-7 3 1 16,4-3 8-16,3-3 1 16,3 0-3-16,4-4 1 15,7-2-2-15,15-7 1 16,-1 3 0-16,4 4 0 0,-4-1-1 15,3 4 0 1,-2 2-1-16,-8 4 1 0,-3 6-3 16,-8 13 1-1,-10 9-5-15,0 0 1 16,-21 16-4 0,-4-3 1-16,11-4-1 15,-4 4 0-15,1-4-1 16,3-2 1-16,3-7 0 15,4-3 1-15,4-4 2 16,3-2 1-16,0-3 0 16,10-4 0-16,1 0 3 15,-1-2 1-15,8-1 2 16,-4 0 0-16,7 4 0 16,4 2 1-16,-4 1-1 15,-7 2 1-15,4 4-3 16,-1-3 0-16,5 9-1 15,-5-3 0 1,-6-3-2-16,3 0 1 0,4-4-6 0,-8-2 1 16,-3-7-9-16,4-3 0 15,3-12-2-15,-7-1 1 16</inkml:trace>
  <inkml:trace contextRef="#ctx0" brushRef="#br1" timeOffset="75606.07">2067 10109 45 0,'7'7'22'0,"-7"-4"-26"0,0-3 45 0,0 0-40 15,-7-3 1-15,4 0 0 16,-4 3 1-16,3 0-4 16,-6 3 1-16,-8 3 2 15,7 7 1-15,4-4-2 16,4 3 0-16,-8 4 0 15,4 0 0-15,4-4-1 16,-4 1 1-16,7-4-1 16,0 1 0-16,-7-4-1 15,7-3 1-15,0-3-1 16,7-3 0-16,0-3-1 16,-4-1 0-16,4 1-1 15,4-3 1-15,-1-1-1 0,8 4 1 16,-7 3 1-16,-1 3 0 15,1-3 1-15,-1 3 0 16,1 9 1-16,0-2 0 16,-4 2 0-16,-4 0 1 15,4 1-2-15,-3-4 1 16,3 0-2-16,-4 1 1 16,4-1-2-16,-7 3 0 15,4-3-4-15,3 1 0 16,-7-4-8-16,7-6 1 15</inkml:trace>
  <inkml:trace contextRef="#ctx0" brushRef="#br1" timeOffset="76385.38">2314 10191 41 0,'11'13'20'15,"-1"-10"-17"-15,-3-3 32 0,4 0-31 16,0 0 0-16,-1 3 3 16,11-3 0-16,-3 0-7 15,3-3 0-15,-3-4 5 16,-4 1 1-16,4 0-2 16,-8-4 0-16,8-2-2 15,-8-1 0-15,8-2-2 16,-7-1 0-16,-1 3-1 0,-6 1 0 15,3-1-2-15,3 4 0 16,-6 3-3-16,3 3 1 16,0 6-3-16,4 6 1 15,-11 7 0-15,10 9 1 16,1 9 1-16,-1 1 1 16,11 2 3-16,1 4 1 31,2 0 2-31,-10 3 0 15,4-3 0 1,-7 3 0-16,-1-7-1 0,-10 1 1 0,-7-4-2 16,-3-2 0-16,-4-4-1 0,-8-6 0 0,-2-6 0 15,-1-7 1 1,0-6-1-16,1-6 1 0,6-6-1 16,7-4 1-1,-6-6 0 1,6-3 0-16,8-6 0 0,-4 0 0 0,7-4 0 15,7 4 0-15,-4 0 0 16,15-3 0-16,10-1 1 16,4 1 0-16,-1 0 0 15,8-1 1-15,-7 7-1 16,3 0 0-16,-3 3-1 16,-4 0 1-1,-7-6-2 1,1 0 1-16,-12 3-1 0,1 6 0 15,-4 6-2-15,-7 4 1 16,-7 6-1-16,3 6 0 16,-3 3 0-1,7 10 0-15,-3-4 2 16,3 10 1-16,3 0 2 0,4 3 0 16,7-6 1-16,4 0 1 15,0-3-1-15,3-7 1 16,0-3-3-16,-3-3 0 15,6-6-6-15,1-6 1 16,-4-4-9-16,-10-2 1 16</inkml:trace>
  <inkml:trace contextRef="#ctx0" brushRef="#br1" timeOffset="77172.13">3531 9774 45 0,'0'0'22'0,"0"-10"-18"0,0 10 37 16,7 0-39-16,-3-3 1 16,3 0 1-16,0 0 0 15,-3 3-6-15,-4 0 1 16,7 0 2-16,-7 0 0 15,0 0-8-15,3 0 0 16,4-3-9-16,-7 3 0 16</inkml:trace>
  <inkml:trace contextRef="#ctx0" brushRef="#br1" timeOffset="77301.41">3616 10022 61 0,'4'6'30'0,"-4"-12"-41"0,0 6 54 0,0 0-46 0,0 0 1 0,0 0-28 0,0-4 0 0</inkml:trace>
  <inkml:trace contextRef="#ctx0" brushRef="#br2" timeOffset="82736.67">4674 9097 39 0,'-7'9'19'0,"7"-6"-10"0,0-3 20 16,7-6-24-16,-3-4 0 15,3-8 2-15,0-14 1 16,4-9-10-16,3-9 0 15,10-12 7-15,1-4 0 16,10-6-3-16,1 3 0 16,-1-7-2-16,7 14 1 0,-3-1-1 15,-11 7 0-15,4 5 0 16,-4 7 0-16,-7 7-1 16,-3 12 0-16,-4 6-2 15,4 13 1-15,-8 15-2 16,-6 0 0-16,-4 13-1 15,0 16 1-15,-4 3 0 16,-3 15 1-16,4 7 1 16,-8 15 1-16,11 1 1 15,-7-4 1-15,4-6-1 16,3-13 0-16,0-12-2 16,3-6 0-1,4-10-2-15,-3-12 1 0,3-7-6 16,3-9 1-16,-6-6-4 15,-4-10 1-15</inkml:trace>
  <inkml:trace contextRef="#ctx0" brushRef="#br2" timeOffset="82964.62">4741 8817 49 0,'11'16'24'0,"21"-32"-26"0,-15 10 49 0,8-3-47 15,10-4 0 1,4-2-2-16,3-4 1 0,1 0-5 16,-8 3 0-16,-3 1-9 15,-4-7 1-15</inkml:trace>
  <inkml:trace contextRef="#ctx0" brushRef="#br2" timeOffset="83249.24">5528 8237 45 0,'4'47'22'0,"-8"-28"-18"0,4-6 34 16,0 12-37-16,-3 9 1 15,-5 1 0-15,1 6 0 16,0 9-4-16,4 9 1 16,-8 7 1-16,11 3 1 15,-7-3-4-15,7-6 0 16,0-7-6-16,7-9 1 15,-3-16-6-15,6-19 0 16</inkml:trace>
  <inkml:trace contextRef="#ctx0" brushRef="#br2" timeOffset="83473.84">5719 8084 29 0,'-8'37'14'0,"16"26"-9"16,-8-38 19-16,3 3-20 15,-3 23 1-15,0 8 2 16,0 10 0-16,7 9-10 16,-7 4 1-16,4 3 2 15,-1-7 1-15,-3-12-12 16,-7-13 0-16</inkml:trace>
  <inkml:trace contextRef="#ctx0" brushRef="#br2" timeOffset="84122.18">7221 8711 48 0,'-10'16'24'0,"6"15"-23"0,1-22 39 15,-4 7-40-15,3 0 1 16,-13 6 0-16,2 3 0 16,-6 6-2-16,4 0 1 0,-12 1-1 15,8-4 0-15,0 0-6 16,3-3 1-16,8-3-9 15,-1-15 1-15</inkml:trace>
  <inkml:trace contextRef="#ctx0" brushRef="#br2" timeOffset="84330.06">7034 8742 26 0,'18'28'13'0,"3"41"-5"16,-10-53 13-16,3 15-18 15,0 4 0-15,7 15 1 16,-3-3 0-16,7-6-9 0,3-3 1 16,0-13-5-16,0-16 1 15</inkml:trace>
  <inkml:trace contextRef="#ctx0" brushRef="#br2" timeOffset="84786.01">8417 8861 40 0,'0'7'20'0,"4"-4"-18"16,-4 0 33-16,0 6-32 0,0 4 1 15,0 6 0 1,0 6 1-16,0-3-8 0,3 3 1 15,1 3 0-15,-1 0 0 16,1-3-12-16,-1-12 0 16</inkml:trace>
  <inkml:trace contextRef="#ctx0" brushRef="#br2" timeOffset="84945.63">8297 8623 42 0,'11'28'21'0,"3"-9"-22"15,-7-13 30 1,4 1-34-16,6-1 1 0,-3 0-19 16,4 0 1-16</inkml:trace>
  <inkml:trace contextRef="#ctx0" brushRef="#br2" timeOffset="85453.28">8618 8996 55 0,'4'38'27'0,"10"-16"-34"0,-14-19 49 0,0 9-43 15,4-5 1-15,3-1-1 16,-7-3 0-16,0-3 1 16,3-9 0-16,1-1-1 15,3-5 0-15,0-7-2 16,3-10 1 0,8-2-1-1,0 3 0-15,-1 2-1 16,1 14 1-16,0 5 0 15,-1 7 1-15,4 0 1 16,-3 9 0-16,0 7 1 16,6 9 0-16,-10 6 0 15,4-3 1-15,10 9-1 16,-10 1 0-16,3-4-2 16,0-2 1-16,0-4-10 15,-3-16 1-15</inkml:trace>
  <inkml:trace contextRef="#ctx0" brushRef="#br2" timeOffset="86159.21">10389 8410 49 0,'-7'6'24'0,"11"10"-25"0,-8-10 40 0,-3 3-40 15,-3 1 1-15,-8 9 0 16,0 9 0-16,-3 10 0 16,4 12 1-16,-1 16-1 15,4-1 1-15,0 8 0 16,3 8 0-16,4 1-1 15,7-13 1-15,0-10-4 16,7-6 1-16,4-12-8 16,3-13 1-16,3-15-6 15,5-10 1-15</inkml:trace>
  <inkml:trace contextRef="#ctx0" brushRef="#br2" timeOffset="86420.07">10439 8890 52 0,'-4'12'26'0,"15"-2"-31"0,-8-10 50 16,4 3-44-16,4-3 0 0,7 3-1 15,6-6 1-15,8 0-5 16,3-4 1-16,-3 1-7 16,0 0 1-16,-11-1-6 15,-3-5 0-15</inkml:trace>
  <inkml:trace contextRef="#ctx0" brushRef="#br2" timeOffset="87000.85">11243 9012 44 0,'-7'31'22'0,"-25"-21"-22"0,22-7 39 0,-8 3-39 0,-3-3 0 16,-4 0 0-16,0-9 1 16,4 3-1-16,0-6 0 15,0-4 0-15,7-6 1 16,-4-3-3-16,8-3 1 15,3 3-2-15,7 7 1 16,0-1-1-16,3 0 0 0,8 10 0 16,3 3 1-16,3-4 1 15,8 1 0-15,7 9 1 16,0 7 0 0,3 9 0-16,0 6 1 15,-7-3-1-15,1-4 0 0,-1-2 0 16,4 0 0-16,-1-1 1 31,1-5 0-15,0-7 0-16,0 3 0 15,-4-6 2-15,-7-6 0 16,-3-3 0-16,-4-10 0 0,-4-3-1 0,-6-3 0 0,-4 6 0 16,-11 0 0-16,-13-3-3 15,-5 6 1-15,1 4-4 16,0 3 0-16,-4-1-9 0,7 1 1 15,-3-7-2-15,4 3 1 16</inkml:trace>
  <inkml:trace contextRef="#ctx0" brushRef="#br2" timeOffset="87516.14">11984 9043 48 0,'18'35'24'0,"3"9"-27"0,-18-32 48 16,-3 4-44-16,-3 3 0 15,-8 3-1-15,-3 3 0 16,-4 3-2-16,-3-3 1 15,0-6-6-15,0-7 0 16,0-5-8-16,3-14 1 0</inkml:trace>
  <inkml:trace contextRef="#ctx0" brushRef="#br2" timeOffset="88097.89">12534 8977 52 0,'-14'16'26'0,"-14"6"-31"0,21-19 44 16,0 0-40-16,0 0 1 16,-4-3 0-16,1 0 0 15,-5-3 0-15,5-3 0 16,-4 0 0-16,3-7 0 16,4 1-1-16,0-4 0 15,4 0-2-15,3-2 1 16,0-1 0-16,7 6 0 15,3 7 0-15,8 3 0 16,3 6 2-16,7 3 0 16,4 4 0-16,0 2 0 0,-1 4 0 15,1-1 1-15,3 1-1 16,1-3 0 0,-1-1 0-16,0-2 0 0,1-4-1 15,-5-3 1-15,-2-3-1 16,-1-6 1-16,-7-4 0 15,0-5 0-15,0-1 1 16,-10-3 0-16,-4-3 0 16,-7 3 1-16,-11 10-1 15,-17 0 0-15,-7 2 0 16,-8 1 0-16,-2 3-3 16,-1-6 1-16,3 9-4 15,5-4 1-15,6 8-9 16,4-4 0-16</inkml:trace>
  <inkml:trace contextRef="#ctx0" brushRef="#br2" timeOffset="88997.34">13053 8303 54 0,'7'25'27'0,"28"79"-25"0,-14-76 49 16,8 16-47-1,6 12 0-15,18 10 1 0,3 0 1 16,-3 3-8-16,-7-6 1 16,0 9 3-16,-14 9 1 15,-11-8-5-15,-7 11 0 16,-18-15-11-16,-24 6 1 15,-14-9-8 1,-15-9 1-16</inkml:trace>
  <inkml:trace contextRef="#ctx0" brushRef="#br3" timeOffset="100784.3">23629 12903 23 0,'0'4'11'0,"0"-8"-3"15,0 4 12-15,0 0-16 16,0 0 0-16,0 0 3 16,7 0 0-16,0 4-8 15,4-1 1-15,6 0 6 16,8 0 1-16,10 0-3 15,4-3 0-15,7 0 0 16,-7 0 0-16,7-3-2 16,10 3 0-16,-3-3 0 15,0 0 0-15,0-4-1 16,3 1 1-16,-3 0-2 0,-3 0 1 16,-4-1-1-16,-8 1 1 15,-6 3-2-15,-7 0 1 16,-4 0-1-16,0 0 1 15,-10 3-1-15,-11 3 0 16,-11 3 0-16,-17 3 0 16,-7 4 0-16,-8-1 0 15,-6 1 0-15,-4-4 0 16,4 1-1-16,-1-4 0 0,1 0-1 16,-1-3 1-16,1-3 0 15,3 0 1-15,0-3 0 16,7-3 1-16,4 0 0 15,7-4 0-15,7 1 1 16,3 0 0-16,8 2-1 16,3 1 0-16,7 3 0 15,7 0 0-15,7 3 0 16,7 0 0-16,7 3 1 16,7 3 0-16,-3 4 0 15,10-1 1-15,11 4 0 16,-7-4 0-16,-3-6-1 15,2 3 0-15,-6-6-1 16,0 3 0-16,-7 1-7 16,-8-4 0-16,-6-7-8 0,-7-2 0 15</inkml:trace>
  <inkml:trace contextRef="#ctx0" brushRef="#br3" timeOffset="102826.59">22363 12916 39 0,'-11'0'19'0,"7"-3"-9"0,4 3 19 16,0 0-25-16,0 0 1 15,0 0 1-15,0 0 1 16,8-3-9-16,2 3 0 16,1 0 5-16,6 0 1 15,8 3-5-15,7 0 1 16,0 0-7-16,-1 0 1 16,1 0-10-16,-7-9 1 0</inkml:trace>
  <inkml:trace contextRef="#ctx0" brushRef="#br3" timeOffset="103441.37">22888 12646 45 0,'0'7'22'0,"4"2"-17"0,-4-9 34 15,7 0-37-15,0 3 1 16,3-3 1-16,5 0 1 15,2 0-6-15,1 3 0 16,-1 0 4-16,8 7 1 16,-4-1-3-16,-3 4 1 15,-4-1-2-15,-3-5 1 16,-4 2-2-16,-4-9 0 16,-3 3-1-16,-3 0 1 0,-8 7-1 15,-3-1 1 1,-11 10-2-1,4 0 0-15,4-1 0 16,2-2 1-16,5-3 0 16,3-1 1-16,7 1 0 15,0 2 0-15,7 1 2 16,3-3 0-16,5 2 0 16,2-2 0-16,1 3 0 15,-1-1 0-15,5 1 0 16,-5 0 0-16,1-1-1 15,-8 4 1-15,-2 0-1 16,-8 3 0-16,-8 0 0 16,-6 6 0-16,-10-6-1 15,-12 3 1-15,8-6-4 16,-7-3 1-16,-11-1-12 16,-7-5 1-16</inkml:trace>
  <inkml:trace contextRef="#ctx0" brushRef="#br3" timeOffset="106700.19">27086 12800 29 0,'7'6'14'0,"4"4"-3"0,-11-10 15 0,0 0-24 16,0 0 0-16,0 0 1 16,3-4 0-16,-3-5-4 15,0 6 0-15,-3-3 2 16,-4 3 1-16,-4-1-2 15,-3 4 1-15,-3 0-2 16,-1 4 1-16,0 2-1 16,1 3 0-16,-1 7-2 15,4-4 0-15,-4 4-2 16,4 3 1-16,4 3 0 16,-1 0 1-16,7 0 1 15,4 3 1-15,7 0 2 16,1-6 0-16,6 3 3 15,7-7 1-15,-4-5 1 0,1-1 0 16,0-6-1-16,-1-3 1 16,-3-9-2-16,1-7 1 15,-5-3-2-15,1 1 1 16,-4-4-3-16,-4-7 1 16,-3 1-1-16,-3 0 0 15,-4 3-2-15,-4 3 1 16,-3 6-3-16,0 7 1 15,0 6-1-15,0 9 0 16,0 3 0-16,3 4 1 16,0 3-1-16,4 2 1 15,0-2 1-15,4 0 1 0,3 6 0 16,7 3 1-16,3-3 1 16,5 0 0-16,-1-3 1 15,3-7 1-15,-3-9 0 16,4-3 0-16,-4 0 0 15,0-6 0-15,-3-7-2 16,-1 4 0-16,-2-3-2 16,-1-7 1-16,-7-3-1 15,-4 0 0-15,-3 0-1 16,0 0 1-16,-4 0-2 16,-3 3 0-16,0 3-1 15,0 7 1-15,0 6-1 16,0 6 1-16,3 6 0 15,1 7 0-15,3 3 1 16,0-3 0-16,7 9 1 16,0 0 0-16,7 3 1 0,3-3 0 15,4-3 1-15,4-6 0 16,3-7 1-16,4-3 0 16,-1-9 0-16,1-6 1 15,-4-7-1-15,-3 7 0 16,-4-4-2-16,-3-6 1 15,-8-3-1-15,-3-6 0 16,-7-3-2-16,-3 0 1 16,-5 9-1-1,-2 6 1-15,-4-6-2 0,-1 13 1 0,1 2-1 16,0 4 0-16,0-3-1 16,3 6 1-16,4 6 0 15,0 4 0-15,4 5 0 16,2 7 0-16,5 0 1 15,3 0 0-15,3-6 1 16,8-4 0-16,3 1 0 16,4-4 1-16,3 1 1 15,4-4 1-15,-1-3-1 16,-2-6 0-16,-5-6 0 16,-3-4 0-16,-3-6-1 15,-4-3 1-15,-4 0-2 16,-6 7 0-16,-4-4 0 15,-4-3 0-15,-6 6-1 16,-1 0 0-16,-3 7-1 16,0 6 1-16,-1 3-1 0,1 3 0 15,4-3-1-15,3 6 0 16,-1 7 1-16,5 3 0 16,3 5 1-16,3 1 0 15,-3 4 1-15,7-8 0 16,7-2 1-16,4 0 0 15,3-1 1-15,4-2 0 16,3-7 0-16,0-3 1 16,0 4-1-16,-3-7 1 15,-1-10-1-15,-6-2 0 16,-11-23-2 0,-4 7 1-16,-3 3-1 15,0 3 0-15,-7 0-2 16,0 6 1-16,-4 7-1 15,1 6 0-15,-1 3-1 16,4 0 1-16,4 3-1 16,-1 3 1-16,4 7 0 15,0-1 0-15,3 10 0 16,-3-3 1-16,7 3 1 16,7 0 0-16,0-10 1 15,0-2 0-15,0-1 0 16,4-2 1-16,0-1-1 15,-1-3 1-15,1-3-2 16,-1-6 1-16,-3-10-1 16,0-3 1-16,-3 0-1 0,3-3 0 15,-3 0 0 1,-1 7 0-16,-3-1-1 16,0 7 1-16,0-1 0 0,-3 4 0 15,-1 0 0-15,1 3 1 16,-1 6-1-16,0 6 1 15,1 7-1-15,-1 6 1 16,1 0-1-16,-1 3 1 16,1-6-1-16,3-7 0 15,0 7-2-15,0-6 1 0,0-1-10 16,0-3 1-16,3-2-5 16,1-1 1-16</inkml:trace>
  <inkml:trace contextRef="#ctx0" brushRef="#br3" timeOffset="108052.86">27333 9260 37 0,'4'6'18'0,"3"13"-10"16,0-10 19-16,-4 4-24 15,1 9 1-15,-1 0 1 16,1 6 0-16,-4 13-6 15,0-1 0-15,-4 10 4 16,4 10 1-16,-3-7-3 16,-1 1 0-16,4-7-6 15,-3-10 1-15,-1-12-11 16,4-12 1-16</inkml:trace>
  <inkml:trace contextRef="#ctx0" brushRef="#br3" timeOffset="109837.59">27298 8316 36 0,'3'3'18'0,"-6"-16"-8"15,3 13 18-15,11-3-23 16,-4 0 0-16,3 0 3 16,1-3 1-16,3-1-12 15,0 1 1-15,7 3 7 16,0 3 0-16,-3 0-3 16,-4 6 0-16,0-6-2 15,0 10 1-15,-7-7-2 0,-7-3 1 16,0 0-1-16,-3 0 0 15,-4 3 0-15,-7 3 0 16,0 4-1-16,-1-1 1 16,1 0-1-16,0 4 1 15,4-4-1-15,3 4 1 16,0-1-1-16,3 1 1 16,4 0 0-16,0 2 1 15,4-2-1-15,-1-1 1 16,8-2 1-16,-1-1 0 15,8 1 1-15,-1-4 0 0,1 0 0 16,0 0 0-16,-4 1-1 16,-4-4 1-16,-6 3-2 15,-8 3 1-15,-10 4-2 16,-14-4 1-16,-4 1-2 16,1-4 1-16,-15-3-15 15,-14 0 1-15</inkml:trace>
  <inkml:trace contextRef="#ctx0" brushRef="#br3" timeOffset="113155.72">4170 10542 39 0,'0'6'19'0,"7"-2"-11"0,0-11 20 0,-4 4-25 15,5-6 0-15,2-10 2 16,1-6 0-16,6-10-6 15,-3-5 0-15,15-11 4 16,-1-5 0-16,-3-10-1 16,10 0 0-16,-3-12-1 15,6 6 0-15,-6 0-2 16,0 6 1-16,-4 9-1 16,0 7 1-16,-10 9-1 15,3 7 0-15,-10 3-1 16,3 9 1-16,0 6-2 15,-3 7 1-15,-1 5-2 16,-6 8 1-16,3 8 0 16,-7 13 0-16,-7 10 2 15,3 12 0-15,4 3 1 0,-7 16 1 16,4 0 0 0,3 3 0-16,-7 0 0 0,7-4 1 15,0-8-2-15,7-10 0 16,-4-6 1-16,4-7 0 15,-3-9-2-15,3-6 0 16,3-6-5-16,-10-7 0 16,4-3-6-16,-8-12 0 15</inkml:trace>
  <inkml:trace contextRef="#ctx0" brushRef="#br3" timeOffset="113381.46">4357 10163 45 0,'7'9'22'0,"7"-6"-20"16,-7-6 38-16,4 0-40 16,6-3 1-16,-3-4 0 15,15-2 0-15,2-7-4 16,5 0 1-16,-5 0-6 15,1-6 0-15,-4 6-6 16,-6-3 1-16</inkml:trace>
  <inkml:trace contextRef="#ctx0" brushRef="#br3" timeOffset="113679.85">4957 9614 54 0,'3'16'27'0,"-3"37"-33"0,0-37 50 0,0 2-43 15,-3 11 0 1,-1 8 0-16,4 1 0 0,0 12-2 15,0 7 1-15,0-4 0 16,0 6 1-16,4 1-3 16,-1-7 1-16,1-12-7 15,3-10 1-15,-4-9-9 16,4-15 1-16</inkml:trace>
  <inkml:trace contextRef="#ctx0" brushRef="#br3" timeOffset="113906.04">5200 9558 27 0,'11'15'13'0,"-11"23"-2"0,0-38 13 16,-8 16-23-16,5 9 1 15,-8 6 0-15,4 10 1 16,0 12-3-16,4 10 0 15,-4 9 1-15,3-3 1 16,4 0-11-16,0-10 1 16,0-2-3-16,4-13 1 31</inkml:trace>
  <inkml:trace contextRef="#ctx0" brushRef="#br3" timeOffset="114508.52">7080 10069 54 0,'-3'15'27'0,"-1"14"-33"0,4-20 55 0,0 4-48 16,-10-1 0-16,-1 10 0 16,-3 9 1-16,-7 7-3 15,7 12 1-15,-8 3 0 16,5 10 1-16,-1 6-2 16,-3-12 1-16,3 2-2 15,-3-12 1-15,7-9-5 16,4-13 1-16,2-9-7 15,8-13 1-15,0-16-5 16,0-15 1-16</inkml:trace>
  <inkml:trace contextRef="#ctx0" brushRef="#br3" timeOffset="114690.52">6854 10163 38 0,'11'19'19'0,"0"31"-17"0,-8-35 32 16,4 4-31-16,0 9 1 16,4-2-2-16,-1 5 1 15,1-3-8-15,0-3 0 16,-4-9-7-16,-7-7 1 16</inkml:trace>
  <inkml:trace contextRef="#ctx0" brushRef="#br3" timeOffset="116459.19">8230 10323 35 0,'-3'-3'17'0,"3"6"-3"16,0-3 18-16,-4 0-28 15,4 0 1-15,0 3 1 16,0 0 1-16,0 0-9 15,0 6 0-15,0 1 6 16,0 2 0-16,4 1-2 16,-1 3 0-16,1 2-4 15,-4 8 1-15,0-8-4 16,3 1 0-16,-3-3-8 16,0-4 0-16,0-12-3 15,11-9 0-15</inkml:trace>
  <inkml:trace contextRef="#ctx0" brushRef="#br3" timeOffset="116681.2">8146 10087 44 0,'0'0'22'0,"17"-6"-24"0,-17 6 42 16,7-3-39-16,0-3 0 16,8 0-3-16,-5-1 0 0,4 1-7 15,7-3 0-15,1-4-4 16,2 4 0-16</inkml:trace>
  <inkml:trace contextRef="#ctx0" brushRef="#br3" timeOffset="117071.59">8407 10473 37 0,'0'32'18'0,"3"-42"-21"16,-3 10 32-16,7-6-31 15,0-7 0-15,4-2-2 16,-4-4 1-16,4-3 3 0,3 0 1 16,-4 3-4-16,-3-3 1 15,4-3 0-15,-1 3 0 16,1 3 0-16,3 0 0 16,-3 7 1-16,-4 3 1 15,3 2 1-15,-3 10 1 16,1 7 2-16,-1 5 1 15,0 7 1-15,0 4 1 16,3 5-1-16,1 10 0 0,3-4-2 16,4 1 0-16,3-4-4 15,7-2 0-15,-7-7-4 16,7-9 0-16,4-10-9 16,7-6 0-16</inkml:trace>
  <inkml:trace contextRef="#ctx0" brushRef="#br3" timeOffset="117808.41">10481 9667 49 0,'-11'19'24'0,"1"-3"-24"0,6-16 41 15,-3 3-39-15,-7 0 0 0,-7 0-1 16,-7 3 1-16,0-2-3 15,-1-1 0-15,5 0 1 16,-1 0 1-16,0 3-3 16,1 1 0-16,2 2-3 15,1 0 1-15,4 1-4 16,-1-1 0-16,4 7-1 16,0-4 0-16,7 4 2 15,3 3 0-15,4 0 3 16,0 6 0-16,4-3 5 15,-1 6 0-15,-3 6 1 16,-3 7 1-16,-1 0 0 16,-3 6 1-16,-3 3-2 0,-1 4 0 15,0-1-1-15,1 6 1 16,3-15 0-16,0-3 1 16,0 3 1-16,3-6 0 15,1-7 2-15,-1-3 1 16,4-3 1-16,4-3 0 15,3 0-1-15,3-3 0 16,4-3-2-16,4-1 0 16,3-2-5-16,4-7 1 15,-8-3-6-15,1-3 1 0,3-3-14 16,4-9 0-16</inkml:trace>
  <inkml:trace contextRef="#ctx0" brushRef="#br3" timeOffset="118064.09">10238 10376 54 0,'-4'-3'27'0,"15"0"-25"16,-11 3 39-16,7 0-41 0,3 0 1 16,4-3-3-16,1-1 1 15,2 4-6-15,4-6 1 16,8 0-10-16,-1 0 1 16</inkml:trace>
  <inkml:trace contextRef="#ctx0" brushRef="#br3" timeOffset="118604.66">10721 10009 58 0,'0'19'29'0,"11"3"-30"0,-4-19 49 0,0 3-46 15,0 1 1-15,0-1 0 16,7-3 0-16,3 3-4 16,5-3 0-16,-1 0 3 15,0 1 0-15,-3-1-2 16,-8 3 1-16,1 0-1 15,-8 4 0-15,-3-4-2 16,0 10 0-16,-3-10-2 16,-4 3 1-16,0 4-1 15,0-1 0-15,0 4-1 16,-4 0 1-16,0 3 1 0,4-1 0 16,4-2 1-16,-1 3 0 15,4-3 2-15,4 2 0 16,3 7 1-16,3 1 0 15,8 2 1-15,3 3 1 16,7-9-1-16,-10-6 1 16,0-1-1-16,-4-2 0 15,0 3-1-15,-3-1 0 16,-8 7-1-16,-3 3 0 16,-14 0-2-16,-4 1 0 0,-6-4-4 15,-8-7 1-15,7-2-11 16,4-1 0-16</inkml:trace>
  <inkml:trace contextRef="#ctx0" brushRef="#br3" timeOffset="118916.5">11374 10793 58 0,'-18'28'29'0,"0"16"-33"16,15-34 49-16,-1 5-45 0,-3 1 0 15,0 3-1-15,-3 0 1 16,2-4-4-16,1-2 0 15,4-1-10-15,-1-5 0 16,1-14-2-16,-1-5 0 16</inkml:trace>
  <inkml:trace contextRef="#ctx0" brushRef="#br3" timeOffset="119548.21">11917 10288 59 0,'-25'13'29'0,"8"2"-43"16,9-11 60-16,-2-1-46 16,-4 0 0-16,-4 0 0 15,0 0 0-15,1 0-1 16,-4-3 1-16,3 0-1 16,4 0 0-16,3-3-3 0,1-3 1 15,6-4-3-15,4-5 1 16,7-1-2-16,4 0 0 15,7-2 2-15,3 5 0 16,0-3 4-16,-4 4 0 16,8 2 2-16,0 1 0 15,3 0 2-15,-3 5 1 16,3 1-2-16,-3 0 0 16,-1 9-2-16,-2 4 1 15,-1 6-1-15,0 2 0 16,-3 1-1-16,-1 0 1 0,-3 0 0 15,-3 0 0-15,-1-1 0 16,1-2 1-16,3 0-1 16,0-4 1-16,4 4-1 15,3-3 1-15,4-1-1 16,3-6 1-16,-3-3-1 16,3-6 1-16,-3-6-1 15,-4-4 1-15,-4 1 1 16,-2-7 0-16,-5-6 0 15,1 0 0-15,-4-3-2 16,-7 6 1-16,-11 3-2 16,-10 3 1-16,-11 4-6 15,-7 2 1-15,1 4-8 0,-5 0 0 16</inkml:trace>
  <inkml:trace contextRef="#ctx0" brushRef="#br3" timeOffset="120062.44">12531 9887 35 0,'17'25'17'0,"19"3"-9"0,-22-22 25 0,7 10-27 15,7 9 0-15,4 13 2 0,0-4 1 16,-1 16-12-16,-2 4 1 15,-5 5 6-15,-6 4 1 16,-8-13-4-16,-13 7 1 16,-15 5-4-16,-10-2 0 15,-4-16-7-15,-10-7 0 16,-7-5-7-16,-4-7 0 16</inkml:trace>
  <inkml:trace contextRef="#ctx0" brushRef="#br1" timeOffset="-44124.47">1528 11282 52 0,'0'3'26'0,"7"7"-22"16,-4-7 27-16,4 3-30 0,-3 0 1 16,3 10-1-16,3 0 0 15,-6 3-2-15,3 6 1 16,4 9 0-16,-4 10 1 16,-7 3-2-16,3 13 0 15,-3 2-4-15,-3 4 1 16,3-12-10-16,-7-4 0 15,-4-13-1-15,11-15 1 16</inkml:trace>
  <inkml:trace contextRef="#ctx0" brushRef="#br1" timeOffset="-43674.19">1736 11696 45 0,'3'22'22'0,"4"28"-26"15,0-37 46-15,-3-1-40 16,-4 4 0-16,7 3 1 16,-7 0 0-16,0-4-4 15,0 1 0-15,0-7 3 16,0-2 0-16,0-1-2 15,0-3 0-15,0-3 0 16,0-12 0-16,0-1-1 16,3 0 0-16,4-2 0 0,4-4 0 15,-7-3 0-15,6 3 0 16,8 0 1-16,-8 4 0 16,8 2 0-16,-7 4 0 15,6 6 1-15,-6 3 0 16,10 0-1-16,-10 6 1 15,-1 3-1-15,1 7 0 16,-1 0 0-16,-3-1 0 0,-3 4-2 16,3 0 1-1,-7-6-4-15,4-1 0 0,3-6-9 16,-7-6 0 0</inkml:trace>
  <inkml:trace contextRef="#ctx0" brushRef="#br1" timeOffset="-43388.29">2307 11643 42 0,'25'6'21'0,"-15"-9"-21"16,-10 3 30-16,0 0-29 15,-7-3 0-15,4-3 0 16,-8 6 1-16,-6 0-2 15,-1 3 0-15,4 3 2 16,-4 7 0-16,-3 5-1 16,0 7 1-16,10 1 0 0,-3 5 0 15,11 0 0-15,6 1 1 16,11-4-1-16,-3-3 0 16,10-9-1-16,11-7 1 15,-4-3-6-15,11-12 1 16,3-7-12-16,-14-5 0 15</inkml:trace>
  <inkml:trace contextRef="#ctx0" brushRef="#br1" timeOffset="-43101.69">2702 11417 48 0,'18'16'24'0,"7"-16"-24"16,-18 0 34-16,-7 0-37 15,10-3 0-15,-3 3-12 16,-7 0 0-16,-7-7 11 16,0-2 0-16</inkml:trace>
  <inkml:trace contextRef="#ctx0" brushRef="#br1" timeOffset="-42935.52">2702 11605 34 0,'11'16'17'0,"-1"-4"-25"0,-2-12 26 15,-8-6-25-15,0 0 0 16,0-7-8-16,-8 1 1 16</inkml:trace>
  <inkml:trace contextRef="#ctx0" brushRef="#br1" timeOffset="-42397.47">1418 12932 47 0,'7'40'23'0,"-14"4"-25"15,7-28 48-15,7 6-44 16,-7 6 1-16,11 7-1 16,-1 5 1-16,1-5-5 15,0-7 1-15,-1-6 1 16,-3-3 0-16,4-10-6 16,-1-12 1-16,1-12-8 15,-11-11 0-15,7-11-2 16,-14-10 0-16</inkml:trace>
  <inkml:trace contextRef="#ctx0" brushRef="#br1" timeOffset="-42082.27">1341 12596 34 0,'0'3'17'0,"14"-6"-14"0,-11 6 31 15,4 0-30-15,-3 1 1 16,6 2 2-16,8-3 0 15,-7 3-9-15,6 4 1 16,15 2 7-16,17 7 0 16,1 3-1-16,10-3 1 15,0 3-2-15,0 3 1 16,-11 3-2-16,-7 6 0 16,-13-2-2-16,-12 5 0 15,-13 14-3-15,-15 5 1 0,-10 7-3 16,-18 0 1-16,-3-4-3 15,-15-6 0-15,5-6-2 16,2-9 1-16,11-10-7 16,11-6 0-16,-4-12-1 15,11-7 1-15</inkml:trace>
  <inkml:trace contextRef="#ctx0" brushRef="#br1" timeOffset="-41691.89">1905 13201 43 0,'11'16'21'0,"6"-10"-17"16,-13-3 40-16,3-6-40 0,3 0 0 15,1 3 2-15,0-3 0 16,6-6-9-16,-3-1 1 15,-3 1 5-15,-4-4 0 16,0-2-2-16,-7 2 0 16,-7-6-2-16,0 4 1 15,-4-1-2-15,8 6 1 16,-8 10-1-16,1 7 0 16,-4 8 0-16,10 4 0 0,-7 16 0 15,11-4 1-15,0 4 1 16,0 2 0-16,4-2 0 15,3-1 1-15,-3-6-2 16,13-6 1-16,4-6-5 16,15-3 1-16,-5-13-9 15,-2-7 1-15,2-12-3 16,-2 1 0-16</inkml:trace>
  <inkml:trace contextRef="#ctx0" brushRef="#br1" timeOffset="-41406.72">2491 13060 55 0,'-7'19'27'0,"0"-13"-36"16,3-3 55-16,-3 7-46 0,-4 2 0 15,-3 1 1-15,-3 6 0 16,-1 0-1-16,-3 9 0 15,7 0 1-15,-4-3 1 16,7 3 0-16,4 4 0 16,7-1-1-16,7-3 1 15,4-6-2-15,7-6 1 16,3-4-4-16,11-8 1 16,-15-11-6-16,4-8 1 15,1-4-10-15,-1-9 1 0</inkml:trace>
  <inkml:trace contextRef="#ctx0" brushRef="#br1" timeOffset="-41151">2914 12784 62 0,'0'7'31'0,"7"-4"-39"15,-3 0 54-15,3 0-46 16,-7 0 0-16,0 0-3 16,0 3 0-16,0-2-5 15,0-1 0-15,0-3-8 0,-7 3 0 16</inkml:trace>
  <inkml:trace contextRef="#ctx0" brushRef="#br1" timeOffset="-41000.06">2865 13051 63 0,'7'37'31'0,"10"-8"-42"0,-6-26 57 0,-8 0-55 16,4 0 0-16,-7-3-23 15,-7 0 1-15</inkml:trace>
  <inkml:trace contextRef="#ctx0" brushRef="#br3" timeOffset="-30506.52">21795 9071 44 0,'7'19'22'0,"-14"6"-18"0,7-15 23 0,0 5-23 16,3 7 0-16,-3 4 3 16,0 8 1-16,0 10-10 15,0 0 1-15,4 9 5 16,-4-3 0-16,0 7-4 16,0-4 1-16,0-3-6 15,0-12 0-15,0-13-8 16,0-25 0-16,-4-16-3 15,4-12 0-15</inkml:trace>
  <inkml:trace contextRef="#ctx0" brushRef="#br3" timeOffset="-29395.47">21241 8316 55 0,'-4'-7'27'0,"4"11"-32"0,0-4 55 0,4 3-48 16,-4-3 1-16,0 0 4 16,0 3 1-16,0-3-10 15,7 0 1-15,7-3 4 16,11 0 1-16,6 3-6 16,1 0 0-16,7 3-8 15,3-3 0-15,1-7-10 16,-12-2 1-16</inkml:trace>
  <inkml:trace contextRef="#ctx0" brushRef="#br3" timeOffset="-28886.22">21735 7999 52 0,'3'3'26'0,"11"3"-26"0,-7-2 41 0,0-1-39 16,0 0 1-16,1 0 3 16,2 3 0-16,11 1-7 15,4 2 1-15,0-3 3 16,-1 0 0-16,1 1-1 16,-4 2 1-16,-3 1-4 15,-8-1 1-15,-10 0-2 16,-3 4 1-16,-8 6 0 15,-6 6 0-15,3 0-1 16,-4 3 0-16,0-6 1 16,4-6 1-16,4-1 0 15,-1 1 0-15,7 0 1 16,4-1 1-16,8-2 0 16,6-4 0-16,7 1-1 15,4-7 1-15,3 0-7 0,7-3 1 16,-3 0-15-16,-8-3 1 15</inkml:trace>
  <inkml:trace contextRef="#ctx0" brushRef="#br3" timeOffset="-26407.92">24253 9209 17 0,'-3'0'8'0,"6"4"3"0,-3-1 9 15,0 0-13-15,0 6 0 16,0 4 3-16,0-1 0 15,0 4-12-15,4 6 1 16,0 3 8-16,-1-3 0 16,4 6-3-16,0 7 0 0,-3 2-2 15,-1-2 0-15,1-4-4 16,-1-3 1-16,-3-2-10 16,0-8 1-16,-3-8-4 15,6-1 0-15</inkml:trace>
  <inkml:trace contextRef="#ctx0" brushRef="#br3" timeOffset="-25222.3">24204 9881 39 0,'7'0'19'0,"-3"15"-19"0,-1-12 33 16,1 4-33-16,-1 2 1 0,1 0 0 16,3 1 0-16,-4 2-1 15,1 4 0-15,-1 3 0 16,-3 3 0-16,0 0-3 15,0 0 0-15,0-3-8 16,-3-4 1-16,-1-9-2 16,4-6 1-16</inkml:trace>
  <inkml:trace contextRef="#ctx0" brushRef="#br3" timeOffset="-24938.44">24455 9906 34 0,'7'18'17'0,"3"4"-13"0,-6-15 34 16,-4-4-34-16,-4 3 0 15,-3 7 0-15,-7 9 1 16,-11 6-7-16,-3 3 0 15,-7 7 4-15,0 9 0 16,-4 6-4-16,7 7 1 16,-3-1-5-16,3-9 1 15,4-6-9-15,3-6 0 16,4-13 0-16,10-6 1 16</inkml:trace>
  <inkml:trace contextRef="#ctx0" brushRef="#br3" timeOffset="-24518.21">24296 10373 42 0,'3'6'21'0,"15"-6"-25"15,-11 0 45-15,4 0-38 16,3 3 0-16,3-3 1 16,5 0 0-16,-1 3-6 0,0 1 1 15,0-1 3-15,-3-3 0 16,-4 0-2-16,-4 3 0 16,-3-3-1-16,0 0 1 15,-7 6-1-15,0 0 0 16,-3 4 0-16,-4 2 1 15,-4 1-1-15,-3 3 1 16,0 2 0-16,0-5 0 16,7-1 0-16,3 7 1 15,4 0 0-15,4 0 0 16,3 0 0-16,11-4 0 16,-1-2-1-16,1-4 1 15,-4-2-3-15,0-1 0 0,0 0-13 16,0-6 1-16</inkml:trace>
  <inkml:trace contextRef="#ctx0" brushRef="#br3" timeOffset="-22460.32">21897 10818 33 0,'7'-6'16'0,"4"-13"-7"0,-4 13 16 15,-4-1-23-15,1 1 0 16,-4 6 4-16,0 0 0 15,0 0-7-15,0-6 0 16,-4 0 4-16,-3 3 1 16,-3-4-2-16,-5 4 0 15,1 3-2-15,0-3 0 16,0 3 0-16,3-3 0 16,-3 3-1-16,4 6 1 15,-4 4 0-15,3 2 0 16,1 1-1-16,2 2 1 0,1 4 0 15,7 0 1-15,0 0-1 16,7-4 0-16,-3 1 0 16,3-6 1-16,4-4 0 15,3-6 0-15,3-3 0 16,1-7 0-16,-4 4 0 16,4-7 0-16,-4-2 0 15,0-1 0-15,-3-9-1 16,-4 6 1-16,-7 0-1 15,-4 1 1-15,-6-1-2 16,-1-3 1-16,-3 6 0 16,-4 7 0-16,4 9-1 15,3 6 1-15,1 3-1 16,-1 7 0-16,1 0 0 16,-1 6 0-16,4 3 0 15,0-3 0-15,4-3 0 16,-1-4 1-16,4 1 0 0,4-4 1 15,-4-2-1-15,3-4 1 16,8 0-1-16,-1-6 1 16,1-3-1-16,-1-6 1 15,1-4-1-15,0-6 0 16,-4 1 0-16,0-4 1 16,-4 3-1-16,1 3 0 15,-1 1-1-15,-3 2 1 16,-3 0 0-16,-8 4 1 15,1-3-2-15,-1 5 1 0,4 4-1 16,0 0 1-16,0 3-1 16,-4 3 1-16,1 3-2 15,-1 1 0-15,0-4 0 16,1 6 0-16,3-3 0 16,0 7 1-16,3-4 0 15,1 1 0-15,3-1 0 16,3-6 1-16,1-3 0 15,3 0 1-15,3-9-1 16,-3 3 0-16,8-4-3 16,-1 1 0-16,3-7-10 15,-6-3 1-15</inkml:trace>
  <inkml:trace contextRef="#ctx0" brushRef="#br3" timeOffset="-21753.69">23626 10740 38 0,'7'3'19'0,"0"3"-13"0,0-6 27 0,0 3-31 16,3 0 1-16,4 4 2 16,8-1 0-16,6-3-6 15,4 3 0-15,6 1 4 16,1-1 0-16,-7-6-3 16,-4 3 1-16,-7-3-5 15,-7 3 0-15,-3 0-9 16,-11 0 1-16,-14 1-3 15,-11-8 1-15</inkml:trace>
  <inkml:trace contextRef="#ctx0" brushRef="#br3" timeOffset="-21364.62">22602 11031 44 0,'-3'3'22'0,"3"4"-20"0,0-7 42 0,7 0-42 16,4 3 0-16,3-3 0 16,3 3 0-16,8 0-3 15,7 3 0-15,0-2 1 16,-1-1 0-16,-2 0-6 15,-5 0 0-15,1-6-9 16,-4-7 1-16</inkml:trace>
  <inkml:trace contextRef="#ctx0" brushRef="#br3" timeOffset="-21121.18">23188 10887 50 0,'0'31'25'0,"-3"32"-25"0,3-44 39 16,0 6-39-16,0 10 1 15,3 5-1-15,1 7 1 16,3 4-5-16,0-4 1 15,0-4-11-15,-7-11 0 16</inkml:trace>
  <inkml:trace contextRef="#ctx0" brushRef="#br3" timeOffset="-19532.58">24409 8015 26 0,'0'3'13'0,"3"-22"-5"16,-3 19 7-16,0 0-12 15,4-6 1-15,-4 6 1 16,0-7 0-16,0 4-7 16,-4-3 1-16,-3 0 4 15,-3-4 0-15,-5 4-2 16,1 0 1-16,-3 6-1 15,-1 0 0-15,4 0-1 16,0-3 1-16,3 3-1 16,1 6 1-16,3 0-1 15,0 7 1-15,3 2 0 0,4 1 0 16,0 0-1-16,4-4 0 16,-1 4 1-16,4-7 0 15,4-2 1-15,3-4 0 16,4-6 0-16,-1-7 1 15,1-2 0-15,-1-4 1 16,-2 4-2-16,-1-4 0 16,-4 10-1-16,-3-4 0 15,-7-2-1-15,-3-1 0 16,-4-3-1-16,-4-2 1 0,-21-17-1 16,11 23 1-1,0 5 0-15,0 4 0 16,3 6 0-16,1 7-1 15,2 2 1-15,5-2 0 16,-1-1 0-16,4 1 0 16,4-1 0-16,-1 0-1 15,4 4 1-15,4-1 0 16,3-5 0-16,3 2 0 16,4-3 1-16,4-3-1 15,3-6 0-15,0-3 0 16,1 0 1-16,-5 0-1 15,1-1 1-15,-8-2-2 16,-2-4 1-16,-5-2 0 16,-6-1 0-16,-5 0-1 15,-2 1 1-15,-4-1-1 0,0 3 1 16,0 7 0 0,-1 3 0-16,1 6 0 0,0 7 0 15,4-1 0-15,-1 3 1 16,4 1-1-16,0-4 1 15,3 1-1-15,4 2 0 16,4 4 0-16,3 3 1 16,0 0-1-16,4-4 0 15,3 1 0-15,0-3 1 16,4-7-1-16,-1-3 0 16,-3-3-5-16,0-6 1 0,-7-10-11 15,-7 0 1-15</inkml:trace>
  <inkml:trace contextRef="#ctx0" brushRef="#br3" timeOffset="-18842.19">23795 7845 21 0,'-11'0'10'0,"4"-6"5"32,7 6 2-32,-3-3-12 0,-1 0 1 0,1 3 4 15,3 0 0-15,0 0-11 16,0 0 0-16,3 3 9 0,1 0 1 16,3 0-3-16,3 0 0 15,8 1-2-15,31-4 3 16,-20-4-4-1,-5 1-5-15,1 0 1 16,0 3-11-16,-4 0 1 16,-11 3-6-16,1 0 0 15</inkml:trace>
  <inkml:trace contextRef="#ctx0" brushRef="#br3" timeOffset="-17716.14">23435 7563 44 0,'0'13'22'0,"4"21"-21"16,-1-28 35-16,4 13-34 15,-3 0 1-15,-1 0 1 0,-3 3 0 16,4 3-6-16,-4 3 1 15,0-3 2-15,0-3 0 16,0-3-8-16,0-6 1 16,-4-7-9-16,-3-3 1 15</inkml:trace>
  <inkml:trace contextRef="#ctx0" brushRef="#br0" timeOffset="-8962.97">1506 12126 22 0,'0'6'11'0,"0"-15"-3"0,0 9 12 16,0 0-16-16,0 0 0 15,0 0 2-15,0 0 1 16,11 0-8-16,-4 0 0 16,-3 3 6-16,3 3 0 0,-4 3-2 15,4 1 0-15,4-4 0 16,-8 0 0-16,8 1 0 16,3-1 0-16,-3 0 0 15,3-3 0-15,7 0 0 16,14 1 0-16,15-8-1 15,2 1 1-15,8 3-2 16,18 0 1-16,-7-9-1 16,6 0 1-16,4-1-2 15,-10-6 0-15,-11 1 0 16,-11-1 0-16,-6 0 0 16,-5 4 0-16,-2-1-1 15,-15 1 1-15,0 2-1 16,-3 1 0-16,-8 3 0 15,1 3 0-15,-11 3-3 16,0 0 0-16,0 0-7 16,-11 3 0-16,1-6-4 15,-8-4 0-15</inkml:trace>
  <inkml:trace contextRef="#ctx0" brushRef="#br0" timeOffset="-6589.54">21929 10545 22 0,'17'3'11'0,"-3"-6"-3"15,-14 3 11-15,7 0-18 16,1 0 1-16,-1-3 0 16,0 9 0-16,0 4-3 15,0 6 1-15,3 9 0 0,4 3 1 16,1 3-1-16,2 10 0 15,1 6-3-15,-1 0 0 16,5-3-5-16,-5-6 1 16,1-16-1-16,-7-13 0 15</inkml:trace>
  <inkml:trace contextRef="#ctx0" brushRef="#br0" timeOffset="-6321.82">22412 10426 7 0,'7'53'3'0,"4"-18"-8"16,-4-29 2-16</inkml:trace>
  <inkml:trace contextRef="#ctx0" brushRef="#br0" timeOffset="-6037.25">22416 9611 26 0,'7'-6'13'0,"24"6"-8"0,-24 3 26 15,0 0-29-15,4 9 0 0,3 10 0 16,0 3 1-16,0 7-4 16,0 5 0-16,1 7 0 15,-1-9 1-15,0 2-3 16,-4-2 0-16,1-7-5 16,-4-6 0-16,0-9-2 15,-3-7 0-15</inkml:trace>
  <inkml:trace contextRef="#ctx0" brushRef="#br0" timeOffset="-5764.28">22617 9021 44 0,'7'-3'22'0,"7"6"-24"0,-7 0 45 16,0 4-43-16,3 8 0 16,5 14-1-16,-1 5 1 15,3 10 0-15,8 12 0 16,0-5 0-16,3 2 0 16,-3 0-3-16,-4 1 1 15,-7-11-8-15,0-5 1 16,0-3-4-16,0-17 0 0</inkml:trace>
  <inkml:trace contextRef="#ctx0" brushRef="#br0" timeOffset="-5477.89">22913 8545 35 0,'7'6'17'0,"11"13"-18"15,-15-10 29-15,4 7-29 16,0 6 1-16,0 9 0 16,0 10 0-16,4-13 0 15,3 7 0-15,0 5-1 16,4 1 0-16,-4 0-2 15,-3-3 0-15,-1-7-5 16,1-9 1-16,-4-10-3 0,0-12 1 16</inkml:trace>
  <inkml:trace contextRef="#ctx0" brushRef="#br0" timeOffset="-5240.47">23082 8388 27 0,'14'-63'13'0,"8"69"-6"0,-12 7 25 16,1 3-30-16,6 9 0 0,1 0 0 15,0 12 0-15,-1 10-4 16,1 4 1-16,0 2 0 16,3 3 1-16,-4-12-4 15,-3-12 0-15,1-7-3 16,-5-6 1-16,1-4-4 15,-4-8 0-15,-4-17 1 16,-3-12 0-16</inkml:trace>
  <inkml:trace contextRef="#ctx0" brushRef="#br0" timeOffset="-5013">23403 8159 23 0,'14'6'11'0,"1"13"-10"0,-8-3 23 15,7 3-22 1,-4-10 0-16,1 0 1 0,-1 4 0 16,5 3-5-16,-5-1 1 15,1 4 2-15,-1 3 1 16,1 3-3-16,-1 0 0 16,-2-3-2-16,2 0 1 15,-3-6-5-15,0-4 1 16,-3-9-2-16,-1-9 0 15</inkml:trace>
  <inkml:trace contextRef="#ctx0" brushRef="#br0" timeOffset="-4804.96">23597 7911 22 0,'18'0'11'0,"7"28"-8"16,-15-12 19-16,4 9-21 15,0 3 0-15,1 10 0 16,-1 0 0-16,3 2-3 16,-3-11 1-16,1 2-1 15,-1 4 0-15,0-1-3 16,-4-6 1-16,1-6-4 16,-4-9 1-16</inkml:trace>
  <inkml:trace contextRef="#ctx0" brushRef="#br0" timeOffset="-4577.51">23820 7955 27 0,'17'-9'13'0,"1"49"-15"0,-11-21 25 16,0 6-22-16,0 10 1 15,4-7-2-15,-1 7 0 16,1 2-1-16,-1-9 0 15,1-9 1-15,-4-3 0 16,0-4-3-16,4-2 0 16,-8-4-4-16,1-3 1 0,-4 4-2 15,-4-11 1-15</inkml:trace>
  <inkml:trace contextRef="#ctx0" brushRef="#br0" timeOffset="-4413.58">23940 7748 23 0,'10'-12'11'0,"4"40"-9"15,-7-12 23-15,0 9-26 16,0 3 1-16,-3 19-5 16,-4 12 1-16,3 4-1 15,8 0 0-15</inkml:trace>
  <inkml:trace contextRef="#ctx0" brushRef="#br0" timeOffset="-1261.77">27312 12715 23 0,'11'7'11'0,"-1"-33"-3"16,-10 26 11-16,7-3-15 15,-3 3 1-15,3 0 2 16,0 7 1-16,4-1-10 16,-4 0 1-16,3 7 5 15,4 9 1-15,0 12-2 16,4 10 1-16,0 9-3 0,3 7 1 16,0 3-3-16,0-1 1 15,0-5-6-15,4-16 0 16,-4-10-7-16,0-12 0 15</inkml:trace>
  <inkml:trace contextRef="#ctx0" brushRef="#br0" timeOffset="-1017.16">27750 12505 41 0,'3'19'20'0,"4"12"-19"0,-3-18 33 0,3 3-35 15,3 9 1-15,1 3-1 16,-1-3 0-16,1 6 0 16,-4 4 0-16,7 2-4 15,0-2 0-15,0-4-7 16,-3-15 1-16</inkml:trace>
  <inkml:trace contextRef="#ctx0" brushRef="#br0" timeOffset="-780.23">27951 11818 41 0,'31'38'20'0,"12"44"-20"0,-29-60 33 15,3 18-34-15,8 4 1 16,3 19-4-16,8 0 0 16,-5 3-3-16,-6-10 1 15,-4-12-6-15,-10-19 1 16</inkml:trace>
  <inkml:trace contextRef="#ctx0" brushRef="#br0" timeOffset="-523.96">28049 11157 44 0,'-3'-13'22'0,"6"13"-31"16,4 3 42-16,4 13-34 15,3 9 1-15,4 13-1 16,3 15 1-16,7 10-1 16,7-10 0-16,4 10-4 0,0 6 0 15,-7-3-6-15,-4-10 0 16</inkml:trace>
  <inkml:trace contextRef="#ctx0" brushRef="#br0" timeOffset="-285.58">28515 10533 36 0,'28'9'18'0,"8"41"-21"0,-26-31 29 0,8 9-30 16,3 4 0-16,4 9-10 16,-1 9 0-16,5 0 13 15,-1 9 1-15</inkml:trace>
  <inkml:trace contextRef="#ctx0" brushRef="#br0" timeOffset="-15.78">28730 9906 52 0,'4'-29'26'0,"10"1"-38"15,-11 22 56-15,8 6-44 0,3 6 1 16,11 19-4-16,3-3 0 16,0 22 0-16,-3 9 0 15,3 16-8-15,4 0 1 16,-4-12-4-16,-7-10 1 15</inkml:trace>
  <inkml:trace contextRef="#ctx0" brushRef="#br0" timeOffset="225.18">28808 8927 40 0,'7'-50'20'0,"3"41"-22"16,-2-1 38-16,2 4-36 15,8 12 1-15,3 7-2 16,0 18 0-16,11 7-1 16,7 18 0-16,3 16-7 15,4 0 1-15,7 10-4 16,0 3 0-16</inkml:trace>
  <inkml:trace contextRef="#ctx0" brushRef="#br0" timeOffset="511.12">29065 8124 39 0,'4'-6'19'0,"35"38"-24"0,-25-17 36 0,3 17-32 16,8 8 1-16,7 14 0 15,0-4 0-15,-1 9-2 16,1 7 1-16,0 6-5 15,-4 1 1-15,-3-14-5 16,-4-21 0-16</inkml:trace>
  <inkml:trace contextRef="#ctx0" brushRef="#br0" timeOffset="750.21">29132 7673 32 0,'11'9'16'0,"24"54"-16"0,-17-41 26 16,7 19-27-16,6-4 0 15,5 20-3-15,6 12 0 16,-3 9 0-16,-7-12 0 15,-4-6-5-15,-4-16 0 0</inkml:trace>
  <inkml:trace contextRef="#ctx0" brushRef="#br0" timeOffset="978.15">29355 7419 34 0,'10'6'17'0,"18"-9"-24"16,-17 12 33-16,3 13-30 16,4 10 1-1,24 56-14 1,0-1 0-16</inkml:trace>
  <inkml:trace contextRef="#ctx0" brushRef="#br0" timeOffset="1231.73">29506 6842 28 0,'0'6'14'0,"46"13"-10"0,-32 0 20 0,15 12-24 16,2 16 0-16,5 10-3 16,6 18 1-16,0-6-2 15,1 9 1-15,-5-9-6 16,-9-9 1-16</inkml:trace>
  <inkml:trace contextRef="#ctx0" brushRef="#br0" timeOffset="1485.24">29492 6325 45 0,'4'6'22'0,"3"-19"-30"0,0 23 44 16,7 12-36-16,7 12 0 16,11 19-3-16,3 1 0 15,4 15-1-15,3-3 1 16,-3-23-9-16,-7-2 0 15</inkml:trace>
  <inkml:trace contextRef="#ctx0" brushRef="#br0" timeOffset="1746.96">29729 5851 37 0,'0'-6'18'0,"35"43"-22"16,-21-18 30-16,7 16-30 16,7 5 0-16,4 11-4 15,3 8 0-15,-3-12 5 16,0 16 0-16,3 3-6 15,4-3 0-15</inkml:trace>
  <inkml:trace contextRef="#ctx0" brushRef="#br0" timeOffset="2012.91">30043 5782 40 0,'0'-16'20'0,"7"16"-27"0,-7 0 44 15,10 3-37-15,1 10 1 0,10 9-1 16,4 9 1-16,3 16-3 16,4 0 1-16,3 13-1 15,4 0 0-15,0-4-3 16,-4-18 1-16,0-10-7 15,-7 0 0-15,-10-15 0 16,-7-20 1-16</inkml:trace>
  <inkml:trace contextRef="#ctx0" brushRef="#br0" timeOffset="2250.99">30205 5315 29 0,'3'3'14'0,"4"13"-16"15,4-10 30-15,0 19-28 0,3 3 0 16,7 4-1 0,4 5 1-16,3 7-2 0,0 6 0 15,4-3-1-15,-4-18 1 16,0-1-3-16,0-3 1 15,-6-3-5-15,-5-7 1 16</inkml:trace>
  <inkml:trace contextRef="#ctx0" brushRef="#br0" timeOffset="2478.44">30272 5061 29 0,'-4'-28'14'0,"11"18"-9"16,-3 10 27 0,7 10-31-16,3 8 1 0,10 14-1 15,5-1 1-15,-1 13-4 16,4 3 1-16,3 13-2 16,0-4 1-16,-7 1-4 15,-7-14 0-15,-3-5-5 16,-7-10 1-16</inkml:trace>
  <inkml:trace contextRef="#ctx0" brushRef="#br0" timeOffset="2701.14">30505 5158 30 0,'3'6'15'0,"15"19"-10"0,-11-34 26 15,4 15-31 1,3 10 1-16,-4 9-1 0,4 0 1 16,4-3-2-16,3 6 1 15,4-6-1-15,-4 10 0 16,4-14-4-16,-4-5 0 0,-4-7-5 16,1-6 0-16</inkml:trace>
  <inkml:trace contextRef="#ctx0" brushRef="#br0" timeOffset="2928.68">30713 4801 17 0,'39'43'8'0,"21"39"-2"0,-39-60 6 0,7 16-10 15,11 9 1-15,0-7 1 16,-1 4 0-16,-6 0-5 16,-4-6 0-16,-3-10 1 31,-4-3 1-31,-7-6-8 0,-3-10 1 0</inkml:trace>
  <inkml:trace contextRef="#ctx0" brushRef="#br0" timeOffset="3110.85">30960 4521 34 0,'10'-9'17'0,"26"50"-16"0,-22-29 29 15,7 4-31-15,0 22 1 0,4 18-20 16,3 10 0-16</inkml:trace>
  <inkml:trace contextRef="#ctx0" brushRef="#br0" timeOffset="5209.23">3101 11875 46 0,'11'16'23'0,"-1"9"-16"0,-3-25 24 16,-3 0-29-16,3 0 0 16,-4 0 3-16,4-10 0 15,4-2-6-15,-4-4 0 16,7-6 3-16,4-6 1 16,3-7-1-16,0-2 0 15,7-10-2-15,0-3 0 0,4-7-1 16,0-6 0-1,3 1-1-15,-3 2 0 0,-11 0 0 16,-3 4 1-16,-4 9-1 16,-3 6 1-16,-4 7 0 15,0 6 0-15,3 12 0 16,-6 10 0-16,3 9 0 16,-4 12 0-16,-3 10 0 15,0 16 0-15,0 9 0 16,0 10 1-16,7 9 0 15,4 9 0-15,7 7 0 16,-8 3 1-16,1-10-1 16,-1-9 0-16,1-15-2 15,7-11 1-15,-8-8-3 16,1-10 0-16,-1-9-8 16,-3-10 1-16,-3-12-2 15,-11-10 0-15</inkml:trace>
  <inkml:trace contextRef="#ctx0" brushRef="#br0" timeOffset="5419.7">3369 11655 36 0,'-7'10'18'0,"7"-4"-15"0,0-6 34 15,0 0-32-15,0 0 0 16,7 3 1-16,-7-3 0 15,11 0-9-15,6-3 1 16,4 0 4-16,8-6 1 0,2-7-11 16,-2-3 1-16,-5-12-8 15,5-1 1-15</inkml:trace>
  <inkml:trace contextRef="#ctx0" brushRef="#br0" timeOffset="5688.48">3888 11151 46 0,'0'47'23'0,"0"28"-28"15,7-53 38-15,-4 9-33 0,4 10 0 16,4 6 0-16,-8 3 0 16,8 3-1-16,-4 1 0 15,0-4-4-15,4-16 0 16,-11-12-7-16,10-22 0 16</inkml:trace>
  <inkml:trace contextRef="#ctx0" brushRef="#br0" timeOffset="5884.82">3948 10915 42 0,'7'3'21'0,"17"38"-15"0,-17-22 35 0,4 9-39 16,-4 22 0-16,7 10 0 15,-3 15 0-15,6 13-4 16,1 12 0-16,-4-2-5 15,4-14 1-15,-8-12-9 16,-3-25 1-16</inkml:trace>
  <inkml:trace contextRef="#ctx0" brushRef="#br0" timeOffset="6469.52">5648 11665 49 0,'-14'6'24'0,"-11"41"-26"0,15-31 40 16,-8 6-38-16,0-3 0 15,-6 6-1-15,-1 3 1 16,0 0-3-16,1-3 1 16,2-3-7-16,8 0 0 15,-3-9-5-15,-1-7 1 16</inkml:trace>
  <inkml:trace contextRef="#ctx0" brushRef="#br0" timeOffset="6666.95">5302 11580 37 0,'18'16'18'0,"10"21"-12"15,-14-24 30-15,14 9-33 16,1 9 0-16,6 4 1 15,11 6 1-15,3 6-7 16,1 0 0-16,-1-7-1 16,-7 4 1-16,4-6-12 15,-14-10 1-15</inkml:trace>
  <inkml:trace contextRef="#ctx0" brushRef="#br0" timeOffset="7189.64">7112 11928 60 0,'0'32'30'0,"0"15"-38"16,11-32 52-16,-11 7-44 0,3 10 0 16,4-4-4-16,-7-3 1 15,0-3-3-15,0-3 1 16,4-13-11-16,-4-3 1 16</inkml:trace>
  <inkml:trace contextRef="#ctx0" brushRef="#br0" timeOffset="7356.29">6989 11564 41 0,'7'22'20'0,"14"-9"-22"16,-11-10 28-16,1-3-32 15,7 6 0-15,3 4-15 16,0-4 1-16</inkml:trace>
  <inkml:trace contextRef="#ctx0" brushRef="#br0" timeOffset="7701.73">7331 12060 30 0,'3'-6'15'0,"15"-4"-13"16,-18 4 20-16,7-3-23 0,0-7 1 15,0-6-2 1,0-9 0-16,0 5 2 0,0-5 0 16,4 3 0-16,-4 3 0 15,3 3 2-15,1 3 0 16,0 6 2-16,-1 7 1 15,8 6 1-15,-8 6 0 16,8 1-1-16,3 12 0 16,-3 6-2-16,3 3 0 15,0 0-3-15,4 3 1 0,0 1-9 16,-4-4 1-16,0-3-6 16,-3-9 0-16</inkml:trace>
  <inkml:trace contextRef="#ctx0" brushRef="#br0" timeOffset="9726.9">9543 11386 37 0,'0'3'18'0,"0"-3"-6"0,0 0 18 16,0 0-25-16,0 0 0 0,0 3 2 15,0 0 1-15,0 3-10 16,-7 1 1-16,0 5 5 15,-1 4 1-15,1 6-3 16,-3 6 1-16,-1 7-3 16,1 12 1-16,-8 15-2 15,4 1 1-15,3 3-2 16,4-3 0-16,0-7-2 16,4 0 0-16,6-12-5 15,4-3 0-15,4-6-7 16,7-20 0-16</inkml:trace>
  <inkml:trace contextRef="#ctx0" brushRef="#br0" timeOffset="10027.9">9638 11803 44 0,'-4'22'22'0,"11"-13"-18"0,-3-9 35 16,3 3-37-16,0 0 1 15,4 1-1-15,6-1 1 0,8 0-5 16,0-3 1-16,6-3-2 15,1 0 1-15,0 3-13 16,3-13 1-16,-3-3-1 16,3 1 1-16</inkml:trace>
  <inkml:trace contextRef="#ctx0" brushRef="#br0" timeOffset="10448.9">10202 11583 55 0,'14'22'27'0,"4"-28"-36"0,-7 6 57 16,6-3-46-16,8 0 0 15,3 3 1 1,0 3 1-16,1 3-5 0,-1 3 1 16,0 1 2-16,-3-4 0 15,-8 4-2-15,1 2 1 32,-14 23-3-32,-8-1 0 15,-3-3-1-15,-7 1 1 16,-4 2-1-16,1 1 1 0,3-1 0 15,-4 1 1-15,11-1 1 16,7-2 1-16,3-4 0 16,8 0 0-16,7-3-1 15,3-6 1-15,11-6-6 16,3-7 1-16,4 0-12 16,-4-6 1-16</inkml:trace>
  <inkml:trace contextRef="#ctx0" brushRef="#br0" timeOffset="10673.23">10982 12229 64 0,'4'44'32'0,"-12"35"-39"0,5-67 54 15,-1 13-47-15,1 3 0 16,-1 4-3-16,-6-1 0 16,3 0-4-16,-4-9 0 15,1-6-10-15,2-7 1 16</inkml:trace>
  <inkml:trace contextRef="#ctx0" brushRef="#br0" timeOffset="11321.2">11451 11533 39 0,'4'3'19'0,"10"13"-12"0,-11-13 25 0,4 3-28 15,0 4 1-15,-3 5 1 16,3-2 1-16,-3 6-10 16,3 3 1-16,-4 6 4 15,-3 6 0-15,4-5-8 16,3-4 1-16,0-3-10 16,0-10 0-16</inkml:trace>
  <inkml:trace contextRef="#ctx0" brushRef="#br0" timeOffset="11589.5">11815 11546 48 0,'0'40'24'0,"-11"4"-22"0,7-34 38 15,-6 12-40-15,-8 12 1 16,-6 4 0-16,-5 12 0 0,1 10-2 16,0 15 1-16,0-12-2 15,-1-1 0-15,1-5-3 16,3-10 0-16,8-7-8 16,-1-5 0-16,4-16-2 15,7-10 1-15</inkml:trace>
  <inkml:trace contextRef="#ctx0" brushRef="#br0" timeOffset="12024">11755 12116 53 0,'7'13'26'0,"3"-10"-29"0,-3 0 55 16,0 0-51-16,7-3 1 15,1 0 3-15,-1 0 0 16,3 0-6-16,4 0 1 16,4 0 3-16,0 3 0 15,-4 1-2-15,-3-1 1 16,-4 3-3-16,0 0 0 15,-4 1-2-15,-6-4 0 0,-8 9-1 16,-3 4 1-16,0 3-1 16,-3 3 1-16,3-4 0 15,-4 4 1-15,8 0 1 16,-1-3 0-16,4 0 1 16,0 0 1-16,4 3-1 15,3-3 1-15,7-4-1 16,3-2 0-16,12-4-3 15,2-9 0-15,1-3-11 16,7-3 0-16,-7-10-1 16,-4-6 0-16</inkml:trace>
  <inkml:trace contextRef="#ctx0" brushRef="#br0" timeOffset="12372.88">12157 11417 44 0,'28'63'22'0,"21"25"-17"0,-27-66 42 0,6 18-44 16,3 7 1-16,5 16 3 15,-1 3 1-15,0 9-10 16,-6 4 1-16,-8 2 5 16,-7 1 0-16,-11 12-5 15,-6-3 1-15,-8 3-9 16,1-16 1-16,-4-12-11 15,-8-10 0-15</inkml:trace>
  <inkml:trace contextRef="#ctx0" brushRef="#br0" timeOffset="13091.45">13145 11844 44 0,'-4'0'22'0,"15"21"-15"0,-8-11 29 15,1 6-33-15,3 12 0 16,0 6 3-16,0 13 0 16,3 0-7-16,4 7 0 15,8 2 5-15,2 1 1 16,5-17-2-16,6-5 0 15,4-7-2-15,-1-12 0 16,-2-4-2-16,-5-15 1 16,1-16 1-16,-4-6 0 15,-3-22-1-15,-4-12 1 16,0-4-2-16,-3 0 0 0,0 0-10 16,-4 4 0-16,-4 6-8 15,19 12 1-15</inkml:trace>
  <inkml:trace contextRef="#ctx0" brushRef="#br0" timeOffset="13556.45">14263 11452 66 0,'14'6'33'0,"4"0"-38"0,-15-3 60 15,-6 4-55-15,-1 2 0 16,-3 3 0-16,-7 14 0 0,-7-1 0 16,-8 0 0-16,1 12 0 15,4 14 1-15,-5 18-1 16,5 18 0-16,10 7 0 15,6 16 0-15,1-13-3 16,7-6 1-16,0-9-4 16,7-13 1-16,4-13-11 15,3-6 0-15,-3-12-2 16,-1-10 0-16</inkml:trace>
  <inkml:trace contextRef="#ctx0" brushRef="#br0" timeOffset="14742.83">14587 11875 46 0,'-7'6'23'0,"14"-9"-19"0,-7 3 41 15,7 0-42-15,0 0 1 16,1 3 2-16,2-3 1 16,8 0-8-16,6 3 1 15,5 0 5-15,2 1 0 16,-2-4-2-16,-8 3 1 15,-4-3-2-15,-2 3 0 16,-12 3-2-16,-3 13 0 16,-10-3-2-16,-5-1 1 15,-2-2-3-15,-1 3 0 16,4-1-1-16,0 1 1 16,3 3 0-16,1-1 1 0,6 1 0 15,4-3 0-15,0 0 2 16,7 2 1-16,4 1 0 15,6-6 1-15,1 3-1 16,3-1 1-16,4 1 0 16,0 3 1-16,-4-4-1 15,0 1 1-15,-3 0-1 16,-4 3 0-16,-7 6-1 16,-11-7 0-16,-6 11-2 15,-15 2 1-15,-7-3-5 16,-7-3 0-16,4-6-11 15,3-6 0-15</inkml:trace>
  <inkml:trace contextRef="#ctx0" brushRef="#br0" timeOffset="14983.73">15180 12399 58 0,'-7'31'29'0,"14"29"-33"0,-7-39 48 16,-3 5-44-16,-1 11 0 16,0 4-1-16,1-13 0 0,-4 0-5 15,3-3 1-15,1-9-11 16,-8 0 1-16</inkml:trace>
  <inkml:trace contextRef="#ctx0" brushRef="#br0" timeOffset="16362.08">16006 12054 41 0,'-8'18'20'0,"-13"23"-14"15,11-31 21-15,-11-1-26 0,-11 0 0 16,0-2 1-16,0-1 1 16,1-6-4-16,-5 0 1 15,1-3 1-15,3-3 0 16,4-1 0-16,3 1 0 16,4-3-2-16,4-4 1 0,2-3-3 15,8 1 1-15,7-1-2 16,4 0 1-16,6 1-3 15,8 2 1-15,3 1 1 16,0 5 1-16,8 4 2 16,2 3 0-16,5 6 2 15,3 4 0-15,-4 6 1 16,0 2 1-16,0 11-2 16,4-1 1-16,-4-6-2 15,-3 3 1-15,3 3 0 16,1-3 0-16,-1 0 0 15,0-9 0-15,-6-10 2 16,2-6 0-16,1-6 1 16,0-3 0-16,-4-4 0 15,-7-15 1-15,-3-4-1 16,-11-5 1-16,-7 5-3 16,-14-5 1-16,0-4-3 15,-11 10 0-15,-7-1-5 0,-7 1 0 16,-3 3-11-16,3 6 0 15</inkml:trace>
  <inkml:trace contextRef="#ctx0" brushRef="#br0" timeOffset="17053.92">16704 11094 43 0,'-3'6'21'0,"6"-24"-14"0,4 18 30 0,0 9-34 16,4 13 0-16,-1 9 2 16,4 1 1-16,4 18-7 15,0 12 1-15,6 20 5 16,5 0 0-16,6 5 0 15,-3 17 0-15,3 2-2 16,-14-5 0-16,-7 5-3 16,-14-2 1-16,-10-13-8 15,-8 0 1-15,-10-10-13 16,-11-12 0-16</inkml:trace>
  <inkml:trace contextRef="#ctx0" brushRef="#br2" timeOffset="21994.5">1369 13785 34 0,'7'15'17'0,"-7"-27"-8"0,0 12 22 16,3 0-27-16,8 0 0 16,-4-3 2-16,4 3 0 15,-1 0-7-15,8 9 1 0,3-3 5 16,18 4 0-16,10-4-1 15,15 0 0-15,13-3 0 16,1 0 0-16,14 1-1 16,17-4 0-16,0-4-2 15,-10 1 1-15,-7-3-1 16,7 3 0-16,-1-10-2 16,-9 4 0-16,-19-4-3 15,-6-2 0-15,-15 2-6 16,-10 1 0-16,-11-7-8 15,-14 3 0-15</inkml:trace>
  <inkml:trace contextRef="#ctx0" brushRef="#br2" timeOffset="23734.95">19269 4744 33 0,'-4'35'16'0,"-10"15"-8"0,7-31 16 15,-7 9-23-15,-4 6 0 16,-3 13-1-16,-4 7 1 16,1 15-2-16,-1-4 1 15,7-2-4-15,4 0 1 16,4-10-7-16,3-6 0 15</inkml:trace>
  <inkml:trace contextRef="#ctx0" brushRef="#br2" timeOffset="23992.01">19357 5337 40 0,'0'28'20'0,"0"28"-23"16,-4-34 34-16,1-3-31 16,-4 3 0-16,-4 9 0 15,1 10 1-15,-1-6-3 16,-3 12 1-16,3 3-10 15,1-6 1-15</inkml:trace>
  <inkml:trace contextRef="#ctx0" brushRef="#br2" timeOffset="24292.05">19593 5983 35 0,'-3'40'17'0,"-1"23"-16"16,4-47 22-16,-3 9-24 15,-1 3 1-15,-3 10-1 16,0 3 1-16,0 6-3 16,0-3 1-16,0-7-8 15,3-5 1-15</inkml:trace>
  <inkml:trace contextRef="#ctx0" brushRef="#br2" timeOffset="24547.87">19826 6431 38 0,'4'16'19'0,"-8"21"-22"0,1-24 33 16,-1 9-29-16,-3 3 1 15,0 6 0-15,0 4 1 16,-4 6-5-16,1-1 0 16,-1 7-3-16,1 4 0 0,3-1-6 15,-4 6 0-15</inkml:trace>
  <inkml:trace contextRef="#ctx0" brushRef="#br2" timeOffset="24816.38">19957 7140 36 0,'-7'66'18'0,"-15"-32"-15"15,19-15 29-15,-4 6-32 16,-4 6 1-16,1 10-2 16,3 6 1-16,0 7-4 0,0 5 1 15,3-6-5-15,0-2 1 16,4-4-5-16,0-7 1 16</inkml:trace>
  <inkml:trace contextRef="#ctx0" brushRef="#br2" timeOffset="25073.22">20264 8015 44 0,'10'62'22'0,"-3"1"-28"15,-7-41 45-15,0 9-38 16,0 4 0-16,0 6 0 16,0 9 1-16,0-3-4 15,0 3 0-15,4-6-4 16,3-3 0-16,7-7-7 16,4-9 0-16</inkml:trace>
  <inkml:trace contextRef="#ctx0" brushRef="#br2" timeOffset="25314.48">20609 8617 38 0,'-3'37'19'0,"3"10"-15"0,0-28 31 15,0 9-35-15,-4 1 1 16,1 8-1-16,-4 4 1 16,0 0-2-16,0 3 0 15,-1-3-4-15,1-4 0 16,4-2-7-16,3-10 0 0</inkml:trace>
  <inkml:trace contextRef="#ctx0" brushRef="#br2" timeOffset="25568.86">20729 9241 31 0,'14'41'15'0,"-17"-13"-6"16,3-16 20-16,0 10-28 15,0 3 0-15,0 4 0 16,-4 2 1-16,1 3-3 16,3-5 1-16,0-1-1 0,0 3 0 15,0-9-4-15,3-9 0 16,4-1-6-16,4-5 0 16</inkml:trace>
  <inkml:trace contextRef="#ctx0" brushRef="#br2" timeOffset="25794.82">21050 9630 19 0,'7'34'9'0,"-10"23"1"0,3-42 7 0,0 7-14 15,-4 6 0-15,1 4 0 16,-1 2 1-16,1-2-6 15,-1 2 1-15,4-2 1 16,0-4 0-16,4-6-9 16,6-7 1-1</inkml:trace>
  <inkml:trace contextRef="#ctx0" brushRef="#br2" timeOffset="26019.17">21234 10219 24 0,'0'32'12'0,"-4"15"-11"0,4-38 15 15,0 4-16-15,0 2 0 16,0 7-1-16,0-3 0 15,0 0-3-15,4-7 0 16,-4-2-2-16,3-10 0 16</inkml:trace>
  <inkml:trace contextRef="#ctx0" brushRef="#br2" timeOffset="26271.49">21463 10454 21 0,'4'22'10'0,"-1"16"1"16,-3-32 18-16,0-3-25 16,0 7 0-16,-3 2 7 15,3 4 1-15,-4 3-14 16,0 3 1-16,1 0 7 15,-1 0 0-15,1-7-6 16,3-2 1-16,-4-1-15 16,-3-5 0-16</inkml:trace>
  <inkml:trace contextRef="#ctx0" brushRef="#br2" timeOffset="27174.42">24804 8109 34 0,'0'6'17'0,"-4"7"-8"0,1-7 17 16,-1 3-25-16,-3 13 1 15,-3 10-1-15,-1-1 1 16,-3 7-5-16,-4 2 1 16,1 1-6-16,3-6 1 15,3-10-4-15,4-3 0 16</inkml:trace>
  <inkml:trace contextRef="#ctx0" brushRef="#br2" timeOffset="27414.72">25075 8535 42 0,'-10'41'21'16,"-8"25"-29"-16,15-54 39 0,-4 7-31 15,3 6 1-15,-3 7-3 16,0-1 1-16,3 7-6 16,1-1 0-16,-1-5-4 15,1-10 1-15</inkml:trace>
  <inkml:trace contextRef="#ctx0" brushRef="#br2" timeOffset="27655.31">25245 9253 34 0,'-18'63'17'0,"-17"15"-18"0,24-56 29 16,-3 10-28-16,0 2 0 15,3 1-1-15,4 6 1 0,0-4-6 16,0-2 1-16,7-7-5 16,11-3 1-16</inkml:trace>
  <inkml:trace contextRef="#ctx0" brushRef="#br2" timeOffset="27910.09">25608 10047 44 0,'-7'44'22'0,"-11"12"-29"16,15-50 42-16,-4 10-36 0,0 3 1 15,0 6-2-15,0-3 0 16,0 0-7-16,7 0 0 16,0-10-3-16,3-2 1 15</inkml:trace>
  <inkml:trace contextRef="#ctx0" brushRef="#br2" timeOffset="28150.5">25816 10586 44 0,'11'47'22'0,"-15"3"-21"0,1-40 43 0,-1 5-44 15,-3 7 0-15,0 7 0 16,0-1 0-16,0 0-2 15,4-3 0-15,6 0-6 16,1 0 1-16,6-9-7 16,8-4 0-16</inkml:trace>
  <inkml:trace contextRef="#ctx0" brushRef="#br2" timeOffset="28360.97">26077 11339 39 0,'-17'44'19'0,"3"6"-20"0,10-35 30 16,1 4-30-16,-1 6 1 15,0 4-4-15,4-4 1 16,0-3-6-16,4 0 0 15</inkml:trace>
  <inkml:trace contextRef="#ctx0" brushRef="#br2" timeOffset="28600.45">26211 11897 42 0,'-3'44'21'0,"-4"-7"-26"15,7-27 33-15,0-1-28 16,0 7 0-16,0 0-2 16,0-1 0-16,0 1-3 15,0-4 0-15,0-5-6 16,3-7 1-16</inkml:trace>
  <inkml:trace contextRef="#ctx0" brushRef="#br2" timeOffset="28838.7">26434 12179 26 0,'0'47'13'0,"-4"-12"-5"0,4-26 19 15,-3 7-25-15,-1 2 0 16,-3 1 2-16,3 0 1 0,-3 6-7 16,-3-3 1-16,-1 3 2 15,4-3 0-15,0-3-5 16,4-6 0-16,6 2-7 16,8-12 0-16</inkml:trace>
  <inkml:trace contextRef="#ctx0" brushRef="#br2" timeOffset="29019.7">26656 12395 37 0,'-7'44'18'0,"-18"19"-15"0,18-44 29 16,0 6-32-16,-4 9 1 15,-3 4-3-15,0-10 1 16,-3-3-10-16,-1-6 1 16</inkml:trace>
  <inkml:trace contextRef="#ctx0" brushRef="#br2" timeOffset="31272.37">3856 13691 36 0,'-21'34'18'0,"14"-28"-9"0,7 1 18 16,0-4-23-16,0 0 0 15,0-3 4-15,0 0 0 16,0-3-9-16,0-7 0 15,7-9 7-15,3-12 0 16,11-3-3-16,8-20 1 16,6-5-4-16,11-17 1 15,-7-5-3-15,-4-7 0 16,4 10-2-16,0 2 1 0,-1 1 0 16,-9 13 0-16,-8 14 1 15,0 5 1-15,0 11 0 16,0 10 1-16,4 7-1 15,-4 11 1-15,-7 14-1 16,0 12 1-16,-3 3-1 16,-1 16 0-16,1 9 1 15,-11 16 1-15,4 9 0 16,-4 6 0-16,14 1 0 16,-14 3 0-16,10-1-1 15,-6-2 1-15,6-13-2 16,1-10 0-16,0-15-3 15,3-9 1-15,0-16-6 16,3-13 0-16,-6-19-5 16,-7-5 1-16</inkml:trace>
  <inkml:trace contextRef="#ctx0" brushRef="#br2" timeOffset="31499.07">3958 13462 64 0,'7'34'32'0,"18"-18"-39"0,-11-13 65 16,7-6-57-16,11 3 1 16,-4-6-2-16,11-4 1 0,3-2-6 15,8-4 0-15,-1-3-10 16,-7-9 1-16,4-7-5 15,-3 4 1-15</inkml:trace>
  <inkml:trace contextRef="#ctx0" brushRef="#br2" timeOffset="31782.68">4784 12847 49 0,'0'34'24'0,"-11"14"-23"16,11-36 42-16,0 16-40 0,-10 7 0 16,2 12 1-16,5 16 0 15,3-1-6-15,-7 10 1 16,3 0 1-16,4-3 1 15,-7-6-6-15,7-13 0 16,7-15-9-16,4-16 1 16,0-16-4-16,-1-16 1 15</inkml:trace>
  <inkml:trace contextRef="#ctx0" brushRef="#br2" timeOffset="31976.18">4953 12791 31 0,'0'28'15'0,"0"53"-12"16,0-59 25-1,0 66-25 1,0 19 1-16,7-7-1 16,4 3 1-16,10-2-11 15,0-13 1-15,7-13-4 16,0-19 1-16</inkml:trace>
  <inkml:trace contextRef="#ctx0" brushRef="#br2" timeOffset="32385.81">6862 13474 60 0,'-29'44'30'0,"-31"3"-41"16,46-31 57-16,0 9-46 15,-7 6 0-15,-4 4-2 16,4 9 1-16,0-4-2 15,3-2 0-15,4-10-13 16,4-12 1-16</inkml:trace>
  <inkml:trace contextRef="#ctx0" brushRef="#br2" timeOffset="32578.07">6597 13255 56 0,'21'50'28'0,"25"16"-26"0,-25-35 43 16,7 10-44-16,15 12 0 15,6 7-1-15,8 12 1 16,6-3-7-16,-7 6 1 16,-3-12-11-16,-10-4 0 15</inkml:trace>
  <inkml:trace contextRef="#ctx0" brushRef="#br2" timeOffset="33224.72">8929 13781 58 0,'-11'51'29'0,"8"-14"-34"15,3-30 44-15,0 8-39 16,0 4 0-16,0 3-2 16,3 0 0-16,-3-3-3 0,7-4 1 15,-7-8-11-15,0-20 0 16</inkml:trace>
  <inkml:trace contextRef="#ctx0" brushRef="#br2" timeOffset="33389.16">8823 13368 61 0,'4'6'30'0,"6"31"-38"0,-3-27 52 0,4 6-45 16,6-1 0-16,1 1-9 15,10 0 0-15,0 6 0 16,1-7 0-16</inkml:trace>
  <inkml:trace contextRef="#ctx0" brushRef="#br2" timeOffset="33719.18">9225 13897 46 0,'4'44'23'0,"13"-22"-20"16,-13-19 32-16,-1-3-34 15,8 0 1-15,-11-6 0 16,7-6 1-16,0-1-4 16,0-3 1-16,0-2 1 15,0-11 1-15,7 4-2 0,-7 0 1 16,8 0-1-16,2 3 1 15,4 3-1-15,8 1 0 16,2 2 0-16,-2 6 1 16,-1 7 0-16,0 6 0 15,0 10 0-15,0 9 0 16,-6 3-1-16,2 6 0 16,1 4-5-16,0 3 1 15,3-4-12-15,0-12 1 16</inkml:trace>
  <inkml:trace contextRef="#ctx0" brushRef="#br2" timeOffset="34305.38">11635 13217 57 0,'7'-3'28'0,"-7"-3"-29"0,0 9 45 0,-4 3-42 15,-3 7 0-15,-3 5 3 16,-5-2 1-16,-2 12-7 16,-4 13 1-16,-4 3 3 15,0 19 1-15,4 6-2 16,7 12 1-16,3 1-2 15,4 2 0-15,11-15-3 16,6-9 1-16,5-10-5 16,2-9 0-16,4-10-9 15,4-18 1-15,0-10-6 16,3-9 1-16</inkml:trace>
  <inkml:trace contextRef="#ctx0" brushRef="#br2" timeOffset="34544.82">11846 13678 64 0,'4'6'32'0,"10"1"-39"0,-7-4 63 15,11 0-58-15,3 6 1 0,14-6-4 16,4 4 1-16,0-7-3 16,-4 0 1-16,0-10-12 15,-3-5 0-15</inkml:trace>
  <inkml:trace contextRef="#ctx0" brushRef="#br2" timeOffset="35130.72">12524 13672 65 0,'-18'40'32'0,"-7"-2"-40"0,18-28 57 15,-3-4-50-15,-4-3 1 16,-1 0-1-16,-2-9 0 16,-4 0 0-16,3-10 1 15,4 0-3-15,3-6 0 16,4-9-1-16,7-4 1 15,4 13-2-15,3-3 0 16,3 3 0-16,1 0 1 0,7 4 1 16,3 5 0-16,0 10 2 15,4 3 0-15,-4 9 1 16,4 7 1-16,3 9-1 16,0 3 1-16,0 7 0 15,4 9 0 1,21 3-2-1,-7-16 1-15,-4-3 1 16,-7-9 1-16,-6-13 1 16,-5-15 1-16,-6-7-1 15,-8-6 1-15,-2 0 1 16,-5-6 0-16,-3-3-3 16,-7-4 0-16,-4 10-3 15,-3 0 1-15,-7 3-6 16,-4 7 1-16,1 5-10 0,6 7 0 15,4 3-1 1,7 3 1-16</inkml:trace>
  <inkml:trace contextRef="#ctx0" brushRef="#br2" timeOffset="35358.67">13187 13866 63 0,'3'35'31'0,"-24"24"-38"0,18-40 66 0,-8 6-58 16,-3 10 0-16,0 5-1 16,-4 1 0-16,4-3-5 15,0-7 1-15,0-6-14 16,3-9 1-16</inkml:trace>
  <inkml:trace contextRef="#ctx0" brushRef="#br2" timeOffset="35822.42">13526 13581 77 0,'-8'19'38'0,"19"-7"-46"0,-11-12 64 0,7 6-56 16,7-2 0-16,4 2-1 16,14 0 0-16,6-3-4 15,5 0 1-15,-4-3-12 16,-1-12 1-16,-6-7-5 16,-4 0 0-16</inkml:trace>
  <inkml:trace contextRef="#ctx0" brushRef="#br2" timeOffset="36241.09">14076 13449 67 0,'-4'19'33'0,"11"-7"-37"0,-3-8 63 16,6-1-58-16,5 0 0 15,6 0 0-15,11 3 1 16,3 1-3-16,4-1 0 0,-4-6 1 16,-7 0 1-16,-3 3-2 15,-8 0 1-15,-6 3-2 16,-4 7 1-16,-7 6-3 15,-3-1 0-15,-8 1-1 16,-7-3 1-16,1 6-1 16,-4 0 1-16,3 3 1 15,4 9 1-15,7-2 2 16,3-7 0-16,8 0 0 16,6-3 1-16,4-3-3 15,4-7 0-15,10-5-7 16,4-4 1-16,7-6-8 15,-4-7 0-15</inkml:trace>
  <inkml:trace contextRef="#ctx0" brushRef="#br2" timeOffset="37127.78">14637 13170 34 0,'10'44'17'0,"8"25"-13"0,-11-57 22 16,0 13-20-1,7 13 1-15,4 3 6 0,-1 18 0 16,5 1-16-16,-1 15 0 16,-4-6 9-16,-6 13 1 15,-4-4-5-15,-7-3 0 16,-10-2-8-16,-5-4 1 15,-2-19-12-15,-8-16 0 16</inkml:trace>
  <inkml:trace contextRef="#ctx0" brushRef="#br2" timeOffset="37501.87">15198 13584 43 0,'-11'25'21'0,"8"9"-13"16,3-18 27-16,0 12-34 15,3 10 1-15,-3 0 1 16,0 6 0-16,7-4-3 16,4-2 1-16,3-4 2 15,3-8 0-15,8-11 0 16,3-12 0-16,4-12 1 0,3-13 1 16,1-6-3-16,-1-13 1 15,-3-9-2-15,-4-10 1 16,-3 4-7-16,-4-4 0 15,-7-3-14-15,-11 10 0 16</inkml:trace>
  <inkml:trace contextRef="#ctx0" brushRef="#br2" timeOffset="38388.19">16277 13167 62 0,'0'19'31'0,"-10"34"-38"0,6-40 48 16,-7 15-41-16,-3 16 0 15,-7 6 2-15,-3 25 1 16,2 16-2-16,1 22 1 16,0 6 1-16,7 0 1 15,7 7 0-15,7-29 0 0,3-9-5 16,11-10 1-16,11-12-7 15,7-16 0-15,0-15-13 16,-4-17 1-16</inkml:trace>
  <inkml:trace contextRef="#ctx0" brushRef="#br2" timeOffset="39170.58">16718 13198 59 0,'4'35'29'0,"-8"-7"-26"0,4-22 30 0,0 7-32 16,-3 12 1-16,-1 9-1 15,4 1 0-15,0 2-6 16,0-2 0-16,4-4-9 16,3-12 1-16,-4-6-3 15,4-10 0-15</inkml:trace>
  <inkml:trace contextRef="#ctx0" brushRef="#br2" timeOffset="39395.52">16930 13339 57 0,'-28'47'28'0,"-8"35"-37"16,29-57 57-16,-7 6-47 15,-7 13 1-15,-4 13-1 0,-3 2 1 16,-4 10-5-16,4-3 1 15,3-13-5-15,8-9 1 16,6-9-10-16,4-13 0 16</inkml:trace>
  <inkml:trace contextRef="#ctx0" brushRef="#br2" timeOffset="39785.32">16877 13882 47 0,'7'0'23'0,"4"12"-15"0,-4-12 36 0,3 7-42 16,8-1 1-16,-1 0 3 16,5 0 1-16,6-2-8 15,4-1 1-15,6-3 5 16,1 0 0-16,-4 0-2 15,-3 0 1-15,-4 3-3 16,-6 0 1-16,-5 3-2 16,-6 1 0-16,-4 2-2 15,-11 3 0-15,-3 4-1 16,-7 0 0-16,-3 3 1 16,-1-4 0-16,0 7 1 15,1 0 0-15,6 6 2 16,4 1 0-16,7-4 0 0,7 0 0 15,7-3-1-15,14-3 1 16,4-10-8-16,0-3 0 16,7-6-12-16,3-9 1 15</inkml:trace>
  <inkml:trace contextRef="#ctx0" brushRef="#br2" timeOffset="40013.49">17801 14004 71 0,'0'69'35'0,"-17"0"-40"16,9-47 60-16,-2 9-56 16,-4 10 1-16,-4 0-1 15,1 0 1-15,-1-4-3 16,0-2 0-16,4-7-6 15,0-12 1-15,7-13-11 16,7-3 0-16</inkml:trace>
  <inkml:trace contextRef="#ctx0" brushRef="#br2" timeOffset="40535.22">18200 13129 58 0,'-7'19'29'0,"0"-16"-26"0,7-3 47 15,3 3-46-15,4 0 1 16,4 1 0-16,3-1 1 16,7 0-8-16,4-6 0 0,3 3 6 15,0 3 0-15,1-9-3 16,-5 6 0-16,-3 3-1 16,-3-6 0-16,-4-1-2 15,0 8 1-15,-7-1-3 16,-3 6 1-16,-4 1-2 15,-4 5 0-15,1-2-2 16,-1 9 0-16,1-3-1 16,-1-4 0-16,-3 1 1 15,7 3 1-15,0-1 2 16,11 4 1-16,-1 4 2 16,-3-1 1-16,4 0 3 15,7-6 0-15,3 2 0 16,0 1 1-16,0 4-1 15,-3-5 1-15,-4 1-2 0,-11-3 0 16,-6 9-4-16,-11 4 0 16,-4-1-13-16,-7 1 0 15</inkml:trace>
  <inkml:trace contextRef="#ctx0" brushRef="#br2" timeOffset="40970.25">18623 12756 67 0,'7'3'33'0,"32"57"-37"15,-25-38 57-15,11 3-51 0,14 16 1 16,10 12 1 0,7 19 1-16,1-9-7 0,-1 15 1 15,-10 4 3-15,-7 5 1 16,-11 20-4-16,-14 0 1 16,-14 9-7-16,-10 0 0 15,-18-13-14-15,-22-9 0 16</inkml:trace>
  <inkml:trace contextRef="#ctx0" brushRef="#br1" timeOffset="48942.25">1330 15233 49 0,'-11'25'24'0,"8"-6"-24"16,3-19 43-16,0 0-39 15,0 3 0-15,0-3 3 16,3-6 0-16,4-3-9 16,4-7 1-16,0-6 5 15,-1-16 1-15,8-5-3 16,3-17 1-16,0-6-2 16,11-6 1-16,7 3-2 0,0 6 0 15,-11 7-1-15,0 6 0 16,-7 12 0-16,-7 7 1 15,4 12-1-15,0 9 0 32,-8 14-2-32,-6 5 0 15,3 10 0-15,3-4 1 16,-3 1-1-16,-3-3 1 0,6-1-1 16,-2-9 1-16,-5 1 2 15,8-4 0-15,-1-7-1 16,4 1 1-16,-3 0 0 15,3-7 0-15,4 4 0 16,-8 2 1-16,8-2-1 16,-8 0 1-16,5-4-1 15,2 1 1-15,-6 2 0 16,6 4 0-16,-6 6 0 16,0 6 0-16,-1-3 0 15,-10 13 0-15,0 9 0 16,0 3 1-16,0 4-1 15,0 5 1-15,0 10-1 16,-3-6 1-16,-4 6-3 16,7 6 1-16,-7-2-4 15,7-11 0-15,0-5-7 16,7-10 0-16,3-6-7 16,-10-13 0-16</inkml:trace>
  <inkml:trace contextRef="#ctx0" brushRef="#br1" timeOffset="49348.34">2177 14923 42 0,'10'0'21'0,"-13"3"-19"0,3-3 31 0,0 0-29 15,-11 0 1-15,1 3 1 16,-1 3 1-16,-3 4-9 15,0-1 0-15,3 1 6 16,-6 2 0-16,6 1-3 16,0 2 1-16,4 1-2 15,4-3 1-15,3-1-2 16,0-2 1-16,0-4-1 16,10-3 1-16,1-3-1 15,0-6 0-15,-1-1 0 16,8 1 0-16,-4 0 0 15,0 0 1-15,-3-1-1 16,-1 4 1-16,1 0-1 16,-1 3 1-16,-3 6 0 15,4 1 0-15,0 2-1 16,-1 0 0-16,1 1-2 16,-1-1 0-16,1 1-6 15,-1-7 0-15,8-13-6 0,-4-5 1 16</inkml:trace>
  <inkml:trace contextRef="#ctx0" brushRef="#br1" timeOffset="49587.89">2565 14741 47 0,'7'25'23'0,"-28"0"-21"0,14-12 42 0,3 9-42 16,-3 9 0-16,-4-3 1 16,-6 10 0-16,-4 0-4 15,-1-1 0 1,1-2 1-16,4-7 1 0,6-6-6 16,0-10 0-16,1-15-11 15,3-19 0-15</inkml:trace>
  <inkml:trace contextRef="#ctx0" brushRef="#br1" timeOffset="49769.39">2304 14694 48 0,'10'16'24'0,"29"34"-20"16,-18-34 36-16,7 15-38 16,4 6 0-16,-11 11 0 0,15 5 1 15,-1-3-5-15,11 3 1 16,-7-3-1-16,-8-6 0 15,1-6-9-15,-4-10 0 16,-17-12-5-16,-4-16 1 16</inkml:trace>
  <inkml:trace contextRef="#ctx0" brushRef="#br1" timeOffset="50787.93">970 17083 59 0,'-3'32'29'0,"-4"2"-34"0,7-31 56 0,7 1-48 16,-7-1 0-16,3-10 2 15,-3-5 0-15,7-10-7 16,4-6 1-16,10-7 3 15,0-6 1-15,7-6-3 16,1-6 1-16,-5-3-4 16,4 2 1-16,1 1-2 15,-8 3 1-15,0 6 0 16,-3 9 0-16,-1 10 0 16,-3 3 0-16,4 10 2 15,3 12 0-15,-3 3 0 0,-8 10 0 16,5 2 0-1,-1 1 0-15,-4-4-1 0,-6-2 1 16,3-4 1-16,3-3 0 16,1-3 2-16,-7-6 0 15,3-7 0-15,0-5 0 16,3-4 1-16,1 0 1 16,3-3-3-16,4 0 1 15,-8-4-1-15,8 1 0 16,-4 3-1-16,4 0 1 15,-8 3-1-15,8 6 0 0,-4 4 1 16,4-1 1-16,-8 13-1 16,8 0 0-16,-8 10 0 15,-6 5 0-15,3 10-1 16,-7 1 1-16,0 2-2 16,0 6 1-16,-11 4 0 15,11-4 0-15,-7 7-1 16,7 3 0-16,7 0-3 15,-3-3 1-15,3-10-4 16,3-6 0-16,-2 0-5 16,2-9 1-16,1-7-6 15,6-2 0-15</inkml:trace>
  <inkml:trace contextRef="#ctx0" brushRef="#br1" timeOffset="51016.21">1933 16648 39 0,'0'22'19'0,"0"28"-8"0,0-35 30 16,-7 7-36-16,7 0 0 16,-10 3 1-16,10 0 1 15,-11 4-10-15,11-4 1 0,-7-3 3 16,3-10 0-1,4-5-10-15,4-17 1 0,3-2-9 16,-7-20 0-16</inkml:trace>
  <inkml:trace contextRef="#ctx0" brushRef="#br1" timeOffset="51166.26">1817 16390 28 0,'17'29'14'0,"5"-1"-17"16,-12-25 12-16,1 3-21 15,6-3 1-15</inkml:trace>
  <inkml:trace contextRef="#ctx0" brushRef="#br1" timeOffset="51331.44">2074 16870 14 0,'11'-9'7'0,"17"-35"-24"0,-24 28 14 15</inkml:trace>
  <inkml:trace contextRef="#ctx0" brushRef="#br1" timeOffset="51554.89">2187 16560 27 0,'14'-6'13'0,"0"-7"-6"0,-6 10 26 0,2 6-30 15,1 0 1-15,-1 10 4 16,1 5 0-16,-4 1-9 16,7 6 0-16,4 10 6 15,-1 9 1-15,4-7-2 16,11 7 0-16,-4 0-3 15,4-6 0-15,0-1-1 16,7-8 0-16,0-11-3 16,-1-8 0-16,-6-10-12 15,0-16 0-15,-7-6 0 16,-1-9 0-16</inkml:trace>
  <inkml:trace contextRef="#ctx0" brushRef="#br1" timeOffset="52069.3">3052 14813 62 0,'7'0'31'0,"-7"-3"-48"16,0 3 65-16,0 0-49 0,3 0 0 15,-3 0-13-15,0 0 1 16,0-13 5-16,7 1 0 16</inkml:trace>
  <inkml:trace contextRef="#ctx0" brushRef="#br1" timeOffset="52259.32">3069 15004 64 0,'0'19'32'0,"0"-9"-41"0,4-10 56 0,-4 0-48 16,0 0 0-16,7 0-14 15,-7 0 0-15,3-7 6 16,4-2 1-16</inkml:trace>
  <inkml:trace contextRef="#ctx0" brushRef="#br1" timeOffset="52817.86">2840 16488 66 0,'0'0'33'0,"3"-7"-36"15,4 4 58-15,-7 3-55 16,4-3 0-16,3 0 0 16,4 0 0-16,-4 3-5 15,-4 0 1-15,8 0-12 0,-4-3 0 16,-7-7-3-16,0 1 0 16</inkml:trace>
  <inkml:trace contextRef="#ctx0" brushRef="#br1" timeOffset="52966">2893 16688 63 0,'10'22'31'0,"-3"-6"-33"0,-7-13 61 0,4 0-59 16,-4 4 0-16,7-4-16 16,-7 0 1-16,11-9 4 15,-1 2 0-15</inkml:trace>
  <inkml:trace contextRef="#ctx0" brushRef="#br4" timeOffset="58444.71">1305 15425 55 0,'-7'31'27'0,"14"-18"-16"0,-3-10 28 0,6-3-36 16,8 0 1-16,3-3 2 15,29-4 0-15,17 1-8 16,24-7 1-16,12-9 4 15,27 4 1-15,25-7-4 16,-17-1 1-16,-7 5-5 16,-1 2 0-16,-10 3-4 15,-21-3 1-15,-11 4-8 16,-25 2 0-16,-13-3-3 16,-11 7 0-16</inkml:trace>
  <inkml:trace contextRef="#ctx0" brushRef="#br4" timeOffset="60111.17">24684 7704 31 0,'10'-6'15'0,"1"-7"-4"0,-7 7 16 16,-4-3-26-16,-7-1 1 16,-4-5 1-16,-7 2 0 15,-3-3-4-15,0 1 1 0,-4-1 2 16,-6 0 1-16,-8 7-1 16,-4 3 0-16,-6 6-2 15,0 3 1-15,-4 3-1 16,-4 4 1-16,4 2-2 15,4 7 0-15,10 6-1 16,7 3 1-16,4 16-1 16,3 13 1-16,8-7-1 15,3 9 0-15,7 1 1 16,3-4 0-16,11 4 1 16,7-4 0-16,7-9 0 15,8-9 0-15,6-7 1 16,11-6 1-16,7-9 1 15,7 0 0-15,0-10 0 16,-4-12 0-16,4-10-1 16,-3-6 1-16,-5-3-1 15,-6-6 1-15,-10-7-3 16,-5-3 1-16,-9 7-1 0,-8-10 1 16,-7 0-2-16,-14-3 1 15,-11 3-4-15,-10 0 0 16,0-3-11-16,-8 0 1 15</inkml:trace>
  <inkml:trace contextRef="#ctx0" brushRef="#br4" timeOffset="64765.62">4509 14515 34 0,'3'7'17'0,"8"-14"-6"15,-11 7 18-15,0 0-23 0,0 0 0 16,0 0 3-16,0 0 0 16,0 0-12-16,0 3 1 15,-11 7 7-15,-3 5 1 16,0 1-4-16,-7 6 1 16,-8 16-2-16,-2-4 0 15,-8 10-3-15,0 19 0 16,0-4-3-16,11-2 0 15,3-4-4-15,8-12 0 16,-4-10-8-16,10-18 1 16</inkml:trace>
  <inkml:trace contextRef="#ctx0" brushRef="#br4" timeOffset="65037.24">4166 14503 36 0,'0'3'18'0,"0"3"-14"15,0-6 27-15,4 6-29 16,-4 1 0-16,0 5 4 16,3 7 0-16,8-3-6 15,-11 12 0-15,11 3 3 16,-1 4 1-16,4-1-1 15,11 4 0-15,0 3-4 16,10-4 1-16,-3 1-8 0,-4-10 0 16,11-9-7-16,-8-10 0 15</inkml:trace>
  <inkml:trace contextRef="#ctx0" brushRef="#br4" timeOffset="65382.54">4734 14656 53 0,'0'13'26'0,"7"-16"-29"16,-7 3 46-16,11 3-41 16,0-3 0-16,3 0 0 15,14-6 0-15,0-1-4 16,0 1 1-16,4 0-4 15,0 0 1-15,-4-1-12 16,0-2 1-16</inkml:trace>
  <inkml:trace contextRef="#ctx0" brushRef="#br4" timeOffset="65579.41">4822 14791 49 0,'11'28'24'0,"17"-6"-16"0,-17-15 36 16,-1-1-43-16,8-3 0 16,3 0 0-16,0-3 0 15,1 0-3-15,-1-3 1 16,0 0-7-16,4-3 1 0,-4-4-10 16,-4-2 1-16</inkml:trace>
  <inkml:trace contextRef="#ctx0" brushRef="#br4" timeOffset="65923.33">5609 14384 46 0,'-10'31'23'0,"-1"-19"-26"0,11-5 35 15,-7 5-32-15,3 10 0 16,-3 6 0-16,0 1 1 15,4 2-1-15,-8 3 1 16,11 7-1-16,-7-6 0 16,4-4-6-16,3-6 0 15,3-3-6-15,4-16 0 16</inkml:trace>
  <inkml:trace contextRef="#ctx0" brushRef="#br4" timeOffset="66178.29">5828 14427 44 0,'-7'22'22'0,"3"35"-16"16,4-38 37-16,-14 3-40 15,0 9 0-15,-14 16 1 16,-4 3 1-16,-3 10-7 15,0 2 1-15,-11 7 2 16,3 7 1-16,-2-10-4 16,9-13 0-16,-3-6-5 15,11-9 0-15,7-10-10 16,3-16 1-16</inkml:trace>
  <inkml:trace contextRef="#ctx0" brushRef="#br4" timeOffset="66581.26">5736 14888 58 0,'21'19'29'0,"11"-3"-30"0,-28-13 50 0,6 3-47 15,4 1 0-15,0-1 1 16,4 0 0-16,-7 0-4 16,-1-2 0-16,-3-1 2 15,4 0 1 1,-11 6-3 0,-7 1 0-16,3 5-2 15,4 1 1-15,-7 3-1 16,0 3 1-16,4-3 0 15,-4 2 0-15,3 1 1 16,-3-9 1-16,3 3 0 16,4-1 1-16,0-2-1 15,0-4 0-15,11 4-2 16,-4-10 0-16,7-3-4 16,7-3 0-16,15 0-10 0,-5-10 0 15</inkml:trace>
  <inkml:trace contextRef="#ctx0" brushRef="#br4" timeOffset="66825.61">6346 15252 62 0,'8'63'31'0,"6"15"-41"16,-11-62 53-16,1 6-44 15,-4 0 1-15,0-3-8 16,-7-4 1-16,-7 1-5 16,-15-7 1-16</inkml:trace>
  <inkml:trace contextRef="#ctx0" brushRef="#br4" timeOffset="67695.3">7564 15262 61 0,'7'9'30'0,"3"-12"-30"0,-10 3 48 16,0 0-44-16,7-3 0 16,4-4 3-16,3-5 0 15,7 2-9-15,-3-8 0 16,10-17 5-16,-7-6 1 16,7 1-3-16,1-11 1 15,-5-2-2-15,-6 12 0 16,0-24-3-16,-1 11 1 0,-3 1-3 15,-3 0 1-15,-4 2-2 16,0 11 0-16,-3 8-3 16,-4 7 1-16,-4 16 0 15,-7 12 0-15,1 6 0 16,-4 16 1-16,-4 4 1 16,0 8 1-16,4 10 2 15,-7 7 1-15,7 5 3 16,3 10 1-16,8-9 3 15,-4-1 1-15,14 1-1 16,4-13 1-16,3-6-1 16,10-7 0-16,5-6-6 15,6-6 0-15,0-9-8 16,4-4 0-16,3-5-6 16,1-8 0-16</inkml:trace>
  <inkml:trace contextRef="#ctx0" brushRef="#br4" timeOffset="67965.21">8283 15189 29 0,'14'0'14'0,"-3"10"1"0,-11-10 20 16,0 0-29-16,0 0 0 15,0 0 4-15,0 0 0 16,-7 0-13-16,3 0 1 16,-6-3 8-16,-1 3 0 15,-10 0-3-15,-4 3 1 16,-3 6-2-16,0-2 0 15,0 8 0-15,3 1 0 0,4 0-1 16,3-1 0-16,4 1 0 16,3 0 0-16,8-4-3 15,6-6 1-15,12-6-3 16,6-6 1-16,14 0-4 16,-7-10 0-16,4 1-12 15,0-7 0-15</inkml:trace>
  <inkml:trace contextRef="#ctx0" brushRef="#br4" timeOffset="68444.53">8749 15136 54 0,'14'16'27'16,"-3"-16"-27"-16,-11 0 42 0,0 0-41 15,0 0 0-15,0 0 0 16,-4 0 1-16,-3 3-3 16,-7 0 1-16,-4 0 1 15,-3 7 1-15,7 2-2 16,-11 10 1-16,4 3-1 15,7 0 1-15,0 0 0 16,3 4 0-16,8-7-1 16,6-1 0-16,8 1-3 15,14-9 0-15,3-4-7 16,7-5 1-16,4-11-8 16,0-2 1-16</inkml:trace>
  <inkml:trace contextRef="#ctx0" brushRef="#br4" timeOffset="69118.65">9109 15189 41 0,'3'0'20'0,"4"10"-14"0,-3-7 30 15,-4 0-35-15,0 0 1 16,0 0 0-16,-4 1 1 16,-6 2-4-16,-4 6 1 15,-15 7 1-15,1-3 1 16,0 3-1-16,3-1 1 15,-3 4-2-15,3 0 1 16,8-3-1-16,-1 3 1 0,7-6-1 16,4-4 1-16,7-2-1 15,11-4 0-15,10-6 0 16,-3-3 0-16,3-7-1 16,-3-2 1-16,-1-1-1 15,1 1 1-15,-4-4-1 16,4 4 0-16,-8-7-1 15,4 0 1-15,0 3 0 16,1 4 0-16,-8 2-1 16,0 4 1-16,0 6-1 15,-4 3 0-15,1 4 0 16,-1 2 1-16,1 3 0 16,-4 1 0-16,0 6 0 15,3 0 0-15,4 3 1 16,4 0 0-16,-7-1 0 15,3-2 0-15,3 0 0 0,4-13 0 16,4 4-1-16,7-13 1 16,3-4 0-16,4-8 0 15,-1-7-1-15,5-10 1 16,-1-8-1-16,7-4 1 16,-6-16 0-16,-8-15 0 15,-7-7-1-15,-3-5 1 16,-4 2 0-16,-7-3 0 15,-4 3 0-15,-3 16 0 16,-3 7 0-16,-1 8 0 16,1 17 0-16,-8 18 1 0,0 10-1 15,1 21 0-15,-4 13 0 16,0 25 0-16,0 19-1 16,3 7 1-16,4 8-2 15,7 1 1-15,7-7-3 16,7 1 0-16,7-7-8 15,7-13 1-15</inkml:trace>
  <inkml:trace contextRef="#ctx0" brushRef="#br4" timeOffset="69932.74">10615 15331 68 0,'-14'65'34'0,"7"-55"-44"0,7-7 68 0,0-3-58 15,0 0 0-15,0 0 0 16,7-9 1-16,0-4-1 16,4-3 0-16,3-9 0 15,3-3 1-15,1 3-1 16,3 0 0-16,-3-3-1 15,-1 3 0-15,-6-1 0 0,0 11 0 16,-4 2-1-16,0 7 1 16,-4 6-2-16,1 6 1 15,-1-3 0-15,1 4 0 16,-1 5 0-16,1 7 0 16,-1-6 1-16,-3-7 0 15,0-3 0-15,4 0 1 16,-4-3-1-16,3-6 1 15,8 0-1-15,-4-1 1 0,7 1 0 16,-3-7 0-16,3 4-1 16,0 0 1-1,0-1 0-15,7-2 1 16,4 2-1-16,-7 4 1 0,-1 3-1 16,-3 3 1-16,4 3 0 15,-4 3 1-15,0 4-2 16,0-1 1-16,0 0-1 15,1 7 1-15,-5 3-1 16,4 3 0-16,-3 0-3 16,3-3 0-16,0-7-6 15,4-5 0-15,3-7-8 16,0-7 1-16</inkml:trace>
  <inkml:trace contextRef="#ctx0" brushRef="#br4" timeOffset="70350.11">11536 15061 55 0,'3'12'27'0,"-3"-8"-28"0,0-4 47 15,-7 3-45-15,-3 0 0 16,-8 0 1-16,-3 3 0 15,-4 4-3-15,4 5 0 16,0 1 2-16,-4 0 1 16,4 2-3-16,7 4 0 15,0 4-1-15,3-8 0 16,4 1-1-16,7-3 1 0,0-7-1 16,7-2 0-16,7-4 1 15,8-6 0-15,-1-7 1 16,10 1 1-16,-2-4-1 15,-8 1 1-15,0 2 0 16,0 1 1-16,0-1-1 16,-3 4 0-16,0 0 0 15,-1 3 1-15,-3 3-1 16,0 6 1-16,-3 10-3 16,0-1 0-16,-1 7-9 15,1 3 1-15,3 0-4 16,0 1 0-16</inkml:trace>
  <inkml:trace contextRef="#ctx0" brushRef="#br4" timeOffset="70609.91">12326 14989 57 0,'4'0'28'0,"-29"25"-33"0,14-16 55 16,-6 7-49-16,-8 6 1 15,-7 3-1-15,-10 3 1 16,-4 10-2-16,0 6 1 0,4 3-2 16,7 0 0-16,6 3-5 15,8-9 0-15,4-10-11 16,-1-22 0-16</inkml:trace>
  <inkml:trace contextRef="#ctx0" brushRef="#br4" timeOffset="70802.17">11875 15026 55 0,'10'41'27'0,"39"59"-24"16,-31-68 42-16,7 9-45 15,10 12 1-15,4 0-1 16,7 13 0-16,0 3-3 0,-4-3 1 16,-3-3-8-16,-4-10 1 15,-14-6-8 1,0 6 1-16</inkml:trace>
  <inkml:trace contextRef="#ctx0" brushRef="#br4" timeOffset="75680.03">12954 15632 38 0,'4'9'19'16,"3"-6"-4"-16,0-3 19 0,-7 0-29 15,3 0 1-15,1 3 2 16,-1 0 0-16,4 4-10 15,-3-1 0-15,-4 3 6 16,0 4 0-16,-4 3-4 16,1 6 0-16,-1 3-8 15,-3 3 1-15,0 0-11 16,-7-9 0-16</inkml:trace>
  <inkml:trace contextRef="#ctx0" brushRef="#br4" timeOffset="76252.5">14048 15205 48 0,'-25'47'24'0,"-3"16"-30"0,24-51 36 0,1 7-30 15,-1 0 0-15,4 0-1 16,0-7 0-16,0-5 1 16,0-7 1-16,7-10-1 15,0-5 1-15,7-7-1 16,0-7 0-16,4-2 1 16,3-3 1-16,4-1 0 15,3 7 1-15,0 0 0 16,1 6 0-16,-1 6 1 15,-3 3 1-15,-4 4-1 16,0 6 1-16,-3 9-2 0,-1 10 0 16,-3-4-2-16,0 13 1 15,-3 7-2-15,-4-1 0 16,0 4-1-16,-3 2 1 16,-4 1-1-16,0 0 0 15,3-7-5-15,1-6 1 16,3-3-6-16,0-6 0 15,7-10-6-15,7-6 0 16</inkml:trace>
  <inkml:trace contextRef="#ctx0" brushRef="#br4" timeOffset="76537.81">14594 15378 31 0,'18'-13'15'0,"0"7"-5"0,-8-1 21 0,1 1-26 16,-4 0 0-16,4-3 1 15,-4-4 1-15,3-3-9 16,-3 4 0-16,-3 2 6 15,-4-2 1-15,-4 6-3 16,-3-4 1-16,0 10-2 16,-3 3 1-16,-1 7-1 15,-3 2 0-15,0 7-1 16,0 0 0-16,3 3-1 16,0 6 0-16,4 0 0 15,4 0 0-15,3-9-1 16,3-3 1-16,4-10 2 15,4-12 0-15,0-7 0 16,3-5 0-16,0-4-5 16,-4-3 1-16,1-4-12 15,-4-5 1-15</inkml:trace>
  <inkml:trace contextRef="#ctx0" brushRef="#br4" timeOffset="77198.58">16305 15218 48 0,'4'12'24'0,"-15"-6"-19"16,11-6 34-16,0 4-37 15,-3-1 0-15,-4 3 0 0,-4 3 1 16,-6 4-4-16,-1 3 0 16,-3 6 2-16,-4 6 1 15,0 3-2-15,4 4 0 16,4-10-2-16,2 0 1 31,5-3-2-31,6-3 1 0,8-7-1 0,6-6 0 16,8-6 1-16,3-6 0 15,0-13 1-15,1 1 1 16,-5-8 0-16,-3 1 1 16,4 3-1-16,-4-3 1 0,4 6-1 15,-4-2 0-15,-4 5 0 16,-3 0 1-16,4 7 0 15,0 12 0-15,-4 6 0 16,0 7 0-16,-4 3 0 16,8 6 1-16,-1 6-2 15,1 1 1-15,0-4-4 16,3-6 0-16,0 0-12 16,7-13 0-16</inkml:trace>
  <inkml:trace contextRef="#ctx0" brushRef="#br4" timeOffset="77468.44">16810 14766 52 0,'0'22'26'0,"-11"22"-23"0,8-28 39 16,-1 12-41-16,-3 0 0 16,-3 10 1-16,-5 9 0 15,1 6-3-15,0 10 0 16,4 9-1-16,3 9 1 0,3-15-8 16,1-12 0-16,-1-20-7 15,1-15 0 1</inkml:trace>
  <inkml:trace contextRef="#ctx0" brushRef="#br4" timeOffset="77737.97">16775 15227 25 0,'3'9'12'0,"11"7"-1"16,-10-13 11-16,3 4-15 15,0 2 0-15,0 0 7 16,7 1 1-16,0-1-17 16,4 1 0-16,-1-1 10 15,-6 0 1-15,0 1-5 16,-4 2 1-16,-7 7-6 0,-7 6 1 16,-8 3-6-16,1-6 1 15,-3 0-9-15,-4-3 1 16,-1-3-4-16,5-4 1 15</inkml:trace>
  <inkml:trace contextRef="#ctx0" brushRef="#br4" timeOffset="78113.39">17343 15189 40 0,'10'13'20'0,"-6"0"-21"16,-4-13 35-16,-4 0-32 16,1 0 1-16,-8 3 0 15,-3 0 0-15,-7 6-4 16,-4 1 0-16,0 5 2 16,1 4 1-16,-1 3-2 15,7-3 0-15,4 0 0 16,0-4 1-16,7 4-1 15,4 0 0-15,3 0 2 16,10 0 0-16,4-4 1 16,7 4 1-16,1-3-1 15,-1-4 0-15,-4 1-1 16,-3-1 0-16,-6 4-3 16,-16 3 1-16,-9 0-9 15,-11-4 0-15,-8-8-7 0,-2-1 0 31</inkml:trace>
  <inkml:trace contextRef="#ctx0" brushRef="#br4" timeOffset="78848.98">18165 14779 21 0,'0'-13'10'0,"0"10"9"0,0 3 5 0,0 0-19 16,0 0 1-16,0 3 5 16,0-3 1-16,3 6-14 15,-3 7 0-15,-3 6 9 16,-8 9 1-16,-7 3-4 15,-13 13 1-15,-5 6-4 16,-6 4 0-16,-11 12-2 16,-7 6 1-16,0 15-2 15,4 1 0-15,3 3-4 16,0 0 1-16,3-6-4 16,12-16 0-16,6-13-6 15,7-15 0-15,8-13 1 0,13-15 0 16</inkml:trace>
  <inkml:trace contextRef="#ctx0" brushRef="#br4" timeOffset="79570.25">18129 15381 49 0,'11'0'24'16,"-4"-3"-28"-16,-7 3 53 0,0 3-48 15,-4 0 0-15,-6 3 0 16,-4-6 0-16,0 6-2 15,-4 1 1-15,0 5 1 16,-3 7 0-16,0 0-1 16,3-3 0-16,4 9-1 15,4-3 0-15,3 0-3 16,3-4 0-16,4-2-1 16,7-7 0-16,7-9 1 15,4-6 1-15,3 0 3 0,0-4 0 16,-3-2 2-16,-1-7 0 15,-2 0 1-15,-1-3 0 16,-4 7-2-16,1-1 1 16,-4 3-5-16,0 4 1 15,0 6-3-15,-3 3 0 16,-4 9-3-16,0 7 1 16,0 0 0-16,0-1 1 15,0 7 5-15,0 3 0 16,3 7 5-16,8 5 0 0,3-5 5 15,0 5 0-15,0 4 0 16,0-3 0-16,-3-4-3 16,-4 1 0-16,-7-7-3 15,-4 3 0-15,-6-6-3 16,-8 0 1-16,-3-6-1 16,-7-9 1-16,-1-7-2 15,-2-6 1-15,6-7-2 16,0-5 1-16,1-7 0 15,6 0 0-15,7-3-1 16,8 6 0-16,6-3 0 16,8 6 1-16,7 4-1 15,6-1 1-15,1 7-5 16,0-4 0-16,-1 1-8 16,1-10 0-16</inkml:trace>
  <inkml:trace contextRef="#ctx0" brushRef="#br4" timeOffset="79874.73">18489 14964 55 0,'0'25'27'0,"-3"-16"-32"0,6 4 47 0,-3 9-41 16,0 9 1-16,-3 3 0 15,-4 10 1 1,-4 10-4-16,4-1 0 0,0 3 1 16,0-5 0-16,3-7-4 15,1-4 1-15,-1-5-8 16,4-7 0-16,0-12-5 15,0-10 1-15</inkml:trace>
  <inkml:trace contextRef="#ctx0" brushRef="#br4" timeOffset="80424.09">18778 15456 48 0,'11'3'24'0,"0"3"-20"0,-11-6 43 0,0 0-46 16,0-6 1-16,0 0-1 16,-8 6 1-16,-6 0-3 15,-3 3 1-15,-8 0 1 16,-3 3 0-16,-4 7-2 16,4-4 0-16,0 10-2 15,3 0 1-15,4 3-4 0,7 3 1 16,3 0-3-16,4-3 1 15,7-3 1-15,7-7 1 16,11-8 1-16,3-11 1 16,0-8 1-16,0-4 0 15,0 3-7-15,-3-12 0 16</inkml:trace>
  <inkml:trace contextRef="#ctx0" brushRef="#br4" timeOffset="80710.99">18937 14932 52 0,'0'44'26'0,"4"-19"-29"0,-4-6 46 0,-4 9-42 16,-3 1 0-16,0 8 0 16,0 10 1-16,0 10-3 15,0-4 0-15,3 3 0 16,-3-9 1-16,4-6-5 16,-4-9 0-16,0-10-11 15,3-10 1-15</inkml:trace>
  <inkml:trace contextRef="#ctx0" brushRef="#br4" timeOffset="80995.71">18916 15365 39 0,'11'13'19'0,"13"-7"-15"0,-17-6 25 15,0 3-26-15,4 0 1 16,0 7 1-16,3 2 1 16,0 4-8-16,3 3 1 0,1-7 4 15,-7 4 1-15,-4 3-3 16,0-7 0-16,-7 4-2 16,-4-4 0-16,-3 4-2 15,-3-3 1-15,-5-1-5 16,-2-2 0-16,-4-7-7 15,-1-6 0-15</inkml:trace>
  <inkml:trace contextRef="#ctx0" brushRef="#br4" timeOffset="81686.65">19336 15534 48 0,'17'4'24'0,"-13"-1"-25"0,-4-3 42 31,-7 0-41-31,-4 0 1 16,1-3 0-16,-4 3 0 16,-1 0-2-16,1 0 0 15,0 0-1-15,0 3 0 16,0 3-3-16,3 3 1 15,4 1-5-15,4-1 1 16,6-3-2-16,4 1 1 16,4-4 2-16,3-3 1 15,4-6 2-15,-1-4 0 0,1 1 3 16,0 2 0-16,-4-2 0 16,0-3 1-16,-3-1-2 15,-1 0 0-15,-3 4-1 16,0 3 1-16,0 6 1 15,0 6 1-15,-3-3-1 16,-1 7 0-16,1 2 2 16,-1 1 1-16,1 2 1 15,-1-2 1-15,8-4 1 16,0 1 0-16,3-7 2 16,3-3 1-16,1-6-1 15,3-4 0-15,7-9-2 16,4-6 1-16,0-9-4 15,0-13 1-15,-1-7-2 16,-2-2 0-16,-8-10-2 16,-4 3 1-16,-6-9-1 0,-7 3 1 15,-4 7-1-15,0 2 0 16,-7 10 0-16,-1 9 1 16,-6 16 0-16,0 16 0 15,4 21 0-15,-4 16 1 16,-4 16 0-1,4 16 0-15,3 21-1 0,4 13 1 16,4 4 0-16,6-7 0 16,4-7-3-16,4-5 1 15,3-7-4-15,4-10 1 16,-1-8-8-16,-3-20 1 16</inkml:trace>
  <inkml:trace contextRef="#ctx0" brushRef="#br4" timeOffset="82858.48">20638 15541 49 0,'0'6'24'0,"0"22"-22"0,0-18 43 15,0 5-45-15,-4 4 1 16,0 6-1-16,1-6 1 16,-1 0-2-16,1-7 1 0,-1-2 0 15,1-1 1-15,3-6-1 16,7-3 1-16,0-6-1 15,4-7 0-15,3-5-1 16,-4-1 1-16,1-3-1 16,-1 3 0-16,4 3 0 15,-3 4 0-15,0 2 0 16,-1 1 1-16,-3 3 0 16,0-1 0-16,0 7 0 15,-3 4 1-15,-1 2-1 16,1 0 0-16,0 0 0 15,-1 1 0-15,-3-1 0 16,0-3 0-16,7 0-1 16,-3-3 1-16,6-3 0 15,1-3 0-15,3-4-1 16,0 1 1-16,0-10 0 0,0-6 0 16,0 0-1-16,4-3 1 15,-4 3 0-15,4 3 0 16,-4 3 0-16,3 6 1 15,-6 7-1-15,0 3 1 16,-1 9 0-16,1 7 1 16,-4-1-1-16,0 10 1 15,-4-3-1-15,1 0 1 16,0 6-1-16,-1 0 1 16,-3-3-3-16,0 0 1 0,0-3-6 15,4-4 1-15,-1-2-11 16,4-10 0-16</inkml:trace>
  <inkml:trace contextRef="#ctx0" brushRef="#br4" timeOffset="83352.64">21308 15440 54 0,'3'7'27'0,"-10"-17"-30"0,7 10 42 16,-3 0-38-1,-4 0 1-15,0 0-1 0,0 0 1 16,-4 0-3-16,0 6 1 15,1 4 1-15,-1 2 0 16,1 1-2-16,3-4 1 16,0 7-2-16,-1 0 1 15,5-1-1-15,3 1 0 16,3-3-1-16,5-1 1 16,-5-6 0-16,4-2 1 15,0-4 0-15,0-7 1 0,4-2-1 16,-1 3 0-16,1-1 0 15,3-5 0-15,0 2 0 16,0 1 1-16,-3 6 0 16,-1 6 0-16,1-3 1 15,0 6 0-15,-1 7-2 16,1 2 1-16,-4 4-3 16,3-3 0-16,1-4-5 15,0-2 0-15,-1-4-5 16,4-6 0-16</inkml:trace>
  <inkml:trace contextRef="#ctx0" brushRef="#br4" timeOffset="83577.73">22042 15246 41 0,'7'-19'20'0,"-11"16"-15"0,4 6 36 16,-3 6-39-16,-4 4 1 15,-11 12 0-15,-10 6 1 16,-4 13-5-16,-3 0 0 16,-1 6 3-16,-2 10 0 15,-1-7-3-15,0-9 0 16,4-9-5-16,6-10 0 0,8-6-10 16,7-13 1-1</inkml:trace>
  <inkml:trace contextRef="#ctx0" brushRef="#br4" timeOffset="83730.22">21706 15324 48 0,'32'54'24'0,"18"62"-25"16,-29-88 37-16,18 19-42 15,6 0 1-15,8 16-21 16,4 9 0-16</inkml:trace>
  <inkml:trace contextRef="#ctx0" brushRef="#br5" timeOffset="90531.35">2720 17102 27 0,'11'13'13'0,"3"-13"-4"15,-18-3 15-15,-3 0-20 16,-4-1 1-16,1 4 4 15,-11 0 0-15,0-3-11 16,-4 3 1-16,0 0 6 16,4 3 1-16,-4-3-2 15,-6 7 0-15,-12-1-2 16,-6 3 0-16,-22 4 0 16,-6-1 0-16,-1-2-1 15,-3-4 1-15,-18-3-1 16,-3-3 1-16,-18-3-1 15,11-3 1-15,-8 0-1 0,15 2 0 16,-8 8-1-16,12 2 1 16,17 6 0-16,13 4 0 15,9 3 0-15,16 3 1 16,8 0-1-16,10-3 1 16,1-1-1-16,9-5 1 15,5-4-2-15,3-5 1 0,7-4-2 16,-4-4 0-16,4-2-4 15,0-3 0-15,0-4-12 16,0-18 1-16,-7 3-3 16,7-10 1-16</inkml:trace>
  <inkml:trace contextRef="#ctx0" brushRef="#br5" timeOffset="92810.91">22257 10574 25 0,'17'-10'12'0,"-2"-6"0"0,-12 13 12 16,-3 3-21-16,0 0 1 0,4-9 1 16,-4-4 1-16,0-2-6 15,-4-1 0-15,-3-3 5 16,-4 4 0-16,-6-1-2 16,-8-6 1-16,-3 3-1 15,-7 0 0-15,-4 0-2 16,-11-3 0-16,1 4 0 15,0-4 0-15,3 6-1 16,0-3 0-16,0 10-1 16,0 6 1-16,-3 3-3 15,3 6 1-15,0 10-3 16,4 6 1-16,-1 6-5 16,5 6 0-16,2 10-2 15,5 19 0-15,2 3 4 16,12 6 1-16,6-3 3 15,15 9 1-15,3-2 5 16,7-14 0-16,10-2 5 0,5-7 1 16,2-3-2-16,1-12 1 15,0-7-1-15,3-9 0 16,1-9-2-16,-8-4 1 16,7-18-2-16,4-10 0 15,10-16-3-15,4-12 0 16,4-15 0-16,6 2 0 15,-10-6-2-15,-4-6 1 16,-10 9 0-16,-11-6 0 0,-13 7 0 16,-8 2 0-1,-11 7-7-15,-10 0 1 0,-4 2-9 16,8 14 1-16</inkml:trace>
  <inkml:trace contextRef="#ctx0" brushRef="#br5" timeOffset="93816.99">27252 12640 31 0,'14'-25'15'0,"0"0"-5"0,-10 19 16 15,-1-4-23-15,1-6 1 16,-1 1 2-16,1-1 0 16,-1-6-7-16,-3 0 0 15,-7 3 4-15,-7 10 1 0,-10 0-3 16,-12-1 1-16,-6 4-2 16,-4 3 1-16,-7 0-2 15,-7 6 0-15,4 9-2 16,-4 10 1-16,0 7-3 15,3 14 0-15,5 4-3 16,9-9 0-16,1 37 1 16,10 7 1-16,14 9 3 15,15 9 1-15,14-15 2 16,13-4 0-16,1-15 5 16,21-12 1-16,10-14 0 15,15-12 1-15,10-15-2 16,7-10 1-16,-10-9 0 15,3-10 1-15,-7-18-3 16,-7-10 1-16,-11-13-2 16,-6 1 0-16,-11-16-2 15,-4 9 0-15,-10-6-6 0,-11-6 1 16,-11-4-12-16,-13 4 0 16</inkml:trace>
  <inkml:trace contextRef="#ctx0" brushRef="#br5" timeOffset="95786.18">4456 16394 45 0,'0'15'22'0,"-4"-12"-12"16,1 1 23-16,-1-1-30 0,-3 6 0 16,-7 7 0-16,-7 6 1 15,-8 6-6-15,-6 6 1 16,0 7 1-16,7 9 1 15,-4 1-6-15,4 5 1 16,-4-3-5-16,4-6 0 16,0-9-7-16,6-10 1 15</inkml:trace>
  <inkml:trace contextRef="#ctx0" brushRef="#br5" timeOffset="96037.65">4075 16453 37 0,'21'32'18'0,"7"27"-12"16,-17-43 30-16,-8 3-31 16,8 3 0-16,6 6 2 15,1 3 0-15,7 4-10 16,3 2 0-16,4-5 6 15,3 2 0-15,-10 1-4 16,-1-4 1-16,1-3-7 16,0-6 1-16,-11-6-9 15,3-13 0-15</inkml:trace>
  <inkml:trace contextRef="#ctx0" brushRef="#br5" timeOffset="96309.24">4695 16579 48 0,'8'12'24'0,"2"-9"-24"0,-10-3 38 0,4-3-37 16,10-3 0-16,10-4-1 16,5 1 1-16,9-3-6 15,-9-1 0-15,2 4-8 16,-2-7 0-16</inkml:trace>
  <inkml:trace contextRef="#ctx0" brushRef="#br5" timeOffset="96520.18">4713 16851 57 0,'0'13'28'0,"18"-13"-31"0,-8 0 47 15,12 0-44-15,2-3 1 16,11-7-2-16,4-5 1 15,4-7-6-15,-1 0 0 16,-3-3-10-16,-4 0 1 16</inkml:trace>
  <inkml:trace contextRef="#ctx0" brushRef="#br5" timeOffset="96987.08">5341 16522 68 0,'0'25'34'0,"14"-15"-40"0,0-7 60 16,-3 0-53-16,10 0 0 15,7-3-1-15,-7-3 1 16,8 0-3-16,-8-3 1 16,4-1-4-16,-1-2 0 15,-10 3-11-15,4-7 0 16,-7-3-3-16,-1 1 0 15</inkml:trace>
  <inkml:trace contextRef="#ctx0" brushRef="#br5" timeOffset="97419.05">5810 16265 59 0,'7'13'29'0,"-3"-1"-34"16,3-12 57-16,3 0-49 16,5 3 0-16,13 0 1 15,11 1 0-15,-1-1-5 16,1 0 0-16,4 0 3 15,-8 0 1-15,-3 3-3 0,-8 4 1 16,-6 2-2-16,-7 4 1 16,-4 3-2-16,-14 6 1 15,3-3-1-15,-10 6 1 16,0 3-1-16,3 4 0 16,1-7 1-16,-1 0 0 15,-3 4 1-15,7-4 0 16,3 0 1-16,4 0 0 15,4-6 0-15,6-3 0 16,5-3-2-16,6-7 0 0,7-6-10 16,0-3 1-16,0-12-8 15,-6 6 0-15</inkml:trace>
  <inkml:trace contextRef="#ctx0" brushRef="#br5" timeOffset="97645.73">6509 16883 72 0,'0'47'36'0,"-14"25"-46"15,14-50 66-15,0 12-57 0,-7-2 1 16,0 2-4-1,-4 1 0-15,-3-1-1 0,-4-2 0 16,4-7-14-16,-4-13 0 16</inkml:trace>
  <inkml:trace contextRef="#ctx0" brushRef="#br5" timeOffset="98306.64">7606 16974 55 0,'3'12'27'0,"47"-49"-28"0,-36 21 39 16,7-9-38-16,7-19 1 15,4-6-1-15,3-22 0 31,-13-57-1-31,-8 13 1 16,-7 22 0-16,-4 0 0 0,-6 19-1 16,-4 12 1-1,0 16-2-15,-4 12 1 0,-3 10-3 16,0 19 1-16,-4 12-3 16,8 10 1-16,-15 18 0 15,7 7 0-15,4 9 3 16,4 7 0-16,6 2 2 15,8 14 1-15,3-8 1 16,7 1 1-16,10-3-2 16,5-7 1-16,2-9-6 15,8-12 0-15,0-13-8 16,3-19 0-16</inkml:trace>
  <inkml:trace contextRef="#ctx0" brushRef="#br5" timeOffset="98590.04">8237 16607 45 0,'11'-28'22'0,"-4"12"-20"16,-3 10 38-16,-1-1-38 0,-3 7 0 16,0 0 2-16,0-6 0 15,0 3-5-15,-7 0 1 16,-7 6 3-16,-4 3 0 16,-3 7-2-16,0 2 1 15,0 7-1-15,0 3 1 16,-4 7-2-16,11 5 0 15,3-2 0-15,4-10 0 16,7 0-1-16,11-6 0 16,3-3 0-16,11-7 0 15,-1 0-1-15,1-9 1 16,0-9-4-16,-1-10 1 0,1-6-8 16,3 0 0-16,-3-6-4 15,0-7 1-15</inkml:trace>
  <inkml:trace contextRef="#ctx0" brushRef="#br5" timeOffset="98921.93">8661 16610 56 0,'3'0'28'0,"-10"9"-33"16,7-9 54-16,0 0-47 16,-3 0 0-16,-4-3 3 0,-4 6 1 15,0 4-7-15,1-1 0 16,-4 6 4-16,0 10 1 16,-8 10-2-16,5-1 0 15,-1-6-2-15,4 10 0 16,3-1 0-16,4 1 0 15,4-4-2-15,10-3 1 16,4-3-2-16,3-6 0 16,10-6-6-16,12-10 0 0,-8-13-9 15,4-5 0 1</inkml:trace>
  <inkml:trace contextRef="#ctx0" brushRef="#br5" timeOffset="99656.75">9133 16729 62 0,'0'6'31'0,"-10"1"-37"16,13-4 51-16,-3 0-45 16,-3 3 1-16,-8 4 0 15,-6 2 1-15,-8 4-2 0,0 3 1 16,-3-4 0-16,3 4 1 16,8 6-1-16,-4 0 1 15,6-3-3-15,5 0 1 16,6-6-1-16,4-4 0 15,7-2 0-15,7-7 0 16,8-6-1-16,-1-7 1 16,0 1-1-16,4-7 1 15,-11-2-2-15,0 5 0 16,0 0-2-16,-3 1 1 16,-1-1-1-16,-3 4 0 0,0 3 0 15,0 3 1-15,-7 3 2 16,7 3 0-16,0-3 2 15,4 3 0-15,-4 3 0 16,0 3 1-16,4 4-1 16,-1 0 0-16,4-1 0 15,1-2 1-15,-1-1-1 16,7-3 0-16,3-3-1 16,1-6 1-16,3-6 0 15,8-1 1-15,6-8 0 16,4-14 0-16,-4-9 0 15,-7 1 1-15,-6-10-1 16,-5-10 0-16,-2 0 0 16,-5-2 0-16,-6 5-2 0,-4 4 1 15,-7 3 0-15,-4 3 0 16,-3 9-1-16,-7 13 0 16,-3 12 1-16,-1 17 1 15,-7 5-2-15,4 16 0 16,0 13-1-16,3 18 1 15,8 1-1-15,6 8 1 16,8 4-5-16,6-9 1 16,11 0-7-16,8-17 0 15</inkml:trace>
  <inkml:trace contextRef="#ctx0" brushRef="#br5" timeOffset="100526.61">10537 16889 42 0,'0'16'21'0,"-7"24"-17"0,4-30 35 16,-1 6-36-16,1 2 1 0,-1-2 3 15,1-3 0 1,-1-1-9-16,1 1 1 0,3-7 5 15,3 0 0-15,4-3-3 16,4-9 1-16,3-3-2 16,0-7 0-16,7-6-1 15,0-9 1-15,4 9-1 16,-4 3 0-16,0 3 0 16,1 7 0-16,-5-1 0 15,-3 1 0-15,-3 6 0 16,0 9 0-16,-1 4-1 15,-3-1 1-15,-3-3 0 16,-1 1 0-16,4-1 0 16,-3 0 0-16,3 0 0 15,0 1 1-15,-4-1 0 16,5-3 0-16,2 0-1 16,1-6 1-16,3-3-1 0,0-4 1 15,0-2 0-15,4-1 0 16,-1 4-1-16,4-1 1 15,-3 4 0-15,-4 0 1 16,0 3-1-16,0 0 1 16,1-4 0-16,-1 10 1 15,0 4 0-15,-4 5 1 16,1 7 1-16,0 6 0 0,-1 3-1 16,1 4 1-1,-1-4-2-15,4 0 1 0,1 0-2 16,2-2 0-16,4-8-4 15,0-5 1-15,1-4-5 16,-1-9 1-16,0-6-13 16,-7-13 1-16</inkml:trace>
  <inkml:trace contextRef="#ctx0" brushRef="#br5" timeOffset="100723.54">11391 16924 56 0,'0'47'28'0,"-3"6"-32"0,3-41 43 15,0 7-39-15,0 3 0 16,0 0 0-16,0-3 0 16,0-3-4-16,-4-4 0 15,4-12-11-15,0-12 1 16</inkml:trace>
  <inkml:trace contextRef="#ctx0" brushRef="#br5" timeOffset="100890.19">11307 16707 38 0,'10'13'19'0,"-3"2"-22"0,-3-11 23 0,3-1-23 16,3 3 0-16,8 3-11 15,0 1 0-15,6-4 13 16,8-3 1-16</inkml:trace>
  <inkml:trace contextRef="#ctx0" brushRef="#br5" timeOffset="101219.25">11599 17005 39 0,'4'38'19'0,"-1"-7"-24"16,1-22 39-16,-1 1-32 15,1-4 1-15,0 0-1 16,3-6 1-16,0-6-5 16,0-6 1-16,0-4 1 15,0-12 0-15,0-4-2 16,0 1 0-16,0-4 0 16,0 1 0-16,0 3 0 15,0 2 1-15,7 11 2 0,0 8 0 16,4 13 2-16,0 7 0 15,-1 9 2-15,1 9 0 16,0 6 0-16,3 4 1 31,25 15-2-31,3-12 0 16,-10-13-3-16,-7 0 0 16,-4-12-10-16,-11-3 1 15,-10-17-8-15,-3-2 1 16</inkml:trace>
  <inkml:trace contextRef="#ctx0" brushRef="#br5" timeOffset="101822.48">12792 17049 58 0,'7'0'29'0,"-4"0"-35"16,-6 3 52-16,-4 16-46 15,-11 9 0-15,-3 16-7 16,-4 12 0-16,-14 4-5 16,-6 3 0-16</inkml:trace>
  <inkml:trace contextRef="#ctx0" brushRef="#br5" timeOffset="105544.5">14263 16403 49 0,'-7'19'24'0,"10"0"-12"0,-3-19 24 0,-3 12-35 16,-4 7 1-16,-7 3-1 15,-8 6 1-15,-2 4-3 16,3 8 0-16,-8 7 1 15,-2 7 0-15,-5-10-4 16,1-1 0-16,3-2-5 16,4-6 1-16,3-13-8 15,8-13 1-15</inkml:trace>
  <inkml:trace contextRef="#ctx0" brushRef="#br5" timeOffset="105796.45">13882 16315 37 0,'3'13'18'0,"8"24"-14"0,-8-27 26 16,5 9-26-16,2 6 0 15,11 9 2-15,4 10 0 16,3 9-8-16,-3 10 0 15,7-3 4-15,3 2 1 16,0-5-6-16,0-10 1 16,1-10-11-16,-8-8 0 15,0-7-1-15,-3-16 0 16</inkml:trace>
  <inkml:trace contextRef="#ctx0" brushRef="#br5" timeOffset="106111.82">14598 16610 61 0,'3'12'30'0,"12"1"-39"16,-8-10 65-16,-4 0-53 15,4-6 1-15,11 6 0 0,7-6 0 16,10 3-7-16,0 3 1 16,4-6-1-16,-4-3 1 15,-3 0-10-15,-4-1 0 16,-10-2-7-16,-11 9 1 15</inkml:trace>
  <inkml:trace contextRef="#ctx0" brushRef="#br5" timeOffset="106294.49">14623 16945 67 0,'3'22'33'0,"8"0"-42"16,-1-22 62-16,8-3-55 15,14-3 0-15,3 3-4 16,0-3 1-16,1-10-7 16,-1-3 1-16,-7 7-7 15,-3 2 1-15</inkml:trace>
  <inkml:trace contextRef="#ctx0" brushRef="#br5" timeOffset="108379.45">15311 16221 44 0,'-7'6'22'0,"14"-2"-11"0,0-1 23 15,0 0-31-15,3 0 1 16,1 3 3-16,3 4 0 16,4-4-8-16,3 0 1 15,11 0 5-15,3 1 0 16,4-1-2-16,-1 0 0 15,1-3-1-15,-7 1 0 0,-7-1-3 16,-4 0 1-16,-7 6-2 16,-3 1 0-16,-11 8-3 15,-8-2 1-15,-2 3-3 16,-8 3 1-16,-3 0-3 16,0 3 1-16,0-3 0 15,3 3 0-15,0 0 2 16,8 0 0-16,3-6 3 15,3-3 0-15,4-1 3 16,7 1 0-16,7 3 4 16,8 0 0-16,2 3 0 15,5 6 1-15,-5-3 0 16,1 0 0-16,0-3-2 16,-4 3 0-16,-7 6-1 15,-11 4 0-15,-6 2-2 16,-15 7 0-16,-21 10-6 15,-17-7 1-15,-11-3-9 0,-7-7 1 16</inkml:trace>
  <inkml:trace contextRef="#ctx0" brushRef="#br5" timeOffset="112448.69">17463 16914 58 0,'3'0'29'0,"-10"-9"-34"15,7 9 52-15,0 0-46 16,-4-3 1-16,1-1 0 16,-8 1 1-16,-3 6-4 15,0 1 0-15,-7 2 1 0,-4 3 0 16,-3 1-3-16,0-1 1 16,-4 0-2-16,4 4 0 15,3 0-2-15,4 5 1 16,7-2 0-16,3-3 1 15,8-7 0-15,10 0 1 16,7-6 1-16,7-6 1 16,7-4 1-16,1-5 0 15,-1-7 0-15,0-3 1 16,0 3-1-16,-3 6 1 16,-4 4-1-16,0 2 1 0,0 4-1 15,-6 0 1 1,-1 6-1-16,-4 9 0 0,-3 4 2 15,0 5 0-15,0 7-1 16,4 4 1-16,0 8 0 16,3 1 0-16,0-4-2 15,0-5 1-15,4-4-6 16,-1-3 0-16,4-7-9 16,4-8 1-16</inkml:trace>
  <inkml:trace contextRef="#ctx0" brushRef="#br5" timeOffset="112703.7">17921 16485 56 0,'0'34'28'0,"4"29"-35"0,-4-48 50 15,-4 10-43-15,1 10 1 16,-1 12-1-16,1-12 1 16,-5 12-3-16,1-4 1 15,4-2-3-15,-1 0 1 16,1-10-5-16,-1-6 0 16,1-3-7-16,-4-12 0 15</inkml:trace>
  <inkml:trace contextRef="#ctx0" brushRef="#br5" timeOffset="112960.55">17833 16876 19 0,'11'10'9'0,"6"18"9"16,-10-22 5-16,0 4-18 15,4-1 1-15,-1 1 5 16,8-1 0-16,7 0-12 15,-4-2 0-15,0-1 8 16,0 0 1-16,-3 1-3 16,-4-1 0-16,-7 0-5 15,-7 3 1-15,-7 10-5 16,-11 0 1-16,1-3-9 16,-8-1 0-16,-3-5-4 0,-4-1 0 15</inkml:trace>
  <inkml:trace contextRef="#ctx0" brushRef="#br5" timeOffset="113348.94">18461 16836 54 0,'0'15'27'16,"0"-8"-33"-16,0-7 52 0,-4 0-45 16,-3 3 1-16,-3 3-1 15,-11 0 1-15,3 4-3 16,-3 2 0-16,0 4 1 16,3 0 0-16,0-1-2 15,4-2 0-15,0 3 0 16,3-1 0-16,8 1 0 15,3 0 0-15,3 2 1 16,5-2 0-16,2 0 2 16,4-1 1-16,4 1 0 15,0 0 0-15,-4-4-1 16,0-2 1-16,-7 5-4 16,-7-2 1-16,-11 6-7 15,-10 3 0-15,-7 0-8 0,0-3 1 16</inkml:trace>
  <inkml:trace contextRef="#ctx0" brushRef="#br5" timeOffset="113693.79">19039 16594 66 0,'4'13'33'0,"-4"9"-40"0,0-13 62 0,0 16-55 15,-4 16 1-15,-6 0-1 16,-15 12 1-16,-7 19-2 15,-10 10 1-15,-4 12-2 16,4-13 1-16,3-9-3 16,4-6 0-16,3-3-4 15,4-13 0-15,7-9-11 16,7-13 1-16,6-9 1 16,12-10 1-16</inkml:trace>
  <inkml:trace contextRef="#ctx0" brushRef="#br5" timeOffset="114325.03">19526 17212 58 0,'4'3'29'0,"-8"-6"-44"0,1 3 63 15,-4 0-48-15,-7-3 1 0,-8 6 0 16,-6 6 0-16,-7 7-1 16,3 3 0-16,4 9 1 15,3 0 0-15,4-9-1 16,3 3 1-16,4 0-2 16,7-6 0-16,4-1-1 15,6-5 1-15,11-10-1 16,11 0 0-16,3-6 0 15,4-7 1-15,-4-3 0 16,-3-2 0-16,0-1-1 16,-4 0 1-1,-4 3-8 1,-2 4 0-16,-1 5-3 16,-4 11 0-16,-3 5 0 15,0 7 0-15,-3 2 2 16,-1-2 1-16,1 6 11 0,-1 6 1 15,1 10 6-15,3 3 0 16,7 6 3-16,0 6 1 16,4 0-1-16,-4 1 0 15,-3-1-4-15,-4-6 0 16,-7-3-4-16,-7-3 1 16,0-1-4-16,-4-11 0 15,-3-4-2-15,-7-10 1 16,-4-5-1-16,-3-7 1 15,0-9-2-15,-1-1 1 0,5-8-2 16,-1-7 0 0,7-6 0-16,8-4 0 0,6 1-1 15,8 6 1-15,10 0-3 16,7 0 0-16,11 0-6 16,-4 3 0-16</inkml:trace>
  <inkml:trace contextRef="#ctx0" brushRef="#br5" timeOffset="114910.91">19950 16729 56 0,'-7'88'28'0,"-11"9"-36"16,14-59 52-16,-3 18-44 15,-3 13 1-15,-1 3-1 16,-3-9 1-16,3-10-2 0,1-2 0 15,3-11-3-15,0-8 0 16,7-7-6-16,3-10 0 16,8-11-5-16,3-11 0 15</inkml:trace>
  <inkml:trace contextRef="#ctx0" brushRef="#br5" timeOffset="115182.76">20204 17178 53 0,'7'15'26'0,"-7"-2"-37"0,-4-13 49 0,-3 0-39 15,-4 0 1-15,4 3-1 16,-3 0 1-16,-4 3 0 16,-4 7 1-16,-3 6-1 15,0 3 1-15,0 6-1 16,-1-3 1-16,8-3-1 15,4-3 1-15,6-1-2 16,8-2 1-16,6-6-2 16,8-7 0-16,0-3-2 15,-1-10 0-15,1-5-9 16,7-14 0-16</inkml:trace>
  <inkml:trace contextRef="#ctx0" brushRef="#br5" timeOffset="115418.76">20475 16682 53 0,'11'41'26'0,"-22"50"-30"0,8-76 45 15,-4 17-41-15,-4 9 0 16,0 12 0-16,-6 13 1 15,6 6-1-15,1-3 0 16,-1 0-4-16,1-6 1 16,2-16-9-16,5-13 0 15,-1-21-3-15,8-10 1 0</inkml:trace>
  <inkml:trace contextRef="#ctx0" brushRef="#br5" timeOffset="115661.67">20546 17240 42 0,'46'25'21'0,"0"4"-19"16,-36-23 39-16,1 6-39 15,-4 1 0-15,-4 3 1 16,-3-1 0-16,-7 1-5 15,-7 9 1-15,-7 0 1 0,-4-6 0 16,1 3-4-16,2-6 0 16,5-4-11-16,3-6 1 15</inkml:trace>
  <inkml:trace contextRef="#ctx0" brushRef="#br5" timeOffset="116336.42">20888 17344 49 0,'14'22'24'15,"-14"-10"-27"-15,0-12 37 0,0 0-34 16,-3 0 0-16,-1 0 0 16,-10 3 1-16,-4 0-2 15,-3 4 1-15,0-1 0 16,0 0 0-16,0 4-2 15,3 5 0-15,4 1-2 16,3 0 1-16,4-1-1 16,4 4 0-16,6-6 1 15,8-4 0-15,-1-3 2 16,5-12 0-16,2-3 2 16,1-4 0-16,-1-2-1 15,1 2 0-15,-4 0-3 16,-3 1 0-16,-1-1-5 15,1 7 1-15,0 0-2 16,-1 3 0-16,1 0 0 16,-1 3 0-16,1 0 2 0,3 0 1 15,-7 9 3 1,21 73 3 0,-45-142 3-16,27 82 0 15,1-3 1-15,-1-4 0 16,4-2 1-16,4-4 0 15,7-6 1-15,3-9 0 16,0-9-2-16,0-7 1 16,8-13 0-16,-1-12 0 0,0-13-1 15,-3-9 1-15,0-3-2 16,-8 0 0-16,-2 6-2 16,-8 4 0-16,-7-4-2 15,-7 9 1-15,-7 10-1 16,-4 13 0-16,-3 18 1 15,-4 19 0-15,1 13 0 16,-1 22 1-16,4 18 0 16,3 22 1-16,4 23 1 15,4-1 0-15,3-6-1 16,7-3 0-16,7-6-7 16,7-16 1-16,11-16-7 15,0-6 1-15</inkml:trace>
  <inkml:trace contextRef="#ctx0" brushRef="#br5" timeOffset="117148.13">22186 17623 59 0,'-10'44'29'0,"-4"15"-37"16,10-49 57-16,0 2-49 16,1-2 1-16,-1-1 0 15,1-3 0-15,3 1-1 16,0-4 0-16,7-6 1 15,4-4 1-15,3-2-2 16,3-13 0-16,1-9-1 16,0-4 0-16,-1 4-2 15,1 3 1-15,-4 2-1 0,0-2 1 16,-3 16 0-16,-4 2 1 16,0 4 0-16,0 9 0 15,-4-3 0-15,1 3 1 16,-1 4-1-16,1 2 0 15,-1-3 0-15,1 1 1 16,-1-1-1-16,1 0 1 16,0 0 0-16,3-3 0 15,-4 4 0-15,4-4 1 16,0 0-2-16,4-3 1 0,3 0 0 16,0 0 0-1,4-3 0-15,3 0 0 0,0 0-1 16,-3-4 1-16,-1 4 0 15,-3 0 1-15,1 3-1 16,-1 0 0-16,-4 3 0 16,1 3 1-16,-1 1-1 15,-3-1 0-15,0 0 1 16,1 4 0-16,-1-1 0 16,0 4 0-1,3 12-1 1,1 0 1-16,-1-6-2 15,1-1 1-15,3-5-9 16,4-7 0-16,3-3-6 16,-3-12 1-16</inkml:trace>
  <inkml:trace contextRef="#ctx0" brushRef="#br5" timeOffset="117374.13">22846 17736 59 0,'-4'40'29'0,"-6"-24"-37"0,10-13 53 16,0 0-45-16,0 1 0 16,0-4-3-16,0 0 0 0,0-10-1 15,0 1 1-15,0-10-8 16,0-3 1-16,3-9-5 15,-3-10 0-15</inkml:trace>
  <inkml:trace contextRef="#ctx0" brushRef="#br5" timeOffset="117497.14">22881 17312 11 0,'11'10'5'0,"-8"24"-3"15,-3-27-3-15,4 2-3 16,3 0 1-16</inkml:trace>
  <inkml:trace contextRef="#ctx0" brushRef="#br5" timeOffset="117792.15">23072 17670 43 0,'3'25'21'0,"11"3"-27"0,-14-28 42 15,4-6-37-15,3 0 1 16,0-4-1-16,0-5 0 16,0-7 1-16,0-7 0 15,0-2-1-15,4-3 0 16,-1 2 3-16,4 7 0 16,4 3 1-16,3 6 1 0,4 4 0 15,0-1 1-15,-4 16 0 16,0 7 1-16,0 9-3 15,0 0 1 1,0 6-3-16,-3-3 1 0,7 0-6 16,0 6 0-16,13-6-12 15,-6-4 0-15</inkml:trace>
  <inkml:trace contextRef="#ctx0" brushRef="#br5" timeOffset="117980.04">23805 17943 45 0,'-3'25'22'0,"-1"-13"-61"0,4-12 29 16,0 0 6-16,7 0 0 15</inkml:trace>
  <inkml:trace contextRef="#ctx0" brushRef="#br5" timeOffset="124713.03">5902 3722 21 0,'4'-10'10'0,"-33"7"3"0,22-3 10 16,-3 0-18-16,-1-7 0 15,-7 7 1-15,-10-4 1 16,-7 1-9-16,-14 9 1 16,-29 0 5-16,-3 9 1 15,0 10-2-15,-18 0 0 0,-21-3-1 16,-7-7 1-16,-14-9-1 15,-29 0 1-15,12-15-1 16,38 5 0-16,-71-2 0 16,15 5 0-16,24 4-3 15,-3 3 1-15,21 10-3 16,7 5 0-16,14 17-4 16,14-4 0-16,0 3-8 15,1-3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15:39:30.0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4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23T15:42:32.720"/>
    </inkml:context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3059 5227 40 0,'0'25'20'0,"0"-44"-16"15,0 19 20-15,0-9-17 16,0-16 0-16,0-19 1 15,0-13 1-15,-11-15-13 16,-3-6 1-16,3 0 8 16,1 2 0-16,-1-5-4 0,1-4 1 15,-1 4-2-15,4 2 1 16,3-2-1-16,4 5 1 16,4 7-1-16,3 7 1 15,4 5-1-15,-1 7 0 16,1 12-1-16,6 10 1 15,-6 12-1-15,-4 13 0 16,-3 10-4-16,3-1 1 16,-4 19-6-16,-3 6 1 15,-3 4-6-15,-8 6 1 16</inkml:trace>
  <inkml:trace contextRef="#ctx0" brushRef="#br0" timeOffset="210.7">2801 4785 59 0,'0'0'29'15,"11"9"-37"-15,-1-9 56 0,-3 0-42 16,4 0 1-16,-1 0 0 16,12-3 0-16,-1 0-11 15,7 0 1-15,-7-7 2 16,7-2 1-16,-6-4-9 15,-5 4 0-15,4-1-10 16,-3-3 1-16</inkml:trace>
  <inkml:trace contextRef="#ctx0" brushRef="#br0" timeOffset="526.88">3429 4622 45 0,'18'19'22'0,"-8"-19"-10"0,-10 0 29 16,0 0-41-16,0 0 1 0,0 3-1 15,0 3 1-15,-10 3-1 16,3 4 0-16,-11 9 0 15,4 6 1-15,3 0-1 16,-6 13 0-16,-1 0-1 16,7-3 1-16,8 5-5 15,3 4 0-15,10-9-5 16,1-7 0-16,0-9-5 16,6 0 1-16</inkml:trace>
  <inkml:trace contextRef="#ctx0" brushRef="#br0" timeOffset="753.82">3651 4703 43 0,'14'35'21'0,"-10"6"-14"16,-4-32 38-16,0 7-45 15,-7 18 1-15,3-6 0 0,-3 1 0 16,4 5-2-16,-8 4 1 15,-6 2 1-15,6-5 0 16,-7 6-2-16,4-10 1 16,4-3-6-16,-1-3 1 15,11-12-9-15,-7-13 0 16</inkml:trace>
  <inkml:trace contextRef="#ctx0" brushRef="#br0" timeOffset="963.04">3581 4841 27 0,'17'19'13'0,"-6"44"4"0,-4-51 9 0,-3 7-25 16,6 6 0-16,8 3 0 16,-1 4 0-16,5 2-2 15,2-9 1-15,4 7 0 16,1-7 0-16,-1-3-5 15,-7-13 0-15,-3-9-5 16,-4-9 0-16</inkml:trace>
  <inkml:trace contextRef="#ctx0" brushRef="#br0" timeOffset="1202.21">3926 4741 56 0,'39'56'28'0,"35"20"-36"0,-49-58 53 16,-4-2-46-16,0 6 1 16,-3 3-1-16,-7 7 1 15,-8 2-1-15,4 7 0 0,-14-7-9 16,-3-5 1-16,-12-11-6 15,1-8 1-15</inkml:trace>
  <inkml:trace contextRef="#ctx0" brushRef="#br0" timeOffset="1638.29">4692 4744 59 0,'11'6'29'0,"-1"10"-37"0,-6-13 54 0,6 3-46 16,8-2 0-16,10 2-1 16,4-12 1-1,-4 2-5-15,0-5 1 0,-7 3-11 16,1-10 0-16</inkml:trace>
  <inkml:trace contextRef="#ctx0" brushRef="#br0" timeOffset="1817.1">4678 4995 63 0,'25'31'31'0,"-11"-12"-38"16,-4-16 52-1,36-6-57 1,-7-3 0-16,-4-4-20 0,4 4 0 15</inkml:trace>
  <inkml:trace contextRef="#ctx0" brushRef="#br0" timeOffset="2702.74">5898 5362 44 0,'15'66'22'0,"9"9"-12"0,-13-59 29 15,-1 6-35-15,-6 0 0 16,3-4 5-16,0 1 0 15,4-3-10-15,-1-7 0 16,-6-2 7-16,6-7 0 16,1-7-2-16,3-8 0 15,0-1-3-15,4-12 1 0,-8-16-2 16,8-6 1-16,-7-19-2 16,3-10 0-16,0 7-2 15,-7-16 1-15,0-3-2 16,0-12 1-16,4 15-2 15,-11 0 1-15,0 0-1 16,0 26 0-16,0-4 1 16,0 6 0-16,0 7 1 15,3 6 0-15,8 3 1 16,3 10 0-16,7 5 1 16,0 7 0-16,0 7-1 31,11 5 1-31,7 4 2 0,21 0 0 0,14 3 1 15,21-4 1-15,11 1 2 16,28 0 0-16,32 0 1 16,21-4 0-16,28 1-1 0,39-1 0 15,0 1-2-15,39-10 1 16,0-3-2-16,21 0 0 16,7 7-2-16,-14-1 0 15,3 6-4-15,-42 1 0 16,-14 0-8-16,-32 15 0 0,-42 13-8 15,-32 9 0 1</inkml:trace>
  <inkml:trace contextRef="#ctx0" brushRef="#br0" timeOffset="5629.84">7250 4644 39 0,'10'6'19'0,"-3"-25"-5"0,-3 10 19 16,-4 3-30-16,-4 6 0 15,-3-4 1-15,-7-2 0 16,0 0-6-16,-14 3 1 15,-4-4 3-15,-7 7 1 16,-7 7-2-16,8-7 0 16,2 3-2-16,-6 6 1 15,3 7-1-15,0 9 0 16,8 0 0-16,13 6 0 0,0 1-1 16,11 5 1-16,11-8 0 15,6-4 1-15,11-16 0 16,-10-3 1-16,17-9 0 15,1-6 0-15,2-4 0 16,-6-2 0-16,3-4-1 16,0 3 0-16,-6-3 0 15,-1 1 0-15,-4 2-1 16,1 3 1-16,-7 7 0 16,-1 3 0-16,-6 6 0 15,3 13 0-15,-7 3 0 16,3 12 0-16,-3 10 0 15,0-1 0-15,0 11 0 16,4 8 0-16,-1-6-2 16,1 10 1-16,-4-19-13 15,7 0 1-15,0-13-2 0,4-6 1 16</inkml:trace>
  <inkml:trace contextRef="#ctx0" brushRef="#br0" timeOffset="5904.02">7472 5108 59 0,'0'16'29'0,"25"-13"-35"0,-11-3 60 0,0 3-51 16,14 0 0-16,7-3 0 16,11-3 1-16,14-3-7 15,7-7 1-15,-10 0-3 16,-12 1 0-16,1 2-13 16,-17 4 0-16</inkml:trace>
  <inkml:trace contextRef="#ctx0" brushRef="#br0" timeOffset="6380.83">9165 4998 60 0,'-17'19'30'0,"-1"25"-35"16,7-32 45-16,-10 7-41 15,-11 13 1-15,-6 2-1 16,-5 7 1-16,-10 3-3 16,-3 15 0-16,10-5-5 15,4-7 0-15,10-4-7 16,-7-5 0-16</inkml:trace>
  <inkml:trace contextRef="#ctx0" brushRef="#br0" timeOffset="6607.18">8816 5080 37 0,'18'44'18'0,"6"9"-20"0,-13-41 27 15,3 13-24-15,7 10 0 16,7 9 3-16,4-3 0 0,0 3-5 15,-4-10 0-15,-3-12-3 16,-1-6 1-16,-2-4-7 16,-1-12 0-16</inkml:trace>
  <inkml:trace contextRef="#ctx0" brushRef="#br0" timeOffset="7025.05">9426 4534 52 0,'7'19'26'0,"11"-4"-26"15,-11-11 48-15,4-1-44 16,3 0 1-16,-4-3 3 0,8 0 0 15,3-3-10-15,4 0 1 16,-4-1 5-16,-3 1 1 16,-4 0-4-16,-4 3 1 15,-3 3-2-15,-3 4 0 16,-8-4-3-16,-3 3 0 16,-3 10 0-16,-4-1 0 15,-1 7 0-15,5 3 1 16,-1-6 0-16,4 0 1 15,4 0 2-15,6-3 1 0,4-1 1 16,7-2 0-16,4-7 0 16,0-6 0-16,3 0-2 15,0 0 1-15,0 0-6 16,0-3 0-16,1 6-16 16,-5 6 0-16</inkml:trace>
  <inkml:trace contextRef="#ctx0" brushRef="#br0" timeOffset="11139.83">12425 3982 42 0,'-4'16'21'0,"-10"12"-14"0,7-28 21 15,-3 9-26-15,-12 4 0 16,-9 18 2-16,-5 1 0 16,-2 15-5-16,-8 12 0 15,-7 10 4-15,0 10 0 16,3 8-2-16,8 26 1 15,7-3-2-15,3 0 1 16,7-4-2-16,4-18 1 16,14-6-4-16,7-13 1 15,11-13-7-15,10-9 0 16,0-9-5-16,7-13 1 16</inkml:trace>
  <inkml:trace contextRef="#ctx0" brushRef="#br0" timeOffset="11875.67">12619 4321 39 0,'7'9'19'0,"4"35"-17"0,-11-35 32 0,0 7-30 15,-4 12 1-15,-7 10 1 16,-3 15 1-16,-3 13-9 16,-1 9 0-16,-3-2 5 15,0-8 1-15,3-11-3 16,0-10 1-16,8-7-2 15,3-9 0-15,0-9-1 16,3-6 1-16,4-7 0 16,0-6 0-16,7 0-2 15,4-6 1-15,6-4-1 16,1-5 0-16,0 2-2 16,3 4 1-16,0-1 0 0,-3 1 1 15,-1 6 1-15,-3 3 0 16,1 6 0-16,-1 3 0 15,-4 1 1-15,1-1 1 16,-4 7-3-16,0 0 1 16,0 2-5-16,0 1 0 15,0 0-6-15,-3-3 0 16</inkml:trace>
  <inkml:trace contextRef="#ctx0" brushRef="#br0" timeOffset="12129.54">12982 4989 54 0,'0'18'27'0,"-3"20"-35"16,3-22 50-16,3-7-43 16,1 1 1-16,-4-1-7 15,0-3 1-15,0-3-5 16,3-9 0-16</inkml:trace>
  <inkml:trace contextRef="#ctx0" brushRef="#br0" timeOffset="12298.97">13007 4851 29 0,'11'12'14'0,"-8"1"-10"0,1-10 12 15,3 0-32-15,3 0 1 16</inkml:trace>
  <inkml:trace contextRef="#ctx0" brushRef="#br0" timeOffset="12865.18">13166 5095 29 0,'0'13'14'0,"14"3"-11"0,-11-16 29 0,1 0-32 16,-4 0 1-16,3-10-1 15,4 1 1-15,0-4-4 16,4-6 1-16,0-3-4 16,-1 10 1-16,4-10-1 15,0 3 0-15,1-3 0 16,-1 6 0-16,3 10 4 16,1-3 1-16,0 9 4 0,-1 9 1 15,1-3 1-15,-4 7 0 16,0 6 0-16,4 6 0 15,-4-3-2-15,-4 9 0 16,1-18-1-16,0 2 1 16,-1-5-1-16,4-4 1 15,0-9 1-15,4-6 0 16,7-10 0-16,3-3 1 16,7-19-1-16,4-9 0 15,0-10-1-15,-7-9 0 16,-4-12-3-16,-11-1 1 15,-6-6-1-15,-7 4 0 0,-4-1-1 16,-4 13 0-16,-3 9-1 16,-4 10 0-16,-6 15-1 15,-4 7 1-15,-1 25-1 16,-2 18 0-16,-1 13 1 16,0 19 1-16,8 22 1 15,3 16 0-15,3 21 2 16,11 4 1-16,4 9-1 15,3-16 0-15,3-6-3 16,4-15 0-16,0-17-9 16,-3-15 0-16,-4-18-4 15,-3-20 1-15</inkml:trace>
  <inkml:trace contextRef="#ctx0" brushRef="#br0" timeOffset="13063.13">13367 4775 58 0,'-4'13'29'0,"18"0"-38"0,-3-13 61 16,3 0-53-16,14-4 0 15,4 1-9-15,10-3 1 16,8 3-2-16,3-7 0 0</inkml:trace>
  <inkml:trace contextRef="#ctx0" brushRef="#br0" timeOffset="13318.03">14041 4760 59 0,'-7'6'29'0,"3"7"-25"15,4-7 47-15,0-6-50 16,4 0 0-16,-1 3-2 16,4 0 0-16,0-3-3 15,0 3 0-15,-3 0-11 0,3 1 1 16,-11-4-4-1,1 0 0-15</inkml:trace>
  <inkml:trace contextRef="#ctx0" brushRef="#br0" timeOffset="13466.09">14072 4945 59 0,'7'31'29'0,"-7"-31"-43"0,0 0 57 15,0 0-51-15,0 0 1 0,0 3-22 16,-7-9 0 0</inkml:trace>
  <inkml:trace contextRef="#ctx0" brushRef="#br0" timeOffset="14080.83">15011 4841 53 0,'17'10'26'0,"-10"-20"-21"0,-7 10 41 0,0 0-45 15,-3-3 0-15,-4 3 1 16,-4-6 0-16,-6 6-3 15,-5 6 1-15,-2 4 1 16,-1 12 1-16,-10 9-2 16,3 3 1-16,4 10-1 15,3 0 0-15,4 16 0 16,7-13 0-16,7 0-1 16,7-10 1-16,10 1-2 15,12-13 1-15,6-9-3 16,3-7 0-16,8-6-7 0,7-6 0 15,-4-25-6-15,-3 6 0 16</inkml:trace>
  <inkml:trace contextRef="#ctx0" brushRef="#br0" timeOffset="14429.77">15434 5293 58 0,'0'44'29'0,"-3"-25"-38"0,3-10 53 0,0-3-44 15,0-6 1-15,0-3 0 16,0-3 0-16,-4 0-1 15,-3-13 0-15,3 0 0 16,1 3 1-16,3-3-1 16,0-3 1-16,0 7-1 15,0-1 1-15,0 4-1 16,3-4 1-16,1 3-1 16,3 4 1-16,0 6-4 15,4-3 1-15,3 2-14 16,3 1 0-16</inkml:trace>
  <inkml:trace contextRef="#ctx0" brushRef="#br0" timeOffset="15046.63">15455 4779 63 0,'-7'12'31'0,"7"-12"-25"0,0 0 49 16,0 0-54-16,0 0 1 0,7 0 0 15,0 3 0-15,0 0-8 16,4 1 0-16,-1 2-11 16,1 0 1-16,-4-3-4 15,0-6 0-15</inkml:trace>
  <inkml:trace contextRef="#ctx0" brushRef="#br0" timeOffset="15432.55">15804 5349 58 0,'11'44'29'0,"-11"-19"-38"0,0-18 55 16,0-7-46-16,-3-7 0 15,-1-5 0-15,0-7 1 16,1-9-1-16,-4-13 0 15,3 6 0-15,1 1 1 16,3-1-1-16,0 1 0 16,3 3 0-16,4-1 0 15,4 7 0-15,0 6 0 0,3 7-1 16,7 2 0 0,0 7-2-16,4 6 0 0,-4 7-8 15,7-10 0-15,-7 0-5 16,-3 0 0-16</inkml:trace>
  <inkml:trace contextRef="#ctx0" brushRef="#br0" timeOffset="15855.15">16351 4882 43 0,'-7'3'21'0,"14"-9"-15"0,-7 6 37 16,0 0-41-16,-3 0 1 15,-1 0 1-15,-3 6 0 16,0 0-6-16,0 7 1 16,-4 3 3-16,1-4 0 15,-4 10-1-15,-4 6 0 0,-3 7 0 16,0-7 0-16,0 16 0 16,3-3 0-16,7 6 0 15,8-6 0-15,3-4-1 16,10 1 1-16,8-13-3 15,0-3 1-15,-1-16-6 16,8-9 1-16,3-3-11 16,1-16 0-16</inkml:trace>
  <inkml:trace contextRef="#ctx0" brushRef="#br0" timeOffset="16290.27">16644 4123 58 0,'11'-12'29'0,"3"34"-32"0,-14-10 48 0,0 13-44 15,-4 10 1-15,1 12 0 16,-4 3 0-16,-4 13-3 16,-3 21 0-16,0 20 1 15,0-7 1-15,0 6-4 16,3-2 1-16,4-10-5 16,3-19 1-16,1-16-11 15,3-15 0-15</inkml:trace>
  <inkml:trace contextRef="#ctx0" brushRef="#br0" timeOffset="16679.75">16750 5158 62 0,'18'9'31'0,"10"4"-34"0,-18-16 53 16,1-3-49-16,7-1 1 16,10-2 0-16,4-7 1 15,3-6-5-15,-10-3 1 0,-4-3 1 16,-4 9 1 0,-6-6-3-16,-8-3 1 0,-6 3-3 15,-4 3 1-15,-7 6-1 16,0 7 0-16,-4 15 0 15,0 3 0 1,1 38 4 0,10 4 0-16,7 11 3 15,7-5 0-15,10-10 1 16,8-3 0-16,7-10-2 16,7-6 1-16,6-9-8 15,1-13 1-15,-3-6-14 16,-12-6 0-16</inkml:trace>
  <inkml:trace contextRef="#ctx0" brushRef="#br0" timeOffset="17356.68">17618 3860 43 0,'-21'-10'21'0,"14"17"-12"0,7-7 25 15,3 0-32-15,4 0 1 16,0 3 2-16,4 19 0 16,3 9-4-16,7 10 0 15,7 12 6-15,11 10 0 16,3 15-2-16,1 13 1 0,-4 6-1 16,-4 10 0-16,-3 22-3 15,-4-13 1-15,-18-3-3 16,-13-4 1-16,-8 1-2 15,-21 3 0-15,-13-19-5 16,-12-3 0-16,-13-3-15 16,-4-10 0-16</inkml:trace>
  <inkml:trace contextRef="#ctx0" brushRef="#br0" timeOffset="19066.28">14651 5732 42 0,'0'6'21'0,"3"-3"-8"15,4-3 21-15,4 3-31 16,7-3 0-16,10 4 3 15,11-4 0-15,17 0-7 16,22-10 0-16,21 4 5 16,31-7 1-16,25-9-4 15,32-6 1-15,14-6-4 16,7 9 1-16,11 9-3 16,-28-3 0-16,-4 3-5 15,-43 4 1-15,-31 9-4 16,-28 0 0-16,-22 6-4 15,-17 3 1-15</inkml:trace>
  <inkml:trace contextRef="#ctx0" brushRef="#br0" timeOffset="19412.46">14965 6102 63 0,'7'0'31'0,"42"-3"-33"16,-24 0 64-16,10-13-59 15,29-3 1-15,27 0 0 16,26-12 0-16,38 0-6 16,25-10 0-16,3 6 2 15,8 1 0-15,-22 6-6 16,-28 6 1-16,-28 6-10 16,-17 10 1-16,-22 3-7 15,-18 3 0-15</inkml:trace>
  <inkml:trace contextRef="#ctx0" brushRef="#br0" timeOffset="24755.45">25513 5779 25 0,'3'12'12'0,"8"-2"1"0,-11-10 12 16,0 0-22-16,7 3 1 15,-3 0 2-15,3 0 0 16,-4 7-8-16,1 8 0 16,-4 8 5-16,0 11 1 15,0-5-2-15,0 18 0 16,-4 9-1-16,-3 26 0 16,-3 18 0-16,-5 1 1 15,1 24-2-15,0 32 1 16,0 13 0-16,0 28 0 0,0 31-1 15,7 34 1-15,7 20-1 16,7 30 0-16,7 32 1 16,-7 10 0-16,0 28 1 15,-3 24 0-15,-8 4 0 16,-3 32 0-16,0-7 1 16,-4 15 0-16,8-2-1 15,3 15 0-15,0-15-1 16,0-13 1-16,-4-35-2 15,-3-21 0-15,-3-26-2 16,-1-31 0-16,1-44-4 16,-1-24 0-16,0-23-9 15,-3-22 0-15,7-34-2 16,0-32 1-16</inkml:trace>
  <inkml:trace contextRef="#ctx0" brushRef="#br0" timeOffset="26528.17">19226 13085 20 0,'-14'3'10'0,"0"-12"-2"0,14 12 10 16,-3-3-14-16,3 0 1 15,-4 3 5-15,4-3 0 16,0 0-11-16,7 3 0 15,0-6 7-15,7 3 1 16,8-3-3-16,6 3 1 16,56 0-3-1,19 0 1-15,3 3-1 16,6 4 1-16,1-1-2 16,14 0 1-16,14 7 0 15,8-7 0-15,13 0-1 16,21 0 0-16,1-2-1 15,24 2 0-15,4-3 0 16,13-3 1-16,15 3-1 16,4 0 1-16,13-3-1 15,-3 3 1-15,14-6-1 16,0 6 1-16,11-6-1 16,14-3 1-16,3 0-1 15,22-4 0-15,-4 1 0 16,10 0 1-16,4-4-1 15,-3 4 0-15,17 9 1 0,-7-7 0 16,-10 10-1-16,17 4 1 16,-7 8 0-16,4-2 0 15,-11 9 1-15,-7-3 0 16,0 9-1-16,-11 3 1 16,8-6 0-1,-18 7 1-15,-4-1-1 0,-28-6 1 16,0 0-2-16,-14-6 1 15,-17 0-2-15,-12 3 1 16,-13-6-1-16,-14-1 1 16,-8 1-2-16,-6-7 0 15,-40-9-3-15,-6-3 0 0,-18-6-7 16,-25-4 1-16,-17-2-10 16,-18 5 1-16</inkml:trace>
  <inkml:trace contextRef="#ctx0" brushRef="#br0" timeOffset="27157.87">31817 12960 41 0,'-3'3'20'0,"6"-3"-10"0,4 0 27 15,4-3-36-15,3 3 1 16,3 3 3-16,15 6 0 16,14 7-6-16,10 3 1 15,1 3 3-15,-1 6 1 0,8 3-2 16,-8 4 1-16,-6-4-3 16,-8 4 1-16,-7-10-2 15,-6 0 1-15,-8 6-2 16,-11 4 0-16,-3-1-2 15,-3 4 1-15,-4-4-2 16,-7 1 1-16,0 3 1 16,0 2 0-16,-4 1 1 15,4 3 1-15,0-6 1 16,0 2 0-16,0-2 1 16,3-10 1-16,1-6-1 15,-1-9 1-15,-3-10 0 16,0-9 1-16,0-10-1 15,-7-9 1-15,0-7-1 16,3-8 0-16,-6 5-1 16,-1-9 1-16,-3-6-3 15,-4 3 1-15,-3-9-2 0,3-7 0 16,8 6-4-16,3 1 0 16,10 0-10-16,11 2 1 15</inkml:trace>
  <inkml:trace contextRef="#ctx0" brushRef="#br0" timeOffset="27488.99">32960 13320 40 0,'4'7'20'0,"-33"-7"-23"0,15 9 27 0,-7 4-23 0,3 9 1 0,-3 3 1 16,-3 0 0-16,-5 6-4 15,1 4 0-15,3-4 2 16,1 0 1-16,6-6-7 16,4-6 0-16,7-12-6 15,7-20 0-15</inkml:trace>
  <inkml:trace contextRef="#ctx0" brushRef="#br0" timeOffset="27656.13">32632 13120 28 0,'3'19'14'0,"15"81"3"0,-7-72 17 16,3 22-31-16,3 4 1 15,1 12-1-15,0-1 1 0,6 4-9 16,8-6 0-16,-4-10-7 16,4-15 1-16</inkml:trace>
  <inkml:trace contextRef="#ctx0" brushRef="#br0" timeOffset="28658.28">25072 6058 44 0,'3'28'22'0,"5"-18"-7"0,-5-14 22 16,1 4-33-16,-1 0 0 15,8 0 3-15,6 0 0 16,12 0-9-16,2-9 1 15,8-13 5-15,3-9 0 16,4-10-3-16,-3-12 1 16,-5 6-2-16,-2-7 0 15,-1-2-2-15,-10 3 1 16,-4 12-2-16,-4 6 1 16,-2 1-2 15,-1 12 1-16,0 9-3-15,-4 4 1 0,1 12 0 0,0 13 0 0,-1 9 2 16,1 3 0 0,-1 22 2-1,4 4 0-15,11 8 2 0,7 1 1 0,0 12 0 16,-1-3 1-16,5-9-1 0,-1-10 1 0,0-12-1 16,-3-10 1-16,-4-9-2 15,-7-15 1-15,-3-1-1 16,-14-3 1-16,-15-9-1 15,-21 0 0-15,-21-4-1 16,-7 1 0-16,-17 2-1 16,-15 1 0-16,-3 3-3 15,-8 3 0-15,22 0-3 16,4 3 0-16,6 7-9 16,8-1 1-1,6 4 0-15,18 5 1 0</inkml:trace>
  <inkml:trace contextRef="#ctx0" brushRef="#br0" timeOffset="29008.52">26106 4829 47 0,'0'9'23'0,"-18"16"-30"0,4-6 49 0,-7 3-41 16,-15 19 0-16,-2 0 1 15,-15 21 0-15,0 14-4 16,3 2 0-16,15-6-2 16,3-3 1-16,8-9-11 15,6-20 1-15</inkml:trace>
  <inkml:trace contextRef="#ctx0" brushRef="#br0" timeOffset="29178.93">25629 4725 48 0,'7'10'24'0,"7"49"-23"0,-3-34 38 0,7 13-40 0,3 12 1 16,-3 3-22-16,-4-6 0 31</inkml:trace>
  <inkml:trace contextRef="#ctx0" brushRef="#br0" timeOffset="32640.44">1256 6955 47 0,'3'3'23'0,"15"3"-10"16,-14-6 23-16,3 0-36 15,3 0 0-15,-3 3 1 16,-3 0 1-16,3 10-3 15,3 6 1-15,1 12 0 16,0 10 1-16,-1 15-1 0,1 10 1 16,-4 6-1-16,-4-6 0 15,8-6 0-15,-4-7 0 16,-3-6 1-16,3-12 0 16,3-7 0-16,-3-6 1 15,-3-10-1-15,6-8 1 16,8-11 0-16,-7-15 0 15,6-15 0-15,4-17 1 16,1-18-2-16,6-12 0 16,4-4-3-16,6-6 0 15,1 0-6-15,-7 6 0 0,7 6-10 16,-18 1 0-16</inkml:trace>
  <inkml:trace contextRef="#ctx0" brushRef="#br0" timeOffset="33493.07">1926 6967 57 0,'0'0'28'0,"18"19"-31"0,-15-13 47 15,4 1-42-15,-3 2 0 16,3 7 0-16,-7 6 1 15,0 9-4-15,0 7 0 16,0 9 2-16,-7 0 0 16,-4 3-2-16,1-3 1 15,-1 0 0-15,1-6 0 16,-1-4 0-16,4-2 0 0,3-10 0 16,4-3 1 15,4-3 0-31,3-4 0 0,4-2-1 0,-1-4 1 15,-3-5-1-15,4-4 0 0,3-4-2 16,14-5 1-16,11 0-8 16,0-7 1-16,10-12-9 15,-10 6 0-15</inkml:trace>
  <inkml:trace contextRef="#ctx0" brushRef="#br0" timeOffset="33826.6">2512 6970 60 0,'0'4'30'0,"0"5"-36"0,10-6 51 16,-6 7-46-16,3 5 1 16,4 10-1-16,-4 10 1 15,-7 6-1-15,3 9 0 16,-3 6-2-16,7 7 0 16,-7-3-2-16,0-7 1 0,4-12-6 15,-4-4 1-15,0-15-6 16,-4-12 0-16</inkml:trace>
  <inkml:trace contextRef="#ctx0" brushRef="#br0" timeOffset="34064.26">2233 6980 42 0,'11'9'21'0,"6"1"-16"15,-13-10 35-15,13 0-35 16,-2-3 1-16,9-4 4 16,19-5 0-16,-5-10-13 15,22-10 1-15,22-8 6 0,16-14 1 16,-6 7-6-16,3 0 1 16,1 10-5-16,-12 2 0 15,-13 10-5-15,-22 9 0 16,-17 10-8-16,-22 12 0 15</inkml:trace>
  <inkml:trace contextRef="#ctx0" brushRef="#br0" timeOffset="35688.21">1429 9081 37 0,'-4'16'18'0,"18"-7"-11"0,-14-3 21 16,7 10-27-16,-7 0 1 15,4 6 0-15,-4 6 0 16,0 16-3-16,-4 3 0 16,4 6 0-16,0 7 1 15,0-10-2-15,-7-6 1 16,4 0-4-16,3-13 1 16,0-9-4-16,0-10 1 15,0-8-3-15,0-11 0 16,-7-12 0-16,3-12 0 0</inkml:trace>
  <inkml:trace contextRef="#ctx0" brushRef="#br0" timeOffset="36002.33">1369 9034 11 0,'0'-28'5'0,"10"-7"-4"0,-3 26 9 16,4 2 1-1,-7 1 1-15,3 0 2 16,-7 0 1-16,0 6-20 15,10-3 0-15,-3-4 15 16,7 4 1-16,8-3-5 16,6 0 0-16,11 2 0 15,-1 1 1-15,12 0 0 16,3 0 0-16,3 3 0 16,4 3 0-16,-21 7-3 15,0 2 1-15,-4 10-2 16,-7 0 0-16,-10 9-5 15,-15 4 0-15,4 9-3 0,-17 9 0 16,-18 7-5-16,-15 5 1 16,-6 1-10-16,-11-6 1 15,0-10 1-15,3-9 0 16</inkml:trace>
  <inkml:trace contextRef="#ctx0" brushRef="#br0" timeOffset="36453.97">2092 9325 52 0,'4'-6'26'0,"-4"-6"-33"0,0 9 53 0,0-1-45 16,0 1 1-16,-11 0 0 15,0 3 1-15,-6 0-4 16,3 3 0-16,-4 4 2 16,7 5 1-16,-10 4-2 15,11 6 1-15,-8 0-1 16,7 0 1-16,4 3-2 16,4 0 1-16,3-3-1 15,10-3 1-15,-6-7-1 0,3-3 0 16,4-5 0-16,6-4 1 15,-6-7-2-15,10 1 1 16,-3 0-1-16,-4-4 0 16,3 1-2-16,-6 3 1 15,0-4 0-15,-1 4 0 16,1 0 1-16,-1 6 0 16,-3 0 0-16,4 3 1 15,-4 0 1 1,-4 3 0-16,5 1-2 15,2-4 1-15,-6-3-11 0,6-10 1 16</inkml:trace>
  <inkml:trace contextRef="#ctx0" brushRef="#br0" timeOffset="37712.61">2173 9269 55 0,'4'6'27'0,"6"7"-26"0,-3-10 45 0,-7 3-44 15,0 7 1-15,0 6 1 16,0 3 0-16,0 3-6 15,0 0 1-15,0 0 3 16,0-3 0-16,0-3-2 16,0-7 1-16,0-2-2 15,7-7 0-15,-7-10 0 16,4-2 0-16,3-10 0 16,-4-6 1-16,5-3-1 15,2 0 1-15,-6 6-1 16,3-3 1-1,3 6-1-15,-10 3 0 0,7 4 0 16,-3 2 1-16,3 4-1 16,3 6 1-16,-6 3 0 15,3 3 0-15,-3 4 0 0,3 5 1 16,-4 1-2-16,4 6 1 16,0-3 0-16,-7-3 0 15,4-4-1-15,3-6 1 16,-7 1-1-16,10-7 1 15,-6-7-1-15,7 1 1 32,6-10-1-32,-6 4 0 15,6-1 0-15,-2 1 1 0,2 2 0 16,1 4 0-16,-8 6 0 16,5 3 0-16,-1 0 0 15,-11 4 0-15,8-1-1 16,6 3 1-16,1-2-5 15,-4-1 0-15,7-3-11 16,8-6 1-16</inkml:trace>
  <inkml:trace contextRef="#ctx0" brushRef="#br0" timeOffset="38103.32">2939 9203 45 0,'10'3'22'0,"4"0"-14"15,-14-3 30-15,0 0-37 16,0 0 0-16,-3 4-1 0,-8-1 1 16,1 3-1-16,-8 7 0 15,0-7 0-15,-3 6 1 16,4 4-1-16,2 3 0 16,5 0-1-16,3 3 1 15,3-4-2-15,4-2 1 16,4-3-2-16,3-7 1 15,3 0-1-15,5-6 1 16,2-6 0-16,4 3 0 16,-3-3 1-16,0-4 0 15,3 1 1-15,-7 2 0 0,4-2 0 16,-1 6 1-16,-6 0 0 16,-1 3 1-16,1 3 0 15,-4 3 0-15,-3 4 0 16,3-1 1-1,3-3-2-15,1 1 1 0,-1-4-7 16,8-3 1-16,-4-3-10 16,7-7 0-16</inkml:trace>
  <inkml:trace contextRef="#ctx0" brushRef="#br0" timeOffset="38331.25">3320 9253 34 0,'0'25'17'0,"-11"13"-14"0,11-32 20 15,-7 1-22-15,3-1 0 16,-6 0 1-16,-1 0 0 16,4-2-7-16,0-1 1 15,4-10-6-15,-4-2 1 16</inkml:trace>
  <inkml:trace contextRef="#ctx0" brushRef="#br0" timeOffset="38481.91">3200 9128 47 0,'10'16'23'0,"19"-26"-34"0,-19 7 41 0,1-3-39 0,-1-4 1 0,8 7-14 0,-8-6 1 0</inkml:trace>
  <inkml:trace contextRef="#ctx0" brushRef="#br0" timeOffset="38798.64">3468 9156 21 0,'21'32'10'0,"-10"5"-4"16,-4-24 8-16,-4-1-12 15,4 1 1-15,4-1 2 16,-8 1 1-16,4-4-6 0,-7-2 0 16,4-1 4-16,3-3 1 15,0-6-2-15,-3 0 0 16,3-7-3-16,3 1 1 16,-6-1-2-16,3-2 0 15,3-1-1-15,-6 4 1 16,3-7 2-16,0 10 1 15,-3 6 2-15,6 3 0 16,1 7 0-16,-1-1 1 16,1 3-1-16,3 1 0 15,-3 3-5-15,3-4 1 32,3-5-8-32,1-4 0 0,3-13-5 31,0-2 0-16</inkml:trace>
  <inkml:trace contextRef="#ctx0" brushRef="#br0" timeOffset="39082.9">4039 8965 67 0,'7'28'33'0,"-3"-3"-44"0,3-22 66 0,0 0-57 0,-7 4 1 0,11-1-8 0,-11-6 0 16,10 3 0-16,-10-3 1 16,0-6-10-16,-7-4 0 15</inkml:trace>
  <inkml:trace contextRef="#ctx0" brushRef="#br0" timeOffset="39199.85">4057 9256 52 0,'7'19'26'0,"4"-9"-36"0,-8-7 47 0,4 0-45 0,-7-3 0 15,0 0-18-15,-7-6 1 0</inkml:trace>
  <inkml:trace contextRef="#ctx0" brushRef="#br0" timeOffset="39770.35">1510 10442 64 0,'-4'34'32'16,"-6"48"-43"-16,3-60 58 0,3 9-47 15,-13 4 0-15,6 12-2 16,0 9 1-16,4-9-1 15,4 3 1-15,-8-9-4 16,4-10 1-16,4-9-4 16,-4-12 0-16,0-16-3 15,3-7 1-15,-3-9-3 16,-4-9 1-16,8-7 0 16,-4-3 0-16</inkml:trace>
  <inkml:trace contextRef="#ctx0" brushRef="#br0" timeOffset="40236.72">1326 10310 42 0,'11'0'21'0,"0"-9"-26"0,-1 2 46 0,1 1-38 0,-4-3 0 16,14-1 5-16,7-2 0 16,4-1-7-16,10-2 0 0,15-1 8 15,3 7 0-15,3 2-1 16,-3 4 0-16,-10 6-2 15,-5 4 0-15,-16 5-4 16,-15 7 1-16,-7 6-5 16,-14 6 0-16,-14 10-2 15,-11 0 1-15,-7 0-2 16,0 3 0-16,-10-7-1 16,7 1 1-16,3-7 1 15,7-3 0-15,4-6 1 16,10-3 1-16,8-6 1 15,6-4 0-15,8 0 2 16,6 1 1-16,11-4 1 16,4 0 0-16,-4 1 0 15,0-1 0 1,8 3-1-16,-5 1 0 0,4 2-1 16,-10 1 0-16,-4 3-1 0,4-1 0 15,-11 1-2-15,3-7 0 16,5 1-4-16,2-4 1 15,1-6-9-15,3 0 0 16,0-13-5-16,-3 4 1 47</inkml:trace>
  <inkml:trace contextRef="#ctx0" brushRef="#br0" timeOffset="41252.26">2078 10661 41 0,'18'7'20'0,"-1"2"-13"0,-17-6 34 0,4-3-39 0,3 0 1 0,-7 0-1 16,0 0 0-16,-11 0-3 16,1 0 0-16,3 3 2 15,-4 0 1-15,-7 4-2 16,4 2 0-16,4 4 0 16,-1-1 0-16,-3-2 0 15,3-1 0-15,8 4-1 16,-4-4 1-16,14-3-1 15,3-3 1-15,8-3-1 16,-7-3 1-16,3-3-1 16,3 0 0-16,-6-1 0 15,7-2 0-15,3 0-3 16,-7-1 1-16,0-2-3 16,0-1 1-16,4 4-2 31,-8 2 0-31,1 4 1 15,-1 3 0 17,1 0 3-32,0 3 0 0,6 4 3 0,-6-4 0 47,-1 0 2-47,1 0 0 0,0 0 0 0,-1 0 0 0,4 1-1 0,-3-4 0 0,-1 3-1 0,12-3 0 15,-5 3 0-15,8 3 0 16,3 0 1-16,-10-3 1 0,7-3 2 15,10 0 1-15,4 0 1 16,3-6 0-16,7-3 0 16,1-4 1-16,-1-2-2 15,-7-1 0-15,4 0-3 16,-14 1 0-16,7 2-3 16,-18 0 0-1,0 7-3-15,-3 9 1 0,-8 10-1 16,1 6 0-16,-7 12 0 15,3 10 0-15,0 12 1 16,-4 10 1-16,4 6 2 16,-7 3 0-1,4 0 0-15,-8-9 1 16,-3-4 0-16,-3-5 0 0,-8-14-1 16,4-2 1-16,-7-10-1 15,-4-9 0-15,11-10-1 0,-7-9 1 16,3-9-2-16,7-7 1 15,11-15-2-15,0-7 1 16,4-2 0-16,14-11 0 16,10 1 0-16,-3 3 0 15,10 3 1 17,7-3 0-32,15 7 2 0,-4-1 1 15,3 0 0-15,-7 7 0 0,-6-1 0 0,-1 1 1 16,-7 2 0-16,-3-2 0 15,-14 5-2-15,3 1 1 0,-18-3-2 16,4 6 1-16,-14 3-3 16,4 6 1-16,-8 13-2 15,-6 9 1-15,-1 7 0 16,7 9 0-16,1 3 2 16,6 6 0-16,-3 4 3 15,14-4 0 1,4 0 0-16,10-2 1 0,7-7-1 15,-3-7 0-15,10-5-5 16,-3-7 0-16,-4-9-12 16,4-10 1-1</inkml:trace>
  <inkml:trace contextRef="#ctx0" brushRef="#br0" timeOffset="41504.76">3905 10298 69 0,'-7'28'34'0,"7"-9"-43"0,7-16 63 15,-7 0-55-15,0 0 0 16,0 0-6-16,4 0 1 0,-4-3 0 15,0 0 1-15,7-6-13 16,-7-3 0-16</inkml:trace>
  <inkml:trace contextRef="#ctx0" brushRef="#br0" timeOffset="41633.23">3877 10608 62 0,'0'16'31'0,"11"-7"-39"0,-11-9 54 0,0 0-48 0,7-3 0 0,3-3-14 0,-10-4 1 0,0-5 7 16,11-1 1 0</inkml:trace>
  <inkml:trace contextRef="#ctx0" brushRef="#br0" timeOffset="42496.86">1697 11950 63 0,'0'16'31'0,"0"3"-30"16,0-10 55-16,0 4-56 16,0 12 1-16,0 9 0 15,-4 10 0-15,-3 16-2 16,7 6 1-16,0 2-4 0,-7-2 1 15,7-6-5-15,0-4 0 16,7-12-11-16,4-16 1 16,-1-15-1-16,8-7 1 15</inkml:trace>
  <inkml:trace contextRef="#ctx0" brushRef="#br0" timeOffset="42893.38">1965 12436 49 0,'0'41'24'0,"-11"-13"-28"0,4-18 49 0,4-4-45 16,-4 0 1-16,3 0-1 16,-3-2 1-16,-3-1-1 15,10 0 0-15,-7-3 0 16,7-3 1-16,0 3-1 15,7-10 1-15,3-2-2 16,-3-10 1-16,4 3-2 16,-1-6 1-16,5-3-1 15,2-1 0-15,1 1 0 16,3 3 0-16,-10 6 1 16,6 4 0-16,-6 5 1 15,3 7 1-15,0 3 0 16,-3 6 0-16,-8 4 0 15,4 2 1-15,4 1-1 0,-11-1 1 16,3 4-2-16,4 0 1 16,-3-1-3-1,3 1 1-15,3-3-8 16,1-7 0-16,7-6-5 16,-1-6 0-16</inkml:trace>
  <inkml:trace contextRef="#ctx0" brushRef="#br0" timeOffset="43469.47">2671 12016 55 0,'3'-16'27'0,"15"1"-26"0,-8 8 51 16,-10 7-49-16,0 0 1 16,-7 0 0-16,4 0 0 15,-8 4-6-15,-10 5 1 16,3 3 3-16,-3 10 1 15,0 3-3-15,7 10 1 16,0 3-1-16,-4 9 0 16,8 3 0-16,-1-6 0 0,0 3 0 31,11-10 0-31,0-5-1 16,18-10 1 15,3-10-1-16,18-9 0 1,3-9-4-16,-3 0 0 0,0-7-13 0,10-12 1 0,-13-6-2 0,-1-7 1 0</inkml:trace>
  <inkml:trace contextRef="#ctx0" brushRef="#br0" timeOffset="43689.51">3203 11878 68 0,'-3'22'34'0,"13"-3"-45"0,-3-16 70 16,-7 0-60-16,11-3 0 16,-8 3-4-16,5-3 0 15,-8 0 0-15,0 0 1 16,0 0-15-16,0 0 1 15</inkml:trace>
  <inkml:trace contextRef="#ctx0" brushRef="#br0" timeOffset="43843.02">3217 12135 64 0,'22'28'32'0,"9"-12"-41"0,-24-13 53 0,4 0-50 0,-8 0 1 16,4 1-28-16,-14-8 1 31</inkml:trace>
  <inkml:trace contextRef="#ctx0" brushRef="#br0" timeOffset="44400.97">1686 13825 63 0,'0'22'31'0,"0"19"-35"15,0-35 49-15,0 7-46 16,0 6 1-16,-7 3-1 15,4 3 1-15,-4 6-1 16,3 0 0-16,-6 1-2 16,-1-7 1-16,-3-6-5 15,10-10 0-15,4-9-7 0,11-9 1 16,-1-13-3-16,1-10 1 16</inkml:trace>
  <inkml:trace contextRef="#ctx0" brushRef="#br0" timeOffset="44753.23">1665 13531 31 0,'-10'22'15'0,"-19"3"-12"0,22-19 27 0,-3-3-25 0,-1 3 0 0,8-6 6 16,3 3 1-16,0-3-14 15,14-6 1-15,7-3 10 16,18-1 1-16,17 7-3 16,-3-3 1-16,14 3-3 15,14 0 1 1,-21 3-1-16,-10 0 0 62,-12 3-3-62,-6 3 0 0,-11 10-2 16,-14 3 1-16,-17 12-5 0,-18 13 0 0,6 9-3 0,-9 0 0 0,-5 1-3 16,5-4 0-16,-8-9-1 0,7-4 1 0,0-2-7 15,15-4 1-15,-1-12 2 0,14-3 0 16</inkml:trace>
  <inkml:trace contextRef="#ctx0" brushRef="#br0" timeOffset="45129.68">2223 13960 53 0,'14'-6'26'0,"21"-22"-34"0,-21 18 55 0,4-2-46 0,-8-1 0 0,8-6 0 0,-8 4 1 0,1-7-3 0,-7 3 1 16,-4 3 0-16,-4 4 1 0,-7 2-2 15,-6 4 1-15,6 6-1 16,-10 6 0-16,3 7 0 16,8 6 0-16,-11 3-1 15,10 6 1-15,-7 3 0 16,15 4 1-1,-4-4 0-15,7 0 0 0,7 1 0 16,4-7 1-16,10-6-1 16,7-10 0-16,7-3-3 15,4-9 0-15,0 0-12 16,0-6 1-16</inkml:trace>
  <inkml:trace contextRef="#ctx0" brushRef="#br0" timeOffset="45416.61">2921 13741 49 0,'0'12'24'0,"-28"-9"-17"0,17 1 35 15,-6 2-40-15,2 0 1 0,-6 7 0 16,4 2 1-16,-1 7-5 15,4 6 0-15,-4 7 4 16,8 3 0-16,10-7-2 16,0 3 1-16,10 1-2 15,1-7 0-15,10-9-3 16,14-10 1-16,-3-2-6 16,10-11 0 15,-6-8-10-31,6-10 0 0</inkml:trace>
  <inkml:trace contextRef="#ctx0" brushRef="#br0" timeOffset="45702.94">3457 13531 68 0,'0'12'34'0,"11"-6"-43"0,-8-6 60 0,4 0-54 0,4-6 0 0,-7 0-10 16,3 0 0-16,0 2 3 15,-4-5 0-15</inkml:trace>
  <inkml:trace contextRef="#ctx0" brushRef="#br0" timeOffset="45879.42">3457 13734 66 0,'14'35'33'0,"4"-16"-43"0,-11-16 55 0,4 0-50 16,-8-3 1-16,4-3-27 15,4-3 0-15,-18-4 32 0,3 1 0 16</inkml:trace>
  <inkml:trace contextRef="#ctx0" brushRef="#br0" timeOffset="46811.09">1418 15892 48 0,'-3'6'24'0,"3"-12"-24"0,0 6 44 16,3-6-41-16,-3-4 1 15,7-9 3-15,4-3 1 16,3-12-9-16,14-16 1 16,4-16 5-16,14-9 1 15,-4-10-2-15,15-6 0 16,-5-6-2-16,-2 0 0 0,-11 3-2 15,-11 15 0 1,-3 10-1-16,-1 10 0 16,-13 12-1-16,3 12 0 15,-3 16-1 1,-4 13 0 15,3 12 0-31,-3 19 0 31,-3 10 0-15,3-1 1 0,3 1 0-1,-6-4 1-15,3-6 1 16,-3-6 0-16,-4-3 1 0,7-4 1 0,0-5-1 0,3-4 0 0,1-3-1 0,10-7 1 0,-3-2 0 16,-4-4 0-16,3-2-1 0,5-7 0 0,-5 0 0 0,4 3 0 0,-3 0 0 0,-7 4 1 15,-1 2 0-15,1 7 0 16,-8 9-1-16,4 6 0 15,0 10 0-15,-7 6 1 16,4 7-2-16,-4 2 1 16,0 1-2-16,-4 5 1 15,-3 1-1-15,-3 3 1 16,3-3-3-16,3 3 1 16,4 0-5-16,4-1 1 15,3-2-8-15,-4-6 1 16,15-10-3-16,3-3 1 15</inkml:trace>
  <inkml:trace contextRef="#ctx0" brushRef="#br0" timeOffset="47186.58">2526 15396 48 0,'0'7'24'0,"7"-7"-30"15,0-3 48-15,-14-1-40 16,7 1 0-16,-7 0 1 15,3 3 0-15,-13 0-4 16,-4 10 0-16,-1-1 3 16,-6 7 1-16,7 6-2 15,-11 0 0-15,8 3-1 16,9-7 0-16,-2 4-1 16,6 0 1-16,11-6-1 15,7-3 0-15,4-7 0 0,10-6 0 16,7-3 0-16,4-4 0 15,-11 1 0-15,-3-3 1 16,3-4 0 0,-3 1 0-16,3-1 0 0,0 4 1 15,0 6-2-15,-3 6 1 16,3 3-2-16,-10 3 0 16,-1 4-2-16,-3-1 1 15,4 1-7-15,-8-4 0 16,8-5-4-16,3-1 0 0</inkml:trace>
  <inkml:trace contextRef="#ctx0" brushRef="#br0" timeOffset="47436.72">3108 15180 54 0,'-25'35'27'0,"-10"30"-34"0,21-49 52 0,-11 9-46 15,-3 10 1-15,-14 5-2 16,3 4 1-16,0 0-3 16,7-3 1-16,4-10-9 0,7-9 1 15,3-12-4-15,8-17 1 16</inkml:trace>
  <inkml:trace contextRef="#ctx0" brushRef="#br0" timeOffset="47629.15">2822 15337 47 0,'21'28'23'0,"25"22"-30"0,-32-37 44 16,8 2-38-16,2 7 0 15,1 7-1-15,0 2 1 16,-1 10-8 0,1-10 0-16,-4-9-3 15,0-9 0-15</inkml:trace>
  <inkml:trace contextRef="#ctx0" brushRef="#br0" timeOffset="47906.75">3598 15042 77 0,'-7'19'38'0,"14"-7"-53"0,-7-12 82 16,0 0-67-16,0 0 0 15,4 4-3-15,3-1 1 16,-7 0-4-16,7-3 1 16,-7 0-16-16,0-6 1 15</inkml:trace>
  <inkml:trace contextRef="#ctx0" brushRef="#br0" timeOffset="48088.72">3602 15277 67 0,'-4'32'33'0,"8"-14"-30"0,3-18 49 0,-7 4-53 16,0-4 0-16,0 0-8 0,7 0 0 0,-3-4-5 0,3 1 0 0</inkml:trace>
  <inkml:trace contextRef="#ctx0" brushRef="#br0" timeOffset="49033.04">1157 17617 64 0,'0'9'32'0,"0"-18"-34"15,0 2 46-15,11-5-41 16,-1-10 1-16,8-10 0 15,7-2 0-15,10-13-6 0,0-6 0 16,0-16 4-16,-3-4 0 16,7 1-2-16,-11 0 0 15,-3 13-1-15,0 5 1 16,-11 4-3-16,3 6 1 16,-6 10-2-16,0 9 1 15,6 9-1-15,-6 7 0 16,-1 9 1-16,1 6 1 15,-4 0 1-15,-3-3 1 16,3 7 1-16,-4-4 0 16,4 3 0-16,-3-2 1 0,6-4 0 15,1-6 1-15,6-4 0 16,1 4 0 0,-4 0-1-16,11-3 0 0,-4-7-1 15,0-6 1-15,0-2-2 16,1-5 1-16,2 1-1 15,-10 0 0 1,4 3 0 0,-7 0 0-16,-1 0-1 0,-3 7 0 47,-3 2-1-47,3 10 1 0,3 6-1 0,-6 3 1 31,3 7-1-16,-7 6 1 1,0 9 0-16,0-3 0 0,0 3 2 16,0-3 0-16,-7 1 0 0,3 2 0 0,4 3 0 0,0 4 0 0,0 2-2 0,0 1 1 15,0-1-3-15,11 1 0 0,-7-10-4 0,13-9 1 16,-10-9-5-16,14-7 0 16,11-13-6-16,0-2 1 15</inkml:trace>
  <inkml:trace contextRef="#ctx0" brushRef="#br0" timeOffset="49246.98">2304 17027 65 0,'-11'38'32'0,"-7"6"-38"0,15-29 62 0,3 4-56 0,-7 0 1 15,-4 0-1-15,11-1 0 0,-7-2-4 16,7-6 0-16,7-7-5 16,4-10 0-16,-4-11-10 15,3-14 1-15</inkml:trace>
  <inkml:trace contextRef="#ctx0" brushRef="#br0" timeOffset="49425.95">2275 16723 53 0,'0'25'26'0,"7"-9"-29"0,-7-16 42 15,4 0-40-15,3 0 0 16,4-4-1-16,6 1 1 16,-6 0-6-16,10 0 1 15,0-3-8-15,-3 0 0 16</inkml:trace>
  <inkml:trace contextRef="#ctx0" brushRef="#br0" timeOffset="49773.25">2515 16993 35 0,'0'18'17'0,"0"-18"-18"0,7 3 23 0,-7-3-23 16,0 0 0-16,0 0-1 15,0-6 1-15,4 3 0 16,3-6 1-16,4-1-1 31,-4-9 0-15,7 7 1-16,3-4 1 0,5 4 1 0,6-1 0 0,0 7 2 16,-7 0 1-1,7 9 0-15,-6 3 0 16,-1 0-1-16,-4 4 1 0,-3 2-2 15,4 1 0-15,-7 2-2 16,6 4 1-16,-3-6-2 16,4 2 0-16,3-2-3 15,7-7 1-15,1-3-8 0,2-12 1 16,-2-13-5-16,2 3 1 16</inkml:trace>
  <inkml:trace contextRef="#ctx0" brushRef="#br0" timeOffset="50024.82">3478 16463 68 0,'-10'22'34'0,"-1"6"-43"0,11-19 71 0,0 4-62 16,0-1 1-16,0 1-3 16,0-4 1-16,4 1-2 15,-4-1 0-15,7 0-8 16,-7-2 0-16,0-7-9 16,0-7 1-16</inkml:trace>
  <inkml:trace contextRef="#ctx0" brushRef="#br0" timeOffset="50208.75">3320 16902 87 0,'0'34'43'0,"0"-18"-61"0,0-16 84 0,10 6-71 0,-3-6 1 16,-3-6-22-16,6-13 0 15,1-6 19-15,0-7 0 16</inkml:trace>
  <inkml:trace contextRef="#ctx0" brushRef="#br1" timeOffset="69990.52">23287 1266 42 0,'0'0'21'0,"3"10"-14"0,-3-10 22 0,-3 3-27 16,-8 22 0-16,-6 10 0 15,-8 12 0-15,-7 3-3 16,-7 16 0-16,-6 21 1 16,-1 14 0-16,7 15-1 15,4-22 1-15,3 6-1 16,0-12 1-16,7-6-2 15,1-13 1-15,3-13-2 16,3-12 0-16,7-19-7 16,1-12 0-16,3-13-3 15,0-26 1-15</inkml:trace>
  <inkml:trace contextRef="#ctx0" brushRef="#br1" timeOffset="70248.74">22751 1420 40 0,'14'0'20'0,"21"38"-25"0,-24-23 39 16,6 11-33-16,1-5 1 15,7 14 2-15,-1 9 0 0,5 0-6 16,-1 0 0-16,-7-10-4 16,-3-6 0-16,-11-9-6 15,-4-19 1-15</inkml:trace>
  <inkml:trace contextRef="#ctx0" brushRef="#br1" timeOffset="70728.95">23439 1705 39 0,'0'35'19'0,"0"-16"-11"0,3-19 32 0,4 3-36 16,0 3 1-16,4-6 3 15,6-6 0-15,5 3-10 16,6-13 0-16,0 4 5 15,4-10 1-15,3 3-9 16,0 6 0-16,-3 4-12 16,-14 9 0-16</inkml:trace>
  <inkml:trace contextRef="#ctx0" brushRef="#br1" timeOffset="70923.6">23499 2044 66 0,'7'28'33'0,"7"-18"-34"0,-4-10 56 15,11 0-55-15,8-10 1 16,6 1-3-16,4 0 1 16,7-1-10-16,-1 1 1 15,-13-13-9-15,-7 3 0 16</inkml:trace>
  <inkml:trace contextRef="#ctx0" brushRef="#br1" timeOffset="73326.3">24148 2170 45 0,'14'9'22'0,"-7"35"-13"0,-4-32 22 0,1 10-31 16,3 7 1-16,0-4 2 15,4 3 0-15,-4-6-2 16,3 3 0-16,1-6 2 15,-4-4 0-15,0 1 0 16,0-6 1-16,0-1-2 16,0-15 1-16,0-4-2 15,0-2 1-15,0-13-2 16,-3-26 1-16,-1 14-1 16,-3-10 0-16,0-16 0 15,-3-12 0-15,-1 9 0 16,-3-6 0-16,0 9-1 15,0-6 1-15,4 25-1 16,-1-9 1-16,0 6-2 16,1 0 0-16,-1 3-1 15,4 0 0-15,0 6-1 0,0 7 1 16,4 3 0-16,7 3 1 16,3 6 1-16,7 6 0 15,7 7 1-15,11 6 1 16,0 6 1-16,14-2 1 15,14-4 0-15,17-7 0 16,22-2 0-16,25-13 1 16,34-3 0-16,15-3 0 15,25-4-2-15,14 1 0 16,14 6-1-16,6-3 0 16,1-1-1-16,4 4 0 15,-19 6-3-15,-2 4 1 0,-26 8-7 16,-31 20 0-16,-25-4-9 15,-28 10 0-15</inkml:trace>
  <inkml:trace contextRef="#ctx0" brushRef="#br1" timeOffset="74194.78">25234 1953 27 0,'0'-12'13'0,"-7"-29"2"16,7 31 8-16,-3 4-19 16,-1-3 0-16,-6-7 4 15,-1 7 0-15,-3-1-10 16,0 4 1-16,-4 3 6 0,0-3 0 16,-3 3-2-16,-3 3 1 15,-5 0-4-15,1 9 0 16,3 0-1-16,1 16 0 15,3-6 0-15,3 6 0 16,4-3-2-16,7 3 1 16,3 0 0-16,11-6 0 15,7-6 1-15,8 2 0 16,-1-5 0-16,3-1 1 16,-6-9 1-16,3 0 0 15,0-3 0-15,1-13 1 0,-1 1 0 16,-4-7 0-16,1-3-1 15,-4 0 1-15,-3 3-1 16,-4 12 1-16,-4 1-2 16,1 12 1-16,-4 16-1 15,-4 9 1-15,1 13-1 16,-4 3 1-16,3-13-2 16,1 13 1-16,-1 6-2 15,1-6 1-15,3-3-5 16,3 0 1-16,1-16-10 15,-1-13 1-15</inkml:trace>
  <inkml:trace contextRef="#ctx0" brushRef="#br1" timeOffset="74453.03">25545 2170 64 0,'10'15'32'0,"18"-18"-40"0,-17 3 59 16,0-9-50-16,10 6 0 15,7-16-1-15,7 0 0 0,1 3-5 16,-1-3 0-16,-3 4-13 15,-4-10 1-15</inkml:trace>
  <inkml:trace contextRef="#ctx0" brushRef="#br1" timeOffset="74737.61">26539 1985 53 0,'-7'15'26'0,"-17"10"-27"0,13-22 37 15,-6 13-36-15,-15 6 0 16,-4 9 0-16,-6-12 0 15,7 6-3-15,7 13 1 16,3-4-5-16,4 1 0 16,3-7-7-16,1-15 0 15</inkml:trace>
  <inkml:trace contextRef="#ctx0" brushRef="#br1" timeOffset="74961.47">26218 2038 48 0,'25'28'24'0,"7"32"-25"15,-18-45 42-15,7-12-39 16,0 7 0-16,4 6 1 16,3 9 0-16,4-3-5 15,0 9 1-15,7-3 0 16,-8-9 0-16,-2-3-8 15,-5-7 1-15,-6 1-8 16,-8-20 1-16</inkml:trace>
  <inkml:trace contextRef="#ctx0" brushRef="#br1" timeOffset="75366.77">26628 1633 56 0,'14'10'28'0,"3"-17"-34"0,-10-5 51 16,4 12-42-16,3 0 1 15,-3 0 2-15,6 0 1 16,5-6-8-16,2 12 1 0,-3-6 4 15,1 0 1-15,-8 3-3 16,0-6 1-16,-7-6-3 16,-7 9 1-16,-7 3-3 15,-4 6 1-15,-3 7-1 16,0 3 1-16,7 6 0 16,0 3 1-1,0-12 0 1,7 2 1-16,7-8 0 15,11 2 0-15,6 1-3 16,8-10 0-16,0 3-12 16,-1-3 0-16,1 4-6 15,11 5 1-15</inkml:trace>
  <inkml:trace contextRef="#ctx0" brushRef="#br1" timeOffset="78746.33">22916 3342 41 0,'0'22'20'0,"4"7"-14"0,-4-23 21 15,0 9-23-15,-4 1 0 0,-3 9 4 16,0 0 0-16,-7 7-10 16,-3 8 1-16,-5 4 6 15,-2 3 0-15,-4 0-2 16,-1-6 0-16,1 3-3 15,3-3 1-15,1 0-4 16,6-7 0-16,4-12-5 16,3-3 1-16,4-7-10 15,4-12 1-15</inkml:trace>
  <inkml:trace contextRef="#ctx0" brushRef="#br1" timeOffset="78970.96">22617 3393 43 0,'7'25'21'0,"10"9"-20"0,-10-28 30 15,0 7-29-15,4 6 1 16,0-7-1-16,-4 7 1 15,0-3-8-15,-4-1 1 16,1 1-8-16,-1-22 1 16</inkml:trace>
  <inkml:trace contextRef="#ctx0" brushRef="#br1" timeOffset="79495.85">23163 2910 57 0,'4'18'28'0,"14"-18"-28"15,-11 0 48-15,0 0-46 16,3 0 1-16,8 0 2 0,3 0 0 16,7-9-6-16,1 3 1 15,-1-4 4-15,-4-2 0 16,-6 2-2-16,-4 1 0 15,0 3-1-15,-7 6 0 16,-7 6-3-16,-7 7 0 16,-3 2-3-16,-8-5 1 15,-3 12 0-15,-4 9 0 32,4-6 0-32,0 3 0 0,7 0 3 0,3-6 0 15,8 0 4-15,3-3 0 0,7-6 0 16,7-1 1-16,3-2 0 15,5-10 0-15,-1 0-5 16,0 0 1-16,0 0-11 16,4-7 1-16,-4-2-10 15,7 3 1-15</inkml:trace>
  <inkml:trace contextRef="#ctx0" brushRef="#br1" timeOffset="79948.33">23626 3556 40 0,'-11'34'20'0,"4"-28"-8"0,7-6 25 0,0 0-33 16,7 0 0-16,-7 4 3 15,7 2 0-15,0-6-9 16,4-6 0-16,6 2 5 16,12-2 1-16,6 0-5 15,4-4 0-15,-4-2-8 16,-3 6 1-16,-11 2-9 15,-11-2 0-15</inkml:trace>
  <inkml:trace contextRef="#ctx0" brushRef="#br1" timeOffset="80143.7">23629 3803 54 0,'7'25'27'0,"7"-34"-32"0,-3 6 46 16,6 0-41-16,8 0 0 16,10-7-2-16,4 4 0 15,4-13-8-15,-5 3 0 16,1 1-4-16,4-7 0 16</inkml:trace>
  <inkml:trace contextRef="#ctx0" brushRef="#br1" timeOffset="80637.78">24758 3280 49 0,'-7'-3'24'0,"-7"-4"-24"15,3 4 43-15,-10 3-43 16,-4 0 1-16,-3 3 0 16,0 4 0-16,-4-1-1 15,0 6 0-15,-3 7 1 16,3 6 1-16,8 10-1 0,-1-16 0 16,14 15-1-1,4 1 1-15,11-4-2 0,6-3 1 16,12-6-1-16,-5-3 1 15,11-13-1-15,4-12 0 16,4 0 0 0,-5-4 1-16,-3 1 0 0,-3-1 0 15,-4-2-1-15,-3 9 1 16,-4 0 0-16,0 3 0 16,-3-7 0-16,-1 14 0 0,-3 8 0 15,-3 13 0-15,-1 10 0 16,1-10 1-16,-8 22-1 15,1-18 0-15,-1 9 0 16,1-7 0-16,3 1-3 16,0-4 0-16,3-3-9 15,1-6 0-15,3-19-3 32,7-3 0-17</inkml:trace>
  <inkml:trace contextRef="#ctx0" brushRef="#br1" timeOffset="80862.16">25008 3750 60 0,'25'13'30'0,"10"-23"-41"16,-20 7 60-16,9-3-50 15,8 3 1-15,3-7-6 0,-3 4 1 16,-4 3-2-16,0-3 0 16,-3-7-9-16,0-3 0 15</inkml:trace>
  <inkml:trace contextRef="#ctx0" brushRef="#br1" timeOffset="81119.14">25802 3537 45 0,'4'50'22'0,"-29"16"-20"15,14-51 37-15,-6 7-38 16,-4 10 0-16,3-4-1 15,-3-3 1-15,0 0-4 16,-1 7 0-16,5 2-5 16,3-9 1-16,0-15-7 15,0-7 0-15</inkml:trace>
  <inkml:trace contextRef="#ctx0" brushRef="#br1" timeOffset="81313.56">25555 3634 48 0,'39'66'24'0,"7"12"-25"0,-32-71 44 15,11 5-43-15,6 7 1 16,1 6-2-16,0 9 1 16,0 1-4-16,-4-10 1 15,-3-6-7-15,-4-10 1 0,-4-9-5 16,-6-19 0-16</inkml:trace>
  <inkml:trace contextRef="#ctx0" brushRef="#br1" timeOffset="81730.14">25904 3117 53 0,'-3'0'26'0,"14"-7"-30"16,-4 4 51-16,3 0-46 16,8-3 1-16,10-4 1 15,4 1 1-15,3-4-3 16,0-2 0-16,-6-1 3 15,-8 7 1-15,-4-1-2 0,-3 1 0 16,-3 12-1-16,-4 3 0 16,-7 7-3-16,-7 2 1 15,-7 11-2-15,-4 2 1 16,1-3 0-16,3 12 0 31,3-18 1-31,4 0 1 0,3 0 1 0,8-3 0 16,7-1 0-16,3-12 0 15,3 4-1-15,1-7 1 16,10 12-7-16,4-2 0 0,3-7-15 16,0 0 0-16</inkml:trace>
  <inkml:trace contextRef="#ctx0" brushRef="#br1" timeOffset="84074.55">27026 3587 59 0,'11'28'29'0,"17"-18"-15"0,-14-7 29 15,7 0-40-15,11 0 1 16,7-3 0-16,21-9 1 0,7-1-7 16,18-9 0-16,17-3 1 15,-10 0 0-15,6 7-9 16,-9 2 1-16,-1 4-12 15,-11-7 1-15</inkml:trace>
  <inkml:trace contextRef="#ctx0" brushRef="#br1" timeOffset="84404.59">27852 3280 55 0,'7'18'27'0,"32"-5"-24"0,-25-13 41 15,10 0-42-15,8-6 0 16,4 6 0-16,2 0 1 15,-2 6-4-15,-5-3 1 16,-6 7 2-16,-7 8 0 16,-18 14-3-16,-14-4 1 15,-15 16-3-15,-13 3 0 16,-7 3-5-16,3 7 0 0,-7-7-10 16,7-13 0-16</inkml:trace>
  <inkml:trace contextRef="#ctx0" brushRef="#br1" timeOffset="84635.71">27855 3289 59 0,'11'41'29'0,"10"25"-32"15,-21-48 50-15,0 14-47 16,0 2 0-16,0 7-3 16,0 0 0-16,0-3-6 15,4-10 0-15,3-13-7 16,7-11 0-16</inkml:trace>
  <inkml:trace contextRef="#ctx0" brushRef="#br1" timeOffset="85066.11">29305 3355 49 0,'-3'3'24'0,"-11"25"-21"16,7-12 40-16,-11 0-42 15,-3 15 0-15,-7 10 0 16,-8 6 1-16,-3 12-3 0,1 4 0 16,6-13 0-16,4 4 0 15,3-7-8-15,4-10 1 16,7-12-7-16,0-18 0 15</inkml:trace>
  <inkml:trace contextRef="#ctx0" brushRef="#br1" timeOffset="85327.95">29037 3490 48 0,'35'37'24'15,"8"45"-21"-15,-29-63 40 0,7 12-42 0,11 7 0 0,7-4-1 0,3-2 0 0,-3-1-4 0,-4-3 0 0,-7-3-6 0,-7-15 1 0,-3-7-6 0,-11-6 0 0</inkml:trace>
  <inkml:trace contextRef="#ctx0" brushRef="#br1" timeOffset="85681.14">29492 2994 54 0,'11'35'27'0,"17"-35"-30"0,-17 0 52 16,6-3-47-16,4-7 1 15,4-9 2-15,3 10 1 16,1-4-8-16,-5 1 1 0,-3 3 4 16,-6 9 1-16,-5-10-3 15,-6 13 0-15,-8 7-3 16,-3 15 0-16,-4-6 0 15,-3-1 0-15,0 7-1 16,-3-3 1-16,6 0 2 16,4 3 0-16,3 4 3 15,8-7 0-15,7-4 0 16,3 4 1 15,7-12-2-31,11-7 1 0,6-6-7 0,1-3 0 16,-4 2-16-16,-6-11 1 0</inkml:trace>
  <inkml:trace contextRef="#ctx0" brushRef="#br1" timeOffset="85955.62">29789 3694 68 0,'14'22'34'0,"24"-7"-31"0,-23-21 52 16,9 3-54-16,8-7 0 16,0 1-2-16,10 3 1 15,0-4-6-15,4 1 1 16,-7-1-8-16,-7-5 0 0,-4-10-8 15,-3 3 1-15</inkml:trace>
  <inkml:trace contextRef="#ctx0" brushRef="#br1" timeOffset="86146.69">30046 3521 59 0,'0'75'29'0,"-18"23"-39"16,18-67 53-16,0 0-45 15,0 7 1-15,0 6-12 16,4-10 0-16,0-12 5 16,-4-12 1-16</inkml:trace>
  <inkml:trace contextRef="#ctx0" brushRef="#br1" timeOffset="86700.3">31073 3584 66 0,'3'0'33'0,"-10"22"-38"0,0-13 61 16,-3 4-55-16,-5 18 0 15,-6 0 0 1,-7 1 1-16,-7 15-3 0,-1 9 1 16,-9 32 0-16,-5 6 0 15,4 7-3-15,8 5 0 16,6-24-5-16,7-13 1 0,7-22-12 15,8-22 0 1</inkml:trace>
  <inkml:trace contextRef="#ctx0" brushRef="#br1" timeOffset="86928.15">30766 3794 38 0,'17'63'19'0,"-2"-38"-8"15,-12-16 20-15,4 10-32 16,0 3 1-16,0 3-5 16,0-9 1-16,0-1-5 15,-3-8 0-15,-1-17-3 16,4-2 0-16</inkml:trace>
  <inkml:trace contextRef="#ctx0" brushRef="#br1" timeOffset="87347.81">31179 2957 59 0,'10'34'29'0,"11"-21"-33"0,-14-10 63 0,4 0-55 16,3 3 0-16,4-6 3 16,-1 0 1-16,4-9-10 15,4 3 1-15,0 2 6 16,-4-2 0-16,-3 6-3 15,-1 0 1-15,-6 6-4 16,-4 4 1-16,-7 2-3 16,-4 7 1-16,-3 3-1 15,-3 0 0-15,-1 0 0 16,1 6 0-16,3-6 2 16,3-3 1-16,4 3 1 15,4-13 1-15,6 4 0 16,8-7 0-16,10-6-3 15,7 0 1-15,8 0-9 0,-5 0 0 16,-9-6-13-16,-1 6 1 16</inkml:trace>
  <inkml:trace contextRef="#ctx0" brushRef="#br1" timeOffset="87872.31">31708 3725 42 0,'-11'19'21'0,"22"-10"-7"0,-11-6 23 16,7-3-35-16,-4 3 1 16,4-3 1-16,4-3 1 15,3-3-4-15,4 0 0 16,10 3 4-16,4-7 1 15,6 1-3-15,5-4 1 0,3 1-6 16,-4 2 0-16,-10 7-11 16,-11 3 1-16,-11 0-8 15,-6 6 1-15</inkml:trace>
  <inkml:trace contextRef="#ctx0" brushRef="#br1" timeOffset="88051.37">31704 3998 61 0,'7'19'30'0,"4"-7"-36"15,3-12 56-15,7 3-50 16,11 0 1-16,10-6-4 16,11-3 1-16,7-13-6 15,7 0 1-15,-14-6-10 16,0 0 1-16</inkml:trace>
  <inkml:trace contextRef="#ctx0" brushRef="#br1" timeOffset="88533.55">32949 3502 64 0,'8'-9'32'0,"-16"9"-39"0,1 0 56 0,-7 0-47 16,-10 0 0-16,-1 6-1 15,-7-3 1-15,-10 13-3 16,-4 0 0-16,0 6 2 16,4 6 0-16,3-3-1 15,7 3 0-15,8 3-1 16,6-2 0-16,11-1 0 15,14-3 0-15,11 0-1 16,13-15 1-16,8-1-1 16,-4-9 1 15,4-9 1-31,0-7 0 0,0-3-1 0,-7 0 1 0,-4-6-1 16,-4 0 1-16,-2-3-1 15,-5 3 1-15,-3 3 0 16,-3 3 0-16,0 16 0 15,-11 19 0-15,0 9 0 16,-4 28 1-16,0-9 0 0,-3 12 0 16,-3 13 0-16,-1 13 1 15,1-4-2 32,3 10 1-47,0-19-5 0,3-9 0 0,0-13-13 0,-6-13 0 0</inkml:trace>
  <inkml:trace contextRef="#ctx0" brushRef="#br1" timeOffset="90003.42">29559 4653 44 0,'7'0'22'0,"-14"-16"-9"0,7 16 23 0,0-6-34 16,-7 3 0-16,-3 3 1 16,-1 3 0-16,-3 7-4 15,-7-1 0-15,-7 10 2 16,-8-4 1-16,1 14-2 16,0-4 1-16,3 16-1 15,0-1 1-15,4-5-1 16,7 2 1-16,7 4-1 15,7 3 1-15,10-9-1 16,11-10 0-16,11 3-2 16,10-6 0-16,1-6-9 0,-1-10 1 15,4-12-7 1,3-4 1-16</inkml:trace>
  <inkml:trace contextRef="#ctx0" brushRef="#br1" timeOffset="90201.32">29665 5133 48 0,'-10'25'24'0,"10"-12"-32"0,0-7 41 0,0-6-41 16,0 0 1-16,7 0-17 15,0-13 0-15</inkml:trace>
  <inkml:trace contextRef="#ctx0" brushRef="#br1" timeOffset="90413.86">29732 4857 47 0,'4'34'23'0,"-1"7"-19"16,1-35 39-16,-1 4-44 15,4-1 1-15,0-6-3 16,4 1 0-16,0-1-2 16,3-6 0-16,0 6-10 0,3-3 1 15</inkml:trace>
  <inkml:trace contextRef="#ctx0" brushRef="#br1" timeOffset="90696.48">30000 5177 41 0,'4'15'20'0,"-8"-21"-18"0,4 6 31 0,0-9-29 16,0 3 0-16,-3-4 3 15,-1-6 0 1,4-5-8 0,4-8 1-16,-1 7 6 15,4 10 1-15,0-7-2 16,4 10 0-16,-4 2-5 16,0 4 1-16,4 0-6 15,3 0 0 16,3 3-9-31,1-10 0 0,0 4-4 0,-4 0 0 0</inkml:trace>
  <inkml:trace contextRef="#ctx0" brushRef="#br1" timeOffset="90998.41">30300 4606 56 0,'-7'10'28'0,"0"11"-31"0,7-14 53 16,0 8-49-16,0 1 0 15,0 6 3-15,-4 3 0 0,1 13-5 16,-4 3 1-16,3-4 0 15,1 4 0-15,-1 12-3 16,1-6 1-16,3 0-7 16,0-3 1-16,3-19-10 15,4-9 0-15</inkml:trace>
  <inkml:trace contextRef="#ctx0" brushRef="#br1" timeOffset="91476.93">30607 4954 46 0,'0'13'23'0,"0"-1"-19"0,0-18 34 0,0 9-37 16,0-3 1-16,0 3-1 16,-4 4 0-16,1 5-2 15,-4 7 1-15,0 0 0 16,-4 9 1-16,1-6-1 16,3 3 1-16,3 3-1 15,1-3 1-15,3-3-1 16,7 0 1-16,0-6-4 15,3-7 1-15,1-9-10 16,3 0 0-16,4-15-3 16,3-4 0-16</inkml:trace>
  <inkml:trace contextRef="#ctx0" brushRef="#br1" timeOffset="91805.7">30787 5136 45 0,'3'25'22'0,"12"-19"-20"0,-8-6 42 16,3-3-43-16,4-3 1 15,0-3 0-15,1-4 0 16,-1 1-4-16,-4-10 1 16,-3 3 2-16,-7-3 0 0,-3 0-2 15,-4 3 1-15,-4 10-1 16,1 5 1-16,-1-5-1 15,-3 12 0-15,3 13 1 16,-3 3 0-16,4 6 0 16,3 6 0-16,-1 4 1 15,12-1 0-15,3-3-1 16,7-5 1-16,7-1-4 16,8-7 1-16,2-5-13 15,5-10 1-15,-12-19-1 16,1 1 0-16</inkml:trace>
  <inkml:trace contextRef="#ctx0" brushRef="#br1" timeOffset="92239.91">31933 5139 47 0,'0'19'23'0,"-10"-16"-22"0,6-6 46 0,-3 6-46 16,-3-3 1-16,-4-3-1 15,-1 6 1-15,-2 0-3 16,-1 10 1-16,1-4 1 16,-1 10 0-16,7 3-2 15,8 0 1-15,3 0-2 16,7 0 0-16,7-3-1 15,7-4 1-15,0-8-2 16,4-7 0-16,-4-7-4 16,4-5 0-16,3-16-6 15,4-4 1-15</inkml:trace>
  <inkml:trace contextRef="#ctx0" brushRef="#br1" timeOffset="92527.87">32262 5287 53 0,'0'-4'26'0,"7"-36"-32"0,-7 18 47 16,-4-3-39-16,4-13 0 16,-3 4 2-16,-5-20 0 15,-2-5-5-15,3 2 1 16,3 4 3-16,4-4 0 0,0 10 0 15,4 3 0-15,-1 13-1 16,4 3 1-16,8 12-3 16,-1 7 1-16,3 12-7 15,-3 6 1-15,-3 7-13 16,-7 0 0-16,-4-1-1 16,-4 1 1-16</inkml:trace>
  <inkml:trace contextRef="#ctx0" brushRef="#br1" timeOffset="92677.75">32099 5064 56 0,'0'25'28'0,"18"-6"-27"15,-8-16 59-15,5 0-57 16,6-3 0-16,3-6-1 16,15-4 1-16,4 1-10 15,-5-4 1-15,-2 7-12 16,-8-13 0-16</inkml:trace>
  <inkml:trace contextRef="#ctx0" brushRef="#br1" timeOffset="93486.41">28949 6146 43 0,'3'28'21'0,"-3"-3"-8"0,0-19 22 0,0 1-33 15,0-1 0-15,0-3-1 16,0 0 1-16,0-9-3 16,0-4 1-16,0-8 2 15,-3-7 0-15,3 3-1 16,-4-7 1-16,4-11-1 16,0 5 1-16,4-2 0 15,3 5 0-15,11-2-1 16,-1 9 0-16,12 9 0 15,-1 3 0-15,0 13-2 16,0 0 0-16,0 0-9 16,-3 4 0-16,-4-4-7 0,0 6 0 15</inkml:trace>
  <inkml:trace contextRef="#ctx0" brushRef="#br1" timeOffset="93879.41">29256 6089 54 0,'0'-3'27'0,"3"3"-27"16,1 3 46-16,-1 0-42 15,8-6 1-15,3 6 0 16,4-6 1-16,3-3-9 15,7-6 1-15,0-1 3 16,-3 4 1-16,-4-7-9 16,0 3 1-16,1 1-10 0,-8 6 1 15,-14 6-3-15,-4-4 0 16</inkml:trace>
  <inkml:trace contextRef="#ctx0" brushRef="#br1" timeOffset="94056.77">29277 6262 61 0,'14'12'30'0,"11"-9"-39"0,-11-3 61 16,7-3-52-16,4-3 0 0,0-3-2 16,-4-4 0-16,0 1-5 15,0-1 1-15,0 0-11 16,-7 1 1-16</inkml:trace>
  <inkml:trace contextRef="#ctx0" brushRef="#br1" timeOffset="94764.31">29810 5835 56 0,'0'13'28'0,"14"-13"-24"15,-11 3 45-15,4 0-45 16,0 0 1-16,4 0 2 16,3-3 0-16,7 7-9 15,4-4 1-15,3-3 6 16,0-3 0-16,1 3-3 16,-8 0 0-16,0 0-2 15,-10-3 1-15,-4 6-2 16,-7 6 0-16,-4-3-2 15,-6 4 0-15,-5 2-2 16,1-2 1-16,-3 2-1 0,3 7 1 16,-1 3-1-16,1-3 1 15,7 0 1-15,4-1 0 16,6-5 2-16,8-7 1 16,7 4 0-16,-1 2 1 15,-3 4 0-15,4 6 1 31,0 3-2-31,-4 0 1 16,0-3-2-16,-11 0 1 0,-6 6-1 0,-4 4 1 16,-7-1-2-16,-11-6 1 15,-7 0-7-15,-7-6 1 0,1-3-9 16,9-7 0-16</inkml:trace>
  <inkml:trace contextRef="#ctx0" brushRef="#br1" timeOffset="95934.76">30861 6243 53 0,'-4'31'26'0,"1"-12"-24"16,3-6 41-16,0 6-41 15,0 6 1-15,0 3-1 16,-4 3 1-16,4 1-5 15,0-4 1-15,0-3 2 16,0-6 1-16,4-7-3 16,3-6 1-16,0-12 0 15,4-6 0-15,-1-4-1 16,1 0 0-16,-1 1-2 0,1 2 0 16,0 4 0-16,-1 2 1 15,4 7-2-15,0 0 1 16,0 4 0-16,4 2 1 15,0 3 0-15,3 1 1 16,0 5 0-16,0-2 1 16,-7-4 0-16,0-2 0 15,1-1 1-15,-1-6 0 0,0-6 0 16,-4-7 1-16,1-3-1 16,-4-3 0-16,0-6-4 15,0 0 0-15,4-6-11 16,-8 3 0-16</inkml:trace>
  <inkml:trace contextRef="#ctx0" brushRef="#br1" timeOffset="96174.47">31433 6400 54 0,'0'25'27'0,"-4"6"-27"15,0-18 44-15,1 2-44 0,-1 4 0 16,1 0-1-16,-1-3 0 16,1-4-4-16,-1-5 1 15,4-11-12-15,0-14 1 16</inkml:trace>
  <inkml:trace contextRef="#ctx0" brushRef="#br1" timeOffset="96385.28">31344 6196 45 0,'11'12'22'0,"3"-8"-21"0,-7-8 30 0,4-2-32 16,3-3 0-16,3-4-4 16,5-6 0-16,9 7 1 15,-10 3 1-15,11-26-10 16,-4-6 1-16</inkml:trace>
  <inkml:trace contextRef="#ctx0" brushRef="#br1" timeOffset="96687.83">31771 5886 49 0,'-10'43'24'0,"-1"17"-27"0,7-41 45 16,1 3-42-16,-4 15 0 15,3 4 0-15,-3 9 0 16,4 10-1-16,-1-1 1 0,1-8-4 16,-1-4 1-16,-3-3-9 15,0-13 0 1</inkml:trace>
  <inkml:trace contextRef="#ctx0" brushRef="#br1" timeOffset="97106.85">31503 6158 40 0,'25'54'20'0,"21"-14"-13"0,-32-33 24 0,3-4-28 15,5-3 0-15,-5-6 1 16,11-7 0-16,8 0-6 16,2-2 0-16,-2-1 3 15,-4 0 1-15,-1 4-3 16,-3 2 1-16,-3 4-1 0,-7 9 0 16,-4 4-1-16,-7 2 0 15,0 0-1-15,-7 1 1 16,0-1-1-16,0 1 1 15,0-1 0-15,0 0 1 16,4-5 1-16,-1 2 0 16,4-3 0-16,0-3 0 15,4 0 1-15,-1 0 0 16,1 3-1-16,0 3 1 16,-1 4 0-16,4 5 1 15,0 11 0-15,0 2 0 0,1 0-1 16,-1-3 1-16,3-6-3 15,1-7 1-15,-4-2-12 16,0-13 1-16,-7-7-2 16,-3-2 0-16</inkml:trace>
  <inkml:trace contextRef="#ctx0" brushRef="#br1" timeOffset="97766.84">29517 6955 56 0,'3'3'28'0,"-3"-6"-32"16,0 3 56-16,0-10-49 16,-3 4 0-16,-1 3 0 15,4 0 1-15,-7 0-6 16,-3 9 1-16,-4 3 3 16,-11 7 1-16,4 6-2 15,-4 13 0-15,4 2 0 16,3 1 0-16,4 6 0 15,7 6 1-15,11-9-1 0,10-10 1 16,7 0-1-16,4-9 0 16,-4-6-4-16,0-7 0 15,11-2-8-15,-1-7 0 16,5-13-9-16,-8-3 0 16</inkml:trace>
  <inkml:trace contextRef="#ctx0" brushRef="#br1" timeOffset="98109.1">29760 7218 61 0,'14'-3'30'0,"18"3"-36"16,-18-3 51-16,11 3-44 15,7 0 0-15,3-6-1 16,-3-4 0-16,7 1-5 0,-11-4 0 15,-3 4-10-15,-4 0 1 16,-7-1-3-16,-11-2 1 16</inkml:trace>
  <inkml:trace contextRef="#ctx0" brushRef="#br1" timeOffset="98274.34">29856 7397 54 0,'14'16'27'0,"21"-13"-34"0,-21-6 55 16,7-7-48-16,7 7 0 0,-3-3-6 15,3-4 0-15,1-2-6 16,2-7 0-16</inkml:trace>
  <inkml:trace contextRef="#ctx0" brushRef="#br1" timeOffset="98666.22">30642 7061 48 0,'4'4'24'0,"-1"11"-20"0,-3-12 32 16,-7 7-35-16,0 2 0 15,0 4 2-15,-3 0 1 16,-5 12-5-16,-2 3 1 15,-4 7 2-15,0-4 1 0,-1 10-1 16,5 6 1-16,3-2-1 16,7 5 0-16,7-3-2 15,7-6 0-15,3-10-6 16,4-12 1-16,4-12-9 16,-4-10 0-16,7-13-3 15,4-2 0-15</inkml:trace>
  <inkml:trace contextRef="#ctx0" brushRef="#br1" timeOffset="98937.61">30935 7325 46 0,'21'-13'23'0,"-7"4"-25"0,-14 3 44 0,0-1-42 16,-10 1 1-16,-1 0 0 15,-6 0 1-15,-5 6-2 16,-2 6 0-16,-1 6 1 15,0 7 1-15,-3 3-1 0,3 3 0 16,1 3-1-16,3 4 1 16,10 2-1-16,4-6 1 15,7-2-1 1,14-4 0-16,7-10 0 16,4-6 0-16,3-6 0 15,0-6 1 1,1-3-5-16,-5-7 1 0,-3 0-12 0,1-3 0 15</inkml:trace>
  <inkml:trace contextRef="#ctx0" brushRef="#br1" timeOffset="99173.61">31115 7510 56 0,'11'37'28'0,"-4"-2"-26"15,-4-29 44-15,-3 7-46 16,0 2 0-16,-3 1-1 16,-4 6 1-16,0 0-1 15,-1-3 1-15,1-7-4 16,0 1 1-16,0-7-7 16,4-3 0-16,3-12-6 15,-4 0 0-15</inkml:trace>
  <inkml:trace contextRef="#ctx0" brushRef="#br1" timeOffset="99492.2">31690 7303 44 0,'11'-3'22'0,"-11"-19"-12"0,0 12 36 15,3-2-44-15,-3-1 1 0,-3 4 0 16,-8 3 1-16,-10 9-5 16,-11 6 1-16,-7 7 2 15,-7 9 0-15,4 0-2 16,-7 6 1-16,6 7-1 16,5 0 0-16,6-4-3 15,11-3 1-15,10-2 0 16,15-4 0-1,10-6-2-15,14-10 1 0,14-9-2 16,4-9 0-16,4-7-4 16,-8-12 0-16,-7-1-6 15,-3-5 1-15</inkml:trace>
  <inkml:trace contextRef="#ctx0" brushRef="#br1" timeOffset="99763.63">31750 7005 60 0,'35'38'30'0,"39"37"-31"0,-52-66 57 15,6 13-55-15,0 6 0 16,-7 10-1-16,0-7 0 15,-14 10-2-15,-7 6 1 16,-7 0-2-16,-7 0 0 16,-10 10-15-1,-1-20 0 1</inkml:trace>
  <inkml:trace contextRef="#ctx0" brushRef="#br1" timeOffset="99961.18">32406 7595 52 0,'11'25'26'0,"-11"-13"-28"15,0-12 33-15,-7 0-47 16,0-6 1-16,-7-7-11 15,-1 1 0-15</inkml:trace>
  <inkml:trace contextRef="#ctx0" brushRef="#br1" timeOffset="105601.29">22423 1028 11 0,'-4'-37'5'0,"1"30"5"0,3-2 6 16,0-1-13-16,0 1 1 15,0-7 4-15,0 7 0 16,0 0-8-16,0 9 0 0,0 6 6 16,-4 3 1-16,4 10-2 15,-4-10 0-15,1 17-2 16,-4 21 0-16,0 22-2 16,-4 37 0-16,4 10-1 15,-3 41 1-15,-1 12-2 16,0 7 1-16,-3-16-1 15,4-10 1-15,3-15-4 16,0-19 1-16,3-28-9 16,1-16 0-16</inkml:trace>
  <inkml:trace contextRef="#ctx0" brushRef="#br1" timeOffset="107615.52">22768 831 20 0,'4'-10'10'0,"6"20"0"0,-3-17 6 0,1 14-13 16,-1-7 0-16,3 9 3 15,1-6 0-15,-1 10-7 16,1-4 0-16,-1-6 5 15,5 3 0-15,6-6-2 16,3 0 0-16,12 4-1 16,3-4 0-16,3 0 0 15,11-4 0-15,3 4 1 16,8 0 0-16,-4 4 0 16,7 2 1-16,3-6 0 15,8 0 0-15,3-10-1 16,4 4 1-16,-8 6-1 15,4-3 0-15,8-6-1 16,9-1 1-16,1 4-1 16,0-3 0-16,0 12-1 0,3 3 1 15,4-6-1 1,0 6 0-16,0-3 0 0,-15 4 0 16,8-7 0-16,3-7 0 15,1 1 0-15,6 3 0 16,-7-3 0-16,8-7 0 15,6-2 0-15,11 5 0 16,-7 7 0-16,7-10 0 16,11 4-1-16,3 6 1 15,-14 3 0-15,3-10 0 16,1-5-1-16,3 5 1 0,-4 7 0 16,-10 3 0-16,4-6 0 15,-1-3 0-15,1-1-1 16,-15 1 1-16,-10-1 0 15,-4 1 0-15,-7 3-1 16,-7 6 1-16,-6 0 0 16,-8 0 0-16,-7 0-1 15,-11 9 1-15,-10-3-1 16,-7 7 1-16,-11 18-1 16,-11 1 0-16,-10 12-1 15,-3 9 0 16,-8-9 0-31,-3 9 0 0,-4 3 0 0,4 4 0 0,4 9 1 16,-1 3 0-16,1-6 0 16,2 12 1-16,1-12 0 0,0 10 0 15,0-14 0-15,0 1 0 16,-3 9 0-16,6-9 0 16,-3 3-1-16,4-7 1 15,6 4 0-15,1-16 0 16,3 6-1-16,-4-3 1 15,1-6 0-15,-1-6 1 32,-3 6-1-32,0-19 0 15,-3 3-1-15,-4-9 1 0,0 0-1 16,-4 6 1-16,-7-9-1 16,1 6 1-1,-4-7 0-15,-1-2 0 0,1-1-1 16,-3-2 1-16,-5-1-1 15,-6 1 1-15,-4-1 0 16,-7 0 0-16,1 4 0 16,-8-7 0-16,-7 0 0 15,3 4 0-15,-3-10 0 16,-7 0 0-16,-3 0 0 16,-8-6 0-16,-3 6 0 15,-4 0 0-15,8 0 0 16,-5 0 0-16,1 6 0 15,0-6 0-15,4 9 0 16,-8-9 0-16,4 0 0 16,3 0 0-16,8 0 0 15,-4 0 0-15,-1 0 0 0,1 0 0 16,0 3 0-16,0 4 0 16,-3 2-1-16,10 4 1 15,0 9-1-15,0-4 1 16,-4 7-1-16,0 4 0 15,8-1 0-15,-11-3 1 16,3-6-1-16,8 6 1 16,-1-6 0-16,-3 3 0 15,-3 0 0-15,-4 0 0 16,0 0 0-16,-11-13 0 16,11 3 0-16,0-2 0 15,-7-1 0-15,-8 1 0 0,5 2 0 16,-12-12 0-16,12 3 0 15,-1 4 0-15,-3-4-1 16,-4 6 1-16,0-9 0 16,4 0 0-16,4-3 0 15,-1 6 0-15,-3 3 0 16,-8-6 1-16,1 0-1 16,0 0 1-16,7 0-1 15,0 4 0-15,-4-4 0 16,-3 0 0-16,6 3 0 15,-2-6 0-15,-1-1-2 16,14 4 1-16,1 0-4 16,-11 0 0-16,3-6-5 15,7 3 0-15</inkml:trace>
  <inkml:trace contextRef="#ctx0" brushRef="#br1" timeOffset="108529.58">29295 1332 30 0,'28'0'15'0,"-18"-9"-7"16,-6 6 23-16,-4 3-25 15,0 0 0-15,0 0 2 16,-4 9 1-16,-6 10-11 16,-8 0 0-16,-3 15 8 15,-7 10 0-15,0 10-4 0,-8 2 1 16,-6 13-2-16,0 6 0 15,3 10-2-15,4 6 1 16,3-13-2-16,0 4 1 16,0-16-2-16,8-7 1 15,3-21-4 1,3-4 0-16,4-18-6 0,3-7 1 16,8-21-4-16,-1-1 1 15</inkml:trace>
  <inkml:trace contextRef="#ctx0" brushRef="#br1" timeOffset="108770.82">28854 1467 22 0,'7'25'11'0,"10"35"-8"16,-10-41 15-16,1-7-14 16,-1 7 0-16,0 3 2 15,0 0 0-15,0 0-12 16,0-10 1-16,-4-2-2 16,-6-4 1-16</inkml:trace>
  <inkml:trace contextRef="#ctx0" brushRef="#br1" timeOffset="109418.76">29485 1467 35 0,'0'22'17'0,"0"-12"-11"0,4-7 27 0,-1 3-29 0,1-3 0 0,-1 3 1 0,1-3 0 16,-4 4-6-16,7-7 0 15,3-7 5-15,8 4 0 16,3-6-2-16,11 0 1 16,3-1-1-16,4 4 0 15,-4 6-1-15,-3-10 0 16,-4 10-1-16,-6 10 1 15,-8-4-2-15,-7 4 1 0,-11 8-1 16,-6 7 0 0,-5-6 0-16,-6 3 0 0,-7 10-1 15,-4-4 1-15,-3 0-3 16,7 0 0-16,3-6-6 16,4-3 0-16,3-10-5 15,-3 1 0-15</inkml:trace>
  <inkml:trace contextRef="#ctx0" brushRef="#br1" timeOffset="109734.6">29446 2013 51 0,'0'12'25'0,"7"7"-23"0,4-16 48 0,-4-3-48 0,0 0 1 15,4-3 0-15,10-6 1 16,7-1-5-16,11-2 0 15,3-7-2-15,-3 6 1 0,0 4-13 16,-4-13 0-16,-10 13-3 16,-4 6 0-16</inkml:trace>
  <inkml:trace contextRef="#ctx0" brushRef="#br1" timeOffset="110270.58">30600 1455 47 0,'7'-16'23'0,"11"-3"-22"0,-18 19 43 31,0-6-43-31,-4 3 1 16,-6-7 0-16,-12 1 1 15,-9 9-5-15,-12 3 1 0,-3 3 1 16,-6 13 1-16,2 9-3 16,4 16 0-16,4 0-3 15,7 9 1-15,6 1-2 32,15-1 1-32,11 0 0 0,13 1 0 15,12-17 2-15,13-2 1 0,14-20 3 16,11-5 1-1,-3-23 1 17,3 1 1-17,-4-16 1 1,-14-16 0-16,-10 0-2 0,-14-16 1 0,-15 4-2 16,-10-13 0-16,0 3-10 0,-10-6 0 0,-12-3-7 0,-2 18 1 0</inkml:trace>
  <inkml:trace contextRef="#ctx0" brushRef="#br1" timeOffset="117269.35">29337 12753 37 0,'4'-6'18'0,"3"15"-6"15,-4-6 18-15,1 7-25 16,-1 8 1-16,4 14 2 15,0-4 1-15,-7 19-12 16,4 13 1-16,-1 12 6 0,1 12 0 16,-4 7-5-16,0-12 0 15,0-1-7-15,0-9 1 16,0-19-10-16,-4-15 1 16</inkml:trace>
  <inkml:trace contextRef="#ctx0" brushRef="#br1" timeOffset="117941.97">29341 14051 52 0,'-4'6'26'0,"4"-2"-25"0,0-4 42 15,4 3-41-15,3 0 0 16,3-3 3-16,4 0 1 16,0 0-7-16,4 0 1 15,0 3 3-15,-1 0 1 16,1 0-1-16,3 0 0 15,-3 4-2-15,-4-1 1 16,-4 3-2-16,-6 4 1 16,-4 3-2-16,-4-1 1 15,1 1-3-15,-1-4 1 0,-3 4-1 16,0 0 0-16,0-4-1 16,0 1 1-16,4 3 0 15,-1 2 0-15,1-2 1 16,3 6 0-16,3-3 3 15,4 3 0-15,0 0 2 16,-3 0 0-16,6 0 1 16,8 0 1-16,7 0 0 31,-1-1 0-31,1-2-2 0,-7 0 1 0,-4 0-3 16,-14 3 1-16,-14-3-3 15,-7 3 0-15,-11 6-6 16,-14-9 0-16,-14-4-13 15,4-18 0-15</inkml:trace>
  <inkml:trace contextRef="#ctx0" brushRef="#br1" timeOffset="118754">20574 12913 42 0,'4'-6'21'0,"3"-1"-8"16,-7 7 21-16,0 0-30 16,0 0 0-16,3 0 2 15,4 3 0-15,0 7-8 16,0-1 1-16,-3 16 5 15,-4 7 0-15,0 12-2 16,0 9 0-16,0 0-3 16,0 1 0-16,-4-1-4 15,4-6 1-15,0-10-14 16,0-11 1-16</inkml:trace>
  <inkml:trace contextRef="#ctx0" brushRef="#br1" timeOffset="119144.18">20105 14123 59 0,'3'16'29'0,"8"-19"-29"16,-8 0 44-16,1 3-43 15,3-3 1-15,7-1 0 16,4 4 1-16,3 0-4 16,7 0 0-16,0 0-1 15,-3-6 0-15,0 0-14 16,3 0 0-16,-3-7-2 0,-1 7 1 16</inkml:trace>
  <inkml:trace contextRef="#ctx0" brushRef="#br1" timeOffset="119594.23">20701 14064 60 0,'14'18'30'0,"18"-18"-38"0,-14 0 59 0,3 0-50 16,7 0 1-16,4 4 2 16,-1-4 0-16,1 3-5 15,0 0 0-15,-11 3 2 16,-7 4 1-16,-7 5-3 16,-7 4 0-16,-7 0-3 15,-3 0 0-15,-5 0-3 16,-6 2 1-16,4 1-1 15,3 0 0-15,-1 3 2 16,5 4 0 0,3-4 2-16,3-6 1 0,8-1 4 15,3 1 0-15,7 0 2 16,11 0 1-16,10 0 0 31,0-1 1-31,1-2-1 0,-5-3 1 0,-6 2-3 0,-11 4 0 16,-17 0-3-16,-19 3 0 15,-13 9-6-15,-14 1 1 16,-15-7-13-16,4-6 1 16</inkml:trace>
  <inkml:trace contextRef="#ctx0" brushRef="#br1" timeOffset="121695.87">20694 12326 28 0,'0'4'14'0,"-7"-14"-3"0,7 4 9 0,3-4-18 16,1-2 1-16,-4-1 1 16,0 1 1-16,3-1-5 15,1-5 0-15,0-4 4 16,3-10 1-16,0 1-2 16,0-4 1-16,3-2-1 15,1-7 0-15,3 3-2 16,4 0 1-16,-1-9 0 15,4-3 0-15,-3 6-1 16,3-7 1-16,-3 1 0 16,3-3 0-16,-3-4 0 15,3-3 1-15,4 4 0 16,-4-7 0 0,3 0-1-16,1 3 1 0,0-2-2 0,-1-1 1 15,5 3-1-15,-1-9 1 16,-3 9-2-16,-1-3 1 15,5-3 1-15,2 0 0 16,5-9-1-16,-1 3 1 16,4-1-1-16,-1 7 1 15,5-3-2-15,10 0 1 16,0 6-1-16,0-3 1 16,-8-6-1-16,5 6 1 15,6-3-1-15,1 3 1 16,3-6-1-16,7-4 1 0,7 10 0 15,-4 0 0-15,-10 0 0 16,4 4 0-16,3-1 0 16,3-3 1-16,1 12-2 15,7 1 1-15,-1-1 0 16,-3-2 0 0,-10 9 0 15,3-7 0-31,3-2 0 31,-3 5 0-31,7 4 0 47,-3 0 0-47,3 3 0 16,-3 0 1-1,-4 6-2 1,7 7 1 15,-4-4-1-15,8 0 1-16,0-2-1 0,6 2 0 0,-6 13 1 0,-8 0 0 0,4 0-1 0,4-4 1 0,7 4 0 15,3 3 0-15,0 4 0 0,-7 5 0 0,7 4-1 0,8-7 1 0,-1 3-1 0,4 4 1 0,-4 3-1 16,-3 3 1-16,10-1-1 0,-7 8 0 0,8 5 0 0,-1 7 0 0,-10-1 0 0,-1-8 0 16,5 2 0-16,-5 4 0 15,5 2 0-15,-1 4 0 16,-11 3 0 15,1 9 1-15,3 1-1-16,-7-7 0 15,4 9 0-15,3 4 0 16,0 3 0 0,-10 3 0-16,3 6 0 0,0 6 0 15,-3-15 0-15,3 3 0 0,4 9 0 0,3 1 0 0,-17-4-1 0,-1 3 1 0,4 0-1 16,4 1 1-16,-1 5-1 15,1 4 1-15,3-7-1 16,-7 1 0-16,-7 2-1 16,4-2 0-16,-1 9 1 15,4 6 0-15,1-6-1 16,9 9 1-16,-6-9 0 16,-11 9 0-16,3-3 0 15,1 7 1 1,0-1 0-1,-4 10 0-15,7-4 0 16,-4-2 0-16,1 6-1 0,-8-7 1 0,-13 1-1 0,3-4 1 16,3 10-1-1,0-10 0-15,1 7 1 0,-4 3 0 16,-4-3-1-16,1-4 1 16,-1 4 0-1,0 6 0-15,-3-16 0 0,-7 3 0 16,-4-2 0-16,-3-4 0 15,-11 0 0-15,-3 0 0 0,7 0 0 16,-4 6 0-16,0-5 0 16,0 5 0-16,-3-3 0 15,-1 10 0-15,1-7 0 16,-4 4 0-16,0-7 0 16,0-6 0-16,-7-3-2 15,0-3 0-15,-7-4-6 16,0-9 1-1,-3-12-14-15,3-3 0 0</inkml:trace>
  <inkml:trace contextRef="#ctx0" brushRef="#br1" timeOffset="123784.67">29820 9874 31 0,'21'-31'15'0,"-3"-19"-6"16,-11 40 15-16,0-2-20 15,0-4 1-15,0 4 4 16,0 2 1-16,0 1-10 16,1 2 1-16,-5 7 7 15,1 4 0-15,-1 5-1 16,-3 10 0-16,-3 9-3 15,-12 16 1-15,-6 6-4 16,-10 10 1-16,-5-1-2 16,-10 13 1-16,-3 4-2 0,3-4 0 15,7-6-2-15,4-7 0 16,7-15-5-16,3-9 0 16,4-7-11-16,10-22 1 15</inkml:trace>
  <inkml:trace contextRef="#ctx0" brushRef="#br1" timeOffset="124086.84">29644 9928 39 0,'0'12'19'0,"7"1"-16"0,-7-10 22 0,4 0-25 15,3 6 1-15,-4 7 5 16,1 9 0-16,-1 3-5 16,1-3 0-16,3 0 3 15,0-3 0-15,0 4-3 16,0-8 1-16,0-2-11 15,4-10 0-15,-1-9-6 16,4-6 0-16</inkml:trace>
  <inkml:trace contextRef="#ctx0" brushRef="#br1" timeOffset="124462.01">30014 9783 54 0,'0'22'27'0,"7"-15"-31"0,-3-4 51 0,-1-3-46 32,5 0 1-32,2 0 0 0,4 0 0 0,7-7-4 15,11 4 1-15,-4-3 1 16,1-3 0-16,-5 2-6 15,-3 1 0-15,-3 3-10 16,-7 3 0-16</inkml:trace>
  <inkml:trace contextRef="#ctx0" brushRef="#br1" timeOffset="124640.61">30021 10075 47 0,'0'22'23'0,"7"-13"-19"0,-7-9 34 16,4-3-38-16,7-3 0 16,6-4 0-16,11-2 0 15,4-4-5-15,3 1 1 16,4 2-10-16,0-6 1 16</inkml:trace>
  <inkml:trace contextRef="#ctx0" brushRef="#br1" timeOffset="125014.44">30738 10326 56 0,'-4'28'28'0,"-3"-28"-31"16,3-3 46-16,1 0-40 16,-1-10 0-16,1-9 0 15,-4-9 1-15,0-13-5 16,0-12 1-16,0-10 2 0,3-6 1 16,4-1-1-1,4-5 0-15,3 0-1 0,7 2 0 16,3 11 0-1,1 8 0-15,3 7-2 0,4 6 1 16,0 16-2-16,-1 12 0 16,1 4-3-16,-4 12 1 15,-3 9-7-15,-11 13 0 16,-7 3-8-16,-7 3 1 16</inkml:trace>
  <inkml:trace contextRef="#ctx0" brushRef="#br1" timeOffset="125213.77">30572 10015 44 0,'-11'22'22'0,"11"-3"-13"0,4-16 35 0,-1 0-39 16,4 1 0-16,0-1 2 16,0-3 1-16,11-3-11 15,10-4 1-15,4-5 3 16,3-1 1-16,8 4-12 15,-1-1 1-15,-3-12-10 16,-8 4 1-16</inkml:trace>
  <inkml:trace contextRef="#ctx0" brushRef="#br1" timeOffset="125450.31">31143 9808 42 0,'4'25'21'0,"-4"4"-18"0,3-23 29 16,-3 7-28-16,-3 5 0 16,-1 1 3-16,-3-3 1 15,-3 6-9-15,-1 3 0 16,0 3 7-16,4 3 0 16,4 1-2-16,6-10 0 15,4 3-4-15,4 3 0 0,-4-9-7 16,0-7 0-16,14-8-11 15,4-11 0-15</inkml:trace>
  <inkml:trace contextRef="#ctx0" brushRef="#br1" timeOffset="125663.43">31545 9906 49 0,'-7'50'24'0,"-35"-3"-20"15,28-28 35-15,-11 6-38 16,1 3 1-16,-1-3 0 16,-3 6 1-16,-1-6-4 15,-2 1 1-15,6-4-1 16,4-4 1-16,7-5-8 16,3-7 0-16,4-15-8 15,3-4 1-15</inkml:trace>
  <inkml:trace contextRef="#ctx0" brushRef="#br1" timeOffset="125857.68">31256 10100 39 0,'25'53'19'0,"10"-31"-16"0,-24-9 27 0,3 6-32 16,3-1 1-16,1 1-4 15,0-3 1-15,3-7 0 16,0-6 0-16,4-12-8 16,3-13 1-16</inkml:trace>
  <inkml:trace contextRef="#ctx0" brushRef="#br1" timeOffset="126095.75">31567 9680 56 0,'17'47'28'0,"26"31"-34"16,-26-43 58-16,-3-7-50 0,11 6 0 15,7 4-1-15,-1 0 1 16,-6-1-4-16,-11-2 0 15,-14 9-5-15,-14 6 0 16,-18 3-10-16,-10 13 0 16</inkml:trace>
  <inkml:trace contextRef="#ctx0" brushRef="#br1" timeOffset="128815.8">25097 7939 22 0,'-4'4'11'0,"1"-1"5"16,3-3 12-16,0 0-21 16,0 0 0-16,0 0 4 15,0 0-2 1,0 3-11-16,0 3 11 15,3-3 1-15,1 4-4 0,3-4 0 16,7-3-2-16,10 3 1 16,12-3-1-16,17 0 1 15,17-6-4-15,8 6 1 16,7-7-2-16,-1-5 1 16,-3-4-6-16,0-3 1 15,-10 4-11-15,-18-1 1 16,-18 3-6-16,-7 10 0 15</inkml:trace>
  <inkml:trace contextRef="#ctx0" brushRef="#br1" timeOffset="129697.9">26158 7372 43 0,'-7'3'21'0,"7"-6"-12"16,0 3 31-16,0 0-35 16,0 0 1-16,0 0 4 15,0 0 1-15,7 0-13 16,1-3 0-16,-1 0 8 15,7-1 1-15,7 1-3 16,7 0 0-16,0 0-2 16,-3 3 0-16,-4 3-1 0,-7 3 0 15,-10 1-1-15,-8 5 0 16,-3 10-2-16,-7 0 1 16,0 0-2-16,-4 0 1 15,4 0-3-15,4 3 1 16,-1-3 0-16,4 3 1 15,0-3 1-15,3 0 0 16,1 0 3-16,6-6 1 16,12-4 2-16,6-2 1 15,7-1-1-15,4-3 1 0,3-3-2 16,4 1 0-16,-7-1-2 16,-4 3 0-16,-11 7-3 15,-24-1 1-15,-21 19-7 16,-21 7 0-16,-29 12-13 15,-21-3 0-15</inkml:trace>
  <inkml:trace contextRef="#ctx0" brushRef="#br1" timeOffset="132820.6">25538 13082 38 0,'10'0'19'0,"-10"-25"-13"16,0 19 20 0,0 0-22-16,-7-10 0 0,-3 3 0 15,-5 1 0-15,-6 2-6 16,-3 1 0-16,-8 6 4 15,4-3 1-15,3 2-3 16,0 8 1-16,-3 5-2 16,3 0 0-16,4 7-1 15,3 0 1-15,4 3-1 16,0-1 0-16,7 4 0 16,7 3 0-16,4 0 1 15,6 1 1-15,4-4 1 0,8-10 0 16,6-9 3-16,4-9 0 15,-1-3 1-15,-2-7 0 16,-5-3-1-16,-3-6 1 16,1-3-2-16,-12-4 1 15,-3 10-3-15,-3 4 0 16,-8-1-2-16,-3 3 1 16,-3 0-1-16,-12 7 0 15,5 3-2-15,-4 6 1 16,-1 3-1-16,5 6 0 15,-1 7 0-15,4 6 1 0,7 3 0 16,0 0 1-16,3 0 1 16,8 7 0-16,3-4 0 15,4-3 1-15,6-9 1 16,4-4 1-16,8-6 1 16,-1-6 0-16,-3-6 1 15,-4-6 0-15,-7-1-1 16,-4-3 1-16,-6-6-3 15,-4 0 1-15,-4-3-2 16,-6-3 0-16,-4 6-2 16,-7 6 1-16,-4 4-3 15,4 6 1-15,-1-1-1 16,1 7 1-16,4 4-1 16,3 5 0-16,3 7 0 15,4 2 1-15,3-2 1 16,1 3 0-16,6 0 0 0,4 0 1 15,4-4 1-15,3-2 1 16,0-10 1-16,4-3 0 16,0-3 0-16,-4-7 0 15,0-5 0-15,-4-7 1 16,-3 0-2-16,0 0 0 16,-7 3-2-16,0 0 1 15,-7 0-1-15,0 1 0 16,0-1-2-16,0 6 0 15,-3 7-1-15,-1 6 1 0,0 6-1 16,1-3 0-16,3 7 0 16,0 2 1-16,3 10 1 15,4-3 0-15,4 6 1 16,3 0 0-16,3-6 0 16,1 3 1-16,3-3-1 15,4-10 0-15,-1 1-6 16,1-7 0-16,-4-13-10 15,-3 1 0-15</inkml:trace>
  <inkml:trace contextRef="#ctx0" brushRef="#br1" timeOffset="133407.24">26109 13822 26 0,'-3'-3'13'0,"-4"-19"4"16,3 13 6-16,0 2-19 15,1 4 0-15,-1 0 5 16,-3 3 0-16,-3 6-10 16,-4 4 0-16,-8 9 7 15,1-4 0-15,-3 7-2 0,-1 10 1 16,-3 5-3-1,7-5 0-15,-1 8 0 0,5 11 1 16,3-4-1 0,7 0 0-16,3-7-1 0,4 4 0 15,11-9-4-15,3-7 0 16,7-12-8-16,4-1 0 16,3-15-7-16,4-9 0 15</inkml:trace>
  <inkml:trace contextRef="#ctx0" brushRef="#br1" timeOffset="133692.04">26218 14082 39 0,'8'-9'19'0,"-16"12"-15"16,8-3 28-16,0 0-31 16,-3 0 0-16,3 0 3 15,-4 0 0-15,-3 3-4 16,-7-3 0-16,-3 0 3 15,-1 7 1-15,-3 2-1 16,0 7 0-16,3 6-1 16,4 3 0-16,3 0-2 15,4-3 1-15,4-3-1 16,6-4 0-16,8-5 0 16,3-7 1-16,4-3-1 15,3-6 0-15,-4-4-6 16,8-2 1-16,0-1-10 0,-1-12 0 15</inkml:trace>
  <inkml:trace contextRef="#ctx0" brushRef="#br1" timeOffset="133936.51">26374 14252 69 0,'14'37'34'0,"-18"61"-40"0,4-86 61 0,0 7-55 16,0 3 0-1,-7 0 0-15,-3 3 0 16,-1-3-4-16,-3 0 1 0,0-6-7 16,3-4 1-16,1-9-10 15,6-6 0-15</inkml:trace>
  <inkml:trace contextRef="#ctx0" brushRef="#br1" timeOffset="134233.04">26839 14170 54 0,'0'22'27'0,"0"-25"-33"16,0 0 44-16,-10 0-38 0,-4 3 1 16,0 3-1-16,-4 6 0 15,-3 4 0-15,-4 6 0 16,4 3-1-16,0 9 0 16,3 4-2-16,4-10 1 15,7-3-1-15,17 18-3 16,8-27 4-1,0-10-1-15,10-3 1 16,11-13-2-16,3-8 1 16,0-8-8-16,1-8 0 15</inkml:trace>
  <inkml:trace contextRef="#ctx0" brushRef="#br1" timeOffset="134487.19">27115 14014 53 0,'24'43'26'0,"29"-8"-25"15,-35-19 46-15,3 9-42 16,4 6 0-16,3 4 0 15,0 2 0-15,-3-2-8 0,-11 2 0 16,-11 1 2-16,-13 3 1 16,-4 3-18-16,-15-10 0 15</inkml:trace>
  <inkml:trace contextRef="#ctx0" brushRef="#br1" timeOffset="135301.6">25665 12684 40 0,'14'6'20'0,"25"-25"-9"16,-18 7 17-16,7-10-23 16,11-16 1-16,21-9 3 15,14-25 1-15,14-9-10 16,14-14 0-16,25-17 8 15,4-8 1-15,20-8-2 16,19-13 0-16,-4-3-3 16,3-1 1-16,-3-8-4 15,-11-4 1-15,-21 6-3 0,-10 10 1 16,-19 31-3-16,-9 13 1 16,-15 19-6-16,-7 15 0 15,-14 19-13-15,-14 13 1 16</inkml:trace>
  <inkml:trace contextRef="#ctx0" brushRef="#br1" timeOffset="135921.54">27093 12085 46 0,'0'-3'23'0,"11"-25"-22"0,-8 18 24 16,1-9-21-16,-4 1 1 0,0-7 1 15,4-4 1-15,-1 4-9 16,1 3 1-16,6 7 5 15,4-1 1-15,4 0-3 16,3 4 1-16,0-1-2 16,0 1 1-16,-6-1-2 15,-1 0 0-15,-4 4-3 16,1 3 1-16,-1 3-10 16,1 3 0-16,-4-3-5 15,0-1 1-15</inkml:trace>
  <inkml:trace contextRef="#ctx0" brushRef="#br1" timeOffset="136202.16">27418 11853 61 0,'-4'0'30'0,"11"-9"-36"0,0 9 59 15,1 0-52-15,2 0 0 16,4 0 0-16,0 0 1 16,0 0-3-16,4 3 1 0,-4 0-3 15,0-3 1-15,-3 0-7 16,-4 0 0-16,-7 0-9 15,0 0 1-15</inkml:trace>
  <inkml:trace contextRef="#ctx0" brushRef="#br1" timeOffset="136364.4">27418 11991 42 0,'0'19'21'0,"7"-16"-12"0,-4-3 29 0,1 3-37 16,3-3 1-16,4 3 0 15,3 0 0-15,0-3-4 16,0 3 0-16,4-3-2 16,3-3 0-16,0-3-11 15,7-10 1-15</inkml:trace>
  <inkml:trace contextRef="#ctx0" brushRef="#br1" timeOffset="136904.29">27912 11649 54 0,'-7'-3'27'0,"3"9"-25"0,4-6 44 0,4 0-42 16,3 0 0-16,3 3 2 16,1-3 1-16,3 4-8 15,7-4 0-15,0 3 6 16,4-6 0-16,3 3-3 16,8-4 1-16,-5-2-2 15,-2 3 1-15,-5 0-2 16,-6 3 0-16,-8 3-1 15,-2 3 0-15,-12 7-1 16,-3 6 0-16,-4 3-2 16,-3 3 0-16,0-3-2 15,0-4 1-15,0 1 0 16,3-3 1-16,4 3 1 16,4-4 1-16,3 4 1 0,7 0 1 15,3 0 2-15,5 3 1 16,2-3 1-16,8-1 0 15,3 1-1-15,-3-3 1 16,-4-4-1-16,-3-2 0 16,-8-1-3-16,-10 7 0 15,-17 9-6-15,-22 3 1 16,-14-3-13-16,-14 4 0 16,-11 5-1-16,-7 1 0 0</inkml:trace>
  <inkml:trace contextRef="#ctx0" brushRef="#br2" timeOffset="143302.29">3408 6905 52 0,'0'12'26'0,"0"1"-19"16,0-13 27-16,3 3-34 15,4-3 0-15,4 0-2 16,0-3 1-16,-4 0-3 16,-7-7 0-16,0 4-6 0,0 0 0 15,0-4-5-15,0 1 1 16</inkml:trace>
  <inkml:trace contextRef="#ctx0" brushRef="#br2" timeOffset="143480.29">3447 7177 55 0,'10'41'27'0,"11"-31"-34"0,-17-10 54 15,3 0-49-15,0 0 1 0,4-10-3 16,-8 4 1-16,4-3-10 16,-3-4 1-16</inkml:trace>
  <inkml:trace contextRef="#ctx0" brushRef="#br2" timeOffset="144080.14">4159 6660 46 0,'7'0'23'0,"-7"16"-16"0,0-10 31 0,0 7-36 0,0 8 1 0,0 1-1 15,0 16 1-15,-10 9-5 16,3 19 1-16,-4 3 1 16,1 3 0-16,-1 3-4 15,0-6 1-15,1-6-3 16,-1-16 1-16,1-9-6 0,3-13 1 15,3-13-5 1,-3-15 1-16</inkml:trace>
  <inkml:trace contextRef="#ctx0" brushRef="#br2" timeOffset="144413.54">3916 6522 42 0,'14'28'21'0,"25"-25"-15"0,-22-12 39 0,1 0-41 15,14-7 1-15,0-3 3 16,10-3 1-16,7 0-11 16,8 7 1-16,-15 2 6 15,-3 7 1-15,-11 6-3 16,-7 6 0-16,-3 10-3 15,-15 12 0-15,-13 6-4 16,-8 4 0-16,-14 9-3 16,4 0 1-16,-4-6-2 15,1-4 1-15,-1 1-2 16,4-3 0-16,7-4-6 16,3-9 1-16,7-3 1 15,11-10 0-15</inkml:trace>
  <inkml:trace contextRef="#ctx0" brushRef="#br2" timeOffset="144831.34">4604 7043 43 0,'0'34'21'0,"-7"-21"-19"0,3-10 43 15,-3 6-43-15,-7 4 0 0,-4 6 0 16,-3-7 1-16,-3-2-4 16,2-1 0-16,8 3 2 15,-7 4 1-15,3 0-2 16,8-1 1-16,-1 1-1 16,4-3 0-16,4-7-2 15,3-6 1-15,10-6-1 16,1-4 0-16,3-2 0 15,4 2 0-15,-1 7 0 16,4-3 1-16,-6 0 0 16,2-1 1-16,1 7 0 15,-8 0 0-15,8-3 0 16,-7-3 1-16,3 3-1 16,3 3 1-16,-6 6-1 15,7 0 0-15,-8 1-4 16,4-1 1-16,-3 0-10 0,3-6 1 15,7-3-2-15,0-9 1 16</inkml:trace>
  <inkml:trace contextRef="#ctx0" brushRef="#br2" timeOffset="145367.23">5151 6785 52 0,'-11'26'26'0,"-24"11"-33"0,24-24 54 15,-3 9-46-15,-11 3 1 16,1 3-1-16,-5 0 1 16,-2 0-3-16,2 1 1 15,1 5 1 1,7-6 1-16,10-3-1 16,11-3 0-16,4-6 2 15,21-6 0-15,-4-1 1 16,0-3 0-16,7 0-1 15,-3 1 1-15,0-1-1 16,-11-15 0-16,3 5-4 16,-17 8 1-16,-7 5-4 15,-3 7 0-15,-4 6-2 16,-8 3 0-16,5 0-3 16,-4-3 1-16,-4-7-1 15,11-2 0-15,7-4-4 16,3 1 1-16,8-7-2 15,3-9 1-15</inkml:trace>
  <inkml:trace contextRef="#ctx0" brushRef="#br2" timeOffset="146006.15">5577 6638 55 0,'-7'13'27'0,"-3"-4"-31"0,3-6 56 0,3 3-51 16,-6 7 1-16,-8 9-1 16,-3 3 1-16,-7 0-3 15,6 3 0-15,-6 7 0 16,0 2 1-16,7-5-3 16,3 2 1-16,4-5-1 15,3-8 0-15,11 1 0 16,0-3 1-16,0-6 0 15,11-1 0-15,0-5 2 16,6-7 0-16,8-7 0 16,10 4 1-16,-14-3 0 15,1 3 0-15,-5 0-1 0,-3 0 1 16,-3 3-1-16,0 3 0 16,-8 3-1-16,-3 3 1 15,-7 7-1-15,-4 3 1 16,-10 3-2-16,4 0 1 15,-5-3-1-15,5-16 0 16,3 0 1-16,-4 3 0 16,7 0 0-16,1-2 0 15,10-1 1-15,0-3 0 0,3 12 2 16,15-9 0-16,3-9 0 16,7-10 0-16,4-12 1 15,0-3 1-15,3-4 0 16,4-12 0-16,-7 10-1 15,0-4 0-15,-4-3-2 16,0-3 1-16,-7 3-2 16,-7 3 0-16,0 19-1 15,-3 3 0-15,0 1-1 16,-11 5 1-16,-8 1-2 16,5-1 1-16,-4 13-1 15,3 13 1-15,-10 9 0 16,4 9 1-16,6-3 0 15,-6 7 0-15,10 2 0 0,0 1 1 47,0-4-3-31,10-2 0-16,1-7-5 0,6-10 1 0,5-11-7 0,-1-17 0 0</inkml:trace>
  <inkml:trace contextRef="#ctx0" brushRef="#br2" timeOffset="146349.01">6156 6557 40 0,'21'3'20'0,"-14"3"-20"0,-7 3 31 15,0 4-31-15,-7-13 1 16,-3 6-1-16,-1 4 1 0,-10 5-2 16,3 7 1-16,-3 3 0 15,-4 7 1-15,1-7-1 16,2 0 0-16,5 9 0 15,-1-2 1-15,8-4-1 16,6 0 1-16,4-6 1 16,11-6 1-16,10-1 0 15,0-5 1-15,7-1 0 16,0-2 0-16,4-1 0 16,-7 3 0-16,0 1-2 15,-11-1 1-15,0 0-3 16,-7 7 1-16,-4 3-3 15,-6 6 0-15,-4-3-8 16,0 0 0-16,0 0-7 16,-4-3 1-16</inkml:trace>
  <inkml:trace contextRef="#ctx0" brushRef="#br2" timeOffset="146562.46">6530 7008 63 0,'46'19'31'0,"-29"25"-40"0,-13-28 58 15,-4-1-50-15,-4-2 1 0,-6 9-2 16,-8 6 1 0,-6 3-3-16,-1 1 0 0,-7-4-11 15,11-6 1-15,-7-7-3 16,3-8 1-16</inkml:trace>
  <inkml:trace contextRef="#ctx0" brushRef="#br2" timeOffset="147099.34">8110 6632 53 0,'0'-3'26'0,"4"22"-23"0,-4-16 53 16,-4 6-53-16,-3 4 0 16,0-1 0-16,0 4 1 0,-3-1-6 15,-4 1 1-15,3-3 3 16,0-1 0-16,1 1-2 15,6-4 1-15,-6 1-1 16,10-1 0-16,0-6 0 16,0 0 0-16,10 0 0 15,1-3 0-15,6 7 0 16,5 2 1-16,-8 7-1 16,0 3 1-16,-7 9-2 15,-11 3 1-15,1 4-2 16,-8 2 0-16,-3 1-3 15,4-4 0-15,-5-5-4 16,1-11 0-16,4-5-10 16,6 0 1-16</inkml:trace>
  <inkml:trace contextRef="#ctx0" brushRef="#br2" timeOffset="147430.18">8495 6833 52 0,'21'-7'26'0,"0"17"-23"0,-21-10 40 15,0 0-42-15,0 0 0 16,-7 0 0-16,-3 3 0 0,-8 12-1 16,-7 1 0-16,-3 3 0 15,-4 3 1-15,4 6-2 16,7 7 1-16,-4-1-2 15,8 1 0-15,6-10-1 16,4 0 0-16,7-6 0 16,3-4 1-16,12-8 2 15,6 5 1-15,7-12 0 16,4-19 0-16,-8 0 0 16,-6 7 1-16,0-13-5 15,-4 0 1-15,-7-3-13 16,-11-4 0-16</inkml:trace>
  <inkml:trace contextRef="#ctx0" brushRef="#br2" timeOffset="147987.28">10100 7118 53 0,'-7'63'26'0,"11"-41"-30"0,-4-13 40 16,3 3-36-16,1 4 0 15,-1 0-4-15,1-4 0 16,-1-5-4-16,-3-7 0 16,0-16-6-16,-3 0 1 15</inkml:trace>
  <inkml:trace contextRef="#ctx0" brushRef="#br2" timeOffset="148406.07">9885 6676 43 0,'14'12'21'0,"14"13"-19"0,-17-18 38 0,6-1-40 15,12 0 1-15,6-3-2 16,7 0 1-16,4-3 0 16,7 0 0-16,0 0 0 15,-4 4 0-15,-3-1 0 16,-7 0 0-16,-7 0 0 15,-8 3 1-15,-2-3-1 16,-8 4 1-16,-7-1-1 16,-4 3 1-16,-3 1-1 15,-3-7 0-15,-1 6-2 16,-3 4 0-16,0 3-2 16,0 2 1-16,0 1-1 15,0-6 1-15,7 2 0 0,11-2 1 16,-1-4 4-1,4 1 1-15,4-1 4 0,3-3 0 16,4 1 1-16,-4-4 0 31,0 3-1-31,-7 0 0 0,-3 4-6 0,-11 5 1 16,-7 1-10-16,-7 6 0 16,-4-9-10-16,4-4 0 15</inkml:trace>
  <inkml:trace contextRef="#ctx0" brushRef="#br2" timeOffset="149074.68">12210 6870 58 0,'-29'13'29'0,"-13"15"-33"0,24-25 48 0,-6 6-42 0,-4 4 0 15,-4 0 2 1,0 2 0-16,4 1-5 0,10 3 0 15,1 3 1-15,6 6 1 16,0 0-3-16,1-3 1 16,3-3-2-16,3 0 0 15,8-12 0-15,10-7 0 16,3-13 2-16,8-9 0 16,0 1 0-16,3-4 1 15,-3 0 0-15,-4 3 0 16,-3 0 0-16,3 0 0 0,-4 4 0 15,1 2 0 1,0 7 0-16,-1 6 1 0,1 9 0 16,3 1 0-16,4 8-1 15,3 7 1-15,0 4-2 16,0-4 0-16,1-3-6 47,2-3 1 15,1-7-10 1,11-24 1-63</inkml:trace>
  <inkml:trace contextRef="#ctx0" brushRef="#br2" timeOffset="149322.04">13808 7215 46 0,'-14'9'23'0,"3"-24"-20"0,8 15 36 0,-1-16-36 0,-3-12 0 0,-4-13 2 0,4-9 1 0,-3-3-7 16,3-16 0-16,7 0 4 16,0-10 0-16,7 1-1 15,3 0 1-15,8-4-2 16,3 19 1-16,0 13-1 16,0 12 0 30,4 7-3-46,-4 19 0 0,-3 15-6 0,-4 6 1 0,-7 7-11 0,-10 9 0 0</inkml:trace>
  <inkml:trace contextRef="#ctx0" brushRef="#br2" timeOffset="149580.85">13585 7156 56 0,'25'47'28'0,"14"-44"-33"0,-25 0 46 0,4 0-42 0,-1 0 1 0,5-3 0 0,2-6 1 15,1 6-1-15,3 0 1 16,4-10-1-16,0-8 1 16,-1-1-5-16,5-3 1 15,-8 0-12-15,-3-3 0 16</inkml:trace>
  <inkml:trace contextRef="#ctx0" brushRef="#br2" timeOffset="149773.69">14104 7224 33 0,'7'16'16'0,"4"6"-10"0,-1-19 15 0,4-3-20 16,4-3 0-16,3-3 1 16,0-7 0-16,4 4-3 15,-4-7 0-15,0-9-8 16,1-3 1-16,2-10-2 16,1 4 0-16</inkml:trace>
  <inkml:trace contextRef="#ctx0" brushRef="#br2" timeOffset="149967.01">14513 7193 39 0,'11'19'19'0,"-1"6"-21"0,-6-22 38 16,0 0-37-16,-1 0 0 15,-3 1-1-15,0-4 0 16,0 0-1-16,0-7 1 0,0 1-5 15,0-3 0-15,0-1-4 16,0 1 0-16</inkml:trace>
  <inkml:trace contextRef="#ctx0" brushRef="#br2" timeOffset="150091.98">14619 7181 27 0,'14'12'13'0,"18"-12"-13"0,-21 0 22 0,3-6-21 15,3 3 0-15,1 3-1 16,0 3 1-1,-1 3-5-15,1 0 1 0,3-2-5 16,4-1 1-16</inkml:trace>
  <inkml:trace contextRef="#ctx0" brushRef="#br2" timeOffset="150623.99">15438 7030 35 0,'0'6'17'16,"-22"7"-21"-16,12-7 30 0,-8 4-26 0,-7 2 0 0,1 10-4 0,-1-3 1 16,4-3-1-16,0 9 1 15,3 3-5-15,8 6 0 16,6-2 0-16,4-4 0 15,7-3 3-15,11-9 0 0,10-4 6 16,4-9 1 0,10-15 3-16,7-16 1 15,11-4 0-15,-3-15 0 16,-1-22 1-16,4-9 1 0,-3-10-2 16,-11 10 0-16,-11-13 1 15,-7 0 1-15,-10-3-2 16,-11 9 1-16,-4 10-3 15,-10 9 0-15,-7 13-2 16,0 15 0-16,-4 19-1 16,-6 13 0-16,-5 28 0 15,-2 19 0-15,6 12 0 32,4 22 1-32,10 16-1 31,8 13 1-31,10 12-1 31,10-16 0-31,-2-6-2 31,2-12 1-31,8-17-4 0,3-11 1 16,0-23-8-16,-3-18 0 16,-7-17-5-16,-4 1 1 0</inkml:trace>
  <inkml:trace contextRef="#ctx0" brushRef="#br2" timeOffset="150831.97">15579 6927 61 0,'17'40'30'0,"19"-40"-44"0,-26 0 61 0,8 0-47 16,3-3 0-16,11-3-3 16,10-3 0-16,0-4-1 15,1 0 1-15,-4-2-6 16,-4 2 0-16,0 1-7 15,-7-1 1-15</inkml:trace>
  <inkml:trace contextRef="#ctx0" brushRef="#br2" timeOffset="150957.75">16073 7024 36 0,'-15'53'18'0,"5"26"-15"0,6-79 29 0,1 3-32 15,-1 0 0-15,1 0-3 16,-1 3 1-16,1-6-4 15,3-9 1-15,0-13-6 16,0-10 0-16</inkml:trace>
  <inkml:trace contextRef="#ctx0" brushRef="#br2" timeOffset="151304.76">16140 6854 39 0,'31'16'19'0,"5"12"-23"0,-26-28 34 16,18-12-27-16,4-1 0 15,-4 4 5-15,1 3 0 0,-1-1-9 32,-7-2 1-32,-3 3 5 0,-1-1 1 0,-3 1-2 31,-10 0 1-31,-4 3-3 0,-7 0 0 15,-4 3-2-15,4 3 0 16,-3 6-2-16,-1 7 0 0,0 12-3 16,4 0 1-1,4 0-1-15,3 1 1 16,7-1 0-16,11-9 0 0,6-10 1 16,5-9 0-16,-1-9 0 15,3-10 1-15,1-6-10 16,4-3 1-16</inkml:trace>
  <inkml:trace contextRef="#ctx0" brushRef="#br2" timeOffset="151708.42">16842 6798 48 0,'3'31'24'0,"1"16"-24"0,-4-31 39 16,0 3-38-16,0 0 0 15,0 0 0-15,0-4 1 0,0 1-3 16,0-7 0 0,0-2 2-16,3-4 0 0,4-6-2 15,4-7 1-15,3-6 0 16,4-5 1-16,3-1-1 16,11 0 0-16,-4 3 0 15,3 0 0 1,1 0 0-16,4 0 1 15,-1 10-1-15,-3 3 0 0,-1 3 0 16,-2 3 1-16,-5 3-1 16,1-3 1-16,0 0 0 15,-1 6 0-15,-6-6 0 16,3 6 0-16,7 10-1 16,11 3 1-16,7 0-1 15,-4-7 1-15,1 1-2 16,6-13 1-16,0-7-5 15,-3-5 1-15,-7-13-12 0,-11-19 1 16</inkml:trace>
  <inkml:trace contextRef="#ctx0" brushRef="#br2" timeOffset="152714.57">2861 5512 38 0,'28'22'19'0,"64"-41"-5"0,-71 13 20 15,25-3-30-15,14 6 1 16,32-7 1-16,6-5 1 16,22-14-10-16,11 4 1 15,-1-6 4-15,-3 3 0 0,-17-10-7 16,-25 10 1-16,-11 3-8 15,-25 15 0-15,-24 4-4 16,-18 6 0-16</inkml:trace>
  <inkml:trace contextRef="#ctx0" brushRef="#br2" timeOffset="152969.71">2840 5939 62 0,'10'15'31'0,"110"-40"-33"15,-81 13 63-15,32-13-59 0,28-13 1 16,13-3 0-16,26-6 0 16,0-6-5-16,-8 6 1 15,-31 0 2-15,-18 9 0 16,-14 13-5-16,-14 3 1 15,-21 16-7-15,-11 6 1 16,-25 13-11-16,-24 2 0 16</inkml:trace>
  <inkml:trace contextRef="#ctx0" brushRef="#br2" timeOffset="154785.6">22338 8049 39 0,'18'94'19'0,"24"22"-4"0,-24-72 20 16,-4 25-34-16,7 35 1 0,-4 18-1 16,-2 38 0-16,-1 37-2 15,-11 39 0-15,4 36 1 16,-3 39 1-16,-4 31-3 15,0 18 1-15,0 4 0 16,7 16 0-16,0 5-1 16,0 1 0-16,-4-7 0 15,1-12 1-15,-4-9-1 16,-4 2 1-16,-10-27-9 16,0-13 0-16,-10-32-2 15,2-18 0-15</inkml:trace>
  <inkml:trace contextRef="#ctx0" brushRef="#br2" timeOffset="155385.82">23611 6710 39 0,'32'66'19'0,"-14"-16"-20"16,-11-28 34-16,0 6-29 16,0 4 0-16,-3 12-1 15,-1 9 1-15,-3 25-6 0,-3 26 0 16,-5 24 4-16,1 17 1 15,4 33-3-15,-1 33 0 16,4 14-1-16,7 26 0 16,8 28 0-16,6 19 1 15,14 22-2-15,7 25 1 16,-3 6 1-16,3 13 0 16,-3 25 0-16,-7 18 1 15,0-2 0-15,-4 3 0 16,-3 18 0-16,3-3 1 15,-10-6-3-15,3-9 1 0,0-25-3 16,0-38 0-16,0-13-2 16,-3-44 1-16,-1-27-8 15,1-29 0-15,-4-38 0 16,7-40 0-16</inkml:trace>
  <inkml:trace contextRef="#ctx0" brushRef="#br2" timeOffset="156016.51">26952 7798 24 0,'-10'54'12'0,"-15"27"-3"0,18-53 20 0,0 16-24 16,0 25 0-16,0 7 4 16,-4 18 0-16,1 28-11 15,-5 28 0-15,-2 32 7 16,3 25 0-16,0 35-4 16,-1 31 1-16,5 43-4 15,-1 29 1-15,4 25-1 0,4 3 1 16,6 4-1-1,1-1 1-15,6 0 1 0,8 1 0 16,0-14 1-16,-1 7 1 16,4 4-4-16,-6-23 1 15,2 3-7-15,-10-22 0 16,-3-5-6-16,-11-33 1 16</inkml:trace>
  <inkml:trace contextRef="#ctx0" brushRef="#br2" timeOffset="156571.49">28342 7836 43 0,'14'75'21'0,"-17"41"-23"0,6-72 39 16,1 16-36-16,-1 21 1 15,-6 23 1-15,-1 34 0 16,-3 28-4-16,-3 31 0 15,-4 29 1-15,3 38 1 0,-3 30-3 16,7 29 1-16,7 35-1 16,7 15 0-16,3 19 0 15,1 22 0-15,3 9 0 16,4 26 1-16,-4-10 0 16,0 0 1-16,0-19-2 15,-3-138 1-15,10 157-10 16,4-47 1-16,-1-22-1 15,4-31 0-15</inkml:trace>
  <inkml:trace contextRef="#ctx0" brushRef="#br2" timeOffset="161271.5">4593 9532 38 0,'-28'54'19'0,"17"-29"-18"16,11-22 20-16,0-3-20 0,0 3 1 15,0-3 3-15,0-6 0 16,7-10-4-16,4-12 1 16,3-7 5-16,4-21 0 15,10-10-1-15,-7-12 0 16,18-4-2-16,0-9 1 16,3-6-3-16,0 3 0 15,-3 0-2-15,0 9 1 0,0 19-1 16,-7 7 0-1,-4 2-1-15,-3 13 1 0,-1 7-2 16,-3 12 0-16,1 9-2 16,-1 16 0-16,-4 0-2 15,-10 13 1 1,4 9 0-16,-11 12 0 0,0 10 2 16,0 12 1-16,-7 1 2 15,3 12 1-15,1 0 0 16,-1 6 1-16,4 7-1 15,-7 2 0-15,7-8-2 16,0-4 1-16,-3-13-3 16,3-12 0-16,0-9-1 15,0-13 1-15,3-16-5 16,4-5 0-16,-7-17-4 16,0-6 0-16</inkml:trace>
  <inkml:trace contextRef="#ctx0" brushRef="#br2" timeOffset="161483.23">4752 9222 50 0,'21'6'25'0,"18"-15"-27"0,-18 3 50 16,7-1-47-16,22-8 0 15,-8-1-1-15,7-3 0 16,-6 0-6-16,-4 1 1 0,-8 2-10 16,-13 0 0-16</inkml:trace>
  <inkml:trace contextRef="#ctx0" brushRef="#br2" timeOffset="161962.46">5719 8444 49 0,'-8'7'24'0,"5"15"-21"0,-4-16 35 0,3 13-36 16,1 15 1-16,-4 10 0 15,0 22 1-15,0 12-6 16,3 4 1-16,-6 15 2 16,10 3 1-16,0-2-3 15,0-14 0-15,0-5-4 16,0-20 0-16,0-15-9 15,0-16 0-15,10-18-2 16,1-17 1-16</inkml:trace>
  <inkml:trace contextRef="#ctx0" brushRef="#br2" timeOffset="162204.39">5888 8219 39 0,'21'-44'19'0,"-17"22"-10"0,-4 22 37 16,0 3-42-16,0 9 1 16,-4 13 3-16,-3 4 1 15,-4 15-11-15,1 9 0 16,-4 25 6-16,3 19 0 16,4 16-5-16,0 16 1 15,7-4-7-15,0 7 0 16,7-28-11-16,0-23 0 15,4-18 0-15,10-19 0 16</inkml:trace>
  <inkml:trace contextRef="#ctx0" brushRef="#br2" timeOffset="162609.19">8107 9071 57 0,'-14'22'28'0,"-25"-9"-32"0,32-4 59 16,-7 4-55-16,-14 9 1 15,-8 9-1-15,-10 16 0 16,-3 3-3-16,3 4 0 15,0-1-4-15,4-6 0 16,7-9-9-16,10-10 0 16,11-19-1-16,7-12 0 0</inkml:trace>
  <inkml:trace contextRef="#ctx0" brushRef="#br2" timeOffset="162804.04">7680 8940 45 0,'21'-3'22'0,"18"34"-23"16,-25-15 44-16,7 9-42 16,7 12 0-16,8 17 0 15,6 15 0-15,4 12-2 16,7 1 1-16,7-4 0 16,0-3 0-16,7-6-6 15,0-18 1-15,0-17-9 16,-11-15 0-16</inkml:trace>
  <inkml:trace contextRef="#ctx0" brushRef="#br2" timeOffset="163210.57">9670 9250 60 0,'-7'69'30'0,"14"3"-35"0,-7-62 53 0,0 5-48 15,0 4 0-15,-4 3-4 16,1 0 1-16,3-3-3 15,0-3 1-15,0-10-11 0,-4-16 0 16</inkml:trace>
  <inkml:trace contextRef="#ctx0" brushRef="#br2" timeOffset="163392.88">9567 9053 40 0,'14'9'20'0,"8"-3"-18"0,-15 1 25 16,0-4-28-16,3-3 0 15,1 0-11-15,3-7 0 0,0-5 7 16,7-1 1-16</inkml:trace>
  <inkml:trace contextRef="#ctx0" brushRef="#br2" timeOffset="163705.1">9871 9329 37 0,'7'31'18'0,"0"-12"-17"0,-7-19 30 0,3 0-32 16,-3 0 0-16,7-3 0 16,-3-7 0-16,-1-9 1 15,1-6 0-15,3-6-1 16,-3-4 1-16,-1-5-1 15,4 8 1-15,0 4 0 16,4 3 0-16,3 6 0 16,-3 4 0-16,13 5 1 15,4 4 1-15,4 6 1 0,0 16 1 16,-4 9-1-16,-3 3 0 16,7 6 0-16,-4 10 0 15,4 0-5-15,-1-9 1 16,1-4-12-16,0-12 1 15,-4-3-1-15,4-10 0 16</inkml:trace>
  <inkml:trace contextRef="#ctx0" brushRef="#br2" timeOffset="164484.76">12802 8046 57 0,'-28'44'28'0,"-11"-22"-36"0,29-16 61 16,-4 4-50-16,-11-1 1 15,-3 4 3-15,-1-1 1 16,-2 1-9-16,-5 2 0 16,8-8 6-16,0 2 1 15,0-3-3-15,-4-3 1 16,-7-3-2-16,4 0 0 16,-4-9-1-16,0 3 0 0,4-4-2 15,-4 1 1 1,4 6-2-16,-4 0 0 0,0 6-3 15,1 12 0-15,2 4-1 16,5 3 1-16,6-3-2 16,4 3 1-16,3 3 2 15,4 6 0-15,0 7 2 16,7 0 0-16,0 6 1 16,7 6 1-16,3 6 1 15,8 10 0-15,3 3-1 16,-4 0 1-16,-2-6 0 15,-5-1 1-15,-3 4-1 16,-3 0 0-16,-5-3 0 16,-2 6 0-16,-4-6-1 0,10-4 1 15,1-12-1-15,-1-9 1 16,1-10 2-16,-1-6 0 16,1-6 1-16,6-7 1 15,11-6-1-15,22 0 1 16,2-9-1-16,5 6 0 15,3-3-7-15,3-3 1 16,-3-4-12-16,-4 1 0 16,-10-13-7-16,-7-6 0 15</inkml:trace>
  <inkml:trace contextRef="#ctx0" brushRef="#br2" timeOffset="164742.53">12213 8965 60 0,'-7'0'30'0,"4"0"-25"16,3 0 52-16,0 0-55 15,7 0 1-15,7-3-1 16,10-4 1-16,8 1-6 15,0-3 0-15,-4-4-2 16,4 4 0-16,0-4-10 16,-1-2 1-16,-6-10-6 15,3 3 0-15</inkml:trace>
  <inkml:trace contextRef="#ctx0" brushRef="#br2" timeOffset="165192.54">12802 8529 73 0,'4'13'36'0,"10"-13"-41"15,-3-4 71-15,3 1-64 16,7 0 0-16,0 0 0 15,11-6 0-15,-1 5-3 16,5-2 0-16,-4 6 2 16,-4 0 0-16,-11 6-2 15,-10 7 0-15,-10 0-2 16,-11 5 0-16,0 1-3 16,0-3 1-16,-1 6-3 15,1-3 1-15,4-1 1 16,-1 1 0-16,8-3 2 15,3 0 0-15,3-1 3 16,-3 1 0-16,11-4 3 16,6 4 0-16,8 0 0 15,7-4 0-15,-4 1-1 16,-3-1 1 0,-1 1-2-16,-2-7 1 0,-8 7-3 15,-4 6 0-15,-6 9-4 0,-4 0 0 16,-7 0-11-16,0-9 1 15</inkml:trace>
  <inkml:trace contextRef="#ctx0" brushRef="#br2" timeOffset="165657.87">13720 9172 76 0,'-8'47'38'0,"1"3"-49"0,7-34 70 16,-10 12-59-16,-1 0 0 16,-3 4-3-16,-7 2 1 15,0 4-2-15,3-1 1 16,4-12-8-16,0 0 1 16,3-9-10-16,-3-10 0 15</inkml:trace>
  <inkml:trace contextRef="#ctx0" brushRef="#br2" timeOffset="166315.85">14129 8178 83 0,'7'6'41'0,"14"19"-47"0,-10-15 78 16,3 2-70-16,10 4 0 16,1-4-1-16,7 1 1 15,7-7-3-15,3-3 0 16,0 0 1-16,1 1 1 15,-12-1-2-15,-2 0 0 0,-12 0-2 16,-3-3 1-16,-10 3-3 16,-8 3 1-16,-3 4-2 15,-3 5 0-15,-4 7-2 16,-1 3 1-16,1-3 1 16,0 0 0-1,14-3 2 1,7-3 1-16,7 6 3 15,4 0 1-15,7 3 2 16,-1-6 0-16,1-1 1 16,0-2 0-16,-4 0-1 15,-7 0 0-15,-7 2-3 16,-7 14 1-16,-3 2-5 16,-11 4 1-16,-8-1-4 15,-6 1 1-15,-4-7-7 16,4-2 0-16,7-11-6 15,7-8 0-15</inkml:trace>
  <inkml:trace contextRef="#ctx0" brushRef="#br2" timeOffset="166828.34">14728 7952 55 0,'-14'6'27'0,"11"32"-24"0,10-29 49 0,0 4-47 16,4-1 0-16,3 4 2 15,7 0 1-15,4-7-11 16,3-3 1-16,11-2 6 15,6-8 0-15,8-2-3 16,-3-10 1-16,-4-9-2 16,-4 7 1-16,-3 2-2 15,-11 3 0-15,-3 7-1 16,-4 0 1-16,-7 6-2 16,-4 6 0-16,1 7-1 15,-4 2 0-15,-7 4-1 16,0 16 0-16,-3 5 1 15,-4 7 0-15,-1 13 0 0,8 3 1 16,0 18 3-16,8 4 1 16,9 0 2-16,15-4 1 15,7 4 0-15,3-7 0 16,-3-12 0-16,0-3 1 16,-18 6-3-16,-14-7 0 15,-18 1-4-15,-24 3 0 16,-25-3-7-16,-32 3 0 0,-31-16-10 15,-25-6 0 1</inkml:trace>
  <inkml:trace contextRef="#ctx0" brushRef="#br2" timeOffset="170520.24">4424 11216 41 0,'-11'25'20'0,"4"-3"-15"0,7-18 21 15,0 2-25-15,0-6 0 16,0 0 4-16,0 0 0 16,7 3-5-16,4-3 0 15,-1-9 4-15,8-10 0 16,7-9 0-16,7-13 0 0,3-19-3 16,4-15 1-16,10-10-1 15,0-9 0 1,4-3-2-16,0-7 1 0,-7 10-1 15,-4 10 1-15,-3 12-1 16,-7 18 1-16,-7 14-2 16,-4 8 1-16,-4 7-3 15,-2 9 1-15,-5 20-1 16,-3 8 0-16,-7 10-1 16,0 13 1-16,-7 12 0 15,-3 15 1-15,-5 4 2 16,8 6 1-16,-3 7 1 15,-1 8 0-15,4-5 0 16,4-4 1-16,3-2-1 16,0-4 1-16,3-22-2 15,4-12 0-15,-3-4-6 16,3-9 1-16,-7-12-7 16,0-10 0-16</inkml:trace>
  <inkml:trace contextRef="#ctx0" brushRef="#br2" timeOffset="170732.79">4653 10944 47 0,'11'3'23'0,"20"-16"-21"0,-13 7 40 0,3-4-42 16,18-2 1-16,3 3-2 15,4-4 1-15,-3 0-8 16,-1 1 0-16,-3-7-6 16,-7 3 0-16</inkml:trace>
  <inkml:trace contextRef="#ctx0" brushRef="#br2" timeOffset="171030.55">5532 10166 54 0,'0'9'27'0,"7"20"-36"0,-7-11 47 16,3 7-38-16,-3 10 1 15,-3 12-1-15,3 0 1 16,-11 19-1-16,0 0 0 16,-6 15 0-16,6 4 1 15,1 12-5-15,-1-12 1 16,4-10-4-16,3-15 0 16,1-20-7-16,3-24 0 15</inkml:trace>
  <inkml:trace contextRef="#ctx0" brushRef="#br2" timeOffset="171256.32">5662 10047 46 0,'11'-3'23'0,"6"28"-24"0,-10-13 41 0,4 7-39 16,0 12 0-16,-11 13 1 15,0 16 1-15,0 12-4 16,-11 25 1-16,4 13 0 16,0 9 0-16,3 3-8 15,4-12 1-15,7-22-8 16,4-19 1-16</inkml:trace>
  <inkml:trace contextRef="#ctx0" brushRef="#br2" timeOffset="171690.68">7867 10542 51 0,'0'22'25'0,"0"9"-24"16,0-18 44-16,-7 12-43 16,-4 0 0-16,-13 10 1 15,-8 15 0-15,-7 6-5 16,-10 10 1-16,-1 9 1 0,-3 7 0 16,0-4-4-1,4-6 1-15,3-9-4 16,11-16 0-16,7-15-10 0,14-23 1 15</inkml:trace>
  <inkml:trace contextRef="#ctx0" brushRef="#br2" timeOffset="171872.58">7341 10733 48 0,'36'10'24'0,"2"40"-21"0,-27-31 38 0,0 9-40 15,3 13 0 1,-4 3-2-16,1 3 0 0,-1-3-11 16,8-4 1-16,-7-14-3 15,3-11 0-15</inkml:trace>
  <inkml:trace contextRef="#ctx0" brushRef="#br2" timeOffset="172325.01">9155 11088 44 0,'7'6'22'0,"-7"0"-17"0,0-3 38 0,0 4-39 15,-4 2 1-15,1 4 1 16,-1 2 0-16,4 1-9 16,-3 3 0-16,3-3 1 15,-4-1 0-15,4 10-12 16,-7 0 0-16,3-9-3 15,-3-10 0-15</inkml:trace>
  <inkml:trace contextRef="#ctx0" brushRef="#br2" timeOffset="172606.98">9102 10862 60 0,'-4'16'30'0,"11"-19"-34"0,-7 3 61 16,4-4-57-16,-1-5 0 15,11-4-3-15,4 1 1 16,3-4-1-16,4-6 0 15,3 7-9-15,-7 2 0 16,7-3-6-16,8-2 0 0</inkml:trace>
  <inkml:trace contextRef="#ctx0" brushRef="#br2" timeOffset="172923.09">9507 11116 56 0,'0'53'28'0,"0"-6"-33"16,0-40 52-16,0-1-48 15,0-3 1-15,0-3-1 16,0-6 1-16,0-7-1 16,4-6 1-16,-1 1-2 15,1-11 1-15,-1-5-1 0,5-4 0 16,-1 1 0-16,3-1 1 15,1 10 0-15,6 3 1 16,1 9 0-16,0 10 0 16,10 9 1-16,0 9 1 15,7 17-1-15,8 2 0 16,-1 10-4-16,0 0 1 16,4-1-11-16,11-8 0 15,-11-14-2-15,-1-5 0 16</inkml:trace>
  <inkml:trace contextRef="#ctx0" brushRef="#br2" timeOffset="173582.87">12266 10034 74 0,'-14'25'37'0,"-11"0"-48"0,15-15 79 16,-8 2-68-16,-3 1 1 16,-14-1-1-16,-4-2 1 15,-4 5-2-15,8-5 1 16,-4 6-1-16,4-1 0 15,0 4-4-15,-4-3 1 16,4 6-2-16,3-4 1 16,7 1-2-16,4 3 0 0,7-3 1 15,3 3 1-15,8 3 3 16,6 3 0-16,5 1 1 16,-1-4 0-16,0 6 1 15,-4 3 0-15,-3 7 1 16,-7-3 0-16,-3 12-1 15,-8 3 0-15,-3 7 0 16,0 3 1-16,-1-4 0 16,1 1 0-16,7-1 1 15,4-2 1-15,2-13 0 16,8-7 1-16,8-5-1 16,9-10 0-16,11-3 0 15,11-7 0-15,4-6-3 16,6-6 0-16,11-6-7 15,3-6 0-15,-6-10-12 0,-4-4 1 16</inkml:trace>
  <inkml:trace contextRef="#ctx0" brushRef="#br2" timeOffset="173928.27">12425 10671 60 0,'3'6'30'0,"-3"-9"-31"0,0 3 48 0,-3-6-44 15,-4-1 0-15,-11 1 1 16,-3 3 0-16,-7 3-5 16,0 3 0-16,-4 6 3 15,0 4 1-15,4 0-4 16,3 2 1-16,0 13-3 15,8 1 0-15,6-1-2 16,4-3 0-16,7 0-1 16,7-9 1-16,11-7 0 15,7-6 1-15,3-9 2 16,0-7 0-16,0-5 2 16,0-4 0-16,-3 3-7 15,0-3 0-15,0-6-7 16,10 0 1-16</inkml:trace>
  <inkml:trace contextRef="#ctx0" brushRef="#br2" timeOffset="174131.48">12601 10831 67 0,'14'72'33'0,"11"22"-35"0,-21-66 62 16,-1 7-60-16,-3 8 1 15,-3-2-1-15,-4 0 0 16,-4-6-5-16,0-1 1 0,1-9-6 16,3-9 0-16,3-16-10 15,4-10 0 1</inkml:trace>
  <inkml:trace contextRef="#ctx0" brushRef="#br2" timeOffset="174875.77">13279 10313 66 0,'7'10'33'0,"28"-4"-34"15,-21-6 59-15,7-3-55 16,7 3 0-16,4-3 1 16,7 3 0-16,0-7-6 15,0 7 1 1,-8 4 2-16,-6-4 1 0,-7 3-2 16,-8 3 0-16,-6-3-2 15,-11 6 0-15,-4 4-2 16,-3 3 1-16,3 3-3 15,1 2 1-15,-4 8-2 16,0-7 1-16,3-7 1 0,4 1 0 16,3 3 2-1,4 0 0-15,4-1 3 0,0 1 0 16,6 3 3-16,15 0 1 16,7 3 1-16,-1-3 0 15,-2-6 0-15,-8-4 0 16,-4 4-2-16,-10 6 1 15,-17 0-3-15,-11 6 0 16,-8 0-5-16,-6 1 0 16,-4-4-9-16,-3-3 0 15,3-13-6-15,11 4 0 16</inkml:trace>
  <inkml:trace contextRef="#ctx0" brushRef="#br2" timeOffset="175490.06">13804 9965 58 0,'-3'10'29'0,"10"-17"-32"0,0 7 51 15,3 0-44-15,4-3 1 16,8 0 1-16,6 0 0 16,11 3-8-16,-4-6 1 15,7-4 5-15,8-2 0 16,3-4-3-16,-4 0 1 0,-7 1-2 16,-10 5 1-16,-4 4-2 15,-10 3 0-15,0 6-1 16,-8 6 0-16,-3 7-2 15,-3-7 1-15,-4 7-1 16,0 9 0-16,0 10 0 16,0 9 0-16,7 3 1 15,7 6 1-15,7 10 2 16,11 15 0-16,10-12 2 16,-3 3 0-16,-4 0 2 15,-7-16 0-15,-6 10-1 16,-8-3 0-16,-11-1-2 15,-10 10 1-15,-21 0-4 16,-21 0 0-16,-25 0-8 16,-11 0 0-16,-21-22-9 15,-3-19 0-15</inkml:trace>
  <inkml:trace contextRef="#ctx0" brushRef="#br3" timeOffset="181674.11">2981 12609 47 0,'-11'6'23'0,"-20"32"-18"16,13-29 31-16,-14 0-34 15,-17 4 0-15,-11-1 1 16,-7 1 1-16,-21-4-4 16,-15 1 0-16,-17-1 3 15,0-2 0-15,-10 2 0 16,-8 0 0-16,-3 1-3 16,21-4 1-16,-7-6-8 0,0-3 0 15,4-13-10-15,-4 1 0 16</inkml:trace>
  <inkml:trace contextRef="#ctx1" brushRef="#br3">16129 9253 0,'0'0'15,"0"0"1,0 0-1,0 0 1,0 0 0,0 0-1,0 10 1,-4 2 0,1 10-1,-4 10 1,0 5-1,7 1 1</inkml:trace>
  <inkml:trace contextRef="#ctx0" brushRef="#br3" timeOffset="183221.77">20701 13104 43 0,'11'-6'21'0,"17"-4"-11"0,-21 7 21 16,0 0-27-16,0 0 0 0,0 0 3 15,0 0 0-15,0 0-9 16,-3-4 1-16,-8-2 5 16,-6 0 0-16,-5-1-2 15,1 1 1-15,-7 2-4 16,-7-2 1-16,-7 6-2 15,-4 3 0-15,-3 9-2 16,-1 4 0-16,4 3-3 16,1 5 1-16,2 5-1 15,12 11 0-15,6 4-1 16,11-10 1-16,10 1 2 16,15-7 1-16,14-6 4 0,14-7 0 31,0-9 3-31,-8-6 1 0,-6-9 1 0,-4-7 1 15,-6-9-4-15,-5-1 0 16,-3-8-13-16,-3-4 0 16</inkml:trace>
  <inkml:trace contextRef="#ctx0" brushRef="#br3" timeOffset="183705.58">20433 12320 27 0,'-11'-3'13'0,"15"16"-2"0,3-4 11 15,3 7-18-15,1-1 1 16,3 10 3-16,4 7 0 16,7 5-10-16,6 10 0 15,1 4 6-15,-4-4 1 16,4 3-7-16,7 0 0 15,0-3-11-15,-4-9 1 16</inkml:trace>
  <inkml:trace contextRef="#ctx0" brushRef="#br3" timeOffset="184003.8">20687 11376 59 0,'-4'29'29'0,"26"14"-34"15,-12-24 50-15,4 16-45 16,7-1 1-16,4 13-1 15,3 13 1-15,1 6-3 0,2 3 1 16,1 6-4-16,0 0 1 16,0-18-7-16,-11-13 1 15,0-29-6-15,-3-18 0 16</inkml:trace>
  <inkml:trace contextRef="#ctx0" brushRef="#br3" timeOffset="184243.26">21269 10655 41 0,'18'53'20'0,"20"10"-26"0,-27-41 34 0,0 9-29 15,6 13 1-15,1-3-6 16,0 0 0-16,-1 0 1 16,1-4 1-16,3-18-6 15,0-6 0-15</inkml:trace>
  <inkml:trace contextRef="#ctx0" brushRef="#br3" timeOffset="184485.69">21689 9645 30 0,'17'29'15'0,"-2"65"-9"0,-8-63 28 15,3 0-34-15,4 16 1 16,0 13 1-16,-3 9 0 15,-4 0-3-15,4-6 1 0,-1-13-4 16,1-16 0-16,3-12-7 16,0-19 1-16</inkml:trace>
  <inkml:trace contextRef="#ctx0" brushRef="#br3" timeOffset="184694.31">21925 9316 48 0,'28'35'24'0,"8"5"-26"16,-29-24 42-16,3 22-42 16,4 12 1-16,4 16-7 15,3 6 0-15,4 3 4 0,-4-22 0 16,0-9-10-1,-3-9 1-15</inkml:trace>
  <inkml:trace contextRef="#ctx0" brushRef="#br3" timeOffset="184920.76">22387 8905 41 0,'29'10'20'0,"16"18"-16"0,-34-12 36 0,3 6-39 16,4 18 1-16,-1 10 0 15,1 10 0-15,3-10-5 16,4 7 1-16,3-1-2 16,0-6 1-16,-3-12-11 15,3-19 0-15</inkml:trace>
  <inkml:trace contextRef="#ctx0" brushRef="#br3" timeOffset="185204.56">23107 8636 52 0,'18'56'26'0,"3"32"-29"15,-11-79 44-15,4 16-41 0,8 13 0 16,2 3-1 0,1 3 1-16,0-10-2 0,-4-6 0 15,-3-9-3-15,-1-13 1 16,-3-15-6-16,0-16 0 15,-3-10-4-15,-4 1 0 16</inkml:trace>
  <inkml:trace contextRef="#ctx0" brushRef="#br3" timeOffset="185445.56">23424 8397 31 0,'11'-9'15'0,"-4"28"-6"0,4-7 24 0,-1 4-28 16,1 15 1-16,3 13 1 15,4 6 0-15,-1 13-10 32,4-16 0-32,1-3 4 0,-8-10 1 0,0-5-9 15,0-14 1-15,0-8-8 16,0 2 1-16,0-18-1 16,0-16 0-16</inkml:trace>
  <inkml:trace contextRef="#ctx0" brushRef="#br3" timeOffset="185626.13">23950 8313 27 0,'25'6'13'0,"-11"69"-6"0,-11-53 26 16,8 3-33-16,0 10 1 16,3 2 0-16,0 4 1 15,-4-3-3-15,5-1 0 16,-1 1 0-16,3-7 0 15,-3-6-5-15,4-12 1 16,-7-13-6-16,3-6 1 16</inkml:trace>
  <inkml:trace contextRef="#ctx0" brushRef="#br3" timeOffset="185858.88">24479 8272 29 0,'32'25'14'0,"-11"-16"-6"16,-14 7 23-16,0 12-25 15,0 0 0-15,0 7 3 16,0 3 1-16,1-4-13 16,-1-6 0-16,3 7 8 15,-3-13 0-15,4-7-7 16,-1-5 1-16,4-7-6 15,1-9 1-15,-5-10-5 16,1-6 1-16,-4-9-5 0,0-10 1 16</inkml:trace>
  <inkml:trace contextRef="#ctx0" brushRef="#br3" timeOffset="186224.64">24857 8240 32 0,'17'54'16'0,"15"-73"-9"16,-25 28 28-16,4 10-31 0,-1 9 1 15,1 10 1-15,3-10 0 16,-3 7-8-16,-1-4 0 0,1-3 4 16,-1-6 1-16,-3-9-5 15,0-13 1-15,1-6-2 16,-1-1 0-16,-4-12-1 15,1-2 0-15,3-5-1 16,0-2 0-16,0 0 2 16,0 0 0-16,0 12 0 15,0-12 0-15,-3 6 1 16,3 3 0-16,7 3 2 16,0 7 0-16,3 6 0 15,5 12 1-15,2-6 0 47,1 16 1-31,0 16-1-16,-1 9 0 0,-2 3-4 0,-1-3 1 0,-4-13-7 0,1-15 0 15</inkml:trace>
  <inkml:trace contextRef="#ctx0" brushRef="#br3" timeOffset="186779.69">25650 8275 54 0,'29'22'27'0,"10"-10"-30"16,-29-21 53-16,-3-3-48 15,-3-4 1-15,-8-3 1 16,-6 0 0-16,-8 0-6 16,-3 7 0-16,-11 2 2 15,-10 10 1-15,-4 13-4 0,0-4 1 16,0 13-3-16,4 16 1 16,10 6-2-16,7 19 1 15,15 6 0-15,10-4 1 16,10-5 2-1,15-7 0-15,7-15 4 0,10-22 1 16,-3-16 3-16,3-29 0 16,-3-21 0-16,-11-12 1 15,-10 8-3-15,-11-2 0 16,-7 2-17-16,-14-15 1 16,-14 22-6-16,-1 7 0 0</inkml:trace>
  <inkml:trace contextRef="#ctx0" brushRef="#br3" timeOffset="188616.85">4304 12703 36 0,'-18'47'18'0,"8"-38"-9"0,10-6 19 0,0 0-23 15,0-3 1-15,7-6 3 16,7-13 0-16,7-15-11 16,4-13 0-16,10-6 7 15,21-23 0-15,-3-5-3 16,4-10 1-16,-8 3-4 16,1-6 1-16,-8 12-1 15,4 4 0-15,-11 6-1 16,-7 6 1-16,0 13-1 15,-3 15 0-15,0 4-1 16,-11 12 1-16,4 9 0 16,-1 16 0-16,-6 16 0 15,-8 6 0-15,4 13 1 16,-7 9 0-16,0 12 1 16,0 14 1-16,0 8 0 15,0-6 0 1,0 10 0-16,0-10 0 0,0 0-1 0,4-15 1 15,3-7-2-15,0-9 1 16,4-19-6-16,-1-12 0 16,4-19-8-16,-3-16 1 15</inkml:trace>
  <inkml:trace contextRef="#ctx0" brushRef="#br3" timeOffset="188867.02">4572 12348 57 0,'-7'25'28'0,"18"-15"-29"16,-4-10 49-16,7-3-47 16,7-4 1-16,4-5-1 15,-1-4 1-15,12-3-6 16,2-3 1-16,5 1-9 15,-5-8 1-15,-6-8-6 16,7-4 0-16</inkml:trace>
  <inkml:trace contextRef="#ctx0" brushRef="#br3" timeOffset="189116.36">5348 11665 64 0,'-7'22'32'0,"-4"47"-43"0,11-54 62 16,0 17-51-16,0 9 0 15,0 9 0-15,0 16 0 16,0-1-2-16,4 11 1 0,3-7-2 15,0 3 0-15,4-13-8 16,-1-18 1 0,11-16-7-16,1-19 1 0</inkml:trace>
  <inkml:trace contextRef="#ctx0" brushRef="#br3" timeOffset="189321.29">5581 11458 64 0,'0'47'32'0,"-18"41"-41"16,15-57 61-16,3 13-52 16,0 16 0-16,0 15-3 15,10 16 1-15,1 22-4 0,7-1 1 16,-4 5-13-16,3-8 1 15</inkml:trace>
  <inkml:trace contextRef="#ctx0" brushRef="#br3" timeOffset="189805.33">7631 11966 58 0,'0'34'29'0,"10"-12"-27"0,-10-9 46 16,-7 6-46-16,-3 9 1 16,-8 0-1-16,-7 7 0 15,-3 8-4-15,-4 5 1 16,-7-1-1 0,-3 0 0-16,-4 0-7 0,7-10 1 15,8-12-10-15,2-15 0 16</inkml:trace>
  <inkml:trace contextRef="#ctx0" brushRef="#br3" timeOffset="190046.85">7137 11881 45 0,'17'38'22'0,"22"15"-12"0,-21-28 32 0,6 19-40 0,12 0 1 0,3 16 0 15,3-4 0-15,-7 16-5 16,15-6 1-16,6 3 1 16,-3-6 1-16,3 6-6 93,-3-22 0-93,-3-13-11 0,-4-9 0 0</inkml:trace>
  <inkml:trace contextRef="#ctx0" brushRef="#br3" timeOffset="190431.69">9063 12643 60 0,'0'19'30'0,"3"0"-30"0,-3-10 49 0,4 1-48 15,-4 2 0-15,0-2-1 16,0 2 0-16,0 4-2 16,-4-1 1-16,1-2-5 15,-1 0 0-15,4-7-12 16,0-9 1-16</inkml:trace>
  <inkml:trace contextRef="#ctx0" brushRef="#br3" timeOffset="190672.66">8936 12345 52 0,'14'7'26'0,"0"-7"-24"0,-3-4 38 16,-1-2-40-16,-3-3 0 0,7-4-2 15,4 1 1-15,0-1-11 16,3-6 1-16,4 10-4 16,6-4 0-16</inkml:trace>
  <inkml:trace contextRef="#ctx0" brushRef="#br3" timeOffset="191004.09">9317 12521 57 0,'7'78'28'0,"7"7"-32"0,-14-69 55 0,0-1-48 0,-3 1 1 0,3-3-3 0,0-7 1 0,0-3-4 0,0-3 1 16,14-38-2-16,3-6 1 31,-3-6-3-31,4 6 0 16,0 4 1-16,-4-1 1 0,0 13-1 0,4 6 1 16,3 12 4-16,3 4 0 15,5 9 1-15,-1 19 0 16,0 3-1-16,11 19 1 15,7 3-1-15,3-3 0 16,-3 3-2 0,3 0 0-1,4-3-10 1,4-10 0-16,-11-9-4 16,-8-12 0-16</inkml:trace>
  <inkml:trace contextRef="#ctx0" brushRef="#br3" timeOffset="191990.97">12072 11765 67 0,'11'6'33'0,"-15"-2"-38"0,4-1 65 0,0 3-59 0,-3 3 0 0,-4 4 0 0,-8-4 0 0,-2 16-2 15,-4 10 1-15,-8 9 1 16,8 12 0-16,0 10-2 15,0 12 1-15,-4 17-1 16,11 5 0-16,7 0-1 16,7-9 0-16,0-9-3 15,11-20 1-15,10-15-5 16,11-18 0 31,3-14-10-32,4-15 0 1</inkml:trace>
  <inkml:trace contextRef="#ctx0" brushRef="#br3" timeOffset="192168.27">12227 12370 58 0,'-7'44'29'0,"11"-56"-28"0,-1 15 47 0,-3-3-45 0,11 0 0 0,3 3-1 0,7-6 1 0,0 3-7 0,4-3 1 16,-4-4-7-16,-3-2 1 15,-1-10-9-15,5 0 0 0</inkml:trace>
  <inkml:trace contextRef="#ctx0" brushRef="#br3" timeOffset="192604.55">12647 11988 79 0,'18'12'39'0,"24"1"-47"15,-28-10 74-15,14-3-65 16,8 3 0-16,2 0 0 15,1 0 1-15,-3 1-3 16,-1 2 0-16,-7 0 1 16,-7 3 0-16,-7 1-2 0,-10 6 0 15,-8-1-1-15,4 4 0 16,-7 0-2-16,0-7 1 16,-3 4-2-16,-1 0 0 15,0 3 1-15,1 3 0 16,-1-4 1-1,4-2 1-15,-3 0 2 0,10-1 0 32,7 1 3-32,0 0 0 15,3-1 1-15,1 1 1 0,3-3 0 0,0-7 1 16,4 3-1-16,-4 1 0 0,0 5-2 31,-7 1 0-31,-10 6-1 0,-8 3 0 0,-3 3-2 16,-4 10 0-16,-6-7-4 15,-5 1 0-15,-2-1-5 32,9-9 0-32,5 0-10 15,10-13 0-15</inkml:trace>
  <inkml:trace contextRef="#ctx0" brushRef="#br3" timeOffset="192850.45">13413 12326 50 0,'14'29'25'0,"-14"11"-13"0,-4-36 36 15,-6 8-43-15,-1 7 0 16,-3 3 2-16,-4 3 0 16,1 0-10-16,-5 6 0 15,1-2 5-15,-3 2 0 16,6-3-7-16,4-3 0 15,3-3-6-15,1-6 1 16,6-10-10-16,15-18 0 16</inkml:trace>
  <inkml:trace contextRef="#ctx0" brushRef="#br3" timeOffset="193175.3">13998 11966 58 0,'11'9'29'0,"-11"-9"-30"0,-4-3 48 0,-6 3-45 0,-11 3 1 0,-8 4 0 16,-9 2 0 0,-8 7-4-16,-4 6 0 0,4 6 3 15,1 6 0-15,6 7-4 16,11 9 1-16,3 0-2 15,4-3 1-15,10-3-2 16,8-3 1-16,17-10 1 16,17-12 0-16,8-12 3 15,11-11 1-15,3-14 0 16,-1-11 1-16,-6-8-3 16,-7-1 1-16,-4-3-10 0,-10-9 1 15,-7-6-10-15,6 2 0 16</inkml:trace>
  <inkml:trace contextRef="#ctx0" brushRef="#br3" timeOffset="193564.9">14252 11248 57 0,'-3'31'28'0,"-1"4"-25"15,8-26 48-15,-1 7-47 16,11 9 1-16,4 16 4 16,7 9 0-16,10 9-11 15,7 10 1-15,4 16 6 16,-4 3 0-16,-6 12-3 0,-12 10 0 16,-13-4-6-16,-25 7 1 15,-28 10-9-15,-29-17 1 16,-14-9-12-1,-6-12 1-15</inkml:trace>
  <inkml:trace contextRef="#ctx0" brushRef="#br4" timeOffset="201025.93">3228 14120 25 0,'-18'3'12'0,"1"4"-5"0,13-11 10 16,-14 4-14-16,1-3 1 15,3 0 2-15,-14 3 1 16,-11 0-9-16,-14 3 1 0,-25 4 5 15,-14-1 0-15,-6 0-2 16,-22 0 1-16,-21-3-3 16,-4 4 1-16,-7 2-1 15,-28-3 1-15,4 4-6 16,-7-4 0-16,-15 0-7 16,18 10 1-16</inkml:trace>
  <inkml:trace contextRef="#ctx0" brushRef="#br4" timeOffset="202559.35">26398 8143 43 0,'43'-12'21'0,"-19"-1"-9"0,-17 13 22 0,-3 0-32 16,-4 6 0-1,-7 20 0-15,-14 8 0 0,-4 13-4 16,-10 10 0-16,-4 8-1 16,4 8 1-16,-1 5-8 15,8 0 0-15,7-9-5 16,3-15 1-16</inkml:trace>
  <inkml:trace contextRef="#ctx0" brushRef="#br4" timeOffset="202802.67">26906 8576 37 0,'-21'53'18'0,"-32"4"-21"15,43-38 30-15,-4 9-27 0,-4 3 0 16,-3 13-3-16,-4 3 1 16,4-3-5-16,3 0 1 15,4-10-4-15,4-9 1 16</inkml:trace>
  <inkml:trace contextRef="#ctx0" brushRef="#br4" timeOffset="203023.41">27301 8893 45 0,'11'50'22'0,"-14"22"-24"15,-1-56 46-15,0 15-44 16,-3 4 0-16,-7 5 0 16,-3 7 0-16,-4 7-3 15,-4-10 1-15,4-4-9 16,3-5 0-16,4-13-3 16,10-7 1-16</inkml:trace>
  <inkml:trace contextRef="#ctx0" brushRef="#br4" timeOffset="203252.12">27968 9081 39 0,'7'50'19'0,"-28"25"-24"0,11-53 36 16,-5 19-31-16,1 0 0 15,-3 6 1-15,-4 6 0 16,-4 4-1-16,4-1 1 16,3-6-1-16,4-6 0 15,10-9-10-15,8-10 0 0</inkml:trace>
  <inkml:trace contextRef="#ctx0" brushRef="#br4" timeOffset="203507.74">28561 9909 52 0,'21'72'26'0,"-21"-3"-27"15,-3-44 44-15,-8 6-42 16,-7 16 0-16,-3 4 0 15,-4 5 0-15,8 4-2 16,-1-7 1-16,1-6-4 16,6-3 0-16,4-10-11 15,10-12 1-15,8-9-2 0,10-10 1 16</inkml:trace>
  <inkml:trace contextRef="#ctx0" brushRef="#br4" timeOffset="203731.17">28970 10580 40 0,'14'53'20'0,"-7"7"-18"0,-7-51 39 0,-7 19-39 16,0 7 0-16,0 6 1 15,0 12 1-15,-7 0-6 16,0 4 1-16,3-1 2 15,1-9 0-15,3-6-6 16,7-7 0-16,3-9-9 16,4-9 0-16</inkml:trace>
  <inkml:trace contextRef="#ctx0" brushRef="#br4" timeOffset="203957.88">29372 11336 38 0,'14'40'19'0,"-10"10"-16"15,-1-34 26-15,1 6-27 0,-4 9 0 16,-4 1 0-16,-3-4 0 16,-3 7-3-16,-1 5 0 15,1-2 2-15,-1-4 0 16,0-5-5-16,4-7 0 15,4-4-8-15,3-2 0 16</inkml:trace>
  <inkml:trace contextRef="#ctx0" brushRef="#br4" timeOffset="204181.54">29570 11696 38 0,'14'25'19'0,"-14"25"-15"16,0-37 27-16,-4-4-31 16,1 10 0-16,-1 0 0 15,1 3 1-15,-4 3-2 16,0 0 1-16,0 3-1 16,0-6 0-16,0-3-9 15,0-3 0-15,3-4-2 16,8-9 1-16</inkml:trace>
  <inkml:trace contextRef="#ctx0" brushRef="#br4" timeOffset="204360.8">29789 11887 36 0,'-4'51'18'0,"-14"21"-18"0,11-50 34 16,-3 12-33-16,-4 7 1 15,-8 9 0-15,-2 0 0 16,-8 16-4-16,-3 0 1 16,7 0-10-16,-1 0 1 15</inkml:trace>
  <inkml:trace contextRef="#ctx0" brushRef="#br4" timeOffset="204887.02">29909 13176 39 0,'35'-28'19'0,"-7"-6"-9"0,-24 21 25 15,-1-3-32-15,-3-6 1 16,-11 4 0-16,-13-8 0 16,-15 1-5-16,-10-3 0 15,-18 3 3-15,3 9 1 16,-6 10-3-16,-8 12 0 16,-3 7-3-16,3 15 0 15,11 10-3-15,14 18 1 0,14 1 0 16,18-7 0-16,21-6 2 15,28-10 0-15,22-15 5 16,24-16 0-16,21-22 2 16,-3-15 0-16,-4-19-4 15,-17 2 1-15,-15-14-13 16,-28 5 1-16</inkml:trace>
  <inkml:trace contextRef="#ctx0" brushRef="#br4" timeOffset="206505.77">4145 14224 42 0,'0'15'21'0,"11"7"-15"16,-11-19 22-16,10 4-23 0,-10-1 0 15,0 0 2-15,0 0 1 16,4-2-10-16,-4-4 0 15,7-4 8-15,11-8 0 16,3-10-3-16,10-19 0 16,8-3-1-16,4-18 0 15,13-17-1-15,4-12 0 16,-7 0-2-16,-4 10 0 16,8-4 0-16,-4 7 1 15,3 2-2-15,-6 7 0 16,-1 4-1-16,-14 5 0 15,0 13 1-15,4 13 0 16,-14 2 0-16,0 10 0 0,-4 16 0 16,-7 12 0-16,0 16 1 15,-3 6 0-15,-1 13 0 32,1 6 1-32,-11 3 0 0,0 13 0 0,0 9 0 15,0 13 1-15,0 6 0 16,0-3 0-16,0-1 0 15,0-5 0-15,3-10-1 16,4-12 0-16,-7-13-3 16,7-13 1-16,4-15-10 15,-7-13 0-15,3-15-3 16,-7-7 0-16</inkml:trace>
  <inkml:trace contextRef="#ctx0" brushRef="#br4" timeOffset="206717.82">4593 13985 63 0,'0'3'31'0,"39"-25"-37"0,-18 16 63 15,-7-6-57-15,22-1 1 16,2-6-1-16,8 4 0 15,0-1-7-15,3 0 1 0,-6-6-12 16,-4-15 0-16</inkml:trace>
  <inkml:trace contextRef="#ctx0" brushRef="#br4" timeOffset="206989.34">5500 13186 67 0,'-11'22'33'0,"-6"40"-37"16,17-49 53-16,-4 9-49 15,4 12 1-15,0 1-1 0,4 9 0 16,-4 3-2-1,0 6 1-15,7 13-2 16,-7 3 1-16,0 6-8 0,10-9 1 16,-6-16-9-16,3-25 0 15</inkml:trace>
  <inkml:trace contextRef="#ctx0" brushRef="#br4" timeOffset="207210.63">5722 12954 61 0,'14'6'30'15,"-3"41"-29"-15,-11-25 51 0,0 6-50 16,0 25 0-16,0 1 0 16,0 15 1-16,-4 6-6 15,4 10 1-15,4 15-2 16,-1 0 0-16,4-2-13 15,4-17 1-15,-8-21-3 16,8-16 0-16</inkml:trace>
  <inkml:trace contextRef="#ctx0" brushRef="#br4" timeOffset="207618.71">7497 13283 53 0,'-15'50'26'0,"-6"16"-30"0,11-38 49 0,-19-3-42 16,-6 10 1-1,0 9 0-15,-7 3 1 0,-1 3-7 16,1 0 1-16,0-6 2 15,6-10 0-15,12-5-7 16,-5-7 1-16,12-10-11 16,6-18 0-16,8-10-1 15,-4-15 0-15</inkml:trace>
  <inkml:trace contextRef="#ctx0" brushRef="#br4" timeOffset="207815.23">7116 13292 41 0,'28'7'20'0,"-14"5"-15"16,0-9 39-16,-3 7-39 0,6 5 1 16,4 10 1-16,4 10 0 15,10 6-10-15,-3 9 1 16,7 6 5-16,10 16 1 16,4 1-5-16,4 2 1 15,-4-6-7-15,-4-16 0 16,4-9-10-16,-7-10 0 15</inkml:trace>
  <inkml:trace contextRef="#ctx0" brushRef="#br4" timeOffset="208220.51">9105 13675 65 0,'-3'37'32'0,"-1"17"-33"0,4-39 55 16,-3 1-54-16,-8 3 1 15,0 6-1-15,1 3 1 16,-1 0-5-16,4-6 1 15,4-6-8-15,3-10 0 16,7-15-8-16,-4-16 1 16</inkml:trace>
  <inkml:trace contextRef="#ctx0" brushRef="#br4" timeOffset="208427.91">9035 13399 47 0,'10'19'23'0,"4"-4"-16"0,-10-15 35 0,-1 4-42 16,4-4 1-16,4-4-2 15,0 1 1-15,6-3-9 16,15 0 0-16,-7-1-6 16,3 4 1-16</inkml:trace>
  <inkml:trace contextRef="#ctx0" brushRef="#br4" timeOffset="208714.23">9352 13753 39 0,'0'32'19'0,"4"-29"-22"0,-4 0 29 0,0-3-27 0,3-6 0 0,4-7-4 0,0-6 0 0,0-3 5 0,0-3 0 0,0-9-3 0,4 2 0 16,3 10 2-16,4-3 0 0,3 0 5 16,4 3 0-16,3 7 2 15,4 5 1 1,-8 10 1-16,1 6 1 0,0 7-2 16,-1 12 0-16,5 6-3 15,-5 16 0 1,8 4-4-1,3-1 1-15,-3-6-7 0,3-10 0 0,8-9-10 16,3-9 0-16</inkml:trace>
  <inkml:trace contextRef="#ctx0" brushRef="#br4" timeOffset="209223.24">12125 13283 45 0,'0'28'22'0,"0"-15"-14"0,0-20 32 0,-4 10-37 16,1-3 0-16,-8 7 1 16,-10 2 1-16,0 4-5 15,-7 6 0-15,0 6 4 16,3 6 1-16,-3 7-2 16,3 6 0-16,0 12-2 15,4 10 1-15,3 3-5 16,8 6 0 31,3-12-5-47,7-7 0 0,3-12-10 0,11-16 1 0,8-12-1 15,9-13 0-15</inkml:trace>
  <inkml:trace contextRef="#ctx0" brushRef="#br4" timeOffset="209530.21">12340 13678 49 0,'25'-6'24'0,"-7"-10"-25"0,-15 13 49 0,-3-3-45 0,-3-4 0 0,-5 4 1 0,-2-3 1 15,-8-1-6 1,-6 7 0-16,-5 6 4 0,1 3 1 16,0 10-5-16,0 6 1 0,-1 6-3 15,8 10 1-15,4-7-2 16,6-3 1-16,4 1-1 15,7-7 1-15,11-4 1 16,10-8 1-16,14-7 1 16,0-9 0-16,1-7-1 15,-5-9 1-15,1-3-14 16,7-3 1-16,-7-7-2 16,10-2 1-1</inkml:trace>
  <inkml:trace contextRef="#ctx0" brushRef="#br4" timeOffset="209813.16">12675 13709 67 0,'4'54'33'0,"-4"24"-37"0,-4-59 68 0,1 9-63 0,-1 7 1 0,1-1-1 0,-8-9 0 0,1 10-4 0,-8-7 1 0,4 3-3 0,3-6 0 0,1-9-10 0,3-10 1 0,7-15-7 0,7-7 1 0</inkml:trace>
  <inkml:trace contextRef="#ctx0" brushRef="#br4" timeOffset="210230.65">13099 13352 60 0,'3'16'30'0,"1"5"-27"0,-1-17 54 0,4 2-55 15,0 3 0-15,4-6 2 16,3 1 0-16,4-1-4 16,3-3 0-16,7 0 4 15,4-3 0-15,-4 3-1 16,-3 0 0-16,-4 3-2 0,-7 3 1 16,-3 3-4-16,-11 4 0 15,-7-4-3-15,-4 4 1 16,-3-4-1-16,0-2 0 15,0 2-1-15,3 4 1 16,4-1 3-16,3 1 0 16,4-1 2-16,8 7 0 15,6-3 1-15,7-1 0 16,3 4 1-16,5 0 0 16,-5-3-1-1,1-1 0 1,-4-2-1-16,-7-1 1 0,-7 10-2 0,-10 10 1 0,-15-4-5 15,-17 3 1-15,-4 4-8 16,-10-1 1 0,-1-9-7-16,1-6 0 15</inkml:trace>
  <inkml:trace contextRef="#ctx0" brushRef="#br4" timeOffset="210635.29">13589 13013 64 0,'-7'60'32'0,"32"18"-34"0,-15-56 58 0,4 6-54 0,11-3 1 15,7 10 3-15,7 9 0 16,6 6-7-16,8-6 0 16,0 12 4-16,-3 1 1 15,-12 5-3-15,-6-5 1 0,-11 12-4 16,-6 12 1-16,-15 1-8 15,-22 0 1-15,-20 5-14 16,-32-5 0 0</inkml:trace>
  <inkml:trace contextRef="#ctx0" brushRef="#br5" timeOffset="-211176.25">3041 15801 18 0,'7'12'9'0,"4"-5"1"0,-11-7-2 0,0 0-6 16,0 0 1-16,0 0 1 16,0 0 1-16,0-7-6 15,0 7 1-15,0 0 4 16,3-6 0-16,-3 0-1 15,0 0 1-15,-3 6-1 16,-8-3 1-16,-7-4-1 16,1 1 0-16,-4 0-1 15,-11-1 1-15,-7 1-1 16,-21 3 0-16,0-3 0 16,0 3 1-16,0 3-1 15,-10 3 1-15,-1 6 0 16,-7 7 0-16,-13 3-1 15,2-1 1-15,19 1-1 16,-4-3 0-16,10 3 0 0,4-7 0 16,4 1-1-16,14-4 0 15,-8 1 0-15,18-1 0 16,-6-3 0-16,6 1 0 16,4 2-1-16,-1 0 1 15,8-2-1-15,4-1 1 16,3-3-1-16,6-3 1 31,5 0 0-31,3-3 0 0,0 3 0 0,3-6 0 0,5 3 0 16,2-1 0-16,-10-2-2 15,4-3 1-15,3 2-2 16,-7-2 0-16,3 0-3 16,-3-4 1-16,0 4-6 31,0-1 1-31,-3-5-8 0,-8-4 1 15</inkml:trace>
  <inkml:trace contextRef="#ctx0" brushRef="#br5" timeOffset="-208321.91">25661 8103 46 0,'18'9'23'0,"-8"-12"-12"0,-3 0 24 15,0 3-32-15,-3-3 1 16,3-4 3-16,-7 1 1 15,0-3-10-15,-7 2 0 16,-4 1 6-16,-3 0 0 16,-7 6-2-16,-11 3 1 0,-6 3-3 15,-8 7 1-15,0 6-2 16,-7 6 0-16,3 6-2 16,1 0 1-16,7-6-1 15,3 0 1-15,7 4-1 16,8 2 1-16,9 10 1 15,15-10 1-15,15 7 0 16,9-4 1 15,15-9 2-31,10-3 1 0,4-15 0 0,0-7 1 0,-3-10 0 16,-12-12 0-16,-2-12-1 16,-5 2 1-16,-9-15-4 15,-8-9 1-15,-4 3-1 16,-6-1 0-16,-4 4-2 15,-7 9 1-15,-11 7 0 16,-7-1 0-16,-6 10-1 16,-8 6 0-16,0 10-2 0,-3 6 1 15,-1 19-2-15,5 9 1 16,2 12 0-16,1 10 0 16,7-3 1-16,7 6 0 15,14 4 1 1,3-1 0-1,11 4 2-15,11-7 1 0,6-10-1 0,15-11 0 16,11-14 1-16,10-15 0 0,-4-6 1 16,-3-13 0-16,-7-9 0 15,-11 0 1-15,-10 0-1 16,-11-13 0-16,-7-9-2 16,-7-1 1-16,-4-2-2 15,-3 6 0-15,-10 6-1 16,-8 7 1-16,-3 9-2 15,-7 3 1 1,-4 12-1-16,4 17 0 0,-4 12-1 16,3 15 0-16,8 10 0 15,7-3 1-15,7 6 0 16,7 9 0-16,7-6 2 16,10 1 0-16,12-11 1 15,13-8 0-15,11-14 2 16,3-5 0-16,-10-10 0 15,0-9 0-15,0-16 0 16,-4-9 0-16,-10-4-1 16,-11-12 0-16,-7-3-1 0,-7-7 0 15,-4 4-1-15,1 0 1 16,-8 3-3-16,-7 6 1 16,-10 15-1-16,-4 17 0 15,-3 6-2-15,-4 12 1 16,4 16-1-16,0 9 1 15,7 16-1-15,3 7 0 16,4 2 1-16,7 13 0 16,10-6 1-16,11 3 0 15,7-7 2-15,11-12 1 16,10-9 2-16,15-19 0 0,-8-16 1 16,7-9 0-16,4-16 0 15,-10-13 1-15,-12-9-3 16,-9 10 1-16,-19-20-2 15,-14 1 1-15,1 0-2 16,-8-4 1-16,-10 7-3 16,-7 6 1-16,-4 13-2 15,-3 15 0-15,3 13 0 16,0 9 0-16,0 13 0 16,4 9 0-16,7 7 1 15,7 3 0-15,6-4 2 16,8 7 0-16,4 3 1 15,10 6 1-15,11-19 1 16,10-3 0-16,11-6 1 16,6-6 0-16,1-10-1 0,-14-15 1 15,-4-16-1-15,-7 0 0 16,-3-19-1-16,-7-9 1 16,-4-4-1-16,-7-2 0 15,-11 5 0-15,-7-2 0 16,-6 2-2-16,-4 7 0 31,-4 16-3 16,-3 12 1-16,-1 13-2-31,4 12 1 16,1 7-1-16,-1 15 0 15,4 10 1 1,3 2 0-16,11 14 2 0,14-10 0 0,3 3 1 0,8 0 0 0,7-7 1 0,6-2 0 0,8-10 1 0,3-6 0 0,-3-15 0 16,-4-14 0-16,-3 1 0 0,-11-19 0 0,-10-13 0 0,-4-9 0 0,-7-3-1 15,-4 0 0-15,-7 0 0 16,-10-4 1-16,0 10-3 16,0 10 1-16,-4 9-3 15,0 12 1-15,1 17-1 16,2 2 1-1,5 19-1-15,-1 9 0 0,11 4 1 16,7 9 0-16,7 3 1 16,10-12 1-16,12-1 1 0,2-2 0 15,8-4 1-15,3-9 0 16,1-9 0-16,-5-7 0 16,-3-9 0-16,-6 0 0 15,-8-13-1 16,-7-12 1-15,-4-7-2 0,-6-5 0-16,-4-4 0 0,-7 3 1 0,0 16-2 0,-8 3 1 0,5 0-2 15,-8 6 1-15,0 7-1 0,1 18 0 16,-1 10 0-16,4 9 0 0,7 4 0 16,0 5 0-16,14 4 1 15,7-13 0-15,3 1 1 16,4 2 0-1,4-6 1 1,10-3 1-16,7-10 0 16,4-5 0-16,0-7 0 0,-4-7 0 0,-3 4-1 15,-11-6 1-15,-7-13-2 16,-7-6 1 0,-7-4-1-16,-7-2 0 0,0-4 0 15,-3-2 0 1,-8 5 0-16,4 13 0 0,-7-3-1 15,3 9 1-15,1 16 0 16,2 10 0-16,5 9 0 16,-1 9 1-16,4 3-1 15,4 10 1-15,6-3 1 16,4-7 0-16,4 0-3 0,6-3 1 16,1-6-7-16,0-9 0 15,-8-10-16-15,-6-9 0 16</inkml:trace>
  <inkml:trace contextRef="#ctx0" brushRef="#br5" timeOffset="-205829.13">4276 15541 40 0,'-7'25'20'0,"14"-10"-12"15,-7-15 20-15,0 0-24 16,3-6 1-16,4-3 3 16,11-13 1-16,-4-6-11 15,7-13 1-15,4-3 6 16,14-6 0-16,3-16-2 16,7-9 0-16,4-16-4 15,4 0 1-15,-4-3-2 0,7 9 0 16,-11 7-2-16,-3 9 1 15,-11 9-1-15,0 13 1 16,-6 9 1-16,-8 10 0 31,-7 12-1-31,0 10 0 0,-3 12 0 0,-1 10 1 16,-10 3-1-16,0 19 1 16,0 2 0-16,-10 17 0 15,-1 6 2-15,-3 9 1 16,0 3-1-16,3 6 1 15,1 1 0-15,-1 6 1 0,4 0-2 16,7-4 1-16,0-5 0 16,7-10 0-16,-3-16-1 15,3-12 0-15,3-13-1 16,-6-12 0-16,6-16-6 16,1-13 0-16,3-9-6 15,0-12 1-15</inkml:trace>
  <inkml:trace contextRef="#ctx0" brushRef="#br5" timeOffset="-205602.28">4607 15331 61 0,'0'9'30'0,"25"-22"-34"0,-14 7 60 15,3 0-55-15,7-7 1 16,7-2-1-16,11-4 1 16,0 0-7-16,-1 3 1 15,1 1-9-15,4-4 0 16,-5-9-6-16,-6 3 1 16</inkml:trace>
  <inkml:trace contextRef="#ctx0" brushRef="#br5" timeOffset="-205303.93">5440 14628 64 0,'-7'16'32'0,"-4"25"-33"15,11-26 60-15,-3 10-58 16,-4 4 1-16,3 14 0 16,-3 11 0-16,0 15-5 15,3 3 1-15,4 6 0 16,0 1 1-16,0-1-5 16,4-15 1-16,7-16-5 15,-8-13 1-15,1-12-3 0,3-15 0 16,-7-7-6-16,-7-16 1 15</inkml:trace>
  <inkml:trace contextRef="#ctx0" brushRef="#br5" timeOffset="-205049.59">5454 15171 49 0,'28'15'24'0,"7"-12"-21"0,-13-3 44 15,-1 0-42-15,11 0 0 0,6 0 5 16,1 7 0-16,-7-7-12 16,-4 0 1-16,-10 6 7 15,3 3 0-15,-10 1-3 16,-11 9 0-16,-11 3-5 16,-21 3 1-16,-7 3-5 15,-6 0 0-15,-5-3-6 16,1-6 1-16,6-6-10 15,12-10 0-15</inkml:trace>
  <inkml:trace contextRef="#ctx0" brushRef="#br5" timeOffset="-204688.72">6350 14979 48 0,'11'3'24'0,"-8"4"-20"0,-3-7 36 15,-7 0-37-15,-4 0 0 16,-6 3 0-16,-8 3 1 16,-3 7-6-16,-4 6 1 15,4 2 3-15,-4 5 1 16,8-1-2-16,2-3 0 15,12-10 0-15,-1 4 0 16,4 6 1-16,7 0 0 0,11-3 1 16,3-1 1-1,7 4 0-15,4-3 0 16,-1 0 0-16,-2-3 0 0,-5 2-6 16,-6 4 0-16,-15 3-9 15,-17 1 1-15,-7-11-11 16,3-2 0-16</inkml:trace>
  <inkml:trace contextRef="#ctx0" brushRef="#br5" timeOffset="-203863.06">7722 15318 57 0,'-17'34'28'0,"-8"-2"-27"0,25-26 45 0,-11 4-43 16,4 2 0-16,-3-3 2 16,-1 4 0-16,4-10-7 15,4 3 1-15,3-6 4 16,0-6 0-16,0-6-1 16,10-7 0-16,8-6-1 15,3-13 1-15,7 4-1 16,4 5 0-16,-4-2-2 15,4 3 1-15,-11 3-1 0,-3 3 0 16,3 6 0 0,-11 4 0-16,1 2 0 0,-4 4 1 15,0 9-1-15,-3 6 0 16,-4 1-1-16,0-1 0 16,-4 7-1-16,1-4 0 15,-1 1-1-15,1-4 0 16,-1-5 1-16,4-1 1 15,7-10 1-15,4 1 1 16,10 6 0-16,-7-3 0 16,4-3 0 31,-1-4 0-47,4 4 0 0,1-3 1 0,-1 2-1 0,-4 1 1 15,1 3 0-15,3 3 0 0,-7 0 1 0,4 3 1 0,0 3-1 16,-8 1 1-16,4-4-1 15,0 3 1-15,1 10-3 16,-1-1 0-16,-4 4-5 16,4 0 0-16,4-3-9 15,-4-7 1-15,14-9-6 16,4-6 1-16</inkml:trace>
  <inkml:trace contextRef="#ctx0" brushRef="#br5" timeOffset="-203471.29">8565 15183 34 0,'4'0'17'0,"7"-9"-9"16,-11 9 23-16,0 0-27 16,0 0 0-16,0-3 3 0,0 3 0 15,-4 0-9-15,-7 0 1 16,-3 6 5-16,-7-3 1 16,-4 6-3-16,1 7 1 15,-1 0-2-15,0 6 1 16,4 0-2-16,0-3 1 15,7-1-2-15,7 4 1 16,7-3-1-16,7-6 1 16,7-4-1-16,7-6 0 15,0-3 0-15,1-3 0 0,2-3-1 16,-3-4 1-16,8-5-1 16,-15-1 1-16,3 3-1 15,1 1 0-15,-4 3 1 16,-3 2 0-16,-1 7 1 15,-3 7 1-15,0-1 0 16,-3 6 0-16,3-2 0 16,-3 5 0-16,6 1-6 15,4-3 1-15,7-7-10 16,11-6 0-16,7-10 0 16,0-2 0-16</inkml:trace>
  <inkml:trace contextRef="#ctx0" brushRef="#br5" timeOffset="-203244.42">9285 15004 47 0,'4'13'23'16,"-11"21"-25"-16,-4-21 48 0,-3 9-42 0,-11 0 0 16,4 3 2-16,-7 6 0 15,-4 7-7-15,-7-4 0 16,-3-2 5-16,0 2 1 15,6-2-5-15,8-4 0 16,3-9-6-16,11-10 0 16,4-6-9-16,6-15 0 15,8-13-4-15,-1-13 1 0</inkml:trace>
  <inkml:trace contextRef="#ctx0" brushRef="#br5" timeOffset="-203081.67">8975 15020 54 0,'21'22'27'0,"7"50"-31"16,-17-56 53 0,3 12-48-16,0 16 1 0,7 0-1 15,4 12 0-15,10-2-3 16,0-7 1-16,4-3-5 16,-4-10 1-16,-3-9-11 15,-4-15 0-15</inkml:trace>
  <inkml:trace contextRef="#ctx0" brushRef="#br5" timeOffset="-202164.83">11024 15343 48 0,'-10'19'24'0,"10"-10"-18"0,-4-9 34 0,-6 0-38 16,-4 3 1-16,-11-3 0 16,-3 4 0-16,-4-1-4 15,7 3 0-15,-3 3 3 16,3 4 0-16,1 3-1 15,2-1 0-15,5 1-2 16,3 0 0-16,7-7-1 16,3 4 0-16,8-4-1 0,6 0 1 15,1-2 0-15,3-4 0 16,0 0 0-16,0-3 1 16,0-3 1-16,4-3 0 15,-4-7 0-15,4-6 0 16,-1 0 0-16,1 1 0 15,3-1 0-15,0 0 0 16,-3 3 0-16,-1 10 1 16,-2 0-2-16,-1 6 1 15,-4 6-1-15,1 7 0 16,-4 2 0-16,0 4 0 16,0 0 0-16,0-3 0 0,0-1 1 15,7 4 1-15,0-6-1 16,8-4 1-16,6-3 0 15,3-6 0-15,1-3 0 16,0-9 0-16,7-17-1 16,3-5 0-16,4-10 1 15,-4-6 0-15,4-22-1 16,-11-10 0-16,-6-15 0 16,-12-7 0-16,-6 10 0 15,-11-6 0-15,0 15 0 16,-4 7 1-16,-6 9-1 15,-1 19 1-15,-3 18-1 16,-4 20 0-16,4 18 0 16,4-3 1-16,-11 44-1 15,-1 22 0-15,1 16-1 16,7 18 1-16,4 7 0 0,6-3 0 16,11 3-2-16,4-10 0 15,6-22-2-15,1-15 0 16,0-16-5-16,-4-12 0 15,-7-23-6-15,-7-18 1 16</inkml:trace>
  <inkml:trace contextRef="#ctx0" brushRef="#br5" timeOffset="-201946.68">11229 15202 62 0,'-14'25'31'0,"14"-19"-41"16,3-6 61-16,8 0-50 0,10-6 0 0,7-3 1 16,22 2 1-16,13-5-4 15,25-10 1-15,1-3-5 16,-5 0 0-16,1 0-12 16,-11 6 0-16</inkml:trace>
  <inkml:trace contextRef="#ctx0" brushRef="#br5" timeOffset="-201488.98">13328 15086 45 0,'3'0'22'0,"5"0"-5"0,-5 3 27 0,-6 0-38 16,-5 7 0-16,-2 2 2 15,-8 7 0-15,-6 0-11 16,-12 9 0-1,-6 13 8-15,0 6 0 0,3 6-6 16,4-3 1-16,-1 4-5 16,1-4 0-16,7-6-9 15,7-19 0-15,6-22-7 16,5-16 1-16</inkml:trace>
  <inkml:trace contextRef="#ctx0" brushRef="#br5" timeOffset="-201264.52">12922 15236 47 0,'28'104'23'0,"8"-35"-28"0,-19-47 37 15,12 0-33-15,6 6 1 0,0 7-1 16,-3-4 1-16,-4-3-5 15,-3-6 1-15,-4-13-8 16,0-5 0-16</inkml:trace>
  <inkml:trace contextRef="#ctx0" brushRef="#br5" timeOffset="-200940.01">13533 15202 59 0,'0'3'29'0,"0"-3"-26"0,0 0 54 0,0 6-52 0,0-2 1 16,7-1 2-16,0 3 0 15,3-3-11-15,8-6 0 16,10 3 6-16,4-6 0 16,0-1-6-16,-4 4 0 15,-7 0-9-15,-7 6 1 16,-7 4-11-16,-10-4 0 16</inkml:trace>
  <inkml:trace contextRef="#ctx0" brushRef="#br5" timeOffset="-200755.63">13487 15497 66 0,'7'28'33'0,"14"-9"-31"0,-18-13 53 0,8 0-56 0,3 1 1 0,11-4-3 0,7-3 1 0,3-3-5 0,0-1 1 0,0-5-13 16,4-13 0 62</inkml:trace>
  <inkml:trace contextRef="#ctx0" brushRef="#br5" timeOffset="-200452.81">14489 15139 60 0,'3'7'30'0,"-21"-11"-29"0,11 4 45 16,-7-3-43-16,-10 3 0 31,-8 0 0-31,-7 3 1 0,-3 4-5 0,3 2 0 16,0 10 1-16,7 9 1 16,1 7-4-16,2 9 1 15,8 9-2-15,7 0 1 0,4 0-1 16,10-2 0-16,3-14 1 31,18-5 0-31,18-10 3 0,10-16 1 16,18-12 3-16,0-7 0 0,-10-15 0 15,-8-7 1-15,-13-12-1 16,-5-3 1-16,-9 3-8 16,-8-3 1-16,-11-7-17 15,-13 7 0 1</inkml:trace>
  <inkml:trace contextRef="#ctx0" brushRef="#br5" timeOffset="-199513.68">16016 15425 58 0,'0'12'29'0,"4"1"-24"16,-4-13 40-16,-4 0-42 0,1 0 0 0,-4-3 1 0,-4-4 0 0,0 1-5 15,-3 3 0-15,-7 0 3 16,-7 6 1-16,3 6-4 15,-3 4 1-15,3-1-4 16,4 4 0-16,7 3-4 16,3 0 1-16,8 3-6 15,6 0 1-15,8-7 0 16,7-2 1-16,6-7 1 16,-3-6 1-16,4-9-3 15,7-7 1-15</inkml:trace>
  <inkml:trace contextRef="#ctx0" brushRef="#br5" timeOffset="-199239.89">16298 15591 62 0,'0'12'31'0,"-14"-24"-38"0,18-1 66 0,-8-2-56 16,-3-17 0-16,-3-12-1 15,-1-12 1-15,0 3-5 16,4-16 1-16,0-4 2 16,0-8 0-16,4 3-3 15,3 2 1-15,3 7-2 16,8 3 1-16,-1 16-1 15,12 13 1-15,6 12-1 16,0 9 1-16,7 10-3 16,-3 2 1-16,-4 8-9 15,1 5 1 1,-15 0-5-16,-4 1 0 0</inkml:trace>
  <inkml:trace contextRef="#ctx0" brushRef="#br5" timeOffset="-199055.42">16087 15274 71 0,'-4'38'35'0,"29"-10"-38"0,-11-25 70 0,11 0-65 0,6 0 1 0,12 0-2 0,10-6 0 15,7 0-8-15,0-6 0 16,7-4-14-16,-7-12 0 15</inkml:trace>
  <inkml:trace contextRef="#ctx0" brushRef="#br5" timeOffset="-198412.98">17720 15685 53 0,'14'-60'26'0,"4"-31"-24"0,-15 57 28 0,1-16-28 16,-1-7 1-16,-3-12 1 16,0-6 0-16,4 3-5 15,-1 3 0-15,4 6 4 16,4 7 0-16,7 9-1 16,3 9 0-16,0 7-1 15,0 12 0-15,4 6-3 16,0 13 1-16,3 3-6 15,-11 7 1-15,-6 2-11 16,-11 1 0 0</inkml:trace>
  <inkml:trace contextRef="#ctx0" brushRef="#br5" timeOffset="-198182.38">17477 15509 67 0,'24'25'33'0,"33"-21"-37"0,-36-4 58 0,11-4-55 0,14 4 1 0,3-6-6 16,0-3 0-16,-3-4-1 15,0-6 0-15,0 1-12 16,-4-4 1-16</inkml:trace>
  <inkml:trace contextRef="#ctx0" brushRef="#br5" timeOffset="-197826.95">18461 15189 58 0,'7'-3'29'0,"-7"6"-31"0,0-3 49 0,-4 7-42 0,-3-7 0 16,-3 6 2-16,-11 10 0 15,-4 9-10-15,-3 6 1 16,-4 19 6-16,-3 0 0 16,3 10-4-16,4 9 1 0,7-3-2 15,6 0 0 1,8-7-3-16,7-5 1 0,7-4-7 16,8-16 0-16,6-9-9 15,0-18 0-15</inkml:trace>
  <inkml:trace contextRef="#ctx0" brushRef="#br5" timeOffset="-197472.36">18662 15469 56 0,'3'28'28'0,"-24"3"-28"15,14-28 44-15,-3 0-42 16,-8 1 0-16,-3-1 2 0,3 3 1 0,4 0-6 16,-4 7 1-16,4 2 2 0,0 4 1 15,0 3-3-15,4 3 0 16,-1-3-2-16,4-3 1 16,3 0-1-16,8-3 0 15,3-1 0-15,0-9 0 16,11-9 1-16,6 3 1 15,5-9-3-15,-1-7 0 16,0-9-5 0,4-6 1-16,3-10-10 0,0-15 1 47</inkml:trace>
  <inkml:trace contextRef="#ctx0" brushRef="#br5" timeOffset="-197235.59">18711 15161 58 0,'4'44'29'0,"10"-28"-34"0,-3-1 51 0,3 7-44 15,0 7 1-15,3 8 4 16,-2 10 1-16,-5-3-9 15,-3 13 0-15,-3 2 3 16,-4 4 1-16,-4 3-6 0,1-3 0 16,-1-10-11-16,1-9 0 15,3-25-6-15,7-10 1 16</inkml:trace>
  <inkml:trace contextRef="#ctx0" brushRef="#br5" timeOffset="-196836.89">19096 15371 72 0,'3'16'36'0,"12"9"-38"0,-8-19 70 0,3 4-64 15,4-4 0-15,7-3-1 16,4 0 1-16,7-6-6 16,3 0 0-16,0 0-1 15,-3 3 1-15,-7-3-10 16,-7 3 1-16,-11 0-13 15,-11 0 1-15</inkml:trace>
  <inkml:trace contextRef="#ctx0" brushRef="#br5" timeOffset="-196660.44">19057 15675 64 0,'-14'57'32'0,"17"-45"-24"0,5-5 49 0,2-4-55 0,8 3 1 0,6-6-2 0,5 3 1 0,-1-6-9 0,0 3 1 16,-3-6-14-16,0-4 1 16</inkml:trace>
  <inkml:trace contextRef="#ctx0" brushRef="#br5" timeOffset="-195245.78">19763 15177 61 0,'-11'22'30'0,"18"-22"-21"0,-7 0 40 16,0 0-45-16,7 0 0 15,0 3 2-15,0-3 0 16,7 0-8-16,8-6 0 16,9 6 6-16,1 0 0 15,-4 0-3-15,-3 0 1 0,0 3-1 16,-11-3 1-16,-7 0-2 15,-7 9 1-15,-7 7-3 16,-4 0 1 0,-3 2-2-16,-4 1 1 0,4 3-2 15,0-3 0-15,0 0-1 16,0 0 0-16,7-1 0 16,0 1 1-16,0-3 0 15,3 0 1-15,1 2 0 16,-1 1 1-16,1-6 1 15,-1-1 0-15,1 7 0 16,-1-3 1-16,4 0-1 16,4 2 1-16,3-2 0 15,3 0 1-15,4-1 0 16,8 1 1-16,2 3 2 16,8 0 1-16,-4-1 1 15,-7-2 0-15,-3 3-1 16,-11 6 1-16,-10 3-3 0,-22 10 1 15,-17 0-7-15,-29 9 1 32,-81 22-20-32,18 9 0 15</inkml:trace>
  <inkml:trace contextRef="#ctx0" brushRef="#br5" timeOffset="-191522.53">1221 17726 56 0,'17'10'28'0,"33"-17"-25"16,-33 1 29-16,4-3-30 15,1-4 1-15,20-2 1 16,14-4 0-16,4-3-6 16,22-10 1-16,6-8 2 15,21-4 1-15,11-6-7 16,0-7 0-16,-11 4-5 15,-20 12 1-15,-15 7-5 16,-14 8 0-16,-11 8-2 16,-14 2 0-16</inkml:trace>
  <inkml:trace contextRef="#ctx0" brushRef="#br5" timeOffset="-191192.32">1111 18030 61 0,'7'16'30'0,"32"-10"-34"0,-18-12 66 0,18-3-58 16,10-4 0-16,26 1 2 16,30-13 0-16,15-13-8 15,21-6 0-15,8-12 4 16,-12 2 1-16,-17 7-6 16,-18 3 1-16,-10 13-10 15,-18 3 0-15,-3-4-10 16,-22 14 1-16</inkml:trace>
  <inkml:trace contextRef="#ctx1" brushRef="#br5" timeOffset="56131.5">15790 9827 0,'0'0'0,"0"0"0</inkml:trace>
  <inkml:trace contextRef="#ctx0" brushRef="#br5" timeOffset="-189090.65">20507 13019 38 0,'18'13'19'0,"20"-19"-11"16,-23-4 19-16,2-2-21 0,1 2 1 16,-1-2 2-1,-2-4 1-15,-5 0-12 0,-3 4 1 16,0 3 9-16,0-1 0 15,-3 4-4-15,3 3 0 16,-7 3-2-16,-4-3 1 16,-10-1-2-16,-7 4 0 15,-11 4-4-15,-3 2 1 16,-4 3-2-16,0-2 1 16,4 11-3-16,-7 11 0 15,10 5-1-15,11 13 0 0,3 10 2 16,11-4 1-16,7 0 3 15,11-6 0-15,14-6 4 16,13-13 1-16,15-12 3 16,-3-16 0-16,-5-6 0 15,-2-7 1-15,-8-12-2 16,-7-6 1-16,-7-1-3 16,-10-5 0-16,-11 2-3 15,0-3 1-15,-11-2-2 16,-3 15 1-16,-10 3-2 15,-8 3 1-15,-7 6-2 16,-3-2 0-16,-1 12-2 16,5 12 0-16,-12 7 0 15,8 6 0-15,7 9 0 0,6 19 0 16,12-9 1 0,6 0 1-16,8-1 1 0,13-5 0 15,8-7 3 1,14-12 0-16,10-10 2 15,11-9 1-15,7-16 0 0,-11-19 1 32,-3-2-1-32,-4-7 1 0,-10 0-4 0,-11 3 1 47,-10 0-2-1,-11 3 1 1,0 0-2-31,0 7 0 0,-7 6-2 30,-7 6 1-46,-14 12-1 0,-8 13 0 0,-6 13-3 0,0 0 1 0,-1 3-1 0,1 6 1 0,0 3 0 0,13 0 1 16,5-3 1-16,10 6 0 0,10-2 3 0,8-1 0 0,6-12 1 0,11-1 1 0,11-12 1 0,7-6 1 16,0-9-1-16,-4-4 1 0,-7-12-1 0,-3 0 0 0,-7 6-2 0,-8-7 0 0,-6-2-1 0,-8 0 0 0,-6 3-1 0,-8 2 0 0,-7 8-2 15,-3 5 1-15,0 10-1 16,0 9 0-16,-1 7-2 0,1 2 0 16,-7 1-1-16,7 3 1 15,6 6 0 1,8 6 1-16,11 4 1 0,10-1 0 15,7-5 2-15,11 2 1 16,10-12 2-16,7-10 1 16,4-12 1-16,-7-6 0 15,-4-10-1-15,-7-9 1 16,-6-1-2-16,-8 4 1 16,-11-3-3-16,-6 0 0 15,-8 0-1-15,-3 3 0 16,-7 3-2-16,-4 9 0 0,-3 7 0 15,0 12 0-15,3 10-1 16,-3-7 0-16,0 13 1 16,3 3 0-1,4 3 1-15,7 1 0 0,10-1 1 16,4 3 0-16,4 4 0 16,3-10 1-16,3-3 1 15,8-7 0-15,3-11 0 16,4-11 1-1,3-5-1-15,-3-7 0 0,-4-6-1 16,-4-10 0-16,-6 13-1 16,-7-6 0-16,-4 0 0 15,-7-3 0-15,-1 2 0 16,-2 4 1-16,-1 6-1 16,1 4 1-16,-4 8 0 15,-1 14 1-15,-2 5-2 0,-1 1 1 16,4 6 0-16,0 3 0 31,3 6-1 0,4 0 1-15,4 0-1 0,3 4 0-16,7-1-1 0,7 7 1 0,11-7-2 0,10-6 0 0,4-16-7 0,0-9 1 0,-8-18-15 0,8-11 1 15</inkml:trace>
  <inkml:trace contextRef="#ctx0" brushRef="#br5" timeOffset="-181990.32">29556 13114 40 0,'24'0'20'0,"8"-16"-11"16,-18 0 21-16,4-3-26 15,-4-6 0-15,-3 6 1 16,-4-2 0-16,-14-1-7 16,-18 0 1-16,-3 6 4 15,-8 7 1-15,-6 9-3 16,-4 6 0-16,-10 0-2 0,3-3 1 15,3 10-2-15,8 6 0 16,3 6 0-16,11 3 1 16,10 9 0-16,8 14 1 15,13-11 1-15,19 4 0 16,13 0 1-16,14-3 1 16,-3-16 0-16,11-9 0 15,6-16 0-15,-6-3 1 16,-8-16-1-16,-10-13 1 0,-11 1-3 15,-14 0 1-15,-14-1-1 16,-11 1 0-16,-13-3-1 16,3-1 1-16,-4 10-1 15,-7 6 0-15,-3 0-1 16,-4 10 0-16,-3 6-2 16,3 9 1-16,4 7-1 15,10 9 0-15,4 12 0 16,10 13 0-16,11-9 2 15,7-4 0-15,11-2 1 16,7-7 0-16,3-7 2 16,0-8 0-16,4-4-1 15,3-3 1-15,-7-12-1 16,-3-7 0-16,-7-6-1 16,-8-6 1-16,-3-3-2 15,-10-10 1-15,-4 0-1 16,0 13 1-16,0 3 0 15,-4 3 0 1,-3 6-1-16,0 4 1 0,-4 5-1 0,-3 17 0 16,3 5-1-16,1 1 0 15,3 9-1-15,3 0 0 16,7 13-1-16,8 3 0 16,3-10 0-16,4 4 0 15,3-1 1-15,0-6 1 16,0-9 0-16,0-10 1 15,0-9 2-15,0 0 1 0,-7-18-1 16,-3-4 1 0,-4-6-1-16,0-10 1 0,-4 0-1 15,1 1 1-15,-4-1-3 16,-4 3 1-16,1 1-2 16,-8 3 1-16,4 6 0 15,-4 6 0-15,1 9-1 16,-1 7 1-16,0 9 0 15,4-2 0-15,0 11 1 16,3 10 1-16,4 7-2 16,7 5 1-16,7 10 0 15,8 0 0-15,2-12 0 16,8-7 1-16,0-6 0 16,-8-6 1-16,8-4 1 15,10-12 0 1,-3-34 0-1,-11-7 0-15,-3-9-1 0,-11 3 1 16,-7 0-2-16,-11 0 1 16,1 3-2-16,3 6 1 15,-4 7-1-15,-3 12 0 16,-7 10-1-16,-4 9 0 16,-3 9-1-16,3 4 1 15,0-1-2-15,4 4 1 16,0 9 0-16,7 9 1 15,7 7 0-15,7 3 1 16,7 0 0-16,7 6 0 16,4-15 1-16,6-10 0 0,1-3 0 15,-4-16 1-15,11-6 0 16,0-13 0-16,-4-5 1 16,7-7 0-16,-6-7-1 15,-8-5 0-15,-7 2-1 16,-11-3 1-16,-6 1-2 15,-8 2 1-15,-6 4-2 16,-1 9 1-16,0 13-2 16,-6 15 0-16,-12 3-6 15,-2 13 1-15,-12 10-10 16,11 5 1-16</inkml:trace>
  <inkml:trace contextRef="#ctx0" brushRef="#br5" timeOffset="-179646.31">4685 16312 43 0,'0'9'21'0,"7"-15"-9"0,-7 6 21 16,0 0-31-16,0 0 1 15,0-3 1-15,0 3 1 16,-7 3-7-16,-4 3 1 15,-6 4 3-15,-4 9 1 16,-1 3-2-16,-9 3 0 16,-5 0-1-16,5 6 1 15,-1 7-2-15,-3-4 0 16,10 4 0-16,-3 3 0 16,-1 6 0-16,8 0 0 15,4 3-1-15,2 3 0 0,5 1 0 16,-1-4 1-16,11-3-1 15,-10-6 1-15,6-16 0 16,4-7 0-16,0-5 1 16,0-4 0-16,0-2 1 15,0-1 1-15,0-6-1 16,0 3 1-16,4-3-1 16,-1 3 0-16,4-3-1 15,-7 0 0-15,0-3-1 16,0-3 1-16,4-4-4 15,-4 4 0-15,0-3-8 16,0-1 0-16,-4 4-3 16,4 0 1-16</inkml:trace>
  <inkml:trace contextRef="#ctx0" brushRef="#br5" timeOffset="-179015.48">4685 16196 42 0,'18'3'21'0,"-18"7"-15"0,3-7 40 16,4 0-44-16,-7 3 1 16,4 7 0-16,3 2 1 15,-7 4-5-15,0 13 0 16,0 11 3-16,7 26 1 16,3 7-2-16,1 5 0 0,3 13-2 15,4 13 1-15,3-4-2 16,0-2 0-1,-3-10-3-15,-1-19 0 0,-6-19-6 16,-8-18 0-16,-3-23-5 16,-3-12 1-16</inkml:trace>
  <inkml:trace contextRef="#ctx0" brushRef="#br5" timeOffset="-178758.39">4297 16820 62 0,'-4'16'31'0,"8"-13"-33"0,-4-3 61 16,7 0-57-16,3 0 1 15,12-3 1-15,-1-4 0 16,25-5-5-16,7-7 0 15,3-6 1-15,-10 0 0 16,0 3-7-16,-4 0 1 16,-3-3-15-16,0 3 1 15</inkml:trace>
  <inkml:trace contextRef="#ctx0" brushRef="#br5" timeOffset="-178431.74">5200 16303 55 0,'0'15'27'0,"-7"32"-26"15,7-40 37-15,0 27-37 16,0 16 0-16,0 4-1 16,-4 18 1-16,1 3-2 15,-1 16 1-15,4 9-1 16,4-9 0-16,-4-9-3 16,3-23 1-16,1-21-5 0,3-19 0 15,4-26-5-15,-11-14 0 16,0-8-1-16,-11-2 0 15</inkml:trace>
  <inkml:trace contextRef="#ctx0" brushRef="#br5" timeOffset="-178175.04">5062 16751 44 0,'22'9'22'0,"23"-9"-21"0,-23 0 46 0,-1-3-43 16,7 0 0-16,4 0 4 15,10 3 0-15,7 3-9 16,-3 7 1-16,-7 2 5 16,-7 4 1-16,-11 0-3 15,-3-1 1-15,-18 10-4 16,-11 3 0-16,-17 4-5 16,-4 5 1-16,-7 7-5 15,-10 3 1-15,-8-9-9 16,8-3 0-16,10-7-1 15,15-3 0-15</inkml:trace>
  <inkml:trace contextRef="#ctx0" brushRef="#br5" timeOffset="-177816.17">6057 16666 59 0,'-7'4'29'0,"-14"-1"-39"16,7-3 59-16,-4 6-49 0,-14 6 1 16,4 1 1-16,4 6 0 15,-1 3-3-15,-3 3 1 16,6-6 1-16,1-7 0 0,0 7 0 15,14-3 0-15,-3-1 1 16,10 1 1-16,10-3 1 16,1 5 0-16,10 1 0 15,7 3 0-15,0 0-1 16,-3 6 1-16,-7-3-7 16,-8 1 1-16,-10-4-8 15,-10-10 0-15,-4-6-11 16,-4-9 1-16</inkml:trace>
  <inkml:trace contextRef="#ctx0" brushRef="#br5" timeOffset="-176988.72">7758 16911 58 0,'-25'50'29'0,"14"-6"-28"0,8-28 45 0,-4 6-44 16,-4 9 1-16,1 0 0 15,3 1 1-15,3-4-5 16,-7-3 0-16,4-6 4 15,7-3 0-15,0-4-1 16,4-6 1-16,3-6-1 16,4-6 0-16,10-6-2 15,7-10 0-15,0-10-1 16,4-2 0-16,0 2-1 16,3 1 1-16,-10 3 0 15,3 3 0-15,-7 9 1 0,-3 7 0 16,-1 9 0-1,-6 6 1-15,-1 3-2 0,1 7 1 16,-7 0-1-16,-1-1 1 16,1 1-1-16,3 0 0 15,-7-1 1-15,3-2 0 16,-3-4 0-16,7 1 1 16,-3-1-2-16,3-3 1 15,0-2-1-15,3-4 1 16,1-7-1-16,3-2 1 15,4-4-1-15,-1 1 1 16,5-1-1-16,-1 1 1 0,0 2 1 16,0 4 0-16,0 6-1 15,-3 0 1-15,0 6 0 16,3 1 0-16,-4 2 0 16,1 4 1-16,0-1-1 15,-4 4 0-15,0-1 0 16,0 4 0-16,-3 6-1 15,-1 0 0-15,4 1-2 16,-7-1 1-16,4-3-4 16,-1-10 0-16,8-9-5 15,3-6 1-15,0-13-11 16,8-9 1-16</inkml:trace>
  <inkml:trace contextRef="#ctx0" brushRef="#br5" timeOffset="-176772.76">8714 17027 54 0,'-11'31'27'0,"-7"20"-25"0,15-42 43 16,-4 7-43-16,-4-4 1 16,1 1 1-16,-4-1 0 15,3 1-6-15,0-4 1 16,4 1-3-16,4-4 0 15,3-6-13-15,0-13 0 0</inkml:trace>
  <inkml:trace contextRef="#ctx0" brushRef="#br5" timeOffset="-176328.21">8587 16745 37 0,'14'12'18'0,"10"-12"-15"16,-13 0 17-16,3 0-20 16,7 0 0-16,4 0-6 15,0 3 1-15,-1 4 3 16,-2 5 1-16,-5 4-2 16,-3 0 0-16,-3-1 0 15,-4 10 0-15,0 4 5 0,-3 5 0 16,-1 4 2-1,-3 6 1-15,0-4 0 16,-3-5 1-16,3-7 0 0,0-3 1 16,0-6-2-1,3-6 1-15,4-4-3 0,0-6 1 16,4-6-4-16,3-10 1 16,0-5-4-16,0-7 1 15,7-1-2-15,-3-2 1 16,0 9 0-16,3-3 1 15,-7 7 2-15,3 5 0 16,1 10 2-16,-4 7 0 16,0 5 0-16,0 7 1 15,-3 3-2-15,-4 3 1 0,4 0-1 16,-11-3 0-16,0-6-4 16,3-1 0-16,1-2-11 15,-1-4 1-15</inkml:trace>
  <inkml:trace contextRef="#ctx0" brushRef="#br5" timeOffset="-174721.25">11314 16936 64 0,'-7'19'32'0,"-8"-7"-39"0,12-12 57 15,-8 4-48-15,-6 2 1 16,-8 6-1-16,-3-2 1 16,-4-1-5-16,0 1 1 15,4 2 2-15,0 4 1 0,0 6-4 16,-1 0 0-16,5 0-1 16,3 0 1-16,6-4-1 15,8-2 1-15,7 0-1 16,7-4 0-16,0-2 2 15,11-7 1-15,3-3-1 16,7 0 1-16,1-13-1 16,2-5 1-16,-2-1-1 15,-1-3 1-15,-7 3-1 16,0 0 0-16,-3 3-1 16,0 1 1-16,-1 5 0 15,-3 4 0-15,-3 0 0 16,-1 6 1-16,-3 9 0 15,1 7 1-15,-1 9-1 16,-4 0 1-16,1 0-1 16,-1 0 1-16,1-3 0 0,3-3 0 15,3-3 0-15,12-7 1 16,6-9 1-16,7-6 0 16,11-16 1-16,10-19 0 15,8-15-1-15,-1-7 0 16,-6-28-1-16,-8-12 0 15,-10-4-2-15,-11-6 0 16,-10 0 0-16,-11 0 0 16,0 7-1-16,-7 12 1 15,-7 15-2-15,-4 13 1 0,-3 22-2 16,-3 19 0 0,-5 22 0-16,-2 22 0 0,-5 16 0 15,1 21 1-15,4 19 2 16,-1 22 0-16,11 16 1 15,7-3 1-15,14 6-2 16,7-3 1-16,7-16-2 16,0-18 0-16,0-26-4 15,1-19 1-15,-5-21-5 16,-6-13 0-16,-4-13-7 16,-7-15 0-16</inkml:trace>
  <inkml:trace contextRef="#ctx0" brushRef="#br5" timeOffset="-174502.47">11462 16503 65 0,'-14'19'32'0,"17"0"-29"0,-3-19 61 0,7-3-58 0,11 3 0 0,14-3 1 0,24-7 0 0,22-2-13 0,24 2 1 15,11 7 3-15,10 6 0 16,-17 4-9-16,-11 5 0 16,-10-6-13-16,-18 4 0 15</inkml:trace>
  <inkml:trace contextRef="#ctx0" brushRef="#br5" timeOffset="-174089.2">13607 16688 66 0,'7'13'33'0,"-18"9"-34"0,4-10 52 16,-4 10-50-16,-10 3 1 15,-10 7 0-15,-15 9 0 16,-4 6-3-16,-6 12 0 16,-1 4-1-16,1-4 0 15,3-5-4-15,11-13 0 16,10-10-9-16,7-15 0 0,15-23-5 16,6-12 1-16</inkml:trace>
  <inkml:trace contextRef="#ctx0" brushRef="#br5" timeOffset="-173871.28">13240 16773 55 0,'24'38'27'0,"12"-1"-31"16,-22-18 52-16,7 12-47 15,4 10 0-15,6 16 0 16,5-1 1-16,-12 4-3 15,1-4 0-15,0-9-3 16,-4-9 1-16,0-7-11 16,7-18 0-16,1-10-3 0,-1-9 1 15</inkml:trace>
  <inkml:trace contextRef="#ctx0" brushRef="#br5" timeOffset="-173623.84">13843 16876 58 0,'-7'4'29'0,"18"2"-32"0,-4-6 58 15,3 0-51-15,4 3 0 0,7 0 1 16,11-3 1-16,-4 3-9 15,-3-3 1-15,-4 0 3 16,-3 0 0-16,-4 0-8 16,0 0 1-16,-3 0-14 15,-8 0 0-15</inkml:trace>
  <inkml:trace contextRef="#ctx0" brushRef="#br5" timeOffset="-173442.95">13804 17140 62 0,'-3'19'31'15,"24"9"-24"-15,-11-25 47 0,5 3-53 0,2 4 0 0,8-4-1 16,10 0 0-16,0-3-5 0,1-3 0 16,6-3-9-16,4-12 1 15,3-4-7-15,1-3 1 16</inkml:trace>
  <inkml:trace contextRef="#ctx0" brushRef="#br5" timeOffset="-173188.04">14460 17052 69 0,'-21'25'34'0,"14"-37"-36"16,7 12 66-16,0 0-62 16,11 3 0-16,6-3-1 15,12-3 1-15,2-4-7 16,8-2 1-16,3-4-3 16,4-5 1-16,0-4-14 15,0-10 0-15,-4 7-1 16,-3-3 0-16</inkml:trace>
  <inkml:trace contextRef="#ctx0" brushRef="#br5" timeOffset="-172784.76">14838 16660 76 0,'0'13'38'0,"7"15"-50"16,0-22 80-16,4 0-66 16,6 4 0-16,11-4 2 0,11 4 1 31,11 2-6-31,-8-3 1 16,-10 4 1-16,-8 6 1 0,-10-7-4 15,-6 4 1 1,-12 9-4-16,-7 0 1 0,-3 0-2 15,0-3 1-15,-3 0 1 16,-1 0 0-16,4 3 2 16,3 0 0-16,4 0 2 15,7 1 0-15,7 2 1 16,7-3 1-16,4 3 0 16,0-3 0-16,-4 3-1 15,-4 4 0-15,-13 2-4 16,-18 1 0-16,-15-4-5 15,-10 0 0-15,-6-6-12 16,-8-12 0-16</inkml:trace>
  <inkml:trace contextRef="#ctx0" brushRef="#br5" timeOffset="-172271.98">15586 17284 75 0,'21'38'37'0,"-11"-1"-45"16,-10-24 66-16,-3-4-57 16,-4 13 0-16,-4 7-1 15,-6 5 0-15,-8 7-2 0,-7 3 0 16,0 3-3-1,-3-13 1-15,0-2-8 0,10-7 0 16,8-10-9-16,10-2 1 16</inkml:trace>
  <inkml:trace contextRef="#ctx0" brushRef="#br5" timeOffset="-171794.31">15868 16861 74 0,'7'3'37'15,"-7"-6"-42"-15,7 3 68 0,4 3-61 16,3 0 1-16,7-3 2 15,4 0 1-15,6 3-7 16,5-6 0-16,-1 6 4 16,-3 0 0-16,-8 0-1 15,-2 4 0-15,-8-1-3 16,-11 7 1-16,-10 5-3 16,-7 1 1-16,-4 3-2 15,1-3 1-15,-1 0-2 0,0 3 1 16,4-3 0-16,4-1 0 15,3-2 2-15,3 3 0 16,11 0 1-16,7-1 1 16,8-2 2-16,6 3 0 15,0 0 1-15,0 0 0 16,-3 3-1-16,-7 0 1 16,-11 3-2-16,-14 9 0 15,-18-12-4-15,-14 6 0 16,-10 0-8-16,-8-2 1 15,-3-11-12-15,0-2 0 16</inkml:trace>
  <inkml:trace contextRef="#ctx0" brushRef="#br5" timeOffset="-171299.6">17868 17460 61 0,'18'-10'30'0,"-8"-5"-31"0,-10 15 47 16,0 0-44-16,0 0 1 15,-3 0-1-15,-8 0 1 16,-6 3-4-16,-8-3 0 15,-10 6 1-15,-8 7 1 0,-2 9-4 16,-5 3 0 0,1 3-2-16,3 0 1 0,7 7-3 15,11-4 1-15,7-3 1 16,14-3 0-16,14-9 3 16,17-4 0-16,15-12 0 15,18-12 1-15,6-10-3 16,-3-6 0-16,11-10-8 15,-1-9 0-15</inkml:trace>
  <inkml:trace contextRef="#ctx0" brushRef="#br5" timeOffset="-170989.3">18419 17522 59 0,'7'16'29'0,"-4"-22"-35"0,-3-7 54 16,0-5-46-16,0-4 0 16,-3-10 2-16,-4-15 0 15,-8-12-4-15,-2-14 0 16,-1-8 4-16,4 3 0 16,3-10-1-16,4 3 0 15,7 4-1-15,7 8 0 16,11 8-2-16,7 8 1 15,7 16-2 1,3 13 1-16,4 9-4 0,-1 10 0 16,-2 6-5-16,-12 15 0 31,-9 4-11-15,-15 3 0-1</inkml:trace>
  <inkml:trace contextRef="#ctx0" brushRef="#br5" timeOffset="-170771.72">18083 17168 80 0,'15'19'40'0,"37"-3"-52"0,-23-16 74 0,20-4-65 16,7-5 1-16,12 3-9 16,6-4 1-16,3 4 2 15,-6 3 0-15,-8-3-13 16,-10-1 0-16</inkml:trace>
  <inkml:trace contextRef="#ctx0" brushRef="#br5" timeOffset="-170173.12">20137 17623 62 0,'0'25'31'0,"3"-35"-37"0,-3 1 55 0,0-7-44 0,4-15 0 0,-4-13 2 0,3-15 1 0,4-20-11 0,4-12 1 0,6-9 6 0,8 12 0 16,3-3-2-16,1 6 0 31,2 16-1-31,5 4 0 0,2 5 1 0,5 13 0 31,3 13-1-31,-4 21 0 63,-3 13-3-63,-8 3 0 0,-6 13-6 62,-7 18 0-62,-11 1-12 0,-14-1 1 31,-14 7-3 1,-4 0 0-32</inkml:trace>
  <inkml:trace contextRef="#ctx0" brushRef="#br5" timeOffset="-169944.5">19928 17475 74 0,'0'29'37'0,"39"-4"-43"0,-21-22 76 0,14 0-68 0,10 0 0 0,18-3-1 0,10 0 1 0,12-3-5 0,-1-10 1 0,-11 4-4 0,-6 0 0 0,-22 2-17 0,-3-8 1 0</inkml:trace>
  <inkml:trace contextRef="#ctx0" brushRef="#br5" timeOffset="-169247.47">21410 17171 44 0,'-3'3'22'0,"6"-6"-10"0,1-3 22 0,-4 6-30 0,0 3 0 0,-7 0 5 0,-4 4 1 0,-3-1-11 0,-4 3 1 0,-3 4 7 0,3 9 0 0,-3 9-2 0,-3 10 1 0,-12 3-4 15,-3 9 1-15,1 10-2 16,-5 3 0-1,1 3-3-15,7-4 1 0,10-5-4 16,7-10 1-16,15-9-6 16,17-10 0-1,18-15-11-15,3-16 0 32</inkml:trace>
  <inkml:trace contextRef="#ctx0" brushRef="#br5" timeOffset="-168745.04">21385 17231 75 0,'7'6'37'15,"15"-6"-41"-15,-15 0 66 0,10 3-57 16,15 0 1-16,10 4 0 16,4-1 0-16,0 0-9 15,-7 0 1-15,-4 1 5 16,-7-4 0-16,-6 3-3 16,-8 0 0-16,-7 4-3 15,-7 2 1-15,-7 1-2 16,-4 3 0-16,-3-1-1 15,-4 1 1-15,-3-7-2 16,0 4 1-16,-4 3 0 16,4 2 0-16,4 1 2 15,2 0 1-15,8 0 1 16,4 3 0-16,6 0 3 0,8 6 0 16,7 6 3-16,6-5 0 15,5-4-2-15,-5-3 1 31,-6 0-1-31,-4-10 1 16,-7 1-4-16,-18 6 1 16,-20 3-7-16,-15 3 1 0,-4 0-8 0,-6-3 1 15,-4-10-10-15,4-2 1 16</inkml:trace>
  <inkml:trace contextRef="#ctx0" brushRef="#br5" timeOffset="-168377.89">21837 16949 56 0,'3'44'28'0,"8"12"-26"0,-4-40 45 15,4 12-42-15,6 6 0 16,5 10 2-16,-8 3 0 16,0 0-10-16,0 10 1 15,-11 2 5-15,-10 7 0 16,-17 3-5-16,-1 0 0 15,-3-6-7 17,-4-13 0-32,-3-9-11 0,3-13 1 15</inkml:trace>
  <inkml:trace contextRef="#ctx0" brushRef="#br5" timeOffset="-168095.27">22359 17287 54 0,'-18'7'27'0,"25"-4"-15"15,-7-3 39-15,0 0-45 16,4 0 1-16,3 3 5 15,4 3 1-15,6 0-16 16,12 1 1-16,6-4 8 16,0 0 1-16,4 0-8 15,0 0 1-15,-11 0-10 0,-7 4 0 16,-7-1-15-16,-10-3 1 16</inkml:trace>
  <inkml:trace contextRef="#ctx0" brushRef="#br5" timeOffset="-167915.37">22341 17544 64 0,'0'13'32'0,"36"-7"-34"0,-26-6 46 16,8 0-45-16,3-3 1 0,14-3-12 15,4-4 1-15,11-5 0 16,2-10 0-16</inkml:trace>
  <inkml:trace contextRef="#ctx0" brushRef="#br5" timeOffset="-167488.27">23019 17770 72 0,'-11'6'36'0,"4"-15"-47"0,4-3 63 0,-1-14-51 0,1-14 0 15,-1-17 2-15,0-9 0 16,1-9-4-16,-1 16 1 15,1-51 2-15,6 0 0 16,4-6-1 0,4 6 0-16,3 0 0 15,4 16 1 1,3 13-1-16,-3 9 0 0,3 22 0 0,3 15 0 16,1 19-1-1,3 20 0 1,1 18-3 31,-1 3 1-16,-7 9-5-31,-3 10 1 0,-8 3-6 16,-6-3 0-16,-8 6-9 0,-6-6 1 15</inkml:trace>
  <inkml:trace contextRef="#ctx0" brushRef="#br5" timeOffset="-167289.14">22835 17406 61 0,'18'16'30'0,"7"-3"-30"0,-8-10 52 0,15 3-52 16,17 0 0-16,8-6-6 15,6 0 1-15,4-3-3 16,-7-3 1-16,-10-3-11 0,-4-1 1 16</inkml:trace>
  <inkml:trace contextRef="#ctx0" brushRef="#br5" timeOffset="-167027.28">23767 17083 58 0,'-22'38'29'0,"-30"9"-33"0,41-37 51 0,-7 5-44 0,-6 7 1 15,-5 6 2-15,-2 7 0 0,2 9-8 16,1 6 0-16,4 10 5 16,9 12 0-16,5-3-5 15,3 6 1-15,7-12-7 16,14-10 0-16,11-15-11 16,6-23 0-16</inkml:trace>
  <inkml:trace contextRef="#ctx0" brushRef="#br5" timeOffset="-166844.27">23735 17513 76 0,'-4'16'38'0,"4"-13"-41"0,0-3 69 15,11 3-65-15,7-3 1 16,6 0-2-16,8 0 0 16,0 0-5-16,0-3 0 15,-8-10-8-15,-3 1 1 16,4-7-11-16,-4-3 1 16</inkml:trace>
  <inkml:trace contextRef="#ctx0" brushRef="#br5" timeOffset="-166401.2">24126 17193 78 0,'8'32'39'0,"9"-10"-48"16,-10-19 70-16,0 0-58 15,4 0 0-15,7 0 1 16,6-3 1-16,8 0-7 16,0 0 1-16,-4 0 3 15,-7 3 0-15,-7 0-4 16,-7 4 1-16,-14-1-3 16,-7 6 0-16,-7 1-2 15,0 0 0-15,0 2-1 0,-1 1 1 16,5 0 0-16,3-4 1 15,3-3 1-15,8-2 1 16,3 2 1-16,7 4 1 16,7-1 1-16,3 7 1 15,5 0 1-15,-1 3 1 16,-4 3-2-16,-3 0 1 16,-10 3-1-16,-11 10 0 15,-11-4-5-15,-6-5 1 16,-12-4-9-16,-6-7 0 15,0-2-5 32,6-10 0-47</inkml:trace>
  <inkml:trace contextRef="#ctx0" brushRef="#br5" timeOffset="-166087.39">24575 16905 62 0,'7'25'31'0,"-7"25"-38"0,0-31 59 15,0 6-50-15,0 9 0 16,0 7 0-16,0 3 1 15,0 9-4-15,0-6 0 16,3 16 2-16,1 0 0 16,-1 6-2-16,1 0 1 15,-8 0-4-15,-6 0 1 16,3-13-9-16,-8-6 1 16,-9-15-8-16,3-13 1 31</inkml:trace>
  <inkml:trace contextRef="#ctx0" brushRef="#br5" timeOffset="-165722.21">25058 17253 69 0,'-4'12'34'0,"11"-5"-32"0,-3-4 64 0,-1 0-62 16,4 3 1-16,1-3 0 15,-1 0 0-15,10 1-8 16,11-1 0-16,4-3 2 0,-4-3 0 15,-3-4-8-15,-4-5 0 16,-3 2-15-16,-8 4 1 16,-10 9-1-16,-7 3 1 15</inkml:trace>
  <inkml:trace contextRef="#ctx0" brushRef="#br5" timeOffset="-165504.71">24913 17479 61 0,'-7'47'30'0,"18"-32"-31"0,-4-12 61 0,3 4-58 0,8-1 1 0,3-3-1 0,4 0 0 0,0-3-4 0,6-9 0 0,8-1-2 0,3-2 1 0,1-7-11 0,-1 0 1 0,4-6-7 0,0-3 1 0</inkml:trace>
  <inkml:trace contextRef="#ctx0" brushRef="#br5" timeOffset="-165220.05">26141 16873 63 0,'3'3'31'0,"-20"-9"-37"0,6 9 57 0,-10-3-50 0,-11 3 1 16,-10-6 0-16,-7 3 0 15,-15 7-2-15,8 11 0 16,6 8 0-16,4 11 1 16,0 20-4-16,4 5 0 15,3 10-2-15,8-9 0 16,13 0 0-16,14-7 0 15,15-15 1-15,10-13 0 16,25-15 5-16,10-13 0 0,15-22 3 16,-4-16 0-16,-7-9-1 15,-18-19 1 1,-10 4-9-16,-21-4 0 0,-15 3-12 31,-3 25 1-31</inkml:trace>
  <inkml:trace contextRef="#ctx0" brushRef="#br5" timeOffset="-161000.7">17999 1245 45 0,'-4'0'22'0,"-3"0"-3"0,4 0 22 16,3 0-36-16,0 6 1 15,-4-6 2-15,4 6 0 0,0-6-10 16,0 0 0-16,0 0 6 15,7 0 0-15,0 0-6 16,0 0 1-16,0 0-9 16,0-12 1-16,0-1-11 15,0-6 0-15</inkml:trace>
  <inkml:trace contextRef="#ctx0" brushRef="#br5" timeOffset="-160742.52">18673 1066 59 0,'17'-3'29'0,"-17"-4"-32"0,0 7 47 15,0 0-43-15,4-3 1 16,3 3-4-16,0 0 1 16,0 3-8-16,0 7 1 15,0-1-8-15,4 4 0 16</inkml:trace>
  <inkml:trace contextRef="#ctx0" brushRef="#br5" timeOffset="-160158.58">17886 1658 45 0,'-4'0'22'0,"8"38"-13"0,-1-29 34 0,4 17-41 16,0-8 1-16,1 7 0 15,-1 13 1-15,10-3-5 16,4-7 0-16,8-3 4 16,9-3 1-16,8-16-2 15,14-15 0-15,14-20-2 16,0-24 1-16,8-16-5 15,6-3 0-15,-4-19-14 16,-9 3 1-16</inkml:trace>
  <inkml:trace contextRef="#ctx0" brushRef="#br5" timeOffset="-159605.46">18651 1555 26 0,'103'-88'13'0,"6"-18"4"0,-77 74 2 0,0-18-14 16,6 12 0-16,-2-31 3 16,2 4 1-16,-2-17-11 15,-15 4 1-15,-14-10 7 16,-14 9 1-16,-4 29-3 16,-13-3 0-16,-22 0-2 15,-21 18 1-15,-25 7-2 16,7 15 0-16,-17 1-2 15,-11 24 1-15,-7 20-2 0,0 24 1 16,4 16-2-16,-4 13 1 16,3 15-5-16,-2 7 0 15,13 0-7-15,21 18 0 16,14 0-1-16,15-9 1 16</inkml:trace>
  <inkml:trace contextRef="#ctx0" brushRef="#br5" timeOffset="-159409.25">17399 2279 28 0,'39'69'14'0,"88"-40"-17"0,-78-23 25 16,22-22-19-16,20-9 1 0,26-6 3 16,24-29 1-16,0-9-8 15,21-22 1-15,8-19 6 16,-19-24 0-16,5-17-2 16,-12 1 1-16,-31 30-3 15,-28 14 0-15,-25 9-4 16,-21 9 1-16,-29 25-5 15,-24 10 1-15,-25 15-11 32,-14 7 0-32</inkml:trace>
  <inkml:trace contextRef="#ctx0" brushRef="#br5" timeOffset="-156136.83">2177 3747 34 0,'0'6'17'0,"7"0"-7"15,-7 1 18-15,0 2-24 16,3 10 0-16,4 0 0 16,-7 25 0-16,0 18-6 15,0 26 0-15,0 16 4 16,0 24 0-16,0 26-2 16,-10 18 0-16,-1 13-1 15,1 19 0-15,-8-3-1 16,7 3 1-16,1-19-2 0,10-10 0 15,-7-27-1-15,7-17 0 16,0-37-7-16,0-25 0 31</inkml:trace>
  <inkml:trace contextRef="#ctx0" brushRef="#br5" timeOffset="-154604.67">2134 3741 20 0,'11'3'10'0,"10"-16"-7"0,-10 7 5 0,6 6-8 16,1 0 1-16,3 6 1 15,7-3 1-15,4 4-3 16,0-1 1-16,7 0 1 16,-1 0 0-16,1-2 1 15,4-1 1-15,13-3-2 16,4-7 1-16,3-2-2 15,15 0 1-15,-4-7 0 16,11 3 0-16,7 1-2 16,6 2 1-16,1 4-1 15,0 3 1-15,10 3 0 16,1 6 0-16,-1 1-1 0,11-4 1 16,0 9-2-16,10 1 1 15,-3-10-2-15,15 13 1 16,-12-7-2-16,8 4 1 15,3-1 0-15,-4-2 0 16,8-7 2 15,10-3 1-31,4-3 0 0,-7 3 1 0,13-10 0 16,15 10 0-16,0 3 0 0,11 13 0 16,-4 3-1-16,21-7 0 15,7 4-1-15,0 3 0 16,4-7 0-16,-11-2 0 15,14-1 0-15,4-9 0 0,-7 0 0 16,3 0 0-16,-3 0-1 16,0-6 1-16,13 6-1 15,-9 6 0-15,2 7 0 16,-9 2 1-16,-5 4 0 16,8-3 0-16,-28-13 1 15,-1-3 0-15,-10-3 0 16,-7-10 1-16,-22 1-1 15,-6-4 1-15,-11 4-3 16,-7 5 1 0,18 4-1-1,-29-3 1-15,-17 3-1 16,-25 3 1-16,-14 3-2 16,-21 6 1-16,-18 7 0 15,-14 6 0-15,-7 3 0 0,-7 9 0 16,-14 10-1-16,-7 10 0 15,-1 5 0-15,-2 7 1 16,-1 16 0-16,4 9 0 16,3 12 0-16,4 7 0 15,3 6 3-15,8 6 0 16,3 0 0-16,7 13 0 16,3-3 1-16,4 0 0 15,4-4-1-15,-1 1 1 16,1-10-2-16,-4-3 1 0,-7-13-1 15,-7-5 0-15,-7-17-1 16,-11-6 0-16,-17-6 0 16,-8-9 1-16,-3-13-1 15,-17-16 1-15,-22-9-1 16,-21-9 1-16,-7-10 0 16,-21-12 0-16,-28-13 0 15,-4-16 0-15,-28 4-1 16,-7-4 0-16,-21-6 0 15,-8-3 0-15,-13 16 0 16,-1-1 0-16,-6 1 0 16,-15 9 0-16,-7-6 0 15,-3 6 1-15,-11 3-1 16,4 6 0-16,-11 4 0 16,7 3 0-16,1 3 0 15,-8 6 0-15,10 0 0 16,-2 6 1-16,13-2 0 15,-3 2 1-15,10-9 0 16,-3 3 0-16,7-3 0 0,10-6 0 16,4-4-1-16,14 4 0 15,4-6-7-15,7-4 0 16,14-12-8-16,52-13 1 16</inkml:trace>
  <inkml:trace contextRef="#ctx0" brushRef="#br5" timeOffset="-153398.33">11331 3998 25 0,'4'9'12'0,"59"-6"-10"16,-31 4 13-16,0-7-16 15,7 3 1-15,6 3 1 16,8-6 1-16,0-9-1 0,-3-1 1 16,6-12 0-16,11 0 1 15,11-6-1-15,13-13 0 16,1-3-1-16,14 4 1 16,10-1-2-16,22-3 0 15,0 3 1-15,10 0 0 16,18 4 1-16,-4 9 1 15,11-4 0-15,10 4 0 16,-6 0 0-16,6-4 1 16,15 1-1-16,-11 3 0 0,7 3-1 15,7-7 1-15,-7 4-2 16,17-3 1-16,-6-1-2 16,17 14 0-16,7 8-3 15,15 16 1-15,10 13-1 16,18 10 0-16,6 14-1 15,12 1 0 1,161 63 2 0,-56-4 0-16,-53-15 1 15,-21 0 0-15,-28 3 1 16,-7 12 1-16,-11-2-1 16,-14 2 0-16,-7 13 0 15,-25 3 1-15,-6 4-1 16,-1-1 0-16,-32 0 1 0,-10 4 0 15,-14-7-1 1,-11 10 1-16,-13-13-1 0,-23 3 1 16,-6 12 0-16,-10 11 0 15,-8 8-1-15,-10 4 1 16,-4 12 0-16,-7-3 0 16,-14-6 0-16,-7 0 0 15,-4-13-1-15,-7 3 1 16,-13-9 0-16,-5-9 0 15,-2-7-5-15,-5-9 1 16,-3-22-9-16,-3-16 1 31</inkml:trace>
  <inkml:trace contextRef="#ctx0" brushRef="#br5" timeOffset="-152834.34">21668 7353 43 0,'38'25'21'0,"-6"41"-27"0,-21-47 34 16,-1 12-29-16,4 7 1 15,11 12 0 1,3 3 0-16,1 7 0 0,-1-7 0 16,-3 4-1-16,-4-4 1 15,0 0 0-15,-4-6 0 16,-2-9-1-16,-5-4 1 15,1-5-1-15,-4-11 0 16,0-5 0-16,-4-10 1 16,8-15 0-16,3-17 0 0,14-8-1 15,11-13 1-15,7-4 1 16,0-5 0-16,7-4-1 16,10-3 1-16,1 0-1 15,-1 4 0-15,-6 5 0 16,-11 4 0-16,-8-4-1 15,-13 10 1-15,-11 10 0 16,-17 15 0-16,-22 19 0 16,-21 15 1-16,-7 16-1 15,-28 13 0-15,-7-6 0 16,-22 2 0-16,5-15-9 16,-15-19 1-16,-18-18-3 15,15-17 1-15</inkml:trace>
  <inkml:trace contextRef="#ctx0" brushRef="#br5" timeOffset="-152052.7">20853 4079 38 0,'7'0'19'0,"17"69"-15"0,-16-47 20 0,2 6-23 16,1 10 1-16,3-3 2 16,0-13 1-16,-4-4-5 15,-2-2 0-15,-1-7 3 16,0 7 1-16,3-22-1 16,8-19 1-16,10-32-3 15,4-9 0-15,3-37-5 16,7-29 1-16,8-6-11 15,-1-28 0-15</inkml:trace>
  <inkml:trace contextRef="#ctx0" brushRef="#br5" timeOffset="-147715.05">1535 6193 20 0,'-7'-3'10'0,"-4"3"-5"16,11 0 11-16,-7 0-15 15,-4-3 0-15,-3 3 0 16,7 0 0-16,-10 0-2 15,-5 3 1-15,-2 0 1 16,-15 3 0-16,0 0 0 16,-7 4 1-16,4-4 0 15,0 3 1-15,-8-2-1 16,1-1 1-16,3-3-1 16,11 3 1-16,-1-2-2 15,12-1 0-15,-5 3-1 16,12 0 1-16,-4 10-2 15,-1 0 1-15,5 2-1 0,3 7 0 16,-4 1-2-16,7 5 1 16,-6 13-1-16,6-3 1 15,-6 9 0-15,2 9 0 16,5-5 1-16,-1 2 0 16,4 4 1-16,0-1 0 15,14 10 1-15,0-3 1 16,4 9 0-16,-1 1 1 15,1 11-1-15,-7-5 1 0,3 3-1 16,3 2 0 0,-3 4-1 15,-3-6 0-31,6 9-1 0,-3 0 0 0,4 3 0 0,0 4 0 0,-11 5 0 16,7 4 0-16,-4 0 0 15,4 6 0-15,-3 0 0 16,-4-3 0-16,0 6 0 15,0-3 1-15,0 6-1 16,0 1 0-16,0-4 0 16,-11-6 0-16,-6 6-1 15,2 0 1-15,-13 3-1 16,-4-6 0-16,-3 0 0 16,3 7 0-16,-10-1 0 15,3-6 0-15,-10 3 0 16,10 0 0-16,7 7 1 15,1 5 1-15,-5-5-1 16,15 2 0-16,0 4-1 16,0 9 0-16,-7-12-1 0,6-1 1 15,5 7-2-15,-4 6 1 16,-1-12-1-16,-16-7 1 16,9 0 0-16,8 1 1 15,0 2-1-15,3-21 0 16,8-1 1-16,-1 1 0 15,1 2 0-15,-1 7 0 16,4-6 1-16,7-7 1 0,0-3 0 16,0 10 1-16,0 3-1 15,0-4 0-15,0-15 0 16,7-6 0-16,14 0-3 16,8 5 0-16,-5 5-2 15,12 5 1-15,-12-3 0 16,4 3 0-16,-10 7 1 15,-7 6 0-15,10-6 1 16,-4-13 0-16,-6-3 0 16,7-4 0-16,-4 1-2 15,-4 13 0-15,1-4 0 16,0-3 0-16,-11 12 2 16,0 4 0-16,-4 9 2 15,-7 7 1-15,4-13 1 16,-3 9 0-16,-1 3-1 15,11 4 1-15,-10-13-3 16,3-3 1-16,3 6-2 16,4 0 1-16,0-6-1 15,0-3 0-15,-7-19-1 0,7-3 1 16,0-1 0-16,0 4 0 16,0-3-2-16,0 3 0 15</inkml:trace>
  <inkml:trace contextRef="#ctx0" brushRef="#br5" timeOffset="-143059.92">3747 4108 18 0,'10'15'9'0,"1"-21"-4"16,-8 3 9-16,4 3-12 15,0 0 1-15,4 0 1 16,-8-3 1-16,8 0-5 16,0-4 0-16,-4 4 3 15,0 0 1-15,3 3-2 16,-6 0 1-16,3 6-2 0,-4 4 1 15,4 2-2-15,-7 1 1 16,0-1-1-16,4-2 0 16,-4 2 0-16,7-6 0 15,-7-2 1-15,4-11 0 16,3-8 1-16,10-10 0 16,4-10 1-16,11-15 0 15,7-35-4-15,3-21 1 16,15-39-11-16,3-46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15:44:30.04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3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23T15:44:57.250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</inkml:brush>
    <inkml:brush xml:id="br5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2473 5340 55 0,'-11'25'27'0,"15"-6"-20"0,-4-16 28 16,0-3-34-16,0 3 0 15,0-9 2-15,-4-4 1 16,4-15-4-16,0-12 1 15,0-10 2-15,-10-13 1 16,3-15-1-16,-4-7 0 16,11-2-1-16,0-1 0 15,0-3-2-15,7 0 0 16,4 4-2-16,-1 8 0 0,5 14 0 16,-1-7 0-16,0 22 0 15,3 3 0-15,5 9 0 16,6 13 1-16,-7 10 0 15,0 9 0-15,0 6-2 16,4 9 0-16,-14 4-3 16,-1 6 0-16,-10 3-5 15,-7 6 1-15,4 1-6 16,-15 5 1-16</inkml:trace>
  <inkml:trace contextRef="#ctx0" brushRef="#br0" timeOffset="224.48">2201 5111 65 0,'4'25'32'0,"24"-12"-36"16,-17-13 64-16,10 0-58 0,18-4 1 0,-1-5 0 0,1-3 0 15,4-4-5-15,-12 0 0 16,5 0-4-16,-5 4 1 16,-9-7-15-16,-5 13 0 15</inkml:trace>
  <inkml:trace contextRef="#ctx0" brushRef="#br0" timeOffset="1245.63">3069 4973 59 0,'0'9'29'0,"0"-2"-28"15,0-7 39 1,0 0-40-16,-7 6 1 0,4 6-1 16,-8 1 1-16,-7 6-2 15,1 12 1-15,-4-15 0 16,-1 15 1-16,1 4-1 15,4 9 0-15,6 0 0 16,0-1 1-16,4-5-3 16,7 6 0-16,7-16-5 15,4-3 1-15,7-22-11 16,-8-3 0-16</inkml:trace>
  <inkml:trace contextRef="#ctx0" brushRef="#br0" timeOffset="1516.68">3341 5061 69 0,'-4'25'34'0,"-13"13"-44"0,6-35 63 0,-7 6-53 15,-3 10 0-15,-10 6-1 16,2 3 1-16,-2 4 0 16,13-11 0-16,-3 1-3 15,3 0 0-15,8-6-9 16,6-13 1-16,-3-12-7 16,14-13 1-16</inkml:trace>
  <inkml:trace contextRef="#ctx0" brushRef="#br0" timeOffset="1727.88">3179 5124 55 0,'3'28'27'0,"15"-9"-31"0,-15-10 47 15,4 10-43-15,4 0 1 16,7 3 0-16,-4-4 0 15,3 1-4-15,1-3 0 16,-4-7-6-16,4-6 1 16,-1-6-7-16,-6-6 0 15</inkml:trace>
  <inkml:trace contextRef="#ctx0" brushRef="#br0" timeOffset="1950.41">3528 4917 64 0,'39'47'32'0,"10"-32"-38"16,-28-2 60-16,0 12-56 15,0-3 0-15,-3 9-1 16,-7 4 1-16,-11 12 0 15,-11-3 1-15,-7-7-17 16,-3-12 0-16</inkml:trace>
  <inkml:trace contextRef="#ctx0" brushRef="#br0" timeOffset="2463.42">4099 5061 52 0,'-3'9'26'0,"3"-9"-20"16,0 0 35-16,0 0-36 16,10 0 0-16,-6-6 3 0,10 3 0 15,7-10-11-15,7 1 1 16,15 2 4-16,-4 1 1 15,-1-1-11-15,-6 1 1 16,-11 6-12-16,-3 3 0 16</inkml:trace>
  <inkml:trace contextRef="#ctx0" brushRef="#br0" timeOffset="2643.04">4039 5305 66 0,'18'13'33'0,"35"-22"-42"0,-28-4 54 0,6 0-47 15,8-2 1-15,0-4-16 16,0 0 1-16,3 0 8 16,-10 4 1-16</inkml:trace>
  <inkml:trace contextRef="#ctx0" brushRef="#br0" timeOffset="3381.41">4847 5177 52 0,'-14'19'26'0,"3"43"-25"0,11-43 41 0,0 6-41 15,0 10 1 1,0 12 1-16,4-10 1 0,3-2-3 16,0-7 0-16,-3-3 4 15,3-9 0-15,3 0 0 16,11-7 1-16,-10-3-3 16,7-9 1-16,-4-6-2 15,3 2 0-15,-2-24-3 16,-1-10 1-16,7-15-1 15,-11-4 0-15,1-9-1 16,0 0 1-16,-1-12-1 16,8-4 0-16,-8 4 0 15,8-1 0-15,-4 7 0 16,4 0 1 0,-8 12 0-16,1 10 1 0,-4 9-1 15,-3 0 1-15,3 6 0 16,-7-3 1-16,0 10-2 15,0 6 1-15,0 6-1 0,3 0 0 16,4 4 0-16,4 2 0 16,-4 7 0-16,7-10 0 15,4 4 1-15,3-4 1 16,18 6 1-16,24 1 1 16,32-7 0-16,8 1 1 15,38 5-1-15,28-2 1 16,39 2-2-16,18 1 1 15,39-4-3-15,17-15 1 16,21 6-4-16,-7-3 0 0,-10 16-4 16,-21-1 1-16,-22 1-5 15,-28-1 0-15,-49 20-10 16,-32-1 1-16</inkml:trace>
  <inkml:trace contextRef="#ctx0" brushRef="#br0" timeOffset="4293.03">5803 4829 68 0,'0'-13'34'0,"-3"7"-38"0,3 0 62 16,-4-4-57-16,1 1 1 16,-1 3 0-16,-6 2 1 15,-8-5-4-15,0 6 0 16,-3 3 2-16,0 6 0 16,0 4-3-16,-7-1 0 15,6 7-2-15,1 2 0 16,4 1 0-16,6 10 0 15,0-8 0-15,11-2 1 0,0-9 1 16,11-1 0-16,7 0 1 16,3-2 1-1,-4-7 0-15,5-7 0 0,-1 1 0 16,0-6 0 0,-3 2-1-16,-1 1 0 0,-3-1-1 15,4 1 0-15,-7 0 0 16,-1-1 0-16,-6 10 0 15,3 3 0-15,-4 10 1 16,1 9 1-16,-1-6 1 16,-3 12 0-16,-3 6 0 15,-1 4 0-15,1-4-1 16,-1 7 1-16,1-3-4 16,3-10 1-16,0 0-8 15,3-9 0-15,4-13-6 16,7-3 1-16</inkml:trace>
  <inkml:trace contextRef="#ctx0" brushRef="#br0" timeOffset="4520.05">6128 4982 65 0,'7'7'32'0,"67"-23"-31"0,-46 19 63 16,0-12-64-16,8-1 0 0,2 1-2 15,8 6 0-15,-7-7-6 16,0 7 1-16,-7 0-13 16,-4-3 1-16</inkml:trace>
  <inkml:trace contextRef="#ctx0" brushRef="#br0" timeOffset="4800.93">7274 4794 66 0,'0'25'33'0,"-21"13"-34"16,11-19 52-16,-1 0-51 0,-14 3 0 15,-6 9 0-15,-8 10 0 16,-4-1-2-16,12 11 0 16,-5-1-4-16,12-13 1 15,2-8-13-15,8-17 0 16,4-15-1-16,6-13 1 15</inkml:trace>
  <inkml:trace contextRef="#ctx0" brushRef="#br0" timeOffset="4998.02">7006 4913 58 0,'28'47'29'0,"25"-18"-38"0,-39-11 60 0,8 11-51 15,2 5 0-15,5 7-1 16,-5 0 1-16,1 6-3 16,-4-6 1-16,0-16-8 15,-3-10 1-15,0-15-7 16,-1-15 1-16</inkml:trace>
  <inkml:trace contextRef="#ctx0" brushRef="#br0" timeOffset="5388.38">7497 4503 77 0,'17'18'38'0,"11"-5"-47"0,-10-13 76 15,10-9-63-15,4-1 0 16,0 1 1-16,0-1 1 16,-4 4-9-16,0-3 1 15,-14 9 3-15,-3 9 0 0,-8 0-3 16,-10 10 1-16,-3 0-2 16,-12 3 1-16,-2 6-2 15,-1 4 1-15,-7 2 1 16,15-3 1-16,-8 1 0 15,14-7 1-15,4 9 2 16,11-15 1-16,17-6 0 16,7-7 1-16,15-3-3 15,2-3 0-15,1 0-7 16,-7 0 0-16,-11 0-18 16,-10 0 0-16</inkml:trace>
  <inkml:trace contextRef="#ctx0" brushRef="#br0" timeOffset="7085.28">11310 5086 49 0,'4'25'24'0,"20"0"-10"16,-17-12 25-16,7-1-35 15,1-2 1-15,-1 8 1 16,0-2 1-16,3 6-9 16,-6-3 1-16,-4-4 5 15,0 4 1-15,0-6-3 16,-3-1 0-16,-1-5 0 0,8-4 0 16,-1-13-1-16,8-12 0 15,7-6 0-15,6-13 0 16,8-9-4-1,7 13 1-15,0-14-11 0,-7 1 0 16,-14 3-8-16,6 13 0 16</inkml:trace>
  <inkml:trace contextRef="#ctx0" brushRef="#br0" timeOffset="7490.1">12323 4873 64 0,'17'6'32'16,"-13"0"-30"-16,-4-6 55 0,-4 0-55 16,-6 6 1-16,-8 4 0 15,-7-1 0-15,-6 1-4 16,-5-1 0-16,-3 7 2 15,-3-4 0-15,0 7-3 16,6 0 1-16,5 3-1 16,10-3 0-16,6 6 0 15,12-13 1-15,10 4 0 16,11 0 1-16,10-7 2 16,11 1 0-16,10-4 1 15,0 0 1-15,-6 3-1 0,-11 1 0 16,-11 6-2-16,-14 2 0 15,-21 7-7-15,-18 1 1 16,-25 2-13-16,-10-3 1 16,-10-3-5-16,6-3 0 15</inkml:trace>
  <inkml:trace contextRef="#ctx0" brushRef="#br0" timeOffset="8844.33">15483 5214 45 0,'0'29'22'0,"-3"-29"-10"0,3-3 23 0,-7 6-32 15,0 3 0-15,-7 0 1 16,-4 0 1-16,-10 1-7 16,0 2 0-16,-1 1 4 15,1 5 1-15,0 1-3 16,7 3 1-16,3 3-2 16,4 6 0-16,3 3-1 15,11-9 1-15,7 0-1 16,8-6 1-16,6-7 1 15,7-6 1-15,4-9 0 16,-1 0 1 15,-2-7 0-31,-1-2 1 0,-3-1-2 47,-8 0 1-47,-3 1-4 0,0 2 1 0,-3 4-3 0,-4-1 0 16,-3 7-2-16,-4 3 0 0,0 6-1 0,0 4 0 0,-4 12 2 0,1 6 0 15,3 3 2-15,0 7 1 16,3 6 4-16,4 3 1 16,4 19 2-16,6-4 1 15,5 1 1-15,-5 3 0 16,1-10 0-16,-4 1 1 16,-7-7-3-16,-3-6 1 15,-8-6-2-15,-3-7 0 16,-7-9-2-16,-11-6 0 15,-10-7-2-15,-4-12 1 16,-7-10-2-16,-10 1 1 0,10-13-1 16,4-4 0-16,3-2-2 15,0-3 1-15,7 5-1 16,4 1 1 0,7 3 0-16,7 6 0 0,10 4 0 15,8 2 1-15,6 1 1 16,15-4 1-16,10 6-3 15,11 1 1-15,4-4-10 16,2-5 1-16,-9-4-7 16,-1 0 1-16</inkml:trace>
  <inkml:trace contextRef="#ctx0" brushRef="#br0" timeOffset="9223.15">16097 4970 60 0,'-3'0'30'0,"10"-25"-35"0,-7 25 55 0,-4-7-47 16,-3 7 0-16,-7 7 2 16,-7 2 0-16,0 4-6 15,-7 15 0-15,-4 3 4 16,-3 16 1-16,-1 7-2 16,8 8 0-16,3 17-1 15,11-13 1-15,7-1-2 16,11-8 1-16,6-7-5 31,11-9 1-31,-3-10-10 0,0-12 1 31,3-16-9-31,11-3 1 0</inkml:trace>
  <inkml:trace contextRef="#ctx0" brushRef="#br0" timeOffset="9584.17">16517 5061 67 0,'-11'12'33'16,"-10"26"-34"-16,11-25 59 0,-8-1-57 15,-7 13 1-15,-6 3 0 16,6 4 1-16,0 5-4 16,4 7 0-16,0-12 0 15,7 2 0-15,0-12-6 16,7-6 0-16,3-16-13 15,4-19 1-15,-3-12-2 16,-4-4 1-16</inkml:trace>
  <inkml:trace contextRef="#ctx0" brushRef="#br0" timeOffset="9789.48">16295 5158 55 0,'10'19'27'0,"22"9"-32"16,-21-15 54-16,-1 9-48 0,8 3 0 16,3 12 0-16,4 10 0 15,3-6-2-15,-3-6 0 16,-1-10-1-16,1-3 1 16,0-13-6-16,0-6 1 15,3-12-10-15,-11-16 0 16</inkml:trace>
  <inkml:trace contextRef="#ctx0" brushRef="#br0" timeOffset="10015.96">16725 5017 65 0,'35'25'32'0,"11"41"-30"0,-32-50 57 0,8 2-58 0,-1 17 1 0,-4 6-2 0,-6-1 1 0,-7 14-3 0,-12-1 1 0,-6 7-5 16,-7-1 1-16,-14-6-15 16,-11-9 0-16</inkml:trace>
  <inkml:trace contextRef="#ctx0" brushRef="#br0" timeOffset="10548.11">17328 5192 63 0,'0'4'31'0,"0"-4"-28"16,0 0 45-16,0 0-45 0,0 0 1 15,8 3 1 1,2-6 1-16,4 3-8 0,7 0 1 16,15-10 4-16,10 4 1 15,3 3-8-15,-7-7 1 16,-6 10-11-16,-12 4 0 16,-13 2-7-16,-4 3 0 15</inkml:trace>
  <inkml:trace contextRef="#ctx0" brushRef="#br0" timeOffset="10699.38">17226 5550 72 0,'7'6'36'0,"39"1"-39"0,-25-11 66 0,4 1-62 16,17 0 0 15,8-6-3-31,6-10 0 0,1 0-10 0,-5 0 0 0,-13 4-9 15,-7-1 0-15</inkml:trace>
  <inkml:trace contextRef="#ctx0" brushRef="#br0" timeOffset="11287.73">19382 4973 49 0,'3'6'24'0,"4"-6"-13"15,-7 0 32-15,0-9-39 0,0 9 1 0,-3 0 1 16,-11 9 0-16,-11 19-8 16,-10 1 1-16,-15 21 4 15,-6 6 1-15,-8 20-4 16,-6-1 1-16,-4 10-4 0,3-13 1 16,8 3-6-16,13-12 1 15,8-16-12-15,10-16 0 16</inkml:trace>
  <inkml:trace contextRef="#ctx0" brushRef="#br0" timeOffset="11512.94">18761 4945 61 0,'49'28'30'0,"43"82"-24"0,-64-82 48 0,14 25-53 16,11 29 1-16,7-1-1 16,7 13 1-16,4 10-5 15,6 9 1 1,-6 0-7-16,7 6 0 0,-11-6-11 16,24 6 1-16</inkml:trace>
  <inkml:trace contextRef="#ctx0" brushRef="#br0" timeOffset="18073.63">27665 6102 1 0,'-32'-10'0'0</inkml:trace>
  <inkml:trace contextRef="#ctx0" brushRef="#br0" timeOffset="19215.15">26726 4537 35 0,'15'-3'17'0,"6"-16"-8"15,-11 13 18-15,1-4-23 16,-1 1 0-16,1 3 3 16,0 3 1-16,-4 3-10 0,0 3 1 15,-4 16 5-15,1 12 1 16,-8 16-3-16,1 16 1 15,-1 9-2-15,1 22 0 16,-4 16-1-16,0 12 0 16,3 13 0-16,-3 9 1 15,0 22-1-15,7 13 0 16,0 12 0-16,3 16 0 16,5 19 0-1,-1 3 1 1,0 25-1-1,3 12 1-15,-3 10-1 0,7 22 0 0,-3 7 0 0,3 8 0 0,0 19-1 16,-7 17 1-16,-3 8 0 16,3 22 0-16,-7 13 0 15,-4 16 0-15,-6 6-1 16,-1 0 1-16,-3-3 0 16,-4-19 0-16,4-10-1 15,4-2 1-15,-1-20-1 16,1-12 1-1,-1-25-2-15,0-22 1 0,1-34-7 16,-1-26 1 15,-3-30-9-31,-14-26 1 0</inkml:trace>
  <inkml:trace contextRef="#ctx0" brushRef="#br0" timeOffset="20880.81">19787 12750 40 0,'25'12'20'0,"46"-9"-21"15,-47-3 28-15,19 4-26 16,-1-1 1-16,11 0 3 0,10 0 0 15,11 3-6-15,18 4 1 16,0 2 4-16,21 7 0 16,7 3-1-16,14 0 0 15,3-3-1-15,19 0 0 16,13-10 0-16,0 0 0 16,15 1-1-16,10-10 1 15,3 0-1-15,22-6 0 16,-4-7-1-16,14 0 1 15,1-5-1-15,10 2 1 0,-4-3-1 16,15-3 0-16,3-6 0 16,14 3 1-16,0-6-1 15,25 2 1-15,-4 1-1 16,11 3 1-16,3 3-1 16,4 3 1-16,0 7-1 15,-11 2 1-15,18 4 0 16,-3 3 0-16,6-3-1 15,1 6 1-15,3 0 1 16,-11 0 0-16,-3 0-1 16,14 0 1-16,-7 3 0 15,7 3 0-15,-18 0 0 16,1 7 0-16,-22-4-1 16,0 4 1-16,-21-7-1 15,-7 3 0-15,-10 1 0 16,-18 2 0-16,3 1-1 15,-28-4 0-15,-4 7 0 0,1-3 0 16,-18-4 0-16,-25 0 0 16,-10-2-3-16,-15 2 0 15,-13 4-7-15,-26-1 1 16,-13-6-11-16,-21 7 1 16</inkml:trace>
  <inkml:trace contextRef="#ctx0" brushRef="#br0" timeOffset="21632.35">33084 12399 43 0,'0'12'21'0,"3"-9"-17"0,-3-3 27 16,4-3-26-16,-4 3 0 15,3 0 3-15,4-3 1 0,4 0-11 16,6 0 0-16,5 3 7 16,9 3 0-16,5 3-2 15,-5 0 0-15,12 7-1 16,10-1 0-16,-1 4-1 16,-2 0 0-16,-8 0-1 15,-14 9 1-15,-13 6-2 16,-12 7 1-16,-10-1-2 15,-14-2 1-15,-7 2-1 16,-1 4 0-16,1 0 0 16,0 0 1-16,-4-7-1 15,-3 4 1-15,3-1-1 16,4 1 1-16,7-10 0 16,7-3 1-16,10-3-1 15,8-12 1-15,10-13 0 16,3-16 1-16,1 0 0 0,-4-16 1 15,-3-5 0-15,-8-14 0 16,-13-8-1-16,-19-10 1 16,-13-4-2-16,-7 7 0 15,-1-6-6-15,-6 3 1 16,-1-3-13-16,-2 6 1 16</inkml:trace>
  <inkml:trace contextRef="#ctx0" brushRef="#br0" timeOffset="22066.13">33733 13239 42 0,'0'41'21'0,"-11"-4"-17"0,4-27 26 15,-11 9-29-15,-10 9 1 16,0 6-1-16,-7-12 1 16,-8 6-3-16,1 7 1 15,10-1 1-15,0-2 0 16,11-4-7-16,7-12 1 15,7-13-8-15,7-19 0 16</inkml:trace>
  <inkml:trace contextRef="#ctx0" brushRef="#br0" timeOffset="22247.37">33510 13189 45 0,'18'78'22'0,"7"29"-19"15,-15-73 37-15,8 1-40 16,7 6 0-16,-1-1-2 16,-3 1 1-16,-3-10-8 15,-4-12 1-15,-3-9-6 16,-4-20 1-16</inkml:trace>
  <inkml:trace contextRef="#ctx0" brushRef="#br0" timeOffset="23300.75">26465 4822 36 0,'0'35'18'0,"7"31"-5"0,-3-54 19 0,0-2-27 15,3-1 1-15,0 1 1 16,0-4 1-16,7-6-10 15,3 0 0-15,8-13 7 16,7-15 0 0,35-47-4-1,-4 0 1-15,-10-7-2 16,-3 4 1-16,-11 2-1 16,-8 4 0-16,-6 10-2 15,-7 11 1-15,-4 14-2 16,0 2 1-16,-7 23-1 15,-7 12 0-15,0 15-3 16,-4 7 0-16,1 16 1 0,3 15 1 16,3-3 0-1,4 13 1-15,8 0 2 0,9 3 1 16,8 6 3-16,7-3 0 16,0-13 0-16,-1-2 0 15,-6-11-1-15,-7-8 0 16,-8-7-2-16,1-12 0 15,-7-10 0-15,-11-6 0 16,-7-6 0-16,-11-4 0 31,-17-5 0-31,-15-7 1 0,-17 6 0 0,-3-6 0 16,-15 7 0-16,-7 5 0 0,-3 7-4 16,-4 0 0-16,4 3-10 15,14 9 1-15,0 10-2 16,17 0 0-16</inkml:trace>
  <inkml:trace contextRef="#ctx0" brushRef="#br0" timeOffset="23598.5">27164 3418 40 0,'14'18'20'0,"-14"14"-21"0,-7-20 38 15,-7 10-35-15,-11 19 0 16,-7 22 0-16,-3-1 1 15,-11 20-4-15,-10 15 0 16,3 4-1-16,11-17 0 16,3-5-11-16,3-26 1 15</inkml:trace>
  <inkml:trace contextRef="#ctx0" brushRef="#br0" timeOffset="23780.15">26614 3462 47 0,'35'28'23'0,"21"19"-16"15,-45-22 35-15,3 9-42 16,11 4 0-16,-1 6-11 16,-6-10 0-16,-14-12 2 15,-1-15 0-15</inkml:trace>
  <inkml:trace contextRef="#ctx1" brushRef="#br1">17036 10225 0,'0'0'16,"0"0"0,0 0-1,0 0 1,0 0 0,0 0-1,0 0 1,0 0-1,0 0 1,0 0 0,0 0-1</inkml:trace>
  <inkml:trace contextRef="#ctx0" brushRef="#br1" timeOffset="27564.26">21654 12693 52 0,'3'25'26'0,"1"10"-20"0,-4-29 26 0,-4 13-30 16,1 15 0-16,-5-5 1 16,1 2 0-16,0 10-4 15,-3-4 0-15,3 7-1 16,0-6 1-16,3-4-14 15,1-2 0-15</inkml:trace>
  <inkml:trace contextRef="#ctx0" brushRef="#br1" timeOffset="28271.95">20973 13869 61 0,'-4'13'30'0,"8"-13"-26"0,-4 0 47 15,3 0-48-15,4 0 0 16,4-3 0-16,3 3 0 15,7-7-5-15,4-2 0 16,3 6-2-16,0-3 0 16,0-1-16-16,-6-8 1 0</inkml:trace>
  <inkml:trace contextRef="#ctx0" brushRef="#br1" timeOffset="28703.48">21495 13562 66 0,'-7'16'33'0,"7"-7"-29"15,3-3 49-15,1 1-50 16,3-1 0-16,0 3 2 15,3 1 0-15,5-1-6 16,6-3 1-16,3 4 4 0,5-4 1 16,-1-6-2-16,-7 3 0 15,-3-3-1-15,-4 3 0 16,-4 0-2-16,-10 7 1 16,-7-1-3-16,-3 4 0 15,-8 2-1-15,-3 1 0 16,0-6-1-16,0 5 1 15,3 1 0-15,4 6 1 32,3-6 0-32,4-4 0 0,7 1 2 47,7 2 1-47,4 1 0 15,10 3 1-15,7 0 0 16,0-1 0-1,1 1 0-15,-5 0 0 0,-10 3-1 0,-14-3 0 0,-24 18-4 0,-19 1 1 0,-20 3-8 0,-11-4 1 0,-7-11-14 16,0-11 1-16</inkml:trace>
  <inkml:trace contextRef="#ctx0" brushRef="#br1" timeOffset="29726.4">31507 12320 45 0,'3'0'22'0,"1"13"-13"0,-1-7 23 15,1 10-31-15,-1 2 0 16,1 11 0-16,-4 8 0 15,0 7-2-15,0 19 1 16,-4-13-3-16,1 3 0 16,-1 4-11-16,1-7 1 15</inkml:trace>
  <inkml:trace contextRef="#ctx0" brushRef="#br1" timeOffset="30291.86">31422 13311 56 0,'0'9'28'0,"7"1"-30"15,-3-7 45-15,3 0-41 16,3 0 1-16,4 4 3 16,7-1 1-16,1 0-8 0,9 0 1 15,1 1 5-15,0-1 0 16,-11 0-2-16,0 0 0 15,0 1-2-15,-7 5 1 16,1-5-3-16,-12 5 1 16,1 1-2-16,-4 2 0 15,-4-2-1-15,-3-4 0 16,-4 1-1-16,-3 2 1 16,0-2-1-16,4 2 1 15,-1 4 0 48,4 0 0-63,7 2 2 0,7 4 1 31,4 3 1-15,3 4 0-1,-4 2 1 16,8 7 1-31,3-10 0 0,0 0 0 0,-3-3-1 0,-4-3 1 0,-7 0-2 0,-17 3 1 0,-8 3-6 16,-14 1 0-16,-21-4-15 0,-7-19 1 0</inkml:trace>
  <inkml:trace contextRef="#ctx0" brushRef="#br1" timeOffset="32622.06">21699 12276 20 0,'-3'13'10'0,"3"-10"-3"0,0-3 11 16,0-3-13-16,-4 0 0 15,4 0 3-15,-3-4 0 16,3 1-10-16,0 0 0 15,0-1 7-15,0 1 1 0,0 0-2 16,0 0 0-16,0-1-1 16,0-2 1-16,0-16-1 15,0-6 1-15,0-1-1 16,0-5 1-16,0-4-1 16,3-3 0-16,1 3-2 15,-1-6 1-15,1-9 0 16,-4 5 0-16,0-8-1 15,0-4 0-15,0 0 1 16,3-12 0-16,4 12-1 16,1-2 1-16,2-4 0 15,1 3 0-15,-1-3-1 16,-3 0 0-16,4-3-1 16,-4-10 1-16,4 13-1 15,3-3 1-15,0 3 0 16,3 6 0-16,1-6-1 0,3 3 1 15,4 1 0-15,-4-7 1 16,7 9-1-16,-3 0 0 16,3 0 0-16,0-2 0 15,4 17-1-15,0-8 1 16,-4-4 1-16,0 4 0 16,1 3-1-16,2-7 1 15,-2 1 0-15,-5 8 0 16,-3 1 0-16,8 0 0 15,-1-3-1-15,7 9 0 0,0-3 0 16,4 0 0-16,-3 0 0 16,2-7 0-16,5-2 0 15,3 6 1-15,-1-7 0 16,5 1 1-16,-8-1-1 16,-3 10 0-16,3 3 0 15,11-6 0-15,0-6-1 16,7-1 1-16,4-2-2 15,6-4 1-15,1 10-1 16,-8-4 1-16,8-2-1 16,-1-1 1-16,8 10-1 15,0-3 1-15,-1-7-1 16,4 1 1-16,-7-4-1 16,7 6 1-16,8-5-1 15,-1-7 1-15,4 3-1 16,-4 13 1-16,-7-4-1 0,4 1 1 15,10-10-1-15,4-6 1 16,3 12-1-16,-7-6 1 16,-3 0-1-16,7-3 1 15,-1 29-1-15,5-11 1 16,-1 4-1-16,-7 7 1 16,11-1-1-16,-7 0 0 15,7 4 0-15,0 2 0 16,-11 4 0-16,7-4 0 15,-3 1 0-15,3 9 1 16,4 6-1-16,-4 3 1 0,-3 0-1 16,3 4 0-16,4 2 0 15,7 7 1-15,-3-6-1 16,-5 3 0-16,1 9 0 16,4 9 0-16,2 4 0 15,1 9 1-15,-14 3-2 16,7 1 1-16,-4 2 0 15,8 7 1-15,3 2-2 16,-18-11 1-16,7 5 0 16,0 13 0-1,57 50 0 1,-32-6 0-16,-3-3-1 16,-12-22 1-16,-2 6-1 15,3 10 1-15,-11-10 0 16,-17 15 0-16,6 1-1 15,5 3 1-15,2-12-1 16,1 12 1-16,-4-4-1 0,-17 11 1 16,10 5 0-16,4-9 0 15,0 16 0-15,3-4 0 16,-3 7 0-16,-8 10 0 16,-6-17-1-16,7 7 1 15,-8 3-1-15,-3 0 1 16,4 0-1-16,3 3 1 0,-7 1-1 15,-14-1 0-15,7 6 0 16,0-3 1-16,-3 4-1 16,-4-10 1-16,-4 9-1 15,1-6 1-15,-1 13 0 16,-7-3 0-16,-3 2-1 16,4 4 1-16,-8 0-1 15,-7-6 1-15,-7 6-2 16,1 6 1-16,2-16-2 15,5 4 1-15,-5-20-2 16,-2-11 1-16,-5-7-6 16,-6-22 0-16,-21-16-14 15,-15-25 1-15,4-19-1 16,-18-5 1-16</inkml:trace>
  <inkml:trace contextRef="#ctx0" brushRef="#br1" timeOffset="33417.1">26434 6836 41 0,'-14'15'20'0,"3"-30"-8"0,11 8 21 0,0 1-28 15,0 0 0-15,3 0 6 16,5-1 0-16,2 1-12 15,8 3 1-15,14-3 9 16,6-1 0-16,8-2-2 16,0 0 1-16,14-4-3 15,7-3 1-15,11-3-3 16,-1-2 0-16,1 8-5 16,-11 0 0-16,-14 7-10 15,-14 3 0-15,-22 0-12 16,-17 6 0-16</inkml:trace>
  <inkml:trace contextRef="#ctx0" brushRef="#br1" timeOffset="34211.91">27266 6121 52 0,'4'19'26'0,"-1"-4"-17"0,1-12 33 16,-1 0-37-16,1 1 0 15,3-1 3-15,-4 0 0 16,12-3-10-16,9-3 1 16,12 0 7-16,6-1 0 0,11 1-3 15,-4 3 0-15,-7 7-1 16,-6 2 0-16,-12 7-2 16,-9 2 0-16,-12-2-2 15,-10 3 1-15,-4 9-1 16,-3-3 0-16,0-3-1 15,0 6 1-15,4-12 0 16,-1 3 0-16,4-3 0 16,3-4 1-16,11 1 1 15,8-4 0-15,6 1 0 16,10 2 1-16,5-6 0 16,-1 1 1-16,-3 2-1 15,-4 4 0-15,-10 2-1 16,-11 7 0-16,-18 3-3 15,-17 0 1-15,-11 4-10 16,-10-4 0-16,-8-6-8 16,11-4 0-16</inkml:trace>
  <inkml:trace contextRef="#ctx0" brushRef="#br1" timeOffset="38146.42">23982 6560 44 0,'0'-38'22'0,"7"13"-12"16,-7 25 23-16,7-3-28 16,0 0 1-16,-3 3 2 15,-4 0 1-15,0 6-12 16,0 10 0-16,0 9 7 15,-4 0 1-15,-7 16-4 0,-3 6 0 16,-10 18-2-16,-8 4 0 16,4 10-2-16,3-4 0 15,0-18-2-15,8-10 1 16,3-10-7-16,3-12 1 16,7-9-7-16,1-22 1 15</inkml:trace>
  <inkml:trace contextRef="#ctx0" brushRef="#br1" timeOffset="38404.33">23756 6604 42 0,'11'12'21'0,"6"-2"-16"0,-10-7 32 0,4 3-36 15,-4-9 1-15,4 3 1 16,-1 0 0 0,4 0-4-1,4 0 0-15,0 0-1 16,-1 0 1-16,1 3-7 16,-1 3 1-16,1 4-7 15,-7-1 0-15</inkml:trace>
  <inkml:trace contextRef="#ctx0" brushRef="#br1" timeOffset="38762.37">24194 6488 60 0,'3'9'30'0,"11"-3"-37"0,-7-9 58 0,0 0-48 0,4 3 0 0,3-3 0 16,7-3 1-16,4-4-6 16,3 1 0-16,0-1-1 15,0 4 0-15,-3-3-9 16,-4-1 1-16,-7 1-7 16,-10 6 0-16</inkml:trace>
  <inkml:trace contextRef="#ctx0" brushRef="#br1" timeOffset="38933.68">24239 6748 53 0,'4'25'26'0,"21"-16"-33"0,-11-9 46 16,7-6-43-16,7-3 0 15,4-7-11-15,3-6 1 16,-3 3 9-16,-4 0 1 15</inkml:trace>
  <inkml:trace contextRef="#ctx0" brushRef="#br1" timeOffset="39351.17">24867 6720 47 0,'0'15'23'0,"-3"-21"-24"16,-1-3 41-16,1-10-38 15,-8 3 0-15,-3-18 1 16,-4-13 0-16,-3-16-4 16,0-3 1-16,0-9 2 15,0-4 0-15,3 10-1 0,4 0 0 16,3 4 0-16,8 2 0 16,6 13 0-16,8 3 0 15,3 9-1-15,4 16 0 16,3 13-1-16,0 12 0 15,-3 9-4-15,-4 4 0 16,-4 6-11-16,1 9 1 16,-7-12-1-16,-4 6 0 15</inkml:trace>
  <inkml:trace contextRef="#ctx0" brushRef="#br1" timeOffset="39512.87">24624 6434 47 0,'-11'28'23'0,"22"-12"-20"0,-4-16 47 0,0 3-47 16,7 0 0-16,4-3 0 16,6-3 0-1,5-3-6-15,2-3 0 0,5-1-1 16,-1-2 0-16,-3-1-13 16,-4-9 0-16</inkml:trace>
  <inkml:trace contextRef="#ctx0" brushRef="#br1" timeOffset="39800.83">25192 6265 53 0,'3'16'26'0,"-27"-20"-29"15,17 8 40-15,-4 5-35 0,0 4 1 0,1 2 1 0,-1 7 0 16,-3 3-5-16,4 0 0 16,-1 7 3-16,4 8 1 15,3-8-4-15,4 5 1 0,4 4-6 16,3-3 1-16,0-10-10 16,7-12 0-16,7-10-2 15,1-6 1-15</inkml:trace>
  <inkml:trace contextRef="#ctx0" brushRef="#br1" timeOffset="40011.74">25506 6303 43 0,'-4'22'21'0,"-20"28"-20"0,17-38 42 0,-8 4-40 0,-6 6 1 0,0-3 1 15,-4 9 0-15,1 3-7 16,-1-3 1-16,0-2 2 16,4-4 1-16,4-1-5 15,2-5 0-15,1-3-6 16,7-10 0-16,0 0-7 0,0-12 0 16</inkml:trace>
  <inkml:trace contextRef="#ctx0" brushRef="#br1" timeOffset="40226.26">25312 6334 52 0,'25'50'26'0,"10"10"-34"0,-25-48 47 0,8 4-39 15,3 6 0-15,7 3-1 16,4 0 0-16,-7-3-2 15,0-9 0-15,-4-7-6 16,-4-6 1-16,-3-13-6 16,-6-9 1-16</inkml:trace>
  <inkml:trace contextRef="#ctx0" brushRef="#br1" timeOffset="40414.76">25598 6061 59 0,'35'38'29'0,"-3"68"-34"0,-15-87 58 0,8 19-53 0,3 6 0 0,0 3-4 0,-6 9 0 16,-8-9-6-16,-7 7 0 15,-25-4-7-15,-28-10 0 16</inkml:trace>
  <inkml:trace contextRef="#ctx0" brushRef="#br1" timeOffset="42591.7">8421 5710 23 0,'-25'0'11'0,"-49"-6"5"0,49 6 11 0,-24-7-22 16,-18 7 0-16,-35 0 4 15,-32 0 0-15,-22 7-12 16,-31-7 1-16,-3 12 6 16,-36 13 1-16,4 10-3 15,-25 9 1 1,-201 31-1 0,35-9 0-16,46-10 1 15,18-2 0-15,10-4 0 16,22-6 0-16,10 6-3 15,25 3 0-15,24 0-8 16,8 4 1-16,31-7-10 16,21-12 0-16</inkml:trace>
  <inkml:trace contextRef="#ctx0" brushRef="#br2" timeOffset="46268.99">15254 6083 46 0,'11'-6'23'0,"31"25"-15"15,-24-16 23-15,6-6-29 16,19 3 1-16,20-7 2 16,8-2 1-16,24 3-7 15,21-4 1-15,15-5 4 0,31 8 1 16,25 1-2-16,14-7 1 16,25 7-2-16,3 3 0 15,15 0-1-15,-11 3 1 16,7-3-2-16,-15-3 1 15,5 2 0-15,-1-8 0 16,-7 2 0-16,-10-5 0 16,-11 2-2-16,-28 1 1 15,-22 12-6-15,-20 3 1 0,-22 12-8 16,-28-5 0 0,-21 2-6-16,-24 1 0 0</inkml:trace>
  <inkml:trace contextRef="#ctx0" brushRef="#br2" timeOffset="50967.48">22938 16365 8 0,'14'0'4'0,"0"-3"2"0,-7-3 4 0,3-3-7 16,1-1 0-16,3 1 3 15,0 2 0-15,0 1-7 16,1-3 1-16,-1-1 5 16,0-2 0-16,0-1-1 15,3 1 1-15,1-4-2 16,3 0 1-16,0 1-1 15,1-4 0-15,-1 0 0 16,3 3 0-16,1-2-2 16,-4-8 1-16,1-5 0 15,-1 0 0-15,-4 3-1 16,1-1 1-16,-4 4-1 16,0-3 0-16,4 0-1 15,-1 3 1-15,8-4 0 16,0 4 0-16,3 0-1 15,0-3 1-15,-3 0-1 0,0 0 1 16,-1-1 0-16,1-2 0 16,3 6-1-16,1 0 0 15,-1-3 1-15,0-1 0 16,0-2-1-16,0-3 1 16,1-4-1-16,-1 0 1 15,0 4 0-15,-3-1 1 16,-1 1-1-16,5 6 1 15,-1-1-1-15,4 1 1 16,-4 0-1-16,0-3 1 0,0-1-1 16,1-2 0-16,-1 2 0 15,4-2 0-15,-1-4 0 16,1-2 1-16,0-1-1 16,-4-3 0-16,0 6 0 15,0-3 1-15,1 7-2 16,-1 6 1-16,0 0-1 15,-10-1 1-15,3-2-1 16,0 0 0-16,7-7 0 16,1 10 0-16,-1-7 0 15,0 4 0-15,0-7 0 16,0 7 1-16,1 0-1 16,-1-1 1-16,4 1-1 15,3-7 1-15,0 1-1 16,0-1 0-16,4 3 0 0,0-2 1 15,-7-4-1-15,-4 3 1 16,4 1-1-16,0-1 0 16,3 1 1-16,0 2 0 15,0-6 0-15,1 0 0 16,-1 1 0-16,0-1 1 16,4 3-1-16,3-6 0 15,-3 16-1-15,3-3 1 16,-3-1-1-16,-7 1 0 15,0-3 0-15,0-1 1 16,6 4-1-16,-2-10 0 0,2 0 0 16,-2-3 1-16,-1 4-1 15,0-4 1-15,1 3-1 16,-1 3 1-16,4 1-1 16,3 2 1-16,-3 4-1 15,-4-4 1-15,0 1-1 16,-6-1 1-16,-1 1 0 15,3 2 0-15,1 4-1 16,4 0 1-16,-1-6-1 16,0 5 1-16,0 1-1 15,1 0 0-15,-1 3 0 16,0-3 0-16,8-4 0 16,-5 4 0-16,1-7 0 15,0 7 0-15,-4-6 0 16,-7 2 1-16,8-2-1 15,3-4 1-15,-1 1 0 16,1-4 1-16,0-3-1 0,0 0 0 16,0-3 0-16,6 0 0 15,1 3 0 17,4-6 0-32,-1 6-1 0,-10-6 0 0,7-10 0 0,7 7 0 15,3-10 0-15,1 1 0 16,-1-4 0-16,11-6 0 15,-4 12 0-15,1-6 0 16,-8-3 0-16,8 0 1 0,6-9-1 16,1-1 0-16,3 1 0 15,7 0 0-15,-3-4 0 16,-11 1 0-16,7-7 0 16,4-6 0-16,-1 6 0 15,8 0 1-15,3 0-1 16,-7 0 0-16,-10-2 1 15,6-8 0-15,1 7-1 16,7 7 1-16,3-7-1 16,0-3 0-16,-7-4 0 15,-7 1 1-15,4 0-1 16,7 6 1-16,-1-3-1 16,4 0 1-16,-3-6-1 15,-11 6 1-15,7-4-1 16,7 14 1-16,1-10-1 15,2 3 0-15,1-3 0 16,-7 0 0-16,-4-4 0 16,7 14 1-16,0-4-1 0,4-3 1 15,3-3-1-15,-7 3 1 16,-3 3-1-16,7-6 0 16,-4 9 0-16,7-6 1 15,1 0-1-15,-8 1 0 16,0-1 1-16,4-7 0 15,-1 7-1-15,5-3 1 32,38-47 0-32,-4 13 1 15,-13 24-2-15,-1 1 1 0,-7 12-1 16,-6 0 1-16,-19-3-1 16,1 9 0-16,-4 0 0 15,-7 13 0-15,-3-3-3 16,-8 3 0-16,1 3-5 15,-15 9 1-15,-10-5-11 16,-14 2 0-16,-8-9-6 16,-6 31 1-16</inkml:trace>
  <inkml:trace contextRef="#ctx1" brushRef="#br2" timeOffset="24187.35">28056 2182 0,'0'0'16,"-3"13"0,-8-4-1,-13 4 1</inkml:trace>
  <inkml:trace contextRef="#ctx0" brushRef="#br2" timeOffset="51987.8">32343 4989 27 0,'28'-3'13'0,"-3"-7"-2"16,-18 10 14-16,-7 0-21 15,3 0 0-15,-3 0 5 16,0 3 0-16,-7-3-10 16,0 7 0-16,-11 2 7 0,-6 7 1 15,3 6-3-15,-1 6 1 16,-9 0-3-16,-8 13 0 15,-7 6-2-15,-3 6 0 16,3 10-3-16,3-10 1 16,8 4-5-16,7-14 1 15,0-5-10-15,14-13 0 0</inkml:trace>
  <inkml:trace contextRef="#ctx0" brushRef="#br2" timeOffset="52247.11">32022 4904 46 0,'7'50'23'0,"-4"-12"-25"16,-3-19 35-16,0 12-33 15,0 7 1-15,0 6-1 16,0-4 0-16,0-8-2 16,0-1 0-16,-3-12-7 15,-1-10 1-15,1-15-5 0,3-16 0 16</inkml:trace>
  <inkml:trace contextRef="#ctx0" brushRef="#br2" timeOffset="52544.26">32269 5089 55 0,'17'6'27'0,"26"-15"-32"16,-29 6 54-16,3 0-48 15,1-1 1-15,-4 4-1 16,0 0 0-16,0 0-3 16,-3 0 0-16,-1 0-5 15,-2 0 1-15,-1-3-10 16,0 0 0-16</inkml:trace>
  <inkml:trace contextRef="#ctx0" brushRef="#br2" timeOffset="52724.06">32276 5255 49 0,'7'13'24'0,"17"-7"-26"0,-13-9 37 15,3 0-36-15,7-7 1 16,0 1-4-16,1 0 0 16,-1-1-7-16,0-6 0 15</inkml:trace>
  <inkml:trace contextRef="#ctx0" brushRef="#br2" timeOffset="53359.65">32741 5161 44 0,'11'3'22'0,"-8"-3"-19"15,-3 0 31-15,-3 0-32 16,-4 0 0-16,-4 0 0 15,-3 0 0-15,-3-3-3 16,-5 3 0-16,1-3 2 16,4 6 1-16,-1 7-2 15,4-1 1-15,3 0-3 16,4 7 1-16,7-3-1 16,7-1 1-16,4-2-2 15,-1-1 1-15,4-3 0 0,1-6 0 16,-5 0 1-16,1-6 0 15,-4-3 1-15,0 2 0 16,0-2 0-16,0-1 0 16,0 4-1-16,-7 6 0 15,0 0-1-15,-3 10 0 16,-1 2-1-16,-3 7 1 16,-4 6-1-16,1 6 1 15,-1 4 0-15,4 9 1 16,0-10 2-16,4 7 0 0,3 3 1 15,0 0 1-15,0-10 1 16,-4-5 0-16,-3-11-1 16,-4-2 1-16,-6 0-2 15,-8-4 1-15,0-2-2 16,-3-7 1-16,-4-6-3 16,-3-10 1-16,7 1-2 15,3-7 0-15,4 0 0 16,7 0 0-16,7 7-1 15,10-4 1-15,8 7-1 16,3 5 0-16,11-2-5 16,7-3 0-16,13-13-3 15,-6-6 0-15</inkml:trace>
  <inkml:trace contextRef="#ctx0" brushRef="#br2" timeOffset="53640.38">33045 4923 44 0,'-14'22'22'0,"-8"-7"-25"0,15-11 43 0,-3 8-38 15,-4 4 1-15,-7 9 0 16,-1-3 1-16,1 3-6 16,0 3 1-16,7 4 2 15,3 2 0-15,1-6-6 16,6 0 0-16,8-2-10 16,3-17 1-16</inkml:trace>
  <inkml:trace contextRef="#ctx0" brushRef="#br2" timeOffset="53881.84">33316 5011 44 0,'-10'40'22'0,"-29"17"-22"16,25-41 32-16,-7-13-30 15,-8 9 0-15,1 4 0 0,-4 0 1 16,4 5-5-16,4-5 1 16,6 0-2-16,4-7 0 15,3-9-10-15,8-9 0 16</inkml:trace>
  <inkml:trace contextRef="#ctx0" brushRef="#br2" timeOffset="54076.26">33161 4954 24 0,'4'41'12'0,"3"-29"3"0,-4-2 8 0,1 9-21 16,-1 6 0-16,4-3 2 16,0-10 0-16,4 4-5 15,3 0 0-15,0-1 3 16,4-2 0-16,-1-4-7 15,1-9 1-15,-4-6-7 16,-7-3 0-16</inkml:trace>
  <inkml:trace contextRef="#ctx0" brushRef="#br2" timeOffset="54286.42">33345 4857 54 0,'0'69'27'0,"35"-3"-35"0,-25-47 51 15,5 3-42-15,-1 6 0 16,3-6-1-16,-6-3 1 16,-8-10-6-16,-13 4 0 15,-8-1-9-15,-17 4 0 16</inkml:trace>
  <inkml:trace contextRef="#ctx0" brushRef="#br2" timeOffset="64344.87">13515 3653 29 0,'28'6'14'0,"103"7"-3"15,-93-17 15-15,12 4-23 16,10-9 0-16,3 9 4 16,15 0 1-16,7 0-9 15,3 0 0-15,11 3 6 16,3 3 0-16,11-2-2 15,3 2 0-15,8-6-1 16,-1-10 0-16,18 4-1 16,4-6 1-16,0-1-1 15,6 1 1-15,8-7 0 16,7 3 1-16,-7 0-1 0,13-2 0 16,5 8-1-16,-1-2 0 15,8 2-1-15,3 1 0 16,0 3 0-16,3 6 1 15,-3-10 0-15,11-6 0 16,6 1 0-16,-10-4 1 16,4 6-1-16,10-2 1 15,-7 8 0-15,-3 7 0 16,6 7-2-16,-10 8 1 16,-3-2-1-16,3-4 0 15,-25-2-1-15,-10-4 1 0,-7 3-1 16,-22 0 1-16,-21-6-5 15,-24 0 0-15,-28 0-13 16,-26-9 0-16,-24 0 0 16,-28 2 0-16</inkml:trace>
  <inkml:trace contextRef="#ctx0" brushRef="#br2" timeOffset="65198.62">14598 4045 26 0,'7'0'13'0,"18"-13"-5"0,-15 7 18 16,11-3-23-16,15-1 0 15,3-9 5-15,13 4 0 16,15-1-8-16,8 0 1 16,16 7 6-16,12-1 0 0,20 4-1 15,8 6 1 1,17 3-2-16,25 4 0 0,3-1-2 15,25 0 1-15,4 0-1 16,13-2 0-16,1-4 0 16,0-4 0-16,3 1-1 15,-17 3 0-15,3 0-1 16,4 7 0-16,-18-1 0 16,-7 3 0-16,-4 1-1 15,-14-7 0-15,-28-3-5 16,-17 0 1-16,-22-3-9 15,-17-4 0-15,-32-2-7 16,-25 6 1-16</inkml:trace>
  <inkml:trace contextRef="#ctx0" brushRef="#br3" timeOffset="75393.88">1806 7795 55 0,'0'13'27'0,"7"-1"-21"0,-7-9 27 31,-7 16-33-31,0 0 1 16,4 3 0-16,-8 3 0 15,0 6-3-15,1-2 1 16,3-4-4-16,-4-3 0 0,4-10-10 16,4-9 0-1</inkml:trace>
  <inkml:trace contextRef="#ctx0" brushRef="#br3" timeOffset="75905.02">2194 7569 48 0,'18'4'24'0,"-7"-11"-21"15,-11 1 35-15,3 0-35 16,-3-4 0-16,0 4 2 16,-3-3 1-16,-5-4-8 15,-2 1 1-15,-18 2 4 16,-4 7 0-16,-7 6-1 0,0 3 1 15,-3 4-2-15,-18-1 0 16,0 7-1-16,-11 6 0 16,1 6-2-16,-8 10 0 15,18-1-2-15,-7 7 1 16,7 10-2-16,0 5 1 16,7 10-2-16,8 3 1 15,13 4 2-15,11-4 0 0,14-13 0 16,17-12 1-16,18-12 3 15,18-16 0-15,25-10 2 16,17-22 1-16,7-15 0 16,11-13 1-16,3-12-1 15,-6-6 0-15,-8-10-2 16,-14 3 0 0,-31-25-18-1,-19-3 1-15</inkml:trace>
  <inkml:trace contextRef="#ctx0" brushRef="#br3" timeOffset="78787.14">1157 11226 44 0,'-10'37'22'0,"20"-33"-13"0,-10-4 22 0,4-4-29 16,3 1 0-16,3-6 1 16,8-1 1-16,3-2-5 15,0-4 1-15,7 1 2 16,4 2 1-16,-11 4-2 16,1 2 1-16,-5 10-1 15,-6 7 0-15,-4 9-2 16,-7 3 1-16,-7 6-2 15,-7 3 1-15,-11 1-1 32,0 2 0-32,-3-3-2 0,0 1 1 0,7-1-1 15,0 1 0-15,-1-7 0 16,5-3 1-16,6-4-1 16,-7-2 1-16,8-10 1 15,3 1 1-15,3-7 0 16,4 0 0-16,11-7 1 15,-1 1 1-15,12-3 0 16,6-1 1-16,4 4 2 0,6 0 0 16,-9 3 1-16,2 3 0 15,5 0-1-15,-12 6 0 16,12-3-2-16,-12 3 1 16,5 0-10-16,-12 1 1 15,-6-7-9 1,-11 0 0-16</inkml:trace>
  <inkml:trace contextRef="#ctx0" brushRef="#br3" timeOffset="79195.03">1626 11116 43 0,'39'-28'21'0,"11"-51"-19"0,-40 61 31 0,1-4-29 0,-1 0 0 0,1 0 3 0,-4 3 0 0,-7 3-8 0,-7-3 0 0,-11 4 7 0,-6 2 0 0,-15 4-2 0,-11 6 0 15,1 6-3-15,-4 6 1 16,-10 7-3-16,-1 6 0 16,-3 6-3-1,3 10 0-15,5 2-3 0,-1 7 1 16,3 4-4-16,4-1 0 15,14 9-6-15,1 7 0 16</inkml:trace>
  <inkml:trace contextRef="#ctx0" brushRef="#br3" timeOffset="79373.2">960 11931 43 0,'60'22'21'0,"59"-31"-15"16,-69-4 35-16,6-15-39 15,18-16 0-15,25-12 1 16,-7-16 0-16,3 0-5 15,-21-10 1 1,-7 7 2-16,-17 3 0 16,-22 3-7-1,-14 9 1-15,-18-3-10 0,-13 13 0 16</inkml:trace>
  <inkml:trace contextRef="#ctx0" brushRef="#br3" timeOffset="81789.87">2939 8494 60 0,'0'7'30'0,"-7"-10"-21"0,7-1 30 0,0-11-35 15,-11-10 0-15,0-10 0 16,-10-15 0-16,4-16-6 16,-5-3 0-16,1-6 4 15,7-13 1-15,11-9-3 16,-4 9 0-16,14 3 0 15,3 1 0-15,11 9-1 16,15 9 1-16,-5 9 0 16,1 13 1-16,-4 13-2 15,-6 9 1-15,-5 16-3 16,-3 15 1-16,4 13-5 0,-11 6 0 16,-3 13-12-1,3 3 0-15,-14 6 0 16,3 4 0-16</inkml:trace>
  <inkml:trace contextRef="#ctx0" brushRef="#br3" timeOffset="82014.02">2731 8309 55 0,'0'16'27'0,"21"-3"-30"0,-21-13 55 15,3-7-47-15,11 7 1 0,7-3 2 16,11-6 1-16,7-1-12 16,0-2 1-16,0-7 4 15,-4 3 1-15,11 1-12 16,3-1 0-16,1-12-12 16,2 9 1-16</inkml:trace>
  <inkml:trace contextRef="#ctx0" brushRef="#br3" timeOffset="82271.85">3570 8021 59 0,'0'13'29'0,"-3"8"-27"15,3-17 45-15,-7 2-44 0,-4 3 0 16,0 7 2-16,-6 6 1 15,-4 6-7-15,-1 7 0 16,5-7 4-16,3 6 1 16,0 1-3-16,10 6 1 15,-3-4-3-15,14-9 0 16,11-6-6-16,3-3 1 16,4-12-15-16,3-20 1 15</inkml:trace>
  <inkml:trace contextRef="#ctx0" brushRef="#br3" timeOffset="82496.11">3919 7965 53 0,'7'15'26'0,"-7"39"-16"0,0-36 34 0,-10 4-41 16,-1 3 1-16,-17 10 1 15,-4 6 1-15,4-10-8 16,-11 0 0-16,8 4 5 15,9 2 0-15,-6 1-5 16,7-7 1-16,3-9-8 16,8-3 1-16,-1-9-11 15,11-10 0-15,-7-16-1 16,4-3 1-16</inkml:trace>
  <inkml:trace contextRef="#ctx0" brushRef="#br3" timeOffset="82721.75">3736 8059 45 0,'3'18'22'0,"5"20"-19"0,-8-25 45 16,10 5-46-16,-6 8 1 16,6 5-1-16,4 0 1 15,7 7-5-15,-6 3 1 16,9-4 1-16,1-9 1 15,10-9-3-15,-10-6 0 0,3-10-6 16,0-12 1-16,1-10-9 16,-15-9 1-16</inkml:trace>
  <inkml:trace contextRef="#ctx0" brushRef="#br3" timeOffset="82963.17">4068 7798 67 0,'28'41'33'0,"21"22"-34"16,-35-54 62-16,11 13-60 16,7 10 1-16,-4 8 0 15,-7 10 0-15,-10 4-4 16,-1-13 1-16,-17 12-1 0,-7 0 0 15,-7-3-9-15,3-6 1 16,-3-22-11-16,0-6 0 16</inkml:trace>
  <inkml:trace contextRef="#ctx0" brushRef="#br3" timeOffset="83413.05">4784 8115 74 0,'3'19'37'0,"22"-25"-40"0,-11 6 65 16,11 0-60-16,6-7 0 15,12 1 0-15,3 0 1 16,3-7-7-16,-3 4 1 16,-7 3-6-16,-4-1 1 15,-14 4-14-15,-10 0 0 16</inkml:trace>
  <inkml:trace contextRef="#ctx0" brushRef="#br3" timeOffset="83610.52">4826 8319 64 0,'-4'31'32'0,"22"1"-29"0,-11-26 48 0,7 0-50 0,0 4 1 0,11-4-1 15,7 0 1-15,0-6-7 16,13-3 1-16,1-3-9 16,0-4 1-16,-7-2-8 15,-4 2 1-15</inkml:trace>
  <inkml:trace contextRef="#ctx0" brushRef="#br3" timeOffset="84297.97">5958 8134 70 0,'0'3'35'0,"0"0"-46"0,-7-3 67 16,-3 3-56-16,-4 0 1 15,-7 4 0-15,3 8 0 16,-7 10-2-16,0 1 0 16,-3-11-1-16,0 4 1 0,3 3-2 15,4 3 0-15,14 0-2 16,-3 3 0-16,13-6-2 16,11-3 1-16,7-6 1 15,1-7 0-15,9-9 3 16,8-7 0-16,-7-2 2 15,7-4 1-15,-11 1 2 16,-3 5 1-16,-1 1-2 16,-10-7 0-16,0 0-4 15,-3 4 1-15,0 2-5 16,-11 1 1-16,0 9-5 16,0 3 0-16,-7 3-2 15,0 1 0-15,-1 5 7 16,1 7 0-16,7 6 8 15,0 6 0 1,29 29 11-16,6 0 1 16,11 2 2-16,-7 1 0 15,-4-6-4-15,-7-10 0 16,-7 3-6-16,-7-3 1 16,-24 0-7-16,-8-6 0 15,-21-4-2-15,-3-5 1 16,-18-7-4-16,4-13 1 15,3-6-1-15,3-6 0 16,-6-9 0-16,13-7 1 0,5-2-1 16,17-4 1-16,10 3 2 15,14-6 1-15,8-4 0 16,10 1 1 0,14 0-3-16,4 0 1 0,11 0-13 15,-4-7 0-15,3-6-3 16,0 1 1-16</inkml:trace>
  <inkml:trace contextRef="#ctx0" brushRef="#br3" timeOffset="84584.91">6664 7817 62 0,'-14'22'31'0,"-7"16"-34"16,17-29 61-16,-6 4-57 15,-1 2 1-15,-3 7-1 0,-7 10 1 16,7 5-3-16,-11 7 1 16,11 6 1-16,3-9 0 15,11 0-2-15,0-3 0 16,11-4-5-16,3-6 1 15,4-12-9-15,10-7 1 16,0-9-7-16,0-6 1 0</inkml:trace>
  <inkml:trace contextRef="#ctx0" brushRef="#br3" timeOffset="84810.03">7027 7943 67 0,'-10'37'33'0,"-26"42"-38"16,26-57 64-16,3 0-58 16,-11 6 0-16,-3 6 0 15,-7-9 0-15,0 4-2 16,3 2 0-16,-3 0-1 16,7-3 0-16,3-6-4 15,7-3 0-15,8-16-5 16,6-9 0-16,8-3-8 15,-4-13 0-15</inkml:trace>
  <inkml:trace contextRef="#ctx0" brushRef="#br3" timeOffset="85025.5">6816 8002 45 0,'3'60'22'0,"4"-19"-15"0,0-32 34 16,-3 3-39-16,3 4 1 15,3 0 2-15,5 3 0 16,-5-4-6-16,4 7 1 16,7-3 3-16,1-10 0 15,6 4-4-15,-3 0 1 16,10-4-7-16,-10-3 1 0,6-3-12 16,1-3 1-16</inkml:trace>
  <inkml:trace contextRef="#ctx0" brushRef="#br3" timeOffset="85395.82">7193 7620 65 0,'7'31'32'0,"36"35"-29"15,-26-60 56-15,15 19-58 16,3 7 1-16,0 2 0 16,8-6 1-16,-11 0-4 0,-4 4 0 15,-14 9 1-15,-14 6 0 16,-4 15-6-16,-10-8 0 16,-35 12-15-16,-22-1 0 15</inkml:trace>
  <inkml:trace contextRef="#ctx0" brushRef="#br3" timeOffset="87436.73">2551 12254 58 0,'3'16'29'0,"-6"-16"-24"0,6-6 30 15,4-7-31-15,-14-12 1 16,4-19 2-16,-4-3 0 16,3-19-9-16,-10-6 1 0,0-9 6 15,-4-7 0-15,8 0-3 16,10-6 0-16,0 0-3 15,7-3 1-15,3-4-2 16,-10 4 1-16,11 9-1 16,-1 4 0-16,12 5 1 15,6 13 0-15,0 13 1 16,4 12 0-16,7 13 0 16,3 12 0-16,-3 16-3 15,-8 7 0-15,-2 12-7 16,-19 6 1-16,-3 3-11 15,-14 13 1-15</inkml:trace>
  <inkml:trace contextRef="#ctx0" brushRef="#br3" timeOffset="87648.73">2491 11652 80 0,'10'22'40'0,"11"-6"-54"0,-17-13 76 0,3 3-62 0,11 1 0 16,6-1-1-16,12 0 0 15,6-3-3-15,-3-3 1 16,10-3-8-16,-10-6 0 16,3-10-10-16,-10 3 0 15</inkml:trace>
  <inkml:trace contextRef="#ctx0" brushRef="#br3" timeOffset="87915.14">3309 11433 60 0,'-21'22'30'0,"-25"9"-34"16,35-22 48-16,-10 13-40 15,0 10 1-15,0 5 0 16,-4 14 0-16,4-1-7 16,0 9 0-16,0 1 5 15,10-1 0-15,1 4-5 16,10-9 1-16,10-7-4 0,-6-13 0 16,17-15-8-1,7-13 1-15,11-15-7 0,10-7 0 16</inkml:trace>
  <inkml:trace contextRef="#ctx0" brushRef="#br3" timeOffset="88158.52">3570 11749 66 0,'-21'44'33'0,"-39"3"-45"0,49-34 63 0,-10 6-50 15,-7 3 1-15,7 9 0 16,-14-3 0-16,10 1-4 16,-3 2 0-16,6-3 0 15,1-3 0-15,7-9-5 16,11-10 1-16,3-6-9 16,10-12 1-16,8-14-3 15,3-2 0-15</inkml:trace>
  <inkml:trace contextRef="#ctx0" brushRef="#br3" timeOffset="88385.01">3411 11687 52 0,'7'12'26'0,"8"10"-32"0,-8-15 50 16,0 5-44-16,3 4 1 15,1-1 0-15,10 4 0 16,-3 6-2-16,-4 0 1 16,3 4-1-16,1 2 0 15,3 0-4-15,-7-9 0 16,11-3-10-16,-11-13 1 16</inkml:trace>
  <inkml:trace contextRef="#ctx0" brushRef="#br3" timeOffset="88669.17">3669 11342 56 0,'18'28'28'0,"3"10"-32"15,-11-29 47-15,8 7-41 16,3 6 0-16,7 3 3 16,4 6 0-16,-11-3-5 15,0 10 0-15,-10 12 3 16,-4 3 0-16,-7 10-4 16,-11 0 0-16,-6 0-14 15,-4-1 0-15,-11-11-4 16,-3-14 1-16</inkml:trace>
  <inkml:trace contextRef="#ctx0" brushRef="#br3" timeOffset="89337.92">4424 11646 55 0,'-11'22'27'0,"11"-16"-30"0,4-3 51 16,3 0-47-16,7 4 1 15,11-4 3-15,-1-3 0 16,12 0-4-16,2-3 0 15,-6-4 5-15,7 1 1 16,3 0-2-16,-3 0 1 16,-7 3-2-16,0-1 0 0,-8 8-2 15,-3 2 0-15,-10 9-3 16,-11 7 1-16,-18 7-2 16,4 2 0-16,-10 10-2 46,-1 0 1-46,-10 2-4 0,-1 4 1 16,-2-3-6 0,9-6 1-16,1-10-9 0,14-6 0 0</inkml:trace>
  <inkml:trace contextRef="#ctx0" brushRef="#br3" timeOffset="90136.99">5807 11552 72 0,'10'3'36'0,"-6"13"-42"0,-4-13 65 0,0 3-59 0,-4 0 1 0,-3 7-2 0,-10-10 1 0,-8 3 0 0,-7 10 0 0,-7 3-1 0,1 6 0 0,2 6-2 16,1 1 1-16,0-4-2 15,10 0 1-15,7-3-1 16,1-3 0-16,13 3 0 16,8-6 1-16,42-10 0 15,-11-15 3 1,11 0 1-16,-7-10 0 15,-8-6 1-15,-2-3-1 16,-5 0 0-16,1 0-1 0,-11 0 0 16,0 6-3-16,-3 7 0 15,-1-4-3-15,-6 3 0 16,3 7-1-16,-7 0 1 16,0 9 0-16,0 9 0 15,0 10 4-15,0 10 0 31,3 2 6-31,8 10 0 0,3 13 3 0,7 12 0 16,0-4 1-16,1 4 1 16,-5 0 0-16,-3-15 0 0,-7-1-3 15,-14-6 1-15,-3-3-3 16,-11-6 0-16,-1-4-2 16,-9-3 0-16,-5-9-3 15,-6-9 1-15,0-7-2 16,3-9 0-16,0-9-2 15,0-1 0-15,8-6 0 16,6-3 0-16,4-3-1 16,10 3 0-16,8-3 0 15,3-3 1-15,10 6-3 16,15-6 0-16,10-10-10 16,4-9 1-16</inkml:trace>
  <inkml:trace contextRef="#ctx0" brushRef="#br3" timeOffset="90462.73">6470 11273 74 0,'0'3'37'0,"-11"0"-50"0,8 3 67 16,-8 13-53-16,1 13 0 15,-11 2 1-15,3 10 1 16,-3 3-4-16,3 3 0 0,7 10 2 16,1-1 0-16,-1-5-2 15,11-7 0-15,11-7-5 16,-1-11 1-16,1-11-7 15,10-14 1-15,11-11-9 16,3-8 1-16</inkml:trace>
  <inkml:trace contextRef="#ctx0" brushRef="#br3" timeOffset="90693.31">6883 11376 64 0,'0'60'32'0,"-14"3"-33"0,7-41 57 0,-11-1-56 0,-7 11 0 0,-10 12 0 0,-4 3 0 15,4-10-1-15,-7 10 1 16,-1 0-3-16,4-6 0 16,8-6-5-16,6-7 0 15,4-6-11-15,10-19 1 16</inkml:trace>
  <inkml:trace contextRef="#ctx0" brushRef="#br3" timeOffset="90905.53">6639 11539 44 0,'7'29'22'0,"11"11"-12"16,-7-37 30-16,-1 13-39 15,1 3 1-15,10 9-1 16,7 7 1-16,0-4-3 31,1 7 0-31,-5-7 0 0,8 4 1 0,3-1-5 16,-6-6 1-16,2 0-5 16,-13-9 0-16,14-19-6 15,-8-22 0-15</inkml:trace>
  <inkml:trace contextRef="#ctx0" brushRef="#br3" timeOffset="91161.66">7147 11351 73 0,'36'60'36'0,"24"-10"-43"0,-32-41 75 16,11 4-66-16,3 3 0 16,-7 2-1-16,8 11 1 15,-12-14-4-15,-6 10 0 16,-14 22-2-16,-15 10 0 0,-17 15-12 16,-18 16 1-16,-21 3-7 15,-10-7 1 16</inkml:trace>
  <inkml:trace contextRef="#ctx0" brushRef="#br3" timeOffset="93185.73">868 15600 53 0,'-7'0'26'0,"7"0"-16"16,0 0 27-16,0 0-33 16,0-6 1-16,7 0 2 15,-4 3 1-15,8-4-10 16,7 1 1-16,-1 0 6 0,4-1 0 15,11 1-2-15,-4 0 0 16,1-3-1-16,-15 5 0 16,3 4-2-16,-6 4 0 15,0 2-2-15,-11 6 0 16,-4 4-2-16,-14 3 0 16,1 0-2-16,6 3 1 15,-10-4 0-15,3 4 0 16,4-9 1-16,7-1 1 15,4 1 2-15,-4-7 0 0,14 7 2 16,-4-4 0-16,8 1 2 16,6-4 0-16,1-3 1 15,-4-3 0-15,4 3 0 16,-4 0 1-16,4 0-2 16,-11 7 0-16,-14 9-5 15,-15 6 0-15,-9 9-11 16,-8 7 0-16,-18-7-7 15,4-5 0-15</inkml:trace>
  <inkml:trace contextRef="#ctx0" brushRef="#br3" timeOffset="93755.68">1305 15456 58 0,'14'-16'29'0,"4"-6"-30"0,-14 16 50 16,3 0-44-16,-7-4 0 0,0 1 1 16,0-4 1-16,-11 4-9 15,0-4 0-15,-10 7 6 16,-14 0 0-16,3 6-3 16,-17 3 1-16,-1 3-3 15,-2 4 0-15,-5 2-1 16,4 7 1-16,-7 3-3 15,-7 6 0-15,14-3-1 16,4 10 1-16,10-1-1 16,0 10 1-16,11 3 0 15,7 3 0-15,14 7 2 16,14 6 0-16,14 2 1 16,14-14 0-16,1-7 2 15,20-13 1-15,4-9 0 16,11-3 0-16,6-13 0 15,-3-9 0-15,-3-16 2 16,-8-3 0 15,-10-12-1-31,-14-10 1 0,0-3-2 0,-7-13 1 0,-4-3-8 16,4-9 0-16,-15-9-14 0,4 9 0 16</inkml:trace>
  <inkml:trace contextRef="#ctx0" brushRef="#br3" timeOffset="94867.63">2293 16212 40 0,'-11'28'20'0,"11"-25"-7"0,0-6 18 0,0-6-25 15,-7-10 0-15,4-6 1 16,-4-13 1-16,-4-12-11 16,1-7 0-16,-1-2 7 15,1-7 0-15,2-6-3 16,5-10 0-16,-4 1-1 16,7 2 1-16,0 4-1 15,7 0 0-15,7 12 0 16,7 7 1-16,14 9 0 15,8 9 1-15,3 7-2 0,-4 9 0 16,0 3-3-16,-3 13 0 16,-7 6-8-16,-7 9 1 15,-15 10-8-15,-10 3 0 16</inkml:trace>
  <inkml:trace contextRef="#ctx0" brushRef="#br3" timeOffset="95077.51">2064 16008 74 0,'14'22'37'0,"53"9"-46"0,-57-31 72 0,19 0-62 15,13-6 0-15,7-3-3 16,8-1 0-16,-15-2-6 15,8-4 0-15,-8 0-13 16,-3-3 1-16</inkml:trace>
  <inkml:trace contextRef="#ctx0" brushRef="#br3" timeOffset="95376.41">3059 15716 58 0,'0'19'29'0,"-11"-16"-27"0,4-3 42 16,-4 3-41-16,-6 4 1 16,3 8 1-16,-11 4 0 15,0 12-7-15,1 4 1 16,-1 9 4-16,4 3 0 15,3 3-3-15,7 3 1 16,11 4-4-16,4-10 0 0,14-16-5 16,3-6 1-16,7-9-10 15,4-16 0-15,0-16-2 16,6-18 1-16</inkml:trace>
  <inkml:trace contextRef="#ctx0" brushRef="#br3" timeOffset="95604.11">3517 15707 54 0,'-7'44'27'0,"-7"-19"-30"15,7-9 54-15,-11-1-49 16,-3 7 1-16,0 6 2 16,-11 4 1-16,-7 2-7 15,1 1 0-15,-5 2 3 16,5 1 1-16,2 0-4 15,12 2 0-15,-1-8-6 0,11-7 0 16,-4-6-11-16,8-13 1 16,6-16-2-16,4-11 1 15</inkml:trace>
  <inkml:trace contextRef="#ctx0" brushRef="#br3" timeOffset="95842.43">3288 15776 42 0,'10'22'21'0,"12"22"-15"0,-19-32 41 16,4 7-43-16,0 6 0 0,4 10 1 0,3 2 1 0,11 7-8 16,6 3 1-16,-2 3 4 15,2-9 0-15,-2-10-3 16,-5-5 0-16,1-8-4 15,7-5 1-15,-11-7-8 16,0-9 1-16,0-16-8 16,-10-9 1-16</inkml:trace>
  <inkml:trace contextRef="#ctx0" brushRef="#br3" timeOffset="96084.61">3711 15654 60 0,'39'40'30'0,"17"-2"-30"0,-34-22 54 16,6 9-50-16,4 6 0 16,6 0 0-16,-9 10 0 15,-8 0-7-15,-11 6 1 16,-10 9 0-16,-7 4 1 15,-7-7-14-15,-3-12 1 16,-5-10-6-16,5-9 1 16</inkml:trace>
  <inkml:trace contextRef="#ctx0" brushRef="#br3" timeOffset="96667.66">4565 15647 72 0,'-11'38'36'0,"18"-7"-41"0,4-24 69 15,-7-4-61-15,6 6 0 16,1 7 2-16,-4-1 1 16,-4 4-9-16,-6 3 0 15,-8 6 4-15,-17 7 1 0,0-1-3 16,-4 1 0-16,-7-1-2 16,7-5 1-16,-6-4 0 15,6 0 0-15,7-3-1 16,11 3 1-16,-4-6 0 15,15-1 1-15,3-2 0 16,10 0 1-16,12-1 1 16,-5 1 0-16,8 0-1 15,10 0 1-15,-3-4-1 16,-4 1 1-16,8-1-2 16,-1-6 1-16,-7 4-6 15,-3-1 0-15,-1 1-15 16,-2-10 1-16</inkml:trace>
  <inkml:trace contextRef="#ctx0" brushRef="#br3" timeOffset="97464.37">5563 15870 72 0,'-3'12'36'0,"-8"-2"-40"16,4-7 56-16,-7 0-52 15,-4 0 1-15,-3 4-1 16,-11 5 1-16,4 4-3 15,-11 9 1-15,18 3-3 16,0-6 1-16,3 3-3 16,8 0 1-16,-1 7-1 15,1-7 0-15,3 0 1 0,7-6 1 16,10-10 3-16,8-3 1 16,10-9 3-16,4-6 0 15,0-4 0-15,-4 4 1 16,-11-4-1-16,5-3 0 15,-1-2-3-15,-11-4 1 16,5 3-4-16,-1 0 1 16,-11 7-3-16,4-1 0 15,-3 7-1-15,3 9 0 16,-7 6 0-16,3 4 1 0,4 6 4 31,4 9 1-31,7 13 4 0,-4-1 1 0,10 4 3 16,1 3 1-16,0 4 0 15,7-1 0-15,-15 6-3 16,4-9 1-16,-10 3-3 16,0 4 0-16,-22-1-3 15,-10 0 0-15,-15-6-2 16,-6-12 1-16,-14-10-3 16,3-6 1-16,-4-4-2 15,8-8 0-15,14-10-2 16,-1-13 1-16,12-6-3 15,10-3 1-15,14-3-3 16,14-10 0-16,17 0-6 16,19-6 0-16</inkml:trace>
  <inkml:trace contextRef="#ctx0" brushRef="#br3" timeOffset="97779.26">6350 15531 57 0,'-4'-6'28'0,"4"12"-31"0,0-3 50 15,-10 4-45-15,-1 5 0 16,-13 7 5-16,-1 9 0 0,-3 0-8 15,-1 10 1-15,1 3 4 16,4 9 1-16,6 6-2 16,0 4 0-16,8-7-4 15,6 1 1-15,4-4-4 16,4-3 1-16,10-10-7 16,7-11 1-16,7-17-11 15,-3-9 0-15</inkml:trace>
  <inkml:trace contextRef="#ctx0" brushRef="#br3" timeOffset="98036.07">6735 15682 67 0,'-22'41'33'0,"-13"-13"-32"0,25-22 56 15,-5 13-54-15,-6 12 0 16,-3-3 0-16,-8 10 1 16,0 6-6-16,4 0 1 15,-4 3 2-15,11 0 0 16,3 0-6-16,1-9 1 0,6-10-7 16,4-13 1-1,3-11-12-15,-6-17 1 0</inkml:trace>
  <inkml:trace contextRef="#ctx0" brushRef="#br3" timeOffset="98264.71">6406 15744 49 0,'4'10'24'0,"3"9"-16"15,-7-13 34-15,4 7-39 16,3 2 1-16,0 7 2 15,3 6 0-15,8 10-8 16,14 3 0-16,-8-7 3 16,12 1 1-16,-5-1-7 15,8-2 1-15,-7-4-9 16,3-9 0-16,0-16-5 16,-6-3 0-16</inkml:trace>
  <inkml:trace contextRef="#ctx0" brushRef="#br3" timeOffset="98536.84">6886 15387 64 0,'28'56'32'0,"22"35"-35"0,-33-66 62 0,15 16-59 0,4 6 1 0,2 10-1 16,8 5 1-16,-7 7-2 16,-4-18 0-16,-7-1 0 15,-6 3 1-15,-19 7-4 16,-17-1 0-16,-18-2-15 16,-31 2 0-16,-15 4 0 31,-6-3 1-16</inkml:trace>
  <inkml:trace contextRef="#ctx0" brushRef="#br1" timeOffset="113197.68">14908 1919 42 0,'4'22'21'0,"-4"-16"-14"0,0-6 22 0,0-9-26 16,-4-10 1-16,1-13 1 15,-4-8 1-15,0-14-8 16,-4-15 0-16,-3-3 5 16,7-9 1-16,3 2-3 15,4-2 0-15,4-1 0 16,7 29 0-16,6-10-1 16,4 0 1-16,11 13-1 15,-4 3 0-15,1 13-2 16,-5 9 0-16,-3 12-5 15,-3 4 1-15,-7 18-10 16,-4 4 0-16</inkml:trace>
  <inkml:trace contextRef="#ctx0" brushRef="#br1" timeOffset="113424.77">14644 1671 60 0,'14'25'30'0,"35"-16"-36"0,-28-9 53 15,8-6-46-15,2 3 0 16,8-6-1-16,0-7 1 0,0 13-3 16,0-10 0-16,-8 10-5 15,-6-6 0-15,-4-1-10 16,-10-5 1-16</inkml:trace>
  <inkml:trace contextRef="#ctx0" brushRef="#br1" timeOffset="113665.11">15177 1633 38 0,'3'19'19'0,"4"34"-12"16,-3-43 23-16,-4 6-30 15,0 2 1-15,3-8-1 16,-3 2 1-16,4 10-1 0,-1-12 1 16,4 9 1-16,0-10 1 15,4 0-2-15,-4-9 1 16,4-6-1-16,-1-3 0 16,1-4-4-1,-1-12 0-15,4-3-11 0,1 3 1 16</inkml:trace>
  <inkml:trace contextRef="#ctx0" brushRef="#br1" timeOffset="114099.53">15459 1740 39 0,'-4'63'19'0,"4"-35"-11"15,0-22 25-15,0 4-29 16,0-1 0-16,0 0 0 16,0 1 0-16,0-10-6 15,0 0 1-15,0 0 3 16,0-10 1-16,0 1-3 15,4 0 0-15,-1-4 0 16,4 1 1-16,0-4-2 16,4 3 1-16,0-9 0 15,3 10 0-15,0 2 0 0,-4 4 0 16,4 6 0-16,1 6 0 16,-1-2 0-16,-4 5 1 31,4 0-1-31,0 4 0 15,1 6-3-15,-1-10 1 16,0 4-6-16,0-7 1 16,0-3-8-16,-3-6 1 15</inkml:trace>
  <inkml:trace contextRef="#ctx0" brushRef="#br1" timeOffset="114640.57">15970 1652 28 0,'14'6'14'0,"4"4"-3"0,-14-10 16 0,-1 3-24 16,1-3 1-16,-4 6 2 15,-4-3 0-15,-3 4-7 16,-4 2 0-16,1 0 5 16,-1 7 0-16,-6 3-3 15,3-6 1-15,-8 8-1 16,8 8 0-16,0-7-2 15,4 0 0-15,2 0-1 16,5-7 1-16,3 1-1 16,3-7 1-16,8-6-1 15,3 4 1-15,4-4 0 0,3-3 0 16,0 0 1 0,7-10 0-16,1-2-1 0,2-10 1 15,1 0-1-15,0-9 1 16,0-10 1-16,-1-3 1 15,-6-9 0-15,-4-10 0 16,4-15 0-16,-7 5 1 16,3-8-1-16,-7-4 0 15,0 23-1-15,-7-4 0 16,-3 3-1-16,-4 10 0 16,-4 15 0-16,0 7 0 0,-3 18 1 15,0 13 0-15,0 19 0 16,0 0 0-16,-3 15 0 15,-4 10 0-15,3 28-1 16,4 10 1-16,7 6-1 16,3-23 0-16,1 4-2 15,3-12 1-15,0-7-5 16,0-22 0-16,-3-9-9 16,-4-19 0-16</inkml:trace>
  <inkml:trace contextRef="#ctx0" brushRef="#br1" timeOffset="114851.83">16009 1401 40 0,'18'38'20'0,"21"-4"-9"16,-25-21 29-16,7 0-37 0,0-1 1 15,4-3 0-15,3 1 1 16,-3-1-7-16,-4 4 0 15,0-4 1-15,0 1 0 16,4-1-10-16,-1-6 1 16,1-3-6-16,-4 0 0 15</inkml:trace>
  <inkml:trace contextRef="#ctx0" brushRef="#br1" timeOffset="115016.75">16454 1633 29 0,'10'29'14'0,"-3"8"-11"0,-7-31 19 0,4 4-24 16,-1-1 1-16,-3-2-1 15,0 2 0-15,0-9-4 16,0 0 1-16,-3-9-3 16,3-4 0-16</inkml:trace>
  <inkml:trace contextRef="#ctx0" brushRef="#br1" timeOffset="115433.26">16415 1608 34 0,'24'38'17'0,"1"-51"-18"0,-18 13 35 0,4 3-33 0,-1 4 0 16,4-17 1-16,1 10 1 15,2-9-4-15,1 0 1 16,0-1 1-16,-1 4 0 16,1-4-1-16,-4 1 1 15,0 0-2-15,-3-1 1 16,-1 1-1-16,1-1 1 16,-1 4 0-16,1-3 0 0,0-1 0 15,-4 10 0-15,0 0 0 16,-4 0 0-16,-3 10-1 15,-3-1 1-15,-1 7-1 16,-3 3 1-16,0-19-1 16,0 9 0-16,0 0-3 15,0 4 0-15,3 3-2 16,4 2 0-16,4 1-2 16,3-3 1-16,3 0-1 15,5-13 1-15,-1 3-1 16,0-15 1-16,0-1 2 15,-4-9 1-15</inkml:trace>
  <inkml:trace contextRef="#ctx0" brushRef="#br1" timeOffset="115748.55">16835 1662 23 0,'0'34'11'0,"7"-15"-10"0,-4-19 26 16,1 3-26-16,-4-3 1 15,7 0 0-15,0-3 1 16,0-3-4-16,-4 2 0 16,1-5 2-16,3-7 1 15,0 4-2-15,-3-4 1 16,3 16-1-16,3-9 1 16,1-10 0-16,6 0 1 0,1 3 0 15,0 7 1 1,3 9 1-16,0 13 0 15,0-13 0-15,0 9 0 16,4 13 0-16,0 0 0 0,-1 9-2 16,1-9 0-16,0 0-5 15,-4-3 1-15,0-10-12 16,0-18 1-16</inkml:trace>
  <inkml:trace contextRef="#ctx0" brushRef="#br1" timeOffset="116274.68">17914 1636 28 0,'7'10'14'0,"11"21"0"0,-18-21 11 0,0 2-20 16,0 10 1-16,0-3 4 16,3 9 0-16,1 10-12 15,3 3 1-15,0-4 7 16,4-2 1-16,-1-1-3 15,1-6 0-15,-4-2-3 16,3-8 0-16,1 1-1 16,3-9 0-16,0-7-1 15,7-13 1-15,0-2-2 16,4-16 0-16,7-7-6 16,3 1 1-16,4-17-9 15,-4 11 0-15</inkml:trace>
  <inkml:trace contextRef="#ctx0" brushRef="#br1" timeOffset="116891.65">18546 1643 47 0,'10'9'23'0,"-3"7"-20"0,-7-7 36 16,0 1-39-16,-7-1 1 15,-3 4 0-15,-1-1 0 0,4 7-2 16,0-10 1-16,0 4 0 15,0-1 1-15,0 1-2 16,3-4 0-16,1 1-2 16,3-4 1-16,0-3-1 15,0-3 0-15,0 0 0 16,0 0 1-16,0 0-1 16,0-3 0-16,3-6 0 15,4-1 0-15,0 1-1 16,-3-7 0-16,3 10 0 15,-4 6 0-15,4 6 0 16,0 0 1-16,1 7 0 16,2-4 1-16,1 17-2 15,3-8 0-15,0 7 0 16,0-6 0-16,0 0 2 16,0-10 0-16,4-2 3 15,0-14 0-15,-1-2 3 16,4-10 0-16,4 0 2 0,0-15 1 15,-1-13-3-15,1 3 0 16,-4-25-1-16,0-13 1 16,-3 1-2-16,-7-16 0 15,-4 28-1-15,-7-13 0 16,-4 10-1-16,1 0 1 16,-4 19-1-16,0 9 0 15,0 16 1-15,-1 21 0 31,5 17 0-31,3-1 0 0,-4 26-2 0,4 24 1 16,0 23-2-16,0 15 1 16,0-25-1-16,4 6 0 0,-1 4-2 15,1-19 0-15,3-7-4 16,4-15 0-16,3-13-1 16,0-6 0-16</inkml:trace>
  <inkml:trace contextRef="#ctx0" brushRef="#br1" timeOffset="117176.75">19054 1627 40 0,'10'-3'20'0,"-6"59"-22"15,-1-40 41-15,-3 3-39 16,4-3 1-16,3 2 2 15,0-5 0-15,0 9-4 0,0-3 1 32,4 3 2-32,3-10 0 15,0-12-1-15,0-6 0 16,0-13-1-16,0-9 0 16,0-16-5-16,0 22 0 15,0-19-9-15,8 0 1 16</inkml:trace>
  <inkml:trace contextRef="#ctx0" brushRef="#br1" timeOffset="117506.45">19519 1731 49 0,'35'18'24'16,"1"-27"-22"-16,-15 0 39 0,7-4-42 15,0 0 1-15,-3-5 0 16,-7-1 0-16,-4-3 0 16,-7 28 0-16,-7-6-1 15,-4-6 1-15,-10 6-1 16,-3-3 1-16,-5 3-2 16,5-16 0-16,-1 13-2 15,1 6 1-15,-5 16-1 16,1 12 1-16,4-3 0 15,2 1 0-15,5 8 1 16,6 4 1-16,4-6-1 0,4-7 1 16,6-9-2-16,1-1 1 15,7-8-6-15,3-20 0 16,7-12-3-16,0-3 1 16</inkml:trace>
  <inkml:trace contextRef="#ctx0" brushRef="#br1" timeOffset="117852.07">19967 1615 40 0,'7'28'20'0,"-7"-72"-24"15,0 44 40-15,-3 0-33 16,-4 6 0-16,-4 4 2 15,-3-1 1-15,-7 0-7 16,0 4 0-16,0 3 4 16,3-1 1-16,-3 4-3 15,7 0 1-15,-1-3-3 16,5 2 1-16,6-5-1 16,4-1 1-16,7 7-1 15,8-9 1-15,6 9-1 16,0-10 1-16,0 7 0 15,-3-7 1-15,-8 4-1 0,-6 2 1 16,-11 4-7 0,-11 6 0-16,-14-6-8 0,-10-3 0 15</inkml:trace>
  <inkml:trace contextRef="#ctx0" brushRef="#br1" timeOffset="118721.48">21329 696 44 0,'3'3'22'0,"-3"-6"-13"0,0 3 32 0,0 9-38 15,-3 10 0-15,-4 9 0 16,-7 7 0-16,0 2-5 16,-4 23 1-16,-3-16 2 0,-11 9 1 15,-7 13-2-15,-7 22 1 16,1 28-1-16,2 6 0 16,4 16 0-16,8 3 0 15,13-9-1-15,4-16 1 16,10-13-2-16,11-15 1 15,8-28-7 17,6-16 1-1,7-16-9-31,-7-9 0 0</inkml:trace>
  <inkml:trace contextRef="#ctx0" brushRef="#br1" timeOffset="119280.39">21781 1552 57 0,'7'31'28'0,"0"-15"-34"0,-7-13 49 0,0 19-43 16,-7 9 1-16,-4 10-1 15,-10 16 1-15,-7 12-2 16,-1 9 1-16,1-12-2 16,0 3 1-16,0 3-4 15,7-19 1-15,3-9-9 16,7-16 0-16,4-18-2 16,4-13 0 30</inkml:trace>
  <inkml:trace contextRef="#ctx0" brushRef="#br1" timeOffset="119480.87">21456 1680 48 0,'0'54'24'0,"7"5"-26"0,-3-46 48 0,3 15-46 0,0 7 0 16,3-1 0-16,1-6 0 15,-1-3-4-15,5-9 0 16,-1-7-11-16,-4-18 1 16</inkml:trace>
  <inkml:trace contextRef="#ctx0" brushRef="#br1" timeOffset="120063.63">21992 1938 66 0,'7'28'33'0,"18"-19"-37"0,-14-9 59 0,10 0-54 16,7-9 0-16,11-4-3 15,3-2 0-15,-7 5-7 16,-3-15 1-16,-4 6-11 15,1 0 1-15</inkml:trace>
  <inkml:trace contextRef="#ctx0" brushRef="#br1" timeOffset="120433.99">22585 1759 53 0,'7'44'26'0,"11"0"-21"0,-11-26 38 0,3 4-42 16,1 10 1-16,3-4 0 15,0-3 0-15,0 3-3 16,-3-3 1-16,-4-3 2 16,0-3 1-16,0-6-1 15,0-4 0-15,0-9-1 16,4-16 1-16,-1 1-1 16,8-7 1-16,3-10-6 15,4-8 1-15,-8-1-10 16,8 3 1-16,0-9-7 15,6 13 1-15</inkml:trace>
  <inkml:trace contextRef="#ctx0" brushRef="#br1" timeOffset="121050.35">23230 1803 49 0,'4'12'24'0,"-11"13"-25"0,3-15 41 0,-6 5-40 0,-1-5 1 0,-3 5-1 0,0-2 0 0,0 3 0 0,3 3 0 0,1-10 1 0,3 0 0 0,3 7-1 0,4-7 0 0,4 1-1 0,3-7 1 0,0 3-3 16,3-6 0-16,1 3-2 15,0-3 1-15,-4-3-2 16,0-6 1-16,3-1-1 16,1 1 0-16,-1 0-2 15,1-4 1-15,0 10-3 16,-1 3 1-16,1 9 0 16,-1 7 1-16,1-3 1 15,-1 2 1-15,1 1 4 16,0-4 1-16,3-2 6 15,3-4 0-15,1-3 3 16,-4-3 0-16,4-3 1 16,3-6 1 15,7-7-2-15,0-12 0-1,4-13-3 1,0 0 1-16,0-21-4 15,-4-1 0 1,-3-16-1-16,-11-11 0 0,-4-8 0 0,-10-8 0 16,0 24-1-16,-10-2 1 0,-4 8 0 0,-4 17 1 0,-3 21-1 0,0 10 0 0,3 31 1 0,4-3 0 15,3 25-3-15,1 28 1 16,-1 19-2-16,11 26 0 16,4-1-1-16,6-3 0 15,1 0-6-15,-1-6 1 0,1-25-4 16,0-20 1-16</inkml:trace>
  <inkml:trace contextRef="#ctx0" brushRef="#br1" timeOffset="121382.07">23992 1589 49 0,'4'54'24'0,"-18"-82"-34"0,10 31 47 0,-6 6-37 16,-4 7 1-16,-8-4 0 15,5 4 0-15,-1 0-1 16,4 2 0-16,3-5 1 0,8 3 0 16,10-1 1-16,11 4 0 15,3-3 1-15,4-13 0 16,10 13 0-16,-7-7 1 15,-3 1-2-15,-8 5 1 16,-10 13-3-16,-10 1 1 16,-8 5-5-1,4-6 1-15,-7-3-5 0,-4-6 1 16,1-6-9-16,-1-1 1 16</inkml:trace>
  <inkml:trace contextRef="#ctx0" brushRef="#br1" timeOffset="121724.01">24232 740 37 0,'7'84'18'0,"39"83"-9"16,-25-149 25-16,11 29-29 16,10 13 0-16,-6 12 4 15,6-3 1-15,-3 3-12 0,0-15 1 16,-8 15 7-1,-9 9 1-15,-19 26-4 0,-13 6 1 16,-1-13-7-16,-17 4 1 16,-22-4-16-16,-13-9 1 15</inkml:trace>
  <inkml:trace contextRef="#ctx0" brushRef="#br1" timeOffset="125103.26">2822 8839 25 0,'0'4'12'0,"0"-4"-7"0,0 0 13 0,7 0-16 15,4 0 0-15,-1-7 1 16,1 7 0-16,0-6-3 16,-1 6 0-16,8 0 3 15,3-3 1-15,-3 0-1 16,3-4 0-16,0 1 0 15,-3 0 1-15,6 0-1 16,12-1 0-16,-5 1 0 16,12 0 0-16,-5 3-1 15,8 0 0-15,-3-1 0 16,6 4 1-16,0 0-2 16,1 0 0-16,-1 0-1 15,-6-3 1-15,6-3-1 16,4 3 1-16,3 0-1 15,-3-4 0-15,4 1 0 16,3-3 0-16,0-1 0 16,0 4 1-16,-4 0-1 15,4-4 1-15,-7 1-1 0,7 3 1 16,-4 0-1-16,4-1 1 16,4 7-1-16,3 0 1 15,-4-3-1-15,-3 3 0 16,0-3 0-16,7-3 0 15,-7 3 1-15,7-4 0 16,-3 1 0-16,13 0 0 16,-13-4 0-16,-1 1 1 0,8 3-1 31,0 3 0-31,-1 3-1 16,-3 0 1-16,14 3-1 0,-10 0 1 0,-1-3 0 15,8-3 0-15,3 0 0 16,-3-4 1-16,13-2 1 15,8-1 0-15,-18 4 0 16,11 0 0-16,7 6-1 16,3 3 0-16,8 3-1 15,-12 4 0-15,-2-1-1 16,2 1 1-16,-2-4-1 16,-1 3 1-16,-3-6 0 15,-1 4 0-15,-6-4-1 16,0-3 0-16,10-3 0 15,-21-7 0-15,-3 4-2 16,-8 3 1-16,-10-3-9 16,-11 2 1-16,-14-8-11 15,-6-1 1-15</inkml:trace>
  <inkml:trace contextRef="#ctx0" brushRef="#br1" timeOffset="126850.78">2201 9376 55 0,'-7'28'27'0,"7"6"-18"0,0-24 27 0,0 5-35 15,0 11 1-15,-10 5 0 16,-1 13 0-16,1 6-3 16,-1 3 0-16,-3 7 2 15,10-4 0-15,-6-6-2 16,3-9 1-16,3-9-1 15,4-14 0-15,0-11 0 16,0-10 0-16,14-10 0 16,4-6 1-16,3-6 0 15,0 0 0-15,4 3 0 16,-4 6 0-16,0 4-2 16,-3 6 0-16,3 2-3 0,-7 8 1 15,4 5-1-15,-1 4 1 16,-6-4 0-16,7 7 1 15,-8-4 0-15,11 1 0 16,-10-4 2-16,7 4 1 16,-8-7 2-16,4 0 0 15,-3 0 1-15,0-6 0 16,3-3 1-16,-11-6 0 16,4-4 0-16,4-2 0 15,-1-7-2-15,1-3 1 16,0 0-2-16,6-10 1 0,4-6-5 15,-3-3 1-15,3-9-11 16,-7 3 0-16,-3-7-3 16,-4 14 1-16</inkml:trace>
  <inkml:trace contextRef="#ctx0" brushRef="#br1" timeOffset="127504.86">2829 9191 55 0,'21'28'27'0,"11"0"-33"0,-21-19 52 16,-4 7-45 0,3 9 0-16,-10 10 0 0,-7 12 0 15,-3 6-2-15,-4 7 1 16,-4 6 0-16,-3-10 1 15,3-3-2-15,8-6 1 16,-1-15-1-16,0-4 1 16,11-12-1-16,0-7 1 15,11-6-1-15,0-3 0 16,-1-6 0-16,8-4 1 16,3-5-2-16,0-4 0 15,7 0-2-15,-6-3 1 16,-5 7 0-16,-6-1 1 0,3 13 0 15,-3 6 0-15,-4 6 2 16,0 4 1-16,3 2 0 16,-6 1 1-16,3 0 0 15,-4-1 0-15,4 1-1 16,-3-3 0-16,3-1 1 16,0 1 0-16,4-1 0 15,10-2 0-15,0-1 0 16,-3-3 1-16,6-6-1 15,4-3 0-15,1-3-1 16,-1-3 0-16,-7-4-1 16,0 1 0-16,-3-1-1 15,-8-3 0-15,1 4-1 16,0-1 0-16,-11 4-2 16,0-4 0-16,0 13-1 15,0 3 0-15,-11 4 0 0,4 2 0 16,3 7 1-16,-6-1 1 15,10 1 2-15,0 3 1 16,0 0 1-16,3 0 1 16,4-1-1-16,4-5 1 15,3-4-4-15,4-2 0 16,3-1-10-16,4-12 1 16</inkml:trace>
  <inkml:trace contextRef="#ctx0" brushRef="#br1" timeOffset="127865.29">3609 9824 31 0,'0'13'15'0,"7"2"-15"16,-7-8 17-16,0-4-18 16,0 3 0-16,0-3 0 15,-7 0 0-15,7 0 4 16,-11-6 0-16,11 0 0 15,0 0 1-15,0 3 0 16,0-9 0-16,11-1 0 16,7-6 1-16,-4 1-4 15,3-1 1-15,4 0-2 16,-3 4 0-16,3 2 1 16,-3 1 1-16,-7 3 1 0,3 3 0 15,3 3 1 1,-6 3 0-16,6 3 0 0,-6 0 0 15,3 7-1-15,0 3 0 16,-3 2-2-16,-8 14 0 16,4-10-7-16,4 0 1 15,0-7-11-15,-1-8 1 32</inkml:trace>
  <inkml:trace contextRef="#ctx0" brushRef="#br1" timeOffset="128392.77">4717 9821 46 0,'0'44'23'0,"-11"-32"-11"15,8-8 33-15,-5 2-42 16,-2 0 0-16,-1 0 2 16,-10 4 0-16,0-4-7 0,3 0 0 15,1 4 5 1,3-4 0-16,3 3-2 0,-3-2 1 15,10-1-2-15,-3 0 0 16,14 4 0-16,-3 2 0 16,10 1-1-16,0-1 0 15,4-2-1-15,-1-1 0 16,-2-3 1-16,2 1 0 16,-6-1 0-1,-1-3 0 1,1-3 1-16,-4 0 0 0,4 0 0 0,-1 0 0 15,1 0-1-15,6 0 1 0,-6 0-3 16,0 0 1-16,3 0-2 31,-4 0 0 16,4 0-3-47,-3 0 0 0,-1-3-5 0,5-3 1 0,9-4-4 16,-10 1 1-16</inkml:trace>
  <inkml:trace contextRef="#ctx0" brushRef="#br1" timeOffset="128676">5112 9981 44 0,'0'16'22'0,"0"-20"-23"0,0 4 41 0,0-6-36 0,-7 6 0 31,3-9 2-31,4-7 1 0,-7 0-9 15,4-2 1-15,3 2 6 0,0 3 1 16,0-2-2-16,0 5 0 16,3 1-1-16,8 3 0 15,6-1-1-15,-6 1 0 16,7-3-1-16,3 2 0 16,-7-2-5-16,3 0 1 15,1-1-7-15,-7 1 0 31,6-4-10-31,-6 4 1 0</inkml:trace>
  <inkml:trace contextRef="#ctx0" brushRef="#br1" timeOffset="129041.64">5348 9846 57 0,'32'16'28'0,"10"-7"-25"0,-24-12 46 0,-4 0-49 15,4-3 1-15,-1-4-1 16,-3 1 0 0,0-7-1-16,-3 4 1 0,0-1 0 15,-11 0 0-15,-11 4-3 16,0 6 1-16,-6 3-2 16,-4 9 1-16,-1 7-1 15,5 9 1-15,-4 10 0 16,3-7 0-16,7 3 2 31,4 1 1-31,14-4 1 0,8-3 0 0,9-3-1 16,8-10 1-1,7-9-1-15,0-3 0 16,-1-6-10-16,-2-3 1 0,-12-4-6 0,-2-2 1 16</inkml:trace>
  <inkml:trace contextRef="#ctx0" brushRef="#br1" timeOffset="129560.93">7271 9642 53 0,'-4'16'26'0,"8"-22"-24"0,-4 12 48 16,-4 3-46-16,-3 4 1 0,-3 3 0 16,-5 5 1-16,-6 5-8 15,-10 11 0-15,-5 4 4 16,-6 12 1-16,3 13-6 16,-3 3 1-16,-1 6-4 15,5 7 1-15,2-13-7 16,5-13 0-16,9-21-7 15,5-23 1-15</inkml:trace>
  <inkml:trace contextRef="#ctx0" brushRef="#br1" timeOffset="129783.47">6773 9749 48 0,'11'44'24'0,"3"-13"-19"0,-10-15 40 0,-1 3-45 0,4 6 1 16,0 0-2-16,0 6 1 15,4 4-4-15,-1-4 1 16,1-3-6-16,0-9 0 16,-1-10-6-16,-6-5 0 15</inkml:trace>
  <inkml:trace contextRef="#ctx0" brushRef="#br1" timeOffset="130064.36">7267 9840 59 0,'-3'28'29'0,"10"-9"-23"15,3-16 55-15,-6 0-58 16,6 3 0-16,8-3 0 16,10-6 0-16,-3 3-7 15,-4-6 1-15,11-3-3 16,-7 2 0-16,-4-5-15 15,-7-4 0-15</inkml:trace>
  <inkml:trace contextRef="#ctx0" brushRef="#br1" timeOffset="130402.37">7719 9793 57 0,'0'28'28'0,"14"13"-23"0,-7-26 38 0,-7 4-40 0,11 0 1 0,-8 6 1 0,8 3 1 0,-1 4-7 0,-3-1 0 0,0-3 5 0,4-9 0 0,-8 0-2 0,5-3 0 0,2-10-1 16,4-9 0-16,11-13-1 15,-4-9 0-15,11 9-4 16,-7-18 0-16,6-7-5 16,-10 0 1-16,11 0-12 15,-7-2 0-15</inkml:trace>
  <inkml:trace contextRef="#ctx0" brushRef="#br1" timeOffset="131165.17">8223 9868 58 0,'7'19'29'0,"-3"3"-30"0,-4-22 45 0,0 0-44 0,-4 0 1 15,-6 3-1-15,-1 3 0 16,1 4 0-16,-1 2 0 16,-7-6 0-16,8 1 1 0,-1-4-2 15,1 0 0-15,3 3-1 16,3 4 1-16,4-1-2 16,11 0 1-16,-4 1-2 15,7-4 1-15,3 0 1 16,-2-6 0-16,-1 0 0 15,0-3 1-15,0 0 0 16,0 0 0-16,-7 0 1 16,0 3 0-16,0 0 0 15,0-3 1-15,0 0-2 16,7 3 1-16,-3 0-2 31,-4-4 0-31,0 4-1 0,0 0 1 0,0-3-1 16,0 3 1-16,0-6 0 15,0 6 0-15,4 0 2 16,3-13 0-16,4-8 0 16,3-5 0-16,-4-5 0 15,5-3 0-15,-5-10 0 0,1 6 0 16,-8-9 0-16,-2-6 0 31,-5-4 0-15,1 10 0-16,-4-9 1 0,-4 6 1 0,1 3 0 0,-1 9 0 15,4 10 0-15,0 6 1 16,-4 9-1-16,4 7 1 16,-3 9 0-16,3 0 0 31,-4 16-1-15,4 0 1 15,0 9-1-31,0 7 0 47,0 5-1-47,0 1 1 0,-3 9 0 31,-1 4 0-31,4 5 0 0,4 7 0 31,3-10-1-15,4 10 1-16,3 0-1 15,-4-9 1-15,4-7-4 0,0-9 0 0,8-20-7 0,-8-2 1 16,7-9-9-16,4-13 0 0</inkml:trace>
  <inkml:trace contextRef="#ctx0" brushRef="#br1" timeOffset="131423.29">8738 9924 60 0,'0'29'30'0,"-3"-17"-35"0,3-12 51 15,3 6-45-15,1 7 0 16,-1 0-1-16,8-1 1 16,-8 1-2-16,5-1 1 15,-1-2 0-15,0-7 0 16,3-3-1-16,4-10 1 16,4-5-2-16,3 5 0 0,4-15-8 15,0-3 1-15,-1-13-7 16,-6 0 0-16</inkml:trace>
  <inkml:trace contextRef="#ctx0" brushRef="#br1" timeOffset="131754.53">9028 9915 61 0,'10'35'30'0,"11"-17"-31"16,-14-18 54-16,0 3-50 15,4 1 0-15,0-4 1 16,-1-4 1-16,4-8-7 16,-3-1 1-16,3 1 3 0,-3-7 1 15,-1 3-3-15,-6-2 0 16,-1-1-2-16,-6 3 0 16,-1 3-2-16,-3 4 0 15,0 6 0-15,4 6 1 16,-1 13-1-16,4-1 1 15,-7 1 0-15,7 3 1 16,-4 3 0-16,4-3 0 16,0-4-3-16,0-2 1 15,0-4-9-15,11-9 0 16,0-3-3-16,10-12 1 16</inkml:trace>
  <inkml:trace contextRef="#ctx0" brushRef="#br1" timeOffset="132044.56">9571 9595 30 0,'10'-16'15'0,"-20"16"-10"0,6 4 24 0,-3-1-26 15,-3 6 1-15,-4-6 3 16,-4 4 1-16,0 5-10 31,1 1 1-31,-1 2 6 0,0 4 0 0,8-3-1 16,-1 3 1-16,4-1-1 15,4 1 1-15,6 0 0 16,4 3 1-16,0 3-1 16,4 3 0-16,-1-3-3 15,-2 1 1-15,-5-5-5 16,-6-11 0-16,-8 2-7 0,-7 4 0 16,-10 0-11-16,-4-4 1 46</inkml:trace>
  <inkml:trace contextRef="#ctx0" brushRef="#br1" timeOffset="132554.37">10802 9548 76 0,'0'13'38'0,"-14"12"-53"0,14-16 70 0,-21 7-56 0,-7 0 0 16,-4 5-4-16,4-2 0 15,-1 3 4-15,5-3 1 16,3 0-4-16,3-3 1 15,4-1 0-15,7-2 1 16,10-1 1-16,8 1 1 16,6-1 0-16,5 1 1 15,-5 3 0-15,-3-4 0 16,-3 4-1-16,-4 3 1 16,-11-1-3-1,-6-5 1-15,-4 3-8 16,-4-1 0-16,1-5-8 15,2-1 1 1</inkml:trace>
  <inkml:trace contextRef="#ctx0" brushRef="#br1" timeOffset="132985.28">10933 9774 57 0,'10'6'28'0,"-6"-6"-26"0,-4 0 48 0,0 0-48 16,-4 3 1-16,-3 0 0 16,-3 1 0-16,-8 5-5 15,0 4 1-15,-3-1 2 16,0 10 0-16,3 0-1 16,8 3 0-16,-1-12-3 15,1-4 1-15,2 4 0 0,5-4 0 16,-1 4 0-16,4-4 1 15,0 0-1-15,11-2 0 16,3-7 1-16,4 3 1 16,-1-3-1-16,8-7 1 15,-4-8-1-15,-3-1 1 16,7 0-1 0,-8 1 1-16,-3 2 0 15,0 4 1-15,-3 3-1 16,0 6 0-16,-4 9-1 0,0 3 1 0,-4 4-3 15,1-3 0 1,-1-7-3-16,-3 0 0 0,4-3-4 16,-1 1 0-16,4 2-5 15,4-6 0 1</inkml:trace>
  <inkml:trace contextRef="#ctx0" brushRef="#br1" timeOffset="133708.29">11236 9830 49 0,'11'19'24'0,"-4"6"-23"0,-4-18 45 0,-3 5-45 15,0 4 1-15,0-7 0 16,0 1 0-16,0-4-3 47,0 0 0-47,0-6 2 0,0 3 1 0,0-3-2 0,4 0 1 0,-4 0-1 0,7 0 1 15,0-3-1-15,0 3 1 16,0-3-1-16,0 0 1 16,0 3-2-16,0 3 1 15,-3-3-1-15,-4 0 1 16,0 0-1-16,3-3 0 16,1 0 0-16,-1-4 0 15,-3 1 0-15,0-3 1 16,0 2-1-16,7 7 1 0,-3 0-1 15,-1 0 0-15,1-3-1 16,-1 6 1-16,4 4-1 16,-3-4 0-16,3 0 1 15,0-6 0-15,4 0 0 16,-4 3 1 0,0 0 0-16,3 0 0 0,4 0 0 15,-3 3 1 1,0 0-1-16,-4 3 1 0,3 4-1 15,4-4 1-15,0-3-1 16,1 0 0-16,-1-3 0 16,3-3 1-16,4 0 0 15,1 0 0-15,2-3 0 16,-2-4 1-16,-1 1-1 16,-4-7 1-16,1-3-2 0,-4 4 0 15,-3-1 0 1,-4-9 0-16,-4 9-2 0,-3 0 1 15,-3 7-1-15,-4 9 0 16,0 6 0 0,0 7 0-16,-1 9 0 0,5 9 1 15,-1-12 0-15,4 3 1 16,0 0 0-16,4 0 0 16,3-3 0-1,4-4 0-15,3-5-2 0,3-7 1 16,5-9-3-16,2-4 1 15,-3 4-9-15,1-7 1 16,-1-9-3-16,3-6 1 0</inkml:trace>
  <inkml:trace contextRef="#ctx0" brushRef="#br1" timeOffset="134309.79">11998 9238 48 0,'-7'15'24'0,"3"-2"-22"0,4-13 49 16,0 0-46-16,0 0 1 15,7-6 1-15,8-7 1 16,6-6-10-16,7-3 1 16,11 0 6-16,10-6 1 15,4 9-4-15,-4 1 1 16,-10 8-2-16,-7 7 1 16,-7 6-3-16,-8 7 1 15,-6 11-2-15,-4 5 1 16,-7 2-2-16,-4 13 1 62,-3-13-2-62,-7 6 0 0,-3 7-1 47,-1 3 0 0,-3 0-2-47,3-7 1 16,4-2-5 31,4-7 0-32,6-3-6-15,4-9 0 47</inkml:trace>
  <inkml:trace contextRef="#ctx0" brushRef="#br1" timeOffset="134608.69">12294 10059 49 0,'7'22'24'0,"18"-3"-17"0,-18-16 42 0,0 0-45 0,0 0 0 0,-3 1 0 0,-1-4 0 0,-3 0-7 0,-3 0 1 0,-4 0 3 0,-4 0 1 0,-3 0-4 0,0 3 0 0,0 0-1 0,0 6 1 16,0-2 0-16,3 2 0 15,4-6 0 17,7 3 1-32,3-3 0 0,8 1 1 0,7-1-1 0,3-6 1 15,-4-7 0-15,1-2 0 0,-4-7-4 16,-3 3 1-16,-8 4-8 16,-6-4 1-16,-11 3-6 15,0 4 1-15</inkml:trace>
  <inkml:trace contextRef="#ctx0" brushRef="#br1" timeOffset="145041.28">30127 8664 19 0,'4'3'9'0,"-1"-3"-1"0,4-3 9 15,-7 3-16-15,7-6 1 0,-3-1 1 16,-1 1 1-16,-3 6-4 16,4-6 0-16,-4-7 3 15,0 4 0-15,0-4-1 16,0-6 0-16,0 4 0 15,0-1 0-15,-4 4-1 16,4 2 0-16,-3 1-1 16,-1 2 1-16,-3 4 0 15,0 3 0-15,-3-6-1 16,-1 3 1-16,1 0-1 16,-1 3 1-16,4-3-1 15,0 3 1-15,-4 0-1 16,1 0 0-16,-1 6-1 15,-3 0 1-15,0 4-1 16,0 2 0-16,0 1 0 16,0 2 0-16,-1 1-1 15,5 0 1-15,3-4 0 0,0 4 1 16,3 0-1-16,1-1 1 16,3 4 0-16,0-3 1 15,3-1-1-15,4 1 1 16,0-3-1-16,4-1 1 15,3 1-1-15,-3 2 1 16,-1 1-1-16,1-3 0 16,-4-1 1-16,3-6 0 15,-3-2 0-15,1-1 1 16,-1 3 1-16,7 0 0 16,3-9 1-16,1 0 0 0,3-3-1 15,0-1 0-15,0-2-1 16,-3 0 0-16,0-4-1 15,-1-3 0-15,-3-6-1 16,1 4 0-16,-5-1 0 16,1-3 1-16,-4 3-1 15,0 3 1-15,-4 4-1 16,-3-4 0-16,0 4 0 16,-7-1 0-16,0 1-1 15,0-4 1-15,-3 0-1 16,-4 4 0-16,-4-1 0 15,0 4 1-15,1-1 0 16,-1 4 0-16,4 0 0 16,-4 6 0-16,4 0-1 15,4 0 1-15,-1 0-1 0,0 3 0 16,4 0-1-16,0 3 1 16,-3 4-1-16,3-1 1 15,0 7-1-15,0 3 1 16,-1-1 0-16,5 4 0 15,-1 7 0-15,4-4 1 16,0 0 0-16,4 0 0 16,-1 0 0-16,1-3 0 15,3-10 0-15,-3 7 0 16,-1-6 0-16,4-4 1 0,4-3 0 16,-1 4 1-1,4-7 0-15,4-3 1 16,0-3-1-16,-1-3 1 0,1-4 0 15,0-5 0-15,-4-1-2 16,0-3 1-16,0 0-2 16,-3 0 1-16,-4-3-1 15,-4 4 1-15,-3-1-1 16,0 3 0-16,-7-3-1 16,0 4 0-16,-4 2 0 15,1-3 1-15,-4 10-2 16,0 0 1-16,-4 3 0 15,0 0 0-15,1 9-1 16,3-3 1-16,-1 3-1 16,1 4 0-16,0-1-1 15,0 4 1-15,-3 9-1 16,2-4 1-16,1 4 0 0,0 3 0 16,4 4 1-1,3-1 0-15,3-6 2 0,4-3 0 16,7-4 0-16,4-5 1 15,-1-7 1-15,1-3 0 16,6-10 0-16,1-5 1 16,0-4-1-16,3-3 0 15,-3 0 0-15,-1-3 0 16,-3-3-3-16,0 3 1 16,-7-7-1-16,-3 7 1 15,-4 3-2-15,-4 3 1 0,-3 4-1 16,-3 2 0-16,-4 4-2 15,0 3 1-15,-1 2-2 16,1 8 1-16,-3 2-1 16,-1 3 1-16,-3 4-1 15,0 2 1-15,3 1 1 16,0 3 0-16,1 0 1 16,6 6 0-16,4-3 1 15,7 3 0-15,4-6 1 16,3 3 0-16,7-4 2 15,7-2 0-15,-7-6 1 16,4-10 0-16,3-4 0 16,0-5 1-16,0-4-2 15,0-2 1-15,-6-1-3 16,-1-3 1-16,-7 4-1 0,-4-4 0 16,1 0-2-1,-4-3 1-15,-4 6-1 0,-6 7 1 16,-4 0-2-16,3 9 0 15,-3 0-1-15,0 6 0 16,0 0-1-16,0 4 1 16,-4-1 0-16,4 0 1 15,0 7-1-15,3-3 1 16,4 2 1-16,4 1 1 16,-1 0 0-16,8-1 0 15,3 1 1-15,3-4 1 16,1-2 1-16,-1-7 0 0,1-9 0 15,3-1 0-15,-3-2 0 16,3-3 0-16,-4-4-1 16,1 0 0 15,-4 1-2-31,0-1 1 0,-3 0-1 0,-4-3 1 0,-4 7-2 16,0 2 1-16,-3 4-2 15,0 0 0-15,-3 3-1 16,-1 3 1-16,-3 0-1 15,0 3 0-15,0 0 1 16,0 3 0-16,0-3 0 16,3 4 1-16,0 2 0 15,1 4 1-15,6-4 0 16,4 4 0 0,22 12 2-16,-5-7 0 15,-3-5 1-15,7-4 0 16,1-9 1-16,-1-3 0 15,0-3-1-15,-3-7 1 16,-1 1-2-16,-3-4 0 16,-3 1-2-16,0-4 1 15,-4-6-1-15,-7 3 0 16,0 3-1-16,-7 3 1 16,-4 1-2-16,-7 5 1 15,1 1-1-15,3 2 0 16,-1 11-1-16,1 2 0 0,-3 3-1 15,-1 1 1-15,0 2 1 16,4 1 0-16,0-1 0 16,4 4 1-16,3 0 1 15,3 6 0-15,4-7 1 16,7 4 0-16,0-6 1 16,4-1 0-16,-1-6 1 15,1-2 0-15,-1-4 0 16,8-4 0-16,-4-2-1 15,0-3 1-15,-3-7-2 16,-1 4 1-16,-2 2-1 16,-1-2 0-16,0-7-1 15,-7 0 0-15,0 0-1 16,-4 3 1-16,-3 1-2 16,-4 5 1-16,4 1-2 15,0 3 1-15,-3 6-2 0,-1 3 1 16,1 3-1-16,-1 7 1 15,0-1 0-15,1 4 0 16,3 0 0-16,3-1 1 16,1 1 1-16,6 3 0 15,1-4 0-15,3 1 1 16,0-3 2-16,7-7 0 16,7-3 1-16,0 0 1 15,1-3 0-15,-1-3 0 16,-4-3 0-16,-3-4 0 15,-3-2-2-15,-4-4 0 0,-3 4-1 16,-4-13 0-16,0 6-1 16,-7 0 1-16,-4 0-2 15,-3 7 1-15,0 2-1 16,0 4 0-16,0 6-1 16,-1 3 1-16,1 3-1 15,0 4 1-15,0 5-1 16,0-2 1-16,3 3 0 15,4-1 0-15,4 1 0 16,3 3 1-16,3-4 0 16,4 1 1-16,0-6 1 15,4-7 0-15,3 0 0 16,0-6 0-16,-3-4 0 16,-1-2 0-16,1 0-6 0,-4-7 1 15,0-3-12 1,-3-9 0-16</inkml:trace>
  <inkml:trace contextRef="#ctx0" brushRef="#br1" timeOffset="146257.26">29697 12405 16 0,'0'0'8'0,"0"-6"4"16,0 6 9-16,0 0-16 16,0 0 0-16,0 0 3 15,0 0 1-15,0 0-10 16,0 0 0-16,0 0 8 16,0 0 0-16,0 0-2 15,0 3 1-15,-4 9-1 0,1 4 0 16,-4 9-1-1,3 3 0-15,1 10-2 16,-1-1 1-16,1 4-1 0,3-6 0 16,0-4-5-16,0 4 0 15,0-1-8-15,3 1 0 16,-6-7-6-16,-1 0 0 16</inkml:trace>
  <inkml:trace contextRef="#ctx0" brushRef="#br1" timeOffset="146752.5">29782 13314 40 0,'3'-3'20'0,"1"9"-17"0,-1-3 32 15,-3-3-32-15,0 0 1 16,-3-3 0-16,-4 10 0 16,-4 2-6-16,-7 13 1 15,-3 6 4-15,-4 4 1 16,-3-4-3-16,-4 3 0 15,4 1 0-15,7-4 0 16,0-3-2-16,7-3 1 0,0-3-4 16,3-4 1-16,4-2-4 15,0-4 0-15,3-6-9 16,4-6 1-16</inkml:trace>
  <inkml:trace contextRef="#ctx0" brushRef="#br1" timeOffset="147111.62">29598 13317 23 0,'-3'10'11'0,"10"-10"5"0,-4 0 10 15,-3 0-22 1,7 3 1-16,4 6 4 0,3 7 1 16,0 6-12-16,0 9 1 15,0-9 7-15,0 6 1 16,0 4-4-16,-3 5 1 15,0-2-3-15,-4-7 0 16,0-3-3-16,-4 0 0 16,1-6-7-16,-4-6 0 15,0-13-6-15,10-13 0 0</inkml:trace>
  <inkml:trace contextRef="#ctx0" brushRef="#br1" timeOffset="147697.15">29743 11878 44 0,'0'9'22'0,"0"-12"-17"16,0 3 36-16,0 0-39 16,0 0 0-16,7-3 0 15,-4-3 1-15,4 0-5 16,0 2 0-16,0-2-2 15,1-3 0-15,-1-4-11 16,0-9 1-16</inkml:trace>
  <inkml:trace contextRef="#ctx0" brushRef="#br1" timeOffset="147939.94">29852 11524 47 0,'0'3'23'0,"0"-6"-19"0,0 3 34 16,0 0-38-16,0-7 1 0,0 1 0 16,4-3 1-16,-1-1-6 15,1 1 1-15,-1-4-5 16,4-5 0-16,0-4-6 15,-3-10 0-15</inkml:trace>
  <inkml:trace contextRef="#ctx0" brushRef="#br1" timeOffset="148166.82">29838 11034 52 0,'3'7'26'0,"5"-1"-28"16,-8-6 47-16,0 0-45 16,0 0 0-16,0 0 0 0,0 0 0 15,0 0-1-15,7-9 0 16,0-1-3-16,-4-5 1 16,1-1-6-16,-1-6 1 15,-3-3-7-15,0-3 1 16</inkml:trace>
  <inkml:trace contextRef="#ctx0" brushRef="#br1" timeOffset="148411.26">29891 10552 42 0,'3'-4'21'0,"1"1"-23"0,-4 3 35 0,0 0-33 15,7-3 1-15,0 0-1 16,0 0 0-16,-3-3-1 16,3 6 1-16,0-7-5 15,0-5 0-15,-4-10-7 16,1-3 0-16</inkml:trace>
  <inkml:trace contextRef="#ctx0" brushRef="#br1" timeOffset="148651.89">29997 10106 48 0,'0'7'24'0,"3"-4"-25"0,-3-3 43 0,0 0-41 0,0-7 0 0,4-2 0 0,-1 0 1 15,-3-1-4-15,4-2 0 16,-1-1-3-16,1 1 1 16,-1-4-11-16,-3 3 1 15</inkml:trace>
  <inkml:trace contextRef="#ctx0" brushRef="#br1" timeOffset="148849.74">30028 9639 34 0,'4'9'17'0,"3"-18"-10"0,-3 9 20 0,-1 3-25 16,-3 0 1-16,0 0-1 15,0-3 1-15,0 0-6 16,0 0 1-16,0 0-6 15,4-6 1-15,-4-3-5 16,-4-7 0-16</inkml:trace>
  <inkml:trace contextRef="#ctx0" brushRef="#br1" timeOffset="149077.07">30043 9401 47 0,'0'25'23'0,"3"-35"-24"0,-3 10 46 16,4 4-44-16,-1-1 1 0,-3-3 0 15,0 0 0-15,0 0-5 16,0 0 1-16,4-7-8 15,-4 1 1-15,3-10-6 16,4-5 0-16</inkml:trace>
  <inkml:trace contextRef="#ctx0" brushRef="#br1" timeOffset="149878.82">27418 8563 44 0,'-4'4'22'0,"11"-8"-21"0,0 4 37 0,-3 0-38 16,3-3 0-16,4 3-5 16,3-6 0-16,0 0-5 15,4 0 0-15,3-1-3 16,7-2 0-16</inkml:trace>
  <inkml:trace contextRef="#ctx0" brushRef="#br1" timeOffset="150103.66">27919 8491 49 0,'17'10'24'0,"-2"-7"-28"0,-1 0 49 15,-4-3-45-15,1-3 1 16,-1 3-2-16,1 3 1 15,0-3-3-15,-1 3 1 16,4-3-5-16,0 0 0 16,4 0-7-16,3-3 0 15</inkml:trace>
  <inkml:trace contextRef="#ctx0" brushRef="#br1" timeOffset="150318.43">28388 8482 41 0,'11'6'20'0,"-15"4"-17"0,4-7 32 0,4 3-32 0,-1-3 1 0,1 0 1 16,-1 0 1-16,4-3-8 16,0 4 0-16,0-1 3 15,4-3 1-15,3 3-7 16,7-3 1-16,-3 0-11 15,3-6 0-15</inkml:trace>
  <inkml:trace contextRef="#ctx0" brushRef="#br1" timeOffset="150535.1">28815 8526 42 0,'21'22'21'0,"-3"0"-15"0,-15-16 30 0,4 0-36 0,0-3 1 15,0 1-1-15,0-4 1 16,1 0-4-16,-1 0 1 16,0 0-5-16,0-4 1 15,0-2-8-15,0-6 1 16</inkml:trace>
  <inkml:trace contextRef="#ctx0" brushRef="#br1" timeOffset="150811.57">29252 8542 30 0,'18'9'15'0,"14"13"-7"16,-22-19 21-16,1 3-26 15,-1 1 1-15,1-4 4 16,0 0 0-16,3 0-9 16,0-6 0-16,0 3 5 15,-3 0 1-15,-1-3-7 16,1-7 0-16,-11 1-12 15,-11-4 0-15</inkml:trace>
  <inkml:trace contextRef="#ctx0" brushRef="#br1" timeOffset="152112.39">24638 8469 30 0,'0'0'15'0,"-4"-3"-1"0,8 0 13 16,0 0-21 0,-4 3 1-16,3-3 4 0,-3 3 1 15,0 0-14-15,4 3 1 16,-4 3 9-16,-4 1 0 16,-3 8-4-16,-7 13 1 15,0 7-5-15,0 6 1 16,0 18-4-16,-8 1 1 15,-6 12-3-15,-4-6 1 16,1 0-2-16,-5-7 0 0,8-12-3 16,7-12 1-16,3-7-8 15,11-22 1-15</inkml:trace>
  <inkml:trace contextRef="#ctx0" brushRef="#br1" timeOffset="152367.34">24380 8620 49 0,'-3'22'24'0,"3"-3"-24"0,0-19 40 0,7 6-40 16,0-3 0-16,0 3-1 15,4 1 1-15,-1-1-2 0,4 0 1 16,4 4-3-16,-4-1 1 16,-3 0-8-16,-1-2 0 15,-10-7-3-15,0-10 1 16</inkml:trace>
  <inkml:trace contextRef="#ctx0" brushRef="#br1" timeOffset="152811.97">24744 8607 53 0,'3'7'26'0,"8"-17"-30"16,-8 4 52-16,8 0-47 0,0-4 1 0,3 1 0 0,0 3 1 0,4-1-5 0,-1 1 0 0,1 0-3 0,-4 0 1 0,0 2-10 0,-7-5 1 0,-3 3-4 0,-4-1 1 0</inkml:trace>
  <inkml:trace contextRef="#ctx0" brushRef="#br1" timeOffset="152943.35">24737 8802 42 0,'3'19'21'0,"11"-10"-24"0,-7-9 40 0,8-3-37 0,2-3 0 0,1-4-8 0,3-2 1 0,4-4-1 0,-8 0 0 0</inkml:trace>
  <inkml:trace contextRef="#ctx0" brushRef="#br1" timeOffset="153267.28">25132 8921 53 0,'0'6'26'0,"3"-12"-31"0,-3-3 45 0,0 2-38 0,0-15 0 0,-3-15 1 0,-4-4 1 16,3-6-5 0,1-10 1-16,-1 1 3 0,1-7 0 15,6 4-1-15,4 2 0 16,4 20-1-16,3-7 0 15,7 6-1-15,0 0 1 16,1 10-1-16,-1 9 0 16,-4 4-2-16,1 8 0 15,-4 11-5-15,-3 8 1 16,-4-2-8 15,-4-7 0-31,-3 3-3 0,-7 7 1 0</inkml:trace>
  <inkml:trace contextRef="#ctx0" brushRef="#br1" timeOffset="153614.81">24987 8705 47 0,'-3'12'23'0,"-1"4"-26"0,4-13 45 16,0 3-40-1,0 0 0-15,4-2 0 0,-1-4 1 16,4 0-5-16,7-4 0 16,4-5-2-1,-4 0 0-15,4-4-11 0,-1-3 1 16,1 1 0-16,0-7 0 16</inkml:trace>
  <inkml:trace contextRef="#ctx0" brushRef="#br1" timeOffset="153941.99">25460 8494 41 0,'0'10'20'0,"0"-10"-16"0,0 0 41 0,0-3-41 15,-4 0 0-15,-6 9 0 16,3 3 0-16,-4 7-6 16,-3 6 0-16,0 3 4 15,-4 0 0-15,1 10-2 0,3-1 0 16,0 1 0-16,-1-4 0 16,8 0 0-16,4-2 0 15,3-1-2-15,3-6 0 16,8-7-6-16,7-8 0 15,3-7-8-15,-4-10 1 16</inkml:trace>
  <inkml:trace contextRef="#ctx0" brushRef="#br1" timeOffset="154191.91">25640 8542 47 0,'3'15'23'0,"-13"17"-17"0,10-23 36 0,-4 4-41 0,-3-1 1 0,-3 7 0 15,-1 0 0-15,1 6-3 16,-5 0 1-16,1 6 1 16,0-6 0-16,4-6-3 15,3-3 1-15,-1-4-6 16,5 1 0-16,-1-7-9 15,1-18 0-15</inkml:trace>
  <inkml:trace contextRef="#ctx0" brushRef="#br1" timeOffset="154426">25513 8535 35 0,'14'35'17'0,"0"31"-7"0,-7-54 22 0,0 7-29 0,4 3 0 0,-1 3 0 0,1 3 0 0,0 0-5 0,-1-9 1 0,1 0 0 0,-4-6 0 0,-4-4-5 0,4-3 1 0,-3-6-8 0,-1-9 0 0,1-16 0 0,-1-7 1 0</inkml:trace>
  <inkml:trace contextRef="#ctx0" brushRef="#br1" timeOffset="154677.85">25700 8388 42 0,'18'56'21'0,"-4"4"-22"0,-11-44 45 0,1 9-41 0,3 3 1 0,0 6 0 16,-4 13 1-16,4 0-7 16,-7-6 1-16,0 3 3 0,-3 0 0 15,-1-9-5-15,-6-10 1 16,-1-7-7-16,1-8 1 16,3-10-8-16,3-13 1 15</inkml:trace>
  <inkml:trace contextRef="#ctx0" brushRef="#br1" timeOffset="154983.38">25904 8576 49 0,'-3'19'24'0,"10"-10"-18"0,-7-9 41 0,7 3-45 15,4-3 1-15,-1 4-1 16,11-4 1-16,1 0-5 16,2 0 1-16,1 0 0 15,-4-7 0-15,0-2-6 16,-7-4 0-16,-3 1-8 15,-7-1 0-15,-8 4-2 16,-7 3 1-16</inkml:trace>
  <inkml:trace contextRef="#ctx0" brushRef="#br1" timeOffset="155159.78">25950 8733 45 0,'11'22'22'0,"10"-10"-28"0,-14-9 44 0,4 1-39 0,-1-4 0 0,4-4-5 0,1-2 0 0,-1 3-2 0,-4-3 1 32,-3-7-5-32,-3-2 0 0</inkml:trace>
  <inkml:trace contextRef="#ctx0" brushRef="#br1" timeOffset="155475.67">26324 8617 53 0,'-3'22'26'0,"-1"-16"-35"0,1-6 55 0,-4 3-46 0,0 0 0 0,-4 4 1 0,-3 2 0 0,0 4-1 15,3-1 0-15,1 4 0 16,3-4 1-16,0 1-2 16,3-1 1-16,0-5-2 15,4-4 1-15,0-3-2 16,8-10 1-16,2 1 0 0,8-7 0 16,3-3 1-16,-3 1 0 15,-1 2 0-15,-3 3 0 16,-3-2-2-16,-4 2 0 15,-4 7-4 1,-3 6 1-16,-7 3-4 0,0 3 0 16,-3 10-2 15,-1 0 0-31</inkml:trace>
  <inkml:trace contextRef="#ctx0" brushRef="#br1" timeOffset="155713.14">26194 8905 34 0,'-4'44'17'0,"11"28"-12"0,-7-56 34 0,0 9-36 0,0 3 1 0,0 1 0 0,0-4 1 0,-3-3-7 32,-1-4 1-32,-3-5 4 0,0-4 0 0,-3-2-2 15,-1-4 0-15,0-6 0 16,4-4 0-16,0 1-1 16,4-3 0-16,3-1-1 15,3-5 1-15,4-1-3 16,4-3 1-16,3 3-4 15,-7-2 1-15,0-1-10 16,4-6 1-16,3-4 0 16,0 4 0-1</inkml:trace>
  <inkml:trace contextRef="#ctx0" brushRef="#br1" timeOffset="156081.35">26638 8426 56 0,'-3'34'28'0,"-8"0"-38"0,8-34 60 0,-4 7-50 0,-4 5 1 0,0 4-1 15,-3 6 0-15,0 6 0 16,0 0 0-16,3 7 0 16,1 3 1-16,3-4-2 15,0-3 1-15,3-2-4 16,4-14 0-16,0 1-6 16,0-10 0-16,0-6-6 15,4-9 0-15</inkml:trace>
  <inkml:trace contextRef="#ctx0" brushRef="#br1" timeOffset="156321.01">26741 8607 45 0,'-7'22'22'0,"-1"7"-17"0,8-23 38 0,-3 6-40 0,-1 4 1 0,-3 0 3 0,0 6 0 15,0 3-9-15,-3 0 1 16,-1-13 5-16,-3 1 0 16,0-1-4-16,0 1 1 15,0-4-6-15,0-5 1 16,3-8-7-16,0 8 1 0,4-14-8 15,4-12 0-15</inkml:trace>
  <inkml:trace contextRef="#ctx0" brushRef="#br1" timeOffset="156539.47">26635 8507 23 0,'3'3'11'0,"8"38"4"0,-8-29 8 0,1 4-18 0,-1 3 0 0,4 3 4 0,1 3 1 0,6 13-12 0,0-4 0 0,-4-6 6 0,1-3 1 0,-4-3-7 0,0-12 1 0,0-7-11 15,0-12 1-15,-3-10-4 0,-1-10 1 16</inkml:trace>
  <inkml:trace contextRef="#ctx0" brushRef="#br1" timeOffset="156769.23">26790 8413 46 0,'0'50'23'0,"14"0"-25"0,-7-31 45 0,0 3-43 0,7 6 1 0,-3 1 1 0,3 11 1 0,-3 7-4 0,-4-18 1 0,-11 5 0 0,-6 4 0 0,-12 2-14 16,-9-2 0-16</inkml:trace>
  <inkml:trace contextRef="#ctx0" brushRef="#br1" timeOffset="159228.69">26300 8639 30 0,'7'6'15'0,"-11"-15"-5"0,4 9 16 16,0 0-23-16,0 0 0 15,0 3 1-15,-3 0 1 16,3 0-7-16,-4 0 0 16,-3 0 4-16,-4 4 0 15,4-7-2-15,-3 6 0 0,-1-3 0 16,1 0 0-16,3 0-1 16,0 4 1-16,-1-4 0 15,1 3 1-15,0 0-2 16,0 7 1-16,0 2 0 15,4 4 0-15,-1 0-1 16,1 3 1-16,-1-3-1 16,4-7 1-16,0 1-1 15,7-7 1-15,-3 0 0 16,3 4 0 0,3-4 1-16,4-3 1 0,4-12 1 15,0-7 0-15,-1-6-1 16,1-3 1-16,0 3-1 15,-4-3 1-15,-4 3-3 16,-6 0 0-16,-8 0-8 0,-3 3 1 16,-7-9-7-16,0 6 0 15</inkml:trace>
  <inkml:trace contextRef="#ctx0" brushRef="#br1" timeOffset="162020.21">3069 8908 26 0,'0'29'13'0,"39"-45"-14"0,-28 16 14 15,10-3-13-15,0 0 1 16,-3-4 1-16,6 7 1 16,1-6-2-16,0 6 0 15,-1 0 2-15,8-3 1 16,-4-3-1-16,4-1 0 16,7-2 0-16,0 3 0 15,-4-4-1-15,0 7 1 0,8-3-1 16,6 6 1-16,0-3 0 15,1 3 1-15,3-3-1 16,7 0 0-16,0-1-1 16,3 1 1-16,1 0-2 15,3-3 0-15,3 0-1 16,1 2 1-16,-8-5-1 16,11 3 0-16,0 0 0 15,-7-1 0-15,0-2 0 16,4 3 1-16,10-4-1 15,-3 4 0-15,6 0 0 16,5-1 0-16,-8 1 0 16,3 0 0-16,8 0-1 15,-4-1 1-15,4 1 0 16,-4 3 0-16,-7 0 0 16,-3 0 0-16,10 3 0 0,-3-4 0 15,7-2 0 1,-4-3 1-16,-7-1-1 0,4 1 0 15,3-7 1-15,3 1 0 16,1-1 0-16,0 3 0 16,-7 7 0-16,-1 3 0 15,4-3-2-15,-6 3 0 16,2 6-6-16,-13-3 0 16,-15 0-8-16,-3-10 1 15</inkml:trace>
  <inkml:trace contextRef="#ctx0" brushRef="#br1" timeOffset="165536.49">13808 9322 30 0,'10'-12'15'15,"1"6"-2"-15,-11 6 15 0,0 0-22 16,0 0 0-16,-4 0 3 16,-3 3 1-16,-3 3-14 15,-8 6 1-15,-3 4 8 16,-7 3 0-16,-8 0-4 16,1 9 0-16,3 10-2 15,-3-4 0-15,0 26 0 16,0-1 0-16,3 7 0 15,7 3 1-15,4-16-1 16,7 1 0-16,10-7 1 16,8-6 1-16,10-10-1 0,4-9 1 31,10-6-1-31,14-13 0 0,4-10 0 0,3-2 0 16,4-13 0-16,-10-3 1 15,-8-6 0-15,-10 2 0 16,-8 1 1-16,-10-3 0 15,-7 3-1-15,-3-1 1 16,-8 11-1-16,-3 8 0 16,-11 10-2-16,-6 6 1 15,-1 10-3-15,0 3 1 0,4 3-3 16,3 0 1-16,4 3-5 16,7-9 1-16,3-7-7 15,8-9 1-15</inkml:trace>
  <inkml:trace contextRef="#ctx0" brushRef="#br1" timeOffset="165990.81">14069 9984 53 0,'-4'13'26'0,"1"-1"-32"0,3-12 47 16,0 0-41-16,0 0 0 15,0-6 0-15,-4-4 1 16,1-2-1-16,-1-7 0 16,1-3 0-16,-1 0 1 15,4 0 0-15,0 3 0 16,0 1-1-16,4-4 1 0,-1 0-1 16,4 3 1-16,4 0 1 15,3 6 0 1,4 1-1-16,6 6 0 0,1 3 1 15,3 3 0-15,4 6-2 16,0-3 1-16,-1 0-8 16,1 0 1-16,0-3-10 15,-7-6 0-15</inkml:trace>
  <inkml:trace contextRef="#ctx0" brushRef="#br1" timeOffset="166645.98">14690 9859 16 0,'3'0'8'0,"1"6"12"0,-4-6-5 0,0 0-9 15,0 0 0-15,-4-3 5 16,-3-4 0-16,-3 4-13 16,-1 3 1-16,0 3 8 15,-3 1 0-15,-3 2-3 16,-1 6 0-16,-3 1-3 16,0 6 1-16,3-7-2 15,0-2 1-15,4-1-1 16,4 4 1-16,3-4-2 15,7 0 1-15,7-2-1 16,3-1 1-16,8-3-1 16,0-3 1-16,-1-3-1 15,-3 0 0-15,0 3 0 16,1-6 0-16,-1-1 0 0,-4 1 0 16,1 0 0-16,-1 6 1 15,-3 3-1-15,4 0 1 16,0 0 0-16,-1 0 1 15,-3 4-1-15,0-1 1 16,0 3-1-16,0 1 1 16,-3-4-1-16,7 0 0 15,-4-3-4-15,3-6 1 16,1-3-10-16,6 0 1 16,-6-4-2-16,10-5 1 15</inkml:trace>
  <inkml:trace contextRef="#ctx0" brushRef="#br1" timeOffset="167125.42">14944 9940 51 0,'-4'28'25'0,"4"26"-30"16,0-39 53-16,0 14-47 15,0-8 0-15,0 8 1 16,0 2 0-16,-3-6-3 0,3-6 1 16,-4-3 0-1,1-10 0-15,-1-6 0 0,4-9 0 16,0-4-1-16,0-9 0 15,0-9 0-15,0-10 0 16,0 6 0-16,0-5 1 16,0-1-1-16,4 3 0 15,3 1 1-15,3-1 0 16,4 7 0-16,7 2 1 16,4 11-1-16,3 2 1 15,1 3 0-15,-5 7 1 0,-3 6 0 16,-3 0 0-16,-4 6-1 15,-3 1 0-15,-4 2-1 16,-7 13 1-16,-7 3-3 16,-11 13 0-16,-7-16-5 15,-3 3 0-15,0-3-9 16,3-13 0-16</inkml:trace>
  <inkml:trace contextRef="#ctx0" brushRef="#br1" timeOffset="167725.98">15374 9228 59 0,'-3'35'29'0,"17"15"-31"0,-14-34 50 0,0-1-47 16,3 14 0 0,-3 14 0-16,0 8 0 0,-3 8-2 15,-1 4 1-15,1-4 0 16,3-5 1-16,0-10-2 15,0-10 1-15,0-12-1 16,3-12 0-16,4-7 0 16,0-6 0-16,4-10-1 15,-1-6 0-15,8-3-1 16,-4 0 1-16,0-3-1 16,4 6 1-16,-4 7 1 15,0 9 0-15,0 12 0 0,-3 7 1 16,3 3 1-16,0 3 0 15,0-1-2-15,0 1 0 16,0-3-7-16,4-6 1 16,0-10-8-16,-4-6 1 15</inkml:trace>
  <inkml:trace contextRef="#ctx0" brushRef="#br1" timeOffset="168072.76">16595 9799 64 0,'-14'31'32'0,"14"7"-37"15,0-29 59-15,-4 7-52 16,1 0 0-16,-1-7-1 16,0 4 1-16,1-4-4 15,-1 1 1-15,1-4-3 16,3-3 0-16,0-3-11 0,7-13 0 15,0-12-4-15,4-9 1 16</inkml:trace>
  <inkml:trace contextRef="#ctx0" brushRef="#br1" timeOffset="168240.08">16545 9611 46 0,'14'12'23'0,"4"-15"-23"0,-14 3 40 0,-1-3-40 15,4 6 0-15,0-6-1 16,4 3 1-16,3 0-7 16,4 0 0-16,3 0-6 15,-4 0 0-15</inkml:trace>
  <inkml:trace contextRef="#ctx0" brushRef="#br1" timeOffset="168776.12">16764 9843 30 0,'4'31'15'0,"-1"-9"-6"0,-3-22 18 0,4 3-26 16,-1-9 1-16,4 0-1 15,0-4 1-15,0-5-3 16,0-1 0-16,0-6 1 16,0 3 1-16,1 0-3 0,-1 1 0 15,3-1 0-15,1 0 0 16,-1 6 1-16,1 4 0 15,-1 9 0-15,1 3 1 16,0 7 1-16,-1-1 1 16,1 4 0-16,-4-1 0 15,0 1-1-15,0-1 1 16,4-2-1-16,3-7 0 16,0-6 2-1,3-7 0-15,1-6 1 16,3-15 1-16,7 0-1 15,1-16 1 1,2-3-2 15,-6-16 1 1,-4-16-2-32,-7-9 0 0,-7-12-3 0,-7 6 1 0,-7-4 0 15,-3 7 0-15,-4 6-1 0,-4 13 1 0,0 15 0 0,1 20 0 0,-1 24 1 0,4 19 0 0,3 22 0 16,1 10 0-16,-1 24 0 15,1 32 0-15,10 28 0 16,3 4 0-16,8 2-1 16,3-6 0-16,0-12-1 15,0-16 0-15,4-25-2 16,-1-25 0-16,1-20-5 16,-4-14 1-16,0-17-9 15,-7-12 1-15</inkml:trace>
  <inkml:trace contextRef="#ctx0" brushRef="#br1" timeOffset="169003.16">16828 9445 54 0,'0'6'27'0,"7"16"-25"0,-4-19 46 0,4 3-45 0,4 1 1 0,10-1-1 0,7-3 0 0,11-6-7 16,0-3 1-1,0-4-6-15,-1 1 0 0,-2-4-9 16,-5 7 0-16</inkml:trace>
  <inkml:trace contextRef="#ctx0" brushRef="#br1" timeOffset="169495.66">17138 9605 51 0,'3'25'25'0,"15"-32"-20"15,-7 4 41-15,3 3-42 16,3 0 0-16,8-3 2 0,0-3 1 15,0 0-9 1,-1-1 1-16,-3-2 4 0,-6-1 1 16,-1-2-3-16,0-4 1 15,0-3-3-15,0-9 1 16,0 6-1-16,-3 3 0 16,-1 10-3-16,-10 9 1 15,-3-16-2-15,-4 10 0 16,0-3 0-16,3 9 0 15,-3 3 0-15,0 6 1 16,0 10 2-16,-4 3 1 16,1 3 0-16,3-3 1 0,3 6 0 15,1 4 1-15,3-1 1 16,3-3 0 0,4 0 1-16,4-2 0 78,6-5 0-78,12-8 0 15,9-7-1-15,1-6 1 16,-3-6-6-16,-5-7 1 16,-2 1-15-16,-8-7 0 0</inkml:trace>
  <inkml:trace contextRef="#ctx0" brushRef="#br1" timeOffset="171583.48">15949 9608 43 0,'7'-3'21'0,"7"-10"-9"0,-14 13 24 0,0 0-30 16,0 0 0-16,0 3 4 15,-3 0 0-15,-4 0-13 16,-7 7 0-16,-11 2 8 16,-3 7 1-16,-1 0-4 15,5 0 0-15,-1-3-3 16,4-1 0-16,3-2-1 15,4 2 0-15,0-5-1 16,7-4 0-16,3 0 0 16,4-3 1-16,11 1 0 0,7-1 1 15,13 0 1 1,5 3 0-16,-1 0 0 0,-3 1 1 16,-4 2 0-1,-10 1 0-15,-11 11-1 0,-11 1 0 16,-24 7-2-16,-11-4 0 15,-7 6-9-15,-17 4 0 16,-8-7-6-16,-3 0 0 16</inkml:trace>
  <inkml:trace contextRef="#ctx0" brushRef="#br1" timeOffset="173310.29">17699 9749 48 0,'-14'41'24'0,"3"-16"-22"0,8-19 40 16,-1 3-40-16,1-2 0 16,-1-1 2-16,1-6 0 15,-5-6-6-15,1-7 1 16,0 1 3-16,0-4 0 0,-3 3-1 15,3-6 0-15,3-2-1 16,1-8 1-16,3 7-1 16,3 0 1-16,4-3-1 15,7 0 0-15,4 0 0 16,7 0 1-16,3 3-1 16,4 6 1-16,-1 1-3 15,1 5 0-15,0 4-5 16,-11 3 0-16,0 0-10 15,-3-7 0-15</inkml:trace>
  <inkml:trace contextRef="#ctx0" brushRef="#br1" timeOffset="174362.12">18087 9554 59 0,'3'4'29'0,"-3"-4"-30"0,0 0 49 15,0 0-45 1,0 0 0-16,-3 3 1 0,-4 3 0 16,-7 0-6-16,-7 0 0 15,-1 4 1-15,5 2 1 16,-1 4-4-16,-3-3 1 16,3-1-2-16,-3 1 1 15,7 2-1-15,3-2 1 16,8 0 1-16,3-4 0 15,7 3 2-15,4-2 0 0,10-1 1 16,-4-2 1 0,5-1-1-16,-5 0 1 0,-3 0-1 15,-3 1 1-15,-4 2-1 32,-7 4 1-32,-4-1-2 0,-3 4 1 0,-3-4 0 31,-1 1 0-31,4-7-1 0,0 4 0 15,0-4 1-15,0 0 0 0,7 0 0 16,0-6 0-16,4-3 0 16,3 0 1-16,7-3 1 15,7 0 0-15,7-7 1 16,4-9 0-16,0-3 0 16,3 0 0-16,4-3-1 15,-4 6 1-15,0-3-2 16,-3 0 1-16,-4-4-2 15,-7 4 0-15,-3 0-1 0,-4 3 1 16,-3 7-1-16,-4 2 1 16,-7 7-1-16,-7 9 0 15,-4 9-1 1,1 1 0 0,-5 3 0-1,5-4 0 1,-1 13 0-1,1-3 1 17,3 3 0-1,3-6 1-31,8 0 0 0,6-3 0 0,4-4-3 0,7-2 0 0,1-7-10 16,2-3 1-16,-3-10-3 0,8-5 0 0</inkml:trace>
  <inkml:trace contextRef="#ctx0" brushRef="#br1" timeOffset="174897.09">18761 9558 39 0,'10'-4'19'0,"-6"-2"-18"0,-4 6 34 0,0 0-34 0,-4 0 0 15,-3 0 2-15,-3 0 0 0,-1 6-4 0,-3 4 1 0,-7-1 2 16,-4 4 0-16,4 2-1 16,0 7 1-16,0 3-2 15,7-3 1-15,3 0-1 16,4-3 1-16,7 0-1 0,7-3 1 15,4-7-1-15,6-3 1 16,4-3-1-16,4-9 0 16,7-3 0-16,3-10 0 31,4-3-1-31,7-12 0 0,0-13 0 0,-8 3 1 16,8-19-1-16,-3-3 1 62,-1-9 0-46,0 6 0-16,-6 0 0 0,-8-10 1 47,-7 17-1-32,-3 5 0-15,-11 1 0 16,0 9 1-16,-7 0-1 15,-7 15 1-15,-4 14-1 16,-7 21 0-16,1 0 2 16,-1 13 0-1,-3 21 0 1,-4 16 0-16,-3 16 0 0,3 10 1 0,8 9-1 16,3 12 0-16,3-9-1 0,4-6 0 0,3-13-2 0,4-16 1 15,0-12-3-15,4-13 1 0,-1-9-9 16,-3-9 1-16,0-10-6 0,-3-12 0 0</inkml:trace>
  <inkml:trace contextRef="#ctx0" brushRef="#br1" timeOffset="175105.17">18852 9482 53 0,'25'38'26'0,"-4"-10"-25"0,-14-25 46 16,4 0-45-16,0-3 1 16,6-3-1-16,-3-3 1 15,0 0-4-15,1 3 0 16,-1-1 0-16,0-2 0 15,3 3-5-15,1-3 1 16,0-1-6-16,3 1 1 0,-4 0-7 16,5 0 0-16</inkml:trace>
  <inkml:trace contextRef="#ctx0" brushRef="#br1" timeOffset="175273.09">19230 9614 54 0,'0'31'27'0,"-7"20"-35"0,7-42 50 0,0 3-43 0,0-2 1 0,0-1-2 0,0-2 0 0,0-7 0 16,0-10 0-16,0 1-6 15,0-7 1-15,3 0-7 16,-3 1 0-16</inkml:trace>
  <inkml:trace contextRef="#ctx0" brushRef="#br1" timeOffset="175897.73">19279 9620 41 0,'21'-3'20'0,"25"6"-18"15,-28-3 34-15,3 0-31 0,7-3 0 0,1 3 3 0,-5 0 0 0,-3 0-10 0,1 0 0 16,-5-6 6-16,-3 0 1 16,0-4-3-1,-3 1 1 1,0 2-2-16,-1 1 0 0,1 3-2 0,-8 3 1 15,1 3-2-15,-1 7 1 16,1-4 0-16,-1 0 0 16,5 7-1-16,-1-4 1 15,-4 7 1-15,4-1 0 16,0-5-1 46,0 2 1-46,4-2-1-16,-1-4 0 0,-3-3-2 16,4 0 1-16,3-3-3 0,4-6 0 0,-1-3-3 15,1-1 1-15,-4 1-1 32,0 3 1-32,0-1 2 0,4 1 0 62,0 6 4-62,-1 3 1 63,5-3 3-48,-1 3 1 32,0-6 1-47,7 6 0 16,-7 0-1-1,0 1 1 1,-3-1-2-16,0 3 1 0,-1 0-1 16,-3 1 0-16,1 2-1 0,-1-3 1 0,0 4-2 0,-4-4 0 15,1-6-1-15,3 0 0 0,4-6-4 0,3-7 1 0,4-3-12 0,6-2 1 16</inkml:trace>
  <inkml:trace contextRef="#ctx0" brushRef="#br1" timeOffset="176070.85">20451 9617 64 0,'7'0'32'0,"0"28"-47"0,-7-28 56 0,0 0-56 0,-4 0 0 0,-6-6-15 0,6 6 0 0</inkml:trace>
  <inkml:trace contextRef="#ctx0" brushRef="#br2" timeOffset="184046.01">30177 13242 46 0,'21'3'23'0,"-4"-40"-12"15,-17 30 23-15,7-2-31 16,-7-7 0-16,4 1 0 15,-11-4 1-15,0 0-6 16,-7 0 0-16,-11 3 4 16,-3 1 0-16,-4 2-2 15,-10 7 0-15,-11 6 0 16,-11 3 0-16,1 6-1 16,-8 7 0-16,4 0-2 0,7 6 1 15,4 0-3-15,-4 12 1 16,3-2-1-16,5 8 1 15,-1 7 0-15,7 0 0 16,3 7 2-16,12 8 0 16,6 1 2-16,7-3 0 15,11 2 0-15,18-8 0 16,17-1 1-16,14-9 0 16,1-10 1-16,13-5 0 15,11-10 0-15,7-10 1 16,4-9 0-16,0-16 1 15,-8-9-1-15,1-16 0 0,3-2-2 16,-4-8 1-16,-10 4-2 16,-7-6 0-16,-7-3-1 15,-14 2 0-15,-11-5 0 16,-10-10 1-16,-11 12-3 16,-15 1 1-16,-6 2-10 15,-7 4 1-15,-11 10-3 16,-3 11 0-16</inkml:trace>
  <inkml:trace contextRef="#ctx0" brushRef="#br2" timeOffset="185124.17">30417 13289 34 0,'0'-12'17'0,"7"-13"-15"16,-4 18 29-16,4 1-28 16,0 0 0-16,4-4 3 15,6 7 0-15,1-6-7 16,0 2 1-16,-1-2 5 0,1-3 0 15,3-1-1-15,4 0 1 16,-4 4-3-16,0 0 0 16,-3 2-1-16,-4 7 1 15,-7 3-2-15,-7 4 0 16,-7 12-1-16,-4 6 0 16,4 0 0-16,-3 0 0 15,-4 0-1-15,-4 6 1 16,-3 4 0-16,0-1 0 15,-1 1 0-15,1-7 0 0,4-6 0 16,3 0 0 0,6-3-2-16,5-4 1 0,3 1-6 15,3-3 0-15,5-7-6 16,-5-3 0-16</inkml:trace>
  <inkml:trace contextRef="#ctx0" brushRef="#br2" timeOffset="185339.29">30427 13810 63 0,'4'40'31'0,"-1"-24"-42"0,-3-13 61 16,0 0-51-1,0 4 0-15,0-1-16 0,0 3 1 16,-3-2 8-16,3 2 0 16</inkml:trace>
  <inkml:trace contextRef="#ctx0" brushRef="#br2" timeOffset="191340.13">8093 7889 24 0,'-11'19'12'0,"8"0"-2"0,-4-19 13 15,7 0-19-15,-4 3 0 16,1 0 3-16,-5 0 1 0,5-3-8 15,-1 0 0-15,8 3 7 16,-1-3 0-16,8 0-1 16,10 0 1-16,7 0-1 15,8 0 1-15,20 4-3 16,22-1 1-16,21 3-2 16,24 0 1-16,18 1-3 15,7-11 0-15,4-2-4 16,-18 3 1-16,-14-6-2 15,-21-4 0-15,-18 1-4 16,-18-1 0-16,-13 7-10 16,-11-4 1-16</inkml:trace>
  <inkml:trace contextRef="#ctx0" brushRef="#br2" timeOffset="191781.74">9380 7475 40 0,'-7'22'20'0,"7"-9"-15"0,0-10 24 0,0 3-26 16,0 1 1-1,4-1 1-15,-1 0 0 0,8 3-6 16,3 4 0-16,11 3 5 16,10 6 0-16,7 6-2 15,-3 0 1-15,11-3-1 16,10 3 1-16,-4 1-2 15,-14 5 0-15,-3-3-1 16,-11 4 1-16,-17-7-2 16,-11 7 0-16,-11 5-2 15,-20 4 1-15,-5 13-4 16,-13-1 0-16,-11-6-10 16,4-12 1-16,10-10 0 15,0-6 0-15</inkml:trace>
  <inkml:trace contextRef="#ctx0" brushRef="#br2" timeOffset="191989.04">9398 7560 46 0,'4'16'23'0,"-4"12"-21"0,3-12 47 0,4 9-46 15,-3 0 0 1,3 12 0-16,-4 17 1 0,-3-4-9 16,-3 13 0-16,-4 2-10 15,-4 4 1-15</inkml:trace>
  <inkml:trace contextRef="#ctx0" brushRef="#br2" timeOffset="194222.18">10396 8018 30 0,'0'22'15'0,"18"-7"-5"0,-11-11 16 15,0 5-20-15,0 4 0 16,0 2 4-16,0 10 0 15,-3 13-13-15,-4-4 1 16,3 4 8-16,-3 3 0 16,0-4-3-16,0 1 1 15,4-13-2-15,-1-3 0 16,8-6 0-16,3-10 0 0,4-12 0 16,3-7 1-16,7-2-2 15,0-14 1-15,1-18-1 16,-5 0 0-16,-3-12-2 15,-3 2 1-15,-4-12-2 16,-7 0 1-16,-7-12 1 16,0-1 0-16,0 1-2 15,-3-7 1-15,3 16 0 16,0 0 0-16,-4 3-1 16,4 9 0-16,0 10-2 15,0 6 0-15,0 10 1 16,0 8 1-16,4 11-1 15,-1 5 1-15,4 7 0 16,0-3 1-16,4 6 0 16,3 0 1-16,4 0 2 15,17 0 0-15,14 0 3 16,29-3 0-16,14-3 1 16,35-1 1-16,35-8-2 0,14-1 1 15,22-3-3-15,-1 0 1 16,5 4-4-16,-15-1 0 15,-15 3-5-15,-27 7 1 16,-18 0-8-16,-21 3 0 16,-18-4-8-16,-24 17 1 15</inkml:trace>
  <inkml:trace contextRef="#ctx0" brushRef="#br2" timeOffset="194947.05">11197 7792 40 0,'43'-9'20'0,"-22"-4"-8"0,-21 13 28 16,0-6-36-16,0 6 0 15,-7 0 2-15,-4-3 1 16,-3-7-9-16,-4 1 0 16,-3-1 5-16,-4 7 0 15,1 6-3-15,-4 1 1 0,3 2-3 16,0 0 1-16,0 7-1 15,-3 2 0-15,7 4-1 16,3-3 1-16,4 0-1 16,7-4 1-16,7 1 0 15,7-4 1-15,0-3-1 16,4-3 1-16,3-3 0 16,4-6 1-16,3 0-1 15,0-3 1-15,0-1-1 16,0-2 1-16,1-1 0 15,-5 4 1-15,1 2-1 16,-1 1 0-16,1 6 0 16,-4 9 1-16,-3 10-1 15,-8 6 1-15,-3-6-1 16,-3 9 0-16,-8 13-1 16,1 3 1-16,-1 6-1 0,0 7 0 15,1-10-3-15,6-10 1 16,1-5-7-16,6-10 0 15,8-16-3-15,3-6 0 16</inkml:trace>
  <inkml:trace contextRef="#ctx0" brushRef="#br2" timeOffset="195170.95">11342 8052 58 0,'0'3'29'0,"21"-18"-34"0,-10 5 58 0,10 4-52 16,14-6 0-16,4-1-2 16,7 0 1-16,-4 7-6 15,-3 0 1-15,-4 0-12 16,-7-4 1-16</inkml:trace>
  <inkml:trace contextRef="#ctx0" brushRef="#br2" timeOffset="195457.81">12312 7792 62 0,'-14'19'31'0,"-28"22"-34"0,27-26 49 16,-6 4-46-16,-3 3 1 16,-12 9 0-16,-3 4 0 15,1 6-2-15,-1 6 1 16,4 3-1-16,10-6 0 0,7-13-5 15,8-3 0-15,6-18-12 16,8-20 1-16</inkml:trace>
  <inkml:trace contextRef="#ctx0" brushRef="#br2" timeOffset="195681.13">12047 7839 46 0,'18'22'23'16,"3"9"-12"-16,-17-21 30 0,-1-4-39 16,1 4 0-16,-1 8 1 15,4 7 0-15,0 4-4 16,0-1 0-16,1 6 2 16,2-5 1-16,4-1-3 0,4-3 0 15,3-6-5-15,0-10 0 16,0-6-11-16,-3-12 1 15</inkml:trace>
  <inkml:trace contextRef="#ctx0" brushRef="#br2" timeOffset="196085.78">12372 7353 58 0,'11'3'29'0,"17"-12"-26"0,-21 3 47 0,7-1-46 16,4 1 1-16,3 0 3 16,0-1 1-16,-3 4-10 15,-1 3 1-15,-6 3 6 16,-4 4 0-16,-7-1-2 15,0 3 0-15,-4-2-3 16,-3-1 0-16,0-3-3 16,-7 13 1-16,0-1-1 15,0 11 1-15,3 8 0 16,1-3 0-16,3 1 1 16,3-1 1-16,1-6-1 15,6-6 1-15,11-6-1 16,11-7 0-16,7-6-4 15,3-6 1-15,0-1-11 0,-3 4 0 16,-4-3-9-16,4 15 0 16</inkml:trace>
  <inkml:trace contextRef="#ctx0" brushRef="#br2" timeOffset="197752.71">12958 7833 48 0,'-4'22'24'0,"8"-13"-11"0,-1-6 24 15,-3-3-35-15,7 0 1 16,-3-3 1-16,6 0 1 15,18-3-6-15,11 0 0 16,4-1 3-16,10 1 0 0,-1-3-5 16,1-1 0-16,-7 1-12 15,-7-1 0-15,-14 7-3 16,-11 0 1-16</inkml:trace>
  <inkml:trace contextRef="#ctx0" brushRef="#br2" timeOffset="197964.91">12989 8030 59 0,'0'10'29'0,"25"-16"-30"16,-14 2 57-16,3 1-53 15,7-3 1-15,7 3 0 16,0 0 1-16,8 0-10 15,2-1 1-15,5 1-4 0,-1-3 0 16,4-3-12-16,-14-4 1 16</inkml:trace>
  <inkml:trace contextRef="#ctx0" brushRef="#br2" timeOffset="198250.55">14344 7682 62 0,'-14'41'31'0,"-4"-19"-28"0,15-16 51 0,-11 10-53 16,-8 9 1-16,-9 6 0 15,-1 4 0-15,-10 9-3 16,-8 12 0-16,-3 4-1 16,0 9 1-16,7-19-7 15,11-12 0-15,7-16-12 16,17-22 1-16</inkml:trace>
  <inkml:trace contextRef="#ctx0" brushRef="#br2" timeOffset="198477.07">13871 7726 47 0,'18'38'23'0,"17"9"-7"0,-28-25 29 0,4 0-40 0,-1 6 0 0,4 10 2 0,4-4 0 0,0 4-10 0,-1-1 1 16,5 7 5-16,2 3 1 15,4-6-7-15,8 0 0 16,-1 0-10-16,-3-1 0 16,0-11-7-16,3-4 1 15</inkml:trace>
  <inkml:trace contextRef="#ctx0" brushRef="#br2" timeOffset="213844.5">10142 7018 53 0,'0'47'26'0,"18"40"-19"0,-14-71 26 15,3 25-32-15,0 12 0 16,-4 19-1-16,4 16 1 16,-3 28-2-16,-4 10 0 15,0 21-1-15,0 0 0 16,-4 4-2-16,1-10 0 15,3 0-3-15,0-19 1 0,0-12-8 16,0-16 0-16,0-25 1 16,-4-22 0-16</inkml:trace>
  <inkml:trace contextRef="#ctx0" brushRef="#br2" timeOffset="-214539.61">10209 7018 37 0,'-3'3'18'0,"10"-10"-24"0,0 4 38 16,4-3-32-16,6 0 1 0,8-1 1 16,10-2 1-1,8 3-2-15,20-1 1 0,8-2 2 16,6 0 1-16,11-1 0 16,15-2 0-16,10-4-1 15,3 0 0-15,7 1-2 16,8 2 0-16,10 4-2 15,0-4 1-15,11-2-1 16,7-1 0-16,-4-3 0 16,-3 3 0-16,3 4 0 15,4-1 0-15,-18 4 0 16,3 3 0-16,4-1 0 16,8 4 0-16,-15 0 0 15,0 0 1-15,4 3-2 16,-40 0 1-16,22 0 0 0,4 0 0 15,-11 3 0 1,-4 0 0-16,-3 0-1 0,-11 0 1 16,-17 1-1-16,-7-1 1 15,-8 0 0-15,-3 3 0 16,-10 0-1-16,-11 4 1 16,-4-1-1-16,-7 1 1 15,-3 5-2-15,-4 7 1 16,0 10 0-16,-3-4 0 15,3 3 0-15,4 4 1 32,-7 5-1-32,3-2 1 15,-3-7 0-15,-1 13 1 0,-2 16-2 0,-5 3 1 0,-10 12-2 16,0 19 0-16,-7-3-1 16,-7 9 1-16,-7 1-1 15,-3 2 1-15,-1-3 0 16,4-12 0-16,3 3 2 15,4-6 0-15,0-13 0 16,4-9 0-16,-1-1 0 16,0-11 1-16,1-4 0 15,-4-13 0-15,0-3-1 16,-4-5 0-16,-3-5 1 16,-14-2 1-16,-4-3-1 15,-7-7 1-15,-6-2-1 16,-12-4 0-16,-13-3-1 15,-15-3 1-15,-17-4-2 0,-8-2 0 16,-17 0 1-16,-17-1 0 16,-1 4-1-16,-24 3 0 15,-15 0 1-15,-3-4 0 16,-14 1 1-16,0-3 0 16,-21 2-1-16,-1 1 1 15,-13 3 0-15,-7-3 0 16,-4 3-3-16,-4-1 0 15,4 14-10-15,4 2 0 16,3 7-2-16,28 6 1 0</inkml:trace>
  <inkml:trace contextRef="#ctx0" brushRef="#br2" timeOffset="-169366.24">29175 12232 34 0,'3'16'17'0,"1"53"-12"15,-4-53 18-15,0 9-23 16,-4 19 1-16,-3 22 0 15,-3 21 0-15,-12 7-2 0,-2 19 0 16,-8 19 0-16,4-10 1 31,0 16-7-31,3-28 0 16,7-22-3-16,4-13 0 16</inkml:trace>
  <inkml:trace contextRef="#ctx0" brushRef="#br2" timeOffset="-168479.58">29189 12063 19 0,'3'28'9'0,"11"0"6"0,-6-24 11 15,2-4-23-15,4 0 1 16,7-4 3-16,11-2 0 16,10 0-9-16,1 0 0 15,20-1 6-15,18 1 1 16,8 0-2-16,2-4 0 15,1-2-2-15,0-1 0 16,3-5-1-16,-7-8 0 16,-3 1-1-16,0-3 0 0,-11 6 0 15,-7 0 0-15,-14 10 0 16,3 2 0-16,-7 1 0 16,-3 3 1-16,-3-1-1 15,-5 7 0-15,-6 7-1 16,-7 8 0-16,-7 7-1 15,-4 6 1-15,-7 7-2 16,-7 12 0-16,-4 3-1 16,-3 10 0-16,-3-1 1 15,-1 10 0-15,4 7 2 16,7 2 0-16,3 4 1 16,1 8 0-16,3-5 1 15,7 0 1-15,0 9 0 16,-3 0 0-16,-1-3-1 15,1 3 1-15,3-9 2 16,0-20 0-16,0-5-1 16,0-4 0-16,1 1 1 0,-1-10 1 15,-4 0-1-15,-3 0 0 16,-7 0-2-16,-7 3 0 16,-3 0-1-16,-4-3 1 15,-1 4-1-15,-2-4 0 16,-8-7 0-16,-7-8 1 15,-3-4 0-15,-14 7 0 16,-25-10 0-16,-29-7 0 16,-20-2 0-16,-22-10 0 31,-10-6-2-31,3 0 0 0,-10-3-3 0,7-6 0 0,-11 3-7 16,0-1 0-16</inkml:trace>
  <inkml:trace contextRef="#ctx1" brushRef="#br2" timeOffset="-190215.8">24363 11881 0,'0'0'16,"0"0"0,0 0-16,0 0 15,0 0-15</inkml:trace>
  <inkml:trace contextRef="#ctx0" brushRef="#br2" timeOffset="-162623.16">28924 14522 35 0,'0'0'17'0,"0"3"-7"0,0-3 18 16,0 0-23-16,0 3 1 0,0 6 2 16,0 4 0-16,-7 2-10 15,-3 1 0-15,-12 9 6 16,-6 7 1-16,-7 5-4 15,-7 10 1-15,3 7-4 16,4-7 1-16,-1-4-3 16,5-2 0-16,6-9-8 15,7-10 1-15,11-16-5 16,11-9 1-16</inkml:trace>
  <inkml:trace contextRef="#ctx0" brushRef="#br2" timeOffset="-162382.14">28635 14659 34 0,'7'16'17'0,"14"28"-10"0,-14-38 28 15,4 7-31-15,3-1 0 16,0 10 1-16,0 7 0 15,4 5-7-15,-4-3 0 16,0 7 4-16,-3-10 0 16,3-3-6-16,-4-9 0 15,4-3-10-15,4-13 0 0</inkml:trace>
  <inkml:trace contextRef="#ctx0" brushRef="#br2" timeOffset="-162097.1">29097 14725 56 0,'-3'-3'28'0,"24"-6"-29"15,-14 6 47-15,3 3-44 16,5 0 0-16,2 0-1 16,4 0 1-16,0 0-4 15,1 3 1-15,-5-3-4 0,-3 0 0 16,-7 0-12-16,-3 3 1 16,-8-3-1-16,-6 0 0 15</inkml:trace>
  <inkml:trace contextRef="#ctx0" brushRef="#br2" timeOffset="-161948.83">29044 14907 52 0,'0'16'26'0,"11"-7"-29"0,-4-9 54 0,3 0-49 16,1 3 0 0,0 1 0-16,3-1 0 0,3-6-7 15,5-4 1-15,2 1-12 16,1-7 1-16</inkml:trace>
  <inkml:trace contextRef="#ctx0" brushRef="#br2" timeOffset="-161167.98">30000 14431 52 0,'-3'9'26'0,"-4"-9"-24"0,3-3 36 0,-6 0-36 16,-12-4 1-16,1 7 0 15,-3 0 1-15,-5 4-6 16,1 2 1-16,0 3 3 16,3 1 0-16,4 2-1 15,3-2 0-15,4 2-2 16,4 1 1-16,3-1-1 16,3 1 0-16,8-1-1 15,3-2 1-15,7-1-1 16,0-3 1-16,0-2 0 15,0-1 1-15,0 0 0 16,0 0 0-16,0-3 0 16,1 0 0-16,-1-3 0 15,0-3 0-15,0-1-1 16,0-2 1-16,0-1 0 0,0 1 0 16,-3 3-1-16,-4-4 1 15,0 4-1-15,-4 0 1 16,4 0 0-16,-3-1 0 15,3 4 0-15,-7 3 1 16,4 0-1-16,-1 6 1 16,1 4-1-16,-4 6 1 15,-4 2 0-15,1 1 0 16,-4-3-1-16,-8-4 0 16,5 13 0-16,-1 1 1 15,1 2-1-15,-1-3 0 16,4 0-1-16,0-3 0 15,3-6-7-15,1-4 1 0,3-6-9 16,0-6 1-16</inkml:trace>
  <inkml:trace contextRef="#ctx0" brushRef="#br2" timeOffset="-160192.85">29390 15246 55 0,'0'47'27'0,"14"12"-30"0,-7-46 45 0,4 0-40 0,3-4 1 0,0-3 2 0,0-6 1 0,0-6-7 0,0-7 1 0,0-12 3 0,0-6 1 15,-3-13-2-15,-7-15 0 16,-4-14-2-16,-7-11 0 16,3-7-3-16,0-3 1 47,-3-3-2-47,0 12 0 0,-3-3 0 0,3 0 0 15,0 13 0-15,3 3 1 31,4 19 2-31,0 9 0 0,0 15 2 63,4 14 0-16,-1 8 0-47,1 1 0 0,-4 6 1 0,7 3 0 0,3 0 0 0,8 7 0 0,10 2 2 15,11 4 1 48,14 3-1-47,17 6 1-16,5-6-2 15,9-13 0-15,11-3-7 0,-3-3 0 0,-14-9-16 0,-18-7 1 47</inkml:trace>
  <inkml:trace contextRef="#ctx0" brushRef="#br2" timeOffset="-159724.58">30409 14641 42 0,'0'0'21'0,"0"6"-5"15,0-6 21-15,0 0-33 16,-3 3 1-16,-4 6 2 0,-7 7 0 15,-7 6-10-15,-11 6 1 16,-7 10 3-16,-10 9 1 16,3 3-5-16,-4 16 0 15,1-10-4-15,0 1 0 16,6-7-9-16,8-6 1 16,3-16-1-16,15-12 1 31</inkml:trace>
  <inkml:trace contextRef="#ctx0" brushRef="#br2" timeOffset="-159465.61">30222 15098 6 0,'-3'-3'3'0,"-1"-3"-4"0,4 0-5 15</inkml:trace>
  <inkml:trace contextRef="#ctx0" brushRef="#br2" timeOffset="-159033.64">30191 15064 44 0,'-7'13'22'0,"14"-10"-20"0,-7-3 44 0,3 3-43 0,1-3 0 0,3 3 2 0,0-3 1 0,0 0-6 0,0 0 0 0,4 0 6 0,6 0 0 0,4 0-1 15,4 0 1-15,3 0-2 0,-3 3 1 0,-4 3-3 0,-3 4 1 0,-8 2-2 0,-3 4 0 0,-7-3-3 16,-7-1 1-16,-7 4-2 15,-7 6 0-15,-4 0 0 16,-3 0 0-16,-4 0 0 16,1 3 0-16,-1 0 2 15,7 3 0 1,4-3 1-16,7 0 0 0,3-3 2 16,8 0 0-16,10-6 1 0,7-1 0 15,11-5 0-15,14-4 1 31,10-9-5-15,0-3 1-16,-3 3-10 0,-7 3 1 16,-18-7-12-16,-10 17 0 0</inkml:trace>
  <inkml:trace contextRef="#ctx0" brushRef="#br2" timeOffset="-147717.02">2484 10238 28 0,'-11'16'14'0,"11"-1"-8"15,0-15 15-15,0 0-18 16,0 3 0-16,0-3 1 16,0 0 1-16,0 0-5 0,0 0 0 15,11 0 5-15,-4 0 0 16,7-3-2-16,3 0 1 15,12 6-2-15,2-3 1 16,8 0-1-16,3 0 0 16,8 0-1-16,6 0 0 15,4-3 0-15,11-3 1 16,-8 0-1-16,15-1 1 16,3 1-1-16,7 6 0 15,4 6-1-15,14 4 1 0,-4 2-1 16,8 1 0-16,6-1 0 15,-3 1 1-15,7 0-1 16,0-1 0-16,7-6-1 16,0 1 1-16,7-4 0 15,3-3 0-15,1 0 0 16,3-7 0-16,7 7 0 16,-7 0 0-16,7-3 0 15,1 0 1-15,-5-3-1 16,12 0 0-16,-8-4 0 15,7 1 1-15,0-4-1 16,4 4 0-16,10 3 0 16,-7 2 0-16,8 1 0 15,-1 0 0-15,8 6 0 16,2 0 1-16,1-3-1 16,-3 4 1-16,6 2-1 15,-6-6 1-15,10 3-1 0,3 0 0 16,-3 0 0-16,4 0 1 15,-4 1 0-15,-4-1 0 16,4 3 1-16,-4-6 0 16,-6 3 0-16,6 0 0 15,-3 0-1-15,0 4 0 16,0 2-1-16,-4 0 0 16,-13 1 0-16,-1-1 0 15,-7 1-1-15,-7-4 1 0,-14-6 0 16,-3-3 1-1,-8 3-1-15,-10 0 1 16,-3 0-1-16,-15 0 0 0,-14-3 0 16,-14 0 0-16,-7-4-2 15,-11 1 1-15,-3 0-2 16,-10-4 0-16,-8 4-4 16,3 0 0-16,-9 0-10 15,-19-7 1-15</inkml:trace>
  <inkml:trace contextRef="#ctx1" brushRef="#br2" timeOffset="-170930.99">11367 5409 0,'0'0'0,"0"0"15,-11 9 1</inkml:trace>
  <inkml:trace contextRef="#ctx0" brushRef="#br2" timeOffset="-143362.42">15307 7933 55 0,'-7'25'27'0,"7"-15"-16"16,0-1 27-16,0-3-34 15,4-3 1-15,3 1 2 16,0-1 1-16,10-3-9 15,11-7 1 1,71-8 4 0,4-4 1-16,-12 0-9 15,-10 4 1-15,-17-1-14 16,-15 0 0-16,-17 7-5 16,-11-1 1-16</inkml:trace>
  <inkml:trace contextRef="#ctx0" brushRef="#br2" timeOffset="-143031.67">15864 7698 60 0,'15'6'30'0,"20"13"-31"0,-21-16 57 0,4 0-52 16,6 4 0-16,8 2 1 15,0-6 0-15,0-3-7 16,-8 6 0-16,-6 7 4 16,-15 12 1-16,-13 6-4 15,-15 4 1-15,-14 12-4 16,-3 3 0-16,-4 0-5 15,-3 0 0-15,10-12-5 16,7-10 0-16,11-9-6 16,0-16 1-16</inkml:trace>
  <inkml:trace contextRef="#ctx0" brushRef="#br2" timeOffset="-142820.02">15886 7682 68 0,'17'25'34'0,"1"19"-41"0,-11-37 66 16,-4 8-60-16,1 13 1 16,0 1-2-16,-4 11 0 15,3 4-5-15,1 0 0 16,3-16-12-16,-4-6 1 0</inkml:trace>
  <inkml:trace contextRef="#ctx0" brushRef="#br2" timeOffset="-142340.41">17025 7732 49 0,'4'13'24'0,"-11"9"-14"0,7-19 32 16,-8 7-40-16,-6 11 0 15,-7 8 1-15,-7-1 0 16,-4 13-4-16,-3 3 0 0,0 3 3 16,-4 3 0-16,4-13-3 15,3 1 0-15,7-10-4 16,4-9 0-16,7-13-9 16,3-12 0-16,4-13-3 15,0-12 0-15</inkml:trace>
  <inkml:trace contextRef="#ctx0" brushRef="#br2" timeOffset="-142147.03">16672 7833 48 0,'25'28'24'0,"10"32"-21"0,-24-54 45 0,-1 13-46 15,5 3 0-15,-1 9 1 0,3 4 1 16,4 12-5-16,8 3 0 15,2-9 1-15,5-4 1 16,-1-6-6-16,-7-2 1 16,0-14-13-16,1-5 0 15</inkml:trace>
  <inkml:trace contextRef="#ctx0" brushRef="#br2" timeOffset="-141860.03">17417 7921 68 0,'-4'9'34'0,"15"-3"-32"16,-1-6 58-16,4 0-57 15,4 0 0-15,7-3 0 16,-1-3 1-16,5-3-6 16,-1-4 0-16,0 4 0 15,-3-1 1-15,-4 4-10 16,-7 3 0-16,-7 6-11 16,-10 3 0-16</inkml:trace>
  <inkml:trace contextRef="#ctx0" brushRef="#br2" timeOffset="-141672.18">17357 8178 66 0,'0'34'33'0,"14"-15"-26"0,-11-13 53 31,11-6-57-31,8 0 1 0,13-3-1 0,0 0 1 16,4 0-9-1,3-3 1-15,4-1-8 0,-4 7 0 16,-10-6-11-16,-7 6 1 0</inkml:trace>
  <inkml:trace contextRef="#ctx0" brushRef="#br2" timeOffset="-140960.27">18105 8212 68 0,'0'76'34'0,"21"11"-35"0,-14-62 57 16,0 4-53-16,3 2 0 16,5 0 1-16,-1-2 1 0,0-4-6 15,0-3 0-15,0-4 3 16,0-8 1-16,4-10-3 16,-1-16 1-16,5-6-2 15,-1-22 0-15,-7-12 0 16,-7-23 0-16,0-21-1 15,-4-6 1-15,-3-11 0 16,0-11 1-16,-3 9 0 16,3-7 0-16,-4 13-1 15,4 26 0-15,-3-1-1 32,3 19 0-17,0 16 0-15,3 12 0 0,1 9 0 0,7 14 1 0,3 5 1 16,7 10 0-16,0 9 1 15,11 0 1 1,14-2 2-16,14 2 1 0,24 0 0 16,8 0 1-16,21-2-1 0,17-8 1 15,8 1-4-15,-15 0 1 16,-3 3-9-16,-14 6 1 31,-25 4-12-31,-24 5 0 0,-33-2-8 0,-20 0 0 16</inkml:trace>
  <inkml:trace contextRef="#ctx0" brushRef="#br2" timeOffset="-140360.72">19061 7560 72 0,'0'6'36'0,"-15"1"-46"0,12-7 64 0,-8 0-54 0,-3 0 0 0,-3 3 1 0,-5 3 0 16,-2 0-1-16,-1 7 0 15,7 2 0-15,1 1 1 16,3 3-1-16,3 0 0 15,4-4-2-15,7 1 1 16,7-6-1-16,7 2 1 16,4-9-1-16,-1 0 1 0,5-3-1 15,-8-3 1-15,0-3-1 16,-4 0 1 0,1-4-1-16,0 1 1 0,-4-1-1 15,0 4 1 1,-4 6 0-16,4 3 0 0,-3 10 0 15,-1-7 1-15,1 7 0 16,-1 5 0-16,-3 11 0 16,0-1 0-16,-3-3-2 15,3 0 1 1,0-12-16 0,3-7 1-16</inkml:trace>
  <inkml:trace contextRef="#ctx0" brushRef="#br2" timeOffset="-140088.84">19424 7714 74 0,'-35'66'37'0,"-25"-54"-48"0,42 7 63 0,-10 12-52 0,-14 16 0 0,-1 19 0 0,-3 9 0 0,-3 10-3 0,0 0 1 0,-1-19-3 16,4-7 1-16,7-9-6 16,11-12 0-16,11-13-9 15,13-12 1 1</inkml:trace>
  <inkml:trace contextRef="#ctx0" brushRef="#br2" timeOffset="-139669.45">19184 8146 60 0,'14'4'30'0,"18"11"-23"16,-25-8 52-16,7-1-56 15,0 0 1-15,7-3 1 16,4 7 1-16,-4-4-8 0,0 0 1 16,1 4 4-16,-5-1 1 15,-3 0-3-15,0 4 0 16,-3-4-1-16,-4-2 0 16,-7 2-2-16,-7 4 1 15,0 2 0-15,-4 7 0 16,1 6 0-16,-4 1 0 15,3-1 0 17,1-9 1-32,-1 6 0 0,4 0 1 15,3 0 0-15,1-3 1 16,3-3 1-16,7-4 1 0,7 1 0 0,11-3 0 16,6-7-1-16,8-6 1 0,-7 0-5 15,0 3 1-15,-4 0-12 16,-10 3 1-16,-8-2-15 15,-3 5 1-15</inkml:trace>
  <inkml:trace contextRef="#ctx0" brushRef="#br2" timeOffset="-136314.54">19837 7002 36 0,'-4'0'18'0,"4"16"-4"16,0-13 18-16,0 0-27 16,0 6 0-16,0 1 2 15,0 8 0-15,4 8-9 16,-1-5 0-16,1-5 6 0,3 9 1 15,3 0-1-15,1 0 0 16,0 0-1-16,-1-6 1 16,-3-6 1-16,4-13 0 15,-1-16 0-15,8-6 1 16,3-28-2-16,11-25 0 16,3-26-4-16,18-2 1 15,21-29-11-15,18-9 0 16,-11 16-13-16,-24 12 1 15</inkml:trace>
  <inkml:trace contextRef="#ctx0" brushRef="#br2" timeOffset="-135224.65">20810 7218 34 0,'60'0'17'0,"36"-31"-9"16,-65 6 18-16,12-16-23 15,-1-19 0-15,7-5 4 16,-3-11 0-16,-3-27-9 16,-8-10 0-16,-7-3 5 15,-17-6 1-15,-18-13-3 16,-7-13 1-16,-22 17-2 15,-27 5 0-15,-29-2 0 32,-7 18 0-32,-24 13-1 0,-4 25 1 0,-7 18-3 15,17 23 1-15,8 15-2 0,14 19 0 16,14 13-1-16,17 3 1 16,18 3-9-16,18 0 0 15</inkml:trace>
  <inkml:trace contextRef="#ctx0" brushRef="#br2" timeOffset="-134713.48">20570 4945 46 0,'32'28'23'0,"-4"-34"-14"16,-20 12 39-16,-5 7-46 16,1 8 1-16,-8 8-2 15,-10-4 1-15,-11 9-3 16,-14 10 0-16,-6 3 1 15,-12-3 1-15,-3 0-2 16,4 6 0-16,13-3 0 16,8-12 1-16,3-4-1 0,11-6 1 15,4 0 0-15,9-6 1 16,5-3-1-16,14-4 0 16,13 1 0-16,4 3 0 15,8 2 0-15,6 7 0 16,0-6 0-16,1 0 0 15,-1 0 1-15,-10-7 0 16,-7 1-1-16,-8-7 1 16,-10 4-1-16,-3-20 1 15,-8-18-1-15,-3-6 1 0,-3-23-1 16,3-15 1-16,3-3-4 16,8-23 1-16,3 8-15 15,-7-11 0-15</inkml:trace>
  <inkml:trace contextRef="#ctx0" brushRef="#br2" timeOffset="-133362.79">17946 7331 23 0,'0'-28'11'0,"-7"-3"-7"0,7 24 12 15,-11 1-15-15,-3 0 1 16,-14-1 3-16,-11 1 0 15,-14-3-5-15,-21 2 0 16,-4-11 4-16,-20-11 0 16,-22-11-1-16,-14-4 0 15,3-3-2-15,-17-7 1 0,-18 1-2 16,7 0 0-16,-13-4 0 16,41 17 0-16,-74-33 0 15,-10 1 1-15,7 3-1 16,-7-6 1-16,-7 16-1 15,3 5 1-15,-7 1-1 16,18 3 1-16,-4-4-2 16,1 14 1-16,27-7 0 15,1-4 0-15,10-2 0 16,11 0 0-16,21-7-1 16,14 10 1-16,7-3 0 15,10-4 0-15,15 1-1 16,3 3 1-16,18-7 0 15,11 0 0-15,10 1 0 16,14-13 0-16,14 0 0 16,1 6 0-16,2 6 0 15,-2 4 0-15,-1-1-2 16,0 1 0-16,-6 9-8 0,-15 0 0 16</inkml:trace>
  <inkml:trace contextRef="#ctx0" brushRef="#br2" timeOffset="-132402">12566 4989 17 0,'18'0'8'0,"-11"-13"4"0,-7 7 1 16,-4-10-9-16,-6-12 1 15,-8 3 1-15,-10-6 1 16,-8 2-9-16,-17 1 0 16,-21 0 6-16,-24 9 0 15,-5 0-2-15,-20 0 0 16,-18 4-1-16,3-4 1 16,-10 3-1-16,-7-3 1 15,-8 10-2-15,8 3 1 0,-3 6-1 16,-5 9 1-16,19 10-3 15,6 3 1-15,4 6-5 16,10-6 1-16,8 3-6 16,10-9 0-16</inkml:trace>
  <inkml:trace contextRef="#ctx0" brushRef="#br2" timeOffset="-131816.18">9998 4133 30 0,'31'18'15'0,"-27"26"-7"0,-4-34 23 15,-4 5-28-15,-6 14 0 16,-11 2 2-16,-11 10 1 0,-14 3-8 16,-7 3 0-1,-3 15 5-15,-8-2 0 0,1-4-2 16,-1-5 0-16,8-4-2 15,-4-3 1-15,7-7-1 16,4-5 0-16,13-14-1 16,12 1 0-16,9-16 0 15,15 0 0-15,15 1-1 16,16-1 1-16,15-6 1 16,11 6 0-16,-1-3 1 15,4 12 0-15,7 7 1 16,0 3 0-16,0-3-1 15,-3 6 1-15,-4 6-1 16,-11 7 1-16,-10-7-1 16,-7 4 0-16,-8-4 1 15,-10-6 0-15,-7-9 2 16,-7-7 1-16,-7-12 0 16,-7-9 0-16,-3-23 0 0,-5-34 1 15,5-31-4-15,3-23 1 16,7-40-17-16,0-25 1 15</inkml:trace>
  <inkml:trace contextRef="#ctx1" brushRef="#br2" timeOffset="-155578.7">19036 5848 0</inkml:trace>
  <inkml:trace contextRef="#ctx0" brushRef="#br2" timeOffset="-127762.34">23865 8651 41 0,'-3'-6'20'0,"6"0"-7"0,-3 6 21 16,0 0-29-16,0 0 0 0,4 0 2 16,3 3 0-16,4-3-10 15,3-3 1-15,3-7 6 16,1 4 0-16,10 0-4 15,-3-4 1-15,-4 4-5 16,0 0 0-16,-3 0-7 16,-8 6 0-16,-10 3-7 15,-3 0 1-15</inkml:trace>
  <inkml:trace contextRef="#ctx0" brushRef="#br2" timeOffset="-127575.05">23745 8899 47 0,'-14'13'23'0,"28"-13"-15"0,-3-4 40 0,7 1-45 15,6-3 0-15,12 0 1 16,2-4 1-16,-2 7-9 0,6 0 1 16,-10 3-9-16,-4 0 1 15,-10 3-6-15,-8 0 0 16</inkml:trace>
  <inkml:trace contextRef="#ctx0" brushRef="#br2" timeOffset="-126683.5">22885 9166 48 0,'-4'56'24'0,"15"13"-20"15,-8-41 41-15,1-3-42 16,3 4 0-16,0-1 3 15,4-3 1-15,3-6-8 16,7-10 0-16,0-12 5 16,0-6 1-16,0-17-3 15,0-11 1-15,-3-7-3 16,-4-16 1-16,-7-6-2 0,-7-6 1 16,-3-15-1-16,-8-8 1 15,-6-8-2-15,-5 15 0 16,1 0-1-16,0 7 1 15,7 15-1-15,3 10 1 16,8 5 0-16,3 7 0 16,7 13 1-16,7 3 1 15,11 6 1-15,6 9 0 16,12 1 1-16,13 6 0 16,8-4 0-16,-4 1 1 15,3 2-3-15,-3 1 1 0,-3-3-9 16,-5-1 1-16,-6-5-12 15,-7 18 1-15</inkml:trace>
  <inkml:trace contextRef="#ctx0" brushRef="#br2" timeOffset="-126141.89">23488 8532 47 0,'-4'0'23'0,"-6"-12"-16"0,6 5 32 15,1 1-37-15,-1 9 0 16,-6-6 0-16,-4 3 1 16,-4 0-5-16,0 0 1 31,-10 13 3-31,3 2 0 16,4 1-2-16,7-4 1 15,4 1-1-15,2-4 1 0,8-2 0 16,8-4 0-16,2-6-2 15,4-4 1-15,0 1 0 16,0 0 0-16,1-4 0 16,-1 1 0-16,0-3-1 15,-4 2 1-15,1 4 0 16,-4 3 0-16,-3-4 0 16,-1 1 0-16,4 12-1 15,-7 4 1-15,0 9 0 16,0 9 1-16,0 3-1 15,-3 4 0-15,-1-1-1 16,4 4 0-16,0-10-6 16,0 0 1-16,0-9-10 15,0-13 0-15</inkml:trace>
  <inkml:trace contextRef="#ctx0" brushRef="#br2" timeOffset="-125855.89">23675 8498 56 0,'-14'3'28'0,"-11"44"-30"0,15-32 47 0,-5 7-43 16,-6 7 0-16,-7 15 0 15,3 6 0-15,1 19-3 16,-5-3 0-16,-6 12 2 16,-4 7 1-16,4-13-4 15,0-3 0-15,7-10-6 16,6-9 0-16,5-12-9 16,13-16 0-16</inkml:trace>
  <inkml:trace contextRef="#ctx0" brushRef="#br2" timeOffset="-125406.2">23477 9144 66 0,'7'15'33'0,"11"-2"-38"0,-11-10 60 16,4 0-52-16,3 0 0 16,7 4 1-16,4-4 0 15,3-3-5-15,-3-3 0 16,-4 3 2-16,-4-4 1 0,-2 4-2 15,-5 0 1-15,-3 4-2 16,-7 2 0-16,-3 3-2 16,-4 4 1-16,-4 6 0 15,0 2 0-15,1 1 0 16,3 7 0-16,0-4 2 16,0 0 0-16,3-3 2 15,4 0 1-15,4-3-1 16,6-4 1-16,11-2-1 15,11-7 0-15,7-6-7 16,0 0 0-16,-7-3-16 16,-11-3 1-16</inkml:trace>
  <inkml:trace contextRef="#ctx0" brushRef="#br2" timeOffset="-121382.9">14824 4625 47 0,'21'19'23'0,"7"31"-14"0,-21-31 23 16,4 18-30-16,-4 20 1 15,0 15 0-15,0 28 0 16,-4 32-5-16,-3 6 0 15,-3 19 1-15,-4 3 1 16,-4 0-6-16,4-26 0 16,0-8-7-16,0-35 0 15,0-35-2-15,14-28 0 16</inkml:trace>
  <inkml:trace contextRef="#ctx0" brushRef="#br2" timeOffset="-120670.79">15064 4659 34 0,'56'25'17'0,"32"-28"-14"0,-49-3 32 15,25 0-33-15,24-13 1 16,21 6 3-16,25 4 0 16,18-3-7-1,28 2 1-15,17 1 3 0,4-7 1 16,18 0-2-16,-11-6 0 16,11-3-2-16,0-3 1 15,-15 19-2-15,8-23 1 16,-11-5-1 15,0-1 1-31,4 4-1 16,-11 5 1-16,-4 4-1 0,-6 6 1 0,-8 4 0 15,-24 5 1-15,3 10-1 0,-3 7 0 0,-11 2-1 16,-18 0 1-16,-13 10 0 16,-15 6 0-1,-10-3-1-15,-18-6 0 0,-14 9 0 16,-15 3 0-16,-20 13-1 15,-18 6 0-15,-11 6 0 16,-6 10 1-16,-11 6-2 16,-8 0 1-16,-6 19 0 31,7-3 1 0,6 5 0 0,8 17 1-15,11 3 0 0,6 0 0-16,8 15-1 0,-1 4 0 0,-3-4-5 15,-10 0 0-15,-22-5-6 0,-17 2 1 0</inkml:trace>
  <inkml:trace contextRef="#ctx0" brushRef="#br4" timeOffset="-106953.99">2385 12537 37 0,'-14'15'18'0,"14"-15"-13"0,0 0 18 15,0 0-22-15,0 0 1 16,3 3 0-16,-3 0 1 16,7-3-4-16,-3 0 1 15,6 0 3-15,1 0 0 16,7 0-1-16,-1-3 1 16,-3 0 0-16,15 0 0 15,9-3 0-15,12 0 0 16,3-4-1-16,14 1 0 0,10-7 0 15,4 0 0-15,8 7 0 16,2-4 0-16,19-2 1 16,-1 2 1-16,22 4-1 15,20-4 1-15,15-2-2 16,7 2 1-16,32 7-1 16,-15 3 1-16,11 3-1 15,-3-4 1-15,-1 1-2 16,8 0 1-16,-8-6-1 15,19 3 1-15,-1-1 0 16,7-2 0-16,11 3-2 16,3-1 1-16,-13 4-1 15,-19 3 1-15,-31 0-2 16,-18 0 1-16,-24 0-3 16,-22-3 1-16,-14-3-7 15,-21-7 0-15,-17-6-12 16,-18-9 1-16</inkml:trace>
  <inkml:trace contextRef="#ctx0" brushRef="#br4" timeOffset="-98983.53">1281 13474 48 0,'7'35'24'0,"-7"9"-17"15,0-26 25-15,0 11-32 16,-11 14 1-16,4 20-1 0,-4 6 1 16,1-6-2-16,-1-4 1 15,1-11 0-15,-1-8 1 16,4-2 0-16,4-10 1 16,6-9-1-16,4-13 1 15,14-9 0-15,0-3 0 16,8-7-1-16,-1-6 0 15,4 1-3-15,-4-1 0 16,4 9-2-16,-11 4 1 16,0 6-2-16,-3 6 0 15,-1 4-1-15,-6 6 1 0,-1-1 2 16,1 1 0-16,7 0 2 16,-4-7 1-16,3-3 4 15,5-6 1-15,-5-3 2 16,4-6 0-16,0-7 2 15,1-9 0-15,2-10-1 16,-2 1 0-16,-12-10-5 16,1-3 1-16,-1-3-6 15,1 0 0-15,-4-4-11 16,3-8 0-16,1-4-7 16,-7 3 1-16</inkml:trace>
  <inkml:trace contextRef="#ctx0" brushRef="#br4" timeOffset="-98473.46">1965 13079 59 0,'0'9'29'0,"4"26"-35"0,-4-19 52 0,0 12-45 0,0 13 0 0,-4 15 0 16,-7 7 1-16,1 9-3 15,-8 3 1-15,-3 4 1 16,0-7 0-16,10-16-1 15,1-6 1-15,3-12 0 16,0-10 0-16,7-9 0 16,7-7 0-16,3-8 0 15,8-14 1-15,3-9-4 16,-10 1 1-16,10-4-2 16,-4-3 0-16,5 3 0 15,-12 0 0-15,8 12 1 16,-15 10 0-16,4 10 3 15,-7 12 0-15,0 6 0 16,-7 6 1-16,4 1-1 16,-4-1 0-16,7-5-2 15,-4-4 0-15,4-3-4 16,0-4 0-16,4-5-8 0,3-4 0 16,3-9-3-16,1-3 0 15</inkml:trace>
  <inkml:trace contextRef="#ctx0" brushRef="#br4" timeOffset="-98037.49">2152 13876 64 0,'3'21'32'0,"19"-11"-38"16,-15-10 65-16,3 0-57 15,1-3 1-15,7-4 1 16,3-2 0-16,7-7-6 16,4 4 1-16,-4-10 2 15,-7-3 1-15,0 0-3 16,0 9 0-16,-10 0-4 15,-4 1 1-15,-14-1-3 16,3 10 1-16,-17 3-2 16,4 3 0-16,-1 6 1 15,4 6 0-15,-4 4 4 16,-3 3 0-16,10 3 4 0,1 0 1 16,3 3 2-16,3 0 0 15,4 0 0-15,0 0 0 16,4-3-3-16,6-3 1 15,1-7-11-15,7-2 1 16,3-13-8-16,-4 0 0 16</inkml:trace>
  <inkml:trace contextRef="#ctx0" brushRef="#br4" timeOffset="-97659.62">2522 13985 49 0,'-7'32'24'0,"14"-20"-25"16,-7-9 41-16,0 0-37 15,0-3 0-15,0 0 2 16,4-6 0-16,3 0-6 16,4-3 0-16,-4-7 4 15,7 3 0-15,3-2-3 16,1-7 0-16,3-7-2 15,0-2 1-15,0-3-2 16,1 2 1-16,2 7 0 16,-10 3 0-16,4 7 1 15,3 5 0-15,-3 4 2 16,3 6 0-16,-7 6 1 16,4 7 0-16,-1 9 0 0,-6 6 0 15,0 3-1-15,-1 4 1 16,8-7-5-16,-15-3 1 15,8-9-12-15,0-7 0 16,-4-6-3-16,0-3 0 16</inkml:trace>
  <inkml:trace contextRef="#ctx0" brushRef="#br4" timeOffset="-97030.71">4364 13941 55 0,'-7'19'27'0,"-14"-13"-35"0,10-2 54 15,0-1-45-15,-10 0 0 16,-3 3 0-16,10 0 1 16,-8 4-3-16,5 2 1 15,-1-5 1-15,4-1 0 16,0 0 0-16,10 0 1 16,-3 1-1-16,7-1 0 15,7 0-1-15,-7-3 0 16,4 1 0-16,-1-1 0 15,8 0-1-15,-8-3 0 0,5 0 0 16,2 0 0-16,1 0 0 16,-1 0 1-16,1 0 0 15,-1 0 1-15,1 0 0 16,0 0 0-16,-1 3 0 16,-3 0 0-16,0 6-1 15,4 1 1-15,-8-1-1 16,4 1 1-16,4-4-4 15,-7-3 0-15,6-3-9 16,4-3 0-16,7-10-5 16,1-2 1-16</inkml:trace>
  <inkml:trace contextRef="#ctx0" brushRef="#br4" timeOffset="-96742.42">4572 14035 53 0,'0'10'26'0,"4"-23"-24"0,-4 7 47 16,0-6-45-16,-4-7 1 15,4 0 1-15,0 0 1 16,-7 3-9-16,3 1 0 16,4 5 6-16,0-2 0 15,0 2-1-15,4 4 1 16,3 0-1-16,7 3 1 15,7 0-1-15,8-1 0 16,-8 4-1-16,3 0 0 0,1-6-4 16,-4 6 1-16,-3-9-10 15,0-1 0-15,-15-2-12 16,4 2 0-16</inkml:trace>
  <inkml:trace contextRef="#ctx0" brushRef="#br4" timeOffset="-96192.67">4840 14057 76 0,'21'10'38'0,"29"-10"-41"0,-40-3 63 0,11-4-60 16,-3-5 1-16,3-1-2 16,4-5 1-16,0-4-1 15,-15 0 1-15,1 3-2 16,-8 0 1-16,-6 3-4 15,-4 7 0-15,-7 3 0 16,0 9 0-16,-1 9 0 16,5 10 0-16,-8 3 2 15,4-6 0-15,7 13 3 16,7-7 0-16,0 0 1 16,4-7 1-16,10-5-2 31,10-10 1-16,12-3-6-15,-1-6 1 0,0-7-13 0,-7-5 0 0</inkml:trace>
  <inkml:trace contextRef="#ctx0" brushRef="#br4" timeOffset="-95125.55">6706 14189 61 0,'0'22'30'0,"18"-28"-32"0,-15-4 47 16,5-8-42-16,2-8 0 0,-6-14 2 15,3-10 0-15,-4-13-6 16,1-3 0-16,-1-6 4 16,4 0 0-16,7 3-2 15,4-7 0-15,0 4-4 16,3 19 1-16,-3 0-1 15,-4 6 0-15,3 3-1 16,4 16 0-16,-3 15-1 16,3 7 1-16,-10-1-3 15,-1 11 1-15,-3 8-10 16,-10 7 0-16</inkml:trace>
  <inkml:trace contextRef="#ctx0" brushRef="#br4" timeOffset="-94912.8">6569 13923 77 0,'14'28'38'0,"0"-6"-41"0,-3-19 71 16,10 0-64-16,14-3 0 15,4-6 1-15,3-1 0 16,-3 1-10-16,-7-3 1 15,-1-1-5-15,-2-2 1 16,-1 2-16-16,-10-2 0 16</inkml:trace>
  <inkml:trace contextRef="#ctx0" brushRef="#br4" timeOffset="-94218.64">8259 13907 59 0,'3'-3'29'0,"-3"9"-23"16,0-3 38-16,-3 7-41 16,-1 2 1-16,-10 10 0 15,-7 0 1-15,-7 13-7 16,-8 8 1-16,1 14 3 15,-4 12 1-15,-3-3-5 16,-1 6 1-16,5-9-5 16,6-13 1-16,4-10-10 0,7-11 1 15,10-20-5-15,7-15 0 16</inkml:trace>
  <inkml:trace contextRef="#ctx0" brushRef="#br4" timeOffset="-94057.14">7997 13973 56 0,'11'34'28'0,"0"-9"-37"0,-8-18 51 0,-3-1-43 16,7 0 0-16,-7 10-5 15,4-1 1-15,3 4-1 16,0-3 1-16,0-7-10 15,0-2 1-15</inkml:trace>
  <inkml:trace contextRef="#ctx0" brushRef="#br4" timeOffset="-93758.76">8407 14054 75 0,'-7'7'37'0,"17"-4"-46"0,-3-3 77 16,4 3-66-16,10-3 0 15,7 0 0-15,0-3 0 16,11 3-6-16,4 0 0 16,-5 0-5-16,-2-3 1 15,-1-7-14-15,0-2 0 0</inkml:trace>
  <inkml:trace contextRef="#ctx0" brushRef="#br4" timeOffset="-93293.15">9102 14020 56 0,'10'12'28'0,"-6"-12"-22"15,-4 0 38-15,0 0-42 16,-4 0 1-16,-3 3-1 15,-3 1 1-15,-8 2-4 16,-3 3 0 0,-14 7 3-16,3 3 0 15,7 0-2-15,4-1 1 16,7-2-2-16,3 0 0 16,4-4-1-16,0 1 1 15,14-1-1-15,0-2 1 16,4-1-1-16,-1 1 0 15,5-4 1-15,-1 0 1 16,3-3-1-16,-6-3 0 16,3-3-1-16,0 6 1 15,0 0 0-15,-3 1 1 16,-1 2 0-16,1 0 1 16,0 0-1-16,-4 7 1 0,0-4-1 15,0 1 0-15,-4 2-5 16,1-2 1-16,3-7-12 15,0-13 0-15,3 1 0 16,1-7 0-16</inkml:trace>
  <inkml:trace contextRef="#ctx0" brushRef="#br4" timeOffset="-92975.98">9444 13408 62 0,'-4'38'31'0,"-6"6"-37"0,6-28 65 16,1 12-58-16,-4 16 0 15,-4 15 0-15,4 4 0 16,3 22-2-16,1-1 0 16,3 1-1-16,0 6 1 15,0-13-4-15,3-15 1 16,1-13-8-16,3-9 0 16,11-13-6-16,-4-15 0 0</inkml:trace>
  <inkml:trace contextRef="#ctx0" brushRef="#br4" timeOffset="-92632.4">9828 13945 62 0,'15'15'31'0,"-8"-9"-39"15,-7-6 57-15,0 4-49 16,-4 2 0-16,-7 3 0 15,-3 4 1-15,-7 3-2 16,-4-4 1-16,8 1-1 16,-1-4 0-16,-3 4-1 15,3 2 0-15,4 1 0 0,4-4 0 16,3 1 1-16,7 3 0 16,3-1 2-16,8 1 0 15,6 0 3-15,8-4 0 16,3 7 0-16,1-3 0 15,-8-1-1-15,-4 1 0 16,-13 3-5-16,-8 9 1 16,-6-3-12-16,-11-6 0 15,-8-3-6-15,1-1 0 16</inkml:trace>
  <inkml:trace contextRef="#ctx0" brushRef="#br4" timeOffset="-90795.73">1644 14449 52 0,'0'19'26'0,"0"3"-18"16,0-16 26-16,-7 7-31 16,-4 3 0-16,1 2 1 15,-11 11 1-15,3 8-7 16,0 1 1-16,4 6 2 16,-3 0 1-16,-1-3-5 15,4-10 1-15,3-6-6 16,4-9 1-16,7-10-10 0,0-9 1 15,7-10 0-15,4-2 0 16</inkml:trace>
  <inkml:trace contextRef="#ctx0" brushRef="#br4" timeOffset="-90543.39">1626 14678 20 0,'4'7'10'0,"13"-20"1"0,-17 7 15 0,8-1-20 15,2 1 1-15,4 6 9 16,4 0 0-16,0 3-17 16,3 0 1-16,-11 7 11 15,1 2 1-15,-4 4-4 16,-7 0 0-16,0-1-5 16,-11 4 0-16,-6 0-6 15,-1 3 1-15,7-3-5 16,-10-3 1-16,4-7-8 15,3 0 1-15,6-6-6 16,8-3 0-16</inkml:trace>
  <inkml:trace contextRef="#ctx0" brushRef="#br4" timeOffset="-90322.17">1937 14757 48 0,'-14'34'24'0,"-4"-12"-26"0,11-16 40 16,3 1-39-16,-6-1 1 16,10 0-6-16,0-6 1 15,0-6-3-15,0-3 0 16,10-7-6-16,-6-6 1 15</inkml:trace>
  <inkml:trace contextRef="#ctx0" brushRef="#br4" timeOffset="-89842.36">1937 14641 42 0,'-4'12'21'0,"15"-12"-24"0,-11 0 41 0,10-3-35 15,-6 3 1-15,7 3-1 16,6-3 1-16,11 6-6 16,1-6 1-16,2 7 2 15,-9-7 1-15,6 3-1 16,-7-3 0-16,0 3 0 16,0-3 1-16,4 0 0 15,-4 0 1-15,-7 3 0 16,4-3 0-16,-1 3-1 15,-6 0 1-15,0 1-2 0,-8-4 1 16,-3 3-3-16,-3 0 1 16,-8 0-2-16,-7 3 1 15,8 1-3-15,-11 2 0 16,0 3-3-16,-8-2 0 16,8 6-4-16,3-1 1 15,1 4-1-15,6 3 1 16,8 3 6-16,3 0 1 15,10 0 6-15,1 3 1 16,7-6 4-16,-8 0 1 16,1-3 0-16,-8 0 0 0,4 3-6 15,-7 0 0 1,-10-3-6-16,-8 0 0 0,4-4-11 16,-4-2 0-16,1-10 0 15,6-3 0-15</inkml:trace>
  <inkml:trace contextRef="#ctx0" brushRef="#br4" timeOffset="-89160.69">2723 14616 59 0,'8'0'29'0,"-37"3"-41"0,19-3 64 15,-8 0-51-15,-3 3 0 16,0 6 0-16,-7 1 1 16,6 2-3-16,-9 4 0 15,2 3 0-15,-2 0 1 16,2-1-3-16,1 1 0 16,11-6-2-16,2 2 1 15,15-2 1-15,4-1 0 16,14 4 3-16,-1 0 0 15,4-1 1-15,-6 4 1 0,9-3 2 16,-10 9 0 0,4-3-2-16,-11-3 0 0,-3 0-2 31,-8 3 0-15,4 0-1-16,-7 3 0 0,-4-3-2 0,1 0 1 0,-8-4 0 15,8-5 0-15,-1-4 0 16,0-2 1-16,1-4 1 15,10-3 0-15,10-7 2 16,1-2 0-16,0-4 1 16,6-2 1-16,4-7-1 15,8 0 1-15,6-3-2 16,4-3 1-16,-1-4-1 16,1 1 1-16,-7 0-2 15,-4 5 1-15,0 1-1 16,-6 3 1-16,-5 4-2 15,-6-1 0-15,-8 3-4 0,4 4 1 16,-7 5-3-16,-7 7 1 16,4 3 0-16,-8 4 0 15,4 2 2-15,-3 1 1 16,3 5 3-16,3 1 1 16,4 3 2-16,0-1 0 15,0 1-1 16,11 0 1 1,-1 0-4-32,-3-3 1 0,7-7-9 15,4-6 1-15,14-12-10 0,-11-1 1 0</inkml:trace>
  <inkml:trace contextRef="#ctx0" brushRef="#br4" timeOffset="-88872.99">3101 14851 45 0,'-7'-10'22'0,"14"-8"-20"15,-7 11 33-15,7-2-31 16,-3-1 0-16,3 4 3 16,3 0 0-16,4 0-7 15,4 3 1-15,10-4 7 16,0-2 0-16,4-1-3 15,0-2 1-15,0 2-5 16,-4-2 1-16,-7-1-10 0,-3-2 0 16,-1-1-13-16,-6-3 1 15</inkml:trace>
  <inkml:trace contextRef="#ctx0" brushRef="#br4" timeOffset="-88488">4678 14540 59 0,'-4'60'29'0,"-6"-4"-27"15,-1-40 45-15,1 9-47 16,-1 16 1-16,-7 12-1 0,-3 7 1 16,-11 9-4-16,4-13 1 15,4-9-6-15,2-15 1 16,1-4-10-16,4-13 0 16</inkml:trace>
  <inkml:trace contextRef="#ctx0" brushRef="#br4" timeOffset="-87978.92">4318 14844 59 0,'39'-12'29'0,"28"-13"-33"0,-46 12 49 0,7-2-45 16,11-1 1-16,3-6-1 15,-3 0 1-15,-14 3-2 16,3 0 0-16,0 4 0 16,-10 2 1-16,3 7-2 15,-10 3 1-15,6 3-1 16,-6 9 0-16,0 10-1 16,-8 3 1-16,4 3 0 15,-7-6 0-15,-7 0-1 16,4-4 1 31,3 1 1-47,0-7 0 0,0 1 1 15,0-4 0-15,0 0 0 0,3 1 1 0,4-4-1 0,-3 0 1 16,3 3 1 0,0 4 1-16,3 2 0 15,-6 7 0 1,6 3 0-16,1-6 1 15,0-4-1-15,-1 4 0 16,4 0-4-16,-3-4 0 31,-1-3-4-31,8-5 0 32,-4-4-9-32,4 0 1 0,7-13-4 15,-1-9 1 1</inkml:trace>
  <inkml:trace contextRef="#ctx0" brushRef="#br4" timeOffset="-87648.67">5193 14776 42 0,'10'-13'21'0,"-2"4"-19"0,-8 9 38 0,0 0-38 0,0 0 0 0,-11 3 0 16,0 3 0-16,-3 7-3 16,0-1 0-16,-7 7 1 15,3 3 1-15,1 3-2 16,3-3 1-16,-4 0-3 16,7-7 1-16,11-2 0 15,0-4 0-15,4-2 0 16,10-7 1-16,0-3 0 15,4-4 0-15,-1-2 0 16,5 3 1-16,-12-1-2 0,4-2 0 16,-3 0 0-16,3 9 1 31,-3 0 2-15,-1 6 0-16,1-6 2 0,-4 6 0 0,3 3 1 0,-6-2 1 15,3-1-1-15,-4 3 0 16,-3-2-2-16,8 2 0 15,-5-3-4-15,-3 1 1 16,0-1-5-16,0-3 0 16,7 0-9-16,0-12 1 15</inkml:trace>
  <inkml:trace contextRef="#ctx0" brushRef="#br4" timeOffset="-87303.15">5482 14942 28 0,'-3'19'14'0,"-4"2"-13"0,7-17 13 0,0-4-13 16,0-4 1-16,0 1 3 16,0-6 1-16,7-4-6 15,3 1 1-15,-6-7 4 16,6 3 0-1,12-12 0 1,2 6 1-16,-3 3-2 16,-3 4 0-16,7 5 0 15,-1 4 0-15,1 6 0 16,0 3 1-16,-1 3-2 0,-2 7 0 16,2-1-1-16,-2 1 0 15,-1 0-4-15,7-4 0 16,0-3-6-16,4-6 0 15,0-9-8-15,-4 3 0 16</inkml:trace>
  <inkml:trace contextRef="#ctx0" brushRef="#br4" timeOffset="-86763.09">7511 14964 61 0,'-7'22'30'0,"-15"-26"-37"0,22 4 55 16,-7 0-48-16,-3 0 1 15,-4 0-1-15,-15 0 0 16,-2 0 0-16,2 4 0 15,1 2 1-15,0 3 0 16,3 7 0-16,1 3 1 16,10 3-2-16,-4 0 0 15,11 0 0-15,3-4 0 16,11-5-1-16,7 0 1 16,8-7-2-16,2-3 1 15,1-6 1-15,0-7 0 0,-1-2-2 31,-2-4 1-31,-5-3-3 0,4 1 1 0,-6-1-5 16,-5 3 1-16,1 4-8 16,-8 2 1-16,4 4-2 15,-7 6 1-15</inkml:trace>
  <inkml:trace contextRef="#ctx0" brushRef="#br4" timeOffset="-86492.72">7465 15136 49 0,'-4'38'24'0,"22"-1"-23"0,-15-24 51 0,4 9-50 15,-3 3 1-15,-4 3 0 16,0 7 1-16,-4-4-6 16,-3-3 0-16,-3-3 3 0,-18-3 0 15,-1-3-2-15,-9-3 1 16,2-10-1-16,1-12 1 16,10-7-1-16,-3-6 1 15,10-3 0-15,4-3 1 16,11 7 2-16,10-4 0 15,11-3 0 1,-4 6 1-16,32-6 0 0,3 6 0 31,0 0-5-31,4 0 0 0,-7 0-12 16,-7-3 1-16,3 0-9 0,-3 1 1 16</inkml:trace>
  <inkml:trace contextRef="#ctx0" brushRef="#br4" timeOffset="-85935.93">9130 15020 46 0,'0'-3'23'0,"3"0"-16"0,-3 3 35 0,0 3-38 15,0 3 0-15,0 7 4 16,-3 6 0-16,-8 6-9 16,-6 3 0-16,-12 10 6 15,-6 12 0-15,0 3-2 16,-4 10 0-16,0-4-4 16,0 1 0-16,4-10-5 15,7-3 0-15,10-16-11 16,4-15 0-16,11-13-3 15,3-15 1 1</inkml:trace>
  <inkml:trace contextRef="#ctx0" brushRef="#br4" timeOffset="-85724.51">8872 15089 64 0,'14'16'32'0,"1"6"-43"0,-12-16 64 16,4 3-53-16,-7 4 0 15,0 9-2-15,-7 6 1 16,7-6-5-16,0-3 1 16,0-7-12-16,11-5 0 15</inkml:trace>
  <inkml:trace contextRef="#ctx0" brushRef="#br4" timeOffset="-85454.57">9197 15146 73 0,'18'6'36'0,"24"-6"-39"0,-24 0 64 0,-1 0-59 16,4 0 0-16,1 0-1 16,-1 0 0-16,0 0-8 15,0-6 1-15,0-1-15 16,-3-8 1-16</inkml:trace>
  <inkml:trace contextRef="#ctx0" brushRef="#br4" timeOffset="-85078.77">9631 15080 65 0,'3'40'32'0,"8"14"-29"16,-4-45 44-16,-7 10-45 16,7 0 0-16,-7 3 1 15,4 3 1-15,3-3-4 16,0 0 1-16,0-3 5 15,3-1 0-15,1-5-2 16,0-4 1-16,3-9-1 16,7-6 0-16,3-7-2 15,5-12 0-15,2 0-5 16,5-3 1-16,-1-10-7 16,7 1 0-16,1-4-15 15,-12 3 1 1,-6 13-1-16,-7 3 1 0</inkml:trace>
  <inkml:trace contextRef="#ctx0" brushRef="#br4" timeOffset="-84465.49">10220 15171 65 0,'0'18'32'0,"4"-18"-40"0,3 0 66 0,-7 0-57 16,0 7 0-16,-4-4 0 15,-3-3 1-15,-7 3-3 16,0 0 0-16,-4 3 2 16,4 1 0-16,-7 5-2 15,3-2 1-15,4 2-2 16,4-2 0-16,2-1-2 16,5 0 1-16,6 1-3 15,5-4 1-15,2 0-2 16,1-3 1-16,3 1 1 15,0-4 0-15,0 0 2 16,-7 0 0-16,4 0 2 16,-1 3 0-16,-3 3 1 15,0 0 0-15,0 1 0 16,0-1 0-16,1 3-1 16,-1 1 1-16,0-1-1 15,0-3 1-15,0 1 0 16,0-1 0-16,3-6 1 0,1-3 0 15,3 3 0-15,4-3 0 16,3-7 0-16,4-6 1 16,-1-5-1-16,12-8 1 31,2-8-1-15,5-13 1-16,-5-7-1 0,-6-9 0 15,-7-6 0-15,-7-6 0 0,-8 2-1 16,-6 4 0-16,-4 6 0 0,-4 7 1 15,-3 12-1-15,0 12 0 0,-4 26 0 16,1 18 0-16,-1 13-1 16,1 16 0-16,-4 22-1 15,3 9 0-15,4 18-6 16,7 14 0-16,7-1-6 16,4-9 1-16,3-13-1 15,7-18 1 1</inkml:trace>
  <inkml:trace contextRef="#ctx0" brushRef="#br4" timeOffset="-84165.97">11148 15098 23 0,'-28'26'11'0,"-11"11"-10"0,25-34 22 0,-4 7-23 0,-3 2 0 0,-4 10 5 0,0-3 0 16,1 0-1-16,10 0 1 15,3 0 4-15,8-1 1 16,10 4 3-16,-4-6 0 16,25 12-1-16,8 7 0 15,2-17-4-15,-2 1 0 16,-5 0-4-16,-9 0 0 15,-12 3-11-15,-17-3 0 16,-14-4-15-16,-25-2 0 16</inkml:trace>
  <inkml:trace contextRef="#ctx0" brushRef="#br4" timeOffset="-83144.89">8671 14073 46 0,'0'0'23'0,"0"0"-13"0,4 3 24 0,-4 0-30 15,3 4 0-15,1 11 2 16,3-2 0-16,0 3-7 16,-7 3 1-16,0 6 6 15,4-6 0-15,-1 0-2 16,1-3 1-16,-4 0-1 16,3-1 1-16,1-2-2 15,-1-6 0-15,8-10 0 16,3-10 0-16,0-12-1 15,7-15 0-15,7-4-5 16,4-19 1-16,7-9-19 0,-4-9 1 16,-10 3-3-16,-11 6 1 15</inkml:trace>
  <inkml:trace contextRef="#ctx0" brushRef="#br4" timeOffset="-81026.82">11359 14569 48 0,'11'9'24'0,"3"-3"-9"0,-7-3 25 16,4-3-36-16,6 0 1 16,8-6 2-16,0-3 0 15,10-4-9-15,11-3 0 16,7 1 6-16,-4-1 1 15,-3 7-3-15,-7 2 1 16,-11 7-2-16,-3 4 0 16,-8 2-1-16,-2 6 1 15,-8 7-2-15,-7 0 0 16,-7 0-1 0,-11 15 1-16,-3 1-1 46,-4-4 0-46,0 10 1 0,-3 3 0 0,0 3 0 0,0-6 0 0,7 9-2 16,3-3 0-16,0-6-5 16,4-7 0-16,7-6-11 0,11-12 1 0</inkml:trace>
  <inkml:trace contextRef="#ctx0" brushRef="#br4" timeOffset="-80800.28">11592 15603 82 0,'0'22'41'0,"7"-9"-55"0,-3-10 76 15,3 0-64-15,4 0 1 16,-1-3-12-16,4 0 0 15,0-3-1-15,-7-6 0 16</inkml:trace>
  <inkml:trace contextRef="#ctx0" brushRef="#br4" timeOffset="-79566.94">5203 11116 40 0,'18'-9'20'0,"-4"-16"-4"0,-10 12 20 0,-4-3-34 16,-7 1 1-16,-22-10 0 15,-9 3 0-15,-15 0-4 16,-25 6 0-16,8 7 3 15,-12 5 0-15,1 14-3 16,-7 12 1-16,0 6-4 16,0 10 1-16,7 12-5 15,-1 9 0 17,12 17-4-32,10 21 0 0,3 16 1 0,15 9 1 0,10 16 2 15,15 3 0-15,-1-6 5 16,18-13 0-16,11-15 5 15,6-16 1-15,22-16 4 16,14-25 0 15,18-18 3 1,24-17 0-1,14-18 1-16,15-13 0-15,6-27-1 0,-6-26 0 0,-18-19-5 0,-11-19 0 16,-32-3-4-16,-24-18 1 0,-14 2-8 0,-25 4 1 0,-28-3-12 0,-29 6 1 16</inkml:trace>
  <inkml:trace contextRef="#ctx0" brushRef="#br4" timeOffset="-73820.88">25100 12449 53 0,'0'9'26'0,"-3"26"-21"0,3-26 27 16,0 10-29-16,0 6 0 16,3 19 2-16,1-3 0 15,-4 15-7-15,-4 1 1 16,1 15 3-16,-1-3 1 16,1 6-4-16,3-6 1 15,0-10-6-15,0-8 0 16,0-14-11-16,-7-12 0 0</inkml:trace>
  <inkml:trace contextRef="#ctx0" brushRef="#br4" timeOffset="-73038.68">25178 13471 48 0,'7'0'24'0,"-14"9"-20"0,3-5 35 15,-3 2-36-15,-7 6 0 16,0 4 1-16,-4 12 1 16,-6 0-7-16,-5 7 1 15,-2-1 3-15,-1 7 0 16,0 0-3-16,0-10 0 15,11-2-6-15,4-7 1 0,6-10-11 16,4-6 0-16</inkml:trace>
  <inkml:trace contextRef="#ctx0" brushRef="#br4" timeOffset="-72829.36">24987 13571 51 0,'7'25'25'0,"7"16"-27"15,-7-31 40-15,4 5-38 16,3 7 1-16,0 16-2 16,-3-7 0-16,-1-3-12 15,-2 1 1-15,-1-1-2 16,0-3 1-16</inkml:trace>
  <inkml:trace contextRef="#ctx0" brushRef="#br4" timeOffset="-72034.79">25097 11997 49 0,'0'0'24'0,"0"-3"-22"16,0 3 47-16,3 0-47 15,1-6 0-15,-4 6-1 16,0-6 1-16,3-1-3 15,4 1 0-15,-3 0-5 16,-1-4 1-16,4-2-12 0,-3-10 1 16</inkml:trace>
  <inkml:trace contextRef="#ctx0" brushRef="#br4" timeOffset="-71795.03">25146 11458 57 0,'-4'-3'28'0,"26"-7"-34"0,-19 7 45 0,4-3-39 15,-3 0 1-15,3-7-1 16,3 1 1-16,-3-1-8 15,1 0 1-15,2-5-9 16,-6-4 1-16</inkml:trace>
  <inkml:trace contextRef="#ctx0" brushRef="#br4" timeOffset="-71529.36">25220 10831 68 0,'-3'6'34'0,"13"-9"-41"0,-6 3 62 16,3 0-56-16,3-3 1 15,1-7-1-15,3-5 1 16,0-1-5-16,4 6 1 15,-1-2-9-15,-2-7 1 16,-1-12-6-16,0-1 0 16</inkml:trace>
  <inkml:trace contextRef="#ctx0" brushRef="#br4" timeOffset="-71282">25340 10075 49 0,'-3'0'24'0,"6"0"-21"15,-3 0 41-15,0 0-41 16,0 0 1-16,4-6 3 16,-1-1 0-16,4 1-9 15,0 0 1-15,0-4 3 16,4-2 0-16,-4-4-5 15,3 7 0-15,-2-1-6 16,-1-2 0-16,-4-10-10 16,-3-6 1-16</inkml:trace>
  <inkml:trace contextRef="#ctx0" brushRef="#br4" timeOffset="-71009.56">25442 9586 49 0,'22'3'24'0,"-12"-3"-25"0,-10 0 38 16,4-6-37-16,-1-4 1 0,1-2-2 16,-1-4 0-16,1-3-5 15,3 0 0-15,0 1-8 16,-4 5 1-16</inkml:trace>
  <inkml:trace contextRef="#ctx0" brushRef="#br4" timeOffset="-70824.82">25344 8855 64 0,'10'16'32'0,"15"-38"-46"0,-15 19 61 16,5 3-50-16,-1 0 0 16,0-3-9-16,-4 9 1 15,4-12 2-15,-10-13 0 16</inkml:trace>
  <inkml:trace contextRef="#ctx0" brushRef="#br4" timeOffset="-70575.88">25372 8328 62 0,'3'0'31'0,"8"0"-38"0,-4-3 53 0,-4 3-47 16,5 0 1-16,-1-3-2 15,0 0 0-15,0-3 1 16,0-4 0-16,0 13-5 16,0-9 0-16,-4-10-8 15,4-9 0-15,-3-6-1 16,0 3 0-16</inkml:trace>
  <inkml:trace contextRef="#ctx0" brushRef="#br4" timeOffset="-70371.49">25471 7896 44 0,'3'9'22'0,"1"-3"-21"0,-4-6 43 0,0 0-41 0,0-3 0 15,0-3 1-15,0 0 1 16,0-4-7-16,3 4 0 16,4-4-2-16,0 1 0 15,4-3-12-15,-11-4 1 16</inkml:trace>
  <inkml:trace contextRef="#ctx0" brushRef="#br4" timeOffset="-70126.58">25333 7469 61 0,'-4'6'30'0,"1"4"-28"15,3-13 50-15,-4 3-51 16,1-7 0-16,-1 7 0 15,1 0 0-15,3 0-2 16,0 0 1-16,0 0-3 16,3-6 1-16,1 0-9 15,-4-13 1-15,3-3-9 16,-6-3 1-16</inkml:trace>
  <inkml:trace contextRef="#ctx0" brushRef="#br4" timeOffset="-69274.4">25280 7196 42 0,'14'7'21'0,"4"-17"-15"0,-15 7 30 0,1-3-33 15,-1 9 0-15,-3-3 3 16,0 0 0-16,0-6-7 16,-3 2 0-16,-1 1 5 15,-3 0 0-15,-3 3-2 16,-1 3 1-16,-3 7-2 16,-4-10 0-1,1-3-1 1,-1 3 1-1,0 0-1 1,1 3 0 0,3 3-1-16,0 3 1 0,3 4-1 0,4-1 0 0,3 4-1 0,8 6 1 0,-1 0-1 15,8-3 0-15,3-3 0 16,4-1 1-16,-1-5 1 16,1-7 0-16,0-6 1 0,-1-7 0 15,-3-5 1 1,1-1 1-16,-5-3 0 0,-3 0 0 15,0 0-1-15,-3 7 0 16,-4-1-1-16,-4 10 1 16,1 0-2-16,-8 3 1 15,-3-6-1 1,0-7 0 15,-4 10 0-31,1 3 0 16,3 6 0-16,-1 7 1 15,5 3-2-15,-1 6 1 0,4 3-1 0,0-3 0 0,4 0-1 0,3-4 1 0,7-2 0 16,3-7 1-16,8-2 0 16,0-4 1-16,3-6 0 15,3-7 0-15,5-8 0 16,-1-8 0-16,-3 1-1 16,-4 0 1-16,-4 13-1 15,-3-4 0-15,-6-3 0 16,-8 0 0-1,-8 1-2-15,1-1 1 0,-3 3 1 16,-1 4 0-16,1 8-1 16,-4 11 1-16,3 12 0 15,0-19 1-15,4 6 0 16,0 9 0-16,0 4 0 16,4 3 0-16,-1 0 0 0,4-3 1 15,0 0-1-15,4-4 1 31,3-5-2-31,0-7 1 0,3-3-2 0,1-6 0 16,3-4-11-16,-3-2 0 31</inkml:trace>
  <inkml:trace contextRef="#ctx0" brushRef="#br4" timeOffset="-68699.57">25693 7290 56 0,'-4'3'28'0,"11"-3"-19"0,-7 0 27 0,7-3-35 15,4 0 1-15,3 0-1 16,4 0 1-16,-1 0-3 16,5 0 1-16,-1-4-3 15,3 1 0-15,5-3-14 16,-1-4 1-16</inkml:trace>
  <inkml:trace contextRef="#ctx0" brushRef="#br4" timeOffset="-68475.64">26127 7231 48 0,'0'9'24'0,"7"-6"-19"0,-7-3 30 16,0 0-36-16,7-3 1 15,0-3-6-15,0 0 0 16,0-1-2-16,0 1 0 16,-7 6-6-1,0-6 1-15</inkml:trace>
  <inkml:trace contextRef="#ctx0" brushRef="#br4" timeOffset="-68248.04">26335 7187 64 0,'3'9'32'0,"1"-12"-40"15,-1 0 67-15,5 3-60 16,-1-3 1-16,0 0-1 16,0 0 1-16,3-1-5 15,4-2 0-15,0 9-13 16,1-3 0-16</inkml:trace>
  <inkml:trace contextRef="#ctx0" brushRef="#br4" timeOffset="-67907.08">26663 7171 69 0,'0'6'34'0,"7"-6"-33"0,0 0 56 0,0 0-54 16,4 0 1 0,-1 0 3-16,1-3 0 0,3 3-8 15,11-6 0-15,13 15 5 16,5-5 0-16,6-8-8 15,1 1 1-15,-5-6-14 16,-13 3 1-16,-11-4-8 16,-7 7 0-16</inkml:trace>
  <inkml:trace contextRef="#ctx0" brushRef="#br4" timeOffset="-67215.45">27294 7657 50 0,'-3'22'25'0,"10"-6"-19"0,-7-16 37 16,0 3-42-16,0 0 0 15,0-6 1-15,0-10 0 16,0-8-2-16,0-8 0 16,0-2 2-16,0-10 1 15,0 4-1-15,3-7 1 16,1-7-1-16,-4 1 1 15,4 3-1-15,3 19 0 0,3-6-1 16,8 8 0-16,-1 1-1 16,8 10 0-16,0 5 0 15,-4 13 0-15,-3-12-3 16,-1 6 0-16,-3 3-8 16,-7 3 1-16,-3 0-9 15,-8 7 0-15</inkml:trace>
  <inkml:trace contextRef="#ctx0" brushRef="#br4" timeOffset="-67012.8">27196 7547 60 0,'7'29'30'0,"10"-23"-31"15,-6-6 51-15,3-3-48 16,0-3 0-16,4-1 0 15,3-2 0-15,0-1-7 0,4 1 1 16,0-3-8-16,-1-4 0 16,-3-6-6-16,8 0 0 15</inkml:trace>
  <inkml:trace contextRef="#ctx0" brushRef="#br4" timeOffset="-66790.9">27647 7281 61 0,'-7'22'30'0,"-10"19"-38"0,9-35 55 0,-2 3-46 16,-4 10 0-16,0 6 0 16,0 7 1-16,-4 5-3 15,0-2 1-15,4 2 0 16,4 4 0-16,3-13-6 15,7-3 1-15,3-9-12 16,8-13 1-16</inkml:trace>
  <inkml:trace contextRef="#ctx0" brushRef="#br4" timeOffset="-66567.48">27732 7425 49 0,'-7'50'24'0,"-21"1"-20"0,17-39 33 16,-3 1-36-16,3-1 1 15,-6 4 0-15,-4 3 0 16,3-4-3-16,4 7 1 16,0-3 0-16,3 0 1 15,4-7-8-15,3-5 1 16,4-7-10-16,8-13 1 15</inkml:trace>
  <inkml:trace contextRef="#ctx0" brushRef="#br4" timeOffset="-66325.31">27651 7544 39 0,'3'16'19'0,"11"9"-15"16,-10-22 26-16,-1 0-29 16,1 4 0-16,3-1-1 15,0 3 1-15,4 1-2 16,-1 5 1-16,1-2-2 16,-1-4 1-16,1-5-6 15,0-8 1-15,-4-5-6 16,0-10 1-16</inkml:trace>
  <inkml:trace contextRef="#ctx0" brushRef="#br4" timeOffset="-66116.07">27788 7246 49 0,'21'47'24'0,"1"10"-20"0,-19-41 46 15,1 9-45-15,6-3 0 16,1 3 1-16,3 3 0 0,-3 0-10 16,-4 7 1-16,-7 5 1 15,-7-5 0-15,-8 3-17 16,-13-1 1-16</inkml:trace>
  <inkml:trace contextRef="#ctx0" brushRef="#br4" timeOffset="-63909.28">24970 13126 1 0,'0'-9'0'0</inkml:trace>
  <inkml:trace contextRef="#ctx0" brushRef="#br4" timeOffset="-63609.84">24913 13408 30 0,'0'7'15'0,"4"-7"-15"16,-4 0 16-16,0 0-16 16,0 0 0-16,0 0-1 15,0 0 0-15,0 0 0 16,0 0 0-16,0 0-7 0,0 0 1 16</inkml:trace>
  <inkml:trace contextRef="#ctx0" brushRef="#br4" timeOffset="-63354.6">24867 13603 26 0,'0'28'13'0,"4"-3"-4"0,-4-19 20 16,0 4-28-16,0 2 0 0,0-2 0 15,3 5 0-15,-3-2-2 16,4 3 1-16,-1-1 0 16,1-2 0-16,-4-1-4 15,0 4 1-15,-4 0-6 16,1-7 0-16,-1 0-1 16,-3-2 0-16</inkml:trace>
  <inkml:trace contextRef="#ctx0" brushRef="#br4" timeOffset="-62606.04">24853 14177 21 0,'11'-10'10'0,"10"-6"-5"0,-14 13 19 0,0 0-18 15,0-3 0 1,0 3 2-16,-3 0 0 0,-1-4-9 16,1 4 0-16,-1-3 8 15,-3 0 0-15,0-1-4 16,-3 1 1-16,-4 3-1 16,-4 0 0-16,-3 3-3 15,0 0 0-15,0 0-1 16,0 3 0-16,3 0-2 15,1 7 1-15,-1 2-2 16,4 4 0-16,3-1-1 16,1 4 1-16,6 0 1 15,4-3 0-15,4-1 2 16,3-5 1-16,4-4 2 16,-1-3 1-16,5-6 1 0,-5-3 0 15,1-4-1 1,3-2 1-16,-7-1-1 0,0-2 0 15,-3-1-2-15,-8 0 1 16,-3 1-2-16,-3 2 0 16,-8 7-2-16,-3 0 0 15,-7-1-1-15,0 4 0 16,0-3-1-16,-1 9 1 16,5-6-1-16,-1 3 0 15,4 0 2-15,3 6 1 16,4 4 0-16,4-1 0 15,-1 4 1-15,4 2 0 0,4-2 0 16,3-1 1-16,4 1 0 16,-1-4 0-16,1-2-1 15,-1-4 0-15,1-3-8 16,-1-3 1-16,-3-10-4 16,1 0 1-16</inkml:trace>
  <inkml:trace contextRef="#ctx0" brushRef="#br4" timeOffset="-62213.67">25104 14151 42 0,'7'19'21'0,"0"-3"-24"0,-4-13 39 0,1 0-34 16,3 0 1-16,0 1-1 15,0-4 1-15,4 0-6 16,-1-4 1-16,8 1-3 16,3-3 0-16,4-7-8 15,3-2 0-15</inkml:trace>
  <inkml:trace contextRef="#ctx0" brushRef="#br4" timeOffset="-61957.5">25643 14092 45 0,'-3'22'22'0,"13"-16"-19"0,-10-6 37 16,8 0-39-16,-5-3 0 16,4 6 0-16,4 3 0 15,-4 1-2-15,3-1 0 16,1 0 1-16,-4 0 1 16,4-2-6-16,-1 2 1 15,4 0-10-15,-3-12 0 16</inkml:trace>
  <inkml:trace contextRef="#ctx0" brushRef="#br4" timeOffset="-61734.44">26155 14130 55 0,'7'18'27'0,"7"-5"-33"16,-7-13 44-16,-3 0-39 16,3 0 0-16,-7 0-3 15,0-6 1-15,3-1-3 16,4 4 1-16,0-6-9 16,0-1 0-16</inkml:trace>
  <inkml:trace contextRef="#ctx0" brushRef="#br4" timeOffset="-61478.27">26529 14130 57 0,'14'3'28'0,"7"15"-33"0,-14-14 53 16,4-4-46-16,-1 3 0 0,1 0 0 16,0 0 0-16,3 0-4 15,-4-3 0-15,1 3-4 16,-4-3 0-16,0-9-11 16,-7-4 1-16</inkml:trace>
  <inkml:trace contextRef="#ctx0" brushRef="#br4" timeOffset="-60898.69">26723 14092 28 0,'-11'6'14'0,"-3"13"0"0,11-16 9 0,-1 3-20 15,1 1 0-15,-1-1 3 16,1-3 1 0,-1 3-8-16,1-3 1 0,-1 1 6 15,0-1 0-15,1 0-1 16,3-3 1-16,0 3 0 15,3 0 1-15,5 0-1 16,-1 4 0-16,3-4-1 16,1-3 0-16,3 3-2 15,7-3 1-15,7-6-3 16,8 2 0 0,-1-5-3 46,-3-4 0-62,-8 4-7 16,-3 0 1-16,-6 2-13 15,-5-5 1-15</inkml:trace>
  <inkml:trace contextRef="#ctx0" brushRef="#br4" timeOffset="-60159.8">27294 14057 50 0,'4'13'25'0,"-4"-7"-18"16,0-6 33-16,0 3-39 15,3 0 1-15,-6 4-1 16,-4 2 1-16,-7 4-3 16,-7 2 1-16,-4 1 1 15,-3 3 1-15,-1 0-2 16,5-4 0-16,-1 1-1 15,7-3 0-15,4 2-3 16,7-2 1-16,4-4-2 0,10-2 1 16,7-4-1-16,4-6 1 15,6-4 1-15,1-5 1 16,-4-4 2-16,0-3 1 16,-3 0 0-1,-4 4 0-15,-3-1-1 0,-1 3 1 16,-3 4-2-16,-3 3 0 15,-4 6-5-15,-4 3 0 16,-3 6-4-16,-3 4 1 16,-1 6 1-16,0 3 1 47,1 3 5-47,6 6 0 0,1 4 6 0,6-4 1 15,4 3 5-15,0 7 1 0,1 0-1 0,-5-3 0 16,1-4-4-16,-4-9 0 0,-7-6-3 15,-1-3 0 1,-6-4-1-16,-3-2 0 0,-1 2-2 16,0-6 0-16,-3 1 0 15,4-7 1-15,-1-3-1 16,4-10 1-16,3-6-1 31,8 0 1-31,3 1 0 0,7-1 0 16,7 0-3-16,7 0 1 0,0 0-5 15,4 7 1-15,-4-7-11 16,-3-9 0-16</inkml:trace>
  <inkml:trace contextRef="#ctx0" brushRef="#br4" timeOffset="-59858.38">27682 13857 47 0,'0'-13'23'0,"-17"41"-20"0,10-15 35 0,-7 9-37 16,-4 6 1 0,-3 0 0-16,0 1 1 0,-4 8-4 15,-3 4 0-15,7 0 3 16,-1-1 0-16,5 11-2 15,6-4 0-15,4-16-3 16,4 4 0-16,3-14-6 16,3-2 1-16,11-12-7 15,0-11 0-15</inkml:trace>
  <inkml:trace contextRef="#ctx0" brushRef="#br4" timeOffset="-59633.16">27824 14032 55 0,'-4'35'27'0,"-14"-7"-32"0,11-15 50 16,-7 2-43-16,-3 4 0 16,-5 3 0-16,-2 3 1 15,-4-6-4-15,-4 6 0 16,4 3 2-16,-1 0 1 15,5 1-3-15,2-14 1 16,5-2-3-16,3 3 0 16,3-4-8-16,8-12 0 0,3-19-6 15,7-6 1 1</inkml:trace>
  <inkml:trace contextRef="#ctx0" brushRef="#br4" timeOffset="-59413.28">27527 13982 28 0,'0'-12'14'0,"18"30"-3"0,-11-2 17 0,4-3-26 16,3 9 1-16,0 0 1 16,0 6 1-16,0 3-7 15,0 4 1-15,0 2 3 16,0 1 0-16,4-4-3 16,0 4 1-16,-1-16-3 15,1 0 0-15,0-6-4 16,-1-7 0-16,1-9-3 15,-4-13 0-15,-4-9-1 16,1-6 0-16</inkml:trace>
  <inkml:trace contextRef="#ctx0" brushRef="#br4" timeOffset="-59227.39">27841 13766 41 0,'4'47'20'0,"31"6"-20"0,-21-34 44 0,7 15-42 0,8 4 0 16,6 15-1-16,0 4 1 15,-3 6-4-15,-4-1 1 0,-10-8-3 16,-11 15 1-16,-18-4-11 16,-17-5 1-16</inkml:trace>
  <inkml:trace contextRef="#ctx0" brushRef="#br4" timeOffset="-35268.94">13137 13650 58 0,'-7'9'29'0,"14"-9"-20"0,-3 3 29 16,0 4-37-16,-1 5 0 16,1 13 2-16,-1 13 0 15,-3 3-4-15,0 12 1 16,0 0 2-16,0 7 0 15,-3 3-2-15,-1-10 1 16,1-6-2-16,3-10 1 16,0-8-2-16,0-10 0 15,3-7 0-15,4-6 1 16,4-9-1-16,-1-6 1 16,4-7 0-16,4 0 0 15,0 7 0-15,3 0 1 0,0 9-1 16,0 6 0-1,0 6 0-15,0 7 1 0,1-3-1 16,-1 0 1-16,0-4 0 16,7-2 1-16,-3-4 2 15,-7-6 0-15,3-3 0 16,0 3 0-16,0-10 1 16,-3 1 0-16,-4-10-2 15,3-6 0-15,-6 0-2 16,-4-13 1-16,-3-6-2 15,-4-3 0-15,-4 3-3 16,1-3 0-16,-5-6-6 16,5 3 0-16,3-3-9 15,0 9 0-15</inkml:trace>
  <inkml:trace contextRef="#ctx0" brushRef="#br4" timeOffset="-34830.92">13843 13490 64 0,'0'34'32'0,"-4"4"-40"0,1-13 55 0,-1 16-46 16,1 6 0-16,-1 16-1 15,-3 6 1-15,0-10-2 16,0-9 1-16,0-6 0 16,0-9 1-16,4-7-1 15,-1-12 1-15,4-10-2 16,4 0 1-16,3-9-1 16,3-10 0-16,1-5 0 15,3-11 0-15,0 7-1 16,0 4 0-16,4 5 1 15,-1 10 1-15,1 12 0 32,3 7 0-32,-3 9 0 0,-1 0 1 15,1 3-2-15,0-2 1 0,-4 2-3 16,0-6 1-16,-3 3-5 16,-1-6 0-16,1-4-7 0,-1-2 1 15,1-7-3-15,3-12 1 16</inkml:trace>
  <inkml:trace contextRef="#ctx0" brushRef="#br4" timeOffset="-34517.21">14178 14045 37 0,'7'-3'18'0,"14"9"-11"0,-10-3 35 16,3 0-36-16,0 4 0 16,0-4 4-16,0 3 1 15,4 0-13-15,0-6 0 0,-1-3 8 16,1 3 1-16,0 3-3 15,-4-3 0-15,-4-6-3 16,-3 0 1-16,-7-1-2 16,-3 4 0-16,-4 0-2 15,-7 6 1-15,3 4-2 16,0-4 1-16,1 9-1 16,-1 1 1-16,8 2 0 15,-1 1 1-15,8 0 0 16,3-1 1-16,0 1-2 15,7-3 1-15,4-4-3 16,-1-3 0-16,4-6-7 16,4-3 1-16,-4-3-8 15,-3-10 1-15</inkml:trace>
  <inkml:trace contextRef="#ctx0" brushRef="#br4" timeOffset="-34156.23">14587 14095 43 0,'0'6'21'0,"14"-9"-24"0,-10 0 33 16,3 0-30-16,0-3 0 16,0 6 0-16,-7 0 1 15,4-4-1-15,-4 4 0 16,0 0 0-16,0 0 0 16,0 0-1-16,7-6 1 15,0-3 0-15,0 3 1 0,3-4 1 16,1 1 0-1,3-1 1-15,4 1 0 0,3 0 1 16,0 2 0-16,0 7 0 16,4 3 1-1,3 7-4-15,4 2 1 0,3 10-1 16,4 16 0-16,0 6 0 16,3 12 0-16,-7-15-1 15,-3-3 1-15,-4-1-2 16,1-9 0-16,2-12-4 15,1-3 1-15,-4-10-12 16,-3-19 1-16,0-12-1 16,7-13 0-16</inkml:trace>
  <inkml:trace contextRef="#ctx0" brushRef="#br4" timeOffset="-33765.09">16260 14104 62 0,'-8'19'31'0,"1"41"-44"0,7-51 67 0,-3 7-53 16,3 6 1-16,0 3-2 15,0-6 1-15,-4-4-4 16,1-8 0-16,3-7-4 16,0-13 0-16,0-9-11 15,0-12 1-15</inkml:trace>
  <inkml:trace contextRef="#ctx0" brushRef="#br4" timeOffset="-33375.92">16249 13882 48 0,'14'31'24'0,"7"-3"-20"0,-21-24 36 16,7 2-38-16,4 0 0 15,7 0 0-15,6 1 0 16,8-1-3-16,3-3 0 16,8 0 2-16,-5-3 0 15,-2 0-1-15,-5 0 1 16,-9 0-1-16,-5 0 1 15,-6 6-1-15,-11 4 1 16,-7 2-1-16,-4 1 0 16,-3-4-2-16,-4-2 0 0,-3-1-1 15,0 0 1-15,7 0 1 16,0 4 0-16,7-1 1 16,3 4 1-16,11 9 3 15,7 3 0-15,4 3 2 16,7 3 0-1,3 13-2 1,-10-9 0-16,-11-1-6 16,-11-15 0-16,-10 3-16 15,-4-13 0-15,-3-9-1 16,4-15 0-16</inkml:trace>
  <inkml:trace contextRef="#ctx0" brushRef="#br4" timeOffset="-32459.39">18112 13863 55 0,'3'19'27'0,"1"-35"-28"16,-4 16 54-16,-4 3-51 15,1 10 1-15,-1 2 0 16,-3 7 1-16,-4 4-5 15,-3-1 0-15,-3 15 3 0,-8 4 1 16,4 6-2-16,-4 16 1 16,-3 0-2-16,-11 16 0 15,4-13-3-15,0-3 0 16,3-7-4-16,7-15 0 16,4-16-9-16,7-12 0 15,7-13-3-15,7-19 1 16</inkml:trace>
  <inkml:trace contextRef="#ctx0" brushRef="#br4" timeOffset="-32248.69">17794 13832 61 0,'28'53'30'0,"11"54"-44"15,-28-82 62-15,-1 15-51 16,4 11 1-16,-3 2-5 16,3 0 1-16,4-9-1 15,-8-16 1-15,1-25-10 16,0-6 1-16</inkml:trace>
  <inkml:trace contextRef="#ctx0" brushRef="#br4" timeOffset="-31829.93">18390 14199 40 0,'-14'12'20'0,"4"4"-21"0,10-16 33 15,0 0-31-15,0 0 0 0,0-3 5 16,0 3 0-16,-4 0-5 16,4 0 1-16,0 0 4 15,0 0 1-15,0 0 0 16,4 0 1-16,-1 3-2 15,4-3 1-15,0 3-1 16,4-3 0-16,3 3-1 16,4-6 1-16,3 0-2 15,3 0 1-15,5-1-2 16,2 1 0-16,1 0-5 16,0 3 0-16,-4 0-7 15,-7 0 0-15,-3 0-15 16,-7-9 0-16</inkml:trace>
  <inkml:trace contextRef="#ctx0" brushRef="#br4" timeOffset="-31632.32">18408 14474 65 0,'-4'22'32'0,"11"-9"-23"0,1-13 46 16,2 0-54-16,8 0 0 15,-4-6-1-15,0 3 1 16,25-10-3-16,0-3 0 16,-1 4-6-16,-2-4 1 0,-1-3-14 15,-3-3 1-15</inkml:trace>
  <inkml:trace contextRef="#ctx0" brushRef="#br4" timeOffset="-31214.4">19025 14449 60 0,'0'7'30'0,"4"-14"-28"16,-1 1 44-16,-3 6-45 31,4-3 0-31,-1-13 1 0,-3 1 0 0,0-7-3 16,0 0 0-16,0-3 2 0,0-7 0 15,0-5-1-15,-3-4 0 16,-1-3 0-16,-3-9 0 16,-3-10 1-16,-4 0 0 15,-4-15 0-15,0-7 1 16,4 10-1-16,4-10 1 15,6 1-1-15,4 24 1 16,7 0-1-16,4 7 1 16,6 6-1-16,8 25 1 15,7 16-2-15,7-10 1 16,-1 16-5-16,-6 6 1 16,-7 13-7-16,-7 13 1 0,-4-1-12 15,-14 0 1-15</inkml:trace>
  <inkml:trace contextRef="#ctx0" brushRef="#br4" timeOffset="-30987.78">18845 14051 69 0,'7'28'34'0,"18"-18"-35"15,-11-13 59-15,7-1-56 16,11 4 0-16,-7-3 0 15,3 3 1-15,7 0-6 16,4 0 1-16,-4 0-3 16,1 0 0-16,-1-3-15 0,0-9 1 15,-3-4-3-15,-4 0 1 16</inkml:trace>
  <inkml:trace contextRef="#ctx0" brushRef="#br4" timeOffset="-30762.79">19526 13929 59 0,'7'22'29'0,"-10"-16"-37"0,-1-3 57 0,-3 3-48 0,-7 7 0 0,-4 3 0 0,-3 6 1 0,-7-10-3 0,-4 7 1 0,8 6 1 0,-1 3 0 0,4 4 0 0,7 2 1 0,3 4-1 0,8 3 0 0,10-7-4 16,10-3 1-16,8-12-8 16,3-16 0-16,4-15-8 15,-4-13 0-15</inkml:trace>
  <inkml:trace contextRef="#ctx0" brushRef="#br4" timeOffset="-30536.4">19727 14057 54 0,'-3'29'27'0,"-18"-14"-30"0,14-5 47 0,-8 5-42 0,-2 4 0 15,3 3 0-15,-4 0 1 16,-3 6-5-16,0 1 1 16,-4-7 2-16,4 3 1 15,0-3-5-15,7-4 1 16,3-5-4-16,0-10 1 15,8-6-5-15,3-10 1 16,3-5-8-16,5-17 1 16</inkml:trace>
  <inkml:trace contextRef="#ctx0" brushRef="#br4" timeOffset="-30315.72">19597 14014 49 0,'7'53'24'0,"7"10"-22"0,-7-45 43 0,0 4-43 16,4 7 0-16,-1-1 0 16,1 3 0-1,14 0-4 1,-4-5 1-16,0-11 0 16,0-12 0-16,0-12-7 15,0-10 1-15,1-15-9 16,-1-7 1-16</inkml:trace>
  <inkml:trace contextRef="#ctx0" brushRef="#br4" timeOffset="-30114.23">19925 13816 60 0,'25'22'30'0,"6"28"-28"0,-20-34 53 16,3 6-52-16,7 0 1 15,0 3 0-15,1 6 1 16,-8-12-7-16,0 9 0 16,-4 7 3-16,-3 2 1 15,-7 7-8-15,-10 13 1 0,-15-10-16 16,-10-3 1-16</inkml:trace>
  <inkml:trace contextRef="#ctx0" brushRef="#br4" timeOffset="-28775.8">13183 15058 52 0,'-7'28'26'0,"-24"-9"-15"0,23-16 26 16,-2 0-35-16,-4 0 0 0,-4 3 1 15,-3 4 0-15,3 2-4 16,4-2 0-16,0 5 2 16,0-2 1-16,0 6-3 15,3-7 1-15,4 1-3 16,7-4 0-16,0-6 0 16,4-3 0-16,10-9 0 15,7 0 0-15,7-1 1 16,4-9 1-16,-7-3 1 31,-1-3 1-31,-2 0-1 0,-5 0 1 31,-3 6-1-15,-3 4 0-16,-1 5-4 0,-2 7 0 0,-5 6-4 0,-3 7 0 0,-3 2-3 16,-1 4 1-16,-3 3 2 15,0-4 0-15,-4 7 8 0,1 7 1 16,-1 5 7-16,8 4 0 15,3 6 4-15,7 6 1 16,0-3-1 0,0 3 0-1,0 3-5 1,-4 1 1-16,-3-10-5 0,-3-10 0 16,-8-9-2-16,-6-3 1 0,-8-6-3 15,-3-4 1-15,3-2-2 0,4-4 1 16,0-6-1-16,0-6 0 0,3-10 0 15,7-3 0 17,4-3 0 15,7 0 1-47,0 7-3 15,7-4 0 16,11-6-3-31,10-3 0 32,11-4-8-17,0-9 0-15,3 1-1 16,-3-1 1-16</inkml:trace>
  <inkml:trace contextRef="#ctx0" brushRef="#br4" timeOffset="-28450.46">13533 15130 69 0,'-4'34'34'0,"8"-15"-43"0,-4-19 75 16,0 0-65-16,3 3 0 15,-3-3-1-15,0 0 0 0,0 0-1 16,4-3 1-16,-4-6 0 15,0-7 0-15,0-3 0 16,0-3 0-16,0 0 0 16,0 4 1-16,0-1-2 15,3 0 0-15,8 6-3 16,-1 4 1-16,8 3-3 16,7 3 1-16,3-1-4 15,-3 1 0-15,3 0-10 16,7 0 0-16</inkml:trace>
  <inkml:trace contextRef="#ctx0" brushRef="#br4" timeOffset="-28062.22">13935 15014 48 0,'0'12'24'0,"-11"4"-20"16,4-13 34-16,0 0-36 15,0 4 0-15,-4-1 0 16,-3 0 1-16,4-3-4 0,-1 0 0 15,1 1 2-15,2-1 1 16,1 0-2-16,4 0 1 16,3 0-2-16,3 3 1 15,4 1-1-15,4-1 0 16,3 0 0-16,0-3 1 16,4 0 0-16,0-3 0 15,-1 0 1-15,-3-3 0 0,-3-3-1 16,-1 0 1-1,1-1 0-15,-4 4 0 0,0 0 0 16,0 3 0-16,0 3 1 16,0 4 0-16,0 2-1 15,0 7 1-15,-3-4-1 16,3-5 0-16,-3 2-3 16,-1-3 1-16,4 4-5 15,0-7 1-15,0-6-11 16,-3-10 1-16,3-3-2 15,3 1 0 1</inkml:trace>
  <inkml:trace contextRef="#ctx0" brushRef="#br4" timeOffset="-27116.17">14298 14957 55 0,'0'35'27'0,"0"-29"-35"0,0 7 56 16,0 12-48-16,0 6 1 15,0 7 1-15,0 15 1 16,0 10-3-16,0 3 0 15,0 6 2-15,0 3 0 16,0-6-1-16,0-16 0 16,0-15-3-16,0-10 1 15,0-18-3-15,0-23 1 16,4-12-2-16,-1-19 0 0,-3-12 0 16,0-7 0-16,0-6 1 15,0-6 1 1,4-23 0-1,6 20 1-15,1 18 1 16,6 13 0-16,1 13 3 16,3 9 1-16,4 9 2 15,7 10 1-15,-4 9 2 16,0 3 1 0,-3 4-1 15,-4-4 0-16,-3 10-3-15,-8 6 1 16,-6 12-4 15,-8 1 0-15,-6-4-6-16,-8 0 1 16,-3-6-3-16,-4-6 0 15,4-9-5-15,0-4 1 0,7-6-9 0,7-16 1 0</inkml:trace>
  <inkml:trace contextRef="#ctx0" brushRef="#br4" timeOffset="-26785.25">14767 14547 59 0,'14'72'29'0,"-24"9"-30"0,10-56 51 0,-4 16-48 16,4 0 1-16,0 3-1 16,0 3 1-16,-3-3-5 15,-1-4 1-15,1-5 2 16,-1-4 0-16,1-9-2 15,3-6 1-15,3-7-2 16,4-9 1-16,0-9-1 16,7-7 0-16,1-3 0 15,-1-2 0-15,3 8 0 16,1 7 1-16,3-4 1 16,4 1 0-16,3 12 3 15,4 13 0-15,-8 9-1 16,1 6 1-16,-4-9-3 15,-3 0 1 17,0-6-6-32,-1-4 0 0,-3-2-13 0,-3-17 0 0</inkml:trace>
  <inkml:trace contextRef="#ctx0" brushRef="#br4" timeOffset="-26154.39">16362 15186 64 0,'-4'3'32'0,"-3"-3"-33"0,7 0 52 0,-7 0-50 16,0 0 0-16,-3 0-1 15,3 7 1-15,-4-7-2 16,-3 0 1-16,-4 9 0 0,-3 1 1 16,0 5-1-1,0 1 1-15,0 3-2 0,6 0 1 16,5-1-2-16,3-2 0 16,7-3-1-16,7-1 1 15,3-6-1-15,5-6 1 16,-1-6-1-16,3 0 1 15,-3-7 1-15,-3-6 1 16,0-2-1-16,-1 2 0 16,1 3 0-16,-4 7 1 15,3-4 0 1,1 7 1-16,0 9-1 0,-4 6 1 0,0 4 0 16,-4 3 1-16,1 6 0 15,-1-1 0-15,1 5-1 16,-1-1 0-16,4-10-3 15,-3 1 1-15,6-7-6 16,1-9 0-16,7-12-11 16,10-13 0-16</inkml:trace>
  <inkml:trace contextRef="#ctx0" brushRef="#br4" timeOffset="-25894.78">16648 14478 49 0,'7'31'24'0,"10"54"-17"16,-13-63 37-16,-1 12-39 0,1 7 0 15,-1 15 0-15,-3 1 1 16,0 15-8-16,0 0 0 16,0 3 5-16,0-6 0 15,0-9-4-15,0-10 0 16,0-12-3-16,4-13 0 15,-1-10-3-15,-3-8 1 16,0-7-5-16,0-13 0 16,0-3-6-16,0 1 0 15</inkml:trace>
  <inkml:trace contextRef="#ctx0" brushRef="#br4" timeOffset="-25678.36">16768 15089 52 0,'28'16'26'16,"0"-1"-22"-16,-14-11 46 0,4 2-45 0,6 3 0 0,-2 4 1 16,-8-4 1-16,0 10-11 15,-11 6 1-15,-6 3 5 16,-11 1 1-16,-4 2-7 16,0 0 1-16,-3 1-5 15,-3-4 1-15,-1-9-6 16,4-10 0-16,7-12-6 15,3-6 1-15</inkml:trace>
  <inkml:trace contextRef="#ctx0" brushRef="#br4" timeOffset="-25402.46">17297 15171 66 0,'-4'18'33'0,"-17"-2"-47"0,14-19 65 0,-11 6-49 0,-3 3 0 16,-4 10 1-16,1 3 0 15,-1 3-5-15,0 3 1 0,1 3 0 16,6 0 1-16,4 1-4 16,7-4 0-16,7-7-1 15,7-2 1-15,7-10-1 16,11-12 1-16,3-6 1 15,0-7 0-15,0-6 1 16,-3-10 0-16,0 4-12 16,-1-7 1-16</inkml:trace>
  <inkml:trace contextRef="#ctx0" brushRef="#br4" timeOffset="-25118.54">17484 15284 77 0,'-4'56'38'0,"18"-9"-47"0,-7-38 71 0,0 7-62 0,0-3 1 16,4 2 2-16,0-2 0 15,-1-4-3-15,4 1 0 16,0-13 1-16,4-4 1 15,0-8-1-15,3-4 0 16,0-3-5-16,4-10 1 16,3-8-7-16,-3 8 1 15,-1-2-12-15,1-7 0 16,-7 3-1-16,-4 10 0 0</inkml:trace>
  <inkml:trace contextRef="#ctx0" brushRef="#br4" timeOffset="-24803.73">17886 15255 54 0,'3'35'27'0,"15"-26"-27"0,-11-9 53 0,0-3-51 16,7-6 1-16,0-4-1 16,4-3 1-16,0 4-4 15,-4-4 0-15,0-3 2 16,-7-3 0-16,-7 4-2 15,-4 2 0-15,1 3-1 16,-4 7 1-16,-4 12-1 16,1 4 1-16,3 5 0 15,0 14 0-15,-1-1 1 16,5 3 1-16,-1-6 0 0,11-3 1 16,4 0 0-16,7-6 0 31,6-7-4-31,8-6 1 0,-4-6-8 0,4-9 1 15,0-13-10-15,-4 0 0 16</inkml:trace>
  <inkml:trace contextRef="#ctx0" brushRef="#br4" timeOffset="-24255.84">19579 14986 64 0,'-3'6'32'0,"-22"41"-39"0,14-25 57 15,-13 3-49-15,-8 16 1 16,-7 12 0-16,-7 16 0 16,0 0-4-16,1 13 1 15,-1 2-1-15,3 7 1 0,12-9-6 31,2-13 1-31,8-22-12 32,7-19 0-1</inkml:trace>
  <inkml:trace contextRef="#ctx0" brushRef="#br4" timeOffset="-24032.43">19149 15230 48 0,'10'35'24'0,"1"18"-16"16,-8-40 33-16,1 2-41 16,-4 1 0-16,4 0 0 15,-1 6 1-15,1 6-2 16,-1-3 0-16,1-3-3 0,-1-3 1 16,1-10-7-16,-1 0 1 15,8-18-6-15,3-10 0 16</inkml:trace>
  <inkml:trace contextRef="#ctx0" brushRef="#br4" timeOffset="-23811.55">19533 15265 77 0,'4'12'38'0,"10"-2"-49"0,-3-13 78 0,-4 3-67 0,10 0 1 0,8-4-2 0,7-2 1 0,-4 3-3 0,-3-3 1 0,-4-1-8 0,-4-2 1 0,-10 6-13 0,-7 3 1 0</inkml:trace>
  <inkml:trace contextRef="#ctx0" brushRef="#br4" timeOffset="-23631.66">19558 15519 62 0,'11'12'31'0,"-1"-5"-33"0,-6-7 48 16,6-7-46-16,4 1 0 15,8 0-4-15,2-4 1 16,4-5-3-16,-3-4 0 16,3-3-11-16,1 0 1 15</inkml:trace>
  <inkml:trace contextRef="#ctx0" brushRef="#br4" timeOffset="-23106.15">20144 15309 68 0,'3'-4'34'0,"-3"4"-41"0,0 0 60 0,0 0-53 16,0-3 1-16,-3 3-1 16,-4 3 1-16,-4 4-4 15,-7 2 1-15,1 1-3 16,-1-1 1-16,0 0-4 15,1 4 1-15,6 3-4 16,1-1 0-16,6 4-1 16,4-3 1-16,7-10 1 15,7-6 1-15,4-6 5 16,0-4 0-16,-4-2 6 16,0 2 1-16,-4-2 2 15,1 6 0-15,-4-4-2 0,0 4 1 16,-3 0-6-1,-4 6 1-15,0 3-6 0,3 0 0 16,-3 9 1-16,0 7 1 16,0 6 8-16,4-3 1 15,-4 7 6-15,0 8 0 16,0 4 6-16,0 0 0 16,0-4-2-16,0 1 0 15,0 0-8-15,-4-4 1 16,-3 1-5-16,0-1 1 15,-4-9-3-15,-3-3 1 0,-3-3-2 16,-1-7 1-16,4-8-2 16,0-4 1-16,7-13-3 15,3-9 1-15,4 0-5 16,11-9 1-16,3-13-11 16,4-3 0-16</inkml:trace>
  <inkml:trace contextRef="#ctx0" brushRef="#br4" timeOffset="-22758.07">20743 14760 63 0,'-17'12'31'0,"-8"26"-35"0,21-32 53 16,-3 13-46-16,0 9 0 16,-7 1 0-16,-7 11 0 15,0 7-5-15,-4-6 1 16,4 16 3-16,0 5 0 16,7 4-5-16,7 0 0 15,3-10-6-15,4-12 0 16,4-15-10-16,3-17 1 0</inkml:trace>
  <inkml:trace contextRef="#ctx0" brushRef="#br4" timeOffset="-22489.69">20997 15102 73 0,'-7'28'36'0,"-21"9"-42"16,17-30 66-16,-10 15-59 16,-7 0 1-16,-4 6 0 15,-3 3 0-15,3 1-4 0,11 5 0 16,0-2-3-16,7-10 1 15,0-13-8-15,3-9 1 16,1-12-10-16,-1-16 0 16</inkml:trace>
  <inkml:trace contextRef="#ctx0" brushRef="#br4" timeOffset="-22311.35">20705 15042 45 0,'10'56'22'0,"18"7"-11"0,-21-44 30 0,0 9-39 0,4 0 0 0,3 1 0 0,4 2 1 0,3 4-4 0,-3 2 0 0,-1-5 2 16,-3-7 0-16,0-7-6 16,1-2 1-16,-1-10-5 15,0-12 1-15,3-10-9 16,-2-12 1-16</inkml:trace>
  <inkml:trace contextRef="#ctx0" brushRef="#br4" timeOffset="-22055.5">21075 14804 44 0,'11'40'22'0,"6"29"-21"0,-10-56 37 0,0-4-37 16,4 4 0-16,-1 9 3 0,1 9 0 15,3 7-3-15,0-4 0 16,-3 13 2-16,-4 7 1 16,0 8-2-16,-4 4 0 15,-3-16-5-15,-7-2 0 16,-7-5-12-16,-3-8 1 15,3-7-3-15,-1-9 1 16</inkml:trace>
  <inkml:trace contextRef="#ctx0" brushRef="#br4" timeOffset="-21606.19">21484 14581 67 0,'21'9'33'0,"36"7"-43"0,-36-13 70 0,7-3-57 0,7 0 0 15,-3-3 2-15,3-3 0 16,4-4-6-16,4 10 0 16,-8 0 4-16,-3 10 0 15,-8-4-2-15,-6 0 0 16,-11 7-3-16,-10 3 1 15,-5 6-2-15,-9 3 0 16,-1 6-1-16,4 0 1 0,0 1-1 16,0 2 0-16,0-2 0 15,3-10 0-15,-3 0-5 16,0 3 1 0,3-7-10-16,-3 1 0 0</inkml:trace>
  <inkml:trace contextRef="#ctx0" brushRef="#br4" timeOffset="-21334.29">21710 15478 64 0,'18'47'32'0,"-4"-47"-25"0,-11 0 54 16,1 0-54-16,-1 3 0 16,1 0 3-16,-1-3 0 15,1 3-14-15,-4-3 1 16,0 0 8-16,0 0 0 16,0 4-12-16,0-1 0 15,-7 0-18-15,-7 0 0 16</inkml:trace>
  <inkml:trace contextRef="#ctx0" brushRef="#br4" timeOffset="-17969.64">22024 11881 33 0,'35'10'16'0,"-17"5"-6"16,-15-12 17-16,-6 7-25 15,-8-1 0-15,-13 4 1 16,-15 6 0-16,-4 3-5 16,-9 3 1-16,-12 9 1 15,-7 1 1-15,1 8-4 16,3 5 0-16,3 2-8 0,11-13 0 16,8-8-1-16,9-14 1 15</inkml:trace>
  <inkml:trace contextRef="#ctx0" brushRef="#br4" timeOffset="-17595.47">21823 11279 40 0,'3'13'20'0,"-17"9"-29"16,11-10 40-16,-4 4-32 15,-11 6 1-15,-14 6-1 16,-10 6 1-16,-7 14-5 0,-4-5 1 16,-7 4-6-16,3-6 0 15</inkml:trace>
  <inkml:trace contextRef="#ctx0" brushRef="#br4" timeOffset="-17278.77">22341 9978 43 0,'-3'22'21'0,"10"-19"-16"0,-11 3 38 0,-6 10-42 16,-15 12 1-16,-14 3-1 15,-14 16 1-15,-7 4-3 16,-7 14 1-16,4 1-1 15,6 3 0-15,-2-3-6 16,9-9 1-16,11-14-9 16,11-14 0-16</inkml:trace>
  <inkml:trace contextRef="#ctx0" brushRef="#br4" timeOffset="-16994.33">22514 9300 25 0,'25'10'12'0,"-14"9"0"0,-11-16 11 0,0 3-22 16,-4 7 1-1,-10 2 4-15,-11 1 0 0,-10 9-7 16,-4 6 0-16,-7 4 4 16,-10 2 1-16,-8 17-3 15,4-4 0-15,-3 0-13 16,-1-3 0-16</inkml:trace>
  <inkml:trace contextRef="#ctx0" brushRef="#br4" timeOffset="-16695.02">23022 8498 33 0,'43'3'16'0,"-15"0"-8"0,-21-3 18 16,-4-3-24-16,-3 6 1 15,-7 9 0-15,-14 10 0 16,-11 10-5-16,1 12 1 16,-12 12 2-16,-17 10 1 15,-3 3-7-15,-1-6 0 16,11-4-7-16,4-9 1 15</inkml:trace>
  <inkml:trace contextRef="#ctx0" brushRef="#br4" timeOffset="-16304.41">23999 7657 30 0,'4'50'15'0,"3"7"-5"0,-7-38 19 16,-3 12-29-16,3 4 1 16,-8 15-1-16,-2 19 1 15,-11 9-3-15,-11 16 0 16,-3-3-6-16,-1-9 1 15,5-13-4-15,6-22 1 0</inkml:trace>
  <inkml:trace contextRef="#ctx0" brushRef="#br4" timeOffset="-16019.63">24691 7065 40 0,'14'34'20'0,"-14"41"-22"15,0-46 38-15,-7 8-36 16,-7 16 1-16,-4 16 0 0,-3 22 0 15,0 0-2-15,3 7 1 16,-3 5-2 0,0-6 0-16,0-12-10 0,0-26 0 15</inkml:trace>
  <inkml:trace contextRef="#ctx0" brushRef="#br4" timeOffset="-15704.1">25471 6779 39 0,'7'32'19'0,"-11"8"-16"15,1-18 28-15,-4 19-31 16,-8 19 1-16,1 5-2 16,-7 8 1-16,3 18-3 15,1-4 1-15,3-5-10 16,3-7 1-16</inkml:trace>
  <inkml:trace contextRef="#ctx0" brushRef="#br4" timeOffset="-15419.24">26130 6544 42 0,'21'88'21'0,"-35"6"-25"0,7-66 33 0,-7 22-29 15,0 22 1-15,-4 1-1 16,1 14 0-16,-1-5-4 15,0 9 0-15,4-16-7 16,7-12 1-16</inkml:trace>
  <inkml:trace contextRef="#ctx0" brushRef="#br4" timeOffset="-15085.48">26896 6553 46 0,'21'4'23'0,"7"21"-24"0,-24-13 40 16,-1 4-39-16,-3 18 1 15,-3 10 0-15,-8 19 0 16,-3 3-4-16,0 15 0 0,-4-9-4 16,4 1 0-16,4-8-7 15,3-8 1-15</inkml:trace>
  <inkml:trace contextRef="#ctx0" brushRef="#br4" timeOffset="-14786.56">27690 6779 45 0,'7'69'22'0,"-18"3"-26"0,7-47 38 16,1 10-32-16,-4 12 0 15,0-6 0-15,-4 12 0 16,1 3-4-16,-1 1 0 15,1-4-1-15,2-6 0 16,5-6-10-16,6-22 1 16</inkml:trace>
  <inkml:trace contextRef="#ctx0" brushRef="#br4" timeOffset="-14500.86">28377 6804 44 0,'15'13'22'0,"-12"24"-23"16,-3-21 34-16,0 9-34 15,-3 10 1-15,-1 12 0 16,1 0 0-16,-5 9 0 16,-2 10 0-16,-1 0-3 15,1 3 1-15,3-6-10 16,3-16 0-16</inkml:trace>
  <inkml:trace contextRef="#ctx0" brushRef="#br4" timeOffset="-14235.16">28847 7140 35 0,'21'41'17'0,"-14"59"-12"16,-7-81 21-16,-4 18-25 15,-3 14 1-15,4 5-1 16,-1 7 1-16,1-7-3 16,-1 4 1-16,4 2 0 15,0-2 1-15,4-19-5 16,-1-10 1-16,8-6-8 16,-4-15 0-16</inkml:trace>
  <inkml:trace contextRef="#ctx0" brushRef="#br4" timeOffset="-13990.02">29376 7582 46 0,'3'53'23'0,"4"23"-28"0,-7-64 40 16,-3 16-34-16,-4 10 0 15,0 0 0-15,-4 5 1 16,1 5-3-16,-1 2 1 16,4-3 0-16,3-3 0 15,-3-13-6-15,4-6 0 16,3-12-7-16,0-7 0 0</inkml:trace>
  <inkml:trace contextRef="#ctx0" brushRef="#br4" timeOffset="-13750.08">29580 7952 27 0,'15'53'13'0,"-19"19"-3"15,8-56 14-15,3 9-23 16,-4 7 0-16,1-1 0 15,-4 3 1-15,0 4-3 16,-4 3 0-16,1-4-1 16,-1 1 0-16,4-13-8 15,0-9 1-15</inkml:trace>
  <inkml:trace contextRef="#ctx0" brushRef="#br4" timeOffset="-13483.63">29887 8103 44 0,'4'40'22'0,"3"23"-26"0,-7-44 39 0,0-4-35 16,-4 11 0-16,1 14-2 15,-8 7 1-15,-6 16-5 16,-5 9 0-16,1 16-6 16,-10-3 0-16</inkml:trace>
  <inkml:trace contextRef="#ctx1" brushRef="#br4" timeOffset="-39752.86">25940 4534 0</inkml:trace>
  <inkml:trace contextRef="#ctx0" brushRef="#br4" timeOffset="-11920.49">30434 8538 43 0,'60'-28'21'0,"-18"12"-11"0,-34 4 22 16,-1-7-31-16,-4 0 0 16,-6-3 1-16,-8 0 1 15,-14-3-4-15,-10-3 1 16,-11-6 1-16,0 2 1 16,-7 7-2-16,0 6 1 15,4 7-1-15,3 12 1 0,-3 15-2 16,-1 4 1-16,-2 13-1 15,-5 18 1-15,-3 3-1 16,4 10 0-16,13 18-1 16,12 4 1-16,9 6 1 15,19-16 0-15,17-15 0 16,25-13 0-16,10-6 1 16,29-26 0-16,21-21 1 15,6-19 1-15,-6-19-1 16,-21-12 0-16,-15-7-1 15,-13 3 0-15,-8-9-16 16,-21 0 1-16</inkml:trace>
  <inkml:trace contextRef="#ctx0" brushRef="#br4" timeOffset="-6967.51">28346 14079 39 0,'24'-3'19'0,"-9"31"-12"0,-12-21 20 0,-3 8-27 16,0 10 1-16,0 16 0 15,-3 13 0-15,-5 21-2 16,-9 6 1-16,-8 13 0 16,-3 19 1-16,-4 0-1 15,0-3 1-15,4-13-4 16,3-15 1-16,4-16-9 16,7-13 0-16,11-19-1 15,10-18 1-15</inkml:trace>
  <inkml:trace contextRef="#ctx0" brushRef="#br4" timeOffset="-6381.48">28547 13938 44 0,'10'7'22'0,"12"-11"-28"0,-15 1 44 15,3-3-35-15,11-3 0 16,11-1 1-16,14 1 0 16,10 2-5-16,18 4 0 15,22 3 3-15,31 0 1 16,0 0-3-16,17 0 1 0,15-6-1 15,-21 0 0-15,10-13 0 16,-11-6 0-16,1-3-1 16,-18-4 1-16,-21 10-1 15,-25 0 0-15,-7 7 0 16,-11 5 1-16,-3 10-2 16,-7 13 0-16,-7 9-1 15,-7 12 0-15,-8 13-2 16,-10 10 1-16,-6 2-3 15,-8 14 1-15,-8 11 1 16,-2 7 1-16,3 6 0 16,-4 19 1-16,4 16 3 15,4 9 0-15,-1-6 3 16,8 6 0-16,10-9 1 16,7-7 0-16,7-12 0 0,-3-19 1 15,-4-6-1-15,-3-13 0 16,-18-6-1-16,-14-3 1 15,-15 0-2-15,-20 0 0 16,-36-16 0-16,-35-16 0 16,-17-15-4-16,-40-28 0 15,-10-19-12-15,-17-26 1 16</inkml:trace>
  <inkml:trace contextRef="#ctx1" brushRef="#br4" timeOffset="-32396.9">4664 8256 0,'0'0'16,"0"0"-1,0 0 1,0 0-1,3 6 1,4 4 0,4-1-1,7 4 1,-4 6-16,3-4 16,1-8-1,-7 2 1,-1 7-1,4-7 1</inkml:trace>
  <inkml:trace contextRef="#ctx0" brushRef="#br4" timeOffset="-4279.84">8682 12044 49 0,'3'13'24'0,"22"-29"-15"16,-11 4 25-16,7-17-34 0,11-11 1 16,7-23 0-16,10-12 0 15,-3-7-2-15,4-9 1 16,-12 0 0-16,-2-3 1 16,-1 9-2-16,-7-6 1 15,0 16-1-15,-3 9 1 16,-4 13-1-16,0 12 1 15,-6 10-2-15,-1 6 1 16,-7 44-1 0,-7 9 0-1,-4 16 0-15,-6 12 0 0,-1 13 1 16,0 19 1-16,1 9 0 16,-1 0 1-16,1 7-2 15,3-4 0-15,0-15-1 16,7-10 0-16,-4-12-4 15,4-19 0-15,-7-16-6 16,3-15 1-16,1-13-1 16,-8-13 1-16</inkml:trace>
  <inkml:trace contextRef="#ctx0" brushRef="#br4" timeOffset="-4066.92">8855 11771 60 0,'24'10'30'0,"40"-16"-40"0,-43 2 66 16,7-2-56-16,1 0 0 16,2-4-3-16,1-2 1 15,3-1-5-15,1-2 0 16,-1-4-10-16,-3-3 1 15</inkml:trace>
  <inkml:trace contextRef="#ctx0" brushRef="#br4" timeOffset="-3784.95">9624 11097 45 0,'-11'32'22'0,"-10"46"-19"16,14-59 32-16,0 15-35 16,-7 13 0-16,0 19 2 15,0 0 0-15,-1 12-3 16,5-9 1-16,-1 10-1 15,4-13 0-15,4-16-8 16,6-16 0-16,8-24-5 0,3-20 1 16</inkml:trace>
  <inkml:trace contextRef="#ctx0" brushRef="#br4" timeOffset="-3574.72">9800 10944 30 0,'28'-66'15'0,"8"31"4"15,-26 29 21-15,1 6-36 0,-4 3 1 16,-4 6 1-16,-3 7 1 0,-3 12-9 16,-4 10 0-16,-4 18 6 15,-3 20 1-15,-3 15-3 16,-1 15 0-16,4 7-5 16,-4-3 1-16,8-7-14 15,2-12 0-15,8-15-1 16,11-20 0-16</inkml:trace>
  <inkml:trace contextRef="#ctx0" brushRef="#br4" timeOffset="-2700.43">11786 11414 57 0,'-10'38'28'0,"-15"21"-25"16,14-34 28-16,-10 3-31 15,-7 10 0-15,0 9-1 16,-4-6 1-16,-3-3-3 16,3-7 1-16,4-3-6 15,7-6 0-15,7-13-7 16,10-12 1-16</inkml:trace>
  <inkml:trace contextRef="#ctx0" brushRef="#br4" timeOffset="-2490.83">11550 11467 57 0,'11'66'28'0,"3"25"-36"0,-7-66 53 16,0 16-45-16,3-7 0 16,1 10-3-16,3 0 1 15,4-6-4-15,-1-10 1 0,8-12-10 16,0-19 0-16</inkml:trace>
  <inkml:trace contextRef="#ctx0" brushRef="#br4" timeOffset="-2205.86">12633 11677 52 0,'-7'38'26'0,"-25"34"-26"0,25-63 42 16,-3 10-42-16,2-3 0 16,-2-3-7-16,6-4 1 15,4-6-6-15,11-9 1 16</inkml:trace>
  <inkml:trace contextRef="#ctx0" brushRef="#br4" timeOffset="-2023.76">12622 11323 50 0,'11'38'25'0,"7"-13"-26"0,-11-22 37 0,3 3-40 15,4 0 1-15,0 4-20 16,4-1 1-16,3 4 21 16,0-4 1-16</inkml:trace>
  <inkml:trace contextRef="#ctx0" brushRef="#br4" timeOffset="-1681.17">12873 11847 45 0,'7'12'22'0,"11"-15"-29"16,-11-3 42-16,0-4-36 0,7-5 0 15,-4-4-3-15,1-3 1 16,-4-3 3-16,4 0 0 16,-8 3-2-16,4 0 1 15,0 0 0-15,4 0 1 16,3 3 1-16,4 3 0 15,6 7 2-15,4 9 1 16,-3 3 0-16,0 10 1 16,0-4 0-16,-1 13 1 15,-3 13 0-15,-3-1 0 16,0 16-3-16,-4 4 1 16,-4-1-3-16,1 6 0 15,0-8-7 1,3-14 1-1,3-12-9-15,8-15 1 0,-4-17-4 0,0-11 1 16</inkml:trace>
  <inkml:trace contextRef="#ctx0" brushRef="#br4" timeOffset="-992.75">15053 10843 55 0,'14'10'27'0,"-10"-17"-30"0,-4 7 55 0,-4 3-48 15,-6 1 1-15,-12 2 0 16,-9 3 1-16,-12 4-9 16,-10-1 1-16,0 1 5 15,4 3 0-15,0 6-5 16,-1 6 0-16,4 0-1 16,4-6 1-16,3-3-2 15,4 0 1-15,7 3-1 16,10 3 0-16,4 3 2 15,7 3 1-15,3-6-1 16,4 7 1-16,-3 8 0 16,3 4 0-16,-4 6 0 15,1 7 0-15,-4-4 0 16,-4 7 1-16,1 3 0 0,-1-7 0 16,-3-3 0-16,7-3 0 15,3-3 2-15,4-6 1 16,7-6 2-1,11-7 1-15,3-3-1 47,7-9 1-47,4-7-1 0,-4-3 1 16,1-2-7-16,-1-4 1 0,0-4-10 0,0-8 1 0,4-10-11 0,0-6 0 16</inkml:trace>
  <inkml:trace contextRef="#ctx0" brushRef="#br4" timeOffset="-729.78">14651 11495 61 0,'-7'19'30'0,"24"-9"-25"16,-13-7 50-16,0 0-52 15,6 0 0-15,4 0 1 16,4 0 0-16,7 0-7 16,3-3 1-16,-4 0-2 15,1-3 1-15,-4-6-9 16,-3-4 1-16,3-9-10 16,-3 1 1-16</inkml:trace>
  <inkml:trace contextRef="#ctx0" brushRef="#br4" timeOffset="-286.22">15109 11229 64 0,'4'22'32'0,"0"-22"-32"0,3 0 57 16,0 3-53-16,3 0 0 0,1 0 3 15,3 0 0-15,7 1-9 16,7-1 0-16,1 0 5 16,-5 0 1-16,-3 3-3 15,-6 0 0-15,-8 4-3 16,-4-1 1-16,-6 4-2 16,-8-1 1-16,0-2-2 15,1-1 1-15,-1 4-1 16,1-4 1-16,-1 7 1 15,4-4 0-15,3 4 0 16,4 3 1 0,8 3 1-16,2 0 0 15,8 6 1-15,-1 0 1 0,1-6-1 16,-4-3 0-16,-3 3 0 16,-4 6 0-16,-7-3-1 15,-7 3 0-15,-7-2-1 0,-8 2 0 16,1-6-4-16,4-3 0 15,-5-4-7-15,5 1 1 16,-1-10-8-16,1 0 0 16</inkml:trace>
  <inkml:trace contextRef="#ctx0" brushRef="#br4" timeOffset="-92.29">15607 11825 73 0,'-14'31'36'0,"-25"57"-52"0,28-69 67 0,-10 12-58 16,-11 4 0-16,-6 2-29 15,-15 4 1-15</inkml:trace>
  <inkml:trace contextRef="#ctx0" brushRef="#br4" timeOffset="1800.11">16337 11746 57 0,'4'57'28'0,"-8"9"-25"15,8-44 38 1,-1 9-41-16,1 10 0 0,3 3 2 16,0-7 1-16,0-2-2 15,0-4 0-15,4-6 2 16,-4-6 0-16,0-6 1 0,7-7 0 15,3-19-2 1,-2-9 1-16,-1-9-2 0,0-16 0 16,-4-3-2-1,1-22 1-15,-4-7-1 0,-4-9 1 16,-3-6-2-16,-3 0 1 16,-1 0-1-16,1 3 1 15,-4 16-1-15,3-3 0 31,15 12 1-31,3 19 1 16,4 15 0-16,6 10 1 16,8 4 0-16,7 2 0 15,3 0 1-15,4 1 1 0,14-4-2 16,14 3 0-16,14 4-1 16,-3 2 0-16,-7 1-5 15,-15 2 0-15,-13 4-15 16,-19-3 1-16</inkml:trace>
  <inkml:trace contextRef="#ctx0" brushRef="#br4" timeOffset="2313.09">17014 11288 57 0,'8'0'28'0,"2"4"-27"0,-10-4 39 16,0 0-39-16,-7-4 0 15,0 1 0-15,-11 0 0 16,1 0-2-16,-8 3 1 15,4 0 1-15,0 3 0 16,3 10-1-16,4 2 0 0,0 7 0 16,0-3 0-1,3 0-1-15,4-3 0 0,4-4 0 16,3-2 1-16,3-7-1 16,8-3 1-16,-1-6-1 15,4-1 1-15,0 1 0 16,1-3 0-16,-5-1 0 15,1 1 0-15,-1 2 0 16,-3 4 0-16,-3 6 0 16,-1 7 0-16,1 2 0 15,0 7 0-15,-1 9 0 16,1 4 1-16,3 5-2 16,0-5 1-16,-4-1-1 15,1-3 1-15,-1-6-6 16,4-3 0-16,4-6-10 15,3-7 0-15</inkml:trace>
  <inkml:trace contextRef="#ctx0" brushRef="#br4" timeOffset="2550.89">17360 11260 44 0,'14'10'22'0,"-7"2"-11"0,-3-6 31 15,-4 10-39-15,-4 6 1 16,-6 3 1-16,-4 7 0 16,-7 5-6-16,-8 10 1 15,-10 3 3-15,-6 16 1 0,-5 6-2 16,-6 7 0-16,6 2-3 16,5-2 1-16,6-10-8 15,11-16 0-15,3-12-11 16,4-10 1-16</inkml:trace>
  <inkml:trace contextRef="#ctx0" brushRef="#br4" timeOffset="2987.1">17216 11800 72 0,'7'9'36'0,"17"-6"-43"0,-10-3 64 16,4 3-55-16,3 0 1 16,-3 1 1-16,7-1 0 15,-1 0-6-15,1 0 1 16,-4-3 3-16,0 0 0 15,-10 9-3-15,-8 1 0 16,-6 5-2-16,-8 1 1 16,-3 3-2-16,0 3 1 15,-4-3-1-15,1 0 1 16,3 3 1-16,0 3 1 0,3 6 1 16,4 3 0-16,3-8 1 15,8-1 0-15,7 0 0 16,3-6 1-16,-4-4-3 15,11-9 1-15,8-2-5 16,6-4 0-16,-3-16-12 16,-1-9 0-16,1-10-3 15,0 4 1-15</inkml:trace>
  <inkml:trace contextRef="#ctx0" brushRef="#br4" timeOffset="3753.04">17812 10564 38 0,'-14'-25'19'0,"3"0"-12"0,8 19 32 16,3 9-34-16,-4-3 1 16,4-6 3-16,0 6 1 15,11 9-12-15,3 13 0 16,7 19 8-16,4 15 1 0,-1 19-3 16,15 10 0-16,18 22-1 15,-5 18 0-15,-2 13-2 16,-8-6 1-16,-10 12-1 15,-14 3 0-15,-18 7-2 16,-15 0 1-16,-20-4-5 16,-4-15 1-16,-7-10-7 15,-10-24 0-15,-11-23-9 16,14-18 0-16</inkml:trace>
  <inkml:trace contextRef="#ctx0" brushRef="#br4" timeOffset="6350.05">1619 7124 47 0,'11'16'23'0,"14"9"-16"0,-15-16 24 15,-6-2-29 1,3-1 1-16,3 3 2 0,-3 1 0 16,-3 2-6-16,-4 4 1 15,7 3 3-15,-4 3 1 16,5 0-1-16,2-4 1 16,-6-2-2-16,3-3 1 15,-4-7 1-15,4-15 0 16,4-17 0-16,-1-14 0 0,8-23-1 15,10-25 1 1,4-18-8-16,17-23 0 16,26-25-17-16,-1-9 1 15</inkml:trace>
  <inkml:trace contextRef="#ctx0" brushRef="#br4" timeOffset="10928.8">2304 16883 53 0,'17'-10'26'0,"36"1"-20"16,-32 3 27-16,8-1-31 16,9-2 0-16,12 3 3 15,20 3 0-15,29 3-4 16,10 0 0-16,33 0 3 0,27-4 1 15,39 1-1-15,32-3 0 16,32 3-2-16,13 3 0 16,12 3-2-16,-8 6 1 15,0 1-2-15,-10-1 1 16,-29 7-1-16,-41 0 0 16,-19-1-3-16,-31 1 0 15,-32 0-8-15,-25-7 0 0,-28-12-7 16,0 3 1-16</inkml:trace>
  <inkml:trace contextRef="#ctx0" brushRef="#br4" timeOffset="14126.42">1027 17714 43 0,'3'34'21'0,"-3"16"-16"15,-3-34 22-15,-4 9-24 16,3 0 0-16,-3 13 1 16,-4-7 0-16,1 1-6 15,3-4 1-15,3-3 3 16,-3-3 0-16,7-6-2 0,0-4 0 16,0-6-1-16,7-9 0 15,4-6 0-15,-1-10 1 16,12 3-1-16,-5-2 0 15,4-4 1-15,1 3 0 16,-5 3-1-16,-3 7 1 16,4 9-1-16,0 6 0 15,3 6-1-15,-11 4 1 16,8 9 0-16,-7-3 1 0,10 0 0 16,-4-3 1-16,4-6 2 15,1-7 1-15,-1-6 2 16,0-13 0-16,7 1-1 15,-7-7 1 1,15-34-5 0,-15-7 0-16,-7-6-15 15,4 3 1-15,-11 7-5 16,-4 3 1-16</inkml:trace>
  <inkml:trace contextRef="#ctx0" brushRef="#br4" timeOffset="14577.05">1669 17378 55 0,'7'35'27'0,"-4"37"-29"0,-3-53 53 16,-3 12-50-16,-4 16 1 15,-4 3 2-15,0 7 1 0,1 2-7 16,-11 1 1-16,3-7 3 16,8-3 0-16,-1-12-2 15,0-10 0-15,11-9-2 16,0-10 0-16,11-5-1 15,7-11 1-15,-4 1-1 16,3-3 0-16,1-1 0 16,-4-2 0-16,4-1 0 15,-8 4 1-15,8 2 0 16,-7 4 1-16,-1 6 0 16,1 4 1-16,-1-1 0 15,1 3 1-15,-4 4-1 16,3-1 0-16,-6-2-6 15,3-1 0-15,-7-2-9 16,4-11 1-16</inkml:trace>
  <inkml:trace contextRef="#ctx0" brushRef="#br4" timeOffset="15011.78">1898 17971 23 0,'0'6'11'16,"0"-9"9"-16,0 6 7 0,0-3-18 0,0 3 0 15,0 4 7-15,7-4 0 0,-3 3-19 16,10 0 1-16,-4 1 12 16,1-1 1-16,3 0-5 15,11-3 0-15,-11-3-4 16,7-3 1-16,-3-6-4 15,3-4 1-15,-11-3-1 16,-3-2 0-16,-7-1-2 16,0 0 1-16,-10 3-3 15,-1 4 1-15,-6 2-1 16,6 10 1-16,0 7-1 16,1 5 1-16,-1 1 1 15,1 9 1-15,3 3 1 16,0 0 1-16,3 0 0 15,4-3 0-15,4-3-1 16,3-7 1-16,3-5-4 16,8-4 1-16,3-3-8 15,-3-3 0-15,13-7-4 0,-9-6 0 16</inkml:trace>
  <inkml:trace contextRef="#ctx0" brushRef="#br4" timeOffset="15311.97">2226 17993 36 0,'-3'22'18'0,"3"-3"-15"0,0-13 29 16,0 0-31-16,0 0 0 15,0 1 0-15,0-4 0 0,-8-3-1 16,8-3 0-16,0 0 1 16,0-7 0-16,8 1-1 15,-5-7 1-15,8 4-1 16,6-4 0-16,-6 0 0 15,6-3 1-15,5 1-1 16,6 2 1-16,-7 3 1 16,7 7 0-16,-3 6 0 15,3 6 1-15,-10 7 0 16,-4-1 0-16,4 7-1 16,-11 0 1-16,7 3-3 15,3-6 1-15,5-7-8 16,6-3 1-16,0-12-9 15,4-3 0-15</inkml:trace>
  <inkml:trace contextRef="#ctx0" brushRef="#br4" timeOffset="15806.78">3718 18059 58 0,'-10'56'29'0,"10"-28"-30"0,0-18 50 0,-7 5-45 0,3 11 1 0,-3-8-1 0,4-5 1 0,-5-4-8 0,5 1 0 0,3-7 1 0,0-3 1 0,3-10-13 0,5-12 0 0,2-12-5 0,-6-7 0 15</inkml:trace>
  <inkml:trace contextRef="#ctx0" brushRef="#br4" timeOffset="15973.37">3718 17836 61 0,'7'19'30'0,"4"-10"-38"0,-8-6 56 0,5 1-49 16,2-4 0-16,4 0-2 15,0 0 1-15,7 0-6 16,-6-4 0-16,9-5-9 16,-3 3 1-16</inkml:trace>
  <inkml:trace contextRef="#ctx0" brushRef="#br4" timeOffset="16255.89">4135 18106 36 0,'0'47'18'0,"3"-19"-10"16,-3-28 25-16,0 0-29 15,-3-9 1-15,3-4 5 16,-7-6 1-16,3-6-12 16,4-6 1-16,-11-13 7 15,4-13 1-15,0-5-3 0,4-10 0 16,-4-1-3-16,14-2 1 15,-4 16-3-15,11 5 0 16,-3 4-1-16,10 9 0 16,0 10-3-16,8 12 1 15,2 10-5-15,-2 6 1 16,-8 12-12-16,-14-3 1 16</inkml:trace>
  <inkml:trace contextRef="#ctx0" brushRef="#br4" timeOffset="16436.89">3919 17918 89 0,'36'69'44'0,"66"-69"-63"16,-81-7 84-16,18-2-67 15,3 3 1-15,-3-4-15 16,-4 1 0-16,-13-10 2 15,-12 3 1-15</inkml:trace>
  <inkml:trace contextRef="#ctx0" brushRef="#br4" timeOffset="18868.15">5877 17544 25 0,'4'4'12'0,"13"-4"-12"16,-13 3 13-16,3 0-12 15,-7-3 0-15,4 0 4 16,-4 0 1-16,0 0-3 16,-4 0 0-16,4 0 5 15,-3 0 0-15,-1 0 0 16,0 6 1-16,-6 0-2 16,-1 13 1-16,1 0-3 15,3 12 0-15,-4 1-2 16,-10 12 0-16,-7 9-2 15,-4-3 1-15,-3 7-2 16,-1-1 0-16,8-6-3 0,-4-6 0 16,15-9-7-16,-4-13 1 15,14-16-8-15,7-19 0 16</inkml:trace>
  <inkml:trace contextRef="#ctx0" brushRef="#br4" timeOffset="19121.78">5652 17554 46 0,'0'16'23'0,"7"-10"-16"0,-7 3 36 0,3-3-40 15,4 4 0-15,-3 2 1 16,3 10 1-16,-7 3-7 15,3-3 1-15,1 3 1 16,-1-3 1-16,1-6-9 16,-4-6 0-16,3-7-9 15,-3-3 0-15</inkml:trace>
  <inkml:trace contextRef="#ctx0" brushRef="#br4" timeOffset="19554.63">6156 17563 72 0,'4'22'36'0,"13"-25"-46"16,-6-3 67-16,3 0-57 15,11-1 1-15,-4-2 0 16,7-1 0-16,4 1-5 16,-1 3 1-16,-6 3-6 15,0-4 1-15,-4 4-11 16,-10 0 0-16</inkml:trace>
  <inkml:trace contextRef="#ctx0" brushRef="#br4" timeOffset="19740.83">6184 17792 63 0,'0'10'31'0,"11"-4"-25"0,-4-6 51 16,7 0-56-16,-11 0 1 15,22-6-1-15,7 2 0 16,-11-2-7-16,7 0 0 16,4 0-13-16,7-10 0 0,-7 0-1 15,-1-3 0 1</inkml:trace>
  <inkml:trace contextRef="#ctx0" brushRef="#br4" timeOffset="20115.44">6844 17949 62 0,'0'9'31'0,"3"-18"-40"16,4 0 63-16,-7-13-51 15,4-10 0-15,-4-15 1 16,-4-6 0-16,-3-10-6 16,4 0 1-16,3-9 3 0,-7-9 0 15,3 2-2-15,4 1 1 16,-7 0-1-16,7 5 1 16,7 17 0-16,-3 9 0 15,6 9 0-15,5 13 1 16,-5 10-2-16,1 8 0 15,3 10-3-15,0 13 0 16,-3 9-4-16,-8 7 1 16,-3 2-13-16,0 1 0 15,-11 2-1-15,-10 1 1 16</inkml:trace>
  <inkml:trace contextRef="#ctx0" brushRef="#br4" timeOffset="20287.42">6675 17629 64 0,'10'28'32'16,"29"-3"-37"-16,-28-18 65 0,6 2-59 16,4 4 0-16,8-7-1 15,-5 0 1-15,-3-6-6 16,1-3 1-16,2 0-10 16,-3-3 0-16,-6-4-5 15,-1-2 0-15</inkml:trace>
  <inkml:trace contextRef="#ctx0" brushRef="#br4" timeOffset="20631.67">7292 17532 49 0,'0'3'24'0,"-7"-6"-22"16,3 3 42-16,4 3-41 0,-10 10 1 16,-1-1 1-16,-3 4 0 15,0 9-6-15,-4 6 0 0,1-3 4 16,3 7 1-16,-8 6-3 16,5 3 1-16,6-4-3 15,1-5 1-15,10-4-5 16,3-9 0-16,11-6-9 15,11-7 0-15,7-15-4 16,3-10 0-16</inkml:trace>
  <inkml:trace contextRef="#ctx0" brushRef="#br4" timeOffset="20808.13">7606 17607 45 0,'3'13'22'15,"-24"37"-20"-15,7-34 39 0,-7-1-38 16,7 1 0-16,-4 3 0 16,-14 3 0-16,-3 0-4 0,0 6 0 15,-4 0 2-15,11 0 1 16,-4-3-5-16,7-3 0 16,11-9-8-16,-3-1 0 15,13-12-5-15,4-9 1 16</inkml:trace>
  <inkml:trace contextRef="#ctx0" brushRef="#br4" timeOffset="21007.02">7412 17751 29 0,'14'13'14'0,"4"-10"-5"0,-11-3 20 16,3 6-23-16,-6 4 1 0,3 2 1 15,-7 4 1-15,3 0-13 16,4 2 1-16,4 1 7 15,0 0 1-15,-1-3-6 16,4-4 0-16,0-2-7 16,1-7 0-16,2-9-7 15,4-10 1-15</inkml:trace>
  <inkml:trace contextRef="#ctx0" brushRef="#br4" timeOffset="21229.89">7726 17469 41 0,'0'28'20'0,"7"7"-12"0,0-23 32 0,-7 4-36 0,3 12 0 0,5-3 2 0,2 7 0 15,-3-4-8-15,0 6 1 16,-3 7 4-16,-4 3 1 15,-7-6-6-15,-4-1 1 16,1 7-16-16,-22-15 1 16</inkml:trace>
  <inkml:trace contextRef="#ctx0" brushRef="#br4" timeOffset="22008.31">9363 17384 60 0,'-14'51'30'0,"-22"-14"-29"0,26-21 45 16,-4 6-46 0,-4 0 0-16,-3 3 0 0,-4 6 1 15,4 1-1-15,0-4 1 16,0-6-1-16,3 0 0 15,4-3-2-15,3-4 1 16,1 1-1-16,6-7 0 16,8 1-1-16,-1-7 0 15,8-3 1-15,10 0 1 16,7-9 1-16,4-1 0 0,-7-6 1 16,3-2 0-1,-3 2-1-15,-4-3 1 0,-4 3-4 16,-2 1 1-16,-1 2-3 15,-7 1 0-15,0 2-3 16,-7 4 0-16,0 9 1 16,-4 3 0-16,1 4 3 15,-1 5 0-15,1 7 4 16,3 0 1-16,0 10 4 16,0 9 1-16,7 2 2 15,3 11 0-15,4 8 1 16,4 11 0-16,3-4-2 15,-3 3 1-15,-4 6-3 16,-7-6 1-16,-7-15-3 16,-7-7 0-16,-7-6-2 15,-4-13 0-15,-10-3-1 16,-4-15 1 0,0-10-1-16,1-12 0 0,-1-20 0 15,4-2 0-15,3-19 0 0,7-7 1 16,1 1-1-16,6 3 1 15,1-1 0-15,3 14 0 16,17 5-1-16,1 7 1 16,10 6-4-16,11 6 1 15,-1 4-6-15,1-1 0 16,3-3-13-16,1-9 1 31</inkml:trace>
  <inkml:trace contextRef="#ctx0" brushRef="#br4" timeOffset="22352.55">9666 17717 65 0,'0'12'32'0,"7"-5"-33"16,-7-14 52-16,0 1-49 15,4-6 0-15,3 2 1 16,0-5 0-16,3-1-5 16,5 0 1-16,-1-3 3 15,3 1 0-15,4 5-2 16,4 0 0-16,3-2-2 16,-3 5 1-16,0 4-4 15,-1 0 0-15,8 0-2 0,-7-4 1 16,3 4 0-1,-3 0 0-15,-1-4-2 0,1 4 1 16,-4 3-5-16,1 3 0 16,-5 0-2-16,-6-3 0 15</inkml:trace>
  <inkml:trace contextRef="#ctx0" brushRef="#br4" timeOffset="22862.46">10262 17635 65 0,'4'16'32'0,"10"-25"-45"16,-14 9 68-16,0 0-54 15,-4 0 0-15,-3 0 0 16,0 0 1-16,-3 6-3 16,-4 3 1-16,-4 4 1 15,0 3 0-15,1-1 0 0,-1-5 0 16,4 2-2-16,0-2 0 15,7-4-1-15,3 0 1 16,4 0-1-16,7-2 1 16,4-1-2-16,3-3 1 15,0-3 1-15,0-1 1 16,-3-2-1-16,3 3 0 16,0 0 1-16,0 3 0 15,-3 0 0-15,-1 3 0 16,-3 3 0-16,0 4 1 15,0 5-1-15,1 1 0 16,-5-3 0 0,4-1 1-1,0-2-6-15,4-4 0 0,3-3-11 0,4-12 0 16</inkml:trace>
  <inkml:trace contextRef="#ctx0" brushRef="#br4" timeOffset="23313.18">10566 17830 55 0,'-4'66'27'0,"1"-10"-25"16,3-53 41-16,0 10-39 0,0 6 1 15,0 6 2-15,0 3 0 16,-4-3-10-16,4-3 1 15,-3-10 4-15,-1-5 1 16,1-4-3-16,3-13 0 16,0-8-1-16,3-4 1 15,1 0-3-15,3-13 1 16,0-9-2-16,0 0 1 31,0-6-1-31,0 0 0 0,3 6 0 16,5 7 1-16,6 2 2 15,3 10 1-15,1 9 3 0,3 10 1 16,1 9 0-16,-8 10 1 0,0 2-2 16,-11 1 1-16,-2 3-2 15,-12 9 1-15,-3 3-5 16,-7 4 1-16,-14-1-2 16,-4-5 1-16,-3-4-2 15,-4-10 0-15,4-2-5 16,6-4 0-16,8-2-8 15,11-14 1-15</inkml:trace>
  <inkml:trace contextRef="#ctx0" brushRef="#br4" timeOffset="23725.73">10936 17290 54 0,'7'69'27'0,"-10"25"-25"0,-1-65 44 16,1 8-45-16,-1 7 1 16,-3 0-1-16,3-3 0 15,1-7-2-15,-4-5 1 16,7-7 0-16,0-4 1 16,0-5-2-16,7-7 1 15,-4-3-1-15,-3-3 1 16,4-3-1-16,3-3 0 15,-3 0 1-15,6 6 0 16,1 3 0-16,-1-3 1 16,4 9 0-16,1 7 0 0,-1 6 0 15,0 0 0-15,3 0-1 16,1-3 0 0,0-4-2-16,3-5 0 0,4-7-10 15,-1-13 0-15,-6-12-5 16,0-3 1-16</inkml:trace>
  <inkml:trace contextRef="#ctx0" brushRef="#br4" timeOffset="24144.17">12788 17378 65 0,'-10'44'32'0,"-1"0"-37"0,8-25 61 0,-1 9-55 15,-3 19 1-15,0 6-1 16,-7 16 1-16,0-3-4 16,3 6 0-16,0-9-2 15,4-16 1-15,4-19-8 16,-1-15 1-16,4-13-9 16,4-13 0-16</inkml:trace>
  <inkml:trace contextRef="#ctx0" brushRef="#br4" timeOffset="24424.33">12679 17692 38 0,'10'15'19'0,"26"17"-8"0,-26-26 24 15,4-3-29-15,1 4 1 16,6 2 4-16,7 0 1 16,4 4-14-16,-4 3 1 15,-3 2 9-15,-1 1 0 16,-6 3-4-16,-8 6 0 15,-2-9-3-15,-8 6 1 0,-8 3-5 16,-6-2 0-16,-3-4-2 16,-11-4 0-1,3-5 0-15,0-7 0 0,4-3-1 16,3-6 0-16,4 3-1 16,4 0 0-16,3-3-9 15,3 3 1-15,1-9 0 16,3 2 0-16</inkml:trace>
  <inkml:trace contextRef="#ctx0" brushRef="#br4" timeOffset="24891.57">13077 17974 67 0,'22'6'33'0,"-12"-9"-39"0,1 6 74 15,3 0-64-15,0-3 0 16,4 0 2-16,-1 0 0 15,4-3-8-15,1-3 0 16,-1-3 4-16,-4-1 1 0,1-2-3 16,-4-4 0-16,-7-3-4 15,-7-3 1-15,-3 0-2 16,-8 3 0-16,1 7-1 16,-5 3 1-16,1 9 0 15,0 9 0-15,-3 7 2 16,2 6 0-16,5 3 1 15,3-7 1-15,0 1 1 16,7 6 1-16,3-3-1 16,4 0 0-16,7-3-4 15,8-6 1-15,6-7-13 16,11-16 0-16,-8-2-1 16,5-13 0-16</inkml:trace>
  <inkml:trace contextRef="#ctx0" brushRef="#br4" timeOffset="25129.42">13568 17109 51 0,'-11'47'25'0,"15"25"-21"0,-4-44 48 15,-4 16-49-15,1 9 0 16,-1 16 0-16,1 10 0 15,-1 18-6-15,1 0 0 16,-1 3 2-16,4-3 0 0,0-9-6 16,0-16 1-1,4-15-6-15,3-16 0 0,7-23-5 16,7-8 1-16</inkml:trace>
  <inkml:trace contextRef="#ctx0" brushRef="#br4" timeOffset="25414.94">13988 17990 59 0,'0'9'29'0,"-18"-15"-39"0,11 0 56 0,-7 6-44 0,-4 0 0 0,-6 3 3 16,-1 6 0-16,4 10-6 15,-1 3 0-15,1 0 4 16,0 6 0-16,7 0-2 0,3 0 1 16,4-2-3-16,7-1 0 15,7-13-1-15,8-6 1 16,2-6-2-16,4-6 0 16,4-6-4-16,0-4 0 15,3-9-10-15,-3-3 0 16</inkml:trace>
  <inkml:trace contextRef="#ctx0" brushRef="#br4" timeOffset="25791.5">14079 18090 56 0,'4'31'28'0,"3"-15"-28"0,-4-13 45 0,5 3-43 15,-1 1 0 1,3-4 3-1,1 3 0-15,-1-3-7 16,1 0 1-16,0-3 3 16,-1 10 1-16,-3-4-2 15,0 0 1-15,4 4-2 16,-1-4 0-16,1 3-2 16,3 1 1-16,0-1-1 15,4-2 0-15,-1-1 0 16,1-3 0-16,3-6 0 15,4 0 0-15,0-7 1 32,3-2 1-17,4-1-1 1,-4-2 1-16,0 2-1 16,-3-9 0-16,-4 3 1 15,0-3 0-15,-3 0-2 0,-4-3 0 0,-7 3-8 0,-4-3 1 0,-6-12-7 0,-4 2 1 16</inkml:trace>
  <inkml:trace contextRef="#ctx0" brushRef="#br4" timeOffset="26552.31">16288 17761 58 0,'0'22'29'0,"0"25"-33"0,0-32 52 0,-4 7-47 16,-6 3 0-16,-12 7 2 15,-13 12 1-15,-11 15-6 16,-3 10 0-16,-7 3 0 16,-1 1 1-16,4-20-6 15,11-12 0-15,10-16-9 16,11-19 0-16,10-19-1 15,11-15 1-15</inkml:trace>
  <inkml:trace contextRef="#ctx0" brushRef="#br4" timeOffset="26739.2">15826 17604 55 0,'0'41'27'0,"24"9"-35"0,-13-34 57 0,-1 6-48 0,5 9 0 0,-1 13-1 0,0 0 1 0,3 12-2 0,-2-9 0 16,-5-9-4-16,1-7 1 0,-1-9-12 16,4-16 1-16</inkml:trace>
  <inkml:trace contextRef="#ctx0" brushRef="#br4" timeOffset="26936.11">16641 17808 59 0,'3'19'29'0,"8"-22"-24"16,-4 3 48-16,0 0-49 15,3-4 0-15,8 1 1 0,3-3 1 16,4 0-8-16,-4-1 0 16,4 4 3-16,-4 0 1 15,4 0-8-15,-4-3 0 16,-7 3-15-16,-7-10 0 15</inkml:trace>
  <inkml:trace contextRef="#ctx0" brushRef="#br4" timeOffset="27171.97">16598 18005 66 0,'18'10'33'0,"14"-4"-33"0,-22-9 49 0,4 6-50 16,0-3 1-16,4 0-1 16,0-3 1-16,-1-3-4 15,4-1 0-15,-3 1-9 16,-4 0 1-16,11-13-6 16,3-3 0-16</inkml:trace>
  <inkml:trace contextRef="#ctx0" brushRef="#br4" timeOffset="27714.07">17378 17849 66 0,'0'3'33'0,"-7"-6"-42"0,3-1 63 16,-3 1-53-16,-7 0 0 15,-4 3 1-15,-3 3 1 16,-3 4-4-16,-1 2 1 16,4 7-1-16,3 2 1 15,4-2-4-15,0 0 1 16,7-4-3-16,7-5 1 16,7-1-2-16,7 0 1 0,7-6 2 15,7-9 0-15,1-4 2 16,-5 1 0-16,-6-1 1 15,-4 1 0-15,-3-1-3 16,-1 1 1-16,-3 5-5 16,0 4 1-16,-7 6-1 15,-3 4 0-15,-1 11 1 32,-3 1 0-32,-3 0 7 0,-1 3 1 0,0 9 7 15,4 7 1-15,0 3 2 16,0 9 1-16,0-3-1 15,-7 6 0-15,-4 1-3 16,-3-4 0-16,-3-3-4 16,-1-7 0-16,0-14-2 15,1-8 0-15,2 1-2 16,1 0 0-16,4-10-1 16,2-5 1-16,8-8-1 15,4-5 1-15,3-10-2 0,7-3 1 16,11-3-2-16,6 3 0 15,8 0-5-15,7-9 1 16,0-7-11-16,-8-2 0 16</inkml:trace>
  <inkml:trace contextRef="#ctx0" brushRef="#br4" timeOffset="27998.75">17939 17551 58 0,'-4'15'29'0,"-10"14"-32"15,11-23 48-15,-8 3-42 16,-3 10 1-16,-4 6 1 16,-6-3 1-16,-5 6-7 15,5 7 0-15,-1 9 5 16,4 0 0-16,10-7-2 15,8 7 0-15,6-3-5 16,11-7 0-16,7-8-6 16,4-8 0-16,3-8-9 15,1-13 0-15,6-10-2 16,7-9 1-16</inkml:trace>
  <inkml:trace contextRef="#ctx0" brushRef="#br4" timeOffset="28193.3">18309 17736 57 0,'-14'31'28'0,"-21"19"-35"0,21-37 59 15,-4 9-51-15,-3 6 1 16,-14-6 0-16,-4 6 0 16,0 3-3-16,4 4 1 15,3-7-3-15,7-6 1 0,4-6-7 16,7-7 1-16,7-15-9 15,0-13 0-15</inkml:trace>
  <inkml:trace contextRef="#ctx0" brushRef="#br4" timeOffset="28405.58">18055 17635 37 0,'11'29'18'0,"17"40"-8"16,-21-51 23-16,4 7-27 15,-4 7 0-15,0 2 1 16,0-5 0-16,0-1-10 16,3 3 0-16,1 4 5 15,0-4 1-15,3-6-6 16,0-3 0-16,0-13-4 16,4-9 0-16,-1-9-9 0,8-10 1 15</inkml:trace>
  <inkml:trace contextRef="#ctx0" brushRef="#br4" timeOffset="28646.91">18415 17563 52 0,'14'44'26'0,"14"9"-23"0,-17-34 45 16,-4-3-45-16,0 6 1 0,0 6-2 15,-3 10 1-15,-4 3-5 16,0 2 0 0,-22 39 1-1,1-22 0-15,-7-10-8 16,7-13 0-16,7-21-8 16,3-13 0-16</inkml:trace>
  <inkml:trace contextRef="#ctx0" brushRef="#br4" timeOffset="29106.67">18902 17134 67 0,'0'6'33'0,"7"0"-34"0,0-9 60 16,4-3-58-16,6-1 0 16,4-2 1-16,1-3 1 15,9 5-3-15,15-2 1 16,4 3 3-16,-1 2 0 0,-3 4 0 15,-4 7 0 1,-3 2-1-16,-11 10 0 0,-7-3-3 16,-10 6 1-16,-11 6-2 15,-11 9 0-15,-3 4-1 32,-7-3 0-17,-7 3 0-15,-4-4 0 31,0 1 0-31,1-1 0 16,6-5-5-16,4-4 1 16,3-3-7 15,4-3 1-31,7-9-10 0,0-1 0 0</inkml:trace>
  <inkml:trace contextRef="#ctx0" brushRef="#br4" timeOffset="29305.94">19001 17940 76 0,'0'40'38'0,"7"-33"-51"0,-7-7 69 16,7 0-64-16,0-4 0 16,-7 4-31-16,-11-6 1 15</inkml:trace>
  <inkml:trace contextRef="#ctx0" brushRef="#br5" timeOffset="35487.92">2769 16557 35 0,'-7'3'17'0,"-3"-13"-4"0,-1 7 17 0,1 0-26 16,-8 0 1-16,0 0 2 16,4 0 1-16,-7 0-10 15,7-1 0-15,3 4 9 16,8 4 0-16,3-1-2 16,10 9 1-16,19 1 0 15,20 2 0-15,21-5-1 16,22-4 0-16,35 0-2 15,18-6 1-15,38 4-3 16,29-4 1-16,17 6-1 16,8-3 0-16,-5 3-1 15,15-3 1-15,-24-3-1 16,2 0 1-16,-6-9-1 16,-18 6 1-16,-3-7-1 15,-18 1 1-15,-29 0-2 16,-13-1 1-16,-25 7 0 15,-18 6 0-15,-17-3-1 0,-22 0 0 16,-13 3-2-16,-22-3 1 16,-21 7 0-16,-21 5 0 15,-32 1-1-15,-29 2 1 16,-20 7 0-16,-25 7 1 16,-35 5 1-16,3 4 0 31,-162 15-1-31,28-9 1 15,39-7 0-15,25-8 0 0,0-4-1 16,24-6 1-16,11-4-1 16,7-5 1-16,11-7 0 15,24-3 0-15,-7-6-1 16,8-7 0-16,6 0 0 16,21-2 0-16,-3 5-1 15,15 1 1-15,6 6 0 16,14-3 0-16,11 2 0 15,10 1 1-15,22-3 1 16,14 0 0-16,21 3 1 16,24-1 0-16,29 1 0 15,14-3 0-15,46 3 0 16,38-3 0-16,15-1-1 16,35 1 0-16,7-6-1 15,21-1 1-15,7-6-1 16,8-3 0-16,6 0 0 15,-17 0 0-15,-1 4 0 0,-9 5 0 16,-30 0 0-16,1 1 0 16,-17-1 0-16,-19-9 0 15,-24 4 0-15,-35 2 0 16,-11-6-1-16,-25 6 1 16,-6 1-1-16,-15 2 1 15,-28 7-1-15,-21 6 1 16,-29 3-1-16,-17-3 0 15,-10 3 0-15,-26 7 1 16,-24-4-3-16,-7 6 0 16,-31 4-8-16,-33 0 1 15</inkml:trace>
  <inkml:trace contextRef="#ctx1" brushRef="#br5" timeOffset="9127.27">25700 4923 0</inkml:trace>
  <inkml:trace contextRef="#ctx0" brushRef="#br5" timeOffset="36827.64">30600 8761 31 0,'3'47'15'0,"-3"10"-8"15,-3-45 16-15,-4 10-22 16,-4 6 1-16,-6 7 0 16,-12 9 1-16,-6 6-4 15,-7 16 1-15,0 3 1 16,3 3 0-16,7-10-6 15,7-14 0-15,8-17-6 16,13-15 1-16</inkml:trace>
  <inkml:trace contextRef="#ctx0" brushRef="#br5" timeOffset="37052.47">30755 9150 49 0,'-32'63'24'0,"-10"15"-30"0,28-50 45 0,3 7-39 16,-3 12 0-16,-3-3 0 16,-5 0 0-1,1 6-2-15,4-10 0 0,3-2-11 16,7-10 0-16</inkml:trace>
  <inkml:trace contextRef="#ctx0" brushRef="#br5" timeOffset="37279.26">30970 9495 35 0,'-14'63'17'0,"-17"-10"-9"16,20-37 20-16,0 12-27 16,-6 3 0-16,-1 10 1 0,0 9 0 15,-3-3-3 1,0 3 1-16,3-6-3 0,8-6 0 16,6-13-9-16,4-9 1 15</inkml:trace>
  <inkml:trace contextRef="#ctx0" brushRef="#br5" timeOffset="37513.1">31115 10056 28 0,'-14'72'14'0,"-14"-15"-11"16,17-42 15-16,-7 10-17 15,-3 7 1-15,0 9 0 16,-4 9 0-16,-3-3-4 16,7 0 0-16,3-10-6 15,4-8 1-15</inkml:trace>
  <inkml:trace contextRef="#ctx0" brushRef="#br5" timeOffset="37743.44">31358 10244 36 0,'-21'57'18'0,"-32"5"-17"0,43-40 29 15,-4 10-29-15,-8 9 1 16,5 2 0-16,3 4 0 15,3-9-3-15,1-3 1 16,3-7-3-16,3-6 0 16,4-10-8-16,11-5 0 15,6-14-1-15,4-5 1 16</inkml:trace>
  <inkml:trace contextRef="#ctx0" brushRef="#br5" timeOffset="37969.11">31457 10658 39 0,'-10'57'19'0,"-12"-4"-22"15,15-34 40-15,0 12-36 16,-7 7 1-16,0 9 1 16,-4-6 1-16,1-4-5 15,-1-2 0-15,4-1 3 16,0-9 0-16,3-6-4 15,8-6 1-15,3-10-5 16,0-3 1-16,10-3-8 16,1-4 0-16</inkml:trace>
  <inkml:trace contextRef="#ctx0" brushRef="#br5" timeOffset="38221.86">31591 11063 39 0,'4'44'19'0,"-8"12"-19"0,1-40 30 15,-4 3-28-15,-4-4 0 0,-3 10 3 16,0 0 1 0,0 4-7-16,0-1 0 15,0-6 4-15,-1 0 0 0,1-3-3 16,0-7 1-16,7 1-6 15,0-4 1-15,4-9-8 16,3 0 1-16,10-9-3 16,4-7 1-16</inkml:trace>
  <inkml:trace contextRef="#ctx0" brushRef="#br5" timeOffset="38402.35">31616 11292 19 0,'14'3'9'0,"-3"12"4"15,-11-2 13-15,0 0-24 16,-4 5 0-16,1 7 3 15,-1 4 0-15,1 5-6 16,-5 4 1-16,1-1 3 16,-3-12 0-16,-1 1-1 15,1-4 1-15,-1-1-3 0,1 1 1 16,2-6-5 0,5-6 1-16,3-4-9 0,11-9 1 15</inkml:trace>
  <inkml:trace contextRef="#ctx0" brushRef="#br5" timeOffset="38585.28">31877 11357 39 0,'7'48'19'0,"-25"46"-14"0,11-63 30 0,-7 7-34 15,-7 12 0 1,-14 19-19-1,-4-16 0-15,-3-9 14 16,6-10 1-16</inkml:trace>
  <inkml:trace contextRef="#ctx0" brushRef="#br5" timeOffset="40865.12">7899 16729 47 0,'-11'16'23'0,"4"-13"-14"15,7-3 24-15,0 0-29 16,0 0 1-16,7-6 4 15,4-7 1-15,10-6-11 16,4-15 0-16,3-13 8 16,11-16 0-16,14-3-3 15,3-15 1-15,11-7-2 16,-7-3 0-16,3 0-2 16,-6-3 1-16,-8 19-2 15,-10 3 0-15,-4 6 0 16,-6 3 1-16,-5 16-2 15,1 9 0-15,-7 13-2 0,-1 16 1 16,-3 15-1-16,-7 10 1 16,-7 21-1-16,-7 14 1 15,-3 24 0-15,-1 0 1 16,1 10 0-16,-15 6 1 16,4 6 0-16,0 3 0 15,3-3-1-15,0-6 1 16,11-9-2-16,-3-16 0 15,10-16-2-15,-7-9 1 0,7-10-3 16,7-9 1 0,-4-13-6-16,4-18 1 0,0-16-7 15,-7-10 1-15</inkml:trace>
  <inkml:trace contextRef="#ctx0" brushRef="#br5" timeOffset="41073.99">8139 16503 72 0,'0'25'36'0,"42"-9"-43"16,-24-10 70-16,3 1-62 16,18-4 1-16,10-6-1 15,11-4 0-15,-11-2-6 16,1 0 1-16,3-4-10 0,0-6 1 15,-1-12-8-15,5-1 0 16</inkml:trace>
  <inkml:trace contextRef="#ctx0" brushRef="#br5" timeOffset="41348.58">9095 15977 62 0,'0'15'31'0,"0"39"-35"0,-7-45 53 0,0 13-47 16,-4 15 0-16,-7 7 0 16,1-3 1-16,-12 12-5 15,8 10 1-15,-3 9 0 16,6-12 0-16,7-7-7 15,4-12 1-15,7-13-10 16,11-12 1-16,3-26-2 16,4-15 0-16</inkml:trace>
  <inkml:trace contextRef="#ctx0" brushRef="#br5" timeOffset="41539.19">9169 15638 61 0,'21'3'30'0,"4"57"-35"0,-22-42 63 16,1 20-56-16,-4 18 1 16,0 13 1-16,-7 16 0 15,-4 12-6-15,-3 16 1 16,3 6-1-16,1 7 1 16,3-23-8-16,0-15 0 15,10-22-11-15,4-16 1 16</inkml:trace>
  <inkml:trace contextRef="#ctx0" brushRef="#br5" timeOffset="41931.79">11331 16290 63 0,'-3'25'31'0,"-1"-12"-24"0,1-7 52 16,-8 7-56-16,-10 8 0 15,-14 17 0-15,-11 9 1 16,-4 3-6-16,-10 10 0 16,-3 6 0-16,6-7 1 15,12-5-9-15,6-14 1 16,11-8-12-16,10-23 0 15</inkml:trace>
  <inkml:trace contextRef="#ctx0" brushRef="#br5" timeOffset="42126.83">10940 16133 64 0,'17'25'32'0,"4"44"-28"16,-17-50 50-16,3-3-54 15,4 12 0-15,3 7 0 16,0 2 0-16,7 7-3 16,7 0 0-16,8 0-5 15,2-6 0-15,-2-4-11 16,-5-6 0-16</inkml:trace>
  <inkml:trace contextRef="#ctx0" brushRef="#br5" timeOffset="42697.92">12760 16638 65 0,'-7'10'32'0,"10"2"-29"0,-3-9 53 15,0 7-53 1,-3 8 1-16,-1 8 1 0,1 2 0 16,-4-3-8-16,0 0 1 15,3 0 0-15,4 0 0 16,4-3-10-16,3-9 1 15,7-13-11-15,-3-7 1 16</inkml:trace>
  <inkml:trace contextRef="#ctx0" brushRef="#br5" timeOffset="42850.02">12922 16444 41 0,'4'41'20'0,"10"-38"-23"16,-7-3 23-16,0 0-39 16,4-7 0-16</inkml:trace>
  <inkml:trace contextRef="#ctx0" brushRef="#br5" timeOffset="43251.93">13074 16876 41 0,'-4'16'20'0,"1"-13"-25"0,3-3 40 16,0 0-35-16,0-6 0 15,3 0 2-15,4-4 0 16,4-5-2-16,7-7 1 16,3-6-1-16,0-7 0 15,4 10-2-15,3-3 1 16,4-4-1-16,-1 7 1 16,1 6 0-16,3 7 0 0,1 12 4 15,-4 6 0 1,-1 7 3-16,-6 12 1 0,-7 9-1 15,-1-2 0-15,1 5-2 16,0 1 0-16,-1-7-7 16,1-3 0-16,-1-6-12 15,8-12 0-15,3-10-2 16,11-6 1-16</inkml:trace>
  <inkml:trace contextRef="#ctx0" brushRef="#br5" timeOffset="44123.75">15501 15889 73 0,'0'3'36'16,"4"6"-47"-16,-4-6 77 0,0 4-65 16,-7 5 1-16,-4 10 1 15,-7 10 1-15,-3-1-5 16,-14 13 1-16,-4 12 2 16,0 16 1-16,4 19-1 15,3 19 0-15,0 9-1 16,8 7 1-16,10 2-3 15,7-18 0-15,7-16-4 16,0-12 1-16,3-23-6 16,11-21 1-16,4-19-13 15,10-19 0-15,-3-13 0 16,17-15 0-16</inkml:trace>
  <inkml:trace contextRef="#ctx0" brushRef="#br5" timeOffset="44706.79">15617 16773 72 0,'8'63'36'0,"16"-26"-52"0,-13-27 75 0,-1 9-57 16,5 3 0-16,2 3 0 15,1 0 0-15,-1-3-2 16,5-7 0-16,-5-2 2 15,1-4 0-15,0-2-2 16,-1-7 1-16,1-10-1 16,-1-6 0-16,1-9-1 15,-4-3 0-15,-3-9-1 16,-4-17 0-16,-4-5 0 16,-6-13 0-16,-4-7-1 0,3 4 0 15,1 9 0 1,-1 0 0-16,4 3 1 31,4 4 0-31,3 12 1 0,0 12 1 0,0 10 1 0,7 10 1 16,-3 5 1-16,3 4 1 15,3 3 0-15,8-4 1 16,7 1-1-16,10 0 0 16,4-3-1-16,3-1 1 15,18-2-2-15,0-1 0 16,-3 0-6-16,-1 7 1 15,-17-9-19 1,-18-1 1-16</inkml:trace>
  <inkml:trace contextRef="#ctx0" brushRef="#br5" timeOffset="45203.82">16288 16293 61 0,'3'7'30'0,"-6"-11"-20"16,3 4 36-16,0 0-45 15,0 0 1-15,0 0 0 0,0 4 1 16,-4-1-4-16,-3 0 0 15,-7-3 2-15,-4 3 1 16,1-3-2-16,-4 0 1 16,-1 0-2-16,5 3 1 15,-1 6-1-15,4-2 0 16,3 5-1-16,8 1 1 16,6-1-2-16,5-2 1 15,6-7-1-15,0-3 1 16,0-3 0-16,0-10 0 15,0 1 0-15,0 2 1 0,-3 4 0 16,3-3 1-16,-4 2-1 16,1 4 0-16,-7 3 0 15,-1 3 1-15,1 10 0 16,-1 3 0-16,-3 5 0 16,0 8 1-16,0-1 0 15,0 0 0-15,0 0-2 16,0 1 1-16,0-7-7 15,4-7 1-15,-1-12-11 16,-3-6 1-16</inkml:trace>
  <inkml:trace contextRef="#ctx0" brushRef="#br5" timeOffset="45474.52">16633 16290 64 0,'-10'35'32'0,"-18"-17"-32"0,17-5 54 16,-7 6-52-16,-6 12 0 16,-8 10 1-16,-7 6 1 15,0 13-5-15,-3 8 0 0,0-2 1 16,3-3 0-1,0-3-5-15,7-1 1 0,11-5-8 16,7-11 0-16,14-8-8 16,4-19 0-16</inkml:trace>
  <inkml:trace contextRef="#ctx0" brushRef="#br5" timeOffset="45822.35">16478 16804 75 0,'25'32'37'0,"7"-13"-45"15,-18-16 71-15,7 0-63 16,4 0 1-16,3 0 1 0,-3 0 0 16,-4-6-3-16,-4 6 1 15,-2-6 0-15,-8 0 1 16,-7 3-1-16,-4 6 0 15,-3 7-1-15,-4 2 1 16,1 4 0-16,-4 0 0 16,3 3 0-16,4 0 1 15,0 0-1-15,3-3 0 16,8 0 0-16,3 3 0 16,4-4-2-16,-1 4 0 15,4-9-5-15,4-7 0 16,3-12-11-16,0-7 0 15,-3-6-4-15,7-2 1 0</inkml:trace>
  <inkml:trace contextRef="#ctx0" brushRef="#br5" timeOffset="46022.28">17177 16867 67 0,'-18'41'33'0,"-7"40"-39"15,18-59 65-15,-3 10-59 16,-4 2 1-16,-11 10 0 16,-10 6 0-16,-4 0-5 15,0-6 0-15,-10-9-15 16,-1-10 0-16</inkml:trace>
  <inkml:trace contextRef="#ctx0" brushRef="#br5" timeOffset="49994.35">17844 16124 39 0,'-11'3'19'0,"-3"-3"-9"0,10 0 26 16,1 0-30-16,-1 0 0 0,1 0 6 15,3 0 0-15,7-6-13 16,7 3 0-16,7-1 11 15,0 1 0-15,14 3-3 16,18 0 1-16,-3 3-3 16,-1 4 1-16,-6 2-4 15,-8 1 1-15,-11-1-3 16,-9 4 0-16,-15 2-1 16,-7 4 0-16,-8-3-2 15,-6-1 1-15,-3 1-2 16,-5-3 1-16,5-1 0 15,2 1 1-15,5 2-1 16,3 1 0-16,3 0 1 16,8-4 0-16,10 4 2 15,7 0 0-15,7-1 0 0,11 1 1 16,3 0 0-16,0-1 1 16,-3 4 0-16,-7 0 0 15,-8 3-1-15,-10 6 0 16,-14-3-1-16,-7 3 1 15,-18 7-3-15,-10-1 0 16,3 4-4-16,1 0 1 16,-1-7-8-16,3-3 1 15,8-12-9-15,0-7 1 16</inkml:trace>
  <inkml:trace contextRef="#ctx0" brushRef="#br5" timeOffset="50744.07">18284 15795 54 0,'-7'25'27'0,"4"-16"-25"0,3-9 42 16,0 0-40-16,0 0 1 15,0 0 1-15,0 0 1 16,7-3-8-16,4 0 0 0,6 0 7 15,4-4 0-15,8 4-1 16,-1 0 0-16,7-3-2 16,11-3 1-16,3-4-2 15,-3 7 0-15,-3-1-1 16,-8 1 0-16,-7 3-2 16,-3 0 1-16,-8 3-2 15,-3-3 0-15,-3 6-1 16,-4 6 1-16,-3 10-2 31,-4 9 1-31,-4 4-2 0,-6 8 1 0,-1 4 1 16,0 3 0-16,1 4 1 15,-1 5 1-15,1 0 0 16,-1 7 1-16,7 3 1 16,8 3 0-16,3 0 1 15,4-9 0-15,3-4 0 0,3-3 0 16,-2-3 0-16,-8 1 1 15,-14-7-2-15,-18 3 1 16,-21 6-6-16,-18 6 1 16,-24 7-12-16,-21-9 1 15,-11-16-7-15,11-10 1 16</inkml:trace>
  <inkml:trace contextRef="#ctx0" brushRef="#br5" timeOffset="57139.64">29147 2217 41 0,'3'15'20'0,"11"4"-7"15,-10-13 21-15,-1-2-33 16,1 2 1-16,-4 3-1 15,0 1 0-15,0-7-2 16,0 3 0-16,0-6 2 16,0 0 0-16,0 0-4 15,3-9 1-15,4-1-9 16,0 1 0-16,0-1-3 16,8 1 1-16</inkml:trace>
  <inkml:trace contextRef="#ctx0" brushRef="#br5" timeOffset="57410.24">29746 2339 48 0,'4'12'24'0,"-1"-12"-29"0,-3 0 46 0,0 0-42 15,-3-3 0-15,-1-3 0 16,-3-3 1-16,0-4-7 16,-3 4 0-16,-5-7-6 15,-2 7 0-15</inkml:trace>
  <inkml:trace contextRef="#ctx0" brushRef="#br5" timeOffset="57845.79">29023 2536 40 0,'-3'7'20'0,"-1"12"-20"0,4-10 32 0,-4 0-31 16,1 4 1-16,-1 9 2 15,1 6 1 1,-1-3-6-16,4 7 1 0,4-1 3 16,10 3 1-16,7-2 0 15,7-4 0-15,11-6-1 16,14-13 1-16,14-15-2 15,-7-13 0-15,4 0-3 16,-4-9 0-16,-15 3-15 16,-9-3 0-16</inkml:trace>
  <inkml:trace contextRef="#ctx0" brushRef="#br5" timeOffset="58461.18">30131 2618 23 0,'81'-72'11'0,"-21"-28"9"0,-46 74-2 0,-3-17-14 15,-4-4 0-15,-7-13 2 16,-11-3 1-16,-10-3-8 15,-21-3 0-15,-4 13 6 16,-14 12 0-16,-14 10-2 16,-15 8 0-16,-6 14-2 15,0 12 1-15,-14 12-3 16,-1 14 0-16,-10 11-4 16,14 16 0-16,8 10-2 15,2 6 0-15,5 13 0 16,-1 24 1-16,14 10 1 15,11 4 0-15,11 8 4 0,17-2 1 16,14-20 1-16,15-2 1 16,24-20 1-16,28-18 0 15,15-22 1-15,31-19 0 16,39-15 0-16,7-36 0 16,21-8-2-16,0-19 1 15,-10-10-3-15,-25-12 1 16,-18-4-2-16,-24-2 1 15,-18-1-2-15,-14 4 0 16,-18-1-9-16,-17 7 0 16</inkml:trace>
  <inkml:trace contextRef="#ctx0" brushRef="#br5" timeOffset="59707.32">29041 6375 44 0,'7'28'22'0,"21"0"-18"0,-14-25 34 15,4 0-36-15,6-6 1 16,12-6 1-16,10-16 1 16,3-3-6-16,4-19 0 15,-7-13 3-15,0-12 1 16,-4 6-2-16,0-3 0 15,-6 9-2-15,-8 1 1 16,-7 15-1-16,-7 6 0 16,-7 13-1-16,-7 13 0 15,-11 12-2-15,-6 12 0 16,-1 16 0-16,1 23 0 0,-1 14 1 16,0 8 0-16,-3 14 1 15,7 20 0 1,3 6 2 15,8-10 0-31,-4 7 0 0,3-19 0 0,4-13 0 0,-3-18 0 0,-1-16-1 16,-6-13 1-16,-8-12 0 15,-10-16 0 1,-15-12 0-16,-6-7 1 0,-14-18-1 16,-1-4 1-16,-3-9 0 46,-3-9 0-46,-5-1-1 16,5 4 1-16,6 3-1 0,1 9 1 0,-1 6-1 0,1 10 1 0,10 10 0 16,4 8 0-16,6 7 0 0,4 0 0 15,15 7 0 1,13 2 0-16,11 0 1 0,25 1 1 31,137-26 0-31,32-15 1 16,14-4-1-16,18-12 0 15,-14-3-1-15,-4 6 0 16,-28 0-1-16,-29 0 0 47,-34 7-2-47,-32 5 0 0,-33 7 0 0,-34 6 0 0,-36 23 0 0,-31 8 1 0,-43 16-1 16,-45 23 1-1,-47 14-1-15,-31 29 1 0,-35 16-4 16,-15 6 0-16,-10 13-12 15,24-7 1-15,15-9 0 16,42-16 0 0</inkml:trace>
  <inkml:trace contextRef="#ctx0" brushRef="#br5" timeOffset="64795.49">1217 10012 40 0,'4'13'20'0,"20"18"-11"0,-20-21 20 0,6 8-27 16,-3-2 1-16,8 3 1 16,2 12 1-16,-6 1-6 15,6 2 0-15,-6 7 4 16,7 6 0-16,-4-3-2 15,-7-3 0-15,7-10 0 16,-7-9 1-16,4-22 1 16,-4-25 1-16,3-19 0 15,15-25 0-15,10-35 0 16,18-30 0-16,25-14-8 16,10-18 1-16,4-3-15 15,6 15 0-15</inkml:trace>
  <inkml:trace contextRef="#ctx0" brushRef="#br5" timeOffset="65561.49">321 14898 40 0,'18'31'20'0,"6"19"-14"0,-13-37 21 0,7 9-25 15,-8 6 1-15,1 0 2 16,-1-3 1-16,-3-6-6 16,4-3 0-16,0-4 4 15,-4 1 1-15,3-10 0 16,4-15 0-16,11-20-1 16,7-27 1-16,10-26-3 15,18-15 1-15,0-29-8 16,7-12 0-16,-3-13-13 15,24-9 0-15</inkml:trace>
  <inkml:trace contextRef="#ctx0" brushRef="#br5" timeOffset="69464.91">2611 6776 22 0,'35'-50'11'0,"11"-7"0"0,-36 39 11 0,8-7-17 16,-7-4 0-16,-1 1 1 16,-10 0 1-16,-10 6-8 15,-8 0 0-15,-14 6 6 16,-3 1 0-16,-7 5-3 16,-18 1 1-16,-11 6-1 15,-28 9 0-15,-3 3-2 16,-18 16 1-16,-7 10-1 15,-4 15 1-15,1 10-1 16,3-1 0 0,7 10 0-1,4 3 1-15,3 16-1 0,14 6 0 0,0 10 0 16,11 9 1-16,7 6-1 16,0 6 1-16,10-12-1 15,11-3 1-15,11 0-1 16,20 3 0-16,12-4 0 15,13-2 1-15,15-7-1 16,28-6 0-16,10-9-1 16,22-13 1-1,20-12-1-15,29-23 1 0,0-15-1 0,14-15 1 16,-10-17-1-16,3-12 1 16,-25 0-1-16,-3-6 0 15,0-13 0-15,-1-6 1 16,-16-12-1-16,-5-14 1 15,-6-8-1-15,-8 6 1 16,-6-10-1-16,-8-9 1 0,-17 3 0 16,7-6 1-16,-8-4-1 15,-2-2 0-15,-8-7 0 32,-4-6 1-32,5 3 0 0,-12 4 0 0,1 5-1 15,-4 1 1-15,-4-1 0 16,-3 16 0-1,-3 7 0-15,-4 15 0 0,-14 3-1 16,-11 19 1-16,-18 10-1 16,-10 12 1-16,-17 16-4 15,-1 9 1-15,-13 12-2 16,-1 17 1-16,-18 12-1 16,29-13 1-16,-25 35-2 15,-3-3 1-15,7 6 1 16,3-4 0-16,0 8 0 15,8 2 0-15,13 0-1 16,7 3 0-16,4 4-6 16,4 6 0-16</inkml:trace>
  <inkml:trace contextRef="#ctx0" brushRef="#br5" timeOffset="70262.16">3778 6726 56 0,'7'9'28'0,"4"-9"-38"15,-11 0 57-15,10-3-47 16,-6 0 0-16,3-3-1 0,4-4 1 16,-4 1-2-16,3 0 0 15,-6 2-8-15,6 1 0 16,-3-3-5-16,8-1 1 16</inkml:trace>
  <inkml:trace contextRef="#ctx0" brushRef="#br5" timeOffset="70487.81">4184 6528 61 0,'14'22'30'0,"-7"-28"-41"15,-3 12 59-15,3-6-48 16,-7 0 0-16,3 0-8 16,-3 0 1-16,7-9-5 15,-17 9 0-15</inkml:trace>
  <inkml:trace contextRef="#ctx0" brushRef="#br5" timeOffset="71101.28">3768 6970 31 0,'0'16'15'0,"-11"-6"-1"0,11-10 10 0,0 3-18 15,4 0 0-15,3-3 4 16,-4 0 1-16,4 3-14 16,4 0 1-16,6-3 8 15,-6 0 0-15,0 0-3 16,6-6 0-16,-6 0-3 16,3-4 1-16,4-2-1 15,10-7 1-15,-7-3-2 16,7 0 1-16,-7 6-1 15,8 1 1-15,-8 5-1 16,0 4 1-16,-3-4-1 16,3 7 1-16,-11 0-1 0,1-6 1 15,0 6-1-15,-1 0 1 32,11 18 0-32,-3 4 0 15,0-3-1-15,3-4 1 16,0-5-1-16,7-4 1 15,0-10-1-15,-3-5 1 16,-4-4-4-16,-3-3 0 16,-8-6-12-16,-10 3 1 15</inkml:trace>
  <inkml:trace contextRef="#ctx0" brushRef="#br5" timeOffset="71715.48">4685 6666 35 0,'32'-28'17'0,"14"-47"-8"0,-36 47 18 15,4-4-23-15,4-12 1 16,-1-3 2-16,-13-6 0 15,-8 0-9-15,-6 9 1 16,-15-3 5-16,-10 9 1 16,-25 1-3-16,-11 11 1 15,-13 1-2-15,-4 13 1 16,-15 9-1-16,1 12 0 16,-18 7-3-16,11 12 0 0,-1 10-3 15,4 9 1-15,15 9-2 16,3 7 1-16,17 18-1 15,11 7 0 1,21 47 2 0,29-13 1-16,31-15 3 15,14-19 0 17,39-19 4-32,32-29 0 0,17-24 0 0,36-25 1 0,7-23-1 15,-14-18 0-15,-15 3-2 16,-27-9 0-16,-29 2-5 15,-21-2 1-15,-21-7-13 16,-29 1 1-16,-20-1 0 16,-8 0 1-16</inkml:trace>
  <inkml:trace contextRef="#ctx0" brushRef="#br5" timeOffset="74211.82">910 5177 31 0,'0'37'15'0,"-17"1"-2"15,17-32 15-15,0 1-24 16,0 2 0-16,7-3 2 16,0-3 1-16,3-6-9 15,1-6 1-15,14-13 5 0,10-3 0 16,7-13-2-16,15-18 0 15,3-13-1-15,0-10 0 16,-1 4-1-16,-6 0 0 16,4 6-1-16,-8 0 1 15,-6 16-2-15,-12 9 0 16,-2 9-1-16,-1 10 0 16,-18 6-1-16,1 13 0 15,-11 15 0-15,0 4 1 16,-11 12-1-16,-6 13 1 0,6 15 1 15,-10 19 1-15,10 10 0 16,-6-4 0-16,13 7 1 16,-3-10 1-16,7-9 1 15,0-16 0-15,7-16 0 16,-7-12 0-16,11-12 1 16,-8-16 0-16,4-10 0 15,-7-6 0-15,4-6-2 16,-4 0 1-16,-4-7-1 15,-3 10 1-15,-7-6-2 16,-3 15 1-16,-5-3-1 16,-16 10 0-16,-22 9 0 15,-11 3 1-15,-10 12-1 16,-7 11 0-16,-4 2 0 16,-3-3 1-16,-4 3-1 15,25 0 1-15,7-3-1 16,7-3 0-16,28-3 0 0,4-6 0 15,28-7-1-15,21-9 0 16,18-13-1-16,17-21 0 31,128-95-2-31,3 10 0 16,-7 6 0-16,-29 15 0 16,-13 10 1-16,-39 19 1 15,-18 16 3-15,-21 12 1 16,-21 19 3-16,-29 25 0 15,-38 25-1-15,-25 22 1 16,-35 34-1-16,-32 38 0 0,-42 41-11 16,-22 35 0-16,-20 18-7 15,-763 778 28-15</inkml:trace>
  <inkml:trace contextRef="#ctx0" brushRef="#br5" timeOffset="76371.7">21883 4484 38 0,'116'-10'19'0,"64"26"-15"16,-130 0 20-16,24 6-23 15,14 15 1-15,18 32 2 16,-11 10 1-16,11 30-5 15,0 14 0-15,-1 12 3 16,-2 18 0-16,-15 32-3 16,-14-9 0-16,-18 6-10 0,-13-13 1 15,-11 0-5-15,-11-40 1 16</inkml:trace>
  <inkml:trace contextRef="#ctx0" brushRef="#br5" timeOffset="76866.29">22860 6682 48 0,'28'56'24'0,"53"60"-30"15,-45-81 46-15,10 9-38 16,10 9 0-16,4-6 1 16,-4 0 0-16,-6 3-4 15,-8 4 0-15,-3-14 3 16,-7-5 0-16,-4-7-2 15,-7-9 0-15,0-10 0 16,-3-12 0-16,-1-16 1 16,1-6 0-16,7-19 0 15,7-15 0-15,6-16 1 0,8-7 0 16,0-6 0-16,-11 26 1 16,-10-7-2-16,-14 12 1 15,-11 7 1-15,-11 9 0 16,-24 16-1-16,-22 22 0 15,-24-3-1-15,-28 15 1 16,-25 13-3-16,-7 3 1 16,-11-3-13-16,-17-3 1 0,17-7-7 15,28 1 1-15</inkml:trace>
  <inkml:trace contextRef="#ctx1" brushRef="#br5" timeOffset="50687.9">5232 6199 0,'0'0'16,"0"0"-1,0 0-15,0 0 16,3 6-16,1 1 15,6-1 1,-6 6-16,6-8 16,1-1-1,0 3-15,-1 0 16,15 4 0,-11-4-16</inkml:trace>
  <inkml:trace contextRef="#ctx0" brushRef="#br5" timeOffset="78487.72">10181 8971 17 0,'-10'22'8'0,"10"-13"-3"16,0-9 8-16,3-3-12 15,4-6 1-15,0 0 3 16,4-4 0-16,6 0-4 16,12 1 0-16,6 6 3 15,7-4 1-15,8 7-1 16,20 3 1-16,4 0-2 15,18 0 1-15,14 3-2 16,17-3 0-16,15-3 0 16,10-3 1-16,21 0 0 15,8-4 1-15,13 1-1 16,4-4 0-16,14 1-1 0,8 2 1 16,2 7-2-16,5 6 1 15,-5 10-2-15,12 2 1 16,-5 11-1-16,8 5 0 15,4-9 0-15,-1 0 0 16,-3-7 1-16,0-11 0 16,3-4 0-16,0-16 1 15,8-3-1-15,6-3 1 16,-6-6-1-16,10 6 0 16,-11-3-1-16,11 3 0 0,-14 0-1 15,7-3 1-15,-11-6-1 16,8 2 1-16,-11-5-1 15,-11-10 1-15,-7-3-1 16,-7 9 0-16,-14 1-3 16,-14 2 1-1,-7 7-12-15,-25 9 0 0</inkml:trace>
  <inkml:trace contextRef="#ctx0" brushRef="#br2" timeOffset="95828.9">30649 8466 19 0,'50'28'9'0,"-15"-24"2"0,-28-4 9 15,0 0-20-15,-7 0 1 16,-10-10 2-16,-12-2 1 16,-6-10-5-16,-14 0 1 0,-22-3 2 15,-13 6 1-15,-26 3-1 16,8 7 1-16,-7-1-1 15,-4 4 1-15,0 3-1 16,4 0 1-16,17 6-1 16,11 6 1-16,7 7-1 15,7 9 0-15,11-6 0 16,10 12 0-16,11 10-1 16,17 0 1-16,18 6-1 15,18 9 1-15,24 7-2 16,25-7 1-16,15-5-1 15,6-11 1-15,14-5-2 16,8-13 1 15,-5-10-1-31,-9-12 1 0,-12-9-1 0,-6-16 1 0,0-10 0 16,-15-8 1-16,-13-8 0 16,-11 1 0-16,-15-6-1 15,-13-10 1-15,-18 9-1 0,-18-8 1 16,-6 2-1-16,-19 0 1 15,-13 10-1-15,-15 6 0 16,-20 6 1-16,-5 19 0 16,-2 16 0-16,-5 15 0 15,5 23 0-15,-8 15 1 16,14 9-2-16,14 16 1 0,18 3 0 16,11 13 0-1,14 0 0-15,10 0 0 0,18-16-1 16,28-3 1-16,25-6-1 15,25-13 1-15,13-9-1 16,19-13 0-16,9-9-1 16,-2-13 1-16,-11-6 0 15,-18-19 0-15,-4-12 0 16,-10-16 1 0,-10-57-1-1,-25 16 0-15,-18 4 0 16,-18 2 1-16,-21 16-1 15,-20 7 0-15,-12 2 0 16,-17 20 0-16,4 24 0 16,-8 10 0-16,0 19 0 15,1 12 1-15,6 13 0 16,-3 12 0-16,14 7-1 16,11 9 1-16,13 0-1 0,22 0 1 15,14-10-1-15,18-12 0 16,21-6-1-16,14-3 1 15,24-7-1-15,19-9 1 16,6-10-1-16,-3-5 1 16,-18-7-1-16,0-16 0 15,-4-12 1-15,-9-19 0 16,-19-16 0-16,-14-6 0 16,-17 3 0-16,-22-6 0 15,-6-3 0-15,-22 6 0 0,-21-3 0 16,-14 6 1-16,-18 6-1 15,4 20 1-15,0 11-1 16,-4 20 1-16,-3 12 0 16,7 13 0-16,-4 15 0 15,15 16 0-15,10 0 0 16,10 6 0-16,19 1-1 16,17 8 1-16,24 11-1 15,22-14 1-15,24 1-1 16,11-10 0-16,25-3-1 15,21-13 1-15,3-12-1 16,-13-15 0-16,-15-14 0 16,-3-11 0-16,-1-23 0 15,-13-12 1-15,-15-7-1 16,-13 4 1-16,-15-10-1 16,-14 3 1-16,-25 3 0 15,-10 1 0-15,-14 2 0 16,-22 7 0-16,-17 13 0 0,-17 11 1 15,2 14-1-15,-6 12 1 16,4 9-1-16,2 4 0 16,8 12 0-16,4 19 1 15,6 0-1-15,11 12 1 16,14 13-1-16,11 6 1 16,17-2-1-16,18-4 1 0,14-7-1 15,18-8 1-15,21-11-2 16,3-11 1-16,26-4-1 15,2-12 1-15,-3-13-1 16,1-13 0 15,-12-5 0-31,-6-23 0 0,-8-12 0 0,-7-6 0 0,-10-10 0 16,-3 0 0-16,-19-9 0 16,-13 6 1-16,-22-4 0 15,-28 4 0-15,-17 4-10 16,-18 8 1-16,-8 16-6 15,12 23 0-15</inkml:trace>
  <inkml:trace contextRef="#ctx0" brushRef="#br1" timeOffset="173596.39">2332 6967 12 0,'14'-12'6'0,"11"-16"6"15,-22 15 6-15,8 1-15 16,6-4 0-16,-6 3 4 15,-7 1 0-15,3-7-8 0,0 6 0 16,-14 1 5-16,0-1 1 16,-8 4-3-16,-6-1 1 15,-3 1-1-15,-1 3 0 16,-10 0-2-16,-8-1 1 16,1 4 0-16,-7 3 0 15,10 3 0-15,-11 7 0 16,1 2-1-16,-11 1 1 15,0 6 0-15,-7 9 0 16,3 6-1-16,-3-2 1 0,7-1-1 16,8 3 1-16,2 4-1 15,1 3 0-15,-1-3 0 16,-6 5 1-16,3 4-1 16,4-6 0-16,6-3 0 15,-3 3 0 1,-3 3 0-16,10 3 1 0,8-4-1 15,-1 11 1-15,4-1-1 16,6-3 1-16,5 0-1 16,-4-3 0-16,10 0 1 15,0-3 0-15,1 3-1 16,10-3 1-16,0 3 0 16,3 4 0-16,8 5 0 15,14 10 1-15,-1-13-2 16,5 0 0-16,2-6-1 15,8-3 0-15,-7-3 0 16,3 0 0-16,4-13 0 0,-7-6 0 16,-1 0 0-16,1-6 0 15,-4-1 1-15,8-5 0 16,6-4-1-16,7-6 1 16,4-3 0-16,7-3 0 15,7-7-1-15,-7 1 1 16,-7-4-1-16,4-3 1 15,-19 0 0-15,1-3 0 16,4-6-1-16,-5-6 1 0,1-4-1 16,11 0 1-16,3-2 0 15,-4-7 0-15,0 3-1 16,1 3 1-16,-12-6-1 16,1 0 1-16,-7 3 0 15,-4-9 0-15,-3-1-1 16,0-5 1-16,-11-1-1 15,3-3 1-15,-6 4 0 16,0-1 0-16,-4-2 0 16,-7 2 1-16,0-3 0 15,-7 1 0-15,-11 2 0 16,4 10 1-16,-4-4-1 16,-3 11 0-16,-7 5 0 15,0 3 0-15,3 7 0 16,-14 3 1-16,0 6 0 15,-3 4 0-15,-7 8 0 0,10 7 0 32,-42 29-1-32,3-1 1 15,7 3-1-15,-6-3 0 16,6 4 0-16,11 2 0 16,0-2-1-16,18 5 1 15,-4 1-1-15,-3-1 1 16,6 1 0-16,-6 3 0 15,7 0 0-15,-4 3 0 16,7-7-1-16,7 4 1 16,-7-3-1-16,8 2 1 15,2 4-1-15,8-3 1 0,0 0-1 16,4 0 1-16,-5 6-1 16,12-10 0-16,-1 4 0 15,11 6 0-15,0-3 0 16,0-3 0-16,11 3 0 15,3 9 0-15,4-3 0 16,-8-6 0-16,8-3 0 16,-8-1 0-16,11-5 0 15,-3-1 0-15,3-2-1 16,-3-7 1-16,3-6-1 16,7 0 1-16,-3-7-1 15,3-2 1-15,0-7-1 16,1 0 1-16,2-6 0 15,8-4 0-15,11-5-1 16,-1-7 1-16,4 0-1 16,-4-6 1-16,11-9 0 0,-10-1 0 15,-8 1-1-15,-3-1 1 16,7-6-1-16,-4-6 1 16,7 3 0-16,1-9 0 15,-1-3-1-15,-6 2 1 31,-1-2 0-31,-3-4 0 0,-4-2-1 16,0-1 1-16,0 0-1 0,-10 7 0 16,3-4 0-16,1-3 1 15,-12 7-1-15,4-4 1 0,-10 4-1 16,0 6 0-16,-1 3 1 16,-10 0 1-16,0 9-1 15,-3 4 1-15,-11 5 0 16,-1 4 0-16,-13 6 0 15,-4 4 1-15,-6 5-2 16,-12 7 1-16,-3 10-1 16,4 2 1-16,0 3-1 15,-1 1 1-15,1 6-1 16,-1 3 1-16,1 0-1 16,0 6 1-16,6 0-1 15,-6-3 0-15,-8 4-1 16,8-1 1-16,0 0-1 0,6 0 1 15,15 0 0 1,-4-6 1-16,1-3-1 16,-5 6 1-16,5 3 1 15,-1 4 0-15,4 2 0 0,-4 4 0 16,7-4-1-16,0 1 1 16,8 3-1-16,-4-4 0 15,0-3-1-15,10 1 1 16,0 2 0-16,4 10 1 15,-3-3-1-15,10 6 0 16,0 0 0-16,0 0 0 16,0 0 0-16,0 0 0 15,10 3-1-15,1-3 1 0,7-3-1 16,3-9 0-16,7-7 0 16,4-3 0-16,6-6-1 15,5-10 1 1,45-21-3-1,-17-4 1-15,-15-3-8 16,-14 0 1-16,-10-9-9 16,-4 6 0-16</inkml:trace>
  <inkml:trace contextRef="#ctx1" brushRef="#br1" timeOffset="147232.77">25135 3810 0,'0'0'15,"0"0"1,0 0 0,0 0-1</inkml:trace>
  <inkml:trace contextRef="#ctx0" brushRef="#br1" timeOffset="175805.36">30579 8463 25 0,'17'-3'12'0,"-6"-3"2"0,-11 6 13 0,0-7-25 15,0 1 1-15,0-6 2 16,-4-1 0-16,1-3-5 16,-4 1 0-16,-4-1 4 15,-10-6 1-15,-7-6-2 16,-11 6 0-16,-10 3-1 16,-8 3 1-16,-6 4-3 15,3 12 1-15,0 9 0 16,-4 1 0-16,1 2-1 15,-1 10 1-15,1 3-1 16,6 10 1-16,1-4-2 16,0 1 1-16,3 8-1 15,7 1 0-15,10 3 0 16,8 6 0-16,7 7 0 16,18-10 1-16,17 0 0 15,10-7 1-15,12 1 0 0,-8-9 1 16,35-1-1-16,1-9 1 15,3 0-1-15,10-7 0 16,-6-2-1-16,3-7 1 16,0-6-1-16,4-9 0 15,-8-7 0-15,-10-6 0 16,0-12 0-16,0-7 1 0,-7-6-1 16,-7-3 1-16,-7-4 0 15,-11 4 0 16,-10-9 0-31,-18-1 0 0,-14 7-1 0,-4 0 1 0,-14-1-1 16,-17 1 0-16,-15 12 0 16,-20 7 0-16,-1 9 0 15,4 9 0-15,0 13-1 16,0 9 1-16,-1 10-1 16,1 6 1-16,7 12-1 15,4 10 0-15,6 3-1 16,15 6 1-16,10 4 0 15,14 2 0-15,22 4 0 16,17 0 1-16,14-4 0 16,18-8 0-16,14-8 0 15,0-8 1-15,18-10 0 16,3-6 0-16,0-10 0 16,0-12 1-16,-7-3-1 15,-3-13 0-15,-11-12-1 0,-11-10 1 16,-7 0-1-16,-6-6 0 15,-12 0-1-15,-3 3 1 16,-10 3-1-16,-11 4 1 16,-11-1-1-16,-10 4 1 15,-11 2 0-15,-10 4 0 16,3 9 0-16,-7 0 0 16,-3 7-1-16,0 6 1 15,3 6 0-15,4 3 0 0,-4 3-1 16,-4 10 1-16,-3-1-2 15,0 7 1-15,4-6-1 16,7 3 1-16,6 6-1 16,5 3 1-16,6 4 0 15,7 2 0-15,8 1 0 16,3 8 0-16,7 1 1 16,7-6 0-16,7 0 0 15,7-4 0-15,11 1 1 16,10-7 0-16,0-3 0 15,25-3 0-15,4 0 0 16,17-13 1-16,4-6 0 16,-7-9 0-16,-15-6-1 15,1-4 0-15,-8-9 0 16,-10-7 1-16,-7-12-1 16,-7 1 0-16,-7-8-1 15,-11-2 0-15,-14-13-1 16,-18 4 1-16,-6 5 0 0,-12 1 0 15,-17 2 0-15,-10 7 0 16,-4 10 0-16,-7 5 1 16,-4 10-1-16,8 4 0 15,3 2 0-15,4 10 0 16,3 6-2-16,0 6 1 16,7 6-4-16,4 10 1 15,-4-3-11-15,10 0 0 0,8 9-1 16,14-3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3T15:53:33.77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23T15:54:07.547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2773 4286 61 0,'0'-6'30'0,"7"-3"-18"0,-7 9 30 16,0 0-40-16,3 3 1 15,-3-3 1-15,0 3 0 16,0 3-5-16,-3 7 0 16,-4 2 3-16,-4 7 1 15,-17-3-3-15,3 6 1 32,-13 25-1-32,2-3 0 15,5 4-2-15,2-8 1 16,5-2-1-16,6-9 1 0,7-1-3 15,1-6 1-15,10 0-1 16,0-12 1-16,10 5 0 16,12-5 1-16,-1 0 0 15,14 2 0-15,0-2 1 16,1-1 1-16,-12 7-1 16,-6-3 1-16,-8 6-1 15,-10 3 1-15,-10 9-1 16,-22 4 0-16,4 6-1 15,-4 0 0-15,-7-10-2 16,1 4 0-16,6-4-4 16,-3-2 0-16,10-1-8 15,14-9 1-15</inkml:trace>
  <inkml:trace contextRef="#ctx0" brushRef="#br0" timeOffset="345.14">3108 5023 57 0,'11'3'28'0,"-22"-3"-37"0,4 0 51 16,-4 0-42-16,1 0 1 15,-8 3 0-15,-3 1 0 16,0 5-1-16,-7 10 0 0,-1-7 0 16,5 7 1-16,-5 13-2 15,12-14 1-15,3 11-1 16,7-11 0-16,17-2-1 16,11-10 1-16,8-6 0 15,-1-12 0-15,-7-1 0 16,0 4 0-16,-3-10-5 15,-8 3 1-15,1-2-9 16,-11-8 0-16</inkml:trace>
  <inkml:trace contextRef="#ctx0" brushRef="#br0" timeOffset="974.96">3447 4142 58 0,'0'6'29'0,"10"13"-34"16,-10-13 51-16,0 7-46 0,0 6 1 15,-7 12-1-15,4 10 1 16,3 25-2-16,-7 9 1 16,-4 16 0-16,11 16 1 15,-11-20-2-15,4-5 1 16,4-16-3-16,-4-13 1 15,3-12-4-15,4-16 0 0,0-13-10 16,11-12 0 0</inkml:trace>
  <inkml:trace contextRef="#ctx0" brushRef="#br0" timeOffset="1479.1">3602 4744 54 0,'-4'41'27'0,"15"-16"-29"0,-4-13 43 15,-7 7-41-15,0 10 1 16,4-8-1-16,3 5 0 15,-4 2 0-15,4-3 0 16,-7-6 2-16,4-1 0 16,3-8 1-16,-7-4 0 0,10-6 1 15,1-6 0-15,7-4-1 16,3-5 1-16,7-13-2 16,4-4 1-16,-4 1-5 15,4-10 1-15,-4 10-6 16,-7-7 0-16,7 7-13 15,-14-4 1-15</inkml:trace>
  <inkml:trace contextRef="#ctx0" brushRef="#br0" timeOffset="1830.97">4039 4879 61 0,'29'22'30'0,"9"-41"-34"15,-27 13 47-15,0-4-43 0,-1-2 0 16,1-4 0-16,-1 0 0 16,1 1 0-16,-8-1 0 15,1 0-1-15,-4 4 1 16,-4-4-1-16,-3 7 0 15,-3 6-3-15,-1 3 1 16,-10 9-1-16,3 7 1 0,8 9 0 16,-8 3 0-1,8 10 3-15,6-7 0 0,4 4 3 16,11 2 0-16,3-2 0 16,7-7 1-16,4-19-2 15,6-2 1-15,-2-11-8 16,9-5 1-16,-6 0-12 15,-11-4 1-15</inkml:trace>
  <inkml:trace contextRef="#ctx0" brushRef="#br0" timeOffset="4263.81">6184 5083 47 0,'4'15'23'0,"3"-5"-11"0,-7-10 24 0,3-6-35 16,1-7 1-16,-4-6 0 16,0-12 1-16,-4-13-4 15,-3-13 1-15,4-15 1 16,-1 3 1-16,1-15-1 16,3 15 0-16,3-10-1 15,4 7 1-15,7 0 0 16,11 0 0-16,3 6-1 15,1 16 0-15,2 12-1 16,1 1 0-16,3 12-2 16,-3 18 0-16,-11 14-4 15,-3 15 0-15,-11 9-9 16,-11-3 0-16</inkml:trace>
  <inkml:trace contextRef="#ctx0" brushRef="#br0" timeOffset="4490.8">5937 4982 62 0,'32'13'31'0,"46"-16"-38"0,-50 0 55 15,7-4-48-15,11 1 0 0,-7 0 0 16,3 0 1-16,-14-1-3 15,4 4 0-15,-4 3-7 16,-3 0 1-16,0-9-9 16,-4-1 1-16</inkml:trace>
  <inkml:trace contextRef="#ctx0" brushRef="#br0" timeOffset="4778.46">6685 4882 61 0,'0'9'30'0,"0"-21"-40"16,0 12 53-16,0 0-43 15,-10 3 0-15,-1-3 0 16,-3 0 0-16,-4 9 0 16,1 1 0-16,-8 6-1 15,4-4 0-15,7 4-3 0,-8-1 1 16,8 7-2-16,11-3 0 15,3 0-4-15,3-3 1 16,15-7-3-16,3-6 0 16,7-12-1-16,1-4 1 15</inkml:trace>
  <inkml:trace contextRef="#ctx0" brushRef="#br0" timeOffset="5015.77">6911 4982 45 0,'0'4'22'0,"3"-11"-19"0,5 7 46 0,-8 3-45 0,0-3 1 0,0-12 4 15,3-4 1-15,4 7-10 16,4-7 0-1,3 7 9-15,14-4 0 0,11 7-4 16,0-10 1-16,3 1-5 16,4-1 1-16,-4 0-10 15,-3-3 1-15,-11 1-16 32,-3-8 0-32</inkml:trace>
  <inkml:trace contextRef="#ctx0" brushRef="#br0" timeOffset="5696.37">10936 4409 54 0,'-7'12'27'0,"-21"48"-25"0,17-45 32 0,-10 7-34 0,-7 13 0 0,-11 9 0 0,-10 0 1 0,-8 12-2 16,4 7 0-16,4-19-2 16,7-7 0-16,6-2-8 15,8-10 0-15,10-9-4 16,11-16 1-16</inkml:trace>
  <inkml:trace contextRef="#ctx0" brushRef="#br0" timeOffset="5965.11">10516 4534 61 0,'11'41'30'0,"21"0"-34"0,-18-26 62 0,7 13-57 0,11 4 1 0,-1 9-1 0,12 12 1 0,3-9-5 0,-1 0 1 16,-2-4-5-16,-8-8 0 16,0-13-12-16,4-4 0 15</inkml:trace>
  <inkml:trace contextRef="#ctx0" brushRef="#br0" timeOffset="6485.99">11582 4305 68 0,'-18'63'34'0,"25"-41"-39"0,-3-19 58 0,-1 0-54 16,4 0 0-16,0-3-4 15,4-3 1-15,-1-3-1 16,5 3 1-16,2-1-15 15,-3-5 1-15</inkml:trace>
  <inkml:trace contextRef="#ctx0" brushRef="#br0" timeOffset="6650.73">11617 4659 74 0,'14'10'37'0,"11"-10"-42"0,-18 0 65 0,3 0-61 0,1 0 1 15,3 3-12-15,-3 0 1 16,-1-3-4-16,-6-6 1 16</inkml:trace>
  <inkml:trace contextRef="#ctx0" brushRef="#br0" timeOffset="8932.2">13878 4405 22 0,'46'0'11'0,"-11"-3"8"16,-28 3 12-16,1 0-25 15,-1 0 0-15,-4 3 4 16,-3 4 0-16,-3 2-12 15,-8 10 1-15,-7 12 7 16,-17-3 1-16,-4 20-3 16,-14 5 0-16,-3 16-2 0,7-10 0 15,6 17-2-15,4-1 0 16,1-9-3-16,2-10 0 16,8-6-5-16,3-9 1 15,11-9-11-15,4-29 1 16</inkml:trace>
  <inkml:trace contextRef="#ctx0" brushRef="#br0" timeOffset="9194.33">13518 4568 46 0,'8'29'23'0,"-5"-7"-18"0,1-16 33 0,-1 13-37 16,4 9 1-16,7 13 0 16,7 12 0-16,8 3-3 15,2 13 0-15,5-6 2 16,2-10 0-16,-2 1-4 16,-4-17 1-16,-8-11-7 15,-3-14 1-15,-3-9-7 16,-7-9 1-16</inkml:trace>
  <inkml:trace contextRef="#ctx0" brushRef="#br0" timeOffset="9624.04">14122 3910 72 0,'17'0'36'0,"15"12"-42"0,-21-8 72 16,3-4-64-16,7 0 1 15,7 0 0 1,-7 0 1-16,-3 0-6 15,-4 3 0-15,-3 3 3 16,-11 13 0-16,-4 0-2 16,-6-7 0-16,-5 10-2 15,-9 6 0-15,3 1 0 16,-4 2 0-16,4 0 0 16,3 1 1-16,8-1 1 15,2-6 0-15,5-3 1 16,3-6 1-16,11-1-1 15,10-8 1-15,7-7-1 16,7-7 1 15,4-2-6-31,0 0 0 0,-4-1-15 0,-3 1 1 0</inkml:trace>
  <inkml:trace contextRef="#ctx0" brushRef="#br0" timeOffset="10613.63">14810 4641 47 0,'-18'12'23'0,"7"7"-11"15,15-16 24-15,-8 0-34 16,4 0 1-16,0 0 1 16,0 1 1-16,0-4-5 15,7 0 1-15,1 0 4 16,2-4 0-16,8 4-1 0,3-6 0 16,7 3-1-16,4-3 0 15,7 6-2-15,-1 0 1 16,-2-10-1-16,-4 10 1 15,-4-6-2-15,-4 3 1 16,-2-6 0-16,-1 2 0 16,3 1-1-16,5 0 1 15,-5 0-1-15,1-1 1 16,-4 7-1-16,-3 0 1 16,-8 13-2-16,-17 6 1 15,-10 9-1-15,-8 0 1 16,-10 13-2-16,-15 6 0 0,-6-3-4 15,3-13 0-15,7 0-7 32,0 1 1-32,11-7-8 0,10-3 0 0</inkml:trace>
  <inkml:trace contextRef="#ctx0" brushRef="#br0" timeOffset="11334.9">15550 4957 35 0,'8'10'17'0,"-1"-20"0"15,-4 13 21-15,-3-3-33 0,0 0 0 16,-3 4 5-16,-4 2 0 15,-8-6-12-15,-9 3 0 16,-8 10 8-16,-14 8 0 16,-10 5-3-16,6 2 1 15,-6-3-3-15,-8 13 0 16,1 2-1-16,6 1 1 16,4-6-1-16,11-1 0 15,7-6-4-15,7-3 1 16,6-9-8-16,12-10 1 15,10-6-10-15,7-6 1 0</inkml:trace>
  <inkml:trace contextRef="#ctx0" brushRef="#br0" timeOffset="11935.59">16746 4669 48 0,'7'-10'24'0,"0"10"-16"16,-7 0 36-16,-7 4-40 15,0 5 0-15,-10 7 2 16,-8 9 1-16,-10 9-9 16,-11 20 1-16,-11-1 4 15,1 10 1-15,7-4-4 16,-4 4 1-16,7 0-5 16,11-13 0-16,6-6-6 15,8-10 0-15,11-15-9 16,3-19 0-16</inkml:trace>
  <inkml:trace contextRef="#ctx0" brushRef="#br0" timeOffset="12178.16">16281 4804 57 0,'0'18'28'0,"14"8"-31"0,-11-20 47 15,8 6-43-15,0 13 0 16,3-9 3-16,3 9 0 16,1 10-4-16,3 5 1 0,0-11 1 15,4 8 1-15,-4-2-3 16,-3-4 0-16,3-9-8 16,-3-6 1-16,3-7-12 15,0-9 1-15</inkml:trace>
  <inkml:trace contextRef="#ctx0" brushRef="#br0" timeOffset="12478.2">16902 4957 65 0,'0'22'32'0,"14"-15"-31"15,-7-7 55-15,7 0-54 0,0-7 0 16,4 10 1-16,3-3 1 16,11 4-5-16,6-8 0 15,1-2 1-15,3 0 0 16,-3-4-7-16,-3-2 0 15,-8-1-14-15,-14-5 0 16</inkml:trace>
  <inkml:trace contextRef="#ctx0" brushRef="#br0" timeOffset="12672.74">17117 4744 61 0,'-4'50'30'16,"11"7"-25"-16,-7-35 44 0,0 6-50 16,-3-3 1-16,-1 16 0 15,1-1 0-15,-1 4-2 16,1 3 0-16,-1 0-6 16,1-6 1-16,-1-13-11 15,8-18 1-15</inkml:trace>
  <inkml:trace contextRef="#ctx0" brushRef="#br0" timeOffset="13212.28">17611 4512 68 0,'3'13'34'0,"4"-17"-36"0,0 4 58 0,0 0-54 16,7-3 1-16,8 0 1 15,9-3 1-15,8 0-6 16,4-4 0-16,-5 1 3 16,5-1 1-16,-1 1-2 15,0 0 0-15,-10 9-1 16,-4 6 0-16,-10 0-1 16,-11 10 0-16,-11 6-1 15,-10-7 0-15,0 17-1 16,-7 2 1-16,-7 4-1 15,-4 6 1-15,0 3 0 16,1 12 0-16,2-12 1 0,5 4 1 16,10-1 2-16,7 3 0 15,7-18 1-15,14-1 0 16,10-3 0-16,5-9 0 16,13-6-1-16,14-6 1 15,4-7-4-15,0 6 0 16,-10-6-10-16,-8 0 1 15,-10-3-13-15,-11 10 1 16</inkml:trace>
  <inkml:trace contextRef="#ctx0" brushRef="#br0" timeOffset="18827">2374 7130 43 0,'0'63'21'0,"7"-10"-10"0,-7-37 21 0,0 3-28 15,4-3 1-15,-4-4 3 16,0-6 0-16,0-12-9 16,-4-13 1-16,-3-9 6 15,4-13 1-15,-11-6-3 16,10-12 1-16,-7-4-3 15,11-6 1-15,-7-9-3 16,7-10 1-16,0 3-2 16,7 7 0-16,8 3-2 15,2 2 0-15,11 11 0 16,1 8 0-16,-8 10-2 16,-7 13 1-16,4 9-4 15,-1 16 0-15,-6 9-7 16,-1 6 1-16,-17 10-3 15,4 9 0-15</inkml:trace>
  <inkml:trace contextRef="#ctx0" brushRef="#br0" timeOffset="19053.47">2145 7068 65 0,'18'9'32'0,"13"1"-40"0,-20-10 68 16,7-7-58-16,13 1 0 15,-3 0 1-15,4-4 0 0,0 1-6 16,-4 3 0-16,4-1-4 16,-7 1 0-16,-11-3-13 15,-4-1 1-15</inkml:trace>
  <inkml:trace contextRef="#ctx0" brushRef="#br0" timeOffset="19352.22">2992 6836 63 0,'-7'0'31'0,"-8"18"-35"16,5-11 49-16,-1 2-43 0,-6 4 1 15,-12 6 0-15,5 6 0 16,-5 3-4-16,1 9 0 16,-4 10 3-16,15 7 0 15,-4 9-1-15,10-4 0 16,11-2-3-16,0-10 0 15,14-10-5-15,11-12 1 16,10-12-13-16,4-23 0 16</inkml:trace>
  <inkml:trace contextRef="#ctx0" brushRef="#br0" timeOffset="19624.15">3380 6986 61 0,'-11'28'30'0,"-17"1"-35"15,17-17 47-15,-10 10-42 16,-11 6 1-16,-6 1-1 16,2 11 1-16,1 4-1 15,7-3 0-15,-4 0-1 16,7-10 1-16,11-6-8 15,4-9 0-15,10-16-8 16,-7-6 0-16</inkml:trace>
  <inkml:trace contextRef="#ctx0" brushRef="#br0" timeOffset="19819.84">3179 7068 52 0,'3'31'26'0,"8"7"-21"0,-4-23 41 16,3 1-46-16,8 9 1 15,3 6 0-15,-10 4 0 0,6-7-2 16,4 0 0-16,1-2-1 16,6-8 0-16,4-5-6 15,-4-7 0-15,4-6-9 16,-4-12 1-16</inkml:trace>
  <inkml:trace contextRef="#ctx0" brushRef="#br0" timeOffset="20086.82">3538 6732 54 0,'0'19'27'0,"11"3"-27"16,-4-13 46-16,-3 4-44 16,6-7 0-16,1 16 4 15,-1 9 1-15,8 4-7 0,0 6 0 16,3 9 4-16,-7-3 1 16,0 6-2-16,-11 7 0 15,-3-1-7-15,-10-8 1 16,-1-4-17-16,-6-13 0 15,-8-9 0-15,0-9 0 16</inkml:trace>
  <inkml:trace contextRef="#ctx0" brushRef="#br0" timeOffset="20630.32">4498 7096 57 0,'-14'25'28'0,"14"-16"-30"0,0-5 56 0,3-4-50 15,4 3 0-15,8-6 1 16,9-4 0-16,1 1-7 15,10-10 0-15,-10 4 0 16,3-1 1-16,0 4-15 16,1-4 0-16,-8 4-4 15,-4 3 1-15</inkml:trace>
  <inkml:trace contextRef="#ctx0" brushRef="#br0" timeOffset="20809.78">4445 7372 74 0,'4'25'37'0,"20"-31"-46"15,-13 3 75-15,14 6-66 16,13-3 1-16,-2-7-2 16,2 1 1-16,8 3-6 0,4 0 1 15,-1 0-16-15,-3-7 1 16</inkml:trace>
  <inkml:trace contextRef="#ctx0" brushRef="#br0" timeOffset="21110.51">5817 6992 63 0,'-10'26'31'0,"-18"24"-34"0,6-28 43 0,-6 0-40 15,-14 12 1-15,-4 7-1 16,-7 0 0-16,-7 12-1 15,11 3 0-15,3-2-5 16,14-1 1-16,0-15-11 16,11-16 0-16</inkml:trace>
  <inkml:trace contextRef="#ctx0" brushRef="#br0" timeOffset="21336.85">5440 7162 58 0,'25'37'29'0,"-1"-33"-22"0,-20 2 46 15,3 6-51-15,3 7 1 16,-3 9-1-16,15 4 1 16,-1 5-4-16,0 7 0 15,7-3-1-15,-7 0 0 16,8-13-6-16,-1-6 0 0,-4-6-11 15,1-16 0-15</inkml:trace>
  <inkml:trace contextRef="#ctx0" brushRef="#br0" timeOffset="21799.92">6047 6309 65 0,'-7'-3'32'0,"14"-4"-26"0,-7 1 54 0,0 6-56 16,10-3 0-16,1 0 5 0,3-3 0 16,14 9-11-16,4 0 1 15,-4 0 6-15,-3 3 0 16,-4 1-3-16,0-1 1 16,-17 6-4-16,-4 4 0 15,-4 3-3-15,-14 9 0 0,-3 3-1 16,0 10 1-1,0-6-1-15,0-7 1 0,7 6 1 16,0-5 0-16,7-4 3 16,3-6 1-16,15-7 1 15,10-9 0-15,11-6-2 16,10-6 1-16,-7 15-8 16,7-3 1-16,-6-6-16 15,-5 6 1-15</inkml:trace>
  <inkml:trace contextRef="#ctx0" brushRef="#br0" timeOffset="24876.25">7793 6726 47 0,'-4'12'23'0,"-3"-5"-9"0,7-7 23 16,0 3-35-16,0-3 1 15,7 3 4-15,-3-3 0 16,6 0-8-16,8 0 0 15,10 0 5-15,4 0 1 16,7-3-2-16,3 0 1 0,4 6-3 16,3 0 0-1,-6 0-1-15,-4 0 1 0,-8 4-1 47,-2-4 0-47,-15 3-1 16,-4 3 0-16,-6 1-2 0,-15-1 0 0,-13 16 0 0,-12 7 0 15,-6-1-2-15,-4 0 1 0,-3 4-2 16,-1-4 0-16,1-6-4 16,10 0 0-16,18-3-6 15,10-3 0 1</inkml:trace>
  <inkml:trace contextRef="#ctx0" brushRef="#br0" timeOffset="25221.65">8513 7209 66 0,'0'9'33'0,"-29"-12"-39"0,12 6 63 0,-19 7-56 16,-9 5 1-16,-19 7-1 15,-7 3 0-15,-13 13-6 16,-4 12 1-16,-4 0-15 15,14 7 1-15,-3-1-1 16,21 1 0-16</inkml:trace>
  <inkml:trace contextRef="#ctx0" brushRef="#br0" timeOffset="27445.15">10315 6789 41 0,'43'-13'20'0,"-26"-9"-4"0,-13 16 21 15,-4 3-33-15,0 3 1 16,0 0 4-16,-7 9 0 16,-11 7-11-16,-7 9 0 15,-3 16 7-15,-7 15 0 16,-11 10-5-16,-10 15 1 16,-1 4-5-16,-3 6 1 15,4-16-6-15,6-12 0 16,4-19-10-16,15-16 0 0</inkml:trace>
  <inkml:trace contextRef="#ctx0" brushRef="#br0" timeOffset="27689.41">9885 6917 48 0,'14'35'24'0,"11"15"-19"16,-18-38 36-16,0 20-40 16,7 5 1-16,4 17 0 15,3-1 0-15,3 3-3 16,1 1 1-16,3-7-2 0,1-9 1 16,-1-13-10-1,-4-6 0-15,5-19-5 16,-1-6 1-16</inkml:trace>
  <inkml:trace contextRef="#ctx0" brushRef="#br0" timeOffset="27955.43">10615 7134 74 0,'11'18'37'0,"17"-8"-50"0,-18-13 75 0,8 3-61 16,3-10 0-16,8-2 0 16,6 2 0-16,4-2-6 15,-1 2 0-15,1-2-6 16,0-4 1-16,-7 0-10 15,-4 4 0-15</inkml:trace>
  <inkml:trace contextRef="#ctx0" brushRef="#br0" timeOffset="28390.83">10788 6854 67 0,'3'26'33'16,"-13"43"-39"-16,10-44 59 0,0 15-53 15,0 7 0-15,0 16-4 16,0 9 0-16,0 4 1 16,3 2 0-16,1-9-11 15,3-10 0-15,0-24-5 16,7-13 1-16</inkml:trace>
  <inkml:trace contextRef="#ctx0" brushRef="#br0" timeOffset="29172.38">11546 6682 77 0,'0'13'38'0,"18"-1"-49"0,-11-12 78 16,11 3-66-16,3-3 0 15,11 0 1-15,3 0 0 16,4 0-3-16,-4 3 1 15,-7 0 1-15,-7 4 0 16,-3 2-1-16,-4 4 0 0,-3 2-2 16,-8-2 1-16,-10 6-2 15,-10 6 1-15,-8 6-2 16,-7 1 1-16,0 2 0 16,-3 4 1-16,3 6 1 15,4-1 0-15,11-5 3 16,2 3 0-16,8 0 1 15,11-7 1-15,14-6-1 16,10-6 1-16,11-9-2 16,3-10 1-16,0-3-8 15,1-6 1-15,-1-1-18 16,-3 1 1-16,-8 3-2 16,-13-3 1-16</inkml:trace>
  <inkml:trace contextRef="#ctx0" brushRef="#br0" timeOffset="29699.12">12527 6854 59 0,'0'19'29'0,"0"-16"-27"0,0-3 55 16,7 0-53 0,4-3 1-16,3 0 2 0,4 0 0 15,3 0-10-15,10-7 1 16,15 7 4-16,7-6 1 16,-3 6-8-16,-5 0 1 15,-9 0-8-15,-8-1 1 16,-10 4-11-16,-11-6 0 15</inkml:trace>
  <inkml:trace contextRef="#ctx0" brushRef="#br0" timeOffset="29877.93">12502 7102 63 0,'-7'32'31'0,"22"-10"-27"0,-8-19 53 0,7 3-56 16,10 0 0-16,8-3-1 15,7-6 0-15,10 3-6 16,4-6 1-16,0 0-12 16,-7-13 1-16,-4 6-4 15,8 7 0-15</inkml:trace>
  <inkml:trace contextRef="#ctx0" brushRef="#br0" timeOffset="30506.06">13875 7011 73 0,'3'3'36'0,"-13"-9"-52"0,3 6 75 16,-7 0-59-16,-8 3 0 15,-13 10 0-15,-7-1 1 16,-1 4-1-16,12 9 1 16,-1 0-2-16,7 0 0 0,4 7-2 15,3-1 0-15,8-3-1 16,6 0 1-16,11-2-1 16,15-5 1-16,13-5 1 15,7-10 0-15,-3-6 2 16,0-6 0-16,0-6 1 15,-8-4 0-15,-2 0-1 16,-8 4 1-16,-4-1-3 16,-3 4 0-16,-3 2-4 15,-7-2 1-15,-8 3-3 16,-3 6 0-16,-7 0-3 16,-4 6 1-16,1 10 3 15,-1 6 1-15,0 3 6 16,4 3 0-16,7 10 5 15,7 6 1 1,42 37 5 0,4-3 0-16,0-2 1 0,-14-7 0 15,-4-13-4-15,-7-3 1 16,-7-2-3-16,-6-7 1 16,-16-4-5-16,-16 1 1 15,-15-6-3-15,-17-7 0 16,-8-13-2-16,-3-5 1 15,11-10-3-15,6-10 0 16,11-11-4-16,11 5 1 16,10-6-11-16,11-9 0 15,22-7-1-15,23 3 1 16</inkml:trace>
  <inkml:trace contextRef="#ctx0" brushRef="#br0" timeOffset="30824.38">14605 6710 64 0,'-11'19'32'0,"-20"28"-47"0,20-34 67 16,-7-1-52 0,-6 10 1-16,-4 13-1 15,-1-1 1-15,5 4-1 0,-1 15 0 16,11-6 0-16,10 3 0 16,11 0-3-16,11-3 0 15,14-12-6-15,-1-16 1 16,1-13-9-16,0-6 1 15</inkml:trace>
  <inkml:trace contextRef="#ctx0" brushRef="#br0" timeOffset="31066.45">15000 6785 55 0,'-3'41'27'0,"-29"31"-29"0,18-53 46 0,-7 9-43 15,-15 7 0-15,-6 9-1 16,-4-10 1-16,7 7-1 16,0 9 0-16,4-3 1 15,3-6 0-15,8-10-3 16,3-9 0-16,10-3-4 16,11-16 0-16,7-18-7 15,0-1 0-15,-3-19-4 16,3-8 1-16</inkml:trace>
  <inkml:trace contextRef="#ctx0" brushRef="#br0" timeOffset="31276.76">14679 6782 47 0,'7'38'23'0,"0"12"-22"0,-3-28 46 15,-1 9-46-15,8 10 1 16,-1 3 0-1,5-6 0-15,6-7-3 0,0-3 0 16,4 1 1-16,3-1 0 16,0-6-2-16,4 0 0 15,-4-7-7-15,4-5 1 16,-4-13-8-16,-7-1 1 16</inkml:trace>
  <inkml:trace contextRef="#ctx0" brushRef="#br0" timeOffset="31496.93">15127 6397 67 0,'28'65'33'0,"25"45"-34"15,-28-85 63-15,10 26-62 16,4 11 0-16,3 20-1 15,-3 6 0-15,-7 6-3 16,-14-7 0-16,-25 14-9 16,-29-10 1-16,-17-3-8 15,-10-10 0-15</inkml:trace>
  <inkml:trace contextRef="#ctx0" brushRef="#br0" timeOffset="33343.31">25587 4960 46 0,'11'4'23'0,"-4"61"-13"0,-7-33 24 16,0-4-33-16,-4 16 1 15,-3 19 0-15,4 9 0 16,-5 25-3-16,-2 25 0 16,6 16 2-16,1 32 0 15,3 40-2-15,3 6 1 16,8 29 0-16,-4 24 1 16,4 17-1-16,-1 5 0 15,-3 23 0-15,0 15 0 0,-3 19 0 16,3 10 0-16,-4 24 0 15,1 10 0-15,-1 16-1 16,4 12 0-16,8 19 0 16,2-3 0-16,1-10 0 15,-4-12 0-15,0 0 0 16,-7-12 0-16,-3-20 1 16,3-15 0-16,-7-25-2 15,3-3 0-15,1-26-2 16,-1-15 0-16,-3-28-4 15,7-19 0-15,0-48-6 16,0-39 0-16</inkml:trace>
  <inkml:trace contextRef="#ctx1" brushRef="#br0">17410 8131 0</inkml:trace>
  <inkml:trace contextRef="#ctx0" brushRef="#br0" timeOffset="35026.47">20140 11003 37 0,'-3'19'18'0,"10"-38"-9"0,-7 19 18 16,7-3-23-16,3-3 1 16,4 3 2-16,8-1 0 15,2 4-9-15,4 4 1 16,8-1 6-16,6 3 1 16,15-6-2-16,13-3 0 15,-3 0-1-15,14-4 0 16,11 1-1-16,17-3 1 15,1-4-1-15,13 4 1 16,8 3-1-16,10-4 0 0,3 1-1 16,8-1 1-16,17-2-1 15,8-1 1-15,13-2-1 16,1 2 0-16,21 0 0 16,10 1 0-16,7 9-1 15,14 0 0-15,4 3 0 16,14 3 1-16,8 0-1 15,9-3 1-15,12 6-1 16,6-6 1-16,18 0 0 16,0 0 0-16,7 0 0 15,3-3 0-15,-3 3-1 32,8 3 1-32,-5 0-1 0,1 0 0 15,-11 1-1-15,-7-4 1 0,-4 0 0 16,-14-10 0-16,0 1-1 15,-6-4 1-15,-15 1-1 16,-11-7 1-16,-34 3-2 0,-19 10 1 16,-13-3-5-1,-15 2 0-15,-38-8-11 0,-8-14 0 32,-10 1-4-17,-7-3 1-15</inkml:trace>
  <inkml:trace contextRef="#ctx0" brushRef="#br0" timeOffset="35687.31">31129 10087 47 0,'0'16'23'0,"11"9"-20"0,-8-18 41 0,1-1-40 0,-4 0 0 0,7-3 3 0,7 7 0 16,7 5-9-16,4 4 0 15,3 3 6-15,0 0 0 16,4 3-3-16,7-3 1 16,3 0-2-16,4 0 0 15,7 0 0-15,-4-6 0 16,-10 2-1-16,-4 1 1 15,-3-6 0-15,-4 6 0 16,-10-4-1-16,-11 4 0 16,-3 0-1-16,-8 9 1 0,-7 7 0 15,-10 5 0-15,-10-5-1 16,-5 6 0-16,-3 6 0 31,-3 6 1-31,3 0 0 16,-7 7 0-16,8-4 0 31,2-6 0-31,5-3 1 16,6-12 0-16,7-7-1 0,4-9 0 0,7-13 1 0,0-9 1 15,4-19 1-15,-5-19 1 0,1-18-1 16,4-1 1-16,-1-18-1 16,-3-10 1-16,4-12-12 15,-1 6 1-15,8 6-10 16,3 19 0-16</inkml:trace>
  <inkml:trace contextRef="#ctx0" brushRef="#br0" timeOffset="36080.19">32484 10548 48 0,'24'-6'24'0,"-6"9"-18"0,-18 0 34 0,-3 7-40 16,-12 9 0-16,-6 9 0 15,-17-3 0-15,-5 13 0 16,-3 6 0-16,-3 9-2 16,-4 6 1-16,4-2-3 15,6-10 0-15,12-9-9 16,13-20 0-16,14-27-2 15,4-13 1-15</inkml:trace>
  <inkml:trace contextRef="#ctx0" brushRef="#br0" timeOffset="36241.26">32198 10470 48 0,'21'72'24'0,"4"47"-22"0,-22-84 48 16,8 18-50-16,14 16 0 15,6 6 0-15,-2 1 0 16,2-1-6-16,-2-19 0 16,-5-9-10-1,-2-15 1-15</inkml:trace>
  <inkml:trace contextRef="#ctx0" brushRef="#br0" timeOffset="37263.29">24860 5105 47 0,'11'37'23'0,"6"-18"-11"0,-6-22 24 16,3 3-34-16,7 0 0 15,11 0 2-15,0-13 0 16,7-8-4-16,14-14 0 15,3-21 2-15,4-7 1 16,3-3-1-16,-3 0 1 16,-3 13-3-16,-8 3 0 15,-3 9-3-15,-11 6 1 0,-6 10 0 16,-8 10 1 0,-4 12-3-16,-2 6 0 0,-5 22-1 15,-3 9 1 1,0 13 0-16,0 13 1 0,4-7 1 15,7 0 0-15,10 1 2 16,7 2 1-16,7 7 2 16,4-3 0-16,4-17 0 15,-1 4 1-15,4-3-3 16,-11-9 1 0,-6-10-2-16,-8-6 1 0,-11-10-2 15,-6-6 1-15,-15-3-1 16,-10-3 0-16,-17-3-1 15,-19 3 1-15,-24 3 0 16,-11 6 1-16,-20 0-1 16,-15 4 0-16,7-4-4 15,0-6 1-15,7 3-10 16,11-9 0-16</inkml:trace>
  <inkml:trace contextRef="#ctx0" brushRef="#br0" timeOffset="37652.32">26088 3552 49 0,'7'-21'24'0,"-11"14"-20"0,1 10 37 0,-8 16-39 0,-10 13 0 0,-7 8 1 16,-11 10 0-16,-7 13-5 16,-7 12 1-16,0 23 0 15,8-4 0-15,2 0-6 0,8-13 0 16,7-15-9 0,3-19 1-16</inkml:trace>
  <inkml:trace contextRef="#ctx0" brushRef="#br0" timeOffset="37823.17">25594 3521 42 0,'11'16'21'0,"-4"87"-19"0,3-65 31 0,-3 0-36 0,4 21 1 0,7 4-16 15,-4 12 1-15,0-12 15 16,-4-13 0-16</inkml:trace>
  <inkml:trace contextRef="#ctx0" brushRef="#br1" timeOffset="41975.94">13180 3998 25 0,'-4'-25'12'0,"-6"0"-3"15,10 21 13-15,-4 1-17 16,1 0 1-16,-4 3 4 15,0 3 1-15,-1 10-13 16,1 6 1-16,-3 3 8 16,3 18 1-16,-4 14-3 0,1 21 0 15,-1 19-2-15,-3 16 0 16,3 37-1-16,-3 7 1 16,0 15-2-16,4-6 0 15,-1 0-2-15,0-31 1 16,4-22-4-16,0-32 1 15,4-18-9-15,6-26 0 16,4-31-5-16,7-18 0 16</inkml:trace>
  <inkml:trace contextRef="#ctx0" brushRef="#br1" timeOffset="42847.33">13208 3697 44 0,'11'9'22'0,"3"7"-21"16,-7-13 38-16,3-6-37 0,4 3 0 16,8-13 2-16,6 7 1 15,11-3-6-15,3-4 1 16,29 4 3-16,20-1 1 15,22 7-1-15,14-9 0 16,21 5-2-16,15 1 1 16,2-3-1-16,19-7 0 15,-4 3-1-15,14-9 0 0,14 4 0 16,-7-7 0 0,14-7 0-16,-10-9 1 15,17 1-1-15,18 15 0 0,0-4-1 16,10-5 1-16,-24-4 0 15,7-3 0-15,-25 4-1 16,0-4 1-16,-10 0-1 16,-15 1 1-16,-31 8 0 15,-4 7 0-15,-14 6-1 16,-10 10 1-16,-12 18-1 16,-16 4 1-16,-15 6-1 15,-11 6 0-15,-13 6-1 16,-8 10 0-16,-10 0-1 15,-4 9 0-15,-6 6 0 16,-8 16 0-16,0 13 0 16,4 9 1-16,-1 22 0 0,-3 10 1 15,4 8 0 1,0 4 0-16,-4 3 1 16,0-3 0-16,-3 7 0 0,-1-26 1 15,-2 3-1-15,-1-15 1 16,-7-4-1-16,-4-9 0 15,-3 4-1-15,-7-17 1 16,-7-9 0-16,-11-12 1 16,-13-1 0-16,-5-9 0 15,-27-6 0-15,-36 0 1 16,-205 0 0 0,-27-3 0-16,-40-10-1 15,-38 1 0-15,-21-17-2 16,-29-5 1-16,-10-4-6 15,-8 3 1-15,12-5-10 16,-8-1 1-16</inkml:trace>
  <inkml:trace contextRef="#ctx0" brushRef="#br1" timeOffset="47531.69">29877 3374 48 0,'0'19'24'0,"-11"24"-17"15,4-33 25-15,-3 12-31 16,-8 9 0-16,-3 13 0 15,-11 13 0-15,-7 5-2 16,-3 17 1-16,0 2 0 16,3 7 0-16,7-7-3 15,4-2 0-15,3-7-5 16,7-16 0-16,4-21-6 16,0-19 0-16</inkml:trace>
  <inkml:trace contextRef="#ctx0" brushRef="#br1" timeOffset="47760.33">29503 3578 46 0,'7'47'23'0,"7"15"-21"0,-10-43 40 15,3 16-41-15,0-1 0 16,3 10-1-16,-3 6 1 16,0-15-5-16,0-7 0 15,4-6-10-15,3-22 0 16</inkml:trace>
  <inkml:trace contextRef="#ctx0" brushRef="#br1" timeOffset="48104.03">29944 3634 53 0,'0'9'26'0,"0"-15"-18"15,0 6 40-15,3 0-44 0,4 0 1 16,7-3 0-16,1 0 1 16,-1 0-9-16,0 0 1 15,0 3 2-15,0 0 1 16,0 0-7-16,-3 0 1 15,-8 0-14-15,-3 0 0 16,-7 3 0-16,-7 3 0 16</inkml:trace>
  <inkml:trace contextRef="#ctx0" brushRef="#br1" timeOffset="48256.14">29859 3976 55 0,'14'22'27'15,"18"-13"-35"-15,-18-15 54 0,4 0-46 16,-1-4 0-16,5 1-7 16,-5-4 0-16,-3-6-4 15,7 4 0-15</inkml:trace>
  <inkml:trace contextRef="#ctx0" brushRef="#br1" timeOffset="48582.03">30417 4026 48 0,'0'13'24'0,"-8"-32"-15"0,5 6 33 16,-4-18-39-16,0-1 0 15,-4-11 4-15,1-20 1 16,-4-12-9-16,-1 6 0 16,5-7 5-16,3 10 1 15,7 4-2-15,7 2 0 0,3 7-2 16,5 9 0 0,2 13-2-16,1 12 1 0,3 19-4 15,-3 3 0-15,-4 3-6 16,-4 13 1-16,-6 6-11 15,-8 3 1-15</inkml:trace>
  <inkml:trace contextRef="#ctx0" brushRef="#br1" timeOffset="48763.17">30201 3794 66 0,'14'12'33'0,"8"4"-36"15,-8-10 56-15,7-2-54 16,4 2 1-16,-1 3-6 16,1-9 1-16,0-6-1 15,-4 3 1-15,0-16-13 0,-3-3 0 16</inkml:trace>
  <inkml:trace contextRef="#ctx0" brushRef="#br1" timeOffset="49018.12">30762 3552 49 0,'14'16'24'0,"-21"12"-21"0,4-18 35 0,-8-1-37 16,-3 4 0-1,-4-1 0-15,-3 10 0 0,0 0-2 16,7 16 1-16,0-13 0 15,0 13 1-15,3-1-1 16,4 7 1-16,4-9-4 16,3-4 1-16,3-9-6 15,11-3 0-15,32-29-21 16</inkml:trace>
  <inkml:trace contextRef="#ctx0" brushRef="#br1" timeOffset="49244.56">31101 3515 43 0,'14'22'21'0,"-10"41"-16"16,-8-48 35-16,-3 1-39 16,-4 6 0-16,-10 9-1 0,-7 7 1 15,-4-10-2-15,-3 7 1 16,-4 2-2-16,11-2 1 15,3-1-4-15,4-9 1 16,7-6-8-16,3-10 0 16,8-15-2-16,6-6 1 15</inkml:trace>
  <inkml:trace contextRef="#ctx0" brushRef="#br1" timeOffset="49468.72">30910 3659 24 0,'15'38'12'0,"20"-4"-5"0,-21-21 20 0,0 9-24 15,4-3 1-15,-1-1 2 16,4 7 1-16,-3 4-9 16,0 5 0-16,-4-12 5 15,0 0 1-15,-3-9-4 16,-1-4 1-16,-6-3-6 15,-1-6 1-15,4-9-8 16,0-7 0-16</inkml:trace>
  <inkml:trace contextRef="#ctx0" brushRef="#br1" timeOffset="49679.72">31164 3581 38 0,'11'81'19'0,"35"4"-11"0,-32-63 30 15,4 3-37-15,-1 3 1 16,-3 10-2-16,-3 3 1 16,-11-4-8-16,-18 7 0 0,-13-6-6 15,-12-1 1-15</inkml:trace>
  <inkml:trace contextRef="#ctx0" brushRef="#br1" timeOffset="50355.73">29453 5001 57 0,'4'16'28'0,"-8"-7"-34"15,4-2 51-15,-7 5-45 16,-3 13 0-16,-11 0 0 16,-8 16 0-16,-6 12 0 15,0 10 0-15,0 0-1 0,3 6 1 16,7-7-5-16,0-5 1 15,11-16-12-15,4-22 1 16</inkml:trace>
  <inkml:trace contextRef="#ctx0" brushRef="#br1" timeOffset="50550.84">29016 4995 40 0,'25'22'20'0,"6"56"-9"0,-20-62 24 0,0 15-34 16,3 7 0-16,0 3-1 15,-4-1 1-15,1 4-5 16,0-9 1-16,-1-7-9 16,-3-15 0-16,4-20-2 15,-1-8 1-15</inkml:trace>
  <inkml:trace contextRef="#ctx0" brushRef="#br1" timeOffset="50821.14">29602 5086 61 0,'3'3'30'0,"32"-3"-35"0,-24-3 65 15,3 3-60-15,4 0 1 16,10 0-1-16,4 0 1 16,3 0-4-16,0 0 0 15,-3 0-6-15,-4-3 1 16,-7 0-10-16,-10-1 0 0</inkml:trace>
  <inkml:trace contextRef="#ctx0" brushRef="#br1" timeOffset="51000.51">29542 5283 41 0,'7'35'20'0,"28"-19"-11"16,-21-13 26-16,11-3-35 15,7 3 1-15,3 0-4 16,4-3 1-16,-1-3-6 16,5 0 0-16,-4-10-5 15,-8 1 0-15</inkml:trace>
  <inkml:trace contextRef="#ctx0" brushRef="#br1" timeOffset="51329.38">30307 5214 46 0,'18'26'23'0,"-4"-20"-24"0,-14-6 41 15,-4 3-41-15,-3-3 1 16,-7 3 0-16,-3 6 0 16,-8 1 0-16,-3 6 1 15,3-1-3-15,0 4 1 16,8 0-1-16,-1-3 1 15,7-1-2-15,4 1 1 0,7-10-1 16,11-3 1-16,7-6 1 16,3-6 1-16,0-4 0 15,0-2 0-15,-3-4 0 16,-4 0 1-16,0 6-1 16,-3 4 0-16,-4 6-4 15,-7 3 1-15,0 0-8 16,0 9 0-16,-4 4-1 15,-3 12 1-15</inkml:trace>
  <inkml:trace contextRef="#ctx0" brushRef="#br1" timeOffset="51540.14">30244 5657 47 0,'10'69'23'0,"33"-7"-27"16,-29-43 50-16,0 6-44 16,0 7 0-16,-4-1 0 15,-2-6 0-15,-12 0-4 16,-7 3 1-16,-3-9 1 0,-7 0 1 15,-4-13-2-15,-10-6 1 16,0-12-1-16,0-4 1 16,3-9-3-16,4-6 0 15,6-1-2-15,5 4 0 16,6 3-4-16,8 0 0 16,3 0-5-16,14 6 0 15</inkml:trace>
  <inkml:trace contextRef="#ctx0" brushRef="#br1" timeOffset="51831.4">30663 4938 53 0,'-3'38'26'0,"-15"-13"-36"16,15-9 52-16,-1 0-43 15,-3 12 1-15,-3-3 0 16,-5 13 1-16,-2 2-1 16,3 1 0-16,0 6 0 15,7 3 0-15,3-9-4 16,4 0 0-16,4-7-10 15,3-21 0-15</inkml:trace>
  <inkml:trace contextRef="#ctx0" brushRef="#br1" timeOffset="52083.41">31020 4989 39 0,'7'6'19'0,"-11"19"-15"0,1-16 25 16,-8 10-26-16,-3 3 1 16,-7 6 2-16,-7 4 0 0,3 5-8 15,-3 4 1 1,0 0 5-16,-4 3 0 0,4-7-3 16,3 4 1-16,4-6-4 15,3-10 0-15,4-3-6 16,0-3 1-16,3-7-8 15,1-12 0-15</inkml:trace>
  <inkml:trace contextRef="#ctx0" brushRef="#br1" timeOffset="52312.99">30798 5095 38 0,'14'57'19'0,"10"-17"-20"16,-17-24 29-16,0 6-26 16,4 0 1-16,0 0 2 0,3 6 1 15,0-3-8-15,0 4 1 16,0-4 1 0,-3-10 1-16,3-5-7 0,-4-10 1 15,4-7-8-15,-3-8 0 16</inkml:trace>
  <inkml:trace contextRef="#ctx0" brushRef="#br1" timeOffset="52514.7">31083 4779 48 0,'18'43'24'0,"17"58"-22"0,-24-89 43 0,13 20-45 15,8 8 1-15,0 1 0 16,0 19 0-16,-4-7-2 16,-10 7 0-16,-18 12-5 15,-25-6 1-15,-17 6-10 16,-15 3 1-16</inkml:trace>
  <inkml:trace contextRef="#ctx0" brushRef="#br1">5937 7968 18 0,'0'-10'9'0,"0"10"2"0,0 0 9 0,0 0-16 15,0 0 1-15,0 0 0 16,0-3 0-16,-7 0-7 16,-3 3 1-16,-4-3 4 15,-4 3 1-15,-3-3 0 16,-4 0 0-16,-10 3-1 15,-11 0 1-15,-7 3 0 16,-21-6 0-16,0 6-1 16,-4 0 1-16,-10 6-3 15,-4 4 1-15,-10-1-1 16,-7 1 1-16,-1 3 0 16,-20-7 0-16,-8 0-1 15,8 4 1-15,-15-7 0 16,-7-6 0-16,1 3-1 15,13-9 1-15,-14 3-2 16,-3 6 0-16,14 0 0 16,0 3 0-16,-7 4 0 15,7-1 0-15,3 1-1 0,7 2 1 16,12 1-3 0,9 2 1-16,-10 4-7 0,4 10 0 15,13-4-7-15,-6 3 0 16</inkml:trace>
  <inkml:trace contextRef="#ctx0" brushRef="#br1">21061 6080 26 0,'-4'16'13'0,"1"-29"-1"16,3 7 14-16,0 6-24 16,0 0 0-16,0 3 1 15,0 3 1-15,0 4-5 16,0-1 1-16,0 7 3 15,3-1 1-15,1 7-1 16,-1-3 0-16,4 3-1 16,0 9 1-16,1 1-1 15,-1-1 1-15,0 7-1 16,3 3 1-16,4-1-1 16,4 7 0-16,0-9 0 15,-1 6 1-15,1 12-2 0,3-2 1 16,7 11-1-16,1 1 0 15,9 6-1-15,-2 7 0 16,2-16 0-16,5 6 1 16,3-4-1-16,-4 11 1 15,-3-1-1-15,0-3 1 16,-1 0-1-16,-2-6 0 16,-5-3 0-16,1 3 1 15,0-4-1-15,3-2 0 0,0 3 0 16,1 2 0-16,-1-5 0 15,0-4 0-15,4 7 0 16,0-9 0-16,0-11 0 16,-1 4 1-16,1 0-1 15,0 1 0-15,-4-5 0 16,-3 1 1-16,0 3-1 16,0 4 1-16,3-1-1 15,4 0 0-15,3 3 0 16,4-6 1-16,-4 0-1 15,4 3 0-15,3 7 0 16,-3-7 0-16,0 0 0 16,-3 7 0-16,-8-4 0 15,-3 0 1-15,-1-3-1 16,8 7 1-16,0-7 0 16,3-9 0-16,-3 0-1 0,0 3 1 15,3 3 0-15,1-7 0 16,2 4-2-16,1 6 1 15,0 1-1-15,-7-4 1 16,7 3 0-16,0 6 1 16,3-15-1-16,0 3 1 15,-3-3-1-15,0-1 1 16,4 1-1-16,-1 0 1 16,0-10-1-16,1 4 0 15,-4 6 0-15,-8-1 0 16,1-5 0-16,0-1 1 15,7 1-1-15,0-4 0 0,0 1 0 16,-1-1 1-16,5-3 0 16,-1 7 0-16,1-7-1 15,3-9 1-15,-8-1-1 16,-6 4 1-16,7 0-1 16,0-3 1-16,0 3-1 15,0-3 0-15,-1 0 0 16,1 0 1-16,4-1-1 15,-1 1 1-15,4-3-2 16,-4-4 1-16,-3 4 0 16,-3 0 0-16,-1-1 0 15,-3 1 1-15,3-3-1 16,0-1 0-16,1-2 0 16,-1-1 0-16,-3 0 0 0,3 1 1 15,1-4-1-15,-1-3 0 16,0-3 0-16,1-3 0 15,-8 0 0-15,-3-6 0 16,3 5 0-16,4-2 1 16,-1 0-2-16,1-7 1 15,0 4 0-15,0 3 1 16,3 3-2-16,1-4 1 16,2-2 0-16,5-7 0 15,-1-6 0-15,-3 0 0 16,-11 0 0-16,4-3 0 0,3 3 0 15,4 7 0-15,0-4 0 16,4-3 1-16,3-6-1 16,-1-1 0-16,8 1 0 15,-3 6 1-15,-4-3-1 16,3-3 0-16,4 3 0 16,4-7 0-16,3-2 0 15,3 6 0-15,8-4-1 16,-8-5 1-1,26-13 0 1,-8-7 0-16,0 1 0 16,0-1 0-16,0 1 0 15,-6-1 1-15,-5-5-1 16,4 8 0-16,-3-5 0 16,3-4 0-16,4 10 0 15,-1-13 0-15,-6 0-1 0,0-9 1 16,6 3 0-1,1-10 0-15,10 1 0 0,-3 5 0 16,-7-5-1-16,-8-16 1 16,8 3 0-16,-4-7 0 15,0 13 0-15,-3-12 0 16,-1-3 0-16,1-4 0 16,-11 0 0-16,-7 7 0 15,0-4-1-15,11-5 1 16,-8-4-1-16,-3-13 1 15,0 23 0-15,-4-13 0 0,4-3-1 16,-3 3 1-16,-8-7 0 16,-10 26 1-16,3-3-1 15,4-7 0-15,4-2 0 16,-8-1 0-16,-3 3 0 16,-4 26 0-16,-3-4-2 15,-4-3 0-15,-3 7-6 16,-4-1 1-16,-3 7-12 15,-1 6 0-15</inkml:trace>
  <inkml:trace contextRef="#ctx1" brushRef="#br2">4184 5446 0,'0'0'16,"0"0"-16,-7 7 15,0-1 1,3-6 0,4 0-1,-7 0 1,4-3 0,3 3-1,0 0 1,0 0-1</inkml:trace>
  <inkml:trace contextRef="#ctx0" brushRef="#br2">9592 7927 33 0,'0'16'16'0,"14"-7"-7"0,-7-12 17 0,0 0-25 16,4 3 0-16,-1 0 2 15,5-3 0-15,2-1-3 16,4 4 1-16,11 0 2 16,0 0 0-16,7 0 0 15,7-3 0-15,6-3-1 16,8 0 1-16,-3-4-1 16,-4 1 1-16,10-4-1 15,8 1 0-15,-1-1 0 16,12 1 1-16,9 2-1 15,-6 1 0-15,7 0-1 16,3 2 0-16,7-2 0 16,11-4 0-16,-11 7 0 15,15 0 0-15,-1-7 0 16,8-2 1-16,-1-7-1 0,1 3 1 16,6 0 0-16,8 0 0 15,-1 0-1-15,1 1 1 16,3 2-1-16,7 0 1 15,-10 1-1-15,6-4 0 16,1 0 0-16,7-3 0 16,-15 3 0-16,4-3 1 15,11 0-1-15,-11 3 0 16,-3-3-1-16,-1 13 1 16,8 0-1-16,-39 2 1 15,24-5-1-15,1 2 1 16,-8 1-1-16,-6 0 1 15,-4-4 0-15,-18 4 0 0,-3-1-1 16,-11 4 1-16,-4 0-2 16,-13 3 0-16,-8-1-3 15,-10 1 0-15,-7 0-9 16,-11-3 1-16,-3 0-9 16,-18-1 0-16</inkml:trace>
  <inkml:trace contextRef="#ctx0" brushRef="#br2">25552 8999 27 0,'0'0'13'0,"3"0"3"15,4-3 14-15,0 3-24 16,0-3 1-16,4 0 4 16,3 0 0-16,-3 0-13 15,3 0 0-15,10 3 9 16,5 0 1-16,2 0-5 15,1 0 0-15,0 0-6 0,0-7 1 16,-4 4-14-16,-3-6 0 16,-4 2-3-16,-4 7 1 15</inkml:trace>
  <inkml:trace contextRef="#ctx0" brushRef="#br2">26215 8824 39 0,'7'6'19'0,"7"10"-17"15,-7-10 35-15,0 0-34 16,4-3 1-16,3 1 2 0,0-4 0 16,4 3-8-16,-1-3 1 15,4 3 5-15,-3 0 0 16,0 0-3-16,-1 0 1 16,-3 0-2-16,-3 0 0 15,-4 4-1-15,-3-1 0 16,-8 7 0-16,-3-4 0 15,0 7-1-15,-4-4 1 16,-6 1 0-16,-4 2 0 16,3-2 1-16,0-1 0 15,1 1-1-15,-1-7 1 0,11 4 1 16,0-4 0-16,7 3 1 16,7-2 1-16,7 2-1 15,7-9 1-15,4 3-1 16,3-3 0-16,4 0-4 15,0-3 1-15,-4 6-15 16,-7 0 1-16,-10 7-2 16,-1 2 1-16</inkml:trace>
  <inkml:trace contextRef="#ctx0" brushRef="#br2">21431 13245 12 0,'0'7'6'0,"7"-11"6"16,-7 4 0-16,7-6-9 16,-3 3 1-16,-1-3 2 15,1-1 1-15,3-2-8 16,0 3 0-16,0-7 5 16,4-2 1-16,-4-1-2 15,3 0 1-15,1-3-2 16,3-3 1-16,4-9-1 15,3 3 0-15,0 9-1 16,4-3 1-16,-1-3 0 16,1 0 1-16,0-3-1 15,-1-1 0-15,-6 1 0 16,0 3 0-16,3 0 0 0,0-6 0 16,4-4-1-1,-1 7 1-15,5-3-1 0,-1-1 0 16,0 1 0-16,7 0 0 15,-3-1 0-15,3 1 0 16,1 3 0-16,-1-1 0 16,4 4 0-16,-4-6 1 15,0 0-1-15,-3-4 1 16,-7 4-1-16,3-1 0 16,4 1-1-16,3-7 1 15,-3-2-1-15,3 5 0 16,4-3 0-16,-4 1 0 0,4-4 1 15,0 0 0-15,3 4 0 16,4-4 0-16,-4-6 0 16,1 3 0-16,-8 3 0 15,0 0 0-15,8-6-1 16,2 0 0-16,5-3 0 16,-4 3 0-16,3-3 0 15,0 6 0-15,1-3 0 16,3-3 1-16,-4-3-1 15,-7 9 1-15,-3-3 0 16,4-7 0-16,-1 4-1 16,7 3 1-16,-3 0-2 15,0-3 1-15,3 0 0 16,4 9 0-16,0 0 0 16,0-3 0-16,-3 0 0 15,-12 1 0-15,5 8 0 0,-1-3 1 16,7 1-1-16,-3-4 0 15,4 0 0-15,-1 0 0 16,0 1 0-16,1-7 0 16,-1 3-1-16,1 6 1 15,-5-3 0-15,-9 1 1 16,6-4-2-16,0 0 1 16,1 3 0-16,-1-3 0 15,0 0 0-15,1 3 1 16,-1 1 0-16,0-4 0 0,4 0-1 15,4-3 0-15,-4 12 1 16,-1-2 0-16,-2-1-1 16,-4 0 0-16,3 1 0 15,7-1 1-15,-3 7-1 16,4-7 1-16,-1 1-1 16,0-4 0-16,4 3 0 15,0 1 1-15,0-1-1 16,-4-3 0-16,1-6 0 15,6 10 0-15,-3-4 0 16,4-3 1-16,-1-3-1 16,4 6 1-16,4-6 0 15,-1-3 0-15,-10 0-1 16,0 3 1-16,7 3-1 16,0 0 1-16,3-3-1 15,4 9 1-15,4-9-1 16,3 3 1-16,-14-3-1 0,0 6 0 15,3 1 0-15,1-7 1 16,-1-4-1-16,4 8 0 16,0 2 0-16,8-3 1 15,-8 3-1-15,-7 0 1 16,7 1-1-16,0 5 0 16,3-6 0-16,4 1 0 15,7-4 0-15,-7 9 0 16,-10-6 0-16,3 1 1 15,4-1-1-15,3-6 0 0,3 6 1 16,8-3 0-16,-4-6 0 16,-7 3 0-16,0 0 0 15,7-6 0-15,1-1-1 16,6 10 1-16,0-9-1 16,-3 0 1-16,-8 3-1 15,8-7 0-15,3 1 0 16,7 2 0-16,1 4 0 15,-5-6 0-15,-6-1 0 16,7 7 0-16,-1-3 0 16,12 0 0-16,-5-4 0 15,-6 4 1-15,7-1-1 16,3 1 0-16,11 6 0 16,0-3 0-16,-14-3 0 15,10-4 1-15,1 7-1 16,-1-3 1-16,0-1 0 15,-6-8 0-15,-5 8 0 16,8-11 0-16,4 14 0 0,2-8 0 16,-6 2 0-16,-7 4 0 15,10-10-1-15,-6 4 0 16,-1 2 0-16,0-5 0 16,-10 2 0-16,3 4 1 15,1 5-2-15,-5 1 1 16,5 0-4-16,-8 0 1 15,-7 19-6-15,-14-10 1 0,-14 0-14 16,-11 6 0-16</inkml:trace>
  <inkml:trace contextRef="#ctx0" brushRef="#br2">24250 10373 19 0,'-4'6'9'0,"8"-3"-5"15,-4-3 10-15,0 0-12 16,0 0 1-16,0 0 3 16,0-3 1-16,-4-3-7 15,1 3 0-15,-4-4 4 16,-4-2 1-16,-3 3-2 15,0-1 0-15,-4 4-2 16,4 3 1-16,0-3-2 16,4 3 1-16,-5 0-1 15,5 0 0-15,-1 0 0 16,1 0 0-16,3 0-1 16,0 0 1-16,3 6-1 15,8 4 1-15,-1 2 0 0,8 1 0 16,3 3 1-16,0-1 0 15,4-5 1-15,-1-1 0 16,-3-6 1-16,0-3 1 16,1 0 0-16,-1-9 0 15,0 3 0-15,0-4 0 16,-4-2-2-16,1-1 0 16,-4-6-1-16,0-3 0 15,-7 0-1-15,0 0 1 16,-7 4-1-16,-3-4 1 0,-5 9-2 15,1 1 1-15,-3 12-1 16,-4 3 0-16,-1 3-1 16,1 7 1-16,0 5-2 15,7 4 1-15,3-3-1 16,4 9 1-16,4 4 0 16,3-4 1-16,7 3 0 15,3-6 1-15,4-9 1 16,4-3 0-16,3-4 0 15,0-9 1-15,4-3 0 16,-4-7 0-16,-3-2-1 16,-4-4 0-16,-3 1 0 15,-1-7 1-15,-3 0-1 16,-3 0 0-16,-8 3 0 16,-3-3 0-16,-3 3-1 15,-4 3 0-15,-1 7-1 0,-2 3 1 16,-4 6 0-16,-1 3 0 15,-2 3-1-15,10 4 0 16,-4 2 0-16,4 4 0 16,7-1 0-16,0 4 0 31,14 10 0-31,3-4 1 16,5-3 1-16,2-10 0 15,1-2 0-15,3-7 1 16,0-6 0-16,0-7 1 15,-3-2-2-15,-4-7 1 16,-3 3-1-16,-4 0 0 0,-4-2-1 16,-3-1 1-16,-3 0-1 15,-4-9 0-15,0 3 0 16,-4 3 0-16,0 3 0 16,1 6 0-16,-4 4 0 15,0 0 0-15,-4 9-1 16,4 9 1-16,0 0-1 15,3 7 1-15,-3 0-1 16,7 2 1-16,0 4-1 16,3 0 1-16,4 0-1 15,7 0 1-15,4-3 0 16,3 3 1-16,0-9 0 16,4-1 0-16,0-9 0 15,-1-6 0-15,-3-9-1 16,0-1 0-16,-7-3 0 0,1 4 0 15,-8-10-7-15,-4-3 1 16,0-10-10-16,8 4 1 16</inkml:trace>
  <inkml:trace contextRef="#ctx0" brushRef="#br2">30134 6384 34 0,'11'-12'17'0,"14"-4"-8"16,-18 6 17-16,3 1-22 0,1 0 1 15,-1 2 2-15,1 1 0 16,-4 3-9-16,-3 0 0 16,-1 6 5-16,-6-3 1 15,-8 3-3-15,-7 0 0 16,1 0-1-16,-8-6 0 15,4 6-1-15,0 1 1 16,-1-1-1-16,1 3 1 16,0 6-2-16,0-8 0 15,3 2-1-15,4 0 1 0,4 4-1 16,-1-1 1-16,8 4-1 16,6-1 1-16,4 4 1 15,7 3 1-15,0-7 1 16,4 4 1-16,7-7 1 15,-1-3 0-15,1-6 0 16,0 0 1-16,3-3-2 16,-7-3 1-16,0-3-1 15,-7-4 0-15,1-3-2 16,-8-6 1-16,-4-9-1 16,-3 6 0-16,-7-3 0 15,-7 3 0-15,-7 3 0 16,-7 3 0-16,3 6-1 15,4 1 0-15,3 9 0 16,0 6 0-16,1 3-1 16,3 0 1-16,3 10-1 15,1 6 1-15,2 3 0 0,5 6 0 16,3-5 0-16,7 2 1 16,0 0 0-16,4 0 0 15,10-3 0-15,3-6 1 16,1-9 0-16,-4-7 1 15,1 0-1-15,-5-3 1 16,-3-6-1-16,-3-4 1 16,-4-2-1-16,-7-7 1 0,0-9-2 15,-4-4 1 1,-6 1-1-16,-4 6 0 0,-7 3 0 16,-1 6 0-16,5 7 0 15,-1-1 0-15,-3 7-1 16,0 3 0-16,3 10 0 15,0 5 0-15,4 7-1 16,4 3 1-16,3 0 0 16,7-3 0-16,3 3 0 15,8 4 1-15,-1-4 1 16,1-6 0-16,10-7 0 16,0-3 1-16,4-9 0 15,0-3 0-15,-1-3 0 16,-6-3 0-16,0-4-1 15,-4-6 0-15,-7 0-1 16,-4-9 0-16,-3-3-1 16,-7 3 1-16,-3 3-1 15,-11 3 1-15,-1 3-1 0,5 6 1 16,-1 4-1-16,0 6 0 16,1-4-1-16,-1 7 1 15,4 7-1-15,0 5 0 16,7 4 1-16,0-3 0 15,3 8 0-15,4-5 1 16,4 6 0-16,3 0 0 16,4 3 0-16,3 0 0 15,10-6 1-15,-3-3 0 16,8-7 0-16,-5-6 1 0,-2-3-1 16,-5-6 1-16,-3-3-1 15,-7-7 1-15,-3 3-1 16,-8-2 0-16,-3 2-1 15,-3-3 1-15,-4 1-1 16,0 2 1-16,-4 4-2 16,0 6 1-16,4 9-1 15,4 7 1-15,-1 2-2 16,0-5 1-16,1 2-4 16,3 1 0-16,0-7-10 15,-7-6 0-15</inkml:trace>
  <inkml:trace contextRef="#ctx0" brushRef="#br3">7542 8209 30 0,'4'16'15'0,"3"-13"-1"16,-3 0 15-16,3-3-25 15,3 6 0-15,1-3 0 16,3 4 0-16,0 2-6 0,4 4 1 15,-8-1 3-15,1 10 0 16,-4 3-2-16,0 10 1 16,0-7-1-16,0-6 0 15,-3-6-1-15,3-4 0 16,-4-12-1-16,8-9 1 16,-1-13 0-16,4 0 0 15,8-13 0-15,-8-9 0 16,3 4 0-16,1 2 1 15,0 4 0-15,-4 12 1 16,3 3-1-16,-6 6 0 0,-1 7 0 16,5 6 1-16,-1 6-1 15,7 7 0-15,-3 9 0 16,3 9 0-16,-11-9 0 16,4 3 1-16,4 3-1 15,0-3 1-15,-8-3-1 16,8 0 0-16,-4-9-1 15,4-7 1-15,-4-9-1 16,3-6 1-16,1-7-1 16,0-6 1-16,-1-6 0 15,8 3 0-15,-11-4 1 16,4 4 0-16,-1 3 0 16,1 7 0-16,0 2-1 15,-1 4 1-15,1 6-1 16,-4 9 1-16,4 3-2 15,-1 13 1-15,-6 7 0 0,3-11 0 16,0 4 0-16,7 3 0 16,-10-6 0-16,-1-3 0 15,1-7-1-15,0 1 1 16,-1-17 0-16,4 1 1 16,0-6-1-16,1-10 1 15,-1-3 0-15,-4-4 0 16,1 7 1-16,-1 0 0 15,1 4-2-15,0 5 1 16,-1 7 0-16,-3 3 0 16,0 3-1-16,-3 3 1 0,-1 6-1 15,-3 7 1-15,-3 6-1 16,-1 0 0-16,1-3-1 16,-1-1 1-16,-3 1-1 15,4-3 1-15,-4 0-1 16,-4-4 1-16,-3-6-1 15,-4 1 1-15,-3-14 0 16,0 4 0-16,-4-3 0 16,1-7 0-16,-1-5 0 15,-3-7 0-15,3-7 0 16,-7 4 0-16,4 0 0 16,-11 3 0-16,4 0 0 15,-7 6 0-15,3 6 0 16,0 7 0-16,4 6 0 15,-8 6 0-15,8 4 0 0,3-4 0 16,-3 0-1-16,10 4 1 16,1-7 0-16,6 3 0 15,4-3-1-15,0-3 1 16,3 3 0-16,-3 0 0 16,0 1 0-16,-4-8 0 15,-10 4 0-15,0-6 0 16,-4 0-3-16,-7 0 1 15,4-7-11-15,-4-6 1 16,-3-9-2-16,0 9 1 16</inkml:trace>
  <inkml:trace contextRef="#ctx0" brushRef="#br3">21230 6262 40 0,'4'9'20'0,"-4"-6"-13"0,0-3 20 16,3 3-24-16,-3-3 0 15,4 7 1-15,-4-4 0 16,0 6-6-16,0 10 0 0,0 6 4 15,0 3 0-15,-4 13-2 16,1 12 1-16,-4 4-2 16,0 9 1-16,-4-7-2 15,0 1 1-15,4-7-4 16,0-6 1-16,4-9-10 16,-4-10 1-16</inkml:trace>
  <inkml:trace contextRef="#ctx0" brushRef="#br3">21403 6591 40 0,'21'60'20'0,"-21"-13"-12"0,0-25 30 15,-7 3-37-15,-3 9 0 16,-5 10 0-16,1 9 0 15,0 4-2-15,0-1 0 16,0 1 0-16,7-7 0 16,0-9-3-16,0-7 0 15,7-15-7-15,3-10 0 16,8-15-2-16,3-16 0 16</inkml:trace>
  <inkml:trace contextRef="#ctx0" brushRef="#br3">21583 6886 40 0,'7'53'20'0,"-7"38"-24"15,0-56 37-15,-4 2-33 16,-3 17 0-16,0-4 0 16,-3 9 0-16,3 1 0 15,0-4 0-15,3-9-2 16,4-9 0-16,0-10-5 15,7-12 0-15,4-13-4 16,3-12 0-16</inkml:trace>
  <inkml:trace contextRef="#ctx0" brushRef="#br3">21879 7212 30 0,'14'12'15'0,"-10"57"-10"0,-8-50 24 15,-3 16-28-15,0 6 0 16,0 6 0-16,0 9 0 16,-3 4-2-16,3-7 1 15,-1-3 0-15,5-6 0 16,-1-6-2-16,1-7 1 16,6-12-3-16,4-10 0 15,4-9-6-15,7-6 0 16</inkml:trace>
  <inkml:trace contextRef="#ctx0" brushRef="#br3">22123 7629 25 0,'17'19'12'16,"1"47"-12"-16,-11-57 17 0,-3 19-15 16,-4 7 0-16,-4 2 1 15,1 10 1-15,-5 1-4 16,1-1 0-16,0 3 2 15,0-3 1-15,0-3-2 16,4-10 1-16,-1-6-3 16,4-3 1-16,0-9-3 15,4-3 1-15,3-13-4 16,3-3 0-16,1-10-3 16,3-6 0-16</inkml:trace>
  <inkml:trace contextRef="#ctx0" brushRef="#br3">22324 8093 37 0,'3'31'18'0,"8"7"-21"0,-8-19 36 16,-3 9-32-16,4 3 1 15,-4 10 1-15,0 3 0 16,-4 9-4-16,-3 1 0 16,0-1 2-16,0-3 0 15,0-9-4-15,4-6 1 16,-1-10-6-16,4-13 0 15,4-9-4-15,3-9 1 0</inkml:trace>
  <inkml:trace contextRef="#ctx0" brushRef="#br3">22602 8469 9 0,'29'22'4'0,"-1"10"18"15,-21-20-2-15,0 13-16 16,0 10 1-16,-3 15 1 15,-1 0 0-15,-3 7-9 16,-3 2 1-16,-1-5 5 16,1-7 1-16,-1 0-4 15,1-10 0-15,3-5-5 16,0-10 1-16,3-13-6 16,8-12 1-16</inkml:trace>
  <inkml:trace contextRef="#ctx0" brushRef="#br3">22885 9087 38 0,'3'63'19'0,"-3"25"-21"0,0-70 33 15,0 8-32-15,4 2 1 16,-1-3-2-16,1-6 1 15,-4-4-1-15,0-2 1 16,0-7-5-16,3-3 1 0,1-9-5 16,10-13 0-1</inkml:trace>
  <inkml:trace contextRef="#ctx0" brushRef="#br3">23086 9228 12 0,'32'7'6'0,"-1"11"6"16,-20-5 3-16,3 6-10 15,0 9 1-15,0-3 4 16,-3 10 1-16,-4 2-14 16,0 4 1-16,-4-7 7 15,1 1 0-15,-4 3-4 16,0-7 1-16,0-6-6 16,0-6 1-16,0-4-2 15,0-5 1-15,0-4 0 16,7-9 0-16,0-10 1 15,4 7 1-15,6-3 0 0,1-7 1 16,0-3-3-16,3 4 0 16,-4-1 2-16,1 10 1 15,0 9 1-15,-4 6 1 16,-4 7 3-16,-3 9 0 16,-3 3 2-16,-1 7 1 15,1-1-3-15,0 4 0 16,-1-1-3-16,1-2 1 15,-4 3-3-15,0-10 0 16,3-3 1-16,4-9 0 16,0-4-2-16,0-6 1 15,4-9-1-15,-1-6 0 0,5-1 0 16,-1-2 0-16,0-1 0 16,0 4 0-16,4 0 1 15,-1-1 1-15,1 4 0 16,-1 3 1-16,1 6-1 15,0 0 1-15,-1 10-1 16,-3 5 1-16,1 1-1 16,-5 6 1-16,-3 3 0 15,0 4 1-15,-3-1 0 16,-1-3 1-16,1-6 0 16,-1-6 0-16,1-3 0 15,3 2 1-15,4-8-2 16,-1-7 0-16,4-4 0 15,0-5 0-15,0 3-1 16,1 3 1-16,2 3-1 0,1 6 0 16,-1 6-4-1,1-5 0-15,0 8-9 0,-11-2 1 16</inkml:trace>
  <inkml:trace contextRef="#ctx0" brushRef="#br3">24451 10345 41 0,'25'-13'20'0,"6"4"-12"0,-23 2 31 15,-1-5-36-15,0 2 0 16,0-2 2-16,-4-1 0 16,1 4-6-16,-4-7 0 15,0 1 4 1,-7-1 0-16,-7 7-2 0,-11 2 1 0,-7 1-2 16,-10 3 1-16,-1 3-1 15,5 3 1-15,-5 6-1 16,-3 7 1-16,4 6-1 15,3 3 0-15,4 6-1 16,7 10 1-16,3 3-1 16,8-3 0-16,6 0 0 15,11-7 0-15,11-6 1 16,13-3 0-16,4-6 1 16,15-9 0-16,6-7 0 15,-3-9 1-15,-4-1 0 16,-6-2 1-16,-5-16-2 15,-6-7 1-15,-7-2-1 16,-8-4 0-16,-6-9 0 16,-11 3 0-16,-14 10-2 0,-15 6 0 15,-6 6 0-15,-11 3 1 16,-3 13-1-16,10 15 0 16,0 7-1-16,4 6 1 15,3 12 0-15,3 10 1 16,8-3-2-16,11 6 1 15,3-6 0-15,14-1 1 16,14-5 1-16,3-10 0 16,11-9 1-16,15-10 1 15,-4-9-1-15,-1-10 1 16,-2-2-1-16,-1-11 1 16,-3-8-2-16,-4-4 1 0,-7-2-2 15,-3-7 1-15,-8-1-1 16,-6 17 0-16,-11 3-1 15,-7 6 1-15,-11 3 0 16,-7 13 0-16,-3 9-1 16,0 6 0-16,3 10 0 15,7 6 0-15,4 0-1 16,7 10 0-16,3-1 1 16,1 1 1-16,6 3 0 15,11-7 0-15,7-6 0 16,11-3 1-16,0-10 1 15,3-8 1-15,0-8-2 16,1-8 1-16,-5-13-1 16,-3-3 0-16,-7-1-1 15,-6-5 0-15,-8 6-1 0,-8-1 1 16,-6 4-1-16,-3 3 1 16,-8 10-1-16,0-1 1 15,1 13-1-15,-1 3 0 16,4 4 0-16,3 5 0 15,4 4 0-15,3 6 0 16,1 3 1-16,6 3 0 16,4 4-1-16,4-7 1 15,3-3 0-15,4-4 1 16,6-5-1-16,4-4 1 16,4-6 0-16,3-12 0 0,-3-7 0 15,0-9 1-15,-8-3-1 16,-3-6 0-16,-3-1 0 15,-4 1 0-15,-7-1-1 16,-4 7 0-16,1 3-1 16,-4 6 1-16,0 6-1 15,-4 1 0-15,1 12 0 16,-4 9 0-16,-1 10 0 16,1 3 0-16,0 3 0 15,4 3 0-15,3-3 0 16,0-3 1-16,3-6 0 15,4-3 0-15,4-7 0 16,6-3 0-16,4-9 1 16,4-4 1-16,0-2-1 15,-4-7 0-15,0-6 0 16,-7-3 0-16,0 3 0 16,-7 3 0-16,-4 0-1 0,1 0 0 15,-4 3 0-15,0 3 0 16,-4 7 0-16,-3 6 1 15,-4 3-1-15,1 0 1 16,-4 9-1-16,3 7 1 16,0 6 0-16,4-7 0 15,7 14 0-15,4 2 0 16,-1-6-1-16,8 6 1 0,3-5-2 16,7-8 1-1,3-8-8-15,5-10 1 0,-1-13-13 16,3-9 0-16</inkml:trace>
  <inkml:trace contextRef="#ctx0" brushRef="#br3">30148 6500 5 0,'7'6'2'0,"18"4"5"0,-14-10 2 0,-11 0-1 16,7 0 1-16,0-6 4 16,0 2 0-16,0-2-16 15,0 0 0-15,0-4 11 16,0-2 0-16,0-1-3 16,-3-2 0-16,-1-4-1 15,1-3 1-15,-4-3-2 16,-4 3 1-16,1 6-1 15,-8-3 0-15,-7-3-2 16,-6 0 1-16,-4 4-2 16,3-1 1-16,0 9-1 15,0 1 0-15,1 6 0 16,3 9 1-16,-1 0 0 16,1 10 0-16,4 12 0 0,3 4 0 15,6-1 0 1,8 4 0-16,8 2 0 0,2-5 0 15,4-1 0-15,0-6 0 16,4-6 1-16,3-7 1 16,0-5-1-16,4-7 0 15,-4-10-1-15,0-5 1 16,-3-4 0-16,-4-6 0 16,0 0-2-16,-3-10 0 15,-8 7 0-15,-6 6 0 16,-8 3 0-16,-6 7 0 0,-5-1-1 15,5 4 0-15,-1 12 1 16,-3 6 0-16,0 7 0 16,0 6 0-16,3 0 0 15,0 6 1-15,8 0 0 16,3 7 0-16,3-7 0 16,4 0 0-16,7-6 0 15,4 0 0-15,-1-9 0 16,8-10 0-16,3-10-1 15,4-5 1-15,-4-7 0 16,-3 0 0-16,-1-3-1 16,-6-3 0-16,-4-6 0 15,-3-7 0-15,-4 7 0 16,-8 6 0-16,-2 3-1 16,-4 6 1-16,0 4-1 15,3 8 1-15,-3-2 0 16,3 3 0-16,1 6 0 15,-1 3 0-15,1 7 0 0,-1 3 0 16,4 2 0-16,0-2 0 16,3 0 0-16,4 0 0 15,4-4 0-15,3 1 0 16,0-4 0-16,7-3 0 16,4-3 0-16,-4-6 0 15,0-6-1-15,0-4 1 16,0-5 0-16,0-8 0 0,-3 4-1 15,-4 7 1-15,0-4-1 16,-7 0 1-16,-3 3-1 16,-5 1 1-16,1-1-1 15,-7 7 1-15,0 2-1 16,4 11 1-16,-1 2 0 16,0-3 0-16,1 13 1 15,-1 2 0-15,1 4-1 16,3 0 1-16,0 3 0 15,3-6 0-15,4 3 0 16,4-3 0-16,3 0-1 16,3 0 1-16,8-4 0 15,3-5 0-15,7-7 0 16,-7-3 0-16,1-3-1 16,-5-4 0-16,-3 1-5 0,-3-6 1 31</inkml:trace>
  <inkml:trace contextRef="#ctx0" brushRef="#br3">30187 5788 46 0,'-3'19'23'0,"6"22"-5"15,1-32 6-15,3 7-21 16,0 9 1-16,0 16 2 16,0-4 1-16,0 4-7 15,0 6 0-15,4-6 5 16,-1-10 0-16,1-2-2 15,-4-11 0-15,3-2-3 16,1-3 0-16,-4-13-3 0,-3-13 1 16,-4-9-2-16,-4-6 0 15,-3-7-4-15,0-8 0 16,-7-8-4-16,-4-2 1 16,4-7-5-16,0 10 0 15</inkml:trace>
  <inkml:trace contextRef="#ctx0" brushRef="#br3">30230 5766 52 0,'10'44'26'0,"-3"-22"-30"15,0-9 49-15,0-1-44 16,-3 7 0-16,10 28 2 16,-7-25-4-1,-3 3 1-15,-1-6 0 16,1 0 0-16,-4-16-3 16,0-6 0-16,-4-7-5 15,1-15 0-15,-1-3-7 16,0-13 0-16</inkml:trace>
  <inkml:trace contextRef="#ctx0" brushRef="#br3">30265 5497 46 0,'14'50'23'0,"21"22"-19"0,-24-56 38 16,3 18-40-16,-4 7 1 15,5 0 0-15,-5-4 0 16,1-2-5-16,-1-7 1 0,-3-6-1 16,0-9 1-16,-3-10-6 15,0-10 1-15,-4-15-10 16,-4-12 1-16</inkml:trace>
  <inkml:trace contextRef="#ctx0" brushRef="#br3">30364 5287 57 0,'10'50'28'0,"25"25"-33"16,-24-53 50-16,3 16-44 16,0 5 0-16,0-2 0 15,4 3 1-15,-7-3-3 16,-1-7 0-16,-3-5-3 15,4-14 1-15,-4-18-8 16,0-3 1-16,-7-22-6 0,-7-16 0 16</inkml:trace>
  <inkml:trace contextRef="#ctx0" brushRef="#br3">30441 5051 54 0,'18'63'27'0,"17"12"-32"0,-24-46 50 16,-1 8-45-16,4 10 0 16,1-3 0-16,-5-3 0 0,1-7-1 15,-1-5 1-15,-3-7-4 16,0-13 1-16,-7-9-5 16,0-19 0-16,-3-9-5 15,-1-19 0-15,1-6-2 16,-4-10 1-16</inkml:trace>
  <inkml:trace contextRef="#ctx0" brushRef="#br3">30515 4801 38 0,'7'15'19'0,"22"32"-17"16,-19-25 38-16,1 6-37 16,-4 13 1-16,3-3 0 15,-3-7 1-15,4 7-7 16,0-7 1-16,-4 1 3 15,0-11 0-15,-4-2-4 16,4-19 0-16,0-3-3 16,-3-16 0-16,-1-12-7 0,-3-10 0 15,0-22-2-15,0-12 0 16</inkml:trace>
  <inkml:trace contextRef="#ctx0" brushRef="#br3">30790 4311 41 0,'25'35'20'0,"3"21"-21"0,-17-31 38 0,3 13-35 15,4 3 0-15,-1 6 1 16,1-3 1-16,-4-10-5 16,-3-2 0-16,-1-7 3 15,-3-7 0-15,4-2-3 16,-8-16 1-16,1-6-4 15,-4-13 0-15,0-3-3 16,-4-9 0-16,-3-7-3 16,-3-6 0-16,-1-3-2 15,4-12 0-15</inkml:trace>
  <inkml:trace contextRef="#ctx0" brushRef="#br3">30882 4195 36 0,'0'16'18'0,"7"12"-19"15,-3-15 34-15,3 2-33 16,0 11 1-16,0 2-1 16,4 0 0-16,-4 10 0 0,0 5 1 15,0-5 0-15,0 3 0 16,-4-3 0-16,1-4 0 16,-1-9-1-16,-3-9 1 15,0-13-2-15,-3-9 0 16,-8-23-1-16,-6-8 1 15,-5-7-1-15,1-9 1 16,-3 2 0-16,-1 1 0 16,4 0 1-16,0 3 1 15,3 0-1-15,4 9 1 0,3 10 1 16,4 16 1-16,4 21 1 16,6 13 0-16,11 19 0 15,4 3 1-15,3 18 0 16,0 4 0-16,0 6-3 15,-3 7 1-15,-4-10-2 16,-3-7 1-16,-4-8-2 16,-7-7 1-16,-4-19-4 15,-3-15 1-15,0-17-1 16,-7-8 1-16,0-26-1 16,-4 4 1-16,-3-16 0 15,-4-4 0-15,1 7 0 16,-1-3 0-16,4 3-1 15,7 9 1-15,3 4 0 16,4 21 1-16,7 13 2 16,11 10 0-16,6 18 1 15,1 6 1-15,3 23 1 0,0 2 0 16,0 10-1-16,4 7 1 16,-4-14-3-16,-3-18 0 15,-4-12-4-15,0-13 1 16,-7-26-1-16,-7-15 0 15,-7-18-1-15,-3-14 1 16,-5-12-1-16,-2 1 1 16,-4-8 1-16,0 1 0 0,6-3-3 15,5 6 1-15,6 6 0 16,1 16 0-16,6 10 1 16,4 12 1-16,0 12 3 15,4 19 0-15,7 19 2 16,3 10 1-16,3 15-1 15,1-6 1-15,0-3-3 16,-4 3 0-16,-3-10-3 16,-4-6 0-16,0-3-2 15,-4-18 0-15,-2-17 1 16,-5-12 1-16,-3-15 2 16,-3-17 1-16,3-15 1 15,0-15 1-15,0 5 0 16,3-2 1-16,1 9-2 15,3 3 1-15,0 12-3 16,3 16 0-16,1 10 0 16,3 12 1-16,0 10 1 0,0 9 1 15,0 16 1 1,0-1 1-16,-3 17-1 0,0 15 1 16,-4 12 0-16,0 4 1 15,3-3-3-15,-3-7 1 16,0-12-3-16,-3-19 1 15,-4-10-1-15,0-37 0 16,0-13-2-16,-4-18 1 16,-3-26 0-16,4-27 1 15,-1-14-1-15,-3-11 0 0,4-26-5 16,3-3 1 0,-7 6-13-16,-11 0 1 0</inkml:trace>
  <inkml:trace contextRef="#ctx0" brushRef="#br3">24215 10746 17 0,'-4'-9'8'0,"4"9"-3"15,0 0 9-15,0 0-13 0,0 0 1 16,0 0 0-16,0 0 1 15,0 0-2-15,0 0 0 16,0 0 3-16,0 0 0 16,0 0-1-16,0 0 1 15,0 0 0-15,0 0 0 16,0 0-2-16,0 0 1 16,0 0-1-16,0-4 0 15,0 4 1-15,0-3 0 16,0 3 0-16,-3 0 1 0,-1 3-1 15,1 4 0-15,-1 2-1 16,1 7 1-16,-5 3-2 16,8 3 1-16,-3 3 0 15,-1-3 0-15,4 9-1 16,0 3 1-16,0 1-1 16,0-7 0-16,0-3-5 15,0 3 1-15,-3-6-11 16,-1-6 1-16,-3 0-3 15,7-4 1-15</inkml:trace>
  <inkml:trace contextRef="#ctx0" brushRef="#br3">29757 10492 38 0,'3'22'19'0,"-3"-3"-15"0,0-10 19 0,-3 10-21 15,-1 9 0-15,1-3 1 16,-1 10 1-16,4 6-5 15,0 2 0-15,0-2 2 16,0 0 1-16,0-3-6 16,0-1 0-16,0-2-8 15,0-10 0-15</inkml:trace>
  <inkml:trace contextRef="#ctx0" brushRef="#br3">29722 12019 46 0,'3'10'23'0,"4"-4"-25"0,-7-6 43 16,0 0-40-16,0 0 1 15,0 0-1-15,0 0 0 16,0 0-3-16,0 0 0 16,0 0-11-16,-3-3 0 15</inkml:trace>
  <inkml:trace contextRef="#ctx0" brushRef="#br3">20539 10702 37 0,'17'22'18'0,"1"3"-9"16,-18-15 18-16,0 8-27 15,-4 7 1-15,1 7 0 16,-4 9 0-16,-4 9-2 15,-3 6 1-15,-3 10 0 16,-1-10 0-16,4-2-5 16,3-7 1-16,8-16-8 15,10-15 1-15</inkml:trace>
  <inkml:trace contextRef="#ctx0" brushRef="#br3">20909 10994 35 0,'-21'66'17'0,"-14"-7"-16"0,28-43 25 16,0 3-27-16,0-1 1 15,-1-2-6-15,8 0 1 16,4-7-2-16,10-15 1 0</inkml:trace>
  <inkml:trace contextRef="#ctx0" brushRef="#br3">21329 10812 54 0,'-4'53'27'0,"4"-6"-33"15,0-34 52-15,-3 2-47 16,-1 14 1-16,-3-1-2 16,4 3 1-16,-1-3-4 15,4 1 1-15,4-7-11 16,6-13 0-16</inkml:trace>
  <inkml:trace contextRef="#ctx0" brushRef="#br3">21770 10793 47 0,'11'50'23'0,"-11"7"-19"0,3-42 34 15,-3 10-38-15,0 4 1 16,-3 2-1-16,-1 7 0 16,0-4-3-16,1-3 1 0,-1-5-7 15,4-11 1-15,4-12-6 16,-1-12 0-16</inkml:trace>
  <inkml:trace contextRef="#ctx0" brushRef="#br3">22289 10909 46 0,'10'25'23'0,"1"3"-28"15,-8-18 40-15,-3 9-33 16,0 3 1-16,-3 9-1 15,-1-3 1-15,1 0-6 0,-1-6 1 16,1-6-1 0,-1-7 0-16,4-9-7 0,7-9 1 15,0-13-4-15,0-16 0 16</inkml:trace>
  <inkml:trace contextRef="#ctx0" brushRef="#br3">22606 10727 24 0,'18'16'12'0,"6"0"-4"0,-17-4 16 16,0 4-22-16,1 6 0 0,-1 3 1 15,0 0 1-15,0 3-6 16,-4-3 1-16,-3 0 0 16,0-3 0-16,0-3-8 15,4-10 0-15</inkml:trace>
  <inkml:trace contextRef="#ctx0" brushRef="#br3">22976 10730 33 0,'4'50'16'0,"-8"19"-9"16,4-53 23-16,4 0-28 15,-1 3 0-15,1 3 0 16,0-4 0-16,-1-5-3 0,-3-4 0 16,4 1 0-16,-1-4 0 15,-3-6-5-15,7-6 0 16,0-7-6-16,0 1 0 16</inkml:trace>
  <inkml:trace contextRef="#ctx0" brushRef="#br3">23188 10878 26 0,'4'22'13'0,"3"3"-4"0,-4-19 18 16,1 3-25-16,-1 7 1 0,-3 0-1 15,4 6 1 1,-4-3-5-16,0-4 1 0,0-5 1 15,0-7 0-15,0-6-3 16,0-7 0-16,0-5-1 16,3-1 0-16,4-3-1 15,0 0 0-15,4-3 1 16,3 3 0-16,4-2 0 16,-1-5 0-16,5 1 1 15,-1 0 1-15,0 3 1 16,0 7 0-16,-7 2 1 15,0 4 0-15,4-1 3 16,0 7 0-16,-1 3 0 16,-3 6 0-16,0 7 1 15,-3 6 1-15,0 3-2 0,-4 3 1 16,0-3-2-16,-4-3 1 16,-3-1-2-16,0-2 0 15,0 0-6-15,-3-1 0 16,3-5-4-16,-4-7 0 15</inkml:trace>
  <inkml:trace contextRef="#ctx0" brushRef="#br3">23675 10853 48 0,'0'62'24'0,"0"-8"-28"15,3-42 48-15,1 7-45 16,0 3 0-16,-1-6-6 16,1-4 0-16,-1-2-3 15,4-4 0-15</inkml:trace>
  <inkml:trace contextRef="#ctx0" brushRef="#br3">24197 10900 37 0,'0'-19'18'0,"7"3"-14"16,-7 10 22-16,-7 0-25 15,-4-4 0-15,-6 1 0 16,-4-1 1-16,-4 4-3 16,0 3 1-16,4 0 1 15,7 6 1-15,0 6-2 16,3 1 1-16,1 2-1 15,3-2 1-15,0-4-3 16,3 0 1-16,4 4-3 16,4 2 1-16,6-2 0 15,8-4 1-15,3-3 0 0,0-3 0 16,0-3 1-16,0-3 0 16,-3-4 2-16,-4-5 1 15,0-1-1-15,-3-3 1 16,-4 0-2-16,-3 4 1 15,-4-1 0-15,-4-3 0 16,-7 3-1-16,-3 4 0 16,0 2 0-16,-3 7 1 15,-1 6-1-15,0 10 0 16,4 9-1-16,0 3 0 0,3 3-1 16,8 7 1-16,6 2-1 15,8-8 1-15,3-11 1 16,4-8 0-16,6-10 2 15,1-3 0-15,-4-7 2 16,-3-9 1-16,-4-6-1 16,-3 0 1-16,-8-6-2 15,-6 6 0-15,-8-3-4 16,-7-1 0-16,-6 11-12 16,-4-1 0-16</inkml:trace>
  <inkml:trace contextRef="#ctx0" brushRef="#br3">29930 10683 29 0,'-7'3'14'0,"-36"-3"-7"0,29 0 15 0,-7-3-22 15,-4-3 0-15,-3 0 1 16,-4-1 1-16,1 4-2 16,-1 3 0-16,4 7 1 15,-1 2 0-15,5 10 0 16,6 9 1-16,4 3-1 16,7-2 0-16,7-4 0 15,3-3 0-15,12 3-1 16,6-6 1-16,7-4 0 15,0-5 1-15,0-4-1 16,1-9 1-16,-5-10 0 16,-3-6 1-16,1-6-1 15,-8 0 1-15,-4-3-2 16,-3-6 1-16,-7-7-1 16,-3 3 0-16,-8 7-1 15,1 6 0-15,-4 9 0 0,-4 3 0 16,4 13 0-16,-4 10 0 15,4 6 0-15,0 9 1 16,3-3-1-16,4 3 0 16,7 0 0-16,4 3 1 15,3-3-1-15,0-6 1 16,4-3-1-16,3-7 1 16,0-6 0-16,0-9 0 15,4-7 0-15,-1 1 0 16,1-7-1-16,-4-9 1 0,-4-7-1 15,-2 4 1-15,-5 3-1 16,-3 6 0-16,-3 3 0 16,-5 6 0-16,-2 1 0 15,-1 6 0-15,-3 6 0 16,4 6 0-16,-1 6 0 16,0 10 1-16,1 3-1 15,3-3 0-15,3 10-1 16,4 2 0-16,4-6-6 15,3-6 1-15,7-12-9 16,4-10 1-16</inkml:trace>
  <inkml:trace contextRef="#ctx0" brushRef="#br3">30110 10699 47 0,'-7'31'23'0,"-8"26"-22"0,15-48 37 15,0-3-38-15,0 1 0 16,0-7-1-16,0 0 0 0,7-10-2 15,8 1 0-15,-1-4-8 16,7-9 1-16,0-15-4 16,4 2 1-16</inkml:trace>
  <inkml:trace contextRef="#ctx0" brushRef="#br3">30342 10517 34 0,'15'35'17'0,"-5"30"-18"16,-10-43 30-16,0-3-29 15,0 6 1-15,-3 0-2 16,-1 0 1-16,1-3 0 16,-1-6 0-16,0 0-2 15,4-4 0-15,0-5-8 16,4-11 0-16</inkml:trace>
  <inkml:trace contextRef="#ctx0" brushRef="#br3">30600 10702 43 0,'3'57'21'0,"-6"8"-22"0,3-49 37 15,0 0-35-15,3-1 1 16,-3-2-3-16,4-4 1 0,0-5-3 15,-4-4 1-15,7-13-4 16,3-12 1-16,1-3-8 16,3-13 0-16</inkml:trace>
  <inkml:trace contextRef="#ctx0" brushRef="#br3">30787 10445 12 0,'32'-25'6'0,"-8"69"5"0,-13-29-2 0,0 7-4 16,3 16 1-16,-4 0 5 15,1-4 1-15,-1 7-14 16,-3 0 0-16,-3-4 8 16,0-2 0-16,-4-7-3 15,3-3 1-15,-3-3-6 16,-3-6 0-16,-1-4-3 16,-3-2 0-16,0-4-2 15,-4-6 1-15,4-6-2 0,0-4 1 16,0 1-2-16,4-1 1 15</inkml:trace>
  <inkml:trace contextRef="#ctx0" brushRef="#br3">30963 10787 16 0,'32'3'8'0,"3"-6"-2"0,-24 3 12 16,0 3-17-16,3 3 0 15,0 0 0-15,-4 7 1 16,1 0-3-16,-4-1 1 0,0 1 1 15,-3-1 1 1,-1 4-2-16,1 0 1 0,-4-1-1 16,0 1 1-16,0-4-2 15,0-2 1-15,0-10-1 16,0-6 0-16,0-4-1 16,0-2 0-16,3-4 0 15,4-12 0-15,-3-4 0 16,-1 1 1-16,8-10 0 15,3-3 1-15,7 4-1 16,4-1 1-16,-1 3 0 16,5 10 1-16,-1 9 1 15,0 13 1-15,4 9 2 16,0 19 0-16,-4 9 2 16,0 7 0-16,4 9 0 15,-4 6 1-15,0 4-3 16,4-1 1-16,-4-9-4 0,-3-6 1 15,-4-10-4 1,-7-6 0-16,4 0-12 0,-4-12 0 16</inkml:trace>
  <inkml:trace contextRef="#ctx0" brushRef="#br0">2501 9366 52 0,'11'13'26'0,"-8"2"-16"16,4-8 26-16,-7 2-35 16,0 1 1-16,0 2 1 15,-10 4 1-15,-11 3-5 16,3 3 0-16,-10-1 3 16,-4 11 0-16,0-1-2 15,-3 4 1-15,10-1-4 16,8-2 1-16,-5-4-2 15,12 0 0-15,-1-3-1 0,4-6 1 16,7 0 1-16,7-4 1 31,29 7 3-31,2-3 0 16,1 0 1-16,-7 3 1 16,-4 0-1-16,-10 3 1 15,-15 6-2-15,-6 7 0 16,-15 3-2-16,-14 3 1 15,-13 6-4-15,2-9 0 16,1-4-7-16,3 4 1 16</inkml:trace>
  <inkml:trace contextRef="#ctx0" brushRef="#br0">2801 10094 27 0,'21'12'13'0,"-3"-5"10"15,-18-7 3-15,0 0-20 16,0 0 0-16,0-7 3 16,-11 1 1-16,4 3-13 15,-14 3 1-15,-7 3 7 16,-4 3 1-16,0 4-4 0,-3 2 1 15,3 10-2-15,11 3 0 16,0 0-1-16,7 4 0 16,3-4-1-16,8-3 0 15,3-7 0-15,10-2 0 16,12-7-1-16,6-6 0 16,0-6 0-16,-7-10 1 15,0-3-6-15,0-6 1 16,1-6-10-16,2-4 1 15</inkml:trace>
  <inkml:trace contextRef="#ctx0" brushRef="#br0">2981 9407 46 0,'18'35'23'0,"6"15"-14"16,-17-35 35-16,-3 10-38 15,-4 7 0-15,-4 9 1 16,8 6 0-16,3 12-10 16,0 13 1-16,-3 10 3 15,3-1 1-15,-7-5-5 16,0-7 1-16,3-7-4 0,4-15 0 15,-7-12-6-15,4-10 1 16,6-19-6-16,1-18 0 16</inkml:trace>
  <inkml:trace contextRef="#ctx0" brushRef="#br0">3288 10069 58 0,'10'37'29'0,"-6"10"-35"0,3-37 53 0,-3 5-45 15,3 4 1-15,3 0 3 16,-3 0 0-16,4 0-7 16,-1-7 1-16,1 1 4 15,7-7 0-15,3-6-2 16,0-16 1-16,0-6-3 15,7-9 1-15,1-10-5 16,2-3 1-16,-13-6-11 16,3 0 0-16,0 3-6 15,-3 9 1-15</inkml:trace>
  <inkml:trace contextRef="#ctx0" brushRef="#br0">3630 10135 60 0,'21'18'30'0,"4"-18"-37"0,-11-3 54 16,4-3-47-16,10-3 1 16,-7-7 0-16,0 0 1 15,-3-3-3-15,-8 1 1 16,5-4 0-16,-8 0 0 15,-4 0-3-15,-3 3 1 16,-3 3-2-16,-8 7 0 16,0 9 0-16,1 9 1 0,-1 7 1 15,11 6 1-15,0 6 3 16,4 0 0-16,13 4 1 16,-6-4 1-16,7 0-1 15,3-12 1-15,4-7-2 16,10-9 1-16,-7-3-7 15,4-6 0-15,-4-7-13 16,-7-6 1-16</inkml:trace>
  <inkml:trace contextRef="#ctx0" brushRef="#br0">6117 10034 41 0,'-10'35'20'0,"10"-29"-12"15,0-9 22-15,-7-7-25 16,3-12 1-16,-7-12 2 15,1-16 0-15,-4-16-10 16,0-9 0-16,0-10 6 0,3 3 1 16,0-5-3-16,8-1 0 15,6 3-1-15,8 10 1 16,3 6-1-16,0 3 1 16,4 16 0-16,3 9 0 15,0 16-4-15,0 13 1 16,4 12-7-16,-11 9 0 15,-3 13-10-15,-8 6 0 16</inkml:trace>
  <inkml:trace contextRef="#ctx0" brushRef="#br0">5828 9918 54 0,'-11'13'27'0,"36"-7"-23"15,-11-9 43-15,7-3-44 16,15 2 1-16,2-8-1 16,8-1 0-16,-3 1-6 15,2-4 0-15,1 4-3 16,0-4 1-16,-7 3-13 16,-14-5 0-16</inkml:trace>
  <inkml:trace contextRef="#ctx0" brushRef="#br0">6615 9627 57 0,'14'15'28'0,"-4"-27"-27"0,-10 12 44 16,4 3-43-16,-4 0 0 15,0 3 2-15,-4 7 0 16,-3 6-6-16,0 3 1 16,-10 9 3-16,-1 3 0 0,4 10-1 15,3-3 0-15,1 6-1 16,-1 3 0-16,11-3-2 16,11-6 0-16,3-13-4 15,7-6 1-15,7-12-9 16,7-14 0-16,4-11-4 15,-4-4 0-15</inkml:trace>
  <inkml:trace contextRef="#ctx0" brushRef="#br0">6981 9714 49 0,'-3'19'24'0,"3"28"-23"16,-7-34 43-16,0 9-42 15,-4 12 1-15,-6-12 0 16,-8 6 1-16,-10 10-5 0,3 3 0 16,-3-1 2-16,10-8 1 15,0-7-8-15,11-3 1 16,7-6-11-16,14-13 0 16</inkml:trace>
  <inkml:trace contextRef="#ctx0" brushRef="#br0">6795 9743 48 0,'10'43'24'0,"8"4"-16"0,-8-31 34 0,1 12-42 15,-1-6 1-15,5 3-1 16,-5 4 0-16,8-1-2 15,7 0 1-15,-4-6-5 16,3-6 1-16,1-7-11 16,7-15 1-16</inkml:trace>
  <inkml:trace contextRef="#ctx0" brushRef="#br0">7140 9470 56 0,'21'66'28'0,"39"28"-29"0,-38-63 46 16,6 16-45-16,4 6 1 31,-1 38-6-31,-13-22 1 15,-15-12-6-15,-6-10 1 16,-18-16-7-16,10-9 0 16</inkml:trace>
  <inkml:trace contextRef="#ctx0" brushRef="#br0">7860 9696 57 0,'7'21'28'0,"11"-8"-32"0,-11-10 53 16,10 0-49-16,-3 0 0 16,4-3 0-16,3-3 1 15,7-6-4-15,1-1 1 16,-1 1-11-16,-3-3 0 16,-8-1-3-16,-3 4 0 0</inkml:trace>
  <inkml:trace contextRef="#ctx0" brushRef="#br0">7814 9946 52 0,'4'38'26'0,"27"-41"-28"16,-20 6 47-16,7 0-47 15,13 0 0-15,-6-3-9 16,10 0 1-16,1-6 1 15,-1-7 1-15</inkml:trace>
  <inkml:trace contextRef="#ctx0" brushRef="#br0">8767 9821 57 0,'-8'22'28'0,"5"-13"-28"16,-4-9 48-16,3 0-47 16,-3 0 0-16,-3 0 0 15,-4 0 0-15,0 3-3 16,-4 1 1-16,4 2-1 15,0 6 1-15,7 7-2 16,-4-3 0-16,11 3-2 16,0 3 0-16,11 0 0 15,6-4 1-15,8-5 3 16,3-7 0-16,0-9 2 0,1 0 0 16,-5-3 3-16,-6-1 0 15,-4-8 0-15,-3-1 0 16,-1 0-3-16,-3 1 0 15,0-1-5-15,-7 3 0 16,0 4-2-16,-7 9 1 16,4 3-1-16,-4 10 0 15,0 2 1-15,0 4 0 16,3 13 5-16,1 5 1 16,3-2 2-16,3 9 1 15,4 6 2-15,7 3 1 0,4 0 0 16,3 1 0-16,4-7 0 15,-8 0 1-15,-6 0-3 16,-4-3 1-16,-11-4-3 16,-3-5 0-16,-7-4-2 15,-10-9 1-15,2-12-3 16,-9-13 0-16,-1-10-1 16,-14-6 1-16,7-12 0 15,8-7 0-15,-1-3-2 16,4 4 1-16,6-1-1 15,8 4 1-15,7 2-1 16,7-2 0-16,11 6 0 16,17 9 0-16,14-3-4 15,11-3 0-15,14-13-9 16,-10 7 1-16</inkml:trace>
  <inkml:trace contextRef="#ctx0" brushRef="#br0">9405 9514 59 0,'-11'18'29'0,"-6"23"-31"0,13-28 49 0,-6 2-46 16,-4 14 0-1,-4 5-1-15,0 7 1 0,1 6-1 16,3-3 0-16,3 6 1 16,4-3 0-16,7 0-2 15,3 0 1-15,8-12-3 16,7-4 0-16,3-15-7 16,7-10 0-16,4-19-8 15,7-2 0-15</inkml:trace>
  <inkml:trace contextRef="#ctx0" brushRef="#br0">9723 9699 60 0,'3'37'30'0,"-3"1"-36"16,-7-26 54-16,0 10-47 0,0 16 1 15,-7-16 1-15,-7 6 0 16,-8 7-4-16,-2 2 0 15,-1 4 3-15,7-10 0 16,4-5-3-16,7-5 0 16,3-2-6-16,8-16 1 15,3-15-6-15,0-13 1 16,3 3-8-16,1-10 1 16</inkml:trace>
  <inkml:trace contextRef="#ctx0" brushRef="#br0">9521 9764 38 0,'8'4'19'0,"13"-4"-8"0,-14 6 30 0,3 3-37 16,4 10 1-16,1 12 4 16,2-5 0-16,-3 5-11 15,-3 3 0-15,3 4 7 16,-3 0 0-16,3-4-5 16,3-6 1-16,1-9-5 15,3-3 0-15,0-10-6 16,0-12 0-16,1-13-8 15,-5-3 0-15</inkml:trace>
  <inkml:trace contextRef="#ctx0" brushRef="#br0">9793 9470 58 0,'28'62'29'0,"4"17"-30"0,-21-54 51 16,3 9-49-16,7 17 1 16,4-4-1-16,-4 6 0 15,-4 7-5-15,-6-1 1 16,-11-9-8-16,-7 4 0 16,-11-7-7-16,-3-3 0 15</inkml:trace>
  <inkml:trace contextRef="#ctx0" brushRef="#br0">11857 10094 30 0,'-4'47'15'0,"8"-25"-4"0,-4-19 18 16,0-3-26-16,0-10 0 15,0-8 4-15,0-20 1 16,-4-9-9-16,-3-16 0 15,4-18 5-15,-1-4 1 0,4-3-2 16,0 0 1-16,4 4-3 16,6 2 1-16,1 7-1 15,7 3 0-15,3 15 1 16,7 14 0-16,0 11 0 16,4 20 1-16,-4 18-3 15,-3 13 0-15,-8 21-7 16,-6-5 0-16,-11 15-10 15,-14 3 1-15</inkml:trace>
  <inkml:trace contextRef="#ctx0" brushRef="#br0">11737 9987 56 0,'28'-6'28'0,"22"12"-31"16,-36-6 46-16,7-3-44 0,7 3 1 16,11 0-1-16,0-3 1 15,-1-3-3-15,-2 6 0 16,-1-7-4-16,-3 4 1 16,0-3-3-16,-4 3 1 15,-4-3 0-15,-2 2 1 16,-5-2 5-16,1 6 0 15,-4-3 4-15,-3 3 1 0,-4-3 1 16,0-3 1-16,-7 6-1 16,0 0 1-16,-7 3-3 15,0 0 1-15,-4 6-1 16,0-6 0-16,1 4-2 16,3 5 1-16,0 4-3 15,3-4 0-15,8 10 0 16,6-3 0-1,4-6-1-15,4-4 1 0,3-9 0 16,0-6 1-16,1-7 1 16,-1-2 1-16,-4 2-11 15,5-12 0-15</inkml:trace>
  <inkml:trace contextRef="#ctx0" brushRef="#br0">12492 9946 46 0,'-4'-9'23'0,"8"-13"-20"0,-4 13 37 16,0-1-36-16,0 1 1 16,7 3 5-16,0-1 0 15,7 1-12-15,11-3 1 16,7-4 7-16,6-9 0 15,15 3-4-15,0-6 1 16,0 3-9-16,-7 0 0 0,-7 3-14 16,-4-2 1-1,0 5-1-15,1 0 1 0</inkml:trace>
  <inkml:trace contextRef="#ctx0" brushRef="#br0">15127 9470 44 0,'-7'-19'22'0,"4"10"-15"0,3 9 42 15,-8 3-46-15,-2 9 0 16,-11 13 0-16,-11 3 1 15,-7 13-6-15,-3 6 1 16,-11 7 1-16,4 11 0 16,3-5-4-16,7 6 1 15,7-10-6-15,7-5 1 0,8-11-9 16,-1-21 1-16</inkml:trace>
  <inkml:trace contextRef="#ctx0" brushRef="#br0">14619 9645 37 0,'7'3'18'0,"28"32"-12"15,-20-22 25-15,6 12-27 16,14 6 0-16,4 13 2 16,7-3 1-16,7 3-10 15,7 3 1-15,-8 0-1 16,-6-10 0-16,0-15-11 15,-3-9 1-15</inkml:trace>
  <inkml:trace contextRef="#ctx0" brushRef="#br0">15529 10022 65 0,'29'22'32'0,"-12"31"-43"0,-13-44 58 16,-1 4-56-16,-3-1 1 16,-3-5-25-16,-8-10 0 15</inkml:trace>
  <inkml:trace contextRef="#ctx0" brushRef="#br0">3193 11624 49 0,'7'28'24'0,"-18"0"-9"0,4-21 25 15,4 2-36-15,-5 7 1 16,5 3 0-16,-11 6 0 16,0 9-8-16,-7 4 1 0,3-1 2 15,-10 4 0-15,3 6-6 16,-3 0 1-16,0 3-9 15,-1-2 0-15,8-11-4 16,11-9 0-16</inkml:trace>
  <inkml:trace contextRef="#ctx0" brushRef="#br0">2932 11753 29 0,'7'22'14'0,"3"12"-6"16,-10-31 19-16,11 10-23 0,-8 2 0 15,4 4 4-15,4 9 1 16,7 4-11-16,3-1 0 15,7 7 4-15,7 9 1 16,4 0-9-16,0-3 0 16,-7-13-8-16,-4-9 0 15</inkml:trace>
  <inkml:trace contextRef="#ctx0" brushRef="#br0">3461 11129 49 0,'7'28'24'0,"-4"-16"-20"16,4-12 44-16,-3 3-45 16,3 1 0-16,4-4 2 15,6 0 1-15,-3-4-7 16,4-2 1-16,10 0 4 16,-7 3 0-16,8 0-2 0,-5 0 1 15,1-1-3-15,-4 4 1 16,-10 4-4-16,-1 2 1 15,-10 3-3-15,0 4 0 16,-10 2-1-16,3 4 0 16,3 3 0-16,-6 0 1 15,2 6 3-15,5-3 0 16,3 4 3-16,3-11 1 16,8-2 1-16,7-3 0 15,-1-7 0-15,15-9 0 0,7-7-5 16,0-2 1-1,14-4-15-15,-15-3 0 0</inkml:trace>
  <inkml:trace contextRef="#ctx0" brushRef="#br0">4304 11790 47 0,'0'13'23'0,"0"2"-11"0,0-11 30 16,0-1-39-16,10 0 0 15,1 0 2-15,3-3 0 16,11-3-7-16,7-3 0 0,10-4 4 15,7-6 0-15,-3 1-6 16,-7 2 0-16,-7 1-14 16,-4-4 1-16</inkml:trace>
  <inkml:trace contextRef="#ctx0" brushRef="#br0">4364 11991 58 0,'53'19'29'0,"14"-16"-37"16,-46-3 43-16,18-3-37 16,-7 0 0-16,10-4-23 0,14-8 0 15,-6 2 24-15,10 4 1 16</inkml:trace>
  <inkml:trace contextRef="#ctx0" brushRef="#br0">5697 11618 65 0,'-7'12'32'0,"-35"57"-47"16,17-44 67-16,1-3-52 15,-15 13 0-15,-11 6-2 16,5-1 0-16,9 1-2 15,1 0 0-15,10-10-11 16,4-15 1-16,7-13-3 16,10-12 0-16</inkml:trace>
  <inkml:trace contextRef="#ctx0" brushRef="#br0">5320 11655 52 0,'32'16'26'0,"6"62"-26"0,-20-59 52 16,3 13-50-16,7 2 0 15,8 7 0-15,10 6 0 16,7 0-5-16,3 3 1 16,-14-9-4-16,-3-10 1 15,-11-9-12-15,-3-9 0 16</inkml:trace>
  <inkml:trace contextRef="#ctx0" brushRef="#br0">6128 11633 52 0,'-11'7'26'0,"15"8"-17"0,3-11 38 16,-7 2-43-16,7 0 0 16,7 0 1-16,7 4 0 15,11-4-7-15,7-3 0 16,7-6 4-16,6-6 0 16,5-4-7-16,-4 7 0 15,-7-4-14-15,-11-12 0 16</inkml:trace>
  <inkml:trace contextRef="#ctx0" brushRef="#br0">6329 11461 68 0,'-4'69'34'0,"15"-3"-40"16,-8-51 53-16,4 17-48 16,-3 5 0-16,3-2-4 15,0 6 0-15,0 3-1 16,7-7 1-16,-3-12-13 16,-1-18 1-16</inkml:trace>
  <inkml:trace contextRef="#ctx0" brushRef="#br0">6911 11235 77 0,'11'16'38'0,"-1"-10"-50"0,1-6 71 15,10 0-58-15,7-3 1 0,7-3-1 16,-6-1 0-16,-1 1-2 16,-7 3 1-16,-3 3 0 15,-8 6 0-15,-3 4-3 16,-10 2 1-16,-11 20-1 15,-11 8 0-15,0 7 0 16,1 13 1-16,2-16 0 16,8 0 1-16,-3 0 2 15,10-4 1-15,7-2 1 16,14-10 0-16,7-9-1 16,4-9 1-16,13-7-1 15,15-10 0-15,7-2-7 16,-3 0 1-16,-11-1-15 15,-8-2 0-15,-13 5-2 0,0-5 1 16</inkml:trace>
  <inkml:trace contextRef="#ctx0" brushRef="#br0">8237 11527 44 0,'-14'15'22'0,"11"-11"-11"0,3-1 23 16,0 6-30-16,0-3 1 15,3 1 3-15,1-1 1 0,3-3-11 16,7 3 0-16,14 1 7 16,18-1 1-16,10-3-3 15,22 3 0-15,10 7-5 16,8-4 0-16,-1-9-7 15,-14-3 1-15,-18-13-11 16,-10-5 0-16</inkml:trace>
  <inkml:trace contextRef="#ctx0" brushRef="#br0">8865 11201 56 0,'-10'40'28'0,"20"-11"-29"0,-6-26 44 15,6 3-42-15,12 7 1 16,9 9 1-16,12 6 0 15,-1-3-3-15,14 6 0 16,4 7 1-16,-3 3 1 16,-4-4-3-16,-11-2 1 15,-7 2-5-15,-10 10 1 16,-14-3-5-16,-11 3 0 16,-14 4-9-16,-11-4 1 15</inkml:trace>
  <inkml:trace contextRef="#ctx0" brushRef="#br0">9105 11386 59 0,'0'47'29'0,"11"41"-37"16,-11-60 53-16,3 16-45 15,1 9 0-15,-1 7-2 0,4-1 0 16,4-2-8-16,-4-10 0 16,4-10-6-16,-4-2 1 15</inkml:trace>
  <inkml:trace contextRef="#ctx0" brushRef="#br0">10866 11787 41 0,'-7'3'20'0,"17"-6"-13"16,-10 3 21-16,0 0-23 16,0-6 0-16,0 6 4 15,-3 3 1-15,-4 6-11 16,-8 1 0-16,-2 18 7 16,-8 10 1-16,-7 15-5 15,-6 10 0-15,-1 2-6 16,0 4 1-16,7-9-11 15,7-10 1-15,11-22-5 16,11-15 0-16</inkml:trace>
  <inkml:trace contextRef="#ctx0" brushRef="#br0">10552 11925 56 0,'42'72'28'0,"60"54"-37"0,-77-98 52 16,14 9-44-16,14 11 1 16,-4-14-2-16,-3-6 1 15,-4-6-2-15,-10-6 1 16,-7-4-12-16,-1-12 0 0,-6-9-1 15,0-7 1-15</inkml:trace>
  <inkml:trace contextRef="#ctx0" brushRef="#br0">11098 11129 60 0,'4'18'30'0,"21"14"-39"0,-18-26 64 15,3 0-52-15,8 1 1 16,7-1 2-16,3-3 0 15,0-3-7-15,4-3 0 16,3 3 5-16,0 0 0 16,-6 3-3-16,-12 0 1 15,-6 7-3-15,-11 2 1 16,-7 1-4-16,-7 2 1 16,3 7-2-16,-3 3 1 15,0 4 0-15,0-8 1 16,3 5 1-16,4-8 1 0,4 1 2 15,6-6 0-15,4-4 1 16,11-3 0-16,10-6-6 16,14 0 1-16,4 0-15 15,4-9 1-15</inkml:trace>
  <inkml:trace contextRef="#ctx0" brushRef="#br0">11564 11991 63 0,'-11'3'31'0,"15"3"-29"0,-4-6 47 16,7 0-47-16,7 3 1 15,14 1-1-15,11-4 1 0,11-4-7 16,3 1 1-16,3-3-5 15,7-6 0-15,4-4-12 16,-7 0 1-16</inkml:trace>
  <inkml:trace contextRef="#ctx0" brushRef="#br0">12569 11668 70 0,'-24'25'35'0,"-22"44"-43"15,32-50 62-15,-4 0-55 0,-7 9 1 16,-6 6-6-1,3 10 1-15,-1 10 1 0,5-4 0 16,2-10-15-16,8-14 0 16</inkml:trace>
  <inkml:trace contextRef="#ctx0" brushRef="#br0">12280 11790 64 0,'50'63'32'0,"6"53"-39"15,-42-88 52-15,7 16-46 16,4 0 1 0,0 0-10-16,3-6 1 0,0-10-3 15,0-16 1-15</inkml:trace>
  <inkml:trace contextRef="#ctx0" brushRef="#br0">12866 11822 76 0,'-14'22'38'0,"17"18"-44"0,1-33 68 16,3-1-62-16,7 0 1 16,7-3-2-16,4-9 1 15,7-3-4-15,6-1 0 16,1 1-9-16,-4-7 1 15,4-9-10-15,0 3 1 16</inkml:trace>
  <inkml:trace contextRef="#ctx0" brushRef="#br0">13667 11332 64 0,'-14'32'32'0,"3"-4"-29"0,14-22 54 15,5 4-54-15,9 2 1 16,4 4 3-16,8-4 0 15,13 4-8-15,7-3 0 0,4-4 5 16,-7-3 0-16,-4-3-2 16,-13 4 0-16,-5-1-3 15,-6 10 1-15,-4 6-3 16,-14 3 0-16,-11 9-2 16,-10 10 0-16,-10-3-1 15,-5-3 1-15,1 2 1 16,7-2 0-16,7-4 2 15,6-2 0-15,12-7 2 16,10 0 0-16,14-6 0 16,11-10 1-16,10-3-3 15,1-6 0-15,10-3-7 16,3-9 1-16,4-4-11 16,-7-9 1-16</inkml:trace>
  <inkml:trace contextRef="#ctx0" brushRef="#br0">14485 11696 58 0,'-18'25'29'0,"4"-12"-22"0,14-10 46 15,0-3-50-15,0 3 1 16,7-3 1-16,7 3 1 16,11-3-8-16,3-3 0 0,15 0 3 15,10-3 0-15,0-4-8 16,-4 1 1-16,-3-4-15 16,-11 4 0-16</inkml:trace>
  <inkml:trace contextRef="#ctx0" brushRef="#br0">14559 11994 68 0,'25'28'34'0,"10"-9"-43"16,-17-19 52-16,6 3-44 15,12 0 0-15,-1-3-5 0,0-3 1 32,18-22-9-32,-7-3 1 15</inkml:trace>
  <inkml:trace contextRef="#ctx0" brushRef="#br0">16111 11514 46 0,'14'0'23'0,"-17"-25"-15"0,3 16 27 0,-4-1-33 16,-3-2 0-16,-7 2 1 15,-7 1 0-15,-14 3-4 16,-11 6 0-16,-3 9 2 16,-4 7 0-16,0 12-2 15,0 7 1-15,0 12-2 16,4 15 1-16,6-2-1 16,15 6 1-16,10-4 0 15,15-2 0-15,13-10 0 16,15-12 1-16,3-16 2 15,15-19 0-15,20-12 0 16,11-20 1-16,0 1 0 16,-3-19 0-16,-18-6-2 0,-18 3 0 15,-24-7-14-15,-18-9 1 16,-25 0-5-16,-14 16 1 16</inkml:trace>
  <inkml:trace contextRef="#ctx0" brushRef="#br0">10276 12747 57 0,'-7'22'28'0,"-7"-4"-24"0,14-14 28 16,-7 17-31-16,-3 5 0 16,-12-1 0-16,-6 12 1 15,0 10-3-15,-11 13 1 16,4 9 1-16,3 9 1 15,4 1-2-15,10-1 1 16,8 4-1-16,10-1 1 16,14-9-1-16,14-9 1 15,11-13-6-15,-4-15 0 16,11-13-12-16,-7-13 1 0</inkml:trace>
  <inkml:trace contextRef="#ctx0" brushRef="#br0">12086 12471 33 0,'-14'40'16'0,"11"-2"0"0,3-32 13 16,0 7-23-16,0-1 1 15,7 4 3-15,0 3 1 0,3 3-13 16,8 0 0-16,7 3 9 15,10 9 1-15,7 10-5 16,-3-3 1-16,-4 12-2 16,-7 1 0-16,-6 8-4 15,-8 14 0-15,-14 2-3 16,-11 4 0-16,-6-13-5 16,-5-13 0-16,-2-9-8 15,3-12 0-15</inkml:trace>
  <inkml:trace contextRef="#ctx0" brushRef="#br0">12799 12558 60 0,'-21'26'30'0,"-15"21"-39"0,22-32 52 0,-3 10-41 16,-8 4 0-16,-7 15 1 15,-3-1 0-15,3 30-4 16,0 11 1-16,11 10 0 15,7 13 1-15,11 0-4 16,6-13 1-16,11-7-4 16,11-14 0-16,3-20-12 15,11-22 1-15</inkml:trace>
  <inkml:trace contextRef="#ctx0" brushRef="#br0">14439 12317 42 0,'-3'53'21'0,"24"-9"-14"16,-11-28 28-16,5 12-31 15,6 10 0-15,7 15 2 16,0-3 0-16,4 13-8 16,7 3 1-16,-8 3 4 15,-2 12 1-15,-8 7-4 16,-11 3 1-16,-10 9-6 15,-14-2 1-15,-7-11-11 16,-4-5 1-16,-10-22-3 16,3-17 1-16</inkml:trace>
  <inkml:trace contextRef="#ctx0" brushRef="#br0">15184 12969 50 0,'0'7'25'0,"0"11"-27"0,0-18 50 0,0 4-46 16,3-1 1-16,4 0 1 16,4-3 1-16,3-3-6 15,7 0 1-15,7 3 3 16,4-4 1-16,0 1-7 15,-4 3 1-15,-7 7-15 16,-7-4 0-16</inkml:trace>
  <inkml:trace contextRef="#ctx0" brushRef="#br0">14926 13255 58 0,'32'47'29'0,"35"-32"-29"0,-46-12 41 16,7 1-42-16,0-4 1 15,11 0-6-15,7 0 0 16,0-4-7-16,-4-14 1 16</inkml:trace>
  <inkml:trace contextRef="#ctx0" brushRef="#br0">16358 12756 53 0,'18'-16'26'0,"-11"10"-23"0,-7 12 38 15,0 1-41-15,-7-10 1 16,-4-1-1-16,-3 4 1 16,-3 4-2-16,-15-1 1 15,-10 3 1-15,-8 16 0 16,1 19-2-16,-1-1 1 16,1 17-1-16,7 9 0 15,10 9 0-15,18-6 1 16,10-6-1-16,11-7 1 0,22-9 0 15,13-16 0-15,11-18 2 16,7-16 0-16,21-3 2 16,7-23 0-16,-10-11-1 15,-8-7 0-15,-17-7-4 16,-25-2 1-16,-24-1-17 16,-18 1 1-16</inkml:trace>
  <inkml:trace contextRef="#ctx0" brushRef="#br0">10626 13157 54 0,'7'13'27'0,"-7"-19"-19"16,0 6 28-16,0 0-33 0,-4 3 0 15,-3 3 2-15,-3 4 1 16,-12 5-8-16,-2 7 0 16,-5-3 3-16,-6 9 1 15,-4 7-5-15,1 5 0 16,-1-5-6-16,11 3 1 16,6-13-10-16,5-13 0 15</inkml:trace>
  <inkml:trace contextRef="#ctx0" brushRef="#br0">10340 13214 69 0,'49'78'34'0,"29"1"-43"15,-57-51 63-15,11 6-55 16,3 7 1-16,0 3-5 16,1-3 1-16,-5-7-3 15,-6-9 0-15,-7-15-12 16,-8-7 1-16</inkml:trace>
  <inkml:trace contextRef="#ctx0" brushRef="#br0">13145 12812 60 0,'-4'10'30'0,"0"21"-32"0,1-18 50 16,-8 6-48-16,-3-1 0 15,-3 14-1-15,-5 2 1 16,1 7-2-16,4 6 1 15,-5-3-4-15,5-3 0 16,-1-10-7-16,8-9 1 0,3-19-6 16,-4-15 0-16</inkml:trace>
  <inkml:trace contextRef="#ctx0" brushRef="#br0">12862 12781 51 0,'39'44'25'0,"14"78"-26"16,-32-84 47-16,18 15-47 15,10 7 1-15,11 9-9 16,7 0 1-16,-7-10-3 16,-14-5 1-16</inkml:trace>
  <inkml:trace contextRef="#ctx0" brushRef="#br0">11137 13208 57 0,'4'3'28'0,"10"-10"-22"16,-7 11 28-16,3-4-33 15,5-4 0-15,2 1-2 16,4 0 0-16,-3 0-6 16,3-3 1-16,4 0-9 15,-4-4 0-15</inkml:trace>
  <inkml:trace contextRef="#ctx0" brushRef="#br0">11582 12976 53 0,'-7'9'26'0,"14"13"-27"0,-4-19 42 16,4 0-38-16,0 0 0 15,4 0 3-15,3-3 1 16,7-6-8-16,7 6 0 0,4-3 5 15,0 3 0-15,-4 0-2 16,-7 3 1-16,-3 3-5 16,-7 4 1-16,-4 2-3 15,-7 1 1-15,-7 9-1 16,-4 3 0-16,-3 9 0 16,-4-2 0-16,1-1 3 15,2-6 0-15,5 0 1 16,3-3 1-16,7 0 1 15,7 0 0-15,7-3-1 16,4-3 1-16,3-7-1 16,0-3 0-16,7-6-6 15,0-3 1-15,4-3-12 16,7-7 0-16</inkml:trace>
  <inkml:trace contextRef="#ctx0" brushRef="#br0">13536 13117 55 0,'7'-13'27'0,"18"4"-28"0,-11 9 40 16,4 0-39-16,10 0 1 16,11-3-2-16,-4-1 1 15,-3 4-5-15,-1-6 1 16,-6 3-11-16,-7-3 0 16</inkml:trace>
  <inkml:trace contextRef="#ctx0" brushRef="#br0">13589 12844 48 0,'14'28'24'0,"-7"19"-17"0,-3-31 35 0,-1 9-42 15,1 9 1-15,-1 4-1 16,4 9 1-16,0 9-3 16,0-12 0-16,1-3-6 15,-5-6 0-15,4-13-7 16,0-13 0-16</inkml:trace>
  <inkml:trace contextRef="#ctx0" brushRef="#br0">14101 12950 58 0,'0'82'29'0,"-4"31"-40"0,4-85 53 0,0 7-47 16,4 2 0-16,3 4-24 15,-4-10 0-15</inkml:trace>
  <inkml:trace contextRef="#ctx0" brushRef="#br0">3302 14296 48 0,'0'15'24'0,"-4"-2"-12"0,4-7 24 16,-10 4-34-16,-1 5 1 0,-6 7 0 15,-15 3 0-15,4 7-5 16,-4 5 1-16,-7 1 0 16,-7 6 0-16,4 6-6 15,3-3 0-15,7-3-10 16,1-10 1-16</inkml:trace>
  <inkml:trace contextRef="#ctx0" brushRef="#br0">2999 14503 46 0,'10'15'23'0,"4"10"-19"15,-3-15 35-15,3 2-37 0,-3 13 1 16,13 10 1-16,12-1 0 16,6 1-6-16,-10-1 1 15,3-2-4-15,-3-4 0 16,-11-12-10-16,7-4 0 15</inkml:trace>
  <inkml:trace contextRef="#ctx0" brushRef="#br0">3676 14732 53 0,'-7'-13'26'0,"14"13"-23"0,-7 0 42 16,0 0-41-16,3 0 1 16,8-3-2-16,7-3 0 15,-1-4-6-15,15-2 1 16,-4-1-1-16,8 4 1 15,-1-4-12-15,-3 1 0 16,-4-10-3-16,-3 3 0 16</inkml:trace>
  <inkml:trace contextRef="#ctx0" brushRef="#br0">4233 14239 54 0,'0'13'27'0,"11"3"-27"16,-11-10 50-16,3-3-46 15,5 3 1-15,2 0 1 16,-6 1 1-16,6 2-9 16,4 1 1-16,0-4 6 15,4 3 0-15,-4 1-3 0,0 5 1 16,-3-2-2-16,-1-1 0 16,-10 4-2-16,0 3 0 15,-7 6-2-15,-7 6 1 16,-3 1-3-16,-1-1 1 15,4 0 0-15,-7 4 1 16,7-1 0-16,3-5 1 16,8-4 1-16,6 0 0 15,4-6 2-15,7-4 0 16,11-2-1-16,0-7 0 0,10-6-4 16,4-6 0-16,-4-7-14 15,4-12 1-15</inkml:trace>
  <inkml:trace contextRef="#ctx0" brushRef="#br0">4752 14446 62 0,'11'19'31'0,"10"-6"-30"15,-11-13 48-15,8 3-48 16,10-3 0-16,4-3-1 16,7-1 1-16,3-2-3 0,-10 0 0 15,0 0-5-15,-8 3 1 16,-3 3-13-16,-17 3 1 15</inkml:trace>
  <inkml:trace contextRef="#ctx0" brushRef="#br0">4854 14716 52 0,'7'22'26'0,"25"-13"-28"16,-21-9 37-16,6-3-35 15,-3-3 1-15,11 3-2 16,7-7 1-16,10-5-3 16,4-1 0-16,-4 3-11 15,-3-5 1-15</inkml:trace>
  <inkml:trace contextRef="#ctx0" brushRef="#br0">5867 14286 56 0,'10'10'28'0,"-24"-10"-34"0,7 0 45 15,0 0-40-15,-4 9 1 16,-20 1 0-16,-5 8 1 15,-6-2-1-15,-7 6 0 16,6 12-3-16,5 10 0 16,-1 0-2-16,7 3 1 15,14 3-1-15,8-2 1 16,10-8 1-16,10-11 0 16,12-8 6-16,16-11 0 0,5-10 4 15,3-16 0 1,3-3 1-16,0-9 0 0,-13-13-2 15,-12-6 0-15,-10 13-6 16,-14-7 0-16,-3-3-13 16,-18 0 1-16,-7 4-6 15,-1 8 1-15</inkml:trace>
  <inkml:trace contextRef="#ctx0" brushRef="#br0">7352 14468 57 0,'-18'16'28'0,"1"12"-30"0,13-18 51 0,-6 2-49 15,-1 1 1-15,0-1-1 16,-10 1 1-16,4-4-2 16,-1 4 1-16,0 5 0 15,-3 1 0-15,7 0-2 16,-4 3 1-16,11 0-3 16,7-6 1-16,7-1-1 15,11-5 1-15,-4-7 0 16,7-6 0-16,4-7 1 15,0-8 1-15,-1-1-2 16,1 0 0-16,3-9-10 16,-10-7 0-16</inkml:trace>
  <inkml:trace contextRef="#ctx0" brushRef="#br0">7588 14612 55 0,'-14'54'27'0,"25"5"-27"0,-11-46 45 16,0 3-43-16,-4 2 1 15,4-5 2-15,0-4 0 16,0-2-7-16,0-4 0 0,-7-10 3 15,4-2 1-15,3-7-2 16,0-9 0-16,0 3-1 16,0-9 0-16,3-4-1 15,4-2 1-15,7-4 0 16,4 7 1-16,3 2 1 16,7 13 0-16,8 7 0 15,-1-7 1-15,-3 7 1 16,-4 8 0-16,-3 8-1 15,-11 5 0-15,-7 7-1 16,-11 6 0-16,-6 3-3 16,-8 0 0-16,0-6-2 15,-10-7 0-15,0 7-1 16,0-13 0-16,3 4 0 16,4-7 0-16,7 6 3 15,0 1 0-15,14-1 3 0,10 7 1 16,11 2 2-16,8 1 1 15,9 0-1-15,5 3 0 16,-1-3-2-16,4 0 0 16,-14-4-8-16,-1 1 1 15,5-13-13-15,-19-6 0 16</inkml:trace>
  <inkml:trace contextRef="#ctx0" brushRef="#br0">9994 14553 46 0,'7'16'23'0,"-10"5"-14"0,3-11 30 16,-4-4-37-16,-6 0 1 15,-12 13-1-15,-6 0 1 16,-14 9-4-16,-4 4 0 16,4 2 2-16,3 4 0 15,0-1-4-15,0-2 0 16,8-7-7-16,2-3 1 15,15-25-7-15,4-15 1 0</inkml:trace>
  <inkml:trace contextRef="#ctx0" brushRef="#br0">9631 14503 48 0,'28'44'24'0,"0"12"-19"15,-17-43 41-15,3 12-44 16,7 3 1-16,4 10 0 16,7 5 1-16,-1 8-6 15,5-11 0-15,-1-2-2 16,0 0 1-16,-7-10-12 16,1-12 1-16,-8-10-3 15,-4-12 1-15</inkml:trace>
  <inkml:trace contextRef="#ctx0" brushRef="#br0">10195 14760 63 0,'0'12'31'0,"11"-12"-41"0,-4 0 64 0,4-3-55 16,10-3 1-16,10-3-1 15,8-7 0-15,4-3-4 16,-5 0 0-16,-2 7-12 16,-8-10 0-16</inkml:trace>
  <inkml:trace contextRef="#ctx0" brushRef="#br0">10365 14562 59 0,'7'66'29'0,"3"-13"-31"16,-6-34 46-16,-1 6-45 0,1 13 1 15,-1 6-6 1,4-10 1-16,4 7-3 0,-4-3 1 16,0-13-9-16,4-9 0 15</inkml:trace>
  <inkml:trace contextRef="#ctx0" brushRef="#br0">10883 14114 63 0,'18'47'31'0,"-18"50"-38"16,0-66 60-16,-4 10-53 15,1 13 0-15,-1 11-1 16,1 11 0-16,-1 15-1 15,4-10 1-15,4-6-7 16,-1-12 1-16,8-16-11 16,6-16 1-16</inkml:trace>
  <inkml:trace contextRef="#ctx0" brushRef="#br0">11437 14622 61 0,'-3'12'30'0,"17"-5"-31"16,-7-7 51-16,3 0-46 16,4 3 1-16,4 0 0 15,3-3 1-15,11 0-9 16,3 0 1-16,4-3 3 16,0-3 0-16,-7-1-8 15,-4 1 0-15,-11 3-13 16,-9-3 0-16</inkml:trace>
  <inkml:trace contextRef="#ctx0" brushRef="#br0">11395 14832 62 0,'24'28'31'0,"22"10"-29"0,-28-29 47 16,0 1-49-16,6-1 0 15,8-6-1-15,10-3 0 16,4-6-2-16,4-7 0 0,-8-9-12 16,4-3 0-16,7-3-3 15,0-6 1-15</inkml:trace>
  <inkml:trace contextRef="#ctx0" brushRef="#br0">12672 14349 41 0,'10'16'20'0,"4"-41"-15"16,-10 18 33-16,-4 1-35 16,0 0 1-16,-4-4 0 15,1 1 1-15,-11 3-7 16,-11 12 0-16,-3 7 3 15,-4 8 1-15,0-5-5 0,4 3 0 16,0 9-2-16,0 13 1 16,3 0-2-16,4 9 1 15,0 3 0 1,14 4 1-16,7-13 2 0,3-4 0 16,15-11 2-16,7-11 1 15,10-11 4-15,14-10 0 16,11-13 2-16,11-12 0 15,-4 3 1-15,-14-10 0 16,-11-6-3-16,-7-3 1 16,-14 4-9-16,-21 11 0 15,-21 11-14-15,-14-8 0 0</inkml:trace>
  <inkml:trace contextRef="#ctx0" brushRef="#br0">3228 15770 47 0,'0'-10'23'0,"11"7"-14"15,-8 0 23 1,-3 3-30-16,7 0 1 0,-7 9 1 16,-10 10 0-16,-12 6-6 15,-13 7 1-15,3 8 1 16,-10 7 1-16,-7 10-5 16,-11 2 0-16,3 1-4 15,8-10 0-15,6-9-8 16,15-13 1-16</inkml:trace>
  <inkml:trace contextRef="#ctx0" brushRef="#br0">2903 15785 41 0,'18'44'20'0,"14"6"-12"0,-22-37 32 16,8 9-38-16,0 9 1 16,3 10 0-16,7 6 1 15,4 0-6-15,0 0 1 0,-1-9-3 16,-3-10 0-16,1-9-11 16,-1-13 1-16</inkml:trace>
  <inkml:trace contextRef="#ctx0" brushRef="#br0">3761 15848 30 0,'-4'19'15'0,"15"-16"0"15,-11-3 14-15,3 3-24 16,4-3 0-16,0 0 2 15,4 0 1-15,10-6-10 16,-3-4 0-16,13 1 6 16,12-10 0-16,3 3-4 15,-4 4 1-15,-3 3-11 16,-11 2 0-16,-14-2-5 16,-7 9 0-16</inkml:trace>
  <inkml:trace contextRef="#ctx0" brushRef="#br0">3831 16118 44 0,'28'3'22'0,"29"-10"-28"0,-36 4 36 0,11-6-31 15,7-10 1-15,-1-3-22 16,1-3 1-16,4-3 21 15,-1-3 0-15</inkml:trace>
  <inkml:trace contextRef="#ctx0" brushRef="#br0">4586 15547 62 0,'18'0'31'0,"21"9"-39"16,-29-9 67-16,4 3-56 0,11 1 0 15,7-1 3-15,-1 0 0 16,5 0-8-16,-1 3 0 15,-7 1 5-15,-7 2 1 16,-3 3-3-16,0 7 0 16,-18 6-2-16,0-6 1 15,-18 6-2-15,0 4 1 16,-3 5-1-16,0 10 0 16,0 6 0-16,3 3 1 15,8 4 0-15,-8-4 0 0,15-6 1 16,6-3 0-16,4-13 0 15,14-5 0-15,11-11-1 16,14-15 0-16,17-9-8 16,4-7 0-16,-3-15-10 15,-1-7 0-15</inkml:trace>
  <inkml:trace contextRef="#ctx0" brushRef="#br0">7207 15989 65 0,'4'9'32'0,"-1"-2"-37"0,-3-7 52 0,0 0-46 16,-3-3 1-16,-4 3-1 15,-4 3 0-15,-6-6-3 16,-5-1 1-16,1-2 0 16,0 9 0-16,-7 4-3 15,7 5 1-15,3 4-3 16,0 0 0-16,8 2 0 15,6 1 1-15,8 0 1 16,6-10 0-16,8-6 2 16,10-6 1-16,-3-3 1 15,10-6 0-15,-3-14-3 16,3 1 0-16,8-6-9 16,-15-10 1-16</inkml:trace>
  <inkml:trace contextRef="#ctx0" brushRef="#br0">7546 15989 53 0,'-7'47'26'0,"0"16"-29"0,3-54 44 15,4 4-40-15,-3 2 0 0,-1 1 1 16,-3-3 0-16,4-4-2 15,3-6 0-15,-7-6 1 16,3-6 0-16,4-4 0 16,-3-6 0-16,-1-9-2 15,0-13 1 1,1 4 0-16,-1-4 0 0,4 3 0 16,0 1 0-16,7 2 0 15,4 7 1-15,10 3 0 16,4 3 0-16,3 3 2 15,4 10 0-15,3 2 0 16,4 4 1-16,-11 0 0 16,4 3 0-16,-14 6-1 15,-4 4 0-15,-4 6-2 16,-10-1 1-16,-7 4-4 16,-7 3 1-16,-7 3-2 15,-14-3 0-15,-1-3-1 0,-2 0 0 16,6-4 0-16,7-2 1 15,4-1 1-15,3 1 1 16,4-1 1-16,14 1 0 16,7 3 2-16,18-4 1 15,10 1-1-15,8-1 0 32,31-2-10-32,-11-7 1 15,-10-9-10-15,-7-1 1 16</inkml:trace>
  <inkml:trace contextRef="#ctx0" brushRef="#br0">9828 15773 57 0,'4'19'28'0,"-11"15"-27"0,3-28 43 16,4 4-41-16,-14 5 1 16,0 7 1-16,-7 10 0 15,0 2-7-15,-4 1 0 16,-3 5 2-16,-7 1 1 15,-1 3-6-15,8-6 1 0,3-7-8 16,4-9 0-16,11-19-6 16,10-15 0-16</inkml:trace>
  <inkml:trace contextRef="#ctx0" brushRef="#br0">9574 15744 45 0,'22'22'22'0,"9"51"-18"16,-20-55 35-16,3 7-37 15,4 13 0-15,13 0-1 16,5 2 1-16,-1 1-4 16,0-3 1-16,1-7-5 15,-1-9 0-15,0-16-9 0,-3-2 1 16</inkml:trace>
  <inkml:trace contextRef="#ctx0" brushRef="#br0">10372 15795 59 0,'21'22'29'0,"21"-22"-39"16,-28-4 52-16,4 4-42 15,10-3 0-15,4-3-4 16,3-3 1-16,0-4-10 16,-3 4 0-16</inkml:trace>
  <inkml:trace contextRef="#ctx0" brushRef="#br0">10365 16080 56 0,'24'25'28'0,"19"-28"-33"0,-29 3 42 16,14 0-38-16,11-3 0 15,10-13-7-15,-3-3 0 16,3 1-2-16,-3-11 0 0</inkml:trace>
  <inkml:trace contextRef="#ctx0" brushRef="#br0">11162 16052 47 0,'0'25'23'0,"10"-19"-18"0,-2 0 35 16,-1-6-39-16,7-9 1 15,3 0 1-15,8 2 1 16,0-5-5-16,10-7 0 16,11 3 0-16,3-3 1 15,4 1-15-15,-3-11 0 16</inkml:trace>
  <inkml:trace contextRef="#ctx0" brushRef="#br0">11984 15450 72 0,'10'47'36'0,"-13"9"-45"16,-1-28 60-16,4 16-52 16,-3 16 0-16,-1 21-8 15,-3 13 0-15,0 10 5 16,-3-10 1-16,-1-6-16 15,-3-22 1-15</inkml:trace>
  <inkml:trace contextRef="#ctx0" brushRef="#br0">23770 11828 38 0,'0'9'19'0,"-3"-6"-12"15,3-3 20-15,0 0-21 16,-4 0 0-16,4 4 4 16,0-1 0-16,0 0-13 15,4 0 1-15,3 0 8 16,7-3 1-16,11 0-3 0,6-3 0 16,5 0-6-1,-8 3 1-15,4 0-11 0,3-3 1 16,4-7-7-16,3 10 0 15</inkml:trace>
  <inkml:trace contextRef="#ctx0" brushRef="#br0">24296 11624 58 0,'17'35'29'0,"5"-29"-31"0,-15 6 52 0,-4 10-46 16,1 13 1-16,-4-1-1 16,0 7 0-16,-4 6-8 15,4 6 0-15,0 16-5 16,-3-9 1-16,-4 6-11 15,3 0 0-15</inkml:trace>
  <inkml:trace contextRef="#ctx0" brushRef="#br0">29637 11564 39 0,'3'0'19'0,"4"4"-13"15,-7-4 25-15,0 0-28 16,0 0 0-16,0 0 2 15,0 0 0-15,8-7-6 16,2-2 1-16,4-4 4 16,4-2 0-16,3-1-2 15,4-3 1-15,6 4-1 16,1 5 0-16,0 1-1 16,-4 9 0-16,0 6-1 15,1 13 1-15,-8 9-1 16,-7 0 0-16,-4 7-1 15,-10 12 1-15,-10 0-1 0,-8-6 1 16,-6 9-1 0,-8 0 0-16,0-6 0 0,7-10 0 15,-17 1-1-15,0-13 1 16,3-13-1-16,4-6 1 16,10-9-1-16,4 0 1 15,7-7-1-15,7 1 1 16,3-4 0-16,8 3 1 15,6 4 0-15,8 6 0 16,7 0 1-16,10 3 1 16,11 6 0-16,3 3 1 15,0 7-1-15,-3 3 0 0,0 3-1 16,0 6 1-16,-7 10-9 16,-4 6 0-16,-10 0-9 15,-4-1 1-15</inkml:trace>
  <inkml:trace contextRef="#ctx0" brushRef="#br3">2526 16836 55 0,'7'-7'27'0,"-7"7"-28"0,0 0 52 16,0 4-47-16,0 2 1 15,-7 0 0-15,3 4 0 16,-17 8-7-16,-3 4 1 15,-8 7 4-15,0 2 0 0,-7 7-3 16,7-1 1-16,-3 1-4 16,0-4 1-16,7 1-2 15,-1-7 1-15,8-3-1 16,11-3 0-16,-1-3 0 16,15 0 1-16,13-4 2 15,12 4 0-15,9-3 0 16,8 0 1-16,0-1 0 15,3 1 1-15,-10 3 0 16,-7 3 0-16,-11 6 0 16,-3 6 0-16,-18 10-1 15,0 13 1-15,-18-1-2 16,-10 1 1-16,-7-4-3 16,-15-3 1-16,11-9-6 15,11-4 0-15,-4-11-8 16,15-1 0-16</inkml:trace>
  <inkml:trace contextRef="#ctx0" brushRef="#br3">3059 17513 43 0,'3'-3'21'0,"4"-13"-12"0,-7 16 30 0,0-3-37 16,-7-3 1-16,-3 6 0 15,-12 3 0-15,-9-3-4 16,-8 3 0-16,0 7 1 16,-10 2 1-16,6 7-4 15,4 6 1-15,11 9-3 16,-3 1 1-16,20 3-2 15,11-1 0-15,11-2 2 16,20-7 0-16,8-9 3 16,21-16 0-16,11-6 4 15,-4-7 0-15,-14-8 1 16,-4-8 0-16,-17-8-2 16,-11-7 1-16,-21-9-15 15,-14-13 0-15</inkml:trace>
  <inkml:trace contextRef="#ctx0" brushRef="#br3">5782 17798 39 0,'-3'29'19'0,"-5"11"-11"0,8-27 20 0,0-4-22 16,0 1 0-16,0-1 2 15,0-3 1-15,0 1-12 16,0-7 1-16,0-10 9 15,0-15 0-15,0-12-3 16,-3-17 1-16,3-12-2 16,-7-3 0-16,3-9 0 15,-6-7 0-15,3-6-2 16,3 1 0-16,4-1-1 16,4 12 1-16,6 13 0 15,8 10 0-15,-7 3 0 16,3 15 0-16,10 13-1 15,8 12 1-15,-4 7-2 16,1 6 1-16,-8 16-5 16,-11 6 0-16,-6 6-9 0,-8 13 1 15,-6-1-7-15,-15 4 1 16</inkml:trace>
  <inkml:trace contextRef="#ctx0" brushRef="#br3">5472 17698 56 0,'7'13'28'0,"24"-4"-33"0,-20-6 48 0,7-6-42 16,-4 0 1-16,10-3 1 16,8-7 1-16,7-3-5 15,0-2 0-15,3 2 2 16,-3-3 0-16,-4 0-6 15,11 7 0-15,-14 2-12 16,14-8 1-16</inkml:trace>
  <inkml:trace contextRef="#ctx0" brushRef="#br3">6375 17444 55 0,'-4'22'27'0,"1"-16"-29"0,3-3 42 15,-4 7-39-15,-3 2 1 16,-4 4 1-16,1 6 1 16,-11 6-3-16,3 13 0 15,-3-7 2-15,-4 7 1 16,11 3-1-16,4 6 0 15,2-9-2-15,16-6 1 16,2-1-6-16,11-12 1 16,0-9-8-16,8-7 0 15,13-16-8-15,4-8 1 0</inkml:trace>
  <inkml:trace contextRef="#ctx0" brushRef="#br3">6819 17522 56 0,'-14'44'28'0,"-18"3"-34"15,15-34 48-15,-4 6-41 16,-4 3 0-16,0 0 0 16,-14 3 1-16,1 0-3 15,6 3 1-15,-7-3-2 16,11 0 1-16,7-6-14 15,10-13 1-15,11-9-1 16,11-6 0-16</inkml:trace>
  <inkml:trace contextRef="#ctx0" brushRef="#br3">6625 17522 26 0,'0'-3'13'0,"4"-19"4"0,-4 22 18 16,7 4-30-16,3 2 1 15,1 6 1-15,0 7 1 16,6 6-11-16,-3 13 1 0,4-7 6 16,3 1 0-16,0-1-4 15,4 0 1-15,-7-2-5 16,3-8 0-16,0-5-10 15,-7-6 1-15,0-10-2 16,0-7 0-16</inkml:trace>
  <inkml:trace contextRef="#ctx0" brushRef="#br3">6914 17303 56 0,'11'63'28'0,"-7"3"-35"0,3-45 58 16,3 11-49-16,8 9 0 15,-4 6 3-15,4-3 0 16,-1-1-7-16,-6 4 1 15,-8 1 0-15,-3-1 1 16,-3-4-17-16,-8-5 1 16</inkml:trace>
  <inkml:trace contextRef="#ctx0" brushRef="#br3">7761 17406 48 0,'-3'26'24'0,"10"-23"-10"0,0-3 27 16,0 3-39-16,3 0 1 16,8 3 5-16,3 0 1 0,11 4-10 15,3-7 1-15,8 3 6 16,2-3 0-16,5 4-1 15,-4 2 0-15,-4 1-4 16,-7-4 1-16,-10 3-2 16,-7 4 0-16,-8 6-2 15,-13 3 0-15,-15 6-1 16,-14 3 0-16,-3 0-4 16,-7-5 1-16,-4 2-2 15,-4 3 0-15,1 0-2 16,7-2 0-16,10-4-8 15,11-10 0-15</inkml:trace>
  <inkml:trace contextRef="#ctx0" brushRef="#br3">7789 18228 75 0,'14'22'37'0,"43"-22"-47"0,-50-3 71 0,25-7-61 15,17-5 0-15,8-4 0 16,3-3 0-16,3 0-5 15,-10-3 0-15,0 3-10 16,-4-6 0-16,-13 6-6 16,-8-3 1-16</inkml:trace>
  <inkml:trace contextRef="#ctx0" brushRef="#br3">9271 17620 42 0,'0'9'21'0,"4"-15"-6"0,-4 6 33 16,0 0-41-16,-4-3 1 15,4 0 2-15,-7 6 0 16,-14 0-14-16,0 6 0 16,-11 10 9-16,-7 0 1 0,-7 3-6 15,-3 3 1 1,3 6-5-16,4 4 0 0,10-1-1 15,0-2 0-15,11-7-2 16,10 0 0-16,8-3 1 16,13-10 1-16,15-2 3 15,14-7 1-15,3-13 3 16,-14-8 1-16,8-4 1 16,-4-3 0-16,-4 3 0 15,-7 3 0-15,0 3-4 16,-7-6 0-16,-3 3-6 15,-8 1 0-15,-3 2-5 16,-3 6 1-16,-8 10-6 16,4 7 1-16,-3 2 4 15,-1 10 0-15,4 6 10 16,0 10 0-16,3-1 8 16,4 4 1-16,4 6 6 0,-1 6 0 15,8 3-1-15,0 3 1 16,-4-2-7-16,-4-1 1 15,-3-9-5-15,-3 0 1 16,-1-6-2-16,-3-4 1 16,-11-6-3-16,-6-6 1 15,-5-6-2-15,-6-10 0 16,0-12-1-16,0-10 1 16,6-3-2-16,5-3 1 15,3-6-1-15,10-3 1 0,11 3 0 16,11-4 0-16,20 4-1 15,1 0 0-15,7-10-6 16,10 1 0-16,8-4-7 16,10 0 0-16</inkml:trace>
  <inkml:trace contextRef="#ctx0" brushRef="#br3">9800 17422 62 0,'-14'13'31'0,"-14"5"-40"16,17-8 57-16,-3 6-44 15,0 6 1-15,-7 6 2 0,0 9 0 16,0 4-9-16,-4 3 0 15,4 6 6-15,7 7 1 16,7-10-4-16,7 0 1 16,7-3-4-16,7-13 1 15,3-9-5-15,8-13 0 16,3-2-12-16,11-14 1 16,0-11-4-16,10-8 1 15</inkml:trace>
  <inkml:trace contextRef="#ctx0" brushRef="#br3">10238 17522 58 0,'3'32'29'0,"1"2"-34"16,-8-24 56-16,1 2-50 16,-4 4 0-16,-8 9 2 15,-9-6 1-15,-8 6-5 16,-14 6 1-16,4 10 2 15,-1 3 1-15,5-10-3 16,6 7 1-16,4-9-5 16,3-7 0-16,14-13-10 15,8-9 0-15,10-9-5 16,11-13 1-16</inkml:trace>
  <inkml:trace contextRef="#ctx0" brushRef="#br3">9980 17601 42 0,'11'25'21'0,"-8"31"-17"0,1-46 34 15,-4 2-36-15,3-2 0 16,-3 2 2-16,4 4 1 16,-1 3-5-16,4 6 0 15,4 3 3-15,3 0 1 16,7 4-2-16,0-7 0 15,1-10-3-15,-1 1 1 0,0-6-6 16,-3-4 1-16,3-6-10 16,3-13 1-16,5-12-3 15,2-9 1-15</inkml:trace>
  <inkml:trace contextRef="#ctx0" brushRef="#br3">10347 17237 60 0,'0'31'30'0,"21"38"-31"16,-14-53 62-16,7 9-58 15,0 3 0-15,11 7 3 0,0 9 0 16,7 9-8-16,-1-3 1 15,-2 7 2-15,-8 9 0 16,-11-1-8-16,-10 14 0 16,-14 9-15-16,-18 3 1 15</inkml:trace>
  <inkml:trace contextRef="#ctx0" brushRef="#br3">13145 17852 34 0,'3'6'17'0,"-3"-9"-9"0,0 3 17 16,0 0-19-16,0 0 0 15,0 0 3-15,0 0 1 16,0 0-13-16,-3 0 1 0,-5 0 7 16,-6 0 1-16,-7-3-4 15,-4 0 1-15,8 3-3 16,-4 0 0-16,0 6-3 15,-4 6 0-15,-3 13-3 16,-1-6 0-16,-2 10-3 16,6-1 1-16,7 0 1 15,11-3 0-15,11-6 4 16,10-7 0-16,7-2 5 16,7-13 0-16,0-10 2 15,4 1 0-15,0-4-4 16,-4-6 1-16,0-9-11 15,4-7 0-15</inkml:trace>
  <inkml:trace contextRef="#ctx0" brushRef="#br3">13289 17889 63 0,'-3'44'31'0,"6"-12"-35"0,-3-29 58 16,0-3-53-16,4 6 1 15,-1 3-1-15,1-2 0 0,-1-1-2 16,4-3 0-16,0 3 0 15,4-9 0-15,0-3-2 16,3 0 1-16,3-10-2 16,4-6 1-16,1-6-1 15,2-4 1-15,-3 4 1 16,-3 0 0-16,0 6 1 16,-1 3 0-16,5 7 2 15,-1 2 0-15,0 10 1 16,0 3 0-16,0 10 2 15,0 12 0-15,1 10 0 16,-5-4 0-16,1 0-1 16,-1 4 0-16,5-4-3 15,6-6 0-15,4-9-7 16,3-7 0-16,0-2-12 16,-7-20 0-16</inkml:trace>
  <inkml:trace contextRef="#ctx0" brushRef="#br3">17530 16999 44 0,'-4'9'22'0,"4"-9"-7"0,0 0 22 16,-4 3-35-16,-6 7 1 15,-4 5 1-15,-7 7 0 16,-1 10-6-16,-9 5 1 16,-8 10 3-16,-7 4 1 15,-7 21-2-15,4 6 0 16,-1 10-1-16,8 6 0 0,3 0-1 15,11-9 1-15,14-10-3 16,10-3 0-16,11-15-5 16,15-17 0-16,9-11-9 15,8-17 1-15</inkml:trace>
  <inkml:trace contextRef="#ctx0" brushRef="#br3">17385 17755 59 0,'-4'9'29'0,"11"-6"-26"16,4-3 50-16,7 0-51 0,13 0 1 15,5-3-1-15,2 3 1 16,5-6-8-16,3-4 1 16,-4 1-8-16,0-7 0 15,-10-3-8-15,-7 1 1 16</inkml:trace>
  <inkml:trace contextRef="#ctx0" brushRef="#br3">18507 17588 65 0,'-21'54'32'0,"-4"11"-38"0,11-55 59 15,-14 9-51-15,-4 0 0 16,-3-1 0-16,-1 1 0 16,4-3-4-16,4-7 1 15,4-2 1-15,2-7 1 16,5-7-2-16,6-5 0 16,4-4-2-16,7-6 1 15,7-6-1-15,7-4 0 16,7 4 0-16,8 3 1 15,2-3-1-15,1 3 1 16,-4 9 2-16,-3-3 0 0,-4 13 0 16,0 0 0-16,-3 6 0 15,0 6 1-15,-8 4 0 16,1 15 0-16,-4 3-1 16,4 3 0-16,-8-3 0 15,1 1 0-15,3-4-1 16,10-3 0-16,8-4 0 15,7-5 0-15,-1-7 3 16,5-3 1-16,3-6 1 16,-4-3 0-16,-3-10 0 15,-4-6 1-15,-4-6-1 16,-9 0 0 0,-15-29-6-1,-11 14 1-15,-7 2-5 16,-10 9 1-16,-11 11-9 15,-3 2 1-15,0 0-7 0,-1 3 1 16</inkml:trace>
  <inkml:trace contextRef="#ctx0" brushRef="#br3">19029 17889 66 0,'10'66'33'0,"-6"-34"-36"16,-4-20 62-16,0 7-58 16,0 3 0-16,-4 6-1 15,-6 7 0-15,-11 2-5 16,-15 4 1-16,-9-10-10 16,2-6 0-16,11-9-6 15,15-10 1-15</inkml:trace>
  <inkml:trace contextRef="#ctx0" brushRef="#br3">19516 17548 64 0,'-11'18'32'0,"11"-14"-28"0,0-4 59 16,7 0-59-16,4 3 0 16,3-3 2-16,7 0 1 15,7 0-9-15,11 0 0 16,3 0 0-16,4-3 1 16,4-4-11-16,-5-2 1 15,5-16-12-15,-11 3 0 16</inkml:trace>
  <inkml:trace contextRef="#ctx0" brushRef="#br3">20189 17363 77 0,'-7'40'38'0,"7"7"-44"16,0-31 67-16,-3 9-60 16,-1 13 0-16,1 15 0 15,-4 0 1-15,7 13-6 16,-4-6 1-16,8-1-6 16,-1-12 0-16,8-9-13 15,-1-16 1-15</inkml:trace>
  <inkml:trace contextRef="#ctx0" brushRef="#br3">20394 16851 47 0,'4'7'23'0,"31"-1"-14"0,-17-6 28 16,3-3-34-16,10 0 0 16,5-4 5-16,-5 1 0 0,8-3-9 15,0-1 1-15,3 1 5 16,-3-4 1-16,-3 4-3 16,-8 0 1-16,-4-1-3 15,-2 4 0-15,-1 3-2 16,-4 3 0-16,-2 6-2 15,-5 3 0-15,-3 4-1 16,-3 3 0-16,-4-7 0 16,0 7 1-16,-4 3 0 15,-3-1 0-15,0 4 1 16,-4 3 1-16,1-3-1 16,-1 7 1-16,1 5 0 15,-1 1 1-15,-3-1 0 16,3 7 1-16,4 6-1 15,0 6 1-15,4 0 0 0,3 13 0 16,7 10 0 0,10 8 0-16,5 20 0 0,2-7 0 15,-2 3 0-15,-1 7 0 16,-7-13 0-16,0-25 1 16,-11-6-1-16,-6-4 0 15,-15-9 0-15,-6-6 0 16,-15-9-4-16,0-7 1 15,-14-12-15-15,-10-16 0 16</inkml:trace>
  <inkml:trace contextRef="#ctx0" brushRef="#br3">12411 15754 27 0,'-7'-3'13'0,"3"0"0"16,4 3 14-16,0-7-24 16,0 7 0-16,0 0 3 15,4-6 1-15,-1 3-8 0,8 3 1 16,-11 0 5-16,0 0 0 15,3 0-2-15,-3 0 1 16,7 0-2-16,-3 0 1 16,3 3-2-16,4 0 1 15,-1 0-1-15,1 7 1 16,-1-1-1-16,4-3 0 16,4 1 0-16,0-10 1 15,6-4-1-15,-2-2 0 16,2-13-1-16,4-16 1 15,1 1-2-15,-1-20 1 16,4-12-5-16,6-15 0 0,5-23-11 16,-8-6 0-16</inkml:trace>
  <inkml:trace contextRef="#ctx0" brushRef="#br3">21290 17303 39 0,'7'3'19'0,"0"16"-10"16,0-13 20-16,0 7-26 15,4 2 0-15,0 10 1 16,-1 10 1-16,1 6-7 15,6 6 1-15,1 6 3 16,3 4 1-16,11 2-2 16,3 1 0-16,11-7 1 15,7-9 1-15,-4-6 1 0,4-10 1 16,7-9 0-16,-3-10 0 16,-1-15 0-16,1-13 0 15,-1-12-3-15,-7-13 1 16,-6-19-6-16,-1-12 0 15,-7-7-16-15,-10-21 0 16</inkml:trace>
  <inkml:trace contextRef="#ctx0" brushRef="#br3">23096 16820 62 0,'0'-3'31'0,"-17"3"-36"16,6 0 44-16,-6 3-39 16,-8 0 0-16,0 3 0 15,4 1 1-15,0-1-2 16,-4 0 1-16,0 1-1 15,1-1 1-15,-1 0 0 16,4 0 0-16,3 4 0 16,1 2 0-16,2 4-1 15,1 3 0-15,4 3 0 16,-1 15 1-16,1 10-2 16,-5 4 0-16,1 11 0 0,-7 1 0 15,0 15 1-15,0 1 0 16,-4 2 0-16,4 4 1 15,0 3 0-15,0-13 0 16,3-3 1-16,4-3 0 16,3 0 1-16,8-9 0 15,3-4 1-15,7 1 0 16,3-7 1-16,12-13 1 16,6-2-2-16,11-10 1 15,-1-6-2-15,1-3 0 0,-3-7-5 16,-5-3 0-16,-6-9-15 15,-7-6 0-15</inkml:trace>
  <inkml:trace contextRef="#ctx0" brushRef="#br3">23107 17319 52 0,'0'15'26'0,"14"-8"-22"0,-7-7 33 0,7 3-34 15,11 0 1-15,10 3 2 16,8 0 0-16,-1 1-7 16,-3 2 0-16,-1-3 6 15,-6 4 0-15,-7 5-3 16,-11 11 1-16,-10 5-3 15,-8 7 1-15,-10 5-4 16,-18 4 0-16,-10-3-2 16,-8-3 0-16,1-3-1 15,0-7 1-15,3-6 0 16,7-9 1-16,4-7 2 16,10-6 0-16,7-9 1 15,8 0 0-15,6-7 1 0,8-2 0 16,3-1 0-16,3 3 1 15,5 4 0-15,2 9 0 16,8 6 0-16,7 1 1 16,3 8-1-16,4 10 1 15,0 10-1-15,-4 2 0 16,0-2-1-16,-7-1 1 16,1-2-7-16,-5-7 1 15,12-9-10-15,2-7 0 0</inkml:trace>
  <inkml:trace contextRef="#ctx0" brushRef="#br3">23841 17871 49 0,'10'43'24'0,"1"-2"-14"0,-8-38 24 15,1 4-34-15,-1 2 1 16,1 7 1-16,-8 6 1 16,-6 9-4-16,-11 7 1 0,-15 6-1 15,1-4 1-15,-7 1-15 16,3-16 1-16,4-9-2 16,14-16 0-16</inkml:trace>
  <inkml:trace contextRef="#ctx0" brushRef="#br3">24522 17729 59 0,'-4'51'29'0,"-14"5"-39"0,8-37 59 0,-8 6-48 16,-10-3 0-16,0-6 0 15,0-4 1-15,-1-2-3 16,5-1 1-16,-1-6 1 16,7-6 0-16,4-6-2 15,4-10 1-15,3-6-2 16,7-7 0-16,7 4-1 16,7-3 1-16,7 2-1 15,4-2 0-15,6 0 1 16,1 6 0-16,0 6 1 15,-4 6 1-15,-3 10 1 16,-1 13 0-16,1 5-1 0,-4 1 1 16,4 9-2-16,-7 10 1 15,-1 5-1-15,1 1 0 16,0 6 0-16,3-6 0 16,0-10 1-16,0-3 1 15,4-9 2-15,3-9 0 16,4-10 1-16,-1-3 1 15,-2-13 0-15,-5-12 0 16,-6-10-2-16,-7-3 1 16,-15-12-2-16,-10 3 1 15,-11 3-5-15,-6 0 0 0,-8 6-3 16,-4 10 0-16,8 9-8 16,3 12 1-16,4 1-6 15,14 15 0-15</inkml:trace>
  <inkml:trace contextRef="#ctx0" brushRef="#br3">25139 16914 53 0,'-14'16'26'0,"14"18"-27"0,7-24 46 15,0 5-40-15,7 7 0 16,7 10 5-16,7 8 1 16,8 17-13-16,6 2 1 15,4 17 7-15,0 12 1 0,-7 2-3 16,-11 14 0-16,-18 3-5 16,-20 12 1-16,-18 9-6 15,-22 1 0-15,-13-16-16 16,-15-22 0-16,0-13 0 15,15-25 1-15</inkml:trace>
  <inkml:trace contextRef="#ctx0" brushRef="#br1">27012 3882 52 0,'-3'3'26'0,"10"22"-10"16,-4-19 27-16,1 0-38 16,-1 4 0-16,1-4 1 15,-1 0 1-15,1 4-10 16,-1-10 0-16,-3 3 6 15,4 3 0-15,-4-6-7 16,3 3 0-16,-3 4-12 0,0-7 0 16,0-10-5-1,8 1 1-15</inkml:trace>
  <inkml:trace contextRef="#ctx0" brushRef="#br1">27524 3847 52 0,'0'10'26'0,"0"-20"-28"0,0 10 45 0,0-6-42 16,0 3 0-16,0-7 1 15,0 4 0-15,-4 3-6 16,1 0 1-16,-1 3-12 16,-3-3 1-16</inkml:trace>
  <inkml:trace contextRef="#ctx0" brushRef="#br1">26924 4167 38 0,'35'28'19'0,"-24"-6"-10"0,-8-19 20 0,1 7-26 16,-1 2 0-16,-3 4 0 16,0 6 1-16,4 3-5 15,3 0 0-15,4 3 4 16,3 7 0-16,7-1-1 15,0 1 1-15,7-7-1 16,8-12 1-16,2-13-1 16,8-13 0-16,4-8-1 15,-1-20 0-15,-3-6-1 0,-7-3 0 16,-11 0-10 0,-10 0 1-16,-15-3-7 0,1 9 0 15</inkml:trace>
  <inkml:trace contextRef="#ctx0" brushRef="#br1">27901 4133 37 0,'67'-60'18'0,"-17"-15"-13"15,-40 50 23-15,1-10-26 16,-4-12 0-16,-4-6 2 16,-10-7 0-16,-10 4-5 15,-15 2 0-15,-10 4 3 16,-15 6 1-16,-17 4-1 16,-14 5 0-16,-4 10-2 0,-3 6 1 15,-14 13-4-15,3 12 0 16,3 4-2-16,5 8 1 15,9 11-5-15,8 5 1 16,-3 16-5 0,6 13 1-16,4 3 1 0,7 12 1 15</inkml:trace>
  <inkml:trace contextRef="#ctx0" brushRef="#br1">26652 4879 46 0,'106'75'23'0,"116"-50"-24"0,-151-28 51 0,31-13-48 15,18-12 0-15,4-9 1 16,-1-14 0-16,-6-5-5 16,-22-10 1-16,-18 3 2 15,-13-18 1-15,-18-7-4 16,-14-12 1-16,-18-4-10 16,-39-2 0-16,-17-10-5 15,-4 15 1-15</inkml:trace>
  <inkml:trace contextRef="#ctx0" brushRef="#br1">16496 3311 29 0,'-4'-6'14'0,"4"6"-1"0,0 0 15 16,4-7-26-16,-1-2 0 16,1-3 1-16,-1-7 0 15,1 3-4-15,0-3 0 16,-1 0 3-16,4-15 1 15,-3-4-2-15,-1-12 1 16,-3-13-1-16,0-15 1 16,-3-7-1-16,-8-12 1 15,-3 6-2-15,-4-6 1 16,1 9-1-16,-1-9 1 0,4 6-1 16,7 9 1-16,0-2-1 15,7 2 1-15,10 7 0 16,5 6 0-16,2 0 0 15,8-3 0-15,3 9 0 16,11 7 0-16,10 2 0 16,4 4 1-16,11 19 0 15,17 6 1-15,7 0-1 16,11 6 1-16,-11 6-2 16,-7-2 0-16,0 5-7 15,-3-5 1-15,-8 2-12 16,-3-3 1-16</inkml:trace>
  <inkml:trace contextRef="#ctx0" brushRef="#br1">17187 972 52 0,'32'12'26'0,"21"-5"-24"0,-39-14 38 0,4 4-38 15,6 3 0-15,8 3 0 16,14 4 0-16,7-4-4 16,-7 12 1-16,0 1 2 15,-4-13 0-15,-3 16-2 16,-11 15 0-16,-14 10-2 16,-17 19 0-16,-15 9-2 15,-17 7 0-15,-15-7-6 16,4-10 0-16,-6-5-4 15,-1-7 1-15</inkml:trace>
  <inkml:trace contextRef="#ctx0" brushRef="#br1">17332 1091 45 0,'11'50'22'0,"6"35"-23"0,-13-60 41 16,-1 9-41-16,4 4 1 15,0 6-13-15,0 0 0 0,0-10 6 16,4-6 1-16</inkml:trace>
  <inkml:trace contextRef="#ctx0" brushRef="#br1">18680 972 47 0,'-11'0'23'0,"-17"-7"-21"0,21 7 40 0,-7 7-42 16,-4-7 1-16,-3 0 0 16,0 0 0-16,-4 9-1 15,-3 10 0-15,0-7 0 16,-4 10 1-16,0 16-1 15,7 6 1-15,8-6 0 16,10 15 0-16,7 0 0 16,14-3 1-16,7-3-1 15,0-3 0-15,14-9-2 16,4-16 1-16,3-7-6 16,1-6 0-16,-1-6-10 0,-3-18 1 15</inkml:trace>
  <inkml:trace contextRef="#ctx0" brushRef="#br1">18831 849 45 0,'0'60'22'0,"4"22"-17"0,-4-73 32 0,0 16-35 16,-4 13 0-16,1 6 1 15,-1-1 1-15,1 11-5 16,-1-7 1-16,4-3 2 16,0-16 0-16,0-3-2 15,0-6 1-15,4-16-2 16,3-6 0-16,3-13-2 16,1 4 1-16,3-7-1 15,0 6 1-15,4 4 0 16,-1-1 0-16,-2 1 1 15,6 6 0-15,-7-3 1 16,0 12 0-16,0 3 2 16,-3 10 0-16,-4 6 0 15,0 3 0-15,3-3-1 16,-3 4 1-16,4-1-1 16,0-9 0-16,3-4-5 15,-4-5 1-15,8-20-10 16,0 1 0-16,-1-10-2 15,11-6 1-15</inkml:trace>
  <inkml:trace contextRef="#ctx0" brushRef="#br1">19392 928 62 0,'-3'63'31'0,"-1"2"-40"0,4-43 64 0,-3 19-53 16,3 3 0-16,0 16 0 15,3 2 0-15,4 4-6 16,0-6 1-16,0-16-10 15,0 0 0-15,-3-13-5 16,3-9 0-16</inkml:trace>
  <inkml:trace contextRef="#ctx0" brushRef="#br1">19971 1063 41 0,'-7'-10'20'0,"0"29"-11"0,7-19 32 16,0 3-38-16,-4 3 0 15,4 1 0-15,0-7 1 16,0 3-6-16,0-3 1 16,0 6 1-16,0-6 1 15,7 10-15-15,0-1 0 16,-3 0-2-16,-1 7 1 15</inkml:trace>
  <inkml:trace contextRef="#ctx0" brushRef="#br1">19939 1367 46 0,'14'15'23'0,"4"7"-23"15,-11-15 42-15,0-7-43 16,0 0 0-16,0 0-19 16,0 0 1-16,0-10 15 15,0 4 1-15</inkml:trace>
  <inkml:trace contextRef="#ctx0" brushRef="#br1">21403 903 28 0,'14'0'14'0,"14"6"-4"16,-21-6 14-16,0 0-21 16,-7 0 0-16,0 0 2 15,4 0 0-15,-4 9-5 16,-4 10 0-16,-6 3 4 0,-8 3 0 16,-6 10-1-16,-5 9 0 15,1-10-2-15,0 13 0 16,-4 6-4-16,4-15 0 15,0-3-5-15,7-10 1 16,6-6-7-16,5-13 1 16</inkml:trace>
  <inkml:trace contextRef="#ctx0" brushRef="#br1">21202 947 39 0,'11'25'19'15,"6"22"-17"-15,-10-32 31 0,7-5-31 16,8 18 1-16,9 7 0 16,1 2 1-16,3 10-6 15,4 3 1-15,0-6 0 16,-7-9 1-16,-1-4-13 15,-6 0 1-15</inkml:trace>
  <inkml:trace contextRef="#ctx0" brushRef="#br1">21749 696 42 0,'7'9'21'0,"7"-28"-17"0,-7 10 28 16,-3-4-30-16,3 1 1 15,7 2 2-15,0-5 1 0,0 12-7 16,4-4 1-16,-4 7 3 16,-7 7 1-16,-4 5-2 15,-3-2 0-15,-3 5-3 16,-4 1 1-16,0 3-2 16,-4 3 0-16,0 3 0 15,1 0 1-15,3 3 0 16,3-3 0-16,1-3 2 15,3 0 1-15,7-3 0 16,3-10 0-16,12-9-2 16,9-9 1-16,1-7-14 15,-4-3 1-15,4 10-4 16,0 3 0-16</inkml:trace>
  <inkml:trace contextRef="#ctx0" brushRef="#br1">22267 1009 33 0,'-3'16'16'0,"10"-3"-8"0,-7-13 17 16,0 0-22-16,3 6 0 15,1-6 3-15,3 3 0 16,0-3-7-16,4 0 1 16,-1 0 5-16,4 0 0 15,11 0-1-15,10-3 1 16,8-7-2-16,2 10 0 15,-6 0-1-15,-7 4 0 16,-4 2-2-16,-14 3 0 0,-10-6-1 16,-8 7 0-16,-6 2-1 15,-8 7 0-15,-10 9-2 16,-11 1 0-16,7 5-1 16,-3 1 1-16,3-7-5 15,4-3 1-15,7-6-6 16,3-10 0-16</inkml:trace>
  <inkml:trace contextRef="#ctx0" brushRef="#br1">22832 1367 58 0,'-4'3'29'0,"-3"9"-33"0,0-2 55 16,-3-7-52-16,-12 13 1 15,-9-1 0-15,-8 14 1 0,-3 8-3 16,-4-2 0-16,-4 9-4 16,1 0 1-16,10-7-10 15,11-2 1-15,-7-17-3 16,20-2 1-16</inkml:trace>
  <inkml:trace contextRef="#ctx0" brushRef="#br1">23615 1135 43 0,'-7'0'21'0,"-4"6"-18"16,11-6 41-16,-7 9-43 15,-3 10 1-15,-4 3-1 16,-8 3 1-16,-2 10-3 15,-5 9 1-15,-2 0 1 0,-5-1 0 16,5 1-1 0,6-6 0-16,4 6-3 0,7-22 1 15,3 3-7-15,4-6 1 16,0-13-7-16,4-12 1 16</inkml:trace>
  <inkml:trace contextRef="#ctx0" brushRef="#br1">23410 1232 49 0,'18'25'24'0,"-11"57"-26"0,7-64 43 0,0 11-41 16,0 11 0-16,4-2 0 15,3 6 0-15,4-10-4 16,0-2 1-16,-1-7-8 16,1-19 0-16,0-3-3 15,-4-12 0-15</inkml:trace>
  <inkml:trace contextRef="#ctx0" brushRef="#br1">23823 1376 47 0,'11'6'23'0,"17"7"-24"0,-18-13 46 15,8 0-43-15,3 6 0 16,4-6 0-16,10-6 0 16,4 3-7-16,3-7 1 15,-3-5-8-15,-7 5 0 16,-4-5-3-16,-7 2 0 0</inkml:trace>
  <inkml:trace contextRef="#ctx0" brushRef="#br1">23992 1223 51 0,'-3'18'25'0,"13"7"-27"15,-10-15 50-15,4 9-47 16,-4 6 1-16,-4 6-2 16,4 10 1-16,0 6-7 0,0-3 0 15,0-10-9-15,-7 1 0 16</inkml:trace>
  <inkml:trace contextRef="#ctx0" brushRef="#br1">24472 1125 55 0,'-3'16'27'0,"10"-7"-24"16,0-9 44-16,0 0-44 16,3 0 1-16,1-6 1 15,10 3 1-15,11 3-7 16,7 0 0-16,0 0 4 15,-1 3 1-15,-2 3-3 16,-5-6 1-16,-6 4-3 16,-7 5 1-16,-11 10-2 15,-11-4 1-15,-6 4-2 16,-12 10 0-16,-6 5 0 0,0 7 1 16,0-4 0-16,3 7 0 15,4 0 1-15,7-3 1 16,7-7 2-16,7-2 0 15,7-4 0-15,10-6 1 16,8 0 0-16,7-13 0 16,10 1-1-16,1-10 1 15,2-7-5-15,-2 4 0 16,-4 3-8-16,-11 3 0 16,-14 7-10-16,-7 6 0 0</inkml:trace>
  <inkml:trace contextRef="#ctx0" brushRef="#br1">20892 2533 40 0,'0'29'20'0,"-15"24"-13"0,5-34 21 16,-4 3-28-16,-7 9 1 15,-8-3 0-15,1 16 0 16,-7 0-2-16,-4 9 0 16,0-6-3-16,4-3 1 15,7-9-9-15,3-13 0 16</inkml:trace>
  <inkml:trace contextRef="#ctx0" brushRef="#br1">20620 2662 46 0,'21'41'23'0,"7"9"-16"0,-21-34 38 0,7 9-43 16,8-3 0-16,2 12-1 15,5 4 1-15,-1 2-4 16,0-2 0-16,-3-3-3 16,-4-10 1-16,0-7-12 15,0-14 1-15</inkml:trace>
  <inkml:trace contextRef="#ctx0" brushRef="#br1">21184 2195 54 0,'21'-7'27'0,"4"14"-25"0,-14-7 43 0,3 0-44 16,0 3 1-16,-3-3-1 15,-1 0 1-15,-3 0-4 16,-7 6 1-16,-3-3 0 16,-4 7 1-16,-4 5-2 15,4-5 0-15,0 5 0 16,0 7 1-16,0-3 0 15,3-6 1-15,4 9 1 16,0 0 1-16,0 0 1 16,7-7 0-16,7-12-1 15,8-3 1-15,2-3-4 16,5-3 0-16,-5 3-9 16,-3 3 1-16,4-10-9 15,3 4 0-15</inkml:trace>
  <inkml:trace contextRef="#ctx0" brushRef="#br1">21491 2944 49 0,'0'13'24'0,"7"2"-17"16,0-21 39-16,4 6-42 15,3-3 1-15,7-6 1 16,14 9 1-16,4-10-11 15,0 4 1-15,3 3-1 0,-3 3 1 16,0-3-15-16,-7-1 0 16</inkml:trace>
  <inkml:trace contextRef="#ctx0" brushRef="#br1">22430 2721 56 0,'0'38'28'0,"-22"-35"-29"15,12 4 40-15,-1 8-38 16,-3 4 0-16,-11 9 0 16,-6 0 0-16,-5 13-3 15,1-3 1-15,7 6-2 16,3-10 0-16,8-12-13 16,6-9 1-16</inkml:trace>
  <inkml:trace contextRef="#ctx0" brushRef="#br1">22214 2847 57 0,'50'91'28'0,"-11"-10"-30"0,-29-62 45 16,8 3-44-16,7 6 0 15,3-3-13-15,4-6 1 16,3-9 4-16,-11-1 1 0</inkml:trace>
  <inkml:trace contextRef="#ctx0" brushRef="#br1">22835 2928 47 0,'4'4'23'0,"21"-4"-16"0,-15 0 34 16,-3 6-39-16,14-6 0 16,15 0-1-16,6 0 1 15,-3-3-4-15,0 0 0 0,-4 3-7 16,-3 0 1-16,-8-4-8 16,-6 4 1-16</inkml:trace>
  <inkml:trace contextRef="#ctx0" brushRef="#br1">23499 2643 48 0,'0'13'24'0,"17"-1"-20"0,-13-2 40 16,3-20-41-16,7 10 0 16,4-6 3-16,6 3 1 15,11 3-8-15,8 0 0 16,6 3 5-16,1 3 0 15,-8 4-2-15,-7-1 1 16,-10 4-4-16,-7-7 0 16,-15 9-2-16,-10 4 0 15,-7 3-2-15,-11 10 1 16,-7-4-2-16,1 6 1 16,-5-2 2-16,5 2 0 0,-1 7 1 15,7-3 0-15,8-4 3 16,6-12 1-16,7 3 0 15,12-3 0-15,6-6 0 16,7-4 1-16,4-9-3 16,6 4 1-16,5-7-11 15,-5 0 0 17,-2-10-6-32,-1 4 1 0</inkml:trace>
  <inkml:trace contextRef="#ctx0" brushRef="#br1">24437 2511 37 0,'-7'19'18'0,"-7"3"-6"16,10-19 26-16,4 4-36 16,0 2 1-16,0 0 4 0,4 1 0 15,3 5-8-15,7-5 0 16,11-7 6-16,-1 3 0 15,15-3-1-15,11 4 1 16,6 2-3-16,0-3 0 16,-6 1-1-16,-11 5 0 15,-11 1-2-15,-14 2 0 16,-14-5-1-16,-11 5 0 0,-3 7-2 16,-14 7 1-16,-11 2-5 31,0-6 1-31,8-3-4 0,-1-3 1 0,7 0-7 15,1-7 1-15</inkml:trace>
  <inkml:trace contextRef="#ctx0" brushRef="#br1">24430 3248 59 0,'21'22'29'0,"18"6"-28"0,-25-24 56 16,4-8-55-16,13 4 0 15,8-12-1-15,3 3 1 16,4-10-6-16,0 0 0 16,-7 0-9-16,-11 3 1 15,-7 7-7-15,-6-4 1 16</inkml:trace>
  <inkml:trace contextRef="#ctx0" brushRef="#br1">25912 2552 49 0,'28'-22'24'0,"-18"-15"-18"0,-3 27 39 0,-14-9-44 0,0 1 1 15,-7 2-1-15,-11 0 1 16,-17 4-3-16,0 2 0 16,-11 4 1-16,-11 12 1 15,-6 16-2-15,-1 10 1 16,1 11-2-16,6 11 1 16,8 8-1-16,13 11 0 15,19 11 0-15,20 1 0 16,15-4 0-1,14-8 1-15,20-23 0 0,12-22 1 16,13-25 3-16,12-19 0 0,9-15 2 16,1-22 1-16,-11-7-1 15,-17-6 1-15,-19-6-2 16,-16-6 1-16,-19 6-9 16,-20 9 0-1,-15 0-16-15,-14 10 1 0</inkml:trace>
  <inkml:trace contextRef="#ctx0" brushRef="#br1">20006 2179 37 0,'7'28'18'0,"4"-37"-7"16,-8 18 14-16,-3 10-22 15,0 12 0-15,-3 7 1 16,-1 18 1-16,-3 29-7 16,-3 6 1-16,-1 19 3 15,-3 15 0-15,0 7-3 16,3 9 1-16,1-34-3 16,-1-10 1-16,4-16-6 15,3-18 1-15,1-19-7 16,-1-25 1-1</inkml:trace>
  <inkml:trace contextRef="#ctx0" brushRef="#br1">20666 1922 25 0,'14'-13'12'0,"21"23"-4"0,-17-10 15 16,6 0-21-16,8 0 0 16,3 0 0-16,8 0 1 15,6 9-4-15,8-9 0 16,-1 10 2-16,-3-10 1 15,7 3 0-15,7-3 0 16,-3 0 0-16,3 0 1 16,0-3 0-16,7 3 0 0,-7 0 0 15,-4 3 1-15,8 3-2 16,3 0 0-16,0 4 0 16,4-1 0-16,6-6 0 15,-6 3 0-15,3-6-1 16,7 0 1-16,4 0-1 15,-22 0 0-15,33 0 0 16,-15 0 0-16,7 4-1 16,4 2 1-16,0-6-1 15,3 3 0-15,-3 3 0 16,-4-6 0-16,7 3 0 16,-24-3 0-16,42 4 0 15,-7-4 1-15,-7 0-1 16,3 3 0-16,0-3 0 15,4 0 0-15,-7-3 0 16,-11-4 0-16,1 1 0 16,2 3 1-16,5-7-1 15,-5 1 0-15,1-7 0 0,-7 1 1 16,10 2-1-16,1-12 0 16,-1 6-1-16,0 10 1 15,-7-10 0-15,-13 0 0 16,6 7 0-16,-11-1 1 15,-3 4-1-15,1-7 1 16,-8 3-1-16,-4 7 1 16,-3 6-1-16,-4 0 0 15,-10 0-1-15,-3 3 1 0,-12 0-1 16,-2 7 0-16,-1-7 0 16,4 6 0-16,-4 10 0 15,0 6 0-15,-7 0 0 16,0 4 1-1,-3 5-1-15,0 10 1 0,-8-3-2 16,-3 15 0-16,-7 16 0 16,-3 0 0-16,-1 1-1 15,4-1 1-15,4 9-1 16,-4-9 1-16,3 1 0 16,-3 2 1-16,0-9 0 15,0 3 1-15,-3-13 0 16,-1 4 0-16,1-13 0 15,3 3 0-15,-4-9 0 0,1-7 0 16,-1 4 0-16,-3-7 0 16,0 0 0-16,-4 1 0 15,4-13 0-15,-3-1 0 16,-1 1 0-16,1-6 1 16,3-1-1-16,-4-2 1 15,-3-1-1-15,-7 1 1 16,-8-1-1-16,-6 0 1 15,-7 1-2-15,-4 2 1 16,-3-9 0-16,-11 4 0 16,3 2 0-16,4 1 0 15,-7-1 0-15,-7 3 0 0,-10 4 0 16,-1 0 0-16,-7-13 0 16,8 6 0-16,-1 4 0 15,-10-10 0-15,-7 3 0 16,-4-3 0-16,-7 4 1 15,11 2 0-15,-7 1 0 16,-1 2 0-16,-6 1 0 16,-8 5 0-16,19-8-1 15,-5-1 1-15,-6-2-1 16,0-11 0-16,-8 1 0 16,15 0 0-16,-4-3 0 15,-3 0 0-15,-8 2-1 16,4-5 1-16,11 9-1 15,0-6 1-15,-8-7-1 16,-9 10 1-16,6-6-1 0,7 6 1 16,-4-7-1-16,-6 4 1 15,7 3-1-15,-4-4 1 16,18 14-1-16,-4-7 0 16,-4 0 0-16,5 0 0 15,-1 0 0-15,4-10 0 16,10 10 1-16,0-6 0 15,1 3-2-15,-1 0 1 16,4 3-2-16,-4 0 0 16,-3 0-3-16,14 3 1 15,-7 0-6-15,0-3 0 16,-1 6 1-16,12-6 0 0</inkml:trace>
  <inkml:trace contextRef="#ctx0" brushRef="#br1">20348 3882 44 0,'0'12'22'0,"-3"10"-12"0,3-16 23 16,0 7-32-16,-7 6 0 16,0 0 1-16,-8-1 0 15,-2 17-3-15,-4-1 0 16,3 4 2-16,-3 6 1 16,3 9-2-16,1-6 0 15,6 7-3-15,4-7 1 0,7-3-7 16,7-13 1-16,7-9-6 15,4-10 0-15</inkml:trace>
  <inkml:trace contextRef="#ctx0" brushRef="#br1">20690 4142 42 0,'-3'28'21'0,"-1"-3"-15"16,1-15 35-16,-4 9-39 15,-7 6 1-15,-11 6-1 16,-7-6 1-16,-7 10-5 16,1 2 1-16,2 4-1 15,8-10 0-15,0 1-8 0,10-17 1 16,8-12-6-16,6-12 0 15</inkml:trace>
  <inkml:trace contextRef="#ctx0" brushRef="#br1">20479 4164 40 0,'24'56'20'0,"19"13"-10"0,-29-47 34 0,4 3-41 15,3 4 1-15,0-4-1 16,-3 3 1-16,-4 0-7 16,3 0 1-16,1-6-2 15,-4-6 1-15,0-7-13 16,-3-9 0-16</inkml:trace>
  <inkml:trace contextRef="#ctx0" brushRef="#br1">20892 4340 46 0,'0'-10'23'0,"3"13"-14"0,1-6 32 0,6-3-39 15,8 3 1-15,14-7 0 16,6 1 1-16,5 0-11 16,-1 9 0-16,-3 3-8 15,-4-3 1-15</inkml:trace>
  <inkml:trace contextRef="#ctx0" brushRef="#br1">21407 3966 46 0,'0'7'23'0,"0"-7"-11"0,0 0 23 15,3-7-31-15,4 4 1 16,4 3 2-16,6-6 1 16,8 3-11-16,10 3 1 15,8 0 6-15,-1 0 0 16,-3 0-3-16,-7 0 1 15,-8 3-3-15,-3 3 0 16,-10 4-1-16,-7-1 0 0,-12 4 0 16,-6 2 1-1,-7 10-2-15,-3 0 1 0,-1 7 0 16,0-1 0-16,0 4 0 16,4 5 1-16,4-2 0 15,6-3 1-15,4-4 0 16,7-12 0-16,7 3 1 15,7-10 0-15,4 7-1 16,6-10 1-16,5-5-5 16,-1-8 1-16,0-2-11 15,0 3 1-15,-6-13-3 16,2 1 0-16</inkml:trace>
  <inkml:trace contextRef="#ctx0" brushRef="#br1">21728 3681 37 0,'10'31'18'0,"15"32"-19"0,-15-53 32 0,-2 8-26 16,2 7 1-16,4 4 3 15,0 5 0-15,0-3-12 16,-3 4 1-16,-4 15 6 16,-3-18 1-16,-11 24-5 15,-4 13 1-15,-3-9-8 16,-7-1 1-16,-8-6-10 16,-6-9 1-16</inkml:trace>
  <inkml:trace contextRef="#ctx0" brushRef="#br1">22176 3734 45 0,'14'22'22'0,"-7"7"-17"0,-7-20 33 16,-4 3-38-16,-6 4 1 15,-4 9-1-15,-4 7 1 0,-7 2-1 16,1 7 0-16,-1 12 1 16,4-3 0-16,7 7 0 15,3 9 0-15,4-13 0 16,3-3 1-16,8-6-3 15,7-6 1-15,3-16-7 16,3-7 0-16,4-5-8 16,1-4 0-16</inkml:trace>
  <inkml:trace contextRef="#ctx0" brushRef="#br1">22483 3963 45 0,'-11'44'22'0,"-35"9"-17"0,32-34 35 16,0 3-39-16,-4 10 1 16,1 15 0-16,-1 6 1 15,0-12-6-15,4-4 1 16,4-5-5-16,3-10 1 15,3-13-9-15,-3-6 1 16</inkml:trace>
  <inkml:trace contextRef="#ctx0" brushRef="#br1">22236 4079 46 0,'35'44'23'0,"0"28"-16"15,-24-53 36-15,3 16-42 16,7-1 1-16,4 4-1 16,-1-4 1-16,5 1-5 15,-1-4 0-15,-7-3-5 16,-3-6 1-16,-4-12-9 16,3-10 1-16</inkml:trace>
  <inkml:trace contextRef="#ctx0" brushRef="#br1">22715 4205 60 0,'25'12'30'0,"17"1"-36"0,-24-13 55 15,0 0-49-15,3 0 0 16,4 0-2-16,-1-3 0 16,1 0-3-16,-7-1 1 15,-1-2-13-15,-10-3 1 16</inkml:trace>
  <inkml:trace contextRef="#ctx0" brushRef="#br1">22807 4039 52 0,'4'43'26'0,"-15"42"-25"16,8-66 39-16,-1 6-39 16,4 13 0-16,0-4 0 15,0-3 1-15,0 4-4 16,0-1 0-16,4-8-4 15,3-8 0-15,3-8-9 16,1-10 0-16</inkml:trace>
  <inkml:trace contextRef="#ctx0" brushRef="#br1">23202 3963 47 0,'4'57'23'0,"-8"-7"-19"0,1-31 35 16,-4 3-37-16,3 9 0 16,-3 3 0-16,0 4 0 0,3 0-5 15,4-1 1-15,0-12-4 16,0-6 0-16,4-9-9 15,3-10 0-15</inkml:trace>
  <inkml:trace contextRef="#ctx0" brushRef="#br1">23252 3794 34 0,'24'44'17'0,"8"28"-4"15,-18-50 22-15,0 0-32 16,4 9 0-16,0 10 0 0,-4-3 1 16,0 2-6-16,0 1 0 15,-4 9 3-15,-2-6 0 16,-5-12-4-16,-3-1 0 15,-3 0-11-15,-8 1 0 16</inkml:trace>
  <inkml:trace contextRef="#ctx0" brushRef="#br1">23763 4029 51 0,'4'19'25'0,"-4"-25"-22"15,3 9 40-15,-3-3-39 16,7 0 0-16,4 3 2 15,-1 0 1-15,8 0-9 16,3 0 1-16,7-6 5 16,1 6 0-16,-5-9-2 15,12 3 0-15,-5 3-2 16,-2 3 1-16,-8 3-2 0,-7 7 0 31,-25 18-3-31,-3 4 1 16,-3 2-3-1,-8-2 1-15,-3-4-3 0,-8 1 0 16,5-1-4-16,-1-9 0 16,7 0-3-16,4-3 0 15</inkml:trace>
  <inkml:trace contextRef="#ctx0" brushRef="#br1">23678 4537 52 0,'-3'28'26'0,"6"-3"-24"15,1-18 48-15,3-7-46 16,7 0 1-16,7 0 0 15,8 3 1-15,9-6-8 16,5 3 0-16,-5-10 2 16,5 1 0-16,3-4-8 15,-4 1 1-15,-7-7-12 16,-10-6 0-16</inkml:trace>
  <inkml:trace contextRef="#ctx0" brushRef="#br1">24804 4108 45 0,'32'9'22'0,"-11"-12"-15"0,-21 3 29 0,0 0-37 0,-4-6 1 0,-10 6 0 16,-11 0 0-16,-13 3 0 16,-8 9 0-16,0 1 0 15,0 15 0-15,0 3 0 16,7 13 1-16,4-9-1 16,10 5 1-16,11 1-1 15,11 0 1-15,13-7-1 16,4-8 1-16,15-8-1 15,17-18 1-15,13-12-2 16,-6-4 0-16,-7-12-3 16,-14-10 0-16,-14-9-10 15,-15-9 0-15</inkml:trace>
  <inkml:trace contextRef="#ctx0" brushRef="#br1">20073 3474 48 0,'11'16'24'0,"-4"-7"-17"0,-4 1 37 16,-3 5-41-16,0 13 0 16,-3 4 1-16,-1 24 0 15,-6 4-5-15,-5 15 0 16,-6 22 4-16,-3 16 0 16,-5 13-2-16,1 2 1 15,0-2-1-15,3-7 0 16,4-6-1-16,7-29 0 0,3-21-3 15,4-10 0 1,4-12-5-16,10-13 0 0,7-12-11 16,0-13 1-16</inkml:trace>
  <inkml:trace contextRef="#ctx0" brushRef="#br1">19773 4989 45 0,'39'0'22'0,"46"0"-12"0,-54 0 31 15,15-3-39-15,4 3 1 16,13 0 1-16,4-4 0 16,18-2-5-16,10-6 0 15,11-4 3-15,7 3 1 16,21-2-1-16,7-1 0 15,21 3 0-15,22-12 0 0,6 3 0 16,25-3 0-16,1 7 0 16,20 2 0-16,-10 0-3 15,14 7 1-15,-11-4-1 16,-7 7 0-16,-14 0-1 16,-7-7 1-16,-10-3-1 15,-8 1 0-15,-6-1 0 16,-22 4 1-16,-14 8-6 15,-14 14 0-15,-25-1-10 16,-13 7 0-16</inkml:trace>
  <inkml:trace contextRef="#ctx0" brushRef="#br1">24881 3349 41 0,'22'-10'20'0,"-8"45"-11"0,-14-13 24 0,0 18-30 16,-4 33 0-16,1 18 1 16,-4 31 0-16,0 31-9 15,-4 23 1-15,-3 0-4 16,0-4 1-16,-4-18-8 15,15-38 1-15</inkml:trace>
  <inkml:trace contextRef="#ctx0" brushRef="#br1">27220 1668 34 0,'11'19'17'0,"14"-1"-8"0,-15-14 17 15,1 2-24-15,10-6 1 16,11 3 3-16,10 0 0 16,14 0-7-16,19 4 1 0,2-7 4 15,8 0 1 1,10-7-1-16,25-2 0 0,11-1-1 16,17-8 1-16,32 8-2 15,14-12 0-15,24 0-1 16,12 4 1-16,20-8-1 15,11 8 0-15,18 2-1 16,10 7 0-16,-3 2 0 16,17 4 1-16,-10 3 0 15,18 6 1-15,-8 4 0 16,0-1 0-16,-13 10-1 16,-8-6 1-16,-32-1-3 15,-20-2 0-15,-29 8-7 16,-39 7 1-16,-35 4-12 15,-42-1 1-15</inkml:trace>
  <inkml:trace contextRef="#ctx0" brushRef="#br1">29069 1213 53 0,'10'53'26'0,"5"67"-22"0,-8-80 27 15,0 20-31-15,0 9 1 16,-4 12-6-16,1-2 1 16,-4-1-4-16,3-21 1 15,11-7-7-15,8-22 0 31</inkml:trace>
  <inkml:trace contextRef="#ctx0" brushRef="#br1">32036 1367 57 0,'7'44'28'0,"7"18"-31"0,-7-36 55 0,0 2-51 15,-3-3 0-15,-4 16-1 16,0 9 1-16,-4 3-5 16,1 10 0-16,3 9-13 15,0 6 1-15</inkml:trace>
  <inkml:trace contextRef="#ctx0" brushRef="#br1">28543 2552 44 0,'11'3'22'0,"24"-3"-17"0,-24-3 22 0,6-6-27 16,8-1 0-16,7-2-6 16,3 2 0-16,0 7-3 15,-6-6 0-15</inkml:trace>
  <inkml:trace contextRef="#ctx0" brushRef="#br1">29150 2267 55 0,'4'28'27'0,"3"16"-28"0,-7-35 47 16,0 10-46-16,3 19 0 15,-3 3-1-15,0 2 0 0,0 1-6 16,4 3 1-16,3-12-10 16,7-7 1-16</inkml:trace>
  <inkml:trace contextRef="#ctx0" brushRef="#br1">31930 2323 39 0,'-4'16'19'0,"8"-13"-12"0,3-6 19 0,0 3-25 16,4 0 1-16,10-6 3 16,0 6 1-16,7 0-5 15,4 0 0-15,3 6 3 16,-3-3 1-16,-7 3-1 15,-4 1 0-15,-7 21-3 16,-11-6 0-16,-6 9-2 16,-11 7 0-16,-7-1-2 15,-11 4 0-15,-7-9-2 16,0 2 1-16,0-6-1 16,1-6 1-16,2 0 0 15,5-6 0-15,2-13 1 16,8 0 1-16,4 0 1 15,3 3 0-15,3-6 1 16,11-12 0-16,3 6 2 0,12 6 1 16,2-3 1-16,11 6 1 15,15 3 0-15,10 6 1 16,7-2-1-16,-11-1 1 16,7 13-2-16,4 10 0 15,-7-4-7-15,-7-3 0 16,-3 3-13-16,-5-3 0 15</inkml:trace>
  <inkml:trace contextRef="#ctx0" brushRef="#br1">28949 972 31 0,'0'12'15'0,"3"-5"-8"16,-3-7 15-16,4-7-22 15,7-2 0-15,-8-4 0 16,1 1 0-16,-4 2-4 0,3-2 0 16,1 2-6-16,-4-5 1 15</inkml:trace>
  <inkml:trace contextRef="#ctx0" brushRef="#br1">28995 749 38 0,'7'3'19'0,"-4"7"-18"0,-3-14 34 16,4-5-32-16,-4 0 1 0,0-1 1 15,3 4 0-15,1-3-8 16,3-1 1-16,0 1-2 15,0-1 0-15,4-5-10 16,-4-1 1-16</inkml:trace>
  <inkml:trace contextRef="#ctx0" brushRef="#br1">28995 486 35 0,'7'12'17'0,"-4"-2"-19"0,1-10 22 16,3 0-21 0,-3 0 1-16,-4 0-2 0,0 0 0 15,0-7 0-15,0-8 0 16,-4 2-7-16,0 4 1 15</inkml:trace>
  <inkml:trace contextRef="#ctx0" brushRef="#br1">28928 222 45 0,'3'13'22'0,"4"-16"-28"0,-7 3 44 0,0 0-35 15,0 0 0-15,0 0 0 16,7-10 1-16,0 1-10 16,4-7 0-16,-4-3-7 15,0 4 1-15</inkml:trace>
  <inkml:trace contextRef="#ctx0" brushRef="#br1">32068 1072 48 0,'3'9'24'0,"4"-2"-25"16,-7-7 37-16,4-10-36 15,-1 4 0-15,1-13-3 16,-1 0 1-16,1 4-6 15,3-4 0-15,-4 0-5 16,1 3 0-16</inkml:trace>
  <inkml:trace contextRef="#ctx0" brushRef="#br1">32106 849 42 0,'7'10'21'0,"-3"-10"-21"0,-4 0 36 15,3-10-36-15,1 1 0 16,-1 0-2-16,5-10 1 16,-5 0-4-16,1 3 0 0,-1 7-8 15,-3-10 1-15</inkml:trace>
  <inkml:trace contextRef="#ctx0" brushRef="#br1">32060 501 34 0,'0'10'17'0,"4"-10"-14"15,-4 0 24-15,0 0-25 16,0 0 1-16,0 0 0 16,0 0 0-16,4-3-6 15,-1 3 1-15,1 0-8 16,-1 9 0-16</inkml:trace>
  <inkml:trace contextRef="#ctx0" brushRef="#br1">32092 404 52 0,'11'6'26'0,"-1"-2"-33"0,-3-4 43 0,0 6-41 16,1-6 0-16,-1 0-18 16,0-10 0-16,-7 1 23 15,-4-7 1-15</inkml:trace>
  <inkml:trace contextRef="#ctx0" brushRef="#br1">32135 181 51 0,'17'26'25'0,"8"-8"-31"16,-15-18 51-16,1 0-46 16,0-9 1-16,-4 6-12 0,0-3 0 15,-11-10 4 1,-6 13 0-16</inkml:trace>
  <inkml:trace contextRef="#ctx0" brushRef="#br1">27065 329 61 0,'0'9'30'0,"0"4"-29"0,-3-7 53 0,-4 13-53 16,-4-3 0-16,-7 12 0 16,1-3 0-16,-8-6-4 15,-7 3 1-15,4 3-1 16,0 0 0-16,3 9-1 15,0-5 0-15,4-11-1 16,7 7 1-16,0-3 2 16,10 0 0-16,4 0 1 15,11-6 1-15,14 0 1 16,7 2 0-16,-1-8 0 16,-3-1 1-16,-3 1-1 15,0 5 0-15,-11 4-1 16,-10 0 1-16,-8 9-3 15,-3 16 0-15,-11-9-5 0,-6-1 1 16,-5 4-10-16,5-10 1 31</inkml:trace>
  <inkml:trace contextRef="#ctx0" brushRef="#br1">27090 878 48 0,'10'34'24'0,"12"-15"-26"0,-15-13 37 15,0 7-37-15,3 2 0 16,-3-5-7-16,0-4 1 16,-3-3 0-16,-4-3 1 15</inkml:trace>
  <inkml:trace contextRef="#ctx0" brushRef="#br1">27069 686 37 0,'24'13'18'0,"8"-16"-19"16,-21 3 25-16,3 0-32 15,7 3 1-15,0-6-12 16,0 3 0-16</inkml:trace>
  <inkml:trace contextRef="#ctx0" brushRef="#br1">27496 677 30 0,'0'-6'15'0,"-4"-4"-7"15,4 10 23-15,-4-6-29 16,1 6 0-16,-1 6 1 15,-3-6 0-15,0 3-5 0,0 4 1 16,-7-1 0-16,4-3 1 16,-1-3-5-16,-3 9 0 15,0 7-7-15,0-6 1 16,0 5-1-16,-1 7 1 16</inkml:trace>
  <inkml:trace contextRef="#ctx0" brushRef="#br1">27354 981 35 0,'36'53'17'0,"27"-15"-22"0,-49-38 37 16,-3 6-31-16,-4 4 0 0,-4 9 0 16,-6-1 0-16,-11 1-2 15,-14 6 1-15,-1-6 0 16,5-3 0-16,-1-7-2 16,4-6 1-16,3-12-4 15,8-7 1-15,3-12-6 16</inkml:trace>
  <inkml:trace contextRef="#ctx0" brushRef="#br1">27587 743 46 0,'-3'37'23'0,"3"4"-26"0,0-38 44 16,3 4-41-16,1 2 1 16,-1-9-2-16,4 0 1 15,0-6-1-15,4-7 1 16,0-6-1-16,-1-6 0 15,1 6 0-15,-1-6 0 16,1-3 0-16,-4 0 0 0,0-3 1 16,0 9 0-16,0 6 2 15,0 7 0-15,4 9 0 16,3 9 1-16,0 10 1 16,0-4 0-16,0 14-1 15,0-1 0-15,0 3-1 16,4-3 0-16,0 1-2 15,3-4 0-15,-3-3-8 16,-8-10 1-16,-6 1-9 16,-11-7 0-16</inkml:trace>
  <inkml:trace contextRef="#ctx0" brushRef="#br1">26539 561 34 0,'8'-35'17'0,"-12"17"-11"0,4 11 20 16,0-8-24-16,0 5 0 15,0 1 4-15,0 6 0 0,0-4-6 16,0 14 1-16,0 2 4 16,0 4 0-16,0 9-2 15,0 18 1-15,0 14-3 16,0 8 0-16,0 23-5 15,0-3 1 1,0 5-6-16,0-21 1 0,-4-12-7 16,1-20 0-16</inkml:trace>
  <inkml:trace contextRef="#ctx0" brushRef="#br1">26324 420 31 0,'11'34'15'0,"24"-15"-6"0,-24-19 21 15,6 3-27 1,8-6 1-16,14-3 4 0,7 3 0 15,7-13-8-15,14 7 0 16,17-10 6-16,15-6 1 16,10-4-3-16,4-8 0 15,0-4-2-15,0-3 1 0,-3-3-3 16,-8 3 0-16,-21 7-1 16,-18 8 0-16,-10 4 1 15,-7 7 0 1,-7 2-2-16,-7 10 1 15,0 6-1-15,-4 6 0 0,-7 10-2 16,-3 2 1-16,-4 7-1 16,-7 7 0-16,-4 9 0 15,1 6 1-15,3 6 0 16,0 0 0-16,7 10 1 16,7 0 1-16,0-10 0 15,1 0 1-15,6 1 0 16,7-1 1-16,0 0 1 15,-3-6 1-15,0 3 0 16,-4-3 0-16,-7 7-1 0,-10-20 1 16,-11 4-2-16,-14 12 1 15,-18-3-3-15,-21 0 1 16,-18 3-1-16,-24 4 1 16,-32-20-5-16,-7-21 1 15,-18-13-10-15,-10-13 0 16</inkml:trace>
  <inkml:trace contextRef="#ctx0" brushRef="#br1">18464 1938 22 0,'-10'12'11'0,"-1"1"-4"0,11-13 12 15,0 0-15-15,0-7 1 16,0 14 3-16,0-7 0 16,4-7-9-16,3 7 1 15,3-9 7-15,8 3 1 16,17-7-2-16,18-6 0 16,18 0-2-16,17-6 0 15,4-15-4-15,3-1 1 16,4 0-6-16,-11 7 0 15,-7 5-5 1,-14 11 1-16,-14 8-5 0,-18 4 0 0,-17 12 0 16,-18 10 1-16</inkml:trace>
  <inkml:trace contextRef="#ctx0" brushRef="#br1">18274 2239 29 0,'-14'28'14'0,"21"-19"-6"16,0-9 29-16,3 0-33 16,12-6 1-16,9 3 2 15,8-7 1-15,25-2-10 16,17-7 1-16,21 10 4 0,-3-4 0 15,-4-9-2-15,-3 0 0 16,-7 3-5-16,-15 1 1 16,-10 2-5-16,-14 6 1 15,-11 1-7-15,-14 0 0 16</inkml:trace>
  <inkml:trace contextRef="#ctx0" brushRef="#br1">18295 2543 50 0,'14'9'25'0,"46"-9"-25"0,-35 0 44 0,17-9-44 15,15-1 1-15,17-5-1 16,17-20 1-16,-6 7-5 15,0-16 1-15,-1-9-12 16,1 18 1-16</inkml:trace>
  <inkml:trace contextRef="#ctx0" brushRef="#br1">19106 517 45 0,'-7'-16'22'0,"14"26"-14"31,-3-4 30-31,0 3-36 0,-1 4 0 0,8 12 2 16,3 3 0-16,0 13-5 15,3-3 0-15,1-1 4 16,-4-5 0-16,0-14 0 15,-3-8 1-15,3-20-1 16,0-18 1-16,11-25 0 16,10-35 0-16,22-18-6 0,10-39 1 15,24-21-18-15,12 12 1 16</inkml:trace>
  <inkml:trace contextRef="#ctx0" brushRef="#br1">21699 16296 29 0,'-10'32'14'0,"10"-42"0"0,0 10 15 15,0 0-24-15,0 0 1 16,0 0 2-16,0 3 1 16,0 7-12-16,0 2 0 15,0 7 7-15,3 9 1 16,4 1-4-16,0-1 0 15,-3-3 0-15,-1-6 0 16,1-7 0-16,3-9 1 16,4-18 2-16,3-23 0 15,3-28 0-15,19-34 1 16,17-22-1-16,24-26 0 16,26-30-11-16,9-26 1 0,12-19-13 15,-18 38 1-15</inkml:trace>
  <inkml:trace contextRef="#ctx0" brushRef="#br1">32872 2038 27 0,'-7'16'13'0,"14"-35"-11"0,-7 19 14 16,0 0-16-16,0 3 1 15,0-3 2-15,0 0 0 16,0 0-3-16,0 0 1 15,0 0 2-15,7 0 0 16,-4 6 0-16,1-12 0 0,-4 6-2 16,0 0 1-16,3-3-1 15,1 3 0-15,0-10-1 16,-4 4 0-16,3 0 0 16,-3 0 0-16,0-1 0 15,0 7 1-15,0 0-1 16,0 0 0-16,0 0 0 15,0-6 1-15,0 6-1 16,0 0 1-16,0 0-1 16,0 0 0-16,0 0 0 15,0 0 1-15,0 0-1 16,4 6 1-16,-1-6 0 16,1 3 0-16,-4 1-1 15,0-4 1-15,0 0-1 16,3 3 1-16,1 0 0 15,-1 0 0-15,-3-3 0 16,7 9 0-16,0 1 0 16,0-1 1-16,-3 1-1 0,-1-1 0 15,1 0 0-15,3 10 0 16,0-3 0-16,0 0 0 16,-3 2-1-16,3-18 0 15,0 3 0-15,3 7 1 16,1 6-1-16,3 9 1 15,4 3-1-15,-1 0 1 16,1-3-1-16,0 10 1 0,-1-4-1 16,1 13 1-1,3-3-1-15,0 6 0 0,4 6 0 16,0-18 0 0,-1 8 0-16,1 4 0 0,-7 7 0 15,3-7 0-15,4 12 0 16,-1 4 1-16,8 3-1 15,0 19 0 1,-4-23 0-16,7 14 0 16,-3-7 0-1,-4 9 1-15,0-6-1 0,1 3 0 0,-5 10 0 16,-3-13 0-16,-3 0-1 16,-4 4 1-16,-3-11-1 15,-4 8 0-15,0-11-1 16,-4 4 1-16,1 0-1 15,0 6 1 1,-1-9-1 0,-3 9 1-16,0-9 0 0,0-1 0 0,0 1 1 0,-3 0 0 15,-5-7 0-15,1 10 0 16,-3 0-1-16,-4-6 1 16,-4-1 1-16,0 4 0 15,1-10-1-15,-4 10 1 16,-1 6 0-16,5-6 1 31,-1 6-1-31,-3-7 0 0,0 4-1 0,-7-3 1 16,-1 0 0-16,8-4 0 15,-3 7 0-15,-5 3 1 0,-6 3-1 16,-4-3 1-16,-3 3-1 16,-7 10 1-1,-4-13-2 1,-4 0 1-16,-3 0-2 0,4 3 1 15,-8 3 0-15,-3-6 0 0,-10 3-1 16,-5 10 1-16,-6-7 0 16,4 3 0-1,-58 67 0 1,19-20 0-16,7-9 0 16,13-9 0-16,12-10 0 15,2-3 0-15,1-6 0 16,0-10 1-16,7-3-1 15,-4-6 1-15,4 0-1 0,7-9 1 16,-4-4-1-16,1-2 1 16,-4-1-2-16,-1-3 1 15,-2-9 0 1,10-7 0 0,3-5 0-16,1-4 0 0,-4 3 0 0,-1-3 1 15,5-9-1-15,3 3 1 16,3 3 0-16,1 6 0 15,3 3 0-15,14 0 0 16,4-5 0-16,-1-4 0 16,5 3-1-16,-1 0 1 15,3 3-1-15,1 0 1 0,0 3-1 16,7 1 1-16,-1 2-1 16,1 13 1-1,0-6-1 1,3-6 0-16,1-1 0 0,2 1 0 0,-2-1 0 15,-4 4 0-15,-1-4 0 16,-2 4 0-16,-1-1 0 16,7 4 0-16,0 0 0 15,4 0 0 1,0 0 0-16,0 2 0 0,-4 8 0 16,-3-7 0-16,-4-1 0 15,1 4 0-15,-1-3 0 16,0-6 0-16,0-4 0 15,8 4 0 1,-1-3-1-16,4-1 0 0,3-3 0 16,0 1 0-16,1-1-2 15,3 1 1-15,-4-7-1 0,0-7 0 16,4 1-2-16,0-3 1 16,0-4-4-16,3-8 1 15,1-4-7-15,6-16 0 16</inkml:trace>
  <inkml:trace contextRef="#ctx0" brushRef="#br1">28974 9608 39 0,'7'9'19'0,"-7"-9"-14"16,3 3 31-16,-3 4-34 16,0 5 1-16,0 1 0 15,-3 9 1-15,-4 0-5 16,3 3 0-16,1 6 3 15,-1 10 0-15,-3 3-1 16,0-4 0-16,0 4-1 16,-4 0 0-16,1-3 0 0,-1-7 0 15,4-8 0-15,0-5 1 16,4-5-1-16,-1-3 0 16,0 2 0-16,1 1 1 15,3-7-1-15,0 1 0 16,3-1 0-16,5-2 0 15,2-7-1-15,1 0 1 16,-1-4-1-16,11-5 1 16,15-4-1-16,-1-2 0 15,4-7 0-15,3 0 1 16,-7 3 0-16,-3 3 0 16,-7 4-1-16,-8 2 1 15,-2 1 0-15,-8 0 0 0,-7 2-1 16,0 1 1-16,-4-6 0 15,-3-4 1-15,0-3-1 16,-4 10 1 0,-3-4 0-16,-10 4 0 15,-12 2 0-15,5 7 1 0,-8-6-1 16,-7-6 1-16,-7-4-1 16,0-9 0-16,4-3-1 15,6-7 0 1,8-6-3-16,7 4 0 0,14-13-13 15,17-4 1-15</inkml:trace>
  <inkml:trace contextRef="#ctx0" brushRef="#br1">26550 3543 22 0,'7'0'11'0,"0"-22"-5"0,-7 22 12 0,4 6-17 15,-1 10 0-15,-3 19 1 16,-3 15 1-16,-1 3-3 16,-3 25 1-16,-3 45 1 15,2 5 0-15,-2 29 0 16,-1 16 0-16,1-4-1 15,-1-9 0-15,1 0-3 16,-1-19 0-16,0-28-5 16,4-10 0-16,-3-28-3 15,10-34 1-15</inkml:trace>
  <inkml:trace contextRef="#ctx0" brushRef="#br1">26564 3681 14 0,'14'-3'7'0,"18"9"4"0,-21 0 9 0,3-2-16 16,3 5 1-16,5-3 2 15,6-3 0-15,4 1-9 16,17-8 0-16,7-5 6 15,15-13 0-15,10-12-2 16,-7-4 0-16,14-19-2 16,8 4 1-16,6-10-1 15,-3 4 1-15,-8-4-1 16,-9-3 0-16,-5 13-1 16,-6 0 1-16,-8 9 0 15,-10 16 0-15,-7 12-1 16,-7 6 1-16,-11 4-1 15,-7 12 0-15,-10 4 0 16,-11 15 0-16,-4 19-1 16,-6 3 1-16,-8 22 0 0,-3 38 0 15,3 5-1 1,-7 36 0-16,4 34 0 0,7-7 0 16,7 7 0-16,7 0 0 15,11-28 0-15,3-16 1 16,0-22 0-16,4-7 0 15,-1-24 1-15,-3-7 1 16,-3-15-1-16,-4-9 1 16,-3-17-1-16,-4-9 0 15,-8 1 0-15,-2-4 0 16,-8-7-1-16,-6 1 1 0,2-3-1 16,-6-7 0-16,-7 4 1 15,-15 6 0-15,-9-7 0 16,-19 7 0-16,-3-9 0 15,-4-1 0-15,-17 3 0 16,-8 7 1-16,-6 0-1 16,10 0 1-16,-3 3-1 15,-4 0 1-15,14-3-1 16,7-4 1-16,8-12-1 16,10 1 1-16,10-8-5 15,15 4 0-15,10-15-4 16,18-7 1-16</inkml:trace>
  <inkml:trace contextRef="#ctx0" brushRef="#br1">26508 3405 21 0,'7'63'10'0,"-4"50"-3"15,-3-79 16-15,0 10-22 16,-3 38 1-16,-4 37-2 16,-4 12 1-16,1 26-3 15,-5 25 1-15,5-3 1 16,-4-19 0-16,7 0-2 16,0-22 1-16,3-16-3 15,1-22 0-15,-1-24-3 16,1-26 0-16</inkml:trace>
  <inkml:trace contextRef="#ctx0" brushRef="#br1">26395 3932 26 0,'17'16'13'0,"19"2"-12"0,-19-11 22 16,1-7-21-16,7 3 0 15,6-3 3-15,8-3 0 0,4-7-5 16,17-9 1-16,10-9 3 15,18 6 0-15,11-15-1 16,7-23 0-16,14-12-2 16,10-16 0-16,-3 7-1 15,-3-1 0-15,-1 1 0 16,-6 8 0-16,-15 1-1 16,-7 19 1-16,-14 9-1 15,-17 6 1-15,-15 23-1 16,-10 9 0-16,-11 18-1 15,-10 35 1-15,-7-3 0 16,-11 22 1-16,-11 19-1 16,-10 5 0-16,-4 1 0 15,-7 29 1-15,1 18-1 16,-1 3 0-16,4-10 0 0,3 7 0 16,7 7 0-1,18 5 0-15,7-24 0 0,11-4 1 16,7-6 0-16,7-16 0 15,3-12 1-15,-3-13 0 16,-1-12-1 0,1-10 1-16,-7-9-1 0,-4-6 0 15,-7-4-1-15,-10 4 1 16,-12-13-1-16,-13-6 0 16,-10-4 1-16,-15-2 0 0,-28-10 0 15,-8-9 1-15,-27-4 0 16,-28 1 1-16,-1-7-1 15,-17 4 1-15,-18-1-1 16,21 13 0-16,0 7 0 16,4 2 1-16,11 10-2 15,10 3 0-15,21 6-10 32,4 3 0-32,13 1-1 0,22 2 1 0</inkml:trace>
  <inkml:trace contextRef="#ctx0" brushRef="#br1">2314 11251 9 0,'0'-10'4'0,"0"-8"3"0,0 8 4 0,0-2-9 16,0-1 1-16,0 1 1 15,7-1 0-15,-7 4-5 16,4 2 0-16,3 4 4 16,-7 6 0-16,3 7-1 15,4 9 1-15,-3 9-2 16,3 9 1-16,-7 17-1 15,11 18 1-15,-1 6-2 16,-3 10 1-16,7 19-1 16,4 9 1-16,0 3-1 15,-8 6 0-15,1 4 0 16,3-7 0-16,4-9-1 16,-11-16 0-16,-4-12-7 0,4-22 1 15</inkml:trace>
  <inkml:trace contextRef="#ctx0" brushRef="#br1">2854 10878 8 0,'25'-3'4'0,"21"-4"4"15,-32 7-4-15,0 0-2 16,3 0 1-16,5 3 0 0,-5 1 1 15,-3-4-5-15,4 0 1 16,10-4 2-16,4 4 1 16,7-3-2-16,3 0 1 15,15 0-1-15,2 3 0 16,5 0-1-16,3 3 1 16,-7 0 0-16,11-3 1 15,6 3 0-15,-3-3 0 16,11 0 1-16,-11-3 0 15,11 0 1-15,-1-6 0 0,12 2-2 16,-5 1 0-16,8-3-1 16,-7 6 1-16,0 0-2 15,13-4 1-15,-6 4-1 16,10-3 1-16,-10 3 0 16,-7-4 0-1,56-15 0 1,-17 1 1-16,-4-5-2 15,-25-2 1-15,7 6-1 16,-6 0 0-16,2 0 0 16,-2 0 0-16,-8 7 0 15,-10 2 0-15,-4 4 0 16,4 3 0-16,-4-7 0 16,0 7 1-16,-11-4-2 15,1 4 1-15,-4-7 0 16,-7 7 0-16,7 0 0 15,3 3 0-15,8 0-1 16,-7 3 1-16,-8 0 0 0,4 3 0 16,-3 6 0-16,-8-9 0 15,-6 6 0-15,-1 1 0 16,-7 2-1-16,4 1 1 16,0 2-1-16,-4 4 1 15,1 3-1-15,-8 3 1 16,0 0 0-16,-3 3 0 15,0 9-1-15,-4 7 1 0,0 6-1 16,0 9 1-16,1 1 0 16,-8 9 0-16,0 6 0 15,-3-10 0-15,-1 7-1 16,1-3 1-16,-4 3 0 16,0 7 0-16,-3-7 0 15,-1 6 0-15,-3-6-1 16,0 6 1-16,-3-6 0 15,-1 0 0-15,-3-9 0 16,0-1 0-16,0-12-1 16,-3-6 1-16,-1-10 0 15,1-6 0-15,-1-3-1 16,-6-9 1-16,-1-4-1 16,-3-6 0-16,0-3 1 15,-14 0 0-15,3 0-1 16,-3 0 1-16,-8 4 0 15,-2-4 0-15,-1 0 0 0,-7 0 0 16,-3 0 0-16,3 0 0 16,-4 3-1-16,-6 0 0 15,-4 6 1-15,-14-2 0 16,0 2-1-16,-4-3 0 16,8 4 0-16,-8-4 0 15,-3 3 2-15,-14 1 0 16,-1 9-2-16,8-4 0 15,7 4 1-15,-7 0 0 16,-7 0 0-16,-1-1 0 0,1-2-2 16,3 0 1-16,11-4 2 15,-3-2 0-15,-8-1 0 16,0 1 0 0,-3 2 0-16,3 4 0 0,4 3-1 15,3 3 0-15,-10 0 0 16,0 0 0-16,0-1 0 15,3-5 1-15,4-6-1 16,-4-1 0-16,4-3 0 16,-4-3 0-16,4 0 0 15,-7 4 0-15,10-1-1 16,-3 3 0-16,7 4 1 16,-4 3 0-16,0-4 0 15,-3 4 0-15,7 6 0 16,10-6 1-16,4-1 1 15,-3 1 0-15,3-7-1 16,3 1 1-16,-6-1 0 0,3 1 1 16,-4-1-2-16,11 0 0 15,4-2-1-15,13-1 1 16,1 0-1-16,-4 4 1 16,7-1-1-16,4 3 0 15,-4-2 0-15,11-1 1 16,-4 1-1-16,8-4 0 15,2-3 0-15,1 0 1 0,4 0-2 16,2-3 1-16,5 0-2 16,-1 0 1-16,4 0-5 15,0-6 0-15,-3-3-5 16,17-10 1-16</inkml:trace>
  <inkml:trace contextRef="#ctx0" brushRef="#br1">1277 12022 40 0,'14'10'20'0,"4"-20"-19"15,-18 4 21-15,7-3-22 16,-7-1 0-16,3-9 0 16,4-9 1-16,-7 3-1 15,0-16 0-15,11-9 0 16,-7-6 0-16,3-7 0 15,3-3 0-15,8-15-1 16,-8 2 1-16,1 1-1 16,-11 9 1-16,0 3-1 15,0 19 1-15,0 6 0 16,0 13 1-16,0 15-1 16,0 13 0-16,4 16 0 15,3 9 0-15,0 16-1 0,3 6 1 16,4 9-1-16,8 10 1 15,13 0-1-15,4 9 1 16,3-9 0-16,0 3 1 16,8-6 0-16,6-7 1 15,-7-5 1-15,-6-11 1 16,-15-2 0-16,0-10 0 16,-7-9-1-16,-10-6 1 15,-7-7-1-15,-8 0 1 0,-17-3-4 16,-14 0 1-16,-1 0-4 15,-20 1 1-15,-15 2-2 16,4 0 1-16,-7 0-4 16,-14 4 0-16,0-1-2 15,-4 7 0-15,4-4 2 16,10-2 1-16,15-1 0 16,3-2 1-16,14-4 2 15,14 0 1-15,4-3 2 16,17 0 1-16,8-6 0 15,3-4 1-15,14-9 3 16,14-6 0-16,11-9 1 16,10-4 0-16,1-9-1 15,13-9 0-15,-3 5-1 16,-3-2 1-16,-8 3-4 16,0 3 0-16,-6 3 0 15,-4 6 0-15,-11 1-1 16,4 5 0-16,-4 1 0 0,-7 6 1 15,7 3-1-15,-7 6 1 16,1 4-1-16,-5 12 1 16,-3 6-1-16,-7 13 0 15,-14 12 0-15,-14 13 0 16,-7 16 0-16,-4 12 0 16,-10 0 2-16,-8 6 0 15,1 1 0-15,-11-4 1 16,11 0-1-16,10-3 1 15,-3-9-4-15,13-6 0 0,-2-10-13 16,6-10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6T14:11:08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10291 6212 39 0,'0'0'19'0,"123"-47"-19"16,-74 34 20-16,25 4-21 15,32-1 0-15,28 4-1 16,25 6 1-16,18 0 1 16,9 6 0-16,26 4-1 0,14 2 0 15,21 7-1-15,10 3 0 16,15 12 0-16,7 10 1 16,6 0-1-16,-2 0 1 15,6-3 1-15,-14 0 0 16,-10-7 2-16,-15 1 0 15,-24-7 0-15,-28-9 0 16,-19-13 0-16,-30-3 1 0,-33-6-1 16,-24-6 0-16,-22-4-2 15,-27 0 1-15,-33-2-1 16,-31-4 0-16,-35 3-3 16,-36-3 1-1,-32 1-2-15,-27-4 1 0,-36 3-1 16,-14 3 1-16,-22 1 0 15,-9 2 0-15,-1 0 2 16,-11 1 1-16,12 6 2 16,-5-1 0-16,11 1 2 15,-3 0 0-15,10 3 1 16,11-4 1-16,7 1-2 16,18 0 0-16,13 3-1 15,5 0 0-15,6-4-2 16,7 1 1-16,11 3-3 15,18-6 1-15,13-4-1 16,11 4 0-16,22-1-1 16,20 1 0-16,22-1 0 0,32 4 0 15,24 3-1-15,32 3 0 16,42 3-3-16,28 3 0 16,29 1-4-16,31-4 1 15</inkml:trace>
  <inkml:trace contextRef="#ctx0" brushRef="#br0" timeOffset="1590.71">10873 12214 33 0,'60'-10'16'0,"56"-9"-11"0,-74 10 16 16,18-4-22-16,21-2 1 0,22-7-3 16,20 6 0-16,18 0 2 15,22 1 1-15,17-1-1 16,14 3 1-16,21 1-1 15,18 6 1-15,17 3 2 16,18 3 0-16,4 3 0 16,24-3 0-16,11 6 0 15,0 3 0-15,18 1-2 16,-1-1 1-16,4 1-1 16,-7-1 1-16,-7-6-2 15,0-3 1-15,-14-9 0 16,-4-7 0-16,-3-9 0 15,-11-6 0-15,1-7 0 16,-19 0 0-16,4-9 0 16,-24 3 1-16,-29 4-1 15,-25 5 0-15,-27 10 1 0,-36 6 0 16,-32 4-2-16,-21 5 1 16,-28 4-1-16,-32 9 1 15,-32 6-1-15,-31 7 0 16,-32 6 0-16,-39 0 0 15,-35 0 1-15,-39 0 1 16,-25 3-2-16,-35 6 1 16,-14-2-2-16,-21 11 0 15,-11-2-1-15,0 9 0 16,-11 3-1-16,1-6 0 16,-15 6 1-16,-3-3 1 15,0 0 1-15,-25-12 0 0,-3-7 0 16,3-6 1-16,-10 0-2 15,7-3 1-15,6 3 0 16,15 0 0-16,7 0 0 16,7 3 1-16,18 3 2 15,17 0 0-15,14-3 2 16,18 3 1-16,29-2 0 16,16-1 0-16,37-7-1 15,27 1 1-15,29-6-1 16,24-4 0-16,28-3-1 15,26 1 1-15,27-10-1 16,29-1 0-16,38-2-1 16,36 0 0-16,38 0-1 15,33-1 0-15,31-2-1 0,35 3 0 16,28-1 0 0,26 1 1-16,16-3-1 0,5 2 0 31,253-14 0-31,-70 2 0 15,-46 3 1-15,-21 7 0 16,-11-1-4-16,-10 7 1 16,-11 3-5-16,14 6 1 15,35 13-7-15,11-6 0 16</inkml:trace>
  <inkml:trace contextRef="#ctx0" brushRef="#br0" timeOffset="3633.56">977 10326 26 0,'25'22'13'0,"-18"-25"-2"16,4 3 13-16,-11 0-23 15,10-4 1-15,8-5 1 16,3-10 1-16,0-9-5 16,7-16 1-16,11-9 2 15,-7-32 0-15,10-21-1 16,4-17 1-16,-7-15-2 16,0-6 0-16,-4 3 0 15,-7 12 0-15,-7 13 0 0,-3 22 0 16,-7 16-1-16,-1 18 1 15,-3 10 0-15,4 16 0 16,-1 15-1-16,22 25 1 16,-4 29-2-16,4 27 0 15,7 20-4-15,10 18 1 16,11 16-1-16,-10 6 1 16,20 7 0-16,8-7 0 15,-4-6 3-15,4-15 1 16,-1-17 4-16,-6-12 0 0,-18-15 1 15,-4-16 0-15,-14-7-1 16,-3-9 0-16,-11-3-2 16,-21-6 1-16,-21-4-2 15,-28 1 1-15,-18-4-2 16,-7-2 0-16,-25-4 0 16,-11-3 1-16,-27 3 1 15,13 0 1-15,-13 3 0 16,-1 4 0-16,-3 2 0 15,14 1 1-15,14-1 0 16,7 1 1-16,25-1-2 16,4 1 0-16,24 0 0 15,14-1 1-15,7-6-2 16,22 1 1-16,10-14-2 16,21-2 0-16,10-13 0 15,15-16 0-15,18-9-2 16,17-18 0-16,14-11 1 15,-3-15 0-15,24-12 1 0,8-19 0 16,13-1 0-16,-6 7 1 16,6-6-1-16,5 6 1 15,-15 9-1-15,-15 16 0 16,-23 22-1-16,-19 16 1 16,-13 25-1-16,-15 18 0 15,-14 26-1-15,-17 31 1 0,-18 22 0 16,-25 28 1-16,-39 29-1 15,-17 21 1-15,-3 19 0 16,-19 4 1-16,-17 8-1 16,0 1 0-16,25-13-1 15,0-12 0-15,13-13-1 16,8-19 0-16,11-18-6 16,13-19 0-16,-3-26-3 15,21-18 1-15</inkml:trace>
  <inkml:trace contextRef="#ctx0" brushRef="#br0" timeOffset="4237.39">2794 10003 30 0,'95'-94'15'0,"-3"-47"-15"0,-74 97 25 15,3-19-24-15,-7-15 1 16,4-13 1-16,-1-13 1 16,-17-2-5-16,0-4 0 15,-21 3 4-15,-28 4 0 16,-18 2 0-16,-32 17 1 15,7 5-1-15,-28 7 0 0,-17 13 0 16,-1 12 1-16,-7 18-1 16,-13 26 0-16,-1 28-2 15,4 35 0-15,10 37-1 16,-10 29 1-16,17 24-2 16,15 10 1-16,-8 22-1 15,22 0 0-15,-1 6-1 16,22-9 0-16,21-7-1 15,25-3 1-15,14-15-2 16,24-10 0-16,25-9-2 16,22-9 0-16,17-17 0 15,35-15 0-15,18-18 2 16,17-26 0-16,36-28 3 16,25-25 0-16,38-35 3 15,11-34 1-15,46-25 1 16,-4-26 0-16,4-24 0 15,-25-10 0-15,-36-12 0 16,-24 0 1-16,-49 9-1 0,-57 9 1 16,-52 4-1-16,-61-4 1 15,-45 1-1-15,-75-13 1 16,-63 6-2-16,-64 3 0 16,-49 7-4-16,-63 21 1 15,-46 20-10-15,-1486-377 20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6T14:11:20.1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3002 4967 27 0,'18'9'13'0,"14"7"-1"15,-25-10 14-15,3 3-24 16,4 7 1-16,4 0 1 16,3 9 0-16,7-6-5 0,-7 9 0 15,8-3 3-15,-8-3 1 16,7 0-1-16,-14-3 0 16,4-7 0-16,-1-12 1 15,-2-12-1-15,2-16 1 16,4-13 0-16,8-38 0 15,13-18-3-15,4-25 1 16,7-26-10-16,3-8 0 16,-13 5-6-16,-5 32 1 15</inkml:trace>
  <inkml:trace contextRef="#ctx0" brushRef="#br0" timeOffset="677.01">2734 7620 28 0,'46'25'14'0,"3"9"-6"16,-35-21 17-16,4-1-23 15,3 4 0-15,0 6 0 16,1 0 0-16,-5 0-3 15,1 0 1-15,3 0 2 16,-3-7 0-16,-8-5 0 16,4-7 1-16,-3-16 1 0,3-12 1 15,0-31-1-15,25-32 0 16,28-34-1-16,25-41 1 16,10-25-7-16,18-16 1 15,-14 19-13-15,-25 25 1 16</inkml:trace>
  <inkml:trace contextRef="#ctx0" brushRef="#br0" timeOffset="1427.04">2353 10809 39 0,'21'-16'19'0,"-21"3"-11"16,0 13 20-16,0 4-26 15,0 11 1-15,0 17 0 16,-3 24 0-16,-11 35-5 16,-1 28 1-16,-6 32 0 15,-3 27 1-15,2 39-6 16,1 12 0-16,-7 18-3 16,3-2 0-16,1-7-2 15,10-18 0-15,-4-35 0 0,-3-19 0 16</inkml:trace>
  <inkml:trace contextRef="#ctx0" brushRef="#br0" timeOffset="2191.96">2053 10749 24 0,'14'22'12'0,"36"-13"-5"16,-29-2 24-16,7 5-26 15,18 1 1-15,7-1 1 16,3-5 1-16,18-1-11 16,22-12 1-16,24-19 7 15,10-10 0-15,11-18-3 0,11-7 0 31,-18-6-1-31,-14 4 0 0,-7 15 0 0,-14 9 0 16,-11 10-2-16,-25 15 1 16,-6 16-1-16,-18 26 0 15,-18 11-1-15,-18 14 0 16,-13 27-1-16,-12 35 1 16,1 28-2-16,-18 38 1 15,-10 32-4-15,-11 27 0 0,7 13-2 16,4 6 1-16,14 1-1 15,10-4 0-15,4-10 1 16,21-21 1-16,10-9 4 16,4-14 0-16,-3-18 3 15,0-6 1-15,-4-16 1 16,-14-6 1-16,-8-25 1 16,-2-10 0-16,-4-22 1 15,-8-12 1-15,-2-16 1 16,-1-12 0-16,-7-13-1 15,0-9 1-15,-3-13-2 16,-14-13 1-16,-4-9-3 16,-18-9 0-16,-14-7-3 15,11-5 1-15,-18-11-1 16,-10 4 0-16,0 3-1 16,-11-3 1-16,28 3-12 15,-3 0 1-15,14 4-1 0,21 2 1 16</inkml:trace>
  <inkml:trace contextRef="#ctx0" brushRef="#br0" timeOffset="3693.47">2244 16528 41 0,'21'-25'20'0,"21"-56"-24"0,-14 40 40 16,11-22-35-16,11-31 0 16,10-16 0-16,17-24 1 15,8-4-2-15,0-3 0 16,-4 18 2-16,-14 4 0 15,-7 16-1-15,-7 18 0 0,-4 3 0 16,-7 23 0-16,-6 15-3 16,-5 19 1-16,-2 9-3 15,-5 22 1-15,-6 26-5 16,-8 15 1-16,-2 25-3 16,2 19 0-16,-6 12-1 15,6 20 0-15,4 8 3 16,7 1 1-16,1-6 3 15,6-10 1-15,4 0 4 16,17-7 1-16,-10-11 4 16,0-14 0-16,-8-21-1 15,-2-19 0-15,-5-19 1 16,1-16 1-16,-14-21-2 16,-11-13 1-16,-11-13-2 15,-17-3 0-15,-29-6-1 16,-24-9 1-16,-11 3-2 15,-27 5 0-15,-12 14-1 0,-7 9 1 16,-3 15-1-16,-3 23 0 16,10 9 1-16,7 9 0 15,7 7 1-15,21 9 1 16,0 13-1-16,18-4 1 16,3-3 0-16,15-2 0 15,17-11-2-15,14-8 0 16,11-17-1-16,21-12 0 15,21-25 0-15,29-28 1 0,48-19-1 16,40-37 0-16,35-29 0 16,28-9 0-16,25-10 0 15,-4 0 0-15,-24 19-1 16,-12 19 0-16,-16 26-1 16,-29 17 1-16,-25 17 0 15,-24 15 0-15,-21 10-1 16,-18 9 0-16,-18 6 0 15,-35 10 1-15,-28 15-1 16,-43 26 1-16,-28 28-1 16,-52 34 0-16,-26 28 1 15,-45 26 0-15,7 12 1 16,-8 6 0-16,15 13-1 16,7-10 1-16,25-8-2 15,14-1 0-15,17-16-8 16,32-12 0-16,7-35-7 15,22-18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Y=f(x), general graph on side</a:t>
            </a:r>
          </a:p>
          <a:p>
            <a:r>
              <a:rPr lang="en-US" dirty="0"/>
              <a:t>Vertical line test</a:t>
            </a:r>
            <a:endParaRPr lang="en-US" dirty="0">
              <a:cs typeface="Calibri"/>
            </a:endParaRPr>
          </a:p>
          <a:p>
            <a:r>
              <a:rPr lang="en-US" dirty="0"/>
              <a:t>Domain / range</a:t>
            </a:r>
            <a:endParaRPr lang="en-US" dirty="0">
              <a:cs typeface="Calibri"/>
            </a:endParaRPr>
          </a:p>
          <a:p>
            <a:r>
              <a:rPr lang="en-US" dirty="0"/>
              <a:t>Inc / dec</a:t>
            </a:r>
            <a:endParaRPr lang="en-US" dirty="0">
              <a:cs typeface="Calibri"/>
            </a:endParaRPr>
          </a:p>
          <a:p>
            <a:r>
              <a:rPr lang="en-US" dirty="0"/>
              <a:t>Max / min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Find all important features of f(x) = sqrt{9-x^2}.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X &gt; , &lt;, =, sqrt{9-x^2}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X^2 =, &gt; x+2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Use </a:t>
            </a:r>
            <a:r>
              <a:rPr lang="en-US" dirty="0" err="1">
                <a:cs typeface="Calibri"/>
              </a:rPr>
              <a:t>desmos</a:t>
            </a:r>
            <a:r>
              <a:rPr lang="en-US" dirty="0">
                <a:cs typeface="Calibri"/>
              </a:rPr>
              <a:t>, remind of old ways of solving inequalities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2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Section 2.3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Information from Graphs of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1</a:t>
            </a:r>
          </a:p>
          <a:p>
            <a:r>
              <a:rPr lang="en-US" dirty="0">
                <a:cs typeface="Calibri"/>
              </a:rPr>
              <a:t>Graph intuition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67BD6E-4C27-44B7-AED0-687630F0D3DD}"/>
                  </a:ext>
                </a:extLst>
              </p14:cNvPr>
              <p14:cNvContentPartPr/>
              <p14:nvPr/>
            </p14:nvContentPartPr>
            <p14:xfrm>
              <a:off x="3096360" y="4291920"/>
              <a:ext cx="726840" cy="643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67BD6E-4C27-44B7-AED0-687630F0D3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000" y="4282560"/>
                <a:ext cx="745560" cy="6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Section 2.3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E90847-8901-4B4F-9025-CCE89C741301}"/>
                  </a:ext>
                </a:extLst>
              </p14:cNvPr>
              <p14:cNvContentPartPr/>
              <p14:nvPr/>
            </p14:nvContentPartPr>
            <p14:xfrm>
              <a:off x="801360" y="1450440"/>
              <a:ext cx="433440" cy="171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E90847-8901-4B4F-9025-CCE89C7413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000" y="1441080"/>
                <a:ext cx="452160" cy="17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D086-7A85-441B-8CE7-6583A391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Recap: Key Graph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6E3B-92B2-467E-B6EA-436EF264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896205-368D-453D-BC89-5C40B344312B}"/>
                  </a:ext>
                </a:extLst>
              </p14:cNvPr>
              <p14:cNvContentPartPr/>
              <p14:nvPr/>
            </p14:nvContentPartPr>
            <p14:xfrm>
              <a:off x="327600" y="1117440"/>
              <a:ext cx="11618280" cy="536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896205-368D-453D-BC89-5C40B34431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240" y="1108080"/>
                <a:ext cx="11637000" cy="53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7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53F5-6F44-4DFF-9A66-7D2DA46A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04DB-9C9E-4B17-973E-F6373AA2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46D8ED-429F-480A-8F80-F488EE149851}"/>
                  </a:ext>
                </a:extLst>
              </p14:cNvPr>
              <p14:cNvContentPartPr/>
              <p14:nvPr/>
            </p14:nvContentPartPr>
            <p14:xfrm>
              <a:off x="26640" y="192960"/>
              <a:ext cx="11840760" cy="630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46D8ED-429F-480A-8F80-F488EE1498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0" y="183600"/>
                <a:ext cx="11859480" cy="63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89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5B30-0595-4703-A864-2CAD37D1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Graph Comparisons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2CCC-A1E9-4809-AC6B-7192FAB6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092D80-B45E-4B6B-839C-BD9548AC22D8}"/>
                  </a:ext>
                </a:extLst>
              </p14:cNvPr>
              <p14:cNvContentPartPr/>
              <p14:nvPr/>
            </p14:nvContentPartPr>
            <p14:xfrm>
              <a:off x="0" y="250560"/>
              <a:ext cx="12144240" cy="641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092D80-B45E-4B6B-839C-BD9548AC22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241200"/>
                <a:ext cx="12162960" cy="64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647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A2E3-4B5C-406A-B3A4-FCB8256A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AA43-BC24-42ED-A932-D74DC3C2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211D41-6D46-44F2-8756-2A4DB9B9D697}"/>
                  </a:ext>
                </a:extLst>
              </p14:cNvPr>
              <p14:cNvContentPartPr/>
              <p14:nvPr/>
            </p14:nvContentPartPr>
            <p14:xfrm>
              <a:off x="312480" y="6480"/>
              <a:ext cx="11827800" cy="663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211D41-6D46-44F2-8756-2A4DB9B9D6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120" y="-2880"/>
                <a:ext cx="11846520" cy="66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99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BDA-ACC4-4D00-9465-D9A2C9D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Section 2.3: Textbook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416-AC4F-460D-BBDE-607EAA0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Rework examples 1, 3, 4, 6, 8 in the text. Steps:</a:t>
            </a:r>
          </a:p>
          <a:p>
            <a:pPr lvl="1"/>
            <a:r>
              <a:rPr lang="en-US" dirty="0">
                <a:ea typeface="+mn-lt"/>
                <a:cs typeface="+mn-lt"/>
              </a:rPr>
              <a:t>Write down a problem.</a:t>
            </a:r>
          </a:p>
          <a:p>
            <a:pPr lvl="1"/>
            <a:r>
              <a:rPr lang="en-US" dirty="0">
                <a:ea typeface="+mn-lt"/>
                <a:cs typeface="+mn-lt"/>
              </a:rPr>
              <a:t>Close the book and attempt on own. </a:t>
            </a:r>
          </a:p>
          <a:p>
            <a:pPr lvl="1"/>
            <a:r>
              <a:rPr lang="en-US" dirty="0">
                <a:ea typeface="+mn-lt"/>
                <a:cs typeface="+mn-lt"/>
              </a:rPr>
              <a:t>Check / correct your solution against the text solution.</a:t>
            </a:r>
          </a:p>
          <a:p>
            <a:pPr lvl="1"/>
            <a:r>
              <a:rPr lang="en-US" dirty="0">
                <a:ea typeface="+mn-lt"/>
                <a:cs typeface="+mn-lt"/>
              </a:rPr>
              <a:t>If needed, rewrite the problem to be of the quality of the text solution.</a:t>
            </a:r>
          </a:p>
          <a:p>
            <a:r>
              <a:rPr lang="en-US" dirty="0">
                <a:ea typeface="+mn-lt"/>
                <a:cs typeface="+mn-lt"/>
              </a:rPr>
              <a:t>Complete exercises 7, 9, 31, 33, 43, 45</a:t>
            </a:r>
          </a:p>
          <a:p>
            <a:pPr lvl="1"/>
            <a:r>
              <a:rPr lang="en-US" dirty="0">
                <a:ea typeface="+mn-lt"/>
                <a:cs typeface="+mn-lt"/>
              </a:rPr>
              <a:t>Write solutions of the same quality as in lecture and text solutions.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Check your solution against the answer in the back of the book.</a:t>
            </a: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9F5E80-5A98-4F80-A8E7-F6CC900A479D}"/>
                  </a:ext>
                </a:extLst>
              </p14:cNvPr>
              <p14:cNvContentPartPr/>
              <p14:nvPr/>
            </p14:nvContentPartPr>
            <p14:xfrm>
              <a:off x="0" y="2205720"/>
              <a:ext cx="6971400" cy="236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9F5E80-5A98-4F80-A8E7-F6CC900A47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6360"/>
                <a:ext cx="6990120" cy="23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64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07F-CC9C-46E3-8C49-29F1AB9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2.3 Homework Submission to Canvas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5ED-F68A-42AC-AB6D-0B056C7D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Preview of section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Skim the section in text and write a short paragraph summary.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Give a bulleted list of all important definitions, theorems, and formulas without details.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Notes on video lectures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Take notes on everything written on slides including all details, worked examples, on-own activities, as well as your own thoughts and questions.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Try on-own activities first, then write down provided solution next to it for comparison.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Worked examples from the text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Write down the problem and attempt without looking at the solution. 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Use the solution to write the best explanation you can.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Solutions to textbook exercises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Model approaches and explanations given in the video lectures and textbook examples.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Final reflection of section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List the key takeaways to remember as a bulleted list.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DC55EC-6BAC-4DFB-A051-C3E12E00E0D7}"/>
                  </a:ext>
                </a:extLst>
              </p14:cNvPr>
              <p14:cNvContentPartPr/>
              <p14:nvPr/>
            </p14:nvContentPartPr>
            <p14:xfrm>
              <a:off x="574200" y="1532880"/>
              <a:ext cx="857520" cy="465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DC55EC-6BAC-4DFB-A051-C3E12E00E0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840" y="1523520"/>
                <a:ext cx="876240" cy="46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490</Words>
  <Application>Microsoft Office PowerPoint</Application>
  <PresentationFormat>Widescreen</PresentationFormat>
  <Paragraphs>58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Section 2.3 Information from Graphs of Functions</vt:lpstr>
      <vt:lpstr>Section 2.3 Homework Submission to Canvas</vt:lpstr>
      <vt:lpstr>Recap: Key Graph Features</vt:lpstr>
      <vt:lpstr>Example: Try on Own</vt:lpstr>
      <vt:lpstr>Example: Graph Comparisons</vt:lpstr>
      <vt:lpstr>Example: Try on Own</vt:lpstr>
      <vt:lpstr>Section 2.3: Textbook Examples and Exercises</vt:lpstr>
      <vt:lpstr>Section 2.3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306</cp:revision>
  <dcterms:created xsi:type="dcterms:W3CDTF">2020-03-23T15:50:16Z</dcterms:created>
  <dcterms:modified xsi:type="dcterms:W3CDTF">2020-10-26T14:11:37Z</dcterms:modified>
</cp:coreProperties>
</file>