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71" r:id="rId4"/>
    <p:sldId id="272" r:id="rId5"/>
    <p:sldId id="273" r:id="rId6"/>
    <p:sldId id="274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7176A-D520-47AC-9E50-90EC8F33F0F7}" v="1" dt="2020-10-26T14:51:43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fa919fd6-03f8-48d0-9b95-10ac8c9672df" providerId="ADAL" clId="{CDD7176A-D520-47AC-9E50-90EC8F33F0F7}"/>
    <pc:docChg chg="modSld">
      <pc:chgData name="Chad Vidden" userId="fa919fd6-03f8-48d0-9b95-10ac8c9672df" providerId="ADAL" clId="{CDD7176A-D520-47AC-9E50-90EC8F33F0F7}" dt="2020-10-26T14:51:43.720" v="0"/>
      <pc:docMkLst>
        <pc:docMk/>
      </pc:docMkLst>
      <pc:sldChg chg="addSp">
        <pc:chgData name="Chad Vidden" userId="fa919fd6-03f8-48d0-9b95-10ac8c9672df" providerId="ADAL" clId="{CDD7176A-D520-47AC-9E50-90EC8F33F0F7}" dt="2020-10-26T14:51:43.720" v="0"/>
        <pc:sldMkLst>
          <pc:docMk/>
          <pc:sldMk cId="3637318454" sldId="257"/>
        </pc:sldMkLst>
        <pc:inkChg chg="add">
          <ac:chgData name="Chad Vidden" userId="fa919fd6-03f8-48d0-9b95-10ac8c9672df" providerId="ADAL" clId="{CDD7176A-D520-47AC-9E50-90EC8F33F0F7}" dt="2020-10-26T14:51:43.720" v="0"/>
          <ac:inkMkLst>
            <pc:docMk/>
            <pc:sldMk cId="3637318454" sldId="257"/>
            <ac:inkMk id="5" creationId="{35CEB479-136B-46DA-AE7A-B19CB2B74351}"/>
          </ac:inkMkLst>
        </pc:inkChg>
      </pc:sldChg>
      <pc:sldChg chg="addSp">
        <pc:chgData name="Chad Vidden" userId="fa919fd6-03f8-48d0-9b95-10ac8c9672df" providerId="ADAL" clId="{CDD7176A-D520-47AC-9E50-90EC8F33F0F7}" dt="2020-10-26T14:51:43.720" v="0"/>
        <pc:sldMkLst>
          <pc:docMk/>
          <pc:sldMk cId="541778303" sldId="263"/>
        </pc:sldMkLst>
        <pc:inkChg chg="add">
          <ac:chgData name="Chad Vidden" userId="fa919fd6-03f8-48d0-9b95-10ac8c9672df" providerId="ADAL" clId="{CDD7176A-D520-47AC-9E50-90EC8F33F0F7}" dt="2020-10-26T14:51:43.720" v="0"/>
          <ac:inkMkLst>
            <pc:docMk/>
            <pc:sldMk cId="541778303" sldId="263"/>
            <ac:inkMk id="4" creationId="{33F9912A-1F7E-43A3-85B6-2041876F4D66}"/>
          </ac:inkMkLst>
        </pc:inkChg>
      </pc:sldChg>
      <pc:sldChg chg="addSp">
        <pc:chgData name="Chad Vidden" userId="fa919fd6-03f8-48d0-9b95-10ac8c9672df" providerId="ADAL" clId="{CDD7176A-D520-47AC-9E50-90EC8F33F0F7}" dt="2020-10-26T14:51:43.720" v="0"/>
        <pc:sldMkLst>
          <pc:docMk/>
          <pc:sldMk cId="2413296860" sldId="269"/>
        </pc:sldMkLst>
        <pc:inkChg chg="add">
          <ac:chgData name="Chad Vidden" userId="fa919fd6-03f8-48d0-9b95-10ac8c9672df" providerId="ADAL" clId="{CDD7176A-D520-47AC-9E50-90EC8F33F0F7}" dt="2020-10-26T14:51:43.720" v="0"/>
          <ac:inkMkLst>
            <pc:docMk/>
            <pc:sldMk cId="2413296860" sldId="269"/>
            <ac:inkMk id="4" creationId="{FFD46062-9066-4905-909E-E7F11C5302F6}"/>
          </ac:inkMkLst>
        </pc:inkChg>
      </pc:sldChg>
      <pc:sldChg chg="addSp">
        <pc:chgData name="Chad Vidden" userId="fa919fd6-03f8-48d0-9b95-10ac8c9672df" providerId="ADAL" clId="{CDD7176A-D520-47AC-9E50-90EC8F33F0F7}" dt="2020-10-26T14:51:43.720" v="0"/>
        <pc:sldMkLst>
          <pc:docMk/>
          <pc:sldMk cId="692642629" sldId="270"/>
        </pc:sldMkLst>
        <pc:inkChg chg="add">
          <ac:chgData name="Chad Vidden" userId="fa919fd6-03f8-48d0-9b95-10ac8c9672df" providerId="ADAL" clId="{CDD7176A-D520-47AC-9E50-90EC8F33F0F7}" dt="2020-10-26T14:51:43.720" v="0"/>
          <ac:inkMkLst>
            <pc:docMk/>
            <pc:sldMk cId="692642629" sldId="270"/>
            <ac:inkMk id="4" creationId="{FBF87E2F-C64D-4F0A-A661-16BB3AC0032B}"/>
          </ac:inkMkLst>
        </pc:inkChg>
      </pc:sldChg>
      <pc:sldChg chg="addSp">
        <pc:chgData name="Chad Vidden" userId="fa919fd6-03f8-48d0-9b95-10ac8c9672df" providerId="ADAL" clId="{CDD7176A-D520-47AC-9E50-90EC8F33F0F7}" dt="2020-10-26T14:51:43.720" v="0"/>
        <pc:sldMkLst>
          <pc:docMk/>
          <pc:sldMk cId="2709773412" sldId="271"/>
        </pc:sldMkLst>
        <pc:inkChg chg="add">
          <ac:chgData name="Chad Vidden" userId="fa919fd6-03f8-48d0-9b95-10ac8c9672df" providerId="ADAL" clId="{CDD7176A-D520-47AC-9E50-90EC8F33F0F7}" dt="2020-10-26T14:51:43.720" v="0"/>
          <ac:inkMkLst>
            <pc:docMk/>
            <pc:sldMk cId="2709773412" sldId="271"/>
            <ac:inkMk id="4" creationId="{86C3D004-3C8E-44AD-9A54-B15B1A37EABF}"/>
          </ac:inkMkLst>
        </pc:inkChg>
      </pc:sldChg>
      <pc:sldChg chg="addSp">
        <pc:chgData name="Chad Vidden" userId="fa919fd6-03f8-48d0-9b95-10ac8c9672df" providerId="ADAL" clId="{CDD7176A-D520-47AC-9E50-90EC8F33F0F7}" dt="2020-10-26T14:51:43.720" v="0"/>
        <pc:sldMkLst>
          <pc:docMk/>
          <pc:sldMk cId="513687121" sldId="272"/>
        </pc:sldMkLst>
        <pc:inkChg chg="add">
          <ac:chgData name="Chad Vidden" userId="fa919fd6-03f8-48d0-9b95-10ac8c9672df" providerId="ADAL" clId="{CDD7176A-D520-47AC-9E50-90EC8F33F0F7}" dt="2020-10-26T14:51:43.720" v="0"/>
          <ac:inkMkLst>
            <pc:docMk/>
            <pc:sldMk cId="513687121" sldId="272"/>
            <ac:inkMk id="4" creationId="{C9A29835-C9C7-4958-BAE1-D3E9E107BAD9}"/>
          </ac:inkMkLst>
        </pc:inkChg>
      </pc:sldChg>
      <pc:sldChg chg="addSp">
        <pc:chgData name="Chad Vidden" userId="fa919fd6-03f8-48d0-9b95-10ac8c9672df" providerId="ADAL" clId="{CDD7176A-D520-47AC-9E50-90EC8F33F0F7}" dt="2020-10-26T14:51:43.720" v="0"/>
        <pc:sldMkLst>
          <pc:docMk/>
          <pc:sldMk cId="3828343146" sldId="273"/>
        </pc:sldMkLst>
        <pc:inkChg chg="add">
          <ac:chgData name="Chad Vidden" userId="fa919fd6-03f8-48d0-9b95-10ac8c9672df" providerId="ADAL" clId="{CDD7176A-D520-47AC-9E50-90EC8F33F0F7}" dt="2020-10-26T14:51:43.720" v="0"/>
          <ac:inkMkLst>
            <pc:docMk/>
            <pc:sldMk cId="3828343146" sldId="273"/>
            <ac:inkMk id="4" creationId="{FF2A6136-9891-444D-86E7-78F1DE278CB4}"/>
          </ac:inkMkLst>
        </pc:inkChg>
      </pc:sldChg>
      <pc:sldChg chg="addSp">
        <pc:chgData name="Chad Vidden" userId="fa919fd6-03f8-48d0-9b95-10ac8c9672df" providerId="ADAL" clId="{CDD7176A-D520-47AC-9E50-90EC8F33F0F7}" dt="2020-10-26T14:51:43.720" v="0"/>
        <pc:sldMkLst>
          <pc:docMk/>
          <pc:sldMk cId="2645224648" sldId="274"/>
        </pc:sldMkLst>
        <pc:inkChg chg="add">
          <ac:chgData name="Chad Vidden" userId="fa919fd6-03f8-48d0-9b95-10ac8c9672df" providerId="ADAL" clId="{CDD7176A-D520-47AC-9E50-90EC8F33F0F7}" dt="2020-10-26T14:51:43.720" v="0"/>
          <ac:inkMkLst>
            <pc:docMk/>
            <pc:sldMk cId="2645224648" sldId="274"/>
            <ac:inkMk id="4" creationId="{5108CFBF-6BC2-451E-9386-831A284FE7D5}"/>
          </ac:inkMkLst>
        </pc:ink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27:13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3708 9968 64 0,'17'-9'32'0,"-6"-10"-19"0,-11 19 32 0,0-6-45 16,0 6 1-16,0 3-1 16,-18 3 1-16,-10 10-1 15,-14 18 0-15,-25 13 0 16,-4 7 0-16,-6 8-2 16,2 1 1-16,8-3-1 15,18-1 1-15,7-2-2 16,10-1 1-16,7-9 0 15,11-6 0-15,4-6 1 16,20-7 1-16,11-3 0 16,18-3 0-16,11-3 0 15,-1-4 0-15,-7 4-1 16,-10 12 0-16,-14 7-2 16,-18 15 1-16,-18 16-1 0,-14 16 1 31,-56 56-4-31,14-19 0 15,7-15-3-15,7-19 1 16,11-16-8-16,17-19 1 16</inkml:trace>
  <inkml:trace contextRef="#ctx0" brushRef="#br0" timeOffset="436.8">3669 10044 55 0,'10'34'27'0,"-2"48"-34"0,-8-54 50 0,-8 16-44 16,-2 25 1-16,-1 22 0 15,4 18 0-15,4 4 0 16,3 6 1-16,-7-12-1 16,3-13 1-16,4-19 0 15,0-15 1-15,0-16-2 0,0-13 0 16,-7-15-1-16,7-10 1 16,-3-12-2-16,3-7 1 15,0-9-1-15,0 0 0 16,0 1 0-16,0 2 1 15,3 6 0-15,4 7 1 16,4 6-1-16,-1 9 0 16,-3 10-1-16,4 3 0 15,0 3-2-15,3 0 1 16,3 3-3-16,-6-2 0 16,7-4-7-16,3-7 1 15</inkml:trace>
  <inkml:trace contextRef="#ctx0" brushRef="#br0" timeOffset="723.44">4117 11100 44 0,'21'-12'22'0,"-3"-10"-22"16,-18 19 38-16,0-4-37 16,0 1 0-16,3 0 0 15,-3 0 1-15,-3 2-3 16,-4 11 1-16,-4 2 0 15,-3 7 1-15,-4 6-2 16,1 6 1-16,3 3-2 16,-4-2 1-16,7 2-1 15,1-3 0-15,10-3 0 16,10-9 0-16,1-10 0 16,10-9 0-16,0-6 1 0,-3-10 0 15,0-6-8-15,-8 0 1 16,1-10-4-16,-1-2 1 15</inkml:trace>
  <inkml:trace contextRef="#ctx0" brushRef="#br0" timeOffset="1187.45">4406 11285 55 0,'-3'7'27'0,"3"-11"-35"16,3-2 55-16,-3-6-45 0,7-7 0 16,-7-3 1-16,4-3 1 15,3 3-5-15,-7-3 0 16,10-3 3-16,-6 6 1 15,7 3-1-15,3 3 0 16,0 0-1-16,3 7 1 16,1-4-3-16,3 1 1 15,0-1-3-15,1 7 0 16,-5-3-8-16,4-1 0 31,-3-2-8-31,-7-4 1 0</inkml:trace>
  <inkml:trace contextRef="#ctx0" brushRef="#br0" timeOffset="1457.03">4822 9990 45 0,'0'-3'22'0,"0"9"-17"15,0 1 35-15,0 8-39 16,-7 14 0-16,4 11 0 15,3 20 0-15,-7 15-2 16,14 13 1-16,-4 19 1 16,8 15 0-16,7 0-1 15,-1-15 0-15,-3-23-1 16,4-18 0-16,0-19-3 16,-8-18 0-16,-6-11-6 15,-4-24 0-15,-4-10-4 0,-13-18 0 16</inkml:trace>
  <inkml:trace contextRef="#ctx0" brushRef="#br0" timeOffset="1653.7">4664 10545 37 0,'3'16'18'0,"22"37"-8"0,-14-40 31 16,-8 3-36-16,8-4 0 15,6 1 2-15,22-1 1 16,3-2-11-16,25-7 1 0,11-6 4 15,-4-7 0-15,4-2-7 16,-8-1 0-16,-10 1-12 16,-10-1 1-16,-22 7-1 15,-18 6 0-15</inkml:trace>
  <inkml:trace contextRef="#ctx0" brushRef="#br0" timeOffset="1981.46">2822 11938 48 0,'39'-7'24'0,"81"-33"-27"0,-81 27 50 15,31-3-43-15,33-12 0 16,17-13 0-16,35-6 1 16,14-9-8-16,0-1 1 15,1 1 2-15,-8 0 1 16,-24 5-9-16,-18 11 1 15,-11 2-10-15,-21 0 1 0</inkml:trace>
  <inkml:trace contextRef="#ctx0" brushRef="#br0" timeOffset="2280.83">3073 12386 54 0,'17'16'27'0,"103"-19"-23"16,-81-4 44-16,32-8-44 15,17-10 0-15,21-7 0 16,32-12 1-16,-3-9-8 15,10-3 1-15,-14 5 2 0,-7 4 1 16,-25 3-6-16,-6 7 1 16,-33 9-6-16,-6 2 0 15,-22 8-9-15,-10-1 1 16</inkml:trace>
  <inkml:trace contextRef="#ctx0" brushRef="#br0" timeOffset="2552.63">3210 12709 49 0,'39'25'24'0,"21"-22"-16"16,-39 0 39-16,22-6-43 15,13-3 1-15,22-10 1 16,17-6 1-16,28-6-10 16,29-13 1-16,10-9 2 15,-6 6 1-15,-37 0-10 16,-20 4 0-16,-25-4-10 16,-14 15 0-16</inkml:trace>
  <inkml:trace contextRef="#ctx0" brushRef="#br0" timeOffset="7717.05">7454 7720 30 0,'7'25'15'0,"-3"-19"-9"15,3-3 15-15,-7 1-22 16,0-1 1 0,0 0 0-16,0 0 1 0,7 0 0 15,3-3 0-15,12-3 0 16,-1 0 1-16,18-3 0 16,21-4 1-16,10-15-1 15,8 3 0-15,6-3 0 16,12 0 0-16,-15 6-1 15,-4 0 0-15,-6 7-1 16,-11 2 1-16,-7 1-1 16,-7 0 1-16,-11 2-2 15,0 4 1-15,-10 3 0 16,0 3 0-16,-15 4-1 0,1-1 1 16,-1 3-1-16,1 1 1 15,-4-4 0-15,4 0 0 16,-1-6 0-16,4-3 0 15,8-3 1-15,6-7 0 16,18-2 0-16,3-7 1 16,0-7 0-16,11-2 1 15,4 6-1-15,-8 6 0 16,-6 0 0-16,-8 7 0 16,-10 2-2-16,-4 10 0 0,-10 4-1 15,-8 8 1-15,-3 4-2 16,-3 3 0-16,-4-4 0 15,0 1 0-15,3-4 0 16,4 1 0-16,4 0 0 16,3-10 1-16,7-3 1 15,18-10 0-15,7-9 1 16,10-6 1-16,11-12-1 16,4-4 1-16,-4 0 0 15,0 7 0 1,14 5 0-1,-10 11 0-15,-15 5-2 16,-6 13 1-16,-12 10-1 16,1 8 0-16,-7-2-2 15,-4 3 1-15,4 3-1 16,3 0 1-16,4 0 0 16,0-3 1-16,7-1 0 0,7-2 0 15,6-7 0-15,9-12 0 16,9-9 0-16,1-1 0 15,-4-9 0-15,7-3 0 16,-3-3 0-16,-1-3 0 16,1 2 1-16,-1 7 0 15,-6 7 0-15,-8 8 0 16,-13 11-1-16,-8 8 0 16,-3 7-2-16,-4 0 0 15,1 0 0 1,2 3 1-16,5 3-1 0,-1-7 0 0,4-5 0 15,7-4 0-15,7-9 2 16,3-6 0-16,1 0 0 16,6 0 0-16,4-4 0 15,8 1 1-15,-8-1-1 16,-4 7 1-16,-3 6-1 16,-7 0 0-16,-14 13 0 15,-4 6 1-15,-3 3-1 16,-4 0 1-16,-3-3-1 15,7 0 0-15,-4-3 0 16,4-3 0-16,3-10 0 16,8 0 1-16,6-6-1 15,8-6 0-15,-8-3 0 16,4-7 1-16,11 0-1 16,-4-3 1-16,0 7-1 15,0-1 0-15,-4 7 1 0,-3 0 0 16,-3 12-1-16,-8-3 0 15,-7 3 0-15,4-2 1 16,-3-4-2-16,6-7 1 16,0-5-1-16,4-1 0 15,7 4 0-15,7-4 1 16,4-2 0-16,-11-4 0 16,7 6 0-16,0 4 0 15,-4 6 0-15,-6 3 1 0,-1 9-1 16,-6-3 0-16,-4 10-1 15,-4 6 1-15,-3 0-1 16,0-3 1-16,-1 3 0 16,1-13 0-16,-7-3-1 15,7-6 1-15,3-3 0 16,7-6 0-16,1 3 0 16,3-7 0-16,3-3 0 15,4 7 1-15,4 6-1 16,-8 0 1-16,-7 6-1 15,1 0 0-15,3 0 0 16,3 0 0-16,1 0 0 16,-1-3 0-16,4 3-1 15,4-3 1-15,-8 0 0 16,-3 0 0-16,3 0 0 16,4 0 0-16,4 0 0 15,3 4 0-15,0-1 0 0,7-3 0 16,-7 9 0-16,-7-3 0 15,-11 1 0-15,1 5 0 16,-4 1 0-16,7 2 0 16,7-2 0-16,-8-4 0 15,5-5 0-15,-1-4 0 16,1-4 0-16,3-5 0 16,-7-4 0-16,0 1 0 15,7-1 0-15,3 1 1 0,-3 2-1 16,4 4 1-16,-5 6 0 15,-2 10 0-15,-4 5 0 16,0-2 0-16,-11 2 0 16,0-2 0-16,1 3-1 15,6-7 1-15,4 0-1 16,7-5 0-16,0-4 0 16,7-4 0-16,0-8 1 15,0-4 0-15,11-6-1 16,6-3 1-16,12-9-1 15,-1-4 1-15,-7 0-1 16,-10 4 1-16,3 6-1 16,3 9 0-16,1 0 0 15,0 10 0-15,-1 6 0 16,-6 6 0-16,-14 6-1 16,3 4 1-16,3-1-1 15,-3 4 1 1,0-4-1-16,4 1 1 0,-1 0-1 0,1-4 1 15,-8 0-1-15,4-2 0 16,15-4 1-16,-8 0 0 16,7 0-1-16,3-6 0 15,1-7 0-15,-7-2 0 16,10-1 2-16,-3-2 0 16,3 2-1-16,0 4 0 15,4 6 0-15,-15 3 1 16,4 6 0-16,1 3 0 0,-1 7-1 15,0-3 0-15,4-4-1 16,-4 3 0-16,-7 4 0 16,-4-3 1-16,4 2-2 15,0-5 1-15,4-1 0 16,3-3 0-16,4 1 0 16,-7-1 1-16,-8-6-1 15,8-6 1-15,-1-7 0 16,-3 4 0-16,0-1 0 15,1 7 0-15,-5-3 0 16,-6 3 0-16,-8 6 0 16,-3 10 0-16,3-1 0 15,1-3 1-15,-4 4-2 16,-4-4 1-16,4-2-1 16,-4 5 1-16,1 1-1 15,-1-4 1-15,-3 4 0 16,-4-7 0-16,-3 0 0 0,4 1 0 15,9-7 0-15,8 0 0 16,11-7 0-16,7-2 1 16,6-10-1-16,12-6 0 15,16 6 0-15,22-12 0 16,-7-4 0-16,18-5 1 16,17 2-2-16,4 0 0 15,-4 10-6-15,-17 19 1 16,-14 5-6-16,3 11 1 0</inkml:trace>
  <inkml:trace contextRef="#ctx0" brushRef="#br0" timeOffset="10238.24">15113 12386 31 0,'-4'13'15'0,"4"-13"-2"0,0 0 16 0,0 0-24 16,8 0 0-16,2 0 3 15,4-4 0-15,7 1-10 16,22 6 1-16,13-3 7 15,32 4 1-15,22-4-4 16,31 3 1-16,25 0-2 16,28-3 0-16,10-3-2 15,4 3 1-15,1-3-2 16,-26-1 1-16,-38-2-1 16,-11 3 1-16,-21 3-1 15,-15 0 0-15,-24 0-3 31,-14 0 1-31,-14 0-9 0,-25 0 0 0,-28-3-5 16,-17 6 1-16</inkml:trace>
  <inkml:trace contextRef="#ctx0" brushRef="#br0" timeOffset="15421.16">14527 11994 28 0,'0'13'14'0,"7"2"-7"15,-7-15 14-15,4 0-18 16,0 0 0-16,3 0 2 16,0 0 0-16,-4-3-6 15,4-3 0-15,0 0 4 16,4-10 0-16,-1-6-1 16,1-3 0-16,0-3-1 15,-1-10 0-15,1-3-1 16,-1 0 1-16,1 1-1 0,-4-4 1 15,0 3-1 1,-3 3 0-16,-1 4 0 0,1 9 0 16,3 6 0-16,3 10 0 15,1 12-1-15,3 12 1 16,0 4-1-16,4 6 1 16,-4 13-1-16,3 0 0 15,-2-7 1-15,-1 7 0 16,0 2 0-16,0-2 0 15,0-4 0-15,0-2 1 16,-3-1 0-16,-4-9 0 16,0-3-1-16,-4-6 0 0,-3-4 0 15,-3-3 1-15,-4-6-1 16,0-3 0-16,-7 0-1 16,-4-6 0-16,-7-1 1 15,-3-6 0-15,-4 1 0 16,1-1 0-16,-8 0 0 15,-7 4 0-15,-7 6 0 16,0 6 0-16,-3 6 0 16,-1 3 0-16,-3 7-1 15,11-4 0-15,6 4-1 16,12-6 1-16,6-1 0 16,4-3 1-16,14-6-1 15,7-9 1-15,17-4 0 16,15-9 1-16,18-3 1 15,13 0 0 1,8-6-1-16,17-4 1 0,7-2 0 16,-3 2 0-16,-8 10 0 0,-13 6 0 15,-11-6-1-15,-11 10 1 16,-17 2-2-16,-11 13 0 16,-14 0 0-16,-14 3 0 15,-14 13 0-15,-11 9 0 16,-17 6-3-16,-11 4 1 15,4 9-1-15,-8 6 1 16,-3 6-1-16,0 10 0 16,4-16-1-16,-1-3 0 15,1-3-5-15,10-6 1 0,0-7-3 16,10-6 1-16</inkml:trace>
  <inkml:trace contextRef="#ctx0" brushRef="#br0" timeOffset="18201.28">13215 13675 43 0,'0'3'21'0,"7"6"-16"0,-3-5 22 0,-1 2-25 15,1 6 1-15,-1-2 0 16,-3 9 1-16,-3 3-5 16,-1-1 0-16,-3 8 2 15,0 2 1-15,0 0-4 16,-4 1 0-16,1-7-6 16,3-3 1-16,0-7-7 15,0-8 1-15</inkml:trace>
  <inkml:trace contextRef="#ctx0" brushRef="#br0" timeOffset="18423.91">13331 13753 37 0,'8'22'18'0,"-5"3"-19"0,-3-15 29 15,0 2-27-15,0 1 0 16,-3-1-1-16,-1 4 1 16,-3 0-2-16,3-1 0 15,-3-2-4-15,0-7 0 16,4 0-6-16,3-9 1 16</inkml:trace>
  <inkml:trace contextRef="#ctx0" brushRef="#br0" timeOffset="18646.29">13480 13832 29 0,'0'53'14'0,"-4"-44"-12"15,4 1 22-15,0 2-23 16,0 1 0-16,-3-1 0 15,3-2 0-15,0-4-4 16,0-3 1-16,0-3-6 16,3-6 1-16,4-10-2 15,-3 1 0-15</inkml:trace>
  <inkml:trace contextRef="#ctx0" brushRef="#br0" timeOffset="18904.05">13709 13885 16 0,'11'9'8'0,"-15"20"-2"0,0-23 12 16,4 6-16-16,-3 1 1 15,-4-1 0-15,3-2 0 0,-3-1-5 16,4-6 1-16,-1 1 2 15,1-8 1-15,3-2-4 16,0 0 0-16,7-4-6 16,3 1 1-16,4-3 0 15,1-1 0-15</inkml:trace>
  <inkml:trace contextRef="#ctx0" brushRef="#br0" timeOffset="19127.25">13875 13888 25 0,'0'6'12'0,"3"16"-10"15,-3-19 26-15,0 4-26 16,0-1 1-16,0 0 1 16,0 1 1-16,0-1-6 0,0 0 0 15,0-3 3-15,0 0 1 16,4 0-4-16,-4-3 0 15,3 0-5-15,4-3 0 16,0-3-5-16,1-6 1 16</inkml:trace>
  <inkml:trace contextRef="#ctx0" brushRef="#br0" timeOffset="19339.64">14083 13879 34 0,'0'6'17'0,"3"0"-21"0,-3-6 29 0,0 0-26 16,4 3 1-16,-1-3-1 16,1 0 1-16,0 0-2 15,-4 0 1-15,0 0-8 16,7-3 0-16</inkml:trace>
  <inkml:trace contextRef="#ctx0" brushRef="#br0" timeOffset="19593.27">14312 13876 34 0,'4'15'17'0,"-4"10"-19"0,0-18 28 15,0 2-26-15,-4 4 1 16,4-1-1-16,-3-3 0 16,3 1-1-16,0-1 0 15,0-2-4-15,0-4 1 16,0-3-5-16,3-10 0 15</inkml:trace>
  <inkml:trace contextRef="#ctx0" brushRef="#br0" timeOffset="19820.66">14503 13841 21 0,'7'31'10'0,"-7"-18"-6"16,3-10 12-16,-3 3-14 16,0 4 0-16,0-1 0 15,0 1 0-15,0-1-4 16,0-3 1-16,0 1-3 16,0-4 0-16,7-10-4 15,-7-2 1-15</inkml:trace>
  <inkml:trace contextRef="#ctx0" brushRef="#br0" timeOffset="20058">14637 13882 21 0,'7'12'10'0,"0"17"-6"0,-7-23 17 16,0 3-19-16,3 1 0 15,-3 2 2-15,0 1 1 16,0-1-6-16,0-2 0 16,0 2 3-16,0-5 0 0,0-4-4 15,0-3 0-15,7-3-7 16,1-7 0-16,2-6 0 16,4-2 0-16</inkml:trace>
  <inkml:trace contextRef="#ctx0" brushRef="#br0" timeOffset="20298.89">14806 13850 9 0,'7'16'4'0,"4"-6"1"16,-8-10 4-16,4-4-5 15,-3 8 0-15,-4-4 4 16,0 0 1-16,0 0-9 16,3 3 1-16,1 3 7 15,-4 3 1-15,0 4-2 16,0 3 0-16,-4 2-3 15,4-2 1-15,-3 0-4 16,3-4 1-16,-4-2-3 0,4-1 1 16,0-9-4-16,0 0 0 15,4-9-5-15,-1-1 1 32</inkml:trace>
  <inkml:trace contextRef="#ctx0" brushRef="#br0" timeOffset="20493.3">14975 13879 19 0,'11'3'9'0,"-4"12"-3"0,-3-11 0 0,-4 2-6 16,0 0 0-16,0 0 0 15,0 4 0-15,0-1-1 16,0 1 1-16,0-1-3 15,0-3 1-15,0 1-3 16,0-7 0-16</inkml:trace>
  <inkml:trace contextRef="#ctx0" brushRef="#br0" timeOffset="20749.22">15155 13876 33 0,'4'12'16'0,"3"16"-18"0,-7-21 35 16,0 5-33-16,0 4 0 15,-4-4-1-15,1 4 1 16,-1 0-1-16,1-1 0 15,-1-5-4-15,1-4 1 16,3-6-6-16,0-6 1 16</inkml:trace>
  <inkml:trace contextRef="#ctx0" brushRef="#br0" timeOffset="20958.86">15219 13863 20 0,'7'22'10'0,"-4"12"-3"0,-3-24 12 0,0-1-18 16,0 1 0-16,0-1-1 15,0 0 1-15,0 1-2 16,-3-1 1-16,3 1 0 16,0-1 0-16,0-6-4 15,0-3 1-15,0-9-4 16,3-7 0-16</inkml:trace>
  <inkml:trace contextRef="#ctx0" brushRef="#br0" timeOffset="21394.02">15381 13781 28 0,'14'38'14'0,"-10"6"-17"0,-4-31 24 16,0 2-21-16,-4 4 1 15,1 0 1-15,-1 0 1 16,1-4-3-16,-1-2 0 16,1-1 1-16,3-5 1 0,0-4-1 15,0-3 1-15,3-10-3 16,1-2 0-16,-1-4-2 16,1-3 0-16,-1 7-2 15,4-4 1-15,0 0-3 16,0-2 0-16,4 2 1 15,-7 3 0-15,3 4 1 16,0 9 1 0,0 0 2-16,-4 3 0 0,1 3 2 15,-1-2 1-15,1 2 2 16,-1 3 1-16,1 4 1 16,-1-1 0-16,-3 4 0 15,0 0 0-15,0-1-1 16,0-2 0-16,0-1-2 15,0-2 1-15,0-1-3 16,-3-2 1-16,-1-4-5 16,4-6 0-16,0-4-4 0,0-5 1 15</inkml:trace>
  <inkml:trace contextRef="#ctx0" brushRef="#br0" timeOffset="21591.91">15589 13904 24 0,'0'22'12'0,"4"-10"-16"0,-4-9 21 0,3 1-18 16,-3-1 1-16,4 0-4 15,-4 0 1-15,0 0-1 16,0-3 0-16</inkml:trace>
  <inkml:trace contextRef="#ctx0" brushRef="#br0" timeOffset="21813.92">15716 13781 12 0,'11'54'6'0,"-8"-17"-4"16,1-24 6-16,-4 28-5 16,0-19-1-1,0-7 0-15,0-5-3 0,0-7 0 16,0-6 0-16,-4-4 0 16,4-2-3-16,0-3 0 15</inkml:trace>
  <inkml:trace contextRef="#ctx0" brushRef="#br0" timeOffset="22176.96">15836 13760 9 0,'7'6'4'0,"4"-9"9"15,-11 3 5-15,3 9-13 16,1 0 0-16,-1 4 0 16,1 3 1-16,-1-7-9 15,1-3 1-15,-4 1 4 16,4-1 1-16,-4 0-3 15,0-3 0-15,0 0-2 16,-4 1 1-16,-3-4-3 16,3 0 1-16,1 0-2 15,-1 3 0-15,1-6-2 0,-1 6 0 16,1-3 0-16,-1-16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27:45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2985 5102 39 0,'-4'6'19'0,"15"10"-11"0,-4-13 20 0,-7 3-24 16,10 0 0-16,-6 10 2 15,3-7 0-15,-4 13-8 16,4-3 1-16,-3 6 5 15,3-6 0-15,0 0-2 16,-3-4 1-16,3 4-1 16,3-9 0-16,1 2 0 15,-1-9 1-15,1-6 0 16,7-16 1-16,-4-12 0 16,14-19 0-16,11-19-1 15,3-16 0-15,18-18-5 16,7-4 0-16,-7 7-10 0,-7 3 0 15,-4 12-8-15,-3 19 1 16</inkml:trace>
  <inkml:trace contextRef="#ctx0" brushRef="#br0" timeOffset="2163.19">3401 8024 31 0,'56'-72'15'0,"-24"-50"-2"0,-28 84 15 0,-4-12-23 16,-4-10 0-16,-14-6 3 15,-6 7 0-15,-5 2-10 16,-20 10 0-16,-7 7 7 16,3 8 0-16,-7 10-3 15,0 13 0-15,-11 12-3 16,-6 3 0-16,-5 19-2 15,1 7 1-15,4 12-2 16,6 6 0-16,1 3-2 16,3 4 1 15,7 5-2-31,10-8 1 0,1 11 0 0,17 4 0 0,0 7 0 16,15 8 1-16,-1 7 2 0,14-6 1 15,8 6 1-15,14-6 1 16,3-10 3-1,18-6 0-15,-1-13 1 0,22-9 1 16,18-6 0-16,14-19 0 16,10-19 1-16,18-9 0 15,11-13-1-15,-8-15 1 0,-3-10-1 16,-25-6 0 0,4-13 0-16,-11-9 0 0,-10-7-2 15,-15 1 0-15,-13 6-2 16,-15-3 0-16,-21-7-1 15,-17 4 0 17,-19 2-1-32,-6 7 1 0,-28 7-3 0,-8 11 1 0,-31 11-2 15,0 8 0-15,6 14 0 16,-6 8 0-16,11 10 0 16,-5 6 0-16,8 10 1 15,-3 6 0-15,20 6 1 16,4 0 0-16,11 7 0 15,3 6 0-15,11-4 0 16,-1 7 1-16,12 6 0 16,-5 4 0-16,19 2 0 15,-1 13 0-15,11-6-1 0,0 0 1 16,4-4-2-16,13-6 1 16,12 7 0-16,20-7 1 15,4-9 2-15,14-9 0 31,3-13 3-31,5-16 0 0,20-15 3 16,-3-13 0-16,17-16-1 0,-10-15 1 16,-11-13-2-16,11-13 0 15,-18-2-3-15,-7-10 1 16,-18-13-3-16,-27 4 1 16,-15 6-1-16,-18-6 0 0,-17 12-1 15,-18 10 1-15,-21 12-4 16,-28 6 1-16,-14 22-5 31,-4 17 0-31,-7 17-4 0,-7 14 0 0,4 15 0 16,13 9 0-16,8 10 0 15,14 10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27:58.2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10904 2348 25 0,'-3'0'12'0,"6"0"-2"0,-3 0 13 16,0 0-19-16,0 3 0 15,0 1 2-15,0-1 0 16,0 6-8-16,0 10 1 15,0 6 4-15,0 10 1 16,0 2-3-16,4 20 0 16,3 8-1-16,-4 17 1 15,-3 9-1-15,-3-3 0 16,-4-19-1-16,3-7 0 0,1-15-3 16,-4-21 0-16,3-8-6 15,-3-14 1-15,7-17-3 16,0-9 1-16</inkml:trace>
  <inkml:trace contextRef="#ctx0" brushRef="#br0" timeOffset="361.35">10774 2395 35 0,'3'25'17'0,"8"-6"-16"16,-11-19 33-16,7 0-32 16,0 0 0-16,4 7 3 0,6-7 0 15,1 0-5-15,7 0 0 16,3 0 4-16,11 0 1 16,-1-7-2-16,8 4 1 15,4-3-1-15,-4 3 0 16,-8 3-2-16,-6 3 1 15,-11 6-2-15,-7 10 1 16,-14 6-3-16,-7 13 0 16,-7 12-3-16,-3-12 0 15,-8 12-1-15,-3 6 0 16,3-9-2-16,0-3 0 0,1-3-4 16,2-10 1-16,1 1-1 15,7-14 1-15</inkml:trace>
  <inkml:trace contextRef="#ctx0" brushRef="#br0" timeOffset="602.67">11349 2866 41 0,'-7'34'20'0,"0"-15"-29"15,7-16 42-15,0 10-34 16,0 6 0-16,0-10-7 16,0 3 1-16,0-5 0 0,3-7 1 15</inkml:trace>
  <inkml:trace contextRef="#ctx0" brushRef="#br0" timeOffset="781.78">11314 2706 26 0,'10'25'13'0,"-10"-13"-13"0,4-5 16 0,3-7-17 16,3 0 1-16,1-7-3 15,3 7 0-15,0 0-2 16,7-3 0-16</inkml:trace>
  <inkml:trace contextRef="#ctx0" brushRef="#br0" timeOffset="1067.48">11730 2584 29 0,'7'3'14'0,"-14"6"-12"15,3 0 24-15,-3 1-26 16,-3 12 1-16,-4 0-1 16,-4 0 1-16,0 0-3 15,1 0 1-15,3 3-1 0,-1 0 1 16,5-3-1-16,3 0 1 16,7-3 0-16,7-10 1 31,21-6 1-31,-3 3 0 15,-1-6 0-15,-2 0 1 16,-8 3-2-16,-4 4 0 16,-6 2-4-16,-11 1 1 15,-7-1-6-15,-4 0 1 16</inkml:trace>
  <inkml:trace contextRef="#ctx0" brushRef="#br0" timeOffset="1352.88">11931 2217 24 0,'14'-10'12'0,"11"7"0"15,-25 3 17-15,7 0-27 16,0 0 0-16,-4 9 1 15,-3 10 0-15,-3 16-4 16,-8 18 0-16,1 19 2 16,-1 3 1-16,1 20-2 15,-1-1 1-15,7-7-2 16,1-14 1-16,-1-17-4 16,1-9 0-16,-4-22-7 15,3-15 0-15</inkml:trace>
  <inkml:trace contextRef="#ctx0" brushRef="#br0" timeOffset="1848.49">11910 2888 25 0,'35'12'12'0,"39"-9"-8"0,-53-6 13 0,8 3-16 15,2-9 0-15,-2-1 2 16,-1 1 0-16,0-4-4 16,-3 1 1-16,-4-7 3 15,-4 3 0-15,-2 7-1 16,-8-7 1-16,0 7-2 16,-7 9 1-16,-4-6-1 15,-3 6 1-15,-7 12-2 16,0 1 1-16,-4 12-1 15,1 0 0-15,-1-6-1 16,4 3 0-16,0 0 0 16,3 0 0-16,4 0 0 15,4-10 1-15,3 7 0 16,7-7 1-16,0-2-1 16,3-7 0-1,1 3 0-15,-1-12 0 0,1 0 0 0,0-4 0 16,-1 1 0-16,1-1 0 15,-1 1-1-15,1 9 1 16,0 6-1-16,-1 4 1 16,-3-7-1-16,0 6 1 15,0 7-3-15,0 0 1 16,-3-4-5-16,3 1 1 16,0-1-3-16,-4-5 0 15</inkml:trace>
  <inkml:trace contextRef="#ctx0" brushRef="#br0" timeOffset="2268.71">12393 2994 22 0,'0'41'11'0,"7"-32"-8"15,-3-5 17-15,-4-1-20 16,0-3 0-16,0 3 0 16,0-3 1-16,0 3-1 15,0-3 0-15,0 0 0 16,0-9 0-16,0-1 0 16,3-2 1-16,1-4-2 15,3-3 0-15,-4 10-1 0,1-10 0 16,-1 10-1-16,1-10 1 15,3 6 0 1,0 4 0-16,0 6 1 0,4 3 1 16,-1 0 1-16,1 9 1 15,-1 0 0-15,1-2 0 16,0 12-1-16,-4-10 1 16,0 13-1-16,0-6 1 15,-4-1-2-15,1-2 0 16,-1-4-2-16,4-3 0 15,0 1-5-15,0-14 0 0</inkml:trace>
  <inkml:trace contextRef="#ctx0" brushRef="#br0" timeOffset="5690.77">12721 2750 28 0,'18'9'14'0,"7"-9"2"15,-22 0 14-15,1-6-26 16,-4 6 0-16,0 0 1 16,-4 0 1-16,-3 0-8 0,-4-3 0 15,-3 3 5-15,0 3 0 16,0 13-3-16,3 9 1 16,1-3-2-16,-1 9 1 15,4 7-1-15,4-1 1 16,3 4-1-16,7-10 1 15,3-6-1-15,8-6 1 16,3-9-3-16,4-7 1 16,3-6-7-16,0-10 1 15,-10-6-6-15,0 0 1 16</inkml:trace>
  <inkml:trace contextRef="#ctx0" brushRef="#br0" timeOffset="6080.79">12891 2928 54 0,'7'10'27'0,"24"-20"-33"16,-20 4 53-16,-1 3-46 15,1-3 0-15,3-4 0 16,0-2 1-16,0-1-3 16,-3 1 0-16,-4-7 1 15,-3 0 0-15,-4 3-1 16,-4 7 1-16,-3 0-2 0,3 9 1 16,1 3 0-16,-1 12 0 15,1 11 0-15,-1-8 0 16,4 11 2-16,0 5 0 15,4-6 0-15,6 0 1 16,8-2-1-16,14-11 0 16,3-12-3-16,-3-3 1 15,0-3-14-15,-1-9 0 16,-2-1-1-16,-1 4 0 16</inkml:trace>
  <inkml:trace contextRef="#ctx0" brushRef="#br0" timeOffset="6680.83">14132 2690 41 0,'7'13'20'0,"11"27"-18"0,-11-24 38 0,0 9-38 15,4 3 0-15,-1 1 1 16,1 5 1-16,-1-6-4 16,5-3 1-16,-1 1 4 15,-4-17 0-15,4-6 0 16,4-6 0-16,3-6-2 15,7-7 1-15,1-9-5 16,2-7 0-16,5-2-8 16,-8 6 1-16,-3 3-11 15,-8-7 1-15</inkml:trace>
  <inkml:trace contextRef="#ctx0" brushRef="#br0" timeOffset="6981.03">14753 2668 52 0,'7'22'26'0,"-3"3"-27"0,-4-15 42 15,-4-4-41-15,-3-3 0 16,-3-3-1-16,-5 6 1 16,-2-3-1-16,3 7 0 0,0 2-1 15,0 1 0-15,-1 3 0 16,8-4 1-16,0 4 0 15,4 0 1-15,3-4 0 16,0 4 1-16,14-10 0 16,4 0 1-16,3 1-2 15,0-1 1-15,-7 3-2 16,-3-6 1-16,-11 13-6 16,-11-3 1-16,-7 9-10 15,-10 6 1-15</inkml:trace>
  <inkml:trace contextRef="#ctx0" brushRef="#br0" timeOffset="8016.92">15910 2637 39 0,'21'25'19'0,"1"47"-10"0,-15-63 20 15,3 7-26-15,-3 9 1 16,4-6 0-16,-4 3 1 16,0 0-7-16,0-10 1 15,0 4 4-15,0-3 1 16,0-1-3-16,0-9 0 16,4 4-1-16,-1-7 0 15,5-10-3-15,-1-12 0 16,0-6-2-16,0-10 0 0,0-15-10 15,0 0 0-15</inkml:trace>
  <inkml:trace contextRef="#ctx0" brushRef="#br0" timeOffset="8423.43">16330 2856 61 0,'11'10'30'0,"6"-17"-37"16,-6 4 55-16,3-6-48 16,4-10 1-16,3 3 0 15,0 7 0-15,-3-10-2 0,-4-3 1 16,0 3 0-16,-4 1 0 15,-3-4-2-15,-7 6 1 16,-3-3-3-16,-4 13 1 16,-4 12-3-16,1 4 1 15,-4 8-1-15,3-8 0 16,0 15 2-16,4-3 0 16,4 9 1-16,3-3 1 0,3 1 2 15,4-4 0 1,8 3 0-16,2 0 1 0,1-6-3 15,3-9 1-15,0-4-9 16,4-9 1-16,-4-9-2 16,-3-7 0-16</inkml:trace>
  <inkml:trace contextRef="#ctx0" brushRef="#br0" timeOffset="8693.19">16778 2035 47 0,'0'34'23'0,"4"51"-23"16,-4-66 47-16,0 21-47 0,-4 4 1 15,1 19-1-15,-1 12 0 16,4 4-1-1,0-13 1-15,0-1-1 0,0-2 0 16,0-10-4 0,4-9 0-16,3-12-8 0,0-7 1 15,0-9-2 1,-4-13 0-16</inkml:trace>
  <inkml:trace contextRef="#ctx0" brushRef="#br0" timeOffset="8963.41">17029 2700 43 0,'7'0'21'0,"-4"12"-25"0,-3-12 42 0,0 0-38 0,-3 0 0 0,-4 0 2 16,-4 3 0-16,0 3-2 16,1 4 0-16,-1 2 0 15,1 10 0-15,-1 7-1 16,8-7 1-16,-4 0-3 15,3-4 1-15,0-8-1 16,8-7 0-16,7-3 2 16,3-10 0-16,3-2-1 15,1-4 0-15,0 1-8 16,-1 2 0-16,1-3-1 16,0 1 1-16</inkml:trace>
  <inkml:trace contextRef="#ctx0" brushRef="#br0" timeOffset="9234.39">17339 2731 47 0,'7'28'23'0,"-3"-34"-30"0,-4 6 49 16,-4 0-42-16,-3-3 1 15,-7 6-1-15,0 6 1 0,0 7-2 16,-4 9 1-16,4-3 1 16,3 0 0-16,4-3-1 15,4 3 1-15,3 0-1 16,7-4 0-16,3-5-4 16,5 0 0-16,2-10-10 15,1-6 1-15</inkml:trace>
  <inkml:trace contextRef="#ctx0" brushRef="#br0" timeOffset="9500.89">17512 2819 43 0,'0'28'21'0,"-4"-16"-22"0,4-5 30 15,0-4-29 1,4 3 1-16,-4 0-1 0,0 4 0 16,0-1-5-16,3-9 1 15,-3 0-7-15,7-9 0 16</inkml:trace>
  <inkml:trace contextRef="#ctx0" brushRef="#br0" timeOffset="9847.58">17565 2333 8 0,'28'-22'4'0,"7"-32"7"0,-17 36-9 0,7 2-2 16,3-12 0-16,4-7-1 16,-4 4 1-16,-3-1 0 15,-4-8 0-15,-7 11 1 16,0 8 1-16,-3 8 0 16,-8 10 1-16,-3 6 0 15,-3 6 0-15,-1 13 0 16,0-9 0-16,-10 28-2 15,0 21 0 1,0 4 0-16,0 22 0 0,3 3 2 16,8-3 0-16,3 3 0 0,3-10 1 15,1-21-3-15,-1-16 1 16,5-10-3-16,-5-6 1 16,-3-12-9-16,-3-6 1 15</inkml:trace>
  <inkml:trace contextRef="#ctx0" brushRef="#br0" timeOffset="10015.07">17660 2696 20 0,'39'4'10'0,"60"-23"-9"0,-75 6 11 0,5 1-20 16,9-1 0-16,12 4-2 15,3-10 0-15</inkml:trace>
  <inkml:trace contextRef="#ctx0" brushRef="#br0" timeOffset="10189.7">18175 2662 23 0,'-28'59'11'0,"-18"-2"-10"0,32-32 23 15,-7 13-24 1,-4 9 1-16,4 9-1 16,7 16 1-16,0-9-9 0,3-10 1 15</inkml:trace>
  <inkml:trace contextRef="#ctx0" brushRef="#br0" timeOffset="10350.62">17886 2652 38 0,'28'57'19'0,"0"-13"-27"0,-17-32 32 0,3 7-32 16,0 0 1-16,0-6-11 16,-3-4 1-16</inkml:trace>
  <inkml:trace contextRef="#ctx0" brushRef="#br0" timeOffset="14187.27">2635 3706 14 0,'7'3'7'0,"-14"-22"0"16,14 13 7-16,-7 0-11 15,11 0 0-15,-4-4 3 16,7 1 1-16,4 6-8 16,3 0 1-16,-3 3 5 15,3-7 1-15,-4 10-3 16,-3-3 1-16,4 0-1 16,3-3 0-16,7 0-1 0,1-3 0 15,2 0 0-15,1-1 0 16,0 4-1-16,3-3 1 15,4 6 0-15,-4 6 0 16,11-6-1-16,-7 3 0 16,3-3 1-16,-10 0 0 15,7 0-1-15,3-3 1 16,8 3 0-16,6 0 0 16,-7 0-1-16,1 0 1 15,-1 3-1-15,4 4 0 16,14 2 0-1,-7-3 0-15,-7 1 0 32,-4-4 0-32,1 0 0 0,-4-3 1 0,-4 0 0 15,-10 0 0-15,7 0-1 16,-1 0 0-16,5-6 0 16,3 6 0-16,-4-4-1 15,4 1 0-15,7-3 0 16,0 0 1-16,10-4-1 15,-6 7 0-15,-1-6 0 16,11-1 1-16,14-5-1 16,0 5 0-16,7 1-1 15,1-1 1-15,-19 1 0 16,1-7 0-16,3 7 0 16,0 6 0-16,7-3-1 15,-3-1 1-15,3 4 0 16,-11 3 0-16,1 10 0 15,10-10 0-15,0 6 0 0,-7-6 0 16,0 6-1-16,-10-6 1 16,-8 3-1-16,-10 4 1 15,-7-4-1-15,-4 6 1 32,1-6 0-32,-12 3 0 15,1-2-1-15,-14 2 0 16,-1 3 0-16,1-6 1 15,-4 1-1-15,-7-4 0 0,0 0 0 16,-4 0 0-16,-3-4-5 16,-7 4 1-16,0-6-11 15,-11-10 1-15</inkml:trace>
  <inkml:trace contextRef="#ctx0" brushRef="#br0" timeOffset="19486.84">23319 2891 25 0,'0'19'12'0,"0"-10"-1"15,0-6 12-15,0 7-22 16,0 2 1-16,3 10 1 16,-3 3 1-16,0 0-4 15,0-3 1-15,4 6 4 16,-1 7 0-16,4 6-1 15,-3-10 0-15,-1 10-1 16,1-4 0-16,-1 10-1 16,1-6 0-16,-4 6-2 15,0 7 0-15,-4-4 0 16,4 6 0-16,0 13 0 16,0-16 0-16,0 13 0 0,0 0 0 15,-3 9 0-15,-1 4 0 16,4-4 0-16,0 13 0 15,4 0 0-15,-1-4 0 16,-3 17 0 0,0 5 0-16,4 4 0 0,-1-3 0 15,1 9-1-15,-4 0 1 16,3 3 0-16,5-3 1 16,-1 6-2-16,-4 1 1 15,4-1 0-15,0 6 0 16,11 114-1-1,-15-117 1-15,4 4 0 0,1-4 0 16,-1-6 0-16,3 7 0 16,-3-1 0-16,0 1 0 15,0-1 0 1,0 1-1-16,0 2 0 0,4-2-1 16,0-7 0-16,-4 0 0 15,0-3 1 1,-4 3-1-16,4 0 1 0,-3-3 2 15,-4-3 0-15,0 6 0 16,0 4 0-16,0 2-1 16,0-3 1-16,0-2-1 15,0-1 1-15,0 0-1 16,0-3 1-16,-4 0 0 16,-3-3 0-16,4-3 1 15,-8 9 0-15,4-3-1 0,-4-3 1 31,1 9-1-31,3-6 1 16,0 6-2-16,-4-12 1 0,-3-3-1 0,0-7 0 16,0-9-1-16,0-6 0 15,3-7-2-15,4 7 0 16,0-10-2-16,0-3 0 16,0-6-7-16,-4-3 1 0,4-20-3 15,-3-11 1 1</inkml:trace>
  <inkml:trace contextRef="#ctx0" brushRef="#br0" timeOffset="20553.55">22324 10338 28 0,'3'7'14'0,"22"-7"-12"16,-14 0 24-16,6 0-23 16,8 0 0-16,7-7 3 15,10 4 0-15,4 0-8 0,10-3 1 16,4 3 5-16,4 3 1 15,6 0-2-15,15 3 0 16,10 3 0-16,4 0 1 16,3 1-1-16,11-1 1 15,11 0-2-15,13-6 1 16,1 3-1-16,7 4 1 16,13-1-1-16,-6 3 0 15,7 7-1-15,21 3 1 16,-11 3-1-16,7 3 1 15,18-6-1-15,-3-4 0 0,6 1-1 16,1 0 1-16,7 2-1 16,17 4 1-1,-10 0-1-15,6 0 0 0,-3-3 0 16,4 0 0-16,14-7 0 16,-7-2 1-16,10-4-1 15,-10-3 1 1,7-3 0-16,-4 0 0 0,-3 0-1 15,10 0 0-15,-10-3-1 16,7 3 1-16,-18-6 0 16,4 0 0-16,3-4 0 15,-14-2 1-15,-7-1-1 16,7 1 1-16,-17 2 0 16,-11 4 0-16,0 6-1 15,-18 0 0-15,-24 3 0 16,-8 0 0-16,-10-3-2 15,-14 0 0-15,-14-3-4 0,-18 0 1 47,-14-3-9-47,-15-4 0 0,-16 1-4 0,-5-4 0 0</inkml:trace>
  <inkml:trace contextRef="#ctx0" brushRef="#br0" timeOffset="21198.34">31665 10213 31 0,'0'19'15'0,"14"0"-8"0,-6-16 22 0,-1 6-28 0,3 0 1 0,11 1 0 15,11 2 1 1,46 20-2 0,-1-1 1-16,1-3 1 0,-18 1 0 15,-7-4-1-15,-4-3 1 16,-10-10-2-16,-4 4 1 16,-10-4-4-16,-11 4 1 15,-7 6-1 1,-10 6 0-16,-1 0-1 0,-3 1 0 15,-4-1 0-15,-6 6 1 0,-4-2 0 16,-1 2 0 0,-2 1 1-16,3-1 0 15,-1-2 0-15,8-1 1 0,0-3 0 16,4-6 1-16,-1-6-1 16,4-7 0-16,-4-6 0 15,1-9 0 1,-4-6 1-16,0-10 0 0,-4-13 1 15,-3-3 0-15,0-18 0 16,-1-7 0-16,-2-12-1 16,-4 6 0-16,-4 0-8 15,0 6 1-15,0 4-6 16,8 12 0-16</inkml:trace>
  <inkml:trace contextRef="#ctx0" brushRef="#br0" timeOffset="22099.82">32794 10410 28 0,'-3'19'14'0,"10"3"-6"16,-4-15 18-16,1-1-24 16,-4 3 1-16,0 4 2 15,-4-1 1-15,-3 4-7 16,-3 9 1-16,-4 6 4 15,-4 4 0-15,-7 9-2 16,1 9 0-16,2 13-1 0,5 3 0 16,6-9-1-16,8-7 1 15,6-9-3 1,8-13 0-16,3-15-6 0,0-13 0 16,0-22-5-16,-10-12 0 15</inkml:trace>
  <inkml:trace contextRef="#ctx0" brushRef="#br0" timeOffset="22285.72">32498 10570 56 0,'14'19'28'0,"32"0"-31"0,-28-19 54 0,13 0-50 15,8 0 1-15,3 0-2 16,18 3 0-16,0 3-8 15,0 4 0-15,-3-4-9 16,-8-3 1-16</inkml:trace>
  <inkml:trace contextRef="#ctx0" brushRef="#br0" timeOffset="23421.66">22881 3088 33 0,'7'13'16'0,"4"-7"-6"16,-4-6 17-16,3 0-24 15,8-3 0-15,7-3 3 16,3-13 1-16,0-16-8 16,4 7 0-16,0-13 4 15,-1-6 1-15,-2 4-2 16,-1-1 0-16,-3 0-2 15,-1 6 0-15,-3 0-1 16,-3 13 0-16,0 7-1 16,-1 2 0-16,-2 16-1 0,-1 16 1 15,0 2-1-15,-4 1 1 16,1 9 0 15,-4 13 0-15,0-6 1-16,0 12 1 0,0 0 0 0,4-3 0 0,-1 6 0 15,1-3 1-15,3 0 0 0,7-3 1 16,0-10-1-16,0-9 1 16,4-3 1-16,0-9 0 15,0-4-1-15,-4-15 1 16,-7-7-1-16,-4-2 0 16,-10-1-1-16,-10-3 0 0,-15 4-1 15,-7 2 1-15,-13-3-2 16,-22 7 1-1,-8 6-2-15,-2 6 0 0,-1 13-3 16,8 2 0-16,3 8-10 16,3 2 1-16</inkml:trace>
  <inkml:trace contextRef="#ctx0" brushRef="#br0" timeOffset="24591.73">23491 1812 21 0,'18'-19'10'0,"14"-21"3"0,-25 30 4 15,4 1-12-15,-1-4 0 16,1 1 3-16,-4 2 1 16,-4 7-10-16,1-3 1 0,-4 6 7 15,0 6 0-15,-11 13-3 16,-6 9 0-16,-8 16-2 15,-3 3 1-15,-4 13-4 16,-14 9 1-16,4 6-3 16,-1 3 0-16,1-12-2 15,7-6 1-15,7-7-9 16,6-18 0-16,8-26-1 16,7-6 1-16</inkml:trace>
  <inkml:trace contextRef="#ctx0" brushRef="#br0" timeOffset="24774.03">23149 1740 45 0,'36'63'22'0,"9"12"-31"0,-30-50 46 15,6 10-36-15,0 8 0 16,0-5-3-16,-3-3 1 15,-4-20-11 1,-14-12 1-16</inkml:trace>
  <inkml:trace contextRef="#ctx0" brushRef="#br0" timeOffset="27113.62">2053 4810 46 0,'-7'19'23'0,"7"6"-12"0,-3-9 23 15,-4-4-32-15,-4 10 1 0,0-6 1 16,-6-1 0-16,-4 4-6 16,-1-3 1-16,-6 3 3 15,-4-1 0-15,-6-5-3 16,-1 0 0-16,7-4-3 16,-7 0 1-16,8 4-2 15,2-4 0-15,8 1-3 16,0-1 1-16,3 1-1 15,8-1 0-15,10 4 1 16,0-4 1-16,0 13 1 16,0 9 1-16,0-6 2 15,-7 10 0-15,3 2 2 16,4 14 0-16,-10 2 0 16,3 0 0-16,3 1 0 15,-3-7 0-15,0 0 1 16,3 0 1-1,8 9 3 1,10-9 0-16,-3-6 2 16,3-7 0-16,3-9-1 0,-6-3 1 15,7-9-2-15,3-4 1 16,0-9-7-16,-3-6 1 16,6-3-8-16,1-4 0 15,0-3-5-15,-8-9 0 16</inkml:trace>
  <inkml:trace contextRef="#ctx0" brushRef="#br0" timeOffset="27341.14">1630 5666 41 0,'7'6'20'0,"14"-28"-18"16,-10 10 34-16,6-1-33 16,12-2 0-16,2 2-1 15,8 4 1-15,-7-4-9 16,0 4 0-16,-4-7-6 16,4-6 0-16</inkml:trace>
  <inkml:trace contextRef="#ctx0" brushRef="#br0" timeOffset="27566.39">2254 5428 37 0,'-10'34'18'0,"-11"4"-17"0,13-29 23 15,-2 1-24-15,-11 5 0 16,0 4-2-16,3 3 1 16,-3 0-4-16,0-3 1 0,3-3-6 15,0-10 1-15</inkml:trace>
  <inkml:trace contextRef="#ctx0" brushRef="#br0" timeOffset="27790.31">2018 5450 41 0,'18'22'20'0,"10"-10"-22"15,-18-2 38-15,8 2-34 16,3 4 0-16,4 6-1 15,10 6 0-15,-3 0-5 16,7 0 0-16,-11 4-8 0,-3-13 1 16</inkml:trace>
  <inkml:trace contextRef="#ctx0" brushRef="#br0" timeOffset="28091.71">1408 6061 56 0,'0'28'28'0,"31"-25"-28"0,-13-3 48 0,21 0-44 15,10 0 0-15,32-9 1 16,0-10 0-16,29 0-8 16,10-6 1-16,0-3 1 15,-14 0 1-15,-15 0-12 16,-10-1 1-16,-10-2-8 16,-15 9 0-16</inkml:trace>
  <inkml:trace contextRef="#ctx0" brushRef="#br0" timeOffset="28421.66">2625 4543 58 0,'7'44'29'0,"-4"38"-32"0,-3-54 50 0,0 28-47 15,7 29 0-15,-7 25-2 16,0 22 1-16,11 2-2 15,-4-5 1-15,-7-10-13 16,3-22 1-16,8-18-2 16,17-13 0-16</inkml:trace>
  <inkml:trace contextRef="#ctx0" brushRef="#br0" timeOffset="29261.77">3849 5186 44 0,'0'32'22'0,"0"8"-24"16,7-33 41-16,-7 11-38 16,0 8 1-16,0 5-1 15,3 19 1-15,4 19-3 16,-7 9 0-16,11-2 0 16,-7-4 0-16,3-13-6 15,-7-18 1-15,7-16-8 16,-4-12 1-16,-3-26 0 15,0-9 0-15</inkml:trace>
  <inkml:trace contextRef="#ctx0" brushRef="#br0" timeOffset="29604.64">3627 5240 43 0,'0'28'21'0,"31"-41"-28"0,-20 10 47 16,7-3-39-16,13-7 1 15,1 1 2-15,14-4 0 16,14 3-3-16,10 7 0 16,-10-3 3-16,11 3 1 0,-11 6-1 15,0 6 1-15,-11 9-2 16,-10 11 0-16,-18 8-3 15,-10 19 0-15,-11 1-1 16,-14 5 1-16,-11 4-3 16,0-7 0-16,-13 10-2 15,-8-3 0-15,3-7-3 16,1-5 1 15,-4-4-9-31,7-16 0 16</inkml:trace>
  <inkml:trace contextRef="#ctx0" brushRef="#br0" timeOffset="29981.43">4385 5807 43 0,'0'44'21'0,"0"-31"-22"0,0-10 33 15,0-3-33-15,0 0 1 16,-7-3 0-16,7-7 0 16,0-2 0-16,0-7 0 0,0 0 0 15,0-3 1 1,7 6-1-16,-7 1 1 0,11 2 1 15,-4 4 0-15,3-1 0 16,4 1 1-16,4 3-1 16,0-7 1-16,3 7-2 15,0 0 1-15,0-1-3 16,-3 4 1-16,-1 6-7 16,5 0 0-16,-1-3-8 15,-11-3 1-15</inkml:trace>
  <inkml:trace contextRef="#ctx0" brushRef="#br0" timeOffset="30195.31">4784 5741 39 0,'0'32'19'0,"0"-10"-22"0,0-22 28 15,0 3-26-15,0-3 0 16,0 0-5-16,-7-3 1 16,3-4 0-16,4-2 1 15,-7-4-6-15,-4-2 0 16</inkml:trace>
  <inkml:trace contextRef="#ctx0" brushRef="#br0" timeOffset="30389.2">4724 5566 41 0,'3'22'20'0,"-6"-22"-27"0,3 0 42 0,0-7-36 16,0-2 1-1,3 3-1-15,4-1 1 16,0 1-4-16,4 6 1 0,-8-6-8 15,5 0 0-15</inkml:trace>
  <inkml:trace contextRef="#ctx0" brushRef="#br0" timeOffset="30687.65">4981 5650 31 0,'11'54'15'0,"3"-45"-5"0,-11 0 20 16,1 4-29-16,0 0 0 16,-1-1 2-16,-3 1 0 15,4-4-3-15,-4-3 0 16,7-3 3-16,-7 1 0 16,0-4 0-16,10-10 0 15,-6-2-2-15,6-1 1 0,1 1-3 16,3-4 0-1,-3-3-2-15,3-3 0 0,3 3-2 16,-6-3 0-16,0 4-4 16,6 2 0-16,-6 3-3 15,-8 1 0 1</inkml:trace>
  <inkml:trace contextRef="#ctx0" brushRef="#br0" timeOffset="30991.05">5253 5650 58 0,'10'22'29'0,"29"-15"-42"16,-21-11 60-16,7-2-47 15,3-3 0-15,4-7-1 16,-8 0 0-16,-3-2 0 16,-6 2 1-16,-8 0-2 15,-7-3 0-15,-7 1-3 0,-8 5 1 16,-6 7-2-16,0 6 1 15,-4 12 0-15,11 7 0 16,0 9 2-16,4 1 0 16,6 5 3-16,8 10 1 15,6-6 1-15,15-7 0 32,14-12-1-32,-4-13 1 15,11-9-7 1,3-10 1-16,-6-15-7 15,-15 0 1-15</inkml:trace>
  <inkml:trace contextRef="#ctx0" brushRef="#br0" timeOffset="33134.74">7034 5023 23 0,'4'0'11'0,"-8"0"9"16,4 0 12-16,0 3-26 16,0 4 1-16,-3 2 4 15,3 10 0-15,0 3-14 16,-4 9 0-16,4 16 9 16,0 10 0-16,7 12-6 15,0 3 0-15,1-3-10 16,-1-13 0-1</inkml:trace>
  <inkml:trace contextRef="#ctx0" brushRef="#br0" timeOffset="33464.01">7317 5098 46 0,'17'26'23'0,"1"-5"-11"0,-18-11 21 16,0-1-32-16,0 4 1 0,-11-1-1 15,4 4 0-15,-3 0-2 16,-1 3 1-16,4-4 0 16,4 1 0-16,-5 0-1 15,16-1 1-15,-1-2 0 16,10-1 1-16,8 4 0 15,3 0 1-15,4 3-1 16,-11-7 1-16,-3-3-1 16,3 13 1-16,-21 0-4 15,0-3 0-15,-11 3-8 16,-13 0 0-16,-12-9-6 16,-3 2 0-16</inkml:trace>
  <inkml:trace contextRef="#ctx0" brushRef="#br0" timeOffset="33691.54">7331 5029 64 0,'24'22'32'0,"33"-28"-36"0,-47-3 62 16,19-1-58-16,13-9 1 15,18-9-1-15,18-13 1 16,-4 4-4-16,-7-10 0 16,-7 6-7-16,-11 3 1 15,-3 4-10-15,-14 15 0 0</inkml:trace>
  <inkml:trace contextRef="#ctx0" brushRef="#br0" timeOffset="34500.3">8223 5534 44 0,'11'38'22'0,"-11"-4"-16"0,3-27 30 0,1 2-34 16,3 1 0-16,-7-4 1 16,0 0 0-16,0 0-4 15,0-6 0-15,3-9 3 16,1 0 0-16,3-7-2 15,0 0 1-15,0 4-2 16,4-4 1-16,-1 7-1 16,1-1 1-16,0 10-1 15,-1-6 0-15,4 6-1 16,0 0 1-16,-3 0 0 16,-8 0 0-16,8 0-1 15,-4-3 1-15,0 0 0 16,4-1 1-16,-1 4-1 15,-10 0 1-15,7 4-1 16,-3 2 1-16,-1 3-2 16,-3 1 1-16,4-4-2 0,-4-3 0 15,0-3-1-15,3-6 0 16,1-4 1-16,3 7 0 16,4-6 2-16,6-4 0 15,-6-2 2-15,3 5 0 16,-3 1 1-16,3 9 0 15,-4 3 0-15,-3 3 1 16,0 0-1-16,0-2 1 16,0-1-1-16,1 3 1 15,-1 0-1-15,0 1 0 16,3-1-1-16,1 0 1 16,3 0-3-16,4 1 1 0,-1-4-8 15,1-3 1-15,3-10-7 16,0 7 1-16</inkml:trace>
  <inkml:trace contextRef="#ctx0" brushRef="#br0" timeOffset="34701.61">8915 5497 38 0,'-4'40'19'0,"-6"-33"-22"16,6-1 30-16,1 0-29 16,-1-3 1-16,0 1-10 15,1-8 0-15,-1-2 7 0,1-3 0 16</inkml:trace>
  <inkml:trace contextRef="#ctx0" brushRef="#br0" timeOffset="34893.46">8837 5133 31 0,'7'0'15'0,"4"-25"-11"0,-1 12 24 0,-6-6-28 16,6 4 0-16,1-20 0 15,3 7 0-15,7-6-3 16,-10-4 1-16,7 3-8 15,3-2 1-15</inkml:trace>
  <inkml:trace contextRef="#ctx0" brushRef="#br0" timeOffset="35101.32">9084 4684 39 0,'11'82'19'0,"6"28"-15"15,-13-76 31-15,-1 20-34 16,4 21 1-16,0 19-2 16,4 3 1-16,-4 3-2 15,4-2 0-15,-4-17-3 16,0-18 1-16,0-16-8 16,0-16 1-16,0-15-3 0,4-16 1 15</inkml:trace>
  <inkml:trace contextRef="#ctx0" brushRef="#br0" timeOffset="35447.78">9423 5450 55 0,'10'34'27'0,"15"-21"-33"0,-14-7 57 0,3-6-50 15,3-6 0-15,1-10-1 16,0-3 0-16,-4 0-1 16,0-3 0-16,-4 0 0 15,-3 1 0-15,-7-1-3 16,-3 0 1-16,-1 9-2 16,-3 7 0-16,-3 9 0 15,-1 9 1-15,1 17 0 16,3-1 0-16,-1 6 2 15,5-12 1-15,-1 0 1 16,4-3 1-16,7 0-1 16,4-7 1-16,7-5-4 15,3-7 1-15,0 0-9 16,4-16 0-16</inkml:trace>
  <inkml:trace contextRef="#ctx0" brushRef="#br0" timeOffset="35701.56">10001 5095 16 0,'-10'19'8'0,"-26"9"0"0,29-15 1 15,-10 3-9-15,-8 5 0 16,0 5 0-16,1-4 1 16,2-1 1-16,8 1 0 0,0-3 4 15,11-3 1-15,3 6 2 16,10 3 1-16,8 0 0 15,0 3 1-15,-1-3-4 16,-3-6 1-16,-3 3-6 16,-8 3 1-16,-10 0-10 15,-14-3 0-15,-7-9-9 16,-11-4 1-16</inkml:trace>
  <inkml:trace contextRef="#ctx0" brushRef="#br0" timeOffset="36167.96">11204 5337 60 0,'-7'34'30'0,"11"7"-37"0,-4-28 54 0,0-1-47 15,0 4 0-15,0 3-2 16,0-10 0-16,0-6-3 15,0 0 0-15,-4-6-11 16,1-19 0-16</inkml:trace>
  <inkml:trace contextRef="#ctx0" brushRef="#br0" timeOffset="36318.85">11211 5048 29 0,'14'13'14'0,"1"-13"-15"0,-8 0 10 15,3 0-22-15,4 0 1 16</inkml:trace>
  <inkml:trace contextRef="#ctx0" brushRef="#br0" timeOffset="36648.18">11384 5396 22 0,'0'-6'11'0,"25"-6"-18"16,-15 5 22-16,1-5-22 16,0-7 1-16,-4 6-3 15,3-9 1-15,1-6 11 16,-1 3 0-16,1 3-6 15,3 6 1-15,0 4 8 16,0 2 0-16,0 4 4 16,1 0 1-16,2 12 2 15,1 0 1-15,-1 7-2 16,1 9 1-16,7 6-6 16,3 10 0-16,4 6-5 0,3 3 1 15,-7-13-7-15,0-12 0 16,1-12-10-1,-1-7 0-15,0-19-1 0,7-3 0 16</inkml:trace>
  <inkml:trace contextRef="#ctx0" brushRef="#br0" timeOffset="37352.68">13173 4672 47 0,'0'9'23'0,"-4"-9"-18"0,11-3 47 16,4-3-48-16,3 3 0 15,11-7 3-15,10 4 1 16,11 6-10-16,0-3 1 0,-4 3 5 15,4 0 1 1,-7 3-3-16,-4 7 0 0,-7 2-3 16,-7 4 1-16,-7-4-4 15,-3 10 1-15,-11 3-1 16,-4 10 0-16,-6-4-1 16,3 4 1-16,-4-4 0 15,-3 4 0-15,-3 5 2 16,-1 4 1-16,0-9 1 15,4 5 0-15,4 1 0 16,2-3 1-16,5-7-2 16,6-3 0-16,5-2-1 15,6-11 1-15,7-9-5 16,7 4 1-16,11-13-9 16,10-13 0-16,4-9-1 15,0-3 0-15</inkml:trace>
  <inkml:trace contextRef="#ctx0" brushRef="#br0" timeOffset="37653.25">14090 4841 47 0,'3'-3'23'0,"-6"-6"-26"0,-1 2 46 15,-6 1-42-15,-8 3 1 16,-6 3 0-16,-5-3 0 15,-2 9-3-15,-5 0 1 0,1 16 1 16,7 7 1-16,7 2-2 16,3 10 0-16,7 0-2 15,8-1 1-15,10 4-1 16,7-12 1-16,11-10-1 16,10-16 1-16,4-9 1 15,0-13 1-15,-1-9 0 16,-2 3 0-16,-8-9-4 15,-7-1 0-15,-10-2-11 16,-11-10 0-16</inkml:trace>
  <inkml:trace contextRef="#ctx0" brushRef="#br0" timeOffset="38525.68">14679 5117 53 0,'4'28'26'0,"-1"-15"-29"0,1-10 41 16,-1 3-36 0,1-2 1-16,-1 2 1 0,4-6 0 15,0 0-6-15,4-10 1 16,0 4 3-16,-1 3 1 16,1 3-2-16,3-3 0 15,0 3-2-15,-3 0 1 16,-4 0-2-16,0 0 1 15,0 3-1-15,0-3 1 0,-4 0-1 16,1 0 0-16,3 0 1 16,-4-3 0-16,4 3 1 15,0 0 0-15,4 3-2 16,0-6 1-16,-1 3-1 16,1 0 1-16,-4 0-2 15,0 3 1-15,0-3-1 16,7-3 1-16,-3 0 0 15,-1-4 0-15,1 1 1 16,-1 0 0-16,1 0 1 16,0 3 0-16,-1 3 1 15,-3 0 1-15,0 3-1 16,0 3 1-16,0-3-1 16,0 0 1-16,1 0-2 15,2-3 1-15,1 0-5 16,3 3 1-16,3-3-9 15,1-3 0-15,-4-9-1 16,0-1 0-16</inkml:trace>
  <inkml:trace contextRef="#ctx0" brushRef="#br0" timeOffset="38707.67">15293 5105 45 0,'-4'40'22'0,"-3"7"-30"0,7-40 45 16,-3 2-38-16,-1-3 0 15,1-6-9-15,3-6 1 0,-4-6 2 16,4-7 1-16</inkml:trace>
  <inkml:trace contextRef="#ctx0" brushRef="#br0" timeOffset="38871.57">15191 4895 28 0,'14'15'14'0,"-4"-8"-7"0,-3-11 16 0,4 4-24 16,0-6 0-16,3 0-14 15,3-4 1-15,1-2 13 16,7-4 0-1</inkml:trace>
  <inkml:trace contextRef="#ctx0" brushRef="#br0" timeOffset="39169.08">15483 5136 24 0,'0'25'12'0,"0"19"-10"0,0-38 20 15,0 4-21-15,0-4 1 16,0-3-1-16,0-3 0 15,4-9-2-15,3-7 1 16,0 7-1-16,0-1 1 16,4-5-3-16,-1-1 1 15,1 0 0-15,-1 1 1 0,5 2-1 16,-1 7 1-16,0 3 2 16,0 6 1-16,0 3 1 15,0 7 0-15,-3-10 0 16,-1 6 0-16,1 0-3 15,-1 1 1-15,1-4-9 16,0-9 0-16,-1 0-1 16,11-13 1-16</inkml:trace>
  <inkml:trace contextRef="#ctx0" brushRef="#br0" timeOffset="39469.51">16062 4779 43 0,'7'-4'21'0,"-18"20"-32"16,8-10 46-16,-8 4-35 16,1 2 0-16,-4-2 0 15,0 2 0-15,-4 4 0 0,4 0 0 16,0 2 0-16,7-5 0 16,3 3 1-16,8-7 0 15,3 7 1-15,3-7 1 16,4 7 0-16,0 0 1 15,1-1-1-15,-1 1 0 16,-4 0-1-16,-3 2 1 16,-10 4-3-16,-8-9 0 15,-3 3-4-15,-7-1 1 0,-4 1-6 16,1-4 0-16,-1-2-5 31,11-10 1-31</inkml:trace>
  <inkml:trace contextRef="#ctx0" brushRef="#br0" timeOffset="40018.51">16439 5149 62 0,'4'3'31'0,"3"9"-32"15,-3-12 62-15,-1 3-61 16,4 1 1-16,-7 2-1 16,0-6 0-16,0 3-6 15,-7 3 1-15,-7-6-14 16,-14 0 0-16</inkml:trace>
  <inkml:trace contextRef="#ctx0" brushRef="#br1" timeOffset="48042.34">23460 10222 22 0,'0'16'11'0,"3"-13"-8"15,-3 3 11-15,-3-2-13 16,3 5 1-16,0 3 0 16,0 1 0-16,-4 6-3 15,4 3 1-15,-3 3 2 16,-1 0 1-16,4 3-1 15,0 4 1-15,0-7 0 16,4-7 1-16,-8 1 0 16,4 0 0-16,0-3-1 15,0-4 0-15,0-2-1 16,0-7 1-16,-7-9 0 0,4 2 0 16,-1-8-1-16,1-7 1 15,-1-6-1-15,0-3 1 16,1 0 0-16,3-7 0 15,3 4-2-15,1-1 0 16,0 1 0-16,-1 3 1 16,1 9-2-16,-1 6 0 15,4 10 0-15,-7 3 0 16,7 7-1-16,-3 2 1 16,-1 7-2-16,-3-1 1 15,4 4-1-15,-4 9 1 16,-4 1-1-16,1 5 1 0,-1-3 0 15,4 1 0-15,-3-4 1 16,3-6 0-16,0-6 0 16,0-4 0-16,0-9 1 15,-4-3 1-15,4-3 0 16,0-3 0-16,0-7 1 16,0-2 0-16,0-10-1 15,-7 0 1-15,7-4-2 16,0-8 0-16,0-1-1 15,0 0 1-15,0 7-1 16,0 3 0-16,7 6 0 16,-7 6 1-16,0 4-1 15,0 12 0-15,0 6-1 16,0 10 1-16,0 9 0 16,0 0 0-16,0 9 0 15,4 7 0-15,-4-3-1 0,0-1 1 16,-4-2-1-16,4-7 0 15,-7-6 0-15,7-6 1 16,-3-10 0-16,-1-6 0 16,1-6 1-16,3-13 0 15,-4-6 0-15,0-7 0 16,4-2 0-16,0-4 0 16,0 7-1-16,4-4 0 15,0 4 0-15,-1 9 1 16,1 3-1-16,-4 4 1 0,0 2-1 15,0 4 0-15,0-1 0 16,0 4 1-16,0 6-2 16,0 3 1-16,0 3 0 15,0 7 0-15,-4 3 0 16,1 2 0-16,-1 4 0 16,4 3 0-16,0 1 0 15,0-1 1-15,4 0-1 16,-1 0 0 15,-3-6-2-31,4-4 0 0,-4-12-14 0,3-15 1 0,4-1-2 16,4-5 1-16</inkml:trace>
  <inkml:trace contextRef="#ctx0" brushRef="#br1" timeOffset="48619.31">22948 11367 61 0,'0'12'30'0,"-7"20"-40"16,7-26 61-16,0 7-51 15,-7 2 1-15,0 14 0 16,4 5 0-16,-5 4-2 0,-2 12 1 15,-1 3 0-15,-3-3 1 16,0 4-1-16,0-7 1 16,3-10-3-16,4-9 1 15,7-6-4-15,7-6 1 16,4-10-4-16,0-9 0 16,-4-6-9-16,3-7 1 15</inkml:trace>
  <inkml:trace contextRef="#ctx0" brushRef="#br1" timeOffset="48849.82">22814 11671 52 0,'4'6'26'0,"3"1"-24"16,-7-7 44-16,3 0-44 15,4 0 1-15,4 3 2 16,-1-3 1-16,5 0-9 16,6 0 1-16,3-3-1 15,8-1 1-15,-4-2-14 16,-3 0 1-16,-11 0-3 16,7-4 0-16</inkml:trace>
  <inkml:trace contextRef="#ctx0" brushRef="#br1" timeOffset="49092.6">23043 11768 59 0,'4'3'29'0,"21"1"-36"0,-18-4 59 16,3 0-51-16,4 0 0 0,4 0-1 16,3 0 1-1,0 0-4-15,-3 0 0 0,-4 0-11 16,-3 0 1-16,-8-7-4 16,-3 1 1-16</inkml:trace>
  <inkml:trace contextRef="#ctx0" brushRef="#br1" timeOffset="49260.51">23051 11941 43 0,'14'15'21'0,"28"-15"-28"15,-28-3 37-15,7 0-38 16,4-3 0-16,3-7-13 15,4-2 0-15</inkml:trace>
  <inkml:trace contextRef="#ctx0" brushRef="#br1" timeOffset="49589.65">23650 11756 28 0,'7'0'14'0,"0"-7"-7"0,-7 7 17 16,0 0-22-16,-3-3 0 0,-4-3 0 16,0 0 1-16,-11 0-4 15,-3 2 0-15,-4 4 2 16,-3 7 1-16,7 5-2 16,0 7 1-16,-1 3-1 15,1 6 0-15,4 7-2 16,-1-1 0-16,7 1-3 15,8-7 1-15,6-9 0 16,5-7 1-16,13-9 4 16,7-9 0-16,4-6 2 15,-4-4 0-15,-3-6-2 16,-8 0 1 0,-3-6-10-16,-10 0 1 0</inkml:trace>
  <inkml:trace contextRef="#ctx0" brushRef="#br1" timeOffset="53538.02">23506 10279 25 0,'0'-7'12'0,"0"-14"6"0,-4 14 13 0,1 4-29 15,-5-3 0-15,5 0 4 16,-4 2 0-16,0-2-8 15,3-6 1-15,-3 5 4 16,0 1 0-16,0 0-1 16,-7 0 1-16,3 6-3 15,-3 6 0-15,0 6 0 16,-3 7 0-16,-5 3-1 16,8 3 1-16,0 0-1 15,4 0 0-15,3 4 0 16,7-4 1-16,7-3 0 15,3-4 0-15,8-2 1 16,3-6 1-16,-3-7 1 16,6-3 1-16,1-7-1 0,0-5 1 15,-8-1-1-15,1-5 0 16,-7-1-1-16,-1-3 1 16,-3-6-3-16,-7-4 0 15,-3 7 0-15,-8 6 0 16,1 4-1-16,-1 2 0 15,-3 7-1-15,0 6 0 16,-7 6 0-16,-1 3 1 16,1 10-1-16,-3 0 1 15,2 0-1-15,1 0 1 16,7 3 1-16,4 3 0 0,2 3-1 16,8 0 1-16,8 0 1 15,6-6 0-15,7-3 0 16,3-6 1-16,-2-4 1 15,2-6 1-15,5-9 0 16,2-7 0-16,-6-8-1 16,-4-1 1-16,-3-7-1 15,-4 1 0-15,-3 0-2 16,-8-3 0-16,-6-1-1 16,-5 4 1-16,-6 9-2 15,-3 3 0-15,-1 4-1 16,0 9 0-16,-6 9-1 15,-4 7 1-15,-1 5-1 16,5 1 1-16,-1 3 0 16,7 0 0-16,4 3 2 0,7 3 0 15,11 1 1-15,6-4 0 16,4 0 2-16,7-9 0 16,1-7 0-16,2-9 1 15,1-6-1-15,3-7 0 16,-3-3-1-16,-7-6 0 15,-4-6-2-15,-4-3 1 16,-3-4-1-16,-3 4 0 16,-8 0 0-16,-6-1 0 15,-4 4-1-15,3 9 1 16,-3 7-2-16,-4 9 1 16,-3 6-1-16,-7-3 1 15,7 6-1-15,-4 3 0 0,0 7 0 16,4 3 0-16,7 3 1 15,4 3 1-15,6 0-1 16,8 3 1-16,6 0 0 16,4 1 1-16,7-7 1 15,1-10 1-15,-1-6-1 16,0-6 0-16,0-6 0 16,4-3 1-16,-4-7-1 15,-3 0 1-15,-1-6-3 16,-3-3 1-16,-7 0-1 15,0 0 1-15,-7 3-2 16,-3 3 1-16,-8 1-1 16,-3 5 1-16,0 7-1 15,0 3 1-15,-4 0-2 16,1 6 0-16,-8 3 0 16,4 7 1-16,0 5-1 15,3 1 0-15,4 6 0 0,7 0 0 16,7 4 1-16,7-1 0 15,3 0 1-15,8-3 1 16,-4-6 0-16,4 0 0 16,10-16 1-16,4-6 0 15,-4-7 0-15,-3-5 1 16,-4-1-1-16,0-6 0 16,-7-3-1-16,-3-3 1 0,-8-1-1 15,-3 7 0-15,-7-3-2 16,-7 3 1-16,-3 4-1 15,-5 5 0-15,5 7-1 16,-4 0 1-16,-4 2-2 16,0 8 1-16,-3 5-2 15,3 7 1-15,1 6 0 16,2 0 1-16,8-1 0 16,4 5 0-16,3-1 1 15,10 3 0-15,4 0 1 16,7-3 1-16,7 0 0 15,-3-12 1-15,7-10 0 16,3-9 1-16,0-4 0 16,-7-2 0-16,1-4-1 15,-8 0 0-15,-4-6-2 16,-3-3 1-16,-3-3-1 16,-8 0 1-16,-3 3-2 0,-3 3 1 15,-4 3-1-15,3 7 0 16,-3 5 0-16,-4 1 0 15,-3 6-1-15,3 3 0 16,1 7 0-16,-1 2 0 16,4 1 0-16,3-1 1 15,4 1 0-15,4 2 0 16,3 4 1-16,7 0 0 16,4 0 1-16,3-7 0 15,0 1 0-15,0-4 1 16,0-6-1-16,-3-6 1 0,3-3-1 15,-7-3 0-15,0-4 0 16,0-6 0-16,-4 4-1 16,-3-7 0-16,0 3 0 15,-7 0 1-15,4 6-2 16,-1 1 1-16,-3 3-1 16,0-1 0-16,-3 7 0 15,3-3 0-15,-4 9 0 16,0 3 0-16,1 4 0 15,3 5 0-15,0-2 1 16,3 2 0-16,4 1 0 16,0 0 0-16,4-1 0 15,3-2 1-15,3-4-1 16,-3 1 1-16,4-4-1 16,0-3 1-16,-1-3-1 15,1 0 1-15,-4-3-1 0,0 0 1 16,-4 0-4-16,1-3 1 15,-1-4-7-15,1-6 1 16,-4-9-11-16,-4 0 1 16</inkml:trace>
  <inkml:trace contextRef="#ctx0" brushRef="#br1" timeOffset="54229.6">23174 9987 24 0,'0'3'12'0,"4"0"2"0,-4-3 5 0,0 0-14 15,-4 0 0-15,0 0 5 16,1 4 0-16,-4-4-11 16,3 0 0-16,-13-4 9 15,-12-2 0-15,-6-10-3 16,0-9 1-16,-4-3-3 15,-7 0 1-15,-10-3-2 16,-4-7 0-16,-4 0-1 16,-6 1 0-16,-4 8-4 15,10 8 1-15,-3 5-4 16,-10 3 0-16,2 1-8 16,1 2 1-16,0 7-4 15,7 3 0-15</inkml:trace>
  <inkml:trace contextRef="#ctx0" brushRef="#br1" timeOffset="57156.35">20511 9053 39 0,'0'0'19'0,"3"12"-6"15,1-9 20-15,-1 4-30 16,-3 5 1-16,0 4 0 16,0 3 0-16,0 9-6 15,0 3 1-15,0 7 4 16,0 9 0-16,-3 6-1 15,3 4 0-15,-4-7 0 16,4-6 0-16,-3-4 0 16,3-5 0-16,-4-10 0 15,0-9 1-15,1-4-2 0,-1-5 0 16,-3-7-1-16,-3 0 1 16,-4-7-2-16,-4-2 1 15,-7-4-3-15,1-2 1 16,-5-1-2-16,-6 3 0 15,3 1-3-15,1 9 1 16,6 6 0 0,0 9 0-16,4 1 1 0,3 0 0 0,1 2 2 15,3 10 0-15,3 7 3 16,8-1 1-16,3 0 2 16,3-2 0-16,15-1 0 15,10-6 0-15,11-7-1 16,3-5 1-16,4-4-3 15,0-6 0-15,-4-6-13 16,-3-7 0-16</inkml:trace>
  <inkml:trace contextRef="#ctx0" brushRef="#br1" timeOffset="57562.2">20849 9144 44 0,'4'3'22'0,"-15"12"-24"0,8-8 31 15,-4 2-28-15,-4 7 0 16,-3 6 2-16,-4 6 1 16,-3 6-4-16,10 1 1 0,-3 6 2 15,4 6 0-15,-1 0 0 16,4 6 1-16,0 7-3 15,4-10 1-15,3-3-5 16,-4-6 1-16,8-7-8 16,6-6 1-16,4-15-6 15,0-7 0-15</inkml:trace>
  <inkml:trace contextRef="#ctx0" brushRef="#br1" timeOffset="58011.41">21107 9523 56 0,'0'-13'28'0,"-14"-5"-38"0,7 11 53 0,-8 1-44 15,-2 3 1-15,-1 6 0 16,-3 7 1-16,0 8-1 15,3 7 0-15,1-3-1 16,2 13 0-16,1-4 0 16,7 4 0-16,7-4-1 15,4-6 1-15,10-6 0 16,4-10 0-16,6-9 0 16,1-9 1-16,3-7-2 15,0-2 1-15,-3-8-5 16,0-8 1-16,-8-4-8 15,-6-2 0-15</inkml:trace>
  <inkml:trace contextRef="#ctx0" brushRef="#br1" timeOffset="58283.36">21167 9194 49 0,'17'56'24'0,"19"16"-16"0,-29-50 41 16,3 7-45-16,1 5 1 0,-1 7-1 15,-3-4 0-15,-7 14-9 16,-3-1 1-16,-8 6-3 15,-6 7 1-15,-15-10-13 16,0-9 1-16</inkml:trace>
  <inkml:trace contextRef="#ctx0" brushRef="#br1" timeOffset="61900.46">23611 10291 21 0,'7'-3'10'0,"15"9"-2"15,-19-6 11-15,1 4-18 16,3-1 1-16,-4 3-1 16,4 0 1-16,0 1-3 15,0-4 1-15,4-3 2 16,0 0 1-16,-1 0-1 0,4 0 0 15,0 0 1-15,4-3 0 16,0 3 0-16,3 0 0 16,0 0-1-16,-3-4 1 15,3 4-1-15,-4-3 1 16,1 0-1-16,0-3 0 16,-1 0 0-16,-2-1 1 15,6 4-2-15,-4-3 1 31,12-4 0-31,-1 4 0 16,0-3 0-16,-7-1 0 0,0 4-1 16,0 0 1-16,-3 0-1 15,0-1 1-15,-1 1-1 16,-2 0 0-16,2 0-1 16,1-1 1-16,-1 7-1 15,1-6 1-15,-4 3-1 16,4-3 0-16,-4 2 0 15,0 4 1-15,0 0-1 16,0 0 1-16,0 0-1 31,0-3 0-31,1 0 0 0,-1 0 1 0,0 0-1 16,0 0 0-16,4-4 0 16,-4 1 0-16,-4 0 0 15,1 0 0-15,-1-1 0 16,1-2 0-16,-4 3 0 15,0-1 0-15,-3 1 0 16,-1 0 0-16,1 0 0 0,3-1 1 16,0 1-1-16,0 0 0 15,0 3 0-15,0-4 0 16,4 1-1-16,-1 0 1 16,-3-4 0-16,4 4 0 15,-1 0 0-15,1 0 0 16,-4 2 0-16,4 1 0 15,-1 0 0-15,1 0 0 16,-4-3 0-16,3 3 0 16,1 0 0-16,0-1 0 0,-1 1 0 15,1-3 0-15,-1 0 0 16,-3-1 1-16,4 1-1 16,-4 3 0-16,0-3 0 15,0 3 0-15,4-4 0 16,-1-2 0-16,1 0-1 15,-1-1 1-15,-2-2-1 16,2 2 1-16,1-2 0 16,-1 2 1-16,1 1-1 15,-1-1 0-15,1 1 0 16,0 0 1-16,-1 2-1 16,1-5 0-16,-1 2 0 15,1 1 1-15,3 3-1 16,-3-4 0-16,-1 4 0 0,-3 3 0 15,4-3 0-15,-4-1 0 16,3 1 0-16,1 0 0 16,-4-4 0-16,4 4 0 15,-4 0 0-15,0-7 0 16,0 4 0-16,0-7 1 16,0 7-1-16,0-1 1 15,-3 1-1-15,-1-4 1 16,8 7-1-16,-4 0 1 15,0 0-1-15,0 3 0 16,3-4 0-16,1 1 0 16,0 0 0-16,-1-4 0 15,1 1 0-15,3-1 1 0,0 1-1 16,0 0 0-16,0-1 1 16,-3 4 0-16,-1 0-1 15,1-7 0-15,0 4 0 16,-1-1 0-16,1-2-1 15,-1-1 1-15,4 1 0 16,1 2 0-16,-1-2 0 16,0 2 0-16,0 1 0 15,0 0 1-15,0-1-1 16,0 1 0-16,-3-4 0 16,-1 1 0-16,8-4 0 15,-4 0 0-15,0-3-1 16,0 4 0-16,-3-1-4 15,3 0 0-15,-3 4-12 16,-4-4 1-16</inkml:trace>
  <inkml:trace contextRef="#ctx0" brushRef="#br1" timeOffset="65142.06">25464 9344 7 0,'3'-6'3'0,"4"3"6"15,-3 0 4-15,3-4-9 16,-7 7 0-16,7-9 2 0,0 0 1 16,0-4-9-16,-4 4 0 15,1-1 6-15,-1 1 0 16,4 3-2-16,-3-4 1 15,3 1-1-15,0-4 1 16,0 4-1-16,0-1 1 16,0 1 0-16,0-3 0 15,0 2-1-15,0-2 1 16,1-4-2-16,-1 0 1 16,0-3 0-16,0 7 0 0,0-1-1 15,0 1 1-15,-4-1-1 16,1 1 1-16,-1 2-1 15,1-2 1-15,-1 2-1 16,1-2 0-16,3-1 0 16,0-2 1-16,4 2-1 15,-4-3 1-15,3 4 0 16,-3-4 0-16,4 4-1 16,0-1 1-16,-4 0-1 15,0-2 0-15,3 2 0 16,-3-2 0-16,0 2 0 15,0-3 0-15,0 1-1 16,0 2 1-16,1-3-1 16,-1 1 1-16,0 2-1 15,0 4 1-15,0-4-1 16,0 1 1-16,0 2-1 0,0 1 1 16,0 0-1-16,-3-4 0 15,3 4 1-15,-4-4 0 16,4 4-1-16,-3-7 0 15,3 7 0-15,-4-4 1 16,4 0-1-16,-3-2 1 16,-1 2-2-16,1 1 1 15,-1-1 0-15,1 4 0 16,-1-1 0-16,1 1 0 0,0-4 0 16,3 1 0-16,0-4 0 15,-4 4 0-15,4-4 0 16,0 0 0-16,0-3 0 15,4 4 0-15,-4 2 0 16,0 4 0-16,0-4 0 16,0-6 1-16,0 7-2 15,0-4 1-15,0 1 0 16,-3 2 0-16,3 0 0 16,0-2 0-16,0-1 0 15,0 0 1-15,0 1-1 16,0-1 0-16,0 0 0 15,0 4 0-15,0-1 0 16,0 1 1-16,0 2-1 16,1 1 0-16,2 0 0 15,-3 2 0-15,0-2 0 16,4-4 0-16,-1 1-1 16,1-1 1-16,-4 4 0 0,4-7 1 15,-4 4-1-15,0-1 0 16,-4 0 0-16,1 4 0 15,-1 0 0-15,4 2 1 16,0 4-1-16,0 0 0 16,1-3 0-16,2 0 1 31,8-4-1-31,-4 1 0 16,0 3 0-16,0-1 1 0,0 1-1 15,0 0 1-15,0-1-1 16,-3 1 1-16,0 0-1 15,-1 0 1-15,1-1-1 16,-1-2 0-16,4 0 0 31,-3-1 0-15,3 1 0-16,0 2 0 0,4 1 0 0,-4 0 1 0,0 0 0 16,0-1 0-16,0 4-1 15,0 0 0-15,1 0 1 16,-1 0 0-16,0 0 0 15,0 0 0-15,0-1-1 16,0 1 0-16,0 3 1 16,0 0 0-16,-3-3-1 15,3 3 1-15,-3 0-1 16,-1 0 0-16,1 0 0 16,-1-3 1-16,1 0-1 0,-4 0 1 15,0 0-1-15,-3-4 1 16,3-2-1-16,-7 9 1 15,7-6-1-15,0 2 1 16,3 1-1-16,-3 0 0 16,4 3 0-16,0-3 0 15,-1-3-1-15,1 3 1 16,-1-4 0-16,1 4 0 16,-1-6 0-16,1 3 0 15,0-1 0-15,-1 1 1 0,1 3-1 16,-1-3 1-16,-3-1-1 15,0 1 0-15,4 3 0 16,-4-3 1-16,4-1-1 16,-1 1 1-16,1 0-1 15,-1 0 0-15,-2-1 0 16,-1 1 1-16,3 0-1 16,1-4 1-16,-1 4-1 15,1 0 1-15,-1-4-1 16,1 1 0-16,0 3 0 15,-1-1 0-15,1 1 0 16,-1 0 0-16,1-3 0 16,0-1 0-16,-1-2-1 15,1-4 1-15,-1 0 0 16,-3 1 0-16,4 2 0 16,-4-3 0-16,0 4 0 15,4 6 0-15,-1-1 0 0,-3-2 0 16,0-1 0-16,0 1 0 15,0 0 0-15,1-1 0 16,-1 1 0-16,0-1 0 16,-4 1 0-16,1 3 0 15,-1-4 0-15,1 1 0 16,-1-1 0-16,1 1 0 16,-1 0 0-16,1-4 0 0,-1 4 0 15,1 2 0-15,-1-2 0 16,1 3 0-16,-4-1 0 15,3 1 0-15,-3-3 0 16,0 9 0-16,0-10 0 16,0 1 0-16,0 0 0 15,0-1 0-15,0-2 0 16,4-1 0-16,0-3-1 16,-4 7 1-16,3 0 0 15,1 2 0-15,-4-2 0 16,0 0 1-16,3-1-1 15,1 1 0-15,-1 2 0 16,1-2 0-16,-1 0 0 16,1-1 0-16,-1 1 0 15,-3 3 0-15,4-1 0 16,-1-2 0-16,1 3 0 0,-1-1 1 16,4 1-1 15,-3 0 0-31,0-1 0 0,-1 1 0 0,1-3 0 0,-1-4 0 15,1 1-1-15,3-1 1 16,-4 7 0-16,4-3 0 16,-3 2 0-1,-1 1 0-15,-3 6 0 0,4-9 1 16,-4 9-1-16,3-10 0 16,4 1-1-16,0 6 1 15,1-4-3-15,-1-5 1 16,3 2-12-16,8-2 1 15,-1-1-6-15,8 7 0 0</inkml:trace>
  <inkml:trace contextRef="#ctx0" brushRef="#br1" timeOffset="66988.75">27436 6782 9 0,'0'3'4'0,"-4"4"8"16,4-7-11-16,0 0 0 15,0 0 1-15,4-3 2 16,-1-4 0-16,1 1-3 16,3 0 0-16,3 3 4 15,-6 0 1-15,3-1 0 16,-4 1 0-16,4 0 0 15,0-3 0-15,1 0-1 0,-1-4 0 16,0 1-1-16,3-4 0 16,1-2-1-16,3 5 1 15,0-2-1-15,4-1 1 16,-1 1 0-16,1-1 0 16,0 0-1-16,3 1 1 15,0-4-1-15,0 1 0 16,0-1-1-16,-3-6 1 15,0 3-2-15,-1 0 1 0,1 0-1 16,-4 1 1 0,4-1-1-16,-1 0 1 0,1 3-2 15,3 1 1-15,0 2 0 16,4 1 1-16,0-4-2 16,3 6 1-16,-4-8 0 15,1 8 0-15,0 1 0 16,3 3 1-16,0-1-1 15,1 1 0-15,-1 0 0 16,3-1 0-16,-2-2-1 16,-1 0 1-16,0-4-1 15,0 4 1-15,-6 2-1 16,-5-5 1-16,8 2 0 16,3 1 0-16,0 0-1 15,4-1 0-15,3 1 0 16,-6-4 1-16,2-2-1 15,1 2 1-15,3 7-1 16,4-4 1-16,3-12 0 16,-3 1 0-16,0 2-1 0,-4-6 1 15,-6 3-1-15,-1 0 1 16,0 0-1-16,7-6 0 16,4-1-1-16,0 1 1 15,0 3-1-15,-4-3 1 16,4 6 0-16,0-3 0 15,-1 0-1-15,5-7 1 16,-4 1 0-16,-1-7 0 0,-2 13 0 16,-5-6 0-16,-6 3 0 15,-4-1 0-15,0-2 0 16,4 6 0-16,-4-6 0 16,0 6 0-16,1-4 0 15,2 1 0-15,-3 0 0 16,1 3 0-16,-1-3-1 15,0 2 1-15,-3 5 0 16,-1-5 0-16,4 1 0 16,1 0 0-16,2 0 0 15,1 0 1-15,3 0-1 16,4 0 1-16,0 3-1 16,-1 3 0-16,-2-3 0 15,-5-3 0-15,5 3-1 16,-5-9 1-16,5 9 0 15,-1 0 0-15,0 6-1 16,0 1 0-16,4-4 0 16,-4 3 1-16,0 0-1 0,4 4 0 15,0 2-2-15,-4-5 1 16,0 2-3-16,-7 7 0 16,-3 0-6-16,-7-4 1 31</inkml:trace>
  <inkml:trace contextRef="#ctx0" brushRef="#br1" timeOffset="69017.14">30505 4606 18 0,'3'3'9'0,"1"-6"1"0,-4 3 10 15,0 0-15-15,7 0 0 16,-4-9 4-16,1-4 0 15,-1 1-11-15,-3-1 0 16,0 1 8-16,0 2 0 16,-3 1-4-16,-4-1 1 15,-4 1-2-15,1-1 1 16,-4 1-2-16,-8 0 0 0,1-1 0 16,0 4 0-16,0 6 0 15,0 3 0-15,3 10-2 16,4-1 1-16,0 10 0 15,3-3 1-15,4 0-1 16,4 3 0-16,6 3 1 16,4-3 0-16,4 0 1 15,3-3 1-15,7-10 0 16,7-3 1-16,1-3 1 16,-1-3 0-16,0-9 0 15,-7 0 0-15,-3-4-1 16,-1 0 0-16,-6-5-1 15,0-4 0-15,-8-3-2 16,-3 0 1-16,-3-1-1 16,-4 4 1-16,-4 13-2 15,-3-7 1-15,-4 10-2 16,1 6 1-16,-1 6 0 0,-3 10 0 16,3-3-1-16,4 9 1 15,3-4 0-15,4 1 1 16,4 3 0-16,3 3 0 15,3 0 0-15,4 0 1 16,4-3 0-16,7-6 0 16,3 0 1-16,4-7 0 0,-4-9 1 15,0-9 1 1,-3-10-1-16,-4-3 0 0,-4 9-1 16,-3-9 1-16,0 1-2 15,-3-5 1-15,-8-2-2 16,-3 3 0-16,-3 3-2 15,-4 6 1-15,-4 7-2 16,-3 9 1-16,0 3-1 16,3 10 1-16,-3 6 0 15,3-7 0-15,4 4 1 16,7 3 0-16,3 6 0 16,4-6 1-16,8 6 0 15,2-7 0-15,8-2 1 16,6-7 0-16,-2-5 1 15,-1-8 1-15,-4-2-1 16,1-3 0-16,-7-10-1 16,-1 10 1-16,-3-4-1 15,-3-3 0-15,-4 1-1 0,-4-4 0 16,-3 0-1-16,-3 3 1 16,-8-2 0-16,0 8 0 15,-3 4-1-15,0 6 0 16,-4 3 0-16,4 6 0 15,4 4-1-15,2 0 1 16,5-4 0-16,3 3 0 16,3 4 1-16,8 0 0 31,3 3 0-31,3-4 1 16,5 1 0-16,-1-3 0 0,0-4 1 0,0-6 0 0,3-6-1 15,-2-6 0 1,-5-4 0-16,1 0 0 0,-4 4-1 15,0-3 1 1,-4-4-2-16,-3-3 1 0,-3 0-1 16,-4 4 1-1,-4 2 0-15,-3-3 0 0,-4 7-2 16,-3-1 1 15,4 4 0-31,3 3 0 16,3 6-1-16,0 7 1 0,4 2 0 0,4 7 0 0,3-10 0 15,3 7 1-15,1 6-1 16,-1-3 1-16,1-7-1 16,-1 1 1-16,5-4-1 15,-1-6 1-15,3-3 0 16,4-12 0-16,0 9 0 16,4-7 1-16,-7 4-2 0,-1-10 1 15,-3 1 0 1,-3-1 1-16,-4 0-2 0,-4-2 1 15,-3-1-1-15,-3 3 1 16,-1 0 0-16,-7 4 0 16,4-1-1-16,0 4 0 15,0 6-1-15,0 3 1 0,0-7-1 16,3 14 1-16,4-1 0 16,4 13 0-16,-1 0 0 15,4-1 0 1,0-2-4-16,4-3 1 0,3-7-11 15,-7-6 0-15</inkml:trace>
  <inkml:trace contextRef="#ctx0" brushRef="#br1" timeOffset="70022.05">30258 10266 28 0,'-4'10'14'0,"4"-14"-1"15,0 4 15-15,0 4-24 16,4 2 0-16,-1 3 4 16,-3 4 0-16,0 6-9 15,0 12 0-15,0 7 6 16,0 15 1-16,0 7-2 0,-3-7 0 16,-1 3-4-1,-3 1 1-15,0-1-10 0,0-9 1 16,-4-9-8 15,11-10 0-31</inkml:trace>
  <inkml:trace contextRef="#ctx0" brushRef="#br1" timeOffset="71447.28">29894 11276 38 0,'4'9'19'0,"3"-2"-8"0,-7-7 27 0,0 0-35 15,0 3 0-15,-4 3 2 16,1 3 1-16,-1 7-8 16,-3 3 1-16,-3 0 4 15,-1 6 0-15,1 3-2 16,-1 13 1-16,0-4-1 15,1 4 0-15,3 3-1 16,3-3 0-16,4-10-3 16,7-6 1-16,0-6-7 15,4-9 1 1,0-10-9-16,-4-10 1 0</inkml:trace>
  <inkml:trace contextRef="#ctx0" brushRef="#br1" timeOffset="71677.06">29697 11480 47 0,'7'6'23'0,"3"-6"-16"0,-6 3 38 0,3-3-42 0,4 0 0 15,3-3 0-15,3 0 1 16,12 0-6-16,2-3 1 15,8-4 0-15,-4 1 1 0,-3-1-7 16,3 1 0-16,-3-4-10 16,-4-2 0-16</inkml:trace>
  <inkml:trace contextRef="#ctx0" brushRef="#br1" timeOffset="71929.09">30039 11542 54 0,'4'16'27'0,"3"-13"-27"15,-7-3 43-15,7-3-42 16,7 0 1-16,0 0-1 0,7-3 1 15,-7-1-6-15,7 7 0 16,-7-3-10-16,1 0 0 16,-15-3-3-16,3 3 1 15</inkml:trace>
  <inkml:trace contextRef="#ctx0" brushRef="#br1" timeOffset="72153.97">30046 11765 37 0,'4'0'18'0,"-4"-12"-22"0,7 5 32 0,3 1-28 15,4-3 0 16,4-1-1-31,7 1 0 0,-1-4-5 16,1 4 0-16,0-7-4 0,3 1 0 0</inkml:trace>
  <inkml:trace contextRef="#ctx0" brushRef="#br1" timeOffset="72813.78">30304 11398 28 0,'-7'7'14'0,"7"-7"-7"0,0 0 22 0,0 0-25 16,0 0 0-16,3 0 5 15,4 0 0-15,0 3-11 16,7-3 1-16,0 3 7 16,4 0 0-16,7 0-2 15,3 0 0-15,4 3-3 16,3 1 1-16,-7-1-1 15,-7 0 0-15,-3 4-2 16,-4-1 1-16,-3 1-1 16,-4-1 0-16,-4 3-1 0,-6 4 1 15,-4 0-1 1,-7 6 0-16,-8-3 0 0,1-1 0 16,0 1 0-16,0 6 1 15,0-3 0-15,7 0 0 16,3 0 1-16,8 0 0 15,3-3 1 1,7-3 0-16,10-1-1 16,8-2 0-16,0-7-9 0,-4 0 1 15,4-9-6-15,3-3 0 16</inkml:trace>
  <inkml:trace contextRef="#ctx0" brushRef="#br1" timeOffset="73168.67">31016 11536 44 0,'-3'10'22'0,"-22"-32"-25"0,18 22 38 0,-11 0-34 15,1 0 0-15,-4 6 1 16,-1 6 0-16,1 7-3 16,0 3 1-16,0 6 0 0,7 10 0 15,3-3-1-15,8-1 0 32,31-9 1-32,11-9 1 15,7-13 0 1,-1-12 0-16,-9-7 0 0,-5 0 1 15,-6-6-7-15,-7-3 0 16,-11-6-9 15,-14 6 1-31</inkml:trace>
  <inkml:trace contextRef="#ctx0" brushRef="#br1" timeOffset="84676.53">23121 4042 40 0,'14'12'20'0,"14"7"-5"0,-13-13 20 16,2-3-31-16,11 4 0 15,4-4 0-15,7 0 1 16,0-3-7-16,10-3 0 15,4-7 3-15,3 7 1 16,-10-6-9-16,-7 9 0 16,-7 0-9-16,-11 9 1 15</inkml:trace>
  <inkml:trace contextRef="#ctx0" brushRef="#br1" timeOffset="86763.74">19357 9429 39 0,'3'6'19'0,"15"-6"-9"0,-11 0 20 0,4 0-28 15,3-3 1-15,3 0 0 16,8-3 1-16,0 6-5 16,0-10 0-16,-4 10 0 15,0-3 1-15,0 3-8 16,-3 3 1-16,-8 4-7 15,-6 5 0-15</inkml:trace>
  <inkml:trace contextRef="#ctx0" brushRef="#br1" timeOffset="86944.02">19329 9764 41 0,'14'26'20'0,"18"-30"-24"0,-18-2 33 16,7-3-29-16,11-1 1 16,-1 1-2-16,-6-4 0 31</inkml:trace>
  <inkml:trace contextRef="#ctx0" brushRef="#br1" timeOffset="87541.14">18909 9429 25 0,'-7'0'12'0,"-28"-19"6"0,20 13 0 15,-6-4-17-15,-3 1 1 0,-8 3 0 16,-3 3 0-16,-4 6-3 15,0 3 1-15,4 3 1 16,6 4 1-16,5 9-2 16,3 12 0-16,3 1 0 15,7 12 0-15,4 0-1 16,7 0 1-16,14-9 0 16,15-7 0-16,6-9 3 15,7-13 0-15,4-9 1 16,0-6 0-16,-4-13-1 15,-3 1 1-15,-11-4-4 16,-6-10 0-16,-8-5-13 16,-11-4 1-16</inkml:trace>
  <inkml:trace contextRef="#ctx0" brushRef="#br1" timeOffset="88999.33">21788 3609 35 0,'-7'9'17'0,"14"-12"-6"15,-7 3 17-15,0 0-26 16,3 3 0-16,-3 4 2 16,0-1 1-16,0 6-6 15,0 7 0-15,0 16 4 16,0-1 0-16,0 10-2 15,4 6 1-15,-4-3-1 16,3-6 1-16,-3 0-1 0,4-16 0 16,-4 3-1-16,0-9 1 15,0-13-1 1,0 1 0-16,-4-7-1 0,-3-4 1 16,-3-2-1-16,-5 3 1 15,-6-6-2-15,-3-1 0 16,-5 1-1-16,5 6 0 15,-1 6 0-15,0 6 0 0,4 1-1 16,3 5 1-16,4 7 1 16,7 3 1-16,4 4 1 15,6-1 1-15,8 9 0 16,10-5 0-16,7-4-1 16,4-3 1-16,0-9-5 15,-8-7 0-15,1-6-7 16,0-6 0-16</inkml:trace>
  <inkml:trace contextRef="#ctx0" brushRef="#br1" timeOffset="89308.15">22094 3668 44 0,'-7'10'22'0,"-14"24"-26"0,14-24 36 0,0 2-32 0,-3 4 1 0,-5 9 0 0,1-6 1 15,0 12-3-15,0 16 1 16,0 0 0-16,0 7 1 15,3 2-4-15,4-6 0 16,7-6-8-16,11-12 0 0,6-11-2 16,5-8 1-16</inkml:trace>
  <inkml:trace contextRef="#ctx0" brushRef="#br1" timeOffset="90450.11">22673 3512 40 0,'7'12'20'0,"25"42"-12"0,-18-36 33 16,4 11-37-16,6 5 1 15,1 4 0-15,0 9 0 16,-8 9-8-16,-3 1 1 16,-10 8 2-16,-8 4 1 0,-10-6-17 15,-14 0 0-15</inkml:trace>
  <inkml:trace contextRef="#ctx0" brushRef="#br1" timeOffset="93246.74">22137 3841 34 0,'-7'19'17'0,"0"-41"-14"0,7 22 29 16,0 0-29-1,0 3 0-15,0 3 3 0,0-6 0 16,7 0-7-16,3 3 0 15,4 4 6-15,4-7 0 16,3 9-1-16,7-3 1 16,-3 1-2-16,-4-1 1 31,-3 3-2-31,-4 1 0 16,-7 2-2-16,-7 1 1 15,-3-1-2-15,-8 4 0 0,-3 0-2 16,0-4 1-16,0-2 0 15,-4 2 1-15,4 1 0 16,3 2 0-16,4 1 1 16,0 3 0-16,4-10 0 15,6 1 1-15,4-4-1 16,4-3 1-16,3 0-2 31,4 4 0-31,3-4-5 0,-4-3 0 0,8 0-9 16,3-7 0-16</inkml:trace>
  <inkml:trace contextRef="#ctx0" brushRef="#br1" timeOffset="93546.49">22613 3910 27 0,'11'-16'13'0,"-15"-6"2"0,1 16 11 15,-4-3-22-15,-1 2 0 16,-2 4 2-16,-4 3 1 16,-4 0-9-16,1 10 0 15,-5 5 6-15,5 7 0 16,3 3-2-16,-1 0 0 16,5 4-1-16,6 5 0 15,4-15-1-15,7-3 1 16,4-7-2-16,7-12 1 0,3 0-2 15,4-13 0-15,-4-3-6 16,-7-6 1-16,-7 3-7 16,-4 0 0-16</inkml:trace>
  <inkml:trace contextRef="#ctx0" brushRef="#br1" timeOffset="94136.56">20923 3894 23 0,'0'10'11'0,"4"5"7"0,-4-15 10 0,3 3-22 15,-3-3 0-15,4 0 5 16,3 0 0-16,0 0-13 16,4 0 0-16,3 0 9 15,7-3 0-15,7-3-3 16,7 3 0-16,1-3-3 16,-5 3 1-16,-2 3-5 15,-8-7 0-15,0 7-12 16,-7 7 0-16,-14-7-2 0,-7 9 0 15</inkml:trace>
  <inkml:trace contextRef="#ctx0" brushRef="#br1" timeOffset="94313.21">20927 4126 50 0,'17'38'25'0,"29"-26"-25"0,-28-12 47 15,10 0-46-15,7-6 1 0,1 0-4 16,-5-7 1 0,5 7-9-16,-8-3 1 0,-10 6-6 15,-8 3 0-15</inkml:trace>
  <inkml:trace contextRef="#ctx0" brushRef="#br1" timeOffset="94900.16">19868 3803 42 0,'-3'16'21'0,"-8"15"-14"15,11-31 32-15,-3 10-38 16,-1 12 0-16,1 9 0 16,-1-3 1-16,4 10-3 15,0 9 1-15,4-13-2 0,-1 1 1 16,4-7-8-16,0-6 1 15,4-9-6-15,0-13 0 16</inkml:trace>
  <inkml:trace contextRef="#ctx0" brushRef="#br1" timeOffset="95244.74">20147 3932 49 0,'4'31'24'0,"10"-15"-23"0,-11-10 44 0,1 0-45 16,-4-2 1-16,3 2-1 16,-3 0 0-16,4-6-1 15,-4 10 1-15,3-10 0 16,-3 9 1-16,4-6-1 15,3 3 0-15,0 10 0 16,4-3 0-16,-4 2 0 16,3-2 1-16,-3 3-1 15,-3-1 0-15,-4 4-1 16,-7-3 0-16,-4 6-3 16,-3 3 0-1,-4-13-10-15,-3 1 0 0,-7-7-1 16,3-3 1-16</inkml:trace>
  <inkml:trace contextRef="#ctx0" brushRef="#br1" timeOffset="95471.9">20140 3860 53 0,'0'15'26'0,"28"-43"-26"0,-17 28 54 16,10 0-54-16,11-9 1 0,10-4 0 16,11-12 0-1,11 0-3-15,6-9 1 0,-13 5-5 16,-8 1 1-16,-10 3-12 16,-18 6 0-16</inkml:trace>
  <inkml:trace contextRef="#ctx0" brushRef="#br1" timeOffset="99273.93">2043 7218 34 0,'24'-19'17'0,"5"-12"-7"0,-22 22 18 0,-4-4-23 15,4-6 1-15,4 4 3 16,-11-1 1-16,0 0-12 16,-11 1 0-16,1 2 8 15,-8 0 0-15,-3 7-2 16,-7 3 1-16,-4 3-2 0,-7 6 0 16,-3 7-2-16,-15 9 0 15,8 6-2 1,-1 10 0-16,1 15-3 0,7 7 1 15,3 5-2-15,11 1 1 16,17 0 0-16,18-9 0 16,14-14 1-1,8-14 1-15,23-23 2 0,5-15 0 16,3-10 1-16,0-16 1 16,0 1-1-16,-11-7 0 15,1-6-3-15,-19 6 0 0,-9-3-7 16,-5 4 1 15,-17-1-7-31,-7 9 0 0</inkml:trace>
  <inkml:trace contextRef="#ctx0" brushRef="#br1" timeOffset="99660.66">1817 7344 48 0,'7'28'24'0,"25"0"-23"0,-22-12 42 16,1 6-42-16,10 6 0 15,-3 0 1-15,-8 4 0 16,8-7-4-16,-8 0 1 15,5-6-4-15,-1-10 0 0,-4-6-10 16,-6-9 0-16</inkml:trace>
  <inkml:trace contextRef="#ctx0" brushRef="#br1" timeOffset="99965.98">2152 7400 42 0,'14'50'21'0,"4"-18"-14"15,-15-26 29-15,4 3-33 16,4 1 0-16,-1-7 2 0,8-3 1 31,10-22-5-31,-3 0 0 16,3 0 2-16,0-3 0 15,1 3-8-15,-8 0 0 16,0-3-11-16,-17 3 0 16</inkml:trace>
  <inkml:trace contextRef="#ctx0" brushRef="#br1" timeOffset="100260.82">2512 7435 56 0,'10'3'28'0,"12"-19"-33"16,-15 7 45-16,7-4-40 15,3-3 0-15,-6-2 0 16,0-1 1-16,-4 0-2 15,-7 6 1-15,-11 1 0 16,4 6 0-16,-11 6-2 16,8 3 1-16,6 9 0 15,-6 4 0-15,3 12 0 16,-4 0 1-16,4 4-1 16,3 2 1-16,-3-6-1 15,7-6 1-15,0-3-5 16,7-6 1-1</inkml:trace>
  <inkml:trace contextRef="#ctx0" brushRef="#br1" timeOffset="100617.56">2949 7278 27 0,'4'28'13'0,"-8"-9"2"0,-6-13-3 15,3 0-12-15,-11 1 1 16,4 2 2-16,-7 0 0 16,3 4-3-16,-3 0 0 0,10 2 3 15,-3-2 1-15,11-4-1 16,-8 1 1-16,11-1-1 16,11-6 0-16,6-3 0 15,4 0 0-15,1 0-2 16,9 0 0-16,-2 0 0 15,-12 0 0 1,4 6-1-16,-10 7 0 0,-11 3-1 16,0 2 0-16,-11 8-1 15,1 2 1-15,-11 0-2 16,3 0 1-16,0-3-2 16,-3-3 0-16,11-3-2 15,-1-3 0-15,11-7-6 16,0-12 1-16</inkml:trace>
  <inkml:trace contextRef="#ctx0" brushRef="#br1" timeOffset="100874.42">3408 6773 23 0,'21'-35'11'0,"-10"17"2"0,-11 18 14 16,-11 0-24-16,0 9 1 15,-10 7 2-15,-7 12 0 16,-11 13-7-16,0 15 0 0,8 19 5 16,-1 13 0-16,4 9-2 15,10 7 1-15,7-13-2 16,8-10 1-16,3-12-3 16,0-18 0-16,0-17-3 15,0-18 0-15,0-13-9 16,0-9 0-16</inkml:trace>
  <inkml:trace contextRef="#ctx0" brushRef="#br1" timeOffset="101057.31">3200 7325 44 0,'28'-6'22'0,"21"-4"-24"15,-45 7 33-15,6 0-32 16,1 0 1-16,7 3-10 0,-8 0 1 16,8 3 2-16,-8-3 0 15</inkml:trace>
  <inkml:trace contextRef="#ctx0" brushRef="#br1" timeOffset="101190.24">3411 7585 24 0,'-3'6'12'0,"13"-18"-14"0,-10 2 11 15,4-2-20-15,3-7 1 0</inkml:trace>
  <inkml:trace contextRef="#ctx0" brushRef="#br1" timeOffset="101347.15">3478 7356 7 0,'39'-9'3'0,"4"-10"-11"0,-26 10 7 0</inkml:trace>
  <inkml:trace contextRef="#ctx0" brushRef="#br1" timeOffset="101475.07">3778 7284 22 0,'11'9'11'0,"-15"4"-17"0,-3-10 23 15,-10 3-17-15,-5 4 0 16,1 2-3-16,0 4 0 16,3 0-1-16,1 6 0 15</inkml:trace>
  <inkml:trace contextRef="#ctx0" brushRef="#br1" timeOffset="101867.85">4064 7337 16 0,'25'-15'8'0,"-1"5"0"0,-13 10 11 16,0 7-18-16,-8 2 1 15,4 4 0-15,4 2 0 16,-8 4-3-16,4 3 0 16,4-3-1-16,-4-4 0 15,4 1-5-15,-1-10 0 16</inkml:trace>
  <inkml:trace contextRef="#ctx0" brushRef="#br1" timeOffset="102838.42">4713 6958 40 0,'0'3'20'0,"4"3"-5"0,-4-6 21 0,0 0-34 16,0 0 1-16,0 0 0 15,0 0 0-15,0 0-6 16,0 0 1-16,0 0-6 16,0 0 0-16,7-9-7 15,3 6 1-15</inkml:trace>
  <inkml:trace contextRef="#ctx0" brushRef="#br1" timeOffset="102994.34">4692 7300 46 0,'11'-7'23'0,"3"-2"-41"0,-14 6 37 15,7-10-36-15,-14 7 0 16</inkml:trace>
  <inkml:trace contextRef="#ctx0" brushRef="#br1" timeOffset="104447.76">6248 7021 58 0,'7'15'29'0,"3"45"-22"0,-10-41 29 16,4 18-36-16,3 14 1 16,-7 8 0-16,3 10 0 15,5 0-2-15,-5 3 1 16,4-12 1-16,0-10 0 16,0-16-2-16,0-5 1 15,4-17-1-15,-1-9 1 0,5-9-2 16,2-6 0-16,1-4-3 15,3 3 0-15,-7 4 0 16,0 3 0-16,4 6 1 16,-11 9 0-16,7-3 1 15,-3 4 0-15,6 5 1 16,-3 4 1 0,4 3 0-16,0-3 1 0,3-6-1 15,-7-1 1-15,4-9 1 16,-1-9 1-16,1-10 2 15,3-9 1-15,-10-6-1 16,6-7 0-16,-6-9-1 31,-1 3 0 1,1-3-6-32,-11-9 1 0,0 12-13 15,-7 0 1-15</inkml:trace>
  <inkml:trace contextRef="#ctx0" brushRef="#br1" timeOffset="104867.69">6879 6892 48 0,'0'69'24'0,"4"9"-23"0,-1-46 35 0,-3 15-36 0,7 19 0 0,-7 12 1 15,0 7 0-15,0-4-2 16,0-9 1-16,0-18-1 16,0-23 1-16,11-18-1 15,-8-13 0-15,4-10-2 16,1-2 0-16,2-1-4 15,1 1 1-15,-8-4 0 16,4 7 0-16,-3 2 1 16,3 7 0-16,3 7 3 15,-3 2 1-15,4 7 2 16,0 6 1-16,3 3-1 16,0 3 0-16,4-3-6 0,-1 0 1 15,1-16-5 1,10-5 1-1</inkml:trace>
  <inkml:trace contextRef="#ctx0" brushRef="#br1" timeOffset="105153.83">7465 7547 30 0,'7'13'15'0,"-18"0"-19"0,1-10 26 15,-1 0-21-15,-3 0 0 0,0 3 0 16,-7 4 0-16,3 2-1 16,4 1 0-16,0 2 0 15,3-2 1-15,4 0-4 16,4-4 0-16,3-3-4 16,7-3 0-16,7-6 0 15,0-6 1-15,4-1 0 16,-1-2 0-16,1-4 3 15,-4 7 0-15,-3-1 1 16,3 4 0-16</inkml:trace>
  <inkml:trace contextRef="#ctx0" brushRef="#br1" timeOffset="105469.08">7535 7629 10 0,'11'3'5'0,"42"3"-7"0,-39-2 9 0,7-4-6 16,4-4 0-16,7-5 6 0,-8-7 1 15,4-9-8-15,4-12 1 16,0-10 5-16,-4-19 1 16,-3-3-2-16,-7-16 1 15,-4-12-4-15,-7-3 1 16,-7-1-2-16,-7 20 1 31,-7-1-1-31,-4 13 0 0,-7 19 1 0,4 22 1 16,-4 21 0-16,1 4 0 15,2 28 0-15,1 26 1 0,4 24-2 16,10 25 0-16,7 10-1 16,7 9 0-16,0-12-2 15,3-13 0-15,1-22-7 16,7-16 1-16,-8-34-5 16,4-19 1 15</inkml:trace>
  <inkml:trace contextRef="#ctx0" brushRef="#br1" timeOffset="105651.97">7493 7444 59 0,'28'22'29'0,"25"-35"-36"0,-25-5 58 0,11 5-52 16,18-9 0-16,10-9-6 15,-4-7 0-15,-6 13-6 16,-8-6 1-16</inkml:trace>
  <inkml:trace contextRef="#ctx0" brushRef="#br1" timeOffset="106069.73">9253 7272 49 0,'-14'53'24'0,"0"6"-16"16,11-43 32-16,-1 9-39 15,-3 3 0-15,0 1-2 16,0-7 0-16,3 0-5 0,1-13 0 16,3-9-9-16,7-19 1 15</inkml:trace>
  <inkml:trace contextRef="#ctx0" brushRef="#br1" timeOffset="106414.43">9229 7187 44 0,'28'31'22'0,"18"-37"-22"0,-36 6 32 0,8 0-30 15,14-3 0-15,7 3 1 16,13-3 0-16,-6-4-4 16,-3 4 1-16,-15-3 2 15,-3 3 1-15,-4 0-2 16,-7 0 1-16,-4 6-1 15,1-3 1-15,-18 3-2 16,3 0 0-16,-3 3-3 16,-3 1 1-16,3 2-2 15,0 3 1-15,3 4 0 16,4 3 0-16,4 3 3 16,6-3 0-16,1 3 3 15,-1 3 0-15,1 3 0 16,-7 0 0-16,-8 0-1 15,-3-2 0-15,-11-8-9 0,-10 1 1 16,-4-9-9 0,-3-14 0-1</inkml:trace>
  <inkml:trace contextRef="#ctx0" brushRef="#br1" timeOffset="106999.8">11663 7039 55 0,'-25'0'27'0,"-14"19"-27"16,29-16 47-16,-11 7-43 15,-4 9 0-15,-3 3 1 16,-1-4 0-16,1 1-7 15,7 0 0-15,0 3 2 16,0 3 1-16,7 3-3 0,3-3 0 16,4-3-1-16,3-6 1 15,8-3-1-15,7-1 1 16,3-6 0-16,3-6 1 16,8-6 0-16,-4-6 0 15,0-4 0-15,-3-6 1 16,3 6-1-16,-3 4 0 31,3-4 1-15,0 7 0-1,0 2 0-15,-3 1 1 0,0 6 0 0,-4 6 0 0,-4 7-1 0,-3 3 1 0,0 2-1 16,0 4 1-16,0-6-2 16,1-3 0-16,2-1-5 15,4-2 0-15,4-1-10 16,0-12 1-1</inkml:trace>
  <inkml:trace contextRef="#ctx0" brushRef="#br1" timeOffset="107269.47">11903 7171 47 0,'3'44'23'0,"-3"-28"-15"15,4-7 33-15,-4 4-40 16,7 2 0-16,-4 1 1 16,4-3 1-16,0-1-3 0,1-2 0 15,2-1 2-15,1-6 1 16,3-3-1-16,3-3 0 16,1-10-1-16,0-2 0 15,-1-7-3-15,1 3 1 16,0-12-9-16,3-1 1 15,0-5-9-15,4-1 1 16</inkml:trace>
  <inkml:trace contextRef="#ctx0" brushRef="#br1" timeOffset="107586.22">12301 7193 58 0,'29'16'29'0,"9"-13"-32"15,-23-3 51-15,-5-13-49 16,4-2 1-16,0-4-1 16,-7-6 1-16,0 3-1 15,-3 3 1-15,-4 0-2 16,-4 4 0-16,-3 2-2 16,0 7 1-16,-7 3 0 15,4 9 1-15,-1 6-1 16,4 10 1-16,0 3 2 15,3-3 0-15,4 7 0 16,4-1 1 15,3 0-1-31,0 0 1 0,0-3-3 16,4-3 0-16,-4-6-11 16,7-10 0-16,-4-12-1 15,8-3 0-15</inkml:trace>
  <inkml:trace contextRef="#ctx0" brushRef="#br1" timeOffset="107839.89">12644 7259 41 0,'0'-9'20'0,"-7"-17"-24"0,7 26 39 0,-4-12-35 15,0-4 0-15,-3 1 1 16,7 2 1-16,0 1-1 15,4 8 1-15,3 1 1 16,0 6 0-16,7 1-1 16,7-8 1-16,8-2-4 15,6-10 0-15,4 1-6 16,-1-4 0-16,1 0-7 16,0 0 0-16</inkml:trace>
  <inkml:trace contextRef="#ctx0" brushRef="#br1" timeOffset="108261.43">13077 7090 37 0,'-17'28'18'0,"-18"13"-17"0,28-32 27 16,-1-6-28 0,1 3 0-16,0 1 1 0,0 2 0 15,0 1-2-15,4-4 1 16,-1-3 0-16,8 0 1 15,-4 0-2-15,7-3 1 16,7 0 0-16,4-3 0 16,3-3-1-16,3 0 1 15,-2 6 0-15,-1-4 0 16,-4-5 0-16,1 3 0 31,-4-7-1-31,0-2 0 16,0-4-3-1,0 3 1-15,1 0-2 0,-5 4 0 0,1 2-1 0,-4 10 1 0,0 4 0 16,0 2 1-16,0 3 2 16,4 1 1-16,-4 2 1 15,0-2 1-15,3 5 0 16,4-2 0-16,0-7-1 16,-3 0 1-16,10-3-1 15,4 1 0-15,0-1-4 16,3 0 0-16,-4 0-2 15,12-6 1-15</inkml:trace>
  <inkml:trace contextRef="#ctx0" brushRef="#br1" timeOffset="108377.38">13896 7080 7 0,'-4'10'3'0,"-17"-4"-7"0,14-3 1 16</inkml:trace>
  <inkml:trace contextRef="#ctx0" brushRef="#br1" timeOffset="108817.68">13787 7435 43 0,'14'72'21'0,"10"16"-28"0,-17-57 43 16,-3 3-36-16,-4 10 0 16,-7 6 0-16,0-12 0 0,-4-7-1 15,-3-5 1-15,-3-11 0 16,-1 1 0-16,4-13-1 15,3-12 1-15,1-10 0 16,6-3 0-16,4-13 0 16,4-9 0-16,6-6 0 15,11 3 1 1,8 0 0-16,13 0 1 0,7 6-1 16,1 4 1-16,-8-1-1 15,0 1 1-15,-3 2-1 16,-4-3 1-16,1 10-2 15,-5-6 1-15,-6-4-1 16,-7 0 0-16,-8 4 0 16,-10-1 0-16,-7 1 0 15,-7 6 0-15,-3 12 0 16,-1 7 0 15,4 15 0-31,3 10 1 0,4 12-1 16,4 0 1-16,-1 13 0 0,8 3 0 0,3-4 0 0,10-5 1 15,15-4-2-15,7-12 1 16,7-6-3-16,0-4 1 16,-1-9-7-1,-6-9 1-15,-14-10-8 16,-4 0 1-16</inkml:trace>
  <inkml:trace contextRef="#ctx0" brushRef="#br1" timeOffset="109476.16">16485 6773 47 0,'4'9'23'0,"-1"16"-17"16,-6-18 40-16,3-1-41 0,0 7 1 0,-4 8 2 16,4 5 0-16,0 5-10 15,4 7 0-15,3 5 7 16,0-2 0-16,0-3-3 15,0-10 0-15,0-6 0 16,4-9 0-16,3-10-1 16,7-16 1-16,7-9-1 15,4-6 0-15,3-10-1 16,4-9 0-16,-4 10-7 0,1-1 0 16,-1 4-15-16,-3-7 1 15</inkml:trace>
  <inkml:trace contextRef="#ctx0" brushRef="#br1" timeOffset="109852.82">16919 6967 60 0,'-7'19'30'0,"39"-13"-27"0,-21-9 42 15,6-6-45-15,8-1 0 0,0-2 0 16,-1-7 0-16,-3 0-1 16,-3 1 1-16,-4 2-1 15,-7 3 1-15,-7 1-3 16,-7-1 1-16,-3 1-2 16,-5 5 0-16,-6 4-1 15,4 10 0-15,-1 11 1 16,0 7 1-16,4 1 2 15,4 5 1-15,3 0 1 16,3 4 1-16,11-1 0 16,7 4 1-16,4-10-2 15,3-9 1-15,4 0-5 16,7-4 1-16,-1-8-9 0,1-14 0 16,-4-21-4-1,-3-3 1-15</inkml:trace>
  <inkml:trace contextRef="#ctx0" brushRef="#br1" timeOffset="110082.35">17445 6161 47 0,'3'57'23'0,"-3"31"-22"0,0-63 44 0,-3 16-45 16,-1 18 1-1,1 4-1-15,-8 9 1 0,8 13-2 16,-4-4 1-16,7 1-1 16,3-7 0-16,1-12-5 15,6-13 0-15,1-16-9 16,7-18 1 0</inkml:trace>
  <inkml:trace contextRef="#ctx0" brushRef="#br1" timeOffset="110336.85">17829 6889 53 0,'11'19'26'0,"-15"-22"-29"16,1 6 45-16,-8 0-42 0,-3 3 0 16,-7 4 0-16,0 2 0 15,0 1 0-15,0 5 0 16,-1 4 0-16,5 4 1 15,3-1-1-15,3 0 0 16,8-3 0-16,10-10 0 16,10-6-2-16,4-6 1 15,4-6-5-15,0-3 1 16,-1-1-10-16,-2-8 0 16</inkml:trace>
  <inkml:trace contextRef="#ctx0" brushRef="#br1" timeOffset="110590.71">18147 6936 61 0,'0'13'30'0,"0"-17"-40"0,-4 4 53 0,-3 4-43 15,-3-1 0-15,-4 3 1 16,0 6 0-16,-1 1-1 15,1 3 0-15,4 3 1 16,3 6 0-16,3 0 0 16,4 3 0-16,7-6-3 15,7-6 1-15,0-1-5 16,4-8 0-16,0 2-10 16,6-18 0-16</inkml:trace>
  <inkml:trace contextRef="#ctx0" brushRef="#br1" timeOffset="110827.34">18369 7024 45 0,'-7'88'22'0,"4"-48"-18"0,3-30 31 0,-4-1-35 15,4 1 1-15,0-10-1 0,0 3 1 0,4 3-4 16,3-3 1 0,0-3-3-16,0-9 1 0,0-10-6 15,-4-12 0-15,1-7-4 16,-1-9 1 0</inkml:trace>
  <inkml:trace contextRef="#ctx0" brushRef="#br1" timeOffset="111142.72">18380 6372 13 0,'24'-54'6'0,"19"-2"4"0,-33 31 5 0,1-7-13 15,7 7 0-15,6-3 0 16,4-10 0-16,8-2-3 16,-1 8 0-16,-3 4 3 15,-4 12 0-15,-3 1 0 16,-4 12 0-16,-3 9 1 15,-4 10 0-15,-7-1 0 0,-4-2 0 16,-3 15-1-16,-3 16 1 16,-4 9-2-16,-4 13 0 15,-3 28-1-15,-4 0 0 16,-3 7 0-16,7 18 1 16,0 9-1-1,3-5 0-15,4-14-1 0,4-24 0 16,-1-19-6-16,8-10 0 15,3-28-3-15,3-24 1 0</inkml:trace>
  <inkml:trace contextRef="#ctx0" brushRef="#br1" timeOffset="111368.13">18563 6989 34 0,'11'16'17'0,"13"-3"-16"0,-9-10 32 0,2-3-33 16,8-3 1-16,7-4 0 15,6 1 0-15,8-3-4 16,0-4 0-16,-3 0-7 16,-5-2 1-16,1-10-2 15,-4 0 0-15</inkml:trace>
  <inkml:trace contextRef="#ctx0" brushRef="#br1" timeOffset="111553.03">19226 6826 37 0,'-24'41'18'0,"-40"81"-20"0,47-81 37 16,-1 6-34-16,-3 22 0 15,-4 3 1-15,-3 3 0 16,3-2-3-16,4-8 1 15,3-8-2-15,4-16 0 16,7-19-8-16,0-19 0 0,7-22-2 16,-7-12 1-1</inkml:trace>
  <inkml:trace contextRef="#ctx0" brushRef="#br1" timeOffset="111735.21">18927 6996 29 0,'28'6'14'0,"-4"38"-11"0,-13-35 25 0,0 10-27 16,-4 0 0-16,0-4-1 16,0 1 0-16,-4 0-2 15,1 0 0-15,-4-1-2 16,0 1 0-16,0-4-6 16,0-12 1-16</inkml:trace>
  <inkml:trace contextRef="#ctx0" brushRef="#br1" timeOffset="112118.6">19311 6071 56 0,'18'21'28'0,"21"-39"-38"0,-25 15 57 0,3-1-46 15,8-2 1-15,10 9 0 16,-7-3 1-16,11-3-4 16,11-6 1-16,3-1 1 15,-4 10 1-15,0 7-1 16,-3 5 0-16,-7-15-1 15,-7 6 0-15,-8 10-1 16,-9 5 1-16,-15 8-2 16,-7 8 1-16,-4 1 0 15,-10 8 0-15,-7 17-2 16,-1 6 0-16,1-10-2 16,3 4 0-16,1-4-9 15,6-9 1-15,0-12-2 16,11-10 1-16</inkml:trace>
  <inkml:trace contextRef="#ctx0" brushRef="#br1" timeOffset="112506.04">19618 7190 48 0,'7'19'24'0,"-7"-16"-26"0,0-9 47 0,0 6-44 15,0 0 0-15,0 0 2 16,0-10 0-16,-3 1-4 16,-1 3 0-16,-3-1 3 15,-4 10 0-15,-3 1-1 16,0-1 0-16,0 0-1 15,0-3 1-15,3 6-2 16,4 4 1-16,4 2-1 16,6 1 0-16,4-4-1 15,4-3 0-15,-1-3-4 16,-2-9 1-16,6-3-10 16,-7-1 0-16</inkml:trace>
  <inkml:trace contextRef="#ctx0" brushRef="#br1" timeOffset="115137.62">30582 3142 45 0,'0'-7'22'0,"4"4"-13"0,-1-3 22 0,-3 6-30 16,0 0 0-16,-3 6 2 15,-4 13 0-15,-7 0-3 16,-7 6 0-16,-8 16 2 16,-10 15 0-16,-10 16-1 15,0 13 0-15,-1 18-2 16,-6 13 0-16,3 10-3 16,7 9 1-16,4-10-2 15,3 7 1-15,4-38-5 16,6-9 0-16,12-29-5 15,6-21 1-15</inkml:trace>
  <inkml:trace contextRef="#ctx0" brushRef="#br1" timeOffset="115662.81">29880 4462 45 0,'11'28'22'0,"7"41"-26"0,-11-63 39 0,-4 19-35 16,-3 4 0-16,0 2 2 16,-3-3 1-16,-1 7-2 15,-3-16 0-15,3-1 2 16,-3-2 0-16,4-7 1 16,-1 1 0-16,4-10-1 15,0 0 0-15,11-10 0 16,3 1 0-16,4-7-1 15,3 4 1-15,4-4 0 16,3-15 0-16,11 9 0 16,3-3 0-16,4-3-1 15,-4-4 1-15,-7 4-2 16,-10 6 0-16,-11 3 0 16,-10 7 0-16,-15 5-1 15,-21 7 1-15,-3 0-3 16,-4 3 1-16,-10 1-4 0,-4-4 1 15,0-7-10-15,0 1 1 16,18-3-7-16,17-10 1 16</inkml:trace>
  <inkml:trace contextRef="#ctx0" brushRef="#br1" timeOffset="116489.54">30801 2188 29 0,'4'-3'14'0,"-4"6"0"15,0-3 15-15,0 0-24 16,0 7 0-16,0-7 2 0,-4 9 0 15,-7 10-10-15,-3 9 1 16,-10 7 6-16,-8 12 0 16,4 22-3-16,-4 6 1 15,0 0-2-15,0 0 0 16,1-6-3-16,2-15 0 16,8-20-7-16,4-6 1 15,6-12-6-15,4-6 1 16</inkml:trace>
  <inkml:trace contextRef="#ctx0" brushRef="#br1" timeOffset="116791.28">30512 2232 40 0,'10'16'20'0,"8"22"-20"16,-11-26 33-16,0 4-32 15,0 0 0-15,0-4 0 16,0 4 0-16,0 9-3 15,0-6 1-15,-3-1-8 0,-4 1 1 16,0-3-4-16,3-4 0 16</inkml:trace>
  <inkml:trace contextRef="#ctx0" brushRef="#br1" timeOffset="117120.5">30875 2392 48 0,'4'3'24'0,"10"-15"-23"0,-7 12 46 0,3 0-45 16,5 0 0-16,2 0 0 15,4-6 1-15,8-4-5 16,-5 7 1-16,1-3-1 16,-4 3 0-16,-7-1-9 15,-3 8 0-15,-8-1-5 16,-10-3 0-16</inkml:trace>
  <inkml:trace contextRef="#ctx0" brushRef="#br1" timeOffset="117284.66">30826 2624 36 0,'7'10'18'0,"17"-10"-16"0,-9 0 27 15,2-10-28-15,11 4 0 16,4-3-1-16,7 5 0 15,-4-8-9-15,-6 3 1 16,-1-4-3-16,0-3 1 0</inkml:trace>
  <inkml:trace contextRef="#ctx0" brushRef="#br1" timeOffset="117748.69">31701 1981 52 0,'0'26'26'0,"-4"30"-34"15,8-37 52-15,-4 6-43 16,-4 0 0-16,-3 13 0 15,-4 5 1-15,-3 5-2 0,0 5 0 16,0 0 2-16,4 7 1 16,-1-10-1-16,4-9 0 15,0-7-1-15,0-6 0 16,-4-18-1-16,-3-1 1 16,-4-9-2-16,1-6 1 15,-4 0-2-15,-1-1 1 16,-6-2-1-16,0 0 0 15,-4-1-1-15,1 4 0 0,-1 6 0 16,4 9 1-16,3 7 0 16,4-7 0-16,7 10 1 15,3 6 1-15,11 0 0 16,11-6 1-16,10 9-3 16,7-9 1-16,11-3-4 15,3-7 1 1</inkml:trace>
  <inkml:trace contextRef="#ctx0" brushRef="#br1" timeOffset="118049.73">32029 2126 47 0,'-4'34'23'0,"-17"-9"-16"0,14-15 24 16,-4 2-30-16,-3 13 0 16,-7 10 1-16,0-1 0 15,-4 16-3-15,4 10 1 16,3 0 1-16,4-4 0 15,4-9-1-15,6-12 0 16,1-1-5-16,3-15 0 0,0 0-9 16,7-22 0-16</inkml:trace>
  <inkml:trace contextRef="#ctx0" brushRef="#br1" timeOffset="118473.61">32240 2054 36 0,'14'25'18'0,"1"12"-10"0,-8-30 22 15,-4 5-29-15,-3-3 0 16,-3 7 0-16,-1 6 0 15,-3 9-2-15,-7 4 1 16,-7 6 0-16,-4 9 1 0,0 6-1 16,4-2 1-16,4-4-2 15,2-6 0-15,5-7-5 16,6-18 1-16,4-9-7 16,7-14 0-16</inkml:trace>
  <inkml:trace contextRef="#ctx0" brushRef="#br1" timeOffset="118681.49">32004 2392 42 0,'0'0'21'0,"14"-6"-21"15,-7 6 35-15,4-3-33 16,6 3 1-16,8 0 0 15,3-6 0-15,4 2-7 16,3 4 1-16,11-6-3 16,4 0 1-16,-5-4-8 15,-2-8 0-15</inkml:trace>
  <inkml:trace contextRef="#ctx0" brushRef="#br1" timeOffset="118936.38">32494 2038 44 0,'22'44'22'0,"38"44"-18"0,-39-63 38 0,10 12-39 16,1 7 0-16,-7 3 0 15,-7 3 0-15,-8 4-5 16,-10 8 0-16,-18-8-2 16,-20 8 0-16,-15-8-11 15,-11-7 0-15</inkml:trace>
  <inkml:trace contextRef="#ctx0" brushRef="#br0" timeOffset="123078.83">30148 3070 41 0,'7'18'20'0,"32"-18"-7"0,-21-6 21 16,10-3-32-16,18-10 1 16,17 0 2-16,8-9 0 15,28 3-6-15,31-3 1 16,19 2 3-16,23 1 0 16,5 10-2-16,-1 8 1 15,11 7-1-15,-10 4 0 16,-8 11-1-16,4-12 0 15,-15 4 0-15,-23 2 0 16,-26-9-2-16,-24 3 0 16,-22 3-3-1,-14-6 0-15,-10-6-10 0,-14 3 1 0,-29-6-2 16,-10 9 0-16</inkml:trace>
  <inkml:trace contextRef="#ctx0" brushRef="#br0" timeOffset="123618.98">30780 3364 42 0,'-4'10'21'0,"4"-10"-17"0,0 0 39 0,0 0-39 16,7-10 1-16,11 4 4 15,14 0 0-15,21 0-11 16,10-1 1-16,36 1 7 16,32 3 0-16,6-7-3 15,25-8 1-15,8-4-3 16,-33 0 0-16,-20 0-5 16,-11 3 0-16,-29 6-7 15,-20 4 1-15,-26 9-10 16,-17-6 1-16</inkml:trace>
  <inkml:trace contextRef="#ctx0" brushRef="#br0" timeOffset="124655.71">30487 1276 25 0,'7'28'12'0,"4"-37"-3"0,-8 12 7 0,1 3-13 16,-1-6 0-16,4 0 2 15,-3 0 0-15,-1 6-6 16,1 4 1-16,-4-1 4 15,0-6 1-15,0 4-1 16,0-7 0-16,0 0-1 16,0 0 1-16,0 9-1 15,0-6 1-15,-4 3-2 16,4-2 1-16,0 2-1 16,0 0 0-16,-3-3-1 15,3-3 1-15,0 0 0 16,7-9 0-16,0-10-1 15,4 0 1-15,-1-12-1 16,1-1 1-16,-1 1-1 16,1 0 0-16,-1 6-1 15,1 0 1-15,0 6-1 0,-1 3 0 16,-3 7-1-16,0 6 1 16,-7 3-2-16,4-10 0 15,-1 10-1-15,1 10 0 16,3 2-1-16,0 10 1 15,4 6-1-15,6 0 1 16,4 7 1-16,4-1 0 16,3-5 2-16,8-17 0 0,-1-5 1 15,0-11 1-15,-3-2 1 16,-4-22 1-16,0-7-2 16,-10-2 1-16,-7-13-1 15,-8 3 0-15,1-7-3 16,-4 1 0-16,0 12-13 15,0 4 1-15,-4 8-3 16,4 14 1-16</inkml:trace>
  <inkml:trace contextRef="#ctx0" brushRef="#br0" timeOffset="125018.86">31182 1169 48 0,'0'0'24'0,"-3"-19"-28"0,-1 13 44 16,0 3-39-16,1-3 1 15,-1-4 0-15,1 4 0 16,-4 6-3-16,0 6 1 15,0 10 1-15,0 3 1 16,0 0-1-16,0 6 0 16,3 3-1-16,4-3 0 0,0-6-1 15,7-10 0 1,4-9-1-16,-4-6 0 0,3-3-3 16,1-1 0-16,3 1-9 15,-3-7 1-15,-4-3-1 16,0 0 1-16</inkml:trace>
  <inkml:trace contextRef="#ctx0" brushRef="#br0" timeOffset="125616.59">31824 1304 43 0,'4'35'21'16,"-1"-23"-19"-16,-3-12 42 0,0 0-42 16,4-9 0-16,-4-4 1 15,0-12 1-15,0-19-5 16,-4 0 0-16,-3-9 3 15,0 0 0-15,4-4-1 16,6 7 0-16,1 3-1 16,6-6 1-16,4 6-1 15,0 15 0-15,0 10-1 16,4 16 1-16,0 6-4 0,-1 6 0 16,-2 7-7-16,-8 6 0 15,-4-4-5-15,-3 10 1 16</inkml:trace>
  <inkml:trace contextRef="#ctx0" brushRef="#br0" timeOffset="126021.21">31697 1188 37 0,'0'28'18'0,"11"-12"-13"0,-11-16 30 0,7 3-31 15,3 3 0 1,4-6 2-16,8 4 0 0,6-4-8 15,-3 0 0-15,3 0 5 16,0 0 1-16,4 0-3 16,-1 0 0-16,-2-4-2 15,2-5 1-15,-6 0-1 16,-4-1 0-16,-7 1 0 16,-3-7 0-16,-4 7 0 15,-3-1 0-15,-8 4 0 16,-3 3 1-16,-4 3-1 15,1 0 0-15,-4 3 0 16,0 3 1-16,-1 7-1 16,5 2 0-16,-1 1-1 15,4-6 1-15,0 8 0 16,7-2 0-16,7-7 0 0,4 1 0 16,3-10 0-1,4-6 0-15,-4 12 0 0,0-6 1 16,0-6-6-16,0-4 0 15,-3-9-6-15,-4 1 0 16</inkml:trace>
  <inkml:trace contextRef="#ctx0" brushRef="#br0" timeOffset="126294.13">32152 1266 29 0,'4'10'14'0,"3"-41"-7"15,-4 18 19-15,1-3-23 16,-1-6 0-16,1-3 4 16,3 6 0-16,-4 10-8 15,5-4 1-15,-1 10 4 16,3-6 1-16,1 0-4 15,-1 2 1-15,-3 4-8 16,0-3 0-16,0 12-8 16,1-15 1-16</inkml:trace>
  <inkml:trace contextRef="#ctx0" brushRef="#br0" timeOffset="126847.56">32332 1213 41 0,'7'38'20'0,"0"-32"-18"0,-7-6 32 16,0 0-32-16,0 0 0 16,4 0 0-16,3 0 0 15,0 0-3-15,0-6 0 0,0 0 2 16,0 2 0-16,-3-5-1 15,3 3 0-15,-7 6 0 16,0 0 1-16,3-3-1 16,4 3 0-16,-7 0 0 15,7 0 1-15,0 3-1 16,-3 3 1-16,-1-6-1 16,1 9 0-16,-1-5 0 15,1 2 0-15,-4-6-1 16,3 6 1-16,-3-6-1 15,4 0 1-15,3 3 0 16,0 3 0-16,0-12-1 16,4 12 1-16,-4-6 0 15,0 0 0-15,3-9 0 16,1 3 0-16,0-4 0 16,-1 1 0-16,1-7 0 15,-1 4 0-15,1 2 0 0,0 4 0 16,-1 0 0-16,-3 12 1 15,0-3-1-15,0 10 1 16,0-1-1-16,0-5 0 16,-3 2-1-16,-1 0 0 15,1 1-2-15,-1-1 0 16,5-3-6-16,2-6 1 16,1 0-6-16,-4-6 1 15</inkml:trace>
  <inkml:trace contextRef="#ctx0" brushRef="#br0" timeOffset="127103">32794 1226 29 0,'0'40'14'0,"4"-40"-8"15,-1 10 22-15,-3-1-26 16,4 1 0-16,-4-1 2 15,0 1 0-15,0-1-3 16,0-3 0-16,3-3 2 16,1 4 1-16,3-14-2 15,4 4 1-15,3-16-3 16,3 4 0-16,1-14-5 16,-4-11 1-16,0 8-9 15,-7-21 0-15</inkml:trace>
  <inkml:trace contextRef="#ctx0" brushRef="#br0" timeOffset="127317.85">33041 724 42 0,'4'63'21'0,"-1"28"-21"0,-3-51 32 0,-3-2-32 15,-1 18 0-15,1-2-2 16,-1-1 0-16,1-3-3 16,-1-12 1-16,4-13-8 15,7-16 1-15</inkml:trace>
  <inkml:trace contextRef="#ctx0" brushRef="#br0" timeOffset="127716.72">33313 1154 42 0,'3'6'21'0,"-10"-3"-26"16,0-3 36-16,-3 6-31 15,-4-3 0-15,-1 13 0 16,-2 0 1-16,3-7-1 0,0 1 0 15,-1 8 0-15,5-8 0 16,3 5-2-16,3-2 1 16,8 3-1-16,6-13 0 15,1-3-1-15,3-10 0 16,0 7 1-16,0-6 1 16,-3-1 0-16,-1-5 0 15,1 5 0-15,0 1 1 16,-4 0 0-16,3 9 1 15,-3 0-1-15,0 9 0 0,0 0 1 16,1-5 0-16,-5 8-1 16,1-3 1-16,-1 4-1 15,-3-4 0-15,0 1-8 16,0 2 1-16,0-8-2 16,7-4 0-16</inkml:trace>
  <inkml:trace contextRef="#ctx0" brushRef="#br0" timeOffset="127915.32">33595 1307 47 0,'7'35'23'0,"7"5"-29"0,-10-30 47 15,-4-7-48-15,-4-3 0 16,-3-9-19-16,7-10 1 16</inkml:trace>
  <inkml:trace contextRef="#ctx0" brushRef="#br0" timeOffset="130556.28">23841 9768 39 0,'10'12'19'0,"-27"-2"-13"0,10-10 19 16,-7-4-25-16,-11 1 1 16,-7-6-1-16,-10-1 1 0,-8 1-1 15,4 3 0-15,1 6 0 16,-8 3 0-16,-7 9 0 16,-7 17 0-16,3 18-2 15,4 6 1-15,0 10-2 16,0 3 1-16,11 6-3 15,10 6 1-15,14-3-3 16,11-2 0-16,14-8-1 16,18 1 1-16,14-12 4 15,17-11 0-15,15-8 5 16,-1-19 0-16,11-13 3 16,0-16 0-16,4-9 1 15,-4-15 0-15,-11-7-4 16,-6-6 0-16,-8-10-2 15,-10 0 1-15,-14-9-1 16,-11 7 0-16,-14-14-3 16,-11 4 1-16,-6 6-7 0,-8 1 1 15</inkml:trace>
  <inkml:trace contextRef="#ctx0" brushRef="#br0" timeOffset="131666.93">30730 4142 29 0,'32'-34'14'0,"-11"-4"-5"0,-17 28 14 16,-4-2-22-16,0-4 1 16,-7 1-1-16,-4 5 1 15,-3-2-2-15,-7 5 0 16,-4 1 3-16,4 6 0 0,-4 6 0 16,-6 4 0-16,-8-1-1 15,-10 4 1-15,-4 15-3 16,-7 13 1-16,0 12-3 15,-7 19 1-15,10 16-4 16,11 12 1-16,15 13 0 16,9-3 0-16,15-7 1 15,21-9 1-15,15-15 1 16,24-26 1-16,24-9 2 16,15-25 1-16,17-29 0 15,1-21 0-15,-15-10 0 16,-10-18 1-16,-18-4-2 15,-14-18 1-15,-22-1-5 16,-17-15 1-16,-24-10-11 16,-15 1 0-16</inkml:trace>
  <inkml:trace contextRef="#ctx0" brushRef="#br2" timeOffset="149277.23">2882 10890 39 0,'7'19'19'0,"-3"9"-9"0,3-18 19 15,-7 2-27-15,0 4 1 16,3 6 1-16,-3 3 0 16,0-3-5-16,0 3 1 15,0 0 2-15,0-3 1 16,-3-3-2-16,3-3 1 16,-7-4-2-16,3-3 0 0,-3-5-1 15,7-11 1-15,-3-15 0 16,3-6 0-16,0-9 0 15,3-4 0-15,4-9 1 16,7-1 0-16,4 4 0 16,3 0 0-16,7 0-1 15,-6 3 1 1,-5 7 0-16,8 9 0 0,3 2 0 16,0 14 0-16,4 6-1 15,0 3 1-15,-4 3-3 16,0 3 0-16,-7 0-8 15,1 0 1-15,-5-6-7 16,1 0 0-16</inkml:trace>
  <inkml:trace contextRef="#ctx0" brushRef="#br2" timeOffset="149985.01">3831 10765 41 0,'14'9'20'0,"-21"-15"-16"0,14 6 31 15,-7 0-31-15,4 0 1 0,3 0 2 16,7-6 0-16,11-1-9 16,6 4 1-16,12-3 5 15,3-7 0-15,3-5-3 16,0 2 0-16,4 3-7 16,-10 4 1-16,-8 0-12 15,-14 2 1-15</inkml:trace>
  <inkml:trace contextRef="#ctx0" brushRef="#br2" timeOffset="150180.72">3701 11097 62 0,'7'25'31'0,"46"-25"-30"0,-29-3 52 16,8-3-52-16,21-7 0 15,14-2-1-15,-14-7 1 16,3 3-5-16,-6 3 0 16,-8 1-14-16,-7 2 0 15</inkml:trace>
  <inkml:trace contextRef="#ctx0" brushRef="#br2" timeOffset="150779.01">2533 12606 46 0,'0'28'23'0,"7"-22"-12"0,-3-9 24 0,3-7-34 16,7-8 1-16,7-11 0 16,14-11 1-16,4-23-4 15,-7-6 0-15,-4-9 0 16,-3-7 0-16,-8-3-7 15,-6 10 1-15,-4-4-8 16,-4 16 0-16</inkml:trace>
  <inkml:trace contextRef="#ctx0" brushRef="#br2" timeOffset="151319.76">2395 12016 49 0,'7'22'24'0,"22"-16"-22"0,-19-9 41 15,1-6-41-15,3-4 0 16,21-6 1-16,4-9 0 0,3-3-4 15,1-7 0-15,-8 0 2 16,-3-2 0-16,-4 2-2 16,-7 0 1-16,0 4-2 15,-10 6 0-15,-1 3-1 16,1 9 0-16,-4 7-2 16,4 9 1-16,-11 6-1 15,3 6 1-15,4 4 0 16,-7 3 0-16,7 3 1 15,4-3 0-15,-1-1 3 16,1-2 1-16,10 0 2 16,7-7 1-16,4 1 1 15,-4-4 0-15,4 0-1 16,0-3 1-16,-4 0-1 16,-10-3 0-16,-4 4-3 15,-7-1 0-15,-7 3-1 0,-7 0 0 16,-7 7-1-16,-14-1 1 15,-15 4-1-15,-13 3 1 16,-15 3-1-16,-10-3 1 16,11-1-3-16,-1 1 1 15,-7-3-13-15,8-10 1 16</inkml:trace>
  <inkml:trace contextRef="#ctx0" brushRef="#br2" timeOffset="152070.47">1736 13418 39 0,'-21'25'19'0,"-18"-22"-11"0,32-3 21 16,-7 0-26-16,-11 0 0 0,0 0 2 16,4 6 1-16,-7 4-7 15,0-1 0-15,6 7 4 16,1 3 1-16,11 2-2 16,-4 1 0-16,3-3-2 15,7 3 1-15,15-6-2 16,-7-4 1-16,10-2-2 15,-4-4 1-15,4-6-1 16,4-3 1-16,0 0-1 16,-4-7 0-16,3-5 1 15,5 2 0-15,-5-3 0 16,-6 4 1-16,-1 3 0 16,1-1 0-16,-4 4 2 15,-7 6 0-15,3 0 1 16,-3 6 0-16,0 4 0 0,0 5 0 15,-10 4-2-15,3 3 1 16,3 0-3-16,-3-6 1 16,4-4-7-16,13-2 1 15,-6-7-10-15,13-13 0 16</inkml:trace>
  <inkml:trace contextRef="#ctx0" brushRef="#br2" timeOffset="152339.03">1824 13502 46 0,'-7'19'23'0,"-4"3"-18"0,4-16 34 0,4 7-36 16,-8 3 0-16,4-1 3 15,3 4 0-15,-6 0-6 16,10 0 0-16,0-4 4 15,0-8 1-15,3-1-2 16,8-6 1-16,7-6-2 16,-1-7 1-16,4-6-5 15,8-3 1-15,-8-3-7 16,0-3 1-16,7-3-12 16,-7-7 0-16</inkml:trace>
  <inkml:trace contextRef="#ctx0" brushRef="#br2" timeOffset="153104.19">2184 13553 28 0,'3'-13'14'0,"11"4"-4"0,-14 9 7 16,4-4-17-16,-4 4 0 16,0 0 0-16,0 0 0 15,0 0 2 1,0 0 0-16,0 4 3 0,0-4 0 16,0 0 1-16,0 0 0 0,0 0 2 15,0 0 0-15,0 0-2 16,0 0 1-16,0 0-4 15,0 0 1-15,0-4-2 16,0 4 0-16,0 0-2 16,0 0 1-16,-4 4-2 15,-13-1 1-15,-1 3-2 16,-3 3 1-16,0 4-1 16,0-1 0-16,3 1-1 15,7 0 1-15,1-1 0 16,-1-2 0-16,4-4 1 15,14-6 0-15,4 3 1 16,3-3 0-16,4-6-1 0,3-1 1 16,0 4 0-16,-4-3 0 15,1-3-1-15,-7-1 0 16,-1 1-2-16,1-1 0 16,-4 4-2-16,4 0 0 15,-11 6-1-15,0 6 0 16,0 3 1-16,0 4 0 15,0 3 4-15,0 6 0 16,0 3 3-16,0 3 0 16,0 10 4-16,3-4 0 15,4 4 0-15,4-1 1 0,-8 1-2 16,4-7 0-16,-7-2-3 16,-7-4 1-16,4-3-3 15,-8-4 1-15,-7-2-2 16,4-6 1-16,-14-7-1 15,7-3 0-15,-4-7 0 16,11-8 1-16,4 2-1 16,3-3 1-16,3-2 0 15,8-1 0-15,3 0-1 16,14 0 0 0,0-3-3-16,7 0 0 0,-7 0-10 15,8-3 0-15</inkml:trace>
  <inkml:trace contextRef="#ctx0" brushRef="#br2" timeOffset="153498.81">2646 13499 60 0,'14'13'30'0,"-3"2"-31"0,-1-5 51 0,-6 2-48 15,3-2 1-15,3 5 0 16,-10 1 0-16,7-3-4 15,-7-1 0-15,0-2 2 16,4-1 1-16,3-3-1 16,-7 1 0-16,3-4-1 15,8-6 1-15,0-7-1 16,6-2 1-16,1-7-2 16,-4 0 0-1,14-9-18 1,0-4 0-16</inkml:trace>
  <inkml:trace contextRef="#ctx0" brushRef="#br2" timeOffset="153841.22">2970 13578 44 0,'0'34'22'0,"4"-24"-9"0,-4-10 17 16,7 0-27-16,4-4 0 15,-4 1 1-15,7-3 1 16,3 0-7-16,-6-4 1 16,0 1 3-16,-1-1 1 15,1-2-3-15,-4-1 0 0,-4 1-4 16,-3 2 0-16,-3 1-1 16,3 3 0-16,-11 6 0 15,1 0 0-15,-1 9 1 16,-7 7 0-16,8 6 4 15,-8-3 0-15,8-1 2 16,3 8 1-16,7-1 0 16,0 3 0-16,7-3-1 15,3-3 1-15,1-6-7 16,6-10 0-16,-6-6-9 16,7-13 0-16</inkml:trace>
  <inkml:trace contextRef="#ctx0" brushRef="#br2" timeOffset="154073.07">3298 13157 41 0,'-17'51'20'0,"-11"27"-13"0,24-56 30 16,-6 12-35-16,-1 1 0 15,0 12 0-15,-6 0 1 16,10-6-5-16,3-4 1 16,-3-8-3-16,7-11 1 15,7-2-11-15,14-10 0 16</inkml:trace>
  <inkml:trace contextRef="#ctx0" brushRef="#br2" timeOffset="154352.15">3517 13584 46 0,'0'12'23'0,"-21"-8"-27"16,14-4 34-16,-4 3-30 16,1 0 1-16,-1 3 0 15,-6 4 0-15,-1 2-1 16,4 1 1-16,3-1-1 15,-6 4 0-15,6-4-1 16,11 1 1-16,0-1-1 16,11-5 0-16,10-7-1 15,-4-7 1-15,5-5-1 16,-5-1 1-16,4 1-8 0,-6-7 1 16,-1-9-3-1,-4-4 0-15</inkml:trace>
  <inkml:trace contextRef="#ctx0" brushRef="#br2" timeOffset="156527.88">3747 13534 44 0,'3'3'22'0,"4"-16"-17"0,-7 13 22 15,0 0-25-15,0-3 1 16,0 3 0-16,0 0 1 15,0-3-5-15,-10 3 0 0,-1 6 3 16,0 4 0-16,-6 5-1 16,-1 1 0-16,4 3-1 15,3 3 1-15,4-3-1 16,0-1 1-16,4 1-2 16,6 0 1-16,8-3-4 15,3 3 0-15,7-7-7 16,-10-2 1-16,10-10-5 15,0-7 0 1</inkml:trace>
  <inkml:trace contextRef="#ctx0" brushRef="#br2" timeOffset="156724.88">3905 13590 25 0,'-7'13'12'0,"14"2"-1"0,-7-8 16 16,0 2-24-16,-7 0 0 15,4 4 2-15,-4 6 1 16,7 3-7-16,-7 9 1 16,3-9 2-16,-3 0 1 15,7-6-3-15,-4-4 1 16,8-9-7-16,3-9 1 16,-3-6-8-16,3-10 1 15</inkml:trace>
  <inkml:trace contextRef="#ctx0" brushRef="#br2" timeOffset="157114.29">3955 13073 24 0,'3'0'12'0,"18"-19"-8"16,-14 13 12-16,4 3-13 15,0-7 0-15,6-2 1 16,-3-4 1-16,11 7-7 15,-4-1 1-15,-7 1 3 16,0-1 1-16,1 4-2 16,2 3 1-16,-6 0-1 15,-1 6 0-15,-6 0 0 16,-1 6 0-16,-3 10 0 16,0 0 0-16,0 9-1 15,0 0 0-15,0 10 0 16,0 12 0-16,0 0 0 0,0 4 1 15,-3-1 0-15,-1 4 0 16,-6 8 0-16,-1-2 0 16,1 12 0-16,10-9 0 15,-7-3 0-15,3-3 0 16,4-10-4-16,-7-13 1 31,3-8-6-31,1-14 0 0,-1-12-3 0,-3-9 0 16</inkml:trace>
  <inkml:trace contextRef="#ctx0" brushRef="#br2" timeOffset="157293.96">4015 13681 39 0,'3'25'19'0,"8"-12"-21"15,-4-13 36-15,3 0-33 16,8-3 0-1,-4-1-1-15,7-8 1 0,15 3-7 16,13-1 0-16,11-9-5 16,0-3 0-16</inkml:trace>
  <inkml:trace contextRef="#ctx0" brushRef="#br2" timeOffset="157521.41">4667 13587 34 0,'-24'41'17'0,"-36"3"-12"0,38-29 25 15,-2 14-28-15,-4 5 0 16,-8 13 2-16,8 10 1 16,-11-4-6-16,7 3 0 15,4-2 1-15,11-14 1 16,6-15-10-16,7-15 1 15,15-16-5-15,0-19 1 16</inkml:trace>
  <inkml:trace contextRef="#ctx0" brushRef="#br2" timeOffset="157658.13">4307 13590 25 0,'0'-31'12'0,"22"43"0"0,-15-2 17 0,3 5-28 15,8 7 1-15,-8 3-1 16,1 1 1-16,0-4-9 15,-4-1 1-15,-4-14-4 16,4-7 1-16</inkml:trace>
  <inkml:trace contextRef="#ctx0" brushRef="#br2" timeOffset="158856.18">5302 10912 35 0,'-14'13'17'0,"11"-1"-8"0,3-12 18 16,3-3-23-16,8 0 0 16,3 0 2-16,7-3 0 0,7-1-6 15,18 1 0-15,18 0 7 16,13-4 0-16,43-2-2 16,28-10 1-16,32-6-2 31,32-4 1-31,17-5-3 0,18-10 1 0,-7 12-3 15,7 13 1-15,-7 7-1 32,-11 5 0-32,-10 7-1 0,-29 3 1 0,-13 0-2 15,-29 0 0-15,-14 0-2 16,-25 0 0-16,-17-3-5 16,-21-3 1-1,-22-7-10-15,-14-9 0 0</inkml:trace>
  <inkml:trace contextRef="#ctx0" brushRef="#br2" timeOffset="160596.16">5592 9564 42 0,'7'3'21'0,"3"-6"-19"0,-10 3 29 0,0 0-27 15,4 0 1-15,3 6 1 16,-7 3 1-16,0-2-9 16,-7 5 0-16,3 10 5 15,-3 6 1-15,4 10-3 16,-8 12 1-16,4 0-2 16,3-3 1-16,1-6-1 15,-1-6 1-15,4-7-1 16,0-6 0-16,0-6-1 15,-7-7 1-15,4-6 0 16,-4-3 0-16,3-3-1 16,-6-6 1-16,-8-4-1 15,0-3 1-15,-6 4-2 16,-5 2 1-16,8 7-2 0,-7 3 1 16,0 7 0-16,10 5 0 15,4 1 0-15,-4 5 0 16,4 8 2-16,4 5 0 15,-1-3 0-15,4 0 1 16,7 4 0-16,0-4 1 16,4-9 0-16,10-4 0 15,7-5-1-15,4-13 1 16,10 0-4-16,7-1 0 16,-3-2-13-16,0-13 1 15</inkml:trace>
  <inkml:trace contextRef="#ctx0" brushRef="#br2" timeOffset="161182.69">5951 9489 38 0,'0'9'19'0,"7"-3"-12"0,-7-6 21 0,0 0-25 16,-7 3 1-16,4 4 2 15,-8 2 0-15,-6 13-7 16,-1 0 0-16,-7 12 5 16,1 10 1-16,-1 16-3 15,-3 9 1-15,-4 19-1 16,4-10 0-16,7 0-1 15,-1-9 0 1,12-6-2-16,10-16 1 0,7-12-5 16,7-10 0-16,7-10-11 15,-14-8 0-15</inkml:trace>
  <inkml:trace contextRef="#ctx0" brushRef="#br2" timeOffset="162144.26">5927 9755 46 0,'10'16'23'0,"-6"-19"-16"15,3-1 31-15,3 4-35 16,-3 0 0-16,8 0 2 16,2-3 0-16,4 0-6 15,8-3 0-15,-5 0 4 16,5-4 0-16,-1 7-2 16,-11-3 0-16,-2 3-1 15,-5 3 1-15,-3 3-2 16,-7 3 1-16,-7 4-1 0,-3 2 0 15,-5 4-1-15,1 6 1 16,0 0-1-16,-3 9 0 16,-5 0 1-16,1-9 0 15,4 3 0-15,2-3 0 16,1 0 1-16,11-3 1 16,3-3-1-16,3-4 1 15,8-2-1-15,3-4 0 16,7-3-6-16,-3-3 0 0,7-6-10 31,-4 0 1-15</inkml:trace>
  <inkml:trace contextRef="#ctx0" brushRef="#br2" timeOffset="162460.04">6417 9783 55 0,'18'16'27'0,"-25"-22"-30"16,3 3 44-16,-3-1-41 16,0-2 1-16,-7 6-1 15,3-6 1-15,-10 6-1 16,3 0 0-16,-10 3 1 16,7 6 0-16,0 7-2 15,-4 6 0-15,11 6-1 0,4-6 0 16,2 3-2-16,16-6 1 15,2-9-3-15,11-4 0 16,8-9-1-16,-1-13 1 16,14-6-1-16,7-9 0 15,-10-10-2-15,-3-6 0 16,-8 3-1-16,0-6 1 16</inkml:trace>
  <inkml:trace contextRef="#ctx0" brushRef="#br2" timeOffset="162686.01">6456 9467 59 0,'21'37'29'0,"25"32"-38"16,-28-56 64-16,6 9-55 15,-3 6 1 1,8 47-1-1,-12-3 0-15,-10 10-2 16,-10-10 1-16,-8-3-7 16,-6-16 1-16,-5-21-10 15,1-20 0-15</inkml:trace>
  <inkml:trace contextRef="#ctx0" brushRef="#br2" timeOffset="163213.47">7045 9705 44 0,'-7'31'22'0,"-7"-15"-18"16,14-13 30-16,-7 3-30 0,7-6 0 15,0 10 2-15,7-7 1 16,0 0-9-16,14 0 0 16,11 0 5-16,7 0 0 15,10-3-6-15,-3-6 0 16,0-3-13-16,-4-7 0 16</inkml:trace>
  <inkml:trace contextRef="#ctx0" brushRef="#br2" timeOffset="163748.91">8103 9097 47 0,'-3'22'23'0,"-18"21"-12"15,10-27 30-15,4 6-40 16,0 16 1-16,0 2 0 16,-4 14 0-16,-3 8-3 15,0 11 1-15,0 5 1 16,3 10 0-16,4-10-1 15,4-9 1-15,3-6-1 16,3-19 0-16,4-10-1 0,0-15 0 16,0-9 0-16,-3-4 0 15,-4-6 0-15,0-10 0 16,-7-5-1-16,-4-4 1 16,-3 0-1-16,-10 0 1 15,-1 7-1-15,-10 2 0 16,3 10 0-16,0 10 1 15,-7 5-1-15,0 7 1 16,4-3 0-16,0 3 1 16,10 3 1-16,8 3 0 0,-1 4 0 15,14-1 0-15,4-9 0 16,11-3 0-16,10-3-1 16,-3-7 0-16,14 4-7 15,6-13 1-15,8-19-8 16,-7 3 0-16</inkml:trace>
  <inkml:trace contextRef="#ctx0" brushRef="#br2" timeOffset="164129.49">8449 9504 59 0,'-3'19'29'0,"-12"19"-36"0,8-29 53 15,-7 0-45-15,-7 13 0 16,0 10 0-16,0 9 1 16,-4 15-3-16,4 7 1 15,0 15 1-15,0-9 0 0,10 0-1 16,4-9 0-16,14-10-3 16,-4-13 1-16,15-15-8 15,3-15 0-15,0-10-7 16,4-10 0-16</inkml:trace>
  <inkml:trace contextRef="#ctx0" brushRef="#br2" timeOffset="164742.62">8738 9749 58 0,'4'-6'29'0,"-4"12"-30"0,0-6 53 0,0 0-51 15,0 3 1-15,-4 0-1 16,-6 0 1-16,-4 3-3 16,-4 4 0-16,-3-1 2 15,3 7 0-15,8 6-1 16,-8 12 1-16,4-5-2 15,3-7 1-15,4 0-1 16,7 0 0-16,0-4-1 16,11-8 0-16,10-7 0 0,7 0 0 15,0-12 0-15,-3-7 1 16,0-9-3-16,-4-3 0 16,-3-4-12-16,-1-12 1 15,-3-6-1-15,4 0 0 16</inkml:trace>
  <inkml:trace contextRef="#ctx0" brushRef="#br2" timeOffset="164996.18">8886 9432 55 0,'29'0'27'0,"13"19"-31"0,-24-10 54 0,3 7-48 16,-4 9 1-16,-2 6 1 15,-8 13 1-15,-7 13-7 16,-11 12 1-16,-7-3 1 16,-3 3 1-16,-10-10-7 15,2-9 0-15,-6-9-12 16,3-13 1-16</inkml:trace>
  <inkml:trace contextRef="#ctx0" brushRef="#br2" timeOffset="167683.22">5881 11213 54 0,'0'10'27'0,"10"-20"-20"0,1 7 28 16,0-3-33-16,3 0 0 15,7-4 1-15,4 4 1 16,10 3-4-16,4 3 1 16,-1 0 1-16,5 3 1 15,-11 0-1-15,-1 0 0 16,-6 3-3-16,-4 1 1 15,-14 2-3-15,-3 4 1 0,-8-1-1 16,-3-2 0-16,-3 8 0 16,-8 7 1-16,0 7 0 15,-3 2 0-15,0 4 1 16,3 3 1-16,4 3 0 16,4-10 1-16,-1 1-1 15,4-1 1-15,7-3 0 16,7-2 0-16,7-10-1 15,7-7 1-15,15-6-3 16,-8-6 0-16,4-3-9 16,-1-3 0-16,-2-3-5 15,-5-4 0-15</inkml:trace>
  <inkml:trace contextRef="#ctx0" brushRef="#br2" timeOffset="167997.95">6625 11367 40 0,'0'12'20'0,"4"-34"-18"0,-8 13 32 16,4-3-31-16,-10 2 0 16,-1-2 0-16,-7 5 1 15,1 1-5-15,3 9 1 16,-11 19 2-16,4 6 1 15,7 7-2-15,-8 6 0 0,8 6-2 16,4-13 1-16,6-3-1 16,4-5 0-16,11-11 0 15,3-5 0-15,11 2 1 16,-4-12 0-16,4-15 0 16,-1-1 0-16,-10-6-3 15,0-3 1-15,-3-3-12 16,0-10 1-16</inkml:trace>
  <inkml:trace contextRef="#ctx0" brushRef="#br2" timeOffset="168467.08">7003 11433 52 0,'0'9'26'0,"3"-6"-22"16,4-3 40-16,4 3-42 15,3-3 1-15,11 4 0 16,6-4 0-16,8-4-5 16,11-2 1-16,2 0-2 15,-2 0 1-15,-11-1-14 16,-8-5 1-16,-6-1-2 16,7 1 0-16</inkml:trace>
  <inkml:trace contextRef="#ctx0" brushRef="#br2" timeOffset="168839.9">8100 11100 44 0,'7'-3'22'0,"-4"6"-27"0,-10-6 41 0,-7 0-36 16,4 6 0-16,-19-3 0 15,-2-3 1-15,-8 9-1 16,-3 10 0-16,-4 12-2 16,7 0 1-16,-3 16-4 15,3 7 1-15,10-4-2 16,15 6 0-16,14-9 1 15,11-10 0-15,14-9 5 16,13-18 1-16,8-14 5 16,14-15 0-16,0-9 1 15,-10-10 0-15,-15-6-2 32,-7-3 0-32,-17-6-16 0,-15-1 1 0</inkml:trace>
  <inkml:trace contextRef="#ctx0" brushRef="#br0" timeOffset="172938.97">9638 8488 39 0,'3'6'19'0,"-10"26"-13"0,0-23 19 0,-3 7-26 16,-8 6 1-1,-10 9-1-15,-7 10 1 0,-8 6-1 16,1 0 0-16,-11 0-4 16,7-6 0-16,11-7-6 15,3-5 1-15</inkml:trace>
  <inkml:trace contextRef="#ctx0" brushRef="#br0" timeOffset="173403.12">9165 8817 36 0,'7'44'18'0,"0"-12"-15"15,-7-26 30-15,0 3-32 0,-3 4 0 16,-4 6 0-16,0 0 0 15,0-4-2-15,0 10 1 16,-4 4 0-16,0-4 0 16,-3-3 0-16,4 0 0 15,3-4 0-15,-4-5 1 16,4-4 1-16,3 1 0 16,4-4 1-16,4-3 0 31,14-6 1-31,3-3 1 0,7-1-1 15,7-5 1-15,4-4-2 16,-4 4 0-16,-3 2 0 16,-4 4 1-16,-10 3-3 15,-4-3 1-15,-7 2-2 16,-14-2 0-16,-11 3-1 16,-10 0 0-16,-7 6-1 15,3-6 1-15,-3 3-2 16,0 0 0-16,3-6-9 15,4-10 1-15,7-9-5 16,6-10 0-16</inkml:trace>
  <inkml:trace contextRef="#ctx0" brushRef="#br0" timeOffset="174438.83">9596 7939 41 0,'0'4'20'0,"0"2"-15"0,0-6 33 15,-4 0-37-15,-3 3 1 16,-4 3-1-16,-3-3 0 16,-3 7-1-16,-1 2 0 15,0 4 1-15,1 3 0 16,-1 9-1-16,0-3 1 15,4 7 0-15,4 5 0 0,6-2-3 16,4-7 1 0,11-6-4-16,6-3 0 0,5-7-9 15,6-15 0-15</inkml:trace>
  <inkml:trace contextRef="#ctx0" brushRef="#br0" timeOffset="174789.92">9666 7999 36 0,'-3'56'18'0,"-4"-8"-12"16,3-36 23-16,4 4-28 15,-7 3 1-15,0 3 0 16,0-4 0-16,3-2-3 0,1-7 0 15,-1 1 2 1,4-10 0-16,7-6-2 0,0-4 1 16,0-2-1-16,4-4 1 15,-7 0 0-15,3 7 0 16,0 3 0-16,3 6 0 16,1 3 0-16,-4 3 0 15,7 7-1-15,-7-1 1 16,0 1-2-16,0 5 1 15,0-2-4-15,4 0 1 16,-4-4-8-16,0-2 1 16</inkml:trace>
  <inkml:trace contextRef="#ctx0" brushRef="#br0" timeOffset="175296.2">9959 8150 41 0,'7'22'20'0,"-3"-13"-22"16,-4-9 34-16,-4-3-32 15,-3 3 1-15,-4-3 1 16,-3 3 0-16,-3 3-1 16,-1 6 0-16,4 1 1 15,0 2 0-15,0-2 0 16,3 5 1-16,4-2-2 15,0-4 0-15,0-3-1 0,3 1 1 16,4-4-1-16,0 3 0 16,0-6 0-16,4 3 0 15,3 4-2-15,-4-4 1 16,-3-3-2-16,8-3 0 16,-5-4-2-16,4 1 1 15,0-3 0-15,4-1 0 16,-1 4 1-16,-3 0 1 15,4-4 1-15,3 4 0 16,-3 3 1-16,-1 6 1 16,1-3-1-16,-4 3 1 0,0 0-1 15,0 3 1-15,0 4-1 32,-3-4 0-32,-4 4-1 15,0-1 1-15,0 0 0 0,0-5 0 0,0 2-1 16,0 0 1-16,0 0-2 15,0 4 0-15,0-4-6 16,3-3 0-16,8-3-2 16,-4 0 1-16</inkml:trace>
  <inkml:trace contextRef="#ctx0" brushRef="#br0" timeOffset="175955.78">10185 8262 39 0,'10'0'19'0,"1"-9"-25"0,-8 6 40 16,1 0-34-16,-1 0 1 16,1-4-1-16,0 1 1 15,-1-3-1-15,4-1 0 16,-3-2 1-16,-1 2 0 15,1-2-1-15,-4 6 0 16,3-1 0-16,-3 7 0 16,0 0-3-16,0 3 0 15,4 7-4-15,-4-1 1 16,3 7-1-16,-3 6 0 0,4 0 3 16,-4 6 0-16,0 3 3 15,3 4 1-15,-3-7 4 16,0 0 0-16,0-3 0 15,-3 0 1-15,-1 1-3 16,1-8 1-16,-4-2-3 16,0-7 0-16,-4-2 0 15,4-4 0-15,-4-3 0 16,4-3 0-16,4 0 0 16,3-4 1-16,0 1-1 15,7 3 1-15,-4 0 0 16,8 0 0-16,7-7 1 15,6-2 1-15,15-7 0 16,-4-3 1-16,1-3 0 16,-8 3 1-16,4-6-2 15,-8-4 0-15,-6 4-2 0,-4 0 1 16,-3 0-2-16,-4 6 0 16,-7 6-2-16,0 7 1 15,-7 9-1-15,0 12 1 16,0 10 0-16,-4 0 0 15,0 6 0-15,8 0 1 16,-1 4 0-16,4-7 1 16,7-6-2-16,8-4 0 15,6-8-10-15,7-4 1 0,0-16-2 16,-3 1 0-16</inkml:trace>
  <inkml:trace contextRef="#ctx0" brushRef="#br0" timeOffset="176455.65">11328 8388 52 0,'7'19'26'0,"-18"9"-30"0,15-22 54 0,-4 4-50 15,3-1 1-15,-3 0-1 16,4-5 1-16,-4-1-6 16,0 0 1-16,0-3-9 15,0 3 0-15,0-12-3 16,-4-4 1-16</inkml:trace>
  <inkml:trace contextRef="#ctx0" brushRef="#br0" timeOffset="176616.24">11324 8159 31 0,'0'16'15'0,"7"2"-8"0,-3-18 25 15,3 7-32-15,0-4 0 16,3 0-2-16,1-3 1 16,0 0-8-16,3 0 1 15,7-3-3 1,0 9 1-16</inkml:trace>
  <inkml:trace contextRef="#ctx0" brushRef="#br0" timeOffset="176916.81">11543 8535 23 0,'3'28'11'0,"4"-24"-8"15,-7-4 18-15,4-10-20 16,0-2 0-16,-1-1 2 15,1 1 0-15,3-4-3 16,0 0 0-16,0-3 1 16,0 4 1-16,0-1-1 15,3 7 0-15,1 2-2 16,0 11 1-16,3 2 0 16,0 6 1-16,0-2 0 15,0-4 0-15,4 7 0 16,-4 2 1-16,0 4 0 15,-3 0 0-15,3 0-8 16,-4-7 1-16,4-9-5 16,-3-6 1-16</inkml:trace>
  <inkml:trace contextRef="#ctx0" brushRef="#br0" timeOffset="177398.16">12658 7986 45 0,'-11'41'22'0,"-17"28"-24"0,21-53 42 0,0 6-39 16,0 6 1-16,0 3 3 16,0-5 0-16,3 2-5 15,1 0 0-15,3-3 3 16,0 0 1-16,0 0-2 16,-4-6 1-16,0-6-3 15,-3-4 1-15,-3-6-3 16,-4-3 1-16,-4-6-1 15,0 0 0-15,-3-4-1 16,0 4 1-16,-4 3 0 16,-6 3 0-16,6 3 0 15,4 3 1-15,3 4 1 16,4 5 0-16,7 4 1 0,11-3 0 16,6 6 0-16,4 3 1 15,0-3-3-15,4-3 0 16,3-4-7-16,7-5 1 15,1-17-8-15,2-2 0 16</inkml:trace>
  <inkml:trace contextRef="#ctx0" brushRef="#br0" timeOffset="177592.13">12742 8375 38 0,'4'41'19'15,"-11"3"-15"-15,7-35 28 0,0-5-31 16,0-1 0-16,0 3 0 16,0 0 0-16,0 0-4 15,0-6 0-15,0 0-8 16,3-6 1-16,1-9-2 16,-1-7 0-16</inkml:trace>
  <inkml:trace contextRef="#ctx0" brushRef="#br0" timeOffset="177953.55">12795 8247 23 0,'25'25'11'0,"14"3"-6"15,-25-25 17-15,4-3-19 16,3 0 0-16,3 0 2 0,1 0 0 16,7-3-6-16,0 0 0 15,-1-3 4-15,-2 9 1 16,-8-6-1-16,0 6 0 15,-11 3-1-15,-2-6 0 16,-8 6-1-16,-8 4 1 16,-2-1-1-16,-4 7 0 15,0-4-2-15,-4 4 1 16,4-3-1-16,0 2 1 16,3-2 0-16,4 3 0 15,7-4 1-15,4 4 0 0,6 6 1 16,8-4 1-16,7 8 0 15,-1-8 0-15,-3-2 0 16,-3-3 0-16,-7-4-3 16,-15 0 1-16,-6 1-4 15,-15-1 0-15,-3-2-12 16,-8-11 1-16</inkml:trace>
  <inkml:trace contextRef="#ctx0" brushRef="#br0" timeOffset="178224.65">13399 8554 67 0,'24'9'33'0,"1"10"-45"0,-18-16 59 16,0 4-54-16,-3-1 0 16,-8 0-27-16,-14-3 1 15</inkml:trace>
  <inkml:trace contextRef="#ctx0" brushRef="#br0" timeOffset="179226.86">9137 12402 28 0,'11'-3'14'0,"3"3"-1"0,-7 0 15 0,-7 0-24 15,0 0 0-15,0 0 1 16,0 0 0-16,0-10-7 15,-4-6 0-15,-3-12 5 16,4-3 1-16,-8-26-3 16,-10-18 1-16,-7 0-1 15,-15-16 0-15,-6 3-3 16,-15-6 0-16,-6 6-11 16,6-3 0-16,-10 13-1 15,11 18 1-15</inkml:trace>
  <inkml:trace contextRef="#ctx0" brushRef="#br0" timeOffset="179798.71">8400 11621 42 0,'10'6'21'0,"1"-28"-28"0,-8 13 41 0,4-7-34 0,0-6 0 0,1-6 0 15,-1 0 0-15,-4-4 0 16,-3 1 1-16,-3 6-1 15,-4 3 0-15,-8 0 0 16,1 3 1-16,-14 4-1 16,7 2 1-16,0 0-3 15,0 7 0-15,3 0 0 16,-3 6 0-16,10-6-1 16,1 2 1-16,6 4 0 15,4 0 0-15,0 0 1 16,11-3 1-16,13 0 0 0,1 0 1 15,14 0-1-15,10 0 1 16,-3-3 0-16,7 2 0 16,3 1-1-16,-3 3 0 15,-7 3 0-15,-7 1 0 16,-7-1 0-16,-4 6 0 16,-7 7-1-16,-7-1 1 15,-3 11 0-15,-4-5 0 16,-14 5 1-16,-11 5 0 15,-14 13-1-15,-6 0 1 32,-12 9-1-32,-10 13 0 0,-10-7-10 15,-1-8 0-15</inkml:trace>
  <inkml:trace contextRef="#ctx0" brushRef="#br0" timeOffset="180460.76">9299 12744 40 0,'0'-19'20'0,"-10"6"-18"15,6 13 31-15,-3 0-31 16,-4 6 1-16,-6 4 0 16,-4-1 1-16,3 7-5 15,4 6 0-15,-4 9 2 16,4 4 1-16,0 2-1 0,7 4 0 15,-4-3-1 1,11 3 0-16,4 2-1 0,7-5 1 16,3 3-4-16,3-16 1 15,1-6-7-15,3-13 1 16,4-15-5-16,-1-10 1 16</inkml:trace>
  <inkml:trace contextRef="#ctx0" brushRef="#br0" timeOffset="180776.21">9423 12656 41 0,'-4'47'20'0,"-3"22"-22"0,7-47 37 0,-7 9-34 16,4-6 0-16,-1 10 3 16,0 2 0-16,1 4-5 15,3-3 1-15,0-7 2 16,0-3 1-16,3-6-2 15,-3-3 0-15,4-3-2 16,0-13 1-16,-4-3-1 16,3-10 1-16,4-2-1 15,0-1 1-15,0 4 0 16,0-1 0-16,0 7 0 16,4 6 1-16,0 7-1 15,-4 2 0-15,7 1-2 16,-7 9 1-16,3-3-5 15,4-4 1-15,1-5-8 16,-1-10 0-16</inkml:trace>
  <inkml:trace contextRef="#ctx0" brushRef="#br0" timeOffset="181149.89">9740 12972 42 0,'7'0'21'0,"-10"35"-25"0,-1-32 32 0,-3 3-28 16,-3 4 0-16,-1 2 0 15,4 1 1-15,0 2-1 16,0-2 0-16,-4 3 0 16,4-1 0-16,4-5-1 15,3-1 1-15,0-3-1 16,3 1 1-16,1-1-1 15,-4-6 1-15,7 3-1 16,0-9 0-16,0 0 0 16,0-1 1-16,0 1 0 15,4-3 0-15,-4 2 0 16,3 1 0-16,-3 3 1 16,0 6 0-16,0 7 0 15,4-1 0-15,0 3-1 16,-1-2 0-16,-3 2-2 15,0-2 0-15,0-4-9 0,0-6 1 16</inkml:trace>
  <inkml:trace contextRef="#ctx0" brushRef="#br0" timeOffset="181779.69">9948 13016 27 0,'36'16'13'0,"13"6"0"0,-35-19 15 16,7 6-26-16,4-2 0 0,0-1 1 16,-1-3 0-1,-2-3-4-15,-1-6 0 0,0-4 2 16,-3-5 1-16,-4 2-2 16,-4 1 1-16,1-4-2 15,-4 4 1-15,-7 2 0 16,0 1 0-16,-4 6-1 15,-3 6 1-15,4 16-3 16,-1 6 1-16,-3 12-1 16,4 17 0 15,3-7 0-31,0 3 1 0,-4 0 0 0,4-6 1 16,0-3 1-16,0-10 0 0,0 0 1 15,-3-9 0-15,-4 0 0 16,-4-6 0-16,-3-4-1 15,0-5 0-15,0-1-1 16,3 0 1-16,-3-6 0 16,3-6 0-16,8-3 0 15,3-1 0-15,7-2 0 0,3-4 0 16,8 0 0 0,-4-3 1-16,14 1 0 0,11-4 0 15,4 0 0-15,-1-7 0 16,-3 1 0-16,3-3 1 15,-10 0-2-15,-4 5 1 16,-7-5-1-16,-7 3 0 31,-10 3-2-31,-8 6 1 16,-3 10-1-16,0 12 0 0,-7 3 0 0,3 13 1 0,4 3 0 16,4 6 1-1,3 3 0-15,3-9 1 0,8 0-1 16,3-6 1-16,7-7-5 15,4-2 1 17,3-17-7-17,-7-9 1-15</inkml:trace>
  <inkml:trace contextRef="#ctx0" brushRef="#br0" timeOffset="182179.91">11359 13092 47 0,'0'62'23'0,"-10"4"-23"0,6-44 44 0,1 0-43 16,3 3 0-16,0 0-3 15,-4-3 0-15,1-3-4 16,-1-6 0-16,1-13-8 16,3-16 0-16</inkml:trace>
  <inkml:trace contextRef="#ctx0" brushRef="#br0" timeOffset="182341.14">11271 12816 31 0,'14'25'15'0,"18"-10"-8"16,-28-11 17-16,6-1-24 15,4 0 0-15,4 0-1 0,3 3 0 16,0 0-8-16,11 1 0 16</inkml:trace>
  <inkml:trace contextRef="#ctx0" brushRef="#br0" timeOffset="182637.73">11585 13173 20 0,'4'22'10'0,"3"13"-8"0,-4-32 7 0,1-3-11 16,3 0 1-16,0-7-3 15,0-5 0-15,-3-7 4 16,3 0 1-16,0-3-3 15,0 0 1-15,0 4 2 16,3-4 1-16,1 6 3 16,0 10 1-16,3 9 0 15,0 6 1-15,3 10 1 16,5 15 0-16,-1 1-3 16,0-4 0-16,-3 1-3 15,-1-4 0-15,-6-3-5 16,3-9 1-16,0-7-9 15,0-6 1-15</inkml:trace>
  <inkml:trace contextRef="#ctx0" brushRef="#br0" timeOffset="183042.61">12873 12565 38 0,'-21'37'19'0,"7"70"-13"0,7-88 30 0,-1 22-34 16,-2 6 1-16,-4 15 0 15,0 10 0-15,0 7-4 16,-1-7 0-16,5 0 0 15,-1-12 0 1,1-16-12-16,3-19 1 0,3-22-2 16,4-13 1-16</inkml:trace>
  <inkml:trace contextRef="#ctx0" brushRef="#br0" timeOffset="183221.1">12510 12976 36 0,'17'12'18'0,"33"38"-15"0,-33-43 32 16,8 2-31-16,3 0 0 16,7-2 0-16,4 2 1 15,0 0-10-15,0-2 0 16,-7 2-6-16,-4-12 0 0</inkml:trace>
  <inkml:trace contextRef="#ctx0" brushRef="#br0" timeOffset="183376.68">13046 13277 39 0,'7'40'19'0,"-7"-18"-23"0,0-19 25 0,-4-3-30 15,1-3 0-15,3 3-10 16,0-15 1-16</inkml:trace>
  <inkml:trace contextRef="#ctx0" brushRef="#br0" timeOffset="183561.16">13049 12988 20 0,'11'13'10'0,"-11"-1"-9"0,3-9 11 15,1 0-17-15,-1-3 1 16,8-6-6-16,0 0 0 16</inkml:trace>
  <inkml:trace contextRef="#ctx0" brushRef="#br0" timeOffset="184302.51">13226 13333 29 0,'3'3'14'0,"-6"3"-14"15,3-6 27-15,0-3-27 16,0-3 1-16,0 6 1 16,0-9 0-16,3-7-3 15,4-3 1-15,4-3 1 16,-1 3 1-16,1 1-2 15,3 2 1-15,0 6-2 16,0 1 1-16,0 9-2 16,-3 0 0-16,0 3-1 15,-1 3 1-15,1 1 0 16,-4 5 0-16,0 1 0 0,0-4 0 16,-4 1-1-16,1-4 1 15,0 0-1-15,-1 4 0 16,-3-4-1-16,0-6 1 15,4 3 1-15,-1 0 1 16,1 3 1-16,-1-2 1 16,8-8 0-1,-4 1 1 1,0 3-1-16,3 3 1 0,1-3-1 0,3 7 0 16,0-4 0-16,-3 3 1 15,-4-3-1-15,3-3 1 16,1 3 1-16,3 0 1 31,0-3 0-31,0-3 1 0,0 6 0 16,8 1 0-16,-5-4-1 0,4-4 0 0,1 4-2 15,-5-3 1-15,1 0-2 16,0 3 0-16,-1 3-2 16,1-9 1-16,-1-6 0 15,5-4 0-15,-1 3-1 16,0-2 1-16,-3-4-1 15,-1-3 1-15,-3 0-1 16,-3-6 1-16,0-1-1 16,-8-11 1-16,-6 11-2 15,-5 8 1-15,-2 2 0 16,-4 6 0-16,0 10 0 16,3 12 0-16,4 13 1 15,3 13 0-15,4 12 3 0,11 3 0 16,7 0 0-1,6-3 1 1,12-6-2-16,-5-13 1 16,22-9-5-1,18-16 0-15,-8-12-11 0,-13-16 0 0</inkml:trace>
  <inkml:trace contextRef="#ctx0" brushRef="#br2" timeOffset="190008.6">9906 10564 45 0,'-7'13'22'0,"3"-1"-12"16,4-12 23-16,0 0-28 16,0 3 0-16,4-3 3 15,-1 3 0-15,8 1-10 16,0-1 0-16,6 3 7 16,8 0 0-16,10 1-5 15,8-1 0-15,-5-6-10 0,-2 0 1 16,-5-10-10-16,-9 4 1 15</inkml:trace>
  <inkml:trace contextRef="#ctx0" brushRef="#br2" timeOffset="190218.25">9835 11041 66 0,'36'25'33'0,"13"-22"-40"0,-24-9 59 0,21-4-52 16,0-5 1-16,-1-1-6 15,1-3 0-15,-3 7-8 16,-12-4 1-16,-9 7-6 16,-1 5 0-16</inkml:trace>
  <inkml:trace contextRef="#ctx0" brushRef="#br2" timeOffset="190941.84">11839 9554 49 0,'11'29'24'0,"-4"5"-24"0,-7-18 43 16,0 9-44-16,-4 9 1 15,1 17-1-15,-1-1 1 16,-6 16-2-16,-4 3 0 0,-1-7-7 16,-2-2 0-16,6-16-5 15,1-10 0-15</inkml:trace>
  <inkml:trace contextRef="#ctx0" brushRef="#br2" timeOffset="191284.53">12104 9752 52 0,'3'41'26'0,"-13"-4"-34"15,6-27 47-15,-3 2-40 16,-7 4 1-16,0 3 0 15,-4-4 0-15,4 1-1 0,0-3 1 16,4-1-1-16,6-2 1 16,4-1 0-16,11 0 1 15,6 4 0-15,4 6 1 16,8 3 0-16,2 3 1 16,1-3-1-16,-4-3 0 15,-7-4-1-15,-6-2 0 16,-12 6-4-16,-10-4 0 15,-11 4-11-15,-10-6 1 0,-4-4-2 16,-3-6 0-16</inkml:trace>
  <inkml:trace contextRef="#ctx0" brushRef="#br2" timeOffset="191540.37">12132 9696 61 0,'0'-4'30'0,"18"1"-25"16,-8 0 63-16,11 0-64 16,11-6 0-16,14-4 0 15,10 0 1-15,22-8-8 16,14-11 0-16,-4 1-1 0,-14 3 0 15,-17 2-13-15,-22 11 0 16,-18 9-6-16,-6 6 1 16</inkml:trace>
  <inkml:trace contextRef="#ctx0" brushRef="#br2" timeOffset="194003.87">12651 9893 52 0,'0'9'26'0,"10"17"-15"0,-6-23 27 16,3-3-34-16,3-3 0 16,8-4 3-16,7 1 0 15,10 0-9-15,7 3 0 16,-3-4 4-16,0 7 1 0,7 7-8 16,-11-4 0-1,0-6-12-15,-3-10 1 0,-7-3-3 16,-4-2 0-16</inkml:trace>
  <inkml:trace contextRef="#ctx0" brushRef="#br2" timeOffset="194420.89">13977 9648 54 0,'21'-9'27'0,"-10"-3"-33"0,-11 5 51 16,-4-2-45-16,1-1 0 15,-22-5 0-15,-7 2 1 16,-10 7-1-16,0 9 1 15,-8 6-1-15,1 7 1 16,3 12-1-16,7 10 0 16,4 9-1-16,7 9 1 15,7-5-2-15,6 5 0 16,8-9 0-16,14-6 1 16,18-3-1-16,21-10 1 0,14-16 1 15,3-12 0-15,-3-12 2 16,-7-10 1-16,-7-10-1 15,-14-8 0-15,-7 2-3 16,-8-6 1-16,-10-3-15 16,-10 6 0-16</inkml:trace>
  <inkml:trace contextRef="#ctx0" brushRef="#br2" timeOffset="195085.3">11426 10643 49 0,'25'15'24'0,"53"-9"-10"16,-46-9 33-16,24 0-41 0,18-3 1 15,32 3 2-15,42-7 1 16,28-2-13-16,33-7 0 15,38 3 7-15,3-2 1 16,11-1-5-16,-10-10 1 16,-8 8-4-16,-17-1 0 15,-29 3-7-15,-41 9 0 16,-33 10-11-16,-35 7 0 16</inkml:trace>
  <inkml:trace contextRef="#ctx0" brushRef="#br2" timeOffset="197288.78">11585 11100 44 0,'4'7'22'0,"-4"-4"-9"0,0-3 22 16,0 0-32-16,7-3 0 16,7-4 2-16,4-2 1 15,6-4-7-15,12 1 1 16,2 2 4-16,-6 1 0 15,3 6-2-15,-3 9 1 16,-7 4-3-16,-8 2 1 0,-6 10-3 16,-11 6 1-16,-3 7-2 15,-12-4 0-15,-13 7-2 16,-11 3 1-16,-3-1 0 16,0 1 1-16,-4-6-2 15,7-10 1-15,4 3 1 16,7-9 0-16,6-7 1 15,8-5 0-15,7-4 0 16,11-3 1-16,6-7 0 16,4 1 1-16,8-3 0 15,-1 2 0-15,7 7 1 16,4 0 0-16,-1 4 0 16,1 2 1-16,0 6 0 15,-4 4 0-15,-3 3 0 16,3 3 0-16,-3 0-4 0,0-7 1 15,-1-2-13-15,8-13 1 16,-7-9-1-16,-1-10 1 16</inkml:trace>
  <inkml:trace contextRef="#ctx0" brushRef="#br2" timeOffset="197588.76">12217 11097 45 0,'31'3'22'0,"-9"-6"-20"0,-19 0 44 16,1-3-46-16,-4-4 1 0,-7 4 0 16,-4 3 0-16,-7 0-1 15,-6 9 0-15,-1 4 1 16,0 11 0-16,-6 14-1 16,-1 3 1-16,7 6-1 15,4-1 0-15,3 1-1 16,11-3 0-16,7-13-1 15,11-3 1-15,14-9 1 16,6-13 0-16,5-9 1 16,2-16 1-16,-2 0-1 15,-8-9 0-15,-3-13-6 16,-4 0 1-16,-4-6-11 16,-10 3 0-16</inkml:trace>
  <inkml:trace contextRef="#ctx0" brushRef="#br2" timeOffset="197907.47">12499 11129 60 0,'-4'18'30'0,"22"1"-26"0,-11-13 50 0,7 1-51 16,4 2 0-16,3-3 0 16,4 1 1-16,10-4-6 15,7-3 0-15,4 0 1 16,0-3 1-16,-7 3-10 15,-7-3 1-15,-8-7-11 16,-13 1 0-16</inkml:trace>
  <inkml:trace contextRef="#ctx0" brushRef="#br2" timeOffset="198324.69">13480 10972 55 0,'24'-3'27'0,"-17"-4"-28"0,-3 1 41 15,-4 0-41-15,-4 3 0 16,-3-4 0-16,-7 1 0 15,-3 3 1-15,-8 6 1 16,-10 7-1-16,3 5 0 16,-3 10 0-16,3 4 0 15,0 11-2-15,0 7 0 0,8 4-3 16,2 8 0-16,12-2 0 16,10-10 1-16,10-4 0 15,15-21 0-15,14-12 5 16,14-16 1-16,-7-16 2 15,3-10 1-15,-3-12 0 16,-7 0 0-16,-14-6-2 16,-18-3 1-16,-7-7-14 15,-7-2 1-15,-18 5-6 16,-3 10 1-16</inkml:trace>
  <inkml:trace contextRef="#ctx0" brushRef="#br2" timeOffset="199301.48">14810 10367 38 0,'-25'9'19'0,"4"7"-5"0,21-13 20 0,-4 0-28 0,1 0 0 16,3 0 5-16,0 0 1 16,3 0-15-16,11 1 1 15,4-1 8-15,14 6 1 16,10-3-5-16,11-2 1 15,3-1-8-15,-13-3 1 16,-8 0-11-16,-7 6 1 16,-10-6-5-16,-15 0 0 15</inkml:trace>
  <inkml:trace contextRef="#ctx0" brushRef="#br2" timeOffset="199490.24">14633 10752 53 0,'4'32'26'0,"42"-4"-25"16,-29-22 47-16,19 0-48 15,9 1 0-15,15-4 0 16,7 0 0-16,-7-6-6 16,-10 0 0-16,-4-7-10 15,-11 1 0-15</inkml:trace>
  <inkml:trace contextRef="#ctx0" brushRef="#br2" timeOffset="200045.92">15857 9627 54 0,'-3'12'27'0,"-11"19"-31"16,14-15 42-16,-4 9-37 0,-3 7 1 16,0 15 0-16,-3 3 1 15,-1 3-5-15,0 4 1 16,8-14-1-16,-1-5 0 15,4-3-11-15,7-10 0 16,4-13-2-16,7-15 0 16</inkml:trace>
  <inkml:trace contextRef="#ctx0" brushRef="#br2" timeOffset="200335.99">16185 9642 58 0,'11'25'29'0,"-18"22"-39"0,3-34 58 0,1-1-48 16,-4 4 1-16,0 0 0 15,3 3 0-15,1-1-2 16,-1 11 1-16,4-4 0 16,4-3 1-16,3-4-1 15,3 8 1-15,5 2 0 16,2 0 0-16,1-3 1 15,-4 0 0-15,0-3 0 16,-3-3 1-16,-1-3-2 16,-6-1 1-16,-4 1-3 15,0 9 0-15,-7-6-6 16,-11-3 0-16,-3-10-11 16,-4-6 0-16</inkml:trace>
  <inkml:trace contextRef="#ctx0" brushRef="#br2" timeOffset="200562.9">16066 9664 68 0,'28'22'34'0,"28"-16"-36"0,-35-6 59 16,8-3-56-16,13 0 0 0,21-6 0 15,22-4 0-15,14 4-5 16,-14-7 1-16,-11 0-7 16,-11 4 1-16,-24 2-11 15,-11 4 0-15</inkml:trace>
  <inkml:trace contextRef="#ctx0" brushRef="#br2" timeOffset="200846.83">15512 10630 75 0,'7'50'37'0,"24"-25"-41"0,-13-22 67 15,10-3-61-15,8-3 0 16,20-3 0-16,22-10 1 16,20-3-6-16,1-6 1 15,-18 7-3-15,-10 2 0 16,-15 0-12-16,-10-3 1 16,-18 4-7-16,-13 2 1 15</inkml:trace>
  <inkml:trace contextRef="#ctx0" brushRef="#br2" timeOffset="201236.37">15452 11028 60 0,'17'32'30'0,"47"-4"-25"15,-43-28 53-15,11 3-55 16,-1-3 0-16,8 3 2 16,4 0 0-16,-1 0-7 15,-3 4 1-15,-4 2 3 16,-10 4 1-16,-4-1-4 16,-7 4 1-16,-10-1-2 15,-4 1 0-15,-8-3-1 0,-2 2 1 16,-4 1 0-16,-4-3 0 15,1 2 0-15,-1 10 1 16,-3 10 1 0,-4-1 0-16,0 4-1 0,4 3 0 15,0-7-2-15,7-2 1 16,3-10-2 0,11-7 1-16,11-9-5 0,3-6 0 15,11-6-10-15,10-9 0 16</inkml:trace>
  <inkml:trace contextRef="#ctx0" brushRef="#br2" timeOffset="201522.17">16284 11060 53 0,'4'12'26'0,"-4"-18"-27"0,-4 12 39 0,-3 0-38 16,-7-2 1-16,-11 5 0 15,-3 7 0-15,-7 9-1 16,0 9 0-16,-1 1 0 16,8 5 1-16,3 1 0 15,8 3 0-15,10-9-1 16,10-7 1-16,15-9-1 16,14-10 0-16,3-9 0 15,0-9 1-15,-7-13-2 16,-3 0 1-16,-7-10-7 0,-4-8 1 15,-7-4-9-15,3-3 0 16</inkml:trace>
  <inkml:trace contextRef="#ctx0" brushRef="#br2" timeOffset="201960.94">16757 10561 67 0,'21'19'33'15,"7"0"-36"-15,-21-19 59 0,8 3-55 0,9-6 0 16,4-1-1-16,4 4 0 16,0 0-4-16,-11 0 0 15,-7 4-10-15,-7 5 1 16,-10-3-7-16,-4 4 1 16</inkml:trace>
  <inkml:trace contextRef="#ctx0" brushRef="#br2" timeOffset="202127.15">16669 10893 47 0,'35'22'23'0,"25"-19"-25"0,-46-6 37 0,11 0-37 0,3 0 0 0,4-3-24 15,7-4 1-15</inkml:trace>
  <inkml:trace contextRef="#ctx0" brushRef="#br2" timeOffset="202631.67">17618 9987 58 0,'7'6'29'0,"17"-24"-29"0,-13 18 49 16,0 0-46-16,3 3 0 15,3 0 3-15,5 0 1 16,2 0-8-16,4 0 0 15,-3 0 5-15,-4 1 0 0,-3-1-2 16,-4 6 0-16,-3 4-2 16,-8 5 1-16,-6 4-3 15,-4 0 0-15,-4-6-2 16,-3 0 0-16,0-1-2 16,0-2 1-16,3-4 0 15,4 1 1 1,4-1 1-1,6-3 0-15,4-2 2 0,7 2 1 0,4 0 2 16,3 0 1-16,-3 7-1 16,3-4 0-16,-7 1-2 15,0-1 1-15,-7 4-1 16,-7 2 0-16,-7 7-3 16,-7 0 0-16,-7-3-9 31,-7-3 1-31,-1-7-6 15,8-6 0-15</inkml:trace>
  <inkml:trace contextRef="#ctx0" brushRef="#br2" timeOffset="202919.01">18468 10069 57 0,'3'40'28'0,"-20"4"-29"0,6-31 51 0,-17 6-47 16,-11 12 1-16,-10 7 0 16,-18 18 0-16,0 1-6 15,0 15 1-15,-4 0 1 16,-3 3 1-16,4 0-5 15,10-3 0-15,7-9-5 16,10-10 1-16,12-15-11 16,13-19 1-16</inkml:trace>
  <inkml:trace contextRef="#ctx0" brushRef="#br2" timeOffset="203204.97">18119 10639 48 0,'-11'44'24'0,"-28"-9"-25"0,32-23 35 16,-7 1-35-16,-4 3 1 15,1 2 0-15,3 4 1 16,0-3-1-16,3 3 1 15,4 3 0-15,0 0 1 16,7-3-1-16,11-3 1 0,10-3-2 16,7-7 1-16,4-3-6 15,6-6 0-15,1-9-9 16,4-7 0-16</inkml:trace>
  <inkml:trace contextRef="#ctx0" brushRef="#br2" timeOffset="203401.03">18415 10574 39 0,'-25'37'19'0,"-21"42"-6"0,32-57 27 0,-3 12-38 16,-8 10 1-16,-3 12 1 15,0 10 1-15,-4 9-7 16,-3 7 1-16,-4-4 0 15,3-5 1-15,5-14-15 16,-5-15 0-16</inkml:trace>
  <inkml:trace contextRef="#ctx0" brushRef="#br0" timeOffset="209681.19">1506 14365 55 0,'0'-10'27'0,"-10"7"-19"0,3 6 50 0,-4 7-55 15,1 2 0-15,-8 7 1 16,-7 12 1-16,-21 10-7 16,4 0 1-16,-4 3 3 15,4 6 1-15,-8 0-2 16,8-9 1-16,-4 3-3 15,11 0 0-15,0-3-1 16,14-7 0-16,10-3-1 0,4-2 0 16,21-7-1-16,7-4 0 15,18 1 0-15,14-3 1 16,3 0 0-16,-3-4 1 16,-14 4 0-16,-7 3 1 15,-11 6 0-15,-3-3 0 16,-18 18-1-16,-11 4 0 15,-10 10-2-15,-14-1 0 16,3 0-4-16,0-6 1 0,4-3-9 16,-4-9 0-1</inkml:trace>
  <inkml:trace contextRef="#ctx0" brushRef="#br0" timeOffset="209991.03">1679 15271 34 0,'28'3'17'0,"-10"-41"-16"15,-18 29 23-15,0 3-21 16,0-7 1-16,-10 1 0 16,-8-4 1-16,-14 7-7 15,-3 2 1-15,0 10 3 16,-1 10 1-16,5 18-3 15,9 7 0-15,1 6-1 16,4 3 0-16,-1-6 0 16,14-7 1-16,-3-9-1 15,14-15 1-15,8-17 3 0,20-8 0 16,4-7 0-16,-8-16 1 16,-2 4-4-16,-8-1 0 15,0-9-12-15,-11 4 0 16</inkml:trace>
  <inkml:trace contextRef="#ctx0" brushRef="#br0" timeOffset="210847.27">3210 15575 42 0,'39'-12'21'0,"10"-39"-11"16,-27 17 28-16,16-13-36 16,12-13 1-16,-1-15 1 15,1-13 0-15,10-9-6 16,3 0 1-16,-3 9 3 15,-3-6 0-15,-8 6-2 16,-7 13 0-16,-3 6 0 0,-11 6 0 16,-3 13 0-1,0 16 0-15,-11 15-1 32,3 16 0-17,-6 9 0-15,-7 16 1 16,-4 12-1-16,-4 7 0 0,-7 15 0 0,1 10 0 0,3 6 1 0,-4 10 0 15,8 0 0-15,-8 8 1 16,8-5-1-16,-1 3 0 16,4 0-1-16,0-19 1 15,0-13-4 1,0-15 0 0,0-13-11-16,11-18 1 0,-1-23-1 0,-3-9 1 15</inkml:trace>
  <inkml:trace contextRef="#ctx0" brushRef="#br0" timeOffset="211044.76">3602 15111 53 0,'14'19'26'0,"18"-19"-28"15,-18-3 55-15,21 0-53 16,4-4 1-16,14-2-3 15,7-7 0-15,7 1-8 16,-14-1 1-16,-7-6-7 16,3 0 0-16</inkml:trace>
  <inkml:trace contextRef="#ctx0" brushRef="#br0" timeOffset="211758.25">4583 14735 57 0,'-25'59'28'0,"-10"7"-30"0,21-44 50 16,-1 19-48-16,-2 15 1 0,3 4 0 15,3 12 1 1,-3-3-3-16,10 3 1 0,-6-15 0 15,10-17 0-15,0-21-3 16,3-16 1-16,8-15-4 16,0-20 1-16,3-5-4 15,-11-13 0-15,4-10 0 16,-14-6 0-16,4-6 2 16,-4 0 1-16,3 0 3 15,1 9 0-15,3 10 5 16,7 6 1-16,3 9 3 15,8 7 0-15,7 3 2 16,10 2 0-16,-3 1 1 16,-1 7 1-1,-6 2-2-15,-4 3 1 16,4 4-4-16,0 3 0 16,-11 3-3-16,3 9 1 0,1 6-2 15,-15 4 0-15,5 6-1 0,-16 12 0 16,5 4-2-16,-8 6 1 15,-13 6-2-15,-8 0 1 16,-10 0-2-16,-4-6 1 16,3 0 0-16,1-15 0 15,3-8 0 1,11-5 1-16,7-3 0 0,3-10 1 16,15-3 1-16,13 0 0 15,11 0 1-15,8 3 0 0,13 6 1 16,0 7 0-1,-6 3 0 1,-5 6 1-16,-2 3-1 0,-5 13 0 0,1 3-1 16,-4 3 1-16,-7 0-3 15,4 0 0-15,0-9-6 16,-8-13 1 0,1-10-11 15,6-15 1-16,-6-6-2 1,-1-6 1-16</inkml:trace>
  <inkml:trace contextRef="#ctx0" brushRef="#br0" timeOffset="212350.34">5521 14741 40 0,'11'9'20'0,"-4"-15"-21"0,-7 3 39 0,-7-3-33 16,-4-1 1-16,-10-2 3 16,0-3 0-16,-8-1-11 15,-9-3 0-15,6 4 7 16,0 2 1-16,-3 10-3 16,-7 3 1-16,-4 13-4 0,0 9 0 15,7 10-3-15,0 15 1 16,4 9-2-1,14 20 1-15,7-7-1 16,14-9 1-16,21-7 3 0,7-15 0 16,7-16 2-16,4-19 0 15,7-9-1-15,-7-16 1 16,7-12-5-16,-1-13 0 16,-13-15-13-16,7-10 0 15</inkml:trace>
  <inkml:trace contextRef="#ctx0" brushRef="#br0" timeOffset="212753.01">6156 14547 59 0,'21'-10'29'0,"-3"-9"-28"16,-15 16 45-16,-3 3-46 0,-3-3 0 16,-8 6 0-1,-13 4 1-15,-8 5-1 0,-14 7 0 16,-3 0 1-16,3 18 1 15,0 7 0-15,7 16 0 16,0 3 0-16,14 12 0 16,15 3 0-16,10-12 1 15,3-6-2-15,26-7 0 16,24-9-1-16,3-16 1 16,11-9-5-1,4-22 0 16,-18-10-10-31,-11-12 0 0,-7-3-5 0,-3-7 0 16</inkml:trace>
  <inkml:trace contextRef="#ctx0" brushRef="#br0" timeOffset="213429.42">8139 15196 58 0,'10'-7'29'0,"4"20"-31"15,-14-16 52-15,0 0-50 16,-7-4 1-16,-7 4 2 16,0 0 0-16,-11 0-3 15,4 0 0-15,-4 0 2 16,1 6 1-16,-1-3-2 16,-3 3 1-16,7 6-4 0,-4 7 0 15,11-3-2 1,14-4 1-16,7 0-2 0,11-5 1 15,6-4-2-15,1-4 1 16,10-5-6-16,-7 0 1 16,11-10-5-16,7-3 0 15</inkml:trace>
  <inkml:trace contextRef="#ctx0" brushRef="#br0" timeOffset="213713.81">8456 15321 51 0,'-10'41'25'15,"10"-38"-29"-15,-4-9 45 0,-3-7-38 16,0-15 0-16,-4-3 2 16,-6-23 1-16,-5-21-6 15,1-10 0-15,0-12 4 16,4-3 1-16,6 3-5 15,4-10 1-15,7 4-4 16,7 8 1-16,7 14-3 31,7 15 0-31,4 19-1 0,3 22 1 0,0 16 0 16,-6 5 0-16,-1 14-9 16,-11 6 1-16</inkml:trace>
  <inkml:trace contextRef="#ctx0" brushRef="#br0" timeOffset="213897.27">8160 14957 76 0,'46'47'38'0,"49"-28"-50"0,-56-16 71 15,3 1-60-15,4-4 1 16,-7-4-9-16,-8 4 0 15,1-3-7-15,-7-3 1 16</inkml:trace>
  <inkml:trace contextRef="#ctx0" brushRef="#br0" timeOffset="-214417.03">10739 14923 53 0,'7'69'26'0,"7"-16"-15"0,-7-34 26 16,-4 6-33-16,1-6 0 15,-4 6 3-15,0 3 0 16,3 0-9-16,-3 4 1 16,0-7 5-16,0-6 0 15,4-4-3-15,-4-5 1 16,7-10-1-16,0-10 0 15,7-8-1-15,4-14 1 16,28-52-2 0,-4 8 1-1,-3 7-7-15,3 7 1 0,-3 2-14 16,-4 16 0-16</inkml:trace>
  <inkml:trace contextRef="#ctx0" brushRef="#br0" timeOffset="-213995.52">11437 14779 45 0,'11'0'22'0,"-1"9"-12"0,-10-9 23 16,0 0-32-16,-7-3 0 15,-3 3 1-15,-8 0 1 16,-3 6-4-16,3 4 1 15,-3 12 2-15,-4 9 0 16,1 0 0-16,-5 16 0 16,5 10-1-16,3-1 1 0,3 10-1 15,11-3 0 1,10 3-1-16,11-7 0 0,4-15-3 16,3-16 0-16,7-15-10 15,8-16 0-15,6-16-3 16,11-9 0-16</inkml:trace>
  <inkml:trace contextRef="#ctx0" brushRef="#br0" timeOffset="-213745.27">11716 14860 54 0,'0'44'27'0,"-28"3"-29"16,17-37 51-16,-3 5-48 15,-4 10 0-15,1 7 1 0,-5 2 1 16,-2 10-3 0,3 6 0-16,3 7 1 0,7-7 1 15,4-6-4-15,4-10 0 16,6-12-5-16,1-16 1 16,-4-6-8-16,0-15 1 15,0-10-4-15,-4-4 0 16</inkml:trace>
  <inkml:trace contextRef="#ctx0" brushRef="#br0" timeOffset="-213565.29">11409 15039 54 0,'14'22'27'0,"14"-6"-29"0,-21-13 53 0,4 0-47 16,3 0 0-16,4 0 1 15,3 0 0-15,10-3-8 16,12-3 1-16,6-6 1 15,1-4 0-15,-8-3-12 16,-3-2 1-16,0-20-7 16,3-6 1-16</inkml:trace>
  <inkml:trace contextRef="#ctx0" brushRef="#br0" timeOffset="-213332.36">11963 14659 73 0,'17'51'36'0,"54"27"-50"0,-46-50 70 16,10 10-57-16,4 6 1 16,-4 3-1-16,-10 6 0 15,-15-3-5-15,-13 10 0 16,-15-1-13-16,-21 1 0 15</inkml:trace>
  <inkml:trace contextRef="#ctx0" brushRef="#br0" timeOffset="-212494.43">18094 5428 51 0,'11'0'25'0,"-8"22"-17"0,-3-7 25 16,0 4-32-16,0-6 0 16,-10 34 0-16,-5 15 0 15,-6 11-2-15,-3 21 1 16,2 3 0-16,1 0 0 16,0-3-4-16,0-12 0 15,-4-17-7-15,8-11 0 0,6-26-4 16,0-25 0-16</inkml:trace>
  <inkml:trace contextRef="#ctx0" brushRef="#br0" timeOffset="-212075.38">17674 6033 31 0,'11'53'15'0,"10"-40"-3"15,-14-7 23-15,0 7-31 16,4 2 0-16,-1 4 1 16,1 3 1-16,3-6-8 15,4 6 0-15,-1 6 5 16,4 6 0-16,-3-5-3 16,0-1 1-16,-4-3-1 0,0-6 1 15,-4-4-2-15,1-2 1 16,-4-10 1-16,0-3 0 15,0-6 1-15,7-10 0 16,0 4 0-16,8-7 0 16,2 3 1-1,4 0 0-15,-3 4-1 0,-4-1 1 16,-3 1-1-16,-7 2 0 16,-18 4-1-16,-15 6 1 15,-6 0-1-15,-7 3 0 16,-7 7-1-16,-8-1 1 0,4 0-3 15,7-2 0 1,8 5-6 0,10-2 1-16,10-10-11 15,7-10 0-15</inkml:trace>
  <inkml:trace contextRef="#ctx0" brushRef="#br0" timeOffset="-211488.45">17798 4794 52 0,'17'28'26'0,"4"10"-23"0,-13-16 38 0,-1 0-40 0,-4-3 1 0,1 6-1 0,-1 3 1 0,-3 3-3 15,0-2 0-15,0 5 2 16,0-12 1-16,0 0-1 16,0-6 1-16,0-13 0 15,7-3 0-15,4-16 1 16,3-12 0-16,0 0-2 16,7-16 1-16,11 0-6 15,-4 3 1-15,0 10-12 0,-3 3 1 16,0 3-5-1,3 9 1-15</inkml:trace>
  <inkml:trace contextRef="#ctx0" brushRef="#br0" timeOffset="-211188.89">18323 4700 55 0,'7'0'27'0,"0"-6"-32"0,-7 9 51 0,0-3-45 15,-3 3 1-15,-8 10 0 16,-3 2 0-16,-7 7-3 16,-4 13 0-16,1-1 2 15,-5-2 0-15,1 8-2 16,0 1 1-16,7 3-2 15,7-3 1-15,7 3-5 16,14-7 0-16,3-11-10 16,11-20 1-16,4-6-1 15,3-6 1-15</inkml:trace>
  <inkml:trace contextRef="#ctx0" brushRef="#br0" timeOffset="-210984.01">18436 4801 35 0,'-10'37'17'0,"-12"42"-15"0,15-70 33 16,-3 10-34-16,-4 6 0 16,-4 6 0-16,0 1 0 15,4-4-3-15,4-6 0 16,6 0-9-16,4-10 0 0</inkml:trace>
  <inkml:trace contextRef="#ctx0" brushRef="#br0" timeOffset="-210772">18189 4857 34 0,'11'44'17'0,"17"9"-8"0,-17-53 21 0,3 3-24 15,0 4 0-15,7-1 0 16,4 0 0-16,3-3-10 16,0 0 1-16,-3-6 0 15,-4 6 1-15,4-6-12 16,-8-12 0-16</inkml:trace>
  <inkml:trace contextRef="#ctx0" brushRef="#br0" timeOffset="-210576.8">18648 4747 59 0,'28'44'29'0,"21"38"-35"0,-34-64 52 0,-5 8-46 0,-3 11 0 0,-7 7-3 16,-10 0 1-16,-15 9-7 15,-14 4 0-15,-14-4-7 16,-3 0 1-16</inkml:trace>
  <inkml:trace contextRef="#ctx0" brushRef="#br0" timeOffset="-209879.57">14728 14227 45 0,'-14'41'22'0,"-17"56"-10"0,24-78 22 0,0 9-33 0,-1 6 0 15,1 1 1-15,0-1 0 16,4-12-4-16,-1-3 0 16,4-6-3-16,7-13 0 15,11-19-10-15,3-9 1 16</inkml:trace>
  <inkml:trace contextRef="#ctx0" brushRef="#br0" timeOffset="-209699.51">14679 13860 57 0,'11'31'28'0,"10"-18"-34"0,-14-10 49 0,7 3-45 15,7 0 1-15,4 4-17 16,7 6 1-16,13-4 11 16,1 4 1-16</inkml:trace>
  <inkml:trace contextRef="#ctx0" brushRef="#br0" timeOffset="-209444.66">15173 14136 26 0,'-7'34'13'0,"0"-9"-4"0,3-18 12 0,-3-1-21 0,-7 3 1 16,0-2 0-16,0-1 0 16,0 3-1-16,3 1 1 31,1 2 1-31,3 7 0 0,3 9 3 0,8-3 0 16,6-3 2-16,8 3 1 15,-1 0-1-15,5 1 1 16,2-1-1-16,-2 0 0 15,-8 0-4-15,-11 3 0 16,-6-3-6-16,-19 6 1 0,-13 7-15 16,-11-10 0-1</inkml:trace>
  <inkml:trace contextRef="#ctx0" brushRef="#br0" timeOffset="-208937.96">16919 14700 57 0,'-17'41'28'0,"27"-28"-24"0,-10-13 40 16,0 0-42-16,0-7 1 16,0-2 1-16,0-13 0 0,0 0-5 15,0-13 0-15,0-8 3 16,-3-8 1-16,3-2-1 16,3 3 0-16,1 3-1 15,3 12 1-15,10 7 0 16,1 6 0-16,10 7-2 15,8 5 1-15,2 7-5 16,-2 9 1-16,-1 1-10 16,-3 5 0-16,-11-3-8 15,-4 1 0-15</inkml:trace>
  <inkml:trace contextRef="#ctx0" brushRef="#br0" timeOffset="-208642.57">17388 14481 69 0,'0'12'34'0,"0"-12"-37"0,0 0 63 16,11-3-59-16,10 0 0 16,14-3 0-16,1-1 0 15,3-2-5-15,-1 3 0 16,-6 0-4-16,-4 2 0 0,-14 4-12 16,-10 4 0-16</inkml:trace>
  <inkml:trace contextRef="#ctx0" brushRef="#br0" timeOffset="-208460.77">17314 14741 66 0,'18'16'33'0,"14"-13"-41"16,-15-6 53-16,15 0-46 15,18-4 1-15,2-5-14 16,1-1 0-16,-3-2 4 15,-11 2 1-15</inkml:trace>
  <inkml:trace contextRef="#ctx0" brushRef="#br0" timeOffset="-207840.14">18637 13521 73 0,'21'10'36'0,"25"-10"-41"0,-39 0 64 0,25 3-57 16,10-3 0-16,1 0 0 0,-4 3 1 15,-8 3-4-15,-10 0 0 16,-3 7 1-16,-18 3 1 16,-10 6-3-16,-8 0 1 15,-3-4-3-15,-4 1 1 16,0-3-2-16,4 0 0 15,4 2 1-15,6-2 0 16,4-3 1-16,7 2 1 16,10 1 2-16,8 3 0 15,7 0 2-15,0-4 1 16,-1 1-1 0,-3 0 1-16,-7-4-2 0,-6 4 1 0,-12 6-1 15,-10 6 0-15,-14 3-4 16,-4-6 0-16,-3 7-6 15,-1-10 0-15,5 0-10 16,6-4 0 0</inkml:trace>
  <inkml:trace contextRef="#ctx0" brushRef="#br0" timeOffset="-207554.97">19413 13791 59 0,'-17'78'29'0,"-40"-2"-31"0,36-51 47 0,-18 3-44 0,-10 19 0 15,-4 12 0-15,-14 20 1 16,-14 12-3-16,-7 3 0 15,-8-3 0 17,15 0 1-32,11 3-4 0,10-16 1 15,7-9-7-15,10-12 1 0,15-13-8 0,7-10 1 16</inkml:trace>
  <inkml:trace contextRef="#ctx0" brushRef="#br0" timeOffset="-207256.09">18937 14481 56 0,'-10'28'28'0,"-8"10"-33"16,11-26 49-16,-4 4-43 15,-3 3 1-15,0 6 1 16,0 3 1-16,7 3-4 16,0 1 0-16,7-1 2 15,7-3 0-15,7-3-3 0,7-9 1 16,7-3-5-16,4-13 1 16,3-10-12-16,4-12 1 15,4-15-3 1,-1-4 1-16</inkml:trace>
  <inkml:trace contextRef="#ctx0" brushRef="#br0" timeOffset="-207090.19">19202 14459 54 0,'-36'56'27'0,"-20"35"-28"0,42-66 54 16,0 19-50-16,-7 22 0 0,-8 12 1 15,-9 10 0-15,-8 9-7 16,-4 1 0-16,8-1-3 15,3-25 0 1,7-31-12-16,18-22 0 0</inkml:trace>
  <inkml:trace contextRef="#ctx0" brushRef="#br0" timeOffset="-204883.75">20553 13778 32 0,'7'16'16'0,"-7"22"-6"0,-4-29 16 15,1 0-21-15,-4 4 0 16,-4 0 3-16,1-1 1 15,-1 4-10-15,0 3 0 16,1-1 7-16,-1 4 0 16,4 0-2-16,0 0 1 15,4-9-2-15,-1-4 1 16,8-6-3-16,6-9 1 16,4-10-1-16,8-12 1 15,-1 6-3-15,3-3 1 16,-2-3-3-16,-1-7 1 0,-4 7-2 15,1 3 1-15,-4 6-1 16,-3 7 0 0,-4 31 2-1,0 6 0-15,-4 3 0 16,1-3 1-16,-4 0 1 16,3-6 1-16,1-3-1 15,-1-7 1-15,-3-3 0 16,0-3 0-16,0-3-1 15,0 0 1-15,0 0-1 16,0 0 1-16,4-6-2 16,-1-6 1-16,1-4 0 15,3 0 0-15,0-6-1 16,4-6 1-16,3 3 0 16,0 0 0-16,4 3-1 15,3 6 1-15,-4 4 0 16,1 5 0-16,-4 4 0 0,0 10 1 15,-3 8-1-15,-4 1 0 16,0 0 1-16,0-1 0 16,0 1-1-16,-3 0 1 15,3 2-1-15,-4 1 1 16,1 3-2-16,3 0 1 16,0-3-6-16,0-7 0 15,10-8-9-15,1-11 0 16</inkml:trace>
  <inkml:trace contextRef="#ctx0" brushRef="#br0" timeOffset="-204656.36">21220 13819 59 0,'-7'35'29'0,"-8"-10"-32"16,12-16 49-16,-1 7-46 16,-3 3 1-16,4-1-6 15,-1-5 1-15,4-10-6 16,7-12 1-16,-3-10-7 16,-4-13 0-16</inkml:trace>
  <inkml:trace contextRef="#ctx0" brushRef="#br0" timeOffset="-204477.67">21248 13574 37 0,'3'4'18'0,"-6"-14"-16"0,6 4 26 15,4 9-28-15,4 3 0 16,3 1-9-16,7 5 1 15,7-2 2-15,4-7 0 16</inkml:trace>
  <inkml:trace contextRef="#ctx0" brushRef="#br0" timeOffset="-201460.58">20362 14393 41 0,'-14'6'20'0,"7"0"-12"15,7-6 32-15,-3 0-35 16,3 4 1-16,-4-8 5 16,4 4 1-16,0 0-14 15,0 0 1-15,11-6 9 16,17 3 1-16,21-3-1 16,22-4 0-16,31 1-4 15,39 0 1-15,18-1-4 0,21 4 0 16,-11 0-7-16,-28-4 1 15,-21 1-15-15,-31-1 1 16,-37 10-5-16,-20 4 1 16</inkml:trace>
  <inkml:trace contextRef="#ctx0" brushRef="#br0" timeOffset="-200348.73">20295 14967 49 0,'0'28'24'0,"-7"7"-19"16,4-26 40-16,-1 7-43 0,-3 2 1 0,0 4 0 16,-3-3 1-16,-1 0-6 0,0 0 1 15,1 3 4-15,3-10 0 16,3 7-2-16,1-13 1 15,6-6-2-15,4-6 0 16,7 0 0-16,4-10 0 16,0-3-1-16,-1-6 0 15,8-3 0-15,0 3 0 16,-1 3 0 0,1 3 1-16,-4 7-1 0,0 2 0 15,1 7-1-15,-12 9 1 16,-3 7 0-16,-3 6 0 0,-8 0 0 15,1-4 0 1,-1-2 0-16,1-4 0 0,-1-3 0 31,4-2 1-31,4-8-1 0,3 1 0 0,3 0 1 16,1 0 0 15,-1 0 0-15,1 0 1-16,0-4-1 15,-1 1 0-15,4-3-2 0,0-1 1 0,0-2 0 0,1 2 0 0,2 1 0 16,1 3 0-16,-4 3 1 16,0 6 0-16,-3 3 1 15,-4 10 0-15,-4-1 0 16,1 4 0-16,-4 0-1 16,0-3 1-16,0-1-1 0,0-5 0 15,0-4 0-15,0 0 0 16,3-3-4-16,4 1 1 15,0-1-12-15,4-6 1 16</inkml:trace>
  <inkml:trace contextRef="#ctx0" brushRef="#br0" timeOffset="-200120.07">20927 15111 61 0,'-14'56'30'0,"-7"-37"-36"0,13-16 49 0,-2 7-44 15,-1-7 1-15,4 0-5 16,0-6 0-16,4 3-2 16,3-13 1-16,7-5-10 15,0-4 0-15</inkml:trace>
  <inkml:trace contextRef="#ctx0" brushRef="#br0" timeOffset="-199979.75">20955 14807 43 0,'11'22'21'0,"-4"-16"-26"0,-4-6 34 15,4 3-37-15,0-3 1 16,4 0-15-16,3-3 1 15</inkml:trace>
  <inkml:trace contextRef="#ctx0" brushRef="#br0" timeOffset="-199658.56">21135 15177 41 0,'-4'31'20'0,"8"-37"-27"0,-4 6 34 0,7 3-30 16,4-9 1-16,-1-10-1 16,4-6 0-16,-3-6 4 15,3-3 0-15,-3-4-2 16,3 4 0-16,3-1 1 16,4 7 0-16,4 7 1 15,0 5 0-15,3 10 1 16,0 12 1-16,1 4 2 15,2 12 1-15,5 6 0 16,-1 4 1-16,0-4-1 16,0-3 0-16,-3-6-2 15,0 3 0-15,0-9-8 16,-8-7 1-16,-3 1-13 16,4-20 1-16</inkml:trace>
  <inkml:trace contextRef="#ctx0" brushRef="#br0" timeOffset="-198098.03">21781 6168 43 0,'-4'28'21'0,"8"-3"-15"15,-4-16 22-15,-4-2-25 16,0-1 0-16,-3 3 2 16,0 1 0-16,-3-1-7 15,-4 1 1-15,0-1 4 16,3-3 0-16,0 1-2 15,4-7 0-15,4 0 0 0,6-4 0 16,8-2-1-16,3 3 1 16,0 0-1-16,0 0 0 15,-3 0-1-15,-1-1 1 16,1-2-1-16,0 0 1 16,-1 0-1-16,1-1 1 15,-1 1-1-15,-3 6 1 16,0 6 0-16,0-6 0 15,-3 0 0-15,0 4 0 16,-4 2-1-16,0 0 1 0,-4 3-1 16,4-2 1-1,0 2-1-15,0-6 1 0,4 0-1 16,-1 1 1-16,8-4-1 16,-4 0 1-16,3 0-1 15,-3 0 1-15,0-4-1 16,4 4 0-16,0 4 0 15,-1-4 0-15,1 3 0 16,3-3 1-16,-4 6 0 16,-3 0 0-1,1 1 0-15,-1-1 1 0,-4 0 0 16,1 3 0-16,-4 1 0 16,0-1 1-16,-4 4-1 15,1 3 0-15,-8-4-1 16,0 1 0-16,4-1-5 15,0 1 1-15,0-7-11 0,7-6 1 16</inkml:trace>
  <inkml:trace contextRef="#ctx0" brushRef="#br0" timeOffset="-197865.63">22105 6425 44 0,'-32'28'22'0,"4"-19"-14"0,21-5 32 0,-4 5-40 16,1 4 1-16,-1-4-3 16,4 0 1-16,4-5-6 15,3-4 1-15,3-7-8 16,11-12 0-16</inkml:trace>
  <inkml:trace contextRef="#ctx0" brushRef="#br0" timeOffset="-197689.52">22218 6127 30 0,'11'9'15'0,"3"-5"-3"16,-14-4 18-16,0 0-30 15,7 0 1-15,0-4-2 16,3-2 0-16,1-3-7 0,3 2 1 16,-3-11-4-16,3-7 1 15</inkml:trace>
  <inkml:trace contextRef="#ctx0" brushRef="#br0" timeOffset="-197466.65">22525 6067 46 0,'-7'51'23'0,"-53"30"-24"0,39-65 45 0,0 15-43 16,-8 16 0-16,-6 10-1 16,-4 5 1-16,0-5-5 15,4-7 1-15,7-9-4 16,14-13 0-16,10-9-5 15,15-10 1-15,6 1-3 16,8-17 0-16</inkml:trace>
  <inkml:trace contextRef="#ctx0" brushRef="#br0" timeOffset="-197106.54">22359 6629 55 0,'-7'34'27'0,"18"-28"-37"0,-4-2 58 16,3-1-48-1,8-3 0-15,0 0 0 0,3-3 0 16,3-1 0-16,-6-2 0 16,-4 6-1-16,0-3 1 15,0-6-1-15,-3-1 1 16,-4-2-2-16,-3 2 0 15,-1 1 0-15,-3 9 0 16,-3 0 0-16,-5 9 1 16,-2-2 0-16,-1 5 0 15,-3 4 2-15,0-1 1 0,0 4 0 16,0 0 0-16,7-3 0 16,-4 3 0-16,4-7-2 15,4 4 1 1,6-7-7-16,11 1 0 0,4-7-9 15,7-10 1-15</inkml:trace>
  <inkml:trace contextRef="#ctx0" brushRef="#br0" timeOffset="-196862.22">22895 6622 34 0,'4'16'17'0,"-32"-3"-13"0,17-10 20 0,-7 0-22 0,-3 3 1 0,-3 0 1 0,-1 4 0 0,0-1-4 16,0 4 1-16,8 2 4 15,3 4 0-15,3-3-1 0,8 0 0 16,3-1-1 0,-4 1 1-16,-3 6-3 0,-4-3 0 15,-6 6-5-15,-8-3 0 16,-10-6-12-1,-4-13 1 1</inkml:trace>
  <inkml:trace contextRef="#ctx0" brushRef="#br0" timeOffset="-195843.95">26264 11721 47 0,'-28'57'23'0,"10"-10"-11"0,15-38 23 0,-1 7-34 15,1-4 0 1,-1 7 1-16,1-6 1 0,-1-1-3 15,4 1 0-15,0-10 1 16,0-3 1-16,11-13-1 16,10-2 1-16,4-7-2 15,3-6 1-15,0-4-2 0,-3 1 0 16,0 6-1 0,-4 6 1-16,-4 6-1 0,1 4 1 31,-4 6-1-31,-3 6 0 0,-4 6 0 0,3 4 1 15,-6-1 0-15,-4 1 0 16,0 0 0-16,0-4 1 16,0-3-1-16,0 0 1 15,0-2-1-15,0-1 1 16,0 0 0-16,0 0 0 16,0-3-2-16,3 0 0 15,4-3 0-15,8-3 1 16,-1-4-1-16,3 1 1 15,1-1-1-15,0 1 1 0,-1 3 1 16,1 6 1 15,-8 9-1-15,1 4 1-16,-4 2 0 0,-3-5 1 0,-1-1-2 0,-3 1 1 16,0 2-1-1,0 1 1-15,4-1-4 16,-1-2 1-16,4-4-8 15,0-3 0-15,4-9-3 16,-4-1 0-16</inkml:trace>
  <inkml:trace contextRef="#ctx0" brushRef="#br0" timeOffset="-195641.46">26857 11793 59 0,'-11'54'29'0,"-6"-32"-40"0,10-16 60 16,-4 0-49-16,4-3 0 15,-4 4-3-15,4-7 0 16,0-7-4-16,0-2 0 16,7-4-9-16,0-9 1 15</inkml:trace>
  <inkml:trace contextRef="#ctx0" brushRef="#br0" timeOffset="-195407.39">26868 11558 39 0,'28'35'19'0,"0"-4"-21"0,-21-28 27 0,0 3-31 0,4-2 1 0,6-1-15 16,1-3 1-16</inkml:trace>
  <inkml:trace contextRef="#ctx0" brushRef="#br0" timeOffset="-195211.48">26938 11850 38 0,'-3'3'19'0,"3"13"-20"0,3-16 31 15,1 3-31-15,3-6 1 16,3-4-1-16,1-2 1 15,3-10 0-15,0-6 0 16,4-3-1-16,-1 3 1 16,5 0 0-16,-1 3 0 15,3 3 0-15,5 9 1 16,-1 4 2-16,0 9 1 16,-3 10 0-16,-4 9 1 0,0 6 0 15,0 0 0-15,0 7-1 16,8-4 0-16,-8 0-7 15,4 1 0-15,-8 2-12 16,-10-12 1-16</inkml:trace>
  <inkml:trace contextRef="#ctx0" brushRef="#br0" timeOffset="-189764.81">3101 15973 26 0,'21'10'13'0,"18"-10"-4"0,-21-3 13 15,13-4-19-15,8 1 0 16,21-3 3-16,4-1 0 0,24 1-6 16,28-7 0-16,15 1 4 15,20-1 1-15,26-3-2 16,-8-6 0-16,29 3-2 15,6-3 1-15,1 0-3 16,0 6 0-16,-11 3 0 16,-25 4 0-16,0 6-1 15,-24 2 1-15,-11 4-1 16,-21-3 1-16,-18-3-1 16,-21-7 0-16,-17-5-10 15,-22-11 0-15</inkml:trace>
  <inkml:trace contextRef="#ctx0" brushRef="#br1" timeOffset="-184494.23">1415 11257 55 0,'0'35'27'0,"31"-54"-20"15,-20 3 28-15,17-12-33 16,11-16 0-16,3-16 4 16,8-12 0-16,10-12-7 15,3-10 0-15,-6-7 4 0,-15 1 1 16,-3 15-2-16,-7 16 0 16,-8 10-2-16,-3 12 0 15,-10 15-1-15,0 17 1 16,-11 15-2-16,0 18 0 15,0 17-1-15,0 21 1 16,0 7-1-16,0 15 0 16,0 17 0-16,0 11 0 15,0-6 2-15,0 7 0 16,0-13-1-16,0-12 1 0,10-13 1 16,8-7 0-1,-4-21 0-15,4-13 1 0,3-15 0 16,0-10 0-16,-3-19 1 15,-8-9 0-15,-10-19-1 16,-10-9 0 0,-61-25 0-1,-7 15 0-15,-20 13 0 16,6 18 0-16,-10 14-1 16,3 21 0-16,0 9 0 15,0 7 0-15,7 6-1 16,15 3 0-16,17 4 1 15,11-7 0-15,17-3 0 16,14-3 0-16,18-4 0 16,18-5 1-16,24-13 0 15,25-19 0-15,25-13-1 0,35-18 0 16,14-10 0-16,-3-6 1 16,6 3-2-16,1 4 1 15,-15-1 0-15,-31 3 0 16,-11 1-1-16,-17 12 0 15,-18 3 0-15,-7 6 0 16,-25 19 0-16,-11 19 0 16,-20 22 0-16,-36 19 1 15,-35 25-1-15,-11 31 1 0,-28 13 0 16,-28 12 1-16,0 13-3 16,-4 6 1-16,11 0-10 15,7-12 1-15,14-10-6 16,39-6 1-16</inkml:trace>
  <inkml:trace contextRef="#ctx0" brushRef="#br1" timeOffset="-183384.25">2794 17770 53 0,'0'13'26'0,"-4"-1"-24"15,4-12 27-15,0 0-27 16,0-6 0-16,-7-10 2 16,4-12 0-16,3-10-5 15,-7-9 0-15,7-3 3 16,-4-6 1-16,8-1-2 0,3 1 1 15,3 6-2-15,12 3 1 16,-5 3-1 0,8 9 1-16,14 10 0 0,0 6 0 15,3 10 0-15,4 9 1 16,3 6-3-16,-10 4 0 16,-7 5-7-16,-11 7 0 15,-11 3-10-15,-2-6 1 16</inkml:trace>
  <inkml:trace contextRef="#ctx0" brushRef="#br1" timeOffset="-183038.64">3538 17472 63 0,'11'10'31'0,"7"-1"-32"15,-8-12 54-15,-6 3-51 16,6-6 1-16,-3-1 0 0,4-2 1 15,7 0-5-15,13-1 0 16,1 1 1-16,3 3 0 16,-3 2-6-16,-4 4 0 15,-7 7-11-15,-17 2 0 16,-8 0-3-16,-13 4 0 16</inkml:trace>
  <inkml:trace contextRef="#ctx0" brushRef="#br1" timeOffset="-182872.64">3538 17758 54 0,'-7'31'27'0,"18"-18"-32"16,-4-13 51-16,4 0-45 15,6-4 1-15,-3-2-1 16,15-3 1-16,13-10-3 16,4 0 0-16,3-3-7 15,-7 0 0-15,4-6-8 16,-10 0 1-16</inkml:trace>
  <inkml:trace contextRef="#ctx0" brushRef="#br1" timeOffset="-182184.39">5129 16356 45 0,'4'19'22'0,"3"18"-16"16,-7-27 34-16,-7 2-38 15,3 4 1-15,-3 9 1 16,-3 10 1-16,-1-4-6 16,1 10 1-16,-1 6 4 15,-3 0 1-15,10-3-1 16,-3-10 0-16,7-6-1 16,0-2 0-16,0-8-1 15,0-2 0-15,-3-7-2 16,-4-9 0-16,-7 7-1 0,0-7 0 15,-11-7-1-15,-3-2 0 16,-4-4-2-16,-14-2 0 16,11 2 0-16,6 4 0 15,1 9 0-15,7 6 1 32,0 7 2-32,3-4 0 0,8 7 3 0,10 3 0 15,0 2 1-15,7 1 1 16,14-3 0-16,18 0 1 15,7-6-2-15,10-10 0 0,-3 0-3 16,3-6 0-16,-13-4-8 16,-4-5 1-16,-8-1-12 15,-13 1 0-15</inkml:trace>
  <inkml:trace contextRef="#ctx0" brushRef="#br1" timeOffset="-181912.6">4403 17406 62 0,'-7'19'31'0,"17"-19"-27"15,-3 0 50-15,14 0-50 0,18-6 0 16,21-7 2-1,4-2 1-15,20-7-10 0,19-6 1 16,6-1 4-16,-17 7 1 16,-8 0-8-16,-9 10 1 15,-19 3-10-15,-14 2 1 16,-13-2-9-16,-8 3 1 16</inkml:trace>
  <inkml:trace contextRef="#ctx0" brushRef="#br1" timeOffset="-181294.83">5002 17645 56 0,'0'25'28'0,"-10"6"-31"0,10-21 46 16,-11-4-41-16,1 6 0 0,-15 10 1 15,0 10 0-15,-3 5-3 16,-4 10 0-16,4 13 2 15,7 6 1-15,0 6-3 16,7 3 0-16,3 0-4 16,11-15 1-16,7-22-6 15,14-19 0-15,7-19-9 16,-3-16 0-16</inkml:trace>
  <inkml:trace contextRef="#ctx0" brushRef="#br1" timeOffset="-181086.15">4643 17940 62 0,'10'25'31'0,"11"-25"-33"0,-10-4 56 16,7-2-51-16,13 0 0 15,19-3 0-15,10-4 1 16,7-3-8-16,-7-3 1 15,-7-6-6-15,-11 7 0 0,-14-4-11 16,-10 3 1-16</inkml:trace>
  <inkml:trace contextRef="#ctx0" brushRef="#br1" timeOffset="-180592.59">6357 17422 68 0,'11'13'34'0,"6"-20"-33"0,8 7 59 0,10 4-57 16,18-4 0-16,25 0 1 16,3-4 0-16,11-2-7 15,3 0 1-15,-10-4-2 16,-8 1 1-16,-10 0-15 15,-7-7 1-15,-10 0-5 16,-19 4 0-16</inkml:trace>
  <inkml:trace contextRef="#ctx0" brushRef="#br1" timeOffset="-180269.79">7087 17036 62 0,'67'4'31'0,"29"14"-36"0,-54-11 56 15,-7 2-48-15,11 7 0 16,-4 3 1-16,4 6 1 15,-21 6-7-15,-7 7 0 16,-11 2 4-16,-18 11 0 16,-14 5-4-16,-17 7 0 15,-18-1-3-15,0 1 0 0,-3-6-6 16,6-14 0-16,4-8-8 31,11-7 1-31</inkml:trace>
  <inkml:trace contextRef="#ctx0" brushRef="#br1" timeOffset="-180009.02">7133 17096 75 0,'0'53'37'0,"4"35"-49"16,-4-57 70-16,-4 13-59 0,-3 7 1 16,4 2-5-16,3 3 0 15,0-6 0-15,3-12 0 16,4-13-15-16,4-19 1 16</inkml:trace>
  <inkml:trace contextRef="#ctx0" brushRef="#br1" timeOffset="-172198.8">9469 16657 54 0,'7'25'27'0,"3"63"-25"16,-6-69 27-16,-4 21-28 15,3 20 0-15,-3 12 3 16,4 25 0-16,-4 1-4 15,3 5 0-15,1 4 4 16,3-20 0-16,3-8-1 16,1-10 1-16,0-16-2 15,-1-12 0-15,1-16-2 0,-4-16 1 16,-4-2-2-16,-10-17 0 16,-10-9 0-16,-12-6 0 15,-6-3-1-15,-14-6 0 16,-15-1-1-16,11 1 0 15,-3 5-1-15,-4 8 1 16,0 11-2-16,4 13 1 16,3 10 2-16,7 15 0 15,7 13 4-15,7 9 0 16,8 3 2-16,13 4 1 16,18-7 2-16,28-9 0 31,4-4-1-31,14-5 1 0,18-7-4 0,3-6 1 0,0-13-4 15,3 0 1-15,-17-6-12 16,-3-12 1-16,-18-14-11 16,-15 1 1-16</inkml:trace>
  <inkml:trace contextRef="#ctx0" brushRef="#br1" timeOffset="-171672.96">10213 17275 60 0,'-4'22'30'0,"4"-19"-30"15,0-3 49-15,0 0-45 16,4-3 1-16,-1-7 1 15,12-5 0-15,13-1-8 16,11 0 0-16,3 1 3 16,7 5 1-16,4 7-9 15,-10 3 0-15,-5 9-13 16,-13 1 0-16</inkml:trace>
  <inkml:trace contextRef="#ctx0" brushRef="#br1" timeOffset="-171479.41">10185 17692 61 0,'10'15'30'0,"11"7"-31"0,-10-25 44 16,10-3-42-16,11-3 0 15,10-4 0-15,4 4 1 16,7-4-10-16,-4-3 1 15,1-2-10-15,-11-1 1 0</inkml:trace>
  <inkml:trace contextRef="#ctx0" brushRef="#br1" timeOffset="-171088.4">11095 17805 60 0,'0'0'30'0,"-7"-25"-35"0,7 15 49 15,0-12-44-15,-4-9 0 16,1-7 0-16,-1-6 0 16,4 0 0-16,0-3 1 15,0 4-1-15,4-1 1 16,3 6 0-16,3 3 1 16,8 10 0-16,10 7 1 15,4 5-2-15,0 7 1 16,-8 6-2-16,1 3 1 0,0 3-9 15,0 4 1-15,3-7-11 16,-7 0 0-16</inkml:trace>
  <inkml:trace contextRef="#ctx0" brushRef="#br1" timeOffset="-170744.72">12129 16641 62 0,'3'13'31'0,"-45"75"-40"0,24-63 51 0,-7 19-42 0,-3 15 1 16,0 26 0-16,7 18 1 16,-4 13-2-16,7 10 0 31,8-13 1-31,-1-13 1 0,8-15-2 0,6-23 1 16,15-18-4-16,3-19 0 15,0-15-8-15,-3-10 1 16,-4-19-7-16,-7-15 1 0</inkml:trace>
  <inkml:trace contextRef="#ctx0" brushRef="#br1" timeOffset="-170563.81">11628 17265 79 0,'42'41'39'0,"60"-6"-54"16,-70-32 78-16,35 0-64 15,25-3 0-15,10-6-8 16,-3-4 1-16,0-2 1 16,-18-1 1-16,-21-6-15 15,-22 0 1-15</inkml:trace>
  <inkml:trace contextRef="#ctx0" brushRef="#br1" timeOffset="-169962.54">8438 16563 52 0,'11'9'26'0,"-4"-15"-18"15,-7 6 39-15,0 0-42 0,4 3 1 16,3 13 0-16,-7 9 0 16,0 25-9-16,-14 22 1 15,-1 29 3-15,-6 27 1 16,-7 20-5-16,7 11 1 16,-7 11-1-16,10-7 1 15,4-6-2-15,-4-16 1 16,1-19-2-16,-1-22 1 15,4-15-5-15,0-22 0 16,7-26-8-16,14-27 0 16</inkml:trace>
  <inkml:trace contextRef="#ctx0" brushRef="#br1" timeOffset="-169121.49">8227 16265 44 0,'28'44'22'0,"28"-13"-20"0,-27-24 35 16,13 5-37-16,14-3 0 16,26 1 0-16,20-1 0 15,11-2 0-15,31-7 0 32,22-7 0-32,4-8 1 15,20-1-1-15,11 0 1 0,7-6-1 0,22-9 1 16,-5-10-1-16,15 0 1 15,-14-9-1-15,7-3 0 16,-7-3 0-16,-11 5 0 0,-3 4-1 16,-22 3 1-16,-17 4 0 15,-14 5 0-15,-15 4 0 16,-6-1 0 0,-18 7-1-16,-21 10 1 0,-11 8-1 15,-7 11 1-15,-7 5-2 16,-3 10 1-16,-11 12 0 15,-8 10 0-15,-6 3 0 16,-3 3 0-16,-5 3 1 16,-2 0 1-16,-8 3 0 15,-3 1 1-15,-8-4-1 16,-3 10 1-16,0 9-1 16,-6 6 0-16,-5 19-1 15,-3-3 1-15,0 15-1 16,4 17 0-16,-1 5-1 15,1 4 1 1,6 9-2-16,4 6 1 0,0 1-1 0,1 9 1 16,2-1-1-16,-3 4 1 15,-7-25 0-15,-7-3 1 16,-3-19 0-16,-11-10 0 16,-14-6 0-16,-11-15 1 15,-14-10 0-15,-18-15 0 16,-10-14 0-16,-32-21 0 15,-31-18 1-15,-29-23 0 16,-32-19 0-16,-24-12 0 47,-15 6 0-47,-27 6 0 16,-15 10-2-16,-24 9 1 15,-15 10-1-15,-3 9 0 0,-32 16-4 0,-3 9 0 0,-1 3-8 0,-6 10 0 0,17 9-2 16,-7 15 0-16</inkml:trace>
  <inkml:trace contextRef="#ctx0" brushRef="#br1" timeOffset="-165683.46">15053 17218 50 0,'7'-3'25'0,"-14"-28"-21"0,0 18 25 16,-11-6-29-16,-6 1 1 15,-8-4 0-15,-7 6 0 16,-10 3-2-16,-4 10 1 16,0 16-2-16,-4 15 0 15,-3 16-2-15,4 9 1 16,7 19-2-16,13 10 1 16,19 6 0-16,17-19 0 15,17-10 5-15,22-15 0 0,21-22 4 16,7-19 1-16,4-18 1 15,-1-17 0-15,-6-12-1 16,-8 4 0-16,-13-11-14 16,-15 1 1-16,-18-6-9 15,-3 6 0-15</inkml:trace>
  <inkml:trace contextRef="#ctx0" brushRef="#br1" timeOffset="-165323.06">15572 17002 44 0,'0'3'22'0,"-25"35"-20"0,18-26 35 16,-7 13-35-16,-4 7 0 16,-3 8 0-16,3 11 1 15,-6 2-5-15,-12 13 1 16,5 0 2-16,-1 3 0 15,4-13-4-15,3-6 0 0,11-12-11 16,7-16 0-16,7-16 0 16,17-12 0-16</inkml:trace>
  <inkml:trace contextRef="#ctx0" brushRef="#br1" timeOffset="-164871.99">16069 17052 46 0,'11'10'23'0,"-15"-1"-28"16,1-3 47-16,-4 7-39 16,-8 12 0-16,-2 6 2 15,-1 13 1-15,4 0-8 0,0 6 1 16,0 0 4-16,3-3 1 15,4-3-2-15,4-6 0 16,3-7-2-16,0-6 1 16,0-6-1-16,0-3 0 15,-4-7-1-15,-3-6 1 16,0-3-1-16,-11-6 0 16,-3-3 0-16,-4-4 0 15,-3 4 0-15,-3 6 1 16,-5 6 0-16,-3 6 0 0,1 7 0 15,-1 6 1 1,4 6-1-16,3 6 1 0,7-5 0 16,11 2 0-16,10-3 1 15,15 1 0-15,17-4 0 16,8-7 1-16,9-5-2 16,1-7 0-16,0-6-6 15,-7-6 1-15,-7-3-14 16,-11-7 0-16</inkml:trace>
  <inkml:trace contextRef="#ctx0" brushRef="#br1" timeOffset="-164482.28">14492 18062 68 0,'50'28'34'0,"41"16"-34"0,-48-38 56 15,20 4-54-15,32-1 0 0,39-9 0 16,32-6 1-16,18-4-4 16,27-2 0-16,-6-1 0 15,-11 7 1-15,-46 0-9 16,-35-1 1-16,-39 4-13 15,-42-9 0-15</inkml:trace>
  <inkml:trace contextRef="#ctx0" brushRef="#br0" timeOffset="-152862.89">2544 9799 23 0,'7'0'11'0,"-7"3"-4"0,0 3 11 0,0 1-15 16,0 11 1-16,0 4 0 15,0-3 1-15,0 9-7 16,0 7 1-16,0 9 3 16,0 12 1-16,-7 7-1 15,7 19 1-15,-4 8-1 16,-3 11 0-16,0 12 0 15,3 15 0-15,4 13-1 16,-10-3 1-16,3 13-2 16,3 6 0-16,4 3 0 15,-7-16 0-15,7-9 0 16,0-7 0-16,-3-12 0 16,3-12 0-16,0-20-3 15,-7-15 1-15,0-15-10 16,3-13 1-16,-14-26-1 15,8-12 1-15</inkml:trace>
  <inkml:trace contextRef="#ctx0" brushRef="#br0" timeOffset="-151089.71">2533 9595 9 0,'18'-3'4'0,"13"-3"7"0,-20 6 2 16,7 0-11-16,3 3 1 15,0 3 2-15,0-3 1 0,7 0-6 16,1 1 0-16,2-1 4 16,8-3 1-16,3 0-2 15,15-3 1-15,-15-7-2 16,18 1 0-16,11-4-1 15,6-2 0-15,12-1 0 16,-8-6 0-16,7 6-1 16,11 1 1-16,-8-1-1 15,8-3 1 1,0-3 0-16,0 0 0 0,3 0 1 16,-3 0 0-16,10 0-1 15,0 0 1-15,4 0-1 16,7 4 1-16,7 2-1 15,0 3 0-15,-3 4-1 16,13 3 0-16,1 3 0 16,-8 3 1-16,1 0-1 15,10 3 1-15,0-3-1 0,4 3 1 16,-11-3 0-16,11 0 0 16,-1 0 0-16,1 3 0 15,-4 0 0-15,7-3 0 16,0-3-1-16,-14-3 1 15,-3-7-1-15,6 1 0 16,1-7-1-16,-7-3 1 16,-11 0-1-16,-1 0 1 0,1 6-1 15,-3 1 1-15,-4 8-1 16,-11 1 1-16,0-3 0 16,8 5 0-16,-8 1-1 15,-3 3 1-15,-8 0 0 16,-9-3 0-16,2-3-1 15,-13 3 1-15,-1 3-1 16,-3 0 1-16,-3 0 0 16,-8 3 0-16,-6-6-1 15,-8 3 1 1,0 6-1 0,-6 3 1-16,-12 4 0 15,-6 6 0-15,0 3-1 16,-11 3 0-16,0 6 0 15,-4 7 1-15,-3 9-1 16,0-6 0-16,-3 6-1 16,-1 6 0-1,1-3 1-15,-1 10 0 0,1 15-1 0,6 10 0 16,1 2 0-16,3 8 1 16,0 2 0-16,7-6 1 15,4 12 0-15,-1-9 0 16,-3 3 0-16,0-6 1 15,1 0-1-15,-1-3 0 16,0 0 0-16,-4 3 1 16,1-10-1-16,-4-8 1 15,-3-8-1-15,3-5 1 0,0-7-1 16,-7-6 0-16,0 4 0 16,0-8 0-16,0-2 0 15,-4 3 0-15,1-6-1 16,-8-1 1-16,-3 1 0 15,-7 0 0-15,-7-7 0 16,-8-3 0-16,-10 0 0 16,-7 4 0-16,-10-7 0 15,3 3 0-15,-7 0 0 16,-11-3 0-16,-10 0-1 16,-14-6 1-16,0 3 0 15,-4 3 0-15,-7 7 0 16,-11 2 0-16,4 1-1 15,-3 2 1-15,-8 1 0 16,-10 0 0-16,14-1 0 16,-14-5 0-16,4-1 0 15,-19 3 0-15,8 4 0 0,-3 6 1 16,-12-10 0-16,4 1 0 16,-6 3-1-16,-5-1 1 15,1-2-1-15,3-7 0 16,-7-3 0-16,-7-6 0 15,11 3 0-15,0-3 0 16,-15-1 0-16,15 14 0 16,-7-1 0-16,-15 7 0 15,22 2 0 17,-8 1 1-32,-3 0 0 0,22 0 0 0,-5-7 0 0,5-9 0 0,-1-12 0 15,28-7 1-15,-6-12-2 16,13-10 1-16,8-3-4 15,0 4 0-15,13-1-9 16,22 3 1-16</inkml:trace>
  <inkml:trace contextRef="#ctx0" brushRef="#br0" timeOffset="-149950.28">3560 8595 41 0,'7'6'20'0,"-4"-18"-7"0,-3 12 21 16,0 0-31-16,7 0 1 15,-7 0 3-15,4 3 0 16,3 6-7-16,-7 4 0 16,0 12 5-16,3 9 0 15,-3 16-2-15,0 10 1 0,-3 9-5 16,3 6 1-16,0 4-4 15,0-14 0-15,0-5-4 16,0-16 0 15,0-16-11-31,0-12 1 0</inkml:trace>
  <inkml:trace contextRef="#ctx0" brushRef="#br0" timeOffset="-149604.52">3457 8532 44 0,'0'10'22'0,"11"-4"-15"16,-8-6 31-16,4 0-36 0,8 0 0 15,2-6 2-15,11-7 1 16,1-3-4-16,6 4 0 15,21-4 5-15,-6 7 0 16,-1 2-1-16,0 7 0 16,-10 4-1-16,-7 2 0 15,-14 9-3-15,-8 11 1 16,-10 8-6-16,-7 10 1 16,-21 12-4-16,-4 4 0 31,-7-4-3-31,8-2 0 15,-8-7-4 1,7-10 0-16,11-2-2 0,-7-13 0 0</inkml:trace>
  <inkml:trace contextRef="#ctx0" brushRef="#br0" timeOffset="-149344.18">4057 8899 57 0,'-11'28'28'0,"-10"16"-31"16,14-34 55-16,4 2-52 0,-8 1 0 16,4-7-1-16,7 3 1 15,-7-6-2-15,7-3 0 16,7-9-8-16,-7-7 0 15,0-2-7-15,0-11 1 16</inkml:trace>
  <inkml:trace contextRef="#ctx0" brushRef="#br0" timeOffset="-149188.95">4050 8658 28 0,'14'9'14'0,"-3"-9"-19"0,-11-3 14 0,10 0-20 16,-6-7 0-16</inkml:trace>
  <inkml:trace contextRef="#ctx0" brushRef="#br0" timeOffset="-148885.83">4265 8955 40 0,'0'47'20'0,"-7"-3"-22"15,7-40 39-15,-3-1-35 16,-5-6 0-16,5-7 1 0,-8-12 1 16,-3-6-6-16,4-22 1 15,-1-13 3-15,8 3 0 16,-8-2-2-16,11 2 1 15,0 4-1-15,0-1 1 16,3 7 0-16,8 6 0 16,7 3 0-16,-1 10 1 15,5 9-1-15,2 10 0 16,1 2-1-16,-4 7 0 16,-3 6-6-1,-4 7 0-15,-4 2-9 0,-10 4 1 16</inkml:trace>
  <inkml:trace contextRef="#ctx0" brushRef="#br0" timeOffset="-148686.31">4177 8943 52 0,'28'9'26'0,"25"-27"-30"15,-35 5 44-15,3 4-41 16,0 2 1-16,0-8-8 16,4-4 0-16,-4 0-2 15,-3 0 0-15</inkml:trace>
  <inkml:trace contextRef="#ctx0" brushRef="#br0" timeOffset="-148330.05">4667 9040 46 0,'0'22'23'0,"7"-22"-22"0,-7-6 33 16,0-13-33-16,0-16 1 0,-7-5-1 15,4-20 1-15,-8-6-3 16,1-6 1-16,-1-9 0 16,-3-1 1-16,10 13-1 31,-3 3 1-31,4 10 0 16,6 9 1-16,4 6 0 15,4 16 0-15,7 6-1 0,-8 19 0 0,4 10-3 16,-3-7 1-16,3 6-6 15,-11 7 1-15,5 9-8 32,-5 0 1-32,-3 3-2 15,-3 4 0-15</inkml:trace>
  <inkml:trace contextRef="#ctx0" brushRef="#br0" timeOffset="-148073.28">4572 8852 43 0,'14'31'21'0,"-3"-37"-21"0,-4 9 43 16,-7 3-42-16,3-2 0 15,4-1 0-15,-3-3 1 16,10-3-3-16,-3-1 1 16,3-2 0-16,3-3 1 15,1-1-4-15,-4-5 0 16,7-1-7-16,4 3 0 0,-14 1-4 15,10-1 1-15</inkml:trace>
  <inkml:trace contextRef="#ctx0" brushRef="#br0" timeOffset="-147923.05">4981 8896 53 0,'4'22'26'0,"6"19"-30"0,-3-32 50 0,-7 0-46 16,4 1 1-16,-1-4-2 16,-3-6 1-16,0 0-6 15,4-9 1-15,-4-4-10 16,0-3 0-16</inkml:trace>
  <inkml:trace contextRef="#ctx0" brushRef="#br0" timeOffset="-147203.12">6202 8708 45 0,'-14'22'22'0,"-7"-22"-22"15,10 0 32-15,-7 3-32 16,8 0 0-16,-11 3 1 16,-1 0 0-16,5 7-1 15,-1 0 0-15,4 2 1 16,3 1 1-16,8 0-1 0,3-7 0 15,7 0 0-15,4-5 0 16,6 2 0-16,1-3 0 16,3-6-1-16,4-7 1 15,-4-2 0-15,4-1 0 16,-11-5-1-16,0 2 1 16,-4 3-1-16,1 4 1 15,-11 3-2-15,0 6 0 16,3 6 0-16,5 6 0 15,-8 4 1-15,3-3 0 0,-3 5 2 16,0 4 0 0,-14 25 1 15,0-6 1-31,0 6-1 0,3 0 0 16,1-3 0-16,-1-6 0 0,0-1-2 15,8-5 0-15,3-7-2 16,7-3 1-16,4-3-1 15,6-10 0 1,4-12-6 0,8-13 1-16,-8-9-11 0,0-9 0 0</inkml:trace>
  <inkml:trace contextRef="#ctx0" brushRef="#br0" timeOffset="-146936.45">6445 8780 59 0,'4'56'29'0,"-4"-31"-29"0,0-18 47 16,0 2-47-16,0 4 1 16,0-1 1-16,0 4 1 15,7 0-4-15,-4-7 1 16,4-3 1-16,8-6 1 15,-1-6-3-15,7-10 1 16,-4 1-7-16,5-1 1 0,-1-12-12 16,-4-1 0-16</inkml:trace>
  <inkml:trace contextRef="#ctx0" brushRef="#br0" timeOffset="-146631.65">6844 8683 56 0,'0'22'28'0,"0"-4"-29"0,0-18 42 0,-7 4-41 0,3 2 0 0,-10 0 0 16,0 7 0-16,4-1 0 15,-8 4 0-15,4 0 0 16,0-7 0-16,0 0-2 15,3 1 1-15,0 2-3 0,4-2 1 16,4-1-2-16,3-3 0 16,7-2 0-16,7-4 0 15,-3-4 1-15,-1 4 1 16,4 0 0-16,0-12 1 16,0-4-7-16,-3-6 0 15,-4-3-1-15,0-6 0 16</inkml:trace>
  <inkml:trace contextRef="#ctx0" brushRef="#br0" timeOffset="-146208">7031 8225 52 0,'10'44'26'0,"-6"-13"-35"0,-4-28 54 0,-4 10-44 0,-6 12 0 16,-4 6 0-16,0 10 0 16,-8 12-2-16,8 23 1 15,0-7 0-15,4-4 0 16,-1-8-5-16,4-16 0 15,0-13-8-15,0-16 0 16,0-9-2-16,-11-3 1 16</inkml:trace>
  <inkml:trace contextRef="#ctx0" brushRef="#br0" timeOffset="-146010.9">6784 8736 44 0,'32'19'22'0,"6"-13"-22"0,-27-12 44 0,3-4-44 16,4-5 0-16,7-1-8 15,-1-6 1-15,1 3-3 16,-4-3 1-16</inkml:trace>
  <inkml:trace contextRef="#ctx0" brushRef="#br0" timeOffset="-145834">7123 8780 47 0,'10'63'23'0,"-6"-35"-28"0,-1-34 35 16,-3 2-35-16,0-2 0 16,0 6-19-16,0-12 1 15</inkml:trace>
  <inkml:trace contextRef="#ctx0" brushRef="#br0" timeOffset="-145100.49">7123 8636 36 0,'0'12'18'0,"17"-12"-16"15,-13 3 25-15,-1-3-27 16,4 0 1-16,0 3-2 15,4-3 1-15,0 0-2 16,-1 4 1-16,4-1-3 16,-3 0 0-16,3 0 0 15,-3 0 1-15,3 0 1 16,0-3 1-16,7 0 3 16,-3-3 1-16,3-3 3 15,3-4 1-15,1 1 0 16,0-7 0-1,-4 4-2-15,4-7 0 0,-4 0-3 16,-7 0 1-16,-3 4-4 16,-4 2 0-16,0 1-3 0,-7 5 0 15,-7 7-3 1,3 7 1-16,-3 5-1 0,0 7 0 16,3 0 1-16,1 3 0 31,-1 0 3-31,1 3 1 15,3-6 2 1,0-1 0-16,7 1 1 0,3-6 0 0,1-4-2 0,0-3 1 16,3-6-5-16,3 0 0 15,-6-6-2-15,0-3 0 16,-1-1 2 0,-73 1 5-16,144 12 1 31,-71-3 1-31,8-3 5 15,-7 0 1-15,6-3 2 0,1 2 1 16,-4 4-5-16,0 0 0 0,4-3-2 16,-1 0 0-16,5 0-2 15,-12-3 0-15,4-1-2 16,0 1 1-16,0 0-2 16,-3 3 1-1,3 0 0-15,0-7 0 0,4 1 0 16,3-7 1-16,7-6-1 15,-10 6 1-15,0 4-1 16,-1 3 1-16,1-1-1 16,-1 4 1-16,5 3-1 0,-5 12 0 15,1 4 0-15,0 2 1 16,-8-2-1-16,4-1 1 16,0-2-1-16,4-4 0 15,-4-6-1-15,7-3 1 47,-3 0-12-47,-7 0 0 16</inkml:trace>
  <inkml:trace contextRef="#ctx0" brushRef="#br0" timeOffset="-144484.18">8297 7943 44 0,'14'-7'22'0,"1"7"-15"0,-12 3 33 15,1-3-38-15,-1 0 0 0,1 26 1 16,-4 11 1-16,-4 13-6 16,-3 1 1-16,-3 11 2 15,-1 7 1-15,4 16-2 16,3-16 0-16,4 9-1 16,0-15 0-16,11-16-3 15,-8-22 1-15,5-19-4 16,-5-21 0-16,-3-4-8 15,-7-6 0-15</inkml:trace>
  <inkml:trace contextRef="#ctx0" brushRef="#br0" timeOffset="-144280.62">8068 8344 48 0,'0'22'24'0,"39"22"-16"16,-18-32 40-16,0 4-42 0,7-7 0 15,8-9 2 1,10-12 0-16,10-13-11 0,-3 6 1 15,3-19 3-15,-3-9 0 16,-14 10-11-16,-7 5 0 16,-22 7-10-16,-3 10 0 15</inkml:trace>
  <inkml:trace contextRef="#ctx0" brushRef="#br3" timeOffset="-135041.28">23611 10197 31 0,'18'-3'15'0,"-11"13"-6"0,-7-10 16 0,0 0-23 16,0 0 1-16,0 0 0 15,0 0 1-15,0-4-4 16,0-2 0-16,0 0 3 16,-3 0 1-16,-4-4-1 15,-4-2 0-15,-3-1-1 16,-4 1 1-16,-3-1-2 16,-4 10 0-16,1 3-1 15,-5 3 1-15,-2 10-2 16,-8-4 0-16,4-3-2 15,-4 7 1-15,4 12-2 16,3 3 1-16,4 3-1 0,3 7 0 16,7 3 1-16,15 0 1 15,10-4 2-15,17-2 1 16,12-13 3-16,-1-13 0 16,7-15 0-16,8-10 0 15,6-12 0-15,-3 0 1 16,-7-7-2-16,-7-6 0 15,-11 10-2-15,-10 3 0 32,-43-10-4-32,-7 7 0 15,-3 6-9-15,-4 6 0 0,-10 3-3 16,3 1 0-16</inkml:trace>
  <inkml:trace contextRef="#ctx0" brushRef="#br3" timeOffset="-131362.58">22327 11223 24 0,'7'0'12'0,"-3"-7"-8"0,-1 4 15 15,8-3-15-15,0-3 0 16,-1-1 2-16,4 1 0 16,4-1-8-16,0-2 1 15,6 2 5-15,-3 1 0 16,-3-4-1-16,0 1 0 0,3-4 0 16,0 1 0-16,0-1 0 15,4 0 1-15,3-3-2 16,-3-3 1-16,3 4-1 15,-3-1 1-15,-1 0-2 16,1 0 0-16,0 0 0 16,0 1 0-16,-4-1 0 15,0 0 0-15,0-6 0 16,4 0 1-16,-1 9-1 16,1 3 1-16,0 4-1 15,-4-3 0-15,4-1 0 16,-4 0 0-16,0-5-1 15,0 2 1-15,0-3-1 16,4-3 1-16,-4 3-1 16,4-3 1-16,-4 7 0 15,0-4 0-15,0 0-1 16,4 0 1-16,-4 0-1 0,0 1 0 16,1-1 1-16,-1-3 0 15,-4 3-1-15,1-3 0 16,-4-3 1-16,4 0 0 15,-4 3 0-15,4 3 0 16,3 4 0-16,-4-1 0 16,1 3 0-16,0 1 0 15,3-1-1-15,-4 1 0 16,1-1 0-16,0-3 0 0,-1 4 0 16,1-1 1-16,0 1-1 15,-1-1 1-15,4-2 0 16,1-1 0-16,-1 0 0 15,0-3 0-15,4 4 0 16,-1-7 0 0,1 6 0-1,0-3 0-15,-1-6-1 0,1 0 1 0,-4 0-1 16,0-3 1-16,-3 3-1 16,3 0 1-16,0 0-1 15,-3-1 1-15,3 1-1 16,4 0 1-16,7-3-1 15,-4-3 0-15,0 6 0 16,0 6 0-16,4-6 0 16,0-3 1-16,3-4-1 15,0 1 0-15,1 3 0 16,-1-7 0-16,-3 4 0 0,-4-1 0 16,0 1 0-16,0-3 0 15,-3 5 0-15,-7 4 0 16,10 0 0-16,4-3 1 15,-4 0-1-15,4-1 1 16,-4 4-1-16,0 0 1 16,0 3-1-16,0 4 1 15,1-1 0-15,-1-3 0 16,0 0-1-16,0 0 1 16,1 0-1-16,-1 0 0 0,4 0 0 15,-8 0 0 1,1-9 0-16,-4-1 0 0,-3 1 0 15,3-4 0-15,4 7 0 16,3 0 0-16,0 0 0 16,7 0 0-16,1 3 0 15,-5-4 1-15,5-2-1 16,-1 6 1-16,4 6-1 16,0-3 1-16,-1-6 0 15,5 0 0-15,-8-1-1 16,-7 1 1-16,4 0-1 15,3 0 1-15,4 0-1 16,0-7 1-16,0 4-1 16,-4-1 0-16,0 1 0 15,4-4 1-15,3 1-1 16,1-1 0-16,3 1 0 16,-4 3 0-16,-3 2 0 0,-8 1 1 15,1 0-1-15,3 0 0 16,4-4 0-16,0 1 0 15,0 3 0-15,0-7 0 16,3 1 0-16,0-1 0 16,1-2 0-16,3 2 0 15,-4 4 0-15,0-4 1 16,-3 4-1-16,0-4 0 16,3 1 0-16,0 6 0 0,4 0-1 15,-3-4 1-15,-1 1 0 16,4-1 0-16,0-2-1 15,3 9 1-15,-3-6 0 16,0-4 0-16,-4-3 0 16,-7 1 1-16,1-1-1 15,-1 4 0-15,4-1 0 16,3 4 0-16,0-1 0 16,1-2 1-16,-4 6-1 15,3 6 1-15,0-3-1 16,1 0 1-16,-1-4-1 15,-3 1 1-15,0 0-1 16,-4 3 0-16,-7 0 0 16,4-3 0-16,3-4 1 15,0 1 0-15,4-4 0 16,0 4 0-16,3 0 0 16,-3 2 0-16,0 1-1 0,3 0 1 15,1-3-1-15,-1-4 1 16,0 7-1-16,-3 3 1 15,-7-3-1-15,3-4 0 16,4-2 0 0,3 2 0-1,1 7 0-15,2-3 0 0,-2 0 0 0,-1-4 0 16,4 1 0-16,-4-3 0 31,18-17 0-31,-10-2 1 16,-1 12-1-16,0 4 1 0,1 5-1 15,3 4 0-15,-7 0 0 16,-1 3 1-16,5-3-1 16,-1-1 1-16,-3-2-1 15,0 3 0-15,-4 0 0 16,-3-7 0-16,-7-3 0 16,0 4 0-16,-1 6 0 15,8 0 0-15,0 2 0 16,3-2 0-16,-3 0 0 15,0 0 1-15,0-4-1 16,-1 10 0-16,5 1 0 16,-1-11 1-16,-3 1-1 15,0-1 1-15,-4 1-1 16,-7 3 1-16,4 6-1 16,3-6 1-16,4 3-1 15,0 3 1-15,0-3-1 0,0-1 0 16,3 5 0-16,0-5 0 15,1 1 0-15,-1 0 0 16,0-3 0-16,1 0 0 16,-5-10 0-16,-2 7 0 15,-5 9 0-15,8 0 1 16,3 0-1-16,1-3 0 16,-1 0 0-16,4-3 0 15,0-1 0-15,3 7 1 0,1-6-1 16,-1-3 0-16,0-13-1 15,-10 6 1 1,0 4 0-16,3-1 1 0,8 1-1 16,-1-4 0-16,4 4 0 15,0-7 0-15,3 10 0 16,1-4 0-16,3 1 0 16,-11-4 0-16,1 7 0 15,6-7 0-15,8-6 0 16,-1 3 0-16,1-3 0 15,3 10 0-15,0-7 0 16,0 0 0-16,-11 1 0 16,11-1 0-16,0 6 0 15,0-5 0-15,0 2 0 16,0 0 0-16,0 4-1 16,-10 6 1-16,-11 3-6 15,-8-10 0-15,-9 7-14 16,-15-4 1-16,-14 11-7 15,-4 2 1-15</inkml:trace>
  <inkml:trace contextRef="#ctx0" brushRef="#br3" timeOffset="-130281.99">30695 4528 38 0,'18'6'19'0,"10"-19"-10"0,-21 7 23 16,4 0-28-16,-4-7 1 15,0-2 0-15,-4-1 1 16,-6-6-8-16,-8 6 0 0,-13-6 5 16,-5 13 0-1,5 3-2-15,-5-1 0 0,-6 11-1 16,-4 5 1-16,-3-6-1 16,0 7 1-16,-4 2-1 15,7 7 1-15,4 9-1 16,3 0 0-16,0-3 0 15,4 10 1-15,7 6-1 16,10-1 0-16,11-2 0 31,11 0 1-31,14-7-1 0,17-6 0 0,7-9 1 16,1-13 0-16,-1-3 0 16,-3-3 0-16,0-7 2 15,-7-5 0-15,-4-10 0 16,-7-4 0-16,-3 1-1 15,-11-9 0-15,-11-7 0 16,-10 9 0-16,-7 1-2 16,-3-1 1-16,-5 10-1 15,-6 9 1-15,-7 10-1 0,-4 0 0 16,-3 9 0-16,3 3 1 16,-3 10-1-16,10 3 1 15,4 3-1-15,3-3 1 16,4 3-1-16,7 3 1 15,7 0-2-15,3 3 1 16,8-3-1-16,6-3 1 0,15-6-1 16,7-7 0-1,6-9 0 32,5-6 1-16,-4-4 0-31,-4-8 1 0,-3 5 0 0,-1-6 0 0,-2-3 0 16,-5-6 1-16,-6 0-1 16,-15-13 0-16,-6-3-1 15,-8 3 1-15,-3 1-1 0,-3 8 0 0,-8 7 0 16,-7 16 0-16,-3 12-5 0,0 13 1 0,-4 2-12 0,4 11 0 16,10-4-4-16,11 0 0 0</inkml:trace>
  <inkml:trace contextRef="#ctx0" brushRef="#br3" timeOffset="-129287.13">23566 10232 25 0,'35'-10'12'0,"0"-8"1"0,-28 11 12 0,4 1-22 0,-1-7 0 0,1-2 2 0,0-4 1 0,-1-3-6 0,1 6 0 0,-4 1 5 0,0 2 1 0,-4 4-2 15,-3-1 0-15,-3 1-1 16,-4-1 1-16,-4 1-3 16,-3 0 0-16,-4-4-1 15,-10 1 1-15,-7 5-1 16,3 7 1-1,-3 3 0-15,0 13 0 0,-1 6-1 16,-6 3 0-16,7-3-1 0,-1 3 0 16,8 7-2-16,4 2 0 15,9 1 0-15,12-1 1 16,10-3 0-16,11-2 1 16,6-7 2-16,4-10 0 46,4-3 2-30,7-5 1 0,7-8 1-1,-4-8 0 1,-3-13-1-16,-4 0 1 16,-3-10-2-16,-7-9 0 0,-8-3-5 0,-6 0 1 0,-11 3-15 15,-7 13 1-15,-7 3-3 0,-4 12 0 0</inkml:trace>
  <inkml:trace contextRef="#ctx0" brushRef="#br3" timeOffset="-128433.08">31020 6274 30 0,'32'7'15'0,"-11"8"-2"16,-14-12 15-16,3 1-23 0,4-8 0 16,1-5 3-16,6-7 1 15,10-21-10-15,12-20 1 16,-1-24 7-16,4-13 1 0,0-29-3 16,-7-18 0-16,-4 3-2 31,-7-6 0-31,-3 3-5 47,-15 9 1-47,-6 19-7 15,-8 10 0 1,-6 28-10-16,-8 9 0 0</inkml:trace>
  <inkml:trace contextRef="#ctx0" brushRef="#br3" timeOffset="-127953.34">30949 5218 39 0,'14'40'19'0,"11"-33"-11"0,-18-7 23 16,7-10-26 0,7-12 1-16,4 0 2 0,0-9 0 15,10-10-10-15,7-3 1 16,8-12 7-16,-1 3 0 15,-3-1-3-15,0-5 0 16,0-1-1-16,-4-3 1 16,-3 1-2-16,-11 5 0 15,-7 4-1-15,-7 0 1 0,-3 9-3 32,-4 3 1-32,-3 22-1 0,-4 10 0 0,0 9-2 15,-4 15 1-15,0 10-1 16,1 13 1-16,3-3 1 31,3-1 0-31,8 7 1 0,7 9 0 0,3-3 1 16,4 3 1-16,6 4-1 15,19-14 0-15,-1-11 0 16,-3-8 1-16,-4-8 0 16,-10 3 0-16,-7-4 1 15,-15-6 0-15,-13 1 0 16,-25-4 0-16,-15 3 0 15,-24 7 1 17,-21 9-5-32,-25 0 1 0,0-4-16 15,-3-2 1-15</inkml:trace>
  <inkml:trace contextRef="#ctx0" brushRef="#br3" timeOffset="-126948.9">30222 6801 58 0,'11'6'29'0,"0"7"-22"0,-11-13 29 0,0 3-35 16,-7 3 0-16,-8 13 0 0,-6 0 0 15,-3 0-2 1,-5-3 0-16,5 2 2 0,-1-2 0 15,0 3-2-15,4-4 0 16,0-2-1-16,7-4 1 16,3 4-1-16,4-4 0 15,11 4-1-15,6 3 1 16,4 2 1-16,11 8 0 16,3-1 0-16,1-3 1 0,-12 6 0 15,-6-3 1 1,-11 0-1-16,-7 3 1 15,-11 0-2-15,4-6 0 0,-4 0-7 16,-3-3 0-16,-3 0-7 16,-1-7 1-16</inkml:trace>
  <inkml:trace contextRef="#ctx0" brushRef="#br3" timeOffset="-126639.46">30491 6688 48 0,'0'16'24'0,"-7"37"-22"0,3-40 39 0,-3 9-40 0,-7 12 0 15,3 13 1-15,-3 7 0 32,0 5-3-32,-4 4 0 0,4 0 2 0,0-1 0 15,0-18-4-15,7-9 1 16,3-7-8-16,12-12 0 16,2-10-6-16,8-9 1 0</inkml:trace>
  <inkml:trace contextRef="#ctx0" brushRef="#br3" timeOffset="-126372.61">30614 7049 33 0,'21'-10'16'0,"4"17"-5"0,-18-4 24 0,0-3-32 0,-7 3 1 0,-3 0 0 0,-8 3 0 0,-3 1-6 0,-4 5 1 0,-3 4 4 0,-4 6 0 0,-3 6-2 0,0 3 0 0,3 4-1 0,4-1 1 0,3-8-1 16,11-1 1-16,11-10-1 15,13 1 0-15,5-10 0 16,-1-9 0-16,0-9-3 16,0-4 0-16,-3-3-6 15,3 3 0-15,-10-9-6 0,3 0 1 16</inkml:trace>
  <inkml:trace contextRef="#ctx0" brushRef="#br3" timeOffset="-125918.63">30843 7297 38 0,'-3'75'19'0,"-4"10"-16"0,3-57 30 0,-3 19-31 0,0 3 1 0,-3-6 2 15,-1-10 0-15,4-9-6 16,0-12 0-16,3-13 4 16,1-13 1-16,10-12-2 15,0-6 1-15,4-13-2 16,-4 0 0-16,3-6-2 15,1-10 0-15,-1 7-3 16,1 3 1-16,-1 3-1 16,5 6 1-16,2 7 0 15,4 9 0-15,8 9 3 16,6 7 0-16,-3 12 2 16,-4 6 1-16,-7 0 0 15,-7 10 0-15,-10 9-1 16,-11 4 1-16,-7-7-2 0,-11 3 0 15,-7 0-3-15,-3-3 0 16,7-9-5 15,-1-6 0-15,5-1-8 0,10-6 1-1</inkml:trace>
  <inkml:trace contextRef="#ctx0" brushRef="#br3" timeOffset="-125614.92">31189 7250 52 0,'32'22'26'0,"14"-22"-26"0,-32-7 45 16,18-12-44 0,-4-3 0-16,-7-3 0 15,-7 0 0-15,-7-3-2 16,-7 3 0-16,-7 6 1 15,-7 7 1-15,-4 9-1 16,-6 15 0-16,2 7 0 16,-2 12 1-16,6 4 0 15,4 9 0 1,7-4 1-16,10 1 1 0,12-3-1 16,13-10 1-16,11-6-2 15,6-9 1-15,-2-7-7 0,-11-3 0 16,-11-3-13-1,-11-3 0-15</inkml:trace>
  <inkml:trace contextRef="#ctx0" brushRef="#br3" timeOffset="-123992.65">32695 7488 24 0,'-3'-22'12'0,"-1"3"-7"16,1 16 12-16,-1 3-14 15,-3 0 0-15,-3 3 3 16,-4 3 0-16,-1-2-8 15,1-1 1-15,0 3 4 16,0 0 0-16,0 7-1 16,3 9 0-16,4 6-3 0,4 3 0 15,10 1 0-15,4-4 0 16,10-12-1-16,0-13 1 16,0-10-1-16,-3-8 1 15,-4-4-2-15,0-9 0 16,0-1-6-16,-7-2 0 15</inkml:trace>
  <inkml:trace contextRef="#ctx0" brushRef="#br3" timeOffset="-123676.02">32957 7526 41 0,'10'6'20'0,"-13"-28"-19"16,3 3 37-16,0-6-35 16,-4-22 0-16,-3-10 1 15,-7-8 0-15,0-8-6 16,3-5 1-16,-3 0 3 16,3 6 1-16,4-1-2 15,0 17 1-15,4-7-2 16,10 13 1-16,3 6 0 15,12 13 0-15,-1 18-2 16,0 10 1-16,7 9-4 16,-7 20 0-16,-7 2-9 15,-3 13 1-15,-14 6-4 16,-12 0 1-16</inkml:trace>
  <inkml:trace contextRef="#ctx0" brushRef="#br3" timeOffset="-123427.35">32762 7240 47 0,'8'6'23'0,"6"-9"-21"0,-11-3 44 16,11 0-45-16,15-1 0 15,9-5-2-15,5-1 1 16,-1-2-15-16,-7 8 0 16</inkml:trace>
  <inkml:trace contextRef="#ctx0" brushRef="#br3" timeOffset="-121709.95">30360 8193 25 0,'4'16'12'0,"-1"6"1"0,1-16 13 16,-1 1-21-16,-3 5 0 0,0 1 5 16,-3-7 0-16,-4 7-12 15,-4 2 0-15,-3 4 7 16,-4 9 1-16,-3-6-3 15,-7 3 0-15,3-6-3 16,-7-3 1-16,4-1-1 16,0 4 0-16,3-3 0 15,8-7 0-15,3 1-1 16,3-4 0-16,4 0-1 16,7-3 1-16,10 1-1 15,8-1 1-15,10 3-1 16,1-3 1-16,2 3 1 15,5-6 0-15,-1-3 0 16,0 3 0-16,0 0 0 16,-3-6 0-16,0 6 0 15,-4-3 0-15,-7 3 0 16,0-3 0-16,-6 3 0 16,-8-3 0-16,-7-4 0 0,-7 1 0 15,-8-13 0-15,-9-9 1 16,-4 0 0-16,-1-13 0 15,1 3-1-15,7-9 0 16,7 10-14-16,3-1 0 16</inkml:trace>
  <inkml:trace contextRef="#ctx0" brushRef="#br3" timeOffset="-121125.39">30805 7943 37 0,'0'6'18'0,"3"-9"-14"15,-3 6 18-15,0 6-19 16,-3 7 0-16,-4 9 3 16,-1 0 0-16,-2 6-7 15,-1 13 0-15,1 3 5 16,3 0 0-16,0-3-2 0,3 0 0 15,4-9-1-15,4-4 1 16,3-12-2-16,0-7 0 16,3-8 1-16,-3-8 0 15,0-2-1-15,-3-3 1 16,-8-1-1-16,-10 4 1 16,-3 0-1-16,-5-4 1 0,-2 7-1 15,3 0 0-15,3 3 0 16,0 6 0-16,1 10 0 15,3 0 0-15,3 3 0 16,4-1 1-16,3-2-1 16,8-3 0-16,-1-4 0 15,12-3 1-15,2-3-1 16,8 4 0-16,0-4-1 16,-1 0 0-16,-3-6-6 15,-3 3 0-15,-7-6-8 16,-8-1 0-16</inkml:trace>
  <inkml:trace contextRef="#ctx0" brushRef="#br3" timeOffset="-120804.4">29877 8886 57 0,'35'0'28'0,"39"-25"-30"0,-49 13 49 16,24-4-46-16,18 0 1 15,21-5-1-15,1-5 1 0,6 4-3 16,4 7 1-16,-18 2 0 31,-14 7 1-31,-18 6-5 0,-10 3 0 0,-14 0-7 16,-15 0 1-16,-17 1-7 47,-10 5 0-47</inkml:trace>
  <inkml:trace contextRef="#ctx0" brushRef="#br3" timeOffset="-119960.66">30251 9037 38 0,'0'19'19'0,"3"-7"-14"0,-3-2 29 16,0 2-31-1,0 4 1-15,0 6 3 0,-3 3 1 16,-1 3-9-16,-3 7 0 16,0 5 6-16,-4-2 0 15,1-3-2-15,-1-7 1 16,4-6-3-16,-3-3 0 16,3-7-1-16,0-2 0 15,3-4 0-15,1 0 0 0,-1-3 0 16,0 0 0-16,1 4 0 15,-1-4 0-15,4 0 0 16,-3 0 1-16,3 0-1 16,-4-3 0-16,1 3 0 15,-1-3 0 1,1 0 0-16,3 0 0 0,0 0 0 16,0 0 0-16,0 0 0 15,0 0 1-15,0 3-1 16,0-3 0-16,3 0 0 15,-3 0 1-15,0 0-1 16,0 0 0-16,0 0 0 16,0 0 0-16,4 4 0 15,-4-1 1-15,3 0-1 16,1-3 0-16,-1 0 0 16,1 0 1-16,3 3-1 15,0-3 0-15,4 0 0 16,-1 0 0-16,1 3 0 0,3 0 0 15,0-3 0-15,4 0 1 16,3 0-1-16,4 0 1 16,3 0-1-16,0-3 0 15,-7 0 0-15,0 0 1 47,-7 0-1-31,-3 0 1-1,-4-1-1-15,-7 4 1 0,-3-3-1 0,-5 0 0 16,-2 0 0-16,-1-3 0 0,1 3-1 0,-1 0 1 0,1-1 0 0,-1 1 0 16,4-3 0-16,3 0 1 0,1 3-1 15,-4-4 0-15,0-2 0 16,-4-4 1-16,-3-5-1 16,0-4 0-16,-7 0-1 15,0-3 1-15,3 3-3 16,4 3 1-16,3 0-11 31,1 0 1-15,3-3-7-16,3 3 1 0</inkml:trace>
  <inkml:trace contextRef="#ctx0" brushRef="#br3" timeOffset="-119464.77">30621 8908 44 0,'7'16'22'0,"-7"12"-18"15,-3-21 34-15,-1 5-37 16,1 4 1-16,-4 6 0 16,-1 6 0-16,-2 6-3 15,-1 10 1-15,1 7 1 16,3 5 1-16,0-3-2 16,3-3 1-16,4-9-1 15,0-9 1-15,4-14-4 16,-1-11 0-16,-3-7-5 0,4-16 1 15,-4-6-8-15,-4-9 1 16</inkml:trace>
  <inkml:trace contextRef="#ctx0" brushRef="#br3" timeOffset="-119196.97">30402 9128 36 0,'-3'31'18'0,"6"-2"-3"0,1-26 26 16,3 0-34-16,4 0 0 15,6-3 3-15,11 0 1 16,1-6-15-16,9-1 1 16,12-2 8-16,-4-7 0 0,-7 1-11 15,-8-1 0-15,-10-3-13 16,-21 7 1-16</inkml:trace>
  <inkml:trace contextRef="#ctx0" brushRef="#br3" timeOffset="-109323.25">4106 12079 11 0,'4'6'5'0,"-1"-9"-4"0,-3 3 5 0,0 0-12 16,0 0 1-16</inkml:trace>
  <inkml:trace contextRef="#ctx0" brushRef="#br3" timeOffset="-106409.34">19241 4600 28 0,'84'9'14'0,"-38"-12"-5"0,-39 3 15 15,0 0-24-15,0 0 1 16,-7 0 0-16,-10-6 1 16,-15-10-2-16,-21-6 0 15,-17-3 1-15,-22 0 0 16,-24-6 0-16,-22-7 0 15,11 16-1-15,-10 3 1 16,-8 7-2-16,0 18 1 16,15 3-1-16,3 7 0 15,7 6-1-15,14 9 1 0,8-6-1 16,16 4 0-16,12 11-1 16,14 1 0-16,17 9 1 31,21 13 0-31,11 9 1 0,18 4 0 0,17-1-1 15,15-9 1-15,13 9 0 16,22-12 0-16,21-7 0 16,6-12 0-16,1-6 0 15,14-10 0-15,7-16 2 16,-10-9 0-16,-11-12 2 16,0-16 0-16,-11-10 0 15,-17 14 0-15,-22-20 0 16,-17-3 0-16,-14-6-1 15,-25-19 0-15,-18-7-2 16,-10-5 1-16,-14-13-1 0,-18-3 0 16,-14-4-1-16,-18-2 1 15,4 2-4-15,10 23 0 16,8 12-6-16,-4 13 0 16</inkml:trace>
  <inkml:trace contextRef="#ctx0" brushRef="#br3" timeOffset="-104909.73">32974 1947 5 0,'50'-44'2'0,"-36"-3"4"15,-14 38 2-15,-4-1-3 16,-17 4 0-16,-25-3 2 16,4-1 1-16,-15 1-10 15,-17-1 0-15,-17-9 6 16,-12 4 1-16,-13-10-3 15,-22 6 0-15,-13 0-1 16,-15 10 0-16,-21-1-1 16,10 10 0-16,-6 19 0 15,-8 0 1-15,22 6-1 0,0 3 1 16,10 7-1-16,4-7 1 16,17 0-1-16,18 0 1 15,11 4-1-15,10-4 1 16,11 10-2-16,10 12 1 15,11 3-1-15,7 3 1 16,11 7-1-16,14 6 0 16,21 10 0-16,17 12 0 15,25-4 0-15,22 4 0 0,20-19 0 16,40-6 1-16,17-16-1 16,28-6 1-1,28-22 0-15,4-9 1 0,18-4-1 16,-8-15 0-16,12-10 0 15,2-6 1-15,-27 4 0 16,6-23 0-16,-3-3-1 16,-21-3 1-16,-25-3-1 15,4 3 1-15,-25 0-1 16,-18 6 0-16,-17 3-1 16,-15 1 1-16,-17-7 0 15,-14-7 0-15,-22 14 0 16,-17-7 1-16,-28-3-1 15,-18-3 1-15,-14-4-1 16,-24-11 1-16,-26 11-1 16,-6-8 1-16,-22-1 0 15,-13 3 0-15,3 4-4 16,-25-4 1-16,-14 16-6 0,0 13 1 16</inkml:trace>
  <inkml:trace contextRef="#ctx0" brushRef="#br2" timeOffset="182097.86">15875 3154 30 0,'11'0'15'0,"45"16"-5"0,-38-16 16 16,10 0-24-16,14 3 0 16,8 0 2-16,6 0 0 15,18 4-4-15,14-7 1 16,18 0 3-16,11-7 1 15,20-5-2-15,22-1 0 16,7 1-1-16,17-4 1 0,-3 3-6 16,-18 10 1-16,-28 3-2 31,-24 0 1-31,-26 0-5 0,-17 0 1 0,-21 0-7 16,-21 0 0-16</inkml:trace>
  <inkml:trace contextRef="#ctx0" brushRef="#br2" timeOffset="182456.71">15956 3449 39 0,'0'6'19'0,"32"7"-10"0,-14-10 30 16,13 0-34-16,15 3 0 16,11-6 7-16,24 0 0 15,32 10-14-15,21-10 0 16,14 9 9-16,7-9 0 15,-10 0-3-15,-8-6 0 0,-13 12-4 16,-18-12 0-16,-15 6-5 16,-6-3 0-16,-18 3-8 15,-14 0 1-15,-18-7-8 16,-10 7 1-16</inkml:trace>
  <inkml:trace contextRef="#ctx0" brushRef="#br2" timeOffset="186076.19">19114 2286 16 0,'-8'9'8'0,"12"-15"-2"0,-4 6 9 16,0 0-13-16,0-3 1 16,0-7 1-16,-4 1 0 15,1-1-4-15,-1-5 1 16,1 8 4-16,-1 4 1 15,1-6-2-15,-1-1 1 16,1-5-1-16,-1 2 0 16,4-2-1-16,-3-11 0 15,3 1-1-15,0-3 0 16,0-6 0-16,0 2 0 16,0-2 0-16,3-1 1 15,1 7-1-15,-4 0 0 0,3-7 0 16,1 7 0-16,-1-3 0 15,4-4 0-15,-3 7-1 16,3 0 1-16,0 0-2 16,0-7 1-16,0 7-1 15,0-7 1-15,0 7-1 16,0-3 1-16,0 9-1 16,0-3 1-16,0 0 1 15,4 3 0-15,0-3-1 16,-1 0 1-16,1-4-1 15,-1 11 1-15,1-1-1 16,0-3 1-16,3 0-1 16,0-3 1-16,0 0-1 15,0 3 0-15,4-10 0 16,-1 14 0-16,1 5 0 16,0-9 0-16,3 0-1 0,-4-3 1 15,1 0-1-15,3 3 1 16,-3 0 0-16,-1 3 0 15,1 0 0-15,0 1 1 16,-4-1-1-16,0 9 0 16,4-5-1-16,-1-10 1 15,4 12-1-15,8-6 1 16,-5 4-1-16,5-4 1 16,-5 3-1-16,4 0 0 15,1 4 0-15,2-4 1 16,1 4-1-16,0 2 1 0,0 10-1 15,3-6 1-15,0-3-1 16,1-1 1-16,-5 1-1 16,-6-7 0-16,0 7 0 15,-1-1 0-15,5 4 0 16,-1 3 0-16,4-3 0 16,-1 6 0-16,-2 0 0 15,-1 6 1-15,3-6-2 16,8 0 1-16,0-6 0 15,0 6 0-15,3 0 0 16,-3 0 0-16,-7 6 0 16,0-3 0-16,-8 6 0 15,4-2 0-15,1 2 0 16,2 0 0-16,8 7 0 16,0-6 0-16,0 5-1 0,3 4 1 15,1-6 0-15,-1 2 0 16,0 10 0-16,-3-6 0 15,0 0 0-15,0 6 0 16,-8 3 0-16,1-3 0 16,0-6 0-16,0 9 0 15,-1-2 0-15,1-14 0 16,0 10-1-16,-4-3 1 16,0 12 0-16,1 4 0 15,-5-4-1-15,4-9 1 16,-6 9 0-16,-1 1 0 0,-4 8 0 15,-2-8 0-15,-5 9-1 16,1 2 1-16,-1 11 0 16,1-7 0-16,-4 0-1 15,0 3 1-15,0-3 0 16,0-6 0-16,0 6 0 16,0-3 0-16,0 3-1 15,0-3 1-15,4 6 0 16,3-3 1-16,4 0-2 15,-4-3 0-15,-4-10-2 16,-3 10 1-16,-7-6-2 16,-10 3 0-16,-8-10-4 15,-7 0 0-15,-6-18-11 32,-8-16 0-32</inkml:trace>
  <inkml:trace contextRef="#ctx0" brushRef="#br2" timeOffset="187984.86">18454 2035 47 0,'0'-7'23'0,"3"26"-12"16,1-12 24-16,-1-4-34 15,1 6 0-15,-1 13 1 16,1 0 0-16,-4-3-3 16,0 6 1-16,0 6 1 15,0 7 0-15,0-10-2 16,0-3 0-16,0-3-5 16,4-6 1-16,-1 0-10 15,-3-16 0-15</inkml:trace>
  <inkml:trace contextRef="#ctx0" brushRef="#br2" timeOffset="188317.33">18708 2185 40 0,'0'28'20'0,"3"-37"-20"0,-3 9 26 15,-3 0-26-15,-1 0 0 16,-3 0 0-16,-3 0 1 16,-4 0-2-16,-1 0 1 0,1 0-1 15,-3 9 1-15,3 4-3 16,3 0 1-16,7 5-1 16,8-5 1-16,7 3 0 15,6-7 1-15,4-9 2 16,-3 0 0-16,0 0 2 15,-4-9 0-15,-4 2-1 16,-3-5 0-16,-7-4-6 16,-3 4 0-16,-4-4-7 15,-4-19 1-15</inkml:trace>
  <inkml:trace contextRef="#ctx0" brushRef="#br2" timeOffset="188995.25">18373 1078 53 0,'3'3'26'0,"4"13"-30"16,-3-22 51-16,3 6-44 15,0-3 0-15,3 6 4 16,1-3 0-16,7 0-8 15,-8 0 0-15,4-3 5 16,4 3 0-16,0-7-2 16,-1 14 1-16,-3-7-3 0,1-7 0 15,-5 14-1-15,-3-7 1 16,0-10-1-16,-7 10 0 16,-3 3-1-16,-1 4 0 15,-3 2-1-15,-3 4 1 16,-1 2-1-16,7 1 1 15,-3 3 0-15,4-10 1 16,-4 4 1-16,3-4 0 0,4-3 0 16,7 1 1-16,4-4-2 15,3 3 1-15,7-6-5 16,0 0 1-16,1-6-11 16,2-4 1-16,-3 1-3 15,4 0 1-15</inkml:trace>
  <inkml:trace contextRef="#ctx0" brushRef="#br2" timeOffset="189285.59">18845 1091 58 0,'4'6'29'0,"-11"-6"-41"16,0 0 58-16,-4 0-47 15,-3 0 1-15,0 3 0 16,-4 4 1-16,4 2-1 16,0 3 0-16,0 4-1 0,3 0 0 15,1 6 0-15,6-7 0 16,4 1-1-16,7-6 1 16,8-7-1-1,2-3 0-15,1-10 0 0,-1-2 1 16,1-1-3-16,-4-6 0 15,-3 7-10-15,-4-7 1 16</inkml:trace>
  <inkml:trace contextRef="#ctx0" brushRef="#br2" timeOffset="190176.87">19142 508 46 0,'10'9'23'0,"4"-15"-19"0,-14 6 35 0,7 0-36 16,4-3 1-16,3-7 0 16,0-5 1-16,4 5-7 15,3 1 1-15,0-7 3 0,-3 7 1 16,0-1-2 0,-4 4 0-16,-4 12-1 0,-3-6 0 15,-7 3-1-15,0 10 1 16,-3-4-2-16,-4 10 0 15,0-9-1-15,-4-1 1 16,0-15-2-16,4 6 1 16,0 6 0-16,0-6 0 15,4 0 0-15,-1 0 1 16,8 0 1-16,3 0 0 16,3 6 0-16,5-3 1 15,-1-3 1-15,0 7 0 0,-4-7-1 16,-3 9 0-16,-7 0-1 15,-3 1 0-15,-4 9-5 16,-4-1 1-16,-3 8-8 16,0-17 0-16</inkml:trace>
  <inkml:trace contextRef="#ctx0" brushRef="#br2" timeOffset="190521.07">19611 401 45 0,'3'-6'22'0,"1"12"-27"0,-8-6 36 16,1 0-31-16,-4-6 0 15,-4 6 0-15,-3 6 1 16,-3 3-1-16,-1 13 0 15,0-9 0-15,4-1 1 16,0 14-1-16,7-1 0 16,3 3-1-16,4-3 0 15,4-6 0-15,7-7 0 16,6-15 1-16,1-13 0 16,3 4 1-16,0-1 1 0,0 10-1 15,1-6 0 1,-8-7-1-16,-7 4 1 31,-7-10-13-31,-7 0 1 16</inkml:trace>
  <inkml:trace contextRef="#ctx0" brushRef="#br2" timeOffset="191049.2">20094 341 27 0,'-3'19'13'0,"6"-3"5"0,-3-16 10 0,0 0-23 16,0 0 0-16,0 0 2 15,7 0 1-15,0 0-11 16,0 0 1-16,4 0 5 15,3 0 1-15,4 0-8 16,-1 6 1-16,5-6-11 16,-1-12 0-16</inkml:trace>
  <inkml:trace contextRef="#ctx0" brushRef="#br2" timeOffset="191301.2">20415 351 37 0,'4'31'18'0,"3"-31"-14"0,-4 0 22 16,1 3-26-16,3 4 1 16,-7-7-1-16,3 9 0 15,-3-9 0-15,4 3 0 0,3 3 0 16,0-6 0-16,4 0-2 15,3 0 1-15,0 0-6 16,0 0 1-16,4-6-5 16,-4 3 1-16</inkml:trace>
  <inkml:trace contextRef="#ctx0" brushRef="#br2" timeOffset="191491.23">20669 404 43 0,'7'6'21'0,"0"7"-26"16,-3-7 41-16,-4-6-37 15,0 10 1-15,0-10-10 0,0 0 1 16,3-10 2-16,-3 1 0 16</inkml:trace>
  <inkml:trace contextRef="#ctx0" brushRef="#br2" timeOffset="191945.27">21198 178 34 0,'-3'29'17'0,"-15"-14"-13"15,8-12 24-15,-8 13-28 16,-7 3 0-16,1 0 0 16,-1 6 0-16,0 0 0 15,1 3 0-15,2 7 0 16,5-7 0-16,3-9 1 15,3-1 0-15,4 8-1 16,7-1 1-16,7-7-1 16,4 1 0-16,3-9 0 15,0-4 1-15,0 3-2 16,4-9 1-16,-1-6 0 16,1-3 0-16,-4-1 0 15,0-5 0-15,-7 11 0 0,-3 4 0 16,-8 0-1-16,-3-9 1 15,-11 3-1-15,-3 6 1 16,-3 6-4-16,-1 3 1 16,0 4-5-16,1 3 0 15,-5-10-2-15,12 3 0 16</inkml:trace>
  <inkml:trace contextRef="#ctx0" brushRef="#br2" timeOffset="192306.92">21340 448 54 0,'0'-3'27'0,"0"3"-42"15,-4 0 57-15,-3 0-42 16,-7 9 0-16,0 1 0 16,0 2 1-16,-4-5-1 15,0 11 0-15,1 7-2 16,-1 4 1-16,4 5-3 16,3-9 1-16,8-6-1 15,6-10 1-15,8 4-1 16,3-7 1-16,11-6 2 0,7-15 1 15,-1-7 1-15,-3-3 0 16,-3 15-2-16,-7-18 1 16,-4 3-10-16,-14-10 0 15</inkml:trace>
  <inkml:trace contextRef="#ctx0" brushRef="#br2" timeOffset="192934.62">21597 868 40 0,'11'35'20'0,"20"-29"-20"0,-20-6 30 0,0 3-27 0,-1 3 0 0,1 4 3 16,-1-1 1-16,1-6-9 15,-1 7 0-15,1-1 4 16,0 4 1-16,-1-4-7 15,1 1 1-15,-4-1-11 16,0-6 1-16,0-6-1 16,-7 3 0-16</inkml:trace>
  <inkml:trace contextRef="#ctx0" brushRef="#br2" timeOffset="193149.26">21791 1047 44 0,'0'16'22'0,"7"9"-23"0,-3-16 46 0,-1 1-45 15,1 2 0-15,3 4 0 0,0-1 0 16,0-5 0-16,-4-1 0 16,1 4-3-16,3-7 0 15,-3-3-8-15,-1-3 0 16,4-3-3-16,-7-6 1 15</inkml:trace>
  <inkml:trace contextRef="#ctx0" brushRef="#br2" timeOffset="193330.15">21918 1270 39 0,'4'18'19'0,"-4"14"-20"0,3-32 36 0,-3 9-35 15,0-6 1-15,0 4-3 16,0-4 1-16,0 3-10 16,0-15 0-16</inkml:trace>
  <inkml:trace contextRef="#ctx0" brushRef="#br2" timeOffset="193944.61">21922 1812 42 0,'0'3'21'0,"7"4"-19"16,-7-7 31-16,0 0-29 15,0 3 1-15,0 6 1 0,-7 13 0 16,0 0-8-16,0 12 0 16,3 7 5-16,0 9 1 15,1 1-5-15,-1-4 1 16,4-7-4-16,-3-2 0 15,3-13-6-15,3-16 1 16,4-9-7-16,1 0 1 16</inkml:trace>
  <inkml:trace contextRef="#ctx0" brushRef="#br2" timeOffset="194304.48">22207 2028 44 0,'7'0'22'0,"0"-3"-19"0,-7 3 39 0,0-6-41 0,-3 0 0 0,-8 0 0 15,-6 2 1-15,-1 4-3 16,-3 0 1-16,0 7 1 15,3 8 0-15,0 4-2 16,4 6 0-16,4-3-3 0,3 3 1 16,7 0-3-16,7 4 0 15,7-14 0-15,7 4 0 16,4-16 2-16,-1-3 1 16,1-9 4-16,-4 9 1 15,-3-10 2-15,-4-8 1 16,-3-1-1-16,-8-9 1 15,-3 2-3-15,-3-5 1 16,-4 9-9 0,-4-3 0-16,0 6-8 0,-3 4 1 0</inkml:trace>
  <inkml:trace contextRef="#ctx0" brushRef="#br2" timeOffset="194768.09">22479 2066 46 0,'25'-3'23'0,"-11"-13"-19"0,-7 13 39 0,0-6-42 0,-4-1 1 16,-6 1-1-16,-8 0 1 16,-6 2-3-16,-4 7 1 15,-4 0 0-15,0 7 1 16,4-1-2-16,3 9 1 15,4 4-2-15,4 6 0 16,3 0-1-16,3-6 0 16,1 6 0-16,6-6 1 15,15 0 0-15,10-3 1 0,4-16 1 16,3 0 1-16,-3 0 0 16,-1-10 1-16,-2-5-1 15,-8-4 1-15,-7-3-8 16,-11 0 1-16,-10-6-9 15,-7 3 0-15</inkml:trace>
  <inkml:trace contextRef="#ctx0" brushRef="#br2" timeOffset="199633.58">20401 1991 27 0,'0'0'13'0,"0"0"-4"16,0 0 14-16,0 0-21 15,0 0 0-15,0 0 1 16,-3-10 1-16,-1 10-5 16,-3 0 0-16,0-9 3 15,-7 9 0-15,0-9-1 0,0 9 0 16,0-7-2-16,-1 7 1 15,1 7-1-15,0-7 0 16,4 9-2-16,3-6 1 16,0 7-1-16,7-1 1 15,3 0-1-15,8-2 0 16,-1 8 1-16,4-5 1 16,0-1 0-16,1-9 0 15,-1 3 0-15,0-3 0 16,-4-3 1-16,1-3 0 15,0-4-1-15,-1-5 1 0,-3 2 0 16,0-6 1-16,-3 1-1 16,-8 2 0-16,-3 7 0 15,0-1 0-15,-3 10 0 16,-1 0 1-16,-3 0-1 16,0 10 0-16,-4-7 0 15,4 6 0-15,3 4 0 16,1-1 1-16,3 4-1 15,3 0 0-15,1 5 0 16,6-2 1-16,8 0 0 16,-1 3 1-16,4-13 0 15,4 1 0-15,0-10 0 16,-1-6 1-16,-2 2 0 16,-1-5 0-16,-7-7 0 15,-4 7 0-15,-3-7-2 16,-3 4 1-16,-8-4-2 15,-3 4 1-15,-7 5-2 16,0 1 0-16,-1 6 0 0,1 6 1 16,0-6-1-1,4 7 0 1,2 2 0-16,5 0 1 0,-1 1 0 0,4-7 0 16,7 3 0-16,4-3 0 15,-1 4-2-15,11-14 0 16,0 7-9-16,1-3 1 15</inkml:trace>
  <inkml:trace contextRef="#ctx0" brushRef="#br2" timeOffset="200411.55">20355 1981 27 0,'0'4'13'0,"4"-8"-9"0,-4 4 14 15,0 0-15-15,0 0 0 16,0 0 2-16,0 0 0 15,0 0-6-15,0 0 0 16,0 0 5-16,3-9 0 16,1 3-1-16,-4 6 0 15,0-3-1-15,0 3 1 0,3-10-1 16,-3 4 1-16,0-3-1 16,4-1 0-16,-1 1 0 15,1-10 0-15,0 3-1 16,-1 1 1-16,1 2 0 15,3-12 0-15,0-10 1 16,3 1 0 15,1-10-1-31,6-12 1 32,1-1-1-32,3 4 0 31,4-10-1-16,-4 19 1-15,0 0-2 0,-3 4 1 16,-4 8-1-16,0 7 1 0,-3-3-1 16,-4 9 0-16,-4 3-1 0,-3 7 0 0,0 0 0 0,0-1 1 0,-3 4-1 0,-1 3 0 0,1-7 0 15,-1 4 1-15,1 0 0 0,-1-4 0 16,4 7 0 0,0-6 0-16,0 9 0 0,0 0 0 15,0 0-1-15,0 3 1 16,0-3-3-16,0 6 1 15,0-6-14-15,7-9 0 16,-7 3 0-16,-3 6 0 16</inkml:trace>
  <inkml:trace contextRef="#ctx0" brushRef="#br2" timeOffset="208402.83">2850 14619 25 0,'0'-13'12'0,"11"-24"-2"0,-11 24 13 0,4 0-19 15,-4 1 0-15,7 3 3 16,-7-1 1-16,0 4-9 16,7 6 0-16,-4 6 6 15,8 10 0-15,-4 3-2 16,3 15 0-16,-10 23-2 15,4 15 0-15,3 15-1 16,-7 8 0-16,0 21 0 16,0 6 0-16,0 16 0 15,0-6 0-15,0 6 0 0,0-10 0 16,4-2 0 0,-4-17 0-16,0-21-1 0,-4-22 1 15,4-10-4-15,-11-15 1 16,4-10-6-16,4-18 1 15,-8-26-6-15,11-15 1 16</inkml:trace>
  <inkml:trace contextRef="#ctx0" brushRef="#br2" timeOffset="209616.49">2949 14321 5 0,'11'6'2'0,"10"13"8"0,-10-19-9 15,-4 3 4-15,-4-3 1 16,4 0 2-16,4-3 0 15,-1-3-9-15,1-1 0 16,17-5 7-16,11-1 1 16,14-2-3-16,17 2 0 15,12-3 0-15,2 1 0 16,12-7-1-16,9 3 0 16,-2-3 0-16,2-3 0 15,5 3 0-15,3 3 0 16,14-3-2-16,-4-3 1 0,1-6-1 15,10-4 0-15,10-2-1 16,-10 2 1 0,15 4-1-16,-1 6 0 0,0-4 0 15,-25 11 0-15,-3-1-1 16,7 6 1-16,-10 4 0 16,-15-1 0-16,-3 4-1 15,-25 3 1-15,-7-3-1 16,-11 3 1-16,-10 3 0 15,-7 0 0 1,0 9-1 0,-4 4 1-16,-3 2 0 15,-4 1 0-15,-3 3-1 16,0 6 1-16,-1 6-1 16,-6 4 1-16,-4 5-1 15,-3 14 1-15,3 8-1 16,-4 14 1-16,4 5 0 15,-3 7 0-15,7 3 0 0,-1 9 0 16,4 7 0-16,1 0 0 16,-1-7 0-16,0 0 1 15,4-6-1-15,-8-9 0 16,4-7 1-16,1-5 0 16,-12-14-1-16,1-9 0 31,-4-3 0-31,-11 0 1 15,-6 0-1-15,-4-6 0 0,-15-6-1 0,-13-4 0 16,-7-9 0-16,-8 0 1 0,4-6 0 16,-17-4 0-16,-19 1 1 15,-9-4 0 1,-1 4 0-16,-3-1 1 0,-18 7-1 16,-28 0 0-16,17 15-1 15,-17 1 1-15,-11-1-1 16,11 1 1-16,-4-1 0 15,-14 1 0 17,4-4-1-32,21-3 1 15,-7-3-1-15,7 1 1 16,7-11-1-16,14-2 1 0,10-7-1 0,-3-3 0 0,15-3 0 16,-1-3 0-16,7-6 0 15,15-1 0-15,6 1 0 16,11-1 0-16,11 1 1 15,6 3 0-15,15 3 0 16,0 3 0 0,10 0 0-1,4 6 1 1,4-3-1-16,-1 0 0 0,4 3-1 16,0-2 0-16,3-1-3 0,4 0 1 0,-7 0-5 0,7-3 0 15,0-6-8-15,-3-13 1 16</inkml:trace>
  <inkml:trace contextRef="#ctx0" brushRef="#br2" timeOffset="210185.43">2949 14644 20 0,'0'0'10'0,"0"-6"-8"0,0 6 8 16,0 0-10 0,0 0 0-16,-7-4 0 0,4 1 1 15,3 0 1-15,0 6 0 16,0 4 1-16,0 8 0 15,0 10 1-15,0 10 1 16,0 15 0-16,0 10 1 0,0 21-3 16,3 7 1-1,8 12-2-15,6 10 1 0,-6 9-1 32,0-3 0-32,-1-3-1 15,1-9 1-15,-4-4-1 0,3-22 0 0,-10-18-1 16,0-16 0-16,0-19-1 15,0-19 1-15,0-15-5 16,0-13 0-16,0-16-7 16,0-9 0-1</inkml:trace>
  <inkml:trace contextRef="#ctx0" brushRef="#br2" timeOffset="211088.28">2709 14672 23 0,'-7'-3'11'0,"14"3"-4"0,-3 0 10 0,6 0-13 16,8 0 1-16,-4 0 1 16,11-6 0-16,7 2-8 15,6 1 1-15,12-3 5 16,-8 0 0-16,18-4-2 15,18-5 0-15,10-14 0 16,7-5 0-16,4 0-1 16,28-7 0-16,0-3-1 15,-7 3 0-15,0 3 0 16,21 7 1-16,-10-7 0 16,6 10 1-16,1-3-1 15,3 0 0-15,18-4 0 16,-1-3 1-1,15-6-1-15,4 4 0 0,-19 2-2 16,15 4 0-16,-7-4 0 16,-14 7 0-16,-4-4 0 0,-7 10 0 15,-3 3 0-15,-11-3 0 16,-15 3 1-16,-13 6 0 31,-18 4 0-31,-3 9 0 0,-8 3-1 0,-10 12 1 16,-10 4-1-16,-11 6 0 15,-18 9-1-15,-11-6 0 16,-20 22 0-16,-11 0 1 31,-8 10-1-31,-2 9 1 0,-15 6-2 0,-4 6 1 0,-2 16-1 16,-19 3 0-16,11 7-1 16,4 9 1-16,13 3 0 15,4 3 1-15,18 10 0 16,-3-7 1-16,6-3 1 15,4-6 0-15,0-16 0 16,-4-6 1-16,7-16 1 16,-10-9 0-16,0-9-1 15,-4-10 1-15,-3-3-1 16,-7-10 1-16,-4-9-2 16,-14-6 0 15,-3-6 0-31,-15-10 1 0,1-6 0 0,-11-4 0 0,-22-5 0 15,-17-17 1-15,0 1 1 16,-21 0 0-16,-21-13-2 0,-4 1 0 16,-17-8-1-16,-15-5 1 15,-6 0-2 1,-12 0 0-16,8-1-9 0,0-5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33:40.47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1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26T14:33:45.119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3461 4462 52 0,'-4'6'26'0,"-6"-3"-14"16,3 0 27-16,0 4-35 15,-4 2 0-15,0 4 0 16,-3 5 1-16,-14 14-7 16,0 5 1-16,-4 14 3 15,0 21 1-15,-3 6-3 0,3 7 0 32,1 50-7-32,2-16 1 15,8-35-7-15,4-24 0 16,6-29-6-16,-10-24 1 15</inkml:trace>
  <inkml:trace contextRef="#ctx0" brushRef="#br0" timeOffset="227.16">2970 4506 47 0,'11'22'23'0,"7"18"-30"16,-8-24 42-16,-6 12-35 16,6 10 0-16,1 9 0 15,3 16 1-15,0-1-2 16,4-2 1-16,-8-10-6 16,1-18 1-16,0-20-8 15,6-21 1-15</inkml:trace>
  <inkml:trace contextRef="#ctx0" brushRef="#br0" timeOffset="768.26">3588 4760 56 0,'-7'6'28'0,"7"-6"-30"16,0 0 52-16,7-3-49 0,3 0 0 16,8-7 1-1,3 1 0-15,7-4-4 16,15 1 1-16,-4-1-4 0,-8 1 0 15,1 2-12-15,-7-2 0 16</inkml:trace>
  <inkml:trace contextRef="#ctx0" brushRef="#br0" timeOffset="947.69">3581 5089 56 0,'7'35'28'0,"14"-32"-32"0,-10-6 42 0,20-13-38 16,15-6 0-16,4 6-5 15,-1-12 0 1,0 6-7-16,1-6 0 0</inkml:trace>
  <inkml:trace contextRef="#ctx0" brushRef="#br0" timeOffset="1456.08">4385 5133 45 0,'-7'16'22'0,"-4"-26"-13"15,8-5 29-15,3-11-35 16,-7-11 0-16,3-17 0 16,-6-8 1-16,3-10-6 15,7-7 1-15,0-2 3 16,3-1 0-16,11 4-3 15,0-4 0-15,8 1-1 16,2 15 1 0,8 22-1-1,-4 22 0-15,-3 13-5 16,-7 9 1-16,-11 18-9 16,-7 17 1-16</inkml:trace>
  <inkml:trace contextRef="#ctx0" brushRef="#br0" timeOffset="1661.8">4156 5080 47 0,'0'9'23'0,"0"-6"-16"0,10-6 36 16,1-3-42-16,17-4 0 15,0-2 0-15,8-4 0 16,-1 7-6-16,4-4 0 15,3 7-10-15,7-10 1 16</inkml:trace>
  <inkml:trace contextRef="#ctx0" brushRef="#br0" timeOffset="1893.44">4932 4819 53 0,'0'3'26'0,"-11"7"-28"16,4-4 40-16,-3-6-37 15,-12 13 1-15,5 12 0 16,-4 0 1-16,-1-3-4 16,1 9 0-16,4 1 3 15,6 2 0-15,11-3-3 16,0 1 0-16,11-4-5 15,10-6 0-15,7-13-9 0,0-9 0 16</inkml:trace>
  <inkml:trace contextRef="#ctx0" brushRef="#br0" timeOffset="2104.16">5193 4816 49 0,'7'44'24'0,"-14"31"-19"0,0-56 38 16,-7 9-42-16,-4 7 0 16,-7-10 1-16,-3 3 1 15,0-3-4-15,7 4 1 0,-7-8-1 16,6 1 0-16,5-3-9 16,3-16 0-16,7-6-6 15,3-16 0-15</inkml:trace>
  <inkml:trace contextRef="#ctx0" brushRef="#br0" timeOffset="2287.1">5031 5011 42 0,'21'28'21'0,"-4"19"-25"16,-6-38 32-16,0 1-30 0,-1 2 1 15,11-5-8 1,-3-1 0-16,3 0 3 0,-7-3 1 16</inkml:trace>
  <inkml:trace contextRef="#ctx0" brushRef="#br0" timeOffset="2507.92">5320 4829 53 0,'35'56'26'0,"11"13"-35"0,-28-56 50 0,-15 12-42 15,4 3 0-15,-7-3-8 16,-7 3 1-16,-3-3-1 15,-12-12 0-15</inkml:trace>
  <inkml:trace contextRef="#ctx0" brushRef="#br0" timeOffset="2929.59">5669 4838 62 0,'4'10'31'0,"24"5"-31"0,-10-15 55 0,-1 3-53 16,15-3 0-16,7-3 1 15,17 0 0-15,8-6-5 16,-4 2 0-16,-7 1-5 16,-4 0 1-16,-10 3-13 15,-11 3 0-15</inkml:trace>
  <inkml:trace contextRef="#ctx0" brushRef="#br0" timeOffset="3109.4">5779 5095 46 0,'38'22'23'0,"47"-12"-22"0,-50-7 27 16,8-3-29-16,13-3 0 16,8 0-10-16,-4-10 1 15,-4-3 3-15,4-3 1 16</inkml:trace>
  <inkml:trace contextRef="#ctx0" brushRef="#br0" timeOffset="3380.52">7154 4785 54 0,'-28'28'27'0,"-25"25"-30"0,32-28 49 0,-7-3-44 16,-4 10 0-16,-7 12 2 15,-17 0 0-15,6 9-5 16,8 0 1-16,3-6 2 16,8 0 0-16,6-6-6 15,7-13 1-15,11-12-13 16,0-22 1-16,7-13-3 15,7-16 0-15</inkml:trace>
  <inkml:trace contextRef="#ctx0" brushRef="#br0" timeOffset="3561.12">6773 4960 59 0,'43'35'29'0,"-1"15"-36"0,-31-31 58 16,-1-3-51-16,4 9 0 15,-3 9-1-15,-1 4 1 16,1-1-2-16,0-5 1 16,-1-7-7-16,-3-9 1 0,4-10-10 15,-4-22 1-15</inkml:trace>
  <inkml:trace contextRef="#ctx0" brushRef="#br0" timeOffset="3950.87">7250 4427 65 0,'10'0'32'0,"11"0"-35"16,-7-6 58-16,8 3-53 15,2 3 1-15,5-6 1 16,-5-1 0-16,-3 4-6 16,-6 0 1-16,-5 6 2 15,1-3 1-15,-1 3-2 0,-10 10 0 16,-7-1-1-16,4 10 1 16,-11 16-1-16,-1-13 1 15,5 13 0-15,-8 6 0 16,11-7 0-16,7-2 1 15,14-7-1-15,0-12 1 16,8-13-1-16,20-16 0 16,7-6-4-16,-6 4 0 15,-5-4-16-15,-6-6 0 16,0 6 0-16,-4 3 0 0</inkml:trace>
  <inkml:trace contextRef="#ctx1" brushRef="#br0">16947 3785 0</inkml:trace>
  <inkml:trace contextRef="#ctx0" brushRef="#br0" timeOffset="5149.64">22253 4352 41 0,'21'16'20'0,"8"34"-7"16,-22-59 21-16,0 2-30 16,0 1 0-16,0 3 5 15,0 3 1-15,0 6-11 16,4 7 0-16,-1 12 7 15,1 12 0-15,-1 26-2 16,8 16 0-16,3 21-3 16,4 32 0-16,-8 15-2 15,1 22 0-15,-11 7 0 16,0 18 0-16,-7 16-2 0,0 19 0 16,-3 22-1-16,3 35 1 15,0 33 0-15,-4 23 1 16,4 22-1-16,7 37 1 15,4 16 1-15,-1 10 1 16,-3 2 2-16,0 7 1 16,4 13-1-16,0-4 1 15,3 3 0-15,-4-9 1 16,-3-18-2-16,-3-7 0 0,-4-35-2 16,-4-6 0-16,4-37-3 15,-3-26 0-15,-1-37-3 16,-3-16 1-16,-3-25-5 15,-11-28 1-15,-4-22-9 16,-7-19 0-16</inkml:trace>
  <inkml:trace contextRef="#ctx0" brushRef="#br0" timeOffset="6728.42">19410 11853 39 0,'42'-6'19'0,"-3"21"-15"0,-25-12 26 0,4 1-29 15,-1-4 1-15,12 0 1 16,6 0 0-16,7-4-3 16,8 1 0-16,10 0 3 15,10 0 0-15,1-3 0 16,13 9 0-16,8-3 0 16,10-3 1-16,11-7-1 15,4-2 0-15,13-4-1 16,11-3 1-16,0-3-2 15,15 0 0-15,13 1-1 16,-3 5 1-16,17-3-1 16,11-6 0-16,0 3 0 15,14 3 1-15,-6-6-1 16,20 13 0-16,4 2 0 16,6 7 1-16,12 0 0 15,3 3 0-15,7 3 1 0,7 3 0 16,7-3 0-16,-4 7 0 15,12-1 0-15,-5 4 0 16,12 2-1-16,-5 4 1 16,11 3-1-16,4 10 0 31,0-4-1-31,10 3 1 16,1-9-1-16,6 0 1 0,1 3 0 0,3 0 0 15,-14 7 1-15,3-4 1 16,-3 0-1-16,0-3 0 15,3 0-1-15,-10-6 1 0,3 6-1 16,-17-3 0-16,0 0-2 16,-25 0 1-16,-11-6-1 15,-21-1 0 1,-21 1-5 31,-35-7 1-47,-14-2-15 0,-22-20 0 0,-20 7-2 0,-22-4 1 15</inkml:trace>
  <inkml:trace contextRef="#ctx0" brushRef="#br0" timeOffset="7371.21">31739 11608 39 0,'-3'19'19'0,"3"0"-12"0,3-16 31 0,4 3-35 16,4 4 1-16,7 2 1 16,6 4 1-16,12 6-8 15,10 0 1-15,17 0 4 16,8-6 1-16,-1-1-2 16,4 4 0-16,-7 3-1 15,-10-3 0-15,-11 0-2 16,-11 6 1-16,-10 3-1 15,-11 0 0-15,-14 7-1 16,-11 12 0-16,-7-7-1 16,-3 1 0-16,0 0 0 15,3 0 1 1,1 3 0 0,-1-10 1-16,1-6 0 15,2-3 0-15,1-3 0 0,4-6 1 0,-1 0 0 0,4-4 0 16,0-2-1-16,4-7 1 15,-1-3-1-15,4 0 1 16,0-6 2-16,0-10 0 16,0-12 1-16,-4-4 0 31,-6-8 0-31,-15-7 0 0,-7-10 0 0,-6 1 1 16,-1-1-4-16,0 7 1 15,-3-6-7-15,10-4 0 16,14 7-10-16,11 6 0 15</inkml:trace>
  <inkml:trace contextRef="#ctx0" brushRef="#br0" timeOffset="7719.31">33031 11991 41 0,'10'12'20'0,"-6"-5"-8"0,-4-7 25 0,-4 6-34 0,-3 0 0 0,-7 7 2 0,-7 12 0 16,-39 41-7-16,3-4 0 15,5-2 2-15,6-13 0 16,7-9-9-16,14-19 0 16,11-10-7-16,11-22 0 15</inkml:trace>
  <inkml:trace contextRef="#ctx0" brushRef="#br0" timeOffset="7882.49">32671 11975 19 0,'-7'-75'9'0,"3"37"14"0,4 38 3 0,7 0-18 0,0 16 0 0,7 15 4 15,8 29 1-15,-1 6-17 16,7 9 1-16,4-3 9 16,7 0 1-16,-1-12-7 15,-6-10 0-15,-4-12-16 16,-3-26 1-16</inkml:trace>
  <inkml:trace contextRef="#ctx0" brushRef="#br0" timeOffset="8918.56">21802 4456 38 0,'3'12'19'0,"36"1"-5"0,-25-13 19 15,7 3-29-15,4-3 0 0,0 0 1 16,10-3 0-16,4-10-7 16,3-3 1-16,4 10 4 15,3-3 0-15,-3-10-2 16,-11-6 1-16,1 6-2 15,-1-19 1-15,-7 7-1 16,0-3 0-16,-10-1-1 16,-4 7 1-16,-7 6-1 15,-7 0 1-15,-3 13-2 16,-4 12 1-16,0 12-1 16,3 7 0-16,1 3 0 15,3 13 0-15,3-7 0 16,8 1 1-16,3-4 1 15,11 3 0-15,10 7 0 0,4 0 1 32,6 2 0-32,5 7 0 15,-4-9 0 17,-4 0 0-17,-7-7 0-15,-6-12 1 0,-12-4-2 0,-6-2 1 0,-11 3-1 0,-11-7 1 16,-10-3-2-16,-14 4 1 0,-22 2-1 0,-6 7 1 15,-8-3 0-15,-13-4 0 16,-1-2-6-16,7-7 1 16,4-12-10-16,14 2 0 15</inkml:trace>
  <inkml:trace contextRef="#ctx0" brushRef="#br0" timeOffset="9329.59">22451 3314 30 0,'14'-16'15'0,"-11"23"0"0,1-14 14 15,-4 1-24-15,-4 6 1 16,-6 13 2-16,-15 12 0 15,4 9-11-15,-14 20 1 16,-8 18 6-16,-2 16 0 16,-1 12-6-16,3 0 1 0,8-3-5 15,10-18 1 1,4-16-11-16,7-32 1 0</inkml:trace>
  <inkml:trace contextRef="#ctx0" brushRef="#br0" timeOffset="9526.83">22027 3364 41 0,'15'-6'20'0,"9"41"-12"16,-13-23 30-16,3 10-37 16,4 3 0-16,3 16-2 15,0 3 0-15,0 3-9 16,0-6 0-16,-10-13-4 15,-8-3 1-15</inkml:trace>
  <inkml:trace contextRef="#ctx0" brushRef="#br1" timeOffset="14923.45">19981 9981 24 0,'11'22'12'15,"0"-3"-6"-15,-8-13 13 0,4 3-15 0,0 1 0 16,0 2 2-16,4 4 1 15,-1 3-9-15,1-4 1 16,0 7 6-16,-1-6 1 0,1 6-1 16,3 0 0-16,-7 0-1 15,3 0 1-15,1 0 0 16,7-3 0-16,3-1-2 16,4 1 1-16,3 3 0 15,0 3 0-15,0 4-1 16,4-4 1-16,3 0-1 15,1 0 1-15,-1 3-1 16,7 0 0-16,-7 0-1 16,1 4 0-16,-1-1 0 15,-7-6 1-15,-3 3-1 16,3 7 0-16,4 6-1 16,3-4 1-16,4 4-1 15,0 6 0-15,0 3-1 16,-1-9 0-16,1 0-1 15,7 3 1-15,-4-3 0 16,-3-1 1-16,0-8-2 0,-4-1 1 16,-3 4 0-16,0 2 1 15,7-6 0-15,3 4 0 16,4-7-1-16,0-3 0 16,-1-3 0-16,8 0 1 15,-3-6-2-15,3-4 1 16,-4-5 0-16,-7 2 0 15,8 1 0-15,6-1 1 16,4-3-1-16,0 0 1 16,4 1-1-16,6-4 1 15,-6 0 0-15,-4 0 0 0,-7-3 0 16,3-3 1-16,8 0-1 16,3 0 0-16,0-4 0 15,7 4 1-15,0 0-2 16,-7-3 0-16,7 0 0 15,11-1 0-15,3 1 0 16,11-3 0-16,-4-1 0 16,-7-2 0-16,11-1 1 15,3-2 0-15,11 2-1 16,0-6 1-16,-11 0-1 16,11 4 0-16,3-4 0 15,15-9 0-15,-18-4-1 16,10-5 1-16,4 2-1 15,14-12 1-15,-17-3-1 16,10-3 1-16,4-4-1 0,6 4 0 16,-13-10 0-16,6-9 0 15,8-6 0-15,0-10 1 16,-15-3 0-16,11 0 0 16,7-16 0-16,1 1 0 15,-15-7 0-15,14-6 0 16,0 6 0-16,0-6 0 15,-10-4 0-15,13-18 0 16,5 6-1-16,-15-15 1 0,10-1 0 16,1 1 0-16,3-1-1 15,-10-15 1-15,7 6 0 16,3-6 0-16,0 3-1 16,-14-10 1-16,7 4 0 15,4-13 0-15,0-3 0 16,-11 0 0-16,0-3 0 15,7 0 0-15,-14 3 0 16,-10-19 0-16,3 10 0 16,0-1 0-16,-7 4 0 15,-4 6 0-15,-17 3-1 16,0 0 1-16,3 7 0 16,-3 2 0-1,-8 19 0-15,-2 4 0 16,-12 6 0-16,-13 18 0 0,-1 13-3 15,-6 19 1-15,-8 13-5 16,-7 15 0-16,-13 9-12 16,-12 4 1-16,-10 9-4 0,0 16 0 15</inkml:trace>
  <inkml:trace contextRef="#ctx0" brushRef="#br1" timeOffset="16020.14">31157 3019 29 0,'11'-25'14'0,"-4"16"4"15,-3 6 15-15,-4 3-27 16,-4 0 1-16,0 9 2 16,1 10 0-16,-8 9-12 15,-6 13 0-15,-8 6 7 16,-7-3 1-16,-7 15-5 16,-3 10 1-16,0 10-3 15,7-1 0-15,6-2-3 16,5-11 0-16,2-18-6 15,8-12 0-15,0-29-4 16,4-9 0-16</inkml:trace>
  <inkml:trace contextRef="#ctx0" brushRef="#br1" timeOffset="16231.66">30868 3132 49 0,'11'35'24'0,"-1"21"-29"0,-6-37 45 15,-4-3-40-15,3 3 1 16,-3-1-3-16,0 1 0 0,0-3-4 16,0-13 1-16,4-6-9 15,3-3 1-15</inkml:trace>
  <inkml:trace contextRef="#ctx0" brushRef="#br1" timeOffset="16517.58">31210 3132 64 0,'21'-6'32'0,"18"3"-41"0,-25 3 61 16,8-3-52 0,6 0 0-16,0-1 0 0,0 1 0 15,-7 0-4-15,-3-3 0 16,-11 6-13-16,-7 0 1 15,-3 0-2-15,-1 6 1 16</inkml:trace>
  <inkml:trace contextRef="#ctx0" brushRef="#br1" timeOffset="16665.02">31154 3383 52 0,'14'10'26'0,"60"-20"-36"0,-53 1 52 0,4-1-46 16,0-5 0 0,-4 5-24-16,0-5 1 15</inkml:trace>
  <inkml:trace contextRef="#ctx0" brushRef="#br1" timeOffset="17032.99">31655 3499 39 0,'-4'10'19'0,"-3"-57"0"0,7 21 23 0,0 1-40 0,-3-19 0 15,-1-12 0-15,4-13 1 16,0 3-4-16,4-6 0 16,-1 3 3-16,4 0 0 15,4 22 0-15,-1 13 1 16,-3 5-1-16,11 11 1 16,0-8-1-16,3 8 1 0,-3 11-6 15,-1 14 1-15,-13 11-10 16,-8-5 1-16,-10 0-8 15,-7-1 1-15</inkml:trace>
  <inkml:trace contextRef="#ctx0" brushRef="#br1" timeOffset="17209.68">31450 3280 58 0,'11'31'29'0,"13"-40"-30"16,-13 9 52-16,7 0-49 15,3 3 0-15,7-6 0 16,4-7 0-16,-4-5-7 16,4-14 1-16,0 7-11 15,-1 0 0-15,-3-9-3 16,11 9 0-16</inkml:trace>
  <inkml:trace contextRef="#ctx0" brushRef="#br1" timeOffset="17436.39">32195 3016 56 0,'3'3'28'0,"-24"4"-40"0,10 2 54 16,-6 0-41-16,-8 7 0 15,-3 3 1-15,-4 12 0 0,4 4-2 16,0-4 0-16,6 7 2 15,1 6 1-15,7 9-3 16,7-15 0-16,7-10-11 16,11-9 1-16,6-16-6 15,4-9 0-15</inkml:trace>
  <inkml:trace contextRef="#ctx0" brushRef="#br1" timeOffset="17650.93">32424 3092 43 0,'-14'25'21'0,"-43"9"-23"15,40-25 34-15,-1 7-29 16,-3 12 0-16,-7-18 1 16,-8 15 0-16,-2 16-5 0,2 3 0 15,1-10 3-15,3 1 1 16,8-10-10-16,6-7 1 15,11-8-8-15,7-10 1 16</inkml:trace>
  <inkml:trace contextRef="#ctx0" brushRef="#br1" timeOffset="17856.82">32163 3280 42 0,'0'12'21'0,"0"10"-23"0,0-16 32 0,3 4-30 16,1 2 0-16,-1 1 0 15,4-1 1-15,0 4-3 16,1-6 0-16,2-10-4 16,1-7 0-16,-4-5-5 15,3-4 0-15</inkml:trace>
  <inkml:trace contextRef="#ctx0" brushRef="#br1" timeOffset="18064.43">32381 2856 57 0,'29'72'28'0,"2"51"-32"15,-20-86 56-15,10 1-53 0,4 15 0 16,0 7-5-16,-8-4 1 16,-10-2-2-16,-10-1 0 15,-15-6-10-15,-7 3 1 16</inkml:trace>
  <inkml:trace contextRef="#ctx0" brushRef="#br1" timeOffset="21049.44">1969 7482 48 0,'-4'6'24'0,"4"6"-11"0,0-12 24 15,0 0-36-15,0 0 1 16,0 0 0-16,4-6 1 31,3-3-3-31,3-10 0 0,-3-12 2 0,14-10 0 16,8-19 0-16,13-9 0 15,7-9 0-15,11-13 0 0,7-3-2 16,-7 0 1-16,-7 3-2 16,4 16 1-16,-15 12-1 15,-3 6 1-15,-7 10-2 16,-4 3 1-16,0 10 0 15,-14 9 0 1,4 9 0-16,-4 10 1 0,-7 12-1 16,0 10 0-16,-7 15 0 15,-7 16 0-15,-4 7 0 16,1 11 0-16,-11 8 1 16,10 5 0-16,-3 10 0 15,3-4 0-15,8 1 0 16,3-3 0-16,3-17-2 15,4-11 1-15,-3-13-4 16,3-13 1-16,4-9-5 16,-4-13 0-16,-7-16-7 15,0-5 0-15</inkml:trace>
  <inkml:trace contextRef="#ctx0" brushRef="#br1" timeOffset="21245.16">2205 7256 54 0,'0'0'27'0,"10"-16"-28"0,1 10 50 0,10 0-48 16,14-4 1-16,8-2-1 16,3-4 0-16,0-3-7 15,10 0 1-15,-3-3-11 16,7-6 0-16</inkml:trace>
  <inkml:trace contextRef="#ctx0" brushRef="#br1" timeOffset="21516.22">3179 6682 58 0,'-11'69'29'0,"-17"19"-29"0,17-63 44 16,1 6-44-1,-1 16 1-15,4 13 0 16,7 9 0-16,-11 0-2 0,11-6 0 16,-7-13-1-16,7-19 1 15,-3-15-3-15,3-19 1 16,0-19-5-16,3-13 0 15,4-9-8-15,-3-6 0 16</inkml:trace>
  <inkml:trace contextRef="#ctx0" brushRef="#br1" timeOffset="21935.46">3083 6654 34 0,'18'-10'17'0,"0"7"-5"0,-8 3 21 0,1-9-29 16,-1-4 1-16,11-6 1 15,11-2 1-15,4 8-8 16,-5 4 0-16,-3 2 7 16,4 14 0-16,-4 15-2 15,-6 9 1-15,-5 7-2 16,-17 2 0-16,0 4-2 16,-17 0 1-16,-1 0-3 15,-7 0 0-15,-10-3-3 16,3-7 1-16,1-6-2 15,2-3 1-15,8-9-2 16,0-10 0-16,3-6 1 16,8-9 0-16,10 3 1 15,3-4 1-15,15 4 3 0,10 3 0 16,0 6 3-16,4 6 0 16,-4 4 1-16,-3 3 0 15,3 6 0-15,-7 9 1 16,1-3-3-16,2 0 0 15,-3 7-1 32,-6-4 0-47,-1 1-4 0,0-4 1 0,-4-6-8 16,1-7 1-16,3-11-7 0,-3-14 0 0</inkml:trace>
  <inkml:trace contextRef="#ctx0" brushRef="#br1" timeOffset="22715.51">4184 6638 57 0,'14'-12'28'0,"-17"12"-29"15,3-7 51-15,-8 4-49 16,5-3 0-16,-15 3 1 16,-13 6 1-16,-8 6-4 15,-7 1 1-15,-3 12 2 16,-4 12 0-16,-7 4-2 16,10 15 0-16,8 4-2 0,14 8 1 15,7 1-1-15,10-12 0 16,22-7-1-16,10-13 0 15,10-15 1-15,19-7 0 16,6-18 1-16,-6-19 1 16,-8-6-1-16,-3-10 1 15,-11-3-3-15,-7-6 1 16,0-7-8-16,-10 4 0 16,-4-10-6-16,-7 7 1 0</inkml:trace>
  <inkml:trace contextRef="#ctx0" brushRef="#br1" timeOffset="23061.16">4703 6506 67 0,'14'10'33'0,"-14"-29"-40"15,0 19 65-15,0 0-58 16,7 0 0-16,-14 3 0 16,-4 3 1-16,-14 13-1 15,-3 6 0-15,-18 0 0 16,4 13 0-16,-7 6 0 16,-1 12 0-16,8 7 0 15,3 0 0-15,18 6 0 16,21-10 1-16,10-5-1 0,19-14 1 15,20-11-1-15,11-7 0 16,-7-16-4-16,0-12 0 16,-4-7-9-16,-3-6 1 15,-7-12-7-15,-4 0 0 16</inkml:trace>
  <inkml:trace contextRef="#ctx0" brushRef="#br1" timeOffset="23542.14">6389 6967 58 0,'7'0'29'0,"-7"-6"-31"0,-7 3 51 16,7 3-46-16,-4-3 1 16,-3 0 0-16,-3 0 1 15,-8-1-7-15,4 1 0 16,-11 6 2-16,1 10 1 16,2 6-4-16,5 12 1 15,6 7-2-15,11-7 0 16,0-3-2-16,11-3 1 0,10-6-1 15,7-9 1-15,-10-1-1 16,13-15 0-16,-2-19-9 16,10 0 1-16</inkml:trace>
  <inkml:trace contextRef="#ctx0" brushRef="#br1" timeOffset="23827.28">6766 7093 47 0,'0'6'23'0,"-17"-34"-18"15,13 15 36-15,-6-9-40 16,-8-12 1-16,0-1 0 16,4-12 1-16,-7-9-4 15,7-1 1-15,0-8 1 16,3 5 1-16,11 4 0 15,0-4 0-15,11 7-1 0,3 6 0 16,4 12-1-16,-1 7 1 16,-3 12-6-16,0 7 1 15,-3 6-11-15,-11 3 1 16,-7 0-3-16,0 6 0 16</inkml:trace>
  <inkml:trace contextRef="#ctx0" brushRef="#br1" timeOffset="23994.09">6339 6742 75 0,'18'40'37'0,"21"-27"-46"0,-7-10 80 0,10-6-72 0,18-3 1 0,7-7-1 16,0 1 0-16,-7-1-6 15,0 4 1-15,-11-1-16 16,-10 1 1-16</inkml:trace>
  <inkml:trace contextRef="#ctx0" brushRef="#br1" timeOffset="24582.94">8259 7096 56 0,'0'22'28'0,"0"-19"-24"16,0-6 35-16,0-10-37 16,0-5 1-16,0-14 0 15,0-18 0-15,0-10-4 16,0 1 0-16,3-23 3 16,4 1 1-16,0 2-3 15,0-2 1-15,7 12 0 16,0 6 1-16,11 0-1 15,7 10 0-15,-4 6-1 16,7 9 1-16,-6 16-3 16,-8 13 0-16,-4 9-3 0,1 13 0 15,-7-1-10-15,-1 7 0 16,-17 6-3-16,-7-3 0 16</inkml:trace>
  <inkml:trace contextRef="#ctx0" brushRef="#br1" timeOffset="24758.93">8117 6757 62 0,'-10'38'31'0,"24"-19"-30"0,-3-19 61 0,10 3-60 0,3 0 0 0,15 0 0 16,7-3 0-16,3 3-5 15,8-3 1-15,-15-3-6 16,1 3 1-16,-1-9-14 15,0-4 1-15</inkml:trace>
  <inkml:trace contextRef="#ctx0" brushRef="#br1" timeOffset="28241.18">3298 8309 64 0,'0'-6'32'0,"-7"-9"-29"0,7 11 32 0,-3 1-34 15,-4 3 0-15,-4 3 0 16,-10 1 0-16,0 5-3 15,-7 7 1-15,7 2-1 16,-4 11 0-16,11-4-2 16,3 6 0-16,1-3-2 15,-1-3 1-15,11-6 2 16,11-6 0-16,-1-7 1 16,4-9 0-16,11-7-4 15,7-5 1-15,-4-13-7 16,7-1 1-16</inkml:trace>
  <inkml:trace contextRef="#ctx0" brushRef="#br1" timeOffset="28585.6">3489 8394 49 0,'-11'44'24'0,"-6"-9"-23"0,13-29 40 16,4-3-41-16,-7 0 0 15,4-3-1-15,3 0 1 16,0 0-1-16,0 0 1 16,3-9-2-16,4-4 1 15,4-3-2-15,3-5 1 16,4-1-1-16,-1 6 1 16,4-9 0-16,-3 0 0 0,3 0 2 15,4 9 0-15,0 7 4 16,-4 9 0-1,0 3 1-15,-3 9 1 0,3 7-1 16,-11 12 0-16,8-6-2 16,-7-3 0-16,-1-3-6 15,4-3 0-15,4-10-9 16,10-6 1-16,0-19-6 16,4-3 1-16</inkml:trace>
  <inkml:trace contextRef="#ctx0" brushRef="#br1" timeOffset="29186.98">5969 7751 56 0,'-18'10'28'0,"4"-20"-28"0,4 10 53 0,-1 3-51 16,-3 1 1-16,0 2 0 16,-7 0 0-16,3 4-5 15,-10-1 1-15,0 7 2 16,-4 2 1-16,0 1-4 16,0 3 0-16,4-6-1 15,0-4 1-15,7 7-1 16,3 3 1-16,4 3 0 15,3 3 0-15,4 1 1 16,0 8 0-16,4 4 1 16,-4 6 0-16,3-6 0 15,-6 6 0-15,3 3 0 16,-4-3 0-16,0 3 0 16,1-3 0-16,-1 0 1 15,1-6 0-15,10-3 1 0,0-4 1 16,10-9 0-16,1 4 1 15,6-11-1-15,8-8 0 16,7-7-4-16,3-3 1 16,4-6-9-16,-4-7 1 15,1-21-11-15,2-1 0 16</inkml:trace>
  <inkml:trace contextRef="#ctx0" brushRef="#br1" timeOffset="29443.25">6057 8052 72 0,'-10'44'36'0,"-8"13"-43"15,14-38 63-15,1 9-56 16,-4-3 1-16,0 6-1 15,0 4 0-15,3-4-2 16,-3 0 0-16,4-6-4 16,6-3 1-16,4-6-10 15,4-3 1-15,6-16-6 16,5-7 1-16</inkml:trace>
  <inkml:trace contextRef="#ctx0" brushRef="#br1" timeOffset="29639.69">6304 8350 56 0,'0'32'28'0,"-7"30"-31"0,0-49 51 16,-4 3-47-16,-3 5 0 16,-3 8-1-16,-1-4 1 15,4-3-4-15,3-7 0 0,8-8-4 16,3-7 0-16,14-13-10 15,7-6 1-15</inkml:trace>
  <inkml:trace contextRef="#ctx0" brushRef="#br1" timeOffset="30101.3">6668 7999 73 0,'7'31'36'0,"3"-6"-44"15,-3-25 69-15,0 4-61 16,4-4 1-16,3 0 1 16,7-4 0-16,7-2-2 15,-3 3 0-15,-4-3 0 16,4 0 1-16,-15 2-1 0,5 8 1 31,-15 11-8-31,-4-5 1 16,-3 2-3-16,-4 1 0 15,1-1-1-15,6 1 0 16,-6-1 1-16,3 1 0 16,3 3 5-16,4-4 1 15,4 1 2-15,3 2 1 16,3 1 1-16,4 3 0 15,4-4 2-15,-4-5 0 0,0 2 0 16,4 1 1-16,-7 0 0 16,-4 2 0-16,-4 4-1 15,-3 6 0-15,-3 0-3 16,-8 0 0-16,-10 0-5 16,-7 0 0-16,-4-3-10 15,4-9 0-15</inkml:trace>
  <inkml:trace contextRef="#ctx0" brushRef="#br1" timeOffset="30852.52">7193 7751 57 0,'0'10'28'0,"0"-13"-30"16,7-4 46-16,4 7-42 15,3 0 0-15,4-3 5 16,10-3 0-16,7-7-8 15,0 4 1-15,1 0 4 16,2-4 1-16,-2 0-2 0,-5 1 0 16,-2 3-3-16,-8 2 1 15,-4 1-3-15,-2 3 1 16,2 6-3-16,-10 10 1 16,0 5-1-16,0-5 0 15,-3 12-1-15,-1 16 1 16,1 3 0-16,3 9 1 15,4 0 1-15,6 4 1 16,1 5 0-16,7-5 1 0,-11-1 1 16,3 4 1-16,-6-1 0 15,-11-12 0-15,-11 10-1 16,-13-7 0-16,-8 0-4 16,-3 4 1-16,-15-1-15 15,-17-6 1-15</inkml:trace>
  <inkml:trace contextRef="#ctx0" brushRef="#br1" timeOffset="32867.53">24765 11342 41 0,'0'22'20'0,"7"9"-7"15,-3-21 20-15,3 2-30 16,-4 7 1-16,4 3 2 16,-3 3 0-16,-1 9-8 15,1-5 1-15,-4 5 4 16,0 13 1-16,0 0-3 16,-4-9 1-16,4-7-5 15,-3-6 1-15,3 0-15 16,7-15 1-16</inkml:trace>
  <inkml:trace contextRef="#ctx0" brushRef="#br1" timeOffset="33557.67">24821 12649 44 0,'4'19'22'0,"3"9"-10"0,-3-15 26 0,-1-4-33 15,-3 13 0 1,0 16 3-16,0 6 0 0,0 15-11 15,0 10 1-15,0 7 2 16,0-10 1-16,4-4-12 16,-1-8 1-16,1-17-9 15,6-12 1-15</inkml:trace>
  <inkml:trace contextRef="#ctx0" brushRef="#br1" timeOffset="34831.75">29587 11749 38 0,'0'16'19'0,"-3"6"-11"16,6-16 20-16,-3 4-27 15,-3 5 1-15,3 11 2 16,0 8 1-16,0 13-6 16,0 10 1-16,0-14 2 15,0 4 1-15,0-3-9 16,-4-3 1-16,1-10-9 16,3-2 1-16</inkml:trace>
  <inkml:trace contextRef="#ctx0" brushRef="#br1" timeOffset="35536.08">29471 12671 59 0,'11'19'29'0,"3"6"-32"0,-11-15 52 15,4-4-46-15,4 0 0 16,7 1 0-16,10-1 1 16,4 3-6-16,-1 1 1 15,5-1 2-15,-5 0 1 16,-10 1-2-16,-6 5 0 16,-8 1-2-16,-11 3 1 15,-10 0-2-15,-4 0 1 16,-6-7-2-16,-5 1 0 0,1-4 0 15,4 1 1 1,6 2 0-16,4 1 0 0,7-1 2 16,7 7 0-16,7-3 2 15,10 6 0-15,12 6 2 16,2-3 0-16,8 0 0 16,4 6 0-16,-8-2-1 15,-7-1 1-15,-7-3-2 16,-14-3 0-16,-14 3-2 15,-17 3 0-15,-19 0-7 16,-6-3 1-16,-8-12-10 16,-10-4 0-16</inkml:trace>
  <inkml:trace contextRef="#ctx1" brushRef="#br2" timeOffset="35123.33">20172 8015 0,'0'0'16,"0"0"-16,0 0 16,0 0-16,0 0 15,0 0 1,0 0-16,0 0 16,0 0-1,0 0-15,0 0 16,0 0-1,0 0-15,0 0 16,0 0 0,0 0-16</inkml:trace>
  <inkml:trace contextRef="#ctx0" brushRef="#br2" timeOffset="40731.91">24818 10890 58 0,'3'-15'29'0,"-3"-1"-25"0,0 16 29 0,-3 0-33 0,-4-3 1 0,0 3 0 15,-7 3 0-15,-4 0-2 16,0 0 1-16,-3 3 0 16,0 4 1-16,0-1-2 15,3 7 1-15,1 3-2 16,3 9 1-16,6 3-1 16,5 1 1-16,10 5 0 15,7-2 1-15,4-4 3 16,3-6 0-16,4-6 1 15,-4-10 1-15,0-9 0 16,-3-6 1-16,-1-6-2 16,-3-1 1-16,-3-9-3 15,-4-6 0-15,-7-3-1 16,-4 2 0-16,-3 1-1 16,0 6 0-16,-3 3-1 0,-8 7 1 15,-7 6-1-15,-3 12 1 16,4 6-1-16,-5 17 0 15,5-7-1-15,6 6 1 16,0 0 0-16,4 0 0 16,4-3 0-16,6 0 1 15,11-6 0-15,11-3 0 16,6-7 1-16,5-6 0 16,2-9 1-16,1-6 0 0,-4-4-1 15,-3-3 1 1,-7-6-1-16,-4-6 0 0,-7-4-1 15,-7-2 1-15,-4 5-2 16,-3 1 1-16,-3 6-1 16,-4 3 1-16,-8 9 0 15,1 13 0-15,-3 3-1 16,-1 10 1-16,7 9-1 16,1 9 1-16,3-6-1 15,3-3 1-15,4 0-1 16,7-6 1-16,7-4 0 15,7-2 0-15,7-7 0 16,0 3 0-16,1-15-1 16,-1-4 1-16,-4-6 0 15,-3-6 0-15,-3 3 0 16,0-3 0-16,-4 3 0 16,-4-3 0-16,-3-6 0 0,-3 3 0 15,-1 3 0-15,1 6 0 16,-1 3 0-16,-3 4 1 15,4 2-1-15,-5-2 1 16,1 12-1-16,4 0 1 16,-4 3-1-16,0 6 1 15,-4 7-2-15,1 3 0 16,-4 3-3-16,3 3 1 16,0-3-10-16,4-7 1 15,4-15-8-15,13-3 1 16</inkml:trace>
  <inkml:trace contextRef="#ctx0" brushRef="#br2" timeOffset="42533.39">29457 6864 41 0,'14'22'20'0,"-3"-19"-13"0,-11-3 28 0,3-6-33 15,1 3 1-15,-4-4 2 16,0-2 0-16,-4-1-7 16,-3 7 1-16,-3-6 4 15,-8 9 0-15,0-3-2 16,1 3 1-16,-5 0-1 15,5 3 0-15,-4 9-1 16,3 1 1-16,0 3-1 16,4 3 0-16,4 2 0 15,6-2 1-15,4 0-1 16,11 0 1-16,10-3-1 16,7-7 1-16,0 0 0 15,-3-5 0-15,0-8 0 16,-4 1 1-16,0-6-1 15,-7-4 0-15,-3-6 0 0,-8-6 1 16,-3 3-2-16,4 4 1 16,-8 2 0-16,-3 3 0 15,-7 4-1-15,-11 0 1 16,-3 12-2-16,-4 6 1 16,1 13-2-16,-1 3 1 15,4 0-1-15,3 3 1 16,4-2 0-16,10-1 0 15,4 0 0-15,11-6 1 0,10-10 1 16,11-3 0-16,6-6 2 16,1-6 0-16,-4-3 0 15,-3-4 0-15,-4-3-1 16,-3 1 1-16,-4-10-1 16,0-1 0-16,-7-5-2 31,0 12 1-31,-7 1-2 0,-3 2 1 0,-4 6 0 15,-8 4 0-15,-2 3-1 16,-1 6 1-16,-7 7 0 16,4 5 0-16,0 7-1 15,3-3 0-15,1 0 0 16,6 0 0-16,4-1 1 16,7 1 0-16,7-3 0 15,7 0 0-15,8-7 0 16,2-3 1-16,1-6 0 15,-4-3 0-15,-3-6-1 0,-1-4 0 16,-6-2-1-16,3-4 1 16,-7 0 0-16,0 0 0 15,-3 0-1-15,-1-3 1 16,-3 4-1-16,-3 2 1 16,-8 6 0-16,-3 10 0 15,-7 7-1-15,0 2 1 16,0 4-1-16,3 2 1 15,0 1-1-15,4 0 1 16,0-7-1-16,7 4 1 16,0-4-1-16,7 0 1 0,3 1 0 15,8-4 1-15,3 0-1 16,4-6 0-16,-1 0-1 16,1-6 1-16,-4 0 0 15,-3-4 0-15,-1-2-1 16,-3-1 0-16,-3-2 0 15,-1-7 1-15,-3 3 0 16,0 0 0-16,-3 10-1 16,-1-1 1-16,-3 4 0 15,0 3 1-15,-3-3-1 16,-4 9 1-16,-1 6-1 16,-2 7 1-16,-1-4-1 15,4 4 1-15,0 3-1 16,7-3 1-16,0-4-3 15,7 4 1-15,0-4-5 16,3-2 0-16,1-4-13 16,-4-6 1-16</inkml:trace>
  <inkml:trace contextRef="#ctx0" brushRef="#br2" timeOffset="45610.1">9021 7381 53 0,'0'7'26'0,"17"-14"-14"15,-10 7 26-15,4 0-33 16,3 0 0-16,0 0 1 16,7-3 1-16,11 0-10 15,10 0 1-15,8-3 6 16,10-1 0-16,7 1-7 0,3 3 1 16,-13 0-7-1,-15-3 1-15,4 2-12 0,-14-2 1 16</inkml:trace>
  <inkml:trace contextRef="#ctx0" brushRef="#br2" timeOffset="45853.01">9038 7754 61 0,'-17'26'30'0,"31"-11"-22"0,-4-15 49 0,4 3-53 15,0-3 1-15,18 0 1 16,18-3 0-16,6 0-8 16,15-3 0-16,3 0 2 15,0-1 1-15,-11 7-8 16,-10 0 0-16,-7 3-14 16,-7-6 1-16,-11-6-3 15,-7-1 1-15</inkml:trace>
  <inkml:trace contextRef="#ctx0" brushRef="#br2" timeOffset="48507.07">10936 6412 52 0,'4'7'26'0,"-4"5"-14"15,0-9 26-15,0 7-37 16,0 5 1-16,-4 4 3 16,-6 3 1-16,-8 9-6 15,-3 4 0-15,0 6 3 16,-8 6 1-16,-6-6-2 15,-7 6 0-15,-1-4-2 0,5-2 0 16,6-6-2 0,7-7 1-16,4-3-2 15,14-3 1-15,10-9-1 0,15-4 0 16,10-3 0-16,11-3 1 16,7-3 0-16,7 0 0 15,3 0 1-15,-3 0 1 16,0 0 0-16,-10 0 1 15,-5 0 0-15,-6-3 0 16,-7-3-1-16,-4-3 1 0,-7 2-1 16,-7-5 1-16,-10-4-2 15,-4-3 1-15,-8-9-1 16,-2-16 1-16,-8 0-1 16,-3-9 0-16,3-7 0 15,0 7 0-15,8 3-6 16,3-7 1-16,10 4-10 15,4 9 0-15</inkml:trace>
  <inkml:trace contextRef="#ctx0" brushRef="#br2" timeOffset="48972.42">11543 6902 56 0,'-4'15'28'0,"1"-59"-27"0,3 32 46 0,0-20-44 16,-4-8 1-16,1-14 0 15,-8-12 1-15,4-12-7 16,4-3 1-16,6-4 3 15,1 13 1-15,6-13-2 16,4 0 1-16,8 16-2 16,6 0 1-16,4 13-2 15,-1 15 0-15,1 19-3 16,-7 13 1-16,-4 9-7 16,-7 12 0-16,-3 17-10 15,-11-1 1-15</inkml:trace>
  <inkml:trace contextRef="#ctx0" brushRef="#br2" timeOffset="49170.99">11381 6569 73 0,'10'22'36'0,"22"-13"-37"0,-18-5 66 15,11-4-63-15,10 3 0 16,14-6 0-16,4-1 0 15,0 4-5-15,-7 4 0 16,-7-1-5-16,-7 0 1 16,-11 3-15-16,-14-3 0 0</inkml:trace>
  <inkml:trace contextRef="#ctx0" brushRef="#br2" timeOffset="49544.3">10463 7369 60 0,'4'9'30'0,"17"-12"-17"0,-10 0 41 16,10 3-49-16,21 0 1 16,18 0 2-16,25 3 0 15,31 0-11-15,18-3 1 16,11 0 5-16,3-12 1 15,-10-7-8-15,-22-3 1 16,-21 3-10-16,-21 3 1 16,-21-2-12-16,-14 8 0 15</inkml:trace>
  <inkml:trace contextRef="#ctx0" brushRef="#br2" timeOffset="50248.71">10827 8316 63 0,'-4'44'31'0,"-6"-7"-34"0,3-27 49 16,0 2-47-16,-1 4 1 16,-6 0-1-16,-10 2 1 15,-8 7 0-15,-3 1 0 16,-4-1-1-16,0-3 1 0,4-4-1 16,3-2 1-16,4-3 0 15,3-1 0 1,-3 1-1-16,7-4 1 0,3 4-1 15,-3-1 0 1,10 4 0-16,4 6 1 0,4 0-1 16,6 0 0-16,8 3 0 15,3-6 1-15,14-1 0 16,4-2 1-16,10 0-1 16,8-4 1-16,-4 1-1 15,-4-4 1-15,0-2-1 16,-7-4 0-16,-3-3-1 15,-4-3 0-15,-3-7 0 16,-4-2 0-16,-3-4 0 16,-4-3 1-16,-7-3 0 15,-3-3 0-15,-4-3 0 0,-7-3 1 16,-4 2 0-16,-7-8 0 16,4-1-3-16,-3 7 1 15,-5-7-5-15,-2-3 0 16,10 1-10-16,3-4 1 15</inkml:trace>
  <inkml:trace contextRef="#ctx0" brushRef="#br2" timeOffset="50914.73">11740 8212 54 0,'15'16'27'0,"-12"-22"-24"0,-3 6 43 0,0 0-44 15,0 3 1-15,-3 6-2 16,-15 7 0-16,-10 0-2 16,-4 12 0-16,-10 6 1 15,-8 7 1-15,-3 9-3 16,11 0 0-16,3-3-2 15,4-3 1 1,14-28-14 0,3-16 1-16</inkml:trace>
  <inkml:trace contextRef="#ctx0" brushRef="#br2" timeOffset="51106.25">11388 8184 44 0,'17'28'22'0,"12"44"-7"0,-19-47 26 0,4 19-37 0,7 3 0 15,4 10 3-15,3-1 0 16,8-6-11-16,2-2 0 16,1-14 0-16,0-15 0 0,-7-13-13 15,-11-15 0-15</inkml:trace>
  <inkml:trace contextRef="#ctx0" brushRef="#br2" timeOffset="51739.01">12347 7328 48 0,'0'6'24'0,"25"-6"-13"16,-14-3 25-16,3 0-34 15,14-3 0-15,11-4 1 16,7-2 0-16,13-7-5 16,9 3 1-16,-1 4-5 0,-7 2 1 15,-15 4-11-15,-6 9 1 16</inkml:trace>
  <inkml:trace contextRef="#ctx0" brushRef="#br2" timeOffset="51916.95">12397 7642 73 0,'21'53'36'0,"42"-37"-44"0,-31-16 67 0,14 0-60 15,17-10 1-15,4-6-19 16,-3-5 1-16,-8-14 7 16,-3 10 1-16</inkml:trace>
  <inkml:trace contextRef="#ctx0" brushRef="#br2" timeOffset="54484">13716 6974 34 0,'0'9'17'0,"-18"13"-11"15,15-19 17-15,-1 3-20 16,-3 1 1-16,0-4 5 15,0 6 0-15,0-6-10 16,0 0 1-16,0-3 6 16,3-9 1-16,-3-3-2 15,0-14 0-15,0-11-3 16,-3-4 1-16,-1-12-2 16,-3-4 0-16,3-9-1 15,1-3 0-15,3 0-1 16,3-6 0-16,1 9-1 15,-1 4 0-15,8 2 0 16,6 10 0-16,4 3 1 0,11 12 0 16,0 7-1-16,0 9 1 15,-1 10-4-15,-3 9 1 16,1 12-5-16,-5 10 1 16,-6 3-5-16,-4 10 0 15,-4 3-1-15,-10-1 0 16</inkml:trace>
  <inkml:trace contextRef="#ctx0" brushRef="#br2" timeOffset="54679.35">13406 6811 47 0,'-22'15'23'0,"26"-8"-23"0,-4-7 51 0,11-4-48 15,3 1 1-15,7 6 3 16,0-3 0-16,0-6-9 15,7 0 0-15,11 0 5 16,3-1 1-16,1 1-9 16,-1 0 0-16,0-1-14 15,-6-8 1-15</inkml:trace>
  <inkml:trace contextRef="#ctx0" brushRef="#br2" timeOffset="55009.84">14132 6325 53 0,'-3'9'26'0,"-1"7"-19"0,1-10 36 15,-4 3-41-15,0 7 0 16,-4 3 0-16,-3 9 1 16,-4 6-4-16,-3 4 1 15,0 0 2-15,-4 12 0 16,4 0-1-16,3 3 0 0,4 7-2 16,7-7 0-16,7-6-3 15,11-12 0-15,6-10-6 16,1-13 0-16,3-12-8 15,0-15 0 17</inkml:trace>
  <inkml:trace contextRef="#ctx0" brushRef="#br2" timeOffset="55474.61">14132 6626 73 0,'0'18'36'0,"4"-14"-42"0,3-8 69 16,3 1-60 0,8 3 1-16,0 3 2 0,6 1 1 15,1-8-9-15,-4 4 1 16,-3 0 4-16,-4 4 0 15,-3-4-4-15,-4 0 0 16,-4-7-3-16,-3 1 0 16,-3 3-2-16,-4 3 1 15,0 3-2-15,0 0 1 0,-1 0 0 16,5 0 1-16,3 1 2 16,3 2 0-16,1 0 1 15,3 0 0-15,0 4 1 16,0-1 1-16,4 4 0 15,-1-1 1-15,-3 4-1 16,0 0 1-16,0-1-1 16,-7 1 0-16,-3-7 0 15,-4 4 0-15,-7 3-2 16,-11 6 0-16,-3-1-5 16,0-2 0-16,3-6-10 15,4-7 1-15</inkml:trace>
  <inkml:trace contextRef="#ctx0" brushRef="#br2" timeOffset="55780.68">14436 6331 60 0,'14'53'30'0,"14"-9"-29"0,-17-31 51 0,3 5-51 16,0 11 1-16,-4-4 0 15,-6 12 1-15,-8 10-4 16,-6 0 0-16,-8 0-4 15,1-6 1-15,-5-6-15 16,5-20 1-16</inkml:trace>
  <inkml:trace contextRef="#ctx0" brushRef="#br2" timeOffset="56229.37">14979 6679 61 0,'-14'34'30'0,"21"1"-21"0,-4-29 45 0,4 0-51 16,4 1 0-16,10-7 1 16,7-7 0-16,4 1-6 15,7-6 1-15,3-4-2 16,1 0 0-16,-1 1-14 16,-3 2 1-16,-7 0-6 15,3-5 1-15</inkml:trace>
  <inkml:trace contextRef="#ctx0" brushRef="#br2" timeOffset="56635.75">15670 6858 55 0,'0'18'27'0,"0"-18"-28"0,0 0 48 16,0-6-43-16,-3-3 0 15,-4 2 1-15,-4-18 1 16,-3-9-8-16,-4-4 0 16,1-18 5-16,-4-10 0 0,7-9-4 15,-1-1 1-15,5-5-1 16,3 18 0-16,0-9 0 31,3 0 0-31,4 6 0 16,4 7 1-16,6 8 1 15,4 14 0-15,8 12-1 16,2 9 1-16,1 13-3 0,0 9 1 0,-1 10-4 16,-2 3 0-16,-5 3-7 15,-3-4 0 1,-7 4-6 15,-10 3 0-15</inkml:trace>
  <inkml:trace contextRef="#ctx0" brushRef="#br2" timeOffset="56810.68">15455 6481 60 0,'11'25'30'0,"13"7"-28"0,-16-26 55 16,6 3-56-16,7-5 1 15,4-4-2-15,3-4 1 16,0-5-5-16,0 3 1 16,4-4-8-16,-4-2 0 15,-3-10-8-15,0 0 0 16</inkml:trace>
  <inkml:trace contextRef="#ctx0" brushRef="#br2" timeOffset="57087.05">16118 6265 60 0,'-28'3'30'0,"-14"32"-35"0,31-20 52 0,-3 7-46 16,-7 6 1-16,-7 10 1 15,0 15 1 1,3 26-5 0,14 2 1-16,11-9-2 0,7-18 1 15,15-17-10 1,-1-15 1-16,3-15-8 16,1-7 1-16</inkml:trace>
  <inkml:trace contextRef="#ctx0" brushRef="#br2" timeOffset="57461.32">16267 6478 68 0,'3'22'34'0,"4"38"-41"0,-7-45 63 0,0-5-56 16,0 2 1-16,0 7-1 16,0 0 1-16,0-3-5 15,0-1 0-15,0-2-6 16,0-4 0-16,0-9-9 16,-7 0 1-16</inkml:trace>
  <inkml:trace contextRef="#ctx0" brushRef="#br2" timeOffset="57749.84">16383 6202 60 0,'21'69'30'0,"-17"6"-25"0,6-53 50 0,8 7-53 0,0 5 1 0,-1 1-1 15,-3-7 1-15,0 0-5 16,-7 10 0-16,-7 6-3 16,-10 0 1-16,-15 3-16 15,-17 3 0-15</inkml:trace>
  <inkml:trace contextRef="#ctx0" brushRef="#br2" timeOffset="60999.3">22327 11044 25 0,'-3'0'12'0,"-4"16"-2"16,7-13 12-16,-4 3-21 15,1 0 1-15,-1 1 2 16,4-4 1-16,0 0-5 16,0 0 0-16,0-3 6 15,0 3 0-15,0-3 0 16,4 0 0-16,-1 0 0 15,4 0 1-15,0 0-1 16,-3 3 1-16,3-3-3 16,7-3 1-16,7 0-1 0,11 3 0 15,10 0-2 1,4 0 1-16,11 0-2 0,-1 0 1 16,-3 0-4-16,-7-6 0 15,-11-1-7-15,-7 1 1 16,-10-10-12-16,-18 1 1 15</inkml:trace>
  <inkml:trace contextRef="#ctx0" brushRef="#br2" timeOffset="61451.48">22987 10931 47 0,'0'16'23'0,"-4"-23"-13"0,4 7 30 15,0 0-34-15,4 0 0 16,0 4 2-16,3-4 1 15,0 0-12-15,7 0 0 16,3 3 6-16,1-3 0 16,3 0-7-16,0-7 0 15,1 1-11-15,-1-6 0 16,0-10-4-16,4 6 0 0</inkml:trace>
  <inkml:trace contextRef="#ctx0" brushRef="#br2" timeOffset="61676.18">23463 10818 47 0,'7'31'23'0,"-10"-24"-14"16,3-7 40-16,0 0-47 15,0 0 0-15,7-3 0 16,-4-1 1-16,4 1-5 15,4 0 1-15,3 3-3 16,4-3 1-16,-1-3-14 16,5-4 1-16,2-8-1 0,1 2 0 15</inkml:trace>
  <inkml:trace contextRef="#ctx0" brushRef="#br2" timeOffset="61869.39">23820 10862 34 0,'0'3'17'0,"0"-9"-24"0,0 6 31 16,3-6-26-16,4-4 0 15,4 4-12-15,-1-3 0 16,4-4 13-16,-3 4 1 0</inkml:trace>
  <inkml:trace contextRef="#ctx0" brushRef="#br2" timeOffset="62111.64">24095 10796 40 0,'31'0'20'0,"-2"-19"-12"16,-19 16 42-16,4 6-45 15,1 0 0-15,2 1 3 16,1-1 0-16,-1 0-11 0,1-3 0 16,0 3-3-16,-4-9 1 15,-7-7-13-15,0-2 1 16</inkml:trace>
  <inkml:trace contextRef="#ctx0" brushRef="#br2" timeOffset="62877.05">22334 6842 55 0,'0'25'27'0,"4"-12"-20"15,-1-7 41-15,-3-3-44 16,7 3 1-16,11 1 0 16,14-1 0-16,17-3-8 15,8-3 1-15,6 0-2 0,-3 3 1 16,-10 0-16-16,-19-9 0 15</inkml:trace>
  <inkml:trace contextRef="#ctx0" brushRef="#br2" timeOffset="63283.03">23393 6880 42 0,'14'34'21'0,"14"-21"-15"0,-10-17 20 16,-1 1-27-16,12-3 1 15,2-3-9-15,5-10 1 16,2 9 1-16,1-12 0 16</inkml:trace>
  <inkml:trace contextRef="#ctx0" brushRef="#br2" timeOffset="63521.98">24306 6801 45 0,'7'13'22'0,"8"-10"-20"16,-12-3 36-16,4 0-38 15,0 0 1-15,4-3-1 16,-1-4 1-16,8-5-8 15,0-1 1-15,3-2-8 16,-4-4 1-16</inkml:trace>
  <inkml:trace contextRef="#ctx0" brushRef="#br2" timeOffset="63763.75">24853 6713 49 0,'7'10'24'0,"4"-10"-25"0,-8-3 40 16,4 3-40-16,0-7 1 16,4 1-3-16,0-3 0 15,3-1 0-15,0 1 0 16,4 3-9-16,-4-1 0 15,-4-5-2-15,-3-1 1 0</inkml:trace>
  <inkml:trace contextRef="#ctx0" brushRef="#br2" timeOffset="63988.17">25372 6663 41 0,'14'3'20'0,"7"-3"-28"15,-14-3 41-15,4 0-33 16,-1 0 1-16,1 0 0 16,7 3 0-16,-1-3-3 15,4 0 1-15,0-4-10 0,1-5 1 16</inkml:trace>
  <inkml:trace contextRef="#ctx0" brushRef="#br2" timeOffset="64227.47">25961 6597 38 0,'14'47'19'0,"11"-43"-16"0,-18-4 26 0,0 0-29 16,0 0 0-16,3-7 1 15,1 4 0-15,0-3-1 16,-1 0 0-16,1-4-3 16,-1 1 1-16,5-1-9 15,-5-12 0-15</inkml:trace>
  <inkml:trace contextRef="#ctx0" brushRef="#br2" timeOffset="64499.1">26536 6651 39 0,'14'6'19'0,"14"-9"-16"0,-17 0 29 15,-1 3-32-15,1 0 0 16,3 0-1-16,0-3 1 16,-3-1-2-16,-1-2 0 15,1 0-7-15,0 0 1 16,-1-4-4-16,-3-6 1 15</inkml:trace>
  <inkml:trace contextRef="#ctx0" brushRef="#br2" timeOffset="64769.77">27115 6654 30 0,'21'0'15'0,"7"0"-14"16,-18-3 26-16,1 3-27 16,0 0 0-16,3 0-1 15,0 0 1-15,0-3 0 0,-3 3 0 16,-1-7-4-1,1 4 1-15,-1-6-6 16,4-7 0-16</inkml:trace>
  <inkml:trace contextRef="#ctx0" brushRef="#br2" timeOffset="65007.6">27725 6641 31 0,'21'0'15'0,"0"13"-19"0,-14-13 25 0,0 0-21 16,0 0 0-16,0 0-1 15,-3 0 1-15,3-3-4 16,0 0 1-16,0-4-5 15,0-8 1-15</inkml:trace>
  <inkml:trace contextRef="#ctx0" brushRef="#br2" timeOffset="65239.15">28166 6669 31 0,'14'19'15'0,"7"-3"-17"0,-14-13 27 15,0 3-26-15,0-3 1 16,0 1-2-16,0-4 1 16,4-4-5-16,-4-2 0 15,4-6-3-15,-4 2 1 16</inkml:trace>
  <inkml:trace contextRef="#ctx0" brushRef="#br2" timeOffset="65457.35">28653 6657 25 0,'42'0'12'16,"14"9"-12"-16,-41-6 23 0,2 4-23 16,1-4 1-16,-1 0 0 15,-2 0 0-15,-1-3-4 16,-4-3 0-16,-6 0-5 16,-8-7 1-16</inkml:trace>
  <inkml:trace contextRef="#ctx0" brushRef="#br2" timeOffset="66497.83">21075 11103 37 0,'-4'13'18'0,"4"25"-9"16,0-29 18-16,0 0-23 0,0-2 0 15,0-4 4-15,0-3 0 16,0-13-9-16,0-2 0 16,0-23 6-16,-3-9 1 15,-1-16-3-15,1 4 1 16,-1-13-3-16,-3-4 1 15,0 7-2-15,4-6 0 16,3 9-2-16,7 7 1 16,7 8-1-16,3 8 0 15,5 8 0-15,-1 16 0 16,0 10-4-16,0 9 1 0,-7 6-7 16,-3 10 0-16,-8-1-3 15,-6 7 0 16</inkml:trace>
  <inkml:trace contextRef="#ctx0" brushRef="#br2" timeOffset="66675.95">20821 10918 59 0,'32'16'29'0,"31"3"-33"0,-38-16 59 0,10-3-56 15,8-6 1-15,-1 0-2 16,-3-1 1-16,-8-2-6 16,-6 3 1-16,-4-10-11 0,-3-3 0 15</inkml:trace>
  <inkml:trace contextRef="#ctx0" brushRef="#br2" timeOffset="67034.5">21491 10658 57 0,'0'16'28'0,"-17"9"-31"0,13-22 45 0,-7 0-42 16,-3 10 1-16,-10 9 0 15,3 3 0-15,-1 3-1 16,1 3 0-16,4 7 1 16,-1 6 0-16,11-3-1 15,3-7 1-15,11-6-5 16,11-3 1-16,3-9-8 16,4-6 1-16,3-4-7 15,0-12 1-15</inkml:trace>
  <inkml:trace contextRef="#ctx0" brushRef="#br2" timeOffset="67216.64">21625 10909 57 0,'-10'25'28'0,"3"3"-36"0,7-18 54 16,0 2-46-16,0 4 0 16,0 0 0-16,0 2 0 15,0-8-3-15,3-4 1 16,4-9-11-16,4-6 1 16,-1-20-3-16,1 1 0 0</inkml:trace>
  <inkml:trace contextRef="#ctx0" brushRef="#br2" timeOffset="67441.78">21795 10574 62 0,'-4'43'31'0,"8"20"-37"16,-1-50 62-16,4 6-56 15,0 9 1-15,-3 3-3 16,-1 0 1-16,-6 7-2 16,3 6 1-16,-7 0-9 15,-11 0 1-15,-14-7-8 0,4-2 0 16</inkml:trace>
  <inkml:trace contextRef="#ctx0" brushRef="#br2" timeOffset="68191.48">20987 7055 39 0,'-14'50'19'0,"3"1"-13"0,8-42 26 0,-1 0-27 0,0-2 0 0,1-1 2 16,-1-6 0-16,-6-10-8 16,3-11 0-16,-4-14 7 15,4-9 0-15,4-6-2 16,3-16 0-16,0-6-1 16,3-16 0-16,4 0-2 15,4-6 1-15,10 10-2 16,7 2 0-16,4 7-1 15,-4 15 1-15,0 16-2 16,-3 10 1-16,10 18-8 16,-28 26-2-1,-7-1 1 17,-10 10-8-32,-8 0 0 0</inkml:trace>
  <inkml:trace contextRef="#ctx0" brushRef="#br2" timeOffset="68381.9">20701 6792 45 0,'4'31'22'0,"24"-18"-17"0,-14-10 35 15,11 0-39-15,3 3 1 16,4-3-2-16,3 4 1 16,4-4-5-16,3 0 1 0,-3-6-11 15,-4-4 0-15</inkml:trace>
  <inkml:trace contextRef="#ctx0" brushRef="#br2" timeOffset="68606.03">21459 6591 50 0,'-14'28'25'0,"-24"4"-26"16,27-23 37-16,-3 7-36 16,-4 6 0-16,1 3 1 15,-5 3 0-15,8 10-2 16,4 2 1-16,6 4-6 0,4-9 0 16,7-13-8-1,4-10 1-15</inkml:trace>
  <inkml:trace contextRef="#ctx0" brushRef="#br2" timeOffset="69029.86">21579 6663 67 0,'11'32'33'0,"-4"-20"-38"0,-7-12 63 0,4 0-57 15,3 0 0-15,3-3 0 16,4 0 1-16,4 0-3 16,0 0 1-16,-4-1 0 15,0-2 1-15,-4 3-2 16,-3 0 1-16,-7 3-2 16,-3 3 1-16,-8 3-3 15,-3 1 1-15,-3 2-2 16,3 3 1-16,-4 1-1 15,4-4 0-15,0 1 0 16,3-1 0-16,4 1 2 16,7-1 1-16,4 0 1 15,6 1 0-15,4-4 2 16,4 0 0-16,3 1 0 16,-3 2 0-16,-1 1-1 15,-3 5 0 1,-3-2 0-16,-11 2 0 0,-7 4-2 0,-4 0 1 15,-3 3-5-15,-7-3 1 16,3-4-9-16,1-8 0 16</inkml:trace>
  <inkml:trace contextRef="#ctx0" brushRef="#br2" timeOffset="69304.73">21848 6566 70 0,'21'85'35'0,"21"-67"-48"0,-28-5 66 0,7 18-56 16,-10-6 0-16,-15 10-6 16,-20 12 1-16,-5 3-4 15,-9-3 0-15</inkml:trace>
  <inkml:trace contextRef="#ctx0" brushRef="#br2" timeOffset="71043.03">29489 7184 21 0,'0'25'10'0,"3"-57"-5"15,-3 32 10-15,4 4-14 16,-4 2 1-16,0 3 2 16,0 4 1-16,0-1-5 15,0 4 0-15,0 3 4 16,0 3 1-16,0-3-1 15,0 9 0-15,-4 3-1 0,4 4 0 16,-3 2-1-16,-1 7 1 16,4-6-2-16,0 9 1 15,4-6-1-15,-1 6 0 16,1 3-1-16,-1 6 0 16,1-2 0-16,-4-1 1 15,0 3-1-15,3 4 0 16,1 0 0-16,-1-1 0 15,4-2 0-15,1 2 0 16,-5-2 0-16,1-7 0 0,-1 9 0 16,-3-5 0-16,4-4-1 15,-4-6 1 1,0 0 0-16,3-4 1 0,1 4-1 16,-1 0 0-1,1-3 2-15,-1 0 0 0,4 3-1 16,-3 3 1-1,-4-3-1 1,0 6 1-16,0 0-1 0,0 0 1 0,0 3-2 16,-4-2 1-16,1-1-2 15,3-3 1-15,-4-6 0 16,1-1 0-16,-1 1 0 31,1 3 1-15,-1-3-1-16,4 6 0 0,0 3 0 0,0-6 0 0,0 6 0 15,0 0 0-15,0 0 0 0,4-6 0 16,3 6 0 0,0-3 0-16,0 1 0 15,3 2 0 1,1-3 0-16,-4-3 0 0,-3 9 0 0,-1-3 0 16,1 3 0-16,-4 4 0 15,0-4 0-15,-4 0 0 16,1 4-2-16,-1-4 0 15,1-6-3-15,-1-3 1 16,0 0-5-16,-3-3 0 16,4 0-5-16,3-13 1 15</inkml:trace>
  <inkml:trace contextRef="#ctx0" brushRef="#br2" timeOffset="72212.7">30431 8582 52 0,'10'32'26'0,"-6"-7"-17"15,-4-19 26-15,-4 3-34 16,-3 4 1-16,-3 3 1 16,-5 6 0-16,-6 6-4 15,-3 3 0-15,-1-9 2 16,0 3 1-16,1 3-1 16,-1 1 0-16,0-4-1 15,4 0 0-15,3 0 0 16,4-6 1-16,7-4-1 15,4-2 1-15,10-1-1 16,3-2 0-16,8-4-1 16,7-3 1-16,6 0-1 0,8-3 1 15,3 0 0 1,1 0 0-16,-8 4 0 0,-3-1 0 16,-7 0-1-16,-8 3 1 15,-6 0-1-15,-11-2 1 16,-4 2-1-1,-3-6 0-15,0 3 0 0,0-9 0 16,0-10 1-16,0-15 1 16,-4-4 0-16,4-9 0 15,4 0-2-15,-1-3 1 16,8 3-12-16,3 0 1 0,-4 4-6 16,4 8 1-16</inkml:trace>
  <inkml:trace contextRef="#ctx0" brushRef="#br2" timeOffset="72620.47">30695 9024 49 0,'4'16'24'0,"-1"-19"-27"0,1-6 42 16,3-10-38-16,0-9 0 15,-4-16 0-15,1-16 0 16,-1-15-2-16,5-7 1 15,-5-2 1-15,4-20 0 16,-3 7-1-16,3 3 1 16,3 3-1-16,1 28 1 15,-1 13 0-15,5 12 0 0,2 20 0 16,1 18 0 0,-1 9-2-16,1 10 1 0,-4 6-8 15,-3 9 1-15,-8-5-8 16,-6-1 0-16</inkml:trace>
  <inkml:trace contextRef="#ctx0" brushRef="#br2" timeOffset="72795.37">30614 8601 68 0,'14'25'34'0,"67"-3"-37"16,-52-22 64-16,16 0-62 15,12 0 1-15,3-3-11 16,-11 3 1-16,-6 3-5 16,-22-3 1-16</inkml:trace>
  <inkml:trace contextRef="#ctx0" brushRef="#br2" timeOffset="74795.47">13508 7607 35 0,'-21'22'17'0,"3"-6"-5"16,15-13 17-16,-1 0-23 16,0-3 1-16,4 0 5 15,0 0 0-15,15-6-13 16,13-4 0-16,32 1 11 16,39-1 0-16,35 1-4 0,53 0 1 15,35 2-4 1,39-2 1-16,25-4-3 0,-1-5 0 15,-6-1-3-15,-25-3 1 16,-14 6-7-16,-32-3 0 16,-42 7-14-16,-46-4 1 15</inkml:trace>
  <inkml:trace contextRef="#ctx1" brushRef="#br2" timeOffset="74118.67">10054 6970 0</inkml:trace>
  <inkml:trace contextRef="#ctx0" brushRef="#br2" timeOffset="79404.89">14079 8297 57 0,'-3'-25'28'0,"6"53"-19"0,-3-28 28 16,4-6-33-16,-4 6 1 15,0 6 3-15,0-6 1 0,7 3-9 16,0 0 0-16,11-6 7 15,13 3 1-15,8 3-3 16,7-6 1-16,0-6-3 16,-7 3 1-16,-8 2-4 15,-6 4 0-15,-11 4-3 16,-7 2 1-16,-10 3-2 16,-4 1 1-16,-4 2-3 15,-3 7 1-15,3 0-1 16,-3 3 1-1,0 0 0-15,4 0 1 0,3-4 1 16,3 1 1-16,1 0 2 16,3-3 0-16,7 3 1 31,7-4 1-31,0 1 0 0,3 0 0 0,-2 2-1 16,-1-2 0-16,-7 3-1 0,-11 9 1 15,-6 7-3-15,-15 2 0 16,-10-2-4-16,-4-4 0 15,4 0-12-15,3-9 1 16,0-3-2-16,7-9 1 16</inkml:trace>
  <inkml:trace contextRef="#ctx0" brushRef="#br2" timeOffset="79676.61">14630 8494 64 0,'-7'7'32'16,"14"-1"-32"-16,-4 0 66 0,4 1-62 15,4-1 0-15,7 0 0 16,10-6 1-16,7-3-8 15,7-6 1-15,8 5-1 16,-1-2 0-16,4-6-13 16,-11-4 0-16,-10-3-7 15,-7 3 1-15</inkml:trace>
  <inkml:trace contextRef="#ctx0" brushRef="#br2" timeOffset="79900.67">15561 7986 69 0,'0'41'34'0,"-18"63"-42"0,18-63 62 15,-3-1-55-15,3 23 1 0,0 22-8 16,7 12 0-16,4-3 0 15,-1 6 1-15,-10-18-12 16,0-7 1-16</inkml:trace>
  <inkml:trace contextRef="#ctx1" brushRef="#br2" timeOffset="76099.39">20906 7783 0,'0'0'16,"0"0"0,0 0-1,0 0 1,0 0 0,0 0-1,0 0 1,0 0-1</inkml:trace>
  <inkml:trace contextRef="#ctx0" brushRef="#br2" timeOffset="84088.24">25090 11100 25 0,'3'10'12'0,"4"-17"-3"16,-7 7 12-16,0 0-19 15,0 0 0-15,7-6 2 16,4 3 1-16,-1-3-5 0,4 0 0 16,-3 2 4-16,0 4 1 15,3 0-1-15,0 0 1 16,4 0-2-16,-1 0 1 16,-3 0-1-16,0 0 0 15,4-3-1-15,0 0 0 16,3 0 0-16,0 0 1 15,4-3 0-15,-1 6 0 16,5-7-1-16,-1 7 0 16,4 0-1-16,-4-6 1 0,0 3-1 15,-3-3 0-15,-4 2-1 16,0-2 1-16,0 0 0 16,0-3 1-16,4-1-1 15,0 7 0-15,3 0 0 16,0 0 1-16,-3 0-1 15,0-4 0-15,-1 7-1 16,1 0 1-16,-4-3-1 16,7 0 1-16,1 0-1 15,-1-3 0-15,4 3 0 16,-4-4 0-16,0 1 1 16,0-3 0-16,-3 2 0 15,-4 1 0-15,-3 3 0 16,-1 0 0-16,5 0 0 15,-1-4 0-15,0 1-1 16,0 3 0-16,0 0 0 0,0 0 0 16,4 3 0-1,-4 0 0-15,0 0-1 0,-3 3 1 16,3-3 0-16,0 0 1 16,1-3-1-16,-1 0 0 15,3 3 0-15,1 0 0 16,-4-4 0-16,4 1 1 15,-4 0-1-15,0 0 1 16,0 3-1-16,-3 0 1 16,3 0-1-16,-3 0 0 15,0-3 0-15,-4 3 0 32,3-3 0-32,1 3 0 15,-4 0 0-15,4-3 0 0,-1-1 0 0,4 8 1 0,-3-1-2 16,7-3 1-16,0 0 0 15,-1-3 0-15,-3 3 0 16,8 0 0-16,-1 0 0 16,0 0 0-16,0-4 0 15,4 4 1-15,-4-3-1 16,4 3 0-16,-4-3 0 16,0-3 0-16,1 6-1 15,-5-10 1-15,5 7 0 16,2-6 0-16,8 0-1 15,0-1 1-15,0 4 0 16,0 0 0-16,3 2 0 16,-3-5 1-16,3 3-1 0,0-4 0 15,1 4 0-15,-1 0 1 16,-7 3-1-16,1 3 0 16,2-7 0-16,5 4 0 15,-1 0 0-15,-3 0 0 16,3 0-1-16,1 0 1 15,-5 3 0-15,5 0 0 16,-1-3-1-16,0-1 1 16,1 1 0-16,-5 3 1 15,-6 0-1-15,0 0 0 0,7 3 0 16,0 1 0-16,3-1 0 16,4 0 0-16,-4-3-1 15,0-3 1-15,4 3 0 16,-3 0 0-16,-1 0 0 15,0-3 0-15,-3 3-1 16,0 0 1-16,-7-4-1 16,-1 4 1-16,8 0 0 15,0-3 0-15,3 3 0 16,-3 0 0-16,-4 3-1 16,-3-3 1-16,-4 4 0 15,1-4 0-15,-5 3-1 16,-3-6 1-16,-3 6-1 15,0 0 1-15,-4 0 0 16,0 0 1-16,-3 7-2 16,-1-1 1-16,-3 3-1 15,-3-2 1-15,-4-4-1 0,3 0 1 16,-3 1-1-16,4-1 0 16,-1 0 0-16,1 1 1 15,-1-4-1-15,1 3 0 16,-1-3-1-16,1 0 0 15,-4 3-1-15,0-2 0 16,0-1-1-16,3 0 0 16,1 0 0-16,0-3 1 15,-4 0-1-15,3 0 0 16,-3 0-4-16,0-6 1 16,4-13-7-16,-8 0 0 0</inkml:trace>
  <inkml:trace contextRef="#ctx0" brushRef="#br2" timeOffset="85366.58">27122 10178 39 0,'7'7'19'0,"0"-4"-3"15,-4 0 19-15,-3 3-31 16,0 1 0-16,0 2 2 16,-3 3 1-16,-4 1-8 15,0 6 0-15,-4 3 6 16,0 3 0-16,-3 3-3 0,-3 7 1 16,-5-1-2-16,5-3 1 15,-1-9-2-15,4-3 0 16,0-3-1-16,3-4 1 15,1-2 0-15,-1-4 0 16,8 0 0-16,3-3 1 16,10 1-1-16,4-1 0 15,8 0 0-15,6 0 1 16,7 0-1-16,4 0 1 16,0-3-1-16,-4-3 0 15,-7 3 0-15,-7 0 0 16,-3 0 0-16,-4 0 0 0,-3 0-1 15,-4 0 0-15,0 0-1 16,0 0 1-16,-7 0-1 16,0 0 1-16,-4-9 0 15,-3-7 0-15,-7-9-1 32,0-6 1-32,0-4 0 0,0-2 1 0,3 2-5 15,4-3 1-15,7 10-13 16,-3-3 1-16</inkml:trace>
  <inkml:trace contextRef="#ctx0" brushRef="#br2" timeOffset="86087.13">27735 10116 48 0,'22'25'24'0,"-15"-3"-24"0,-7-19 31 16,-4 3-31-16,-10 7 0 0,-4 2-1 15,-6 4 0-15,-5 6 1 16,-2 0 1-16,2 4-1 16,1 2 0-16,0-3-3 15,7-6 0-15,3-3-9 16,4-7 1-16,7-12-2 16,11-9 1-16</inkml:trace>
  <inkml:trace contextRef="#ctx0" brushRef="#br2" timeOffset="86267.43">27534 10094 47 0,'14'53'23'0,"8"-6"-24"0,-12-34 48 16,4 15-46-1,4 3 0-15,10 10 0 0,11 6 1 16,0-3-8-16,0 3 1 15,-4-9-9-15,-3-7 0 16</inkml:trace>
  <inkml:trace contextRef="#ctx0" brushRef="#br2" timeOffset="89133.28">28942 10802 30 0,'0'13'15'0,"7"12"-2"15,-7-25 15 1,0 0-27-16,0-6 1 0,0-4 0 15,0-8 1-15,0 2-4 16,0-9 0-16,-4-7 2 0,1-8 1 16,-1 5-2-16,1-6 1 15,-4-6-2-15,0 0 1 16,0 3 0-16,0 4 1 16,3-4-1-16,1 3 0 15,-1 0 0-15,1 10 0 16,3 12 1-16,0-3 0 15,3 6 0-15,1 4 1 16,3 6 0-16,0 9 0 16,3 6 0-16,-3 7 1 0,7 0-1 15,15 2 1-15,9-2-1 16,19 0 0-16,17-10 0 16,7-3 1-16,25-6-2 15,-4-6 0-15,-6-1-6 16,-22-2 0-16,-25-1-11 15,-17 13 0-15</inkml:trace>
  <inkml:trace contextRef="#ctx0" brushRef="#br2" timeOffset="93578.73">8618 10580 41 0,'4'3'20'0,"21"-6"-13"16,-15 0 20-16,8-4-25 0,7-2 0 15,6 3 0-15,8-4 1 16,7-2-4-16,-7-4 1 16,0-3 1-16,-1 7 0 15,-9 2-6-15,-5 7 1 16,-6 9-9-16,-18 1 1 16</inkml:trace>
  <inkml:trace contextRef="#ctx0" brushRef="#br2" timeOffset="93788.93">8537 10881 59 0,'-7'41'29'0,"21"-23"-25"0,-7-14 52 0,7 2-51 16,8 0 0-16,2 0 1 15,15-2 0-15,11-8-9 16,6-2 0-16,4-3 1 15,-4-4 1-15,-3 1-18 16,-10-7 1-16,-15 6-3 16,0 1 0-16</inkml:trace>
  <inkml:trace contextRef="#ctx0" brushRef="#br2" timeOffset="94704.35">10770 9717 56 0,'0'-3'28'0,"-3"3"-27"0,-1 0 51 15,-6 0-49-15,-8 0 0 16,-3 0 0-16,-7 0 1 16,-4 3-6-16,4 4 1 15,-1 2 3-15,1 7 1 0,0 3-4 16,3 6 1-16,1 3-2 16,2 6 1-16,5-8-2 15,6-8 1-15,4-2-1 16,11-7 0-16,6-5 1 15,11-11 1-15,8-2 0 16,2-4 0-16,1-2 0 16,0-4 1-16,-4 0-2 15,0-3 1-15,-3 6-1 16,-4 1 0-16,-7 2 0 16,0 7 1-16,-3 6 0 15,-4 12 1-15,-3 14 0 16,-4 5 0-16,-4 10 1 15,-3 15 1-15,-4 1-1 16,-3 8 0-16,0 1-1 16,4 0 1-16,6-9-3 0,1-14 1 15,6-5-12-15,4-19 1 16,-7-13-4-16,0-6 0 16</inkml:trace>
  <inkml:trace contextRef="#ctx0" brushRef="#br2" timeOffset="95004.79">11024 10056 65 0,'-7'41'32'0,"11"-32"-31"0,-1-6 65 0,4 1-62 15,4-1 0-15,10-3 0 16,11-3 1-16,10-7-8 16,4-6 1-16,-7 1-2 15,0-1 1-15,-8 0-19 16,-6 4 0-16,-7 2-1 15,-4-2 1-15</inkml:trace>
  <inkml:trace contextRef="#ctx1" brushRef="#br2" timeOffset="91162.84">7087 8037 0,'0'0'16,"0"0"0</inkml:trace>
  <inkml:trace contextRef="#ctx0" brushRef="#br2" timeOffset="96160.99">11875 9714 62 0,'-4'7'31'0,"8"27"-25"16,-4-25 31-16,-4 10-35 15,0 16 1-15,1-4 1 16,-4 16 0-16,0 10-8 15,0-1 1-15,0 4-1 16,0-13 1-16,0-7-15 16,0-24 0-16</inkml:trace>
  <inkml:trace contextRef="#ctx0" brushRef="#br2" timeOffset="96609.72">10326 10668 49 0,'-7'3'24'0,"14"-3"-12"0,-7 0 30 0,7 3-37 16,3 0 1-16,5 3 4 15,2 4 1-15,11-1-13 16,25 1 1-16,14-4 9 16,22 0 1-16,27-6-4 15,25-16 1-15,21-6-3 16,15-9 0-16,-11 6-6 0,-8-13 0 16,-17-2-12-1,-24-1 1 1,-22-3-10-16,-17 16 0 15</inkml:trace>
  <inkml:trace contextRef="#ctx0" brushRef="#br2" timeOffset="97168.54">10488 11260 69 0,'0'7'34'15,"7"-4"-35"-15,0-3 57 0,7-3-53 16,15-4 0-16,9 1 1 15,5 3 0-15,-8 0-6 16,-3 6 1-16,-4 0 3 16,-3 3 1-16,-8-3-3 15,-6 1 0-15,-1-1-2 16,-6 0 0-16,-1 0-1 16,-3 3 0-16,-3 4-1 0,-1 5 0 15,-3 7-1-15,0-3 1 16,-3 3 0-16,-1-6 0 15,1-1 2-15,3 1 0 16,-1-3 0-16,8-4 1 16,4 4 1-16,7-4 1 15,6 4 2-15,8-4 0 16,7 3 0-16,-1 4 1 16,-6-3-1-16,-4 2 1 15,-7 4-2-15,-3-3 1 16,-22 6-4-16,-10 9 0 0,-3 1-5 15,-8-1 0-15,-7-3-5 32,0-6 0-17,4-6-8-15,10-10 0 16</inkml:trace>
  <inkml:trace contextRef="#ctx0" brushRef="#br2" timeOffset="97519.49">11148 11452 66 0,'-14'15'33'0,"10"-8"-29"0,4-7 59 16,0 3-60-16,4 0 1 15,3-3 2-15,7 3 0 16,7 0-8-16,7-3 0 16,-3 0 2-16,0-3 0 15,3 0-9-15,0-3 0 0,4-7-15 16,0-9 1-1</inkml:trace>
  <inkml:trace contextRef="#ctx0" brushRef="#br2" timeOffset="97738.64">11776 11116 66 0,'-11'19'33'0,"-3"31"-29"16,7-31 49-16,0 9-52 15,-4 16 0-15,4 19-2 16,0 3 1-16,4 9-5 16,-1 3 1-16,1-6-9 0,-1-12 1 15,4-16-8-15,7-10 1 31</inkml:trace>
  <inkml:trace contextRef="#ctx0" brushRef="#br2" timeOffset="98261.78">12421 10664 52 0,'-3'19'26'16,"-11"-12"-21"-16,14-7 43 0,-4 0-42 0,4 0 1 15,0 3 3-15,4-3 1 16,3 0-14-16,14 0 0 16,11 0 7-16,6 0 1 15,-2-3-9-15,-1-1 0 16,-7 4-17-16,-7-3 1 0,-10 3-2 15,-15 0 1-15</inkml:trace>
  <inkml:trace contextRef="#ctx0" brushRef="#br2" timeOffset="98426.35">12354 10918 55 0,'7'19'27'0,"7"-6"-30"0,-6-13 53 0,-1 0-50 0,7 0 1 0,10-3-2 32,5 0 1-32,9-4-6 15,5-2 1-15,6-1-11 16,-3-8 0-16</inkml:trace>
  <inkml:trace contextRef="#ctx0" brushRef="#br2" timeOffset="98982.28">13882 9871 59 0,'10'16'29'0,"-13"-13"-33"0,-1-6 48 15,-6 6-43-15,-8 3 0 16,-7 7 0-16,-10-1 1 0,-4-2-3 16,-7 5 1-16,4 7 0 15,0 7 1-15,-1-1-3 16,1 0 1-16,7-3-2 16,7-9 1-16,6 3-1 15,15 3 0-15,14-7 1 16,11 4 0-16,3 0 0 15,15 0 1-15,13 3 1 32,0 0 1-32,-3-4-1 0,-11 1 0 15,-3 0 0-15,-11 0 0 16,-14 0-1-16,-10-1 0 16,-11 4 0-16,-11-3 0 0,-3 3 0 15,-4-12 1-15,4-4-1 16,7-3 1-16,3-3 1 15,4-3 1-15,3-3 0 16,8-13 1-16,10-3 1 0,11-3 0 31,49-38 2-31,0-3 0 16,-7 3-5-16,-4 16 1 31,-10 13-11-31,-7 6 0 0,-18 3-8 0,-3 9 1 16</inkml:trace>
  <inkml:trace contextRef="#ctx0" brushRef="#br2" timeOffset="99254.47">13219 10793 77 0,'7'16'38'0,"42"-23"-47"0,-21-2 72 0,18-4-62 16,7-2 1-16,25-4-1 16,-1-3 1-16,-3-3-6 15,-10 9 0-15,-11 7-7 16,-14 6 0-16,-15-4-11 15,-10 4 1-15</inkml:trace>
  <inkml:trace contextRef="#ctx0" brushRef="#br2" timeOffset="99645.61">13377 11091 68 0,'-7'6'34'0,"18"10"-34"0,-1-13 57 16,5 0-54-16,13 0 0 15,-7 0 0-15,11-3 1 0,10 0-6 16,4 4 1-16,-4-1 3 16,-6 3 0-16,-8 3-3 15,-7 4 1-15,-11 3-2 16,-10 2 0-16,-3-2-3 15,-8 0 0-15,-6 3 0 16,-4-1 1-16,-1 7 0 16,1 7 0 15,4 2 3-31,2 4 0 31,5 6 2-31,3 3 1 31,3-9-1-31,1-4 1 16,3-3-2 0,14-9 0-16,14-9-3 0,11-7 1 0,14-15-10 0,3-23 1 15,-3-15-7-15,-10 3 0 0</inkml:trace>
  <inkml:trace contextRef="#ctx0" brushRef="#br2" timeOffset="100346.17">14612 10580 58 0,'0'9'29'0,"4"-6"-25"0,-4-3 50 0,0 0-50 15,3-3 0-15,1 0 1 16,10 0 1-16,10 0-8 16,15 0 0-16,0 3 4 15,0-3 0-15,0-1-7 16,-1 1 0-16,-9 0-16 16,-8 0 0-16</inkml:trace>
  <inkml:trace contextRef="#ctx0" brushRef="#br2" timeOffset="100540.25">14605 10853 62 0,'11'25'31'0,"20"-13"-31"0,-13-9 44 15,3 1-44-15,11-1 0 16,7-3-1-16,3-3 1 15,4-4-7-15,0-2 0 16,7-10-10-16,-18 0 0 16</inkml:trace>
  <inkml:trace contextRef="#ctx0" brushRef="#br2" timeOffset="100859.72">15695 10219 60 0,'0'-6'30'0,"-10"25"-30"15,2-10 48-15,-6 4-45 16,-3 5 1-16,-4 8 1 15,-4 2 0-15,-3 3-7 16,-1 7 1-16,5 9 4 0,3 3 0 16,6 0-3-1,8-9 0-15,14 0-4 0,15-4 1 16,9-12-6-16,12-12 1 16,-1-10-12-1,11-19 1-15,0-15 0 0,-4-13 0 16</inkml:trace>
  <inkml:trace contextRef="#ctx0" brushRef="#br2" timeOffset="101039.54">16006 10204 52 0,'-11'15'26'0,"-17"79"-25"0,17-62 53 16,-10 8-50-16,-11 17 0 0,-3 6 0 15,0 6 1-15,-4 12-8 16,0 19 0-16,-3 10 1 31,-1-6 1-31,5-7-9 0,2-25 1 16,12-25-10-16,10-16 1 0</inkml:trace>
  <inkml:trace contextRef="#ctx0" brushRef="#br2" timeOffset="101849.49">16320 10066 45 0,'-4'-22'22'0,"8"-19"-7"16,-4 31 23-16,3-8-36 0,4-14 1 15,-7 1 1 1,0 3 1-16,-3 3-6 0,-4 3 0 16,-4-3 3-16,-14 9 1 15,-17 6-1-15,-11 7 0 16,-18 6-1-16,-6 10 0 15,3 9 0-15,-11 16 0 16,-10-1-4-16,-4 17 1 16,-3 8-5-1,6 10 0-15,12 22-2 0,10 10 1 16,10 12-3-16,15 19 0 16,17 6 7-16,14 3 0 15,11-15 5-15,14-13 0 16,25-22 3 15,28-19 0-15,28-15 2-16,22-16 0 0,24-19-1 0,21-25 0 0,-17-19 0 0,-1-22 1 0,-17-25-1 15,-21-28 1-15,-18-13-2 16,-25-18 1-16,-24-13-5 16,-32-3 1-16,-24 0-19 15,-22 0 0-15</inkml:trace>
  <inkml:trace contextRef="#ctx0" brushRef="#br3" timeOffset="112584.87">23273 12477 7 0,'10'3'3'0,"15"-12"1"15,-14 2 3-15,3-5-7 16,3 2 1-16,1-5 4 16,0-4 0-16,-4 0-4 15,0 0 0-15,4 1 3 16,3-1 1-16,-4 0 1 16,4 0 0-16,-3 3-1 15,3 1 0-15,-3-4-2 16,0 0 1-16,-1-6 0 0,1 6 0 15,-1-3-1-15,5 0 0 16,-1 0-1 0,0 0 1-16,4 0 0 0,-1 0 0 15,5 1-1-15,-1-5 1 16,0 5-1-16,0-8 0 16,-3 4 0-16,0 0 1 15,-4 0-2-15,-4 0 0 16,12-3 0-16,-1-1 1 15,-3 1-1-15,3 3 0 16,4-6 0-16,-1-1 0 0,1 1 0 16,0-7 1-16,-4 7-1 15,4 0 0-15,3 3 0 16,-3-7 1-16,0 1-1 16,-1-1 0-16,-2 10-1 15,-1 0 1-15,-4 0-1 16,1 3 0-1,-7 0 0-15,-4 3 1 0,0 0-1 16,0 0 0-16,0-2 0 16,4-1 0-16,0 0 0 15,-1 3 0-15,1-6 0 16,-1 3 0-16,5 3 0 16,-5 0 0-16,1 0 0 15,0 0 0-15,-1-2 0 16,4 2 0-16,0-3 0 15,1 0 0-15,2 0 0 0,1-3 0 16,0 0 0-16,-1 0 0 16,1 3 0-16,0-3 0 15,3 9 0-15,-3 3 1 16,-4 1 0-16,0-1 0 16,-7-2-1-16,4-7 1 15,3 3-1-15,4-3 1 16,-1-3-1-16,5 3 1 15,-1 3-1-15,-3-3 1 16,-1 0 0-16,1 0 0 16,0 0-1-16,-1 0 1 0,1 3 0 15,0-2 0-15,-1-1-2 16,1-4 0-16,3 1 1 16,4 0 1-16,-4 0-1 15,0 0 1-15,-3-3 0 16,0 6 0-16,-4 3 1 15,0 0 0-15,4 1-2 16,0-1 1-16,3-3-1 16,0 0 1-16,0-3-1 15,-3 0 0-15,3 0 0 16,0 6 0-16,1-3-1 16,2-3 1-16,1 0 0 15,3-4 1-15,-3 1-1 16,-4 3 0-16,1 3 0 0,-1 0 1 15,-3-3-1 1,-4 3 1-16,0-3-1 0,4-3 1 16,-1 0-1-16,4 9 0 15,1-3 0-15,2 0 1 16,-2 0-1-16,-1 0 0 16,0 0 0-16,0 0 1 15,1 0-1-15,-1-3 1 16,7 3-1-16,-3 6 0 15,0-2 0-15,-4-7 1 16,0-1-1-16,-3-2 0 16,-1 0 0-16,-6 3 0 0,0 0 0 15,3 3 1-15,4 3-1 16,3 3 1-16,-4-2-1 16,8-8 1-16,-4 1-1 15,1-3 0-15,-1 6 0 16,0 0 0-16,7 0-1 15,-3 0 1-15,0 0 0 16,-4 0 0-16,4 0 0 16,0 1 0-16,-4 2 0 15,0 3 0-15,-3-12 0 16,-1 3 0-16,-6 0 0 16,0-7 1-16,6 4-1 15,5 0 0-15,-5 3 0 16,1 0 0-16,7 0 0 15,-8 6 1-15,8-9-1 16,3-10 0-16,-3 13 0 16,3-3 0-16,1-4 0 0,-1 1 1 15,0 0-1-15,-3-1 1 16,0 7 0-16,-4 3 0 16,-7-3-1-16,4-6 1 15,0-7-2-15,3 4 1 16,0-1 0-16,7 1 1 31,-3 2-1-15,3 1 0-16,-3 3 0 0,3-7 0 0,-3 10 0 0,3 3 1 15,4 0-1-15,0 0 0 16,-4-3 0-16,1-3 0 0,-8 0-1 16,-4-1 1-16,1 8 0 15,3-5 1-15,4-2-1 16,0 0 0-16,7-7 0 15,-8 7 1-15,1 0-1 16,3 3 1-16,1 0-1 16,-1-3 1-16,0 3-1 15,1-1 0-15,-1 1 0 16,0-3 1-16,0 3-1 16,-3 3 1-16,-7-6-1 15,3 3 0-15,4 0 0 16,3 0 1-16,0 0-1 15,1-1 0-15,-5 8 0 16,5 2 0-16,-1-6 0 16,0 3 0-16,4-3 0 15,0 0 0-15,-4-3 0 0,0 0 0 16,1 0 0-16,-8-3 1 16,0 3-1-16,7-3 0 15,4-4 0-15,0-2 0 16,0 12 0-16,0 0 1 15,-1-3 0-15,1 0 0 16,0-4-1-16,0 1 1 16,3 0-1-16,-3-3 0 15,0 9 0-15,-4-7 1 16,-7-5-1-16,4 3 1 0,3-4-1 16,1 4 1-16,2-1 0 15,1 4 0-15,0 3-1 16,0-3 1-16,3 0-1 15,1-1 1-15,2 4-2 16,1-3 1-16,-3-3 0 16,-5-4 0-16,-2-2 0 15,-5 5 1-15,5 4-2 16,2 0 1-16,5-4 0 16,-4-2 1-16,-1 3-1 15,1-1 0-15,0-2 0 16,3-1 0-16,1 1 0 15,-1-4 0-15,4 0 0 16,-7 10 0-16,-8-3-1 16,5 0 1-16,-1-1 0 15,7-2 0-15,1-4 0 0,-5 13 1 16,5-6-1 0,-1-7 0-16,-3 0 0 0,3-2 1 15,1 5-1-15,2-3 0 16,-2 4 0-16,-4-7 0 15,-8 10 0-15,5-7 0 16,2 4 0-16,5-1 1 16,-1-9-1-16,0 13 0 15,1-7 0-15,-1-2 0 16,0-1-1-16,4 3 1 16,-7-3 0-16,0 1 0 0,0 5 0 15,-4-12 0-15,-3 3 0 16,0 10 0-16,3-4 0 15,0 4 0-15,0-1 0 16,-3 1 0-16,0 5-2 16,-4-2 1-16,-3 12-4 15,-4 7 0-15,-7-4-6 16,-3 0 1-16,-1 4-14 16,-3-13 1-16</inkml:trace>
  <inkml:trace contextRef="#ctx0" brushRef="#br3" timeOffset="114807.19">32071 5378 47 0,'4'-4'23'0,"-1"14"-11"0,-3-4 23 15,0 0-35-15,-3 4 0 16,-8 5 1-16,-3 7 0 16,-7 0-2-16,-8 16 1 15,-6 6 0-15,-4 9 1 0,-3 10-1 16,7 0 0-1,3 9-2-15,4-10 0 0,0-11-3 16,3-4 1-16,4-13-7 16,7-12 1-16,3-6-4 15,0-23 0-15</inkml:trace>
  <inkml:trace contextRef="#ctx0" brushRef="#br3" timeOffset="115031.6">31792 5428 36 0,'14'34'18'16,"-10"1"-16"-16,0-26 30 0,-4 0-31 16,0 10 0-16,0 3 1 15,0 13 0-15,-4-10-3 16,0 9 1-16,4-5-1 15,4-1 1-15,-4-13-10 0,0-5 0 16,0-16-2-16,0-4 1 16</inkml:trace>
  <inkml:trace contextRef="#ctx0" brushRef="#br3" timeOffset="115361.65">32011 5603 55 0,'14'13'27'0,"21"-7"-33"16,-24-6 56-16,7 0-50 15,6 0 1-15,1 0-1 16,-4 0 1-16,-3 0-4 16,0 0 0-16,-8 3-12 15,-3-3 0-15,-10 0-1 16,-4 0 0-16</inkml:trace>
  <inkml:trace contextRef="#ctx0" brushRef="#br3" timeOffset="115527.01">31905 5838 41 0,'25'32'20'0,"21"-10"-20"0,-32-22 38 0,7 0-37 0,4 0 0 15,3-3-4-15,0-4 1 16,-3-2-10-16,-7-4 1 0</inkml:trace>
  <inkml:trace contextRef="#ctx0" brushRef="#br3" timeOffset="116157.78">32269 5842 43 0,'-7'22'21'0,"-1"-4"-18"15,8-18 29-15,0 4-31 0,0-4 1 16,0 0 1-16,0 0 0 16,0 0-4-16,0-4 0 15,4-8 2-15,3-4 1 16,4 0-2-16,-1 1 1 16,1-4-1-16,3 3 0 15,-3 7-1-15,-1 3 1 16,-3 6-1-16,0 0 1 15,-3 9-2-15,-4-3 0 16,0 1 0-16,0-1 1 0,-4 3 0 16,4 1 0-16,0-10 0 15,0 3 0-15,0 0 0 16,0-3 1-16,0 0 0 16,7-3 0-16,0 3 0 15,0-3 0-15,4-7 0 16,0 1 0-16,-1-4 0 15,1 1 0-15,-4-4 0 16,3 10 0-16,1-4 0 16,-4 4 0-16,4 3 0 15,-1 3 1-15,1-6-1 16,-8 6 0-16,1 9 0 16,-1 4 0-16,-3 2 0 15,0-5 0-15,0 2-1 16,0-2 1-16,-3 2-1 15,3 1 1-15,-4 2-5 16,1-2 1-16,-1 0-8 16,4-7 0-16</inkml:trace>
  <inkml:trace contextRef="#ctx0" brushRef="#br3" timeOffset="116414.02">32798 5704 46 0,'-11'15'23'0,"-28"42"-28"0,25-45 40 0,-7 13-34 15,-4 7 1-15,-3 9-1 16,0-1 1-16,3-5-5 15,4-10 1-15,7-6-8 16,7-16 0-16,7-13-3 16,7-5 0-16</inkml:trace>
  <inkml:trace contextRef="#ctx0" brushRef="#br3" timeOffset="116661.55">32635 5791 39 0,'4'73'19'0,"3"-33"-17"0,-3-27 36 16,-1 3-38-16,4 9 0 15,0-3 0-15,4 0 0 16,-4-4-2-16,0-2 1 16,0-7-8-16,0-2 0 15,-7-17-4-15,0-2 1 16</inkml:trace>
  <inkml:trace contextRef="#ctx0" brushRef="#br3" timeOffset="116882.42">32830 5945 57 0,'3'13'28'0,"25"-23"-36"16,-17 7 57-16,3 6-48 16,7-6 0-16,4 6-1 15,0 3 1-15,-1-2-8 16,-3 2 1-16,-3-9-10 15,-4 0 1-15</inkml:trace>
  <inkml:trace contextRef="#ctx0" brushRef="#br3" timeOffset="117103.16">33002 5864 46 0,'-14'34'23'0,"-10"-3"-21"0,20-18 33 0,-7 12-35 16,-3 0 0-16,0 0-5 0,-3 7 0 0,6-1-5 16,0-6 0-16,4-9-3 15,11-7 0-15</inkml:trace>
  <inkml:trace contextRef="#ctx0" brushRef="#br3" timeOffset="117363.45">33285 5663 40 0,'-25'56'20'0,"-17"16"-28"0,31-50 39 16,-7 10-32-16,4 9 1 15,0-1 0-15,0-2 0 16,3-4-1-16,1-12 0 16,6-3-5-16,4-9 1 15,4-4-5-15,3-6 0 16</inkml:trace>
  <inkml:trace contextRef="#ctx0" brushRef="#br3" timeOffset="117574.79">33175 5813 37 0,'14'44'18'0,"15"-3"-9"0,-15-28 32 0,7-1-39 16,4 10 1-16,-1 6 0 15,4-3 1-15,-3-6-5 16,-7 9 1-16,-8 4 1 16,-13 5 1-16,-4-8-3 15,-11-1 1-15,-17-6-15 16,-11-19 1-16</inkml:trace>
  <inkml:trace contextRef="#ctx0" brushRef="#br3" timeOffset="119447.24">17039 10373 34 0,'-14'6'17'0,"14"4"-5"0,0-10 17 16,0 6-23-16,0 0 1 0,4 0 6 15,-4 1 0-15,7 5-16 16,3-6 1-16,4 1 9 15,11-1 1-15,14-3-5 16,7 0 1-16,0-3-6 16,-1 0 0-16,-2-3-6 15,-11 3 0-15,-8-6-11 16,-13-4 0-16</inkml:trace>
  <inkml:trace contextRef="#ctx0" brushRef="#br3" timeOffset="119643.02">16933 10762 56 0,'14'34'28'0,"15"-24"-29"0,-12-7 45 16,15-3-44-16,10 3 1 15,8-3-3-15,3-6 0 16,-7 6-7-16,-8 0 0 15,-9-7-7-15,-1 7 0 16</inkml:trace>
  <inkml:trace contextRef="#ctx0" brushRef="#br3" timeOffset="120676.98">17967 10580 43 0,'4'6'21'0,"3"3"-13"0,-4-5 33 0,-3 2-37 16,0 6 0-16,0 4 4 15,-3 3 0-15,-1 0-10 16,1 3 1-16,-1 3 6 16,-3 0 0-16,3-3-3 15,1-7 1-15,-1 1-2 16,4-6 0-16,0-4-2 15,4-9 1-15,6-4 0 16,5-8 0-16,2-1-1 16,11-9 1-16,1-9-1 15,2-4 1-15,1 3 0 16,-4 7 1-16,1 3-1 16,-8 13 0-16,-4 5 0 15,-2 7 1-15,-5 10-3 0,-6 8 0 16,-1 4-1-16,-3 0 1 15,0-6-1-15,0-3 0 16,0 2 1-16,0 1 0 16,0 0 2-16,4-1 0 15,-4-2 0-15,3-4 0 16,1-6-1-16,3-6 1 16,3-3-1-16,4 0 1 15,4-7 0-15,0-9 0 16,3-3 0-16,4-3 0 0,-4 6 0 15,0-3 0-15,-3-3-1 16,3 3 1-16,0-1-1 16,4 8 1-16,-4 2 0 15,0 7 1-15,0 2-1 16,-3 7 0-16,-4 7 0 16,-4 5 0-16,-2 1 0 15,-8 5 0-15,-4 11-1 16,0 5 1-16,1 1-1 15,-4 9 1-15,3 3-1 16,4 3 0-16,7 9-6 16,8 1 1-16,-1-4-9 15,0 10 0-15</inkml:trace>
  <inkml:trace contextRef="#ctx0" brushRef="#br3" timeOffset="126396.77">30007 4051 36 0,'7'0'18'0,"4"19"-8"0,-4-10 18 16,0 10-24-16,7 6 0 0,7 3 0 15,8 16 0-15,13 0-6 16,14 31 0-16,15 32 4 16,6 9 0-16,5 19-2 15,6 9 1-15,-11-6-2 16,-10-6 1-16,-17-29-4 15,-15-34 1-15,-10-6-11 16,-11-28 1-16</inkml:trace>
  <inkml:trace contextRef="#ctx0" brushRef="#br3" timeOffset="126880.79">30533 5240 42 0,'0'28'21'0,"0"9"-21"0,0-24 30 15,3-1-30-15,5 4 1 16,2 9 3-16,1-3 0 15,3 6-4-15,3 10 1 0,1 3 1 16,0 0 1-16,-1-7-1 16,-3-3 0-16,-3-5-2 15,0-14 1-15,-4 1-2 16,0-13 1-16,0-16-1 16,7-9 1-16,0 9 0 15,7-21 1-15,4-7 0 16,3-3 1 15,4-7 0-31,3-2 0 0,0 12 0 0,-3 13 0 0,-4 2-1 16,-6 14 1-16,-8-4-2 15,-11 6 1-15,-13 16 0 16,-15 16 0-16,-10 6-1 16,-11 10 0-16,0-7-1 31,-3 7 0-16,6-10-3 1,8-7 0-16,0-8-12 0,-4-10 1 0</inkml:trace>
  <inkml:trace contextRef="#ctx0" brushRef="#br3" timeOffset="128064.2">27552 2342 43 0,'3'6'21'0,"-13"-3"-4"15,3-3 21-15,-4 0-35 16,-6 0 1-16,-12 0 0 16,-6 7 0-16,3 18-6 15,4 6 1-15,-4 19 4 16,8 4 0-16,3-10-3 15,3-7 1-15,4 7 0 0,7 3 1 16,0-6-2-16,7-13 0 16,7-3 0-1,3-6 1-15,11-6-1 0,11-1 1 16,4 1-2-16,-8 2 1 31,-4 4-1 0,-9-3 1-15,-15 12-3 0,-8 10 1-1,-9-1-2-15,-4 4 1 16,0-13 0-16,3 1 1 0,4-1-1 0,0-6 0 0,3-4 2 0,8-5 0 0,3-4 1 0,3-5 0 16,8-8 0-16,6-2 0 0,12-6 1 0,6-7 0 0,4-6-1 15,6-7 1-15,-2-5-1 16,-1 5 1-16,0-2-1 15,-6-4 0 17,-5 4 0-32,-6-1 0 15,-7 4 0-15,-4 3 0 0,-7 6 0 0,-3 3 0 0,-8 6-1 16,-3 7 1-16,-4 0-1 16,-3 12 1-16,-3 4-1 15,-1 15 0-15,0 0 1 16,4 3 0 15,4 3-1-31,3 1 1 16,7-1-1-16,7 0 1 0,7-6-3 15,7-3 1-15,4-6-6 0,3-13 0 0,-3-6-7 0,-1-16 1 16</inkml:trace>
  <inkml:trace contextRef="#ctx0" brushRef="#br3" timeOffset="128304.59">27989 2731 27 0,'4'9'13'0,"-11"26"-7"0,7-26 16 0,-7 10-22 0,0-3 1 16,-4 6 2-16,-3-7 0 0,0 7-2 16,3 3 0-16,1 4 2 15,-1 2 0-15,4 0 0 16,4 1 1-16,6-7-3 15,4 3 1-15,11-9-3 16,3-13 0-16,7 0-6 16,0 1 0-16,-6-11-5 15,2-8 0-15</inkml:trace>
  <inkml:trace contextRef="#ctx0" brushRef="#br3" timeOffset="128693.43">28296 2866 39 0,'14'28'19'0,"-10"-3"-18"0,-4-16 33 0,0-5-35 0,-7 11 1 15,-4 1 0-15,-3 9 0 16,-3 3 0-16,-1-9 0 16,0 6 0-16,4-3 0 15,0 0 0-15,3-6 0 16,1-4 0-16,6-2 0 15,1-7 0-15,3-3 0 16,7-10 0-16,7 1 0 16,0-4 0-16,0 1 0 15,-3-1 0-15,-1 4 0 0,1 3 0 16,0-1 0-16,-1 11 0 16,-3 5 0-16,4-9 0 15,-1 9 1-15,1 1-1 16,0-4 1-16,-1 0-1 15,1 7 0-15,-1 6 0 16,-3-1 0 0,0-5 0-1,4 9 0-15,-4 0-5 16,0-6 1-16,0-13-8 0,-3-13 1 0</inkml:trace>
  <inkml:trace contextRef="#ctx0" brushRef="#br3" timeOffset="129323.15">28515 3079 30 0,'14'34'15'0,"7"-5"-8"0,-17-26 19 0,-4 3-25 0,3-6 1 31,-3-9 0-31,4-1 0 15,-4 4-3-15,3-7 0 16,4 4 2-16,-3-3 0 16,3-1-2-16,-3-6 1 15,-1 3 0-15,4 7 1 0,0 0-1 16,0-1 0-16,0 4 0 16,4 3 0-16,0 0 0 15,-1-4 0-15,4 4-1 16,0 6 1-16,0 1-1 15,1 5 0 1,-5 7-1-16,1-4 1 0,-1 4-2 16,-3-4 0-16,0 1 0 15,4 0 0-15,0-4 0 16,3-3 1-16,3 0 1 16,4-9 0-16,4 0 2 15,-4-6 0 1,11-16 0-16,10-4 1 0,4-14-1 15,0-14 0-15,-4 13-2 16,-6-25 1-16,-4-12-2 16,-15-1 1-16,-10-12 2 15,-10 19 0-15,-15-13 0 0,-10 7 0 16,0 8 2 0,-4 14 0-16,7 21 0 0,0 13 1 15,8 25-3-15,3 9 1 16,3 29-1-16,4 12 0 15,-4 32 0-15,11 9 0 16,11 12-1 0,0 13 0-16,6 0-2 0,4-18 1 15,-6-23-4-15,2-25 0 16,-6-19-6-16,-4-18 1 0</inkml:trace>
  <inkml:trace contextRef="#ctx0" brushRef="#br3" timeOffset="129564.85">28843 2762 46 0,'11'32'23'0,"6"-14"-15"0,-6-18 43 0,3 0-50 15,0 0 1-15,11-9-1 16,17-10 1-16,8 10-4 15,6-4 1-15,-3 1-5 16,-11-4 1-16,-10 7-12 16,-21 15 1-16</inkml:trace>
  <inkml:trace contextRef="#ctx0" brushRef="#br3" timeOffset="130103.92">27005 4628 44 0,'-7'16'22'0,"14"3"-8"16,0-19 28-16,4-4-39 15,6-5 1-15,8-7 2 16,10-12 1-16,8-10-9 15,3-18 1-15,10-16 4 16,4-10 1-16,-7 1-2 16,-7-10 0-16,-7 6-2 15,-8-6 1-15,-13 7-2 16,-7-1 0-16,-8 10-1 16,-6 18 0-1,-4 10-3 1,-8 16 1-16,-2 18-2 0,-8 20 0 0,4 8 1 0,0 23 0 15,3 6 2-15,4 9 0 16,0-3 2-16,3 16 1 16,8-3 1-16,6 0 0 15,8-10 0-15,3 0 1 16,4 4-1-16,3-13 1 0,0-7-6 16,-3-9 0-16,3-15-10 15,-7-13 1-15</inkml:trace>
  <inkml:trace contextRef="#ctx0" brushRef="#br3" timeOffset="130309.55">27630 4148 44 0,'3'50'22'0,"8"1"-15"0,-8-36 31 0,1 7-37 0,-4 3 1 0,3-3-1 15,1-3 1-15,-1-3-3 16,-3-4 0-16,4-5-3 16,-4-7 1-16,3-10-12 15,-3-15 1-15</inkml:trace>
  <inkml:trace contextRef="#ctx0" brushRef="#br3" timeOffset="130484.57">27605 3954 37 0,'21'28'18'0,"7"-3"-12"0,-21-22 21 15,4 4-27-15,3-7 1 16,0-7-2-16,4 4 1 16,-1 3-7-16,1-6 1 0,-4 6-5 15,-3 0 0-15</inkml:trace>
  <inkml:trace contextRef="#ctx0" brushRef="#br3" timeOffset="130990.55">27795 4233 29 0,'7'25'14'0,"11"-25"-11"16,-11 0 21-16,0-6-24 16,4-4 1-16,-4 1-1 31,3-7 1-31,1 4-2 0,0-4 1 0,-1 3 0 15,1-8 0-15,-4 2-1 16,0 6 1 0,3-9 1-16,-3 10 1 0,4 12-1 15,3 3 1-15,-3 9 0 16,-1 1 1-16,4 3-1 16,1 2 1-16,-1-2-2 15,-4-3 0-15,1-7-1 0,3-3 1 16,0 3 0-1,4-6 0-15,3 0 1 0,11-9 0 16,3-7 1-16,0 1 0 16,-3-4 0-16,0 0 0 15,-8 0-1-15,-6 3 0 16,0-2-2-16,-4-4 1 16,-4 0-1-16,-3 0 0 15,0 3 0-15,-3 3 0 31,-4 7 0-31,-7 9 0 16,-4 3-1-16,1 13 1 0,-1-1 0 0,1 14 0 0,3-4 0 16,3 12 1-16,8-2-1 15,6-1 0 1,4-2 0 0,11-7 1-16,10-13-1 0,18-5 1 15,-7-14-7-15,-7-5 1 0,-11-7-9 16,-7-12 0-16</inkml:trace>
  <inkml:trace contextRef="#ctx0" brushRef="#br3" timeOffset="131846.21">30219 2088 44 0,'42'-125'22'0,"-45"-16"-15"16,-4 103 33-16,-14-6-40 15,-15-9 1-15,-17-1-1 16,-24 1 1-16,-43 0-1 16,-11 12 0-16,-20 3 0 15,-22 16 0 1,-21 16 0-16,-14 12 0 0,-11 13-3 15,-10 38 1-15,-1 5 0 0,-3 17 0 16,4 18-1-16,17 22 1 16,15-3 0-16,-1 6 1 15,36 4 2-15,10-1 0 16,4 4 0-16,18-13 1 16,10 6-1-1,21 1 1 1,18-4-2-16,21 12 0 0,28 7-2 0,32 19 0 0,25 6 0 15,31 13 0-15,22-7 0 16,24-12 1-16,29-10 1 16,17-12 1-16,39-9 3 15,17-14 1 1,33-11-1-16,6-26 1 0,18-18-1 16,-10-42 1-16,10-24-3 15,-14-45 0-15,14-21-1 16,-14-41 0-16,-4-44-2 15,-35-34 1-15,-35-32-1 16,-49-31 0 0,-64 0 1-16,-71-22 1 0,-60 3-1 15,-77-13 1-15,-67 7-3 16,-39 12 0-16,-18 32-9 16,-13 28 0-16,-1 31-5 15,35 41 0-15</inkml:trace>
  <inkml:trace contextRef="#ctx0" brushRef="#br3" timeOffset="139233.43">1785 9137 22 0,'0'-6'11'0,"14"-3"-4"0,-7 9 11 0,4 0-17 16,-4 3 0-16,7 0 3 15,4 0 0-15,-1 0-4 16,4 0 1-16,-6 4 2 15,2-7 1-15,11 0-1 16,4 3 0-16,7-3 0 16,0 0 0-16,0 0 0 15,3 0 0-15,-3 0 0 16,3 0 0-16,4 0 0 16,3-3 1-16,-6-1-1 15,-5 1 0-15,5 0-2 16,3 3 0-16,7-6-1 15,-4 6 1-15,0-6-1 0,11 3 1 16,-7-1-1 0,4-2 1-16,-4 3 0 0,3-3 0 15,-3 6 0-15,7-7 0 16,0 4-1-16,7 0 1 16,0 0-1-16,3 0 1 15,-6-3-1-15,3-1 1 16,0 7-1-16,14-3 1 15,-10 0-1-15,6 3 1 16,4-3-1-16,1 0 1 0,-1 0-1 16,7 6 1-16,0-3-1 15,0 0 0-15,4-3 0 16,-4 6 0-16,4-3 0 16,7 0 0-16,-8 0 0 15,15-3 1-15,4 0-1 16,-15-4 1-16,11 4-1 47,-4 6 0-32,4 0 0-15,-4 1 1 0,-10-4-2 0,3-4 1 16,7 1 0-16,4-6 0 0,7-1-1 0,-3-5 1 0,17-1 0 16,-4 0 1-16,15 7-2 15,-1 0 1-15,-3 5 0 16,4 8 1-16,3-1-1 15,-18 0 0-15,8 3-1 16,-18 0 1-16,14-2 0 16,-4-4 0-16,-3-7 0 0,7 4 0 15,11-3-1-15,-1-4 1 16,-6 1-1-16,-4 3 0 16,-14 3-4-16,-25 0 1 15,-17 3-12-15,-33-10 0 16</inkml:trace>
  <inkml:trace contextRef="#ctx0" brushRef="#br3" timeOffset="140060.31">1686 8761 37 0,'0'-3'18'0,"21"-10"-6"16,-13 10 20-16,2 0-28 15,4 0 1-15,4 3 3 0,-1 0 0 16,-2 3-10-16,2 6 0 15,-6 13 6-15,-4 10 1 16,-7 12-5-16,-7 6 1 16,-11 9-7-16,4 1 1 15,3-10-12-15,1-15 1 16</inkml:trace>
  <inkml:trace contextRef="#ctx0" brushRef="#br3" timeOffset="140932.81">8562 8338 39 0,'3'3'19'0,"-6"-3"-8"0,3 0 19 0,7 0-25 16,-3 3 0-16,3 3 3 15,0 7 1-15,3 9-12 16,-3 9 1-16,-3 13 7 15,-1 16 0-15,4 9-4 16,-3 6 0-16,-4-9-7 16,3-10 0-16,-3-12-11 15,0-16 1-15</inkml:trace>
  <inkml:trace contextRef="#ctx0" brushRef="#br3" timeOffset="151675.31">1983 7664 37 0,'-14'9'18'0,"21"0"-11"0,0-9 19 16,-4 3-24-16,8-3 1 15,6-3 1-15,5-3 0 16,16-6-5-16,1-1 0 16,14-6 4-16,14-3 0 15,-7 0-2-15,0 3 1 16,0 4-1-16,-11 2 0 15,-10 4-2-15,-14 3 1 16,-7 9-2-16,-11 0 1 0,-7 3-1 16,-7 3 1-16,-15 4-1 15,-6 3 1-15,-4 3-1 16,-13 2 0-16,2-2 1 16,1 3 1-16,-4 0-1 15,4 0 0-15,3 0 1 16,7 0 0-16,-3-13-1 15,10 1 1-15,8-4 0 16,13-6 0-16,8-6 0 16,13 0 1-16,8-4 0 15,14-6 0-15,17 4 1 16,4-4 1-16,-11 1 0 16,-10-1 0-16,4 3-1 15,-15 1 1-15,-3 2-2 16,-11 7 0-16,-4 3-2 15,1 3 1 1,-11 7-1-16,-11 2 0 0,-6 7 0 0,-15 0 1 16,-7 0-1-16,-10 6 0 15,6-3-1-15,-6-3 1 16,10-1 0-16,-7 1 0 16,11-3-1-16,7 0 0 15,7-4 1-15,3-2 0 16,11-7 1-16,14 0 0 15,11-6 1-15,3-7 1 16,18-2 0-16,10-4 1 16,4 0-1-16,3 4 1 15,-13-4-1-15,-12 4 0 16,5 2-1-16,-15 7 1 16,-11 3-2-16,5 3 1 15,-15 10-1-15,-22 9 0 0,-16 3-1 16,-15 0 1-16,-14 3-4 15,-4 0 1-15,11-3-12 16,-3-3 1-16</inkml:trace>
  <inkml:trace contextRef="#ctx0" brushRef="#br3" timeOffset="153915.47">8851 6064 31 0,'18'-12'15'0,"-1"-17"-7"16,-13 26 16-16,-4 3-23 16,0 0 1-16,0-9 0 15,-4 0 0-15,-10 5-3 16,-17 4 0-16,-19-6 2 15,-10 6 0-15,-17 6-1 16,-22 4 1-16,-14 9-1 16,4-4 1-16,3 14-2 15,7 8 1-15,4-2 0 16,10 9 0-16,7 6-2 0,15 9 1 16,14 10-2-16,17 3 1 15,21 7-1-15,18-1 1 16,25 1-1-16,25-10 1 15,20-10 2-15,29-9 0 16,14-21 2-16,14-20 1 16,4-22 1-16,6-9 1 15,-10-21 0-15,-28-8 1 16,-11-11-1-16,-14-10 0 16,-17-13-2-16,-18 6 0 15,-25-2-1-15,-14 12 0 16,-25-9-3-16,-24 5 1 0,-21 14-5 15,-19 6 1-15,1 9-6 16,-10 3 0-16,-5 6-4 16,-10 13 0-16</inkml:trace>
  <inkml:trace contextRef="#ctx0" brushRef="#br3" timeOffset="155208.78">6008 8865 33 0,'74'-16'16'0,"21"-22"-6"16,-63 26 16-16,3-1-24 15,18 1 0-15,18 2 1 16,17 4 1-16,0-4-4 16,0-5 0-16,7-7 2 15,11 0 1-15,4-6-2 16,-8-7 1-16,-14 4-1 16,-10 9 0-16,-18 3-1 15,-14 10 1-15,-8-4-1 0,-9 7 0 16,-12 9 0-16,-27 6 0 15,-19 7-1-15,-20 3 1 16,-21 0-2-16,-19 3 1 16,-9 3 0-16,-12-3 1 15,-3 0 0-15,4-7 0 16,10 7-1-16,0 0 1 16,8 0-1-16,6 3 0 15,11-6-2-15,7-6 0 16,14-7 0-16,4 0 0 15,10-6 0-15,11-3 0 16,13-6 2-16,15-1 0 0,15 1 2 16,13-1 0-1,21 1 2 1,11-4 1 0,11 1 0-16,20-1 0 0,15-2 0 0,4-1 0 15,-19-3-1-15,1 0 1 0,-11 4-3 16,-7-1 1-16,-10 7-2 15,-18-4 1-15,-8 7-1 16,-13 0 0-16,-18 6-1 16,-17 3 0-16,-22 3 0 15,-21 10 0-15,-28-4-2 16,-29 1 0-16,-2 2-11 16,-19-2 0-16</inkml:trace>
  <inkml:trace contextRef="#ctx0" brushRef="#br3" timeOffset="159801.43">1697 13019 48 0,'7'4'24'0,"-7"2"-9"0,0-9 25 16,-7 3-36-16,3 3 1 15,-10 0 0-15,0 3 1 0,-14 7-8 16,-11-1 0-16,0 10 5 15,4 10 1-15,-11 5-5 16,-7 4 0-16,-3 9-2 16,3 7 0-16,3 5 0 15,12 7 0-15,-1 4-1 16,11-1 1-16,14 0 1 16,6 0 0-16,8-13 2 15,18-12 1-15,21-12 0 16,3-16 1-16,1-10-2 15,2-9 1-15,5-12-1 16,-8-1 0-16,8-3-6 16,-12-6 0-16,-6 1-11 15,-4-5 1-15</inkml:trace>
  <inkml:trace contextRef="#ctx0" brushRef="#br3" timeOffset="160404">1679 13596 52 0,'0'10'26'0,"-3"-13"-25"0,-4 3 40 16,3 0-38-16,-14 0 0 16,-13 0 1-16,3 3 1 15,-11-3-7-15,14 0 1 16,-3 3 2-16,0 3 0 0,6 1-11 15,5-1 0-15,3-3-7 16,-4 0 0-16</inkml:trace>
  <inkml:trace contextRef="#ctx0" brushRef="#br3" timeOffset="160880.91">1866 13684 58 0,'7'10'29'0,"14"-10"-31"0,-17 0 50 16,3 0-45-16,4-7 0 15,-1-2 0 1,1 0 1-16,-1-1-6 0,-3-2 0 16,-7-1 2-16,4 4 1 15,3-1-3-15,-7-2 1 16,-7 5-2-16,3 1 0 15,-6 3-2-15,-8 6 1 0,1 7 0 16,2 5 1-16,-6 4 0 16,4 3 0-16,6 0 2 15,0 0 0-15,4 0 2 16,7-3 0-16,7 0 0 16,4-4 0-16,7-5 0 15,-4-1 0-15,14-9-4 16,-17-3 0-16,6-7-12 15,4-8 1-15</inkml:trace>
  <inkml:trace contextRef="#ctx0" brushRef="#br3" timeOffset="161527.54">2092 13753 46 0,'-7'35'23'0,"0"-10"-25"0,7-19 33 15,-4 0-33-15,4 4 1 16,-7-7-1-16,4-3 1 16,3-3 1-16,0-4 1 15,3-5-1-15,8-7 0 16,7 3 0-16,3-5 0 16,0-5-2-16,4 4 1 15,-11-3-2-15,3 10 1 16,1 2-1-16,-4 4 1 15,4 2 1-15,-8 4 0 0,8 6 3 16,-8 1 1 0,1 2 2-16,0 6 0 0,-8 4 0 15,4 12 0-15,0-3-1 16,-7 4 0-16,0-4-2 16,0-3 0-16,0-4-1 15,4-2 0-15,3-3-2 16,-4-4 1-16,4 1-1 15,4-4 0-15,0-3 0 16,-1-3 1-16,8 0-1 16,-4-6 0-16,4-1 0 15,-1 1 1-15,-3 0 1 16,4-10 0-16,0 4 1 16,3-4 0-16,0 0 1 15,0-3 0-15,0 4-1 16,4-1 1-16,-11 0-3 15,-3-2 1-15,-11-1-4 0,0 0 1 16,-4 3-4-16,-6 10 1 31,-8 6-2-31,7 9 1 0,1 4-1 16,-1 6 1-16,1 3 3 0,3 0 1 16,-4 0 3-16,11 0 1 15,-7 0 1-15,3-1 1 16,15-2-1-16,0-6 1 15,6-10-6-15,-3-3 1 16,4-6-11-16,3-13 0 0</inkml:trace>
  <inkml:trace contextRef="#ctx0" brushRef="#br3" timeOffset="162262.29">2812 13816 42 0,'3'28'21'0,"-3"-34"-25"16,0 0 31-16,0-4-28 16,7 1 1-16,-7-4 0 15,7 1 0-15,-3-4-1 16,3 4 1-16,-4-1 0 16,4 0 0-16,4 1 0 15,10 2 1-15,0-2 0 16,1 3 0-16,6-1 0 15,0 1 1-15,0-1-2 0,4 1 0 16,-4-1-1 0,4 4 0-16,7 0-3 0,-11 0 1 15,-3-1-1-15,-1 1 1 16,-2 0 0-16,-1 3 1 31,-11 3 1-31,-3 3 1 16,-7 3 0-16,0 4 1 15,-7-1-3-15,-3 0 0 16,-1 1-2-16,1-4 1 16,2 3-4-16,5 1 1 15,3-1 0-15,11 1 1 0,-1-4 2 16,1 6 1-16,-1-2 1 16,1 6 1-16,-1-1 1 15,-3 4 1-15,4-3 0 16,-7-1 0-16,3-2 0 15,3-4 1-15,8 1-1 16,3-7 1-16,7-3-1 16,4-6 1-16,-4-10 1 15,8-6 0-15,2-6-1 16,8-13 0-16,14-9-1 16,-10-13 0-16,-8-9 1 15,-3-16 0-15,-18-6-2 16,-11-3 1-16,-10-7-1 15,-14-5 1-15,-3 8 0 0,-4 20 0 16,-8 18-1-16,12 22 0 16,3 29 0-16,-4 27 1 15,7 26 1-15,-6 28 0 16,6 19 0-16,8 28 0 16,-8 13 0-16,11-4 0 15,0-6-4-15,4-18 1 16,3-20-6-16,3-24 0 15,1-29-8-15,-11-16 1 16</inkml:trace>
  <inkml:trace contextRef="#ctx0" brushRef="#br3" timeOffset="162791.94">4413 13079 52 0,'0'16'26'0,"11"-1"-26"0,-11-8 47 0,0-4-46 15,0 3 1-15,0-3 0 16,3 7 0-16,-3-4-5 15,0 0 1-15,7 0-10 16,-3 1 1-16,7-4-5 16,3 0 0-16</inkml:trace>
  <inkml:trace contextRef="#ctx0" brushRef="#br3" timeOffset="162954.31">4378 13352 65 0,'7'28'32'0,"11"0"-35"0,-8-25 61 16,1 1-59-1,-1-1 1-15,5-3-15 0,-1 3 1 16,-11 0 2-16,-3 0 1 16</inkml:trace>
  <inkml:trace contextRef="#ctx0" brushRef="#br3" timeOffset="163464.76">1111 14305 52 0,'-3'0'26'0,"3"-9"-17"0,10 9 36 16,1 6-40-16,7 0 0 16,20 1 5-16,15-1 0 15,14 0-12-15,36 0 1 16,27-3 7-16,57-9 1 15,32-9-4-15,49-7 1 16,21-3-4-16,-7-1 0 16,-6 1-3-1,-44 3 1-15,-23 7-5 0,-51-4 0 16,-31 6-15-16,-31 1 0 16,-29 6 0-16,-29 6 1 0</inkml:trace>
  <inkml:trace contextRef="#ctx0" brushRef="#br3" timeOffset="164774.13">5309 13066 49 0,'11'-3'24'0,"-11"22"-12"16,0-19 24-16,0 6-35 15,0 1 0-15,0 8-1 16,0 4 1-16,-7 3-2 16,3 10 1-16,-6-4-2 15,6 3 1-15,1 0-5 16,-1-2 1-16,1-7-9 15,-1-7 0-15,4-15-1 16,-7-6 0-16</inkml:trace>
  <inkml:trace contextRef="#ctx0" brushRef="#br3" timeOffset="165190.96">5708 12925 55 0,'71'-28'27'0,"-61"3"-35"0,-10 16 58 15,-7-1-50-15,-7-2 1 16,-11-1 0-16,-10 1 0 0,-14-1-1 16,-11 10 0-16,-14 6 1 15,14 13 0 1,-11 6-2-16,-3 3 1 0,-4 0-3 15,8 6 1-15,-1 10-1 16,11 0 1-16,0 6-3 16,14 16 1-16,15-4-1 15,9 13 1-15,15-3 1 16,25 0 0-16,3-3 1 16,11-19 1-16,17-12 3 15,11-17 1-15,14-18 2 16,18-9 1-16,10-25-1 15,4-10 1-15,-18-16-1 16,-17-3 0-16,-22-6-4 16,-6 3 1-16,-15-3-11 15,-17-6 1-15,-22 13-8 16,-3-1 0-16</inkml:trace>
  <inkml:trace contextRef="#ctx0" brushRef="#br3" timeOffset="168372.29">5768 13966 46 0,'-21'54'23'0,"14"-17"-15"0,7-30 24 0,0-1-30 16,0-3 0-16,0 0 2 16,0-3 1-16,7-9-6 15,7-16 1-15,4-7 4 16,-1-21 0-16,15-10-2 15,3-12 0-15,11 6-1 16,3-16 0-16,1 4-2 16,-11 15 0-16,-1 3-1 15,-2 1 0-15,-8 11-2 16,-7 14 1-16,-3 9-2 16,-1 9 0-16,-3 6-1 15,4 13 1-15,-11 13 1 16,0-7 0-16,-3 7 2 15,-8 9 1-15,1 9 3 16,-4 7 0-16,-4 5 2 0,0 4 0 16,1 10-1-16,-1 2 1 15,1 4-3-15,3-9 0 16,3-1-4-16,4-9 1 16,-7-7-2-16,4-8 1 15,3-7-6-15,-7-7 0 16,3-9-4-16,-3-6 0 15</inkml:trace>
  <inkml:trace contextRef="#ctx0" brushRef="#br3" timeOffset="168554.51">5860 13725 58 0,'21'16'29'0,"25"-19"-39"0,-25-1 58 0,0-2-48 16,11-3 1-16,7-1-5 16,6-8 0-16,1-4-10 15,0-10 1-15</inkml:trace>
  <inkml:trace contextRef="#ctx0" brushRef="#br3" timeOffset="169185.1">6565 13462 54 0,'-10'53'27'0,"-22"-9"-29"0,28-25 39 16,1 15-36-16,-8 1 0 15,4 9 0-15,4-4 0 16,-4-8-3-16,0-14 1 16,3-8-1-16,4-13 0 15,-4-10-3-15,1-9 1 16,-1-3-3-16,-3-9 1 0,4-4-1 16,-4 0 1-16,3-2 1 15,-3-1 1-15,7 0 2 16,7 3 0-16,4 4 3 15,3 6 0-15,11 12 3 16,-4-3 1-16,7 7 2 16,4 2 0-16,0-2 0 15,-1 2 1-15,5 4-1 16,-15 6 0-16,-4-3-3 16,-6 15 1-16,-11 14-4 15,-18 8 1-15,1-6-3 16,-8 7 0-16,-14-4-3 15,-3 1 1-15,3-4-2 16,4-3 1-16,7 0-1 16,6-6 1-16,8-4 1 15,-3-2 0-15,13-7 1 16,15 4 1-16,-1-1 3 0,15 4 1 16,3 2 0-16,-7-2 0 15,8 9 1-15,-1 9 0 16,0-9-1-16,-3 0 0 15,-4 6-2-15,-3 0 0 16,-1 1-5-16,-6-7 1 16,3-7-8-16,0-5 1 15,7-10-5-15,-10-3 0 16</inkml:trace>
  <inkml:trace contextRef="#ctx0" brushRef="#br3" timeOffset="169546.43">7172 13468 44 0,'-7'-3'22'0,"7"-19"-20"16,-4 16 39-16,1-1-40 15,-15 1 1-15,-6 0 0 16,-8 6 0-16,0 3-3 15,4 9 1-15,0 4 1 16,-4 6 1-16,0 9-1 16,7 10 0-16,1 6-1 15,10 0 0-15,10 0 0 0,8-6 0 16,6-10-1 15,4-9 0-31,18-12 2 16,7-17 0-16,-7-8 1 0,-1-7 0 0,-2-3 1 0,-5-10 0 15,-6-2-2-15,-4 8 0 16,-3-5-13-16,-1-7 1 16,-3 0-6-16,4 10 1 15</inkml:trace>
  <inkml:trace contextRef="#ctx0" brushRef="#br3" timeOffset="169875.76">7560 13330 53 0,'11'0'26'0,"-1"-19"-27"0,-10 13 46 0,-7 0-43 16,4-1 1-16,-11 4 0 15,-1 3 0-15,-2 6-4 16,-4 13 0-16,-8 13 3 15,-2 5 0-15,-8 7-1 16,0 0 1-16,7 6-1 16,8 3 1-16,6 1-1 15,7-4 1-15,4-9-1 16,14-10 0-16,15-15-1 16,9-13 0-16,-3-9-2 15,11-10 0 1,-3 0-7-16,-1-3 1 0,-7-12-10 0,-3 6 0 15</inkml:trace>
  <inkml:trace contextRef="#ctx0" brushRef="#br3" timeOffset="170371.87">8622 13876 63 0,'0'-10'31'0,"-14"13"-38"0,10-6 53 15,1 0-46-15,-4 0 1 16,3 3 0-16,1 0 0 15,-11-6-2-15,6 2 1 16,-2 4 0-16,3 0 0 16,0 4-2-16,3-1 0 15,4 3-3-15,0 0 0 16,0-3-3-16,7-3 0 16,0 0-3-16,4 0 1 15,14-3-3-15,-4 3 1 16,11-9 0-16,-4-1 0 0</inkml:trace>
  <inkml:trace contextRef="#ctx0" brushRef="#br3" timeOffset="170671.6">8904 13807 36 0,'14'18'18'0,"7"11"-20"0,-17-29 38 0,3 3-35 0,-3 0 1 0,-1 0 3 0,-3-6 0 0,-7 0-4 15,0-7 0-15,-4-18 4 16,-3-6 0-16,-7-4-1 16,3-15 1-16,4 6-2 15,-7-10 0-15,7-2-2 16,0 8 1-16,3-2-2 16,4-3 1-16,4 9 0 0,6 6 0 15,4-3-1-15,4 13 1 16,3 6-3-16,4 6 1 15,-1 6-5-15,-6 10 0 16,-1 3-10-16,-2 9 0 16,-8-2-1-16,0 8 0 15</inkml:trace>
  <inkml:trace contextRef="#ctx0" brushRef="#br3" timeOffset="170837.25">8573 13537 64 0,'0'22'32'0,"28"0"-38"0,-14-22 68 0,18 0-61 0,10 3 1 0,11-6-2 0,3-4 1 0,1-5-8 16,-8 9 1-16,1-10-13 16,-19 4 1-16</inkml:trace>
  <inkml:trace contextRef="#ctx0" brushRef="#br3" timeOffset="171335.76">10280 13778 57 0,'-7'-9'28'0,"3"-69"-30"15,4 56 38-15,4-10-36 16,-1-5 1-16,1-14-1 16,3 1 0-16,0-6 0 15,-3-10 0-15,3 3 0 16,7 1 1-16,3-1 0 15,8 13 0-15,-4 3 0 16,0 9 1-16,1 10-1 16,-5 6 0-16,-3 9-5 15,-3 7 1-15,-11 6-9 16,0 9 1-16,-14 10-5 16,-11 0 0-16</inkml:trace>
  <inkml:trace contextRef="#ctx0" brushRef="#br3" timeOffset="171604.49">10054 13606 63 0,'21'9'31'0,"25"-21"-36"0,-28 2 63 0,3 4-57 0,4-3 1 15,10-1-1-15,7 4 1 16,1 0-6-16,-1-1 1 0,0 1-4 15,4 0 1-15,-7 0-13 16,0-1 1-16</inkml:trace>
  <inkml:trace contextRef="#ctx0" brushRef="#br3" timeOffset="171768.51">10802 13308 53 0,'4'12'26'0,"-15"17"-23"0,11-20 37 0,-4 7-40 0,1 3 1 0,-8 6-1 0,-6 0 1 0,-4-3-2 15,-4 0 1-15,-7 9 0 16,4 0 1-16,0 7-1 16,3 3 0-16,7 6 0 15,11-6 0-15,7-10-4 0,11-6 1 16,10-6-6-16,7-16 0 15,0-12-7-15,-3-7 1 16</inkml:trace>
  <inkml:trace contextRef="#ctx0" brushRef="#br3" timeOffset="171997.33">11049 13502 59 0,'-14'16'29'0,"-14"15"-35"0,14-21 56 0,-11 5-50 16,-7 7 0-16,-3 4 0 15,7-1 0-15,3 3 0 16,0 6 0-16,4-5-2 16,7-7 0-16,0-7-8 15,7-2 1-15,3-13-8 16,-3-10 1-16</inkml:trace>
  <inkml:trace contextRef="#ctx0" brushRef="#br3" timeOffset="172221.98">10834 13540 59 0,'10'31'29'0,"1"4"-37"0,-11-26 53 15,7 4-45 1,0 6 0-16,4-7 0 0,-1 4 0 16,1 0-2-16,3 2 1 15,-3-5-5-15,-4-1 0 16,3-8-10-16,1-14 1 16</inkml:trace>
  <inkml:trace contextRef="#ctx0" brushRef="#br3" timeOffset="172416.03">11134 13289 58 0,'24'41'29'0,"22"62"-32"0,-35-87 49 0,-1 9-47 16,-3 10 0-1,-7 2-5-15,-3 4 1 0,-8 3-6 16,-6-3 1-16,-4-13-6 16,3-6 0-16</inkml:trace>
  <inkml:trace contextRef="#ctx0" brushRef="#br3" timeOffset="172831.93">12704 13449 47 0,'-18'0'23'0,"-3"0"-16"0,14 0 43 0,0 6-48 16,-7 4 0-16,-4 2 1 15,0-5 0-15,1 5-4 16,-1 7 1-16,4 9 0 15,3-3 1-15,1 0-3 16,6 0 0-16,1-6-2 16,10-3 0-16,10-7-4 15,8-9 1-15,3-3-4 16,-7 0 1-16,11-19-5 16,0-3 0-16</inkml:trace>
  <inkml:trace contextRef="#ctx0" brushRef="#br3" timeOffset="173163.71">12922 13549 41 0,'-3'19'20'0,"-8"22"-15"0,8-38 35 16,3 3-38-16,-4 1 0 16,4-1 0-16,0-3 1 15,0-3-4-15,7-6 0 16,4 0 2-16,-1-7 0 15,1-3-2-15,-1 4 0 16,-2-4-2-16,-1-6 0 16,3-3-1-16,1 0 1 0,-1 3 0 15,1 6 1-15,3 7 3 16,4 6 0-16,-4 6 3 16,3 13 0-16,1-1 1 15,0 4 0-15,-4 9-1 16,3 1 1-16,-2-8-5 15,-1-5 0-15,3-6-9 16,1-14 1-16,0-8-8 16,-1-4 1-16</inkml:trace>
  <inkml:trace contextRef="#ctx0" brushRef="#br3" timeOffset="173967.08">15335 12812 34 0,'0'-12'17'0,"0"6"-1"16,-3 6 22-16,-4 0-33 16,-4 0 1-16,-7 3 4 15,-6 0 1-15,3 0-14 16,-8 6 1-16,-6 4 7 0,-7 3 1 15,-4 3-3 1,0-1 0-16,4-2-3 16,-1 0 1-16,1-1-3 0,0 4 1 15,6 3-3-15,8-3 1 16,4 0-2-16,6 3 0 16,4 3 1-16,7-3 0 15,7-3 1-15,3-1 0 16,4 11 2-16,4 2 1 15,-4-3 0-15,0-9 1 16,-7 6-1-16,0 10 0 16,-7 5 0-16,-4 1 0 15,-3-10 0-15,0 17 0 0,0-11 1 16,-4 7 1-16,8 3 1 16,3 0 1-16,3-3 1 15,8 0 0-15,3-6 1 16,7-4 0-16,7 1-1 15,4-4 0-15,-1-3-2 16,5 0 0-16,2-3-2 16,5 1 1-16,6-8-4 15,-3-2 1-15,-4-10-9 16,0-6 1-16,-3-12-12 16,-11-7 0-16</inkml:trace>
  <inkml:trace contextRef="#ctx0" brushRef="#br3" timeOffset="174435.78">15374 13515 52 0,'0'3'26'0,"-25"3"-24"0,15-12 34 15,-1 0-36-15,-6 0 0 16,-5 6 1-16,5 3 0 16,-4 0-1-16,-1 3 0 0,1 7 1 15,0 2 0-15,0 7 0 16,3 0 0-16,8 3-1 16,3-3 1-16,3-3 0 15,8-3 0-15,3-1-1 16,3-5 0-16,1-7 0 15,-1 6 0-15,1-9-1 16,0 3 1-16,-4-3-2 16,0-6 1-16,0-3-1 15,0 3 1-15,0-1-1 16,0 1 1-16,0 9 1 16,4 0 0-16,-1 7 0 15,1 8 1-15,-4-8-1 16,0 6 1-16,0-4-1 15,0 1 1-15,0-4-7 16,4-9 0-16,6-12-9 16,4-4 1-16</inkml:trace>
  <inkml:trace contextRef="#ctx0" brushRef="#br3" timeOffset="174625.77">15515 13637 59 0,'-3'35'29'0,"-4"5"-34"0,3-27 51 0,1 6-46 15,-5 9 1-15,1-9-1 16,0 3 1-16,0 0-2 16,0 0 0-16,4-7-5 15,-1-8 0-15,4-7-10 16,11-3 0-16</inkml:trace>
  <inkml:trace contextRef="#ctx0" brushRef="#br3" timeOffset="174863.28">15787 13129 55 0,'-4'41'27'0,"-3"28"-27"16,7-56 42-16,-3-1-42 16,-4 13 1-16,3 13-1 15,1 3 1-15,-1 15-2 0,-3 0 0 16,0-9-3-16,0-6 1 16,0-9-6-16,3-10 1 15,1-13-8-15,3-15 1 16</inkml:trace>
  <inkml:trace contextRef="#ctx0" brushRef="#br3" timeOffset="175093.18">15752 13521 49 0,'24'10'24'0,"19"5"-22"0,-22-15 42 0,0 3-43 15,0-3 0-15,-3 10 1 16,-4 2 1 0,-11 4-5-16,-10 9 1 0,-3 0 0 15,-11 0 0-15,-4-3-7 16,0-6 1-16,4-4-9 16,-4-12 0-16</inkml:trace>
  <inkml:trace contextRef="#ctx0" brushRef="#br3" timeOffset="175595.49">15939 12947 49 0,'7'16'24'0,"14"-3"-22"0,-11-20 39 0,4 7-38 15,4-6 0-15,7-3 4 16,7-4 0-16,6-3-8 15,1-2 0-15,-7 2 5 16,-7 0 0-16,-1 4-2 16,-6 2 1-16,-4 4-5 15,-3 3 0-15,-4 6-3 16,0 6 1-16,-7 7-3 16,-4 3 1-16,-3 12-1 15,0 10 1-15,0 9 2 16,7 13 0-16,7-13 2 15,0 7 1-15,4 8 3 16,13-2 0-16,8-3 0 16,-7-4 0-16,-8 1-1 15,-9-4 1-15,-16 6-2 16,-9-8 1-16,-1 2-5 16,-14 7 0-16,-13-4-10 0,-8-15 0 15</inkml:trace>
  <inkml:trace contextRef="#ctx1" brushRef="#br3" timeOffset="171428.76">19756 11009 0</inkml:trace>
  <inkml:trace contextRef="#ctx0" brushRef="#br3" timeOffset="177031.8">24017 12963 51 0,'-14'13'25'0,"10"-13"-21"0,1 3 26 0,-4 3-30 16,-7 0 0-16,-4 7 0 16,-10-1 0-16,3 1-1 15,1 3 1-15,2-1-1 16,5 1 1-16,3 0-2 16,3-4 0-16,8 1 0 15,3-4 0-15,7-6 0 0,7 0 0 16,0-3 1-1,0 0 0-15,0-3 0 0,0 0 1 16,0-3-1-16,0-4 1 16,0-5-1 62,4 5 1-78,-7 1 0 62,-4 3 1-46,3 6 2 15,1 3 0-31,-1 12 2 31,1 1 0-31,-4 15 0 16,0 4 1-16,-7-4-2 16,4-6 0-16,-1-6-5 0,4-6 0 0,4-4-10 0,3-6 0 0,0-15-6 15,4-4 1-15</inkml:trace>
  <inkml:trace contextRef="#ctx0" brushRef="#br3" timeOffset="177238.61">24268 12941 64 0,'-4'3'32'0,"4"-3"-36"0,0 0 61 0,4 0-55 0,6 0 0 16,8-3 0-16,3 0 1 31,14 0-11-31,-7 3 1 16,-10 0-10-16,-7 3 1 15,-11-3-4-15,-7 3 1 16</inkml:trace>
  <inkml:trace contextRef="#ctx0" brushRef="#br3" timeOffset="177343.6">24275 13073 46 0,'0'12'23'0,"7"-2"-18"0,0-10 43 0,0 0-46 0,7 0 1 0,4-3-1 0,3-4 1 15,3 1-9-15,5 0 0 0,-5-4-9 16,-13 1 0-16</inkml:trace>
  <inkml:trace contextRef="#ctx0" brushRef="#br3" timeOffset="178257.03">28600 12731 48 0,'3'25'24'0,"8"-9"-15"0,-11-4 24 0,0 10-31 16,-4 13 1-16,1-4-1 15,-4 10 0-15,-4 6-4 16,1 3 1-16,-5 13-1 16,1-10 1-16,4-12-9 15,-1-10 0-15,8-12-5 16,3-16 0-16</inkml:trace>
  <inkml:trace contextRef="#ctx0" brushRef="#br3" timeOffset="178471.2">28586 13054 36 0,'10'19'18'0,"15"-4"-11"0,-11-11 28 0,7-1-30 0,7 3 1 16,1 7 1-16,-5-4 0 15,-6 0-9-15,-7 7 0 0,-8 3 6 16,-10 3 0-16,-11 3-4 16,-6-6 0-16,-1 0-4 15,0-4 0-15,1-2-10 16,2-1 1-16,5-5-3 16,10-7 1-16</inkml:trace>
  <inkml:trace contextRef="#ctx0" brushRef="#br3" timeOffset="178793.02">28942 12960 56 0,'0'3'28'0,"10"0"-33"0,-10-3 56 0,0 0-48 0,15 0 1 0,2 0 0 0,8 0 1 16,3-3-8-16,-3 0 0 16,-4 0-2-16,-3 0 0 15,-4 3-13-15,0-4 0 16</inkml:trace>
  <inkml:trace contextRef="#ctx0" brushRef="#br3" timeOffset="178921.95">28921 13145 62 0,'7'19'31'0,"7"-10"-33"0,0-18 49 0,11 2-48 0,10 1 1 0,-3 0-13 0,-1-4 0 0,-2 1 2 0,-5 6 1 0</inkml:trace>
  <inkml:trace contextRef="#ctx0" brushRef="#br3" timeOffset="182322.65">16937 13088 52 0,'3'4'26'0,"1"8"-19"0,-4-12 27 15,0 6-31-15,0 1 0 0,3-4 1 16,1 0 1-16,3-3-7 15,4 0 0-15,6 0 4 16,8-3 0-16,3 0-5 16,4 0 1-16,0-1-10 15,-4-2 0-15,-7 3-5 16,-7 6 1-16</inkml:trace>
  <inkml:trace contextRef="#ctx0" brushRef="#br3" timeOffset="182500.71">16972 13299 54 0,'-7'21'27'0,"14"-17"-26"15,0-4 48-15,4 0-45 16,3-4 0-16,7 4 0 0,7 0 1 16,8 0-9-16,-1 0 0 15,0 0-4-15,-3-6 1 16,-11-3-11-16,-7-4 0 15</inkml:trace>
  <inkml:trace contextRef="#ctx0" brushRef="#br3" timeOffset="183057.41">18083 12963 36 0,'-14'0'18'0,"0"-3"-7"0,11 6 19 15,-4-9-25-15,0-10 0 16,-4-12 3-16,0-7 0 16,-3-15-10-16,4-6 0 15,-1-1 7-15,4-9 1 16,0 10-3-16,3 0 1 16,4-4-2-16,4 7 0 15,3 6 0-15,7 9 0 16,7 3-1-16,8 10 0 15,-1 10-3-15,-4 2 1 0,1 4-6 16,-7 6 0-16,-4 6-11 16,-7 6 0-16,-7 1 0 15,-11 2 0-15</inkml:trace>
  <inkml:trace contextRef="#ctx0" brushRef="#br3" timeOffset="183253.11">17847 12606 61 0,'0'15'30'0,"14"-15"-35"16,-3 0 65-16,3 0-59 15,-4 3 0-15,8 0 0 16,10 1 0-16,1-1-4 16,2 0 1-16,1-3-8 15,3-3 1-15,1-10-10 0,-1-2 1 16</inkml:trace>
  <inkml:trace contextRef="#ctx0" brushRef="#br3" timeOffset="183509.03">18489 12257 54 0,'-7'26'27'0,"-4"21"-29"0,4-35 42 0,-7-2-38 16,-10 11 0-16,-5 8 1 16,-2 2 1-16,2 7-4 15,1 9 0-15,3 6 3 16,4-3 1-16,7 10-4 16,7-1 0-16,7-15-4 15,7 0 1-15,7-12-9 16,11-14 0-16,7-8-6 15,-4-17 0-15</inkml:trace>
  <inkml:trace contextRef="#ctx0" brushRef="#br3" timeOffset="183747.93">18598 12471 58 0,'-17'62'29'0,"-8"-15"-39"0,18-31 55 16,0 6-45-16,-4 6 0 15,8-3 0-15,-1-6 0 16,-3 0-2-16,4 0 1 16,-1-3-5-16,4-7 1 15,-3-6-8-15,-1 0 1 16,4-3-3-16,0-9 0 15</inkml:trace>
  <inkml:trace contextRef="#ctx0" brushRef="#br3" timeOffset="183987.66">18507 12627 24 0,'0'0'12'0,"7"4"-1"0,-4-4 19 0,4 3-25 15,4 3 0-15,3-3 6 16,14 0 1-16,1 4-13 15,-1 2 1-15,0 7 9 16,-3-1 0-16,-4-2-2 16,-7 3 0-16,-7 6-4 15,-11 3 1-15,-3 3-5 16,-10 3 1-16,-11-6-5 16,-8-6 1-16,5 0-6 15,2-3 1-15,1-4-10 16,0-6 1-16</inkml:trace>
  <inkml:trace contextRef="#ctx0" brushRef="#br3" timeOffset="184289.72">18860 12261 49 0,'0'59'24'0,"7"-6"-19"0,-4-37 37 0,4 9-41 16,4 3 0-16,-1 7 0 15,1 3 1-15,-4 5-3 16,-11-2 1-16,-6 6 0 15,-4 7 1-15,-4-4-8 16,-3-9 1-16,7-10-10 16,3-15 1-16</inkml:trace>
  <inkml:trace contextRef="#ctx0" brushRef="#br3" timeOffset="184560.11">19057 12587 66 0,'7'15'33'0,"14"4"-34"0,-10-16 59 31,28-6-57-31,3-3 1 16,7-7-3-16,1 1 0 16,-8-1-7-16,-7 1 0 0,-6-4-12 15,-12 0 1-15</inkml:trace>
  <inkml:trace contextRef="#ctx0" brushRef="#br3" timeOffset="185173.7">19893 12950 58 0,'4'22'29'0,"-4"-18"-28"0,0-11 42 0,0 7-42 15,-4-9 1-15,1-13 1 16,-4-13 0-16,0-15-4 15,-1-12 1-15,-2-1 1 16,-1-3 1-16,4-9-1 16,0-10 0-16,4 10-2 15,3 0 0-15,3 6 0 16,4 6 0-16,0 3-1 16,4 13 1-16,7 13-1 15,-1 12 1-15,4 9 0 16,-3 4 1-16,3 6-3 15,-3 6 1-15,-4 6-4 16,-4 7 0-16,-2 9-7 16,-8 0 1-16,-4-9-5 0,-7 9 1 15</inkml:trace>
  <inkml:trace contextRef="#ctx0" brushRef="#br3" timeOffset="185387.92">19699 12427 53 0,'-7'34'26'0,"0"-2"-30"0,11-29 51 15,3 0-44-15,0 3 1 0,3 7 4 0,8-4 1 16,7 1-10-16,10-4 1 0,7 0 5 16,4-3 0-16,0 3-5 15,0-2 1-15,-11-4-10 16,-3-4 0-16,0 1-12 15,-8-6 1-15</inkml:trace>
  <inkml:trace contextRef="#ctx0" brushRef="#br3" timeOffset="185669">20447 12370 55 0,'-7'16'27'0,"-11"-3"-27"16,11-10 41-16,-3-3-39 0,-4 3 1 15,-4 3 4-15,-3 7 0 16,-4 5-8-16,-3 4 0 16,0 4 5-16,3 8 1 15,7 0-3-15,1 7 1 16,3-3-6-16,3 6 0 15,4 6-5-15,0-3 1 16,7 0-7-16,7-3 1 16,7-10-6-16,0-15 0 15</inkml:trace>
  <inkml:trace contextRef="#ctx0" brushRef="#br3" timeOffset="186240.78">20690 12618 46 0,'0'-9'23'0,"0"24"-19"16,0-15 41-16,0 0-44 0,-7 7 1 15,-3-4 0 1,-11 6 0-16,-4 1-3 0,-7 8 1 16,-3 1 1-16,3-3 1 15,0 3-2-15,4 3 1 16,7 3-1-16,0 3 0 15,7 3-1-15,3-9 0 16,8-3-1-16,10-6 0 16,10-10 0-16,8-6 0 15,-4-7-1-15,4-5 0 16,0-4 0-16,-4 3 0 16,-4-6 0-16,1 6 0 0,-4-6-2 15,0 1 1-15,-3 2 1 16,-1 9 0-16,1 4 2 15,0 6 0-15,-1 9 3 16,1 1 1-16,-4-4 2 16,0 0 0-16,-4 4-1 15,4-1 1-15,-7 4-2 16,4-1 1-16,3-2-6 16,4-4 0-16,6-6-6 15,11-9 0-15,4-10-7 16,3-9 1-16</inkml:trace>
  <inkml:trace contextRef="#ctx0" brushRef="#br3" timeOffset="186459.03">20902 12377 66 0,'4'56'33'0,"10"32"-40"0,-7-66 65 16,7 6-58-16,0 3 1 16,0 1-2-16,-3-10 0 15,-4 3-4-15,-11 3 0 16,-6 3-14-16,-12 1 1 0</inkml:trace>
  <inkml:trace contextRef="#ctx0" brushRef="#br3" timeOffset="187173.19">18016 13255 48 0,'-14'12'24'0,"14"10"-12"0,7-16 29 0,4-2-36 0,14 2 1 0,6-6 4 0,22-6 1 0,21-10-13 16,18-6 1-16,32-3 8 16,24-3 0-16,18-1-3 15,17 1 1-15,-7 3-5 16,-6-6 1-16,-12 6-4 0,1 0 1 16,-28 3-3-16,-18 6 1 15,-18 7-3-15,-14 5 1 16,-21 8-4-16,-18 2 1 15,-21 9-11-15,-21 1 1 16</inkml:trace>
  <inkml:trace contextRef="#ctx0" brushRef="#br3" timeOffset="187598.7">18581 13477 49 0,'17'7'24'0,"1"8"-14"0,-14-8 33 0,-4-1-40 16,-4 13 0-16,-3 9 0 0,-4 6 1 15,1 20-7 1,-1 8 1-16,1 7 1 0,-4 0 0 15,3-3-3-15,0-6 1 16,4-7-4-16,0-12 0 16,4-16-8-16,-1-13 1 31</inkml:trace>
  <inkml:trace contextRef="#ctx0" brushRef="#br3" timeOffset="187832.45">18542 13901 41 0,'21'0'20'0,"29"-4"-11"0,-33 1 25 0,4 3-29 15,11 7 0-15,7 5 3 32,-7 4 0-17,-4 3-10-15,-10 3 1 0,-8 0 6 0,-10 0 0 0,-10-1-4 16,-12 1 1-16,-9 0-6 15,-5 0 1-15,1 0-7 16,0-6 1-16,10-7-9 16,7-9 0-16</inkml:trace>
  <inkml:trace contextRef="#ctx0" brushRef="#br3" timeOffset="188057.46">19078 13869 73 0,'7'3'36'0,"22"1"-44"0,-12-8 69 16,8 8-61-16,10-4 1 0,15 0-2 15,2 0 1-15,-2-4-3 16,-4-5 0-16,-8-4-9 16,1 1 1-16,-14-16-10 15,3 6 1-15</inkml:trace>
  <inkml:trace contextRef="#ctx0" brushRef="#br3" timeOffset="188505.24">19985 13675 60 0,'-4'6'30'0,"-20"-6"-38"16,13 0 50-16,-10 0-42 0,-4 6 1 15,-10 4-1-15,-4 12 1 16,-3 0-1-16,3 6 0 15,4 0 0-15,3 0 0 16,7 1-2-16,4-4 0 16,7-7-2-16,7-2 1 15,3-6-1-15,15-7 0 16,17-6 1-16,4-10 0 16,7 0 2-16,0-5 1 15,-1-4 2-15,1-3 0 16,-4-7-1-16,-3 7 0 15,-4 3 0-15,1 7 0 16,-8-1-1-16,0 10 1 0,-3 9-1 16,-1 6 1-1,-3 16 0-15,-3 0 0 0,0 13 0 16,-4 6 1-16,3 0-1 16,1-7 0-16,-1-8-2 15,-3-4 0-15,4 3-6 16,3-12 0-16,-3-7-8 15,3-6 1-15</inkml:trace>
  <inkml:trace contextRef="#ctx0" brushRef="#br2" timeOffset="195321.72">17865 13973 45 0,'3'12'22'0,"-3"7"-12"0,0-13 22 16,0 4-31-16,0 2 0 15,-3-2 0-15,-1 2 0 16,1 10-2-16,-1 0 1 16,1 3 0-16,-1 7 1 15,1 2-1-15,3-3 1 16,0 1-1-16,3-1 0 0,1 1 0 15,-1-7 0-15,4-7 0 16,0-2 1-16,0 0-1 16,0-4 0-16,0 1 0 15,4 3 1-15,-4-4-1 16,0-2 0-16,7-4 0 16,7-3 1-16,11-3 0 15,10-3 0-15,15-3 0 16,17 2 1-16,0 4-1 15,21 0 1-15,8 4-1 16,13-1 1-16,-3-3-2 16,0-3 1-16,0-1-1 15,14-8 1-15,0-10-1 16,-4-6 1-16,15-1-1 16,6 4 1-16,-3 3-1 15,11 4 1-15,0 5-1 16,-7 4 0-16,-18 6 0 15,-11-4 1-15,-3 1-2 0,-7 3 1 16,-11-3-1-16,-7-1 0 16,-7-8 0-16,-7 2 1 15,-7-3-1-15,-17 4 1 16,-11 2-1-16,-8 1 0 16,-2 6 0-16,-8 3 1 15,-7 0-1-15,-7 3 0 16,-7-3 0-16,-4-6 0 15,-3-10-1-15,-7 0 1 0,-7-6 0 16,-4-15 0-16,-3-10 0 16,0-16 1-16,-4-9-5 15,4-10 0-15,-4-12-9 16,11-3 0-16</inkml:trace>
  <inkml:trace contextRef="#ctx0" brushRef="#br2" timeOffset="196343.13">17978 14707 44 0,'7'12'22'0,"14"19"-19"0,-21-24 31 16,0 2-33-16,0 7 1 16,-4 6 0-16,1 6 0 15,-4 3-3-15,0 10 0 16,0 0 2-16,0 3 0 15,3-3-4-15,0-10 0 16,1-9-5-16,-1-10 1 0,4-9-4 16,0-12 1-16,4-10-1 15,-4-3 1-15,-4-9 2 16,1-4 1-16,-1-2 4 16,1-1 0-16,-1-3 3 15,1 7 1-15,-1 3 0 16,-3 2 0-16,7 7 3 15,0 4 1-15,0 2 1 16,7 3 1-16,-3 7 1 16,-1 6 0-16,4 0-1 15,7 0 1-15,4 3-4 16,7 0 1-16,10 1-2 16,4-1 0-16,7 0-1 15,0 3 1-15,-4 7 0 16,-7 5 0-16,-7 1-1 15,-10 6 1-15,-7 7-3 0,-15 2 1 16,-14 4-1-16,-6 3 0 16,-8-1-2-16,-3 1 1 15,-4-6-3-15,0-7 0 16,4 0-5-16,7-3 0 16,10-6-5-16,7-10 0 15</inkml:trace>
  <inkml:trace contextRef="#ctx0" brushRef="#br2" timeOffset="196588.15">18450 15036 45 0,'-10'41'22'0,"-1"-10"-23"15,11-22 41-15,-3 1-39 16,-1-1 0-16,4 1-1 16,0-4 1-16,0-3-4 15,0-3 1-15,4-13-5 16,-1-9 0-16,4-6-7 16,-3-6 1-16</inkml:trace>
  <inkml:trace contextRef="#ctx0" brushRef="#br2" timeOffset="196727.07">18380 14788 28 0,'7'3'14'0,"10"10"-9"0,-10-13 18 0,4 3-22 0,3 0 0 0,-3 0-1 16,-1-6 1-16,1 0-5 0,3 0 1 16,0-7-6-16,0 4 1 15</inkml:trace>
  <inkml:trace contextRef="#ctx0" brushRef="#br2" timeOffset="197048.92">18648 15171 29 0,'-7'25'14'0,"-7"12"-14"0,10-34 22 0,1-3-22 16,-1-6 0-16,4 0 3 15,-3-10 0-15,3-15-2 16,0-7 0-16,0-15 1 16,0-7 1-16,0-2-1 15,0-10 1-15,3 12-2 16,4 10 0-16,-3 6 0 16,6 6 0-16,4 10 0 15,0 6 1-15,4 10-1 31,3 8 1-31,0 8-1 0,1-4 1 16,-1 3-3 0,-4 0 1-16,-6 3-11 0,-7 7 1 0,-4-4-2 0,0 0 0 15</inkml:trace>
  <inkml:trace contextRef="#ctx0" brushRef="#br2" timeOffset="197246.27">18570 14992 49 0,'25'-3'24'0,"24"-7"-35"0,-35 1 48 16,8 0-38-16,2-1 1 0,-3 1-15 15,1-1 1-15,-1-5 9 16,-4-1 0-16</inkml:trace>
  <inkml:trace contextRef="#ctx0" brushRef="#br2" timeOffset="197575.31">18944 15230 38 0,'0'16'19'16,"7"-29"-21"-16,-3 7 31 0,3-3-28 15,0-13 1-15,0-19 0 0,-4 0 0 16,-3-22-3-16,-3-2 1 16,3-11 1-16,0 10 1 15,0 1-2-15,0 2 1 16,3 6 0-16,5 10 1 15,2 10 0-15,1 12 0 16,-1 12-1-16,4 7 1 16,0 9-2-16,1 0 0 15,-5 3-6-15,1 1 0 16,-4-1-7-16,-7 0 0 0</inkml:trace>
  <inkml:trace contextRef="#ctx0" brushRef="#br2" timeOffset="197781.98">18838 14935 58 0,'11'44'29'0,"7"-44"-32"16,-11 0 54-16,7 0-51 15,7 0 1-15,11 3-1 16,-8-6 0-16,8-3-4 15,3-3 1-15,-3-1-14 16,0-9 0-16</inkml:trace>
  <inkml:trace contextRef="#ctx0" brushRef="#br2" timeOffset="198534.93">20105 14738 48 0,'7'19'24'0,"-4"-10"-16"0,-3-6 30 0,-3 0-36 15,-4-3 1-15,-7 4 0 0,-7-1 1 16,-8 0-5-16,1 0 0 16,0 3 3-16,3 0 0 15,-3 1-2-15,7-1 1 16,3 0-2-16,4 4 1 15,3 2-2-15,4 7 1 16,7-6-1-16,4-1 0 16,7-6 0-16,6 4 1 15,8-10 0-15,0-6 0 16,-1-4 0-16,-3 4 1 16,-3 0 0-16,-4-1 0 0,0 1-1 15,0 6 0 1,-3 3 0-16,0 3 0 0,-4 1 0 15,0 8 0-15,-4 4 0 16,-3-3 0-16,-3 3 1 16,-4 6 1-1,0 9 0-15,-4 4 0 16,-3-7 0-16,0 4 0 0,3 6 0 16,4-7 1-16,4 7-2 15,-1-13 1-15,4 10-1 16,7-7 1-16,0-3-3 15,4-12 1-15,3-13-5 16,0-12 0 0,4-7-9-1,3-15 0-15</inkml:trace>
  <inkml:trace contextRef="#ctx0" brushRef="#br2" timeOffset="198806.23">20331 14957 41 0,'0'32'20'0,"-7"-1"-15"0,3-21 28 16,0 2-31-16,1 7 1 0,-4 0 1 16,3-1 0-1,8-2-5-15,3-3 0 0,0-4 3 16,7-6 1-16,7-3-2 15,0-9 1-15,4-4-2 16,3-2 0-16,4-7-7 16,-4 3 0-16,1-9-8 15,-8-1 0-15</inkml:trace>
  <inkml:trace contextRef="#ctx0" brushRef="#br2" timeOffset="199135.18">20726 14917 44 0,'-4'28'22'0,"-10"-9"-26"0,14-16 34 0,-3 0-30 16,-5 0 0-16,-2 0 0 16,-1 0 0-16,-3 4 0 0,0-1 0 15,0 3 0-15,0 4 1 16,3-1-1-16,4 1 0 15,4-1 0-15,3-2 1 16,7-4-1-16,7 0 0 16,0-2 0-16,0-4 0 15,-3 0-1-15,-1-4 1 16,1-2-1-16,-1 0 0 16,1-4 1-16,0-2 0 15,-1-1-2 1,1 7 1-16,-4-6-8 0,0-4 0 31,0-6-2-31,0-3 0 0</inkml:trace>
  <inkml:trace contextRef="#ctx0" brushRef="#br2" timeOffset="199497.48">21054 14474 42 0,'3'32'21'0,"-10"15"-20"0,4-35 40 16,-4 4-39-16,-4 3 1 15,1 9 0-15,-1 7 0 16,-3 9-4 0,3 9 0-16,1 0 1 0,3 0 0 15,0-2-7-15,3-20 1 16,4-18-9-16,7-17 0 16</inkml:trace>
  <inkml:trace contextRef="#ctx0" brushRef="#br2" timeOffset="199681.62">20881 14685 46 0,'11'25'23'0,"6"-7"-17"0,-10-11 37 0,4-1-43 0,10 3 1 0,4-2-2 16,6-1 1-16,1-3-8 15,0-3 1-15,0-6-8 16,-15-4 1-16</inkml:trace>
  <inkml:trace contextRef="#ctx0" brushRef="#br2" timeOffset="200459.18">21488 14754 28 0,'0'9'14'0,"14"-40"-43"0,-7 18 20 0</inkml:trace>
  <inkml:trace contextRef="#ctx0" brushRef="#br2" timeOffset="203393.87">21227 14763 46 0,'3'6'23'0,"-3"4"-12"0,4-4 23 16,-4 0-31-16,0 0 1 15,0 4 0-15,0 2 1 16,0 1-7-16,0 3 1 0,0 2 4 16,0 8 0-16,0-8-6 15,0-5 0-15,3-1-11 16,-3-8 1-16,4-20-4 15,3-6 1-15</inkml:trace>
  <inkml:trace contextRef="#ctx0" brushRef="#br2" timeOffset="203605.42">21283 14703 42 0,'0'19'21'0,"-10"-31"-25"0,10 12 37 0,0 0-34 0,3-7 1 0,8 1-11 0,3-3 1 16,7-4 4-16,-3 1 1 0</inkml:trace>
  <inkml:trace contextRef="#ctx0" brushRef="#br2" timeOffset="203910.25">21530 14791 63 0,'21'13'31'0,"7"-23"-45"0,-17 4 62 0,0 0-49 16,-1-4 0-16,-3-5 0 15,0-4 0-15,-3 0 1 16,-4 3 0-16,-4 4-2 16,1 2 0-16,-8-2-3 15,1 9 1-15,-1 6 0 16,0 6 0-16,1 10 0 16,-1 3 0-16,4 3 2 15,4 3 0-15,-1-3 2 16,4-3 0-1,7-3 0 1,4-3 0-16,3-10-8 0,0 0 0 0,4-12-4 16,-4-3 1-16</inkml:trace>
  <inkml:trace contextRef="#ctx0" brushRef="#br2" timeOffset="204415.47">21781 14826 36 0,'7'15'18'0,"0"1"-25"0,-7-13 31 16,0 0-25-16,0 4 1 15,0 8 0-15,-4 7 1 16,1-6 1-16,-1-4 0 16,1 1 0-16,-1-4 0 0,4-2 1 15,4-4 0-15,3-3 0 16,-4 6 0-16,8-6-2 15,10-9 1-15,7-13-2 16,7-3 1-16,-3-7-1 47,7-2 0-47,-4-4-1 0,4 1 1 47,0-11 0-32,-4-14 0-15,-3-1-1 16,-7-18 1-16,-1-1-1 16,-6-3 1-16,-11-12-1 0,-11 16 1 0,-10-10-1 15,-7 3 1-15,-7 9 0 0,0 17 1 0,-4 15-1 0,-3 18 1 0,3 20 0 0,-3 22 1 0,3 18 0 16,4 22 0-16,6 29 0 16,8 28 1-16,4 15-1 0,6 4 0 15,8-10-1 1,3-16 0-16,7-15-3 0,4-22 1 15,-1-19-4-15,1-19 0 32,-8-12-9-32,-10-16 0 15</inkml:trace>
  <inkml:trace contextRef="#ctx0" brushRef="#br2" timeOffset="204616.64">21678 14493 66 0,'46'10'33'0,"28"-32"-46"0,-35 9 62 0,21 7-49 0,25-10 0 0,-4 1-6 16,0-7 1-16,-11 0-9 16,-13-3 0-16</inkml:trace>
  <inkml:trace contextRef="#ctx0" brushRef="#br2" timeOffset="206446.22">4554 16168 46 0,'4'9'23'0,"14"-6"-12"16,-11-3 23-16,3 0-31 15,1 0 0-15,3-3 3 16,11 0 0-16,-11 0-7 16,7 0 0-16,4 3 5 15,-4 3 1-15,-4 0-3 16,-6 3 1-16,0 7-4 16,-8 6 0-16,-6 0-3 15,-5 6 0-15,-6 6-3 0,-14 0 1 16,-4 1-2-16,-6-4 0 15,2 0 1-15,5-9 0 16,9-7 1-16,1-5 1 16,4-4 2-16,6-3 0 15,11-3 2-15,0 3 0 16,4-7 2-16,10 4 1 16,-4-3 2-16,11 0 1 15,-3 3 0-15,7 3 1 16,-1-3 0-16,-2 6 0 15,-1 3-1-15,0 0 0 16,7 7-3-16,-7-4 0 0,0 1-3 16,1-1 1-16,2-3-9 15,-3-6 0-15,1-9-6 16,6-4 0-16</inkml:trace>
  <inkml:trace contextRef="#ctx0" brushRef="#br2" timeOffset="207033.33">5211 16099 47 0,'49'-19'23'0,"-38"-31"-18"0,-11 34 39 16,0 0-40-16,0-2 0 15,0-4 2-15,-8-3 1 16,5 3-9-16,-15-3 0 0,-10 3 6 16,-14 6 0-16,-8 10-3 15,-10 9 1-15,-10 6-5 16,-1 10 1-16,-6 9-3 16,6 10 0-16,-7 0-5 15,15 9 0-15,3 3-4 16,4 0 0-16,6 0 0 15,11 7 0-15,8-1 2 16,9 7 1-16,12 3 9 16,20-7 0-16,5-6 8 15,23-9 1-15,19-15 6 16,3-17 0-16,17-12 2 16,8-19 0-16,3-12-5 15,0-13 1-15,1 0-4 16,-19-9 1-16,-20-7-8 15,-8 4 0-15,-14 9-7 0,-24 0 0 16,-15 6-10-16,-14 3 1 31</inkml:trace>
  <inkml:trace contextRef="#ctx0" brushRef="#br2" timeOffset="207843.3">5263 17168 43 0,'-3'31'21'0,"6"-43"-12"0,5 3 28 0,-8-4-32 0,3-12 1 0,11-6 3 15,11-7 1 1,7-3-13-16,6-3 1 0,19-18 7 16,-8-1 0-16,1-9-4 15,-1-4 1-15,-10 1-4 16,3 3 1-16,-14 16-3 15,-3 2 1-15,-4 7-3 16,-3 3 1-16,-8 13-2 16,1 9 0-16,-4 10-1 15,0 8 1-15,0 8 2 16,0 8 0-16,0 13 2 16,-7 6 1-16,4 10 3 46,-4 9 0-30,7-6 2 0,-7 7 1-1,0 2 0-15,-7 0 0 0,3 7 0 16,-3-1 1-16,4 1-2 0,3-4 0 0,3-9-1 0,4-3 0 0,-7-12-2 0,4-14 1 0,3-8-5 16,3-4 1-16,-6-9-12 0,3-6 0 15</inkml:trace>
  <inkml:trace contextRef="#ctx0" brushRef="#br2" timeOffset="208153.25">5369 16924 54 0,'-14'15'27'0,"28"-21"-26"0,-3 3 43 0,3-3-42 16,14-4 0-16,7 1 1 15,11-4 0-15,11-6-7 16,-8-3 1-16,1 0-8 16,-8-6 0-16,4-6-6 15,3-1 1-15</inkml:trace>
  <inkml:trace contextRef="#ctx0" brushRef="#br2" timeOffset="208715.24">6350 16569 49 0,'-4'85'24'0,"-13"-22"-25"0,13-45 42 0,-6 7-41 0,-1-3 1 16,4 4 0-16,-3-1 1 16,-8 0-3-16,4-10 1 15,0-5 0-15,0-10 1 0,6-3-1 16,5-7 0-16,-4-9-1 16,7-9 1-16,7-9-2 15,-7-1 0-15,0-9-1 16,-7-6 1-1,7 6 0-15,7 3 0 0,-4 6 0 16,8 0 1-16,7 7 2 16,10 6 1 15,-7 3 2-31,18 0 1 0,10 9 1 0,1 4 0 0,-1 6 0 16,-3-3 1-16,0 6-1 15,-18 3 0 1,-3 6-3-16,-11 1 1 0,-14 12-4 15,-11 3 0-15,-13 3-4 16,-8 0 1-16,-3 3-3 16,-1 1 0-16,1-7 0 15,0-6 1-15,6 0 1 0,-6-4 0 32,10-2 2-32,8-4 1 0,13 1 1 0,-3-1 1 15,25 7 1-15,-8 9 1 16,12-3 1-16,-1 3 1 15,7-3-1-15,-7 3 0 16,0 3-1-16,-3 3 1 16,0 1-4-16,-8-4 0 15,1-3-7 1,-1-6 1 15,-3-7-12-31,8-8 0 0,2-11-1 0,-6-5 1 0</inkml:trace>
  <inkml:trace contextRef="#ctx0" brushRef="#br2" timeOffset="209166.6">7176 16488 44 0,'17'6'22'0,"-3"-34"-21"0,-10 21 44 16,-1-2-42-16,-3 0 1 16,-3-7 2-16,-4 0 0 15,-4 1-8-15,-10-1 1 16,-7 6 4-16,-4 10 0 15,-7 10-3-15,0 9 0 16,8 6-3-16,-8 12 0 16,0 7-3-16,7 16 1 15,1 6-1 17,13-7 0-32,0-5 1 0,15-10 1 15,13-10 4-15,11-15 1 0,8-16 4 0,10-3 0 0,3-13 1 16,-3-12 0-16,-4-9-2 15,0-4 1-15,-3-12-11 16,-4-3 0 0,-7-10-11-16,1 7 1 0</inkml:trace>
  <inkml:trace contextRef="#ctx0" brushRef="#br2" timeOffset="209512.61">7733 16268 53 0,'0'10'26'0,"0"-17"-29"0,-4 4 42 0,-3 0-38 0,-10 3 1 15,-4 3 0-15,-11 3 1 16,-7 10-4-16,0 15 1 15,0 10 3-15,-3 16 0 16,0-1-1-16,3 7 0 16,-3 3 0-16,17-13 1 15,7 3-1-15,11-9 1 0,14-9-1 16,18-10 0 0,0-9-1-16,17-16 0 0,0-3-4 15,8-3 0 1,-12-13-11-1,-2-12 1-15,-8-6-6 16,0-4 1-16</inkml:trace>
  <inkml:trace contextRef="#ctx0" brushRef="#br2" timeOffset="210006.58">9126 16826 56 0,'0'0'28'0,"0"0"-33"0,-3 0 50 0,-8 0-45 16,-3 0 1-16,-7 3 0 15,-4 4 1-15,-3-1-2 16,3 3 0-16,4 10 0 16,4 6 0-16,2 4-3 15,5 2 1-15,6 3-3 16,8-9 1-16,3-6-1 16,7-9 0-16,7-7 1 15,7-16 0-15,1-6-3 16,2-9 1-1,8-9-5-15,7-4 0 0</inkml:trace>
  <inkml:trace contextRef="#ctx0" brushRef="#br2" timeOffset="210316.15">9462 16829 46 0,'-4'35'23'0,"-10"-38"-25"0,7-7 40 16,-4-12-37-16,-3-15 0 16,-11-10-1-16,1-19 0 15,-4-3-1-15,-1 3 1 16,5-3 0-16,-1-3 1 0,11 3 0 16,0 6 1-1,10 7 0-15,4-1 0 16,7 13 1-16,7 4 0 0,4 12-1 15,3 12 1-15,-3 6-3 16,-1 17 0 15,-2 5-6-31,-8-2 1 47,-4 5-11-47,1 10 1 0</inkml:trace>
  <inkml:trace contextRef="#ctx0" brushRef="#br2" timeOffset="210492.05">9088 16550 61 0,'24'7'30'0,"50"-1"-40"16,-38-6 52-16,6-6-44 16,-3-7 1-16,3 1-19 0,-3-4 1 15,-4-3 14-15,-7-3 1 16</inkml:trace>
  <inkml:trace contextRef="#ctx0" brushRef="#br2" timeOffset="211109.36">10767 17134 54 0,'-7'15'27'0,"17"-27"-31"0,-6 2 48 16,-4-12-41-16,0-9 1 16,0-13 3-16,0-9 0 15,0-13-9-15,-4-9 0 16,-6-10 6-16,-4-12 0 16,0 6-2-16,-1-6 0 15,1 3-2-15,4 0 1 0,3 6-3 16,7 9 0-16,3 10 0 15,8 16 1 1,3 15-2-16,0 16 1 0,4 13-2 16,-4 12 0-16,0 13-3 15,-7 9 0 17,-7 9-7-32,-4 7 0 15,-6 9-3 1,-15-6 1-1</inkml:trace>
  <inkml:trace contextRef="#ctx0" brushRef="#br2" timeOffset="211275.9">10294 16779 63 0,'-3'38'31'0,"6"-19"-38"0,8-16 66 0,6 0-58 0,12 0 1 0,13 0-1 15,14 0 1-15,8-3-6 16,-4-3 1-16,3-6-6 0,4-7 1 15,0-15-11-15,0-4 1 16</inkml:trace>
  <inkml:trace contextRef="#ctx0" brushRef="#br2" timeOffset="211521.43">11359 16532 59 0,'-3'25'29'0,"6"-19"-33"0,-10 0 47 0,0-3-42 16,4 7 0-16,-8 2 0 16,-6-2 1-16,-8 8-3 15,-7 8 1-15,-3 8 1 16,0 7 1-16,3-10-1 16,4 7 1-16,6-1-2 15,12 1 1-15,6-3-3 16,15-1 0-16,14-12-6 15,6-6 0-15,1-10-10 16,10-19 1 0</inkml:trace>
  <inkml:trace contextRef="#ctx0" brushRef="#br2" timeOffset="211768.28">11765 16601 49 0,'0'34'24'0,"-35"-6"-22"0,21-15 37 16,-11 12-38-16,-3 3 1 16,-7 0-1-16,-8-6 1 15,1 10-3-15,-4-1 0 16,11 3-1-16,7-2 1 16,-1-7-5-16,12-3 1 15,3-6-8-15,3-10 1 16,11-19-3-16,7-12 1 15</inkml:trace>
  <inkml:trace contextRef="#ctx0" brushRef="#br2" timeOffset="211960.17">11377 16607 30 0,'0'53'15'0,"25"-6"1"0,-18-28 26 0,3 6-36 16,-3 0 0-16,4-6 2 15,3 3 0-15,7 0-11 16,4-3 0-16,3 3 7 16,4 0 0-16,3 0-5 15,1-1 0-15,-5 1-6 16,-2 4 0-16,-8-11-10 16,-4-9 0-16</inkml:trace>
  <inkml:trace contextRef="#ctx0" brushRef="#br2" timeOffset="212395.79">11832 16375 54 0,'7'28'27'0,"11"-9"-29"0,-15-13 43 0,4 7-38 15,11 9 0-15,0 9 5 16,6 3 0-16,-2 13-9 15,-5 10 0-15,-10 2 5 16,-7 7 0-16,-3 3-7 16,-8 3 0-16,-6-9-15 15,-1-10 0-15,-14-27-2 16,4-11 1-16</inkml:trace>
  <inkml:trace contextRef="#ctx0" brushRef="#br2" timeOffset="213358">13388 16751 48 0,'3'3'24'0,"5"-9"-18"15,-8 6 47-15,0 0-47 16,3-6 0-16,-3 6 2 16,0-7 0-16,-3 1-11 0,-1 0 0 15,-3 0 7-15,0-4 1 16,0 4-5-16,0 0 1 16,0 2-3-16,-4 4 1 15,1 4-3-15,-1 2 0 16,0 6-2-16,4 7 1 15,4 3-2-15,3 0 1 16,7-6 1-16,3 0 0 16,1-4 1-16,3 1 1 0,4-7-1 15,3-6 0 1,0-10-6 0,4-8 1-1,-4-11-5-15,-7 1 1 0</inkml:trace>
  <inkml:trace contextRef="#ctx0" brushRef="#br2" timeOffset="213698.14">13635 16691 55 0,'-4'26'27'0,"1"-14"-40"15,3-9 54-15,-4-3-42 16,4 0 0-16,0 0-1 15,0 0 1-15,4-9 1 16,-1-4 1-16,1 1-2 0,3-7 0 16,4 3-1-16,6-3 0 15,1 1-1-15,3-4 1 16,0 0 0-16,4 3 0 16,0 3 0-16,-1 7 1 15,1 6 4-15,0 6 1 31,-1 9 1-31,1 7 1 0,0-3-1 0,-1 3 1 16,-2-1-2-16,-1-2 1 16,-4-3-4-16,-3-7 0 0,1-6-10 15,-1 0 0-15,-7-16-7 16,7-6 0-16</inkml:trace>
  <inkml:trace contextRef="#ctx0" brushRef="#br2" timeOffset="-213682.12">15191 16014 48 0,'-11'25'24'0,"11"-15"-14"16,0-7 24-16,0 0-30 16,-3 0 0-16,-5 3 3 15,-6 1 0-15,-10-1-9 0,-12-3 1 16,-6 0 5 0,0 3 0-16,-1-6-2 0,1 4 1 15,-7 2-4-15,6 0 0 16,5 3-2-16,6 1 1 15,4 2-2-15,6 1 1 16,5 0-1 0,3-1 0-16,3 1 1 0,4 2 1 15,0 4 0-15,3 0 1 16,1 0 0-16,-4 3 0 16,0 3 1-16,0 3 0 15,-4 3 0 1,1 10 0-16,-1 0 0 0,0 0 0 0,-3-1-1 15,0 7 1-15,0 4 0 16,-4 2 0-16,1 0 0 16,-1 1 1-16,0 5-1 15,1 4 0-15,-1-4 0 16,4-5 1-16,0-10 0 16,7-4 0-16,0-8 1 31,7-7 0-16,3 0 0-15,12-3 1 0,13-6-1 0,7-4 0 0,0-2-1 16,4-4 1-16,0-6-5 16,3 0 1-16,-3-3-11 15,-4-7 1 1</inkml:trace>
  <inkml:trace contextRef="#ctx0" brushRef="#br2" timeOffset="-212568.82">15057 16723 40 0,'-11'9'20'0,"0"-9"0"0,11 0 14 0,-3 3-30 16,-1 1 0-16,1 2 1 15,-1 0 1-15,-3 3-8 16,0 4 0-16,-7 0 5 16,0 2 0-16,-4-2-2 15,-3-1 0-15,-7 7-2 16,3 3 0-16,-3-3-2 15,0 3 0-15,3 3-4 16,4-6 1-16,7-4-10 16,0-8 1-16,10-10-1 15,4-10 0-15</inkml:trace>
  <inkml:trace contextRef="#ctx0" brushRef="#br2" timeOffset="-212220.64">14785 16660 41 0,'11'16'20'0,"13"9"-21"0,-17-19 40 0,4 7-37 16,6 6 1-16,5 2 0 16,2 5 0-16,5-8-5 15,-5 1 1-15,-6 3 1 16,0 3 0-16,-4-3-9 16,-4-6 1-16,1-7-6 15,-4-6 1-15</inkml:trace>
  <inkml:trace contextRef="#ctx0" brushRef="#br2" timeOffset="-211939.59">15353 16952 56 0,'-18'22'28'0,"8"18"-33"0,6-27 52 15,-6 3-48-15,-8 6 1 16,-3 6-3-16,3-3 0 0,-3 0-1 15,0-3 0 1,0-3-12-16,3-10 1 0</inkml:trace>
  <inkml:trace contextRef="#ctx0" brushRef="#br2" timeOffset="-211451.77">15946 16613 40 0,'0'16'20'0,"-7"-16"-5"0,-1 0 27 0,-6 3-38 16,0 0 0-16,-3 3 1 16,-12 10 1-16,5 9-8 15,-1 10 1-15,-7-4 3 16,-3 7 1-16,0 2-5 15,-1 1 0-15,5-3-5 16,6-10 1-16,4-9-12 16,10-13 1-16</inkml:trace>
  <inkml:trace contextRef="#ctx0" brushRef="#br2" timeOffset="-211208.19">15642 16582 35 0,'11'44'17'0,"3"-19"-9"0,-11-25 18 0,1 3-24 0,3 0 1 16,0 3 3-16,4 4 0 16,-4 8-7-16,7 4 1 15,3 4 3-15,5-1 1 16,-1 0-5-16,0 0 0 15,-3 3-13-15,3-12 1 16</inkml:trace>
  <inkml:trace contextRef="#ctx0" brushRef="#br2" timeOffset="-210934.53">16037 16873 39 0,'7'16'19'0,"22"-29"-11"0,-19 10 23 0,11 3-29 16,8 0 1-16,2-3-1 15,1-6 1-15,3-1-7 0,1 1 0 16,-5 0-6-16,-6 2 1 16,-4-5-4-16,-7-1 0 15</inkml:trace>
  <inkml:trace contextRef="#ctx0" brushRef="#br2" timeOffset="-210670">16203 16698 47 0,'-14'34'23'0,"0"1"-26"0,10-26 46 0,1 4-42 15,-1-1 1-15,1-2 0 16,-1 5 0-16,1 10-4 15,-1 7 1-15,1 2-1 16,-1 1 0-16,1 2-13 16,6-21 1-16</inkml:trace>
  <inkml:trace contextRef="#ctx0" brushRef="#br2" timeOffset="-210211.8">16545 16428 47 0,'-7'50'23'0,"-3"7"-17"0,6-38 34 15,-3-1-38-15,0 11 0 16,-4 5 2-16,-3 7 0 16,0 0-5-16,0-4 1 0,0 7 2 15,0-3 1-15,-4-4-2 16,11-5 1-16,4-7-2 16,-1-6 0-16,8-7-1 15,3-5 0-15,7-7-1 16,7-13 1-16,0-3-1 15,0 7 0-15,4-4 0 16,0 1 0 0,-1 2 1-16,-2 4 1 0,-1 3-1 31,0-3 1-15,-3 6 0 15,-4 3 0-31,-4 9 0 0,1 4 1 0,-4 3-1 0,-4 3 1 0,1 9-1 0,-1 1 1 15,-3-1-3-15,0-3 1 0,4-3-5 16,0-6 1-16,3-13-10 0,7-15 0 16</inkml:trace>
  <inkml:trace contextRef="#ctx0" brushRef="#br2" timeOffset="-209445.36">16760 16114 47 0,'-7'13'23'0,"7"-7"-15"0,4-3 35 16,-1 1-40-16,5 2 0 15,2 3 3-15,4 1 0 16,0-1-6-16,11-3 0 16,14 1 4-16,7-7 1 15,14-7-2-15,3-5 0 0,1-4-2 16,-11 4 0-16,-11-1-2 16,-7 4 1-16,-7 2-3 15,-6 1 0 1,-8 6-1-16,-7 6 1 0,-7 4-2 15,-4 5 0-15,-6 11-1 16,-4 5 0-16,-4-6 2 16,0 9 1-16,1 7 0 15,3 6 0-15,3 16 2 16,4 0 1-16,7 12 0 16,3-6 1-1,1 9 0-15,3-6 0 0,-3 4-1 16,-4-7 1-16,-4-3-1 15,-3-10 1-15,-7-6-2 47,-4-3 1-47,-7-6-3 16,-3-3 1-16,-3-7-12 0,-5-15 1 0</inkml:trace>
  <inkml:trace contextRef="#ctx0" brushRef="#br2" timeOffset="-208723.98">17685 16635 46 0,'-21'16'23'0,"10"-23"-12"0,7 7 34 0,1 4-41 0,3-1 1 0,0 3 2 15,0 0 1-15,3-3-11 16,5 1 1-16,2-4 5 16,11-4 1-16,8-5-4 15,9 3 0-15,1-10-6 16,-7-3 1-16,-4-3-10 15,-3 3 0-15,-8 4-4 16,-13 5 1-16</inkml:trace>
  <inkml:trace contextRef="#ctx0" brushRef="#br2" timeOffset="-208466.88">17473 16914 60 0,'-3'47'30'0,"13"-41"-34"0,4-9 57 0,11 3-49 0,7-3 1 16,3-3 0-16,4-7 0 15,0 7-7-15,-8-3 0 16,-2 6 0-16,-8-4 0 0,-4-2-18 16,-6-1 1-16</inkml:trace>
  <inkml:trace contextRef="#ctx0" brushRef="#br2" timeOffset="-206384.04">25104 12885 24 0,'-7'9'12'0,"7"-6"-2"0,0-3 12 0,0 0-17 16,0 0 0-16,0 0 6 15,0 0 0-15,7-3-12 16,0 0 0-16,3 3 8 16,8 0 0-16,3 3-2 15,4 0 0-15,0 0-3 16,3 0 0-16,3-3-3 16,1-3 0-16,0-3-5 15,-4 0 0-15,-3-4-10 16,-4-2 0-16</inkml:trace>
  <inkml:trace contextRef="#ctx0" brushRef="#br2" timeOffset="-206144.11">25090 13054 43 0,'0'3'21'0,"7"6"-20"0,-4-9 30 0,4 0-27 16,7 0 0-16,4-6 1 16,7 3 0-16,3 0-7 15,0 3 1-15,0-6 2 16,1-1 0-16,-1 1-12 16,0-3 1-16,-3-4-5 15,-4 1 1-15</inkml:trace>
  <inkml:trace contextRef="#ctx0" brushRef="#br2" timeOffset="-205694.48">26003 12753 35 0,'-7'16'17'0,"0"-13"-9"0,4-3 28 0,-1 0-31 15,-3 3 0 1,-4 3 3-16,-6 0 1 0,-1 4-11 16,1 9 0-16,-1-1 7 15,-7 4 0-15,-3-3-2 16,0 3 0-16,-4 6-2 15,4 4 0-15,0-1-3 16,3 4 0-16,4-10-5 16,3-7 0-16,4-5-10 31,7-10 0-31</inkml:trace>
  <inkml:trace contextRef="#ctx0" brushRef="#br2" timeOffset="-205384.09">25714 12769 43 0,'0'6'21'0,"-14"13"-16"0,10-16 29 16,1 3-33-16,3 3 1 15,-4 1 1-15,8 2 1 16,3 4-4-16,3 6 0 0,8-6 3 16,7 6 0-16,-1 3-1 15,5 3 0-15,2 0-3 16,1 4 0-16,-4-7-6 16,-6 6 1-16,-8 0-10 15,-4-12 1-15</inkml:trace>
  <inkml:trace contextRef="#ctx0" brushRef="#br2" timeOffset="-202659.5">28208 9984 35 0,'14'-19'17'0,"-3"32"-10"0,-11-20 21 0,0-2-26 16,-4-3 0-16,-6-7 0 15,-8 0 1-15,-10 0-3 16,-18 0 0-16,-14-3 2 16,4 3 1-16,-15 1-2 15,-7 5 1-15,1 10-1 16,-8 0 1-16,4 3-2 16,10 3 1-1,1 6-1-15,-4 7 0 0,0 12-2 16,3 1 1-16,4-1-3 15,4 3 0-15,-1 4-2 16,4 2 0-16,4-2 0 16,13 5 1-16,5 8 0 15,6-8 1-15,4 1 2 0,6 0 0 16,5 0 1-16,6 6 0 16,8-3 0-16,3 3 0 31,3 3-1-16,15 0 1-15,10-3 2 0,7-3 0 16,8-3 3 0,10-10 1-16,14-12 1 0,-4-10 0 15,8-9-1-15,6 0 1 0,4-15-3 0,4-7 0 16,7-13-3-16,-11 1 1 16,-10-10-1 30,-4-7 0 1,-4-5-1-31,-3-7 1 0,-11 10-2-16,-10 3 1 0,-11 3-8 0,-6 6 1 0,-12 3-4 15,-10 7 1-15</inkml:trace>
  <inkml:trace contextRef="#ctx0" brushRef="#br2" timeOffset="-201818.57">24670 14076 37 0,'3'13'18'0,"11"34"-21"0,-10-35 33 0,-4 7-30 0,3 13 0 0,-3 8 0 0,-3 1 1 0,-8 12-2 16,-3 1 0-16,0-4-3 15,-4-6 1-15,4-10-8 16,0-9 1-16</inkml:trace>
  <inkml:trace contextRef="#ctx0" brushRef="#br2" timeOffset="-200793.25">24620 14355 15 0,'11'3'7'0,"7"-3"-3"0,-11 4 3 0,3-4-3 16,-3 3 0-16,0-6 2 16,0 3 0-16,0-4-8 15,4-2 1-15,0 0 5 16,3 3 1-16,0 0-1 15,3-1 0-15,1 4-1 16,0 4 1-16,-1-8-1 16,1 1 1-16,0 0-1 15,-1 0 0-15,1-3 0 16,0 0 1-16,-1-1-1 16,-3 1 0-16,4-3-1 15,-4 5 1-15,0 1 0 0,0 3 0 16,0-3-1-16,-3 3 0 15,0-3 0-15,-1 0 1 16,1 0-1-16,-1-3 0 16,1 6-1-16,3-4 1 15,4 1-1-15,-1 3 0 16,4 3 0-16,8 4 1 16,-1-1-1-1,-3 0 0-15,3 0 0 0,0 1 1 16,7-7 0 15,8 0 0-31,24-10 0 0,3-2 0 0,1 2-1 16,3 1 0-16,0-4 0 15,4 1 0-15,-4-1 0 16,-4 4 0-16,-3 3-1 16,-3-1 0-1,3 7 0-15,-4-3 1 0,1 6-1 16,-1 1 0-16,4-4-1 15,4 0 1-15,-11 0 0 16,3 0 0-16,1 3 0 16,6 3 0-16,-3-3 0 31,8 6 1-15,2-2-1-16,4 2 0 0,-10 1 0 0,13-4 0 15,5-3 0 1,9 0 0-16,8-3-3 15,-7 0 1-15,7 0-1 0,-4 3 1 0,-7 0-1 0,-3 4 0 16,-11-1 0-16,-7 0 1 16,-10 4 1-16,3-1 0 15,7-6 0 1,0-3 1-16,11 0-1 0,-4-3 0 16,0-3 1-16,-7 3 0 15,0 3-1-15,4 3 0 16,-11 3 0-16,0-3 0 15,-11 0 0-15,-6 4 1 16,-8-4-2 0,-7 0 1-16,-6 0-2 47,-5 0 0-47,-6-6-3 0,-4 3 0 15,-7-3-9-15,-7-7 1 0</inkml:trace>
  <inkml:trace contextRef="#ctx0" brushRef="#br2" timeOffset="-200468.79">29450 13854 23 0,'7'3'11'0,"7"3"-3"0,-10-6 7 16,-1 3-10-16,1 0 1 15,-1 4 1-15,1 5 1 16,-4 10-10-16,0 9 0 16,-4 1 6-16,-3 18 0 15,-3 9-2-15,-1 14 0 16,0-1-2-16,-3 12 1 0,-3-15-3 31,-5 4 0-31,-2-11-9 0,-1-15 0 0</inkml:trace>
  <inkml:trace contextRef="#ctx0" brushRef="#br2" timeOffset="-199575.7">26779 13509 38 0,'4'3'19'0,"-4"47"-14"0,3-47 27 0,-6 6-29 16,6 1 1-16,-6 9 0 15,3 0 1-15,-4-1-6 0,1 14 0 16,-4 2 3 0,3 1 1-16,1-7-2 0,-1-6 0 15,1-3-1-15,-1-1 0 16,4-5-1-16,0-4 1 16,0-2-1-16,0-7 1 15,0 3-1-15,0-3 0 16,4-10-1-16,6-5 1 15,4 2 0-15,4 1 1 16,3 2-1-16,4 7 1 16,-4 6 0-1,0 4 1-15,-3 5 0 0,-1-6 0 0,-2 4 0 16,-5 2 0-16,4 4-1 16,-7 3 0 15,-3 0-9 31,-4-7 1-46,7-9-6-16,4-6 0 0</inkml:trace>
  <inkml:trace contextRef="#ctx0" brushRef="#br2" timeOffset="-198524.31">30127 12938 45 0,'0'16'22'0,"7"-7"-15"0,-3-9 22 16,3 6-29-16,0-3 1 16,4-3 0-16,-1-3 0 15,4-3-1-15,4 6 0 16,7-3 0-16,3 0 1 15,-4 3-4-15,-2 3 0 16,-8-3-11-16,-4 6 1 16</inkml:trace>
  <inkml:trace contextRef="#ctx0" brushRef="#br2" timeOffset="-198313.72">30039 13192 49 0,'14'3'24'0,"53"10"-30"0,-42-13 38 0,3 0-32 0,7-4 0 0,1 1-18 0,-1-3 0 0,-3-3 15 0,-8 6 0 0</inkml:trace>
  <inkml:trace contextRef="#ctx0" brushRef="#br2" timeOffset="-194220.57">31150 12966 48 0,'-3'3'24'0,"13"22"-15"0,-10-18 25 0,-3 2-32 15,-1 0 0-15,-3 10 1 16,-7-3 0-16,-4 3-4 16,-3 6 0-16,-3 12 2 15,-5-2 1-15,1 3-3 16,0-1 1-16,0-5-6 15,7-7 1-15,3-10-11 16,7-12 1-16</inkml:trace>
  <inkml:trace contextRef="#ctx0" brushRef="#br2" timeOffset="-194010.54">30889 12998 45 0,'28'25'22'0,"4"28"-15"0,-21-47 31 16,6 4-37-16,1 2 1 15,0 4 0-15,-1-1 0 16,1 1-6-16,-4 3 1 16,-3 3-4-16,-1 0 0 15,-3-3-8-15,0 0 1 16</inkml:trace>
  <inkml:trace contextRef="#ctx0" brushRef="#br2" timeOffset="-193754">31203 13066 56 0,'11'-6'28'0,"24"16"-32"16,-21-7 52-16,7 0-47 15,4 3 0-15,3-3 0 16,0-3 0-16,1 0-5 16,-5 3 0-16,-2-6-10 15,-8 0 1-15,-4-9-4 16,1 2 1-16</inkml:trace>
  <inkml:trace contextRef="#ctx0" brushRef="#br2" timeOffset="-193518.75">31309 13076 54 0,'-14'38'27'0,"-4"24"-36"0,11-43 52 0,0 3-44 16,-3 9 0-16,-1 4-8 15,0 2 0-15,4-5 0 16,7-16 0-16</inkml:trace>
  <inkml:trace contextRef="#ctx0" brushRef="#br2" timeOffset="-193156.66">31662 13007 53 0,'-11'53'26'0,"-10"10"-33"15,18-44 43-15,-5 6-37 16,-2 9 1-16,-1-12-1 16,1 0 1-16,-1-3 0 0,4-6 0 15,0-4-2-15,4-3 1 16,3 1-2-16,0-7 1 16,7-13 0-16,0-3 0 15,3-2 1-15,4 2 0 16,4 3 2-16,0 4 0 15,-1 9 2-15,8 6 0 16,7 10 1-16,3 0 0 16,0 5 0-16,4 8 1 15,3-1-3-15,1 0 0 16,-1-6-9-16,-3-6 0 0,-18-13-9 16,-7 0 1-16</inkml:trace>
  <inkml:trace contextRef="#ctx0" brushRef="#br2" timeOffset="-190708.42">18637 16397 39 0,'-3'15'19'0,"6"-8"-13"0,-3-7 20 16,0-10-21-16,4-12 1 16,3-3 0-16,-4-12 1 0,1-10-10 15,-1-13 0-15,-3-3 6 16,-3 1 0-16,3-4-3 15,-4 9 0-15,1-2 0 16,-1 2 0-16,1 4-1 16,3 0 0-16,3 9 0 15,1 12 1-15,3 4 0 16,0 6 0 0,4 10 0-16,3 5 1 0,0 7-1 15,0 7 1-15,0 2-1 16,-3 4 1-16,-1 2-1 15,1 7 0-15,-4-3-5 16,-4 6 1-16,-3 10-10 16,-3-4 1-16</inkml:trace>
  <inkml:trace contextRef="#ctx0" brushRef="#br2" timeOffset="-190460.38">18450 16130 36 0,'-3'19'18'0,"10"-13"-11"0,0-6 21 32,0 3-23-32,0 1 1 0,7-1 1 0,14-3 0 15,8 0-10-15,-1 0 0 0,0-3 3 16,0-4 1-16,1 1-12 15,3-3 0-15,-1-4-3 16,-2-3 0-16</inkml:trace>
  <inkml:trace contextRef="#ctx0" brushRef="#br2" timeOffset="-190198.78">19152 15904 54 0,'-14'13'27'15,"-7"-4"-35"-15,14-2 53 0,-4 2-43 16,1 7 0-16,-4 6 1 0,0 3 0 16,-8 6-4-16,-2 13 1 15,-1 6 3-15,0 7 1 16,4 8-3-16,4 14 0 15,13-7-2-15,8-16 0 16,10-9-8-16,0-12 0 16,3-16-9-16,1-10 0 15</inkml:trace>
  <inkml:trace contextRef="#ctx0" brushRef="#br2" timeOffset="-189587.49">19583 16052 42 0,'0'12'21'0,"-7"20"-20"0,0-29 31 0,-4 6-28 16,-7 7 0-16,-6 6 1 15,-8 6 1-15,-7 0-8 16,-3 1 0-16,3 5 4 16,0-3 1-16,7-6-7 15,8-6 0 1,6-9-10-16,15-17 0 0</inkml:trace>
  <inkml:trace contextRef="#ctx0" brushRef="#br2" timeOffset="-189400.44">19293 16071 39 0,'22'40'19'0,"16"-21"-14"0,-27-9 24 15,3 2-26-15,4 7 1 16,3 3 0-16,0 3 0 16,-3-6-8-16,-4 3 1 15,-4 3 1-15,1 0 1 16,-4 0-12-16,0-9 0 16</inkml:trace>
  <inkml:trace contextRef="#ctx0" brushRef="#br2" timeOffset="-189180">19685 16227 59 0,'25'13'29'16,"31"3"-38"-16,-38-13 51 0,10 0-42 16,4 0 0-16,3 0-11 15,-3-3 1-15,0-6 0 16,-8-13 1-16</inkml:trace>
  <inkml:trace contextRef="#ctx0" brushRef="#br2" timeOffset="-188944.51">19833 16077 54 0,'-14'34'27'0,"3"1"-30"0,8-19 43 16,-1 9-40-16,1-7 1 0,-4 20 0 15,-4 6 0-15,1 0-6 16,3 6 0-16,0 0-9 16,7-22 0-16</inkml:trace>
  <inkml:trace contextRef="#ctx0" brushRef="#br2" timeOffset="-188517.11">20105 16052 46 0,'-11'56'23'0,"-10"26"-19"0,14-57 31 15,-4 0-34-15,-3 9 1 16,0-2 1-16,4-4 0 16,-1-3-4-16,4-6 1 31,21-16 2-31,4-9 0 16,3-1-3-16,0-8 0 15,-7-1-2-15,0 0 0 16,0 1 0-16,-3-1 0 15,3 7 0-15,0 6 1 16,-3 9 2-16,3 0 0 0,0 7 2 16,-3 2 0-1,-1 7 0-15,1-3 1 16,-1 0-3-16,1 0 1 0,0-4-8 16,-1 1 1-16,8-16-8 15,3-6 1-15</inkml:trace>
  <inkml:trace contextRef="#ctx0" brushRef="#br2" timeOffset="-188248.17">20472 15823 59 0,'3'69'29'0,"8"41"-36"0,-4-85 53 15,0 19-46-15,4 12 0 16,-4-9 0-16,-4 10 0 16,-3-1-2-16,-3 10 1 15,-4 3-10-15,-8-10 0 16,1-8-5-16,4-11 1 15</inkml:trace>
  <inkml:trace contextRef="#ctx0" brushRef="#br2" timeOffset="-187749.2">20976 16278 60 0,'-3'15'30'0,"20"-8"-30"0,-6-4 56 0,10-3-55 16,11 0 0-16,3 0-1 16,-3-3 0-16,7-4-8 15,-1 1 0-15,5-3-10 16,-8-4 1-16</inkml:trace>
  <inkml:trace contextRef="#ctx0" brushRef="#br2" timeOffset="-187288.34">21682 16569 42 0,'-7'13'21'0,"0"-63"-11"0,7 31 23 16,3-9-31-16,1-7 1 15,-4-15-1-15,-4-19 1 16,1-10-5-16,-4-11 1 15,0-5 0-15,-1-8 0 16,1 6-2 0,4-10 0-16,-1 13 0 0,8 9 1 15,3 13 0-15,4 10 0 0,3 27 3 16,3 16 1-16,1 13 0 16,0 12 0-16,-1 16-4 46,-3 10 1 1,-3 15-6-15,-4 3 0-17,-7-3-7-15,-7 3 1 0</inkml:trace>
  <inkml:trace contextRef="#ctx0" brushRef="#br2" timeOffset="-187081.84">21502 16209 47 0,'39'43'23'0,"35"-24"-31"0,-53-19 43 0,7 0-36 0,0-6 1 0,-7-3-10 0,4-4 0 0,3-6 3 0,-6 0 0 16</inkml:trace>
  <inkml:trace contextRef="#ctx0" brushRef="#br2" timeOffset="-186908.94">22225 16046 46 0,'-18'34'23'0,"-24"-34"-22"0,31 9 40 0,-6 1-38 0,-4 5 1 0,-1 7 2 15,1 10 0-15,0-7-7 16,4 9 1-16,2 7 4 16,5 3 0-16,6 0-3 15,4 3 0-15,11-9-9 16,7-10 1-16,10-19-11 16,3-15 1-16</inkml:trace>
  <inkml:trace contextRef="#ctx0" brushRef="#br2" timeOffset="-186674.84">22451 16218 51 0,'-53'34'25'0,"3"4"-25"0,36-28 38 16,-10 11-38-16,-8 5 0 15,-7 2 0-15,4 13 1 16,0-7-2-16,6-3 0 16,8-6-8-16,11-9 1 15,13-13-6-15,8-12 0 16</inkml:trace>
  <inkml:trace contextRef="#ctx0" brushRef="#br2" timeOffset="-186386.88">22289 16252 37 0,'-4'44'18'0,"15"-12"-19"0,-8-23 26 0,4 7-25 16,0 3 0-16,0 3-1 15,0-7 1-15,4 1-2 16,3-4 0-16,0 1-8 16,4-7 1-16</inkml:trace>
  <inkml:trace contextRef="#ctx0" brushRef="#br2" timeOffset="-186207.79">22532 16017 58 0,'11'76'29'0,"20"27"-37"0,-17-78 56 0,11 3-47 0,3 4 0 0,-3-1-1 16,0-6 1-16,-8 0-3 15,-13 7 0-15,-18-1-7 16,-18-3 0-16,-21-3-8 16,-17-3 1-16</inkml:trace>
  <inkml:trace contextRef="#ctx0" brushRef="#br2" timeOffset="-185280.22">18884 16905 38 0,'18'12'19'0,"24"-2"-17"0,-28-10 27 47,4 0-25-47,14-7 1 0,17 4 5 0,15-6 0 0,24-1-10 0,14 1 0 0,18 0 8 16,28-1 0 15,-3-5-2-31,-1-1 0 0,12-3-2 16,-8 0 0-16,-25 0-3 0,1 1 1 15,-4 2-2-15,3 0 1 0,1-3-1 16,-4 7 0-16,7-7-1 16,3 7 0-16,4-4-1 15,-21 0 1-15,-7 0-1 16,-4 4 1-16,-10 3-2 15,-7-1 0 32,-4 4-1-47,3 0 0 16,-9-1-3 15,-12-2 0-31,-10 3-7 0,-14 3 1 16,-8-7-4-16,-16-2 1 0</inkml:trace>
  <inkml:trace contextRef="#ctx0" brushRef="#br2" timeOffset="-183315.51">20281 17049 39 0,'-3'19'19'0,"6"3"-9"0,1-19 19 16,-4 3-24-16,0 4 0 16,0 5 3-16,-4 1 0 15,1 9-10-15,-4 6 1 16,-4 10 6-16,-3 9 0 15,0 10-3-15,-4 3 1 16,4 6-2-16,3-7 1 0,1 1-3 16,3-10 1-1,0-9 0-15,3-6 0 0,1-10-1 16,-1-6 0 0,4-6 0-16,0-10 1 0,0-6-1 15,7-6 0-15,4-7-1 16,6-6 0-1,1-6-1-15,0-6 1 0,3 3 0 16,-3 3 0-16,-1 3 0 16,1 9 1-16,-4 7 0 15,0 6 1-15,-3 3 0 16,-1 6 0-16,1 4 0 16,-4 3 1-16,3-1-1 15,1 4 1-15,0-10 0 0,3 4 0 16,3 0 0-1,8-1 0-15,0 1-1 16,7-4 1 0,-1-3-8-1,1-3 0 1,-11-6-9-16,7-6 1 16</inkml:trace>
  <inkml:trace contextRef="#ctx0" brushRef="#br2" timeOffset="-180247.27">32487 12897 24 0,'39'-9'12'0,"7"-16"-1"0,-35 18 13 0,-4-2-21 16,-7 0 0-16,-14-7 1 16,-22 0 1-16,-24 1-6 15,-14-4 0-15,-25-3 4 16,-28-3 1-16,0 0-3 15,-17 3 1-15,-8 3-2 16,11 6 1 0,0 13-2-16,0 19 0 0,17 6 0 15,11 10 1-15,11 12-1 16,14 6 1-16,21 7-1 16,25 12 0-16,24 6 1 15,25 16 0-15,28-12-1 16,36 2 1-16,28-8 0 15,35-14 1-15,17-15 0 16,26-18 0-16,10-17-1 16,-25-12 1-16,-14-22-2 15,-17-19 1-15,-22-28-1 32,-21-15 0-17,-28 2 0-15,-35-12 1 16,-32-6 0-16,-25 0 0 0,-28-1-5 15,-28 1 0-15,-32 6-6 0,0 22 1 0</inkml:trace>
  <inkml:trace contextRef="#ctx1" brushRef="#br2" timeOffset="-184430.89">21407 8667 0,'0'0'16,"0"0"-1</inkml:trace>
  <inkml:trace contextRef="#ctx0" brushRef="#br2" timeOffset="-179282.06">26451 12414 42 0,'0'7'21'0,"-46"-20"-17"0,22 4 21 16,-12-4-24-16,-13 0 0 15,-18 1 0-15,-11-1 1 16,1 7-3-16,-11 6 1 16,3 13 1-16,0-4 0 15,1 19-2 1,2 13 1-16,5 22-3 0,10 25 1 16,3 15-2-16,22 7 1 15,28 6-2-15,28-16 0 0,35-12 3 16,29-16 1-1,31-25 3 1,22-22 0-16,6-22 2 16,5-25 1-16,-12-18 0 0,-17-17 1 0,-25-24-3 15,-31-20 0-15,-29-12-7 47,-32-3 1-47,-24-6-10 0,-14-6 1 0</inkml:trace>
  <inkml:trace contextRef="#ctx0" brushRef="#br2" timeOffset="-174482.75">4643 12533 26 0,'0'10'13'0,"3"-4"-2"16,-3-3 13-16,7 0-21 15,-7-3 1-15,0 0 0 16,4 0 1-16,3-3-7 16,3 0 1-16,-6-6 3 15,10-1 1-15,-11-15-2 16,5 6 0-16,2-6-1 15,1-9 0-15,-1-7 0 16,-3-3 0-16,4 10-1 16,-11-1 1-16,3 4-1 0,-3 9 0 15,0 0-1-15,0 6 1 16,0 16-5-16,8 3 1 16,-8 4-2-16,3 8 0 15,-3 14-1-15,7 5 0 16,-7-6 3-16,11 13 0 15,-4 0 5-15,3 6 1 16,4 0 2-16,11 6 1 16,0-3 2-16,-4-12 1 15,4-7-2-15,-15-9 0 16,1-6-2-16,-1 0 0 16,-10-16 0-16,-10-13 0 0,-8-3-1 15,-10-2 0-15,-7-1-1 16,-1 6 0-16,-6 1 0 15,-14 9 1-15,3-4-2 16,3 7 0-16,-6-3 0 16,10 0 0-16,7-3-1 15,11 3 1-15,7 3 0 16,10-7 0-16,4 4 0 16,18-6 1-16,10-4 0 15,14 1 1-15,18-7 1 16,4-9 1-16,6-1-1 15,15-11 1-15,-1-7-1 16,8 0 0-16,-7 15-1 16,-11 1 0-16,-25 3-2 15,-3 12 1-15,-11 13-1 0,-14-3 0 16,-17 15 0 0,-26 22 0-16,-9 7-1 0,-15 15 1 15,-18 13-2-15,11 6 1 16,-7-3-11-16,-3-3 0 15,10-6-2-15,10-7 0 16</inkml:trace>
  <inkml:trace contextRef="#ctx0" brushRef="#br2" timeOffset="-173145.41">4304 15682 28 0,'0'19'14'0,"0"-7"-9"16,3-9 19-16,4 4-23 16,4-4 0-16,-11 0 2 15,4 6 1-15,-4 1-5 0,7-7 1 16,-4 0 1 0,1 0 0-16,-1-3-1 0,8-6 0 15,-1-13-1-15,8-9 1 16,0-7-1-16,3-9 1 15,0-6 0-15,0 0 0 16,-3 0 0-16,3 9 0 16,-3 0 0-16,-4 7 0 15,3 6 0-15,-6 2 1 16,7 11-1-16,-8 5 0 16,4 10 0-16,-3 4 0 15,-4 5 0-15,0 7 0 0,-7 2 0 16,4 7 0-16,3 4 0 15,3 2 0-15,1 4 1 16,-1-1 0-16,1 4 1 16,-4-4 0-16,4-6 0 15,-1-3 1-15,1-6 0 16,-4-3 0-16,-4-7 0 16,-3-2 1-16,-3-4-1 15,3-3 0-15,-7 0-1 16,-4 3 1-16,-21 0-2 15,-3-3 0-15,-7 0-1 16,-1 3 1-16,-9 3-1 16,-5 4 1-16,-6 2-2 15,10 1 0-15,-7 0-1 16,3 2 1-16,8 1-2 16,3 3 0-16,11 0 0 0,3-4 0 15,11-5 0-15,3-1 1 16,15-6 0-16,3-3 1 15,10-9 1-15,22-7 0 16,7-6-1-16,21-6 1 16,3-10 0-16,22-9 0 15,7-9 1-15,-4-1 0 16,-11 4 0-16,5 0 1 16,-8 12 0 15,-7 3 0-31,-14 7-1 0,-8 6 1 0,-6 9 0 0,-7 4 0 15,-21 12-1-15,-4 6 0 0,-25 10-1 16,-14 12 0 0,-17 16 0-16,-1 0 0 0,-20 6 0 15,-4 6 1-15,3-9-1 16,1-3 0-16,6-3-3 16,-3 6 0-16,14-3-11 15,4-6 0-15</inkml:trace>
  <inkml:trace contextRef="#ctx0" brushRef="#br2" timeOffset="-171990.75">5069 12236 9 0,'53'-38'4'0,"-10"19"7"0,-33 10-14 0,-3-1 10 15,0-2 1-15,-3-4 6 16,-8-6 0-16,-3-6-16 16,0-7 0-16,-7-9 11 15,-7 7 1-15,-14-1-3 16,3-3 0-16,-10 10-3 16,-18 3 0-16,3 6-2 0,-10 6 1 15,-3 7-2 1,-4 9 1-16,-8 6-2 0,5 3 1 15,-4 13-1 1,14 10 1 0,0 9-1-16,14 9 0 0,3 6-2 0,11 7 0 15,18 12-1-15,11 7 0 16,13 2-1-16,22 4 0 16,17-6 0-16,11-13 1 15,21-16 2-15,11-15 0 16,10-16 2-16,15-16 1 15,2-16 1-15,-2-12 1 16,-15-3-1-16,-14-15 1 16,-10 2-1-16,-11-6 1 15,-11-6-1 1,-10 3 0-16,-18-13-1 0,-17-9 0 0,-4-9-1 16,-4 3 1-16,-17-4-3 15,-18 4 1-15,-10 9-5 16,-22 7 0-16,1-1-10 15,-8 16 0 1</inkml:trace>
  <inkml:trace contextRef="#ctx0" brushRef="#br2" timeOffset="-171298.18">4957 15189 36 0,'28'-9'18'0,"18"-19"-13"0,-32 18 22 0,3 1-24 16,-6 0 0-16,7-1 3 15,-8 1 1-15,-10-4-7 16,0 1 0-16,-17-1 5 16,-5-3 1-16,-31 4-1 15,-3-1 0-15,-15 4-2 16,-17 3 0-16,0 3-4 0,-4 3 1 47,1 6-3-47,6 13 1 31,0 9-3-15,8 0 1-16,6 13-3 31,4 9 1-31,14 13-1 15,14 9 0-15,18 13-1 16,21-4 0-16,11 7 5 0,17-16 0 0,21-16 5 0,25-15 0 0,18-19 5 16,14-22 0-16,14-16 3 0,7-27 1 0,-4-23-4 0,-6-13 0 0,-8-8-4 15,-24 2 0-15,-11 0-9 0,-32 1 1 0,-21 2-11 16,-24 10 0-16</inkml:trace>
  <inkml:trace contextRef="#ctx0" brushRef="#br2" timeOffset="-169258">23290 16133 28 0,'15'-3'14'0,"-15"0"0"0,0 3 15 0,0 0-27 16,3 3 1-16,1 7 3 16,-4 5 1-16,3 7-8 15,1 6 1-15,-1-2 4 16,1 5 1-16,-1 10-2 15,4-1 1-15,4 4-3 16,-1-3 1-16,1-6 0 16,3-10 0-16,0-13 2 15,0-12 0-15,11-12 0 16,21-23 0-16,3-12-2 16,18-25 1-16,11-16-6 15,0-12 0-15,13-13-16 16,15-6 1-16</inkml:trace>
  <inkml:trace contextRef="#ctx0" brushRef="#br2" timeOffset="-125967.52">21156 17278 18 0,'-18'-6'9'0,"-13"-26"-4"0,20 23 9 16,-3-4-13-16,0-2 1 0,-4-4 1 15,1 0 0-15,-1 0-4 16,-7-3 1-16,-3 0 2 16,-11 3 0-16,4 1-1 15,-7-4 0-15,6 0-1 16,1 0 1-16,-7-3 0 16,-4 0 0-16,-3 3 0 15,-4 0 0-15,3 0 0 16,-6 0 0-16,-8 3 0 15,4 6 0-15,7 7-1 16,-3 6 1-16,-8 3-2 16,-6 4 1-16,-4-1-1 15,-11 6 1-15,0 7-2 16,1 3 0-16,-4 10-1 16,6 5 0-16,8 13-1 15,14 4 1-15,7 5 1 16,15 1 0-16,9-1 2 15,12 7 0-15,6-3 1 16,8 0 0-16,3 6 0 16,10-3 0-1,40 53-4-15,6-16 0 16,1 4-2-16,13-13 1 16,4-9 0-16,11-4 0 15,3-6 2-15,0-12 1 16,11-13 4-16,7-12 0 15,14-23 1-15,-7-18 0 16,21-12-1-16,0-23 0 0,-4-12-1 16,-6-19 0-16,-1-3-1 15,-17-13 0-15,-14-6 0 16,-18-15 0-16,-14-10 0 16,-21-10 1-16,-18-15-2 15,-21-6 1-15,-28-7-2 16,-18 10 1-16,-32-4-6 15,-21 20 1-15,-10 15-3 16,-14 22 1 0</inkml:trace>
  <inkml:trace contextRef="#ctx0" brushRef="#br2" timeOffset="-124307.85">24790 16535 37 0,'3'22'18'0,"11"-35"-12"15,-3 10 18-15,7-3-21 16,10-1 0-16,14-2 3 15,11 3 0-15,14 3-8 16,14 3 1-16,11 0 3 0,-4-7 1 16,-10 1-7-16,-4-10 0 15,-4 1-10-15,-17-10 1 16</inkml:trace>
  <inkml:trace contextRef="#ctx0" brushRef="#br2" timeOffset="-123974.7">25407 16083 28 0,'18'25'14'0,"24"-15"-5"15,-28-7 15-15,7 3-22 16,8 3 1-16,6 7 1 16,14 6 0-16,8 3-6 15,10-3 1-15,0 3 2 16,-11 0 1-16,-14 4-2 16,-13-1 0-16,-15 6-1 15,-18 10 0-15,-13 6-1 16,-12-3 0-16,-20 4-5 15,-4 2 1-15,-7 0-4 16,-14-6 0 15</inkml:trace>
  <inkml:trace contextRef="#ctx0" brushRef="#br2" timeOffset="-123749.88">25552 16140 36 0,'3'12'18'0,"-13"45"-20"0,6-39 31 16,-3 14-28-16,-4 12 0 16,1 12-1-16,-1 10 1 15,1 3-5-15,3-3 1 0,7-13-7 16,3-18 1-1</inkml:trace>
  <inkml:trace contextRef="#ctx0" brushRef="#br2" timeOffset="-123076.83">26973 15760 50 0,'0'32'25'0,"0"30"-30"15,0-34 44-15,-7 16-39 0,0 16 0 16,-14 12 0-16,-4 22 0 15,-10 3-1-15,7 1 1 16,3-11-6-16,4-18 0 16,3-18-8-16,4-26 1 15</inkml:trace>
  <inkml:trace contextRef="#ctx0" brushRef="#br2" timeOffset="-122808.45">27499 15701 39 0,'0'56'19'0,"-32"41"-22"0,18-69 28 0,-3 19-25 16,-8 10 0-16,0 12 1 15,-3 9 0-15,-4 4-2 16,4 3 1-16,3-10 0 16,4-13 1-16,3-21-5 15,8-9 0-15,6-23-7 0,4-15 1 16</inkml:trace>
  <inkml:trace contextRef="#ctx0" brushRef="#br2" timeOffset="-122378.68">27294 15719 21 0,'0'-18'10'0,"25"21"-1"0,-14 0 11 15,3 3-15-15,3 4 0 16,5-1 2-16,2 3 0 0,5-2-10 16,6-1 1-1,0 1 7-15,7-1 0 16,8 4-2-16,3-1 1 0,-7 4-1 15,-8 6 1-15,-6 0-1 16,-11 6 0-16,-10 13-1 16,-15 3 0-1,-13 9-2-15,-19 7 1 0,-9-13-4 16,-5-4 1-16,-6-8-3 16,3-7 0-16,3-6 0 15,8-3 0-15,10-10 1 16,8-2 0-16,6 2 2 15,11 0 1-15,14 10 3 16,4 3 0-16,10 10 0 16,0 8 1-16,4 4-1 15,3 0 1-15,-3-3-2 16,-1-3 1-16,4-4-2 16,-3-6 0-16,3-3-6 15,-3-6 1-15,-4-6-7 16,0-16 0-1</inkml:trace>
  <inkml:trace contextRef="#ctx0" brushRef="#br2" timeOffset="-122040.38">28385 16058 43 0,'14'22'21'0,"-14"-25"-26"0,0 3 37 16,-4-6-32-16,-6 2 1 0,-15 4 0 16,-14 4 0-16,-10 2-1 15,-8 16 0-15,-3 9 0 16,-3 10 0-16,3 12-1 16,10 10 0-16,4 6-1 15,15-16 1-15,13 7-1 16,11-13 0-16,21-16 1 15,25-12 0-15,17-22 3 16,8-16 0-16,-1-12 0 16,-6-13 1-16,-11 0-1 15,-11-9 1-15,-7-4-8 16,-7-2 0-16,-10-7-8 16,-11 6 1-16</inkml:trace>
  <inkml:trace contextRef="#ctx0" brushRef="#br2" timeOffset="-121680.84">29168 16052 31 0,'81'0'15'0,"-14"-28"-8"0,-50 15 21 15,1-3-26-15,0-2 1 0,-8 5-1 16,-6 4 0-16,-18 2-3 16,-18 10 0-16,-21 7 2 15,-17 12 1-15,3 3-2 16,-15 9 1-16,-2 17 0 16,-4-1 1-16,6 19 0 15,19 12 0 1,13 4 0-16,19 3 1 0,20-10 0 15,18-9 0-15,28-19-1 16,18-9 0-16,4-22-4 16,3-13 1-16,-11-12-9 15,-14-7 1-15,-17-6-6 16,-18 4 1-16</inkml:trace>
  <inkml:trace contextRef="#ctx0" brushRef="#br2" timeOffset="-121184.41">26839 16597 54 0,'-3'29'27'0,"10"-14"-37"0,-4-15 52 0,4 3-43 0,1 1 1 16,-1-4-5-16,-4 0 0 31</inkml:trace>
  <inkml:trace contextRef="#ctx0" brushRef="#br2" timeOffset="-120883.52">27767 16751 48 0,'-21'25'24'0,"-7"-12"-23"0,24-10 22 0,1-3-24 16,-1 0 1-16,4 0-6 0,4-6 0 15,3-4-3-15,0-6 1 16</inkml:trace>
  <inkml:trace contextRef="#ctx0" brushRef="#br2" timeOffset="-120568.64">28385 16691 55 0,'0'29'27'0,"3"-10"-34"16,-3-16 47-16,0 0-40 15,4 0 1-15,-4-3-1 16,0 0 1-16,0 0-6 16,7-6 0-16,0-4-10 15,3-2 1-15</inkml:trace>
  <inkml:trace contextRef="#ctx0" brushRef="#br2" timeOffset="-120257.29">29552 16726 63 0,'18'28'31'0,"-11"-6"-41"0,-7-19 54 0,0 4-47 0,-11-1 1 0,-3-3-28 16,-3-9 1-16,-19-1 29 15,1 1 0-15</inkml:trace>
  <inkml:trace contextRef="#ctx0" brushRef="#br2" timeOffset="-117873.68">25040 15240 56 0,'0'25'28'0,"7"3"-26"0,-3-25 29 0,-1 3-32 16,1-3 1-16,-4 1-2 16,0-4 0-16,0 0-1 15,0 0 0-15,3-7-12 16,1-5 1-16</inkml:trace>
  <inkml:trace contextRef="#ctx0" brushRef="#br2" timeOffset="-117656.59">25291 15108 57 0,'0'12'28'0,"-4"-5"-34"0,4-7 48 15,0 3-42-15,0 3 0 16,4 0-7-16,-4-2 1 0,3-1-6 16,-3-10 0-16</inkml:trace>
  <inkml:trace contextRef="#ctx0" brushRef="#br2" timeOffset="-116968.02">24864 15723 39 0,'0'15'19'0,"7"-12"-12"0,-7-3 22 0,0 0-25 15,7 0 0-15,0 0 1 16,0-3 1-16,4-3-8 16,3-3 0-16,7-4 5 15,4-3 0-15,-1-3-3 16,1-2 1-16,-7-1-1 16,-1 3 0-16,4 0 0 15,-3 3 0-15,3 1-1 16,-3-1 0-16,-1 3-2 15,1 4 1-15,-4 3-3 16,4 6 0-16,-4 6-1 16,0 0 1-16,0 7 0 15,-3 6 0-15,-1 6 3 16,1 0 0-16,3 0 3 16,0-3 1-16,4-10 2 0,3-5 0 15,4-14 0-15,-1-8 1 16,5-7-1-16,-8-3 0 15,-4 0-5-15,1-1 0 16,-7-2-12-16,-11 0 1 16</inkml:trace>
  <inkml:trace contextRef="#ctx0" brushRef="#br2" timeOffset="-116019.91">25714 15305 12 0,'18'0'6'0,"3"-18"10"0,-14 8-9 15,0 1-2-15,-4-4 1 16,4 1 6-16,-3-4 1 0,0-3-14 15,-8-6 1-15,0 3 9 16,-10-6 0-16,-7 0-3 16,4-4 1-16,-5 1-4 15,-2 0 1-15,-5-4-3 16,-9 7 1-16,-5 3-1 16,-3 0 1-16,-6 6-1 15,-8 6 0-15,3 4-1 16,1 6 1-16,3 3-3 15,0 3 1-15,0 3-1 16,-3 7 1-16,-1-1-3 16,8 10 1-16,-1-3 0 15,8 6 0-15,0 3-1 16,-1 4 1-16,4 2-2 16,4 1 1-16,3 9 0 15,8 0 0-15,6 12 0 0,8 4 1 16,17 2 1-16,10 4 1 15,8-3 3-15,14-7 1 16,17-12 0-16,8-6 0 16,3-13 2-16,3-3 0 15,-3-3-1-15,-7-7 0 16,0-2-2-16,-3-1 1 16,-4-6-3-16,3-9 1 15,0-7-2-15,-3-5 1 16,0-4-1-16,0-3 1 0,0-4-1 15,-3-5 1-15,-8-7-1 16,-3-3 0-16,-8 0 0 16,-2-9 1-16,-8 9-1 15,-7-3 0-15,-7-3 0 16,-7 0 0-16,-7 3-3 16,-11 3 1-16,-10 3-9 15,-4-3 0-15</inkml:trace>
  <inkml:trace contextRef="#ctx0" brushRef="#br2" timeOffset="-111367.39">27961 2079 27 0,'14'37'13'0,"0"7"1"0,-10-34 14 0,3-10-26 16,-3 9 1-16,-1-9 2 15,4 0 0-15,-3 0-6 16,-1 6 1-16,4 4 3 16,0-1 1-16,4 0-2 15,-1 1 1-15,8-16-1 16,3 2 1-16,4-30 0 16,7-19 0-16,14-19 0 15,-1-29 0-15,19-12-4 16,21-28 0-16,20-6-14 15,-16 6 0-15</inkml:trace>
  <inkml:trace contextRef="#ctx0" brushRef="#br1" timeOffset="-12324.01">17092 12188 36 0,'0'10'18'0,"4"-4"-10"0,-4-6 19 0,7 0-26 16,-4 0 1-16,4 3 4 15,0 4 1-15,4 2-8 16,-1 4 1-16,1 8 4 16,0 8 0-16,-4-7-1 15,0 9 1-15,0 0-4 16,0-2 1-16,0-4-1 16,-4-7 0-16,1-5 0 15,0-10 1-15,3-12 0 0,3-7 1 16,8-25 1-1,3-6 1-15,7-34-1 0,7-32 0 16,18-19-4-16,18 0 0 16,10-6-15-16,-14-12 0 15</inkml:trace>
  <inkml:trace contextRef="#ctx0" brushRef="#br3" timeOffset="-186850.39">14086 16118 38 0,'0'44'19'0,"15"-10"-11"0,-8-28 20 0,-4 1-25 16,4-1 1-16,0 0 3 16,0-3 0-16,4-6-9 15,7-9 1-15,3-14 5 16,3 5 0-16,5-20-3 16,-1-19 1-16,0-12-2 15,0-13 0-15,-3-2-2 16,-7 18 1-16,-1 3-2 15,-3 9 1-15,-3 13-2 16,0 10 1-16,3 9-2 16,0 12 0-16,0 13-1 15,0-3 1-15,0 13 1 16,-3 18 1-16,-1 13 1 16,-3 9 0-16,4 9 2 15,-1 10 1-15,5-9 1 0,2-7 1 16,-3 0-1-16,-3-5 0 15,-1-1 0-15,-2-10 1 16,2 1-1-16,-3-13 1 16,0-3 0-16,-7-6 0 15,4-7-1-15,-11-6 1 16,-11-6-1-16,-17-3 0 16,-22-4-1-16,-10-2 0 15,-14-1-2 1,4-3 1-1,-12 4-3-15,-6-1 1 0,-4 1-1 0,4 9 0 0,10 0-1 16,18 6 1-16,11 6-1 16,10 13 1-16,11 0 1 15,14 3 0-15,7 0-1 16,10-3 1-16,18-3 1 16,18-3 0-16,21-13 1 15,24-13 0-15,12-15 1 16,23 3 0-16,12-28 0 15,-1-16 1-15,-6-6-1 16,-1-3 0-16,-20 0 1 16,-12 3 0-16,-13 12 1 15,-15 13 0-15,-10 9 1 16,-11 7 1-16,-14 9-1 16,-13 13 0-16,-19 18-1 15,-24 22 0-15,-11 13-3 16,-18 16 1-16,-13 12-5 15,-4-9 0-15,-1-4-11 0,-6 1 1 16</inkml:trace>
  <inkml:trace contextRef="#ctx0" brushRef="#br3" timeOffset="-186476.18">15011 15735 48 0,'49'-31'24'0,"-17"-70"-20"0,-29 73 36 0,-3 3-37 15,-7-16 0-15,-3-15 2 16,-15 3 1-16,-10-10-7 16,-11 0 0-16,-21 7 5 15,-7 2 0-15,-29 17-4 16,-13 15 1-16,-4 22-4 16,-10 19 1-16,-4 15-3 15,-4 29 0-15,11 0-5 16,18 18 0-16,24 13-4 0,21 22 1 15,22 3-2 1,24 10 1-16</inkml:trace>
  <inkml:trace contextRef="#ctx0" brushRef="#br3" timeOffset="-186281.18">14288 16676 37 0,'165'-16'18'0,"33"-62"-10"15,-142 37 34-15,22-19-38 0,-18 16 0 16,21-53 0-16,-21-19 1 15,-7-15-7-15,-14-11 0 0,-15 14 4 16,-6-13 0 0,-18 15-4-16,-25 1 0 0,-24 18-2 15,-32 16 1-15,-21 25-6 16,-25 13 0-16,-25 6-6 16,-7 10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39:10.0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26T14:39:12.364"/>
    </inkml:context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14598 2239 41 0,'0'6'20'0,"3"-6"-7"0,-3 0 20 16,-3-6-32-16,-8-1 0 15,-6 1 1-15,-11 3 0 16,-11 3-3-16,-7 12 1 0,-14 10 1 16,0 7 0-16,3 8-2 15,5 13 1-15,2 4-1 16,8 12 0-16,7 12 0 15,10 3 0-15,14-2 1 16,11-7 0-16,14-16 0 16,22-5 1-16,17-14-1 15,14-18 0-15,10-19-5 16,-6-3 1 0,-1-22-10-16,-6-3 1 0</inkml:trace>
  <inkml:trace contextRef="#ctx0" brushRef="#br0" timeOffset="375.45">14834 2232 53 0,'-10'63'26'0,"-26"28"-30"0,26-63 44 16,-4 13-41-16,0 22 1 15,0-1 0-15,-4 4 0 16,0 0 0-16,4 0 0 16,4-16 0-16,3-6 0 15,3-16-1-15,11-18 1 16,7-7-3-16,4-13 1 16,3-12-1-16,4-3 1 0,-8 7-1 15,1-4 0 1,-4 9 1-16,-3 4 1 0,3-1 1 15,0 4 0-15,3 12 2 16,5 7 1-16,2 9-1 16,8 0 1-16,0 3-1 15,0 3 1-15,-1 0-3 16,1-6 0-16,-4-3-14 16,1-19 1-16</inkml:trace>
  <inkml:trace contextRef="#ctx0" brushRef="#br0" timeOffset="855.11">15787 1950 49 0,'7'31'24'0,"11"32"-14"0,-11-38 34 0,0 13-44 16,0 15 0-16,-4 10 0 15,1 12 1-15,-4 19-2 16,3 3 1-16,1-6-3 16,-1-15 1-16,4-17-8 15,0-15 0-15,4-28-6 16,-4-7 0-16</inkml:trace>
  <inkml:trace contextRef="#ctx0" brushRef="#br0" timeOffset="1217.49">14019 3408 55 0,'-14'3'27'0,"25"-6"-24"0,-1 0 49 0,8-3-47 16,21 3 0-16,31 0 3 15,36 3 0-15,46 0-11 16,49-10 1-16,46-6 5 15,14-2 0-15,7-11-8 16,-31-5 1-16,-26 6-8 16,-27 3 0-16,-36 0-9 15,-35 15 0-15</inkml:trace>
  <inkml:trace contextRef="#ctx1" brushRef="#br0">13226 100 0,'0'0'15,"0"0"-15,0 0 16,0 0-1,0 0 1,0 0 0,0 0-1,0 0 1,0 0 0,0 0-1,0 0 1,0 0-1,0 0 1,3 9 0</inkml:trace>
  <inkml:trace contextRef="#ctx0" brushRef="#br0" timeOffset="3364.31">17727 2204 53 0,'11'19'26'0,"6"62"-20"0,-13-62 27 0,-4 22-33 15,0 12 0-15,0 10 0 16,-4-3 0-16,1 5 0 16,-1-8 0-16,1-7 0 15,-1-12 1-15,4-13 0 16,4-13 1-16,6-12-1 16,8-9 0-16,3 3 0 15,4-7 0-15,0-6-1 16,-1 10 1-16,-3-1-3 15,1 20 0-15,2-7-2 16,-6 13 1-16,-4-1-2 16,0 4 1-16,0 3 0 0,4 0 0 15,-1 0 1-15,5-3 0 16,2 0 4-16,1 3 1 16,0-4 1-16,-1-8 0 15,1-7 2-15,3-6 0 16,1-7 0-16,-1-15 1 15,0-6-1-15,-7-19 0 16,-3-7-2-16,-4-12 0 16,-7-12-1-16,-7-13 1 15,-4 9-7-15,-3-3 0 0,0 7-14 16,-3 9 0-16</inkml:trace>
  <inkml:trace contextRef="#ctx0" brushRef="#br0" timeOffset="3934.89">18524 1953 41 0,'-14'38'20'0,"11"15"-12"0,-1-31 20 16,4 3-23-16,0 13 0 15,0 12 3-15,-3 13 0 0,3 15-10 16,0 13 0-16,0-13 7 16,3-12 1-16,1-6-4 15,-1-13 0-15,4-9-2 16,4-17 1-16,3-11-2 15,0-10 0-15,0-16-1 16,-3 1 1-16,-1-4 0 16,1 0 0-16,-4 3 0 15,0 7 1-15,0 6-1 16,4 6 1-16,3 6-1 16,-4 13 0-16,5-3-1 15,-1-3 1-15,0 6-3 16,0 3 1-16,4 3-4 15,-1-3 0-15,4-6-8 16,0-13 1-16</inkml:trace>
  <inkml:trace contextRef="#ctx0" brushRef="#br0" timeOffset="4504.68">19015 2703 37 0,'3'6'18'0,"4"-3"-10"0,-3 0 26 0,-4-3-31 0,3 6 1 15,-3-6-1-15,-3 10 1 16,-8-10-6-16,-3 3 1 16,-7 6 2-16,0 10 1 15,0 3-3-15,-4-3 1 0,4 3-2 16,7 0 1-16,3-3-2 16,8-10 1-16,10-3-1 15,7-6 1-15,3-6 0 16,1-3 0-16,7-1 1 15,-8 1 0-15,-3-10 0 16,4 3 0-16,-4 7-2 16,0-7 1-16,-3 13-1 15,-1-6 0-15,1 9 1 16,-4 3 0-16,0 3 0 16,0 4 1-16,4-1 1 15,3 0 1-15,4-2 1 16,6-4 0-16,4-9 1 15,8-13 0-15,6 0 1 16,4-19 0-16,-7-6 0 16,-4-25 1-16,-7 4-2 15,-14-20 0-15,-14-9-1 16,-7-13 1-16,-10-6-2 0,-8-3 1 16,0 16-1-16,1 31 0 15,-5 16 0-15,5 12 0 16,-1 6-2-16,0 35 1 15,4 19-1-15,0 35 1 16,10 24-2-16,8 13 1 16,13 34-1-16,12 7 0 15,2-13-1-15,1-9 1 16,-4-25-10-16,-3-32 0 0,-4-25-2 16,-7-25 1-16</inkml:trace>
  <inkml:trace contextRef="#ctx0" brushRef="#br0" timeOffset="4685.76">18969 2411 45 0,'25'38'22'0,"6"-7"-13"16,-17-28 42-16,22 3-50 15,13-12 1-15,22 3 0 16,10-10 0-16,3-5-11 15,8-1 0-15,-11 6-7 16,-3-2 1-16</inkml:trace>
  <inkml:trace contextRef="#ctx0" brushRef="#br0" timeOffset="5091.03">20638 2687 48 0,'-8'44'24'0,"8"-25"-24"0,4-19 34 0,0 9-35 0,-1-6 1 0,1 4-4 15,-4-4 0-15,0-3 0 16,0-7 1-16,-4 4-8 16,1 3 0-16,-1-12-2 15,0-13 1-15</inkml:trace>
  <inkml:trace contextRef="#ctx0" brushRef="#br0" timeOffset="5435.03">20606 2508 26 0,'7'-15'13'0,"18"15"-13"0,-15 6 24 0,1 3-22 15,6 4 1 1,4-4 2-16,11 4 1 0,11 6-7 0,2-10 1 16,5 7 4-16,-1-4 0 15,1 4 0-15,-12-13 1 16,-6 3-2-16,-7-6 1 0,-8 0-1 16,-6-9 1-1,-7 3-1-15,-8 2 0 0,-7-8-2 16,-6 12 0-16,-4 0-1 15,0 0 0-15,-4 3-3 16,0 6 0-16,4 4 0 16,3 3 1-16,8 2-1 15,6 8 1-15,8-17 1 16,10 4 1-16,14-1 3 16,4 7 0-16,0 0 1 15,-1-4 0-15,-10 7-2 16,-6 7 1-16,-15-7-6 15,-15-1 0-15,-9 5-13 16,-11-8 1-16</inkml:trace>
  <inkml:trace contextRef="#ctx0" brushRef="#br0" timeOffset="5975.55">22761 2759 40 0,'-14'0'20'0,"-21"0"-9"0,24 0 26 0,-6-9-36 15,-8 12 1-15,-7 6 0 16,-3 13 0-16,-4 0-3 16,0 3 0-16,4 3 2 15,10 4 0-15,1-1-1 16,6 1 0-16,7-4-1 15,4-9 0-15,7-4 0 16,11-5 0-16,7-10 0 16,13-10 0-16,-6-5 0 15,0-1 1-15,-1 3-1 16,-2-5 1-16,-1-4 0 16,-4 3 0-16,1 6 0 15,0 4 1-15,-1 9 0 0,1 9 0 16,3 1 1-16,0 8 0 15,4 8-1-15,3 2 1 16,0-9-2-16,1-1 0 16,2-2-9-16,5-13 1 15,-8-15-7-15,4-4 0 16</inkml:trace>
  <inkml:trace contextRef="#ctx0" brushRef="#br0" timeOffset="6516.95">24268 3113 58 0,'-4'0'29'0,"25"-12"-30"16,-3-1 53-16,17-21-49 0,7-13 1 15,-3-16 1-15,4-22 1 16,2-21-8-16,-9-4 0 16,-12 0 4-16,-9-9 1 15,-8 0-4-15,-14 6 1 16,0 13-4-16,-4 12 0 16,-7 22-2-16,-6 22 0 15,-5 19-3-15,-6 25 1 16,-7 31 0-16,3 26 0 15,4 6 2-15,10 24 1 0,11 23 2 16,14 13 1-16,18 11 3 16,10-18 1-16,3 0-1 15,1-28 1-15,0-16-2 16,0-18 0-16,3-20-6 16,0-15 1-16,4-28-7 15,-4-4 0-15</inkml:trace>
  <inkml:trace contextRef="#ctx0" brushRef="#br0" timeOffset="6711.59">24800 2784 42 0,'11'44'21'0,"-8"9"-14"15,-3-40 37-15,0-4-43 0,0 7 0 16,0 0 0-1,0-4 1-15,0 4-6 0,0-7 1 16,0-6-5-16,0-12 0 16,0 0-7-16,4-16 0 15</inkml:trace>
  <inkml:trace contextRef="#ctx0" brushRef="#br0" timeOffset="6875.31">24793 2759 26 0,'21'10'13'0,"15"15"-10"0,-26-22 16 0,4 3-19 15,0 3 0-15,1 4-3 16,-1 0 1-16,-4 5-5 16,1-8 1-16</inkml:trace>
  <inkml:trace contextRef="#ctx0" brushRef="#br0" timeOffset="7326.37">24963 3035 30 0,'10'0'15'0,"15"-9"-14"0,-18 2 24 0,3-2-25 16,1-7 0-16,0 4-1 16,-1-4 1-16,1 4 0 15,-4-1 0-15,0 4 1 0,0-1 0 16,-3 7-1-1,3 3 1-15,-7 3 1 0,0-3 1 16,3 6-1-16,1-6 1 16,6 0 1-16,-3 4 0 15,7-8-1-15,0 8 1 16,4-4-1-16,-4 3 1 16,7-3-2-16,-3-3 0 15,0 3-1 1,-4 0 0-16,0-10-1 0,0-2 0 15,-3-13-1-15,-1-1 0 0,-3 5 0 16,-3-1 1 0,-4 9-1-16,-4-3 1 0,1 13 0 15,-4 13 0-15,3 8 0 16,1 8 1 15,3 2 0-15,3 6 1-16,4 1 0 0,7 2 1 0,11-8-2 0,7-4 0 0,7-16-2 15,-1 0 1-15,1-5-11 16,-7-17 1-16,-7-6-5 16,-8-9 0-16</inkml:trace>
  <inkml:trace contextRef="#ctx0" brushRef="#br0" timeOffset="7777.05">25936 1834 43 0,'-7'3'21'0,"7"-18"-10"0,4 15 36 0,3 0-44 16,10-7 1-16,8 4 3 15,10-13 1-15,4 4-9 16,7-13 0-16,14 6 6 16,4-6 0-16,6 9-2 15,-6 13 0-15,-8 3-3 16,-7 19 0-16,-20 6-1 15,-15 9 0-15,-14 23-1 16,-11-4 0-16,-10 13-2 16,-11-16 0-16,0 7 0 15,1 5 0 1,-5-8-1-16,8 5 1 0,7-2-3 16,3-7 1-16,8-6-9 15,6-16 0-15,1-9 0 16,10-3 0-16</inkml:trace>
  <inkml:trace contextRef="#ctx0" brushRef="#br0" timeOffset="7956.55">26211 3063 52 0,'15'25'26'0,"2"-15"-47"0,-17-10 53 15,4-10-54-15,-4 1 0 0</inkml:trace>
  <inkml:trace contextRef="#ctx0" brushRef="#br0" timeOffset="9519.01">23442 5563 29 0,'0'6'14'0,"0"22"-2"16,7-12 14-16,-7 6-25 15,0 18 0-15,-7 14 0 16,4 21 0-16,-4 25-3 16,-8 38 1-16,5 38-2 15,-4 37 1-15,3 29-2 0,4 40 0 16,0 35 2-16,7 24 1 16,4 42 1-16,-1 25 1 15,1 31 3-15,-4 34 1 16,0 1 2-16,0 27 0 15,0 4-2-15,3 6 0 16,1 7-2-16,6-7 0 16,1-13-1-16,-1-15 1 15,-3-19-3-15,-3-37 1 0,-4-23-4 16,-7-37 1-16,-7-25-7 16,-7-35 1-16,-4-31-6 15,0-34 0-15</inkml:trace>
  <inkml:trace contextRef="#ctx0" brushRef="#br0" timeOffset="10539.95">20387 13195 36 0,'11'9'18'0,"34"-9"-18"0,-37 0 29 16,23-6-28-16,8-3 1 15,0-7 1-15,17-3 0 16,15 0-4-16,14 1 0 0,17 5 3 16,21 1 0-16,15 5-1 15,17 4 0-15,18 3 0 16,14-3 0-16,11-3 1 15,27 3 0-15,5-7 0 16,27 10 0-16,1-3 0 16,24 6 0-16,0 3-1 15,18-6 0-15,10 7-1 16,8-1 0-16,21-6 0 16,3-3 1-16,0-3-1 15,25-7 1-15,-4 1-1 16,-3 2 1-16,18 4-1 15,-8 3 1-15,-10 3-1 16,0 6 0-16,-15 0 0 16,-10 1 1-16,-17 2-2 0,-11-6 1 15,-11-3 0 1,-14 0 0-16,-13 0-1 16,-19 0 0-16,-28 0-2 0,-14 3 0 15,-21 0-3-15,-14 0 0 16,-32-6-8-16,-21-6 1 15</inkml:trace>
  <inkml:trace contextRef="#ctx0" brushRef="#br0" timeOffset="11141.37">31150 12910 35 0,'-3'19'17'0,"-1"-10"-18"16,4-9 24-16,0 0-20 15,0 0 0-15,0 0 5 16,0 0 0-16,14-3-9 16,18 6 0-16,10 0 6 0,18 3 0 15,7 13-2-15,-3 0 0 16,-8 6-3-16,-13 0 1 15,-12 10-2-15,-6 5 0 16,-7 1-1-16,-8-6 0 16,-6 5 0-16,-8 4 1 15,-6 6-1-15,-8-6 0 16,-7 7 0-16,-3-1 1 16,-4 0 1-16,-6 0 0 15,2-3 0-15,-2-6 0 0,6-13-1 16,0-12 1-16,7-13-1 15,8-12 1-15,6-17 2 16,15-8 0-16,3-23 0 16,0-8 1 15,-4-17-1-31,-3-6 1 0,-7 4-1 0,-7 8 1 0,-7 1-10 16,3 9 1-16,-3 10-8 15,-11 15 0-15</inkml:trace>
  <inkml:trace contextRef="#ctx0" brushRef="#br0" timeOffset="11530.84">32491 13233 29 0,'7'-13'14'0,"-4"1"0"0,-3 12 14 0,-7 3-27 16,-3 9 0-16,-15 10 1 15,-10 13 0-15,0 15-3 16,-4 0 1-16,-11 13 0 16,1 3 1-16,3-1-4 15,7-5 1-15,8-13-10 16,13-12 1-16</inkml:trace>
  <inkml:trace contextRef="#ctx0" brushRef="#br0" timeOffset="11710.55">32110 13057 37 0,'39'91'18'0,"35"66"-16"0,-46-110 26 15,18 12-29-15,7 7 1 16,0 0-10-16,-7 0 1 16,-15-10 3-16,-10-9 1 15</inkml:trace>
  <inkml:trace contextRef="#ctx0" brushRef="#br0" timeOffset="12656.75">23350 5798 34 0,'7'15'17'0,"0"10"-5"15,-3-21 17-15,0-1-28 16,3-6 1-16,0-7 1 15,3-9 0-15,1-6-4 16,-1-9 1-16,1-7 2 16,10 0 0-16,-3-9-1 15,-1-3 1-15,1 3-1 16,3 3 0-16,0 3-1 16,1 3 0-16,-5 3 0 15,1 7 0-15,-1 6 0 0,1 3 0 16,0 9-1-16,3 1 1 15,7 6-1-15,4 12 1 16,3 6-1-16,4 7 1 16,0 6-1-16,7 16 1 15,3 6 0-15,7 9 1 16,-6 1-1-16,-8 3 0 16,-3 2 0-16,-4 1 0 15,-3-16-1-15,-7-6 1 16,-4-10 0-16,-7-6 0 0,-10-6 0 15,-15-10 1 1,-24 1-1-16,-15-7 1 0,-24-3 0 16,-18-3 0-16,-24-10 0 15,0-2 0-15,-8-4-2 16,4-3 0-16,4 9-4 16,10 4 1-16,21 15-5 15,18 7 0-15,18 12-5 16,17-3 0-16</inkml:trace>
  <inkml:trace contextRef="#ctx0" brushRef="#br0" timeOffset="12973.84">23950 4155 48 0,'11'50'24'0,"-15"31"-27"0,1-56 46 15,-15 13-43-15,-14 12 1 0,-14 22-1 16,-7 4 0 0,-7 8-4-16,-7-2 0 15,15 2-10-15,2-11 1 16</inkml:trace>
  <inkml:trace contextRef="#ctx0" brushRef="#br0" timeOffset="13140.41">23333 4108 47 0,'17'15'23'0,"15"48"-22"0,-21-41 34 0,-1 28-40 0,4-6 0 0,1 6-21 0,-12-9 0 0</inkml:trace>
  <inkml:trace contextRef="#ctx0" brushRef="#br1" timeOffset="16949.45">18344 13603 40 0,'32'6'20'0,"28"-22"-13"0,-46 4 20 16,11-4-23-16,17 4 0 16,11-7 0-16,14-9 1 15,18-10-7-15,10 0 0 16,15-15 4-16,27-4 1 15,8-2-2-15,24-7 1 16,18-3-1-16,25-12 1 16,17-4 1-16,29-12 0 15,20-13 0-15,29 0 1 16,7-6-1-16,18-28 1 16,31-3-1-16,15-13 1 15,13-13-1-15,8-2 1 0,31-17-1 16,15-12 0-16,13-3-1 15,1-6 1-15,10 0-2 16,11 3 1-16,7-10-1 16,17 1 0-16,-6-7-1 15,6 3 0-15,11 4 0 16,-7-4 0-16,-17 23-1 16,-33 11 1-16,-27 1-1 15,-5 16 0-15,-41 21-2 16,-39 20 0-16,-18 5-3 15,-35 16 0-15,-43 16-7 16,-35 3 1-16,-31 4-8 16,-40 8 1-16</inkml:trace>
  <inkml:trace contextRef="#ctx0" brushRef="#br1" timeOffset="17640.45">30522 7300 42 0,'11'-13'21'0,"-11"16"-18"0,0-3 30 15,-7 7-30-15,-11 8 1 16,-14 4 0-16,-17 9 1 0,-7 13-7 15,-8 19 0-15,4 2 1 16,0 1 1-16,-3 6-7 16,3-3 1-16,10-16-8 15,8-12 0-15</inkml:trace>
  <inkml:trace contextRef="#ctx0" brushRef="#br1" timeOffset="17821.41">30092 7253 49 0,'21'37'24'0,"-3"29"-28"15,-11-41 42-15,-4 16-39 16,4 9 1-16,-3 4-4 0,-1-4 0 15,-3-13-6-15,4-8 1 16,-4-23-4-16,7-9 0 16</inkml:trace>
  <inkml:trace contextRef="#ctx0" brushRef="#br1" timeOffset="18098.89">30526 7381 49 0,'10'7'24'0,"-2"2"-22"15,-5-9 48-15,4 0-48 16,4 0 0-16,-1 0 1 15,4-3 0-15,0 3-6 16,4-3 1-16,0 6-3 16,-4 0 1-16,0 0-13 15,-7-9 1-15</inkml:trace>
  <inkml:trace contextRef="#ctx0" brushRef="#br1" timeOffset="18284.06">30378 7613 41 0,'7'22'20'0,"14"0"-9"16,-10-19 24-16,6-3-35 0,4 0 1 0,4-6-5 0,0-3 1 0,-4-4-9 0,-3-3 0 0</inkml:trace>
  <inkml:trace contextRef="#ctx0" brushRef="#br1" timeOffset="18841.38">30798 7620 45 0,'-8'50'22'0,"-2"-13"-15"0,10-27 31 0,-4-4-38 16,4 3 1-16,-3 1 0 15,3-7 0-15,0-3-1 16,3-16 0-16,4-2 0 16,4-1 1-16,3-6-2 15,0 3 1-15,4-3-2 16,-1 3 1-16,-2 3-1 15,-1 0 1-15,-4 3 0 16,1 7 0-16,-4 6 1 0,0 0 1 16,0 6-1-16,-3 0 1 15,-1 3 0-15,1 0 0 16,-1 1-1-16,1-4 0 16,-1 0 0-16,1-3 0 15,3-3-1-15,3-10 1 125,-3 4-1-125,0-4 1 0,1 1 0 0,-1 2 0 0,3 4 0 0,1-3 1 0,-1 6-1 0,1-1 0 0,0-2 0 16,3 0 1-16,0 0-1 0,0-1 0 0,-4 7 0 0,1 4 0 0,-4 5 0 0,0 7 1 0,-3 6-1 0,3 6 0 15,-4 3 0-15,1 1 0 0,-1-11-3 16,1-2 0-16,-4-9-10 16,7-10 0-16,7-10-1 15,4-5 1 1</inkml:trace>
  <inkml:trace contextRef="#ctx0" brushRef="#br1" timeOffset="19131.21">31478 7400 54 0,'-21'31'27'0,"-25"38"-36"0,32-53 56 16,-10 9-47-16,-5 13 1 15,-2-1 0-15,2 4 1 16,1-3-5-16,7-7 1 15,3-6-6-15,8-9 0 16,3-16-7-16,3-9 0 16</inkml:trace>
  <inkml:trace contextRef="#ctx0" brushRef="#br1" timeOffset="19271.12">31238 7381 35 0,'22'57'17'0,"2"31"-7"0,-17-70 24 0,8 7-31 16,-5 4 0-16,4-1 0 16,-3 0 0 31,3-6-9-47,-4-6 0 0,1-4-6 0,0 1 1 0</inkml:trace>
  <inkml:trace contextRef="#ctx0" brushRef="#br1" timeOffset="19480.02">31598 7623 58 0,'7'3'29'0,"4"3"-35"0,-4-6 51 16,4 0-45-16,3 0 0 15,-4 0 0-15,8 0 0 16,7 0-5-16,-1-3 1 16,-3 0-12-16,-6-13 1 0</inkml:trace>
  <inkml:trace contextRef="#ctx0" brushRef="#br1" timeOffset="19694.32">31701 7444 48 0,'0'60'24'16,"0"-10"-21"-16,0-31 34 0,0 12-37 0,-4 0 0 0,1 10-2 0,-4 0 1 0,-1 3-6 0,1-13 1 47,4-12-8-47,-8-13 0 0</inkml:trace>
  <inkml:trace contextRef="#ctx0" brushRef="#br1" timeOffset="19955.43">32050 7096 54 0,'7'97'27'0,"-21"-12"-37"0,10-60 49 0,-6 22-40 0,-1 6 0 0,-3 16 1 16,-4-6 0-16,4-3 0 16,-7-7 0-16,7-12-5 15,0-16 1-15,0-13-4 16,3-6 1-16,1-21-4 15,-1-13 1-15,7-7-2 16,4-9 1-16,8 3 2 16,-1 1 0-16</inkml:trace>
  <inkml:trace contextRef="#ctx0" brushRef="#br1" timeOffset="20320.97">31983 7428 25 0,'17'54'12'0,"-2"-29"-14"15,-12-19 26-15,4 3-24 16,0-2 1-16,0 2 3 15,0-3 0-15,0 1-3 16,0-1 0-16,4 0 4 0,0 0 0 16,-1 1 1-16,4-4 0 15,0 0-1-15,1 6 1 16,-1-2-2-16,0 2 1 16,0 7-3-16,0 6 1 15,-3 3-2-15,-4-6 0 16,-4 3-1-16,-6 3 0 15,-11 6-1-15,-11 0 0 16,-10-2 0-16,-11-4 1 16,-4-3-2-16,-6-13 0 78,-4-12-12-31,3-13 0-32</inkml:trace>
  <inkml:trace contextRef="#ctx0" brushRef="#br1" timeOffset="26379.6">27862 2270 48 0,'7'9'24'0,"-3"-2"-12"0,0-7 25 16,3 0-36-16,-7 0 1 16,0 0-1-16,-7 0 0 15,-1 9-2-15,-6-3 0 16,-10 7 1-16,-12 3 1 16,-9 2-3-16,-5 11 1 15,-3 5-3-15,-3 10 1 16,3 19-2-16,3-1 1 15,8 14-1-15,10-1 0 16,8 0 2-16,10-6 0 16,14-6 2-16,17-10 1 15,11-9 1-15,15-22 0 0,3-6-3 16,3-10 1-16,4-12-7 16,-4-13 0-16,1-9-3 15,-4-4 0-15,-4-8 3 16,-7-1 0-16,-7 6 6 15,-3 7 0-15,-7 0 9 16,-8 9 1-16,-3 0 3 16,0 13 0-16,-10 0-1 15,-4-1 0-15,-4 11-4 16,1 2 1-16,-1 3-4 16,-3 10 1-16,-4-6-1 15,1 9 0-15,-1-4-2 16,4-8 1-16,3 5 0 15,1 4 1-15,6-9-2 0,4-1 1 16,7-6-1 0,4 3 0-16,-1-6-1 0,1 0 1 15,-4 0-1-15,0 0 0 16,0-6-1-16,0 12 1 31,0-12 0-31,0 6 0 0,0 6 0 0,4-6 0 16,0 0 0-16,-4 10 0 15,0-1 0-15,3 7 1 16,1 3-1-16,-1-7 0 16,1 1-1-16,-4-1 1 15,7-2-5-15,-3-4 0 0,3-15-7 16,-3-10 1-16,3 0-5 16,3-12 0-16</inkml:trace>
  <inkml:trace contextRef="#ctx0" brushRef="#br1" timeOffset="26666.03">28116 2928 39 0,'4'26'19'0,"3"14"-17"16,-7-40 33-16,0 0-33 16,0 0 1-16,0-9 0 15,4-4 1-15,-1 4-5 16,1-13 1-16,-1 0 2 15,4-3 1-15,0 0-1 16,4 3 1-16,-1 3-1 16,4 3 1-16,4 7-1 15,0 0 0-15,-1 9-1 0,5 0 1 16,-1 0-2-16,-4 3 0 16,1 3-3-16,0-3 1 15,-8 3-9-15,4 1 1 16,-7-4-6-16,0-3 0 15</inkml:trace>
  <inkml:trace contextRef="#ctx0" brushRef="#br1" timeOffset="26992.55">28413 2900 55 0,'14'38'27'0,"42"-44"-29"0,-35 6 49 15,1 3-47-15,-1-3 1 0,0 0 0 16,0-7 0-16,-3-2-2 16,-8-10 0-16,-3 4 1 15,-10-4 0-15,-4 3-1 16,-7 7 1-16,-7 6-1 16,-8 12 0-16,5 0 1 15,-1 4 0-15,4 12 0 16,7 3 1-16,0 7-1 15,10 2 1-15,8-5-1 16,13-1 0-16,8-6-1 16,3-9 1-16,4-10-5 15,3-6 1-15,0-6-12 0,-3-19 1 16,-4-4-1-16,-6 1 1 16</inkml:trace>
  <inkml:trace contextRef="#ctx0" brushRef="#br1" timeOffset="27669.59">28949 3142 37 0,'7'31'18'0,"4"-34"-15"0,-8-7 33 15,4-8-31-15,-3-20 1 0,-1-6 3 16,-3-19 0-16,-3-12-12 15,-4-6 1-15,7-10 7 16,-4 3 1-16,4 6-3 16,4 10 1-16,6 3-2 15,11 13 0-15,4 12 0 16,0 9 0-16,-1 26-2 16,5 12 0-16,-8 13-4 15,-3 0 1-15,-8 12-7 16,-3 9 1-16,-10 4-10 15,-11-13 1 1</inkml:trace>
  <inkml:trace contextRef="#ctx0" brushRef="#br1" timeOffset="27853.3">28836 2957 56 0,'32'15'28'0,"14"1"-33"0,-36-7 48 15,4-2-43-15,11-4 0 16,0 6-2-16,-4-9 0 16,0 0-6-16,0-6 1 15,-7-7-9-15,0-2 1 16</inkml:trace>
  <inkml:trace contextRef="#ctx0" brushRef="#br1" timeOffset="28074.14">29157 2954 39 0,'18'43'19'0,"-1"39"-13"0,-10-69 27 0,0 8-32 15,1 1 1-15,-1 3-1 16,3-9 1-16,1 3-3 16,3-10 1-16,0-5 2 15,0-4 1-15,0-10-2 16,4-9 1-16,3-9-1 15,4-10 1-15,-1 4-9 16,-2-16 0-16,-8-4-8 16,7-2 1-16</inkml:trace>
  <inkml:trace contextRef="#ctx0" brushRef="#br1" timeOffset="28309.58">29722 2144 57 0,'-4'41'28'0,"-10"85"-35"0,10-82 52 16,-3 28-45-16,4 0 0 16,-1 22 0-16,-6 25 1 15,-1-3-3-15,1-16 0 0,-1-12-9 16,-3-25 0-16,0-10-5 31,7-34 1 0</inkml:trace>
  <inkml:trace contextRef="#ctx1" brushRef="#br1" timeOffset="26905.47">24839 664 0,'0'0'16,"0"0"-1,0 0-15,0 0 16,0 0 0,0 0-16,0 0 15,0 13 1,0-4-16,4-6 15,-1 7 1,1-1-16,-1 1 16,1 2-16,3-9 15,-4 4 1,4 2-16,-7-9 16,4 3-1,-4-3-15,0 0 16,0 0-1,0 0-15,0 0 16,0 0-16</inkml:trace>
  <inkml:trace contextRef="#ctx0" brushRef="#br1" timeOffset="29713.19">30000 3088 52 0,'0'13'26'0,"4"-4"-22"15,-1-6 27-15,1-3-31 16,-1 4 1-16,4 2-1 15,0-3 0-15,1 3-3 16,-1-6 0-16,7 0-7 0,3-9 0 16,1-4-5-16,7 1 1 15</inkml:trace>
  <inkml:trace contextRef="#ctx0" brushRef="#br1" timeOffset="29941.71">30459 3132 42 0,'10'22'21'0,"-6"-22"-26"0,-4 0 38 0,0 0-33 0,0 0 0 0,3-3-4 0,1-6 1 0,3 2-4 16,0-2 0-16,0-4-4 15,-3-2 0-15</inkml:trace>
  <inkml:trace contextRef="#ctx0" brushRef="#br1" timeOffset="30170.34">30794 3098 34 0,'25'22'17'0,"-11"-10"-16"0,-14-12 30 0,0 0-31 0,3 3 1 16,-3-3 0-16,4 0 1 16,-4 0-4-16,3-3 0 15,1-6-7-15,-1-4 1 16,1-5-3-16,3-4 1 15</inkml:trace>
  <inkml:trace contextRef="#ctx0" brushRef="#br1" timeOffset="30301.62">31115 2963 18 0,'25'28'9'0,"-18"10"-10"0,0-29 11 0,-4-3-19 15,-3-6 1-15</inkml:trace>
  <inkml:trace contextRef="#ctx0" brushRef="#br2" timeOffset="35342.51">19251 10636 42 0,'28'0'21'0,"29"-28"-16"0,-36 15 22 15,7 4-27-15,7-16 1 0,4-6 3 16,0-7 1-16,10-9-4 15,11-16 0-15,11 7 3 16,10-16 0-16,4 0 0 16,3-19 0-16,21-7-3 15,8 1 1-15,6-13-2 16,-3 7 1-16,14-1-1 16,0-2 1-16,0 6-1 15,7-1 0-15,-3 1-1 16,7-7 1-16,-11-3 0 15,14 4 0-15,0-7-1 16,4 6 1-16,-11-2 0 16,11 8 0-16,6 4 0 15,-6 9 1-15,14 16-1 16,3 16 0-16,-7 2 0 16,15 4 0-16,3 6 0 15,-7 4 0-15,14 2 0 0,3 7 0 16,-7 12 0-16,8 0 0 15,14 3 0-15,-8-3 0 16,8-3 0-16,6-9 0 16,1 3 0-16,3-7 1 15,-3-9-1-15,10-12 0 16,0 3 0-16,-6-7 0 16,9-3 1-16,-20-9 0 15,3-3 0-15,7-10 0 16,-14-6 0-16,8-9 0 15,-12-3 0-15,-10-13 0 0,11-7-1 16,-11-5 0-16,-14-7 0 16,-1-13 0-16,1 7 0 15,-14 13 1-15,-4-7-1 16,0 16 0-16,4 6 0 16,-25 13 1-16,0 24-1 15,-3 10 0-15,-8 10 0 16,-13 9 0-16,-22 9-5 15,-18 10 0-15,-20 12-12 16,-36 10 0-16</inkml:trace>
  <inkml:trace contextRef="#ctx0" brushRef="#br2" timeOffset="39094.98">27492 3509 43 0,'4'28'21'0,"-1"19"-5"0,-3-35 22 16,4-2-35-16,-4 2 0 0,0 7 1 16,0 3 0-16,-4 13-6 15,-3 2 1-15,0 7 2 16,0 9 1-16,0-6-3 15,0-12 1-15,-4-10-4 16,8-6 1-16,3-25-5 16,0-13 0-16,-4-19-8 15,4-15 0-15</inkml:trace>
  <inkml:trace contextRef="#ctx0" brushRef="#br2" timeOffset="39320.51">27534 3251 36 0,'39'10'18'0,"21"27"-12"16,-42-24 23-16,3 0-25 15,4 5 0-15,-1 4 2 16,1-3 0-16,-4 0-7 16,-3 6 0-16,-4 3 4 0,-7 0 1 15,-7 10-3-15,-11 3 1 16,-6-3-4-16,-8-7 1 15,-7-3-7-15,1-9 0 16,2-10-7-16,5-9 1 16</inkml:trace>
  <inkml:trace contextRef="#ctx0" brushRef="#br2" timeOffset="39695.58">27891 3653 27 0,'-7'37'13'0,"0"-27"-2"16,7-7 13-16,0-3-22 16,0 3 1-16,0-3 0 15,0-12 1-15,0-4-5 16,0-3 1-16,0-6 3 15,3 0 0-15,1 0-1 16,3 3 0-16,0 3 0 16,3-3 0-16,1 10-1 15,6-7 1-15,1 9-1 16,3 1 1-16,-3 9-2 16,0 3 1-16,-1 3-1 15,4-6 1-15,1 3-1 0,-5 4 0 16,1 2-2-16,3-9 1 15,-3 3-8-15,-4-3 1 16,-4-3-6-16,1-3 1 16</inkml:trace>
  <inkml:trace contextRef="#ctx0" brushRef="#br2" timeOffset="40084.68">28243 3650 47 0,'15'3'23'0,"6"-9"-22"0,-11 2 42 0,1 1-42 15,3-3 1-15,-3-3-1 16,-1-1 1-16,1-9-3 15,-1-6 0-15,-6 6 1 16,-1 4 1-16,-6 5-3 16,-4 4 1-16,-4-3-2 15,-3 6 0-15,0 6-1 16,-4 3 1-16,1 10-1 0,3 2 1 16,3 4 1-16,4 4 0 15,3-1 1 1,4 0 1-16,7 9 0 0,4 4 1 15,3-13-2-15,4 3 1 16,-1-18-6-16,1-7 1 16,0-6-7-16,3-19 1 15</inkml:trace>
  <inkml:trace contextRef="#ctx0" brushRef="#br2" timeOffset="40328.25">28607 3490 30 0,'10'0'15'0,"1"0"-5"0,-11 0 21 0,0 0-30 16,0 3 1-16,-4 13 0 16,-3-10 1-16,-3 6-3 15,-8 4 1-15,-3 9 1 16,0-3 1-16,0 3-2 16,3 10 1-16,4 2 0 15,3 7 0-15,8-19-2 16,3 4 1-16,10-14-3 15,4-2 1-15,8-4-6 16,-1-9 0-16,3-9-7 16,5-10 1-16</inkml:trace>
  <inkml:trace contextRef="#ctx0" brushRef="#br2" timeOffset="40510.3">28815 3587 31 0,'7'38'15'0,"-7"5"-4"0,0-33 21 16,0 6-30-16,0 6 1 15,0-4-1-15,-4 1 1 16,1-6-6-16,-1-1 0 16,4-12-8-16,0-12 0 15</inkml:trace>
  <inkml:trace contextRef="#ctx0" brushRef="#br2" timeOffset="41212.75">28850 3493 21 0,'25'16'10'0,"7"21"7"0,-22-31 3 0,1-6-17 15,10 10 0-15,11-4 1 16,3-3 1-16,0 0-6 15,-3-3 1-15,-7 4 4 16,-4-4 0-16,-7 0-2 16,-3 3 1-16,-11-3-1 15,-7 3 0-15,-8 0-1 16,-2 0 0-16,-4 7-3 16,-1 5 0-16,1-2-1 15,4 2 0-15,3 1 0 16,3 3 0-16,7 0 0 0,8-4 0 15,10 4 3-15,7 6 0 16,4-3 2-16,3-3 0 16,-7-3 1-16,0-7 0 15,-6 1-1-15,-5-1 0 16,-6 7-1-16,-8-1 0 16,-3 4-1-16,-14 0 0 15,-4-3-1-15,-3-1 0 16,3-2 0-16,8-1 0 0,-1-2 0 15,7-1 1-15,1-3-1 16,6-2 1-16,11-4 0 16,11 0 1-16,10 0 2 15,8-7 0-15,6-5 0 16,4-7 1-16,0-3 0 16,-1 6 0-16,-2-2-1 15,-8-1 0-15,-7-3-3 16,-3 0 1-16,-7 0-2 15,-4 3 1-15,-7 0-1 16,-7 4 0-16,-7 8 0 16,-4 4 1-16,-3 6-2 15,-4 10 1-15,1 12 0 16,3-16 1-16,0 10-1 16,6 6 0-16,1 3 0 15,7-2 1-15,7-5 0 16,4 1 1-16,7-3-1 15,3-9 0-15,0-4-4 0,0-6 0 16,-3-6-8-16,7-13 0 16,-1 3-2-16,8-9 1 15</inkml:trace>
  <inkml:trace contextRef="#ctx0" brushRef="#br2" timeOffset="41392.65">29905 3901 55 0,'11'31'27'0,"-8"-22"-38"0,-3-9 57 0,0 0-47 15,-3-6 1-15,-4-3-18 16,-11-7 1-16,-3 0 11 16,-8-6 1-16</inkml:trace>
  <inkml:trace contextRef="#ctx0" brushRef="#br1" timeOffset="50131.62">32487 7378 35 0,'0'19'17'0,"0"-25"-6"0,0 6 18 16,0 0-25-16,0 0 1 15,7-3 2-15,0-1 1 16,4 8-10-16,7-1 1 16,6-3 6-16,5 0 0 15,2 0-3-15,1-3 0 0,-4 3-6 16,-3 0 0-16,-7-4-12 16,-4-8 0-16</inkml:trace>
  <inkml:trace contextRef="#ctx0" brushRef="#br1" timeOffset="50324.53">32466 7541 42 0,'18'32'21'15,"17"-17"-12"-15,-21-12 26 0,4-3-34 16,3 0 1-16,7-3-1 15,0-3 1-15,1 0-10 16,-8-4 0-16,-7-2-5 16,-7 2 0-16</inkml:trace>
  <inkml:trace contextRef="#ctx0" brushRef="#br1" timeOffset="50715.04">32985 7811 45 0,'0'38'22'0,"0"-29"-15"0,0-9 35 0,0-13-40 15,3-5 0-15,1-14 1 16,-1-15 0-16,-3-16-4 16,0-2 1-16,0-14 2 15,-3 4 1-15,-1-3-2 16,1 2 0-16,3 7 0 16,7 0 0-16,0 7-1 15,3 11 1-15,5 14-1 16,2 15 0-16,1 12-2 15,-1 17 1-15,-2 12-5 16,-1 15 1-16,-7-9-6 16,-4 6 0-16,-6 7-6 15,-4-3 1-15</inkml:trace>
  <inkml:trace contextRef="#ctx0" brushRef="#br1" timeOffset="50894.54">32830 7504 44 0,'3'22'22'0,"29"-10"-19"0,-22-9 39 16,4 7-41-16,1-1 0 15,6 0 0-15,0 1 1 16,7-1-3-16,-3-2 0 16,3-1-3-16,4-6 0 15,-4-3-10-15,0-13 0 0</inkml:trace>
  <inkml:trace contextRef="#ctx0" brushRef="#br1" timeOffset="51121.4">33359 7356 33 0,'-4'22'16'0,"4"13"-14"15,0-29 18-15,0 10-18 16,-3 2 0-16,-4 4 3 15,-4 3 0-15,0 7-5 16,1 5 1-16,-1-5 3 16,4-1 1-16,0 1-4 15,4-7 1-15,3-3-9 16,7-10 0-16,0-12-6 16,-4 3 1-16</inkml:trace>
  <inkml:trace contextRef="#ctx0" brushRef="#br1" timeOffset="51345.43">33553 7491 20 0,'3'50'10'0,"-31"-15"1"0,17-23 9 16,1 4-16-16,-4 6 1 15,-11 3 3-15,4-6 0 16,0 3-10-16,7 3 0 0,3 0 6 15,0-6 0-15,1-4-5 16,3-5 0-16,0-7-9 16,3-9 1-16,4 6-3 15,0-16 1-15</inkml:trace>
  <inkml:trace contextRef="#ctx0" brushRef="#br1" timeOffset="51524.85">33440 7497 20 0,'14'38'10'0,"-7"15"-2"16,0-34 15-16,4 6-22 15,-1-6 1-15,-3 0-2 16,4 3 1-16,-4 3-2 16,0 3 1-16,0-9-1 15,0 0 0-15,0-7-7 0,0-12 0 16</inkml:trace>
  <inkml:trace contextRef="#ctx0" brushRef="#br1" timeOffset="51735.71">33644 7171 23 0,'7'10'11'0,"22"49"0"0,-22-37 14 16,3 6-17-16,1 16 1 15,0 6 4-15,3 13 0 0,7 6-17 16,0-19 0-16,-7 4 10 16,-10 2 1-16,-11 0-12 15,-8-8 1-15,-16-14-11 16,-5-3 0-16</inkml:trace>
  <inkml:trace contextRef="#ctx0" brushRef="#br2" timeOffset="56255.88">663 6218 43 0,'0'-3'21'0,"46"-57"-15"0,-25 35 21 0,7-22-24 16,11-9 0-16,11-10 0 15,13-13 0 1,47-71-4 0,-19 9 0-16,8 9 3 15,7 10 1-15,-14 9-2 16,-11 13 0-16,-4 9 0 15,-17 12 0-15,-7 16-1 16,-7 13 1-16,-7 13 0 16,-7 8 1-16,-11 17-1 15,-4 12 0-15,-6 16 0 0,0 18 0 16,-18 10-1-16,-4 12 0 16,-10 13-1-16,-7 13 0 15,3-1 0-15,-10 7 1 16,3 0-2-16,-7 3 1 15,7-6-2-15,-6-16 0 16,9-7-1-16,8-11 1 16,0-17-2-16,10-6 1 15,4-12-2-15,14-7 1 16,11-9-5-16,-4-15 0 16,4-7-1-16,-8-3 0 0</inkml:trace>
  <inkml:trace contextRef="#ctx0" brushRef="#br2" timeOffset="56496.96">1157 5625 57 0,'-18'35'28'0,"8"-29"-32"16,10-6 61-16,0 0-51 15,7-3 0-15,7-10 3 16,21 1 1-16,8-7-13 16,-1-3 0-16,14-6 6 15,-6 3 0-15,3 0-11 16,-7 6 1-16,-15-3-15 16,-9 9 1-16</inkml:trace>
  <inkml:trace contextRef="#ctx0" brushRef="#br2" timeOffset="57270.57">3041 4763 46 0,'7'-3'23'0,"4"18"-12"0,-11-15 25 0,3 4-35 16,4 8 1-16,-7 10 1 15,0 9 0-15,-7 7-4 16,-3 15 1-16,-12 10 1 15,-6 19 0-15,-4 15-3 16,1-3 1-16,2 6-5 16,-2-9 0 15,6-9-3-31,11-20 1 0,7-18-8 31,14-19 1-15</inkml:trace>
  <inkml:trace contextRef="#ctx0" brushRef="#br2" timeOffset="57487.71">3154 5349 44 0,'-4'35'22'0,"-6"2"-20"0,3-21 38 0,3 3-40 0,-6 0 1 0,-1 3-2 16,4 0 0-16,0-4-3 15,3-5 0-15,-3-7-10 16,7-9 1-16</inkml:trace>
  <inkml:trace contextRef="#ctx0" brushRef="#br2" timeOffset="57645.75">3203 5158 43 0,'7'19'21'0,"22"-19"-23"0,-19-6 31 0,1 2-33 0,6 4 1 0,4 0-19 16,4 0 0-16</inkml:trace>
  <inkml:trace contextRef="#ctx0" brushRef="#br2" timeOffset="58149.37">3320 5575 29 0,'0'25'14'0,"3"-12"-13"0,-3-13 15 15,7-3-17-15,0-7 0 0,4-2 1 16,-8-1 1-1,4-3 1-15,4-6 1 16,0 10 1-16,6-4 0 0,-6 4 1 16,3 2 0-16,4 4 0 15,-1 0 1-15,4 3-2 16,-6-10 0-16,2 7-1 16,1-1 0-16,3-2 0 15,-10 9 0-15,10-9-1 16,0 2 0-16,4 4-1 15,-4-9 0 1,0 2-1 0,-3 7 1-1,-4-6-1 1,-4-1 0-16,4 1 0 0,-3 6 0 0,0-13-1 0,-1 4 1 0,-6 2-2 16,-4-2 0-16,0 2-1 15,-4 4 1-15,-3 12-1 0,-4 1 1 16,1 8-1-1,-1 7 1 1,1 16 2-16,-1-4 0 0,1-2 0 0,2 2 1 16,8 1 0-16,11-7 0 15,7-3 0-15,13-6 0 16,8-10-1-16,4-12 1 16,2-6-5-16,5-4 1 31,-11-18-10-16,-8-4 0 1</inkml:trace>
  <inkml:trace contextRef="#ctx0" brushRef="#br2" timeOffset="58491.75">2692 5876 66 0,'81'28'33'0,"95"-9"-33"0,-112-19 61 0,31-3-61 0,25-13 0 16,32-2 0 0,17-14 0-16,-21-2-5 0,-14 5 0 15,-10 4-11-15,-29 3 0 16,-21 7-4-16,-21-1 0 16</inkml:trace>
  <inkml:trace contextRef="#ctx0" brushRef="#br2" timeOffset="58973.34">5669 5261 54 0,'-17'48'27'0,"-1"-1"-29"0,14-32 49 16,1 7-47-16,-1-3 0 15,4 0-2-15,-3-4 1 16,3-15-12 0,7-18 1-16,0-14-3 15,0-5 0-15</inkml:trace>
  <inkml:trace contextRef="#ctx0" brushRef="#br2" timeOffset="59106.56">5457 4995 41 0,'4'-3'20'0,"24"6"-26"16,-17-6 34-16,6 3-35 15,8-6 1-15,14-7-14 16,3-12 0 0</inkml:trace>
  <inkml:trace contextRef="#ctx0" brushRef="#br2" timeOffset="59398.97">6227 4885 46 0,'17'32'23'0,"-3"18"-21"0,-14-44 40 15,-7 7-42-15,-3 8 0 16,-12-2-1-16,-6 3 1 16,4 3 0-16,-8-9 0 15,4-3 0-15,-4 2 0 16,7 1-1-16,8 0 1 15,6 6 0-15,14-1 1 16,8 1 0-16,10 4 1 0,4-8 0 16,14-2 1-16,-4-7-1 15,-3 1 1-15,-4-1-2 16,-14-2 1-16,-7 2-8 16,-17 7 0-16,-12-1-11 15,-6-2 1-15</inkml:trace>
  <inkml:trace contextRef="#ctx0" brushRef="#br2" timeOffset="59975.67">8110 5330 36 0,'-42'-6'18'0,"-4"6"-14"0,32-6 21 15,-4 6-23-15,-3 6 1 16,-10 7 2-16,2 6 1 16,-6-4-7-16,10 4 0 0,-3 3 4 15,7 0 1-15,3 0-2 16,8-6 0-16,3-1-1 16,3-2 0-16,11-1-2 15,7-2 1-15,7-4-1 16,1-6 0-16,2 0-1 15,-6-3 1-15,3-13-1 32,0-3 1-32,-3 1 0 0,-4-4 0 0,4-3 0 15,-8 6 1-15,-3 6 2 16,4 4 0-16,3 9 1 16,4 0 0-16,-8 6 0 15,8 22 1 1,0-6-1-1,-1 10 0-15,8-7-2 0,7 0 0 0,-4-10-3 16,11-11 1-16,6-4-10 16,12-22 1-16,-15-7-6 15,15-5 1 1</inkml:trace>
  <inkml:trace contextRef="#ctx0" brushRef="#br2" timeOffset="60412.62">10005 5443 34 0,'-39'57'17'0,"7"-23"-8"0,25-27 24 0,0-4-28 16,0-6 1-16,-7-10 4 15,3-9 0-15,-3-12-11 16,4-26 0-16,-1-12 8 15,4-7 0-15,4-24-3 16,10-16 1-16,7 3-5 16,-4 0 1-16,8 3-3 0,7 16 1 15,-1 12 0-15,-3 13 1 16,1 22-2-16,2 15 0 16,1 26-3-16,0 21 0 15,-8 13-7-15,-6 19 0 16,-4 0-6-16,-14 3 0 15</inkml:trace>
  <inkml:trace contextRef="#ctx0" brushRef="#br2" timeOffset="60596.86">9677 5409 54 0,'7'19'27'0,"46"-44"-29"16,-29 15 51-16,12 1-49 15,6 3 1-15,4-1-1 16,3-2 0-16,-3-4-5 16,-4 4 0-16,-3-1-11 15,-3-8 0-15</inkml:trace>
  <inkml:trace contextRef="#ctx0" brushRef="#br2" timeOffset="60823.25">10269 5287 40 0,'-3'43'20'0,"-15"-14"-19"0,15-10 23 0,-1-4-24 0,4 10 0 0,-3-6 0 0,-1 0 0 0,4 0 1 0,7-7 0 0,7 1 2 0,7-7 0 0,4-12 0 0,3 0 0 16,1-10-2-16,-1 0 1 15,4-9-10-15,-4 6 1 16,-4-25-7-16,5-3 1 16</inkml:trace>
  <inkml:trace contextRef="#ctx0" brushRef="#br2" timeOffset="61224.89">10675 5381 43 0,'-3'40'21'0,"3"-8"-19"0,0-23 38 0,0 4-40 0,0-1 0 0,0-2 0 16,0-1 0-16,0-3-1 15,0 1 0-15,0-7 0 16,3-10 1-16,1 7-1 15,3-9 1-15,-4-1-1 16,4-3 0-16,0 4 0 16,4-1 0-16,-4 4-2 15,4-4 1-15,-1 7 0 0,1 0 0 16,-1 6 2-16,1-3 1 16,3 3 1-16,-3 6 0 15,-1 6 1-15,1 4 0 47,3 3-1-47,-4-3 0 0,1-4-1 16,-4 1 0-16,4-7-1 0,-1 3 0 0,1-6-4 0,3 4 0 0,7-4-9 15,-3-16 0 1</inkml:trace>
  <inkml:trace contextRef="#ctx0" brushRef="#br2" timeOffset="61781.55">11282 5371 44 0,'10'13'22'0,"-6"-10"-25"0,-4-3 34 0,0 6-32 16,-4 0 0-16,-3 4 0 15,-3-1 0-15,-1 4 1 16,1 6 0-16,-4 3 0 15,-1-10 0-15,5 1 0 16,3 2 0-16,0-2 0 16,3-1 0-16,4 1-1 15,7-4 0-15,0 1-2 16,4-4 1-16,3 0-2 0,4 1 1 16,-1-14-1-16,4 1 1 15,11-10 1-15,7-15 0 16,14-10 4-16,0-15 0 15,7-7 1-15,0-18 1 16,-7-4-1-16,-11-6 0 16,-7-13-1-16,-10-2 1 15,-14-10-3-15,-18 15 0 16,-8 4 1-16,-9 13 0 47,-1 11 1-16,0 26 0-31,-3 29 0 16,3 30 1 15,1 10 0 0,-1 28 1-31,7 44-3 0,8 22 1 16,3 26-1-16,14 14 0 0,3-11-2 0,1-23 0 0,0-25-4 0,3-25 1 0,0-34-8 15,0-16 0-15,-7-32-2 0,0-8 1 0</inkml:trace>
  <inkml:trace contextRef="#ctx0" brushRef="#br2" timeOffset="62116.21">11557 5230 62 0,'7'10'31'0,"14"2"-48"0,-7-9 68 16,11-3-51-16,3 0 0 15,4 0-2-15,0-6 0 16,0 3-2-16,-4 3 1 16,-7 0-6-16,-3-3 0 15,-4 0-7-15,0 3 0 32,-11 12 7-17,-42-59 9-15,82 144-1 16,-40-59 0-16,-3 0 4 15,4-10 1 1,-1-6 5-16,1-13 1 31,-1-6-16 1,-3-9 1-32,0-3-5 0,-3-7 0 15</inkml:trace>
  <inkml:trace contextRef="#ctx0" brushRef="#br2" timeOffset="62410.43">11882 5240 39 0,'17'9'19'0,"22"13"-18"0,-25-19 35 0,4 0-36 0,6 0 1 0,5-6-1 0,-1-3 0 0,0 0-1 0,0-4 1 16,-6 4 0-16,-5 0 0 15,-3 3 1-15,0-7 1 16,-3 4 1-16,0 3 0 15,-8 3 0-15,1 3 0 16,-4 3 0-16,0 4 1 16,-4 2-4-16,1 1 1 15,-1-1-3-15,0 4 0 16,1 0-2-16,3 5 1 16,3-5-2-16,5 3 0 15,-1-10-6-15,3-2 1 16,1-4-3-16,-1-6 1 15</inkml:trace>
  <inkml:trace contextRef="#ctx0" brushRef="#br2" timeOffset="62739.98">12351 5315 17 0,'3'15'8'0,"4"20"-6"0,-3-29 7 0,-1-3-10 0,1 1 0 0,3-4 0 15,0 0 1-15,0-7 3 16,4 4 1-16,10-3 1 15,-7-7 0-15,7 7 2 16,0 3 1-16,0 3 0 16,4 3 0-16,3 0-2 15,-3 10 0 17,0-4-1-32,-1 4 1 0,5-1-2 0,6 1 1 0,14-10-1 0,4-6 0 15,14-4-3-15,7-2 0 16,-7-3-7 31,-10-1 1-16,-11 4-11-31,-11-17 1 0</inkml:trace>
  <inkml:trace contextRef="#ctx0" brushRef="#br2" timeOffset="63236.12">15427 5490 41 0,'-7'7'20'0,"0"-48"-17"0,7 19 27 0,-7-19-27 0,3-15 1 0,-6-16 1 0,-8-16 0 16,0-13-7-16,4-5 1 15,4-1 4-15,6 7 1 16,8 6-2-16,10 6 1 15,7 13-2-15,11 6 1 16,7 9 0-16,-8 23 1 0,1 18-3 16,-7 9 1-16,-4 20-6 15,-7 5 1-15,-7 14-12 16,-10 5 0-16</inkml:trace>
  <inkml:trace contextRef="#ctx0" brushRef="#br2" timeOffset="63453.7">15127 5139 57 0,'14'16'28'0,"25"0"-28"0,-21-16 44 0,13 0-44 0,8 0 1 0,7-7-4 0,7 4 1 0,7 0-5 0,-4-3 1 0,-3-13-10 16,-7-3 0-16</inkml:trace>
  <inkml:trace contextRef="#ctx0" brushRef="#br2" timeOffset="63664.14">15984 4851 39 0,'4'19'19'0,"-11"15"-12"0,3-21 25 0,-6 2-28 0,-8-2 1 0,-10 2 1 0,3 7 0 16,-3 7-8-16,0 5 0 15,7-3 5-15,3 10 1 0,4-3-3 16,7-7 0-16,7-6-2 16,10-6 0-16,12-9-6 15,6-10 1-15,3-13-9 16,5-3 0-16</inkml:trace>
  <inkml:trace contextRef="#ctx0" brushRef="#br2" timeOffset="63873.17">16256 4876 38 0,'14'-22'19'0,"-3"47"-8"0,-11-13 25 0,0 4-33 15,-4-3 0-15,-6 5 1 0,-8 8 1 0,-7 5-6 16,-10 3 0-16,-7-2 3 15,3 2 1-15,-3 1-2 16,-1 6 0-16,8-7-2 0,7-6 0 16,3-6-4-16,7-6 0 15,15-10-7-15,6-12 1 16,11-13-5-16,-3-3 1 16</inkml:trace>
  <inkml:trace contextRef="#ctx0" brushRef="#br2" timeOffset="64100.1">16041 4938 36 0,'3'41'18'0,"11"16"-8"0,-10-45 31 16,3 10-36-16,0-9 1 0,0 2 2 16,0-2 0-16,4 0-11 15,3-7 0-15,4 6 6 16,3 1 1-16,0 3-5 15,0-1 1-15,-3-12-5 16,-1-3 0-16,-6-9-4 16,-1-4 1-16,1-12-8 15,-4-9 0-15</inkml:trace>
  <inkml:trace contextRef="#ctx0" brushRef="#br2" timeOffset="64299">16267 4688 63 0,'14'75'31'0,"28"69"-35"0,-21-106 58 0,11 6-55 0,3 12 1 16,4 10-4-16,-14 0 1 0,-11-3-4 0,-11 2 1 15,-13-14-12-15,-11-17 1 16</inkml:trace>
  <inkml:trace contextRef="#ctx0" brushRef="#br2" timeOffset="64980.25">18524 5246 67 0,'4'63'33'0,"14"-29"-33"0,-11-18 58 0,3-1-56 0,1 10 1 0,3 1 0 0,4-8 0 16,-1 1-5-16,-3 3 0 0,0 0 2 15,0 0 0-15,1-6-3 16,2-10 0-16,1-6-1 16,-4-3 1-16,0-3-1 15,0-13 1-15,-3-6 1 16,-1 6 0-16,4 0 1 15,4 6 1-15,3 1-1 16,0 3 1 0,4 2-1-16,0 7 1 0,0 7-1 62,-1-1 0-62,-6 0-1 16,-4 10 1-16,-3 3 0 15,-1-7 1-15,-3 1-1 0,0-7 1 0,0-3-1 0,0-9 1 0,0-13-1 0,4-6 1 16,3-6-1-16,0-4 1 0,4-6 0 0,3-3 0 16,4 10-5-16,-1 3 0 15,1-1-11 1,0 4 0-16</inkml:trace>
  <inkml:trace contextRef="#ctx0" brushRef="#br2" timeOffset="65215.23">19502 5152 67 0,'-18'19'33'0,"-7"50"-39"0,18-60 57 0,0 7-53 0,4-1 0 0,-1 1-6 16,-3 0 0-16,7-7 3 15,0-3 1-15,0-12-14 16,7-19 0-16</inkml:trace>
  <inkml:trace contextRef="#ctx0" brushRef="#br2" timeOffset="65368.14">19272 5017 47 0,'25'25'23'0,"21"-22"-23"0,-29-9 35 0,12-7-39 0,6 4 0 16,4-19-10-16,-7-4 1 0,-1-5 9 0,-3-10 0 16</inkml:trace>
  <inkml:trace contextRef="#ctx0" brushRef="#br2" timeOffset="65617.39">19830 4057 40 0,'14'85'20'0,"0"31"-20"0,-7-91 32 0,-4 25-31 15,1 19 0-15,-4 32 0 16,0 5 1-16,-7 17-3 16,-4 2 0-16,-3-3-2 15,-3 10 0 17,-1-32-9-32,0-18 1 31</inkml:trace>
  <inkml:trace contextRef="#ctx0" brushRef="#br2" timeOffset="66098.48">19579 5026 54 0,'7'47'27'0,"21"-18"-27"0,-17-29 47 15,7 0-46-15,10-7 0 16,7-5 0-16,11-10 1 15,7 3-3-15,3-3 0 16,-6-6 1-16,-4 6 1 16,-11 6-2-16,-7-3 1 0,-7 7-1 15,-3 6 0 1,-4 2 0-16,-3 8 1 0,-4-1-1 16,0 3 1-16,0 0-2 15,0 0 1-15,0-9-1 16,0 6 1-16,4 4-1 15,-1-4 0-15,4 9 1 16,0 7 0-16,0 9 0 31,8 4 1-31,-5 9 1 32,1-4 0-32,0 4 0 31,10-10 0-31,4-6 0 31,10-6 0-31,14-6 0 0,11-7 1 16,22-3-2-16,2-6 1 15,-3-3-4-15,-10 3 0 0,-18-10-12 16,-21 7 0-16</inkml:trace>
  <inkml:trace contextRef="#ctx0" brushRef="#br2" timeOffset="68793.25">1376 7391 60 0,'21'3'30'0,"-10"0"-25"15,-11-3 30-15,0 0-37 16,0 0 1-16,0 0 0 16,-11-3 1-16,0 3 1 0,-6 6 0 15,-11 4-1-15,3 2 0 16,-3 4 0-16,-4 6 1 15,4 6-2-15,-1 3 0 16,1 10-1-16,4 6 1 16,6 0-1-1,11 0 0 1,24 3 0 0,5-15 1-16,16-10-3 15,1-13 0-15,0-5-4 0,0-7 1 16,3-10-2-16,-3-5 0 0,0-7 1 15,0-3 1 1,-4-7 3-16,0 4 0 0,-3 3 5 16,-4 3 0-16,-7 6 2 15,-3 4 1 1,-7-1 0 0,-1 4 1-16,1-1 1 0,-11 4 1 15,-7 0-1-15,-4 3 1 0,-3 6-2 16,-4 0 1-1,-3 10-2-15,-7-4 1 0,7 7-3 16,3 6 1-16,-3 3-2 16,3-3 1-16,4 0-3 47,7-1 1-32,4 1-2-15,6-6 1 0,15-6-4 0,3-10 0 0,7-4-11 0,11-14 1 16,-7-14 1-1,7 1 0-15</inkml:trace>
  <inkml:trace contextRef="#ctx0" brushRef="#br2" timeOffset="69020.5">1834 7714 49 0,'0'15'24'0,"0"1"-37"0,0-16 49 0,0 0-36 0,11-9 0 0,-7-1-1 16,10 1 1-16,-4-1-1 16,1 1 1-16,3-4-3 15,4-2 0-15,-8-1-5 16,8-3 0-16,-4 0-4 16,4 4 1-16</inkml:trace>
  <inkml:trace contextRef="#ctx0" brushRef="#br2" timeOffset="69155.93">2074 7566 35 0,'0'19'17'0,"4"3"-12"16,-4-13 31 62,0 1-33-78,0 2 0 16,7 1 0-16,-7 3 0 0,0-4-5 0,7 1 0 0,4-4-1 0,-1-6 1 0,11-6-11 0,8-6 1 0,-5-10-1 0,12-3 0 0</inkml:trace>
  <inkml:trace contextRef="#ctx0" brushRef="#br2" timeOffset="69468.83">2551 7469 47 0,'3'13'23'0,"-3"-7"-28"0,-3 0 50 0,-4 0-45 0,3 4 0 0,-14-1 0 0,1 4 1 0,-4-1-2 0,-11 1 1 0,4 3-4 0,6 2 0 0,-6-2-3 0,11 0 1 16,6-4-3-16,7-5 0 0,15-1 2 0,7-6 1 0,6 0 4 0,5 0 1 0,-12-3 3 0,4 3 0 31,-6 0 2-31,2 3 0 0,1 0-2 0,-15 3 0 0,-3 4-2 15,7 5 1-15,-7 1-2 16,0 3 1-16,-10 0-2 16,3 3 0-16,3-7-7 15,-6 1 1-15</inkml:trace>
  <inkml:trace contextRef="#ctx0" brushRef="#br2" timeOffset="69789.55">3069 6898 57 0,'-10'19'28'0,"-1"44"-37"0,4-38 55 0,-11 16-45 0,-3 18 0 16,0 20-1-16,-11 9 1 16,8 15-3-16,9 13 1 15,5-9-1 79,-1-20 0-94,4-14-5 0,14-30 1 0,-3-14-6 0,-4-14 0 0,-4-15-2 0,-3-12 0 0</inkml:trace>
  <inkml:trace contextRef="#ctx0" brushRef="#br2" timeOffset="70236.36">2865 7833 53 0,'60'0'26'0,"24"-25"-36"0,-63 12 53 0,18 1-44 15,0-4 1-15,3 0-1 16,-3-3 1-16,-7 4 0 0,-4 2 0 16,0 1 0-16,-7-1 0 15,-10 4 0-15,3 3 0 16,-7-1 0-16,0 1 1 16,-7 3-1-16,0 0 0 15,-14 3-2-15,0 12 1 16,3-2-1-16,-6 8 0 15,6 1 1-15,-6 3 0 0,6 3 1 16,0-3 0 0,8 0 2-16,-4-3 0 0,14 0 0 15,4-3 0-15,3-7-1 16,3-3 0 31,-6-3 0 0,-1-3 0-47,8-3-3 15,-7 0 0 1,-1-3-3-16,8-7 0 16,-8 1-4-16,5-4 1 0,-1 3-2 0,7 4 1 0,-7-7 1 0,4 13 0 15,-8-9-1-15,8 5 0 0</inkml:trace>
  <inkml:trace contextRef="#ctx0" brushRef="#br2" timeOffset="70728.02">3616 7711 33 0,'4'3'16'0,"13"19"-20"0,-13-13 31 0,3-12-26 0,3 12 0 15,-6-6-1-15,3 10 1 0,0 3 0 0,4-1 0 16,-1 7 3-16,4-3 1 15,0-3-1-15,8-4 1 16,-1-2 1-16,-4-4 0 16,8-3-2-16,0-6 1 0,6-3-3 15,-2-7 1-15,2-6-3 16,1-12 1-16,7-13-1 16,-7-6 0-16,14-3-2 15,-4-16 1-15,7-13-2 16,-10-9 1-16,0 0-1 15,-14-6 0-15,-8-10 0 16,-10 7 1-16,-21 3 1 16,0 18 0-16,-7 4 1 15,3 22 1-15,1 15 1 63,3 32 0-63,-8 15 0 15,8 16 0 1,0 32 0 0,4 18 0-16,3 19-2 0,3 7 1 0,4 15-1 0,4-10 0 0,3-12-2 0,3-6 1 0,-6-22-5 0,3-13 1 15,-7-21-7-15,0-14 0 0,-7-18-2 16,-7-12 0-16</inkml:trace>
  <inkml:trace contextRef="#ctx0" brushRef="#br2" timeOffset="71025.89">3687 7428 57 0,'0'54'28'0,"38"-10"-26"0,-27-35 60 0,14-3-56 0,10 0 0 0,4-9 2 0,24-9 1 0,15-10-13 0,24-16 1 0,15-9 2 0,-8 3 0 0,-10 10-10 0,-29 9 0 0,-17 9-12 16,-7 13 1 15</inkml:trace>
  <inkml:trace contextRef="#ctx0" brushRef="#br2" timeOffset="71727.37">6710 7855 57 0,'28'-6'28'0,"57"-51"-26"0,-64 26 44 0,18-19-43 0,21-10 0 0,3-9 1 0,18-13 0 0,4-30-6 0,-14-1 1 16,-11 6 2-16,-8 4 1 15,-6 15-3-15,-10 16 0 16,-8 9-3-16,-7 22 1 16,-3 10-2-16,-8 15 1 15,-3 16-2-15,-7 13 1 0,0 15 2 16,-7 13 0-16,4 21 2 16,-8 4 0-1,11 13 2 1,4-1 1 31,3 16 0-47,3-6 0 15,1-3-1-15,3-10 1 16,0-16-2-16,-3-15 0 0,-1-12-5 16,-6-14 1-16,-8-11-12 0,-6-14 1 0</inkml:trace>
  <inkml:trace contextRef="#ctx0" brushRef="#br2" timeOffset="71916.97">7105 7551 60 0,'7'28'30'0,"25"-31"-30"0,-15 0 50 0,15-4-47 16,21-8 0-16,7-7 0 0,4-3 0 16,10-4-7-16,-14 11 0 15,-7-4-5-15,-4 3 1 16,-3-9-11-16,-4-1 1 15</inkml:trace>
  <inkml:trace contextRef="#ctx0" brushRef="#br2" timeOffset="72558.67">8220 7008 63 0,'-4'60'31'0,"-13"28"-35"0,10-67 53 0,-4 23-49 0,-3 16 0 0,-4 12 1 16,8 22 0-16,-1-6-2 16,-7-7 1-16,4-12-1 31,7-12 0-31,-3-29 0 15,10-22 0-15,0-21-3 0,0-23 0 16,0-6-3 0,0-15 1-16,0-4 0 0,-11-9 0 15,4 6 0-15,0-6 1 0,3 3 2 16,8 9 1 31,7 1 5-47,3 8 1 0,7 14 2 0,18 2 1 0,-8 7 1 15,15 3 1-15,11 3 0 0,3 0 1 0,-7 3-4 0,-8 4 1 16,-6 8-4-16,-14 17 1 16,-11 12-3-1,-10 18 0-15,-19 11-3 16,-16-4 0-16,-12 3-2 0,1 0 0 31,-4-9-1-31,7-4 0 31,1-11-1-15,6-5 0-16,14-5 1 0,8-6 0 0,10-4 2 0,10-3 0 0,8-3 3 16,10 3 1-16,4 3 1 0,3 7 1 0,4-4 1 15,0 7 0-15,-4 12-1 16,-3 4 1-16,-11 8-3 16,-4 7 0-16,-2 7-4 15,2-10 1-15,-3-4-4 16,4-5 0-16,3-10-11 15,7-16 1-15,1-12-1 16,2-6 1-16</inkml:trace>
  <inkml:trace contextRef="#ctx0" brushRef="#br2" timeOffset="72903.95">9292 6952 59 0,'21'18'29'0,"-7"-14"-34"0,-17-4 61 0,-8-4-55 0,-13 4 1 0,-1 4 0 0,-14 2 0 0,-3 6-2 0,-11 10 0 0,0 10 0 0,-3 2 0 15,10 13-3-15,-4 13 0 0,1 3-1 16,14 6 1-16,13-7-1 15,19 1 0-15,14-16 2 16,27-19 1-16,15-12 2 16,14-22 1-16,-3-16 1 15,-1-10 0-15,-10-15-1 16,-10-6 1-16,-12 0-2 16,-17-1 1-16,-10 1-10 15,-11 3 1-15,-4-7-11 16,4 17 0-16</inkml:trace>
  <inkml:trace contextRef="#ctx0" brushRef="#br2" timeOffset="73260.48">10012 6833 68 0,'21'6'34'0,"-14"-16"-36"0,-7 10 60 16,-3-3-58-16,-8-3 1 15,-7 3 0-15,-6 3 0 16,-15 3-1-16,-11 10 0 16,5 21 1-16,-1 7 0 15,0 21 0-15,0-2 0 16,4 15-1-16,10 4 1 0,14 2 0 15,18 1 1 1,14-10-2-16,11-6 1 16,28-19-1-16,10-22 1 0,15-16-4 15,0-9 1-15,-18-9-7 16,-7-7 1-16,-15-6-14 16,-13-12 1-16</inkml:trace>
  <inkml:trace contextRef="#ctx0" brushRef="#br2" timeOffset="74001.25">13374 7359 58 0,'0'35'29'0,"-7"-32"-28"0,3-6 42 0,-10 0-42 15,-4-4 0-15,-3 1 1 16,-3-3 0-16,-8 6-4 16,-3 6 0-16,-4 6 0 15,0 13 0-15,4 6-1 0,6 7 0 16,1-1-2-1,11-2 1-15,6-4 0 0,4-6 1 16,11-6 0-16,10-10 0 16,7-6 1-16,3-6 1 15,5-4 0-15,-8-2 0 16,0-4 0-16,-3 0 1 16,-1-9-1-16,1 0 1 15,0 0-1 16,3 9 1 1,0 1 1-17,0 2 0-15,0 4 2 0,-3 9 0 16,-4 9 1-16,-3 4 0 0,-1 12 0 16,1 0 0-16,-1 0-1 15,1 3 0-15,7-6-6 0,6-6 0 0,-3-13-13 0,4-13 1 0</inkml:trace>
  <inkml:trace contextRef="#ctx0" brushRef="#br2" timeOffset="74302.4">13801 6378 58 0,'-21'34'29'0,"6"29"-28"0,12-41 46 0,-4 12-47 0,-7 23 1 16,-7 6-1-16,-1 18 0 16,1 26-1-16,0-1 0 15,3-2-2 17,1-1 0-32,3-15-7 0,0-16 1 15,6-18-8 1,5-20 1-16</inkml:trace>
  <inkml:trace contextRef="#ctx0" brushRef="#br2" timeOffset="74737.11">13928 7328 64 0,'-4'38'32'0,"-3"-29"-43"0,7-6 59 0,0 7-49 15,7 2 1-15,-3 4 0 16,-1-4 0-16,4-2 2 16,4-1 0-16,3-3 0 15,4-6 1-15,-1-3-1 0,1-3 0 16,-4-7 0-16,0 7 1 15,0 3-5-15,0 0 1 16,0 3-2-16,-3 6 0 16,0 4 0-16,-1 5 1 15,1-2-1-15,-1-1 1 16,1 1 1-16,0-7 0 31,3 0 1-31,3-2 0 0,1-11 2 31,0-2 0-15,-1-1 1 0,-3-8 0-16,0 2 0 15,1-6 1 1,-1-3-1-16,3-6 1 16,1-4-9-16,3 10 1 0,0-3-13 0,4 0 1 0,-4 6-4 0,-3 6 1 15</inkml:trace>
  <inkml:trace contextRef="#ctx0" brushRef="#br2" timeOffset="75081.73">14697 7215 64 0,'7'3'32'0,"-11"-9"-44"0,1 3 64 0,-4 3-52 32,-4-3 0-32,4 3-1 0,-4 0 1 0,-3 6 0 15,-3 3 0-15,-4 10-2 16,-4 3 1-16,0 0-2 15,4 0 0-15,0-3-2 0,7-7 1 16,7-2-2-16,7-4 1 16,10 0 1-16,8-3 0 15,3-3 1-15,-3-6 1 16,3 0 3-16,4 0 1 16,-1-1 2 15,-3 4 0-31,1 3 0 0,-5 3 0 15,-3 4 0-15,-3-1 0 0,-4 3-4 0,0 1 1 16,0-4-7-16,21-6-15 16,-3-6 6-1</inkml:trace>
  <inkml:trace contextRef="#ctx0" brushRef="#br2" timeOffset="75337.19">15413 6961 54 0,'-18'44'27'0,"-35"0"-28"0,36-25 44 0,-12 9-41 0,-2 3 1 0,-19 19 0 15,-13 4 0-15,-4 18-3 16,3 19 0-16,8 12 1 15,6 1 1-15,12-23-4 16,9-12 1-16,15-22-6 0,14-12 0 16,11-26-11-1,7-21 1-15</inkml:trace>
  <inkml:trace contextRef="#ctx0" brushRef="#br2" timeOffset="75543.17">14915 7077 44 0,'25'25'22'0,"3"41"-12"0,-21-57 30 0,0 7-39 16,1 3 1-16,-5 0 0 15,4 3 1 17,-3 0-4-32,-1 3 1 0,1-3-1 0,3 3 0 0,0-3-6 15,3-7 1-15,5-11-10 16,2-14 1-16</inkml:trace>
  <inkml:trace contextRef="#ctx0" brushRef="#br2" timeOffset="75875.87">15730 6789 64 0,'7'44'32'0,"8"-51"-37"0,-15 10 58 0,0 4-55 16,-4-1 1-16,-3 6-1 0,-7-2 0 16,-11 2 4-16,-3 7 0 15,-4 3-4-15,4 3 0 16,0-3 1-16,7 0 1 16,3-3 0-16,7-3 0 15,11 2 0-15,11 4 0 16,14-3 2-16,10 6 1 15,4-12-1-15,7-1 1 16,-4 7-2-16,-10-6 1 16,-11 2-3 15,-11 4 0-31,-13 6-3 0,-8 4 0 0,-6-1-7 0,-5-9 1 16,-6-4-8-16,0-5 0 0</inkml:trace>
  <inkml:trace contextRef="#ctx0" brushRef="#br2" timeOffset="76086.17">16214 7246 78 0,'10'32'39'0,"4"-4"-57"0,-10-25 75 0,-4 0-68 16,-11 4 0-16,-13-4-28 0,-12-3 1 16</inkml:trace>
  <inkml:trace contextRef="#ctx0" brushRef="#br2" timeOffset="81868.86">1704 11198 37 0,'-35'69'18'0,"21"-13"-15"0,14-40 19 16,-8-1-19-16,5 4 1 15,-4-3 3-15,7-4 1 16,-7-5-9-16,7-7 1 0,7-10 5 16,0-15 1-16,4-22-2 15,13-22 1-15,22-16-3 16,3-15 1-16,11-10-2 16,11-6 0-16,-7-3-2 15,-8-6 0-15,-7 12-1 16,-6-3 0-16,-8 19-1 15,-14 12 1-15,0 10-2 16,-10 21 0-16,-1 14-1 16,-2 21 1-16,-8 19 0 15,0 0 0-15,0 44 1 16,-8 18 0-16,5 17 3 16,3 12 1-16,-11 6 1 15,-6 13 1-15,6-4 0 16,4 14 1-16,-4 2-2 0,8-12 1 15,-4-7-1-15,7-18 0 16,0-23-4-16,-7-11 1 16,7-17-1-16,7-15 1 15,0-13-4-15,-4-12 1 16,5-7-10-16,2-12 1 16</inkml:trace>
  <inkml:trace contextRef="#ctx0" brushRef="#br2" timeOffset="82078.87">1838 11125 48 0,'-4'7'24'0,"4"-10"-18"0,0 3 40 0,11-4-43 15,0-2 0-15,6 0 0 16,4-7 0-16,11-2-7 15,7-7 1-15,14-3-4 16,3-10 0-16,15-6-10 16,-4-6 1-16</inkml:trace>
  <inkml:trace contextRef="#ctx0" brushRef="#br2" timeOffset="82740.32">2755 10617 58 0,'-10'85'29'0,"-15"3"-33"0,18-66 49 16,-4 15-45-16,1 14 0 15,-1 11 0-15,-7 4 0 16,8-6 0-16,-1-10 0 15,4-12-1-15,4-16 1 16,3-13-3-16,3-15 1 16,4-16-5-16,-7-19 0 0,0-6-7 15,-7-6 0-15,4-4 1 16,-8 1 0-16,1-1 2 16,-1 1 0-16,4-1 8 15,7 4 1-15,0 12 9 16,7 10 1-16,-3 6 1 15,6 9 1 17,8 4 1-32,-8 2 1 0,8 1-2 0,3-4 0 0,11-2-3 15,0-4 1-15,17 3-1 16,0 4 1-16,1 8-3 16,-11 8 1-16,-8 8-3 15,-2 7 1-15,-22 12-2 16,-7 7 0-16,-25 6-3 0,-10 3 1 15,-11 3-4 1,-4-6 1-16,-3-6-1 0,8-7 0 16,2-6 0-16,12-6 0 15,6-7 1-15,14-2 0 16,11-10 2-16,18 0 0 16,3 0 2-16,7 3 0 15,4 0 2-15,3 6 1 16,8 4-1-16,-12 6 1 15,5 3-2-15,-5 6 1 16,-9 3-2-16,-1-2 1 16,-4-1-6-16,-6 0 1 15,0-3-6-15,-1-3 1 0,1-6-11 16,-4-10 1-16</inkml:trace>
  <inkml:trace contextRef="#ctx0" brushRef="#br2" timeOffset="83086.16">3602 10511 48 0,'14'3'24'0,"-14"-6"-18"16,0 0 35-16,-7-4-39 15,-4 1 0-15,-10-3 0 16,-7 6 1-16,-14 3-4 15,-4 9 0-15,-4 16 2 16,-3 10 0-16,4 12-2 16,10 3 0-16,-3 9-2 0,14 7 0 15,7 0 0-15,10 0 0 16,22-10 0-16,10-12 1 16,18-12 2-16,20-20 0 15,12-18 3-15,-18-16 0 16,-4-16 1-16,-3-2 0 15,-21-11 0-15,-7-2 0 16,-1-3-7-16,-17-4 0 16,-7-6-13-16,-7 16 0 15</inkml:trace>
  <inkml:trace contextRef="#ctx0" brushRef="#br2" timeOffset="83610.36">4466 10351 53 0,'-3'-13'26'0,"3"1"-20"0,0 9 37 15,-7 3-39-15,0 0 1 16,-8 0 1-16,-6 3 0 16,-14 3-9-16,-4 3 1 15,-3 7 5-15,0 9 0 16,-18 10-2-16,0 9 0 0,0 9-1 16,0 7 0-16,-7 12-1 15,7 22 1-15,17 3 0 16,8 0 0-16,21-9 0 15,14-22 1-15,21-13 1 16,28-25 0-16,15-18 0 16,21-23 1-16,-1-15-7 15,12-10 1-15,-15-9-17 16,-4-15 1-16</inkml:trace>
  <inkml:trace contextRef="#ctx0" brushRef="#br2" timeOffset="84527.77">4995 10617 67 0,'-3'13'33'0,"13"-7"-31"0,-6-6 47 16,10-3-48-1,18 0 0-15,7-3 0 16,-1-4 1-16,12 1-5 0,13-4 1 16,4 1-6-16,-7 2 1 15,-7 1-12-15,-14-4 0 16</inkml:trace>
  <inkml:trace contextRef="#ctx0" brushRef="#br2" timeOffset="84722.33">5017 10884 60 0,'-15'31'30'0,"26"1"-23"0,-4-26 46 0,7-3-50 16,14-3 0-16,15-6 1 15,13-4 0-15,22-5-8 16,3-1 1-16,-7 0-3 16,-3 4 1-16,-15 2-15 15,-17 1 0-15</inkml:trace>
  <inkml:trace contextRef="#ctx0" brushRef="#br2" timeOffset="91117.77">2702 11759 30 0,'18'9'15'0,"7"-2"-1"15,-25-7 16-15,7-4-25 16,-7-2 1-16,0-3 4 15,3 2 0-15,-3 1-13 16,-3 0 1-16,-4 6 8 16,-7 3 0-16,3 3-3 15,-14 4 1-15,4-1-4 16,0 4 1-16,0-4-2 16,0 0 0-16,3 4-2 0,7 0 1 15,-6-1-1-15,6-2 1 16,8 2-1-16,3-3 0 15,3 4 0-15,8-4 1 16,6-5 0-16,1-1 0 16,3-6-3-16,0-4 1 15,0-2-7-15,8-1 1 16,-8-5-3-16,-3-4 0 16</inkml:trace>
  <inkml:trace contextRef="#ctx0" brushRef="#br2" timeOffset="91474.97">2865 11853 25 0,'-11'16'12'0,"7"-1"-5"16,4-15 17-16,0 3-20 15,0-3 1-15,0 4 2 16,0-1 1-16,0-3-10 15,0 0 1-15,4-3 5 16,3-7 1-16,4-2-3 16,-1-4 0-16,8-3-2 15,-4-3 0-15,4 0-2 16,-8-3 1-16,8 6 0 16,-8 4 0-16,5 2 1 15,-1 7 0-15,0 3 1 0,-4 6 0 16,1 3 2-16,-4 7 0 15,0 2 0-15,4 4 0 16,-11 0-1-16,3 6 0 16,8-6-4-1,-4-7 1-15,3-5-13 0,1-7 0 16</inkml:trace>
  <inkml:trace contextRef="#ctx0" brushRef="#br2" timeOffset="92187.96">4135 11452 52 0,'0'0'26'0,"-11"3"-25"0,4-6 38 16,-4 6-39-16,-10 0 1 15,-7 3-1-15,-4-3 1 0,-3 7-1 16,0-4 0-16,-1 3 0 15,-2-2 1-15,13-1-1 16,-3-3 0-16,6 0-1 16,12 0 1-16,-8 0-1 15,11 10 1-15,4-1-1 16,-4 10 1-16,3 0-1 16,4 3 1-16,-7 7 0 15,4-4 0-15,3 3 0 16,-8 1 0-16,5-4 0 15,-4 6 0-15,3 4 0 16,-3-3 0-16,-3-1 0 16,3 4 0-16,3-4 0 15,-3 1 1-15,7-1 0 32,0-9 0-32,7-3-1 0,4 0 1 0,-1-3-1 15,19-10 1-15,-8-2-4 16,7-4 1-16,4-6-14 0,-11-7 1 15</inkml:trace>
  <inkml:trace contextRef="#ctx0" brushRef="#br2" timeOffset="92587.92">4145 11894 41 0,'0'9'20'0,"-28"-25"-14"0,21 13 23 0,-7 3-26 16,3-3 1-16,-10 3 1 15,3 3 1-15,1 4-8 16,3 2 0-16,-4 7 5 16,7-7 0-16,1 4-2 15,-1-1 1-15,4 1-2 16,4-4 0-16,6 1 0 15,4-4 1-15,7-6-1 16,4-3 0-16,0 0 0 16,3-7 0-16,-7 7-1 15,0-6 1-15,0 2-1 16,-3 1 1-16,-4 0-1 16,3 9 1-16,-10 0 0 15,4 6 0-15,-1 1 0 16,1-1 0-16,3 4 0 0,-3-1 1 15,3 1-1-15,3-1 0 16,-6-5-4-16,3-1 1 16,3-6-12-16,1-3 1 15</inkml:trace>
  <inkml:trace contextRef="#ctx0" brushRef="#br2" timeOffset="92828.49">4343 11938 46 0,'-18'31'23'0,"11"-15"-16"16,3-7 32-16,4 7-39 15,-7 9 1-15,4 3 0 16,-8 3 0-16,11-2-2 15,-7-7 0-15,14-10-8 16,-3-6 0-16,3-18-6 16,3-10 1-16</inkml:trace>
  <inkml:trace contextRef="#ctx0" brushRef="#br2" timeOffset="93833.87">4755 11417 50 0,'22'6'25'0,"23"-9"-28"15,-27 3 42 1,35-9-37 0,-14-1 1-16,10-2-1 15,-10 2 1-15,-4 4-5 16,-6 3 1-16,-8 3 2 0,-4 6 0 15,-13 4-1-15,3 5 0 16,0 4-1-16,-7 0 1 16,0 6-1-16,0 10 1 15,0-1 0-15,0 7 0 16,11 12 0-16,-1-3 0 16,4 4 0-16,-3 2 0 15,3 1 0-15,-3-1 0 16,-11 7 0-16,-18-10 1 15,-10 3-1-15,-15 4 0 16,-17-7-10-16,-7-6 0 16,-3-22-5-16,-4-9 1 0</inkml:trace>
  <inkml:trace contextRef="#ctx0" brushRef="#br2" timeOffset="94751.38">7440 9990 39 0,'4'38'19'0,"3"-16"-15"0,-7-16 28 15,0-3-28-15,-7-3 1 16,0-6 2-16,0-10 0 16,-4 1-8-16,-3-20 0 0,-4-12 5 15,8-6 1 1,3-4-3-16,3-12 1 0,0-3-2 16,8-9 1-16,0-7-2 15,10 3 1 1,3 4-1-16,1 5 1 0,7 4-1 15,3 13 1-15,0 15 0 16,0 12 0 0,-3 17-2-16,3 12 0 0,-17 6-6 15,-11 12 0-15,0 7-10 16,-11 4 1-16,-10 2-2 16,-7 6 1-16</inkml:trace>
  <inkml:trace contextRef="#ctx0" brushRef="#br2" timeOffset="94953.09">7158 9818 61 0,'18'22'30'0,"38"-13"-40"0,-38-9 65 16,13-6-55-1,5-4 1-15,-1-2-1 0,4 3 1 16,3-1-4-16,0 1 1 15,4-4-9-15,-3 1 1 16,-12-4-7-16,5-3 0 16</inkml:trace>
  <inkml:trace contextRef="#ctx0" brushRef="#br2" timeOffset="95216.13">8029 9561 62 0,'-10'18'31'0,"-8"4"-37"0,11-18 57 0,-4 5-47 16,-3 4 1-16,-10 5 1 16,2 7 1-16,8 7-9 15,-7 9 0-15,11 6 6 16,6 0 0-16,8 0-3 15,3-3 0-15,3-7-5 16,8-9 0-16,-1-6-8 16,1-12 1-16,-4-10-10 15,-3-7 0-15</inkml:trace>
  <inkml:trace contextRef="#ctx0" brushRef="#br2" timeOffset="99358.89">8770 9373 68 0,'21'31'34'0,"4"25"-39"0,-18-37 70 0,11 6-64 16,-1 3 1-16,1 4-1 15,-8 9 1-15,-6 12-3 16,-11 6 0-16,-7 1-1 16,-7 6 0-16,-11-7-8 15,-3-8 1-15,3-11-12 16,4-11 0-16</inkml:trace>
  <inkml:trace contextRef="#ctx0" brushRef="#br2" timeOffset="99650.5">9172 9586 67 0,'0'15'33'0,"14"-2"-30"0,-7-10 54 0,8-3-55 0,9 3 0 0,8-3-1 0,3 0 0 0,8-3-7 16,-5-3 1-16,1 0-9 16,-11-1 0-16,-6-2-7 15,-8-1 0-15</inkml:trace>
  <inkml:trace contextRef="#ctx0" brushRef="#br2" timeOffset="100184.26">9991 9987 58 0,'10'-3'29'16,"18"-6"-34"-16,-17-10 52 0,3-13-46 0,4-11 0 0,3-8 0 0,0-21 1 0,-7-3-3 15,-3-3 1-15,-4-7 0 16,-4-3 1-16,-3 3-1 15,-3 7 0 1,-1 3-2-16,1 3 1 0,-1 15-1 16,4 13 1-16,4 7-2 15,3 5 1-15,7 14 0 16,-3-4 0 0,3 15 1-1,-4 14 0-15,-3 8 0 0,0 7 0 0,-3-3-3 16,-1 9 1-16,-3 16-11 15,0 3 1-15,-7 6-2 16,-3 10 1-16</inkml:trace>
  <inkml:trace contextRef="#ctx0" brushRef="#br2" timeOffset="100403.25">9994 9696 50 0,'-3'12'25'0,"20"-6"-25"0,-10-6 51 0,7 3-48 0,8-3 0 16,2 0 3-16,8 0 1 31,-4-3-8-31,4 0 0 0,0 0 4 0,0 0 0 16,6-3-10 0,-2-4 1-16,-5 1-13 15,-2-4 1-15</inkml:trace>
  <inkml:trace contextRef="#ctx0" brushRef="#br2" timeOffset="100679.82">10880 9401 48 0,'14'0'24'0,"-18"6"-13"15,4-6 30-15,-7 3-39 16,-3 3 1-16,-8 1 2 16,4 5 1-16,-11 7-7 0,-3 6 1 15,-4 3 4-15,-3-9 0 16,0 16-2-16,3 2 0 16,4 4-5-16,7 3 1 15,3 3-5-15,11-3 0 16,10-6-11-1,15-10 0-15,0-19-1 0,3-12 1 16</inkml:trace>
  <inkml:trace contextRef="#ctx0" brushRef="#br2" timeOffset="101038.75">11003 9526 48 0,'7'16'24'0,"-14"9"-26"0,4-19 48 0,-8 4-45 15,-7-4 0-15,-6 3 0 16,-5 1 1-16,-2 5-2 16,10 7 0-16,-4-3 1 15,7 3 0-15,1-3-1 16,6-3 1-16,0-7-1 16,8-3 1-16,3 1-1 15,7-7 0-15,7-7 0 16,7-8 0-16,7-1 0 15,1-6 0-15,-5 6-1 16,1 7 1-16,-7-1-1 16,-4 7 1-16,0 3-1 0,-3-6 1 15,-1 9 0-15,1 3 0 16,-1 7 0-16,1 3 0 16,-1-4-1-16,1 1 1 15,0-7-5 1,3-3 0-16,3-3-10 0,5-9 0 15</inkml:trace>
  <inkml:trace contextRef="#ctx0" brushRef="#br2" timeOffset="101288.7">11292 9344 73 0,'22'101'36'0,"-12"-79"-47"0,4-7 66 0,11 13-55 0,3-6 0 0,0 4-1 0,-6 5 1 0,-15 7-3 0,-11 2 0 0,-10 4-8 15,-11 13 1-15,-17-10-9 16,-7 3 0-16</inkml:trace>
  <inkml:trace contextRef="#ctx0" brushRef="#br2" timeOffset="101986.68">7221 10429 38 0,'14'3'19'0,"43"-28"-12"0,-39 16 24 15,13 0-23-15,19-7 0 16,31 3 6 0,28-2 0-16,36-4-17 0,38 0 0 15,36-6 11 1,31 0 1-16,29 0-5 0,-85 6 1 16,177-16-4-16,-12 7 1 15,-6 0-3-15,-11 12 1 16,-13 7-2-16,-30 6 0 0,-52 9-2 15,-39 13 0 1,-31 0-6 31,-50 3 0-47,-50 12-9 16,-41-6 0-1</inkml:trace>
  <inkml:trace contextRef="#ctx0" brushRef="#br2" timeOffset="103157.58">8883 10868 67 0,'-7'10'33'0,"10"-7"-31"0,-3-3 60 0,7 0-59 0,4 0 1 16,17 0 0-16,-3 0 1 16,10-6-7-16,8-4 0 15,13 1 3-15,8-7 1 16,-1 0-7-16,1-2 0 0,-8-1-11 15,-7 6 1-15,-3-2-8 16,-14-4 1-16</inkml:trace>
  <inkml:trace contextRef="#ctx0" brushRef="#br2" timeOffset="103621.36">10597 10740 37 0,'-35'6'18'0,"-28"-15"-7"0,45 9 21 0,-10 3-26 0,-7 3 1 0,-4 0 3 0,7 4 1 15,0-1-14-15,0 4 1 16,1 2 8-16,-1 7 1 16,4 6-4-16,0 7 0 15,3-1-2-15,4 1 0 31,10-4-2-31,8-9 0 0,10-6-1 16,14-13 0-16,0-15 0 16,4-7 1-16,6 3-1 15,1-6 0 32,0-3 1-47,-4 0 1 0,4 0-2 0,-7-7 1 0,-4 7-1 0,-4 7 0 0,5 5 1 16,-8 0 0-16,3 13 1 15,-3 13 0-15,1 12 1 16,-1 13 1-16,0 15 1 16,7 0 0-16,7 7-3 15,4-10 0-15,3-9-7 16,0-10 0-16,-6-18-10 16,-1-4 1-16</inkml:trace>
  <inkml:trace contextRef="#ctx0" brushRef="#br2" timeOffset="106157.48">12601 10116 38 0,'-3'15'19'0,"6"-5"-8"0,-3-10 20 15,0 0-26-15,0 0 0 16,7-3 5-16,0 0 0 16,0-1-10-16,8 1 0 15,13-3 8-15,18 6 0 0,10 0-2 16,4-3 0-16,14 0-4 16,0 3 1-16,-3-3-9 15,-4-1 1-15,-11 1-16 16,-13-6 1-16</inkml:trace>
  <inkml:trace contextRef="#ctx0" brushRef="#br2" timeOffset="106383.67">12633 10445 71 0,'-4'31'35'0,"29"-34"-29"16,-4 6 55-16,18-3-57 16,21-6 1-16,4 0 0 15,10-4 0-15,3 4-11 0,-10 0 1 16,-7 0-5-16,-10 6 1 16,-12-4-15-16,-9 8 1 15</inkml:trace>
  <inkml:trace contextRef="#ctx0" brushRef="#br2" timeOffset="108515.93">14171 10047 56 0,'-3'31'28'0,"3"10"-17"0,0-29 29 16,3-5-37-16,-3-1 0 15,0 10 1-15,0 6 1 16,-3 6-6-16,-1 6 0 15,1 10 3-15,-5 9 1 16,1 1-2-16,-3 5 0 16,-1-5-1-16,4-7 1 15,0-10-1-15,4-5 0 16,-1-13 0-16,1-1 0 16,-1-5 1-16,0-10 0 15,4-3-1-15,11-13 1 0,0-8-1 16,3-1 1-16,3-19 0 15,8-9 0-15,3-1-1 16,1-2 0-16,-5-3 0 16,1 15 0-16,0 3 0 15,-4 7 0-15,0 9 0 16,0 6 1-16,-3 4-1 16,-1 2 1-16,1 4-2 15,3 6 1-15,-7 6-1 16,0 1 0-16,-3 5-1 15,-4 1 1-15,0 2-1 16,-3-2 1-16,-4-1 0 16,0 4 1-16,0 0-1 15,0 0 1-15,0-1 0 16,0 1 0-16,0-4 0 16,0-2 0-16,0-4-1 0,3-3 0 15,4-9 0-15,4-7 1 16,6-2 0-16,5-10 0 15,-1 0 0-15,3-4 0 16,8-2 0-16,4-3 1 16,2-4-1-16,-6 0 0 15,0 1 0-15,-4 15 0 16,0 3 0-16,-3 3 1 16,-4 4-1-16,0 15 1 15,-3 19-1-15,0 3 1 16,-11 9 0-16,-4 13 0 0,-3-3 0 15,4 3 0-15,3 3-1 16,7 4 1-16,7-13 0 16,11-1 1-16,3-8-2 15,21-7 1-15,15-10-4 16,10-8 0-16,4-7-11 16,0-7 1-16,-15-5-8 15,1 12 1-15</inkml:trace>
  <inkml:trace contextRef="#ctx1" brushRef="#br3" timeOffset="110553.31">11127 5813 0,'0'0'0,"0"0"15,0 0-15,0 0 16,-4 7-16,1-1 15,-1 3-15,4-9 16,-7 38 0,0-13-1,3 0 1,1-9 0,-1 6-1</inkml:trace>
  <inkml:trace contextRef="#ctx0" brushRef="#br3" timeOffset="113155.01">15896 8959 58 0,'32'-4'29'0,"-21"-2"-19"0,-11 6 29 0,0 3-36 15,0 4 0-15,-8 5 0 16,-13 4 1-16,-7-1-6 16,0 11 0-16,-11 8 3 15,-7 7 1-15,-7 3-5 16,-7 6 0-16,4 0-3 16,-1 0 1-16,1-3-6 15,7-6 0-15,3-6-7 16,14-17 0-16</inkml:trace>
  <inkml:trace contextRef="#ctx0" brushRef="#br3" timeOffset="113704.86">15328 9266 30 0,'-17'19'15'0,"-15"3"-7"0,25-16 18 16,0 3-23-16,-4 1 0 16,-3-1 3-16,3 4 1 15,1-4-7-15,3-3 1 0,0 1 4 16,-4 2 1-16,1-3-2 15,-1 4 1-15,-3-4-2 16,0 3 0-16,-4 4-2 16,0 0 0-16,4 2-1 15,0 1 1-15,4 0-1 16,6-1 1-16,11 4-1 16,11 0 1-16,7-7-1 15,13 4 1-15,12-7 0 16,-1-2 1-16,1-1 1 15,-5 0 0 1,-6-3 0-16,-7 1 0 0,-4-4-1 16,-14 3 1-16,-10 0-2 15,-11 0 0-15,-11-6-1 16,-14-10 0-16,-3-6-2 16,-4-6 1-16,0-3-1 0,1 3 0 15,2-3-5-15,5 3 1 16,9-7-13-16,5-2 1 31</inkml:trace>
  <inkml:trace contextRef="#ctx0" brushRef="#br3" timeOffset="114474.56">17025 8338 64 0,'11'0'32'0,"-18"-10"-37"0,0 7 52 16,-8 0-44-16,-2 3 0 16,-11 3 0-16,-1 10 0 15,-6 2-4-15,-4 10 0 16,-7 1 3-16,1 5 0 0,-1 7-1 15,7 5 0-15,7 1 0 16,7 7 0-16,11-4-2 16,14-7 1-16,18-8-1 15,10-10 0-15,7-13-4 16,4-12 1-16,4-7-5 16,6-5 0-16,-3-4 0 15,-4 0 0-15,-3 0 0 16,-7-6 1-16,-4-6 3 15,-3 6 1-15,-4 3 6 16,0 3 1-16,-3 3 2 16,-4 4 1-16,-7 2 1 15,-4 1 0-15,-6 3 1 16,-8 3 1-16,1 3-2 16,-4 3 0-16,-8-6-3 0,1 12 1 15,-7 7-2-15,0-1 1 16,3 7-3-16,4-3 0 15,3-3-5-15,11 0 1 16,14-4-3-16,11-6 1 16,3 1-6-16,4-14 1 15,3-2-10-15,4-13 1 16</inkml:trace>
  <inkml:trace contextRef="#ctx0" brushRef="#br3" timeOffset="114806.74">17240 8551 53 0,'-7'34'26'0,"4"-34"-31"15,3 0 41-15,-4 0-35 16,1-3 0-16,3-3 1 16,0 0 0-16,3-4-3 15,4-2 1-15,4 2 1 16,3 4 0-16,0-3-1 15,4-1 1-15,-4 1-1 16,0 3 0-16,0-1 0 16,0 4 1-16,-3 0-1 15,3 3 0-15,3 0 0 16,-6 6 1-16,-4-6-1 16,0 3 1-16,0 7-1 15,-3 2 0-15,-4 1-1 16,0 0 0-16,0-4-6 0,3-3 0 15,11-9-8-15,4-6 0 16</inkml:trace>
  <inkml:trace contextRef="#ctx0" brushRef="#br3" timeOffset="115167.83">17836 8303 39 0,'-7'22'19'0,"-21"13"-14"0,18-29 26 0,-8 0-30 16,-3 4 0-16,-4-1 1 16,-3 4 1-16,0-4-4 15,-1 4 1-15,1-1 1 16,4 1 1-16,6-4-2 16,4 4 0-16,7-7-1 15,7-3 0-15,10 0 0 16,4 0 0-16,8-3 1 15,9 3 0-15,5 0 1 16,-1 1 0-16,-7-4 0 16,-7 3 0-16,-7 3-1 15,-7 3 0-15,-10 4-1 16,-8 3 0-16,-6 6-1 16,-4-4 0-16,-4 1-3 15,-7 0 1-15,0 3-2 16,4-6 0-16,0-4-6 15,7-5 0-15</inkml:trace>
  <inkml:trace contextRef="#ctx0" brushRef="#br3" timeOffset="115452.17">18203 7751 49 0,'-7'19'24'0,"-10"3"-23"0,10 0 47 0,-4 3-47 16,-10 16 1-16,-4 6 0 16,-3 12 0-16,0 14-3 15,3 5 0-15,4 0 2 16,3 1 0-16,1-4-3 15,-1-15 0-15,4-13-6 16,3-16 1-16,-3-9-9 16,4-25 0-16</inkml:trace>
  <inkml:trace contextRef="#ctx0" brushRef="#br3" timeOffset="116216.63">17918 8548 48 0,'17'-3'24'0,"4"-13"-23"0,-6 10 38 15,9-1-37-15,8 1 0 16,3-3 0-16,1-1 1 16,-5-2-4-16,1 2 0 15,-7 1 2-15,-4 0 0 16,-3 2-2-16,-4 4 1 15,-4 0-1-15,-3 6 0 0,-3 0 0 16,-4 4 0 0,0 2-1-16,0 4 1 0,0-7 0 15,0-3 0-15,0 0 0 16,3-3 0-16,1 0-1 16,3 3 0-16,-4-3 0 15,4 3 0-15,1-3 0 16,-1 0 1-16,3 3 0 15,1-3 0-15,3 0 0 16,0 4 1-16,0-4-1 16,0 0 1-16,-3 0 0 15,-1 0 0-15,1 0-1 16,0-4 1-16,-4 4-1 16,3 0 1-16,-3 0 0 15,0 4 1-15,0 2-1 16,4 3 0-16,-4 1 0 0,-3-1 1 15,3 1-1 1,0-4 0-16,3 0 0 0,4-3 1 16,7-3-1-16,8-9 0 15,2-1 0-15,8-2 0 16,11-16 0-16,6-10 1 16,-3-6-1-16,-4-15 0 15,-6-14 0-15,-4-5 1 16,-4-16 0-16,-14 0 1 15,-7-10 0-15,-3-5 1 16,-4 11-1-16,-7 17 0 16,-11 12 0-16,-3 19 1 0,-7 18-2 15,-4 10 1-15,-3 26-1 16,-4 21 0-16,0 12-1 16,1 13 0-16,-1 26-1 15,4 8 0-15,3 17-2 16,7 5 1-16,8-18-1 15,3 0 0-15,3-19-1 16,4-10 0-16,4-15-4 16,-4-12 0-16,0-20-5 15,-7-2 1-15</inkml:trace>
  <inkml:trace contextRef="#ctx0" brushRef="#br3" timeOffset="116400.18">18404 8203 48 0,'46'25'24'0,"18"-25"-18"0,-32-3 44 15,13-7-49-15,15 1 1 16,4-4-1-16,-1 4 1 16,-10-3-8-16,-3 5 1 15,-4 1-11-15,-4-7 1 16</inkml:trace>
  <inkml:trace contextRef="#ctx0" brushRef="#br3" timeOffset="116604.31">19156 8385 67 0,'14'22'33'0,"-7"-16"-38"0,-3-6 55 0,-1 0-52 15,-3 0 0-15,-3-6-16 16,-12-1 1-16,-9-2 8 16</inkml:trace>
  <inkml:trace contextRef="#ctx0" brushRef="#br3" timeOffset="121291.45">6410 8520 43 0,'-4'18'21'0,"8"23"-17"0,0-22 22 0,-1 9-23 15,4 13 0-15,-3-7 0 16,3 10 0-16,-7 19-4 15,0 22 0-15,-7 34 2 16,3 9 1-16,1 26-2 16,3 22 0-16,-4 21-2 15,4 17 0-15,0 5-2 16,-3 1 1-16,3-10 0 16,3-16 0-16,-3-15 0 15,0 0 0-15,-3-29-1 16,3-12 1-16,-4-25-8 0,0-16 1 15</inkml:trace>
  <inkml:trace contextRef="#ctx0" brushRef="#br3" timeOffset="123005.37">6897 8504 25 0,'21'3'12'0,"42"-19"-8"16,-41 13 14-16,9-3-16 0,8 0 0 15,14-4 3-15,7 4 1 16,4 3-6-16,3 0 1 16,17 3 4-16,1 3 1 15,10-3-1-15,4 0 1 16,10 0-2-16,11 0 0 16,4 0-2-16,3 3 1 15,21 0-2-15,14 3 1 16,4-2-2-16,3 2 0 15,15-3 0-15,-4-3 0 16,10 0 0-16,11 0 1 16,-10-3-1-16,13 6 0 0,-6-3 0 15,7 3 0-15,10-3 1 16,-14-3 0-16,14-3-1 16,0-7 0-16,0-6 0 15,4-6 1-15,-4-3-1 16,11 6 0-16,-4 0-1 15,4-9 1-15,0-1-1 16,-11-5 1-16,4-10-1 16,0-7 1-16,-4-2-1 15,-4-16 1-15,-13 9-1 16,-8-18 1-16,-6-4 0 16,-1-12 0-16,-24 9-1 15,-4 3 1-15,-10 4-1 16,-14 24 1-16,-15 13 0 15,-17-3 0-15,-11 7-1 16,-10 5 1-16,-11 7-2 16,-11 6 1-16,-7 13-2 0,-6 15 0 15,-4 0 0-15,-4 13 0 16,-3 15 1 0,-4 13 0-16,4 16 0 0,-8 16 1 15,-3 5 1-15,-3 13 1 16,-7 4-2-1,-4 12 0-15,-4 12-1 16,-3 10 1-16,0 15-1 0,-3 17 1 16,-1 8-1-16,1 20 1 0,3 8 0 15,0 4 0 1,0 13 1-16,0 6 1 0,0 3-1 16,7 0 0-16,3 3 0 15,4 0 1-15,0-7-1 16,4-8 0-16,3-7 0 15,-3-22 1-15,0-12-1 16,-4-16 1-16,-4-13-1 16,-6-22 1-16,-8-21-1 31,-6-19 0-31,-8-16 0 0,-3-19 0 0,-11-16-1 16,-10-18 1-16,-15-7-1 15,-6-12 1-15,-15-16-1 16,-17-9 1-16,-21-19 0 15,-11-13 0-15,-22-2-1 16,-20-7 0-16,-11 3 1 16,-32-9 1-16,1 3-1 0,-29 6 0 15,-4 3 0-15,-24 7 0 16,0 5 0-16,-25 11 1 16,1 11 0-16,-22 14 0 15,-18 5 1-15,-10 17 1 16,-14 14-1-16,-22 14 1 15,4 18-1-15,-10 7 1 16,-11 12-2-16,-18 16 0 16,-4 15-1-16,-20 1 0 15,-15-7-1-15,-6 6 1 16,-8-2-9-16,-3-4 0 0,-18 3-3 16,46-12 1-16</inkml:trace>
  <inkml:trace contextRef="#ctx1" brushRef="#br3" timeOffset="131980.72">19322 11267 0,'0'0'0,"0"0"16,0 0 0,0 0-16,0 0 15,0 0 1,0 0-16,0 0 16,0 0-16,0 0 15,7 6 1,-4-3-16</inkml:trace>
  <inkml:trace contextRef="#ctx0" brushRef="#br3" timeOffset="134686.23">24582 12860 39 0,'-4'-7'19'0,"8"4"-3"0,-4 3 20 0,0 0-34 16,0 6 1-16,3 4 1 15,1 2 0-15,-4 4-5 16,3-3 0-16,-3 9 4 16,-3 9 0-16,-1 7-2 15,1 2 1-15,-1 4-2 16,1 6 0-16,-1-15-4 15,0-10 0-15,4-6-13 16,0-4 1-16</inkml:trace>
  <inkml:trace contextRef="#ctx0" brushRef="#br3" timeOffset="135269.38">24634 13894 53 0,'0'3'26'0,"-7"-6"-29"16,4 0 39-16,-4 0-36 15,-4 0 1-15,1 0 0 16,-1 3 0-16,-3 3-2 16,-4 6 1-16,-3 4 0 15,0 3 1-15,0 2-1 16,0 1 1-16,-4 3-2 15,11 3 1-15,3-9-1 16,4-7 0-16,4 1-2 0,6-1 1 16,8-3 0-16,6 1 0 15,5-7 1-15,-5-7 0 16,-3-5-1-16,-3-4 1 16,0 1 1-16,3-7 0 15,0 3-1-15,0-3 1 16,0 6-1-16,-3 0 0 15,-1 7 3-15,4 0 0 16,0 5 0-16,0 11 1 16,1 12 0-16,-5 9 1 15,1-6-1-15,-1 12 0 0,-3 4-3 16,0-4 0-16,4-2-6 16,3-7 1-16,0-13-10 15,4-5 0-15</inkml:trace>
  <inkml:trace contextRef="#ctx0" brushRef="#br3" timeOffset="136005.74">28409 12612 49 0,'4'6'24'0,"6"25"-21"0,-6-18 39 16,-1 6-40-16,1-10 1 15,-4 7 0-15,0 6 0 16,0 6-4-16,0 13 0 16,0 3 2-16,3 9 0 15,1 7-5-15,-1 15 1 16,1-3-9-16,0 10 1 0,-1-13-6 16,8-13 1-1</inkml:trace>
  <inkml:trace contextRef="#ctx0" brushRef="#br3" timeOffset="156333.97">6227 8482 34 0,'0'-16'17'0,"0"16"-4"16,0 3 18-16,3 4-28 16,4-4 1-16,-3 16 0 15,3 18 1-15,3 10-7 16,8 10 1-16,-7 21 3 15,-1 19 1-15,1 32-2 16,-1 15 0-16,-3 22-1 16,4 19 1-16,-8 19-1 0,4 16 1 15,-3-10-1-15,0-3 1 16,-1 0-1-16,1-13 0 16,-1-3 0-16,4-2 0 15,7-20 0-15,-3-22 0 16,7-9-2-16,3-12 0 15,-7-20-3-15,3-8 0 16,-2-17-7-16,-1-18 1 0,-4-19-3 16,1-19 0-1</inkml:trace>
  <inkml:trace contextRef="#ctx0" brushRef="#br3" timeOffset="157443.91">6523 8896 16 0,'32'9'8'0,"-1"4"-2"0,-20-13 7 16,7 3-11-16,-1-6 0 15,8-3 3-15,3-7 0 16,11 4-5-16,-4-10 0 16,8-9 4-16,13-4 1 15,22-2-1-15,13-1 0 0,15 4-1 16,21-4 1-16,18 4-2 16,3-3 0-16,18 5-1 15,10 10 1-15,8-9-1 16,3 6 1-16,24-6-2 15,-6 3 0-15,17 0 0 16,7 6 1-16,18 3-1 16,4 7 1-16,10 0-1 15,7 2 1-15,0-2 0 16,-17 0 0-16,10-7 0 16,-14 3 1-16,10-9 0 15,-10-9 1 16,11-7-2-31,-1-2 1 0,4-11 0 0,4 1 0 0,-4-3-2 16,7-13 1-16,-7 13-1 16,-7-1 0-16,-18 1 0 0,1 3 0 15,-12 0 0-15,-16 9 0 16,-1 3-1-16,-7 7 1 16,-21 6 0-16,3-6 0 15,-10 6 0-15,-18 3 0 16,-28 0 0-16,-3 6 0 15,-15 7-1-15,-17 5 1 16,-15 8-2-16,-10 8 1 16,-10 10-2-16,-15 9 0 15,-14 16-1-15,-13 10 0 16,-12 9-1-16,-13 25 0 16,-26 112 0-1,12 11 0 1,9-7 1-16,12 0 1 0,14 9 1 15,10 4 1-15,14 12 1 16,11-13 0-16,7 13 1 16,3 3 1-16,-10-3-2 15,0 0 1 1,-11-9-1 0,-7 6 1-16,-13-10 0 0,-15-12 1 0,-11-9 0 15,-28-16 1-15,-24-16 0 16,-36-19 1-16,-14-21 0 15,-42-13 0-15,-22-22-1 16,-48-16 1-16,-33-12-2 31,-31-10 1-31,-46-15-2 0,-22-4 0 0,-31-12-1 0,-7-3 0 16,-28-13 0-16,-29-3 0 16,-20-3 0-16,-22-12 0 15,-25-1 0-15,-7 1 0 16,-6-1-3-1,-8 7 0 1,4-7-10-16,-11 10 1 0,7-3-1 0,22 15 0 16</inkml:trace>
  <inkml:trace contextRef="#ctx0" brushRef="#br3" timeOffset="188371.31">4784 11709 31 0,'0'0'15'0,"7"-7"3"0,-7 7 14 0,0 0-27 16,0 0 1-16,0 0 3 16,0 0 0-16,0 4-11 15,-7 2 0-15,-4 6 8 16,1 7 0-16,2 0-4 15,-2 3 1-15,-4 3-2 16,-4 3 1-16,-3 4-3 16,3-4 0-16,-3 0-4 15,0-3 1-15,3-6-6 16,1-6 0-16,6-4-8 16,8-6 0-16</inkml:trace>
  <inkml:trace contextRef="#ctx0" brushRef="#br3" timeOffset="188642.31">4604 11762 31 0,'10'6'15'0,"-3"-6"-10"0,-7 0 18 15,4 3-21-15,-4 1 0 16,0 2 3-16,0 0 0 15,7 3-5-15,-7 1 1 0,11 2 4 16,-8 7 0-16,8 3-1 16,6 0 0-16,-10 3-2 15,7 3 1-15,4-2-3 16,-7-1 0-16,6-10-13 16,-6-2 0-16,0-7-2 15,-1-6 1-15</inkml:trace>
  <inkml:trace contextRef="#ctx0" brushRef="#br3" timeOffset="191312.67">8491 9579 30 0,'4'4'15'0,"-4"-1"-5"0,0-3 13 16,-4 3-23-16,1 0 0 15,-4 3 2-15,-4 4 0 0,-3 9-1 16,-4 9 0-16,-3 6 1 16,-3 7 0-16,2 3-1 15,1-10 1-15,4 4-3 16,-1-10 0-16,11-9-6 15,-4-10 1-15,1-12-6 16,6-12 1-16</inkml:trace>
  <inkml:trace contextRef="#ctx0" brushRef="#br3" timeOffset="191495.19">8262 9495 34 0,'14'50'17'16,"18"19"-18"-16,-21-44 29 0,3 13-27 16,10 9 0-16,-3 9-1 15,18-21 0-15,-10 2-7 0,2-5 0 16,-17-7-3-16,-3-3 1 16</inkml:trace>
  <inkml:trace contextRef="#ctx0" brushRef="#br3" timeOffset="191928.81">8227 10733 36 0,'10'0'18'0,"-6"10"-16"15,-4-4 33-15,-4 7-33 0,-3 5 0 16,-3 8 1-16,-4-1 0 16,-4 9-5-16,-7 16 0 15,1 7 0-15,-5 9 0 16,8-16-4-16,0-9 0 15,3-7-7-15,8-12 1 16</inkml:trace>
  <inkml:trace contextRef="#ctx0" brushRef="#br3" timeOffset="192112.46">7983 10718 36 0,'22'12'18'0,"6"92"-10"15,-11-70 29-15,12 16-37 16,6 7 0-16,0 12-2 16,4-13 0-16,-7-2-7 15,-4-1 0-15,-3-9-3 16,-1-7 0-16</inkml:trace>
  <inkml:trace contextRef="#ctx0" brushRef="#br3" timeOffset="193898.17">28586 13722 31 0,'-4'22'15'0,"-21"9"-5"0,22-21 12 16,-8 12-21-16,-6-1 1 15,-8 8 3-15,4 8 0 16,-4-2-5-16,-3 9 0 16,0 9 3-16,-4-3 0 15,4 0-2-15,3-3 0 16,4-9-6-16,7-10 1 16,3-12-7-16,8-16 1 15,3-13-3-15,0-15 1 0</inkml:trace>
  <inkml:trace contextRef="#ctx0" brushRef="#br3" timeOffset="194061.86">28314 13650 31 0,'18'-3'15'0,"10"47"-6"16,-18-13 28-16,-3 13-33 16,4 22 1-16,3 15 0 15,7 26 0-15,8-1-9 16,2 7 0-16,-2-19-7 15,-5-25 1-15,4-12-4 16,1-7 1-16</inkml:trace>
  <inkml:trace contextRef="#ctx0" brushRef="#br3" timeOffset="196463.65">2593 14456 49 0,'-7'28'24'0,"21"-16"-15"0,-14-12 25 0,0 0-33 16,0 0 0-16,0-6 2 15,-7-10 1-15,7-15-3 16,-11-10 1-16,11-9 1 15,-7-16 1-15,4-9-1 16,3-16 1-16,-7-3-2 16,7-3 0-16,7 6-2 15,-7 3 1-15,3-3-1 16,4 10 0-16,4 5 0 16,0 11 0-16,10 2-2 15,7 16 1-15,4 15-2 16,6 20 1-16,8 18-3 15,0 16 1-15,-7 9-3 16,-4 7 1-16,-14 3-6 16,-10 3 1-16,-18 3-5 15,-7 12 1-15</inkml:trace>
  <inkml:trace contextRef="#ctx0" brushRef="#br3" timeOffset="196687.77">2445 14208 42 0,'-4'22'21'0,"8"-6"-22"0,3-13 36 16,-4-3-30-16,4 0 1 0,4-3 1 16,0-4 1-16,10 1-11 15,7-3 1-15,0 2 3 16,4-2 1-16,7 0-16 15,0-4 1-15,3 0-3 16,-10 1 0-16</inkml:trace>
  <inkml:trace contextRef="#ctx0" brushRef="#br3" timeOffset="196914.7">3062 14026 39 0,'0'28'19'0,"7"-9"-19"16,-7-19 35-16,-10 6-32 16,-1 7 1-16,-7 6 2 0,1 3 1 15,-4 6-9-15,3 6 0 16,4 4 5-16,7 0 1 16,3-1-5-16,8-9 0 15,6-6-8-15,8-9 1 16,0-13-7-16,3-13 0 15</inkml:trace>
  <inkml:trace contextRef="#ctx0" brushRef="#br3" timeOffset="197126.73">3380 14035 49 0,'-11'29'24'0,"-28"2"-26"16,22-18 43-16,-8 9-41 15,-14 3 1-15,7 6 1 16,-3 3 0-16,3 7-3 16,1 3 1-16,2-6-2 15,8-10 0-15,4-6-8 16,13-13 0-16,4-12-5 16,0-16 1-16</inkml:trace>
  <inkml:trace contextRef="#ctx0" brushRef="#br3" timeOffset="197318.84">3112 14133 30 0,'17'22'15'0,"-3"15"-10"0,-7-24 22 15,4 2-26-15,7 7 0 16,-8 4-1-16,4-5 1 15,0 1-6-15,8-6 1 16,-8-10-6-16,3-12 1 16</inkml:trace>
  <inkml:trace contextRef="#ctx0" brushRef="#br3" timeOffset="197567.23">3397 13973 55 0,'14'62'27'0,"25"7"-35"0,-28-50 53 0,-1 9-45 16,1 7 1-16,0 3-3 15,-4 6 1-15,0-4-8 16,-7-12 1-16,-7-15-7 62,3-10 0-62</inkml:trace>
  <inkml:trace contextRef="#ctx0" brushRef="#br3" timeOffset="197967.21">3866 14076 65 0,'-10'0'32'16,"10"16"-36"-16,3-16 61 15,8 6-56-15,14 0 0 0,17 1-2 16,0-1 1-16,4-6-5 16,4-3 1-16,3 0-15 15,3-7 1-15</inkml:trace>
  <inkml:trace contextRef="#ctx0" brushRef="#br3" timeOffset="198324.53">4636 14371 46 0,'-4'47'23'0,"4"-47"-19"0,0-9 26 0,0-13-28 15,0-13 0-15,0-15 1 16,-7-6 1-16,7-20-5 16,0-8 0-16,0-20 3 15,0 1 1-15,7-13-2 16,-7 6 0-16,4 6 0 16,3 10 0-16,3 7 0 15,1 18 0-15,-1 15-1 16,1 13 1-16,7 23-3 15,-8 8 0-15,8 17-5 16,-4 14 1-16,-4 5-10 16,-2 8 1-16</inkml:trace>
  <inkml:trace contextRef="#ctx0" brushRef="#br3" timeOffset="198519.97">4523 13979 47 0,'21'25'23'0,"18"-22"-23"0,-18-6 37 15,-4-6-37-15,8-1 1 16,3-2-1-16,1-1 1 16,2-2-6-16,8 2 1 15,0 0-10-15,-11-5 1 0</inkml:trace>
  <inkml:trace contextRef="#ctx0" brushRef="#br3" timeOffset="198849.28">5249 14017 55 0,'11'6'27'0,"-11"-6"-31"16,0 0 46-16,0 0-41 15,-11 3 1-15,-3 6 0 16,-10 1 0-16,-5 2-3 16,-2 7 0-16,-5 6 2 0,5 7 1 15,-1-4-3-15,4 6 1 16,6 1-2-16,1 3 0 15,11-4-3-15,3-6 1 16,7-3-3-16,7-3 1 16,7-6-6-16,7-7 0 15,7-2-2-15,0-11 1 16</inkml:trace>
  <inkml:trace contextRef="#ctx0" brushRef="#br3" timeOffset="199360.75">5468 14095 47 0,'-3'13'23'0,"6"-7"-20"16,-3-6 45-16,-3 0-47 15,-5 0 1-15,1-3 0 0,-10 6 1 16,3 6-4-16,-15 4 1 16,1 6 1-16,7 3 1 15,0 3-2-15,3 0 1 16,1 0-2-16,3 0 0 15,3 3-1-15,4-9 1 16,7-3-2-16,7-4 0 16,-4-9 0-16,8-6 0 15,3-6-1-15,7-4 1 16,0 1 0-16,-3-10 0 16,3 3 0-16,-7 3 1 15,4 1-1-15,0-1 1 0,-8 6 1 16,11 1 1-16,-10 6 0 15,7 3 0-15,-8 3 0 16,4 3 1-16,0 4-1 16,1-1 1-16,2 1-4 15,-6-4 1-15,3-6-10 16,11-10 1-16</inkml:trace>
  <inkml:trace contextRef="#ctx0" brushRef="#br3" timeOffset="199586.77">5729 13901 65 0,'28'56'32'0,"8"19"-44"0,-29-65 61 16,3 5-51-16,8 4 1 15,-15 3-3-15,4 0 1 16,-7 6-2-16,-10 10 1 16,-22 6-12-16,-17 0 0 15</inkml:trace>
  <inkml:trace contextRef="#ctx0" brushRef="#br3" timeOffset="199994.31">2501 15067 43 0,'0'6'21'0,"11"-18"-12"16,-8 6 29-16,15-4-32 16,10 1 1-16,22-1 6 0,34 1 1 15,33-10-16-15,52-6 0 16,39-3 9-1,43-7 1-15,17 1-5 0,3-1 0 16,-17 10-5-16,-24-3 0 16,-36 3-4-16,-46 0 0 15,-21 0-6-15,-39 6 0 16,-24 0-9-16,-33 7 1 16</inkml:trace>
  <inkml:trace contextRef="#ctx0" brushRef="#br3" timeOffset="200336.55">3609 15296 57 0,'0'3'28'0,"-11"19"-32"15,1-16 47-15,-11 13-42 0,-15 9 0 16,-6 10 0-16,-14 3 1 15,-8 12-5-15,-7-3 0 16,15 0-3-16,3-6 1 16,14-9-11-16,8-13 0 15</inkml:trace>
  <inkml:trace contextRef="#ctx0" brushRef="#br3" timeOffset="200551.22">3288 15503 53 0,'32'60'26'0,"10"12"-31"0,-31-53 42 0,3 2-37 16,7 5 0-16,0-1-4 15,-3 0 1-15,-4-3-2 16,3-3 1-16,5-13-10 15,-5-6 0-15</inkml:trace>
  <inkml:trace contextRef="#ctx0" brushRef="#br3" timeOffset="200743.65">3838 15550 48 0,'18'3'24'0,"21"-9"-23"0,-18 6 40 16,18 0-42-16,3 0 1 15,7 0-7-15,1 0 1 16,3-9-5-16,3-7 1 16</inkml:trace>
  <inkml:trace contextRef="#ctx0" brushRef="#br3" timeOffset="201147.61">4752 15346 45 0,'0'32'22'0,"3"-29"-23"16,-6 0 31-16,-4 3-28 16,-7 7 0-16,-11-1 0 15,-7 4 0-15,-6 3-3 16,-5 0 0-16,4 9 2 15,8-3 1-15,-8 0-4 16,11 0 0-16,6-3-3 16,5-3 1-16,13-7-2 15,8-2 1-15,13-7 0 16,12-6 0-16,2-7 4 16,1-2 1-16,3-1 2 15,-3 1 0-15,-4-1 1 16,-3 1 0-16,-7 2-1 0,-8 1 1 15,8 3 1-15,-7 2 0 16,3 8 1-16,0 8 0 16,7 10 1-16,0 12 0 15,0-5-1-15,7 2 0 16,-3 4-8-16,3-13 1 16,8-7-13-16,-1-15 1 15,0-12-2-15,-7-10 0 16</inkml:trace>
  <inkml:trace contextRef="#ctx0" brushRef="#br3" timeOffset="201643.77">6121 14512 57 0,'-11'13'28'0,"29"-7"-35"0,-8-6 59 0,8 0-50 16,14 0 1-1,7-3 1-15,13-3 0 0,15 2-8 16,-7 1 1-16,-3 3-6 16,-4 3 1-16,-14 1-9 15,-11-1 0-15</inkml:trace>
  <inkml:trace contextRef="#ctx0" brushRef="#br3" timeOffset="201807.81">6244 14873 49 0,'60'15'24'0,"46"-27"-30"16,-60 9 37-16,17-4-32 15,15-5 0-15,-7-4-23 0,6-6 0 16</inkml:trace>
  <inkml:trace contextRef="#ctx0" brushRef="#br3" timeOffset="202499.11">7472 14581 69 0,'-11'60'34'0,"-10"9"-44"16,14-54 62-1,-4 20-51 1,1-1 0-16,3-9 0 16,-4-3 0-16,8-3-2 15,3-9 0-15,3-7-1 16,8-3 0-16,-4-10-2 16,3-2 0-16,1-4-1 15,0 4 0-15,-1-1 0 16,1 4 1-16,-1 5 2 15,-3 1 0-15,0 6 2 0,1 7 0 16,-1 6 0-16,0-1 0 16,-7-2 0-16,10-1 0 15,-10-5-1-15,7-4 1 16,4 0 0-16,7-3 0 16,6-6 0-16,-10 2 0 15,4 1-1-15,0-3 1 16,-1-3 0-16,-3-1 0 15,4-2-1-15,-7-1 1 16,6-6-1-16,1-3 1 16,7-3-1-16,3 6 1 15,4-6 0-15,-1 3 0 0,1 0 0 16,3 4 1-16,-17 5 0 16,3 7 0-16,0 6 1 15,-10 3 0-15,-1 6 1 16,-3 7 0-1,-3 3-1-15,0 0 0 0,3 0 0 16,3-1 0-16,11 1-2 16,8-3 1-16,9-7-3 15,5-6 0-15,3-3-8 16,3-9 1-16,-7-7-7 16,-3-12 0-16</inkml:trace>
  <inkml:trace contextRef="#ctx0" brushRef="#br3" timeOffset="202920.84">9476 14562 76 0,'7'16'38'16,"17"9"-44"-16,-10-22 75 0,11 0-65 15,3 0 1-15,22 1 0 16,20-1 0-16,29 0-9 16,0-3 1-16,3-6-2 15,-14 2 1-15,-10-2-15 16,-18-6 1-16,-7-4-6 15,-7 0 0-15</inkml:trace>
  <inkml:trace contextRef="#ctx0" brushRef="#br3" timeOffset="203203.68">10153 14427 64 0,'11'7'32'0,"24"2"-36"0,-25-9 58 15,19-3-54-15,16 0 1 16,15 0 0-16,25 0 1 0,-7 6-3 16,-4 3 1-16,-14 3 0 15,-18 10 0-15,-21 13-2 16,-17-4 1-16,-29 19-4 15,-17 6 1-15,-18 4-8 16,-14 5 1-16,7-8-7 16,-4-11 0-16</inkml:trace>
  <inkml:trace contextRef="#ctx0" brushRef="#br3" timeOffset="203415.65">10287 14365 75 0,'11'88'37'0,"-8"40"-52"0,1-84 72 16,3 16-64-16,3 5 1 15,-3 1-19-15,-3-9 0 16,-4-13 22-16</inkml:trace>
  <inkml:trace contextRef="#ctx0" brushRef="#br3" timeOffset="204420.34">11642 15506 44 0,'-7'41'22'0,"14"-44"-11"0,-7 3 22 16,7-16-29-16,3-25 1 0,11-18 1 16,1-17 1-1,-1-30-9-15,0-23 0 0,0-2 5 16,-3-20 1-16,-4-3-3 15,0 7 1-15,-3 0-1 16,-4 2 1-16,-4 14-2 16,1 12 0-16,3 18-2 15,3 17 1-15,-3 21-1 16,4 25 0-16,7 19-1 16,-1 26 1-16,4 18-2 15,1 9 1-15,2 10-4 16,-3 6 0-16,-6-3-9 15,-5-3 1-15</inkml:trace>
  <inkml:trace contextRef="#ctx0" brushRef="#br3" timeOffset="204633.33">11522 14650 64 0,'3'16'32'0,"22"34"-34"0,-14-44 58 16,6 4-55-16,4-1 0 16,8 0 0-16,6-2 0 15,4-1-3-15,-4-3 1 16,4 3-5-16,0-6 0 16,-1 0-13-16,1-6 0 0</inkml:trace>
  <inkml:trace contextRef="#ctx0" brushRef="#br3" timeOffset="204887.11">12411 14584 56 0,'0'41'28'0,"-4"-32"-27"16,1-9 40-16,-8 10-39 15,-7-1 0-15,-10 7 2 16,-4 3 1-16,-3 9-6 15,-4 10 1-15,4 5 3 16,0 8 1-16,3 11-2 16,11 1 0-16,10 3-5 15,11 0 1-15,7-13-6 16,8-6 0-16,9-19-10 16,11-15 1-16,1-19-2 0,-1-10 1 46</inkml:trace>
  <inkml:trace contextRef="#ctx0" brushRef="#br3" timeOffset="205105.15">12816 14722 48 0,'-3'19'24'0,"-25"25"-25"0,14-32 48 16,-8 7-44-16,-2 9 0 15,-12 1 1-15,-9 5 0 0,-1 7-6 16,0 6 1-16,0-6 2 15,4 0 1-15,6-7-8 16,8-9 1-16,14-12-12 16,11-10 1-1</inkml:trace>
  <inkml:trace contextRef="#ctx0" brushRef="#br3" timeOffset="205274.74">12471 14838 52 0,'21'41'26'0,"0"19"-25"0,-14-48 38 0,0 7-40 15,4 3 1-15,-1 3-1 16,1 3 1-16,3-3-3 0,0-3 0 16,-3-3-7-16,3-6 0 15,7-10-4-15,4-10 0 16</inkml:trace>
  <inkml:trace contextRef="#ctx0" brushRef="#br3" timeOffset="205515.6">12866 14349 61 0,'0'72'30'0,"17"16"-38"0,-9-60 60 0,2 22-52 0,11 29 0 0,-7 12-1 0,0 6 1 0,-3 10-3 16,-4-10 1-16,-3-13-10 16,-8-11 1-16,-10-26-6 15,-4-19 1-15</inkml:trace>
  <inkml:trace contextRef="#ctx0" brushRef="#br3" timeOffset="205956.61">13448 14754 62 0,'-25'31'31'16,"29"-3"-32"-16,3-22 59 0,3 4-56 15,8-1 0-15,3 4-1 16,18-4 1-16,14-3-7 15,3-6 0-15,4 0-11 16,0-3 0-16,-10-6-4 16,-12 3 1-16</inkml:trace>
  <inkml:trace contextRef="#ctx0" brushRef="#br3" timeOffset="206326.08">14347 15312 64 0,'-7'22'32'0,"4"-29"-45"0,3-2 62 15,-4-10-48-15,1-6 0 16,-1-25 0-16,1-19 1 16,-1-22-3-16,1-6 1 0,3-22 1 15,3-4 1-15,4 1-1 16,7 3 0-16,8 6 0 16,6 0 1-16,7 19-1 15,-3 19 1-15,0 15-1 16,-1 19 0-16,-6 19-4 15,-4 16 1-15,-3 16-8 16,-4 12 0-16,-3 0-9 16,-15 6 0-1</inkml:trace>
  <inkml:trace contextRef="#ctx0" brushRef="#br3" timeOffset="206508.98">14058 14750 66 0,'4'41'33'0,"20"-25"-36"0,-9-13 60 0,20 6-57 0,14 1 1 15,18-4-2-15,7 0 1 16,-7-6-6-16,-3 0 1 16,-11 0-14-16,-4-6 0 15</inkml:trace>
  <inkml:trace contextRef="#ctx0" brushRef="#br3" timeOffset="206806.92">15071 14863 59 0,'0'16'29'0,"-7"-10"-30"16,3-3 42-16,-3 1-40 16,-7 11 1-16,-11 4 0 15,-3-6 1-15,0 5-4 16,-4 11 0-16,-10 5 2 16,3 1 0-16,4 5-3 15,6 7 1-15,12 0-4 16,6 4 0-16,8-7-10 0,13-10 1 15,15-9-3 1,7-12 1-16</inkml:trace>
  <inkml:trace contextRef="#ctx0" brushRef="#br3" timeOffset="207272.89">15289 15117 45 0,'-7'0'22'0,"-14"3"-22"0,11 1 41 0,-1 2-39 0,0 3 1 0,-6 1 0 15,-1-4 1-15,-7 13-5 16,1 3 0-16,-1-3 4 15,0 2 0-15,4 1-2 16,4 0 1-16,6-3-1 16,7-3 0-16,8-4-1 15,10-2 1-15,4-7-1 16,3-3 0-16,-3-6-1 16,-1-7 0-16,1 1-1 15,-1-7 1 1,1 3-1-16,0 0 1 0,-4 1-1 15,0 2 1-15,0 7 1 0,0 6 0 16,-3 6 1-16,-1 4 0 16,1 2 0-16,3-2 0 15,-3 2-1-15,3-2 0 16,3-1-6-16,5-9 0 16,-1-9-8-16,7-10 0 15,7-3-2-15,-7-13 1 16</inkml:trace>
  <inkml:trace contextRef="#ctx0" brushRef="#br3" timeOffset="207452.31">15579 14572 47 0,'-4'9'23'0,"15"29"-9"0,-4-19 48 0,3 15-58 15,4 13 0-15,4 10 0 16,3 15 1-16,-7 3-8 15,-7 6 0-15,-3 4-1 16,-11-3 0-16,-14-1-16 16,-11-24 0-16</inkml:trace>
  <inkml:trace contextRef="#ctx0" brushRef="#br3" timeOffset="208505.07">16263 14688 74 0,'-14'22'37'0,"17"-19"-28"0,-3-3 37 15,0 0-44-15,11 0 0 16,0-3 0-16,10 0 1 0,21-1-5 16,8 1 0-16,10 0-3 15,-4-3 1-15,-7 0-12 16,-10-4 0-16,-18 7-6 16,-7-3 0-16</inkml:trace>
  <inkml:trace contextRef="#ctx0" brushRef="#br3" timeOffset="208671.14">16305 14860 57 0,'-10'53'28'0,"24"-43"-28"16,-7-10 49-16,7 0-49 16,7 3 1-16,11-6 0 15,7 0 0-15,14 0-8 16,-4-7 0-16,4-5-10 15,-14 2 1-15</inkml:trace>
  <inkml:trace contextRef="#ctx0" brushRef="#br3" timeOffset="209300.34">17029 15055 68 0,'-22'47'34'0,"-9"0"-40"0,24-38 57 0,3 0-50 16,-3-5 1-16,4-1-1 15,3-3 1-15,7 3-3 16,7-3 0-16,3-6-1 15,4-7 1-15,4-3-3 16,7-9 1-16,-4 0-2 16,0 0 1-16,-3 9 0 15,-7 4 0-15,-1 3 1 16,-3 2 0-16,1 10 1 16,-1 4 1-16,-4 2 0 15,1 0 1-15,-4 4-1 16,0-4 0-16,0 1 0 15,0-1 0-15,0-3-1 16,0 1 0-16,-3-1-1 16,-1-3 0-16,1-3 0 15,3-3 0-15,3-3-1 0,1-7 1 16,3-2 2-16,0-4 0 16,7 3 1-16,1-3 0 15,-1 4 0-15,7 2 0 16,-7 4 0-16,0-1 1 15,-3 4 0-15,-4 3 0 16,0 3 2-16,-3 3 0 16,-4 6 2-16,0 10 1 15,-4 13-1-15,1 2 1 0,-1-3-1 16,1-2 1 0,3 2-3-16,4-6 0 0,6-3-4 15,11-13 1-15,8-5-7 16,3-11 1-16,3-12-11 15,-10-3 0-15</inkml:trace>
  <inkml:trace contextRef="#ctx0" brushRef="#br3" timeOffset="209749.92">18888 14236 59 0,'-11'32'29'0,"-28"18"-31"0,25-35 48 15,-7 7-45-15,-7 10 1 0,-7 12 1 16,-15 6 1-16,4 19-5 15,0 25 1-15,-3 6 2 16,0 0 0-16,3 7-1 16,7-10 0-16,18-15-4 15,17-7 0-15,15-22-5 16,10-15 1-16,14-19-12 16,8-16 1-16</inkml:trace>
  <inkml:trace contextRef="#ctx0" brushRef="#br3" timeOffset="209976.62">19290 14719 67 0,'-7'53'33'0,"-46"19"-40"0,32-46 57 15,-15 8-50-15,1 7 1 16,-11 12 0-16,-10-9 0 15,-1 9-4-15,5-9 1 16,9-12-5-16,8-17 1 16,10-15-8-16,11-9 1 15,14-26-5-15,0-5 0 16</inkml:trace>
  <inkml:trace contextRef="#ctx0" brushRef="#br3" timeOffset="210141.33">18817 14678 39 0,'25'3'19'0,"17"44"-15"0,-28-28 32 0,4 16-31 16,3 6 1-16,-3 12 1 16,-1 10 1-16,-2-10-12 15,-1 6 1-15,3 4 2 16,8-3 1-16,7-1-11 16,3-8 0-16,0-23-5 15,8-16 0-15</inkml:trace>
  <inkml:trace contextRef="#ctx0" brushRef="#br3" timeOffset="210366.67">19438 15111 65 0,'11'35'32'0,"24"-10"-43"0,-21-22 65 16,7 3-55-16,4-3 1 16,10 0-3-16,8-3 0 15,-1-3-3-15,4-6 0 16,7-13-12-16,-4-3 1 16</inkml:trace>
  <inkml:trace contextRef="#ctx0" brushRef="#br3" timeOffset="210786.34">20454 14992 57 0,'-7'3'28'0,"-46"3"-35"16,35 1 45-16,-13 2-38 15,-12 4 0-15,12 2 0 16,-5 7 0-16,1 3 0 16,0 0 0-16,0-6 1 15,6 3 0-15,8-3-1 16,11 0 0-16,6-7-2 16,15-12 1-16,3-3-1 15,7-3 1-15,7-10-2 0,0 0 0 16,1-2 0-16,-1-4 1 15,-7 0 0-15,0 3 1 16,-3 6 0-16,-4 7 1 16,0 9 1-16,-3 7 0 15,-1 5 1-15,1 4 1 16,-4 0-1-16,3-6 0 16,4 5-1-16,4-2 0 15,7 6-6-15,10-13 0 16,4-2-9-16,0-14 0 0</inkml:trace>
  <inkml:trace contextRef="#ctx0" brushRef="#br3" timeOffset="211011.24">20701 14277 66 0,'7'116'33'0,"21"31"-39"16,-17-97 62-16,14 41-55 16,3 22 0-16,4 6 0 15,-8 10 1-15,-6-10-5 16,-8-3 0-16,-10-15-7 16,-17-20 0-16,-26-21-9 15,-9-10 0-15</inkml:trace>
  <inkml:trace contextRef="#ctx0" brushRef="#br3" timeOffset="213216.99">2505 17588 40 0,'7'7'20'0,"-4"-42"-15"0,4 16 21 16,-3-9-21-16,10-13 0 15,-3-18 3-15,-1-17 1 16,1-11-12-16,-8-1 1 0,4-6 6 16,-3-10 1-16,3 7-3 15,-7 6 1-15,7 6-4 16,-3 7 1-16,3 12-1 16,-4 13 0-16,15 15 0 15,-4 10 1-15,11 19-1 16,-4 12 0-16,-4 9 0 15,-3 13 1-15,4 13-2 16,-7 3 1-16,-8 6-6 16,-3 6 1-16,0 4-9 15,-10-7 0-15</inkml:trace>
  <inkml:trace contextRef="#ctx0" brushRef="#br3" timeOffset="213453.4">2332 17325 35 0,'-7'31'17'0,"24"-28"-14"0,-6-6 21 16,7 0-22-16,13-6 0 15,-9-4 1-15,16 1 1 16,15-4-5-16,4 0 0 15,-8-6-6-15,11 4 0 16,-7-11-4-16,-4 1 1 16</inkml:trace>
  <inkml:trace contextRef="#ctx0" brushRef="#br3" timeOffset="213698.56">3369 16967 44 0,'4'13'22'0,"-8"-4"-21"0,4-9 41 0,-7 4-40 16,-4 2 0-16,-10 6 2 15,-7 10 0-15,-4 3-5 16,-7 16 1-16,8 3 3 16,-1 9 0-16,-7 1-2 15,11 8 0-15,0 1-2 16,14 0 0-16,14 0-5 15,0-10 1-15,14-12-7 16,14-19 1-16,11-22-5 16,10-13 1-16</inkml:trace>
  <inkml:trace contextRef="#ctx0" brushRef="#br3" timeOffset="213910.9">3771 17065 55 0,'7'25'27'0,"-38"31"-36"0,13-43 53 16,-3 9-43-16,-8 9 0 0,-13 7 1 15,-7-1 1-15,-11 4-4 16,10 3 1-16,1-3-1 16,0-1 1-16,6-5-5 15,19-7 0-15,9-9-11 16,15-16 0-16</inkml:trace>
  <inkml:trace contextRef="#ctx0" brushRef="#br3" timeOffset="214120.52">3447 17162 35 0,'21'37'17'0,"0"17"-3"16,-14-39 20-16,4 14-30 15,-8-4 1-15,4 3-1 16,4 0 1-16,3 0-8 16,0 1 1-16,11-7 2 0,-4-7 1 15,4-5-9-15,6-10 1 16,-2-10-8-16,9-12 1 16</inkml:trace>
  <inkml:trace contextRef="#ctx0" brushRef="#br3" timeOffset="214343.91">3845 16867 46 0,'11'57'23'0,"-1"12"-14"0,-6-48 37 0,3 8-43 15,4 5 1-15,-1 7 0 16,1 0 1-16,-1 3-8 15,-3 0 1-15,-7-1 2 16,-10 8 0-16,-18 2-13 16,-11 0 1-16,-14-3-6 15,-4-9 1-15</inkml:trace>
  <inkml:trace contextRef="#ctx0" brushRef="#br3" timeOffset="-214597.96">4427 17159 57 0,'-3'22'28'0,"6"-7"-31"16,4-18 52-16,4-3-47 16,7 0 0-16,13-7 1 15,12-3 0-15,6 1-6 0,8-4 0 16,6 0-7-16,-6 3 1 16,-8-2-8-16,-14 8 0 15</inkml:trace>
  <inkml:trace contextRef="#ctx0" brushRef="#br3" timeOffset="-214431.06">4336 17397 56 0,'-7'25'28'0,"35"-3"-30"0,-11-19 47 0,12-6-44 15,13-3 0-15,18 0-2 16,-4-10 1-16,4 0-9 15,-7-3 1-15,-3-3-8 16,-8 7 1-16</inkml:trace>
  <inkml:trace contextRef="#ctx0" brushRef="#br3" timeOffset="-213606.83">5285 17394 63 0,'-14'38'31'0,"14"-7"-32"0,0-28 55 0,0 3-52 15,0 1 1-15,0-4 0 16,0-3 1-16,10-13-5 16,1 1 0-16,10-7 3 15,11-6 0-15,3-4-2 16,-3-2 0-16,-4 3-1 15,-7 3 0-15,-3 3-3 16,3 6 1-16,-11 10-3 16,5 6 1-16,-1 6 0 15,-4 4 0-15,-6 2 0 0,3 1 0 16,3 2 1-16,-6-2 1 16,3-1 1-16,0 1 1 15,-3-4-2-15,3-2 0 16,-4-4 1-16,4-3 0 15,4-6 0-15,3-10 1 16,4-3-1-16,10-6 1 16,-7-3 0-16,7 3 1 15,-10-4 0-15,3 1 0 16,0 9 0-16,-3-3 1 16,3 4-1-16,0 2 0 15,0 3 1-15,0 4 1 0,4 3 0 31,-4 12 0 16,-7 10 0-31,4 6 1-16,0 6 1 0,-8 6 0 0,1 7-2 0,-4-3 1 16,3-1-1-16,5-5 0 0,13-7-4 0,0-10 0 0,14-5-9 0,1-7 0 0,-5-12-5 15,8-10 1-15</inkml:trace>
  <inkml:trace contextRef="#ctx0" brushRef="#br3" timeOffset="-213130.89">7158 16604 46 0,'3'25'23'0,"1"-16"-19"0,-4-6 41 0,0 4-41 16,-4 2 1-16,-6 4 3 15,-8 8 0-15,-3 1-10 16,-18 10 0-16,7-1 7 16,-6 7 0-16,-1 9-3 15,-11 19 1-15,1 12-3 16,7 10 1-16,14-10-2 15,-1-2 0 1,15-4-4-16,18-13 1 16,13-15-5-16,15-13 0 0,7-18-7 15,21-16 0 17,10-16-2-32,5-15 0 15</inkml:trace>
  <inkml:trace contextRef="#ctx0" brushRef="#br3" timeOffset="-212903.59">7705 16770 45 0,'7'19'22'0,"-11"31"-20"0,1-41 43 0,-11 7-42 0,-22 6 1 15,1 6 2-15,-4 13 0 16,-7 9-7-16,-10-3 0 16,-8 6 5-16,1 4 0 0,3-4-3 15,11-9 1 1,-1-6-7-16,15-13 0 0,10-13-7 15,15-15 0-15,-1-16-6 16,11-18 0-16</inkml:trace>
  <inkml:trace contextRef="#ctx0" brushRef="#br3" timeOffset="-212748.68">7154 16895 42 0,'18'16'21'0,"14"47"-11"16,-22-38 34-16,1 12-39 15,-1 4 1-15,1 6 2 16,3 7 1-16,7-4-13 16,1-10 1-16,-5 4 3 15,8-12 1-15,0-4-11 16,-4-6 1-16,7-13-10 0,4-9 1 16</inkml:trace>
  <inkml:trace contextRef="#ctx0" brushRef="#br3" timeOffset="-212521.81">7765 17300 74 0,'-4'22'37'0,"32"-19"-43"0,-17-3 69 0,17-3-63 15,14-7 1-15,11-2-1 16,7-4 0-16,0 0-6 16,-10 4 0-16,-4-4-15 15,-8-9 1-15</inkml:trace>
  <inkml:trace contextRef="#ctx0" brushRef="#br3" timeOffset="-211924.87">8918 17099 62 0,'-14'10'31'0,"-14"24"-32"0,17-25 42 15,1 4-40-15,-8 3 1 0,-3 2 0 16,-7 4 0-16,-1 7-3 16,1-1 1-16,4 0 1 15,-1-6 0-15,4 0-1 16,7-6 0-16,-4 2 0 16,7-5 0-16,11-7-1 15,11-3 0-15,7-6 0 16,3-6 0-16,0-7-1 15,0-3 1-15,-3 1-1 16,-4-1 0-16,0 0 0 16,-3 0 0-16,-1 0 0 15,1 13 1-15,6 3 0 16,-3 9 1-16,8 16 1 16,2 3 0-16,-6-3 0 15,3 3 1-15,4 3-2 16,-4 4 1-16,4-7-4 0,3-9 1 15,4-13-9-15,3-13 0 16,14-12-5-16,1-9 0 16</inkml:trace>
  <inkml:trace contextRef="#ctx0" brushRef="#br3" timeOffset="-211669.45">9250 16742 51 0,'3'50'25'0,"15"9"-20"0,-11-52 46 0,7 15-45 16,7 6 0-16,-3 13 3 16,10 15 1-16,7 16-13 15,1 0 0-15,-8 16 7 16,-3 6 0-16,-18 0-8 15,-11-6 0-15,-13 0-13 16,-5-19 1-16,-13-22-5 16,3-16 0-16</inkml:trace>
  <inkml:trace contextRef="#ctx0" brushRef="#br3" timeOffset="-210751.51">10029 17432 64 0,'-3'9'32'0,"24"-12"-18"0,-7-3 32 15,14 2-44 1,4 1 1-16,25 0 0 0,6 3 0 16,4 0-8-16,4-3 0 15,-1-3-8-15,-13-1 1 16,-18-8-9-16,-15 2 0 16</inkml:trace>
  <inkml:trace contextRef="#ctx0" brushRef="#br3" timeOffset="-210497.62">10305 17121 60 0,'3'35'30'0,"18"-1"-35"16,-17-21 52-16,3 12-48 16,0 9 1-16,-3 7-6 15,-4 3 1-15,0 3-7 16,0-3 0-16,0-3-4 16,0-13 0-16</inkml:trace>
  <inkml:trace contextRef="#ctx0" brushRef="#br3" timeOffset="-210033.1">11275 17588 58 0,'-4'63'29'0,"11"3"-36"0,-7-57 58 0,0 4-48 15,0-4 0-15,0-2-1 16,0-7 0-16,-3-10-3 15,-1-18 1-15,1-13 2 16,3-12 0-16,0-29-1 16,0-18 0-16,3-19 0 15,4-7 0-15,0-2-2 16,-3-7 1-16,-1 13-1 16,4 12 1-16,1 13 0 15,-1 15 0-15,-4 23 0 16,8 18 0-16,-1 16-3 15,1 22 0-15,-1 18-4 16,-6 13 1-16,-8 13-7 16,1 3 1-16,-8 3-6 0,-3 3 0 15</inkml:trace>
  <inkml:trace contextRef="#ctx0" brushRef="#br3" timeOffset="-209850.61">11010 17237 39 0,'-14'28'19'0,"14"4"-10"0,4-26 31 16,6 7-36-16,8-1 1 16,14 7 0-16,17 0 0 0,0-7-8 15,11-6 1-15,11 4 1 16,-1-1 1-16,8-9-14 16,-4-9 0-16,-14-10-2 15,-10 0 1-15</inkml:trace>
  <inkml:trace contextRef="#ctx0" brushRef="#br3" timeOffset="-209582.47">12192 17187 42 0,'4'0'21'0,"-1"0"-16"15,-3 0 38-15,-7 3-40 16,-4 6 1-16,-3 7 2 16,-7 9 0-16,-7 3-8 15,-4 7 1-15,0-4 4 0,4 7 1 16,4 6-3-16,6 6 0 16,4 10-5-16,7-4 1 15,10-6-8-15,8-9 1 16,17-16-7-16,7-9 0 15</inkml:trace>
  <inkml:trace contextRef="#ctx0" brushRef="#br3" timeOffset="-209147.81">12742 17322 46 0,'-10'15'23'0,"-40"11"-28"15,36-20 37-15,-14 0-32 16,-7 0 1-16,-4 13 2 16,4 6 0-16,-4 3-3 15,0 1 0-15,4-1 2 16,0 0 0-16,10-3-1 16,7 0 1-16,4-3-2 15,11-9 1-15,10-7-1 16,10-6 0-16,1-6-1 15,3-7 1-15,4 1-1 16,3-4 0-16,-3-6-1 16,-1 6 0-16,5 1 0 15,-5-1 0-15,-3 4 0 0,-3 2 1 16,0 7 1-16,-4 3 1 16,0 6 1-16,0 7 1 15,-3 2 0-15,-1 4 0 16,1 0 0-16,-1 9 0 15,1-3-2-15,3 0 0 16,0-6-5-16,4-6 1 16,3-7-11-16,7-12 0 15,-3-19-1-15,3-7 1 0</inkml:trace>
  <inkml:trace contextRef="#ctx0" brushRef="#br3" timeOffset="-208922.23">12982 17162 68 0,'21'94'34'0,"29"9"-49"15,-33-81 74-15,5 13-61 16,-5 6 0-16,-10 6-7 15,-10 6 0-15,-22 7-4 16,-7-7 1-16</inkml:trace>
  <inkml:trace contextRef="#ctx0" brushRef="#br2" timeOffset="-200364.75">5412 17595 18 0,'7'9'9'0,"-7"-12"-8"0,0 3 9 16,0 0-8-16,3 3 0 15,-3 0 2-15,0-3 1 16,0 0-6-16,7 3 1 16,-3 0 4-16,3-3 1 15,3 0-1-15,5 4 1 16,-1-4-1-16,0 0 0 15,3 0 0-15,5 3 0 0,6 0-2 16,0 0 1-16,-3 0-1 16,10 3 0-16,-3-3 0 15,-4-3 1-15,-3 4-1 16,3-1 1-16,4 3 0 16,3 0 0-16,0 1 0 15,11-1 0-15,-4-3-1 16,4 0 1-16,4-3-1 15,10 0 1-15,-7-6-1 16,3 6 1-16,15 0-2 16,6 6 1-16,22 0-1 15,7-2 1-15,14 5-1 16,17 3 0-16,15 1-1 16,10-4 0-16,4 4 1 15,3 3 0-15,4 2 0 16,-7 4 0-16,3-3 0 0,-13-3 1 15,-5-4-1-15,5-2 0 16,-12-7-1-16,-20-6 1 16,-1-3-1-16,-6-4 0 15,-22-2-3-15,-14-4 0 16,-14 3-7-16,-21 1 0 16,-14-13-9-16,-11 0 1 15</inkml:trace>
  <inkml:trace contextRef="#ctx0" brushRef="#br2" timeOffset="-199538.2">10760 17914 39 0,'0'10'19'0,"24"-7"-16"0,-9-3 25 16,9 0-24-16,12 3 0 16,6 0 5-16,28 0 0 15,8-6-9-15,31-3 1 16,32-3 6-16,22-4 1 16,31 4-2-16,21 2 0 15,18 7-3-15,-7 3 1 16,3 13-3-16,-14 0 0 15,-31-7-3-15,-29 1 1 16,-25-1-6-16,-24-3 0 0,-21-3-12 16,-32-12 0-16</inkml:trace>
  <inkml:trace contextRef="#ctx0" brushRef="#br2" timeOffset="-198427.38">1439 17140 40 0,'7'6'20'0,"-3"-3"-13"0,-4-3 20 15,0 0-24-15,7-3 1 16,4 0 1-16,6 3 0 16,8-3-6-16,10 3 0 15,15 0 4-15,10-3 0 16,-8 0-4-16,5-1 1 15,-15 1-11-15,-14 3 0 16,-6-3-4-16,-12 6 1 16</inkml:trace>
  <inkml:trace contextRef="#ctx0" brushRef="#br2" timeOffset="-198246.25">1408 17444 48 0,'0'19'24'0,"49"-16"-25"16,-28-6 45 0,50-10-43-1,-1 1 0-15,-3-4-9 16,-17 0 0-16,-8 1-3 16,-21-4 1-16</inkml:trace>
  <inkml:trace contextRef="#ctx0" brushRef="#br2" timeOffset="-197753.69">1069 17011 48 0,'-7'19'24'0,"-7"0"-22"0,14-13 35 0,-11 4-36 15,-6 12 0-15,-1 6 1 16,-7 6 1-16,1 10-3 15,-1 0 0-15,-21 22 2 16,4-3 0-16,3 9-1 16,-4 3 0-16,5 7-3 15,-1-10 1-15,18-10-7 16,-8-11 0-16,8-17-8 0,14-18 1 16</inkml:trace>
  <inkml:trace contextRef="#ctx0" brushRef="#br2" timeOffset="-197526.63">582 17162 37 0,'0'19'18'0,"0"15"-15"15,0-21 26-15,7 6-29 16,4 6 1-16,-8 3-2 16,4-3 1-16,4-9-11 15,-4-7 0-15</inkml:trace>
  <inkml:trace contextRef="#ctx1" brushRef="#br2" timeOffset="-199241.63">11811 12521 0,'0'0'0,"0"0"0,-28 103 31,3-24-15,-17-1-1</inkml:trace>
  <inkml:trace contextRef="#ctx0" brushRef="#br2" timeOffset="-196551.95">14482 17237 57 0,'0'13'28'0,"31"-13"-24"15,-17-3 29-15,8-1-31 16,20 4 1-16,7 4 2 0,18 2 1 16,25 3-8-16,14 1 0 15,17 5 4-15,15-2 0 16,-8-4-4-16,1-2 0 15,-18-4-12-15,-11-6 1 16,-10-7-5-16,-11-12 1 16</inkml:trace>
  <inkml:trace contextRef="#ctx0" brushRef="#br2" timeOffset="-196205.39">15586 17002 28 0,'28'16'14'0,"53"6"-3"15,-53-19 17-15,22 9-24 16,10 4 0-16,10 6 2 16,4 3 1-16,-10-3-9 15,-15 0 0-15,-14 3 5 16,-13 6 0-16,-22 4-2 16,-25 2 0-16,-17 1-3 0,-18 3 0 15,-11 3-6-15,-10 0 1 16,3-4-6-16,8-11 0 15</inkml:trace>
  <inkml:trace contextRef="#ctx0" brushRef="#br2" timeOffset="-196023.85">15822 17118 45 0,'28'113'22'0,"-35"3"-37"16,4-91 39-16,-4 0-43 15,0-6 0-15</inkml:trace>
  <inkml:trace contextRef="#ctx0" brushRef="#br2" timeOffset="-193278.63">18062 16855 39 0,'0'3'19'0,"18"0"-10"0,-18-3 19 0,0 6-24 15,-4 3 1-15,-3 7 2 16,-10 9 1-16,-1 7-10 16,-3 12 0-16,-4 3 7 15,-10 12 0-15,-11 13-3 16,-7 4 0-16,0 11-4 15,-3 11 1-15,-1-8-4 16,1-2 0-16,10-16-6 16,7-15 1-16,14-20-6 15,15-18 0-15</inkml:trace>
  <inkml:trace contextRef="#ctx0" brushRef="#br2" timeOffset="-193037.4">17526 16851 47 0,'-7'16'23'0,"-4"25"-20"0,11-29 42 15,0 13-44-15,4 26 0 16,-1 5 0-16,8 10 1 15,3 0-4-15,0-13 1 16,4-6-5-16,3-12 0 16,4-13-9-16,-4-16 1 0</inkml:trace>
  <inkml:trace contextRef="#ctx0" brushRef="#br2" timeOffset="-192465.95">18450 17181 57 0,'-3'3'28'0,"6"-3"-28"0,-3 0 47 0,7-6-42 16,0-1 0-16,4 1 1 15,17 0 0-15,11-4-9 16,7 1 1-16,10 3 1 16,4-4 1-16,-3 1-13 15,-8 6 1-15,-14-7-7 16,-13 4 0-16</inkml:trace>
  <inkml:trace contextRef="#ctx0" brushRef="#br2" timeOffset="-192285.61">18401 17425 63 0,'-4'13'31'0,"33"2"-34"0,-12-18 56 16,4 0-53-16,18 0 1 15,7-3-6-15,3 3 0 16,8 0-10-16,6-10 1 16,-17-3-4-16,-7 4 1 15</inkml:trace>
  <inkml:trace contextRef="#ctx0" brushRef="#br2" timeOffset="-191507.3">19498 17400 58 0,'-11'32'29'0,"-3"-7"-37"0,11-16 57 15,-4 7-48-15,0-1 0 16,-4 1-1-16,-3 3 1 16,7-7-2-16,-4-2 1 15,4-7 0-15,0-6 1 0,4-7 0 16,3-5 0-16,7-7 0 16,3 3 0-16,8-3 0 15,7-3 0-15,-4-3-1 16,0-1 1-16,-3 4-1 15,-4 3 1-15,0 7-1 16,-4 5 0-16,1 10-1 16,-4 10 1-16,0 9-1 15,0-4 0-15,0 7-2 16,-7-3 1-16,0-6-1 16,4-1 1-16,-1 1 0 15,1-10 0-15,3-3 0 16,0-3 1-16,4-4 0 15,3 4 1-15,3-3 0 16,8-3 0-16,-4-4 0 16,4-3 0-16,3-2 0 0,0-4 0 15,1 3 0-15,-1 6 1 16,-4 4-1-16,-2 9 0 16,-1 6 1-16,-7 7 0 15,0 2 0-15,-7 1 0 16,-7 9 0-16,-3 3 0 15,-1 1-1-15,-3-1 0 16,3 0 0-16,1 0 0 16,6-9-4-16,8-3 1 15,7-7-7-15,3-9 0 16,7-12-6-16,7-7 1 0</inkml:trace>
  <inkml:trace contextRef="#ctx0" brushRef="#br2" timeOffset="-191221.05">20712 16808 57 0,'-18'50'28'0,"-3"-19"-30"16,7-15 53-16,-7 9-47 15,-8 16 0-15,-6 12 2 16,-4 0 1-16,0 7-9 16,1-1 0-16,-5 13 5 15,8 4 1-15,10 5-5 16,11-5 1 0,7-7-6-16,7-13 1 0,7-15-11 0,14-13 1 15,11-12-5-15,7-16 0 16</inkml:trace>
  <inkml:trace contextRef="#ctx0" brushRef="#br2" timeOffset="-190979.96">21131 17221 62 0,'-24'13'31'0,"-33"18"-41"0,36-12 59 0,-7 3-48 16,-7 0 0-16,-11 3 0 16,0 6 1-1,-11 23-6 1,12-10 0-16,9-10-12 16,19-18 1-16,-1-10-2 15,11-15 1-15</inkml:trace>
  <inkml:trace contextRef="#ctx0" brushRef="#br2" timeOffset="-190767.38">20750 17146 48 0,'7'50'24'0,"4"-9"-22"0,-7-28 46 0,-4 9-47 0,3 9 1 16,1 0 0-16,3 7 1 15,3 6-4-15,8 3 0 16,3 6 0-16,0-3 0 16,7 4-9-16,1-10 1 15,9-16-7-15,-6-6 0 16</inkml:trace>
  <inkml:trace contextRef="#ctx0" brushRef="#br2" timeOffset="-190515.15">21329 17535 61 0,'-18'35'30'0,"22"-39"-36"16,-4 4 56-16,10 4-48 15,8-1 1-15,7-3 0 16,3-3 0-16,11-1-8 16,10-5 1-16,1 0-7 15,-1-7 1-15,-14 0-8 16,8 1 0-16</inkml:trace>
  <inkml:trace contextRef="#ctx0" brushRef="#br2" timeOffset="-190080.95">22204 17422 48 0,'-11'13'24'0,"-24"-23"-21"0,21 7 38 0,-4 6-41 16,-6 0 1-16,-5 1 0 15,-2 8 1-15,-5 4-2 16,1 3 0-16,0-1 1 16,7 4 1-16,3 3-1 15,7-6 0-15,8 3 0 16,10-9 0-16,14-4-1 16,7-6 0-16,7-3-2 15,7-9 1-15,-6-4-1 16,-1-2 1-16,0 2-1 15,-3-3 0-15,-1-2 0 16,-2 2 0-16,-1 3 1 16,-4 4 0-16,-2 3 0 15,-1 6 1-15,-4 9 1 16,1 1 0-16,-4 5-1 16,0 1 1-16,0 3-3 0,0 0 1 15,0-1-9-15,4-8 1 16,-1-17-5-16,8-8 0 15</inkml:trace>
  <inkml:trace contextRef="#ctx0" brushRef="#br2" timeOffset="-189840.87">22394 16833 47 0,'-3'56'23'0,"6"48"-15"0,4-73 41 0,0 13-47 16,8 9 0-16,2 10 0 15,1 3 1-15,-4 9-5 16,-3-3 1-16,-11 10 1 16,-11-4 1 15,-7 7-5-31,-6-13 0 0,-1-6-13 0,-7-16 1 0</inkml:trace>
  <inkml:trace contextRef="#ctx0" brushRef="#br2" timeOffset="-189298.88">22920 17428 63 0,'0'-9'31'0,"7"15"-25"16,0-6 49-16,0 3-52 16,11-3 1-16,3 4 1 15,7-4 0-15,11 0-7 0,14-7 0 16,10 7 1-16,-3-3 1 15,-7-3-10-15,-3-4 1 16,-4-8-13-16,-15 2 1 16</inkml:trace>
  <inkml:trace contextRef="#ctx0" brushRef="#br2" timeOffset="-187919.75">23206 17124 58 0,'-7'19'29'0,"0"9"-23"0,3-18 30 0,1 5-35 16,-1 10 0-16,-3 7 1 16,0 5 0-1,3 29-5 1,-3-9 0-16,4-4-6 15,-1-15 1-15,4-13-9 16,4-13 1-16</inkml:trace>
  <inkml:trace contextRef="#ctx0" brushRef="#br2" timeOffset="-187513.22">23738 17620 40 0,'-14'78'20'0,"14"-28"-15"0,0-43 28 15,0-1-29-15,0 0 1 16,0-6-1-16,7-3 1 16,0-13-7-16,-3-18 0 0,3-13 4 15,0-10 1-15,0-24-3 16,0-13 0-16,4-10 0 16,3 1 1-16,4-1-1 15,-1 1 1-15,1 6-1 16,3 12 0-16,-3 13 1 15,-1 15 0-15,1 13 0 16,0 19 1-16,6 13-1 16,-6 15 0-16,-1 6-5 15,-6 7 0-15,-4 3-12 16,-3 9 1-16</inkml:trace>
  <inkml:trace contextRef="#ctx0" brushRef="#br2" timeOffset="-187316.45">23654 17256 60 0,'17'31'30'0,"36"-2"-33"0,-32-23 48 16,8 3-45-16,10-3 1 15,-1 1-1-15,1-1 0 16,3 0-6-16,8 1 1 15,-4-4-11-15,-4-13 0 16</inkml:trace>
  <inkml:trace contextRef="#ctx0" brushRef="#br2" timeOffset="-187003.1">24564 17221 48 0,'-11'22'24'0,"4"-3"-16"16,7-16 32-16,-3 7-38 16,-8 9 0-16,-10 3 1 15,-4-1 1-15,-6 5-5 16,-8 2 0-16,3 3 4 15,5 7 1-15,-1 6-2 16,4 3 0-16,7 3-4 16,6-3 1-16,8 0-5 0,11-6 0 15,10-7-8-15,11-12 0 16,7-16-4-16,-1-9 1 16</inkml:trace>
  <inkml:trace contextRef="#ctx0" brushRef="#br2" timeOffset="-186536.66">24800 17435 42 0,'0'15'21'0,"-3"-12"-22"0,-1 1 37 0,-6 2-31 15,-8 6 0-15,-7 4 2 16,1-3 0-16,-8 5-9 15,4 4 0-15,3 4 6 16,4 5 1-16,0-3-4 16,-1 0 1-16,5-3-1 15,3-3 1-15,3-3-3 16,8-3 1-16,3-7-2 16,7-2 1-16,3-4-1 15,8-6 1-15,10-13-1 16,7-6 0-16,1-3 0 15,-1-7 0-15,-3 1 1 16,-1-3 0-16,-2-4-1 16,-5 7 1-16,-6 9-1 0,0 6 0 15,-4 3 1 1,-7 13 0-16,-4 7 0 0,-3 8 1 16,0 7 1-16,-3 3 1 15,-4 7 0-15,3 5 0 16,1-8 0-16,3-4 0 15,0-10-5-15,7 1 0 16,7-7-9-16,3-9 1 16,8-21-4-16,0-8 0 15</inkml:trace>
  <inkml:trace contextRef="#ctx0" brushRef="#br2" timeOffset="-186339.65">25153 17099 61 0,'25'75'30'0,"14"13"-39"15,-25-53 63-15,0 2-54 16,-4 7 1-16,-3 6-2 16,-14 4 1-16,-10 2-4 15,-11-3 1-15,-1-2-14 16,-17-11 0-16</inkml:trace>
  <inkml:trace contextRef="#ctx0" brushRef="#br2" timeOffset="-185712.53">26000 16989 48 0,'-25'16'24'0,"0"-3"-7"0,22-10 25 0,-4 0-35 0,3 3 0 16,1 0 4-16,3-2 0 16,14-1-14-16,21-6 1 15,11-7 8-15,28-6 1 16,25-9-6-16,24-6 1 16,18-7-8-16,4-6 1 0,-4-6-15 15,-17-3 1-15,-26 6-4 16,-16 0 1-16</inkml:trace>
  <inkml:trace contextRef="#ctx0" brushRef="#br2" timeOffset="-185395.64">26779 16325 62 0,'25'28'31'0,"32"-6"-37"16,-36-19 58-16,10 6-50 0,19-2 1 16,3-1 1-16,0 0 1 15,-7 4-6-15,-8 2 0 16,-9 7 3-16,-5 12 0 15,-17 10-3-15,-21 15 1 16,-18 10-6-16,-10 0 1 16,-7 0-7-16,-4-6 0 15,3-10-8-15,1-13 1 16</inkml:trace>
  <inkml:trace contextRef="#ctx0" brushRef="#br2" timeOffset="-185198.54">26970 16532 66 0,'14'112'33'0,"-14"30"-49"15,4-99 61-15,-4 17-62 16,0 9 1-16,3-22-16 15,8-16 1-15</inkml:trace>
  <inkml:trace contextRef="#ctx0" brushRef="#br2" timeOffset="-184631.07">28399 16005 54 0,'0'12'27'0,"0"26"-30"0,0-29 44 15,-7 20-39-15,-11 8 0 16,-17 7 2-16,-11 13 0 15,-11 12-5-15,-10 9 0 16,-7 13 1-16,11 0 1 16,3-10-4-16,0-9 1 15,14-15-8-15,11-13 0 16,13-19-7-16,15-22 1 16</inkml:trace>
  <inkml:trace contextRef="#ctx0" brushRef="#br2" timeOffset="-184406.22">28025 16143 49 0,'-7'34'24'0,"7"4"-23"16,0-29 41-16,-4 7-42 15,-3 0 1-15,4 9-1 16,3 9 1-16,-4 4-1 15,8 3 0-15,3-10-3 16,0-3 0-16,0-6-8 16,0-3 1-16,3-19-5 15,4-6 1-15</inkml:trace>
  <inkml:trace contextRef="#ctx0" brushRef="#br2" timeOffset="-184158.76">28423 16378 64 0,'-7'38'32'0,"14"-17"-36"0,0-17 64 15,4-1-59-15,14 0 1 0,6 0-1 16,12-3 1-1,10-3-6-15,-4-3 0 0,-3-1-8 16,-7-2 0-16,-15-4-8 16,-6 1 1-16</inkml:trace>
  <inkml:trace contextRef="#ctx0" brushRef="#br2" timeOffset="-183682.08">29556 16315 58 0,'-4'0'29'0,"1"16"-32"0,-1-10 49 0,-3 7-44 15,0 5 0-15,-7 11 2 16,-7 8 1-16,-18 7-6 16,-10 13 0-16,-8 12 3 15,-3 0 0-15,-3 6-4 16,6-9 1-16,11 0-9 15,8-16 1-15,9-16-10 16,8-21 1-16</inkml:trace>
  <inkml:trace contextRef="#ctx0" brushRef="#br2" timeOffset="-183489.52">29182 16453 52 0,'10'44'26'0,"1"3"-26"0,-11-34 40 0,0 2-40 0,0 1 0 15,0 6-1-15,0 3 1 16,0 0-6-16,3-3 1 16,8-6-10-16,7-16 1 15</inkml:trace>
  <inkml:trace contextRef="#ctx0" brushRef="#br2" timeOffset="-183264.64">29602 16613 56 0,'0'60'28'0,"-18"6"-34"15,11-51 46-15,-4 7-40 16,-3-3 0-16,4 6-2 15,3 3 0-15,0-3-6 16,-1-9 0-16,8-13-7 16,8-3 1-16</inkml:trace>
  <inkml:trace contextRef="#ctx0" brushRef="#br2" timeOffset="-182987.56">29997 16400 59 0,'-14'12'29'0,"17"-5"-29"0,-3-7 55 15,7-3-53-15,0 3 0 0,4-4 1 16,6 1 0-16,12-3-5 16,9-3 1-16,5-7-4 15,-1 6 1-15,-3 1-15 16,-11 0 0-16</inkml:trace>
  <inkml:trace contextRef="#ctx0" brushRef="#br2" timeOffset="-182801.66">29894 16723 71 0,'25'37'35'0,"28"-21"-44"16,-35-19 57-16,3-3-54 15,11-7 1-15,6 1-23 16,1-10 1-16,0 0 25 0,3-3 1 15</inkml:trace>
  <inkml:trace contextRef="#ctx0" brushRef="#br2" timeOffset="-182228.96">30547 16516 69 0,'-11'53'34'0,"-10"7"-43"15,11-54 66-15,-1 3-56 16,-3 1 0-16,3-1 0 16,1-2 1-16,3-1-3 15,3-3 1-15,8-6-1 16,6-3 1-16,8 2-3 15,0-5 0-15,-1-10-2 16,1-6 0-16,0 3-3 16,-4 0 0-16,0 0 1 15,0 7 0-15,0 5 2 16,-3 10 0-16,-1 0 2 16,-3 3 0-16,-3 4 2 15,-1 2 0-15,1-3 0 16,-1 4 0-16,1-4-1 15,3-3 0-15,-4 0-1 16,5 0 1-16,-1 0-1 0,0-6 1 16,0-3 0-1,3 0 1-15,1-4 1 0,3 1 0 16,4-4 0-16,-1 1 1 16,1-1 0-16,0 1 1 15,-1-1 0-15,1 1 0 16,-4 2 3-16,4 4 0 15,-4 6 0-15,0 6 0 16,0 7 1-16,-4 15 0 16,-2 3-2-16,-1 4 1 0,-4 6-3 15,1-7 1-15,-1-2-4 16,1-4 0-16,3-16-9 16,10-9 1-16,5-12-7 15,-8-7 0-15</inkml:trace>
  <inkml:trace contextRef="#ctx0" brushRef="#br2" timeOffset="-181759.02">31792 16114 53 0,'11'-9'26'0,"-29"28"-21"0,8-7 46 0,-4 7-49 15,-1 9 1-15,-6-2 0 16,-7 11 1-16,-4 10-6 15,-3 13 1-15,0 12 3 16,0 9 0-16,3-5-4 16,7-14 0-16,4-2-7 15,10-22 1-15,11-13-10 16,14-13 0-16</inkml:trace>
  <inkml:trace contextRef="#ctx0" brushRef="#br2" timeOffset="-181538.15">31997 16409 63 0,'-32'63'31'0,"-31"3"-31"0,42-44 53 15,-11-3-53-15,0 3 0 16,0 6 0-16,-3 6 1 15,0 1-4-15,-1-7 0 16,8-6-6-16,4-10 0 16,9-12-9-16,5-18 0 15</inkml:trace>
  <inkml:trace contextRef="#ctx0" brushRef="#br2" timeOffset="-181331.98">31669 16378 45 0,'18'34'22'0,"-4"13"-12"16,-4-28 30-16,8 13-38 16,3-4 0-16,4 6 0 15,-4 7 0-15,0 3-3 16,-3 3 0-16,-4-16 0 16,0-2 1-16,-4-7-9 15,1-7 1-15,0 1-8 16,-1-13 1-16</inkml:trace>
  <inkml:trace contextRef="#ctx0" brushRef="#br2" timeOffset="-181116.1">32142 16525 43 0,'0'35'21'0,"7"-20"-12"0,-4-8 33 16,4-4-39-16,4 6 0 16,3-2 0-16,0-7 0 0,7-4-5 15,11 4 0 1,0-3-3-16,-1-3 1 0,-2-3-12 16,-1-10 1-16</inkml:trace>
  <inkml:trace contextRef="#ctx0" brushRef="#br2" timeOffset="-180888.39">32685 16447 59 0,'-42'38'29'0,"-33"27"-35"15,54-46 49-15,-7 3-43 16,-7 6 1-16,-8 4-3 16,8-4 0-16,3-3-5 0,8-12 1 15,13-13-10 1,4-13 1-16</inkml:trace>
  <inkml:trace contextRef="#ctx0" brushRef="#br2" timeOffset="-180696.41">32466 16321 39 0,'25'32'19'0,"-11"40"-7"0,-11-56 26 0,1-1-37 15,-4 1 1-15,0 3-1 16,4 3 0 0,3 6-2-16,3-9 1 0,4 3-1 15,4 0 0-15,3-4-8 16,0-2 1-16,0-10-6 15,-3-6 0-15</inkml:trace>
  <inkml:trace contextRef="#ctx0" brushRef="#br2" timeOffset="-180469.79">32921 16503 53 0,'11'41'26'0,"-29"9"-24"16,11-40 49-16,-3 5-48 16,-5 7 1-16,-2 10 1 0,6 12 0 15,1-4-7 1,-4 7 1-16,3-6 0 0,4-6 0 16,0-10-11-16,3-13 1 15,4-18-8-15,11-10 0 16</inkml:trace>
  <inkml:trace contextRef="#ctx0" brushRef="#br2" timeOffset="-180173.45">33133 16067 53 0,'0'35'26'0,"7"21"-21"16,0-40 44-16,4 3-46 16,3 6 0-16,3-3 4 15,5 9 0-15,-1 13-9 16,-4 9 1-16,-6 13 3 15,-15 13 1-15,-17 12-15 16,-18 15 0-16,-14 17-8 16,-6-17 0-16</inkml:trace>
  <inkml:trace contextRef="#ctx0" brushRef="#br2" timeOffset="-176644.38">1196 10272 47 0,'3'26'23'0,"5"2"-12"0,-5-22 24 0,4 0-31 16,-7 1 0-16,0-1 0 16,0-3 1-16,0-3-7 15,0-6 1-15,11-4 3 16,10-15 1-16,7-6-3 16,4-19 1-16,-4-13 0 15,4-22 0-15,0 1-2 16,-8-4 1-16,-10-3-1 15,-7 6 0-15,-7 1-1 16,0-1 0-16,-7 3-2 16,4 10 1-16,3 10-2 15,-7 18 0-15,3 12 1 16,8 23 0-16,3 18 1 16,7 26 0-16,4 21 2 15,3 20 1-15,14 18 1 16,-3 18 0-16,17 11 0 15,1 8 0-15,10-11 1 0,-11-7 0 16,0-23 0-16,-17-17 1 16,-4-20 0-16,-3-15 0 15,-7-20 0-15,-8-21 0 16,-10-9-1-16,-21-10 0 16,-21 0-2-16,-25 0 1 15,-14 6-1-15,-18 10 0 16,-7 6 0-16,-14 3 0 15,-4 3-1-15,15 7 0 16,0 6-2-16,-1-1 0 16,12 11-1-16,16-4 0 0,23 6 0 15,20-6 0-15,18 0 2 16,13-6 0-16,19-10 3 16,17-5 1-16,15-23 1 15,24-13 0-15,24-27 0 16,36-16 0-16,-3-19-1 15,24-22 1-15,21-13-1 16,-13 7 0-16,2 9-1 16,-13 12 0-16,-18 17-1 15,-28 15 1-15,-22 15-1 32,-24 14 1-32,-14 11-1 0,-28 20 1 0,-33 18-1 15,-27 17 1-15,-21 21 0 16,-40 34 0-16,-38 26-1 15,-21 21 1-15,-11 26-1 16,10 6 1-16,12 0-3 16,10-10 1-16,6-5-8 0,12-20 1 15,13-25-9-15,19-28 0 16</inkml:trace>
  <inkml:trace contextRef="#ctx0" brushRef="#br2" timeOffset="-173684.42">15695 11078 39 0,'4'-3'19'0,"3"13"-16"15,0-7 20-15,-4-3-23 0,1 3 1 16,3 0 2-16,3-3 0 16,5 0-2-16,6-6 0 15,7 3 3-15,7-13 1 16,8-9-1-16,13-13 1 0,7-12-2 16,1-3 0-16,7-10-1 15,10-9 0 1,3 0-1-16,8-7 0 15,7-5-1-15,-11-1 1 0,7-9-1 16,1 6 0-16,-1 4 0 16,4-4 0-16,-8 3 0 15,-3 4 0-15,8 12-1 16,10 9 1 0,14 10-1-16,-15 6 0 15,8 9 0-15,0 7 0 16,56 13 0-1,-27 11 0-15,-5 11 0 16,-10 15 1-16,0 12-1 16,-7 13 1-16,-14 10 0 15,0 15 0-15,-4 0 0 16,0 9 0-16,-3 4 0 0,0 12 0 16,-14 0 0-16,-1 1 0 15,1 11 0-15,-7 1 1 16,-8 3-1-1,1 6 1-15,-8-3 0 0,-6 3 0 16,-4-6 0-16,-4-9 1 16,-7 2 0-16,-10-8 0 15,-11-1-1-15,-10-3 0 16,-4-6 0-16,-7 6 1 16,-4 0-2-16,-6 3 1 0,-4-6-1 15,-4 3 0-15,0-3 0 16,1 3 0-16,3-9 0 15,-1-1 0-15,8-8 0 16,4-1 1-16,6 3-1 16,19-2 0-16,6 5 0 15,11-9 1-15,3 10-1 16,21-1 1-16,11-12-1 16,22 3 1-16,-1-3-1 15,32-6 1-15,14 0-1 16,11-4 0-16,17-8 0 15,18 2 1-15,-3-9-1 16,13-7 0-16,-3-2-1 16,14-4 1-16,18-3 0 15,-14-9 0-15,3-6-1 16,-10-7 1 0,6-3-1-1,8-6 1 1,-18-3-1 31,11-7 1 0,-1 4 0-47,5-1 0 0,-8-2 0 15,0-4 0-15,3 13 0 0,12 3 0 0,-5 0 0 0,-2 0 1 0,-8 3-1 0,0 0 0 0,7 4 0 0,-14-1 0 0,11 6 0 0,10 1 0 16,-14 6 0-16,4 6 0 0,-18 0-1 0,3 3 0 0,1 4 0 0,-15 8 0 0,-10 4 0 15,-7 10 1-15,-4 5-1 16,-10-2 0-16,-32 12 1 16,-7 0 0-16,-11 9-1 15,-14 7 1-15,-6 6 0 16,-12 6 0 15,-10 0-1-31,-7 6 1 0,-4 1 0 0,-3-4 0 31,-3 4 0-31,-5-7 0 16,-2-12-5-16,-5-10 0 16,-9-28-11-16,2-6 1 0</inkml:trace>
  <inkml:trace contextRef="#ctx0" brushRef="#br2" timeOffset="-173040.18">29214 15603 29 0,'3'41'14'0,"4"0"1"0,-3-32 10 0,-1 4-22 16,4 3 0-16,4 9 4 15,3 6 0-15,4 10-8 16,3 6 0-16,0 3 5 16,0 13 1-16,-3 6-3 15,-4-7 1-15,-4-5-3 16,-3-4 1-16,-3-9-2 16,3-6 1-16,-3-10 0 0,3-9 1 15,7-10 0-15,3-12 0 16,8-10 0-16,7-9 0 15,14-12 0-15,14-7 0 16,14-12-1-16,3-4 1 16,-3 1-1-16,-7 3 1 15,0 6-1-15,-17 9 0 16,-11 10-1-16,-11 3 1 16,-18 6-1-16,-17 6 1 15,-10 7 0-15,-22 6 1 0,-21 3-1 16,-35 0 1-1,0 7 0-15,-15-4 0 0,-3-3-5 16,-17-3 0-16,10-6-12 16,-7-16 1-16</inkml:trace>
  <inkml:trace contextRef="#ctx0" brushRef="#br2" timeOffset="-171584.75">24680 11141 43 0,'36'-25'21'0,"-19"9"-5"0,-13 7 21 16,-8-7-34-16,-3-3 1 16,-3-3-1-16,-8 1 1 15,0 2-6-15,-6 3 0 16,-1 4 4-16,0 8 0 15,-3 14-2-15,-4 9 1 0,-3 3-1 16,0 3 0 0,-4-3-1-16,7-4 1 0,4 1-2 15,7-6 0-15,7-4 0 16,7 1 1 62,14-4-1-78,14 3 1 0,14 1 1 31,0-4 1-15,22-3 1 0,-1-6 0-1,1-10 2 32,-8-2 0-47,-7-1 0 0,-6-9 0 16,-12-3-1-16,-9-4 1 15,-8-5-2-15,-7-1 0 16,-7 7-2-16,-15 6 1 0,-9 6-1 0,-5 9 0 0,5 7 0 0,-5 13 0 0,1 5 0 0,0 7 0 0,7 22 0 0,13 0 0 0,12 0 0 16,13-9 0-16,1-10 1 0,17-16 1 0,11-12 0 0,0-7 1 0,-4-15-1 0,-3-12 0 0,-11-4-2 0,-10 0 0 15,-11 0-10-15,-11 10 0 16,-10 3-12-16,0 15 1 0</inkml:trace>
  <inkml:trace contextRef="#ctx0" brushRef="#br2" timeOffset="-170338.27">28952 9059 42 0,'4'-6'21'0,"-8"3"-7"0,8-7 22 0,-4-2-34 15,7-4 0-15,-7 0 1 16,0 1 1-16,0 5-5 16,-11 4 0-16,-3 9 3 0,-3 10 0 15,-8 5-2-15,0-2 0 16,1 9-1-16,-1 10 0 16,4-1-1-16,7 1 0 15,7 2 1-15,7-2 0 16,14 2 0-16,10-12 1 15,5-12 2 1,-1-13 1 0,7-6 1-16,0-13 1 0,1 0-1 15,-8-12 0-15,-3-4-1 0,-8 7 1 0,-6-3-2 16,-8-7 0-16,-10 0-2 16,-10 1 0-16,3 9-1 15,-8 2 1-15,-2 11-2 16,-12 12 1-16,1 12-2 15,0 13 1-15,0 6-1 16,3 7 1-16,7 2-1 16,4 4 0-16,10-3 1 15,11-1 1-15,15-2 0 16,9-4 0 31,8-15 2-47,0-10 0 0,3-6 2 0,4-6 1 31,3-10-1-31,-7-15 0 16,-6-7 0-16,-8 4 1 0,-7-7-3 0,-7-6 1 15,-11 9-2-15,-3 4 0 16,-7 6 0-16,-3 9 0 0,3 0-1 0,-1 13 1 16,1 9-2-16,-3 6 0 0,-5 10 0 0,8 3 0 15,4 3 0-15,-1 6 0 16,8 10 0-16,6 3 1 15,4 3 2-15,7 0 0 16,18-3 1-16,3-3 1 47,1-22 0-31,-1-10 1-16,-3-15-1 0,-4-7 0 15,-10-9-1 1,-8-6 0-16,-10-3-3 0,-7-4 0 0,-11 10-8 0,-10 0 0 0,-4-3-11 0,-6 6 0 0</inkml:trace>
  <inkml:trace contextRef="#ctx0" brushRef="#br2" timeOffset="-169287.69">29210 13402 47 0,'42'-85'23'0,"-28"-21"-9"0,-10 56 23 15,-8-13-35-15,-6-12 0 0,-8-13 0 16,-10-6 1-16,-14-10-4 16,-4 16 0-16,-11 4 2 15,-17 5 1-15,-17 20-2 47,-19 21 0-31,1 26 1-16,-22 15 0 0,-17 31-2 31,11 26 1-31,-5 24-2 16,1 20 1-16,-7 18-1 0,25 26 1 0,13 2-2 15,12 4 1-15,9 6 0 0,22 6 1 0,18-6 0 0,24 3 0 0,25 3-2 16,18-9 1-16,38-7 0 15,50-8 0-15,39-23-1 16,42-31 0-16,28-45 1 16,18-33 1-16,0-26 1 0,-15-12 1 15,-24-22 1 1,-38-13 0-16,-29-25 1 0,-22-9 1 16,-27-28 0-16,-29-35 1 15,-24-19-1-15,-21-19 1 16,-36-9-2-16,-35-9 1 15,-28 6-4-15,-25 16 0 16,-25 15-7-16,-7 38 0 16,-10 18-10-16,-7 42 0 15</inkml:trace>
  <inkml:trace contextRef="#ctx0" brushRef="#br2" timeOffset="-168356.64">25224 13085 34 0,'84'-47'17'0,"-13"-116"9"0,-61 135 18 16,-10-22-43-16,-10-3 0 16,-18-4-1-16,-25 1 1 15,-11 12-2-15,-24 9 1 16,-14 23-1-16,-15 21 1 15,-3 19-3-15,-17 13 1 16,-11 19-3 15,10 2 0-31,-3 23-3 16,7 12 0 15,17 10-1-15,12 12 1-16,23 13-2 15,26 34 1-15,21 10 4 0,10-45 1 0,39 79 6 0,25-28 1 0,17-25 4 0,26-32 0 16,37-24 4-16,26-35 0 0,35-26-2 0,21-43 1 0,18-28-5 16,7-38 0-16,-29-25-3 15,-31-13 1-15,-35-18-4 16,-50-13 0-16,-46-3-13 16,-35-16 0-16,-46-12-1 15,-42-4 0-15</inkml:trace>
  <inkml:trace contextRef="#ctx0" brushRef="#br2" timeOffset="-165248.49">18807 13339 3 0,'0'13'1'0,"-4"-4"8"16,4-9-12-16,0 0 5 15,0 0 0-15,-3 0 1 16,3 0 0-16,0 0-4 15,0 0 1-15,0 0 3 16,-4 0 0-16,0 3-1 16,4 1 1-16,0-1 0 15,0 0 0-15,0 0 0 16,0 0 1-16,0-3 0 16,0 0 0-16,0 0 0 15,4-6 0-15,3 0 0 0,0-1 0 16,4 1-2-16,-1 0 1 15,4-4-1-15,1 4 1 16,-1 3-1-16,3-7 0 16,1 1 1-16,3 0 0 15,4-4-1-15,-8 4 1 16,-2-4 0-16,2 7 0 16,1-3-2-16,3 2 1 15,0 1-1-15,0-3 1 16,4 5-1-16,0-2 1 15,-1 0-1-15,1-4 1 0,0 1 0 16,-1 3 0-16,1-4-1 16,0 4 0-16,3 0 0 15,0 0 0-15,4-7 0 16,0 0 0-16,3 1-1 16,-3-10 1-16,-4 6 0 15,0-3 1-15,4 1-1 16,3 2 0-16,4 3 0 15,-4 4 0-15,1 3-1 16,2 0 1-16,-2 2-1 16,3 1 1-16,3-6-1 15,0 3 1-15,4-4 0 16,-7 1 0-16,-4-4 0 16,-3 1 1-16,7-1-1 15,0 4 0-15,3-4 0 0,-7 1 1 16,4-1-1-16,0 1 0 15,7-4 0-15,-1 0 0 16,5 0 1-16,3 1 0 16,-7-1 0-16,-8 0 0 15,8 1-1-15,4-1 1 16,-1 4-2-16,0-1 1 16,4-3-1-16,7 1 1 15,0-1-1-15,0-3 0 16,-7 0 0-16,4-3 0 15,3 0-1-15,0-3 1 32,0-3 0-32,7 0 0 0,3 6-1 0,8 3 1 0,-15-3 0 15,1-6 0-15,6 0 0 16,-3-4 0-16,0 4 0 16,7 0 0-16,4-7 0 15,-4 1 0-15,-10-1 0 16,3 4 0-16,7 0-1 15,0 3 1-15,0-4 0 16,4-2 0-16,-1 2 0 16,-3-2 0-16,-14 6 0 15,4-4 0-15,6 4 0 16,-6 0 0-16,6-4 0 16,-3 1 0-16,4 3 0 15,-4 6 1-15,-4-3-1 16,-10-7 0-16,7 4 0 0,0 0 0 15,4 0 0-15,-8 3 0 16,4 0 0-16,0 3 0 16,0 3 0-16,0 0 0 15,-10-3 0-15,-1 0 0 16,4-3 0-16,7-3 0 16,-7 6 0-16,0 0 1 15,0-3-1-15,-1-10 1 16,1 4-1-16,0-3 1 15,-3 5 0-15,-4 1 0 0,-8 0-1 16,8-4 0-16,0 4 0 16,3-3 0-16,1 0 0 15,3-1 0-15,0 4 0 16,7-3 1-16,3 2-1 16,-10-2 1-16,11 3-1 15,3 9 0-15,-4 0 0 16,4-3 1-16,4 0-2 15,3-6 1-15,-4-6 0 16,-6 2 0-16,6 4 0 16,1-3 0-16,-1-7 0 15,1 3 0-15,3 1 0 16,0 0 1-16,-3-4 0 16,-1 7 0-16,1-1-1 15,3 1 1-15,0-1-1 16,4 4 1-16,3-3-1 0,3-4 0 15,-13 1 0-15,3 3 0 16,0-4 0-16,0 7 0 16,4 9 0-16,3-6 1 15,-3-6-1-15,-11-1 1 16,0 1-1-16,7 3 0 16,0 3 0-16,0-4 1 15,7 1-1-15,0 0 1 16,-7-4-1-16,-7 1 0 15,7 6 0-15,-3 3 0 16,0-6 0-16,6-3 0 0,4-4 0 16,-3-3 0-16,-11 10-1 15,3-3 1-15,5-4 0 16,-1 1 1-16,7-1-1 16,-4 1 1-16,1-4-1 15,-7 1 0-15,3-4 1 16,7 0 0-16,-4 7-1 15,12-1 0-15,-1 1 0 16,-4-4 1-16,-9 3-1 16,6 4 0-16,0 3 0 15,7-3 0-15,0-7 0 16,0-3 1-16,-10 3-1 16,3 1 0-1,60-23-1 1,-14 10 1-16,-21 6 0 15,-4 7 0-15,1-1 0 32,3 3 0-32,-4 1 0 0,0-4 0 0,-14 7 0 0,1-4 0 15,6-12 0-15,-4 0 0 16,5 7 0-16,-1-1 0 16,-7 0 0-16,7 0 0 15,1 4 0-15,2 8 1 16,5-5-1-16,-1-4 0 15,-7-2 0-15,4-4 0 0,-4 9 0 16,4-2 0 0,0-7 0-16,-4-3 0 0,-7 6-1 15,4 3 1-15,-4 4 0 16,0-1 0-16,-3 1 0 16,3-4 0-16,-10 13-1 15,-15-3 1-15,1-7-1 16,-1 4 1-16,-3 0-1 15,-7-1 0-15,-3 4-1 16,-1 3 1-16,-7 3-2 16,-3 3 1-16,-7 13-3 15,-4 3 1-15,-7 0-4 16,-7-4 0-16,-6 1-13 16,-8 0 1-16</inkml:trace>
  <inkml:trace contextRef="#ctx0" brushRef="#br2" timeOffset="-161058.85">2910 3427 17 0,'163'13'8'0,"94"12"-7"0,-190-22 8 15,32-3-9-15,14 3 0 16,14-3 0-16,14 0 1 0,18 0-1 15,10 9 1 17,22 1 2-32,20-1 0 0,4 4 2 0,4-4 1 0,-21 1 1 15,3-7 0-15,-39 0 2 16,-21-3 0-16,-31 9-2 16,-26-3 0-16,-34-2-3 15,-29 8 1-15,-42 1-3 16,-29-7 0-16,-56-3-4 15,-28-3 0-15,-42 0-1 16,-32-6 1-16,-25 0 0 16,-21-4 0-16,-14 4 2 15,3-4 0-15,8 1 3 16,6 18 1-16,22 1 0 16,24 2 1-16,33-2 0 15,34 2 0-15,36-2-1 16,24 2 1-16,57-2-4 0,46 2 1 15,59 7-3-15,68 3 1 16,45 0-3-16,47 6 1 16,42-3-3-16,10-3 0 15,-3 3 1-15,-18-9 1 16,-25-3 0-16,-41-7 0 16,-51 3 2-16,-45-9 0 15,-32 3 1-15,-45 4 0 16,-61-23 1-16,-39-9 0 15,-63-6 0-15,-35-13 1 0,-57 0-1 16,-42-13 1-16,-7 13 1 16,-21 0 0-16,10 1 0 15,1 8 0-15,20 10 0 16,57 3 1-16,25 6-1 16,38 7 1-1,46 6-4 1,43 6 1-16,28 6-9 15,49 7 1-15,43 3-11 16,38-13 1-16</inkml:trace>
  <inkml:trace contextRef="#ctx0" brushRef="#br2" timeOffset="-160098.89">30678 2395 53 0,'158'-22'26'0,"-6"22"-19"0,-120-12 26 15,-4-10-32-15,-3-6 0 16,-11-13-1-16,-18-16 1 16,-27-15-2-16,-37-12 0 15,-27-10 1-15,-28 6 0 16,-40 0-1-16,-16 6 0 15,-33 10 0-15,-3 10 1 0,-29 21 0 16,4 10 0 0,-31 15 0-16,3 16 0 0,-18 28 1 15,18 32 0-15,10 27 0 16,40 39 0-16,48 28-1 16,47 49 1-16,52 20-1 15,71 37 1-15,64 16-1 16,59 13 1-16,46 2-1 15,54-27 1-15,13-20-1 16,32-37 1-16,7-50-1 16,15-38 1-16,6-47-1 15,-10-62 0-15,7-38 1 16,-29-48 0-16,-24-46 0 16,-42-50 1-16,-47-39-1 15,-52-49 1-15,-74-16-1 0,-50 0 0 16,-81 0-2-1,-42 10 1-15,-53 34-1 0,-71 34 1 16,-20 19-1-16,-33 29 0 16,-35 15-1-16,-42 28 0 15,-32 38-10-15,-39 22 0 16,-31 22-5-16,17 7 1 31,487 18 16-15,0 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43:49.48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7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26T14:45:18.066"/>
    </inkml:context>
  </inkml:definitions>
  <inkml:trace contextRef="#ctx0" brushRef="#br0">2960 3531 17 0,'32'-10'8'0,"17"4"-6"15,-38 3 8-15,17 3-10 16,0 0 1-16,18-3-2 16,10 3 0-16,22 0 0 15,7 3 0-15,31-3 0 0,15 0 1 16,20 9 0-16,26-3 0 15,10 1 1-15,21 2 0 16,25 4 1-16,6 2 0 16,12-2-1-16,3-7 1 15,-4 0-1-15,-70-2 0 16,88-4-1-16,-28 6 1 16,-3-12-1-16,-8 2 0 15,-24 4-1-15,-22 0 1 16,-21-9-1-16,-21 0 0 0,-28-1-5 15,-28 4 1-15</inkml:trace>
  <inkml:trace contextRef="#ctx0" brushRef="#br0" timeOffset="494.89">1894 3587 48 0,'-38'-6'24'0,"38"6"-30"0,0 3 51 16,0-6-45-16,10-4 0 16,8 1-5-16,3-6 0 15,18 2 2-15,14-2 0 16,24-1-6-16,22 13 1 16,25 0-1-16,34 3 0 15,8 7 6-15,28 8 0 16,21 1 5-16,15-3 1 15,20 12 5-15,18-12 0 16,0 0 1-16,11-1 1 0,-7 1-3 16,13-7 0-16,-13 4-3 15,-4-13 1-15,-21 0-4 16,-7-6 1-16,-18-10-2 16,-28-3 0-16,-10 0-4 15,-25-6 0-15,-18-9-6 16,-14 5 1-16,-25 4-6 15,-24 0 0-15</inkml:trace>
  <inkml:trace contextRef="#ctx0" brushRef="#br0" timeOffset="1005.03">2134 3637 46 0,'0'22'23'0,"29"-3"-29"0,-19-16 40 0,4 3-34 16,22-3 0-16,6 1-3 15,7 2 1-15,18-3 1 16,18-3 1-16,14 0-1 15,17 0 0-15,4 3 0 16,18-3 0-16,13 3 3 16,8-3 0-16,21 0 1 15,11 0 0-15,20-3 0 16,22 0 1-16,7-6-1 16,17-1 1-16,22 4-2 15,7-10 0-15,17 4-2 16,-10-1 0-16,3 4-4 15,-17 6 0-15,-7 3-11 16,-29 0 1-16</inkml:trace>
  <inkml:trace contextRef="#ctx0" brushRef="#br0" timeOffset="4564.56">11310 3509 19 0,'4'-16'9'0,"-1"13"-6"15,-3 3 9-15,7 0-11 16,4 9 0-16,6 4-2 0,1 18 1 16,3 13-2-16,11 6 1 15,-4 0-2-15,-3 4 1 16,-4-10-2-16,-3-4 1 15,-4-5 0-15,0-4 1 16,0-12 0-16,-3-13 0 16,-4-12 0-16,-4-3 1 15,-3-20-2-15,-3-11 1 16,-8-4-1-16,8-3 1 16</inkml:trace>
  <inkml:trace contextRef="#ctx0" brushRef="#br0" timeOffset="6081.56">11621 3436 13 0,'24'0'6'0,"19"32"-5"0,-29-20 14 0,3 20-16 16,4 2 1-16,1 4-2 16,-1-4 0-16,0-2 2 15,-3 5 0-15,3-2-1 16,0-10 0-16,4-3 0 16,-4-3 0-16,3-7 1 15,-9-9 0-15,-5-9 1 16,-6-13 0-16,-4-9 0 15,0-13 0-15,-7-6 1 16,0 0 0-16,0-6 1 16,3 6 1-16,0 6-1 15,8 13 0-15,3 3 0 16,7 12 1-16,7 13-1 16,11 19 0-16,3 0-2 0,1 15 0 15,2 7-1-15,1 0 0 16,-3-3-1-16,-1-4 0 15,-3 0-1-15,-8-15 0 16,-3-6 0-16,-3-1 0 16,-4-8 0-16,-3-4 1 15,-4-13 0-15,0-3 0 16,-4-3 0-16,1-12 1 16,-1 0 1-16,5 3 0 0,-1 2 1 15,0 8 0-15,0 2 0 16,7 7 0-16,0 2 0 15,7 14 0-15,4 8-2 16,3 7 1-16,7 13-2 16,1-1 1-16,-5-2-1 15,-2-1 1-15,-1 0-1 16,-4-9 1-16,-2-6 0 16,-8-4 0-16,0-8-1 15,-4-4 1-15,1-7-1 16,0-5 1-16,-1-1-1 15,4-6 0-15,4 4 1 16,0-1 0-16,3 3 0 16,0-5 0-16,-3 2 1 15,-1 0 0-15,1 4 1 16,-4-4 0-16,4 10-1 0,3 3 1 16,7 6-1-1,4 9 0-15,10 1 0 0,0 6 0 16,4 3-1-16,4 6 0 15,-1-3-1-15,-3 3 1 16,-7-9-1-16,-8-3 1 16,-2-7-1-16,-5-6 1 15,-6-6-1-15,-4-13 0 16,-7-2 1-16,0-7 0 16,0-7 0-16,0-2 0 15,0 9 0-15,4-4 0 16,7 14 0-16,6 5 0 0,15 10 0 15,10 3 0-15,8 4 0 16,3 8 0-16,3-2 0 16,-3 6 0-16,4-4 0 15,-1 4 0-15,4-9 1 16,-3-1 0-16,-4 0-1 16,-4-9 1-16,-3-3-1 15,0-6 1-15,-3-1-1 16,-1-8 1-16,0 5-1 15,1 1 0-15,3 2-1 16,7 1 1-16,-4 9 0 16,0 0 0-16,4 9 0 15,-7 1 0-15,4 2 0 16,-11 4 1-16,-8-1-1 16,-6 1 1 15,0 0-1-31,0 6 1 0,-4-3-1 15,-3-7 1 1,-4 1-1-16,0-4 0 0,-3 1 0 16,-4-10 0-16,-4-10-1 0,1 1 1 0,-1-4 0 0,5 4 0 15,-1-4-1-15,3-2 1 16,1-1 0-16,0 0 1 78,-1-9-2-15,1 0 1-48,7-3 0 1,-4 3 0-16,0-4 0 0,-3-2 0 0,-1 3 0 0,4 0 0 0,1 3 0 0,2 3 0 0,1 6 0 15,0 7 0-15,-4-1 0 0,0 10 0 0,0 10 0 0,4-7 0 0,-4 6 0 0,4 4 1 0,-4-1-2 0,4-2 1 0,-4-1-1 16,3 0 1-16,5 4-1 0,-5-1 0 0,8 4 0 0,-4-6 1 16,4 8-1-16,-4 1 1 0,4 9-1 15,0-2 1-15,-1 5 0 16,-2 6 0-16,-5-2 0 16,-2-4 0-16,-8-6-1 15,-4 1 1-15,-6-14 0 16,-8-9 0-1,-6-9-1-15,-4-13 1 0,-4-3 0 0,-3-6 0 16,0-7-1-16,-1-8 1 16,1 5-1 15,0-3 0-15,0-3-2-16,3 10 0 15,4-4-4-15,0 13 0 16,0-3 0-16,0-4 0 0</inkml:trace>
  <inkml:trace contextRef="#ctx0" brushRef="#br0" timeOffset="7740.23">11515 3490 18 0,'42'-10'9'0,"-31"-8"2"0,-8 11 10 0,4-2-18 15,0-7 0-15,0 0 1 16,4 1 0-16,3 2-6 16,7 10 1-16,7 6 2 15,11 19 1-15,0 16-4 16,7 15 1-16,10 22-2 15,18 4 1-15,-3 9-1 0,-1-16 1 16,-6 0-1-16,-8-22 1 16,-13-12 1-16,-4-20 1 15,-11-8-1-15,-4-16 1 16,-6-16-1-16,-4-7 1 16,-7-14-1-16,4-11 0 15,-1 4 0-15,5 3 1 31,2 3-1-31,11 6 1 47,8 10 1-47,6 6 0 0,7 19 0 0,8 13 0 32,10 8-1-32,-4 17 0 0,4-4-1 0,8 4 1 0,-1-10 0 15,-11 0 0 1,-3-13 0-16,-3 1 1 0,-5 0 0 0,-2-7 0 15,-8-6 0-15,-3-13 0 0,-7-2-1 0,-4-7 1 0,0 0 0 16,0 0 0-16,-10 3 0 16,0 0 1-16,3 7-1 15,0-4 1-15,4 6 0 16,-1-5 0-16,5 5-1 16,-1 1 1-16,0 0-2 15,0-1 1-15,-3 1-1 16,0 3 0-16,-1 12-1 0,1-3 0 15,0 6 0-15,-1 10 1 16,5 6-1-16,-1 10 1 16,7 2 0-16,-3 17 0 15,-4 5 0 1,4 7 0-16,-4-3-1 0,-7-13 1 16,-7-19-1-16,-10-9 0 15,-4-31-1-15,-11-22 1 16,-13-20 0-16,-19-15 0 15,-3-18 0-15,-3-4 1 16,7 6-1-16,3 10 1 16,7 10-1-16,11 18 1 15,14 6 0 1,10 16 0 15,15 19 1-15,10 12 0-16,15 10 1 0,6 16 1 15,7 12-1-15,19 12 1 0,6 4 0 0,7 3 0 0,0 3-1 0,-14 6 0 0,0-18-1 16,-3-1 1-16,-8-12-1 16,-10-13 0-16,-7-9-1 15,-7-22 1-15,-14-6-2 16,-8-13 1-16,-6-9-1 16,-15-7 0-16,-3-12 0 15,-7-3 0-15,0 3 0 16,7 6 1-16,0 10 0 15,7 6 1-15,7 9-1 16,11 16 1-16,13 16-1 0,8 9 1 16,7 6-1-16,3 10 0 15,4 6 0 1,-10-15 0-16,-8-4 0 47,-3-3 0-32,-8-6-1 17,-2-10 1-32,-8-6-1 15,-4-15 0-15,-6-13 0 0,-8-13 1 0,-6-15-3 0,-1-7 1 0,4 4-1 0,3-4 1 0,4 13 0 16,11 13 1-16,3 5-1 0,7 4 1 0,18 16 1 0,18 21 0 0,6 14-2 16,15 8 1-16,-1 4-5 15,1 6 1-15,0-4-3 16,6-2 0-16</inkml:trace>
  <inkml:trace contextRef="#ctx0" brushRef="#br0" timeOffset="12911.27">3362 4957 41 0,'7'-28'20'0,"4"25"-8"0,-11 3 20 0,0-3-28 16,-7 0 0-16,3 3 2 15,-14 3 1-15,-3-3-9 16,-18 12 1-16,-3 7 5 16,3 0 0-16,-10 15-3 15,-4 1 0-15,-7 18-3 16,11 1 1-16,-1 5-2 16,4 10 1-16,8 0 0 15,13 3 0-15,0-15 1 16,15-10 0-16,6-6 0 0,15-7 1 15,10-9-3-15,18-12 0 16,3-13-7-16,4-7 0 16,14-15-5-16,10-3 1 15</inkml:trace>
  <inkml:trace contextRef="#ctx0" brushRef="#br0" timeOffset="13288.42">3496 5349 37 0,'11'-9'18'0,"-1"9"-13"0,-10 0 30 15,0 6-32-15,0 4 1 16,0 5 0-16,-10-2 1 0,-1-1-7 16,-7 4 1-16,-3 0 3 15,4 6 1-15,-5 0-2 16,1-4 1-16,-3 7-2 16,9-3 1-16,5-3-1 15,-1-3 0-15,4 0-1 16,7-10 1-16,7-3-1 15,4-6 0-15,10-10 0 16,-3 1 0-16,6-13 0 16,-2 0 0-16,2 0 1 15,-3 6 0-15,-6 0-1 16,2 6 1-16,1 4 0 16,-8 6 0-16,8 9 0 15,-7 7 0-15,-1-1 0 16,1 4 0-16,-1 6 0 15,1 0 0-15,-4 3-4 16,-3 0 1-16,6-3-7 16,8-10 1-16,-4-5-5 0,3-14 1 15</inkml:trace>
  <inkml:trace contextRef="#ctx0" brushRef="#br0" timeOffset="13541.83">3905 4659 47 0,'0'22'23'0,"4"-6"-22"0,-4-10 45 16,0 13-44-16,-4 6 0 0,-3 22 0 15,4 3 1-15,-4 19-5 16,7 10 0-16,0 9 0 15,0 3 0-15,7-13-4 16,3-6 0-16,-6-9-5 16,3-13 0-16,3-12-4 15,1-20 0-15</inkml:trace>
  <inkml:trace contextRef="#ctx0" brushRef="#br0" timeOffset="13901.87">4385 5302 49 0,'-7'3'24'0,"7"-6"-24"0,-4 3 47 15,-6 0-47-15,-1 0 0 16,-6 0 0-16,-1 7 0 16,-3 2 0-16,0 0 1 15,3 20-1-15,4 5 1 0,-4-6 0 16,8 7 0-16,10 2 0 16,0 7 0-16,0-12-1 15,10-1 1-15,11-9-1 16,11-13 1-16,3-9-2 15,4-9 1-15,4-7-6 16,-5 1 1-16,-9 2-11 16,-8 4 0-16</inkml:trace>
  <inkml:trace contextRef="#ctx0" brushRef="#br0" timeOffset="14533.19">5465 4653 48 0,'-22'25'24'0,"8"3"-18"15,14-12 35-15,-7-6-39 16,4 8 1-16,3 17 0 0,0 2 1 16,0-2-5-16,0 15 0 15,3 19 2-15,-3 6 1 16,-3 4-4-16,3-10 1 15,-14-10-5-15,3-8 1 16,0-20-8-16,-3-12 0 16,0-22-4-16,4-16 1 15</inkml:trace>
  <inkml:trace contextRef="#ctx0" brushRef="#br0" timeOffset="15178.49">2522 6045 43 0,'0'13'21'0,"60"-16"-16"15,-28-3 39-15,25 2-39 16,34-8 0-16,29-4 4 16,39-3 0-16,28-15-12 15,35-13 1-15,15 0 7 16,24 9 0-16,-11 1-4 15,4-1 1-15,-39 3-5 16,-10 4 0-16,-32 3-5 16,-25 3 0-16,-21 6-10 15,-18 3 1-15,-38 7-1 16,-22 6 0-16</inkml:trace>
  <inkml:trace contextRef="#ctx0" brushRef="#br0" timeOffset="16743.14">7112 5020 44 0,'-11'28'22'0,"11"29"-20"15,0-45 23-15,-7 23-25 16,0 12 0-16,0 22 0 16,4 0 0-16,-1 6-1 15,4-12 0-15,-7-16-5 16,7-10 0-16,7-18-6 0,7-19 1 15</inkml:trace>
  <inkml:trace contextRef="#ctx0" brushRef="#br0" timeOffset="17014.14">7133 4917 28 0,'-21'12'14'0,"21"4"-4"0,0-16 20 0,0 0-24 15,0 0 0-15,4-10 4 16,3 4 1-16,7 0-13 16,10-7 0-16,15-6 9 15,14-2 0-15,4-1-5 16,3 3 0-16,7 0-8 15,-7 6 1-15,-11 1-12 16,-10-4 1-16</inkml:trace>
  <inkml:trace contextRef="#ctx0" brushRef="#br0" timeOffset="17220.62">7183 5324 62 0,'10'6'31'0,"18"-15"-38"0,-14 3 52 15,4 3-46-15,3 0 1 16,-3 3-6-16,3 0 0 16,0 3-5-16,0-6 1 15,-6-4-6-15,6-2 0 16</inkml:trace>
  <inkml:trace contextRef="#ctx0" brushRef="#br0" timeOffset="17433.84">7648 5509 38 0,'-3'47'19'0,"-1"-31"-19"0,4-10 33 0,0 4-33 16,0-7 0-16,0 0 0 16,0-3 0-16,7-6-5 15,0-4 0-15,4-2-6 16,3-10 0-16</inkml:trace>
  <inkml:trace contextRef="#ctx0" brushRef="#br0" timeOffset="17631.02">7549 5315 46 0,'-7'9'23'0,"36"-6"-26"0,-29-3 40 16,3-3-37-16,8 0 0 15,3-3-4-15,7 3 1 16,0-7-8-16,-3 1 1 15,7-4-3-15,-1-2 1 16</inkml:trace>
  <inkml:trace contextRef="#ctx0" brushRef="#br0" timeOffset="17956.74">7948 5588 46 0,'-7'34'23'0,"0"7"-25"15,7-35 47-15,0-3-45 16,-4 0 0-16,1-6 1 16,-1-6 1-16,1-10-2 15,3-3 0-15,-7 6 1 0,7-2 0 16,7-4 0-1,-4 0 1-15,4 6-1 0,8 3 1 16,-1 1-2-16,3-1 1 16,8 10-5-16,3 0 0 15,-7-6-11-15,8-1 1 16,-1-5-2-16,4-4 1 16</inkml:trace>
  <inkml:trace contextRef="#ctx0" brushRef="#br0" timeOffset="18269.84">8548 5268 36 0,'-4'25'18'0,"-13"0"-16"0,3-19 34 0,-4 4-35 15,-7 2 0-15,-3 10 0 16,3 0 0-16,-10 0-2 15,10 0 1-15,4-6-1 16,7-1 1-16,3 1-1 16,8-3 0-16,-4-4 0 15,14-3 1-15,4 0 0 16,10-2 0-16,7-1 2 16,4 0 0-16,3 6 0 15,-3-9 0-15,-15 7-1 16,1-1 0-16,-11 10-2 0,-11 2 1 15,-10 4-7-15,-7 0 1 16,-3-3-7-16,-1-6 0 16</inkml:trace>
  <inkml:trace contextRef="#ctx0" brushRef="#br0" timeOffset="18556.07">9006 4556 45 0,'-17'41'22'0,"-26"59"-26"0,33-69 38 0,-1 26-34 16,-13 15 0-16,9 6-1 15,1 10 1-15,7 0 0 16,-7-10 0-16,7-9-2 16,4-25 0-16,3-19-3 15,0-12 0-15,0-13-7 16,-4-10 1-16</inkml:trace>
  <inkml:trace contextRef="#ctx0" brushRef="#br0" timeOffset="18721.74">8565 5224 66 0,'50'0'33'0,"91"-38"-42"16,-92 23 66-16,11-11-60 0,0-5 1 16,-7 0-13-16,4 12 1 15,-15-9 4-15,-7 12 1 16</inkml:trace>
  <inkml:trace contextRef="#ctx0" brushRef="#br0" timeOffset="19399.25">10823 5007 49 0,'-17'10'24'0,"20"2"-15"16,-3-12 33-16,0 0-40 16,0 0 0-16,4-3 1 15,-1 0 0-15,4 0-4 16,0 0 0-16,0 3 0 15,4 0 1-15,3-6-12 16,7 2 0-16,0-11-5 0,18 2 1 16</inkml:trace>
  <inkml:trace contextRef="#ctx0" brushRef="#br0" timeOffset="19640.25">11264 4938 65 0,'-3'44'32'0,"-4"-47"-34"0,7 3 61 0,0 0-59 16,0 0 1-16,0 0 0 15,0 0 1-15,0 3-5 16,0-3 0-16,0 0-6 15,0 0 0-15,0 0-11 16,-7 0 1-16</inkml:trace>
  <inkml:trace contextRef="#ctx0" brushRef="#br0" timeOffset="20328.32">10714 5490 53 0,'0'16'26'16,"0"-10"-27"-16,0-6 39 0,0 0-36 16,7-3 0-16,0-12 0 15,4-1 1-15,-1-3-4 16,1 0 0-16,6-3 2 15,1 3 1-15,10 1-3 16,-3-1 0-16,3 0-3 16,0 10 1-16,1-1-2 15,-8 4 0-15,0 0-2 16,-3 9 1-16,-1 0 1 0,1 0 0 16,-1 6 2-16,1-2 1 15,0 5 1-15,3 4 0 16,-3-3 1-16,3-4 0 15,0 3 0-15,0-2 1 16,0-7 1-16,4-6 1 16,-4-3-1-16,0-4 1 15,-3-2-1-15,0-4 1 16,3-3-4-16,-4-3 0 0,8-9-11 16,-7 3 1-16</inkml:trace>
  <inkml:trace contextRef="#ctx0" brushRef="#br0" timeOffset="21048.79">11839 4948 40 0,'21'-47'20'0,"-17"-16"-16"0,-4 44 29 16,0-3-30-16,-7-6 0 16,-4-3 2-16,-17-1 0 0,-11 7-7 15,-10 7 1-15,-18-1 3 16,-4 6 1-16,1 7-2 15,-11 0 1-15,-11 9-2 16,0 6 1-16,0 10-1 16,4 0 1-16,7 12-1 15,3 4 0-15,1 9-3 16,10-1 0-16,3 5-3 16,8 11 1-16,3 4-1 15,4 15 0-15,6-9 1 16,12 13 0-16,6-7 3 15,14 3 1-15,11-2 4 16,11-17 0-16,14 1 2 16,17-4 1-16,11-2-1 15,10-14 0-15,18-2 0 16,4-10 0-16,7-12-2 0,7-13 1 16,-4-19-2-16,7-6 1 15,4-25-2-15,0-6 1 16,-7-19-1-16,-11-13 0 15,-25 4-2-15,-10-7 0 16,-21 9-2-16,-21 4 1 31,-47-35-14-31,-6 10 0 16</inkml:trace>
  <inkml:trace contextRef="#ctx0" brushRef="#br0" timeOffset="24771.43">11031 2267 12 0,'14'-25'6'0,"-3"-13"-1"0,-7 29 6 0,-4 9-11 16,7 3 1-16,-4-6 3 15,4 3 0-15,-3-7-3 16,-1 1 0-16,1 12 4 15,-4 1 0-15,0-20 1 16,0 13 0-16,0 13-1 16,0 15 0-16,0 0 0 15,0 22 0-15,0 22-3 16,0 1 1-16,0 24-2 16,0 16 0-16,-4 15 0 15,-3 7 0-15,-3-3-2 16,-1 3 1-16,-7-10-1 0,4-15 0 15,4-16-2 1,-1-13 0-16,8-27-9 0,3-14 0 16</inkml:trace>
  <inkml:trace contextRef="#ctx0" brushRef="#br0" timeOffset="25914.59">10851 2170 18 0,'11'-10'9'0,"14"29"-1"15,-11-25 4-15,11 3-10 16,3-7 1-16,7-6 3 15,11 1 1-15,3 2-7 16,4-6 0-16,4 10 5 0,13-13 1 16,11 0-2-16,18 3 1 15,0 1-3-15,14-8 1 16,21-5-1-16,14 3 0 16,4 6-1-16,10-9 0 15,11 2 0-15,-4 1 0 16,11 0-1-16,4-3 0 15,10 9 1-15,14-4 0 16,0 8-2-16,11-1 1 16,-11 6 0-16,3 1 0 15,1 2 0-15,-14 4 0 16,3 3-1-16,3-6 0 0,-27 9 0 16,-4 3 1-16,-11-3 0 15,-7 6 0-15,-17-3-1 16,-18 3 1-16,-11-3-1 15,-3-3 1-15,-15 7-1 16,-6-4 1-16,-11 6-1 16,-3 4 1-16,-15 6-1 15,-6-1 1-15,-8 11-1 16,-7 8 0-16,-3 14 0 16,-7 5 1-16,-1 7-1 15,-2-13 1-15,-5 13 0 16,-3 2 0-16,-3 20 0 15,-1 0 0-15,1 18 0 16,-7-6 0-16,-4 7-1 16,0-19 1-16,0 40-1 0,0-28 1 15,0 38-1-15,0-10 0 16,-4 1 0-16,4-4 1 16,0-15 0-16,0-7 0 31,7-15 0 16,0-10 0-47,-3-18 0 15,-4-14 0-15,0-5-1 0,-4-13 1 16,1 0-1-16,-4-9 1 0,-4 3-1 16,-3-7 1-16,-4 4-1 0,-6-13 1 0,-8 7-1 0,-7-4 1 0,-7-3 0 0,-10-6 0 0,-11-3-1 15,-4-1 1 1,-21 1 0-16,-17-10 0 0,-11 4-1 15,-18 2 1-15,-24 4 0 16,0 6 0-16,-22 6 0 16,-13 1 0-1,-1 5 1 1,-24-9 0 0,7 4 1-16,-25-4 0 0,7 3-1 15,-17-3 1-15,-11 0 0 0,-18-3 0 0,-3 0-1 16,-25 0 0-1,-208-12-1 1,77-7 0-16,47-3-8 16,31-3 0-16,14 0-4 0,43-3 1 15</inkml:trace>
  <inkml:trace contextRef="#ctx0" brushRef="#br1" timeOffset="34155.15">22881 4681 42 0,'7'13'21'0,"-7"-10"-10"16,0 0 21-16,0 0-29 16,0 7 0-16,0 2 1 15,0 13 1-15,4 16-7 16,-1-3 0-16,-3 12 4 15,0 25 0-15,0 16-3 16,4 19 1-16,-4 9-1 16,3 25 0-16,4 13-1 15,0 6 1-15,4 28 0 16,0 10 1-16,3 25 1 16,-4 12 0-16,1 22 0 15,3 13 1-15,-3 16-1 0,3-4 1 16,3 19-2-16,-3 7 1 15,1-7-1-15,-5-91 0 16,4 129 0-16,0-10 0 16,0-2-1-16,1 2 1 15,-5 4-1-15,1 5 1 16,-1-8-1-16,1-13 1 16,3 15-1-16,0-15 0 15,7-3 0-15,0-13 0 16,4-6 0-16,0-22 0 15,3-10-2-15,0-27 1 0,-3-32-7 16,-7-29 1-16,-4-24-6 16,3-19 0-16</inkml:trace>
  <inkml:trace contextRef="#ctx0" brushRef="#br1" timeOffset="35581.35">21495 12696 27 0,'53'4'13'0,"49"-14"-11"0,-74 10 17 16,0-6-16-16,11-3 1 15,11-4 2-15,10-3 0 16,7 4-7-16,17-1 0 16,-3 1 5-16,15-1 1 15,6 4-3-15,14-1 1 16,4 4-1-16,11 3 1 15,10-3-1-15,4-1 0 0,10 4 0 16,4-6 0-16,10-4-1 16,7 4 1-16,4-10-1 15,7 13 0-15,11-7 0 16,17 4 0-16,4-1-1 16,6 7 1-16,1 3-1 15,11 0 1-15,-1 7 0 16,11-4 1-16,0 3-1 15,10 3 0-15,1 1-1 16,-1 5 1-16,12 4-1 16,-5 0 1-16,8 0-2 15,-8 3 1-15,12-3 1 16,-19 6 0 0,11 0 0-16,-10-3 1 0,3-3-1 15,-14-7 1-15,3 1-1 16,-17-1 0-16,3 4-1 15,4-4 1-15,-18-2-1 0,-3-1 0 16,-7-2 0 0,-25-7 0-16,-11-4-1 0,-3-2 1 15,-21 0-2-15,-25-4 0 16,-14-5-5-16,-11 2 1 31,-21 1-10-31,-10-10 0 0</inkml:trace>
  <inkml:trace contextRef="#ctx0" brushRef="#br1" timeOffset="36195.61">31941 12311 40 0,'-8'15'20'0,"16"-2"-16"0,-1-10 27 16,3 3-28-16,15 4 1 15,3-4 1-15,11 0 1 16,3 7-8-16,4 6 1 16,11 6 4-16,6 3 1 15,-3 3-3-15,-4 10 1 16,-3 0-3-16,-14 0 1 15,-4-1-2-15,-17 4 1 16,-11 3-3 0,-10 0 1-16,-8-3-1 15,-3-3 1-15,-11 6-1 0,-3-3 1 0,0 0 0 16,3-10 1-16,0-2 0 16,4-7 1-16,4-6 1 15,2-4 0-15,1-12 0 16,4-3 0-16,-1-6 1 15,1-13 0-15,-1-18 0 16,0-1 0-16,-3-15 2 16,-3-4 0-16,-4-12-1 15,-1-3 1 1,1 0-3-16,4 3 0 16,6 10-13-16,4-7 1 0</inkml:trace>
  <inkml:trace contextRef="#ctx0" brushRef="#br1" timeOffset="36744.42">33196 12715 48 0,'-3'16'24'0,"-11"0"-23"16,3-10 35-16,-6 10-36 0,-8 12 1 0,-3 9 0 15,-4 1 0-15,-3 9-1 0,-1 6 0 16,-2 13-2-16,6-6 1 16,7-10-4-16,4-12 0 15,10-10-9-15,11-28 0 16</inkml:trace>
  <inkml:trace contextRef="#ctx0" brushRef="#br1" timeOffset="36903.87">32805 12483 25 0,'0'-34'12'0,"32"62"0"0,-18-12 11 0,10 18-18 0,5 13 1 0,9 22 2 0,15-3 0 0,-3 16-11 15,-1-4 1-15,-3-6 4 16,-4-15 0-16,-10-10-14 16,-14-13 1-16</inkml:trace>
  <inkml:trace contextRef="#ctx0" brushRef="#br1" timeOffset="37968.58">22405 4722 23 0,'0'44'11'0,"-11"12"2"0,11-40 11 0,-3 6-19 16,3 3 0-16,0-9 5 16,0-7 0-16,3 7-12 15,8 3 0-15,0-10 8 16,3-3 0-16,7-2-2 15,0-1 1-15,7-16-2 16,7-18 0-16,4-10-2 16,4-3 1-16,-5-6-1 15,1-6 0-15,-7-1-1 16,-7-2 0-16,-8 8-2 31,-3 23 1-31,-3 3-2 0,-4 6 1 16,0 0-3-1,0-6 0-15,0 16-1 16,4 18 1-16,3 23 1 16,0-10 0-16,-3 22 1 0,6 6 0 0,8-10 3 0,3 4 1 15,7 3 1-15,-6 10 0 16,-1-20-1-16,0 1 1 16,0 3-1-1,-3-4 1-15,-4 1-2 0,-7-7 1 16,-3-5-1-16,-4-8 0 15,-4 1 1-15,-6-16 1 16,-8-6-1-16,-6-6 1 16,-22-4 0-1,-7 1 0-15,-25 2 0 0,-27 10 0 16,-22 3-4-16,3 7 0 16,-13-1-10-16,-1 4 1 0,11-10-3 15,29 3 0 1</inkml:trace>
  <inkml:trace contextRef="#ctx0" brushRef="#br1" timeOffset="38329.35">22789 3518 39 0,'8'-9'19'0,"-1"-10"-19"0,-7 22 35 0,-4 13-34 0,-7 18 0 15,-6 19 1-15,-8-2 1 16,-7 5-4-16,-3 16 1 16,0 22 0-16,0 0 0 15,10-12-4-15,7-4 1 16,4-15-6-16,4-29 1 16,-1-21-5-16,0-26 1 15</inkml:trace>
  <inkml:trace contextRef="#ctx0" brushRef="#br1" timeOffset="38473.11">22334 3574 50 0,'0'-22'25'0,"22"57"-30"15,-8-22 50-15,10 5-46 16,5 7 0-16,6 0-9 16,-7 1 1-16,-7 2 0 15,-10-16 0-15</inkml:trace>
  <inkml:trace contextRef="#ctx0" brushRef="#br0" timeOffset="44168.11">21318 11558 37 0,'4'6'18'0,"10"-15"-13"0,-7 6 18 16,0-3-22-16,4-1 1 15,-1-2 0-15,1-4 1 16,3 1-3-16,-3-4 1 15,3-6 3-15,-4-6 0 16,8-3-1-16,0 2 1 16,3-8-1-16,3-13 1 15,1 6-2-15,3-10 1 0,4-8-1 16,3-4 0-16,1-6-1 16,-8 3 1-16,7-7-1 15,4 7 1-15,3-12-1 16,4-4 1-16,0-3-1 15,10 4 1-15,1-10-1 16,3 12 1-16,-4-9-1 16,-3-6 1-16,7 0 0 15,7 0 0-15,4-4 0 16,6 17 0-16,1-14-1 16,3-2 1-16,-10 0-1 15,6 3 0-15,4-4 0 16,4 13 0-16,7-12-1 15,0-3 1-15,-11 5-1 16,7 4 1-16,0-3 0 16,-21 25 0-16,35-19 0 0,-3 3 0 15,-11 0-1-15,8 10 1 16,-1 0-1-16,11-1 0 16,-4 10 0-16,-7 3 0 15,-3 1 0-15,10-1 0 16,4-3 0-16,0 6 1 15,-4 3-1-15,-6 10 1 16,6 0-1-16,0 3 1 16,4 0-1-16,0 3 0 15,-11 6 0-15,4 10 0 16,3 3 0-16,0 3 1 16,4 0-1-16,-7 0 0 15,0 3 0 1,7 1 1-16,-1-1-1 0,5 6 1 0,-4 1-1 15,-4 2 1-15,0 10-1 16,1 0 1-16,2 0-1 16,5 3 0-16,-11 1 0 15,6 2 1-15,5 3-1 16,6 4 0-16,1 3 0 16,-5-10 0-16,1 3 0 15,11 4 0-15,3 6 0 16,-14 2 1-16,7 5-1 15,0-1 0-15,7 3 0 16,0-9 1-16,-11 6-1 16,4-3 0-16,3 3 0 15,12 0 0-15,-16 3-1 16,12-3 1-16,3-3 0 16,7-3 0-16,-10-3 0 0,6-1 0 15,4 1 0-15,4-3 0 16,-11-10-1-16,4 3 1 15,10-6 0-15,-4-6 0 16,-6-4-1-16,3-12 1 16,14-6 0-16,-10-6 0 15,-4-17 0-15,0 1 0 16,0-22 0-16,-3-19 0 16,-8-9 0-16,1-13 1 0,-4-6-1 15,4-16 0-15,-15-3-1 16,-3-3 1-16,-7-6-1 15,-8-7 1-15,-6 6-1 16,-11-11 0 0,-3-1-7-16,-15 9 0 0,-17 23-13 15,-21-10 0-15</inkml:trace>
  <inkml:trace contextRef="#ctx0" brushRef="#br0" timeOffset="44845.78">32568 4678 26 0,'4'6'13'0,"-4"-18"-2"0,0 12 14 0,-4 0-18 0,-3 0 0 0,-3 6 3 0,-8 7 0 15,-10 9-13-15,-4 3 0 16,-14 22 8-16,11-10 1 16,-4 11-4-16,-3 14 0 15,-7 4-3-15,3 12 0 16,7-5-3-16,4-4 1 16,6-7-9-16,8-8 1 15,4-23-4-15,10-25 0 16</inkml:trace>
  <inkml:trace contextRef="#ctx0" brushRef="#br0" timeOffset="45039.66">32096 4600 42 0,'28'25'21'0,"-3"47"-23"16,-18-53 39-16,3 6-36 15,4 19 0-15,1-7-2 16,-1-2 1-16,-4 3-7 16,-3-1 0-16,0-9-6 15,0-12 1-15</inkml:trace>
  <inkml:trace contextRef="#ctx0" brushRef="#br0" timeOffset="45370.71">32424 4891 61 0,'10'26'30'0,"8"-23"-40"0,-11-3 60 0,7 3-50 16,4 0 0-16,7-3 0 16,3 0 1-16,4 0-4 15,-4-3 1-15,-7-7-10 16,-3 1 1-16,-11-4-6 15,-7 4 1-15</inkml:trace>
  <inkml:trace contextRef="#ctx0" brushRef="#br0" timeOffset="45535.66">32498 5108 42 0,'10'16'21'0,"19"-16"-25"0,-19-7 34 16,4-2-31-16,1-4 1 0,2-2-7 0,4-4 1 16,0 0-2-16,-3-3 1 15</inkml:trace>
  <inkml:trace contextRef="#ctx0" brushRef="#br0" timeOffset="45865.7">32974 5152 40 0,'4'0'20'0,"-18"-22"-14"15,14 0 32-15,-7-3-36 16,-8-25 1-16,-2-7 1 15,-1-18 0-15,0 3-5 16,4-16 0-16,0 6 3 16,7 29 1-16,4 3-1 15,3 0 0-15,7 6 0 32,3 9 0-32,4 7-1 31,8 16 0-31,-1 15-5 0,-4-10 1 15,1 11-11-15,0 8 0 0,-4 7-3 16,-7 0 1-16</inkml:trace>
  <inkml:trace contextRef="#ctx0" brushRef="#br0" timeOffset="46078.4">32787 4832 46 0,'11'19'23'0,"-1"-13"-27"0,1-9 43 0,7 0-39 15,6-4 0 1,4 1-2-16,1 0 0 0,-1-4-4 16,7-5 0-16,-3-7-7 15,0-16 1-15</inkml:trace>
  <inkml:trace contextRef="#ctx0" brushRef="#br0" timeOffset="46301.35">33288 4587 31 0,'4'19'15'0,"-11"3"-6"15,3-9 21-15,-7 5-28 16,-3 4 0-16,0 10 3 16,0-1 1-16,0 13-7 15,3 0 1-15,4-19 3 16,4 3 0-16,3 0-3 15,3-3 0-15,4-3-8 16,1-6 1-16,2-16-7 0,-6 3 0 16</inkml:trace>
  <inkml:trace contextRef="#ctx0" brushRef="#br0" timeOffset="46523.42">33348 4575 35 0,'4'22'17'0,"-1"-7"-10"0,-3-8 27 0,0 5-33 16,0 7 1 0,-3 3 1-16,-8 3 0 0,-3 3-4 15,-4 7 1-15,1 2 2 16,-1 4 0-16,4-19-1 16,0 0 1-16,3 0-5 15,1-3 0-15,3-4-9 16,3-5 1-16,4-10-2 15,4 9 0-15</inkml:trace>
  <inkml:trace contextRef="#ctx0" brushRef="#br0" timeOffset="46751.3">33345 4691 28 0,'0'34'14'0,"7"7"-16"0,-7-28 23 0,0 2-22 0,3 7 1 16,4 6 0-16,0-9 0 15,-3-6-2-15,3 6 1 16,0-4-7-16,0-12 1 15</inkml:trace>
  <inkml:trace contextRef="#ctx0" brushRef="#br0" timeOffset="46999.82">33440 4402 39 0,'7'10'19'0,"14"49"-12"16,-7-34 35-16,0 4-37 15,7 11 1-15,1 11 1 16,2 11 0-16,-6-5-10 16,-7 9 0-16,-11 3 3 15,-15-7 0-15,-16-12-16 16,-19-9 0-16</inkml:trace>
  <inkml:trace contextRef="#ctx0" brushRef="#br1" timeOffset="51389.21">2226 8770 49 0,'-14'66'24'0,"7"-12"-13"0,7-42 24 0,0 4-33 16,0 6 0-16,-4 0 2 16,4-3 1-16,0-4-5 15,0 1 0-15,0-4 3 16,4-5 1 0,6-23-2-1,12-18 1-15,6-26-2 16,4-18 0-16,13-23-3 15,-6-21 1-15,4-4-3 16,-5-5 0-16,1-4-1 16,4 13 0-16,-12 9 0 15,5 19 0-15,-5 15 1 16,-2 20 1-16,-8 5 2 0,0 17 0 16,-3 9 2-1,-4 15 0 1,3 10-1-16,-6 22 1 0,-4 15-2 0,-4 19 0 15,-6 20-1-15,-8 2 1 16,-6 13-1-16,-4 12 1 16,-8-6 1-16,1 3 1 15,7 1 0-15,0 2 1 16,3 0-1-16,8-3 1 16,6-9-2-16,4-16 1 15,4-9-1-15,3-19 0 16,3-10-2-16,4-15 0 0,4-12-5 15,-8-11 1-15,8-8-7 16,-18-16 0-16</inkml:trace>
  <inkml:trace contextRef="#ctx0" brushRef="#br1" timeOffset="51603.27">2272 8654 56 0,'0'35'28'0,"10"-13"-32"16,-6-22 52-16,7 6-46 15,6-9 0-15,11-3 0 16,4-7 1-16,0-6-6 16,3-6 1-16,-3-6-8 15,-4-4 0-15,-7-2-7 16,8 2 0-16</inkml:trace>
  <inkml:trace contextRef="#ctx0" brushRef="#br1" timeOffset="52202.14">3182 8087 41 0,'7'22'20'0,"-7"6"-12"0,4-19 30 16,-4 7-36-16,0 12 1 15,-4 7 0-15,-6 2 1 16,2 7-6-16,-2 16 1 15,3 3 2-15,3 6 1 0,-6 0-3 16,-1 6 1-16,1-16-3 16,3-12 0-1,-4-9-2-15,4-16 0 0,3-19-5 16,-6-15 0-16,-1-17-4 16,4-18 0-16</inkml:trace>
  <inkml:trace contextRef="#ctx0" brushRef="#br1" timeOffset="52622.16">2992 8068 40 0,'28'-16'20'0,"0"-18"-15"16,-14 21 36-16,7-2-37 16,18-1 1-16,7 3 5 15,-4 1 1-15,8 6-13 0,-8 2 0 16,4 8 8-1,-7 5 0-15,-4 7-4 0,-10 12 1 16,-15 10-6-16,-10 15 1 16,-10 3-3-16,-15 7 0 15,0-3-3-15,-3-1 0 16,-4-6 0-16,4-12 0 16,-4-9 1-16,8-10 0 15,10-10 2-15,-4-12 0 16,14-6 3-16,-3-4 1 15,14-2 2-15,4 2 1 16,0 1 4-16,10 6 0 0,-4 6 0 16,4 6 1-16,1 7-1 15,6 9 0-15,-7 3-3 16,-3 10 1-16,6 6-6 16,-2 12 1-16,2 4-4 15,-3-7 1-15,1-6-6 16,-5-9 1-16,4-13-6 15,-10-12 0-15</inkml:trace>
  <inkml:trace contextRef="#ctx0" brushRef="#br1" timeOffset="53311.23">4025 8187 48 0,'25'-25'24'0,"-7"3"-24"16,-11 16 43-16,-7-4-41 15,0 1 0-15,0-3 2 16,-11 2 1-16,-3 4-6 0,-7 6 0 15,-4 3 3-15,-3 6 1 16,-7 7-3-16,-1 9 1 16,-3 7-3-16,4 11 1 15,0 11-2-15,7 8 0 16,7 11-2-16,10-1 0 16,11 9-1-16,11-2 1 15,10-17 1-15,7-15 1 16,4-22 3-16,10-25 1 15,14-18 3-15,-6-17 1 16,-11-21 0-16,3-16 1 16,-14-7-1-16,-7 1 0 15,-10 6-13-15,-4 0 1 0,-18 6-9 16,-6 12 0-16</inkml:trace>
  <inkml:trace contextRef="#ctx0" brushRef="#br1" timeOffset="53762.36">5034 7849 42 0,'-14'3'21'0,"-4"-3"-8"0,8-3 31 16,3 3-41-16,-7 3 1 16,-4 0 0-16,-14 9 0 15,-17 4-6-15,10 12 1 16,-3 7 2-16,-4 5 1 15,-4 4-3-15,8 19 0 16,3-6-1-16,1 12 1 16,16 3 0-16,5 9 0 15,17-9 0-15,17 0 1 16,12-9 2-16,2-13 1 0,12-15 1 16,13-19 0-16,8-16-2 15,-4-19 1-15,3-16-1 16,-6 4 0-16,-12-7-10 15,-6 4 0 1,-18-7-11 0,-14 13 0-16</inkml:trace>
  <inkml:trace contextRef="#ctx0" brushRef="#br1" timeOffset="54755.65">3171 9285 41 0,'0'15'20'0,"8"-18"-14"16,-8 3 23-16,0 0-29 15,-8 3 1-15,5 1-1 16,-11-1 1-16,0 3-2 15,3 3 1-15,1 1 1 16,-1 5 0-16,-3 7-2 16,10 3 1-16,-6 1-2 0,10-1 1 15,0 0 0 1,0-6 0-16,3-4 1 0,4-5 1 16,4-4 1-16,-4-6 1 15,4-6 0-15,3-10 0 16,3-9-4-16,-6-6 1 15,7-1-13-15,-4-5 0 16</inkml:trace>
  <inkml:trace contextRef="#ctx0" brushRef="#br1" timeOffset="55144.68">3369 9382 41 0,'0'94'20'0,"4"-63"-19"16,-4-24 26-16,0-1-28 16,0 0 1-16,0 0-1 15,0-2 1-15,0-4 0 16,7-13 1-16,0 0-1 16,3-2 0-16,4-4 0 15,4-6 0-15,-7 0 0 16,6 0 0-16,-6 0 0 15,3 6 0-15,0 0 0 16,0 3 0-16,-3 4 1 16,6-1 0-16,-6 7 1 15,7 0 1-15,-8 3 1 16,1 3 0-16,-8 9 0 0,8 7 0 16,3 6-1-16,0 6 1 15,4 3-2-15,-1-3 0 16,5-2-4-16,-1-5 1 15,-4-5-9-15,5-6 1 16,-12-10-7-16,1 0 1 16</inkml:trace>
  <inkml:trace contextRef="#ctx0" brushRef="#br1" timeOffset="56028.05">2769 9833 41 0,'-14'19'20'0,"0"-9"-10"0,7-7 32 0,-4 0-40 16,-3 6 1-16,-10-2 0 16,-1 5 1-16,-3 4-5 15,-4 0 0-15,-7-1 2 16,0 1 1-16,1 0-2 15,6-1 1-15,-3 1-2 16,3 0 0-16,11-1-1 16,-1 1 0-16,5-3-1 15,6-1 1-15,4 1 0 16,4-1 0-16,3 1 1 0,3-1 1 16,4 1 0-1,-7 2 1-15,7 4 0 0,-7 3 0 47,0 0-1-31,0 3 1-16,0 3-1 31,4 1 1-15,3 5-1-1,-7 7 1 1,3 0-1-16,4 6 1 0,-7-3 0 0,0 0 0 0,0-10 0 0,4-6 0 0,3 1 0 15,-3-8 0-15,10-2 0 0,0-9 0 0,14-4-1 0,-7-6 1 0,0-6-3 0,-3-7 0 0,3-3-8 16,0-5 0-16,-3-17-6 16,0 3 0-16</inkml:trace>
  <inkml:trace contextRef="#ctx0" brushRef="#br1" timeOffset="56393.89">2949 10175 39 0,'11'-6'19'0,"-1"3"-10"0,-10 3 29 0,0 0-33 0,-7 0 1 15,4 0 2-15,-15 9 1 16,1 7-11-16,-8 9 0 16,-14 3 7-16,0 10 0 15,0 3-3-15,1 3 1 0,6-1-6 16,0 1 1-16,4-12-7 15,10-7 0-15,15-19-10 16,-8-15 1-16</inkml:trace>
  <inkml:trace contextRef="#ctx0" brushRef="#br1" timeOffset="56587.82">2611 10175 34 0,'31'22'17'0,"22"10"-10"16,-35-23 20-16,0 4-27 16,3 2 1-16,-4 4-1 15,8 0 1-15,3 6-2 16,-7 6 1-16,1-2-2 16,2-1 1-16,1-6-10 15,0-13 0-15</inkml:trace>
  <inkml:trace contextRef="#ctx0" brushRef="#br1" timeOffset="56790.31">3168 10307 41 0,'0'44'20'0,"3"3"-12"0,-3-28 31 15,0 12-38-15,-3 0 1 16,-4 4 0-16,-4 3 0 15,-6-4-5-15,6 1 0 0,1-1-10 16,6-9 1-16,-10-12-2 16,10-7 0-16</inkml:trace>
  <inkml:trace contextRef="#ctx0" brushRef="#br1" timeOffset="57186.68">3817 10084 52 0,'-11'25'26'0,"-17"13"-31"0,18-29 52 16,-1 10-46-16,-10 3 0 0,-7 10-1 15,7 8 1-15,-8 7-2 16,-2 7 0-16,-8 2-3 16,7-9 0-16,4-9-8 15,7-10 0-15,3-15-3 16,11-23 0-16</inkml:trace>
  <inkml:trace contextRef="#ctx0" brushRef="#br1" timeOffset="57426.54">3496 10094 42 0,'35'9'21'0,"11"38"-17"16,-35-34 39-16,-8 6-42 16,15 9 1-16,0 3-1 15,3 10 1-15,10 9-6 0,8 3 1 16,0 4-2-16,0-10 0 15,0-6-7-15,-4-10 1 16,0-12-4-16,-10-16 1 16</inkml:trace>
  <inkml:trace contextRef="#ctx0" brushRef="#br1" timeOffset="57630.48">4089 10329 42 0,'7'16'21'0,"21"-20"-24"16,-17 4 42-16,-1-3-37 16,15-3 1-16,3-3-2 15,7-4 1-15,-3-6-10 16,0 0 0-16,-4-2-5 15,-7-8 1-15</inkml:trace>
  <inkml:trace contextRef="#ctx0" brushRef="#br1" timeOffset="57896.25">4209 10135 54 0,'-4'31'27'0,"-6"25"-32"0,2-40 48 16,5 6-43-16,3 3 0 16,0 10-1-16,-7 12 1 15,7-4-4-15,0 5 1 16,0-11-9-16,0-12 1 15,0-15-4-15,10-17 0 0</inkml:trace>
  <inkml:trace contextRef="#ctx0" brushRef="#br1" timeOffset="58341.71">4505 10066 46 0,'-11'75'23'0,"1"0"-31"0,10-56 44 0,0 9-36 16,-11 10 0-16,4 6 0 15,4-4 0-15,3 1 0 16,-7-13 0-16,3-3-1 15,4-9 1-15,0-6-1 0,11-7 1 16,-1-13 0-16,1-2 0 16,10-10-1-16,-3 0 1 15,-4-6 0-15,3 6 0 16,1 6 1-16,3 3 1 16,-7 4 0-16,4 3 1 15,0 6 0 1,-4 3 1-16,3 0-1 78,-10 13 1-78,4 3-3 31,0 6 0-31,-8 0-3 31,4-3 1-31,4 0-7 0,-8-7 0 0,11-8-7 0,-3-14 0 0</inkml:trace>
  <inkml:trace contextRef="#ctx0" brushRef="#br1" timeOffset="58913.44">4692 9749 48 0,'-11'19'24'0,"11"-7"-21"0,4-9 41 0,3 4-43 0,-4-4 1 0,5 3 1 0,6-3 0 0,10-3-2 0,-2-3 0 16,9-3 3-16,8-7 0 0,-7 1-1 0,14-4 0 0,-15 0-1 16,1 1 1-16,-4 2-2 15,-10 4 0-15,3 6-2 16,-10 3 0-16,-1 3-2 15,1 3 1-15,0 6-2 16,-1 7 1-16,1 6-1 31,-1 13 0-31,1 6 1 0,3 6 0 32,7 7 2-32,-7 2 0 0,4 1 1 46,0 6 0-46,-8-4 1 0,4 10 0 16,0-15 0-16,8-1 1 0,-19 4-1 0,-3-1 1 16,-3-2-2-16,-19-1 1 0,-16 1-7 0,-12-10 0 0,-10-10-11 0,-10-8 1 15</inkml:trace>
  <inkml:trace contextRef="#ctx0" brushRef="#br1" timeOffset="68190.47">5937 8325 52 0,'-7'22'26'0,"-10"-12"-13"0,13-10 27 16,4 0-37-16,0 0 0 15,0 0 1-15,0 0 0 16,4-4-6-16,10 1 1 16,-11 3-1-16,8 0 1 15,-1 0-14-15,1-3 1 16,0-3-4-16,3 6 0 16</inkml:trace>
  <inkml:trace contextRef="#ctx0" brushRef="#br1" timeOffset="68356.85">6001 8774 47 0,'10'62'23'16,"15"-40"-23"-16,-14-28 40 0,-8 9-41 16,4-3 1-16,4-3-8 15,-8 3 1-15,1-6-3 16,6-4 1-16</inkml:trace>
  <inkml:trace contextRef="#ctx0" brushRef="#br1" timeOffset="69517.03">23989 12229 61 0,'0'7'30'0,"3"2"-22"0,1-6 31 0,3 6-38 16,-3 7 1-16,-1 3-1 15,1 3 0-15,-4 6-3 16,0 10 0-16,-4 3-5 15,1-1 1-15,-1-5-12 16,-3-4 0-16</inkml:trace>
  <inkml:trace contextRef="#ctx0" brushRef="#br1" timeOffset="71496.45">24204 13217 49 0,'0'22'24'0,"-3"6"-21"16,3-25 34-16,0 7-37 15,-7-4 0-15,-8 0 0 16,-9 10 1-16,-8 3-1 16,4 9 0-16,-4 3 0 15,0 1 0 1,0-7-5-16,1-6 1 0,3-4-10 15,6-5 1-15</inkml:trace>
  <inkml:trace contextRef="#ctx0" brushRef="#br1" timeOffset="71689.39">23929 13176 41 0,'32'54'20'0,"-4"11"-11"0,-21-46 27 16,7 6-35-16,4 10 0 16,6-7 0-16,8 13 0 15,0-7-7-15,3-5 1 0,-3-8-8 16,-4-8 0-16</inkml:trace>
  <inkml:trace contextRef="#ctx0" brushRef="#br1" timeOffset="72589.06">30364 12546 55 0,'-4'16'27'0,"8"-13"-25"0,-1 0 28 0,1 6-30 16,-1 4 1-16,1 9-2 16,-1 6 1-16,-3 0-1 15,0 10 0-15,-3 3-11 16,3-1 0-16,0-8-2 16,3-1 0-16</inkml:trace>
  <inkml:trace contextRef="#ctx0" brushRef="#br1" timeOffset="72921.13">30275 13314 46 0,'-3'13'23'0,"-8"-20"-26"0,8 11 43 0,-8 5-40 16,-6 10 0-16,-8 6 0 15,-3 6 0-15,-1 10-2 16,1-3 1-16,0-1-4 16,7-5 1-16,3-7-10 15,8-13 1-15</inkml:trace>
  <inkml:trace contextRef="#ctx0" brushRef="#br1" timeOffset="73116.7">30074 13286 37 0,'36'44'18'0,"13"-13"-16"16,-35-15 26-16,4 6-28 16,-1 6 1-16,1-3-1 15,0 3 0-15,-4 4-3 0,-4-4 1 16,-3-6-8-16,0-10 0 15</inkml:trace>
  <inkml:trace contextRef="#ctx0" brushRef="#br1" timeOffset="73386.6">30349 13471 44 0,'15'22'22'0,"30"-6"-24"16,-27-16 37-16,7-3-36 15,7-4 1-15,-4-2-1 16,0-1 1-16,0-2-8 15,-3-1 1-15,-7-2-5 16,-4 2 0-16</inkml:trace>
  <inkml:trace contextRef="#ctx0" brushRef="#br1" timeOffset="73718.77">30498 13317 29 0,'-11'-3'14'0,"4"16"-6"0,7-10 19 0,0 6-25 16,0 7 1 0,4 9 1-16,-1 6 1 0,-3-9-7 15,0 7 1-15,-3 2 3 16,-1 3 0-16,-3 1-6 16,-4-4 0-16,4-6-8 15,-3-12 0-15</inkml:trace>
  <inkml:trace contextRef="#ctx0" brushRef="#br1" timeOffset="74120.43">30780 13299 46 0,'-11'62'23'0,"-10"29"-30"0,14-75 39 15,0 12-32-15,0 3 0 16,0 1 0-16,0 2 0 16,3-2 0-16,1-7 0 15,3 3 0-15,3-9 1 16,4-7-2-16,4-15 1 0,3-16-2 15,0 1 0-15,0-8-1 16,0-2 1-16,1 6-1 16,2 7 1-16,1 2 1 15,3 4 0-15,0 9 2 16,0 12 1-16,0 10 2 16,4 3 0-16,3 0 0 15,-3 0 0-15,-4-6-3 16,0 6 1-16,-3-18-13 15,-4-7 0-15</inkml:trace>
  <inkml:trace contextRef="#ctx0" brushRef="#br1" timeOffset="75575.64">23985 8294 29 0,'11'6'14'0,"-11"-50"-5"16,3 32 15-16,5-1-20 15,-1 1 0-15,0-1 4 16,-4 0 0-16,1 4-9 16,-4-3 1-16,-7 2 6 15,0-6 0-15,0 1-2 16,-4-1 0-16,-3 4-2 15,-4-1 0-15,-6 4-1 0,2 9 0 16,1 6-1-16,0 3 1 16,3 4-1-16,4 6 0 15,4-1-1-15,3 8 1 16,3-1-1-16,4-3 1 16,7-10-1-16,4 4 1 15,6-4-1-15,5-2 1 16,2-4 1-16,-3-6 0 15,8 3 1-15,-5-9 0 16,-3-4 1-16,-6-8 0 0,-1-4-1 16,-7 0 1-16,-7 0-1 15,-4 0 1-15,-3 0-2 16,4 3 0-16,-4-3-1 16,-4 6 0-16,-3 10-2 15,-4 6 1-15,1 6-1 16,-8 4 1-16,7 2-1 15,1 4 1-15,-1 6-1 16,7-3 0-16,4 0 1 16,4-4 1-16,3 4-1 15,7-6 1-15,7 2-1 16,4-5 1-16,-1-7 1 16,1-9 0-16,-4-4 0 15,4-2 0-15,-4-4-1 16,-4-3 1-16,1-3-1 15,-4-3 1-15,-7 0-2 16,4-3 0-16,-4 0 0 16,0-1 1-16,-4 7 0 0,0 10 0 15,-3-1-1-15,-3 7 1 16,-4 9 0-16,0 0 1 16,-4 7-1-16,4 5 0 15,0 4 1-15,0 6 0 16,3-3-1-16,4 3 1 15,7 0-1-15,4 7 1 16,3-4-1-16,3-12 1 16,4 6-1-16,4-4 1 15,-4-5-2-15,7-13 1 0,-3-13-4 16,3-2 0-16,-3-13-13 16,-4-13 0-16</inkml:trace>
  <inkml:trace contextRef="#ctx0" brushRef="#br1" timeOffset="77957.33">31658 7212 26 0,'4'3'13'0,"-1"-15"0"0,-3 12 13 0,0 0-24 0,0 0 1 0,0-10 2 16,4 1 0-16,-4-1-5 16,3 1 1-16,-3-4 3 15,4 1 1-15,-4 2-2 16,0 1 1-16,0 0-2 16,-4-1 0-16,-3 1-2 15,-3-1 1-15,-1 4-1 16,-3 6 0-16,0 0-1 15,0 6 1-15,0 1-1 16,0-1 1-16,0 6-1 16,3 1 1-16,0 3-1 15,4-1 1-15,4 1-1 0,3 3 1 16,7 3 0-16,3 0 0 16,5-3 0-16,2-7 1 15,4-9 1-15,0-6 0 16,-3-9 1-1,0 2 0-15,-8-9 0 0,1 1 1 16,-4-11-2-16,-3 4 1 16,-8 0-2-16,-3 3 1 15,-4 3-2-15,-6 7 0 16,-4 9-1-16,-8 3 1 16,1 9-1 30,-4 7 0-46,1 6 0 16,2-7 1-16,5 11-1 16,6-1 0-16,4 6 0 0,7 0 1 0,3-2 0 0,11-4 0 0,8-7 0 0,9-5 0 0,11-10 1 15,1-9 0-15,-4-7 0 16,-4-2 1-16,-4-7-1 16,-2 6 0-16,-5-6 0 15,-6-3 0-15,-4-3-2 16,-4 0 1-1,-6-4-1 17,-4 7 1-17,-4 3-1-15,-6 6 1 0,-1 10-1 0,-3 6 0 0,0 6 0 0,-1 4 0 0,1 12 0 16,4 0 0-16,3-7-1 16,3 11 1-16,4-1 0 0,7 0 1 15,7 0-1-15,4 0 1 16,6-3 1-16,8-7 1 15,3-8 1-15,0-7 0 16,-3-7 0-16,-4-5 0 16,-7-7 0-16,-3 7 1 15,-4-10-2-15,-7-3 0 16,-7-1-1-16,-7 5 0 0,-11-5-1 16,-3 11 1-16,0 5-3 15,-1 10 1-15,1 13-3 16,0 6 1-16,3-4-10 15,8-2 1 1,6-1-7 47,11-12 0-32</inkml:trace>
  <inkml:trace contextRef="#ctx0" brushRef="#br2" timeOffset="87546.4">21054 9018 18 0,'7'0'9'0,"0"0"-6"0,-7 0 10 15,3 0-13-15,1-3 1 0,3 0 2 16,0 0 0-16,4 0-2 16,-4-1 0-16,3 1 3 15,1-3 0-15,3 3 0 16,0 0 1-16,0 0-1 16,0 0 1-16,0-4-1 15,1 1 0-15,2-3 0 16,4-1 0-16,1 1-1 15,-1-4 1-15,7 7-1 16,-3-3 0-16,-4 2-1 31,0 1 1-31,0 0-1 16,0 3 0-16,7-4 0 0,-3 4 0 0,3-12 0 16,1 2 0-16,-1-3 0 15,0 1 1-15,0 2 0 16,1 1 0-16,-5-1-1 15,1 4 1-15,-4-1-2 0,-3 4 1 16,-1 0-2-16,5-1 1 31,9-5-1-31,5-1 1 16,-5 1 0-16,-2-1 0 16,-1 4 0-16,3-1 0 15,-2 4 0 1,-1-3 1-16,0 2-2 0,0-2 1 15,1 0-1-15,-1-4 1 0,0 1-1 16,0-1 0-16,-3-3 0 16,0 1 1-16,-4-1-1 15,0 7 1-15,0-1 0 16,0 4 0-16,8 0-1 16,-1-1 1-16,0 4-1 15,0 0 1-15,4-3-1 16,-4-1 0-16,4-2 0 15,0 0 0-15,3-4 0 16,0 4 1-16,1-4 0 16,2 4 0-1,-2-4-1 1,-5 4 0 0,-2-4 0-1,-1 4 1-15,0-1-1 0,0 1 0 0,4 0 0 0,7-1 1 16,-4 1-1-16,4-1 1 0,3 7-1 0,4 0 1 15,0 3-1-15,0-3 0 16,0-3 0-16,-4-1 1 16,0 1-1-16,4 0 0 15,4-3 0-15,2-1 0 16,-2 1 0-16,6-1 0 16,4 1 0-16,0 3 1 31,-3-10-1-31,-8 3 0 0,4 4 0 0,7-4 1 15,3 4-1-15,-3 3 0 16,0-4 0-16,4-2 1 16,-4 2-1-16,0 1 1 15,-7 0-1-15,3-1 1 0,4 1-1 16,0-4 1-16,0 1-1 16,-3-1 0-16,3 1 0 15,0-4 0 1,3-3 0-16,-3 3 0 0,0 4 0 15,-4-4 0-15,4 7 0 16,0 9 0-16,0-3 0 16,4-4 0-16,3 1 0 15,-4-3 1-15,-6-4-1 16,3 1 0 0,0-1 0-16,0 1 0 0,0-1 0 15,0 0 0-15,3 1-1 16,4-4 1-16,-3 1 0 15,-4 2 0-15,0 4 0 16,7-1 0-16,0 1 0 0,0-4 0 16,3 1 0-16,4-1 1 15,0-6-1-15,-7 7 0 16,4-1 0 46,7 1 0-62,-4 2 0 0,7 1 1 0,0 0-1 16,4-4 1-16,-11 0-1 0,7 1 0 31,0-1 0-31,0 1 1 0,4-1-1 16,3 1 1-16,-10-4-1 16,6 0 1-16,5 4-1 0,-1-1 1 15,3 1-1-15,5-4 1 0,-12 0 0 16,1 7 0-16,3-4-1 0,0-5 1 0,8 5-1 0,-5 7 0 0,-6-4 0 15,-7-5 0-15,3-1-1 16,-4 0 1-16,1 1-1 16,7-1 0-16,-4 0 1 15,-4 1 0-15,-10-1 0 16,0-3 0-16,4 7 0 16,3-4 0-16,-3 0-1 15,-1 1 1-15,4-7 0 16,-3 0 0-16,-8-3 1 15,-3 6 0-15,11 0-1 16,-1 0 0-16,-3 3 0 0,1 1 0 16,2-1 0-16,-3 0 0 15,-3 1 0-15,-4 2 0 16,7 1 0 0,0 2 1-16,0 4-1 0,-4-3 0 15,4 2 0 1,0 1 0-16,-3 3-1 0,-8-3 1 15,8-1-1-15,-1 4 1 16,4 3 1-16,-3-6 0 16,3 3-1-1,0 0 1 32,3-4 0-16,1 4 0-31,-8-3 0 32,8 3 1-17,3 0-2-15,7 0 1 0,4-1-1 16,-1-5 0-16,1 0 0 0,7 2 1 0,0 4-1 0,10-3 0 0,4-3 0 0,0-4 0 0,3 4 0 0,7-1 0 0,8-2 0 0,-8-4 0 16,11 3 0-16,4-2 1 0,493-61-2 0</inkml:trace>
  <inkml:trace contextRef="#ctx1" brushRef="#br2">15596 5240 0,'0'0'15,"21"9"1,25 19 0,0-3-1,-3-3 1,-33-19 0,-3-3-1,7 7 1,22 18-1,24 25 1,7 6 0,21 4-1,-32-26-15,22 4 16,148 69 0,-226-107-1,0 0 1</inkml:trace>
  <inkml:trace contextRef="#ctx0" brushRef="#br2" timeOffset="90863.06">24564 8360 48 0,'3'12'24'0,"-3"-9"-15"0,8-6 24 15,-1 0-33-15,3-3 1 16,4 0 0-16,4-4 0 16,3 4-1-16,0-7 0 15,0 7-4-15,1 0 1 0,2-1-12 16,4 7 1-1</inkml:trace>
  <inkml:trace contextRef="#ctx0" brushRef="#br2" timeOffset="91118.49">25227 8266 38 0,'14'6'19'0,"-3"-9"-14"16,-4 3 22-16,0 0-26 15,4 0 1-15,-1 0 0 16,4 0 0-16,0-3-4 16,4-1 1-16,3-2-1 0,0 3 0 15,4-3-8 1,3-1 0-16,0-5-2 0,-6-1 0 15</inkml:trace>
  <inkml:trace contextRef="#ctx0" brushRef="#br2" timeOffset="91341.95">25866 8200 28 0,'7'12'14'0,"7"-5"-20"0,-11-7 25 0,4 0-20 16,0 0 0-16,4-4 0 15,0 4 1-15,3 0 0 16,3 0 0-16,1 0-7 16,0 0 1-16,-1-6 0 15,1-3 0-15</inkml:trace>
  <inkml:trace contextRef="#ctx0" brushRef="#br2" timeOffset="91552.52">26420 8187 26 0,'21'10'13'0,"14"2"-18"0,-24-12 26 15,-1 0-21-15,4 0 1 16,4 0 2-1,0 0 1-15,3 0-4 0,0-3 0 16,4 3 2-16,-1 0 0 16,-3 0-3-16,1 0 0 15,-1 0-8-15,3-6 1 16</inkml:trace>
  <inkml:trace contextRef="#ctx0" brushRef="#br2" timeOffset="91837.75">27668 8143 25 0,'29'0'12'0,"-1"-3"-5"0,-18 9 16 0,5-2-21 16,-1-1 0-16,0 3 0 16,0-3 1-16,0 0-5 15,4 0 1-15,3-6 0 16,0 0 1-16,0 0-7 16,7 0 0-16,4-7-3 15,0-2 1-15</inkml:trace>
  <inkml:trace contextRef="#ctx0" brushRef="#br2" timeOffset="92076.02">28603 8109 34 0,'28'6'17'0,"1"3"-20"0,-19-12 33 16,4 3-30-16,0 0 1 0,4-3-1 15,0 0 1-15,3 3-3 16,-3 0 1-16,-1 3-9 16,4-3 1-16</inkml:trace>
  <inkml:trace contextRef="#ctx0" brushRef="#br2" timeOffset="92364.92">29383 8087 28 0,'28'9'14'0,"4"-9"-6"16,-22-3 16-16,5 0-22 0,-1 0 0 31,17 3 0-31,1 0 1 16,7 3-5-16,-7-3 1 16,-1 3 1-16,-2 0 1 15,-1-6-4-15,0-3 0 16,0 3-7-16,4-10 0 15</inkml:trace>
  <inkml:trace contextRef="#ctx0" brushRef="#br2" timeOffset="92587.3">30512 8090 26 0,'24'38'13'16,"8"-16"-1"-16,-25-16 15 0,4 0-26 16,-1 0 1-16,5 1-2 15,2-4 1-15,1 0-2 16,-1-3 0-16,5 0-2 16,-1 0 1-16,3-3-8 15,-2-13 0-15</inkml:trace>
  <inkml:trace contextRef="#ctx0" brushRef="#br2" timeOffset="92784.01">31157 8131 31 0,'22'28'15'0,"2"-22"-19"0,-17-3 21 16,4-6-26-16,-4 0 1 16,-4-9-6-16,1-4 0 0</inkml:trace>
  <inkml:trace contextRef="#ctx0" brushRef="#br2" timeOffset="93353.53">31284 8087 46 0,'-3'6'23'0,"13"0"-35"16,-3-9 48-16,-7 3-37 16,8-3 0-16,-1-6-5 15,-4-10 1-15,4-6-4 16,0-3 1-16</inkml:trace>
  <inkml:trace contextRef="#ctx0" brushRef="#br2" timeOffset="93564.26">31447 7801 34 0,'17'13'17'0,"-3"-16"-23"0,-14 3 24 15,0-6-22-15,0-4 0 0,-3-2-12 16,-1 5 1 0</inkml:trace>
  <inkml:trace contextRef="#ctx0" brushRef="#br2" timeOffset="93836.8">31380 7595 49 0,'0'-7'24'0,"7"1"-36"16,-7 6 47-16,3-9-35 16,1-4 0-16,-1-9-1 15,-3-9 1-15,0 6-2 16,0-7 0-16,-3-5-7 0,-1 2 0 16,4 1-3-16,7 5 0 15</inkml:trace>
  <inkml:trace contextRef="#ctx0" brushRef="#br2" timeOffset="94492.95">30865 8068 49 0,'3'13'24'0,"-3"-7"-26"0,0-6 48 16,0 0-45-16,0 0 1 15,0 0 1-15,0-6 1 16,0-4-5-16,-3-6 0 16,-1 1 3-16,0-7 0 15,1 6-2-15,-1-6 0 0,1-3-3 16,-4-3 1-16,3 0-1 16,1-1 0-16,-1 8-2 15,1 2 1-15,3 6 1 16,3 4 0-16,4 6 1 15,0 3 1-15,4 0 0 16,3 0 1-16,4 0 1 16,-1 3 1-16,5-3 2 15,6-3 0-15,7-4 0 16,4 1 0-16,0-3 0 16,10-4 1-16,7 7-2 15,1 3 1-15,-4 0-7 16,-7-4 1-16,-8-2-15 15,-13-16 1-15</inkml:trace>
  <inkml:trace contextRef="#ctx0" brushRef="#br2" timeOffset="98441.39">7870 7939 47 0,'0'-3'23'0,"4"41"-15"0,-4-32 24 16,0 10-31-16,-4 6 0 15,-6 3-1-15,-1 3 0 0,-10 10-1 16,0-1 1-16,-4-5 0 16,-3-1 1-16,0 0-2 15,0 1 1-15,3-4 0 16,0-3 0-16,1 0-1 16,-1-6 0-16,7-3 0 15,-6-4 0-15,9 1 0 16,1-1 0-16,7-2 0 15,7 2 0-15,7-5 0 16,7 2 0-16,8 0 1 16,6 1 0-16,4-4 1 15,-1-3 0-15,5 0 1 16,-8 0 1-16,4-3-1 16,-1 0 1-16,-2-6-1 15,-8 3 0-15,-4-3-1 16,-3-4 0-16,-3-2-1 15,-4-4 0-15,-7-6 0 16,-3 0 0-16,-5-3 0 0,-2-6 0 16,-1-13 0-16,1 0 1 15,3 3-4-15,3-3 0 16,8-3-12-16,6 3 1 16</inkml:trace>
  <inkml:trace contextRef="#ctx0" brushRef="#br2" timeOffset="98831.22">8386 8187 43 0,'0'44'21'0,"0"-3"-12"16,0-32 27-16,0-6-33 15,0 1 0-15,0 2 3 16,-8-12 1-16,-2-13-8 16,-1-16 1-16,-10-9 4 15,4-9 1-15,-1-16-2 16,0-3 0-16,1-3-1 15,6-4 0-15,7 1-2 16,4-10 1-16,8 22-2 16,9 7 0-16,15 12-2 15,0 15 1-15,3 10-5 0,7 7 1 16,-17 18-7-16,0 19 1 16,-8-7-5-16,-13 7 0 15</inkml:trace>
  <inkml:trace contextRef="#ctx0" brushRef="#br2" timeOffset="99012.14">8241 7949 60 0,'-14'37'30'0,"21"17"-29"0,0-45 57 0,3 1-55 16,12-1 1-16,13 0 1 16,14-5 0-16,11-1-8 15,0-6 1-15,7 3-2 16,-3 3 1-16,-8 3-14 15,-13 3 0-15,-12 4-4 16,-20-1 0-16</inkml:trace>
  <inkml:trace contextRef="#ctx0" brushRef="#br2" timeOffset="99296.86">7292 8968 71 0,'-7'25'35'0,"46"-16"-38"0,-18-9 71 15,11-6-63-15,35-6 0 16,24-10 1-16,29-6 1 15,25-16-10-15,14 0 0 32,-22 3 1-32,-20 13 1 0,-19 6-12 0,-20 3 1 15,-14 3-13-15,-26 13 1 0</inkml:trace>
  <inkml:trace contextRef="#ctx0" brushRef="#br2" timeOffset="99966.15">7743 9523 60 0,'8'31'30'0,"-5"1"-29"0,1-26 45 15,-4 0-43-15,0-3 0 16,0 7 0-16,-4 2 1 15,1 4-6-15,-8 6 1 16,-3 3 3-16,-7 3 0 16,-4 7-2-16,-7-1 0 15,-3 4-1 1,7 0 1-16,3-7 0 0,0-6 0 0,4-3-1 16,4-3 1-1,2-4 0-15,5-2 0 0,3-4 0 16,7-2 0-16,7-4 0 15,3-3 0-15,19 0 0 16,2-3 1-16,8 0-1 16,-7-1 0-16,7 1 0 15,0 3 0-15,-1 0-2 16,1-3 1-16,0 3-2 16,-4 0 0-16,1 0-1 15,-5-3 1-15,-6 3-1 16,-7 0 0-16,-1-6 1 15,-10 3 0-15,0-7 2 16,-3 4 0-16,-8-10 1 16,-3-6 0-16,0-3 0 15,-3-3 0-15,-8-7-1 0,7-5 1 16,1 2-5-16,3 13 1 16,3 0-11-16,15-6 1 31</inkml:trace>
  <inkml:trace contextRef="#ctx0" brushRef="#br2" timeOffset="100244.22">8481 9507 55 0,'-28'44'27'0,"-32"13"-31"0,42-51 45 0,0 16-41 15,-10 3 0-15,0 0 0 16,0 3 0-16,3-3-1 16,7 0 0-16,4-3-3 15,7-9 0-15,4-10-10 16,10-12 1-16,3-16-2 15,1-10 1-15</inkml:trace>
  <inkml:trace contextRef="#ctx0" brushRef="#br2" timeOffset="100415.47">8209 9366 53 0,'25'41'26'0,"3"6"-27"0,-14-25 54 15,7 9-50-15,8 1 1 16,2 8-1-16,1 1 0 15,7 3-9-15,-7 0 1 16,-1-9-7-16,-2-7 1 16,-8-19-7-16,-4-12 0 15</inkml:trace>
  <inkml:trace contextRef="#ctx0" brushRef="#br2" timeOffset="100861.21">9313 8705 62 0,'0'25'31'0,"14"-13"-38"0,-6-9 60 15,6 0-51-15,14-3 0 16,21-3 1-16,8-3 0 0,-8-6-7 16,0 2 0-16,-6 4-5 15,-11 3 0-15,-15 0-9 16,-10 9 0-16</inkml:trace>
  <inkml:trace contextRef="#ctx0" brushRef="#br2" timeOffset="101011.3">9282 9075 61 0,'45'18'30'0,"40"-43"-41"0,-43 19 52 0,8-3-50 15,13-4 0-15,15-6-21 16,0-3 0-16</inkml:trace>
  <inkml:trace contextRef="#ctx0" brushRef="#br2" timeOffset="101548.25">10837 8444 55 0,'-10'32'27'0,"20"-23"-27"15,-10-9 43-15,0-6-42 16,4-10 0-16,3-12 1 16,-7-29 0-16,0-18-2 15,3-9 0-15,-3-14 1 16,0-15 1-16,0 1-1 0,0-1 0 16,-3 12-1-1,-1 10 1-15,4 10-2 0,0 18 1 16,4 10-3-16,3 15 1 15,4 19-4-15,6 16 1 16,1 13-3-16,7 18 0 16,-8 13-5-16,1 9 1 15,-4 3-3-15,-3-3 1 16</inkml:trace>
  <inkml:trace contextRef="#ctx0" brushRef="#br2" timeOffset="101731.97">10739 8259 44 0,'-11'29'22'0,"15"-17"-16"16,-1-12 42-16,4-9-44 15,4-1 0-15,6-5 1 16,12 2 1-16,9-6-9 16,1 4 1-16,7 5-3 15,0-2 1-15,0-1-13 16,0-6 1-16</inkml:trace>
  <inkml:trace contextRef="#ctx0" brushRef="#br2" timeOffset="101986.32">11550 7927 44 0,'7'12'22'0,"-3"-2"-10"0,-4-10 28 16,0 0-37-1,-4 0 1-15,-7 9 1 0,-6 7 1 16,-8 6-7-16,-3 3 0 16,-4 9 4-16,7 10 1 15,-3 0-2-15,7-6 0 16,0-4-2-16,7 1 0 16,7-10-5-16,7-3 1 15,10-10-8-15,8-8 0 16,10-8-6-16,7-11 0 0</inkml:trace>
  <inkml:trace contextRef="#ctx0" brushRef="#br2" timeOffset="102180.72">11709 7993 40 0,'-7'37'20'0,"-22"20"-10"15,19-48 30-15,-4 7-38 16,-7 6 0-16,-8 3 1 15,-6 6 0-15,-4-2-4 16,0 2 0-16,8 3 1 16,2-2 0-16,5-1-7 15,6-12 1-15,8-10-9 16,3-15 0-16</inkml:trace>
  <inkml:trace contextRef="#ctx0" brushRef="#br2" timeOffset="102393.36">11405 8024 25 0,'21'16'12'0,"1"15"4"0,-15-25 9 15,0 7-18-15,0 0 0 16,0 5 3-16,3 4 0 16,1 3-14-16,0 0 1 15,3-3 8-15,0 0 0 16,3 0-6-16,1 0 1 0,0-6-6 15,-1-4 0-15,1-8-9 16,3-8 1-16</inkml:trace>
  <inkml:trace contextRef="#ctx0" brushRef="#br2" timeOffset="102744.02">11797 8215 59 0,'0'16'29'0,"10"-16"-32"0,-2 0 53 15,-1 3-47-15,7-3 1 16,0-6-1-16,7 0 1 16,7-4-10-16,11-5 1 15,-4-1-9-15,1-6 0 16,-5-3-5-16,-2 3 1 15</inkml:trace>
  <inkml:trace contextRef="#ctx0" brushRef="#br2" timeOffset="102986.31">11970 8106 62 0,'-14'37'31'0,"0"-2"-45"16,10-20 61-16,0 11-48 16,1-8 1-16,-1 7-6 15,1 4 1-15,-1-1-3 16,4 0 1-16,0-15-9 16,7-10 1-16</inkml:trace>
  <inkml:trace contextRef="#ctx0" brushRef="#br2" timeOffset="103321.97">12259 7996 61 0,'-18'63'30'0,"-6"2"-40"0,17-46 58 0,-4 6-49 15,0 4 1-15,1-7 0 16,-1-1 0-16,4 1-1 16,0-6 1-16,4-3-1 15,3-7 0-15,3-3-1 16,4 0 1-16,4-6-1 16,3-6 0-16,4-7 0 15,-1 0 0-15,1 1 0 16,0 2 1-16,3 7 0 15,0 6 0-15,0 6 1 16,0 3 0-16,-3-2 0 16,-4 5 1-16,0-2-3 15,4-7 1-15,6-6-11 16,1-13 1-16,0-6-3 16,3-9 0-16</inkml:trace>
  <inkml:trace contextRef="#ctx0" brushRef="#br2" timeOffset="103546.99">12598 7670 68 0,'14'88'34'0,"7"-10"-43"0,-14-56 72 16,11 22-64-16,3 12 1 15,0 13-5-15,-3-3 1 16,-8 3 1-16,-10 0 0 0,-10-12-10 16,-8-7 1-1,-10-16-7-15,7-12 0 0</inkml:trace>
  <inkml:trace contextRef="#ctx0" brushRef="#br2" timeOffset="104013.18">13212 8052 67 0,'-4'19'33'0,"11"-9"-34"0,0-7 63 0,4 0-59 16,10 3 0-16,18 4 0 15,7-7 1-15,-1-3-9 16,12 0 0-16,3-7-5 15,-4-2 0-15,-6-19-12 16,-1 6 1-16</inkml:trace>
  <inkml:trace contextRef="#ctx0" brushRef="#br2" timeOffset="104447.45">14235 8422 53 0,'-11'44'26'0,"0"-28"-26"0,11-16 38 16,-3-13-37-16,3-15 1 15,-4-13-1-15,1-21 1 0,-1-23-3 16,4-9 0-16,0-10 2 16,-7-15 0-16,7-3-1 15,7 6 1 1,0 6-1-16,0 26 1 0,4-7-1 15,-4 22 1-15,4 15 0 16,3 17 0-16,3 18-2 16,1 3 1-16,-4 13-5 15,0 16 1-15,-3 12-11 16,-4 6 1-16,-7 7-3 16,3 9 1-16</inkml:trace>
  <inkml:trace contextRef="#ctx0" brushRef="#br2" timeOffset="104630.2">14076 8018 58 0,'0'37'29'0,"28"-8"-34"0,-17-26 61 16,6 3-55-16,4 0 1 16,8-2-1-16,2-4 1 15,1 3-6-15,0-3 1 16,3-3-7-16,4-7 0 15,3-9-8-15,-3-3 1 16</inkml:trace>
  <inkml:trace contextRef="#ctx0" brushRef="#br2" timeOffset="104871.13">14933 7877 56 0,'-14'19'28'0,"-25"21"-35"16,29-37 48-16,-15 10-40 16,-3 9 0-16,-4 6 1 15,0 4 1-15,4 11-3 16,3 4 0-16,8-3 2 16,6 3 0-16,4 4-2 15,14-4 1-15,7-7-7 16,18-11 1-16,3-14-12 15,8-18 1-15</inkml:trace>
  <inkml:trace contextRef="#ctx0" brushRef="#br2" timeOffset="105095.8">15236 7892 42 0,'-10'44'21'0,"-29"10"-11"0,29-32 27 0,-12 9-36 0,-6 3 1 0,-7 10 1 0,-7-6 1 16,-1 3-5-16,4 3 0 15,4-4 2-15,0 1 1 16,10-6-5-16,7-10 1 0,11-10-5 16,7-11 0-16,4-14-9 15,7-6 1-15</inkml:trace>
  <inkml:trace contextRef="#ctx0" brushRef="#br2" timeOffset="105294.53">15042 7921 33 0,'11'40'16'0,"-7"42"-11"16,-4-66 21-16,3 2-26 15,1 4 0-15,3-3 0 16,0 3 1-16,0 0-4 16,3 0 0-16,1-9-7 15,3-10 0-15</inkml:trace>
  <inkml:trace contextRef="#ctx0" brushRef="#br2" timeOffset="105503.1">15455 7808 73 0,'39'53'36'0,"35"35"-52"0,-56-60 73 15,-1 13-62-15,-3 12 1 0,-10-6-9 16,-15 3 0-16,-13 1 3 15,-12-11 0-15</inkml:trace>
  <inkml:trace contextRef="#ctx0" brushRef="#br2" timeOffset="106297.74">10760 9050 57 0,'-7'9'28'16,"42"22"-27"-16,-14-28 42 0,18 4-38 16,21-4 1-16,35 0 2 15,32-6 0-15,35-3-10 0,36-4 0 16,31-6 7-16,39-5 1 62,25-8-3-46,39-8 0 0,10 2-2 15,11-12 0-15,7-3-2-16,17 3 0 15,-38 9-5 48,-29 13 1-63,-49 19-7 15,-35 22 1-15,-39 15-10 0,-35 3 0 0</inkml:trace>
  <inkml:trace contextRef="#ctx0" brushRef="#br2" timeOffset="106773.74">12806 9244 52 0,'-11'44'26'0,"18"22"-23"0,-7-51 39 0,4 20-41 0,-4 12 1 0,0 6-1 0,0 10 0 16,-4 6-1-16,1 6 0 16,-1-15 1-16,1 2 1 15,-1-8-2-15,4-7 1 16,4-6 0-16,-1-10 1 0,8-12-2 31,3-13 1-31,4-12-1 0,3-4 1 0,0-12-1 16,0-9 0-16,4-7 1 15,-4 7 0-15,4 3 0 16,3 6 0-16,4 9 0 31,3 4 1-15,-3 18 0-16,-1 16 0 0,1 1-1 0,3 8 0 0,1 7-1 15,-1 0 1-15,4-4-6 16,-4-9 0-16,0-6-14 16,-17-15 0-16</inkml:trace>
  <inkml:trace contextRef="#ctx0" brushRef="#br2" timeOffset="111128.56">5560 7203 17 0,'0'-10'8'0,"0"-21"2"0,0 25 8 15,-7-10-17-15,3 6 0 16,-3 1 0-16,-3-4 0 16,-8 1-1-16,-7-4 1 0,-3-3 2 15,-4-3 0-15,-7-3-1 16,4-6 1-16,-11-3-1 16,-10 5 1-16,-8 7-2 15,-10 0 1-15,0 0-2 16,4 1 1-16,-19 2-1 15,-2 0 1-15,-8-3-2 16,-10 3 1-16,-1-3-1 16,-6 3 1-16,-4 4 0 15,-7 5 1-15,14 1-1 16,-7 9 0-16,0 9 1 16,0 4 0-16,0 6-1 15,11 3 0-15,-8-7-1 16,5 7 1-16,-15 6 0 15,7 1 1-15,3 8-1 16,4 1 0-16,-7 9 0 16,4 9 1-16,3-2-1 15,14 8 0-15,-3 4 0 0,-4 0 1 16,14 3-1-16,-6 0 0 16,6 3 0-16,25-6 1 15,-4 6-1-15,11 0 1 16,11 0-1-16,0 4 1 15,10 2-1-15,11 13 1 16,3-3-1-16,14 0 1 16,1-1 0-16,3 4 0 15,14-3-1-15,3 0 1 16,1-3-1-16,21-1 0 0,10-5-2 16,18-7 1-16,18 6-2 15,10 1 1-15,0-4-1 16,14 3 1-1,8-2 1-15,6-4 1 0,-21-10 0 16,11-8 1-16,7-10-1 16,3-4 1-16,8 4-1 15,-1-19 1-15,8-6-1 16,3-13 1-16,0-6-1 16,7-6 0-16,18-13 1 15,10-12 0-15,-7-16 0 16,18-6 1-16,-3-7-1 15,3-3 1-15,7-3-1 16,-7-9 0-16,-1 3-1 16,8-9 1-16,-14-7-1 0,-21-3 0 15,-4 3 0-15,-21-9 1 16,-28-4 1-16,-29-8 0 16,-31-7-1-16,-28-10 1 46,-22-9-3-46,-24-12 1 0,-25-7-11 0,-32-15 1 0,-21 0-3 0,15 21 0 16</inkml:trace>
  <inkml:trace contextRef="#ctx0" brushRef="#br2" timeOffset="111957.36">988 6945 46 0,'0'10'23'0,"10"5"-18"0,-10-11 45 15,0 2-47-15,0-3 1 16,0 3 1-16,0-3 1 16,0 1-8-16,11-1 1 15,-11-3 0-15,11 0 0 16,-1-7-9-16,-3 4 0 0,-3-9-8 16,3-4 0-16</inkml:trace>
  <inkml:trace contextRef="#ctx0" brushRef="#br2" timeOffset="112224.55">1316 6833 47 0,'0'15'23'0,"0"-2"-20"16,0-13 36-16,3 3-38 15,-3-3 0-15,7-3-1 16,-7 3 1-16,0 0-4 0,0 0 0 16,0 0-9-16,0 3 1 15,-10-3-4-15,3 3 1 16</inkml:trace>
  <inkml:trace contextRef="#ctx0" brushRef="#br2" timeOffset="112720.3">1041 7362 39 0,'17'19'19'0,"15"-12"-22"15,-21-7 34-15,6 6-30 16,1 3 1-16,3 4 4 15,0-4 0-15,0-3-6 0,-3-2 1 16,3-11 4-16,0-5 1 16,1-7-2-16,6-12 1 15,-11-1-3-15,5-9 1 16,-12-2-6-16,1-4 0 0,-4 6-13 16,-4-6 1-1,-6 6-1-15,-8 6 1 0</inkml:trace>
  <inkml:trace contextRef="#ctx0" brushRef="#br2" timeOffset="113454.29">1506 6635 18 0,'-7'-41'9'0,"14"-9"0"0,-7 31 10 16,0 0-13-16,4-3 0 16,3 0 2-16,-7 1 1 15,0 2-10-15,0 0 1 16,-11 6 7-16,1-2 1 16,-8 8-3-16,-3 7 0 0,-11 7-2 15,-24 5 1-15,-4 7-3 16,-21 6 1-1,3 3-2-15,8 7 0 0,-1-1 0 16,0 1 1-16,-6-1-2 16,17 4 1-16,0 3-3 15,7-7 1-15,7 7-3 16,7 3 0-16,18 3-5 16,11 9 1-16,10 4-4 15,7 0 0-15,7 5 1 16,14 1 0-16,11 3 0 31,-159-94 12-31,328 163 0 16,-127-41 0-16,-3-15 5 15,-8-13 1-15,1-10 0 16,-1-12 1-16,-3-12-1 16,-14-13 0-16,0-16 0 15,4-25 0-15,3-15 3 16,0-29 0-16,7-12 0 15,-7-13 0-15,-8-15-2 0,-6-7 0 16,-14 10-3-16,-11-4 0 16,-10 13-4-16,-22 0 1 15,-20 3-1-15,-19 13 0 16,1 12-6-16,-22 1 0 16,-13 5-10-16,-22 7 0 15</inkml:trace>
  <inkml:trace contextRef="#ctx0" brushRef="#br2" timeOffset="119175.55">2237 12486 40 0,'0'0'20'0,"7"-6"-7"15,-7 6 21-15,3 3-30 16,4 0 0-16,-7 1 2 0,7-1 1 16,-3 0-9-16,-4 12 1 15,-4 1 5-15,-3 9 0 16,0 13-3-16,4 9 1 15,-8 19-3-15,4 6 1 16,-4 13-4-16,8 9 1 16,3-7-5-16,-7-2 0 15,7-13-10-15,0-18 1 16</inkml:trace>
  <inkml:trace contextRef="#ctx0" brushRef="#br2" timeOffset="119537.68">2551 12803 48 0,'-18'50'24'0,"11"13"-24"16,7-41 37-16,-4 3-37 16,4 6 0-16,0 7 0 15,0 3 1-15,0-4-2 0,0-5 1 16,-7-4-2-16,4-3 0 15,3-9-3-15,0-10 0 16,0-6-8-16,0-13 0 16,0-8-1-16,0-8 1 15</inkml:trace>
  <inkml:trace contextRef="#ctx0" brushRef="#br2" timeOffset="119972.93">2540 12618 45 0,'11'6'22'0,"10"-12"-25"16,-11-3 47-16,1 2-41 15,7-2 0-15,3-4 2 16,10 1 1-16,1-4-7 16,4 4 0-16,-12 2 4 15,1 7 1-15,-15 9-3 16,-6 13 0-16,-8 9-3 15,-17 13 0-15,-7 3-4 16,-11 3 1-16,-3 0-3 16,14-3 1-16,-4 3 1 15,7-9 0-15,4-7 3 16,11-6 0-16,-1-9 4 16,11-7 1-16,7-2 3 15,4-7 0-15,13 0 2 0,12 0 0 16,-5 3 0-16,1 3 1 15,3 3-2-15,-10 4 0 16,3 3-3-16,-10 6 1 16,-4 3-5-16,-3 0 1 15,-4 9-4-15,-7-2 0 16,-7-7-5-16,3-3 0 16,4-7-9-16,4-8 0 15,6-11 1-15,4-5 1 16</inkml:trace>
  <inkml:trace contextRef="#ctx0" brushRef="#br2" timeOffset="120360.71">3471 12671 50 0,'7'-6'25'0,"-14"-16"-32"16,4 16 54-16,-8 0-47 15,-6 2 1-15,-5 4 0 16,-9 7 0-16,-8 2-1 16,-7 7 0-16,4 12 0 15,3 10 0-15,7 6-1 0,4 9 0 16,7 0-2-16,0-6 0 15,3-6-1-15,11-6 0 16,14-10 1-16,4-10 0 16,20-8 4-16,15-11 1 15,4-14 2-15,9-7 1 16,1-10 0-16,-10-6 1 16,-18-6-2-16,-4-3 0 15,-18-3-8-15,-10 6 1 16,-10-3-13-16,-8 2 0 15</inkml:trace>
  <inkml:trace contextRef="#ctx0" brushRef="#br2" timeOffset="120795.47">4096 12326 56 0,'14'19'28'0,"-7"-6"-31"16,0-13 44-16,-7 0-41 15,0 3 1-15,-7 0-1 0,-4 6 0 16,-10 4-1-16,-18 6 1 16,-17 9 0-16,-4 7 0 15,-4 8 0-15,15 14 0 16,3 9 0-16,11 3 1 16,0 0 0-16,13 0 1 15,12-10-1-15,10-9 1 16,18-12-1-16,24-13 1 15,18-12-2-15,17-20 1 16,1 1-3-16,-7-9 0 16,-11-1-9-16,-11-3 0 0,-28 0-6 15,-7 0 1-15</inkml:trace>
  <inkml:trace contextRef="#ctx0" brushRef="#br2" timeOffset="122432.18">2723 14010 59 0,'-3'13'29'0,"3"-10"-33"16,-7-3 53-16,7 0-48 15,-11 0 0-15,1 0-1 0,-1 0 1 16,-10 3-1 0,3 3 0-16,-3 4-1 0,0 2 1 15,7 4-3-15,0 3 1 16,3-3-2-16,1-1 0 16,3 1-3-16,3-4 1 15,-3-2-1-15,14-7 1 16,4-3 2-16,10-6 0 15,0-7 1-15,7-2 0 16,-7-1 3-16,-3-3 0 16,3-3 1-16,0 0 0 15,-10 3-1-15,-1 1 0 16,1-1 1-16,0 9 0 0,-1 4-1 16,4 9 1-16,-3 7 0 15,-8 5 1-15,4 1 1 16,-3 3 0-16,3 6 0 15,-7-3 1-15,11 0-1 16,-8 0 0-16,11 0-4 16,-3-4 0-16,-1-2-12 15,12-10 1-15,-5-6-2 16,-3-6 0-16</inkml:trace>
  <inkml:trace contextRef="#ctx0" brushRef="#br2" timeOffset="122691.58">3140 13518 55 0,'-7'38'27'0,"3"21"-38"0,-3-43 56 16,4 12-44-1,-8 7 0-15,4 18-1 0,7 0 1 16,-7 1-1-16,3-4 0 16,4-6-2-16,0-13 1 0,-7-6-5 15,7-15 1-15,0-10-10 16,-3-19 0-16</inkml:trace>
  <inkml:trace contextRef="#ctx0" brushRef="#br2" timeOffset="122871.8">2893 13785 53 0,'10'34'26'0,"29"-15"-24"15,-21-16 44-15,3-6-42 16,-3 0 0-16,13-7 0 16,19 1 0-16,-1-10-9 15,11 3 1-15,0 1-7 16,0-1 1-16,-11-3-8 15,-10 7 1-15</inkml:trace>
  <inkml:trace contextRef="#ctx0" brushRef="#br2" timeOffset="123197.9">4149 13694 52 0,'7'31'26'0,"-4"-18"-27"0,4-4 44 16,-14 4-43-16,4 2 1 0,-18 10-1 15,-8 7 0-15,-9 8-1 16,-5 1 1-16,-6 9 0 16,-8 4 0-16,8-4-4 15,10-6 1-15,7-10-10 16,11-9 0-16,11-15-2 16,10-10 0-16</inkml:trace>
  <inkml:trace contextRef="#ctx0" brushRef="#br2" timeOffset="123381.67">3785 13728 56 0,'36'38'28'0,"31"50"-31"0,-39-60 57 16,4 9-51 0,10 1 0-16,7 3-2 0,11 9 0 15,-3-3-6-15,3-3 1 16,-21-10-10-16,-1-5 1 15,-17-7-6-15,-10-13 1 16</inkml:trace>
  <inkml:trace contextRef="#ctx0" brushRef="#br2" timeOffset="127251.43">1757 15719 41 0,'0'7'20'0,"-18"5"-4"16,15-12 21-16,-4 0-33 15,-4 0 1-15,0 0 1 16,1 3 1-16,-11 10-9 16,0 6 1-16,-8 9 4 15,8-6 1-15,0 3-3 16,-7 0 1-16,10 3-4 16,-3-3 1-16,10-3-3 15,4 3 1-15,4-6-1 16,13 3 0-16,1-9 0 15,10 6 0-15,7-7 2 16,1 1 1-16,6-4 0 16,0 4 1-16,-3-4 0 15,-4 0 1-15,-7 4-1 0,-3-1 0 16,-15 4 0-16,-3 3 0 16,-3 3-1-16,-15 0 0 15,8 3-5-15,-11 0 1 16,-8-3-9-16,-2-3 0 31</inkml:trace>
  <inkml:trace contextRef="#ctx0" brushRef="#br2" timeOffset="127552.51">1997 16265 42 0,'-14'56'21'0,"-4"4"-20"16,18-41 31-16,0-3-33 15,0 9 1-15,-7-3-1 16,7 0 1-16,0-7 0 15,0-2 0-15,0-7-1 16,0-6 0-16,0-9 1 0,0-7 0 16,0-3-5-16,0-9 1 15,0 0-8-15,0-10 1 16</inkml:trace>
  <inkml:trace contextRef="#ctx0" brushRef="#br2" timeOffset="127748.59">1986 16071 27 0,'21'-7'13'0,"15"4"0"0,-22 3 16 16,3 3-23-16,12 4 1 0,-8 2 3 16,-7 4 1-1,3-4-15-15,-6 0 1 0,0 4 8 16,-4 6 1-16,-18 6-5 16,1 0 0-16,-19 3-6 15,1 0 0-15,0 1-7 16,3-4 1-16,-3-13-5 15,7-6 1-15</inkml:trace>
  <inkml:trace contextRef="#ctx0" brushRef="#br2" timeOffset="128228.68">2247 16202 60 0,'0'19'30'0,"18"-6"-36"0,-11-13 60 15,14 0-51-15,0-7 0 16,11-2-1-16,-4-7 1 0,4-3-5 16,-4-2 1-16,-10 2 2 15,-8-3 0-15,1 3-4 16,-7-3 1-16,-8 6-3 16,-3 10 0-16,-4 0-3 15,1 9 0-15,-1 9 0 16,-6 4 0-16,2 6 2 15,-2 0 1-15,6 0 3 16,1 0 0-16,-1 0 4 16,11-3 1-16,11 0 0 15,-4-4 0-15,3-2-1 16,4-1 1-16,4-2-3 16,0-7 1-16,-4-3-10 15,3-6 1-15,-6-10-5 16,7-3 0-16</inkml:trace>
  <inkml:trace contextRef="#ctx0" brushRef="#br2" timeOffset="128617.78">2586 16177 54 0,'7'13'27'0,"11"-13"-35"0,-15-3 52 15,15-4-43-15,3 1 1 16,-3-3-1-16,3-1 0 16,0-5-2-16,-11 2 1 15,8 0 0-15,-7 4 1 16,-1 0-2-16,-3-4 1 16,-7 4-4-16,0 2 1 15,0 1-5-15,-7 3 1 0,-3 3-3 16,-8 6 1-16,4 1 0 15,3 11 1-15,-6-2 3 16,-4 3 0-16,3 0 7 16,7 3 0-16,1 0 4 15,3 0 0-15,7 3 0 16,7-7 0-16,7-5-2 16,11 0 1-16,-4-7-3 15,7-3 0-15,4-9-11 16,-1-10 1-16,8-18-4 15,0-7 1-15</inkml:trace>
  <inkml:trace contextRef="#ctx0" brushRef="#br2" timeOffset="129039.66">3161 15810 41 0,'-11'47'20'0,"4"-9"-16"0,7-25 36 15,7 2-36-15,-3 4 0 16,3 3 2-16,0 3 1 16,4-3-9-16,-8 0 1 0,4-6 5 15,-3-4 0-15,-4-2-3 16,-4-1 0-16,-3-9-2 15,-7 0 1-15,-11-6-3 16,4 3 0-16,0 3-2 16,-7 6 1-16,3 6 0 15,-3 4 0-15,0 9 1 16,6 3 0-16,5 1 4 16,3-4 0-16,14-3 3 15,0-4 0-15,14-5 1 16,14-7 1-16,0-9-1 15,11-9 0-15,3-4-4 16,-3-3 0-16,-7-3-17 16,-14-6 0-16,-8-3-2 15,1-1 1-15</inkml:trace>
  <inkml:trace contextRef="#ctx0" brushRef="#br2" timeOffset="130075.78">4463 15923 49 0,'-14'19'24'0,"-1"-6"-30"0,15-13 45 16,-10 0-39-16,-1 3 0 16,1 0 1-16,-15 6 0 15,11 4-2-15,-11-1 1 16,11 4 0-16,-7 3 0 16,0-3-1-16,7-1 0 0,3 1-1 15,8 0 1 1,6-4-1-16,8-3 1 15,24-2 0 1,-10-7 0-16,3-3 0 16,0-4 1-16,-7-2 0 15,0-4 0-15,-3-5 0 16,0 5 0-16,-8 1-1 16,1 2 0-16,-1 4 0 15,-6 3 1-15,3 9-1 16,0 7 0-16,-3-4 0 15,3 3 1-15,-7 4 0 16,3 3 0-16,4-3 0 16,4-4 0-16,-1-2 1 15,1-4 0-15,7-6-1 16,6-6 1-16,1-4-1 16,0-9 0-16,10-15 0 0,7-7 1 15,8-6-2-15,-19-6 1 16,1-10-1-16,-7-9 1 15,-22 0-1-15,4-3 1 16,-14 6-1-16,-7 3 1 16,0-3-1-16,-7 15 1 15,0 17-1-15,3 5 1 16,4 20 0-16,-7 12 1 16,10 9-1-16,-3 16 1 15,11 13 0-15,-4 3 1 0,3 12 0 16,4 7 0-16,0-1 0 15,0-2 1-15,4-1-1 16,6 1 0-16,4-7 0 16,-3-3 0-16,3-10-2 15,4-12 0-15,-8-12-8 16,1-10 0-16,-4-9-6 16,-7-13 1-16</inkml:trace>
  <inkml:trace contextRef="#ctx0" brushRef="#br2" timeOffset="130256.17">4498 15801 63 0,'25'16'31'0,"45"-13"-32"16,-49-13 59-16,18-5-57 15,14-1 1-15,7-3-1 0,7-9 0 16,-7 0-10-16,-7 3 0 15,-18 0-10-15,-14 9 1 16</inkml:trace>
  <inkml:trace contextRef="#ctx0" brushRef="#br2" timeOffset="131111.34">1923 17359 53 0,'-18'10'26'0,"-21"5"-29"0,29-11 36 0,-1 2-34 16,-10 0 1-16,3 7 0 15,1-1 0-15,2 4 0 16,-2-4 0-16,-1 1-1 16,8 3 1-16,6-4-2 15,-3 1 0-15,7-1-1 16,7-2 1-16,-3-4-1 16,13-3 1-16,-6-6-1 15,6-6 1-15,-6-1 1 0,10-2 1 16,-3 2-1-16,-4-2 1 15,4 2 0-15,-8 4 1 16,8 0-1-16,-8 6 1 16,1 0 0-16,0 6 1 15,-11 0-1-15,7 4 0 16,-7 5 0-16,0-2 1 16,0-1-2-16,0 1 1 15,0 0-8-15,0-4 1 16,0-6-6-16,0-6 0 15</inkml:trace>
  <inkml:trace contextRef="#ctx0" brushRef="#br2" timeOffset="131966.54">2103 17359 51 0,'0'16'25'0,"3"0"-31"15,-3-10 46-15,0 3-40 0,0 1 1 16,0 2 0-16,-3 1 0 15,3-4-2-15,0-2 1 16,0-1 0-16,0-3 0 16,10 0 0-16,1-6 0 15,-1-3-1-15,1-4 1 16,7 1-2-16,-8-4 1 16,1-2-1-16,6-4 0 15,-6 3-1-15,3 1 1 16,4 2 0-16,-8 4 1 15,8 5 0-15,-8 4 0 16,5 4 2-16,-5 5 1 16,4 0 0-16,-3 4 0 15,-8-1 0-15,8 1 0 0,-4 0-1 16,4-4 1-16,-4 0-6 16,-4-2 0-16,4-1-10 15,4-15 1-15</inkml:trace>
  <inkml:trace contextRef="#ctx0" brushRef="#br2" timeOffset="132313.79">2762 17316 46 0,'0'34'23'0,"0"-9"-27"0,0-19 35 16,7 1-32-16,-7 2 1 15,0 0 0-15,0-2 0 16,0 2 0-16,-7 4 0 0,7 2 0 16,-7-2 1-16,7-1-9 15,7-8 0-15,-7-11-4 16,18-8 0-16</inkml:trace>
  <inkml:trace contextRef="#ctx0" brushRef="#br2" timeOffset="132536.18">2801 17193 57 0,'0'44'28'0,"0"-31"-36"16,0-10 55-16,0 0-46 15,0-3 0-15,0 3 0 16,11 0 1-16,-1 0-3 15,-3 0 0-15,7 4-4 16,4 2 0-16,3-3-9 0,-3 4 1 16,-8-1-3-16,1 1 0 15</inkml:trace>
  <inkml:trace contextRef="#ctx0" brushRef="#br2" timeOffset="132820.94">2985 17406 24 0,'7'16'12'0,"10"-3"-14"0,-17-13 18 16,0 0-16-16,0 0 0 15,4-7-1-15,3 1 1 16,-4 0 0-16,4-4 1 0,4-2-2 16,-4-4 1-1,4-3 3 1,-8 4 1-16,4 5 0 16,4 4 1-16,-1 6-1 15,-6 3 1-15,3 0 0 16,0 4 0-16,4-1-4 15,-8 3 1-15,4 1-2 16,-7-1 0-16,4 0 0 16,6-2 1-16,1-1-3 15,3-3 1-15,7-3-9 16,7-3 0-16,-3-16-1 16,10-3 1-16</inkml:trace>
  <inkml:trace contextRef="#ctx0" brushRef="#br2" timeOffset="133168.01">3570 17134 30 0,'18'15'15'0,"-18"-15"-13"0,3 3 27 16,-3 1-29-16,-3 5 0 15,-8 4 0-15,1-1 1 16,-8 1-1-16,-3 2 0 16,-7 1 0-16,6 3 0 15,1 0-1-15,4 3 0 16,-1-7-1-16,7-2 0 15,8-4-1-15,3 1 1 16,0-1-1-16,10 0 0 0,5-2 3 16,-1-1 0-16,7-3 3 15,0 0 0-15,-3 0 1 16,-8 0 0-16,1 4 0 16,-1-1 0-1,1 3-2-15,-11-2 0 0,-7 5-4 16,3 4 1-16,-3-4-3 15,-3 1 1-15,-1 0-2 16,1-4 1-16,-1 0-1 16,0-2 0-1,4 2-4 1,4-6 1-16</inkml:trace>
  <inkml:trace contextRef="#ctx0" brushRef="#br2" timeOffset="133453.29">3909 16666 40 0,'-4'13'20'0,"4"18"-24"0,-7-18 38 15,-3 9-34-15,3 9 1 16,-8 10 3-16,-6 9 1 15,4 10-5-15,-1 15 1 16,4 3 2-16,-4 1 0 16,8-7-1-16,-8-9 1 0,7-13-6 15,8-10 0-15,-4-11-7 16,3-10 0-16,4-10-4 16,-7-15 0-16</inkml:trace>
  <inkml:trace contextRef="#ctx0" brushRef="#br2" timeOffset="133846.66">3725 17344 30 0,'11'15'15'0,"24"-15"-12"0,-21 0 24 0,7-3-25 16,1-3 0-16,-1 0 0 15,7-1 1-15,4 1-4 16,-4 0 0-16,0 0 2 15,-3 3 0-15,0 3-1 16,-4 0 1-16,-7 3-2 16,4 0 1-16,-1 0 0 15,-6 0 0-15,-1 0 0 0,-3 0 0 16,4 0 0-16,-11 1 0 16,0 2 0-16,0 0 0 15,-11 0-4-15,4 1 0 16,0-1-2-16,4 0 0 15,-4 0-2-15,3 1 0 16,8-4 0-16,3-3 1 16,-4 0 3-16,8 0 1 15,3-3 1-15,-3 0 1 16,-8-4 2-16,4 1 0 0,4 3-2 16,-8 0 1-16,4 0-3 15,0 3 0-15</inkml:trace>
  <inkml:trace contextRef="#ctx0" brushRef="#br2" timeOffset="134022.29">4255 17397 17 0,'14'16'8'0,"10"-1"-6"0,-20-11 15 15,6-1-17-15,8-3 0 0,-4-7 0 16,4-2 0-16,-1-7-1 16,12-9 1-16,-8-6 0 15,7-16 0-15,4-10-1 16,-7 4 1-16,-1-3-1 15,-3-4 1-15,-3-3-5 16,-7-3 0-16,-1 4 0 16,-10 2 0-16</inkml:trace>
  <inkml:trace contextRef="#ctx0" brushRef="#br2" timeOffset="135105.07">4434 17231 35 0,'11'6'17'0,"0"0"-19"0,-11-6 38 16,0 0-35 0,7 0 0-16,-7 0 1 0,3 4 0 15,4-1-2-15,-7 3 0 16,4 0 1-16,3 0 0 15,-7 4 0-15,0-1 0 16,0-2-2-16,0-7 1 16,3-4-1-16,8-11 1 15,0 2-1-15,6-6 1 16,1-3-2-16,3 0 1 0,0-3 0 16,0 0 0-1,-3 10 0-15,0-1 0 0,-4 7 0 16,3-1 1-16,-6 10 0 15,7 6 1-15,3 1-1 16,-11 5 1-16,8-2-1 16,-7-1 1-16,-8 4 0 15,8-4 0-15,-1 4-1 16,4-4 0-16,-3-3 0 16,-1 0 0-16,8-6-5 15,3-6 0-15,0-9-7 16,8-20 1-16</inkml:trace>
  <inkml:trace contextRef="#ctx0" brushRef="#br2" timeOffset="135359.96">5203 16340 48 0,'8'35'24'0,"-26"59"-26"0,14-60 43 16,-3 1-39-16,-3 18 0 16,-8 4 0-16,-3 15 1 15,0 6-5-15,3 7 1 16,4-13 2-16,0-16 0 16,3-12-6-16,8-12 0 15,3-20-7-15,-7-12 1 16,3-12-4-16,-6-10 0 0</inkml:trace>
  <inkml:trace contextRef="#ctx0" brushRef="#br2" timeOffset="135530.84">4893 16864 60 0,'21'3'30'0,"29"0"-37"15,-29-3 62-15,11-3-53 16,13-9 1-16,5-14-1 15,3-5 1-15,3 3-11 16,-6 3 1-16,-12 0-10 16,-13-7 0-16</inkml:trace>
  <inkml:trace contextRef="#ctx0" brushRef="#br2" timeOffset="136081.29">5870 13048 62 0,'-7'9'31'0,"14"-9"-34"0,0 3 47 0,4 0-44 0,-8-3 1 0,8 3-2 0,0 1 1 15,3 5-6-15,-4-3 0 16,1 1-11-16,-1-11 1 16</inkml:trace>
  <inkml:trace contextRef="#ctx0" brushRef="#br2" timeOffset="136249">5870 13380 78 0,'18'31'39'0,"0"-21"-55"0,-11-10 71 0,7-3-62 0,-4 0 1 0,-6-4-33 0,-8-5 1 0</inkml:trace>
  <inkml:trace contextRef="#ctx0" brushRef="#br2" timeOffset="141290.9">30533 14484 19 0,'0'3'9'0,"7"3"-7"16,-3-3 10-16,-4 1-11 15,3 2 1-15,-3 0 0 16,4 0 0-16,-4 1-2 15,3-1 0-15,-3 0 2 16,0-3 1-16,0 0-1 16,0-3 1-16,0 4-1 15,0-1 1-15,0 0-1 0,0 3 0 16,0-3 0-16,0 4 0 16,0-4-1-16,0 0 0 15,0-3 0-15,0 0 0 16,0 0-1-16,0 0 1 15,0 0-1-15,0 0 1 16,0 0-1-16,0 3 1 16,0 0-1-16,0 3 1 15,-3-3-1-15,-1 7 1 0,1-7-1 16,-5 3 1-16,1-3-1 16,0 4 1-16,0-1-1 15,-3 0 1-15,3-6-1 16,-4 0 0-16,0 3 0 15,-3 1 0-15,0-4 0 16,0 3 0-16,0 3 0 16,0-3 1-16,0 0-1 15,0 0 1-15,-4 0-1 16,0-3 1-16,1 0-1 16,3 0 0-16,0-3 0 15,-4 6 0-15,0-3 0 16,-6 0 0-16,2 4 0 15,-2-1 0-15,-1 3 0 16,0-6 0-16,4 3-1 16,0-3 1-16,0 6 0 15,0-6 0-15,0 4 0 16,-4-8 0 15,-3 8 0-31,-4-4 0 0,4 3 0 16,-4 3 1-16,0 3-1 0,-3 1 0 0,-4-1 0 0,-3 1 0 15,-1-1 0-15,1-3 0 16,3 1 0-16,4 2 0 16,0 4 0-16,-4-4 1 15,4 7-1-15,-4-1 0 16,0 1 0-16,0 0 0 16,0 6 1-16,4-7 0 0,0 4-1 15,0-3 0-15,-4-7 0 16,0 4 1-16,0-7-1 15,11 0 1-15,0 1-1 16,-1-1 1-16,-2-3-1 16,-8-3 0-16,4-3 0 15,-1 0 0-15,-2-4 0 16,-1-2 0-16,0 0 0 16,4-1 0-16,-4 1 0 15,-3 2 0-15,-1 1 0 16,1 0 0-16,3-3 0 15,0 5 1-15,-7 1-1 16,1-3 0-16,-1 3 0 16,0 0 0-16,0 3 0 15,0 0 0-15,-3 0-1 16,-1 3 1-16,1 3 0 0,7-3 0 16,-1 0 0-16,-3 1 1 15,4 2-1-15,-4 0 1 16,0-6 0-16,0 3 0 15,1-3-1-15,2 0 0 16,-3-3 0-16,1-3 1 16,-1 0-1-16,0-1 0 15,3 1 0-15,5 3 0 16,-1-3 0-16,0-1 0 16,0 4 0-16,0-3 0 0,1 0 1 15,-1-1 0-15,0 1 0 16,4-3 0-16,-8 2 0 15,5-2 0-15,-1 0 0 16,0-1 0-16,7 4-1 16,1 0 1-16,2 3-1 15,1-1 0-15,0 4 0 16,3-3 1-16,-3 3-1 16,3-3 0-16,-3 3 0 15,0 0 1-15,0 0-1 16,-1 0 0-16,1 0-1 15,0 3 1-15,0 0 0 16,-4 4 1-16,-3-7-2 16,3 3 1-16,-3 3 0 15,-1-3 0-15,8 0 0 16,0 4 1-16,0-4-2 0,-1 6 1 16,-2-3 0-16,-1 4 1 15,-3-1-1-15,-1 1 0 16,1 2 0-16,0-2 0 15,3-1 0-15,0-3 0 16,4 7 0-16,0-4 0 16,0-3-1-16,-4 1 1 15,0 2 0-15,4-3 0 16,0 4 0-16,7-4 1 16,-1 0-1-16,5 1 0 15,-4-4 0-15,-1 0 0 0,1 0 0 16,0-3 0-16,0 0 0 15,0 0 0-15,-4 3-1 16,4-3 1-16,0-3 0 16,3-3 0-16,0 3 0 15,-3-4 0-15,4 1 0 16,-1 6 1 15,0-3-1-31,4 0 0 0,0 0 0 0,0 0 0 16,3-4 0-16,1 4 0 0,3 0-1 15,0 0 0-15,3-3-2 16,-3-1 1-16,4-2-6 16,-1-4 1-16,4 1-7 15,4-4 1-15</inkml:trace>
  <inkml:trace contextRef="#ctx0" brushRef="#br2" timeOffset="142070.94">25527 14487 41 0,'14'35'20'0,"-7"18"-20"15,-7-41 35-15,-3 7-33 16,-4 0 0-16,-8 12 0 16,-2 7 0-16,-8 6-3 0,-7 3 0 15,4-6 2-15,0-4 0 16,-4 4-1-16,0-10 0 15,1-2 0-15,-1-7 0 16,4-4 0-16,3-2 0 16,4-3-1-16,3-4 1 15,4 0 0-15,4-2 0 16,-1-1-1-16,4 0 1 16,0 1-1-16,3-1 0 15,11 9-1 1,4 1 0-16,7 0-1 15,3 3 1-15,7 3-1 16,0 3 1-16,0 0 0 16,1-6 0-16,-1-1 1 15,0-5 1-15,-3-4-1 16,-1 1 1-16,1-1-1 16,-4-6 1-16,4-3 0 15,-7-3 0-15,-1-6 0 16,-6-4 0-16,-1-6 1 15,-2 4 1-15,-1-10 1 16,0-13 1-16,0-3-1 16,0-9 1-16,0-6-1 15,-4-1 0-15,1 1-7 16,-1-7 0-16,-6 13-9 16,-11-7 1-16</inkml:trace>
  <inkml:trace contextRef="#ctx0" brushRef="#br2" timeOffset="148526.65">30198 7422 24 0,'3'6'12'0,"4"-6"1"0,-7 0 12 16,0 0-23-16,0 0 1 15,0 0 2-15,-3 0 0 16,-1 3-5-16,-3-3 0 16,-7 0 4-16,-3 4 1 15,-5 8-2-15,1 1 1 16,0-1-2-16,0 7 1 15,0 3-3-15,0 0 1 0,6 3-1 16,1 3 1-16,4 0-1 16,3 1 0-16,7-4 0 15,7-6 0-15,3-13 0 16,8-6 0-16,10-13 0 16,0 1 1-16,1-4 0 15,-8-3 0-15,-4 0-1 16,-6 1 1-16,-4-4 0 15,-7 3 0-15,-7-3-6 16,-7-3 1-16,-4-3-11 16,-10-1 1-16</inkml:trace>
  <inkml:trace contextRef="#ctx0" brushRef="#br2" timeOffset="150373.67">21262 8366 21 0,'-4'3'10'0,"11"6"-5"16,-3-5 11-16,3-1-16 15,4 3 1-15,3 0 0 16,3 1 1-16,5-4-2 16,-1 0 0-16,0-3 1 15,4 3 0-15,3-3 1 16,11 0 0-16,-1-3 0 15,8 0 0-15,0 0-1 16,-4-1 0-16,11 4 0 16,7 0 1-16,-3 4-1 0,3-4 0 15,3 0 0-15,11-4 1 16,-7-2-1-16,-3 0 1 16,3 3-1-16,3 0 1 15,1-1-1-15,7 4 0 16,6-3-1-16,-3 0 0 15,-3 0 0-15,7-3 0 16,-1 0 0-16,8-4 0 16,7 4 0-16,-7-4 1 15,-1-5 0-15,5 2 0 0,-1-2 0 16,7-4 0-16,-3 0-1 16,-11-3 1-16,7 3-1 15,8 0 1-15,2 4-2 16,1-4 1-16,-3 3 0 15,2 0 0-15,1 1 0 16,11 2 0-16,-1 1 0 16,-7-4 1-16,11 7-1 15,7-1 0-15,4 1 0 16,-8-1 0-16,8 7 0 16,3 0 0-16,4 3 0 15,-8-6 0-15,8 0 0 16,6-7 1-16,1 0-1 15,-4 4 1-15,4 3-1 16,6-4 1-16,-2-5-1 0,2 2 1 16,-3 1-1-16,8-4 1 15,-12-3 0-15,8-3 0 16,-4-3 0-16,4 0 0 16,-4-6 0-16,0-4 1 31,0-2-1-31,-3-1 1 0,0 0-1 0,-1 7 0 15,1-7-1-15,3 7 0 16,-7-4 0-16,0 7 0 16,11 6 0-16,-18-6 1 0,11 3 0 15,-8 0 0-15,8 3-1 16,-15 3 1-16,-17 3-1 16,-3 1 1-16,-8 5-1 15,-14-2 0-15,-7 2-6 16,-14-2 1-16,-10 2-9 15,-18-12 0-15</inkml:trace>
  <inkml:trace contextRef="#ctx0" brushRef="#br2" timeOffset="151122.6">27316 7005 30 0,'7'3'15'0,"0"-9"-4"16,0 6 16-16,-7 0-26 0,3-3 1 15,-3-4 2 1,0-2 0-16,0 0-4 0,-7-4 1 16,0 4 2-16,-3 2 1 15,-8 7-2-15,-7 7 1 16,-6 5-4-16,-5 7 0 15,1 6-2-15,0 10 0 16,-1-4-1-16,8-6 0 16,3 3 0-16,8 1 0 15,10-8 2-15,14-5 0 0,14-3 2 16,11-13 1-16,7 0 1 16,-1-13 0-16,-9-9 0 15,-5-9 0-15,-6 3-10 16,0-7 1-16,-18-3-4 15,-7 7 0-15</inkml:trace>
  <inkml:trace contextRef="#ctx0" brushRef="#br2" timeOffset="152625.37">20779 9623 21 0,'28'-12'10'0,"18"2"-5"0,-36 7 13 16,1 0-17-16,3 0 1 0,0 0 2 16,4-3 1-16,3-4-5 15,0-2 0-15,4-1 4 16,3-3 0-16,0-2-1 15,4 2 1-15,0 3-1 16,-4 1 1-16,0-1-2 16,4 1 0-16,0-4-1 15,3-3 1-15,4 0-1 16,-4 1 1-16,0-4 0 16,4 3 0-16,7-3-1 15,-4 3 1-15,4 0 0 16,0 0 1-16,-4-2-2 15,1-8 1-15,3 1-1 16,-1 0 0-16,5 6 0 16,-4 6 0-16,3 1-1 15,7-4 0-15,4-6 0 16,0 0 1-16,-3-1-1 0,-8 1 0 16,4 0 0-16,4 7 0 15,-1-11 1-15,4 7 0 16,4-3 0-16,3 0 0 15,0 0 0-15,-4 0 0 16,1 0 0-16,10 3 0 16,0 0-1-16,7 0 0 15,0 0 0-15,0-3 1 16,-3 0-1-16,3 0 1 16,0 3-1-16,7 6 1 15,4-3-1-15,3 1 1 31,-10-8-1-31,10 5 1 0,4-1-1 0,7-3 0 0,-4-1 0 16,-10 8 0-16,3-7 0 16,4-7 0-16,7-2 0 15,-1-1 1-15,-6-2-1 16,0-1 0-16,7 3 0 16,0-5 1-16,3 8-1 15,0-8 1-15,-6-1-2 16,6-6 1-16,-7 0 0 15,8-7 0-15,-4-5 0 16,-11-1 0-16,7 4 0 16,0-4 0-16,4 7 0 15,4-4 0-15,-12-5 0 16,15 5 1-16,-3-5-1 16,6-1 1-16,4-3-1 0,0-3 1 15,3 3 0-15,4 10 1 16,4-4-1-16,-4-3 1 15,0 10-1-15,0-3 1 16,4-7-1-16,-12 3 1 16,1 4-1-16,0-1 0 15,0 4-1-15,0 3 1 16,-14 6-1-16,-11 0 1 16,1 0-1-16,-12 4 0 15,-6-1-2-15,-4 9 1 16,-14 1-7-16,-11-3 1 0,-10 2-12 15,-14-9 1-15</inkml:trace>
  <inkml:trace contextRef="#ctx0" brushRef="#br2" timeOffset="153376.47">25481 7171 47 0,'18'16'23'0,"-8"-10"-17"15,-3-9 30-15,-7 3-35 16,7-6 1-16,-7 6 0 16,0 0 0-16,0-7-3 15,0 4 1-15,-14 0 1 16,-3 3 0-16,-8 3 0 16,-3 4 0-16,3-4-2 15,0 3 1-15,1 7-1 16,3 5 0-16,3 4-1 0,4 0 0 15,3 0-1-15,8 0 0 16,6-6 1-16,8-4 1 16,10-5 1-16,11-1 0 15,7-9 2-15,-1-10 1 16,5-6-1-16,-12-6 1 16,-6 3-1-16,-7-3 1 15,-8-3-4-15,-10 3 1 16,-7 0-10-16,-10-3 0 0,-8 3-6 15,4 0 1-15</inkml:trace>
  <inkml:trace contextRef="#ctx0" brushRef="#br2" timeOffset="155086.79">21364 10755 21 0,'4'16'10'0,"6"6"0"0,-10-22 7 0,0 0-13 15,0 0 0-15,0 0 3 16,0 0 1-16,4-6-10 16,-1-4 1-16,4 4 5 15,4-3 1-15,-4 2-3 16,0 1 1-16,4 3-1 16,-1-6 1-16,8-10-2 15,-4 0 1-15,4-6 0 16,3-3 0-16,4-1-1 0,3-2 0 15,0-3-1-15,0-1 1 16,0-3-1-16,1 4 0 16,-5-7 1-16,-2 4 0 15,2-1 0-15,1 3 0 16,3 4 0-16,7 0 0 16,-3-1 0-16,0 1 0 15,3 0-1-15,4-4 1 16,-4 7-1-16,1 0 1 15,-1-10-1-15,0-3 0 0,0 1 0 16,-3-1 0-16,0 0 0 16,-4-3 1-16,0 3 0 15,1 10 1-15,6 0-1 16,7-4 0-16,-3 1-1 16,7-7 1-16,0 3 0 15,0-6 0-15,-1 0-2 16,1-6 1-16,0 3 0 15,0-6 1-15,-4 0-1 16,8-1 1-16,6 4-1 16,1-6 0-16,6 2 1 15,4-8 0-15,0-10-1 16,0 3 0-16,0-7 0 16,4 10 0-16,-1-6 0 15,8 6 0-15,0-9 0 0,-1 3 0 16,-3-3 0-16,0-7 1 15,7 10-1-15,4 0 1 16,0-3 0-16,7-7 0 16,-8-2 0-16,-3 2 1 15,8-6 0-15,2 13 0 16,5-3-1-16,2-4 1 16,-2 4-1-16,-1 2 0 15,7 4-1-15,-3-3 1 16,3 0-1-16,4-4 0 15,-11-2 0-15,11 2 1 16,-7-8-1-16,3 2 0 16,4 0 0-16,-11 4 1 0,8-1-1 15,-5 1 1-15,5 2-1 16,-5-8 0-16,1 2 0 16,-4-3 0-16,1-3-1 15,-5 3 1-15,1 1 0 16,0-4 1-16,-4-3-2 15,0 3 1-15,-17 0 0 16,3 3 0-16,0 9-1 16,-7-5 0-16,0-1-3 15,-3 4 1-15,3 2-4 16,-7 7 1-16,-8 0-10 16,-2 0 0-16,-22 9-1 15,7 0 0-15</inkml:trace>
  <inkml:trace contextRef="#ctx0" brushRef="#br2" timeOffset="155927.54">24772 7450 33 0,'0'10'16'0,"-3"-4"-13"0,3-3 27 0,-4-3-29 0,-3-3 0 0,-7-3 1 16,-4-4 0-16,-3 7-3 0,-4-6 1 0,1 9 1 0,2 9 1 0,-2 1-1 16,3 2 0-16,-1 7 0 15,5 0 0-15,3 3-3 16,7 3 1-16,3 0 0 16,8 0 0-16,-1-9 0 15,8-7 0 95,10-9 2-110,11-9 1 0,10-10 1 0,4-9 0 0,-4-1 0 0,-3-2 0 0,-7 3-2 0,-8 6 0 0,-13-3-11 0,-11 6 0 0,-11-3-3 0,-13 0 0 0</inkml:trace>
  <inkml:trace contextRef="#ctx0" brushRef="#br2" timeOffset="157689.81">21763 10881 11 0,'3'16'5'0,"4"-7"7"0,-7-9-2 0,4 0-8 0,0 0 1 16,-4 0 2-16,0 0 1 15,3-6-6-15,4-1 0 16,4-2 5-16,-1-4 1 15,4 1-1-15,4-4 1 16,3 1-1-16,7-7 0 16,-3 3-2-16,7-6 1 15,0-7 0-15,-1-5 0 16,5 2-1 0,2-6 1-16,1-9-1 0,0-3 0 15,0-3 0-15,0-4 0 0,10 0-1 16,7-9 0-1,47-47-1 1,-8 7 0-16,-14 11-1 16,0 1 1-16,0 0-1 15,-3-3 0 63,3-7-1-46,-3-6 1-17,-1 0 0 17,-2-9 0-1,-16 0 0-31,5-4 0 31,3 13 0-15,0 4 1-16,7 2-1 15,0 0 1 32,0 4-1 0,0-4 1 78,-3 4 0-125,-1 2 0 63,8-15 1-1,-4-3 1-15,0 6-1-31,4-12 1 30,-4 6-1-14,-7-4 1-32,4-2-2 0,10 6 1 0,-4 9-1 0,1-6 0 0,0-6-1 15,3-1 0-15,-7 4 0 0,-11 3 0 0,4-3 0 16,4-6 0-16,-8 2 0 0,1 4 0 0,-1-6-1 0,-3-1 0 0,0 1-2 16,-7-1 0-16,-3 7-3 0,-12-6 1 0,-6-1-4 0,3 4 1 0,-3-3-3 15,-7 9 0-15,3 0-4 0,-3-7 0 0,-4 7 2 0,0 10 0 0</inkml:trace>
  <inkml:trace contextRef="#ctx0" brushRef="#br2" timeOffset="159848.16">27294 15243 45 0,'0'15'22'0,"-3"4"-12"0,3-19 23 0,0 7-30 16,0 2 0-16,0 7 2 15,0 12 0-15,0 16-7 16,0-4 1-16,-4 17 3 16,1 6 0-16,-4 2-2 15,0-2 1-15,0-3-1 16,0-10 0-16,3-6 0 15,4-13 0-15,0-9-1 16,4-6 1-16,3-7-1 16,0-6 1-16,3-6-1 15,8-6 1-15,0-4-1 16,6-2 0-16,-3-1 0 16,4 0 1-16,-4-3-1 0,0 7 1 15,-3 3-1 1,3-4 1-16,-3 4 1 15,0 5 0-15,-4 8-1 0,0 5 1 16,0 10-1-16,-4 3 1 16,1 3-1-16,-4 0 1 15,4 0-1-15,-4 0 0 16,3-3-2-16,1-6 0 16,3-7-6-16,0-6 1 15,7-9-9-15,-3-10 1 16</inkml:trace>
  <inkml:trace contextRef="#ctx0" brushRef="#br2" timeOffset="160161.81">27845 15763 57 0,'-4'10'28'0,"4"15"-32"16,4-19 49-16,-4-3-43 16,7 3 1-16,3 4 3 15,5-7 0-15,6 0-8 16,10 0 1-16,8-3 4 15,7-3 0-15,3 0-4 0,4-6 0 16,-3-1-7-16,-4-2 0 16,-8-7-11-16,-6-3 1 15</inkml:trace>
  <inkml:trace contextRef="#ctx0" brushRef="#br2" timeOffset="160477.26">28307 15541 45 0,'18'18'22'0,"17"4"-11"15,-25-15 29-15,5-1-37 16,9 3 0-16,4 4 0 16,4-1 0-16,-7 1-5 15,-7 6 1-15,-11 0 2 16,-14 12 1-16,-15 3-5 16,-2 14 1-16,-15-1-12 15,-7-4 0-15,-3-8-2 16,6-10 0-16</inkml:trace>
  <inkml:trace contextRef="#ctx0" brushRef="#br2" timeOffset="161330.17">29506 15541 48 0,'7'3'24'0,"-10"-31"-30"0,3 21 44 0,-4 1-38 16,-3 3 1-16,-7 3-1 15,-14 6 1-15,-4-3-1 16,-7 4 0-16,-3-1 1 15,0 6 0-15,3 7-2 16,-3 6 0-16,-4 7-3 16,7 2 0-16,7 10-5 15,0 6 1-15,15 7-1 16,13-7 1-16,11-3 4 16,11-6 1-16,10-10 7 15,18-12 1-15,14-16 6 16,4-16 0-16,-5-5 0 15,5-14 0-15,-4-2-3 16,-11-1 0-16,-13-6-5 16,-15-6 0-16,-21 4-4 0,-11 5 1 62,-6 3-7-62,-12 4 1 0,-9 3-10 16,-12 3 0-16</inkml:trace>
  <inkml:trace contextRef="#ctx0" brushRef="#br2" timeOffset="161934.04">26762 15155 37 0,'14'19'18'0,"18"-7"-12"0,-22-9 21 16,1 10-25-16,-1 3 0 0,-6 9 2 15,-1 6 0 1,-3 10-5-16,-3 9 0 0,-4 13 3 15,-4 15 0-15,-3 7-3 16,4 9 0-16,-1 6-4 16,0 1 1-16,4-10-4 15,4-19 1-15,-1 0-6 16,4-19 1-16</inkml:trace>
  <inkml:trace contextRef="#ctx0" brushRef="#br2" timeOffset="162673.53">27055 15108 35 0,'63'-16'17'0,"50"-18"-13"0,-71 24 29 16,18 1-31-16,25-4 1 0,14 7 1 15,17-6 0-15,11-7-6 16,11-3 1-16,3-6 2 16,3 2 1-16,5-2-2 15,-5 3 1 17,8 0-1-17,3 3 0-15,4 3 0 0,-4 7 1 0,4 2-2 16,-4 7 1-16,-7 3-1 0,-10 3 1 15,-8-3-1-15,-13 4 0 0,-11-1 0 16,-18-3 1-16,-14 0 0 16,-14 3 0-16,-14 0-1 15,-11 3 1-15,-14 7-1 16,-14 2 0-16,-7 4-1 16,-10 9 0-16,-8 7-1 0,4-13 1 15,-4 31 1-15,1 1 0 16,6 8 0-1,8 4 0-15,6 19 1 0,11-4 1 16,7 10 0-16,11 6 0 16,7 1-1-16,3 11 1 15,-7-5 0-15,-10-4 1 16,-14-12-1-16,-22 0 0 16,-17-10 0-16,-21-3 1 0,-22-9-2 15,-14-3 1-15,-35-13-1 16,-28-15 1-16,-35-23-2 15,-29-15 1-15,-35-9-2 16,-28-10 1-16,-39-10-8 16,-11 1 0-16,1 3-3 15,-4-1 1-15</inkml:trace>
  <inkml:trace contextRef="#ctx0" brushRef="#br2" timeOffset="164920.41">25746 2841 21 0,'-4'-13'10'0,"8"-3"1"0,-4 10 10 16,0 3-16-16,3-6 1 16,-3 9 4-16,0 0 1 15,4 0-13-15,3 9 0 16,0 4 9-16,-4 9 0 16,4 15-2-16,-7 16 0 15,4 20-3-15,0-8 0 0,-4 23-1 16,0-19 1-1,-8 50-4-15,1-3 0 0,4-18-3 16,-1-11 1-16,1-18-7 16,-4-15 0-16,3-23-4 15,-6-15 0-15</inkml:trace>
  <inkml:trace contextRef="#ctx0" brushRef="#br2" timeOffset="165371.04">25449 3480 35 0,'18'29'17'0,"10"40"-14"16,-21-57 28-16,4 4-29 16,3 9 0-16,4 6 2 15,3 13 1-15,-4-9-6 0,5 9 1 16,2 9 3-16,-6 0 1 15,0-3-2-15,-8-6 0 16,1 0-2-16,-8-13 1 16,1-2-2-16,-8-7 0 15,1-7 0-15,-1-8 0 16,4-7 0-16,4-10 1 16,6-12 0-16,12 0 0 15,6-12 1-15,7-4 1 16,7 4 1-16,4 5 1 15,-3 1 0-15,-5 3 1 16,-6-9-1-16,-7 15 0 0,-8 0-2 16,-6 6 0-16,-7 7-1 15,-8 3 0-15,-7 0-2 32,-10 6 1-32,-7 0-1 0,-7 3 0 0,-8 1-3 15,-6 2 1-15,3-6-10 16,0 0 1-16,-7 7-5 15,11-1 1-15</inkml:trace>
  <inkml:trace contextRef="#ctx0" brushRef="#br2" timeOffset="167037.57">25121 1662 20 0,'7'-26'10'0,"-10"17"-3"0,3 9 11 0,7 0-12 15,-7-3 1-15,0 3 5 16,0 0 1-16,0 0-15 16,0 0 1-16,3 0 10 15,-3 9 1-15,0-9-3 16,0 3 0-16,0 19-3 16,-3 16 0-16,-1 25-2 15,-3 15 1-15,4 13-3 16,-1 6 0-16,1 1-2 15,-1-14 1-15,-3-15-4 16,4-22 1-16,-1-15-8 16,4-14 0-16,0-18-4 15,11-9 0-15</inkml:trace>
  <inkml:trace contextRef="#ctx0" brushRef="#br2" timeOffset="167713.6">25485 1850 52 0,'3'37'26'0,"-10"23"-32"0,4-41 48 0,-1 9-42 15,-3 13 0-15,0-13 0 16,-4 6 0-16,1 10-1 16,3-6 1-16,0-4 0 15,0-5 0-15,0-10-1 16,0-10 0-16,3-12-2 16,0-13 1-16,1 0-2 15,-1-6 1-15,1-9-2 16,-1-10 1-16,1-3 0 15,-1-6 1 1,11-6 1 0,-3 12 0-16,14-3 3 0,6 12 0 15,8 7 1-15,0 6 0 16,3 10 3 0,-3-4 0-16,7 3 1 0,-4 7 0 15,-3 0-1-15,-1 12 1 16,-6-3-2-16,-7 10 0 15,-8-4-3-15,-10 13 1 16,-7 10-3-16,-7-4 0 16,-4 0-1-16,1-3 1 15,-4-3-1-15,-4 3 1 0,4 0-1 16,0 0 1-16,7-6-1 16,3 3 0-16,4 3 1 15,3-6 0-15,8-10 0 16,3 1 0-16,4 2 1 15,3 7 0-15,-4 0 1 16,1 0 1-16,6 6-1 16,1-3 1-16,0 0-1 15,3 0 0-15,0-7-1 16,0 1 1-16,-3-6-6 16,-1-1 0-16,-2-6-10 15,2-3 0-15</inkml:trace>
  <inkml:trace contextRef="#ctx0" brushRef="#br2" timeOffset="168136.37">26190 1938 44 0,'7'0'22'0,"-7"-16"-15"0,0 16 31 16,0-10-37-16,0-2 1 0,-7-4 0 16,-10 7 0-16,-19-1-3 15,-6 1 1-15,-7 18 1 16,3 4 1-16,-7 18-2 15,7 7 1-15,7 15-3 16,11-15 1-16,10 12-3 16,8-3 0-16,6 0-1 15,11-6 1-15,7-13 0 16,15-12 1-16,9-16 3 16,5-10 0-16,-1-5 2 15,-7-4 1-15,-10-9 0 16,-7-4 0-16,-4-2-9 15,-7-7 1-15,-7-9-9 16,-4 3 1-16</inkml:trace>
  <inkml:trace contextRef="#ctx0" brushRef="#br2" timeOffset="168599.15">26734 1784 57 0,'3'3'28'0,"1"3"-32"0,-4-6 52 15,-4 0-48-15,-3 0 1 16,-7 0-1-16,-14 3 0 16,-8 4 0-16,-2-7 0 0,-5 19-1 15,1 6 1-15,0 12-1 16,-1 7 1-16,8 9-1 16,3-9 1-16,8-12-1 15,6 2 1-15,4-6 0 16,7 4 1-16,7-13-1 15,3 6 1-15,4-7-1 16,4 1 0-16,-1-3 0 16,1 6 0-16,0 3 0 15,-1-9 0-15,8-7-1 16,7 4 1-16,3-7-2 0,11-6 0 16,-4-9-13-16,-3-7 1 15,-15 3-2-15,-6 7 0 16</inkml:trace>
  <inkml:trace contextRef="#ctx0" brushRef="#br2" timeOffset="177065.49">6911 13882 38 0,'0'-6'19'0,"21"-63"-12"16,-10 40 20-16,3-11-22 16,7-14 1-16,14-18 0 15,-3-13 1-15,7-9-10 16,3-15 0-16,4 11 6 15,3-2 1-15,-6 19-4 16,-4 2 1-16,-11 16-1 16,-4 10 0-16,-6 6 0 15,-4 19 0-15,4 12-2 16,-8 13 1-16,-3 9-2 16,-3 23 1-16,-4 14-1 15,-4 20 1-15,4 28-1 16,0 6 1-16,-3 13 2 0,-1 3 0 15,4 12 2-15,0-15 0 16,0-10-1-16,0-12 0 16,0-19-3-16,0-15 1 15,0-17-6-15,0-12 0 16,0-12-7-16,-3-13 1 16</inkml:trace>
  <inkml:trace contextRef="#ctx0" brushRef="#br2" timeOffset="177264.48">7024 13625 43 0,'99'0'21'0,"3"-10"-29"16,-63 10 36-16,7 0-38 15,6-3 0-15,23-6-10 16,-1-4 0-16</inkml:trace>
  <inkml:trace contextRef="#ctx0" brushRef="#br2" timeOffset="177562.93">8065 13336 52 0,'28'22'26'0,"-11"-9"-31"15,-13-7 50-15,-4 0-45 16,0 4 1-16,-11-1 0 0,-3 7 0 16,-3-4-2-16,-8 7 0 15,-3-3 0-15,-11 3 1 16,4 6-1-16,-1 0 0 16,1 3 0-16,10-3 0 15,8-6 1-15,6-3 0 16,11-4 0-16,14 1 1 0,14-7 1 15,18 3 0-15,-10 1-1 16,2-4 1 0,-2 3-2-16,-19 4 1 0,-6 15-5 15,-18 0 1-15,-21 10-13 16,-22 0 1-16</inkml:trace>
  <inkml:trace contextRef="#ctx0" brushRef="#br2" timeOffset="178656.43">10061 12521 57 0,'4'22'28'0,"13"28"-21"16,-13-22 28-16,-1 13-33 16,-3 22 0-16,-3 15-1 15,-4 26 0-15,-7 12-2 16,0 0 0-16,-4 0 2 16,4-10 0-16,3-12-2 15,4-18 0-15,4-23 1 16,6-12 0-1,8-19-1 1,6-16 1-16,8-12 0 0,3-10 0 0,4-9-2 16,-7-3 1-16,3-4-2 15,-3 4 1-15,-1 0 0 0,1 6 0 16,-4 9 0-16,-7 13 1 16,1 13 1-16,-5 6 1 15,4 9 0-15,-3 6 1 16,-1 7-2-16,5 0 1 15,2 0-5-15,1-4 0 16,-1-8-10-16,8-14 0 16,3-18-1-16,1-6 0 15</inkml:trace>
  <inkml:trace contextRef="#ctx0" brushRef="#br2" timeOffset="178899.62">10710 13524 57 0,'-14'10'28'0,"14"-4"-36"16,0-6 59-16,7 0-50 15,4-3 0-15,3 3 0 16,7-6 1-16,11 2-4 15,14 1 1-15,0-3-6 16,7-6 1-16,-1-10-10 16,-6-4 0-16</inkml:trace>
  <inkml:trace contextRef="#ctx0" brushRef="#br2" timeOffset="179185.24">10989 13289 52 0,'7'25'26'0,"35"-22"-28"0,-20-3 41 0,9 0-36 15,12 3 1-15,-1 4 0 16,-7-1 0-16,-3 3-6 15,-4 4 1-15,-10 3 1 16,-8 6 1-16,-6 6-6 16,-11-3 1-16,-14 6-10 15,-7-2 1-15,-4-8-4 16,7-2 1-16</inkml:trace>
  <inkml:trace contextRef="#ctx0" brushRef="#br2" timeOffset="179633.63">12143 13104 45 0,'-4'16'22'0,"11"-26"-20"0,-7 10 42 0,-3-9-42 16,-8 6 1 0,-10-3 0-16,-14 6 0 0,-4 3-5 15,-4 3 1-15,-6 13 1 16,-4 9 0-16,0 10-4 15,4 12 0-15,3 9-3 16,11-2 0-16,10 6-2 16,14-7 0-16,18-6 2 15,15-12 1-15,13-16 8 16,14-19 0-16,22-13 4 16,6-2 1-16,-6-16 3 15,-11-13 0-15,-14 0-3 16,-14-3 0-16,-25-15-17 15,-14-1 0-15,-22 1-6 16,1 12 1-16</inkml:trace>
  <inkml:trace contextRef="#ctx0" brushRef="#br2" timeOffset="180251.1">13296 13841 76 0,'25'60'38'0,"-39"56"-40"0,3-82 39 0,-6 19-42 16,-15 20 1-1,-11-1-19-15,1-6 0 0,0-19 18 16,7-13 0-16</inkml:trace>
  <inkml:trace contextRef="#ctx0" brushRef="#br2" timeOffset="180908.53">15589 13223 51 0,'-28'60'25'0,"7"-38"-24"15,17-16 40-15,1-3-40 16,-1 0 1-16,4-3 0 15,0-12 1-15,0-23-3 16,0-18 0-16,0-10 2 16,0-25 0-16,-3-9 0 15,-1-9 0-15,8-4-1 16,3-6 0-16,7 6-1 16,4-3 0-16,6 10-1 0,4 6 1 15,-3 15-1-15,-4 22 1 16,1 13 0-16,-1 19 0 15,0 22-2-15,-7 22 0 16,-7 24-6-16,-7 11 0 16,-7 11-9-16,-14 14 0 15</inkml:trace>
  <inkml:trace contextRef="#ctx0" brushRef="#br2" timeOffset="181090.43">15244 13142 52 0,'-4'15'26'0,"18"-11"-25"0,-3-4 42 0,3 0-42 16,7 0 1-16,0-4 0 15,7 4 0-15,4 0-4 16,14-3 1-16,0 0-4 16,3 0 1-16,-6-6-12 15,2-7 1-15</inkml:trace>
  <inkml:trace contextRef="#ctx0" brushRef="#br2" timeOffset="181360.09">16288 12731 59 0,'-4'19'29'0,"8"-13"-36"0,-8-3 47 15,-6 7-40-15,-4 8 0 16,-11 14 1-16,-3-1 1 16,-4 4-1-16,0 9 0 15,4-1 0-15,7 1 1 16,3-6-1-16,11 0 1 16,11-7-4-16,10-9 0 15,7-10-9-15,4-12 0 16,3-12-6-16,4-7 1 0</inkml:trace>
  <inkml:trace contextRef="#ctx0" brushRef="#br2" timeOffset="181539.93">16581 12772 48 0,'-4'34'24'0,"-24"32"-22"15,17-50 41-15,-6-1-43 16,-12 4 1-16,-6 9-1 15,-4 7 1-15,0-1-3 16,1-2 0-16,-1 2-4 16,0 4 1-16,7-10-10 15,4-15 1-15</inkml:trace>
  <inkml:trace contextRef="#ctx0" brushRef="#br2" timeOffset="181753.44">16267 12935 46 0,'10'37'23'0,"-6"-11"-17"0,-1-17 35 16,1 10-39-16,-1 3 0 16,8 0 0-16,3 3 0 15,4 3-5-15,3-9 1 16,0 3-2-16,4-10 0 15,-4-5-12-15,7-7 1 0</inkml:trace>
  <inkml:trace contextRef="#ctx0" brushRef="#br2" timeOffset="181990.5">16679 13007 59 0,'-7'31'29'0,"7"-6"-29"15,4-22 49-15,3-3-49 16,3 0 1-16,5 4-1 0,9-11 1 16,-3-2-3-1,11-7 0-15,0 1-6 16,-4 2 0-16,-3-9-10 0,-8 0 1 15</inkml:trace>
  <inkml:trace contextRef="#ctx0" brushRef="#br2" timeOffset="182201.48">16785 12994 58 0,'-25'54'29'0,"-3"8"-40"0,25-49 49 0,-4 9-42 15,0 3 0-15,0 3-7 16,0-6 0-16,3 0 4 16,4-9 1-16</inkml:trace>
  <inkml:trace contextRef="#ctx0" brushRef="#br2" timeOffset="182621.3">17053 12866 62 0,'-10'75'31'0,"-22"-25"-43"0,25-28 57 15,0 3-45-15,0 7 0 16,0 2 0-16,0 7 0 16,3-3 0-16,4-10 0 15,0-3 0-15,7-9 0 16,7-7-1-16,0-15 0 15,4-10-3-15,0-6 0 0,3-3-1 16,0-6 0-16,0-4 0 16,0-3 0-16,1 13 2 15,-1 10 1-15,0 8 3 16,0 17 0-16,-3 5 1 16,-1 7 0-16,1 7-1 15,-4 5 1-15,-3-2-3 16,-1-4 0-16,-3-6-12 15,4-16 1-15</inkml:trace>
  <inkml:trace contextRef="#ctx0" brushRef="#br2" timeOffset="182861.72">17367 12599 62 0,'7'82'31'0,"32"-1"-35"0,-25-49 54 16,11 12-51-16,-4 15 1 16,-3 10-2-16,-4 3 1 15,-7 7-3-15,-11-1 0 16,-10-9-14-16,-7-19 1 15</inkml:trace>
  <inkml:trace contextRef="#ctx0" brushRef="#br2" timeOffset="183315.27">18186 13236 64 0,'28'34'32'0,"50"-12"-40"0,-50-19 51 16,11-9-46-16,-1-3 1 16,8-10-12-16,-7 3 0 0,0-6 6 15,-7 3 0 1</inkml:trace>
  <inkml:trace contextRef="#ctx0" brushRef="#br2" timeOffset="183672.59">19036 13336 56 0,'-4'16'28'0,"11"-4"-34"15,-7-12 47-15,4-9-39 16,-4-4 1-16,-4-9 1 0,-6-15 0 16,-4-23-4-16,-7-2 0 15,-4-26 4-15,-3 0 0 16,3-12-2-16,7-10 1 16,4 6-1-16,7-2 0 15,7 18-2-15,0 3 1 16,7 10 0-16,4 19 1 15,3 15-4-15,7 19 0 16,4 22-4-16,-4-6 1 0,-7 9-10 16,-3 6 1-16,-11 10-5 15,-11 6 0-15</inkml:trace>
  <inkml:trace contextRef="#ctx0" brushRef="#br2" timeOffset="183853.7">18630 12947 57 0,'21'25'28'15,"39"13"-38"-15,-31-32 54 0,20 7-44 16,4-4 1-16,10 4-4 16,11-4 0-16,-3 4-8 15,-4-4 1-15,-7-6-5 16,-7-6 1-16</inkml:trace>
  <inkml:trace contextRef="#ctx0" brushRef="#br2" timeOffset="184108.77">19756 12919 53 0,'10'6'26'0,"-10"-6"-30"0,0 0 49 16,-7 7-46-16,-3 2 1 16,-12 0-1-16,-6 10 1 15,3 3-1-15,1 10 1 16,-4 5-3-16,3 7 0 16,0 3 0-16,4-6 1 0,7 3-4 15,10-3 1-15,11-10-9 16,4-15 1-16</inkml:trace>
  <inkml:trace contextRef="#ctx0" brushRef="#br2" timeOffset="184334.41">20140 12938 48 0,'-10'31'24'0,"-33"26"-24"16,26-42 38-16,-8 10-37 0,-10 7 0 16,-4 12 0-16,-4-13 0 15,1 7-4-15,3-1 0 16,8-2-6-16,6-7 1 16,4-12-6-16,10-7 0 15</inkml:trace>
  <inkml:trace contextRef="#ctx0" brushRef="#br2" timeOffset="184558.77">19918 13076 46 0,'7'63'23'0,"21"2"-29"0,-17-46 40 0,6-3-35 15,5 9 1-15,-1 3-1 16,0 4 0-16,-4-10-1 16,1-7 0-16,-4-12-6 15,-3-12 1-15,3-4-5 16,-3-27 1-16</inkml:trace>
  <inkml:trace contextRef="#ctx0" brushRef="#br2" timeOffset="184752.79">20186 12678 69 0,'53'56'34'0,"39"76"-47"0,-68-91 73 16,8 15-61-16,0 16 0 15,-8-6-8-15,-13 12 1 16,-22 1-3-16,-17-17 0 15,-21-8-8-15,-18-1 1 16</inkml:trace>
  <inkml:trace contextRef="#ctx0" brushRef="#br2" timeOffset="185414.81">15579 13794 54 0,'38'16'27'0,"75"-26"-29"0,-63 10 51 0,45 3-45 16,32 4 1-16,49 5 2 16,33 1 1-16,45 2-9 15,21 1 0-15,21 3 7 16,32 0 1-16,-3-7-3 16,20-5 0-16,19-4-2 15,6-3 1 16,-10-3-5-15,-7 6 1-16,-39 6-4 0,-28 7 0 0,-40 6-3 0,-55 3 1 0,-36 9-6 16,-38 1 0-16,-50-4-7 15,-43-3 0-15</inkml:trace>
  <inkml:trace contextRef="#ctx0" brushRef="#br2" timeOffset="186198.22">17568 14095 74 0,'4'19'37'0,"3"34"-46"0,0-31 69 0,-3 13-61 0,-4 5 1 16,0 23-1-16,-4 3 1 15,-7 19-1-15,-3 6 1 16,0-1-2-16,-3-17 1 16,-1-11-1-1,4-12 0-15,3-15-1 16,4-13 1 62,7-13-1-78,7-21 0 31,7-13 0-31,7-7 1 0,4-5-1 31,3 2 1-15,1 7 0-16,2 6 0 0,1 3 2 16,0 10 0-16,0 15 1 15,-1 13 1 1,5 9 2-16,-5 10 0 16,1-1-1-1,7-2 1-15,7-1-2 0,0-2 0 0,-4-7-6 0,-3-6 0 0,-7-10-15 0,-8-6 0 0</inkml:trace>
  <inkml:trace contextRef="#ctx0" brushRef="#br0" timeOffset="190381.65">17893 14496 39 0,'49'-6'19'0,"163"-25"-9"0,-163 21 19 16,4-12-24-16,-10-6 0 16,-8-3 2-16,-7-4 0 15,-10-2-9-15,-18-1 0 16,-21 0 6-16,-22 10 0 15,-17 3-3-15,-7 6 1 16,-7 1-1-16,-14 2 0 16,-11 6-2-16,-7 7 1 15,11 6-2-15,0 10 1 0,0 6-2 16,6 9 1-16,1 7-1 16,11 18 1-16,6 13-2 15,11 6 1-15,14 19-2 16,14 22 1-16,18 6 0 15,14-3 1-15,22-3 0 16,20-13 1-16,18-18 4 16,24-20 0-16,29-18 2 15,21-34 1-15,18-20 1 16,3-37 0-16,-10-16 0 16,-29-18 1-16,-24-7-4 15,-18 0 1-15,-17 1-3 16,-15 2 0-16,-17-6-8 15,-15-3 1 1,-6 3-12 0,-11 19 1-16</inkml:trace>
  <inkml:trace contextRef="#ctx0" brushRef="#br0" timeOffset="191088.54">16069 16083 57 0,'-18'28'28'0,"18"-34"-32"0,0 6 45 15,7 0-37-15,8-3 0 16,6 3 4-16,10 3 0 15,5 0-9-15,13 3 0 16,18 4 6-16,11 6 1 16,6-1-3-16,-9-2 0 15,-12-1-2-15,-10 1 0 16,-14-1-2-16,-15 7 0 16,-13-3-3-16,-14 9 1 0,-12 6-1 15,-9 4 0-15,-5 2 0 16,-9 14 0-16,-5-1 1 15,-3 3 0-15,4 10 2 16,7-4 1-16,3-2 0 16,11-1 1-16,0-9-1 15,10-6 1-15,11-13-1 16,11-3 0-16,13-12-3 16,8-10 0-16,4-12-14 15,-1-4 1-15</inkml:trace>
  <inkml:trace contextRef="#ctx0" brushRef="#br0" timeOffset="191314.25">16203 16513 55 0,'-7'22'27'0,"14"-13"-24"0,0-6 39 15,4 4-41-15,3 2 1 16,7 3 0-16,18 4 0 16,7 0-5-16,0-7 0 15,6 1-6-15,1-7 0 16,0-6-8-16,-14-1 1 16</inkml:trace>
  <inkml:trace contextRef="#ctx0" brushRef="#br0" timeOffset="191673.5">16753 16679 60 0,'15'28'30'0,"13"-9"-30"16,-18-16 54-16,8 0-53 15,10 0 0-15,7-3 0 16,1 0 0-16,-1-3-2 15,-3-3 1-15,-4-3 0 16,-7-4 0-16,-3-3-1 16,-8-6 0-16,-6 0-1 0,-8 4 0 15,-3-1-1-15,-3 3 0 16,-8 7-1-16,-3 6 1 16,0 9 0-16,0 6 1 15,3 1 0-15,4 3 0 16,0 6 1-16,10 6 0 15,15 6 1-15,-1-2 0 16,8-7-3-16,7 0 0 16,3-3-9-16,7-7 1 15,4-8-4-15,0-1 0 16</inkml:trace>
  <inkml:trace contextRef="#ctx0" brushRef="#br0" timeOffset="191988.63">17343 16883 44 0,'0'-3'22'0,"3"-13"-28"0,-3 3 42 0,4-9-36 16,-1-9 0-16,-3-3 0 16,4-1 0-16,-4-6 1 15,0 1 1-15,3 5 1 16,4 7 0-16,-3 6 1 15,3 3 0-15,7 7 0 16,4 5 0-16,13 7-4 16,5 3 0-16,2 4-4 15,5 2 0-15,-1 1-4 16,4-1 1-16,0-3-6 16,0 4 1-16,-8-1-2 15,-2 0 1-15</inkml:trace>
  <inkml:trace contextRef="#ctx0" brushRef="#br0" timeOffset="192183.52">17988 16660 42 0,'7'0'21'16,"0"-12"-15"-16,-7 12 41 0,0 0-46 0,-7 3 0 15,-3 0 0-15,-1 0 0 16,-3 10-2 0,-4 8 0-16,-6 5-2 0,-1 2 1 0,-3 0-3 15,3-9 1-15,4-3-2 16,7-4 1-16,7 1 2 15,10-7 0-15,11-3 4 16,11-3 0-16,-4-9 1 16,0-4 0-16,0-6-6 15,-3-3 1-15,3-6-8 16,-7-10 0-16</inkml:trace>
  <inkml:trace contextRef="#ctx0" brushRef="#br0" timeOffset="192755.69">19547 15870 36 0,'-14'31'18'0,"14"26"-7"0,0-35 27 0,0 6-35 16,0 13 1-1,0 15 2-15,0-6 0 0,0 10-7 16,0 6 1-16,0 3 5 16,0-3 1-16,-3-4-2 15,-1-2 0-15,1-10-2 16,-4-12 0-16,-4-10-2 16,-7-12 0-16,-3-10-1 15,-7-12 0-15,-7-1-1 16,0-8 0-16,-8-7 0 15,-3 0 0-15,0-3 0 16,4 9 1-16,7 7-1 16,0 9 1-16,3 9-1 15,7 7 1-15,4 9 1 16,7 6 0-16,7 7 1 16,7 2 0-16,3-5 0 15,11-4 0-15,11-2-1 0,7-4 0 16,3-3-6-16,0-10 0 15,11-12-10-15,-3-6 0 16</inkml:trace>
  <inkml:trace contextRef="#ctx0" brushRef="#br0" timeOffset="192990.36">19794 16641 56 0,'0'38'28'0,"-7"25"-28"0,7-48 45 0,-3 4-44 15,-1 0 0-15,1-6 0 16,-1-4 0-16,4 3-7 16,0-5 1-16,4-7-11 15,-1-13 1-15,4-15-2 16,-3-10 1-16</inkml:trace>
  <inkml:trace contextRef="#ctx0" brushRef="#br0" timeOffset="193340.09">19808 16350 46 0,'11'22'23'0,"10"28"-24"0,-14-38 46 15,0 1-45 1,4 6 0-16,0 3 0 16,-1 0 0-16,4 0 0 0,0 0 0 15,0-4 0-15,4 1 0 16,-4 3 0-16,0 6 0 16,0 4 0-16,1 2 1 15,-5-2-1-15,1-7 0 0,-1-7 1 16,-3 1 0-1,0-3 2-15,0-7 0 16,0-2 2-16,4-1 0 0,0 0 0 16,3-6 1-16,-4-12-3 15,4-7 1-15,11-9-5 16,7-1 0-16,3-8-10 16,-3-4 1-16,0-3-9 15,-1 6 0-15</inkml:trace>
  <inkml:trace contextRef="#ctx0" brushRef="#br0" timeOffset="193551.07">20405 16902 60 0,'0'34'30'0,"-4"-6"-38"0,4-25 51 15,0-3-45-15,0 0 1 16,4-12-6-16,3-4 1 16,0-3 1-16,0-9 1 15,0-9-12-15,0-7 1 16</inkml:trace>
  <inkml:trace contextRef="#ctx0" brushRef="#br0" timeOffset="193896.95">20422 16431 28 0,'11'3'14'0,"31"13"-3"0,-28-10 16 16,4 1-24-16,7 5 0 0,3 1 3 16,0-1 1-16,-3 7-8 15,3 3 1-15,4-3 4 16,-4-4 1-16,0 1-3 16,-7-3 1-16,-6-1-3 15,-5 4 1-15,-13 0-2 16,-8-1 1-16,-3 1-1 15,7 6 1-15,-4-3-1 16,4 3 1-16,0 0 0 16,0-4 0-16,4-2 0 15,3-3 0-15,0-4 0 16,10-3 1-16,4 4-1 16,4-1 0-16,0 4 0 15,-4-1 1-15,-4 4-1 16,-6 3 0-16,-11 3-1 0,-7 0 1 15,-4 0-5-15,4 3 0 16,0-10-9-16,0-5 0 16</inkml:trace>
  <inkml:trace contextRef="#ctx0" brushRef="#br0" timeOffset="194122.51">21050 16829 43 0,'11'41'21'0,"-8"-28"-19"0,-3-4 30 0,-3 10-29 15,-1 6 0-15,1 0 2 16,-1 3 0-16,1-6-7 16,3 0 0-16,-4-6 1 15,4-13 1-15,-3-6-9 16,3-13 0-16,0-12-6 15,0-6 1-15</inkml:trace>
  <inkml:trace contextRef="#ctx0" brushRef="#br0" timeOffset="194465.45">21100 16619 19 0,'35'38'9'0,"14"22"-3"16,-35-45 7-16,4 1-13 15,7 3 0-15,7-4 0 0,6 1 0 16,12-3 1-16,6-7 1 16,-3 0 1-16,-11-3 0 15,-3 0 2-15,-7 1 1 16,-7-1 0-16,-4 0 1 16,-7-3-2-16,-3 3 1 15,-11 0-2-15,-8 0 0 16,-9 0-2-16,-8 4 0 15,-3-7-3-15,-4 6 1 32,0 3-2-32,1 7 1 0,2 3-1 0,-2 0 0 0,13 3-2 15,7-4 1-15,11 8-3 16,11-8 1-16,7 1-4 16,6-9 1-16,5-10-3 15,2-10 1-15</inkml:trace>
  <inkml:trace contextRef="#ctx0" brushRef="#br0" timeOffset="194752.07">21759 16958 24 0,'14'35'12'0,"-6"24"-12"16,-5-40 21-16,-3-3-21 16,4-4 0-16,-1 1 0 15,-3-4 0-15,7-12 0 16,0-10 0-16,4-5 1 0,3-7 1 15,7-10 2-15,4 4 0 16,3-4 2-16,7 10 1 16,15 3 0-16,6 6 1 15,8 7-2-15,-1 3 1 16,11 12-2-16,7 13 0 16,4 9-3-16,10 3 0 15,-10 7-1-15,-11 0 0 16,0-16-7-16,-10-10 1 15,-15-21-11-15,-17-13 1 0</inkml:trace>
  <inkml:trace contextRef="#ctx0" brushRef="#br0" timeOffset="196687.5">24363 7918 18 0,'32'-35'9'0,"-18"-3"1"0,-11 26 9 0,1-4-14 15,-8-3 1-15,-3-3 1 16,-7-6 1-16,-11-3-10 16,-6-1 0-16,-15 7 6 15,-7 3 1-15,0 10-3 16,0 6 0-16,-3 6-1 15,-8 15 1-15,-6 10-3 16,2 0 0-16,5 7-3 16,-1 15 0-16,5 0-2 15,6 16 1-15,10 9-2 16,12 12 1-16,6 7 1 16,18-9 0-16,14-4 4 15,21-9 1-15,21-15 4 16,26-23 0-16,6-15 2 15,21-13 1-15,21-22 0 16,-3-6 1-16,-21-22-1 0,-18-10 1 16,-14-2-3-1,-17-10 0-15,-19 0-2 0,-2-10 1 16,-26 4-2-16,-24-3 0 16,-25 9-2-16,-14 9 1 15,-10 13-2-15,3 19 1 16,-7 12-2-16,-4 16 1 15,-3 16-2-15,0 6 1 16,3 15-2-16,7 11 1 16,8 8-2-16,10 7 1 15,14-1-3-15,11 4 1 16,17-3-7-16,22-16 0 16</inkml:trace>
  <inkml:trace contextRef="#ctx0" brushRef="#br0" timeOffset="199344.74">15734 15744 43 0,'7'79'21'0,"0"34"-20"0,-3-76 22 16,-4 20-24-16,-4 9 1 16,-3 18-1-16,-4 20 1 15,-6 12 0-15,-8 0 0 16,-3 0-1-16,3 6 1 16,0-18-4-16,4-17 0 15,0-8-6-15,7-16 0 16</inkml:trace>
  <inkml:trace contextRef="#ctx0" brushRef="#br0" timeOffset="200456.77">15939 15679 25 0,'28'37'12'0,"18"-12"-2"0,-29-18 13 16,11 2-20-16,8 0 1 15,6-2 1-15,18 2 0 16,25 4-7-16,28-7 1 16,17 0 4-16,18 0 1 15,18 1-3-15,18 2 1 16,6 1-2-16,-7-1 1 15,124-3-1 1,-35-9 1 0,-21-6-1-16,-22-10 0 0,-7 0 0 15,-3-9 0-15,-11-4 0 16,-11-2 0-16,1-1-1 16,-22 4 0-16,-6 3-1 15,3 0 0-15,-15-10 0 16,-9 7 0-16,2-4 0 15,-3 10 0-15,-10 6 1 16,0 13 0-16,-4 9 0 16,0 13 0-16,0 6 1 15,-14 12 0-15,10 7 1 16,-13 3 1-16,-1-6 0 16,-7 2 0-16,-6-2 0 15,-8 0 0-15,0-1-1 0,-7 1 1 16,-10-7-2-16,-4 7 1 15,-3-4-2-15,-15 4 1 16,-7-7 0-16,-6-2 0 16,-8-1-1-16,-3 0 1 15,-7 0-1-15,-4-3 1 16,0 0 0-16,0-3 0 16,-3 0-1-16,-1 7 1 15,15 5 0-15,3 10 0 16,18 9 0-16,4 13 1 15,3-3-1-15,3 6 0 16,-3-3 0-16,-7-4 0 16,-7 4 0-16,-4 3 0 0,-10 13-1 15,-11-1 1-15,-7 7-1 16,-7-3 0-16,-14-1 0 16,-10 4 0-16,-12-9 0 15,-13-10 0-15,-4-13 0 16,-14-6 1-16,-7-12-1 15,-3-7 1-15,-22-9 1 16,-21-3 1-16,-14-10-1 16,-25 4 1-16,-28-10-1 15,-7-3 1-15,-21-9-1 16,-14-7 0-16,-21-9-1 16,-4-7 1-16,-14-8-1 15,-4-7 0-15,-21 0 0 16,-14 3 0-16,-6 0-1 15,-5 3 0-15,-3 7-1 16,0 9 0-16,11 9 0 31,6 6 0-31,19 4 1 0,-1-3 0 0,18-1 0 0,0-5 0 16,14-7-4-16,7 0 1 16,11-25-6-16,10 9 1 15</inkml:trace>
  <inkml:trace contextRef="#ctx0" brushRef="#br0" timeOffset="201987.25">10943 1991 26 0,'-3'12'13'0,"6"10"-3"16,-3-22 14-16,0 3-23 15,0 4 1-15,7 2 1 16,-3 1 0-16,-1 5-2 15,1 13 1-15,-4 7 3 16,3 15 0-16,-3 16-1 0,0 19 0 16,0 28-1-16,0 6 1 15,-3 19-4-15,3 9 0 16,-4 4-3-16,-3-10 0 16,4-6-4-16,-4-16 1 15,-4-13-8-15,4-18 1 16,0-25 0-16,-4-19 0 15</inkml:trace>
  <inkml:trace contextRef="#ctx0" brushRef="#br0" timeOffset="203444.69">11141 2119 12 0,'0'10'6'0,"7"-7"4"16,-7-3 7-16,7 0-15 15,3 0 1-15,5-3 1 16,2 0 1-16,8 0-4 16,3-4 0-16,14 7 5 15,15 0 0-15,20 3-1 0,12-3 1 16,6-3-1-16,18-3 0 16,14-7-3-16,10-2 0 15,12-4-2-15,9 3 1 16,12-6-2-16,10-3 1 15,7-3-1-15,0-3 0 16,7 2 0-16,3 7 1 16,-13-3 1-16,-8 7 0 15,0-7-1-15,-17-4 1 16,-4-5-1-16,-3 9 0 16,0-4 0-16,-11-14 1 0,-14 5-2 15,0 3 0-15,-7-2 1 16,-4 12 0-16,-6-3-1 15,-15 12 1-15,-4-3 0 16,1 10 0-16,-4-7-1 16,-6 0 1-16,-5 4-1 15,-3-7 1-15,0-3 0 16,-10 3 0-16,-11 0-1 16,-11 1 1-16,4 8-1 15,0 1 1-15,-4-1 0 16,0 4 0-16,1 6-1 15,-1 0 1-15,0 6 0 16,-3 4 0-16,0 2 0 16,-4 4 0-16,1 3 0 15,-5 6 0-15,-2 3-1 0,-5 13 1 16,-6 6-1-16,-4 9 1 16,-7 7-1-16,-10 22 1 15,-8 12-1-15,-7 6 0 16,-3 10 0-16,-4 16 0 15,4 9 0-15,4-3 0 16,6-19 0-16,4 9 0 16,0-6 0-16,7 4 1 15,4-14-1-15,-4-2 1 16,0-10-1-16,0 0 1 0,-4-9-1 16,0-6 1-1,1-13-1-15,-1-7 1 16,-3-21-1-16,0 0 1 15,4-13-1-15,-1 0 1 0,-3 1-1 16,0-7 1 0,-3-1-1-1,-1 5 0-15,-3-1 1 0,0 0 0 0,-7-6-1 16,-1-4 0-16,-6-2 0 16,3-1 0-16,4 1 1 15,-3-4 0-15,-12 4 0 16,-13-1 1-16,-15-2 0 15,-20-1 1-15,-8 1 0 16,-28 8 1-16,-25 7-2 16,-17 4 1-1,-39-14-2-15,-21 4 0 16,-32-16-3-16,-11-3 1 0,-20-12-8 16,2-4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51:34.8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14415 6127 45 0,'0'0'22'0,"-170"0"-22"0,128 3 23 0,-29 7-22 16,-24 2 1-16,-18 4 2 15,-24 6 1-15,-26-7-6 16,-13-2 1-16,-36-1 3 16,-10-12 0-16,-36-9 0 15,-3-10 0-15,-21-3-2 16,14 0 1-16,-4-3 0 16,18 13 0-16,7-4 1 15,15 13 0-15,20 3-1 16,14-6 0-16,1 9-1 15,28 0 1-15,6 3-1 16,15 0 0-16,21 4-2 16,18-1 1-16,17 1-1 31,18-4 0-31,14 0 0 0,21 0 0 0,14 1 0 16,15-1 0-16,10-3-4 0,10 0 1 15,5-6-12-15,16-3 1 16</inkml:trace>
  <inkml:trace contextRef="#ctx0" brushRef="#br0" timeOffset="854.44">18034 10432 34 0,'-14'4'17'0,"10"2"-10"15,1-6 17-15,-1 3-23 16,-3 3 1-16,7 4 1 15,0 8 0-15,4 4-4 16,3 7 0-16,3 5 1 16,1 4 0-16,0 6-2 15,-1 0 0-15,4 3 0 16,0-4 0-16,8 5 0 16,-1 5 1-16,7-9 2 15,4 0 1-15,3 0 2 16,4-4 1-16,0-11 1 0,-1-11 1 15,-2-11 0-15,2-23 0 16,12-28-2-16,6-31 1 16,4-32-3-16,4-28 0 15,6-31-5-15,-6-16 1 16,-1-9-7-16,-3-16 0 16,4-16-9-16,-11 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51:38.69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2335 16256 22 0,'0'6'11'0,"7"-6"-6"0,-7 0 11 15,11 3-12-15,-7 3 0 16,10 1 3-16,-4-1 0 16,1-3-9-16,-1 3 1 0,5 1 6 15,2-4 0-15,-6 0-2 16,6-9 0-16,-2-16 0 16,9-13 1-16,15-18-1 15,14-23 0-15,14-27-1 16,14-29 1-16,0-28-1 15,7-6 0-15,-6 0-2 16,-22 19 1-16,-11 24-2 16,-10 23 1-16,-8 22 0 15,-2 9 1-15,-12 22-1 16,-3 18 1 0,-28 64-3-1,-3 21 0-15,-12 26-2 16,8 15 0-16,4 13-1 15,3 18 0-15,3-9 0 16,4 4 1-16,14-10 3 16,-3-13 1-16,13-6 1 15,4-16 1-15,8-12 1 0,-5-12 0 16,12-10 0-16,-5-16 1 16,8-16-1-16,0-12 0 15,-7-9-1-15,-4-7 1 16,-18-15 0-16,-17-4 0 15,-7-2-2-15,-32-1 0 16,-14-3 0-16,-3 4 0 16,-32 5 0-16,-15 7 0 0,-3 13-1 15,4 5 0-15,-11 20-1 16,11 15 1-16,3 16-1 16,14 6 1-16,11 7-1 15,21 2 1-15,11-2 0 16,17-7 1-16,14-3-1 15,18-13 0-15,18-15 1 16,14-12 1-16,28-14-1 16,10-27 1-16,33-29-1 15,24-34 1-15,10-10-1 16,11-15 0-16,-3-7-1 16,-7 7 1-16,-22 28-1 15,-24 16 0-15,-15 21 0 16,-17 16 0-16,-10 10 0 15,-26 19 0-15,-6 18-1 16,-18 31 1-16,-32 26-1 16,-38 28 1-16,-29 34-1 15,-46 26 1 1,-165 94-10-16,49-60 0 16,24-51-6-16,29-33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te_(mathematics)#Rate_of_chang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Super short section, just need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Dis = rate (time)</a:t>
            </a:r>
          </a:p>
          <a:p>
            <a:r>
              <a:rPr lang="en-US">
                <a:cs typeface="Calibri"/>
              </a:rPr>
              <a:t>What is the average velocity (v(t), change in distance) if I go 20 miles in 15 mins? Note, we don’t know a formula for v for all t. </a:t>
            </a:r>
          </a:p>
          <a:p>
            <a:r>
              <a:rPr lang="en-US">
                <a:cs typeface="Calibri"/>
              </a:rPr>
              <a:t>General formula, 2 forms.</a:t>
            </a:r>
          </a:p>
          <a:p>
            <a:r>
              <a:rPr lang="en-US">
                <a:cs typeface="Calibri"/>
              </a:rPr>
              <a:t>Also called difference quotient.</a:t>
            </a:r>
          </a:p>
          <a:p>
            <a:r>
              <a:rPr lang="en-US">
                <a:cs typeface="Calibri"/>
              </a:rPr>
              <a:t>Distinguish between net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x^2, AROC on [1,3]. Slope of secant line.</a:t>
            </a:r>
          </a:p>
          <a:p>
            <a:r>
              <a:rPr lang="en-US">
                <a:cs typeface="Calibri"/>
              </a:rPr>
              <a:t>General case f(x), 2 forms.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Line y=f(x) = </a:t>
            </a:r>
            <a:r>
              <a:rPr lang="en-US" err="1">
                <a:cs typeface="Calibri"/>
              </a:rPr>
              <a:t>mx+b</a:t>
            </a:r>
            <a:r>
              <a:rPr lang="en-US">
                <a:cs typeface="Calibri"/>
              </a:rPr>
              <a:t> is the function such that AROC is always constant.</a:t>
            </a:r>
          </a:p>
          <a:p>
            <a:r>
              <a:rPr lang="en-US">
                <a:cs typeface="Calibri"/>
              </a:rPr>
              <a:t>F(b)-f(a)/b-a = …. = m for any </a:t>
            </a:r>
            <a:r>
              <a:rPr lang="en-US" err="1">
                <a:cs typeface="Calibri"/>
              </a:rPr>
              <a:t>a,b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First problem of calculus considers AROC approaching IROC. Secant lines approaching tangent lines. </a:t>
            </a:r>
          </a:p>
          <a:p>
            <a:r>
              <a:rPr lang="en-US">
                <a:cs typeface="Calibri"/>
              </a:rPr>
              <a:t>Need a way around zero division. Invention of idea of limit is the key.</a:t>
            </a:r>
          </a:p>
          <a:p>
            <a:r>
              <a:rPr lang="en-US">
                <a:cs typeface="Calibri"/>
              </a:rPr>
              <a:t>Desmos tangent and secant line</a:t>
            </a:r>
          </a:p>
          <a:p>
            <a:r>
              <a:rPr lang="en-US">
                <a:hlinkClick r:id="rId3"/>
              </a:rPr>
              <a:t>https://en.wikipedia.org/wiki/Rate_(mathematics)#Rate_of_change</a:t>
            </a:r>
            <a:endParaRPr lang="en-US"/>
          </a:p>
          <a:p>
            <a:r>
              <a:rPr lang="en-US">
                <a:cs typeface="Calibri"/>
              </a:rPr>
              <a:t>3blue1brown the essence of calculus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1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2.4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Average Rate of Change of a Function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AROC Idea</a:t>
            </a:r>
          </a:p>
          <a:p>
            <a:r>
              <a:rPr lang="en-US">
                <a:cs typeface="Calibri"/>
              </a:rPr>
              <a:t>Paradox in the beyond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CEB479-136B-46DA-AE7A-B19CB2B74351}"/>
                  </a:ext>
                </a:extLst>
              </p14:cNvPr>
              <p14:cNvContentPartPr/>
              <p14:nvPr/>
            </p14:nvContentPartPr>
            <p14:xfrm>
              <a:off x="1015920" y="2600640"/>
              <a:ext cx="7863120" cy="244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CEB479-136B-46DA-AE7A-B19CB2B743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560" y="2591280"/>
                <a:ext cx="7881840" cy="24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2.4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F9912A-1F7E-43A3-85B6-2041876F4D66}"/>
                  </a:ext>
                </a:extLst>
              </p14:cNvPr>
              <p14:cNvContentPartPr/>
              <p14:nvPr/>
            </p14:nvContentPartPr>
            <p14:xfrm>
              <a:off x="821520" y="1624320"/>
              <a:ext cx="528840" cy="150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F9912A-1F7E-43A3-85B6-2041876F4D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160" y="1614960"/>
                <a:ext cx="547560" cy="15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34AE-B119-472A-ADEB-FDFB5DBE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AROC Idea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903F-8E52-4ECC-8137-CE91C2C6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C3D004-3C8E-44AD-9A54-B15B1A37EABF}"/>
                  </a:ext>
                </a:extLst>
              </p14:cNvPr>
              <p14:cNvContentPartPr/>
              <p14:nvPr/>
            </p14:nvContentPartPr>
            <p14:xfrm>
              <a:off x="360720" y="64080"/>
              <a:ext cx="11742840" cy="671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C3D004-3C8E-44AD-9A54-B15B1A37EA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360" y="54720"/>
                <a:ext cx="11761560" cy="67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77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56A4-CF08-402B-99D9-0C9CEA15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Ex: AROC and Function Graphs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0B82-F078-4711-8D43-1CCCA16D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29835-C9C7-4958-BAE1-D3E9E107BAD9}"/>
                  </a:ext>
                </a:extLst>
              </p14:cNvPr>
              <p14:cNvContentPartPr/>
              <p14:nvPr/>
            </p14:nvContentPartPr>
            <p14:xfrm>
              <a:off x="398880" y="470520"/>
              <a:ext cx="11619360" cy="615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29835-C9C7-4958-BAE1-D3E9E107BA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520" y="461160"/>
                <a:ext cx="11638080" cy="61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68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4EC1-B162-4CED-8BB3-91DF8B9E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Lines Redefined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5E53-AC8A-4D00-A866-E17B4B35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2A6136-9891-444D-86E7-78F1DE278CB4}"/>
                  </a:ext>
                </a:extLst>
              </p14:cNvPr>
              <p14:cNvContentPartPr/>
              <p14:nvPr/>
            </p14:nvContentPartPr>
            <p14:xfrm>
              <a:off x="209520" y="36000"/>
              <a:ext cx="11956320" cy="643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2A6136-9891-444D-86E7-78F1DE278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160" y="26640"/>
                <a:ext cx="11975040" cy="64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34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FE5-62E2-4672-BD80-DD7FCA6E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Calculus: The Paradox of AROC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00D0-7FCB-403E-84B7-A0DFD1D5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08CFBF-6BC2-451E-9386-831A284FE7D5}"/>
                  </a:ext>
                </a:extLst>
              </p14:cNvPr>
              <p14:cNvContentPartPr/>
              <p14:nvPr/>
            </p14:nvContentPartPr>
            <p14:xfrm>
              <a:off x="194400" y="460440"/>
              <a:ext cx="11996640" cy="591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08CFBF-6BC2-451E-9386-831A284FE7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40" y="451080"/>
                <a:ext cx="12015360" cy="59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22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2.4: 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 1, 2, 3, 4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15, 19, 25, 27, 37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87E2F-C64D-4F0A-A661-16BB3AC0032B}"/>
                  </a:ext>
                </a:extLst>
              </p14:cNvPr>
              <p14:cNvContentPartPr/>
              <p14:nvPr/>
            </p14:nvContentPartPr>
            <p14:xfrm>
              <a:off x="3354120" y="2194560"/>
              <a:ext cx="3491640" cy="180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87E2F-C64D-4F0A-A661-16BB3AC003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4760" y="2185200"/>
                <a:ext cx="3510360" cy="18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6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2.4 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D46062-9066-4905-909E-E7F11C5302F6}"/>
                  </a:ext>
                </a:extLst>
              </p14:cNvPr>
              <p14:cNvContentPartPr/>
              <p14:nvPr/>
            </p14:nvContentPartPr>
            <p14:xfrm>
              <a:off x="768240" y="5325840"/>
              <a:ext cx="509760" cy="58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D46062-9066-4905-909E-E7F11C530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5316480"/>
                <a:ext cx="528480" cy="6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2.4 Average Rate of Change of a Function</vt:lpstr>
      <vt:lpstr>Section 2.4 Homework Submission to Canvas</vt:lpstr>
      <vt:lpstr>AROC Idea</vt:lpstr>
      <vt:lpstr>Ex: AROC and Function Graphs</vt:lpstr>
      <vt:lpstr>Lines Redefined</vt:lpstr>
      <vt:lpstr>Calculus: The Paradox of AROC</vt:lpstr>
      <vt:lpstr>Section 2.4: Textbook Examples and Exercises</vt:lpstr>
      <vt:lpstr>Section 2.4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2020-10-26T14:51:48Z</dcterms:modified>
</cp:coreProperties>
</file>