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19B02-C5C0-4ADD-BF6D-032F3196E991}" v="1" dt="2020-10-30T14:18:5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fa919fd6-03f8-48d0-9b95-10ac8c9672df" providerId="ADAL" clId="{3EF19B02-C5C0-4ADD-BF6D-032F3196E991}"/>
    <pc:docChg chg="modSld">
      <pc:chgData name="Chad Vidden" userId="fa919fd6-03f8-48d0-9b95-10ac8c9672df" providerId="ADAL" clId="{3EF19B02-C5C0-4ADD-BF6D-032F3196E991}" dt="2020-10-30T14:18:59.077" v="0"/>
      <pc:docMkLst>
        <pc:docMk/>
      </pc:docMkLst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3637318454" sldId="257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3637318454" sldId="257"/>
            <ac:inkMk id="5" creationId="{6F1AA348-BD3D-4335-B86A-DC52481373B9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541778303" sldId="263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541778303" sldId="263"/>
            <ac:inkMk id="4" creationId="{41043DD9-544B-4923-A978-52B4783E9A3E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2431648318" sldId="271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2431648318" sldId="271"/>
            <ac:inkMk id="4" creationId="{9C386B05-5681-43F7-B8AD-6F917BBB798B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1632061215" sldId="272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1632061215" sldId="272"/>
            <ac:inkMk id="4" creationId="{1D952FFB-3ED1-46C7-88E0-3A41EB44AE01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2591887543" sldId="273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2591887543" sldId="273"/>
            <ac:inkMk id="4" creationId="{A0A8DC1C-2CFD-45BA-AA6E-3ABD4D85AABF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2131563829" sldId="274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2131563829" sldId="274"/>
            <ac:inkMk id="4" creationId="{A519EF77-73F4-4B13-85FA-38BC3E87F502}"/>
          </ac:inkMkLst>
        </pc:inkChg>
      </pc:sldChg>
      <pc:sldChg chg="addSp">
        <pc:chgData name="Chad Vidden" userId="fa919fd6-03f8-48d0-9b95-10ac8c9672df" providerId="ADAL" clId="{3EF19B02-C5C0-4ADD-BF6D-032F3196E991}" dt="2020-10-30T14:18:59.077" v="0"/>
        <pc:sldMkLst>
          <pc:docMk/>
          <pc:sldMk cId="3168566488" sldId="275"/>
        </pc:sldMkLst>
        <pc:inkChg chg="add">
          <ac:chgData name="Chad Vidden" userId="fa919fd6-03f8-48d0-9b95-10ac8c9672df" providerId="ADAL" clId="{3EF19B02-C5C0-4ADD-BF6D-032F3196E991}" dt="2020-10-30T14:18:59.077" v="0"/>
          <ac:inkMkLst>
            <pc:docMk/>
            <pc:sldMk cId="3168566488" sldId="275"/>
            <ac:inkMk id="4" creationId="{6DB944E1-7E42-4B6F-80AF-065B95AA8B8E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3:48:51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30T13:49:25.889"/>
    </inkml:context>
  </inkml:definitions>
  <inkml:trace contextRef="#ctx0" brushRef="#br0">1655 11426 40 0,'49'-12'20'0,"-14"-4"-6"16,-17 10 21-16,-8 0-32 15,1-1 1-15,-4 4 1 16,-7 6 0-16,-7 7-7 16,-7 9 0-16,-21 9 5 15,-8 6 0-15,4 4-3 16,-13 6 0-16,13 3-2 16,11 6 0-16,-4-6-1 0,11-3 1 15,3 0 0-15,7-9 0 16,1-7 1-16,10-6 0 15,10-3 1-15,12-7 1 16,16 7 0-16,1-10 1 16,4 1-1-16,-15 2 1 15,3 1-1-15,-13 6 1 16,-14 3-2-16,-4 6 1 16,-14 9-1-16,-11-2 0 15,-7 3-4-15,0-1 0 16,4 4-6-16,-4-7 0 0,4-2-5 15,0-13 0-15</inkml:trace>
  <inkml:trace contextRef="#ctx0" brushRef="#br0" timeOffset="469.32">1898 11558 27 0,'11'44'13'0,"13"28"-7"0,-20-47 16 15,3 10-19-15,3 9 1 0,-10 6 3 16,4 3 1-16,3 4-9 16,-3-4 0-16,-4-6 4 15,7-9 0-15,-7-10-4 16,0-3 0-16,0-9-10 16,0-4 1-16,0-12-3 15,-7-12 1-15</inkml:trace>
  <inkml:trace contextRef="#ctx0" brushRef="#br0" timeOffset="843.06">2064 11737 31 0,'10'-3'15'0,"12"9"-9"0,-22-3 27 16,7 3-29-1,-4 4 1-15,-3 2 1 16,-3 1 1-16,3 3-9 0,-7 9 1 15,-4 3 5-15,0 0 1 16,1 0-3-16,-8 4 0 16,8-7-1-16,-1-6 0 15,0-4-1-15,1-2 0 16,3-7-1-16,3 0 0 16,-3-2-1-16,-3-1 0 15,3 0-2-15,3-3 1 16,4-3 0-16,0 3 0 0,11 0 1 15,-1 0 0-15,8 0 2 16,3 3 0-16,7 0 2 16,-7 3 1-16,1 4-1 15,-5 5 0-15,-3 1-3 16,4 6 1-16,-11-3-7 16,4-4 1-16,-11-2-8 15,0 0 1-15</inkml:trace>
  <inkml:trace contextRef="#ctx0" brushRef="#br0" timeOffset="1129.68">2265 11916 38 0,'7'18'19'0,"3"8"-17"0,-10-20 31 15,0 3-30-15,0 4 1 16,0 2 1-16,0 1 0 16,0 0-7-16,0-1 0 15,0 1 1-15,0-6 0 16,0-7-12-16,0-10 1 15,0-5-2-15,0-7 1 0</inkml:trace>
  <inkml:trace contextRef="#ctx0" brushRef="#br0" timeOffset="1292.47">2177 11746 30 0,'46'63'15'0,"-15"-44"-22"16,-24-19 27-16,4 0-29 16,-1 0 1-16,1-6-6 15,0-4 0-15</inkml:trace>
  <inkml:trace contextRef="#ctx0" brushRef="#br0" timeOffset="1817.82">2477 12035 38 0,'7'37'19'0,"0"23"-18"0,-7-44 38 15,0-4-35-15,0-5 0 16,0-1 0-16,0 0 1 0,0 0-7 15,0-6 0-15,0-6 3 16,3-6 1-16,-3-7-4 16,0 0 0-16,0-3-1 15,0-3 0-15,0 3 0 16,0 0 1-16,7 3 0 16,-7 3 0-16,4 1 2 15,3-1 0-15,-7 0 0 16,3 1 0-16,4-1 0 15,-7-3 0-15,0 4 0 16,0 2 1-16,11 0-1 16,0 1 0-16,-1-1 0 15,8 1 1-15,-4-1-1 16,0 4 0-16,7 3 0 16,-7 6 0-16,4 3 0 15,3 0 1-15,-3 3-1 16,-1 0 1-16,-6 4 0 15,0 9 0-15,-19 3-1 16,-2 6 1-16,-11 3-1 0,-8 1 0 16,-2-1-3-16,10-3 1 15,-8-6-9-15,-2-9 0 16,2-10-1-16,8-10 0 16</inkml:trace>
  <inkml:trace contextRef="#ctx0" brushRef="#br0" timeOffset="2733.04">3510 11332 44 0,'-3'4'22'0,"6"-14"-20"16,-3 10 44-16,0 0-43 0,7 0 0 15,4 0 2-15,-1 0 1 16,1 0-6-16,7 3 0 16,3 0 4-16,11 1 1 15,6 2-2-15,1 0 0 16,0 7-2-16,-7-1 0 16,-15 7-3-16,-6 3 1 15,-11 6-2-15,-7 7 1 16,-4-4-2-16,-10 3 0 15,0 1 0-15,-4 6 0 16,4 0 1-16,10-4 1 16,1-5 1-16,-1-1 0 15,4 0 2-15,4-6 0 0,6-6 1 16,4-3 0-16,11-4-2 16,-7-5 1-16,10-4-5 15,0 0 0-15,0 0-12 16,7-12 1-16</inkml:trace>
  <inkml:trace contextRef="#ctx0" brushRef="#br0" timeOffset="2944.97">4039 11815 42 0,'7'10'21'0,"-3"-7"-21"0,-4-3 26 15,7 0-31-15,-7 0 1 16,7-3-18-16,-3-7 1 16</inkml:trace>
  <inkml:trace contextRef="#ctx0" brushRef="#br0" timeOffset="3287.82">4265 11304 44 0,'11'16'22'0,"-29"0"-24"0,15-7 36 0,3 0-34 15,-11 4 0-15,0 3 1 16,4 2 0-16,0 1-1 16,4 3 1-16,3-6-1 15,0 3 1-15,10-1 0 16,8-2 0-16,7-3-1 16,10 2 1-16,-3-2 0 15,6 6 0-15,1-7 0 16,-3-2 0-16,-1-1 0 15,-14 7 0-15,-10 3-3 16,-4 6 1-16,-21 0-5 16,-1 0 1-16,-13-3-9 0,-4-13 0 15</inkml:trace>
  <inkml:trace contextRef="#ctx0" brushRef="#br0" timeOffset="3517.13">4233 11125 49 0,'11'4'24'0,"21"-4"-15"0,-15 0 41 0,8-4-47 16,10-5 1-16,18-4-1 15,14 4 0 1,-7-13-7-16,11-3 0 0,-1-6-2 15,-13 6 1-15,-4 6-13 16,-32 3 0-16</inkml:trace>
  <inkml:trace contextRef="#ctx0" brushRef="#br0" timeOffset="6005.85">1933 13063 24 0,'0'-3'12'0,"0"9"-7"16,0-6 13-16,0 0-18 15,0 0 0-15,0 0 3 16,0 0 1-16,0-3-4 0,0 3 1 15,-7-3 2-15,7 3 0 16,-10 0-1-16,3 0 1 16,3 0-3-16,-7 3 1 15,-6-3-2-15,13 3 0 16,-3 4 0-16,-3-1 0 16,10 0 0-16,-7 1 0 15,3 2 1-15,4-6 0 0,4 7 1 16,3-7 0-16,3 0 1 15,-3-6 0-15,4 3 0 16,-1-3 1-16,1 3 0 16,-7-4 0-16,3-5-1 15,-7 6 1-15,0 3-2 16,7-6 0-16,-4-1-1 16,-3 7 0-16,0-6-1 15,0 0 1-15,-3-4-1 16,-4 1 1-16,7 3-1 15,-7-1 1-15,3 4-1 16,-7 3 1-16,1 3-1 16,3 4 1-16,3 2 0 15,4 4 0-15,0-1-1 16,0-2 1-16,0 2 0 16,4 1 1-16,3-4 0 0,7-3 0 15,-3-3-1-15,3-3 0 16,-11-9-9-16,4 0 0 15,-7-7-3-15,0 3 1 16</inkml:trace>
  <inkml:trace contextRef="#ctx0" brushRef="#br0" timeOffset="13377.05">3648 12104 15 0,'-11'15'7'0,"1"1"4"15,10-13 7-15,0 0-11 0,0 4 0 16,0-1 6-16,0 3 0 15,0-2-16-15,10 2 1 16,4-3 10-16,11 1 1 16,7-7-5-16,10-4 1 15,18 8-3-15,11-11 0 16,13-8-2-16,15-7 1 16,3-10-1-16,15-5 0 15,3-10-4-15,-14 6 1 16,-8 0-8-16,-13 7 1 15,-25 2-5-15,0 10 1 16</inkml:trace>
  <inkml:trace contextRef="#ctx0" brushRef="#br0" timeOffset="14247.17">2441 12979 37 0,'0'22'18'0,"11"-13"-18"0,-11-3 31 15,0 1-31-15,0 2 1 16,0 7 0-16,0 2 1 0,-7 8-2 16,3 14 0-1,4 1 1-15,-7 12 1 0,7 4-2 16,0-4 1-16,0-6-3 16,0-6 1-16,0-7-5 15,7-12 1-15,-3-6-5 16,3-6 0-16,-4-7-2 15,-3-16 1-15</inkml:trace>
  <inkml:trace contextRef="#ctx0" brushRef="#br0" timeOffset="14924.8">2064 13477 36 0,'3'25'18'0,"8"-18"-21"0,-4-7 38 16,4 0-33-16,6 0 1 15,-3-3 3-15,4-4 0 16,0-8-7-16,6-7 1 31,22-32 3-31,-4-5 1 16,4-1-3-16,-3-6 1 15,-5 4-3-15,-9-4 1 0,2 3-1 16,-2 7 1-16,2 2-1 16,-2 4 1-16,2 6-1 15,-9 10 1-15,-1 9 0 16,-4 12 0-16,1 16 0 15,-4 7 0-15,-7 12-1 16,-7 18 1-16,-10 10-1 16,-1 10 1-16,-3 6-1 15,0 0 0-15,3 0-1 16,-6-10 1-16,6-9-1 16,4-6 1-16,3-10-1 15,-3-9 1-15,7-9-1 16,7-7 1-16,-7-9-1 15,11-7 0-15,-4-5-1 16,4 2 1-16,-1-2 0 16,4 5 0-16,4-2 0 15,-11 2 0-15,7 4 2 16,4 3 1-16,-1 6 0 0,-6 6 0 16,3 1 0-16,4-1 1 15,-8 4 0-15,-3 2 0 16,4 4-1-16,-1 0 1 15,1 0-1-15,0 0 0 16,-1 3-2-16,-3-10 0 16,-3-2-4-16,6-7 0 15,1-3-6-15,0-10 0 16</inkml:trace>
  <inkml:trace contextRef="#ctx0" brushRef="#br0" timeOffset="15133.22">3030 13314 36 0,'0'16'18'0,"0"6"-14"16,0-16 29-16,0 0-32 15,0 1 1-15,-7-1-1 16,7 0 0-16,-3-3-5 15,3-3 0-15,0-6-7 16,0-6 0-16</inkml:trace>
  <inkml:trace contextRef="#ctx0" brushRef="#br0" timeOffset="15298.37">3002 13126 33 0,'11'31'16'0,"6"-27"-22"0,-17-4 21 16,11 0-25-16,-4 0 1 15,-7 0-5-15,4-4 0 0</inkml:trace>
  <inkml:trace contextRef="#ctx0" brushRef="#br0" timeOffset="15644.11">3119 13267 24 0,'3'50'12'0,"8"-3"-5"0,-11-37 21 0,7 2-24 16,-7 1 0-16,0-1-1 15,0-2 1-15,0-7-7 16,0-3 1-16,0-6 2 16,0-10 1-16,0 0-5 15,3-2 1-15,4-4-3 16,-3-4 1-16,3-2-2 15,3 6 0-15,-2 4 2 16,6 2 0-16,3 3 3 16,1 4 1-16,-7 3 2 15,10 6 1-15,-11 3 2 16,8 6 1-16,-8 1-2 0,1 5 0 16,0 1-1-16,-1 3 0 15,-3 0-2-15,4-1 0 16,-8 1-2-16,8-3 1 15,0-4-6-15,3-5 1 16,-4-4-1-16,1-9 0 16</inkml:trace>
  <inkml:trace contextRef="#ctx0" brushRef="#br0" timeOffset="16155.56">3500 12593 30 0,'7'25'15'0,"-4"57"-15"16,-3-64 32-16,7 17-32 16,-7 12 1-16,4 9 0 15,3 4 0-15,-4 0-2 16,4 2 0-16,4-2 0 15,-4-7 1-15,-7-12-3 16,4-7 1-16,3-5-4 16,-7-14 1-16,3-8-3 15,4-14 0-15,-7-8 0 16,11-7 0-16,-8-7 2 16,4 1 1-16,-3 0 4 0,3 0 1 15,0 3 6-15,4 6 0 16,-8 3 2-16,4 10 1 15,-3 9 0-15,-4 3 0 16,0 4-3-16,-4-1 1 16,4 4-5-16,-10 2 1 15,-1-2-4-15,-7-1 0 16,8 1-3-16,-8 0 1 0,8-1 0 16,-1 4 0-16,11 3 1 15,0-4 1-15,7 4 3 16,4 0 0-16,-1 3 1 15,4 3 0-15,11-3-1 16,0 0 1-16,10-6-12 16,-3-7 0-16</inkml:trace>
  <inkml:trace contextRef="#ctx0" brushRef="#br0" timeOffset="16922.25">4505 13320 48 0,'4'7'24'0,"20"-14"-27"16,-13 1 40-16,-1-9-36 15,8-11 0-15,3-8-1 16,-7-10 1-16,4-9-2 16,-7-7 1-16,-4-6 0 0,-4 4 0 15,-6-4-2-15,3 0 0 16,-11 3-2-16,-3 7 0 15,0 6-4-15,3 6 0 16,-10 12-2-16,7 7 0 16,0 16 1-16,3 12 0 15,1 13 3-15,-1 12 1 16,4 3 7-16,7 13 0 16,4 9 6-16,3 4 0 15,10 15 2-15,4-6 1 16,1 0-3-16,6-4 1 15,0-5-5-15,-7-7 1 0,0-19-7 16,-3-2 1-16,3-14-12 16,0-12 1-16,-3-15-1 15,3-10 1-15</inkml:trace>
  <inkml:trace contextRef="#ctx0" brushRef="#br0" timeOffset="17100.3">4882 13007 48 0,'0'47'24'0,"4"0"-29"15,-4-38 51-15,0 4-46 16,7-1 1-16,-7 7-1 16,7-3 0-1,4-13-14-15,-8-9 0 16</inkml:trace>
  <inkml:trace contextRef="#ctx0" brushRef="#br0" timeOffset="17297.29">4882 12841 24 0,'18'19'12'0,"14"-1"-10"0,-29-15 2 0,4 4-11 16,4-1 0-16,0-3-3 15,-1-3 1-15</inkml:trace>
  <inkml:trace contextRef="#ctx0" brushRef="#br0" timeOffset="17851.38">5101 13101 38 0,'0'31'19'0,"0"-15"-23"15,0-13 40-15,0 0-36 16,0-3 0-16,0 0 0 0,0-6 0 15,0-7-1-15,0 1 1 16,0-7-1-16,0 0 1 16,4 0-2-16,3-6 1 15,-4 10-1-15,4-1 1 16,4 4-1-16,7 5 0 16,-8 4 1-16,4 3 0 15,-3 6 0-15,3-2 1 0,-3 8-1 16,-1-6 1-16,1 4 0 15,-4-4 1 1,3 3 0-16,1-2 0 0,0-4 0 16,3 0 1-16,3-3-1 15,1-6 1-15,-4-4-1 16,0-5 1-16,0-1-1 16,-3 3 1-16,-1-2-2 15,-3-1 1-15,-3 0-1 16,-4 4 1-16,-4 2-2 15,-3 4 1-15,4 6-1 16,-4 6 0-16,-4 7 0 16,4 3 1-16,4 2-1 15,3 8 0-15,3-1 1 16,4-3 0-16,4-1-2 0,6-5 1 16,1-3-6-1,7-4 1-15,-1 4-4 16,-2-16 0-16</inkml:trace>
  <inkml:trace contextRef="#ctx0" brushRef="#br0" timeOffset="18167.32">5743 12947 28 0,'7'3'14'0,"0"1"-9"0,-7-4 22 16,0 0-27-16,0 0 1 15,-10 0-1-15,-1 3 0 16,-3 6 0-16,0 1 0 0,-7 5 0 15,3-2 0-15,8 2 0 16,-8 4 1-16,7-3-1 16,4 3 0-16,4-4 0 15,-4-2 1-15,14 3-1 16,-4-7 0-16,8 0 0 16,3-5 0-16,0-4-1 15,-3 0 1-15,-1 0-1 16,1 0 1-16,3-4-3 15,-3 4 1-15,-8-3-3 16,4 0 0-16,0 3-4 16,0 0 0-16,0-3 0 15,0 0 0-15</inkml:trace>
  <inkml:trace contextRef="#ctx0" brushRef="#br0" timeOffset="18497.95">5951 13035 24 0,'-14'-19'12'0,"14"-3"-12"0,-7 13 25 15,4 3-22 1,3-4 1-16,-7 1 2 0,3 3 1 0,4-1-9 16,0 7 1-16,11 0 5 15,-1 0 0-15,4 0-2 16,8 0 1-16,2 0-3 16,-6 0 1-16,3-3-2 15,0-3 0-15,-3 0-6 16,3-4 1-16,-10-5-6 15,-1-1 1-15</inkml:trace>
  <inkml:trace contextRef="#ctx0" brushRef="#br0" timeOffset="19068.43">6339 12320 26 0,'7'13'13'0,"4"31"-6"16,-7-38 17-16,-4 10-23 15,0 12 0-15,0 6 0 16,0 4 0-16,0 15-2 0,3-12 1 15,1 12 1-15,-1 10 0 16,1 0-1-16,6 6 1 16,-6-7-3-16,3-5 1 15,-7-13-5-15,10 0 0 16,-2-7-4-16,-1-12 1 16</inkml:trace>
  <inkml:trace contextRef="#ctx0" brushRef="#br0" timeOffset="19311.95">6844 12979 24 0,'-28'22'12'0,"-11"31"-10"15,28-34 20-15,-3 6-21 16,0 12 0-16,0-2-1 16,0-1 1-16,0 7-4 15,3-3 1-15,1-7-5 16,3-12 0-16</inkml:trace>
  <inkml:trace contextRef="#ctx0" brushRef="#br0" timeOffset="19474.86">6583 12891 35 0,'21'50'17'0,"4"-3"-21"0,-15-34 30 16,1 9-35-16,3-4 1 15,-3 1-10-15,-11-3 0 16</inkml:trace>
  <inkml:trace contextRef="#ctx0" brushRef="#br0" timeOffset="20181.02">7211 12875 54 0,'-7'10'27'0,"7"-10"-37"0,0 0 54 32,10 3-60-17,1 3 0-15,-4 0-12 0,4-6 0 16</inkml:trace>
  <inkml:trace contextRef="#ctx0" brushRef="#br0" timeOffset="20809.09">4755 13647 41 0,'0'0'20'0,"32"9"-18"0,-18-12 31 0,18-7-28 15,10-5 1-15,29-7 1 16,14-3 1-16,24-13-11 15,39-12 1-15,14 0 5 16,8-4 0-16,-1 4-8 16,-21 6 0-16,-28 4-6 15,-32 11 0-15,-17 4-5 16,-29 7 0-16</inkml:trace>
  <inkml:trace contextRef="#ctx0" brushRef="#br0" timeOffset="21154.73">4960 13901 53 0,'35'-7'26'0,"71"-2"-28"0,-67 3 51 16,0-16-47-16,31-7 0 15,15-5 0-15,21 3 1 0,-4-4-4 16,15 1 0-16,-8 2 0 15,0 4 1-15,-10 9-10 16,-7 4 1-16,-29-4-8 16,-17 3 0-16</inkml:trace>
  <inkml:trace contextRef="#ctx0" brushRef="#br0" timeOffset="23197.15">5560 14289 43 0,'0'16'21'0,"0"-25"-23"16,0 9 32-16,0 0-31 15,3-3 1-15,-3 3-1 16,7 0 1-16,-7 0-1 16,0 0 0-16,0 3-8 15,0-3 1-15,4-7-4 16,3 1 1 0</inkml:trace>
  <inkml:trace contextRef="#ctx0" brushRef="#br0" timeOffset="23404.75">5817 14177 46 0,'0'-4'23'0,"0"8"-31"0,0-4 45 16,4 3-36-16,-4-3 1 0,0 0-3 15,0 0 1-15,7 6-6 16,-7-3 1-16,-7-3-7 16,3-6 0-16</inkml:trace>
  <inkml:trace contextRef="#ctx0" brushRef="#br0" timeOffset="23932.72">5563 14547 29 0,'7'18'14'0,"4"4"-11"0,-4-15 18 0,4 2-20 15,-8-3 1-15,8-3 1 16,3 4 1-16,7-1-4 15,0-6 1-15,4-6 2 16,3-10 1-16,-3-9-2 16,-1-3 0-16,-2 3-2 15,-8-7 0-15,-4 1-11 16,-10 0 0-16</inkml:trace>
  <inkml:trace contextRef="#ctx0" brushRef="#br0" timeOffset="24712.08">6033 14104 19 0,'14'-34'9'0,"-4"18"5"15,-10 7 2-15,0-4-12 16,0 1 1-16,0-4 1 15,0-3 1-15,-10 7-9 0,-1-1 1 16,-3 4 5-16,-7-1 1 16,-7 7-3-16,3 0 0 15,-7 3-2-15,-7 3 1 16,0 0-1-16,-3 1 0 16,-4 2-1-16,-3 3 0 15,-4 4-1-15,4 2 1 16,-8 4-2-16,8 6 1 15,6 7-2-15,1 5 0 16,7 7 0-16,10 13 0 0,7 2 1 16,8 10 0-16,-1-6 2 15,11 6 0-15,11 0 0 16,10-13 1-16,7-9 1 16,22-12 0-16,-4-10 1 15,10-9 0-15,11-13 1 16,-7-9 1-16,11-10 0 15,-1-3 1-15,4-12-2 16,0-16 1-16,-3 6-2 16,-18-9 1-16,-7 0-3 15,-11-1 0-15,-7 1-1 16,-14 0 1-16,-14-3-4 16,-7 9 0-16,-14 3-8 15,-18 0 1-15</inkml:trace>
  <inkml:trace contextRef="#ctx0" brushRef="#br0" timeOffset="33059.22">19272 7331 44 0,'4'3'22'0,"13"0"-13"0,-2-6 22 16,6-3-29-16,18 0 0 0,6-1 3 16,37 1 1-16,23 3-7 15,22-3 1-15,39-4 3 16,28-2 0-16,18-4-2 15,21 4 1-15,-15-1-5 16,-9 7 1-16,-22 3-3 16,-36 6 0-16,-24 3-5 15,-14 0 0-15,-21-3-6 16,-29 1 1-16</inkml:trace>
  <inkml:trace contextRef="#ctx1" brushRef="#br0">4286 5399 0,'0'0'15,"0"7"1,0 5-1,0-12 1,0 0 0,0 0-1,0 0-15</inkml:trace>
  <inkml:trace contextRef="#ctx0" brushRef="#br0" timeOffset="34349.6">8068 9595 34 0,'71'3'17'0,"66"13"-13"16,-80-16 17-16,27-6-18 15,36 6 1-15,21-7 7 16,46 4 1-16,32-6-13 16,46-4 1-16,27-2 8 15,37-7 0-15,27-10-3 16,4 10 1-16,-4-9-7 16,-3 0 1-16,-18 12-8 15,-18 6 0-15,-41 10-9 0,-19 0 0 16</inkml:trace>
  <inkml:trace contextRef="#ctx0" brushRef="#br0" timeOffset="44079.32">14834 11483 24 0,'11'16'12'0,"-4"6"-2"0,-7-19 12 16,0-3-19-16,3 0 0 15,-3 0 3-15,8 0 0 16,-1 3-7-16,0 0 0 16,0-3 6-16,-4 3 0 15,1 0-2-15,-1-3 0 16,-3 0-1-16,7-3 1 15,-3 0-1-15,-1 0 1 16,4-7-1-16,8-8 1 16,-1-11-1-16,10-11 1 15,12-11-6-15,2-21 0 16,19-3-10-16,13-16 0 16,8-6-3-16,-7 3 1 15</inkml:trace>
  <inkml:trace contextRef="#ctx0" brushRef="#br0" timeOffset="45069.06">21985 11216 30 0,'7'22'15'0,"4"3"-7"15,-8-21 15-15,1-4-22 16,3 3 1-16,-4 0 2 16,4 0 0-16,1 0-5 15,-1 3 1-15,0 4 4 16,3-1 0-16,1 1-1 15,-1 2 0-15,4-6-1 16,1-2 1-16,2-11-1 16,4-2 0-16,4-23-1 15,7-15 1-15,-4-6-4 16,11-25 0-16,17-26-12 16,11-5 0-16</inkml:trace>
  <inkml:trace contextRef="#ctx0" brushRef="#br0" timeOffset="51195.59">3718 8134 31 0,'0'-6'15'0,"21"-19"-7"0,-10 12 15 15,24-34-22 1,-3-13 1-16,-4 10 0 15,-3-9 0-15,0 2-3 16,-4 7 0-16,-11 0 2 16,1 6 0-16,-7 3-1 15,-1 4 0-15,-3 8-2 16,-3 14 1-16,-1 8-1 16,4 14 1-16,-7 11-1 15,7 20 0-15,7 12 0 16,-3 13 0-16,10 15 1 15,7 7 0-15,0 9 1 16,7 3 0-16,-7-9 1 16,8-3 0-16,-8-13 0 15,0-13 0-15,-3-18 1 0,-8-16 1 16,1-15-1 0,-11-10 1-16,-11-10-1 0,-17-2 0 15,-14-1-1-15,-15-2 0 16,-13-4-2-16,-1 3 1 15,0 7-2-15,-6 2 0 16,-1 7-2-16,4 4 1 16,14 2-1-16,0 3 1 15,4 1 1-15,13-1 1 16,8-3 1-16,10 1 0 0,15-4 2 16,13-6 0-16,15-10 0 15,14-3 1 1,28-18-1-16,10-10 0 0,26 0 0 15,13-9 0-15,0-7-1 16,-6 1 1-16,-5-4-1 16,-20 6 0-16,-7 4 0 15,-11 3 0-15,-11 3 0 16,-10 9 0-16,-8 1 0 16,-9 12 0-16,-12 15-1 15,-17 16 0-15,-18 13 0 16,-13 25 1-16,-33 16-1 15,-17 15 0-15,-14 16-1 16,-4 22 0-16,-7 3-1 16,14 0 1-16,4-16-2 15,10-6 0-15,15-12-2 0,-4-7 1 16,21-19-7 0,-4-18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3:49:50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5061 26 0,'0'19'13'0,"11"-10"-1"15,-11-6 14-15,11 3-26 16,-4 1 1-16,-4-1-1 15,15 0 1-15,-8 1-1 16,1-1 1-16,0 9 1 16,6 1 0-16,-6 0 1 15,3-1 1-15,4 4 0 16,-11 0 0-16,3-3-1 16,1-4 1-16,-1 1-1 15,1-10 1-15,0 0-1 16,6-22 0-16,-3-9 0 15,15-22 0-15,-1-22-1 16,11-29 1-16,10-24-3 16,14-16 1-16,15-16-11 0,10 0 1 15,11 7-8-15,-7 15 1 16</inkml:trace>
  <inkml:trace contextRef="#ctx0" brushRef="#br0" timeOffset="947.42">2893 8278 36 0,'77'-44'18'0,"-6"-44"-11"16,-43 63 23-16,4-9-24 15,10-10 0-15,4-16 2 16,-14-2 0-16,-4-10-11 16,-7-1 0-16,-10-5 7 15,-4 6 0-15,-18 0-3 16,-17 3 1-16,-4 6-2 15,-6 13 0-15,-19 9-2 16,-13 10 1-16,-19 12-4 0,-9 10 1 16,13 18-3-16,-14 13 0 15,-7 22-3-15,4 15 0 16,3 20 0-16,11 5 1 16,25 7 3-16,13 19 0 15,29 6 4-15,14 6 0 16,17-6 6-16,19-12 0 15,13-13 2-15,25-10 1 16,14-21-1-16,39-13 0 16,11-16 0-16,13-12 1 0,8-9-1 15,-14-20 1-15,-18-12 1 16,-22-19 0-16,-24-21-1 16,-14-17 1-16,-21-15-3 15,-21-19 0-15,-25-6-9 16,-21 3 1-16,-18 3-16 15,-21-12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3:50:06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30T13:54:01.306"/>
    </inkml:context>
  </inkml:definitions>
  <inkml:trace contextRef="#ctx0" brushRef="#br0">3323 4521 12 0,'7'-3'6'0,"21"-3"3"0,-17 3 7 0,-7 0-10 15,10 0 0-15,-4-1 6 16,-6 1 1-16,3 0-14 16,-7 3 1-16,0 0 9 15,0-3 0-15,-7 3-3 16,3 3 1-16,-13 3-5 16,6 7 1-16,-17 3-6 15,0 9 1-15,-4 0-4 16,0 6 1-16,0 4-2 15,4 9 0-15,0 9 1 16,7 10 1-16,10-1 2 16,1-2 0-16,13 0 3 15,8-7 1-15,6-6 2 16,12-9 1-16,2-17 0 0,1-11 1 16,3-7 0-16,-3-3 1 15,-4-9-1-15,-7-7 1 16,-6-3-3-16,-1 0 1 15,-14-3-4-15,-7-3 1 16,-4 13-5-16,0 2 1 16,-17 4-3-16,0 9 0 15,-4 7-1-15,1 8 1 16,2 7 0-16,-2 1 1 16,6 11 2-16,11-12 0 15,-7 7 2-15,10-7 1 16,-7-6 0-16,8-4 1 15,3-2 0-15,3-7 1 0,4-6-4 16,0 0 1-16,0-6-8 16,0-1 1-16</inkml:trace>
  <inkml:trace contextRef="#ctx0" brushRef="#br0" timeOffset="2376.44">4364 4587 26 0,'-7'41'13'0,"17"53"-13"0,-3-69 18 0,-3 25-17 15,3-3 1-15,-3 10 3 16,3-4 0-16,-7-15-6 16,0-1 1-16,0 4 2 15,0-19 0-15,-7 3-1 16,7-6 0-16,-4-6-5 15,4-4 0-15,-7-12-4 16,3 0 0-16,4-7-2 16,0-5 1-16</inkml:trace>
  <inkml:trace contextRef="#ctx0" brushRef="#br0" timeOffset="2629.56">4279 4954 21 0,'0'0'10'0,"7"0"-7"15,0 0 18-15,4 0-18 16,-1 0 0-16,12 3 3 0,-5 0 0 16,4 1-6-16,8-1 0 15,2 0 7-15,1-3 0 16,7 3-1-16,0 3 1 16,-7 4-2-16,-4-1 1 15,-14 4-3-15,0 2 1 16,-21 7-4-16,-4 3 1 15,-10-9-4-15,-7-3 0 16,0-1-5-16,3-2 0 16,0-4-7-16,11-3 1 15</inkml:trace>
  <inkml:trace contextRef="#ctx0" brushRef="#br0" timeOffset="3063.71">4886 5033 44 0,'-4'6'22'0,"8"-6"-16"16,-4 0 36-16,0 0-42 16,-4 0 1-16,-3 3 0 15,4 3 0-15,-8 7-2 16,-6-10 1-16,6 6-1 15,0 4 0-15,1-4 0 16,-1 4 0-16,-3 3 0 16,11-7 0-16,-4 3-1 0,7-5 1 15,0-4-1-15,7-3 1 16,0-3-1-16,3 3 1 16,1 0-1-16,-1-3 0 15,1-1 0-15,-4 4 1 16,4 0 0-16,-1 4 1 15,1-1 0-15,-8 0 1 16,4 6-1-16,4 4 0 0,7-1 0 16,-8 4 1-1,-6-3-1-15,3-1 0 16,3 1-3-16,-6-10 1 0,7 0-9 16,3-3 0-16,7-9-1 15,-4-10 1-15</inkml:trace>
  <inkml:trace contextRef="#ctx0" brushRef="#br0" timeOffset="3348.76">5249 4957 48 0,'4'-9'24'0,"3"25"-28"16,-7-10 50-16,0 0-47 15,0 4 1-15,-7 2-1 16,3 7 1-16,-6-7-2 15,3 1 1-15,0 6-3 16,3-10 1-16,4 1-1 0,0-1 1 16,0-3 2-16,11 1 0 15,-4-1 2-15,3 0 1 16,-6 4 1-16,3-4 0 16,4-3-1-16,-11 6 0 15,3 4-4-15,-3 3 0 16,-3 5-5-16,3-5 0 15,0-3-7-15,-8-4 1 16</inkml:trace>
  <inkml:trace contextRef="#ctx0" brushRef="#br0" timeOffset="3588.02">5514 5108 31 0,'7'16'15'0,"0"2"-9"16,-7-15 22-16,0 1-26 15,-3-4 0-15,3 0 0 16,-4 3 1-16,4-3-5 16,0 3 1-16,0-3 0 15,0 0 0-15,0 0-6 16,0 0 0-16,0 0-4 15,4-10 0-15</inkml:trace>
  <inkml:trace contextRef="#ctx0" brushRef="#br0" timeOffset="4070.45">5729 5070 10 0,'11'0'5'0,"6"-9"3"0,-13-4 1 16,3 4-4-16,4-4 1 0,-1 4 5 15,-3-7 0-15,4 4-13 16,-1 2 0-16,4 4 8 15,4 0 1-15,-7 6-4 16,-1-3 1-16,1-1-4 16,-1 4 0-16,1 0-1 15,-7 4 0-15,-4-1 1 16,-4 3 0-16,0 3 1 16,-6 1 0-16,-1 5 1 15,1 7 0-15,3 0-1 16,-4 0 1-16,0 3-2 15,1 10 0-15,-1-4 0 16,1 4 0-16,3-7-1 0,0 0 0 16,7-3 1-1,3 0 0-15,1-6 1 0,6-6 0 16,8-7 0-16,3-3 1 16,0-9-4-16,11 0 1 15,-7-7-10-15,-4-6 0 16</inkml:trace>
  <inkml:trace contextRef="#ctx0" brushRef="#br0" timeOffset="6201.31">7193 5321 35 0,'0'16'17'0,"0"3"-7"0,0-19 23 15,0-13-29-15,0-6 0 16,0-12 2-16,0-16 1 16,-7-10-8-16,-3-15 0 15,-8-9 5-15,4-1 0 16,3 1-3-16,1 2 1 0,-1 1-2 15,4 15 0-15,7 7-2 16,7-4 0-16,4 13 1 16,-1 3 0-16,1 16 0 15,10 3 0-15,7 15-1 16,-7 14 1-16,8 2-3 16,-5 3 0-16,1 16-6 15,-14 13 0-15,-8 9-4 16,-6 3 0-16</inkml:trace>
  <inkml:trace contextRef="#ctx0" brushRef="#br0" timeOffset="6410.74">6886 5155 59 0,'0'6'29'0,"21"-6"-35"16,-21 0 58-16,15 0-50 0,6 3 0 15,7-3 1-15,14 0 0 16,-6 0-6-16,2-6 1 16,1 3-1-16,7 3 0 15,-7 0-13-15,0 0 1 16,-8-6-3-16,-9-1 0 16</inkml:trace>
  <inkml:trace contextRef="#ctx0" brushRef="#br0" timeOffset="6653.7">7405 5283 45 0,'7'41'22'0,"7"-19"-28"0,-7-12 41 0,0-1-35 16,4 0 1-16,-1 1 0 15,-6 2 0-15,6 1 0 16,1-10 0-16,3-6 1 15,-3-7 1-15,3-5-1 16,0-4 0-16,0-9-2 16,4 0 1-16,-4-1-9 15,0 7 0-15,0-3-6 16,4 0 0-16</inkml:trace>
  <inkml:trace contextRef="#ctx0" brushRef="#br0" timeOffset="7026.08">7768 5346 44 0,'-3'32'22'0,"-1"-14"-22"0,4-11 37 16,0-4-37-16,0-3 0 15,0 3 0-15,0-9 1 16,4-4-1-16,-1 1 0 0,1-1-1 16,-1-2 0-16,4-4-2 15,0 4 1-15,-3-1-2 16,3 4 1-16,0-1-1 16,4 4 1-16,-1 3 1 15,1 6 1-15,-1 3 1 16,4 1 0-16,1 5 1 15,-1 4 0-15,3-4 0 16,-3 7 0-16,1 0-1 16,-1 3 1-16,3-3-5 15,-6-7 1-15,-1-2-8 16,5-4 1-16</inkml:trace>
  <inkml:trace contextRef="#ctx0" brushRef="#br0" timeOffset="7553.6">8251 5302 34 0,'11'0'17'0,"-4"-19"-11"0,-3 13 26 15,-1 0-31-15,1 3 1 16,-1 6 1-16,-3 0 1 16,0 3-6-16,-3 7 1 15,-4-1 1-15,-7 4 0 16,3 6-2-16,-3-3 0 15,3 3-3-15,1 3 1 0,3 0-1 16,3-9 1-16,4-1 0 16,7 1 0-16,4-3 0 15,-1-7 1-15,8 0 1 16,10-3 1-16,4-3 0 16,3-12 1-16,-3-7 0 15,10-9 1-15,-13-10 2 16,2-15 0-16,-3-23 0 15,4 7 0-15,-11-18 0 16,1-7 0-16,-1-4-2 16,-4 17 1-16,-6 2-2 15,-4 4 0-15,-3 12 0 16,-8 13 0-16,4 16 0 16,-14 2 1-16,3 20 0 15,1 21 0-15,-4 16-2 16,-8 22 1-16,1 32-1 15,4 2 0-15,-5 23 2 16,5 9 0-16,6-7 1 0,4-15 1 16,4-12-2-16,3-17 1 15,3-21-3-15,4-9 0 16,0-23-7-16,0-9 0 31</inkml:trace>
  <inkml:trace contextRef="#ctx0" brushRef="#br0" timeOffset="7749.31">8308 5149 47 0,'11'12'23'0,"13"-6"-18"16,-10-6 37-16,-3 0-42 15,10 0 1-15,11 0-1 16,0 0 1-16,6-3-4 15,1 0 0-15,4 0-6 16,-1 3 0-16,0-6-6 16,-3-1 0-16</inkml:trace>
  <inkml:trace contextRef="#ctx0" brushRef="#br0" timeOffset="7899.51">8707 5293 47 0,'-4'31'23'0,"11"13"-29"16,0-41 40-16,0 4-37 0,0-1 0 16,0-3-9-16,0-3 1 15,4-6 6-15,-8-7 0 16</inkml:trace>
  <inkml:trace contextRef="#ctx0" brushRef="#br0" timeOffset="8197.91">8745 5136 17 0,'11'3'8'0,"7"10"-3"0,-11-16 5 16,7 9-8-16,7 0 1 15,-3 0 2-15,13 4 1 0,1-10-6 16,10 3 0-16,-3 3 4 16,-11-6 1-16,1 0-2 15,-8 3 1-15,0 0-1 16,-3-9 0-16,-11 0-2 15,3 3 1-15,-3-7-1 16,-7 10 1-16,0-6-1 16,4 6 1-16,-4 0-3 15,-4 0 1-15,-3 6-4 16,-3 7 0-16,3-4-2 16,0 4 1-16,0 6-5 15,3 0 0-15,4-4 0 16,4 1 1-16</inkml:trace>
  <inkml:trace contextRef="#ctx0" brushRef="#br0" timeOffset="8526.86">9253 5406 29 0,'11'25'14'0,"0"-22"-10"0,-4-3 30 15,3 0-33-15,4-9 0 16,0-4-1-16,1-3 1 16,-5-2-2-16,-3-11 0 15,0-2 1-15,0-7 0 0,0 10-1 16,4 9 1-16,-1 4 0 16,8 2 0-16,0 0 0 15,6 7 1-15,5 0 1 16,6 3 1-16,-3 6 0 15,7 6 1-15,3 4-1 16,14 3 1-16,4 6-2 16,7-4 0-16,4 1-8 15,-1 6 1-15,-10-18-9 16,-3 5 1-16</inkml:trace>
  <inkml:trace contextRef="#ctx0" brushRef="#br0" timeOffset="9009.28">10848 4387 45 0,'-7'34'22'0,"-4"-9"-19"16,8 0 36-16,-1 3-38 15,-3 26 0-15,0 15 0 16,0 6 0-16,4 19-2 15,-1-3 1-15,0-3-1 16,1-16 1-16,3-12-8 16,0-17 1-16,0-17-7 0,-4-20 0 15</inkml:trace>
  <inkml:trace contextRef="#ctx0" brushRef="#br0" timeOffset="9191.36">10506 4926 38 0,'17'28'19'0,"36"-6"-10"0,-32-25 29 15,8 3-35-15,2 0 0 0,12 0 0 16,10 3 1-16,3-9-12 16,-3 3 1-16,0 6-6 15,-4 0 1-15</inkml:trace>
  <inkml:trace contextRef="#ctx0" brushRef="#br0" timeOffset="9444.92">11074 5186 41 0,'0'6'20'0,"3"-21"-19"15,1 5 28-15,-4 10-29 16,7-3 0-16,0-3 1 16,0-3 1-16,0-4-2 15,4 4 1-15,3-1 1 0,7 1 0 16,4-1-2-16,-1 1 1 16,1 3-6-16,-4-1 1 15,-3 4-9-15,-1 0 1 16</inkml:trace>
  <inkml:trace contextRef="#ctx0" brushRef="#br0" timeOffset="9850.82">11638 5042 29 0,'11'6'14'0,"-4"-6"-4"0,-7 0 16 0,0 0-27 16,-4 0 1-16,-6 0-1 15,-4 3 0-15,-1 7 1 16,-2-1 1-16,-4-3-2 16,-1 10 0-16,-2-6 0 15,3 5 1-15,3 4-3 16,4 6 1-16,3 0-2 16,4 0 0-16,4-6-3 15,10 0 1-15,7-10 0 16,4-2 0-16,-1-7 1 15,1-7 1-15,-1-2 2 16,1-10 0-16,-4 3 3 16,4 7 0-16,-4-4 1 15,0 7 1-15,0-3 2 16,0 9 0-16,0-6 1 0,-3 2 0 16,3 14 0-1,-3-1 0-15,3 7-2 0,-4 3 1 16,1 0-8-16,0-4 1 15,-4 1-7-15,0-7 0 16</inkml:trace>
  <inkml:trace contextRef="#ctx0" brushRef="#br0" timeOffset="10178.17">11896 5337 35 0,'3'9'17'0,"1"-6"-14"0,-1-6 28 0,8-3-30 16,-4-10 1-16,0 4 0 16,0 2 0-16,4-15-4 15,-1 3 1-15,1 0 0 16,3 7 0-16,0-1-2 15,4 0 1-15,-1 1-2 16,-3 2 1-16,4 7 0 16,-4 6 1-16,0 3 0 15,0-3 0-15,0 6 1 16,1 4 0-16,-5 5-6 0,4-9 0 16,0-2-1-16,0-8 0 15</inkml:trace>
  <inkml:trace contextRef="#ctx0" brushRef="#br0" timeOffset="10450.79">12481 4970 29 0,'7'-16'14'0,"-3"38"-10"0,-4-19 27 16,0 0-31-16,-4-6 0 15,1-3-1-15,-4 3 1 16,0 6-2-16,-4 3 1 0,4 7-2 15,0 2 1-15,0 7 2 16,3 10 1-16,4-10 3 16,0 9 1-16,7 4 2 15,4-7 0-15,0 3 0 16,-1 1 1-16,1-17-4 16,-1 7 1-16,-6-3-7 15,-8-6 0-15,-10-4-13 16,-14-3 1-16</inkml:trace>
  <inkml:trace contextRef="#ctx0" brushRef="#br0" timeOffset="11650.27">15695 4173 30 0,'0'22'15'0,"-14"10"1"0,14-20 11 63,-4 10-23-63,1 13 0 0,-4-10 1 0,0 19 0 0,-7 9-8 0,-4 25 1 0,0 16 3 0,1 19 0 15,-1 22-3-15,1 28 1 16,2 25-2-16,5 41 1 0,3 16 0 15,0 34 1-15,3 41 1 16,1 31 0-16,3 32 0 16,0 27 1-16,3 58 0 15,4 33 0-15,0 20-1 16,0 12 1-16,0 13-1 16,-7 12 0-16,0 3-1 15,-7-15 1-15,-3 9-1 16,-1-6 1-16,1-13 0 15,3-13 0-15,-4-18-1 16,-3-19 1-16,-7-31-1 16,-11-25 0-16,0-57-5 15,0-25 1-15,-6-53-7 16,6-35 1-16</inkml:trace>
  <inkml:trace contextRef="#ctx0" brushRef="#br0" timeOffset="13361.65">7412 3659 33 0,'0'9'16'0,"0"7"-10"0,0-10 16 16,0 1-21-16,0 5 0 15,-7 4 0-15,-4 6 1 16,-3 6-3-16,0-9 0 16,0 9 1-16,-7 10 1 15,7 3-1-15,0-1 0 16,3 14-1-16,4-14 1 15,3-2-4-15,4-7 1 16,11-9-7-16,0-6 0 16</inkml:trace>
  <inkml:trace contextRef="#ctx0" brushRef="#br0" timeOffset="13738.37">7585 3973 41 0,'-4'6'20'0,"8"3"-25"15,-8-9 35-15,-3 3-31 16,4 1 1-16,-8-1-2 15,0 6 0-15,1 1 1 0,-1-1 1 16,4-3-2-16,0 7 0 16,4-1 0-16,-4 1 1 15,14-10 1-15,-7 3 1 16,10-15 2-16,4-1 0 16,4 4-1-16,0-6 1 15,-1-1-1-15,-3 1 1 16,-3 2-3-16,0 1 0 15,-4 2-6-15,3 4 0 16,-6 3-6-16,-1 3 1 16</inkml:trace>
  <inkml:trace contextRef="#ctx0" brushRef="#br0" timeOffset="14008.37">7673 4264 37 0,'32'82'18'0,"-8"-32"-15"0,-13-41 31 0,-8 4-30 15,5-1 1-15,-1 1 1 16,-4 0 0-16,-3-1-9 16,-7-6 1-16,-4 1 4 15,-3-4 1-15,-7-6-3 16,-3-7 1-16,-5 1-2 16,-2-10 0-16,-1-6-2 15,11 0 1-15,-4 0 0 16,11 6 0-16,7-3 0 15,7 0 0-15,7 6 0 16,3 1 0-16,8 5-3 0,7-2 1 16,10-1-8-16,-7-2 0 15</inkml:trace>
  <inkml:trace contextRef="#ctx0" brushRef="#br0" timeOffset="14324.93">7860 4020 36 0,'10'25'18'0,"5"-22"-11"0,-15-3 26 0,0 0-32 16,0 0 0-16,0 0 3 15,0 0 0-15,0-9-5 16,0-4 1-16,3 4 2 16,-3-7 1-16,7 3-1 15,7 1 0-15,-3-1-2 16,-1-2 1-16,5 2-4 16,2 0 1-16,-3 4-6 15,4 6 0-15,7-6-6 16,-4 9 0-16</inkml:trace>
  <inkml:trace contextRef="#ctx0" brushRef="#br0" timeOffset="14712.93">8163 3901 46 0,'-3'0'23'0,"-1"18"-24"0,4-11 41 16,-3 2-41-16,-4 0 0 15,0 1-2-15,0 2 1 16,3 1 2-16,-10-4 0 47,7 1-1-47,3-1 0 0,4 1-1 0,0-10 0 0,0 0 1 0,0 0 0 16,7 0 0-16,0-10 1 0,8 4-2 15,-5 0 1-15,1-1-1 16,3 1 0-16,-4 0-1 15,5 3 0-15,-5-7 0 16,1 10 1-16,-1 0 1 16,1 0 1-16,3 10 1 15,-7-1 0-15,7 4 1 16,0 9 1-16,0 0-2 16,0-1 1-16,1-2-4 15,-1 0 1-15,3-13-8 16,-3-2 0-16,1-14-2 15,-1-6 1-15</inkml:trace>
  <inkml:trace contextRef="#ctx0" brushRef="#br0" timeOffset="15133.07">8541 4142 42 0,'-4'63'21'0,"11"-10"-25"0,-3-37 44 0,-4-1-39 15,3 10 1-15,-3-9-1 16,0-3 1-16,-3-4-3 16,-1-9 0-16,-3-6 2 15,0-7 0-15,4-6-1 16,-8-6 0-16,4-6-2 15,0-7 0-15,3 4-2 16,1-10 0-16,3 0-2 16,3 6 0-16,4 4 1 15,8-1 1-15,2 17 4 16,4-1 1-16,18 6 3 16,4 10 1-16,-5 6 2 15,-6 10 0-15,-4-4-2 16,-7 7 1-16,-6-4-4 15,-8 4 1-15,-18 3-4 16,-14 0 1-16,-6 0-6 16,-1-4 1-16,-3 1-9 15,-4-10 0-15</inkml:trace>
  <inkml:trace contextRef="#ctx0" brushRef="#br0" timeOffset="15539.55">8819 3678 39 0,'4'53'19'0,"0"35"-17"0,-4-75 27 0,3 12-28 16,1 3 0-16,-1 3 1 15,-3-6 0-15,0-3-3 16,0-9 1-16,0-1 1 16,0 1 0-16,0-7-1 15,0 4 0-15,0-10-2 16,0-10 1-16,4 1-3 16,-1-4 1-16,1 1-3 15,3-4 0-15,3 3 0 16,-3 1 0-16,4 6 2 15,3 6 1-15,7 6 3 16,0 6 1-16,1 7 2 16,2-3 1-16,-6 12-1 15,3-6 1-15,-3 3-4 16,-1 0 1-16,-3-9-10 16,-3-10 0-16</inkml:trace>
  <inkml:trace contextRef="#ctx0" brushRef="#br0" timeOffset="15843.77">9306 3744 60 0,'53'62'30'0,"-10"-30"-37"0,-26-23 58 0,-3 1-51 16,-3 18 1-16,-4 6-1 16,-7 1 1-16,-11 18-3 15,-3-6 0-15,-14 0-8 16,3-3 1-16,-13-3-8 15,16-13 0-15</inkml:trace>
  <inkml:trace contextRef="#ctx0" brushRef="#br0" timeOffset="17672.12">12753 5327 41 0,'-4'16'20'0,"4"-25"-10"0,0 9 29 0,0 0-35 16,0 0 0-16,0 3 0 15,0-3 1-15,0 0-12 16,0 0 0-16,0 0-7 16,4 0 1-16</inkml:trace>
  <inkml:trace contextRef="#ctx0" brushRef="#br1" timeOffset="25299.1">2713 6992 42 0,'0'22'21'0,"7"-9"-17"0,-4-10 22 16,5 3-27-16,2 4 1 0,-10 5-1 16,11 7 0-16,-11 7-2 15,0 8 1-15,0 1-7 16,0-4 1-16,0-5-3 16,-7-14 0-16</inkml:trace>
  <inkml:trace contextRef="#ctx0" brushRef="#br1" timeOffset="25734.65">2981 6795 53 0,'21'-10'26'0,"-3"-8"-32"0,-18 15 55 16,0-4-47-16,0-2 0 16,-11-1 0-16,-6 1 1 15,-15 3-5-15,-7 6 1 16,-17 3 1-16,-4 6 0 16,0 7-3-16,10 6 0 15,1 9-4-15,3 13 1 16,0 3-5-16,14 16 1 15,4 9 0-15,18 6 0 16,10 10 3-16,7-12 0 16,14-7 6-16,11-13 0 15,17-9 7-15,4-22 1 16,21-16 3-16,-4-21 1 0,-10-16-1 16,-10-10 0-16,-11-9-3 15,-8-16 1-15,-9 1-6 16,-22-4 0-16,-7-3-11 15,-15 9 0-15,-2-3-7 16,6 13 0-16</inkml:trace>
  <inkml:trace contextRef="#ctx0" brushRef="#br1" timeOffset="26557.81">2660 9018 38 0,'-7'10'19'0,"0"-7"-13"0,7-3 28 32,0 0-27-32,0 0 1 15,0 0 4-15,14 0 0 16,-3 0-16-16,10 0 1 15,7 0 10-15,7-3 0 16,0-1-5-16,-3 1 1 16,-4 0-3-16,-6 6 0 15,-12 4-2-15,-3-1 0 16,-14 6-2-16,-3 4 1 0,-8 0-3 16,-3-1 1-16,-7 4-2 15,3 0 1-15,-3 0 1 16,-1 3 0-16,8 0 2 15,0 0 0-15,11 0 3 16,-1-7 1-16,14 1 1 16,8-7 0-16,10-5 0 15,4-8 1-15,7 1-5 16,-1-3 0-16,-2 0-12 16,-1-4 1-16,-7-2-1 15,-3 6 1-15</inkml:trace>
  <inkml:trace contextRef="#ctx0" brushRef="#br1" timeOffset="26949.33">3069 9037 44 0,'32'-25'22'0,"17"6"-24"0,-38 13 45 16,-4-4-40-16,4 1 0 0,-8-4 2 15,-3-2 1-15,-3-4-7 16,-8 3 0-16,-7 4 4 15,1 2 0-15,-8 1-2 16,-14 3 1-16,-7 3-3 16,-7 6 1-16,4 3-2 15,-18 3 0-15,14 7-3 16,-7 0 1-16,11 9-3 16,10-3 1-16,-3 3-8 15,6 3 1-15,12 10-2 16,-1 2 1-16</inkml:trace>
  <inkml:trace contextRef="#ctx0" brushRef="#br1" timeOffset="27071.09">2614 9520 45 0,'81'44'22'0,"57"-50"-22"0,-89-7 45 15,1-12-44 1,-1-10 1-16,0-5-1 0,-10-7 0 16,-7-4-4-16,-11 1 0 15,-3-3-11-15,-18-7 0 16</inkml:trace>
  <inkml:trace contextRef="#ctx0" brushRef="#br1" timeOffset="27850.82">2512 10824 49 0,'3'13'24'0,"22"-4"-19"0,-14-6 35 15,-1-3-37-15,15-3 0 16,10 0 1-16,4-3 1 0,3-7-6 15,-3 4 1-15,0 0 2 16,-7-1 1-16,-4 4-2 16,-7 3 0-16,-10 6-2 15,-4 3 0-15,-14 4-3 16,0 2 0-16,-4 1-2 16,-3-1 1-16,3 4-2 15,-6-4 1-15,6 1 1 16,0 0 0-16,1-1 2 15,10-3 0-15,0 1 2 16,3 2 1-16,15 1 3 16,-4 3 0-16,11-1 2 15,7 1 0-15,-4-3 0 0,4 2 0 16,-15-5 0-16,4 2 0 16,-6 1-3-1,-8-1 0-15,-7 4-3 0,-11 3 0 16,-10 0-5-16,-7-4 1 15,-11-5-12-15,-4-10 1 16</inkml:trace>
  <inkml:trace contextRef="#ctx0" brushRef="#br1" timeOffset="28255.98">3348 10834 34 0,'10'-19'17'0,"1"-19"-4"16,-11 29 19-16,0 0-27 15,-7-7 1-15,-4-9 0 16,-3 0 1-16,-3 0-10 16,-12 3 1-16,-2 3 5 0,-12 6 0 15,5 4-4 1,-8 6 0-16,-7 3-1 0,-7 3 0 15,-7 6-2-15,-4 1 0 16,1 5-4-16,3 4 0 16,7 3-6-16,7-3 0 15</inkml:trace>
  <inkml:trace contextRef="#ctx0" brushRef="#br1" timeOffset="28423.58">2713 11285 53 0,'116'25'26'0,"40"-43"-31"0,-111 8 48 0,5-5-44 16,3-11 1-16,-7-2-2 15,-4-13 1-15,-10-2-2 16,-8-4 1-16,-13 3-12 16,-1-10 0-16</inkml:trace>
  <inkml:trace contextRef="#ctx0" brushRef="#br1" timeOffset="29036.66">2611 12762 49 0,'3'-6'24'0,"4"6"-19"15,-3-6 35-15,-4 6-39 16,7 3 1-16,-7-3-1 16,0 6 0-16,0 0-2 15,0 4 0-15,0 2 2 0,0 4 0 16,0 3-2-16,0 0 1 15,10 0-1-15,1-1 0 16,10-5-3-16,7-1 0 16,1-2-4-16,2-7 0 15,1-6-5-15,3-7 1 16,-3-8-3-16,-11-11 1 16</inkml:trace>
  <inkml:trace contextRef="#ctx0" brushRef="#br1" timeOffset="29202.18">3009 12577 34 0,'0'16'17'0,"-7"47"-12"0,4-41 34 0,-4 3-37 15,-15 12 0-15,1 7 0 16,-7 13 1-16,-4 5-6 16,4 7 0-16,7 10-2 15,-4 2 1-15,11-5-9 16,-7-17 0-16</inkml:trace>
  <inkml:trace contextRef="#ctx0" brushRef="#br1" timeOffset="29622.83">3567 12675 42 0,'21'-38'21'0,"-21"0"-12"0,0 23 35 0,0-1-42 15,-11-6 1-15,1 0 2 16,-19-6 0-16,-16 6-7 16,-1 3 0-16,-21-3 4 15,0 6 1-15,-4 4-4 16,-10 6 1-16,0 6-4 15,-7 0 0-15,6 6-3 16,-6 6 0-16,18 10-10 16,3 7 1-16</inkml:trace>
  <inkml:trace contextRef="#ctx0" brushRef="#br1" timeOffset="29787.03">2653 13509 54 0,'81'12'27'0,"78"-43"-30"0,-120 6 46 16,21-13-43 0,7-18 0-16,3-7-2 0,11-15 1 15,-3-7-12-15,-4-19 0 16,-18 17-2-16,-27 5 0 16</inkml:trace>
  <inkml:trace contextRef="#ctx0" brushRef="#br1" timeOffset="30477.35">2635 14882 31 0,'0'0'15'0,"-3"6"-6"0,3-6 22 0,0 0-25 15,0 0 0-15,-7 4 3 16,3-4 0-16,-6 6-12 16,-1 0 0-16,-3 0 8 15,3 7 0-15,1-7-4 16,6 7 1-16,-6-4-3 15,3 1 0-15,7-1-2 16,-4-3 0-16,4 0-1 16,4 1 0-16,6-1 2 15,8 0 1-15,10 4 2 16,4-1 0-16,-4 1 1 16,-3-1 1-16,-8 7-2 15,-6 6 1-15,-11-1-6 16,-21 5 1-16,-8-8-10 15,-2-2 0-15,-1-10-1 0,4-6 0 16</inkml:trace>
  <inkml:trace contextRef="#ctx0" brushRef="#br1" timeOffset="30705.06">2642 14766 43 0,'60'19'21'0,"39"-47"-18"0,-67 15 41 0,17-3-43 16,8-5 0-16,-4 5-3 16,3-3 1-16,-10 3-7 15,0 4 1-15,-18-4-7 16,-7 4 1-16</inkml:trace>
  <inkml:trace contextRef="#ctx0" brushRef="#br1" timeOffset="31123.98">3369 14744 37 0,'32'-34'18'0,"-11"-13"-15"0,-14 37 28 16,4-5-25-16,-11-7 0 16,0-7 3-16,-7 1 1 15,-8 3-13-15,-16-6 1 0,-8 2 7 16,-21 8 1-16,0 11-5 16,-18 7 0-16,-10 3-4 15,0 6 1-15,-7 10-5 16,6 3 1-16,8 6-3 15,-7 0 0-15,11 0-4 16,10 9 1-16,7 7-2 16,0 3 1-16</inkml:trace>
  <inkml:trace contextRef="#ctx0" brushRef="#br1" timeOffset="31289.67">2282 15315 41 0,'82'47'20'0,"59"-35"-15"16,-85-15 41-16,18-9-42 15,22-10 0-15,13-10 1 16,0-2 0-16,-17-13-8 16,-11-10 1-16,-14-5 1 15,-17-4 1-15,-26 3-8 0,-10-3 0 16,-31 0-9-16,-15-2 1 16</inkml:trace>
  <inkml:trace contextRef="#ctx0" brushRef="#br1" timeOffset="31979.18">2981 16789 53 0,'4'-13'26'0,"-4"-6"-27"0,0 13 44 16,-4 3-42-16,-7 0 1 15,-10 3 0-15,-7 6 1 16,-11 3-4-16,-3 4 0 16,-8 3 0-16,-6 3 1 15,7 2-3-15,-1 5 0 16,-3 8-3-16,11 7 1 0,-4 6-1 16,14 9 0-16,4-6 2 15,18-6 0-15,10-6 4 16,10-10 1-16,8-9 4 15,14-6 1-15,6-10 1 16,5-3 0-16,3-10-1 16,-11 1 1-16,0-4-4 15,-14 1 1-15,-3-4-3 16,-15 0 0-16,-6 4-1 16,-15 2 0-16,-3 4-3 15,-7 6 0-15,-14 6-3 16,-4 7 1-16,-7 0-5 15,-4-1 0-15,4 1-7 16,8-4 0-16</inkml:trace>
  <inkml:trace contextRef="#ctx0" brushRef="#br1" timeOffset="32550.46">3253 16836 48 0,'45'-28'24'0,"-23"-26"-23"0,-12 39 42 0,-3-4-40 16,4-3 0-16,-1-10 3 16,-10 4 1-16,0 0-8 15,-7 3 1-15,4 0 4 16,-22 0 1-16,-7 3-3 16,-10 3 1-16,-4 6-4 15,-7 4 1-15,-17 0-2 16,-1 2 0-16,-6 7-1 15,-12 0 0-15,19 7-3 16,6 8 1-16,-10 7-2 16,4 13 0-1,-22 34-8-15,11-3 1 16,14 3 1-16,14-4 0 16,14 4 6-16,21 10 0 15,15-4 7-15,24-6 1 16,21-9 11-16,15-13 1 15,24-13 1-15,7-12 1 16,22-13-4-16,-8-12 0 16,-10-15-5-16,-4-14 1 15,-11-5-6-15,-17-11 1 16,-10-2-10-16,-11 0 0 16,-8-19-10-16,-13 0 1 0</inkml:trace>
  <inkml:trace contextRef="#ctx0" brushRef="#br1" timeOffset="38147.92">13790 5305 24 0,'0'22'12'0,"0"-12"4"0,0-7 13 0,0-3-26 15,0-10 1-15,-3-2 2 16,-1-10 1-16,1-6-8 15,-1 0 0-15,0-16 5 16,-3-7 1-16,0 1-1 16,-3-12 0-16,3 2-2 15,3 0 0-15,4-2-1 16,4 12 1-16,3-1-1 16,0 7 0-16,3 7-1 15,8 2 1-15,0 7-1 16,3 9 0-16,0 7-1 15,0 5 1-15,0 11-4 16,-7 2 1-16,-3 6-5 16,-7 7 1-16,-8 9-7 15,-3-2 0-15,-7-5-1 16,0 8 0-16</inkml:trace>
  <inkml:trace contextRef="#ctx0" brushRef="#br1" timeOffset="38345.83">13543 5102 46 0,'14'15'23'0,"14"-8"-28"0,-17-7 48 16,3 0-44-16,7 0 1 0,8-10-2 15,-1 4 0-15,7-4-2 16,4 1 0-16,0 0-9 15,-1-1 0-15</inkml:trace>
  <inkml:trace contextRef="#ctx0" brushRef="#br1" timeOffset="38647.49">14108 4986 37 0,'-4'0'18'0,"4"12"-12"16,-3-9 26-16,-1 3-32 15,0 4 1-15,4-4-1 0,-3 7 0 16,-4 2 0-16,0 10 1 16,-4-9 1-16,4 6 0 15,0 6 0-15,0 1 0 16,4 5-1-16,3 1 1 15,0-10-3-15,3 3 0 16,4-3-8-16,0-6 1 16,0-7-6-16,4-2 0 31</inkml:trace>
  <inkml:trace contextRef="#ctx0" brushRef="#br1" timeOffset="38871.31">14407 5061 44 0,'-7'9'22'0,"-17"13"-22"16,17-16 39-16,-4 7-39 16,-7 0 1-16,-6 5-1 15,-4 7 1-15,3 7-3 16,0 2 1-16,0-2-3 15,11-4 1-15,0-3-8 16,4-3 1-16,6-6-3 16,8-13 0-16</inkml:trace>
  <inkml:trace contextRef="#ctx0" brushRef="#br1" timeOffset="39097.28">14280 5139 30 0,'8'19'15'0,"2"25"-15"0,-6-32 26 16,3 4-26-16,0 3 1 16,0 0-1-16,3 0 1 0,1-1-4 15,17 14-8 1,-14-23 3-16,0-15-1 15,4-4 1-15</inkml:trace>
  <inkml:trace contextRef="#ctx0" brushRef="#br1" timeOffset="39334.07">14601 4995 49 0,'22'28'24'0,"-1"35"-27"15,-11-51 53-15,5 1-49 16,-1 3 0-16,0-4-1 16,-4 10 1-16,-6 3-3 15,-8 7 1-15,-10-4-6 16,-3 3 1-16,-8-15-9 0,-7-7 0 15</inkml:trace>
  <inkml:trace contextRef="#ctx0" brushRef="#br1" timeOffset="40013.44">12989 3838 50 0,'-3'9'25'15,"6"38"-27"-15,-3-31 41 0,4 9-39 16,-4 3 1-16,3 7-2 15,-3 6 0-15,7-1-2 16,-3-15 0-16,-1 4-8 16,1-17 0-16,3-12-3 15,-3-12 0-15</inkml:trace>
  <inkml:trace contextRef="#ctx0" brushRef="#br1" timeOffset="40476.11">12975 3766 38 0,'4'3'19'0,"-4"-3"-18"0,0 0 35 16,10-10-34-16,1 7 1 15,3-6 1-15,4 3 1 16,-1-4-5-16,11 1 0 15,1 3 4-15,-1 2 1 0,0 4-2 16,-3 0 1-16,-8 0-2 16,-2 0 1-16,-8 4-3 15,-7 5 1-15,-4 7-4 16,-3-4 1-16,-7 10-3 16,0-9 1-16,-4 2-2 15,4-2 1-15,4 9-2 16,-1 0 1-16,4 0 1 15,3-3 1-15,4-1 3 16,7 1 0-16,4 0 3 16,3 0 0-16,0-7 2 15,0 1 1-15,0-7-1 16,-3 4 1-16,0 2-1 16,-4-6 0-16,-7 7-2 15,-4-1 0-15,-3 7-4 16,-7-3 1-16,-4 3-6 15,-3 0 0-15,0-7-8 0,3-2 1 16</inkml:trace>
  <inkml:trace contextRef="#ctx0" brushRef="#br1" timeOffset="40926.78">13437 4035 30 0,'11'0'15'0,"-8"7"-6"0,-3-7 18 0,0 0-25 16,0 3 1-16,-3-6 0 16,-4 0 0-16,-4 6-5 15,-6 0 1-15,-1 3 2 16,0 7 1-16,1 5-2 15,3-2 1-15,-1 0-1 16,5 3 0-16,3-4 0 16,3 1 0-16,4-7 0 15,7-2 0-15,4-1-1 16,3-12 1-16,0-1 0 16,0-8 0-16,0 2 0 15,1 1 1-15,-5 2-2 0,4 4 1 16,-3 6-1-16,-1 0 1 15,-3 6-1-15,0 4 0 16,1-1 0-16,-5-3 1 16,1 13 0-16,-1 0 0 15,1-10 0-15,-1 4 1 16,1-1-3-16,3 1 0 16,0-7-9-16,0-9 0 15</inkml:trace>
  <inkml:trace contextRef="#ctx0" brushRef="#br1" timeOffset="41227.64">13744 3926 32 0,'0'15'16'0,"-10"7"-9"16,10-19 21-16,-7 7-27 15,-4-1 0-15,0 4 0 16,-3-4 0-16,0 1-1 15,4-1 0-15,3 7 0 16,0-1 1-16,3-2-1 16,4 6 0-16,4-10 1 15,-1 7 1-15,1 3-1 16,3-10 0-16,0 0 0 16,0 10 1-16,-4-9-1 15,-3 5 0-15,-3-2-4 16,-4 3 0-16,0-7-6 0,-4 7 1 15,4-16-4 1,0 3 0-16</inkml:trace>
  <inkml:trace contextRef="#ctx0" brushRef="#br1" timeOffset="41454.6">13942 4089 46 0,'3'22'23'0,"1"0"-22"0,-4-13 44 0,0 0-45 15,0 4 0-15,0-1 0 16,-4-2 0-16,1-1-2 16,3 1 0-16,-4-7-5 15,4-3 1-15,0-3-9 16,-3-16 1-16</inkml:trace>
  <inkml:trace contextRef="#ctx0" brushRef="#br1" timeOffset="41601.75">13871 4010 24 0,'21'32'12'0,"11"-29"-4"15,-21 0 10-15,3 3-20 16,0-3 1-16,0-3-12 15,4 0 0-15,-4-6 12 16,-4 0 1-16</inkml:trace>
  <inkml:trace contextRef="#ctx0" brushRef="#br1" timeOffset="41844.94">14284 3966 36 0,'11'10'18'0,"-8"12"-24"0,-3-13 37 16,-7-6-33-16,-4 4 0 16,-3 2-3-16,-3 4 1 0,-4 5 5 15,3 14 0-15,4-7-1 16,0 6 1-16,7 0 1 16,3-2 1-16,8-14 1 15,6 1 0-15,11-10-3 16,8 1 0-16,-1-14-11 15,0-5 1-15</inkml:trace>
  <inkml:trace contextRef="#ctx0" brushRef="#br1" timeOffset="42398.77">14997 4142 29 0,'-7'-9'14'0,"-15"-23"0"16,15 20 16-16,-3-7-30 15,-4-9 1-15,-4-7-1 16,0 4 1-16,1-7-1 16,-1-6 0-16,0 7 1 15,8-4 1-15,3 10 0 16,7 2 0-16,7 4 1 15,3 0 0-15,8 9-1 16,7 4 1-16,3 12-3 16,4 0 0-16,-11 0-6 15,-3 9 1-15,-4 4-9 0,-7 3 0 16</inkml:trace>
  <inkml:trace contextRef="#ctx0" brushRef="#br1" timeOffset="42818.65">14781 3938 46 0,'0'25'23'0,"15"-6"-18"0,-8-13 37 15,0 1-41-15,0-1 1 16,3 3 0-16,4-2 0 0,8-4-4 16,6 3 1-16,7 0-1 15,0-3 1-15,1-6-3 16,-1-3 0-16,-7 0-3 15,-3-4 0-15,-8 1 0 16,-2 3 0-16,-5-1 0 16,1 1 0-16,-4 0 2 15,0 3 0-15,-4-4 2 16,4 4 1-16,-3-3 2 16,-4 6 0-16,0 0 3 15,0 0 1-15,0 0 1 16,3 6 1-16,-3 4-1 15,-3-4 1-15,-1 6-2 16,-3 4 0-16,-3-6-3 16,-1-1 1-16,4 10-1 15,0 6 0-15,4-6-1 0,-1 0 1 16,8 6-1-16,3-3 0 16,3-7-5-16,1-5 1 15,-1-4-8-15,8-12 1 16</inkml:trace>
  <inkml:trace contextRef="#ctx0" brushRef="#br1" timeOffset="43149.63">15279 4195 41 0,'-7'32'20'0,"14"-35"-20"0,-7 3 32 0,0 0-31 15,0 0 0-15,7 0-1 16,-4-10 0-16,1 1-1 16,-1-7 0-16,-3 0 0 15,4-9 1-15,0 10-2 16,-1-7 1-16,4 3 0 16,0 6 1-16,4-2 0 15,3 5 0-15,0 4 1 16,4 6 1-16,-1 0 1 15,4 0 0-15,4 12-1 16,-7 10 1-16,-1 4-1 16,1 8 0-16,-4 10-3 15,-3-13 0-15,-1 1-12 0,1-20 0 16</inkml:trace>
  <inkml:trace contextRef="#ctx0" brushRef="#br1" timeOffset="44319.25">14863 4547 47 0,'-4'6'23'0,"8"-12"-15"16,-4 6 24-16,0 0-32 15,7 0 1-15,0 0-1 16,0 0 1-16,3 6-4 0,1-6 0 16,-1 3-10-16,5-3 0 15,-5-3-1-15,1-7 0 16</inkml:trace>
  <inkml:trace contextRef="#ctx0" brushRef="#br1" timeOffset="44545.18">15092 4562 40 0,'3'22'20'0,"-3"-9"-24"0,0-13 39 0,0 0-35 16,0 0 0-16,0 0-1 15,0 0 0-15,0 0-4 16,0 0 1-16,0-7-8 16,-7 1 1-16</inkml:trace>
  <inkml:trace contextRef="#ctx0" brushRef="#br1" timeOffset="44950.3">14750 4750 39 0,'7'10'19'0,"7"-4"-16"0,-7-3 31 0,-4 3-31 15,8-6 1-15,0 10 1 16,3-7 0-16,3 6-7 16,4 7 1-16,8 0 4 15,2-7 0-15,8 1-3 16,-3-4 1-16,-8-6-4 16,-4-6 0-16,-2-1-8 15,-5-5 0-15,-10-13-4 16,0-4 1-16</inkml:trace>
  <inkml:trace contextRef="#ctx0" brushRef="#br1" timeOffset="45626.77">15300 4619 37 0,'14'-13'18'0,"4"-31"-19"0,-11 29 31 0,-4-7-27 15,-3-7 0-15,-3 14 2 16,-4-20 0-16,-7 7-7 15,-8 3 1-15,-2 0 4 16,-4 3 0-16,-8 3-2 16,-6 3 0-16,-4 7-1 15,-3 3 1-15,-1 3-2 16,1 3 0-16,3 3-1 16,-7 3 1-16,11 3-3 15,-1 1 1-15,8 9-4 16,7-1 1-16,0 11-1 0,0 11 0 15,3 7 1-15,4 7 1 16,10 5 5-16,11 7 0 16,4 3 5-16,10-6 0 15,10-10 3-15,15-6 1 16,4-6-1-16,9-10 0 16,5-6-3-16,-1-9 0 15,1-7-2-15,-8-9 0 16,-6-9-3-16,-1 3 1 15,-3-16-6-15,-4-10 1 0,-10-2-10 16,3-13 1-16,-3-6-2 16,-4-4 1-16</inkml:trace>
  <inkml:trace contextRef="#ctx0" brushRef="#br1" timeOffset="50159.07">3676 7394 39 0,'-11'0'19'0,"22"3"-13"15,-11-12 20-15,3-4-25 16,5-12 1-16,-8-6 3 16,3-20 0-16,-3-5-6 0,-3-7 1 15,3-12 3-15,-8 0 0 16,5-4-1-16,3 1 0 16,0 6-3-16,0 9 1 15,11 7-1-15,-1 9 1 16,1 6-1-16,-1 9 0 15,8 14 0-15,-4 11 1 16,4 17-2-16,-1 15 1 16,4 6-3-16,-10 13 0 15,0 3-7-15,-8 6 0 16,-6-2-2-16,-15-7 0 16</inkml:trace>
  <inkml:trace contextRef="#ctx0" brushRef="#br1" timeOffset="50370.83">3500 7102 40 0,'-4'25'20'0,"25"13"-15"0,-17-29 38 0,3-2-41 16,7-1 1-16,0 0 1 15,0-6 0-15,7 3-6 16,8 0 1-16,9-9 2 15,5 0 0-15,3 0-7 16,-4-1 1-16,0 4-10 16,-3-3 0-16</inkml:trace>
  <inkml:trace contextRef="#ctx0" brushRef="#br1" timeOffset="50657.18">4170 7080 34 0,'7'3'17'0,"-7"1"-4"0,0-4 20 16,0 0-29-16,0 3 1 16,0 3 0-16,0 3 1 0,-4 7-8 15,1 0 0-15,-1 3 5 16,-6-1 0-16,3 11-3 15,3 5 1-15,4-3-3 16,0 1 1-16,0-1-5 16,11-3 0-16,-11-9-9 15,10-6 1-15,8-16-1 16,-4-7 1-16</inkml:trace>
  <inkml:trace contextRef="#ctx0" brushRef="#br1" timeOffset="50868.35">4438 7177 39 0,'0'19'19'0,"-4"-12"-20"16,4-1 39-16,-7 3-39 0,4 4 1 16,-15 2 0-1,-3 4 1-15,0 3-1 0,0 0 1 16,3 0-2-16,0 0 1 15,4 0-5-15,4-9 1 16,3-1-8-16,0-9 1 16</inkml:trace>
  <inkml:trace contextRef="#ctx0" brushRef="#br1" timeOffset="51090.87">4314 7181 23 0,'11'0'11'0,"17"31"4"0,-24-22 10 0,3 7-19 16,3 3 0-16,-6 3 6 15,3-3 0-15,4 3-15 16,-4-4 0-16,3 4 8 16,1 7 1-16,3-4-8 15,0-3 0-15,7-4-12 16,0-11 0-16,-3-17-1 15,3-9 0-15</inkml:trace>
  <inkml:trace contextRef="#ctx0" brushRef="#br1" timeOffset="51302.3">4646 7087 48 0,'28'75'24'0,"4"-34"-23"0,-25-23 49 16,4 7-49-16,-1 1 1 15,1 5-3-15,-1 0 0 16,-10 7-5-16,-3-7 0 16,-4-3-10-16,-7-12 1 15</inkml:trace>
  <inkml:trace contextRef="#ctx0" brushRef="#br1" timeOffset="51768.59">5161 7224 57 0,'0'16'28'0,"14"-3"-29"0,-7-10 47 16,4 0-45-16,7 0 1 15,-8-3-2-15,18-3 1 0,4 0-5 16,10-7 1-16,4-2-12 16,-3 2 0-16,-5-2-2 15,-9-4 0-15</inkml:trace>
  <inkml:trace contextRef="#ctx0" brushRef="#br1" timeOffset="51976.06">5253 6996 51 0,'7'50'25'0,"7"31"-22"16,-7-68 48-16,4 9-49 15,-1 6 0-15,1 6-1 0,-4 4 1 16,-4 6-6-16,4 0 0 15,-7-3-12-15,0-10 0 16</inkml:trace>
  <inkml:trace contextRef="#ctx0" brushRef="#br1" timeOffset="52532.91">5941 6560 37 0,'7'59'18'0,"-7"-43"0"0,3-7 15 16,4 10-29-16,-7 13 0 15,0 2 0-15,0 19 1 16,0 4-8-16,4 18 1 0,3-9 2 16,0 3 0-16,4-6-9 15,-11-7 1-15,3-18-7 16,-3-20 0-16</inkml:trace>
  <inkml:trace contextRef="#ctx0" brushRef="#br1" timeOffset="52891.7">6209 6713 42 0,'7'35'21'0,"-7"18"-17"16,-7-50 34-16,0 13-37 15,-4 3 0-15,-3 6 1 16,4 0 0-16,-12 0-3 0,5-3 0 15,-4 0 2-15,-4 0 0 16,11 0-1-16,-4-6 0 16,4-4-1-16,3 4 1 15,4-4 0-15,7 4 0 16,7-3 1-16,-3-4 0 16,14 10 1-16,-4-7 1 15,7 7 0-15,7 3 0 16,0 0 0-16,1 6 0 15,-1 0-2-15,4 1 1 16,-11-7-3-16,0 3 0 16,-3 6-7-16,-4-3 0 0,-11-6-9 15,-6 3 1-15</inkml:trace>
  <inkml:trace contextRef="#ctx0" brushRef="#br1" timeOffset="56510.71">4325 9288 35 0,'-11'-3'17'0,"11"-10"-10"0,-7 10 18 16,4-3-22-16,3 3 0 15,-11 3 3-15,-3 0 1 16,0 0-9-16,-7 3 1 15,3-3 4-15,-3 6 1 16,0 3-3-16,3 7 1 16,8 0-2-16,-8 9 0 15,8-3 0-15,-1 3 1 16,4 3-1-16,3-3 0 16,4 0 0-16,4-3 0 15,3-6 0-15,4-4 1 16,-4-8 0-16,3-8 1 0,4-5-1 15,0-3 0-15,0-1 0 16,-3-6 1-16,0-3-2 16,-1 0 1-16,4 3-1 15,-10 4 1-15,6-1-1 16,-2 10 1-16,2 3-1 16,1 3 1-16,-4 9 0 15,7 7 0-15,3-7 0 16,-6 10 0-16,7 6-1 15,-4 3 0-15,3 1-2 16,-2-4 1-16,9 0-8 16,-3-13 0-16,-3-12-7 15,3-6 0-15</inkml:trace>
  <inkml:trace contextRef="#ctx0" brushRef="#br1" timeOffset="57049.58">5002 9398 42 0,'-17'31'21'0,"13"-6"-14"15,4-19 31-15,0 1-36 16,0-4 1-16,0-3 0 16,-7-10 1-16,7-2-4 15,0-20 0-15,-3-11 3 16,3-11 1-16,-7-9-1 16,3-21 1-16,-3-7-1 15,0-3 0-15,3-3-1 0,4 12 0 16,4 3-2-16,3 7 1 15,11 6-1-15,-4 13 0 16,7 12-2-16,4 12 1 16,-11 17-2-16,3 12 0 15,1 12-4-15,-14 4 1 16,3 12-10-16,-14 3 0 16,-4 6-1-16,0 7 1 15</inkml:trace>
  <inkml:trace contextRef="#ctx0" brushRef="#br1" timeOffset="57245.65">4773 9128 46 0,'14'3'23'0,"25"-15"-25"16,-25 8 45-16,7 1-42 15,0-6 0-15,8 6-1 16,-5-10 1-16,5 7-4 15,2 0 0-15,5 2-9 16,-5-2 1-16,-2-3-3 16,-8-4 0-16</inkml:trace>
  <inkml:trace contextRef="#ctx0" brushRef="#br1" timeOffset="57530.25">5542 8987 48 0,'7'6'24'0,"-14"-6"-26"0,7 0 47 16,-3 3-45-16,-4 3 1 15,-11 7 0-15,-3 0 0 16,-7 5-1-16,-4 7 0 15,0 10 1-15,4 6 1 0,7 9-2 16,10 0 1-16,-7 0-2 16,15 4 1-16,3-7-6 15,10-10 1-15,5-12-11 16,20-15 1-16</inkml:trace>
  <inkml:trace contextRef="#ctx0" brushRef="#br1" timeOffset="57788.67">5888 9062 52 0,'0'35'26'0,"-25"15"-26"16,18-35 41-16,-7 7-41 15,-7 7 0-15,-7 5 0 0,-4 1 1 16,0-4-2-16,-3 0 0 16,10-2-3-16,4-4 1 15,3-7-10-15,11-8 0 16,7-10-2-16,4-16 0 16</inkml:trace>
  <inkml:trace contextRef="#ctx0" brushRef="#br1" timeOffset="57981.03">5549 9012 33 0,'0'12'16'0,"28"26"-13"0,-17-22 29 0,10 9-30 15,-3 6 0-15,7 4 3 16,3 2 0-16,0 10-6 16,-3-15 1-16,-1-1 3 15,1-3 0-15,0-3-4 16,-4-3 1-16,0-3-10 15,0-6 0-15,0-10-4 16,4-9 1-16</inkml:trace>
  <inkml:trace contextRef="#ctx0" brushRef="#br1" timeOffset="58223.24">6061 8783 48 0,'-4'34'24'0,"4"17"-22"0,4-36 46 15,3 10-44-15,3 10 0 16,8 6 3-16,3 6 0 16,4 6-8-16,3 13 0 15,-3-13 5-15,-4 4 0 16,-18 2-7-16,-6 4 0 15,-15-3-16-15,-3-4 0 16</inkml:trace>
  <inkml:trace contextRef="#ctx0" brushRef="#br1" timeOffset="60524.77">3969 11172 48 0,'-11'10'24'0,"18"-13"-11"0,-3 0 24 15,3-1-34-15,7-2 0 16,14-3 1-16,4-4 1 15,17-2-8-15,18-1 1 16,-7 0-6-16,7 10 0 16,-14 0-9-16,-3 15 1 47</inkml:trace>
  <inkml:trace contextRef="#ctx0" brushRef="#br1" timeOffset="61210.3">5069 11342 38 0,'-7'31'19'15,"7"-9"-12"-15,0-22 24 0,0 0-28 16,0-9 0-16,0-7 3 16,-7-6 1-16,4-12-8 15,-4-13 0-15,3-7 5 16,-6-8 0-16,-4-7-2 15,6-13 1-15,5 13-3 16,-1-3 1-16,8 6-2 16,3 3 1-16,4 1-1 15,6 11 1-15,4 4-2 0,8 7 1 16,-8 8-1 0,7 10 0-16,-7 10-4 0,0 15 0 15,-3 9-7-15,-4 4 0 16,-7 6-2-16,-17 6 1 15</inkml:trace>
  <inkml:trace contextRef="#ctx0" brushRef="#br1" timeOffset="61434.01">4741 11135 41 0,'4'16'20'15,"45"-7"-22"-15,-31-9 40 0,10 0-34 16,7 0 0-16,22-3 2 16,3-3 0-16,-7-1-9 15,-4 1 1-15,-3 0 1 16,-11-1 0-16,1 1-12 16,-12-3 1-16,1-1-3 15,-11-5 0-15</inkml:trace>
  <inkml:trace contextRef="#ctx0" brushRef="#br1" timeOffset="61719.75">5697 11003 47 0,'22'10'23'0,"-19"-7"-26"0,-3 3 47 15,0-3-44-15,0 0 0 16,-3 3 0-16,-5 4 0 16,-2-1 0-16,-4 1 0 15,0 5 0-15,-7 7 1 16,-1 7-1-16,1 2 1 16,4-3-2-16,2 0 0 15,8-3-3-15,-3-3 1 0,10-3-6 16,10-9 0-16,8-10-5 15,14-4 0-15</inkml:trace>
  <inkml:trace contextRef="#ctx0" brushRef="#br1" timeOffset="61946.65">6195 10953 48 0,'-4'28'24'0,"-17"57"-28"16,11-76 45-16,-5 13-41 15,-2 6 0-15,-15 1 0 16,4-4 0-16,-11 3-2 0,7 6 1 16,0-5-4-16,4-4 1 15,11-6-10-15,10-10 1 16</inkml:trace>
  <inkml:trace contextRef="#ctx0" brushRef="#br1" timeOffset="62171.34">5980 11066 43 0,'21'41'21'0,"11"24"-23"0,-25-46 32 0,10 0-30 16,-3 6 1-16,15 3-1 16,2 4 0-16,5 2-3 15,2-9 1-15,1-6-4 16,-4-3 0-16,1-10-6 16,3-15 1-16</inkml:trace>
  <inkml:trace contextRef="#ctx0" brushRef="#br1" timeOffset="62427.62">6428 10828 47 0,'21'56'23'0,"25"29"-17"0,-32-60 44 16,7 12-47-16,4 4 0 16,3 3 1-16,4-9 1 15,-11 2-8-15,-4-2 0 16,-6 9-1-16,-22 3 0 16,-17 6-13-16,-21 16 0 15</inkml:trace>
  <inkml:trace contextRef="#ctx0" brushRef="#br2" timeOffset="70278">2533 6397 14 0,'0'15'7'0,"0"-33"1"0,-7 18 8 15,7 0-12-15,0-7 1 0,0 4 5 16,-4 0 0-16,-6-3-12 16,-8 6 0-16,-3 3 8 15,-7 0 1-15,-4 3-3 16,0 4 0-16,-3-4-3 16,3 0 1-16,-10-3-1 15,3-3 0-15,-10 7-1 16,3-7 1-16,11 0-1 15,-4 3 0-15,0-3 0 16,0 3 0-16,7 0 0 16,4 3 0-16,7 1 0 15,-7-4 0-15,14 3 0 16,-4 0 0-16,0 4-1 16,8-4 0-16,-1 0-1 15,1 7 1-15,3 2-1 16,3 4 0-16,-7 6 0 15,4-3 0-15,4 6 1 16,-4 7 0-16,-4 6 1 0,4-1 0 16,4 14 0-16,-8-1 0 15,11 13 0-15,-7 3 0 16,4 3 0-16,3 3 0 16,-8 4 0-16,8-4 0 15,-3 0 0-15,-4 7 1 16,7-4-1-16,-4-6 0 15,-3 0 0-15,0-6 1 0,4-3-1 16,-4 0 1-16,-4-1-1 16,0-2 1-16,8 3-1 15,-4 6 1-15,7-3-1 16,7 6 0-16,-4-3 0 16,8 6 1-16,7-6-1 15,-8-3 1-15,11 3 1 16,-10 0 0-16,7 3 1 15,-8 0 0-15,1-3 0 16,-4 3 1-16,-4 10-1 16,8 2 1-16,0 1-3 15,6 9 1-15,-6-9-2 16,6 3 1-16,-6-4-1 16,0 13 0-16,-1-6 0 15,1 7 1-15,-4-8-1 16,-7 1 1-16,0 0 0 15,0 3 0-15,0-6-1 16,0 0 1-16,-11-3-2 16,4-4 1-16,-3 1-2 0,-1 2 1 15,4 4-1-15,3-13 1 16,-6-2-2-16,3-8 1 16,3-5 0-16,-3-16 0 15,-3-6 0-15,3-10 0 16,3-3 1-16,-3-6 0 15,3-4 0-15,4-2 1 16,0 3 1-16,0-1 0 16,11 4 0-16,-7 0 1 0,6-3-1 15,8 2 1-15,-1-2-1 16,5-3 0-16,-5-4 0 16,8 0 1-16,0 1-1 15,-4-4 0-15,4 0 0 16,-1 1 1-16,1-4-1 15,3-3 0-15,11 0-1 16,-7 0 0-16,14 0-3 16,-4-3 0-16,7 3-8 15,-10-3 1-15,-7-4-5 16,-11 1 0-16</inkml:trace>
  <inkml:trace contextRef="#ctx0" brushRef="#br2" timeOffset="71298.56">603 8498 28 0,'0'0'14'0,"7"15"-6"0,-7-15 20 15,0 10-25-15,0 2 0 16,0 7 1-16,-7 3 1 15,4 6-7-15,-15 10 1 16,-3 6 3-16,0 6 1 16,-11 10-3-16,4-1 1 15,-7 10-6-15,10 3 1 16,4 19-8 0,3-19 0-16</inkml:trace>
  <inkml:trace contextRef="#ctx0" brushRef="#br2" timeOffset="71586.32">222 8717 35 0,'0'3'17'0,"0"-3"-11"16,0 3 24-16,11 1-29 15,-1 2 0-15,-3 0 0 0,8 3 1 16,-5 7-1-16,-3 3 0 16,11-3 1-16,-8 6 0 15,1 3-4-15,0 0 1 16,-1-3-10-16,-10-7 0 15</inkml:trace>
  <inkml:trace contextRef="#ctx0" brushRef="#br2" timeOffset="72065.25">610 8937 48 0,'-7'6'24'0,"14"0"-18"0,-7-6 38 16,0 0-41-16,11 0 1 15,-4 0 0-15,4 0 0 16,3-3-6-16,14-6 0 16,-7-4-1-16,7 1 0 0,-7-1-14 15,-3-6 1-15</inkml:trace>
  <inkml:trace contextRef="#ctx0" brushRef="#br2" timeOffset="72708.87">1111 8353 35 0,'-3'44'17'0,"-4"13"-9"0,3-48 14 16,4 7-22-16,-7 3 1 15,4 9 1-15,-4 0 1 16,7 0-3-16,10 7 0 16,-3 6 2-16,4 2 0 0,3-5-1 15,3-3 1-15,-6-4-2 16,7-6 0-16,-8-6 0 15,1-7 0-15,-1 1 0 16,-2-10 0-16,-8 0 0 16,0-3 0-16,-8-6 0 15,-2 0 1-15,-8-1-2 16,8 1 1-16,-4 0-1 16,-4 3 0-16,0 0 0 15,4 3 0-15,-3 6-1 16,6 0 1-16,0 7 0 15,1-1 1-15,-1 4 0 16,4 3 1-16,7 3-1 16,0-4 1-16,0 1 0 15,7-3 0 1,7-7-1 0,4 4 1-16,-7-4-2 0,6-6 1 15,-6 1-8-15,3-4 1 16,3-10-5-16,-9-6 1 15</inkml:trace>
  <inkml:trace contextRef="#ctx0" brushRef="#br2" timeOffset="72981.4">1277 8905 48 0,'4'13'24'0,"3"9"-31"16,-7-19 46-16,3 3-39 15,-3 0 0-15,7-2-3 16,-7-1 0-16,0 0-2 15,-7-6 0-15,7 0-8 16,-3-10 1-16</inkml:trace>
  <inkml:trace contextRef="#ctx0" brushRef="#br2" timeOffset="73220.85">1217 8651 35 0,'0'7'17'0,"11"-11"-9"0,-11 4 25 16,3 4-32-16,4-1 0 15,4 0 0-15,-1 0 0 0,1-3-6 16,7 0 1-1</inkml:trace>
  <inkml:trace contextRef="#ctx0" brushRef="#br2" timeOffset="73459.42">1418 8908 29 0,'0'19'14'0,"0"-19"-1"16,0 0 4-16,0-6-15 15,0 0 1-15,0-7 5 16,0-6 0-16,0-9-9 16,0 6 0-16,0 0 6 15,0 3 1-15,0 1-2 16,7 2 1-16,7 3-3 16,4 1 0-16,10-1-1 0,4 4 1 15,-4-1-9-15,-7 1 0 16,1 0-8-16,-15 2 0 15</inkml:trace>
  <inkml:trace contextRef="#ctx0" brushRef="#br2" timeOffset="75773.69">2611 12188 22 0,'0'-12'11'0,"0"18"1"0,0-12 11 16,0 6-20-16,0 0 0 16,0 0 2-16,-7 3 1 15,3 0-8-15,-10 3 1 16,0 1 4-16,3-4 0 16,-17 0-2-16,-4-3 0 15,-17 3-1-15,-1 0 1 16,-10 4-1-16,-7-1 1 15,4 3 0-15,3 4 0 16,4 2 0-16,3 4 0 0,3 0-1 16,1 3 0-16,3-3-1 15,4-7 0-15,10 7 0 16,7 9 1-16,11 4-1 16,3 2 1-16,1 10 0 15,10 9 0-15,3-5 0 16,4 8 1-16,4 7-2 15,-11-7 1-15,4 10 0 16,3 0 1-16,-7 9-1 16,3 0 0-16,-3 10 0 15,0-7 0-15,0 1 0 16,-3-1 0-16,3 10 0 16,-7 0 0-16,3-7 0 15,4 7 0-15,-7-13 0 16,3 7 0-16,-6-1 0 15,3 7 0-15,-4-3-1 16,1 3 1-16,-1 3 0 0,4-4 0 16,4-2-1-16,-5 6 1 15,5 3-1-15,-4-6 1 16,3 3-1-16,-3-3 0 16,7 0 0-16,0-1 1 15,0 11 0-15,0-1 1 16,0-3 1-16,0 9 0 15,-7-2 0-15,4 8 1 16,3-5 0-16,-11-4 0 0,4-3-2 16,4 1 1-1,-5-4-2-15,8 3 0 0,0 0-2 16,0 0 1-16,8-6-1 16,-8-6 1-16,3 6-1 15,4-3 1-15,-3-1-1 16,3 1 1-16,3-6 1 15,-10-7 0-15,7-3 0 16,-7 3 0-16,-7-2 0 16,7-4 0-16,-7-10-1 15,4 1 1-15,3-4-1 16,0-3 0-16,0-5 0 16,0-5 1-16,0-5 0 15,10-10 1-15,-3-3 0 16,7-9 1-16,4 0 0 15,14-7 1-15,7-9-2 16,-1-3 1-16,12-3-4 16,-1 3 1-16,1 3-6 0,-15 3 0 15,0-10-6-15,4 4 0 16</inkml:trace>
  <inkml:trace contextRef="#ctx0" brushRef="#br2" timeOffset="76872.59">349 14791 34 0,'0'10'17'0,"0"-1"-9"15,0-6 17-15,0 0-22 16,0 4 0-16,-7 2 4 15,7 7 1-15,-10 9-9 16,10 6 1-16,-18 10 5 16,-3 6 0-16,-22-6-2 15,5 3 0-15,-1 3-3 0,-134 188 0 16</inkml:trace>
  <inkml:trace contextRef="#ctx0" brushRef="#br2" timeOffset="77186.7">64 14794 23 0,'0'19'11'0,"7"3"0"0,-4-16 11 0,-3 7-18 15,21 6 1-15,7 12 4 16,1 0 0-16,2 7-11 16,1 3 1-16,-4-4 6 15,1 1 1-15,2 0-6 16,-2-1 0-16,-1 1-11 16,-14-13 1-16,4-16-4 15,-1-9 1-15</inkml:trace>
  <inkml:trace contextRef="#ctx0" brushRef="#br2" timeOffset="77621.78">519 14923 35 0,'-7'12'17'0,"-4"-5"-10"16,11-7 31-16,0 3-34 16,7 3 0-16,-3-3 3 15,3 4 1-15,3-1-10 16,1-6 0-1,21-16-8 1,-4-6 0-16,0-3-4 16,-7-6 0-16</inkml:trace>
  <inkml:trace contextRef="#ctx0" brushRef="#br2" timeOffset="78277.64">970 14590 44 0,'0'29'22'0,"7"-14"-21"15,-7-8 38-15,4 2-38 16,3 4 0-16,-7 2 1 16,3 4 0-16,-3 3-2 15,7 3 0-15,-7 3 1 16,4 4 1-16,3-4-1 16,-7 3 1-16,0-6-2 0,0-6 1 15,0-6-1-15,0-1 0 16,0-2-1-16,0-7 1 15,0-6-1-15,0 0 1 16,-11-7-1-16,4 1 1 16,-3-1-2-16,-1 1 1 15,-10 0-1-15,3 9 1 16,8 9-1-16,-1 3 0 0,1 4 0 16,-8 3 0-16,14 3 2 15,-6 3 0-15,10 0 0 16,0 0 1-16,0-3 0 15,0-3 1-15,10-3-1 16,12-4 0-16,-1-2-3 16,0-4 0-16,7-6-6 15,0-3 1-15,-6-10-7 16,-1-9 1-16</inkml:trace>
  <inkml:trace contextRef="#ctx0" brushRef="#br2" timeOffset="78507.6">1147 14898 42 0,'-8'19'21'0,"8"15"-21"0,0-28 35 16,0 1-34-16,-3 2 1 15,3-3-3-15,-7-3 0 16,7 1-4-16,0-4 0 16,7-10-7-16,-4-15 0 15</inkml:trace>
  <inkml:trace contextRef="#ctx0" brushRef="#br2" timeOffset="78701.23">1090 14653 41 0,'7'10'20'0,"-3"5"-21"0,-4-12 31 0,7 1-29 15,-7-1 0-15,0-3-1 16,0 0 1-16,0 3-5 16,0-3 1-16,0 0-7 15,3 0 0-15,4-6-2 16,4-4 1-16</inkml:trace>
  <inkml:trace contextRef="#ctx0" brushRef="#br2" timeOffset="78970.67">1379 14866 41 0,'0'47'20'0,"-3"-15"-21"0,3-23 41 15,0-2-37-15,0-1 0 16,0-3 1-16,-7 0 0 16,7-6-6-16,-4-6 1 15,-3-7 4-15,7-6 0 16,0 6-2-16,7-6 1 16,-3 3-1-16,6 4 1 15,8-1-2-15,3 0 0 0,7 4-6 16,1-4 0-16,-8 4-10 15,0-13 1-15</inkml:trace>
  <inkml:trace contextRef="#ctx0" brushRef="#br3" timeOffset="88849.52">4445 13430 45 0,'4'25'22'0,"-1"-3"-15"16,-3-19 23-16,4 1-28 16,3-1 0-16,-7-3 1 15,0-7 1-15,0-11-4 16,0-11 0-16,-11-11 3 15,4-14 1-15,-4-8-2 16,-10-11 1-16,4-5-1 16,-5-3 0-16,5-10-2 0,3 0 1 15,7 0-1-15,10 6 1 16,11 10 0-16,-3 9 0 16,10 6 0-16,11 16 1 15,0 16-3-15,3 16 0 16,-3 12-6-16,-4 15 1 15,-7 14-12-15,-3 2 1 16</inkml:trace>
  <inkml:trace contextRef="#ctx0" brushRef="#br3" timeOffset="89060.56">4255 13236 50 0,'14'19'25'0,"31"6"-28"16,-23-25 37-16,-5 0-35 15,15-3 1-15,-4-4-4 16,4 1 1-16,-4 0-3 16,4-4 1-16,-4-5-8 15,-7-4 0-15</inkml:trace>
  <inkml:trace contextRef="#ctx0" brushRef="#br3" timeOffset="89388.32">5154 12765 57 0,'7'-3'28'0,"-3"-9"-35"0,-4 15 55 15,-4 3-49-15,-3 10 1 16,-3 6 0-16,-8 12 0 16,-3-2 0-16,-4 12 0 0,0 6 0 15,1 6 1-15,-1 10-1 16,4 3 0-16,7 3 0 15,7-9 1-15,3-4-3 16,4-2 1-16,4-13-6 16,6-13 1-16,8-12-10 15,10-16 0-15</inkml:trace>
  <inkml:trace contextRef="#ctx0" brushRef="#br3" timeOffset="89661.68">5549 13007 44 0,'0'22'22'0,"0"0"-16"0,0-13 32 15,0 4-36-15,-10 2 0 16,-15 11-1-16,4-1 1 15,-4 6-3-15,0-9 0 16,1 3 2-16,-5 6 0 16,8 1-3-16,0-1 1 15,7-6-8-15,3-3 1 16,8-19-7-16,-4-6 1 16</inkml:trace>
  <inkml:trace contextRef="#ctx0" brushRef="#br3" timeOffset="89871.89">5285 12925 44 0,'17'38'22'0,"22"56"-20"16,-25-69 37-16,11 19-38 16,0-9 1-1,20 27 0 1,-2-5 0-16,3-10-4 15,-8-10 1-15,-2-8-6 16,-1-11 1-16,-14-18-8 16,-10 0 0-16</inkml:trace>
  <inkml:trace contextRef="#ctx0" brushRef="#br3" timeOffset="90289.77">6040 13242 37 0,'-15'19'18'0,"12"0"-5"15,3-16 26-15,0-3-34 16,3 6 0-16,1 0 6 15,3-2 1-15,4-4-14 16,3 0 1-16,10 0 7 16,12-10 1-16,10 1-7 15,3-4 0-15,-7-2-10 16,1 2 0-16,-5-9-10 0,-9 3 1 16</inkml:trace>
  <inkml:trace contextRef="#ctx0" brushRef="#br3" timeOffset="90935.61">6699 12718 44 0,'4'41'22'0,"6"-22"-16"16,-6 0 31-16,3 12-36 15,-7 1 0-15,3 8 1 0,5 10 1 16,-8 1-4-16,0-1 1 15,3 0 2-15,-3-9 0 16,0-13-2-16,0-3 1 16,0-6-1-16,0-7 0 15,7 1-2-15,-7-7 1 16,7-3-3-16,0-9 1 16,7-6-1-16,-10-4 0 15,6 3 0-15,1-2 0 16,0 2 1-16,-1 4 0 0,4 2 2 15,-3 11 1-15,3 2 1 16,-3 6 0-16,-1 10-1 16,4 0 1-16,0-6-1 15,4 3 1-15,0 0-3 16,-4 3 1-16,0-1-8 16,4-2 1-16,-1-6-3 15,1-7 0-15</inkml:trace>
  <inkml:trace contextRef="#ctx0" brushRef="#br3" timeOffset="91325.57">7091 12242 44 0,'-4'34'22'0,"18"26"-30"0,-3-48 43 15,-7 13-34-15,6 13 1 16,1 3 1-16,3 12 1 15,7 0-3-15,0 7 1 0,11 12 3 16,7-3 0-16,0 6-1 16,-1-6 1-16,-6 0-2 15,7 0 0-15,-14-18-3 16,-8 5 1-16,-10 4-3 16,-3 5 0-16,-18 11-13 15,-18 2 1-15,-10 7-2 16,6-10 0-16</inkml:trace>
  <inkml:trace contextRef="#ctx0" brushRef="#br3" timeOffset="95380.61">4424 15340 20 0,'0'6'10'16,"10"13"-1"-16,-6-13 10 0,3 7-13 16,-7 3 0-16,4 2 7 15,-1-2 1-15,1-3-16 16,-4-1 1-16,0-6 10 16,0-6 0-16,0-9-3 15,0-10 1-15,0-15-4 16,0-10 1-16,0-13-3 15,0-15 1-15,0-12-1 16,0-1 0-16,0-6-2 16,7 0 0-16,-7-3-2 15,3 9 1-15,4-3-1 16,-7 7 0-16,4 9 0 0,3 9 1 16,3 13 1-16,5 12 1 15,9 13 1-15,-3 19 0 16,1 6-2-16,6 16 1 15,-11 15-3-15,5 3 0 16,-1 13-5-16,-11 1 1 16,-10 5-8-16,0 3 0 15</inkml:trace>
  <inkml:trace contextRef="#ctx0" brushRef="#br3" timeOffset="95621.9">4233 15086 48 0,'11'31'24'0,"10"-9"-22"15,-10-19 41-15,-1 4-42 16,18-1 1-16,-6-3-1 15,6-3 0-15,4-3-6 16,-4 0 0-16,-3-3-10 16,-1-4 1-16</inkml:trace>
  <inkml:trace contextRef="#ctx0" brushRef="#br3" timeOffset="96024.15">5285 14641 47 0,'3'0'23'16,"-10"-3"-20"-16,7 6 33 0,0 6-35 15,0-3 1-15,-10 7 0 16,-1 6 1-16,-14 6-4 16,1 6 0-16,-12 13 2 15,1 3 1-15,0 16-1 16,3 3 1-16,11 9-1 15,0 0 0-15,7 10 0 16,3-13 0-16,7-12-1 16,8-10 0-16,7-13-5 15,3-12 0-15,7-6-11 16,-7-12 1-16</inkml:trace>
  <inkml:trace contextRef="#ctx0" brushRef="#br3" timeOffset="97976.47">5443 14816 40 0,'0'35'20'0,"7"12"-14"16,-7-35 20-16,0 7-22 15,0 6 0-15,-7 7 0 16,4 5 0-16,3 4-6 16,-7 3 0-16,3 6 2 15,-3 3 1-15,4-6-5 16,3-9 1-16,-7-10-9 0,7-12 0 15,0-16-2-15,0-13 1 16</inkml:trace>
  <inkml:trace contextRef="#ctx0" brushRef="#br3" timeOffset="98276.47">5422 15058 22 0,'32'6'11'0,"14"-3"0"0,-36-3 17 0,1 3-24 16,10-3 1-1,0 3 5-15,8 1 0 0,2-4-12 16,5 3 1-16,-5 0 7 16,-2 3 0-16,-8 0-2 15,-4 7 0-15,-6 3-4 16,0-4 1-16,-19 4-2 15,-2 6 0-15,-11 6-3 16,0-6 1-16,-15 3-3 16,12-9 1-16,-8-4-7 15,4-5 1-15,-1-7-3 16,8-7 1-16</inkml:trace>
  <inkml:trace contextRef="#ctx0" brushRef="#br3" timeOffset="98561.61">6350 14992 42 0,'4'3'21'0,"-8"13"-25"0,4-10 41 16,-4 7-33-16,-6 5 0 16,-15 7 0-16,1 0 1 15,-15 4-7-15,7-1 0 0,0 3 4 16,4 4 0-16,3-7-7 16,4-6 0-16,7-3-9 15,0-10 1-15</inkml:trace>
  <inkml:trace contextRef="#ctx0" brushRef="#br3" timeOffset="98789.25">6107 15045 43 0,'28'50'21'0,"14"-9"-23"0,-35-28 30 15,11-4-28 1,7 4 0-16,-4 5 0 0,7 8 1 16,-14-5-2-16,4-5 0 15,-1 0-8-15,-6-4 0 16,-1-8-2-16,-6-8 0 16</inkml:trace>
  <inkml:trace contextRef="#ctx0" brushRef="#br3" timeOffset="99192.61">6710 14405 35 0,'-7'-3'17'0,"14"47"-16"15,0-31 31-15,0 6-30 16,4 9 1-16,6 0 5 15,4 10 1-15,1 12-10 16,2 6 1-16,1 4 6 0,-4 15 0 16,0 10-2-16,-3-1 0 15,-15 4-4-15,-3-6 1 16,-21 2-3 0,-18-18 0-16,-13-9-12 0,-19-13 0 15,-14-7-2-15,4-18 1 16</inkml:trace>
  <inkml:trace contextRef="#ctx0" brushRef="#br3" timeOffset="100485.5">4297 17466 35 0,'7'25'17'0,"-7"-12"-7"0,0-13 17 16,0 3-22-16,3-9 1 16,4-4 3-16,-7-6 0 15,0-12-12-15,0-13 0 16,0-21 7-16,0-10 1 15,-7-13-4-15,7 0 1 16,0-9-3-16,0-12 1 16,-3 5-1-16,3-2 0 15,0 9-1-15,10 9 1 0,1 10-1 16,3 6 1 0,14 19-1-1,8 21 0-15,-12 23-2 16,5 9 0-16,-1 22-5 15,-3 13 1-15,-1 18-6 16,-13-2 0-16</inkml:trace>
  <inkml:trace contextRef="#ctx0" brushRef="#br3" timeOffset="100696.4">4195 17024 46 0,'21'9'23'0,"0"-18"-29"0,-3 9 42 15,-4 0-34-15,10 0 0 16,8-3-1-16,-4 0 1 16,-3-1-7-16,10-2 0 15,-10 0-7-15,3-10 0 16</inkml:trace>
  <inkml:trace contextRef="#ctx0" brushRef="#br3" timeOffset="101009.45">4981 16739 43 0,'0'12'21'0,"0"1"-20"0,-7-7 31 0,4 3-31 15,-8 7 1-15,-7-3 0 16,-3 8 1-16,0 11-3 16,-7 9 0-16,3 2 2 15,11 14 1-15,-7-7-1 16,10 3 0-16,4 1-1 15,7-7 1-15,7-6-5 16,4-4 1-16,-1-12-6 16,5-3 0-16,9-6-7 15,-3-10 0-15</inkml:trace>
  <inkml:trace contextRef="#ctx0" brushRef="#br3" timeOffset="101506.5">5031 17168 54 0,'10'19'27'0,"4"-28"-34"0,-7 9 50 15,11-7-43-15,-4 1 0 16,14 0 1-16,1 6 1 15,2-7-3-15,8 1 1 16,3 0-5-16,4 3 0 16,-7-4-10-16,3-11 1 15</inkml:trace>
  <inkml:trace contextRef="#ctx0" brushRef="#br3" timeOffset="101852.88">6025 16883 54 0,'-7'12'27'0,"-10"13"-28"15,13-15 43-15,-6-1-41 16,-4 7 0-16,-8 9-1 16,-2 13 1-16,-1-1-2 0,-7 1 1 15,4 3-1-15,-4 3 0 16,4-4-5-16,3-2 1 15,4-7-11-15,7-15 1 16</inkml:trace>
  <inkml:trace contextRef="#ctx0" brushRef="#br3" timeOffset="102094.69">5708 16820 30 0,'11'22'15'15,"20"3"-7"-15,-20-12 13 0,-1 5-18 16,1 4 1-16,0 0 2 16,3 3 1-16,0 10-8 15,7-4 0-15,-3 7 4 16,10-13 1-16,-3-3-3 16,-1 0 0-16,-3-3-3 15,-3 0 0-15,3-7-7 16,-10-3 0-16,3-5-4 15,0-4 0-15</inkml:trace>
  <inkml:trace contextRef="#ctx0" brushRef="#br3" timeOffset="102405.73">6160 16375 42 0,'21'47'21'0,"25"9"-22"0,-36-40 39 16,8 9-35-16,3 0 1 15,0-6 3-15,7 6 1 16,11 6-9-16,11 10 1 0,-5 6 6 15,-6 0 0-15,-4 10-3 16,-10 18 1-16,-7 3-4 16,-15 20 0-16,-17-1-8 15,-14-6 1-15,-14-7-11 16,-18-21 0-16</inkml:trace>
  <inkml:trace contextRef="#ctx0" brushRef="#br0" timeOffset="118935.9">9073 7008 35 0,'0'3'17'0,"4"7"-7"0,0-10 17 16,-1 3-25-16,1 0 0 15,3 3 0-15,0 10 1 16,-4 0-5-16,1 12 1 16,3 0 2-16,-4 10 0 15,-3-1-1-15,4 1 0 0,-1-7-1 16,-3-6 1-16,4 0-1 15,-1-6 1-15,1-6 1 16,3-7 0-16,-3-3 0 16,6-6 1-16,4-13-1 15,4-9 1-15,7-3-1 16,6-10 0-16,5-2-5 16,-1-4 1-16,4 9-10 15,-1 4 0-15</inkml:trace>
  <inkml:trace contextRef="#ctx0" brushRef="#br0" timeOffset="119372.02">9440 7350 41 0,'7'19'20'0,"15"-19"-15"0,-8-3 28 16,-7-4-31-16,10-2 1 15,1 0 0-15,3-4 0 16,-3 0-4-16,-1 1 1 16,-2-4 2-16,-1 1 0 0,-4-1-2 15,-3 0 1-15,-3 7-1 16,-4 2 0-16,-4 4-1 15,-6 0 0-15,-4 0-2 16,-4 6 1-16,-3 7 0 16,0 8 0-1,-1 29 1 1,8-3 0-16,7-3 1 16,7-3 0-16,7-4 1 15,4-9 0-15,7-6-1 16,-1-3 1-16,4-10-4 15,1-6 1-15,-1-3-9 16,3-10 0-16,1-12-2 16,0-3 0-16</inkml:trace>
  <inkml:trace contextRef="#ctx0" brushRef="#br0" timeOffset="119672.06">9846 7362 42 0,'4'35'21'0,"-1"-26"-25"0,-3-9 41 16,0 0-35-16,0 0 0 15,0 0 2-15,0-3 0 16,0-3-4-16,0 0 0 16,0-7 3-16,0 1 1 15,0-4-1-15,4 0 0 0,3 4-1 16,0-1 1-16,3 1-2 15,8-1 1-15,7 4-1 16,-1-1 0-16,1 4-1 16,0 0 1-16,-1 3-4 15,-2-1 0-15,-1 1-6 16,-4 0 0-16,-2 0-7 16,-5-3 0-16</inkml:trace>
  <inkml:trace contextRef="#ctx0" brushRef="#br0" timeOffset="119957.24">10435 6497 34 0,'25'6'17'0,"-15"10"-7"15,-6-7 21-15,0 4-28 0,-4 12 0 16,0-12 0-16,-4 8 1 16,-3 17-6-16,-4 6 1 15,-6 19 1-15,3 6 1 16,3 15-4-16,0-12 0 16,1-3-2-16,3-9 1 15,3-10-9-15,1-15 1 0,-4-16 0 16,3-10 1-16</inkml:trace>
  <inkml:trace contextRef="#ctx0" brushRef="#br0" timeOffset="120140.15">10185 7039 45 0,'24'35'22'0,"5"-7"-21"16,-12-25 47-16,11-3-48 15,15-6 0-15,10-6-1 16,10-4 1-16,-3 0-11 16,0 0 0-16,0 1-3 15,0 9 0-15</inkml:trace>
  <inkml:trace contextRef="#ctx0" brushRef="#br0" timeOffset="120841.98">11956 7237 49 0,'28'22'24'0,"0"-6"-24"0,-24-10 44 15,-1 3-43-15,-3 4 0 16,-7-1 0-16,-7 7 0 16,-7 6-2-16,3 4 0 15,-3 2-2-15,-7 0 1 16,7-6-3-16,3-3 0 15,4 0 0-15,3-3 0 0,1 3 1 16,6-6 1-16,4-1 1 16,7-2 1-16,4-4 2 15,3 7 0-15,7-7 0 16,0 1 1-16,0-4-2 16,-6 0 0-16,-5-2-1 15,-10 2 1-15,0-3-2 16,-10 6 0-16,-1-2-9 15,0 2 0-15</inkml:trace>
  <inkml:trace contextRef="#ctx0" brushRef="#br0" timeOffset="121367.75">12270 6807 59 0,'3'47'29'0,"-10"22"-37"0,7-40 54 0,0 18-46 16,0-7 0-1,0 17 0-15,0 6 0 0,0 6-1 16,0-4 1-16,-3-11-1 16,3-7 1-16,0-10-2 15,0-8 0-15,0-7 0 16,0-10 0-16,0-2-1 15,0-10 0-15,0 0-2 16,3-10 1-16,4-2-1 16,4-1 0-16,-1 1 0 15,1-1 0-15,-1 4 2 16,1 9 1-16,0 12 2 16,-1 1 0-16,1 5 2 15,-1 8 0-15,1-1-1 16,0 6 1-16,-4 0-2 15,0-2 1-15,0-11-5 16,3 1 0-16,-3-9-7 0,0-13 1 16</inkml:trace>
  <inkml:trace contextRef="#ctx0" brushRef="#br0" timeOffset="121594.58">12629 7463 45 0,'-7'31'22'0,"4"1"-16"0,3-23 39 0,-4 0-43 16,4-2 0-16,-3 2 0 16,3 4 1-16,0-7-7 15,0 0 0-15,0-6-5 16,0-6 0-16,0-13-7 15,-4-9 1-15</inkml:trace>
  <inkml:trace contextRef="#ctx0" brushRef="#br0" timeOffset="121741.95">12598 7347 16 0,'28'19'8'0,"-7"-13"-15"16,-14-6 1-16,0-6 3 16,4-7 1-16</inkml:trace>
  <inkml:trace contextRef="#ctx0" brushRef="#br0" timeOffset="122090.76">12996 7673 37 0,'7'16'18'0,"-7"-13"-18"15,0-16 36-15,-3-9-35 16,-1-19 1-16,4-9 1 15,-3-9 1-15,-4-13-5 16,0 21 0-16,-4-11 3 16,4 2 0-16,4 4-1 15,6 6 0-15,1 2-1 16,6 11 0-16,4 15 0 16,4 6 0-16,3 10-3 15,0 9 0-15,-3 3-5 16,-4 7 1-16,-3 9-6 15,-11 0 0-15</inkml:trace>
  <inkml:trace contextRef="#ctx0" brushRef="#br0" timeOffset="122270.63">12845 7544 40 0,'10'10'20'0,"22"12"-22"0,-21-22 35 15,3-3-33-15,10-1 0 16,1 4-3-16,7-3 0 16,3-3-6-16,4-3 0 15,-4-10-2-15,4 0 0 16</inkml:trace>
  <inkml:trace contextRef="#ctx0" brushRef="#br0" timeOffset="122778.02">13494 6970 39 0,'7'16'19'0,"-4"22"-22"0,1-23 38 0,-4 11-35 16,0-8 1-16,-4 14 0 15,1 18 0-15,-4 6-2 16,0 16 1-16,0 10-2 16,3 3 1-16,1-16-5 15,-1-13 0-15,1-15-5 16,-5-16 0-16</inkml:trace>
  <inkml:trace contextRef="#ctx0" brushRef="#br0" timeOffset="122960.1">13102 7472 49 0,'32'28'24'0,"46"-50"-25"0,-47 10 45 16,15-7-44-16,7-9 0 15,4-7-6-15,10-8 0 16,0 11-5-16,-11-18 0 15</inkml:trace>
  <inkml:trace contextRef="#ctx0" brushRef="#br0" timeOffset="123935.6">314 9589 27 0,'-4'19'13'15,"26"-13"-4"-15,-5-6 14 0,-3 0-21 16,4 0 1-16,21-6 3 16,3-4 0-16,8-5-7 15,20-4 1-15,8 0 2 16,20-3 1-16,12 0-9 16,3 3 1-16,-14-9-7 15,-11 0 1-15</inkml:trace>
  <inkml:trace contextRef="#ctx0" brushRef="#br0" timeOffset="124296.26">462 9799 35 0,'11'6'17'0,"24"1"-8"0,-24-7 27 0,3 3-31 16,14 6 1-16,11 0 1 15,14-5 1-15,14-1-11 16,14-3 0-16,18-7 6 16,-11-5 1-16,0 3-6 15,-17-7 1-15,-11 3-8 16,-18 1 0-16,-10 2-7 16,-15 4 1-16</inkml:trace>
  <inkml:trace contextRef="#ctx0" brushRef="#br0" timeOffset="126938.12">9035 8937 44 0,'3'15'22'0,"22"4"-19"0,-18-9 23 16,4 2-26-16,3 4 0 16,-11 3 0-16,4 6 0 15,0 3 1-15,-3-3 1 16,-1-9 1-16,-3-7 0 15,0 0 0-15,0-5 1 0,0-4 0 16,4-7 0-16,-4-11-3 16,7-1 1-16,7-10-1 15,0-5 0-15,7-1-5 16,4 4 1-16,3 0-10 16,4-4 0-16,0 4-2 15,3 9 0-15</inkml:trace>
  <inkml:trace contextRef="#ctx0" brushRef="#br0" timeOffset="127328.83">9437 9159 44 0,'0'16'22'0,"14"-7"-20"0,-7-15 40 16,7 0-40-16,4-4 0 16,-1 1 0-16,1-7 0 15,0-2-4-15,-4 5 1 16,-4 0 2-16,1-2 0 16,-8-1-2-16,-3 0 1 15,-3 4-2-15,-1-1 1 16,-3 7-3-16,0 3 1 15,-3 9-1-15,3 4 1 16,0 8 0-16,0 11 0 16,3 2 1-16,4 3 1 0,4 1 1 15,3 3 1-15,3-4 0 16,4-6 1-16,4-6-2 16,0-9 0-16,-1-7-2 15,-3-6 0-15,11-6-10 16,-4-13 1-16</inkml:trace>
  <inkml:trace contextRef="#ctx0" brushRef="#br0" timeOffset="127629.51">9902 9172 35 0,'-3'34'17'0,"6"-18"-9"16,-3-16 22-16,0 0-26 15,-3-3 0-15,-1 0 3 16,-3-4 1-16,0 1-9 16,0 0 0-16,0-3 5 0,4-1 1 15,-4 4-2-15,3 0 0 16,8-4-2-16,3 1 1 16,0-1-1-16,3-2 0 15,4-1 0-15,8 1 1 16,6 2-2-16,4 1 0 15,3-1-3-15,4 4 1 16,-4 0-8-16,-7 0 0 16,4-7-7-16,-4-6 0 0</inkml:trace>
  <inkml:trace contextRef="#ctx0" brushRef="#br0" timeOffset="127870.04">10576 8444 52 0,'4'22'26'16,"-1"22"-30"-16,-3-28 44 0,-3 12-40 16,-1 13 1-16,1 22-2 15,3-7 1-15,0 13-1 16,0 13 0-16,0-1-1 15,3-12 0-15,1-16-6 0,-4-12 0 16,0-13-6 0,-4-21 1-16</inkml:trace>
  <inkml:trace contextRef="#ctx0" brushRef="#br0" timeOffset="128033.04">10386 8912 47 0,'46'22'23'0,"10"-29"-24"0,-28 1 41 47,15-3-40-47,3-7 0 0,10 13-5 0,4-4 1 0,0-2-8 0,-7 0 1 0</inkml:trace>
  <inkml:trace contextRef="#ctx0" brushRef="#br0" timeOffset="128844.57">11846 8977 57 0,'0'0'28'0,"0"10"-29"15,0-4 46-15,-3 3-46 16,-8 1 1-16,-6-1 0 0,-5 4 0 16,-2 6-2-16,-5-7 1 15,1 7-2-15,4 0 0 16,2 3 0-16,5 0 0 15,6-7 0-15,1 1 0 16,6 3 2-16,8 0 0 16,6 3 2-16,8 0 1 15,6-4 0-15,5 1 0 16,-5 0 0-16,-2-6 0 0,-5 2-1 16,-3 4 1-1,-7-6-4-15,-10-1 0 0,-4 4-8 16,-11 0 0-16,-3-7-5 15,3 0 0-15</inkml:trace>
  <inkml:trace contextRef="#ctx0" brushRef="#br0" timeOffset="129145.1">12114 8563 38 0,'11'-28'19'0,"-4"0"-16"16,-7 28 30-16,7-3-29 15,-3 0 0-15,-1 9 2 16,-3 13 0-16,0 9-8 0,-7 13 0 16,-3 18 4-16,-5 10 1 15,1 10-3-15,0 12 1 16,7 0-2-16,4-4 1 15,-1-14-1-15,1-14 0 16,6-9-2-16,-3-15 0 16,-3-13-5-16,-1-10 1 15,0-12-8-15,-6-9 1 16</inkml:trace>
  <inkml:trace contextRef="#ctx0" brushRef="#br0" timeOffset="129342.16">11836 9153 48 0,'10'13'24'0,"22"-26"-25"16,-14 13 44-16,13 0-42 16,15-6 0-16,11-4-1 15,3-2 0-15,-4-1-6 16,-6-2 1-16,-8 5-9 15,-10-2 0-15</inkml:trace>
  <inkml:trace contextRef="#ctx0" brushRef="#br0" timeOffset="129684.79">12393 9426 38 0,'-3'0'19'0,"-15"-6"-16"0,14-4 24 16,1-6-26-16,-4-5 0 0,0-8 0 15,0 1 0-15,3 0-1 16,1 0 0-16,3 6 2 15,3 0 1-15,8 6 0 16,6 7 1-16,5-4-1 16,9 4 1-16,5-1-2 15,-1-2 1-15,-3 2-8 16,-4 1 0-16,-3-7-10 16,-1 7 1-16</inkml:trace>
  <inkml:trace contextRef="#ctx0" brushRef="#br0" timeOffset="130241.65">13427 8438 40 0,'39'-12'20'0,"-29"-10"-9"15,-10 22 28-15,0 0-35 16,0 3 1-16,-3 6 0 15,-8 7 0-15,-7 9-7 16,-13 16 0-16,-5 15 5 16,-2 7 0-16,-8 21-3 15,-7 7 1-15,0 13-1 16,7 9 0-16,7-7-1 16,0 4 0-16,4-16-2 0,0-12 1 15,3-10-3-15,7-13 0 16,8-15-1-16,-1-12 0 15,11-13-3-15,7-13 0 16,7-12-5-16,4-7 0 16</inkml:trace>
  <inkml:trace contextRef="#ctx0" brushRef="#br0" timeOffset="130570.89">13518 9178 43 0,'8'0'21'0,"-8"0"-13"0,0 0 38 0,0 0-43 15,0 0 1-15,0 0 2 16,0 6 1-16,0 1-10 15,-4 5 1-15,0 7 4 16,-6 9 1-16,-1 7-4 16,-3-7 1-16,0 10-3 15,0 2 0-15,3-2 0 0,8-4 0 16,3-2-4 0,7-10 1-16,7-3-4 0,4-10 0 15,3-9-5-15,7-9 0 16</inkml:trace>
  <inkml:trace contextRef="#ctx0" brushRef="#br0" timeOffset="130827.21">13783 9423 39 0,'11'-7'19'0,"6"-8"-17"0,-13 8 33 16,-1 1-31-16,-3 6 0 15,0 0 0-15,-3 3 1 16,-4 7-7-16,-4-10 0 15,1 3 3-15,-5 6 0 0,-2 1-4 16,-1 5 1-16,1 4-2 16,2 3 0-16,5 0-3 15,3 3 1-15,0-6-1 16,10 0 0-16,8-7 0 16,3-2 1-16,7-7-3 15,4-3 1-15,3-16 1 16,-3-6 0-16</inkml:trace>
  <inkml:trace contextRef="#ctx0" brushRef="#br0" timeOffset="131426.79">13974 9473 41 0,'0'28'20'0,"0"13"-18"0,0-35 45 16,0 4-45-16,3-4 1 16,-3 0 1-16,4-3 1 15,-1-3-6-15,1-3 0 16,3-3 3-16,0-7 1 16,0 1-2-16,3-7 1 15,-3 3-3-15,1 1 0 16,-1 2-2-16,0 7 1 0,0 6-2 15,0 3 1 1,-4 3-1-16,1 4 1 0,-1-1 1 16,1-3 0-16,-1 0 1 15,1 1 0-15,-4-4 0 16,0-3 1-16,0 0 1 16,0 0 0-16,0 0-2 15,3 3 0-15,-3-3-1 16,0 0 1-16,7 3 0 15,1-3 0-15,-1 0-1 16,3 0 1-16,1 0 1 16,-1 0 0-16,4-3 0 15,1 0 0-15,-1-3 0 16,3-1 0-16,1 1 0 16,0-3 0-16,-1-1-1 15,4 4 1-15,1 0-1 16,-1 6 1-16,0 3-1 15,0 3 0-15,-3 4 0 0,-1-1 1 16,-3 0 1-16,4 4 0 16,-4-1 0-16,0 1 0 15,0 0 0-15,1-4 0 16,-1 0-6-16,0-2 0 16,0-11-8-16,-4-5 1 15</inkml:trace>
  <inkml:trace contextRef="#ctx0" brushRef="#br0" timeOffset="131862.5">14676 9821 45 0,'-18'66'22'15,"0"-3"-23"-15,18-60 39 0,0 0-37 16,0 0 1-16,0 0 0 16,-3-3 1-16,3-12-5 15,-4-10 1-15,1-7-1 16,-1-8 0-16,-3-10-4 16,0 3 1-16,0-3-4 15,3-7 1-15,1 4 0 16,6 6 1-16,5 7 2 15,-1 8 0-15,10 11 6 0,15-4 0 16,10 6 4-16,8 4 0 16,-1 2 0-16,-7 7 1 15,-3 3 1-15,-7 0 0 16,-7 3-3-16,-15 7 1 16,-13 5-3-16,-8 4 1 15,-10 0-2-15,-4 0 0 16,-3 3-4-16,0-7 1 15,3-2-6-15,4-4 1 16,3-9-6-16,8-3 0 0</inkml:trace>
  <inkml:trace contextRef="#ctx0" brushRef="#br0" timeOffset="138586.29">9296 11053 39 0,'-4'19'19'0,"-3"3"-15"16,0-9 20-16,-4 5-23 15,-10 8 1-15,-3-1 0 16,6 9 0-16,-14 4-3 16,4-1 0-16,-4 4 1 15,1-6 0-15,2-4-5 16,5-6 1-16,2-6-8 0,5-7 1 15</inkml:trace>
  <inkml:trace contextRef="#ctx0" brushRef="#br0" timeOffset="138829">9003 11063 46 0,'14'34'23'0,"11"29"-22"0,-15-44 41 0,1 6-41 15,-1 6 0-15,12 7 1 16,-1-4 0-16,7 7-4 16,-3 0 1-16,3-4-3 15,-3 1 1-15,-8-3-11 16,-3-17 0-16</inkml:trace>
  <inkml:trace contextRef="#ctx0" brushRef="#br0" timeOffset="139115.06">9497 11304 55 0,'3'10'27'0,"15"18"-26"0,-7-25 44 15,3 3-45-15,7 0 1 16,4 1-1-16,6-4 0 15,5-3-5-15,2-6 1 16,-2 2-12-16,-8-5 1 16</inkml:trace>
  <inkml:trace contextRef="#ctx0" brushRef="#br0" timeOffset="139865.19">10418 11323 42 0,'-4'13'21'0,"-3"-7"-11"0,7-12 25 0,-4-1-32 15,1 4 0-15,-11-3 0 16,-4 0 1-16,-3 12-6 16,-4-3 0-16,4 6 3 15,0 4 0-15,3 6-2 16,1 0 0-16,3-1-2 16,3 1 1-16,4 0-2 15,3 0 1-15,4-3-2 16,4-4 1-16,7-6 0 15,3-3 1-15,0-9 0 16,3 0 0-16,-3-3 2 16,1-4 0-16,-1 4 0 0,0-4 0 15,0 4 1 1,0-1 0-16,-3 4 0 0,-1 6 0 16,1 3 1-16,-1 6 1 15,-3 7 0-15,4 3 0 16,-4 6-1-16,0 3 1 15,0 0-6-15,0-9 1 16,4-3-8-16,3-3 0 16</inkml:trace>
  <inkml:trace contextRef="#ctx0" brushRef="#br0" timeOffset="140106.03">10869 11285 48 0,'-14'44'24'0,"-21"32"-25"16,24-61 43-16,-3 10-42 16,-4 10 1-16,-3 2-1 15,0-12 1-15,0 1-4 16,3-8 0-16,4-5-5 15,4-4 1-15,2-9-7 16,1-18 0-16</inkml:trace>
  <inkml:trace contextRef="#ctx0" brushRef="#br0" timeOffset="140300.38">10640 11288 42 0,'21'44'21'0,"4"22"-17"0,-15-50 35 15,1 6-36-15,3 6 1 16,-3 0 0-16,-1 1 1 16,-3-4-7-16,4-7 0 15,-4 1 2-15,0 0 0 16,0 0-7-16,0-7 0 16,4-5-9-16,-1-10 1 0</inkml:trace>
  <inkml:trace contextRef="#ctx0" brushRef="#br0" timeOffset="140511.79">11031 11517 45 0,'4'41'22'0,"-11"-6"-19"15,7-23 36-15,-4-6-39 16,1 4 1-16,3-4-2 15,-4-3 0-15,4 0-3 16,0 1 1-16,0-4-10 16,4-10 0-16,-1-18-1 15,4-3 1-15</inkml:trace>
  <inkml:trace contextRef="#ctx0" brushRef="#br0" timeOffset="140870.71">11028 11279 39 0,'7'3'19'0,"14"13"-25"0,-10-7 38 16,-1-2-32-16,4 2 0 16,4-3-3-16,7-3 0 15,3-3 2-15,4-3 1 16,-4 3-1-16,4-9 0 0,-4-1 2 16,-3 4 0-1,-4 6 3-15,-7 0 1 0,-4 0 0 16,-6 6 0-16,-1 7-2 15,-3-4 1-15,-3 1-3 16,-4-1 1-16,3 1-3 16,1-1 0-16,-1 4-2 15,1-1 1-15,3 1 1 16,3-1 0-16,1 4 2 16,6 3 0-16,5 3 2 15,-1-4 1-15,3 4 0 16,-6 3 1-16,-1-9-3 15,-10 3 1-15,-14 6-6 16,-3 3 0-16,-1-6-13 16,-10-9 1-16</inkml:trace>
  <inkml:trace contextRef="#ctx0" brushRef="#br0" timeOffset="141771.66">12520 11621 60 0,'0'47'30'0,"0"-19"-35"16,0-25 50-16,0 0-45 16,-3-6 0-16,-1-6 0 15,-3-7 1-15,3-9-1 16,-3-3 0-16,0-7 0 16,0 1 0-16,4-4 0 0,-1 4 1 15,8 6-1-15,3 6 1 16,7 3-1-16,7 6 1 15,4 4-3-15,3 9 1 16,0 3-5-16,4 3 1 16,0 4-11-16,-4-4 0 15,-3-3-1-15,-4 0 1 16</inkml:trace>
  <inkml:trace contextRef="#ctx0" brushRef="#br0" timeOffset="142132.5">12799 11646 56 0,'10'19'28'0,"19"-32"-38"16,-19 13 59-16,4-3-49 15,4-6 0-15,0-7-1 16,3-3 0-16,-7-3 1 15,-4 0 0-15,-3 0-2 16,1-3 1-16,-8 3-2 16,-4 4 0-16,-3-1-2 15,-4 3 1-15,-3 7-2 16,-3 5 0-16,-1 11 1 16,0 5 1-16,4 4 1 15,4 12 1-15,6 4 2 16,4-1 1-16,7 7 1 15,7 5 0-15,4-5-1 0,3-7 1 16,0-5-5-16,0-11 1 16,4-9-9-16,7-12 1 15</inkml:trace>
  <inkml:trace contextRef="#ctx0" brushRef="#br0" timeOffset="142431.57">13335 11687 45 0,'7'15'22'0,"-3"-18"-26"0,-1-3 38 0,-3-7-32 16,-3 1 0-16,-4-16 3 15,-4-13 0-15,-3-12-6 16,-4-1 1-16,1-12 3 15,-1-3 0-15,4 10-1 16,7 2 0-16,3 4 0 16,8 6 0-16,6 3-2 15,4 13 1-15,8 9-3 16,2 12 0-16,1 10-4 0,0 10 0 16,-4-4-10-1,-11 4 0-15</inkml:trace>
  <inkml:trace contextRef="#ctx0" brushRef="#br0" timeOffset="142629.63">13088 11426 52 0,'14'22'26'0,"11"0"-27"0,-7-15 43 15,3-1-41-15,7 0 0 16,7 0-1-16,8-2 1 0,-1 2-5 15,0-3 1 1,-7-6-11-16,4-10 1 0,-7-9-2 16,0-12 0-16</inkml:trace>
  <inkml:trace contextRef="#ctx0" brushRef="#br0" timeOffset="142822.47">13815 10922 57 0,'7'72'28'0,"-4"34"-35"15,-3-65 57-15,0 22-50 16,0 18 0-16,4 4-3 16,-4 3 1-16,-4-4-5 15,1-5 0-15,-8-10-9 16,-3-3 1-16</inkml:trace>
  <inkml:trace contextRef="#ctx0" brushRef="#br0" timeOffset="146198.87">423 9630 39 0,'0'0'19'0,"11"-3"-11"16,-4-1 20-16,11 4-25 15,-4 0 0-15,14-3 3 16,11 0 0-16,10 3-8 16,11-6 1-16,21-10 1 15,7-3 1-15,11-6-14 16,-7-6 0-16</inkml:trace>
  <inkml:trace contextRef="#ctx0" brushRef="#br0" timeOffset="146756.78">540 10044 35 0,'-11'18'17'0,"11"-11"2"0,0-7 16 16,0 0-30 0,0 0 0-16,11-3 2 0,-1-4 1 15,8 1-9-15,14-7 0 16,21 4 6-16,7-10 0 15,17-6-6-15,1-6 0 16,3-4-10-16,-10 1 0 16,-11-1-8-16,-18 4 1 15</inkml:trace>
  <inkml:trace contextRef="#ctx0" brushRef="#br0" timeOffset="147099.46">614 10288 25 0,'-4'3'12'0,"4"7"8"16,0-10 10-16,0 0-24 15,0 0 1-15,4 0 6 16,13-3 0-16,12-4-16 16,10-5 1-16,20-10 9 0,16 3 1 15,20-3-8-15,4-3 0 16,-18 0-16-16,-18 0 1 15,-17 3-3-15,-14 9 0 16</inkml:trace>
  <inkml:trace contextRef="#ctx0" brushRef="#br0" timeOffset="148030.53">222 15600 29 0,'-7'3'14'0,"21"-15"-2"0,-10 6 14 16,6-1-18-16,8 1 1 15,-7-3 4-15,10-4 0 16,7-6-17-16,25 4 1 15,14-1 10-15,14-9 0 0,0 3-6 16,7 0 0-16,1-3-7 16,-8 6 1-16,-11 0-7 15,-10 3 0-15,-10 1-5 16,-11 9 0-16</inkml:trace>
  <inkml:trace contextRef="#ctx0" brushRef="#br0" timeOffset="148300.54">363 15817 54 0,'57'3'27'0,"52"-16"-29"16,-66 1 51-16,16-1-48 0,1-3 1 16,0 1-2-16,0-1 1 15,-3 4-5-15,-8 2 0 16,-17 7-7-16,-11 3 0 16,-10-6-6-16,-11-1 1 15</inkml:trace>
  <inkml:trace contextRef="#ctx0" brushRef="#br0" timeOffset="148529.41">490 15970 54 0,'50'10'27'0,"31"-42"-31"0,-49 23 49 0,14-4-45 16,-4 1 1-16,0-1-3 16,-7 4 1-16,-3 3-6 15,-11 6 0-15,-3 3-8 16,-18 0 0-16</inkml:trace>
  <inkml:trace contextRef="#ctx0" brushRef="#br0" timeOffset="149970.21">8901 12383 40 0,'-7'19'20'0,"7"6"-13"16,0-10 20-16,0 11-24 15,0 5 1-15,-4 13 1 16,0 0 1-16,4 9-8 0,-3 10 1 15,-1 3 3-15,1 12 1 16,-4 4-2-16,-4 2 0 16,1-9-2-16,-1-9 0 15,1-19-1-15,-1-18 0 16,0-17 0-16,1-15 0 16,3-16 0-16,7-9 1 15,7 0-1-15,3-7 0 16,1-2 0-16,0 8 1 15,3 7-1-15,3 7 1 16,4-1-1-16,1 4 1 16,6 2 1-16,-7 4 0 0,4 6 0 15,-4 9 1-15,-4 7 0 16,-2 9 0-16,-1 3-1 16,0 7 1-16,0 9-2 15,-3-10 1-15,-4 1-4 16,3-4 0-16,-3-6-8 15,0-12 1-15</inkml:trace>
  <inkml:trace contextRef="#ctx0" brushRef="#br0" timeOffset="150314.07">9447 13101 42 0,'4'-6'21'0,"-1"6"-25"0,-3 0 34 16,0-3-30-16,-3-4 0 15,-8 1 0-15,1 6 1 16,-8-3-1-16,-7 6 0 16,1 3 0-16,3 4 1 15,-4 12-2-15,4-4 1 16,3 8-3-16,7 5 1 15,8-3-1-15,3 0 0 16,0-3-1-16,11-3 1 16,3-6 1-16,0-7 1 15,0-5 1-15,0-4 0 16,4 0 0-16,-1-7 1 0,1 1-4 16,0-6 1-16,-1-4-7 15,-3-3 1-15</inkml:trace>
  <inkml:trace contextRef="#ctx0" brushRef="#br0" timeOffset="150732.37">9754 13380 42 0,'-7'19'21'0,"-7"-16"-20"0,11-6 38 15,-1-7-37-15,1-2 1 16,-1-1 0-16,1-5 1 16,-1-11-5-16,4-5 1 15,0 9 2-15,0-7 1 16,4 4-1-16,6 3 0 0,1 6-1 16,3 4 1-16,3 5-4 15,1 4 1-15,0 6-4 16,3-3 0-16,0 6-8 15,0-3 1-15,0 0-4 16,-3-3 0-16</inkml:trace>
  <inkml:trace contextRef="#ctx0" brushRef="#br0" timeOffset="150975">10160 13186 48 0,'-7'37'24'0,"7"-12"-26"0,0-15 46 16,0-1-44-16,0-3 0 15,-4 4-2-15,4-1 1 16,0 1-4-16,0-7 1 15,0 0-10-15,0-12 0 16</inkml:trace>
  <inkml:trace contextRef="#ctx0" brushRef="#br0" timeOffset="151139.19">10082 12944 34 0,'15'25'17'16,"2"-12"-19"-16,-10-10 21 0,4 3-30 16,-1-6 1-16,8-6-7 15,-11-3 1-15</inkml:trace>
  <inkml:trace contextRef="#ctx0" brushRef="#br0" timeOffset="151560.1">10467 13032 45 0,'18'13'22'0,"10"-1"-23"0,-18-12 44 16,8-3-40-16,7 0 0 15,6 3 0-15,1 0 1 16,-4 3-6-16,-6 0 1 16,-5 0 2-16,-3 7 1 15,-3-7-3-15,0 9 1 0,-8 1-4 16,-6 6 1 0,-5-1-2-16,-2 8 1 0,-4 5-1 15,-4-9 1-15,0 3 0 16,4 0 1-16,4 3 2 15,3 0 1-15,3 1 1 16,4-4 1-16,7-3 0 16,4 0 1-16,6-7-1 15,5-5 1-15,-5-4-4 16,-3-6 1-16,1-6-12 16,-1-7 0-16,-4 1-2 15,-6-4 1-15</inkml:trace>
  <inkml:trace contextRef="#ctx0" brushRef="#br0" timeOffset="151741.78">10573 13333 56 0,'17'19'28'0,"15"-16"-39"0,-18-6 60 16,7-3-50-1,8-1 0-15,-1 1-6 0,0 3 0 16,-3-3-4-16,-4 2 0 16</inkml:trace>
  <inkml:trace contextRef="#ctx0" brushRef="#br0" timeOffset="152835.94">12252 13054 67 0,'4'16'33'0,"-4"9"-36"16,0-22 58-16,-4 13-56 15,-3-4 1-15,-4 7-1 16,-3 0 0-16,0-4-1 16,-4 1 1-16,1 0-3 15,-4-1 1-15,0 4-2 16,3-3 0-16,0-7 0 15,4-2 1-15,4-1 1 16,10 0 0-16,7 0 1 16,7 1 1-16,10 2 2 15,8 4 0-15,7 2 0 16,0 1 0-16,-7 0-1 0,-4 2 1 16,-11 8-1-16,-13-8 0 15,-11 7-6-15,-11 1 1 16,-10 2-10-16,0-9 1 15</inkml:trace>
  <inkml:trace contextRef="#ctx0" brushRef="#br0" timeOffset="153240.78">12495 12775 44 0,'15'19'22'0,"-12"43"-17"16,1-43 33-16,-4 6-37 15,-4 13 1-15,1 9 1 16,-1 9 1-16,-3 4-5 16,0-4 0-16,-4-5 3 15,1-11 0-15,3-8-2 16,0-7 1-16,7-10-2 15,0-5 1-15,3-10-2 16,4-3 1-16,0 0-1 16,4-1 0-16,-1 1 1 15,1 3 0-15,0 0 0 16,3 0 0-16,3 0 1 16,4 3 1-16,-3 4-1 15,-4 5 1-15,0 1-1 0,-3 3 1 16,0-1-1-16,-1 1 0 15,1 3-5-15,-1-7 1 16,1 1-10-16,3-10 0 16</inkml:trace>
  <inkml:trace contextRef="#ctx0" brushRef="#br0" timeOffset="153469.67">12926 13427 47 0,'-4'50'23'0,"-6"-18"-20"16,10-29 34-16,-4 3-37 16,1-3 0-16,3 0-6 15,0 0 0-15,0-3-3 16,3-12 1-16,-3-16-6 15,-3-4 1-15</inkml:trace>
  <inkml:trace contextRef="#ctx0" brushRef="#br0" timeOffset="153619.44">12774 13142 36 0,'18'28'18'0,"10"-9"-21"0,-17-16 33 16,3 3-31-16,3 0 0 15,1 1-11-15,3-1 1 16,0-6 7-16,-3 0 0 16</inkml:trace>
  <inkml:trace contextRef="#ctx0" brushRef="#br0" timeOffset="154247.53">13296 13506 48 0,'0'28'24'0,"0"-3"-28"0,0-22 47 15,0 0-42-15,0-3 1 0,0-6 0 16,0-4 1 0,0-15-3-16,-3-19 0 0,-4-9 2 15,0-16 1-15,0-3-1 16,-4 0 0-16,4-3-1 16,3-4 0-16,4 13-1 15,7 10 1-15,8 18 0 16,2 13 0-16,8-6-3 15,3 12 1-15,-3 16-5 16,-4 12 1-16,-10 13-12 16,-8 3 1-16</inkml:trace>
  <inkml:trace contextRef="#ctx0" brushRef="#br0" timeOffset="154429.64">13120 13368 47 0,'17'6'23'0,"19"-3"-22"0,-22-3 33 15,7 0-34-15,11-3 0 16,7 0-9-16,-1-4 1 16,1 1-1-16,-7 0 0 15</inkml:trace>
  <inkml:trace contextRef="#ctx0" brushRef="#br0" timeOffset="154669.22">13688 12863 52 0,'3'81'26'0,"-34"13"-27"15,27-59 44-15,4 12-43 16,0 9 0-16,4 13-1 16,-4-9 0-16,3-4-3 15,1-9 1-15,-4-15-7 16,0-20 0-16,0-2-5 16,-7-14 0-16</inkml:trace>
  <inkml:trace contextRef="#ctx0" brushRef="#br0" timeOffset="154835.13">13331 13189 43 0,'-3'12'21'0,"21"10"-14"0,-8-12 38 15,8-4-42-15,7 7 1 16,6-4 0-16,8-6 1 16,18-3-8-16,2-3 1 15,5-3-1-15,-8-1 0 16,-10 1-13-16,-14-6 0 0</inkml:trace>
  <inkml:trace contextRef="#ctx0" brushRef="#br0" timeOffset="156617.15">8946 14584 34 0,'-14'-25'17'0,"7"6"-11"0,0 13 17 16,7 3-19-16,-3 3 0 15,-1 6 4-15,-3 7 1 16,4 2-11-16,-1 7 1 16,1 16 6-16,-5 6 1 0,1 12-3 15,-3 10 0-15,-1 19-2 16,-3 9 0-16,0-3-1 16,0-6 0-16,-7-4 0 15,3-18 0-15,0-19-1 16,4-10 0-16,4-12 0 15,3-16 1-15,7-9-2 16,7-6 1-16,7-7-2 16,4-3 1-16,3 1-1 15,7-4 1-15,-7 0 0 16,7 6 0-16,-7 7 1 16,4 2 0-16,-7 10 1 15,-4 4 1-15,0 8-1 16,-3 4 0-16,-1 6-2 15,1 3 0-15,-1 1-5 16,-3-1 0-16,0-3-6 16,1-6 1-16</inkml:trace>
  <inkml:trace contextRef="#ctx0" brushRef="#br0" timeOffset="156919.71">9239 15381 31 0,'28'3'15'0,"4"-19"-11"0,-25 16 22 16,0-3-23-16,-3 0 0 0,-8 0 1 15,4-4 0-15,-10 7-6 16,-4 0 1-16,0 4 3 16,-4 8 1-16,0 10-4 15,1 6 1-15,-1-3-3 16,4 4 1-16,3 2 0 15,4-6 0-15,4-3 1 16,3-6 0-16,3-10 2 16,8-6 1-16,3-6 0 15,4-1 1-15,-1-11-3 16,4-11 1-16,-3-5-12 16,7-7 1-16</inkml:trace>
  <inkml:trace contextRef="#ctx0" brushRef="#br0" timeOffset="157250.94">9599 15516 46 0,'-7'9'23'0,"-4"-56"-22"0,8 31 36 16,-1-3-35-16,1-3 0 15,-1-3 3-15,1 0 1 16,-1 3-6-16,4 7 0 0,4-1 5 16,3 3 0-16,7 7-2 15,4 0 1-15,3 0-5 16,7-1 1-16,-7 1-7 15,7 3 1-15,1 0-12 16,6-7 1-16,0-5-1 16,0 5 0-16</inkml:trace>
  <inkml:trace contextRef="#ctx0" brushRef="#br0" timeOffset="157461.79">10058 15331 55 0,'0'40'27'0,"0"14"-37"15,0-36 57-15,0 1-47 0,0-6 1 16,0-4-1-16,0 4 1 16,0-7-3-16,0 0 0 15,0-6-7-15,3-12 0 16,4-13-6-16,-3-10 0 15</inkml:trace>
  <inkml:trace contextRef="#ctx0" brushRef="#br0" timeOffset="157654.07">10047 14961 41 0,'11'18'20'0,"3"-2"-20"15,-11-16 31-15,4 3-31 16,0-3 1-16,4 0-5 16,3 0 0-16,0-3-6 15,4 0 1-15,-4 3-3 16,-3-3 1-16</inkml:trace>
  <inkml:trace contextRef="#ctx0" brushRef="#br0" timeOffset="158074.81">10407 15045 48 0,'14'22'24'0,"4"-22"-26"0,-11 0 50 16,7 0-48-16,11 3 1 16,10-3-1-16,7 0 1 15,1 3-2-15,-5 1 1 16,-9 2 0-16,-8 3 0 16,-4 4-1-16,-3 2 0 15,-6-2-2-15,-12 6 0 16,-7 3-1-16,-6 9 1 0,-8 4-1 15,-3 5 1-15,0 4 0 16,-1 0 0-16,5-6 1 16,3-1 1-16,3-5 0 15,7-1 1-15,4-6 0 16,7-6 0-16,7-3 0 16,11-4 1-16,3-5-4 15,0-4 0-15,0-3-9 16,1-10 1-16</inkml:trace>
  <inkml:trace contextRef="#ctx0" brushRef="#br0" timeOffset="158301.79">10414 15440 58 0,'14'10'29'0,"25"-39"-32"0,-21 23 55 16,13-3-52-16,12-1 1 15,3-2-6-15,3-4 1 16,-3 4-10-16,-4-4 0 16,-14 3-3-16,-7 1 0 15</inkml:trace>
  <inkml:trace contextRef="#ctx0" brushRef="#br0" timeOffset="158930.99">12093 15042 55 0,'11'16'27'0,"-4"-10"-29"0,-7-6 53 0,0 6-49 16,0 1 0-16,-4 2 1 15,-3 7 1-15,-3-1-6 16,-4 1 1-16,-1 6 2 16,-6 0 0-16,4 0-3 15,-4 3 0-15,6-3-1 16,1-6 1-16,4-1-1 16,3 1 1-16,0-4 0 15,7 1 1-15,7-4 0 16,7 4 1-16,7 3 0 15,4-1 1-15,-1 1 0 16,-3 3 0 0,-10 9-2-1,-14 3 1-15,-12 4-5 16,-9-4 1-16,-8-3-9 16,7-6 0-16,4-9-3 0,-4-4 0 15</inkml:trace>
  <inkml:trace contextRef="#ctx0" brushRef="#br0" timeOffset="159247.1">12485 14421 58 0,'-14'3'29'0,"10"35"-41"0,4-16 60 0,-3 9-48 16,-1 19 1-16,-3 19-1 16,4 4 1-16,-5 17-3 15,1 5 0-15,-3 11 1 16,3-2 0-16,-4-7-3 15,8-19 0-15,-1-18-5 16,1-16 1-16,-1-13-6 16,-3-18 0-16</inkml:trace>
  <inkml:trace contextRef="#ctx0" brushRef="#br0" timeOffset="159441.07">12178 15224 40 0,'18'28'20'0,"17"-3"-19"0,-21-22 32 15,7 1-32-15,7-1 0 16,11-6-1-16,3-4 1 16,8 1-5-16,-1 0 1 15,-6-4-9-15,-5-5 1 0</inkml:trace>
  <inkml:trace contextRef="#ctx0" brushRef="#br0" timeOffset="159742.1">12675 15450 35 0,'-3'0'17'0,"3"-25"-18"16,3 12 23-16,-3-3-22 16,0-6 0-16,0 0 3 15,0 1 1-15,0-1-2 16,0 0 1-16,4 6 2 16,6 0 1-16,5 4-1 15,6 2 1-15,7 4-2 16,7 0 0-16,-3 6-3 0,0 0 0 15,-4 0-6-15,-3-3 1 16,-4-7-11-16,-4 4 0 16</inkml:trace>
  <inkml:trace contextRef="#ctx0" brushRef="#br0" timeOffset="160054.97">13533 14453 59 0,'0'15'29'0,"0"32"-32"0,0-28 50 0,0 6-47 16,-4 10 1-16,-14 15-1 15,-6 6 0-15,-15-2 0 16,-14 18 0-16,-3 15 0 16,-11 11 0-16,7 11-2 15,10-5 1-15,4-1-4 16,7-9 0-16,4-18-5 16,11-14 0-16,6-11-6 15,7-23 0-15</inkml:trace>
  <inkml:trace contextRef="#ctx0" brushRef="#br0" timeOffset="160447.28">13543 15299 40 0,'14'13'20'0,"0"-4"-16"0,-10-9 31 0,-1 6-33 16,4 1 1-16,-7-4-1 16,-3 6 1-16,-1 4-5 15,-3 2 1-15,0 11 2 16,-3 2 0-16,-4-9-4 15,0 3 1-15,-1 3-2 16,5-3 1-16,-1 3-1 16,4-3 1-16,4-4 0 15,6-2 0-15,4-7 1 16,4-2 1-16,-4-4-2 16,3-3 0-16,5-3-1 15,-1-4 0-15,3-2-6 0,1-3 0 16</inkml:trace>
  <inkml:trace contextRef="#ctx0" brushRef="#br0" timeOffset="160717.54">13794 15503 38 0,'28'-9'19'0,"7"-10"-16"0,-28 13 34 15,4-1-32-15,-1 4 1 16,-3 0 1-16,0 3 1 16,1 3-11-16,-5 0 0 15,-3 4 6-15,-7 2 1 16,-4 7-3-16,-6-13 0 15,-4 0-2-15,-1 3 0 16,-2 4-2-16,-1-1 1 16,0 4-1-16,4 2 1 0,0 4-1 15,3 3 1-15,4 3 0 16,4 0 1-16,6-3 0 16,8-9 0-16,10-1 0 15,0-6 0-15,4-6-5 16,-1-9 1-16,4-7-8 15,-3-9 0-15</inkml:trace>
  <inkml:trace contextRef="#ctx0" brushRef="#br0" timeOffset="161214.21">13991 15512 49 0,'11'16'24'0,"-4"9"-25"0,-4-22 42 16,-3 0-41-16,4 1 1 16,-4-4-1-16,0 0 0 15,3-7-1-15,1 1 1 16,-1-3 0-16,-3 9 1 16,4-7-1-16,-4 7 1 15,4-3-1-15,3 0 1 16,0 3 0-16,0 3 0 15,0-6 0-15,0 6 0 16,-4-9-1-16,1 9 0 0,-1-3 0 16,-3 0 0-16,4 0-1 15,-1-3 1-15,-3 3-1 16,4 3 0-16,3 0 0 16,-3-3 0-16,3 0-1 15,0 0 1-15,0 0 0 16,3 3 1-16,-3-3 0 15,0 0 0-15,4 4 0 16,0-4 0-16,-1 0 0 16,1 0 0-16,6 3 0 15,1 0 0-15,0 3-1 16,-1 3 1-16,1 4-2 16,0 0 1-16,-1-1-3 15,4 1 1-15,1-4-10 16,2-6 0-16,-3-9-1 0,4-4 1 15</inkml:trace>
  <inkml:trace contextRef="#ctx0" brushRef="#br0" timeOffset="161618.76">14651 15839 44 0,'10'78'22'0,"-17"-3"-28"0,4-56 45 16,-1 0-36-16,1-7 0 16,3 1 1-16,0-4 1 15,-4-2-6-15,1-1 0 16,-4-3 4-16,0-16 0 0,0-5-3 16,0-14 1-16,3-5-3 15,0-10 1-15,1 0-3 16,3-4 1-16,0-2 0 15,3 6 0-15,5 6 1 16,6 4 0-16,7 15 2 16,11 0 0-16,10 3 1 15,0 3 1-15,1 4-1 16,-1 2 1-16,-7 4-1 16,-7 0 0-16,-3 3-1 15,-11 6 1-15,-14 3-1 16,-7 7 1-16,-7 2-1 15,-18 4 1-15,-7 0-7 16,-10 6 0-16,-14-6-8 16,-8-7 1-16</inkml:trace>
  <inkml:trace contextRef="#ctx0" brushRef="#br0" timeOffset="164515.63">9391 16801 44 0,'-4'38'22'0,"1"-4"-18"0,3-21 22 0,-4 9-26 16,-3 6 0-16,-17 16-1 15,-1 9 0-15,-7 7 0 16,-3 9 0-16,0 0-4 16,-1 6 0-16,5-12-7 15,6-4 1-15</inkml:trace>
  <inkml:trace contextRef="#ctx0" brushRef="#br0" timeOffset="164786.67">9109 17030 29 0,'7'32'14'0,"0"27"-15"0,-4-43 19 16,4 3-16-16,4 3 1 16,-7-4-4-16,6 1 1 15,1-6-7-15,-1-4 0 16,1-9 0-16,3-3 0 16</inkml:trace>
  <inkml:trace contextRef="#ctx0" brushRef="#br0" timeOffset="165102.37">9497 17014 58 0,'-11'19'29'0,"22"-3"-39"15,-4-13 64-15,7 0-50 16,4 0 0-16,3-3-1 16,7 0 1-16,7-9-6 15,11 0 0-15,4-1 0 0,-5 1 0 16,-2 2-14-16,-8-2 1 15,-3 0-3-15,-8-7 0 16</inkml:trace>
  <inkml:trace contextRef="#ctx0" brushRef="#br0" timeOffset="165567.26">10283 17083 58 0,'8'4'29'0,"-16"-14"-36"0,5 10 55 0,-1-3-48 16,-6 3 0-16,3 3 0 15,-4 3 0-15,-6 4 0 16,-1 6 0-16,-3 2 0 15,0-2 1-15,-1 3-1 16,5 3 1-16,6 0-2 16,4-3 1-16,7-1-1 15,4 1 0-15,6-3 0 16,4 0 0-16,4-10-1 0,-4-3 1 16,-3-6 0-1,-1-7 0-15,4-2 1 0,1-1 0 16,-1 1-1-16,0 2 1 15,0 7 0-15,-4 3 0 16,-3 7 0-16,1 5 1 16,2 4-1-16,-3-1 1 15,4 14-1-15,-1-11 0 16,1 4-2-16,0 0 0 16,-1-6-7-16,8-10 0 15,-1-3-6-15,8-6 0 16</inkml:trace>
  <inkml:trace contextRef="#ctx0" brushRef="#br0" timeOffset="165791.75">10820 17080 55 0,'0'10'27'0,"-14"18"-30"16,10-19 49-16,-3 7-44 15,3-3 0-15,-6 5 0 16,-4 7 0-16,-7 10-3 16,-4 3 1-16,0-7-1 15,4-3 1-15,3-6-6 16,8-9 0-16,3-4-11 16,7-9 1-16</inkml:trace>
  <inkml:trace contextRef="#ctx0" brushRef="#br0" timeOffset="166018.09">10612 17008 29 0,'21'13'14'0,"14"40"2"0,-24-34 10 16,-1 3-21-16,4 0 1 16,0 0 1-16,1 0 0 15,-5 3-9-15,-3 0 0 16,0 0 6-16,0 3 1 0,0-3-4 15,-3-3 1-15,3-3-5 16,0 0 1-16,4-7-7 16,-1-5 0-16,4-7-6 15,0-10 0-15</inkml:trace>
  <inkml:trace contextRef="#ctx0" brushRef="#br0" timeOffset="166212.29">11014 17237 46 0,'0'35'23'0,"-7"30"-22"15,7-52 41-15,0 3-41 16,0-4 1-16,-4 4-1 16,4-4 0-16,-3 1-5 15,-1-7 0-15,4-6-5 16,0 0 1-16,4-12-7 0,3-13 1 15</inkml:trace>
  <inkml:trace contextRef="#ctx0" brushRef="#br0" timeOffset="166573.76">11074 17090 33 0,'21'22'16'0,"14"3"-9"0,-21-22 25 16,7 0-31-16,4-3 1 15,3-3 4-15,-3 0 0 0,-4-4-5 16,0 4 0-16,-3 0 4 16,-4-3 1-16,-3 3-2 15,-1 3 1-15,-6 6-3 16,-8 0 1-16,1 1-3 16,-4 2 0-16,-4 4-3 15,-3-4 1-15,0 0-2 16,0 4 0-16,3-1 1 15,4 4 0-15,4 0 2 16,6 3 0-16,4-1 3 16,7 8 0-16,0-4 2 15,-3-4 0-15,-4-2-1 16,0 0 0-16,-3 9-3 16,-8-3 0-16,-10 0-12 15,-7-10 0-15,-7-6-5 16,3-9 1-16</inkml:trace>
  <inkml:trace contextRef="#ctx0" brushRef="#br0" timeOffset="167127.07">12569 17629 53 0,'-10'31'26'0,"6"-27"-27"16,1 2 48-16,-1-3-46 15,1-3 1-15,-1-3 0 16,1-3 1-16,3-10-4 0,-4-6 1 16,4-6 1-16,-3-4 1 31,-1-12-2-31,4 7 1 16,0 5 0-16,7 7 1 15,4 3-2-15,6 7 0 16,5 5-2-16,-1 7 1 15,0 3-4-15,0 3 0 16,0 0-12-16,0 1 1 0,1-8-1 16,-5-2 0-16</inkml:trace>
  <inkml:trace contextRef="#ctx0" brushRef="#br0" timeOffset="167533.29">12749 17513 53 0,'-3'19'26'0,"10"-10"-29"15,0-6 53-15,0 1-47 16,7-8 0-16,4 4 3 15,3-6 0-15,4-6-8 16,-1-4 1-16,-2-3 4 16,-1 3 0-16,-4-2-2 0,-6-1 0 15,-8 0-4-15,-6 0 1 16,-4 7-2-16,-7 2 1 16,-4 10-2-16,0 10 0 15,1-1 0-15,-1 13 0 16,4 3 2-16,3 3 1 15,8 7 0-15,3-4 0 16,7 4 1-16,7-1 0 16,4-9-3-16,3-6 0 15,-3-10-8-15,3-5 0 0,0-17-1 16,4-9 0-16</inkml:trace>
  <inkml:trace contextRef="#ctx0" brushRef="#br0" timeOffset="167847.25">13229 17654 39 0,'4'19'19'0,"3"-10"-22"16,-7-9 38-16,0-6-35 16,3-6 1-16,-3-7 3 15,-3-6 1-15,-1-13-4 16,-3-6 1-16,0-12 2 15,0-7 0-15,-4-9 0 16,1-13 0-16,6 4-2 16,4 12 1-16,4 0-2 0,3 3 0 15,7 9 0-15,7 7 0 16,7 9 0-16,4 10 1 16,0 15-3-16,0 16 1 15,-8 13-5-15,-2 0 0 16,-12 8-9-16,-3 8 0 15,-17 2-3-15,-4 7 1 16</inkml:trace>
  <inkml:trace contextRef="#ctx0" brushRef="#br0" timeOffset="168028.31">13021 17400 55 0,'4'13'27'0,"24"-10"-32"16,-18-3 55-16,12 3-50 15,2 0 1-15,8-3 0 16,7 0 0-16,7 0-4 16,0 0 1-16,-4 0-5 15,-3-3 0-15,-8-6-9 16,-6-13 0-16</inkml:trace>
  <inkml:trace contextRef="#ctx0" brushRef="#br0" timeOffset="168239.92">13688 16898 63 0,'-7'54'31'0,"7"62"-39"0,0-85 55 15,0 22-48-15,0 13 0 16,-7 22-4-16,3 9 0 15,-3 4-3-15,0 5 1 16,0-21-10-16,7-7 1 16</inkml:trace>
  <inkml:trace contextRef="#ctx0" brushRef="#br0" timeOffset="171916.98">1009 5776 23 0,'7'12'11'16,"-14"-21"-3"-16,7 9 11 0,0 0-14 16,0 0 0-16,0 0 6 15,0-6 0-15,0 6-12 16,0 0 1-16,0 0 8 15,7 6 1-15,-7-3-3 16,4 0 1-16,-4 0-4 16,0-3 1-16,7 3-4 15,-4-6 1-15,-3 3-7 16,7-3 0-16,-7-3-10 16,4-7 0-16</inkml:trace>
  <inkml:trace contextRef="#ctx0" brushRef="#br0" timeOffset="172263.22">1298 5453 42 0,'0'22'21'0,"0"3"-2"16,0-19 26-16,0 0-40 16,7-3 0-16,-3 4 1 15,3-4 0-15,3 0-9 16,1 3 0-16,0-6 3 15,-1 0 0-15,-3 0-7 16,-3 0 1-16,-4 0-8 16,-4 0 0-16,-3-6-4 15,-3 6 0-15</inkml:trace>
  <inkml:trace contextRef="#ctx0" brushRef="#br0" timeOffset="173058.3">1108 6108 41 0,'0'10'20'0,"3"5"-14"15,-3-15 35-15,7 0-39 0,-7 0 1 16,4-3 0 0,3 0 1-16,3-6-6 0,-2 5 1 15,-5-11 3-15,8-1 0 16,-1-3-1-16,4 4 0 16,-3-4-1-16,0-3 0 15,-1 3 0-15,4-3 0 16,4 0-1-16,-1 3 0 15,-2 4-1-15,2-1 1 16,-6 3-2-16,-1 4 0 16,1 6 0-16,0 0 0 0,-4 3 0 15,3 6 0-15,1 3 0 16,-4-5 0-16,-4 5 1 16,8 0 0-16,-4 1 0 15,-3-1 1-15,3-6 0 16,-7 4 0-16,10-14 2 15,-3-2 0-15,7-1 1 16,4-8 1-16,3 2 0 16,7-3 0-16,4 0-2 15,-4 4 1-15,-6-4-3 16,-1 6 0-16,-4-2-12 16,-6-1 1-16,-1 0-1 15,-20-3 0-15</inkml:trace>
  <inkml:trace contextRef="#ctx0" brushRef="#br0" timeOffset="174303.17">1644 5406 13 0,'21'-25'6'0,"-17"-19"7"15,3 31 5-15,-7 1-11 16,0-4 0-16,0 3 3 16,0 1 1-16,0-1-13 15,0 1 0-15,0-4 9 0,-7-3 1 16,7 7-4-16,-4-1 0 16,-6-6-2-16,-1 4 0 15,-7-1-1-15,-13 7 0 16,-5-1-1-16,12 7 0 15,-15 3 0-15,0 3 1 16,0 4-1-16,-3 2 0 16,-8 3 0-16,5 10 1 15,2 7-1-15,-6-1 1 16,-1 6-1-16,8 1 0 0,3-4-2 16,8 10 1-16,-5-3-1 15,15-1 0-15,0 1-1 16,0 3 1-16,10-4 0 15,1-5 1-15,-4 2 0 16,-1 4 0-16,5-4 1 16,3-6 0-16,-4 4 1 15,8-1 0-15,-4-3 0 16,7 4 0-16,0-1 0 16,0-3 0-16,7 4 0 15,-4-1 0-15,-3 0-1 16,7-12 0-16,-3 3 0 15,-4 3 0-15,0 3 0 16,7 1 0-16,-4-1 0 16,8-6 0-16,7 3-1 15,-8-6 0-15,8 6 0 0,-4 0 1 16,11-3-1-16,-4-3 0 31,11 3-1-31,-4-4 1 16,4-5 0-16,-1-4 0 15,5-5 0-15,2-8 0 16,-2-2 0-16,2-6 1 16,1-7-1-16,0 6 1 15,-7-2 0-15,7-4 0 16,-1 0 0-16,-6-3 1 0,0 9-1 16,3-9 1-16,-10 1-1 15,0 2 0-15,-1 3 0 16,4-6 0-16,-6 0-1 15,6-3 1-15,-10 0 0 16,3-3 0-16,-4 3-1 16,-3 0 1-1,8-19 0 1,-5 6 0-16,1 4-1 16,-4 5 1-16,-3-5-1 15,3-1 1-15,-11-9-1 16,4 4 1-16,-7-10 0 15,-7 6 0-15,7-3 0 16,-10 3 0-16,3 3 0 16,-4 3 0-16,-3 4 0 0,-4-4 0 15,-3 4-1-15,-11 2 1 16,-14 4-7-16,-3 6 1 16,0-3-5-16,-1 0 1 15</inkml:trace>
  <inkml:trace contextRef="#ctx0" brushRef="#br0" timeOffset="186239.98">17311 4302 31 0,'7'0'15'0,"-4"0"-2"0,-3 0 16 15,0 3-25-15,0 3 1 0,-3 7 0 16,-4-1 0-16,-4 7-7 16,-10 0 0-16,-7-6 4 15,-7 12 0-15,-4 6-4 16,-4 0 1-16,-2 10-2 15,-5 9 1-15,4 4-1 16,11 15 0-16,0-4 0 16,7 11 1-16,3-14 1 15,7-8 0-15,8-4 0 16,6-12 1-16,11 2-1 16,11-15 1-16,10-6-1 15,11-3 1-15,3-10-1 16,8-3 1-16,-1-12 1 15,0-10 0-15,-3-9 0 16,-7 6 1-16,-11-13-1 16,-7 4 1-16,-7 6-1 15,-6 0 1-15,-12 6-1 0,-10 3 0 16,-11 4-1-16,-3 6 1 16,-4 6-1-16,-3 0 0 15,0 6-1-15,-1-3 0 16,8 3-1-16,3 10 1 15,11-4-5-15,7-5 0 16,7 2-6-16,7-9 1 16</inkml:trace>
  <inkml:trace contextRef="#ctx0" brushRef="#br0" timeOffset="186628.66">17508 4873 34 0,'0'-3'17'0,"4"12"-11"15,-4-9 26-15,0-6-31 16,-4-1 0-16,-6 1-1 15,-4 0 1-15,-4 0-2 16,4 6 1-16,-4 6 0 16,-3 3 1-16,3 13-1 15,1-3 0-15,-1 6 0 16,1 3 0-16,2 4-1 0,5-4 1 16,6-3-2-16,11-3 1 15,4-13 0-15,3-9 0 16,4-3-1-16,3-16 1 15,0 4-1-15,-3 2 1 16,-1-3-5-16,-10-2 1 16,0-1-6-16,-3-6 1 15</inkml:trace>
  <inkml:trace contextRef="#ctx0" brushRef="#br0" timeOffset="187393.71">17935 4885 39 0,'-7'6'19'0,"18"-6"-17"15,-15 0 35-15,-6 0-36 16,-4 0 1-16,-4 0-1 16,-10 4 1-16,-1 2-3 15,-2 0 1-15,-5 7 1 0,8-4 0 16,0 7-2-16,7 6 0 16,3 0 0-16,4 0 0 15,7-4-1-15,7-2 1 16,11 0-1-16,3-7 0 15,3-9 1-15,1-6 0 16,0 3 0-16,-1-10 0 16,1 4 0-16,0-4 0 15,-4-2-1-15,3 5 1 16,-3 1 0-16,1-1 0 16,-1 4 0-16,0 0 1 15,0 3 0-15,-4 6 0 0,1 0 1 16,-4 6 0-16,0 4 0 15,-3 3 0 1,-1-1-1-16,4 1 0 0,0 3 0 16,4-4 0-16,3-2 0 15,0 0 0-15,0-4 0 16,4-3 0-16,-1-6 0 16,5-6 0-16,-1-10 0 15,4-6 1-15,-1-3 0 16,1-6 0-16,3-10 1 15,0-9 1-15,1-19-1 16,-1-3 1-16,-7-7-1 16,-7-11 1-16,-7-5-3 15,-3 1 1-15,-8 10-4 16,-3 8 1-16,-7 14-2 16,0 2 1-16,-4 23-1 0,1 21 1 15,-1 22 0 1,0 22 0-16,8 32 3 0,-1 21 0 15,4 20 1-15,7 24 1 16,7-9-1-16,4-3 1 16,6-25-7-16,8-22 0 15,3-25-6-15,-3-13 1 16</inkml:trace>
  <inkml:trace contextRef="#ctx0" brushRef="#br0" timeOffset="187845.44">19604 4816 54 0,'-11'13'27'0,"4"-10"-39"0,4 3 53 16,-4-12-42-16,-4 6 1 16,-3 0-4-16,-7 12 0 15,-4 7 3-15,4 9 0 16,-4-12-3-16,8 6 1 16,-1 3-2-16,11-6 1 15,10-3-1-15,15-7 1 16,3-9-2-16,0-3 1 0,1-6-5 15,-1-10 0-15</inkml:trace>
  <inkml:trace contextRef="#ctx0" brushRef="#br0" timeOffset="188145.13">19883 5083 44 0,'0'-10'22'0,"-22"-52"-27"15,15 33 44-15,-7-8-38 16,-10-26 0-16,-5-3 0 16,1-18 1-16,0 5-2 0,3-12 0 15,4 10 0-15,10-10 1 16,15 12-1-16,10 20 1 15,7 12-1-15,7 12 1 32,18 13-12-32,-7 19 1 15,-14 3-3-15,-8 10 0 16</inkml:trace>
  <inkml:trace contextRef="#ctx0" brushRef="#br0" timeOffset="188314.58">19590 4581 58 0,'-4'16'29'0,"32"-16"-28"0,-6 0 57 0,13 0-58 15,11 0 1-15,7 3-6 16,0 3 1-16,0-6-8 16,-8 0 1-16,-9 3-7 15,-15 7 1-15</inkml:trace>
  <inkml:trace contextRef="#ctx0" brushRef="#br0" timeOffset="189182.31">21287 5130 44 0,'-4'9'22'0,"4"-9"-24"0,0-6 34 16,-3-3-32-16,-1-20 1 15,-3-5 2-15,0-10 0 0,0-3-3 16,-4-10 0-16,-3-2 1 16,0 9 1-16,0-7-3 15,0 1 1-15,0 2-2 16,3 14 1-16,4 2-1 16,4 4 1-16,3-1 0 15,7 1 1-15,3 5 1 16,4 1 1-16,4 3 0 15,14 6 1-15,14 0 0 16,10 4 0-16,15-4-1 16,10-3 1-16,-7 3-1 15,-4 7 0-15,1-7-4 16,-8 3 0-16,-10 7-8 16,-10 2 0-16,-12 7-6 15,-13 7 1-15</inkml:trace>
  <inkml:trace contextRef="#ctx0" brushRef="#br0" timeOffset="189469.8">21400 4700 46 0,'-4'6'23'0,"8"4"-20"0,-4-10 41 0,3 6-43 16,-3-6 1-16,0 0 0 15,4 0 0-15,3-9-3 16,3 2 1-16,4-2 0 16,11-4 0-16,7 4-4 15,7-3 1-15,-4 2-10 16,-3 7 0-16,-11-6-3 15,-7 9 1-15</inkml:trace>
  <inkml:trace contextRef="#ctx0" brushRef="#br0" timeOffset="189752.96">21819 5089 59 0,'4'0'29'0,"-4"6"-36"0,3-3 60 15,1 1-53-15,-1 2 1 16,4 0-6-16,-3 4 1 16,3-4-11-16,-3-3 1 0</inkml:trace>
  <inkml:trace contextRef="#ctx0" brushRef="#br0" timeOffset="190356.2">22659 4349 36 0,'-11'19'18'0,"8"18"-6"0,3-37 15 0,0 13-25 16,-4-1 1-16,1 20 2 15,-1-4 0-15,4 10-6 16,0 15 1-16,4 19 3 16,-1-3 1-16,1 0-3 15,-1-12 1-15,1-14-6 16,-1-11 1-16,-3-17-6 15,-3-5 1-15,-4-13-7 0,-4-16 0 16</inkml:trace>
  <inkml:trace contextRef="#ctx0" brushRef="#br0" timeOffset="190594.14">22239 4430 56 0,'14'7'28'0,"22"-14"-28"0,-22 7 53 0,14-3-50 15,21-12 0-15,29-10 1 16,17 3 1-16,11-10-9 16,17 1 1-16,-3-4-2 15,-10 7 1-15,-26 9-13 16,-13 7 0-16,-29 9-2 15,-14 6 0-15</inkml:trace>
  <inkml:trace contextRef="#ctx0" brushRef="#br0" timeOffset="190968.86">23061 4976 59 0,'-3'0'29'0,"-1"13"-33"0,4-10 59 16,4 0-54-16,-1 0 1 0,4 0-4 15,0 3 1-15,-3-6-5 16,-1 4 0-16,-3-4-11 15,-3-4 0-15</inkml:trace>
  <inkml:trace contextRef="#ctx0" brushRef="#br0" timeOffset="194272.92">24218 5114 36 0,'14'31'18'0,"-3"-21"-8"0,-11-7 19 16,3 6-27-16,-3 4 1 15,-3 3-2-15,-1-4 1 16,1 1-6-16,-1-7 1 16,4-6-6-16,-3-9 1 15,3-4-5-15,0-12 0 16</inkml:trace>
  <inkml:trace contextRef="#ctx0" brushRef="#br0" timeOffset="194677.4">24158 4860 21 0,'0'-19'10'0,"11"22"2"0,-4 1 13 0,3 2-23 16,1 0 1-16,3 0 2 15,4-2 0-15,3-1-7 16,7-3 1-16,7 0 4 16,4 0 0-16,0 0-3 15,0-3 1-15,10 3-2 16,-3 3 1-16,-4-3 0 15,-3 6 0-15,-11-3 0 16,-6 6 0-16,-8-9 1 16,-11 4 0-16,-6 2 0 15,-8 3 1-15,1 1-3 16,-5 5 1-16,-2-2-1 16,3-7 0-16,3-6 0 15,4 10 0-15,0 2 0 16,7 1 1-16,4 5 0 15,3-2 0-15,7 3 3 0,7 9 0 16,4-12 0 0,-4-4 1-16,0 4-1 0,-3 0 1 15,-8 3-2-15,-10-1 1 16,-14 11-8-16,-11-7 1 16,-6 0-10-16,-8-7 1 15</inkml:trace>
  <inkml:trace contextRef="#ctx0" brushRef="#br0" timeOffset="195052.49">25979 4409 47 0,'-11'9'23'0,"0"10"-19"15,4-10 36-15,4 19-37 16,-4 7 0-16,-4 18 1 0,1 10 0 16,-1 15-6-16,0-6 0 15,1-3 0-15,-1-3 0 16,4-12-7-16,0-11 0 16,4-14-7-16,-4-4 1 15</inkml:trace>
  <inkml:trace contextRef="#ctx0" brushRef="#br0" timeOffset="195428.98">25813 4986 23 0,'32'6'11'0,"38"25"5"16,-42-28 10-16,15 0-23 15,2-3 0-15,1-6 2 16,4 0 0-16,-1-4-7 15,-7-2 1-15,-6 3 3 16,-8-1 1-16,-7 13-2 16,-7-3 0-16,-7-3-1 15,-14 3 0-15,-7-3 0 16,-7 3 0-16,3 0-1 16,-3-3 0-16,-4 9-2 15,-3 10 0-15,0 12-3 16,3 0 0-16,4 10 0 0,7 0 1 15,11-7 0 1,6 0 0-16,11-15 5 0,4-10 0 16,10-6 4-16,0-12 0 15,0 2 0-15,-6-12 0 16,-8-3-4-16,-14-3 1 16,-11 3-10-16,-10 0 1 15</inkml:trace>
  <inkml:trace contextRef="#ctx0" brushRef="#br0" timeOffset="196209.23">27799 5070 55 0,'3'3'27'0,"-6"29"-32"16,-1-23 52-16,-3 1-47 15,-3-1 0-15,-4 10-1 0,-4-7 1 16,0 4-1-16,1 0 1 16,-1-1-2-16,4 7 1 15,3 0-2-15,4 0 1 16,4 6-1-16,6-9 0 15,8 0 1-15,10 0 1 16,7-13 1-16,1-12 1 0,2 0 1 16,-3-4 1-1,1-6 0-15,-5-2 0 0,-2-1-2 16,-5-3 1-16,-3 3-6 16,-3 7 1-16,-1-1-3 15,-2 7 1-15,-8 6-2 16,-4 9 1-16,0 4 0 15,-3 2 1-15,0 4 2 16,4 9 1-16,-4 1 1 16,7 8 1-16,7-2 2 15,0 5 1-15,7 8 2 16,7 2 0-16,-3-6 1 16,-1-4 1-16,-6 7-2 15,0-12 1-15,-11-1-3 16,-7-2 0-16,-8-7-2 15,-2-6 0-15,-11-10-2 0,6 0 1 16,1-9-1 0,0-12 1-16,0-7-1 0,0 0 1 15,0-3-1-15,6-9 1 16,5 0-1-16,6 2 1 16,4-2-1-16,7 9 0 15,8 6-4-15,-1 4 1 16,10 6-10-16,12-7 0 15</inkml:trace>
  <inkml:trace contextRef="#ctx0" brushRef="#br0" timeOffset="196524.81">28243 5155 41 0,'-7'-3'20'0,"4"6"-18"16,3-3 28-16,0 0-30 16,3-6 1-16,-3-4-1 15,7-2 1-15,0 2 0 16,8 1 0-16,2-1 1 15,8 1 0-15,-4 0-3 16,11 2 1-16,7 4-5 16,-1 3 0-16,1 0-8 15,-3 6 0-15,-1-2-1 0,-3 2 1 16</inkml:trace>
  <inkml:trace contextRef="#ctx0" brushRef="#br0" timeOffset="196780.08">28776 5086 37 0,'7'-10'18'0,"-3"4"-20"0,-4 6 39 16,-4 0-36-16,-6 6 1 16,-8 1 0-16,-3 5 0 0,-4 1-3 15,0-4 1-15,-3 10 1 16,0 6 1-16,0 6-2 16,-1 1 0-16,8-1 0 15,7-6 0-15,4 0-1 16,10-12 1-16,7-1-1 15,10-8 1-15,4-4 0 16,1-7 1-16,-1-2-1 16,0-4 1-16,0 1-6 15,-3-10 0-15,-1-6-8 16,-2 9 1-16</inkml:trace>
  <inkml:trace contextRef="#ctx0" brushRef="#br0" timeOffset="197140.19">28850 5240 40 0,'11'53'20'0,"-4"-31"-21"0,-4-19 32 16,1 0-31-16,-1 0 0 16,-3-3 1-16,0 0 1 15,4-3-2-15,-4-3 0 16,0-4 0-16,0 10 1 15,3 0-2-15,1 7 0 16,0-1-1-16,3 3 0 16,3 7 0-16,1 3 0 15,-1 0-1-15,4-1 1 16,11-8 1-16,0-1 1 0,3-6 2 16,0-3 0-16,0-3 1 15,1-6 1-15,-1-4-1 16,0 1 1-16,-3-7-1 15,0-9 0-15,-8 0-4 16,-3-4 0-16,-7 4-12 16,-7-3 0-16,-3-1 0 15,-1-2 0-15</inkml:trace>
  <inkml:trace contextRef="#ctx0" brushRef="#br0" timeOffset="197861.14">30596 5042 44 0,'4'28'22'0,"-4"16"-9"0,0-34 22 15,-4 8-34-15,-3 11 0 0,-3 5-1 16,3-6 0-16,0-9-6 15,0 3 0-15,3-16-8 16,-3-12 0-16</inkml:trace>
  <inkml:trace contextRef="#ctx0" brushRef="#br0" timeOffset="198026.39">30554 4766 30 0,'28'25'15'0,"-3"22"-25"15,-11-34 15-15,11 6-15 16,0 6 1-16</inkml:trace>
  <inkml:trace contextRef="#ctx0" brushRef="#br0" timeOffset="198325.87">30776 5274 26 0,'11'-6'13'0,"7"-16"-18"0,-11 9 26 16,3-2-24-16,1 5 1 15,3-6-8-15,0 1 0 0,0-7 9 16,0 3 1-16,-3 7-4 31,88-39 4-31,-177 89 1 16,99-38 1-16,0 13 5 15,4-7 1-15,-4 19 2 16,-3 6 1-16,-1 4-5 16,1-4 0-16,-4 0-3 15,0-5 0-15,0-8-12 16,1-11 0-16</inkml:trace>
  <inkml:trace contextRef="#ctx0" brushRef="#br0" timeOffset="202004.06">17110 6193 42 0,'0'0'21'0,"7"-10"-14"15,-7 10 22-15,0-6-25 16,-4 0 0-16,-3 3 3 16,-3 3 0-16,-4 3-9 0,-8 3 0 15,-2 7 5-15,-1 2 0 16,0 10-2-16,1 4 1 16,2 8-3-16,1 1 1 15,7 3-1-15,4 6 0 16,6-3-1-16,8-7 0 15,10-9-3-15,14-2 1 16,4-4-9-16,6-4 1 16,5-21-3-16,-1-6 1 0</inkml:trace>
  <inkml:trace contextRef="#ctx0" brushRef="#br0" timeOffset="202258.4">17300 6447 37 0,'11'-22'18'0,"10"-9"-13"0,-14 21 32 0,0 1-34 16,0-1 1-16,0 4 2 15,-3 0 1-15,-4 6-9 16,0-7 0-16,0 7 5 16,-4 0 1-16,-3 0-3 15,-3 0 1-15,-1 7-3 16,-3 2 0-16,0 7-1 16,3 0 1-16,1 2-1 15,3 1 1-15,3 3-1 16,8-6 1-16,6-4-1 15,4-5 1-15,0-4-3 16,0-10 1-16,4-2-8 16,3-4 1-16,0-5-4 0,4-7 1 15</inkml:trace>
  <inkml:trace contextRef="#ctx0" brushRef="#br0" timeOffset="202722.83">17501 6337 33 0,'4'16'16'0,"10"15"-9"0,-7-25 27 15,0 1-31-15,0 2 1 16,-3 0 2-16,3 1 0 16,-4-1-8-16,1 1 0 0,-1-4 4 15,1-3 1 1,-1 0-3-16,4-3 0 0,0 0-1 16,1 0 0-16,-1 0 0 15,0 0 0-15,-4-3 0 16,1 0 1-16,-4 3-1 15,7-3 1-15,0 3 0 16,0 0 1-16,0 0-2 16,0 3 0-16,0 0 1 15,0 0 0-15,0 3-1 16,0 1 0-16,4-1 0 16,-1 0 1-16,1-3-1 15,3 1 1-15,0-4-1 16,0 0 1-16,0-4 0 15,0-2 0-15,4-3 1 16,0 2 0-16,-4-2 0 16,4 0 0-16,-4 2 0 15,0 7 1-15,-4 4-1 16,1-1 1-16,3 3-1 0,-3 3 0 16,-1 1-1-16,8-1 1 15,-8-3-2-15,5-2 1 16,6 2-6-16,0-3 0 15,11 0-8-15,-1-3 1 16</inkml:trace>
  <inkml:trace contextRef="#ctx0" brushRef="#br0" timeOffset="203129.81">18302 6785 41 0,'-3'76'20'0,"-12"-1"-20"16,12-62 31-16,-1-1-28 15,1-3 0-15,-1-9 2 16,1-6 0-16,-1-9-7 16,1-7 1-16,-1-7 4 15,4-8 0-15,-3-13-3 16,-1 9 1-16,1-9-4 15,-1-4 1-15,4 4-4 16,4 3 1-16,3-3-2 16,7 12 0-16,7 10 1 15,7 6 0-15,4 6 4 16,3 10 0-16,1 3 3 0,2 3 1 16,-9 6 1-16,-5 7 0 15,-6 6 0-15,-11 3 0 16,-11 6-2-16,-3 0 0 15,-3 0-3-15,-11-9 0 16,-4 0-5-16,-3-10 1 16,-8 1-5-16,12-4 1 15</inkml:trace>
  <inkml:trace contextRef="#ctx0" brushRef="#br0" timeOffset="203400.71">18718 5886 47 0,'-3'68'23'0,"-11"27"-23"15,10-61 46-15,-3 13-46 16,-3 19 0-16,-1 3 0 15,4 0 0-15,3-3-2 16,4-13 1-16,4-9-5 16,3-13 1-16,0-6-6 15,0-3 0-15,0-12-4 16,4-20 1-16</inkml:trace>
  <inkml:trace contextRef="#ctx0" brushRef="#br0" timeOffset="203732.03">18796 6553 47 0,'21'35'23'0,"14"-16"-25"0,-20-19 47 16,6-3-45-16,3-4 1 0,5-5-2 15,-8-4 0-15,-7-3 0 16,0-6 1-16,-3 6-2 15,-4-6 1-15,-7 3-3 16,-4 4 1-16,-6 5-1 16,-5 10 1-16,1 6-1 15,0 6 1-15,4 10 1 16,-4 6 0-16,6 7 2 16,8-10 1-16,4 6 1 15,10-3 0-15,0 0-1 16,4-3 1-16,-4-3-4 15,0-7 0-15,7-2-10 16,7-10 1-16</inkml:trace>
  <inkml:trace contextRef="#ctx0" brushRef="#br0" timeOffset="203940.12">19554 6441 25 0,'-3'28'12'0,"-11"3"-6"0,7-21 12 16,-7 5-16-16,-7 10 1 15,-8-9 0-15,-10 3 1 16,4 6-6-16,3 3 1 16,8-3 0-16,3-6 1 15,6-6-9-15,5-10 1 16</inkml:trace>
  <inkml:trace contextRef="#ctx0" brushRef="#br0" timeOffset="204331.66">19382 6588 35 0,'28'53'17'0,"14"-59"-19"16,-31 9 27-16,-1 3-26 15,1 1 1-15,0 2-2 16,-1 0 0-16,-3 1 0 16,0 2 0-16,0-5-6 15,-3-4 1-15,-1-3-1 16,1-6 0-16,-1-4-1 16,1 1 1-16,-1-1 3 15,1 1 0-15,-1 3 5 0,5-1 1 16,-1 4 3-16,0 3 0 15,-4 3 3-15,1 7 0 16,-1 2 2-16,1 4 1 16,-1 3-1-16,1 3 0 15,-1-3-2-15,1-1 0 16,-4 7-3-16,3-9 1 16,1-3-5-16,-4-7 1 15,0-6-5-15,0 0 0 16,0-13-8-16,3-12 0 15</inkml:trace>
  <inkml:trace contextRef="#ctx0" brushRef="#br0" timeOffset="204705.67">19703 6215 21 0,'31'-10'10'0,"19"-43"-8"16,-33 34 8-16,8 7-11 16,10-13 0-16,1-10-4 15,-5-3 1-15,1 1 4 16,-7-13 1-16,-7 6-3 16,-4 9 1-16,-4 7 1 15,1 6 1-15,-4 6 1 0,-4 10 0 16,-3 19 0-16,0 12 0 15,-3 16-2-15,-1-1 1 16,1 23-1-16,-1 3 1 16,1 22 2-16,3 9 1 15,3-3 0-15,1-3 1 16,3-6-1-16,0-10 1 16,0-19-3-16,0-18 0 15,0-13-6-15,0-16 1 0,-3-15-7 16,-4-6 1-1</inkml:trace>
  <inkml:trace contextRef="#ctx0" brushRef="#br0" timeOffset="204888.51">19823 6494 22 0,'14'19'11'0,"21"-1"-1"0,-17-14 16 0,10 2-23 16,11-3 0-16,-1 3 1 15,5-6 0-15,6 0-7 16,8-9 0-16,-8 3-5 16,0-1 1-16,-3-5-3 15,-3-4 0-15</inkml:trace>
  <inkml:trace contextRef="#ctx0" brushRef="#br0" timeOffset="205082.46">20560 6372 22 0,'-4'34'11'0,"-3"13"-2"0,4-31 18 16,-1 15-25-16,-6-3 1 15,-8 19 0-15,-3 7 1 16,-4 5-6-16,0 10 1 16,-3-6 2-16,4-3 0 15,2-13-6-15,5-13 0 16,6-15-5-16,1-16 0 0</inkml:trace>
  <inkml:trace contextRef="#ctx0" brushRef="#br0" timeOffset="205247.33">20193 6488 22 0,'28'9'11'0,"25"60"-3"15,-35-60 13-15,-1 13-19 16,1 10 1-16,0 5 0 15,-4-5 1-15,0-1-8 16,0 0 1-16,0-2-5 16,-3-11 1-16</inkml:trace>
  <inkml:trace contextRef="#ctx0" brushRef="#br0" timeOffset="205817.93">21872 5873 28 0,'7'-13'14'0,"4"13"0"15,-11 0 19-15,0 0-25 16,0 0 1-16,-4 0 3 15,1 7 1-15,-4 8-17 0,-4 4 1 16,1 22 10-16,-1 9 0 16,0 19-7-16,4 22 0 15,0 25-3-15,0-3 1 16,4-10-5-16,-1-8 0 16,4-20-9-16,0-25 0 15,-7-22 0-15,0-15 1 16</inkml:trace>
  <inkml:trace contextRef="#ctx0" brushRef="#br0" timeOffset="206027.78">21516 6607 49 0,'25'28'24'0,"28"-15"-20"16,-36-13 48-16,11 0-49 15,1-4 1-15,-1-5-2 16,4-7 1-16,10-3-8 16,7-6 0-16,1-9-8 15,3-7 0-15,0-9-5 16,-4-3 0-16</inkml:trace>
  <inkml:trace contextRef="#ctx0" brushRef="#br0" timeOffset="207018.83">22232 5986 37 0,'11'-41'18'0,"10"22"-11"0,-21 19 30 0,7 3-35 15,-4 10 1-15,-3 12 0 16,0-3 0-16,-3 12-5 16,-4 17 1-16,-7 11 1 15,0 14 0-15,-1 24-1 16,5-12 1-16,-1 3-1 16,1-16 0-16,-1-12-1 15,4-13 1-15,0-13 1 16,4-11 0-16,-1-11-1 15,4-5 0-15,4-10-1 16,3-10 1 0,10-15-2-16,1 9 0 15,-1 1 0-15,1 2 1 16,-4 1-1-16,0 5 1 16,0 11 0-16,1 2 0 15,-5 0 2-15,-3 4 0 16,0-1 0-16,0 3 1 15,0 4-1-15,-3 0 1 16,-1 0-2-16,-3-4 1 16,4 7-4-16,-1-3 1 15,5-4-7-15,-1-2 1 0</inkml:trace>
  <inkml:trace contextRef="#ctx0" brushRef="#br0" timeOffset="207392.01">22528 6782 47 0,'11'22'23'0,"7"-15"-21"15,-8-11 43-15,8-2-46 16,3-3 1-16,4-4 0 15,-4-2 0-15,0-4-1 16,-3-3 1-16,-4 0-1 16,-7 9 1-16,-4-6-3 15,-6 4 1-15,-4 2-1 0,-4 10 0 16,-3 3 0-16,0 3 0 16,0 13 0-16,0 9 1 15,7 3 1-15,3 4 1 16,4 5 2-16,7 1 0 15,7-4 0-15,8-5 1 16,6-7-2-16,7-4 0 16,0-8-7-16,-6-10 0 15,-1-10-7-15,-7-2 0 0</inkml:trace>
  <inkml:trace contextRef="#ctx0" brushRef="#br0" timeOffset="208099.7">24391 5945 42 0,'0'13'21'0,"7"56"-16"16,-7-60 35-16,0 13-39 0,-3 16 0 15,-4 9 1 1,-4 18 0-16,0 23-3 0,1 6 1 16,-1 0 0-16,4-6 0 15,0-16-4-15,4-15 1 16,-1-16-8-16,1-23 0 15,-1-5-3-15,-3-19 0 16</inkml:trace>
  <inkml:trace contextRef="#ctx0" brushRef="#br0" timeOffset="208277.84">24084 6644 34 0,'21'13'17'0,"32"3"-13"15,-39-13 29-15,8 0-33 16,9-3 1-16,12 3-1 16,6-3 0-16,0-3-3 15,4-3 1-15,11-1-9 16,-8-2 0-16</inkml:trace>
  <inkml:trace contextRef="#ctx0" brushRef="#br0" timeOffset="208506.17">24850 6610 41 0,'-25'38'20'0,"-17"62"-20"0,31-75 31 15,-17 19-31-15,-7 9 0 16,3 10-1-16,7-4 0 15,0-5-2-15,4-10 1 16,4-13-8-16,6-12 0 16,4-10-2-16,-7-21 1 15</inkml:trace>
  <inkml:trace contextRef="#ctx0" brushRef="#br0" timeOffset="208656.91">24550 6754 28 0,'7'50'14'0,"21"-21"-27"15,-17-20 26-15,-1 3-23 16,4-12 0-16</inkml:trace>
  <inkml:trace contextRef="#ctx0" brushRef="#br0" timeOffset="209090.52">24913 7218 46 0,'-21'28'23'0,"10"-18"-28"0,11-16 47 15,0-7-42-15,4-3 0 16,-1-15-1-16,-3-7 1 16,0-6-2-16,0-3 0 0,-3 0-2 15,-1-3 0-15,1-6-2 16,-1-1 0-16,4 10-2 15,4 10 1-15,3 5 2 16,7 13 0-16,7 4 3 16,11 2 0-16,-4 10 4 15,0 9 0-15,-10 7 1 16,0 6 1-16,-4 3-1 16,-7 3 0-16,-7 3-2 15,-7 0 0-15,-4 4-4 16,4-10 0-16,-14-4-6 15,3-8 0-15</inkml:trace>
  <inkml:trace contextRef="#ctx0" brushRef="#br0" timeOffset="209494.64">25199 6836 41 0,'11'15'20'0,"17"-15"-22"0,-18-3 38 16,4-6-36-16,1 9 0 16,2-3 1-16,-3-4 1 15,0-2-3-15,-3-4 1 0,0-2 0 16,-4-4 1-16,-7 0-2 15,-4 0 1-15,-3 4-4 16,-4 2 1-16,1 4-3 16,-8 9 0-16,1 6 1 15,-1 6 0-15,0 10 2 16,4 0 1-16,4 7 2 16,6 5 1-16,4 4 2 15,4-7 1-15,6-3-2 16,4-3 1-16,4-3-3 15,3-6 0-15,4-7-9 16,0-9 1-16,-1-9-2 16,4-7 1-16</inkml:trace>
  <inkml:trace contextRef="#ctx0" brushRef="#br0" timeOffset="209796.23">25834 6716 35 0,'-14'29'17'0,"-53"-10"-24"0,49-19 34 16,1 0-30-16,-1 3 1 15,-3 3-2-15,3 3 0 16,0 1 6-16,4-4 0 0,4 3 0 15,3 7 0-15,7 0 3 16,7 6 0-16,0 0 1 16,0 0 0-16,3 0-2 15,-3 3 0-15,-7-7-8 16,-3 8 0-16,-8-1-9 16,-13-7 1-16</inkml:trace>
  <inkml:trace contextRef="#ctx0" brushRef="#br0" timeOffset="210307.22">26995 6902 56 0,'3'3'28'16,"-6"-3"-38"-16,-1-3 52 0,-3 3-42 15,-4 0 1-15,-3 0-2 16,-3 6 1-16,3 6-3 15,-1 4 0-15,5 3-2 16,6 9 0-16,1-3-4 16,6 0 1-16,8-3-3 15,3-6 0-15,7-10 2 16,7-9 1-16,1-10-1 16,-1-5 0-16,4-17 3 15,-4-6 0-15</inkml:trace>
  <inkml:trace contextRef="#ctx0" brushRef="#br0" timeOffset="210561.43">27450 7087 52 0,'17'0'26'0,"-38"-60"-40"0,14 32 61 0,-7-16-47 16,-7-16 0-16,0-15 0 15,-4-7 0-15,0-8 0 16,4-1 0-16,3 0 0 16,8 12 1-16,6 13 0 15,8 16 0-15,-1 13-1 16,11 15 0-16,8 9-6 16,2 13 1-16,-2 6-9 15,-5 7 0-15</inkml:trace>
  <inkml:trace contextRef="#ctx0" brushRef="#br0" timeOffset="210743.87">27178 6691 61 0,'4'16'30'0,"27"-7"-34"0,-13-9 54 15,0 0-50-15,10-3 0 16,11 0-2-1,3 0 0-15,0 0-4 0,-3 0 1 16,-4 0-12-16,-6-4 0 16</inkml:trace>
  <inkml:trace contextRef="#ctx0" brushRef="#br0" timeOffset="211294.99">29069 7174 39 0,'-4'-56'19'0,"-20"-48"-19"0,24 67 22 16,-4-13-22-16,-3-10 1 15,0-9 0-15,4-3 0 16,3 0-1-16,7 3 0 15,3 0 1-15,11 15 1 16,0 4 0-16,8 10 0 16,2 14-1-16,5 5 1 0,-5 11-3 15,-6 4 1-15,-7 12-10 16,-11 10 1-16,-11 3-3 16,-6 3 0-16</inkml:trace>
  <inkml:trace contextRef="#ctx0" brushRef="#br0" timeOffset="211479.02">28942 6961 49 0,'0'19'24'0,"3"3"-23"16,8-19 48-16,7 0-48 16,3 0 1-16,11 0-1 15,3 1 1-15,4-1-5 16,-1-3 1-16,1-3-5 15,-3-4 1-15,-5-2-10 16,-2-7 0-16</inkml:trace>
  <inkml:trace contextRef="#ctx0" brushRef="#br0" timeOffset="211673.56">29341 6876 27 0,'0'35'13'0,"10"24"-5"0,-6-46 11 16,3 6-16-16,3 3 1 15,1 0 3-15,3 3 0 0,0-6-9 16,4-7 1-16,-1-6 5 16,1-6 1-16,0-6-4 15,3-6 1-15,0-4-7 16,0 0 1-16,-3-6-8 16,-4-9 0-16</inkml:trace>
  <inkml:trace contextRef="#ctx0" brushRef="#br0" timeOffset="211987.68">29757 7043 34 0,'7'31'17'0,"0"-3"-11"15,-4-22 24-15,1-2-29 16,0-1 0-16,-4-3 0 15,7-7 1-15,0-2-3 0,-4-7 0 16,1-2 1-16,3-4 1 16,0-3-1-16,0-4 1 15,3 1-2-15,1-3 1 16,3 9-1-16,0 9 1 16,4 1-1-16,0 2 0 15,-1 13 0-15,1 10 1 16,-4 6-1-16,4 0 1 15,-8-1-2-15,1 4 0 16,-1-3-9-16,1-3 1 16</inkml:trace>
  <inkml:trace contextRef="#ctx0" brushRef="#br0" timeOffset="212498.22">30473 6854 44 0,'18'4'22'0,"-15"8"-28"16,-3-9 36-16,-3-3-31 15,-8 3 0-15,-10 4-2 16,-4-1 0-16,-3 7 1 16,0 2 1-16,3 1-3 15,-7 3 0-15,8-1 0 16,-5 4 1-16,12 0 1 15,10 7 0-15,3-1 1 16,8-3 1-16,6-6-1 16,11-4 1-16,8 4-1 15,6-9 1-15,4-10 0 0,3-10 0 16,-3-12 0-16,0-9 0 16,7-13 0-16,-1-12 0 15,1-20 0-15,-3-11 1 16,-12-14 0-16,-6-5 0 15,-11-14 1-15,-10 33 0 16,-8-7 0-16,-10 6 0 16,-7 19-1-16,0 3 0 15,-8 13-1-15,-6 12 1 0,-7 19 0 16,0 19 1-16,-1 22 0 16,4 6 0-16,8 28 0 15,9 19 1-15,12 13-1 16,10 3 0-16,7-4-4 15,7-2 1-15,4-4-5 16,3-25 1-16,0-6-6 16,-7-15 0-16</inkml:trace>
  <inkml:trace contextRef="#ctx0" brushRef="#br0" timeOffset="212873.64">30279 6456 38 0,'21'25'19'0,"18"13"-18"0,-25-29 34 15,7 1-35-15,7 5 1 16,4-2-1 0,10 3 1-16,-6-7-2 0,3-6 1 15,6 0-3-15,-2 4 0 16,-4-4-4-16,-1 0 0 15,-2 3-4-15,-8 0 1 16,-3-2-2-16,-8-1 1 16,-3-6 4-16,0 6 0 0,-3 6 6 15,0 7 1-15,-1 6 6 16,-3 6 1-16,0-6 3 16,-3 6 0-16,-1 3-1 15,1 1 1-15,-1-1-3 16,1-6 0-16,-4-9-7 15,3-3 1-15,1-7-7 16,-4-6 0-16,4-6-6 16,-4-7 1-16</inkml:trace>
  <inkml:trace contextRef="#ctx0" brushRef="#br0" timeOffset="213262.37">30956 6651 22 0,'21'9'11'0,"8"-40"-4"0,-22 28 16 16,3-1-20-16,1 1 0 16,3 3 1-16,4 0 0 15,-1 7-6-15,1-11 1 16,-4 4 3-16,7 0 0 16,7-3-2-16,4 3 0 31,3 3-1-31,-3-6 0 15,-7 0-1-15,-4 3 1 16,-3 0 0-16,-4 0 1 16,0 0 0-16,-4 0 0 15,-2 0 1-15,-5 0 1 0,-3 0-1 16,-7 6 1-16,-4 4-2 16,-10 6 1-16,-3 5-2 15,-1 8 1-15,0-1-3 16,4 0 0-16,7 3-2 15,3 1 1-15,4-10-1 16,7 3 0-16,7-13-2 16,4-8 0-16,3-14 1 15,4-2 0-15</inkml:trace>
  <inkml:trace contextRef="#ctx0" brushRef="#br0" timeOffset="213819.86">31415 6873 28 0,'10'38'14'0,"8"-7"-11"16,-11-28 29-16,0 4-31 0,7-1 0 15,-3-3 1-15,-1-3 0 16,1-3-3-16,0-3 1 16,-1-7 0-16,4-3 1 15,0-2 0-15,4 5 0 16,3-3-1-16,4 4 1 15,-7 6 0-15,10 2 0 16,7 4-1-16,7 4 1 16,1 2-2-16,-1 0 0 15,0-6-1-15,1-9 0 16,-4-1-3-16,3-12 0 0,-7-6-4 16,-3-3 1-16,0-4 0 15,-4 20 0-15,0-4 2 16,-3-3 0-16,0 3 6 15,-4 3 0-15,0 1 6 16,0 2 1-16,-3 7 1 16,-4 0 0-16,-14 9-1 15,-7 0 0-15,-4-6-3 16,-14-4 1-16,-10-2-4 16,0 9 1-16,3-3-1 15,4 6 0-15,3 6 0 16,8-2 1-16,6-4 1 15,11 9 0-15,11 7-1 16,13 13 1-16,8-4-1 16,-4 16 1-16,8 3-2 15,-1 0 1-15,-11 3-3 16,-9 0 0-16,-15 7-3 0,-11-17 0 16,-21-8-9-16,-28-10 0 15,-21-19 0-15,-18-13 0 16</inkml:trace>
  <inkml:trace contextRef="#ctx0" brushRef="#br0" timeOffset="-214417.3">17014 7761 45 0,'8'15'22'0,"-16"42"-14"15,8-35 22-15,0 0-30 16,4 12 0-16,0 1-2 15,-4-4 1-15,0-3 0 16,0-9 1-16,3-3-1 16,-3-10 0-16,0-6 0 15,7-12 0-15,0 2-1 0,0 4 0 16,4 0-4 0,6 6 0-16,1 3-4 0,0 3 1 15,3 7 0-15,-3 2 0 16,-1 1 2-16,-3-7 0 15,4 4 5-15,-4 3 1 16,4-4 3-16,-1 1 1 16,1-1 2-16,-4-6 1 15,0-2 1-15,0-11 0 16,0-2 0-16,1-7 1 16,-1-6-2-16,0-6 0 15,0 0-9-15,0 3 1 0,0 3-8 16,0-3 0-16</inkml:trace>
  <inkml:trace contextRef="#ctx0" brushRef="#br0" timeOffset="-214086.12">17568 8030 56 0,'-14'25'28'0,"21"-18"-31"15,0-7 52-15,4 0-48 16,3-7 1-16,4-2-1 16,3-10 1-16,0 4-4 15,0-1 1-15,-3-3 1 16,-4-3 0-16,-7 0-2 0,-7 0 1 16,-7 3-3-16,-7 7 1 15,0 9-1-15,-4 12 1 16,0 4 0-16,1 12 0 15,-1 6 2-15,11 4 0 16,7-1 2-16,7-3 0 16,7-2 0-16,11-4 0 15,10-6-4-15,4-7 1 16,0-6-12-16,-4-9 0 16</inkml:trace>
  <inkml:trace contextRef="#ctx0" brushRef="#br0" timeOffset="-213663.37">19650 8134 49 0,'24'16'24'0,"26"2"-24"0,-36-14 36 16,4-1-37-16,3 0 1 15,0-9-3-15,0-1 1 16,0-5 2-16,-3-7 0 16,0-12-2-16,-1-1 1 15,-3 1-8-15,0-10 1 16,-3 0-5-16,3 10 1 0</inkml:trace>
  <inkml:trace contextRef="#ctx0" brushRef="#br0" timeOffset="-213305.83">20137 8112 48 0,'0'44'24'0,"3"-16"-22"16,1-22 43-16,-4-3-44 16,0 1 0-16,0-4-1 15,7-7 1-15,7-5-2 16,-4-4 1-16,4 0 0 16,4-2 1-16,-4 2-2 15,4-3 1-15,0 0-2 0,-4 4 0 16,0 5-2-16,0 4 0 15,-4 6 0-15,1 6 0 32,3 10 0-32,0 0 0 15,-3-1 2-15,-1 7 0 16,1-6 2-16,0 3 0 16,-1-7-2-16,4-5 0 15,4-7-9-15,7-10 0 16</inkml:trace>
  <inkml:trace contextRef="#ctx0" brushRef="#br0" timeOffset="-212675.27">20930 7504 35 0,'36'15'17'0,"-1"26"-8"15,-25-22 23-15,1 15-32 16,-4-5 1-16,-3 11 2 15,-4 10 1-15,-4 1-4 16,-3 5 1-16,0 4 3 16,3-7 1-16,4-9 0 15,0-6 0-15,0-7-1 16,0-12 0-16,0-7-2 16,-3-5 1-16,-4-4-3 0,-4-6 1 15,-6-7-3-15,-5-2 1 16,-9-1-2-16,-1-3 0 15,0 4-1 1,-3-4 1-16,10 10-1 0,4 6 1 16,0 6 0-16,0 10 1 15,3-1 1-15,8 7 1 16,2 4 0-16,8 2 1 16,0 3 0-16,8-3 0 15,6-6 0-15,10-3 0 16,8 0 1-16,7-3 0 0,7-7 0 15,10-6 1-15,4 7-1 16,-7-17 1-16,-7-5-2 16,-11-10 1-16,1-3-1 15,-8-4 0-15,-4-2-2 16,-6-7 1-16,-4 1-1 16,-7 9 1-16,-7-1-2 15,0 11 0-15,-3 2-1 16,-4 6 0-16,-4 17 0 15,-3 8 0-15,0 11 0 16,3 8 0-16,4-3 1 16,4 16 1-16,3-18 1 15,7-1 0-15,3-3 1 16,4-3 0-16,1-3-1 16,6-10 1-16,7-6-7 15,0 4 1-15,4-14-8 16,-4-12 0-16</inkml:trace>
  <inkml:trace contextRef="#ctx0" brushRef="#br0" timeOffset="-212420.05">21519 8225 36 0,'4'53'18'0,"7"-18"-13"0,-11-35 25 15,0 3-29-15,0-10 1 16,0-8 2-16,0-7 0 0,-4-3-4 15,1 0 0-15,-1 0 3 16,4 3 1-16,0 0 0 16,4 3 1-16,6 0-1 15,4 3 0-15,11 4-1 16,7-1 0-16,6 1-4 16,1 2 1-16,7 7-9 15,4-3 0-15,-1-7-8 16,-3 4 0-16</inkml:trace>
  <inkml:trace contextRef="#ctx0" brushRef="#br0" timeOffset="-211813.89">22359 7924 58 0,'-7'0'29'16,"3"9"-34"-16,4-3 51 0,-7 10-46 16,-3 3 0-16,-4 6-1 15,-7 0 1-15,-1 6-2 16,5-2 1-16,-1-1-1 16,4 0 0-16,3-3-1 15,4-3 1-15,7 0 0 16,4-3 1-16,6-13 1 15,8 0 0-15,0-2 1 0,-1-4 1 16,-2-7-1-16,-5 7 0 16,1 3-1-16,-4 7 1 15,-11 2-4-15,-3-2 0 16,-7 6-7-16,-4-1 1 16,1-5-6-16,-1-1 1 15</inkml:trace>
  <inkml:trace contextRef="#ctx0" brushRef="#br0" timeOffset="-211548.16">22641 7560 48 0,'4'38'24'0,"-4"43"-21"15,0-68 43-15,0 21-46 16,-4 16 0-16,1 23 1 16,-1 11 0-16,1 7-2 15,-4 9 0-15,3-18-1 16,4-13 1-16,-3-13-5 16,-1-18 1-16,1-13-9 15,-5-19 1-15,1-18-2 16,-7-1 1-16</inkml:trace>
  <inkml:trace contextRef="#ctx0" brushRef="#br0" timeOffset="-211021.37">22578 8137 39 0,'92'28'19'0,"31"-6"-22"16,-98-16 38-16,10-2-35 0,4-1 0 15,3-6-1-15,-3-4 1 16,-7 4 0-16,-8 0 1 0,-6-3 0 16,-7 3 0-16,-8 0-1 15,-6 3 1-15,-4 3-1 16,-1 0 1-16,-2-3-2 16,-4 3 1-16,3 0 0 15,1-3 0-15,3 3 0 16,-1 0 0-16,8 0-2 15,8 1 1-15,2-1-1 16,4 0 0-16,4 3-2 16,0 0 0-16,-1 4-1 15,1-1 1-15,-1-3 0 16,1 4 1-16,0-1-1 16,-1 1 1-16,-3-4 0 15,4-3 1-15,0 3-1 16,-4-2 1-16,0-4 0 15,4 0 0-15,-1 0 1 16,1 6 0-16,0-3 1 16,-1-3 0-16,1 3 0 0,-4 0 0 15,0 0-2-15,0 4 1 16,0-1 0 0,-3 0 0-16,6-3 0 0,8 0 1 15,-4 4 0-15,8-4 0 16,2 0 0-16,5-6 1 15,6-7-5-15,11 1 0 16</inkml:trace>
  <inkml:trace contextRef="#ctx0" brushRef="#br0" timeOffset="-210617.75">24059 7632 20 0,'4'-12'10'0,"3"24"0"0,-3-6 17 0,-4 4-24 16,0 9 0-16,0-4 1 15,0 14 0-15,-4 14-5 16,1 4 0-16,-1 13 5 16,4 0 0-16,0-13-1 15,0-3 1-15,0-7 0 16,4-12 0-16,-1-3-1 15,-3-9 0-15,-3-7-2 16,-5-6 1-16,-6 0-3 0,0-6 1 16,-7-4-2-16,-7-2 0 15,-11 2 0-15,-3 4 0 16,-1 6 1-16,5 3 0 16,2 10 0-16,8-1 1 15,3 7 1-15,11 9 0 16,7 10 0-16,14-10 0 15,14 4-2-15,11-1 0 16,11 0-5-16,-5-6 0 16,8-3-7-16,18-15 0 15</inkml:trace>
  <inkml:trace contextRef="#ctx0" brushRef="#br0" timeOffset="-210451.84">24589 8209 57 0,'42'53'28'0,"11"-12"-34"16,-39-47 54-16,-3 3-51 15,-1 0 1-15,-3 3-16 16,-7 0 0-16,-14 3 12 16,0-6 1-16</inkml:trace>
  <inkml:trace contextRef="#ctx0" brushRef="#br3" timeOffset="-203682.23">16665 9495 44 0,'39'31'22'0,"-11"-18"-10"16,-24-13 23-16,-1 0-32 16,-3 0 0-16,0 0 1 15,-10 0 0-15,-11 3-6 16,-11 0 0-16,-7 0 3 16,-7 3 1-16,-3 1-5 15,-4 2 1-15,11 4-3 16,-4-7 0-16,3 0 0 15,5-3 0-15,2 0-1 16,4 7 1-16,8 2 1 16,3 1 1-16,10-1 1 15,8 4 0-15,3 3 0 16,3 6 1-16,1 3 1 0,3 13 0 16,-4-3 0-16,1 15 1 15,-4 7 0-15,-4-7 1 16,1 6-1-16,-1 1 1 15,4 3 1-15,4-7 0 16,3-3 1-16,3-5 0 16,1-8 0-16,3-5 1 15,-3-16-1-15,-4-4 0 16,7-15-4-16,3-9 0 16,-3-4-7-16,4-2 0 0,0-4-8 15,-8-13 1-15</inkml:trace>
  <inkml:trace contextRef="#ctx0" brushRef="#br3" timeOffset="-203456.56">16051 10147 52 0,'15'16'26'0,"30"-1"-28"16,-27-18 46-16,10 6-43 16,0-6 0-16,11 0-2 15,11-3 1-15,3-4-6 0,-4 1 0 16,4 0-9-16,-11-7 1 16</inkml:trace>
  <inkml:trace contextRef="#ctx0" brushRef="#br3" timeOffset="-203214.86">16923 9993 47 0,'-4'22'23'0,"-24"19"-23"0,21-28 34 0,0 2-34 15,-4 1 0-15,1 0 1 16,-4 9 0-16,-4 6-3 16,4-3 1-16,0-3-5 15,0-6 1-15,3-6-8 16,4-13 0-16</inkml:trace>
  <inkml:trace contextRef="#ctx0" brushRef="#br3" timeOffset="-203005.35">16686 9965 39 0,'25'10'19'0,"14"65"-17"16,-29-53 29-16,5-3-30 16,-1 9 1-16,0 6 2 0,7 1 1 15,7-1-6-15,0 1 0 16,4-7-1-16,3 7 1 15,-10-1-8-15,-7-3 0 16,-11-6-5-16,-11-6 1 16</inkml:trace>
  <inkml:trace contextRef="#ctx0" brushRef="#br3" timeOffset="-202705.88">15981 10630 60 0,'10'25'30'0,"43"0"-32"15,-28-19 63-15,17 1-58 16,4-1 1-16,25-3 1 15,24-6 0-15,21-6-7 16,-3-7 0-16,0 0 1 16,-7 1 1-16,-11 2-7 15,-6 7 0-15,-19-1-10 16,-13 1 0-16,-19-3-4 0,-9 2 1 16</inkml:trace>
  <inkml:trace contextRef="#ctx0" brushRef="#br3" timeOffset="-202391.14">17325 9432 45 0,'0'10'22'0,"3"8"-16"0,-3-5 39 0,0 12-43 16,0 9 1 0,0 17 0-16,4 14 0 0,3 4-5 15,0 19 1-15,0 9 1 16,0 7 1-16,0 3-5 15,0-13 0-15,4 0-12 16,-1-6 1-16</inkml:trace>
  <inkml:trace contextRef="#ctx0" brushRef="#br3" timeOffset="-200904.52">19586 10539 57 0,'0'-16'28'0,"0"35"-25"0,4-16 46 0,-4 4-47 15,0-1 0-15,7 0 1 16,3-3 0-16,8 0-6 16,3-3 1-16,7-3 0 15,1-3 0-15,-1 0-6 16,-3-4 0-16,-4 4-10 15,-11 3 0-15</inkml:trace>
  <inkml:trace contextRef="#ctx0" brushRef="#br3" timeOffset="-200723.8">19540 10790 57 0,'11'34'28'0,"10"-2"-25"0,-7-26 45 15,7-3-48-15,11 0 0 16,7-6-3-16,0-3 0 16,0 0-7-16,-4-1 0 15,-3-8-7-15,-8 2 0 16</inkml:trace>
  <inkml:trace contextRef="#ctx0" brushRef="#br3" timeOffset="-199928.49">20655 10501 46 0,'0'7'23'0,"0"-10"-15"0,0 6 38 15,-3 3-43 1,-1-3 0-16,-3 3 1 16,-4 7 0-16,-6 12-6 0,-8 6 0 15,-7 4 4-15,-3 9 0 16,3 12-4-16,1 1 0 16,-5-1-5-16,15-3 1 15,4-9-11-15,2-12 0 16</inkml:trace>
  <inkml:trace contextRef="#ctx0" brushRef="#br3" timeOffset="-199700.08">20320 10746 47 0,'32'60'23'0,"17"18"-14"0,-28-59 34 0,18 3-44 16,-4 6 1-16,1 0-4 15,-5-3 0-15,-6-3-3 16,-4-9 0-16,-7-7-8 16,-10-9 0-16</inkml:trace>
  <inkml:trace contextRef="#ctx0" brushRef="#br3" timeOffset="-199192.67">20832 9783 59 0,'0'7'29'0,"28"18"-33"0,-18-16 54 0,4 0-46 15,4 1 0-15,7-7 1 16,10 0 0-16,4-3-7 16,0-3 0-16,-8 0 4 15,-2 0 1-15,-8 3-3 16,-4 0 0-16,-9 6-1 16,-8 3 0-16,-8 4-2 15,-2 9 1-15,-8-16 0 16,1 7 0-16,-1 2 0 15,4 7 1-15,3 3 1 16,8 1 1-16,6 2 1 16,4 0 1-16,11-3-2 15,10-3 1-15,4-6-6 0,7-4 1 16,3-2-14-16,-3 2 1 16,-11 4-4-16,-3 6 1 15</inkml:trace>
  <inkml:trace contextRef="#ctx0" brushRef="#br3" timeOffset="-196068.8">17918 10680 13 0,'3'16'6'0,"4"6"7"16,-7-22 6-16,7 12-12 16,-7 1 0-16,0 12 6 15,0 3 1-15,0 0-17 16,0 1 1-16,0-4 11 15,0-3 0-15,4-4-4 16,-1-5 1-16,-3-4-3 16,0-5 1-16,0-14-2 15,0-6 1-15,0-21 0 16,0-7 1-16,-7-19-1 16,-10-6 1-16,-1-6-1 15,0-13 0-15,4 4-1 16,4-4 1-16,6 6-4 0,11 10 1 15,4 19-1-15,3 9 0 16,7 12 0-16,7 7 0 16,0 3-2-16,4 10 1 15,0 15-2-15,-7 13 0 16,-4 9-5-16,-4 0 0 16,-6 13-10-16,-7-1 1 15</inkml:trace>
  <inkml:trace contextRef="#ctx0" brushRef="#br3" timeOffset="-195873.31">17844 10690 45 0,'0'9'22'0,"14"-6"-16"0,-7-3 34 0,3 0-38 15,4 0 1-15,-3 0-1 16,7 0 1-16,6 0-6 15,1 0 0-15,3-3-3 16,0-3 1-16,1-4-10 16,-1-2 0-16</inkml:trace>
  <inkml:trace contextRef="#ctx0" brushRef="#br3" timeOffset="-195586.17">18486 10501 52 0,'0'-12'26'0,"-7"49"-30"0,3-24 44 16,-3 6-40-16,-4 6 0 15,1 6 1-15,-8-9 1 16,0 10-2-16,4 5 0 15,0 7 1-15,7-3 0 0,4 3-1 16,6-3 1-16,4-7-5 16,7-6 1-16,0-12-12 15,1-13 1-15,2-12-1 16,4-4 0-16</inkml:trace>
  <inkml:trace contextRef="#ctx0" brushRef="#br3" timeOffset="-195378.54">18764 10514 42 0,'11'-19'21'0,"3"44"-18"15,-11-15 42-15,1 5-43 16,-4 7 0-16,-7 6 0 16,-7 4 0-16,0-7-3 15,-7 9 1-15,-8 7 1 16,1 0 0-16,3-3-2 0,1 2 0 15,3-2-5-15,6-10 1 16,5-6-10-16,3-19 0 16</inkml:trace>
  <inkml:trace contextRef="#ctx0" brushRef="#br3" timeOffset="-195168.75">18553 10558 41 0,'45'25'20'0,"22"69"-12"0,-49-81 27 0,3 9-34 16,4 12 0-16,7-6 0 15,3 0 1-15,4 1-3 16,-4-4 0-16,-3-3-2 16,-4-3 1-16,-3-10-7 15,-11-9 1-15,-4-6-6 16,1-19 1-16</inkml:trace>
  <inkml:trace contextRef="#ctx0" brushRef="#br3" timeOffset="-194928.5">18976 10204 28 0,'14'15'14'0,"7"60"1"0,-14-53 19 15,4 13-30-15,3-7 1 16,7 7 3-16,4 12 1 16,3 0-11-16,0 0 1 15,-3-3 6-15,-7 0 1 16,-4 6-4-16,-7 6 0 16,-11-3-9-16,-10 4 1 15,-7-7-11-15,0-12 1 16</inkml:trace>
  <inkml:trace contextRef="#ctx1" brushRef="#br3">15191 6575 0</inkml:trace>
  <inkml:trace contextRef="#ctx0" brushRef="#br3" timeOffset="-193906.09">19396 9213 54 0,'-7'3'27'0,"0"0"-21"16,7 0 27-16,0 0-32 16,0 7 0-16,3-4-1 15,1 3 1-15,-1 1-6 16,4-4 1-16,0-3-11 15,0-3 0-15</inkml:trace>
  <inkml:trace contextRef="#ctx0" brushRef="#br3" timeOffset="-193636.72">19713 9103 64 0,'-3'19'32'0,"-1"9"-35"0,1-22 55 0,-1 7-52 16,1-1 1-16,-1 1-3 15,1-4 0-15,3-3-2 16,0 4 1-16,0-7-14 15,7-9 1-15,-7-7-2 16,3-2 0-16</inkml:trace>
  <inkml:trace contextRef="#ctx0" brushRef="#br3" timeOffset="-193156.98">19382 9420 46 0,'0'9'23'0,"10"29"-24"0,-6-26 43 0,3 10-41 16,3 0 1-16,4 6 2 16,8-3 0-16,-1 4-4 15,0-7 1-15,0-7 4 16,7-15 0-16,4-6-1 16,3-3 0-16,-3-10-4 15,0-6 0-15,-7-4-11 16,-4-5 0-16,0-1-8 15,4 1 0-15</inkml:trace>
  <inkml:trace contextRef="#ctx0" brushRef="#br3" timeOffset="-192451.9">20034 9291 44 0,'67'-47'22'0,"-31"-35"-17"15,-26 57 35-15,4-6-38 16,-7-10 1-16,0-3 2 15,-7 10 0-15,-3-7-6 16,-4-6 0-16,-11 3 3 16,-10-3 1-16,-14 9-2 15,-11 4 0-15,-7 9-1 0,-11 9 0 16,1 10-1-16,-1 12 1 16,0 7-3-16,-3 9 1 15,4 9-3-15,3-3 1 16,-4 10-1-16,4 9 1 15,4 13 0-15,3 2 1 16,7 10 2-16,7 10 0 16,7 12 2-16,11-16 1 15,10 1 0-15,11-10 0 16,11-3 1-16,13-13 1 16,26-6-1-16,17-13 0 0,24-12 1 15,12-12 1-15,24-13-1 16,7-16 1-16,-4-3-3 15,-21-13 0-15,-17-9-2 16,-14 1 0-16,-18-17-3 16,-18 0 1-16,-11-5-5 15,-16 2 1-15,-23-6-10 16,-13-3 0-16,-7 15-1 16,-7 4 1-16</inkml:trace>
  <inkml:trace contextRef="#ctx0" brushRef="#br3" timeOffset="-188039.42">22715 10928 23 0,'-24'6'11'0,"6"0"5"15,15-6 12-15,-1 4-25 16,0-1 1-16,4 3 6 16,4 0 0-16,7 1-11 15,10-1 0-15,10 0 8 16,5-3 0-16,24 3-1 15,28 1 0-15,35-1-3 16,19-3 1-16,37-3-1 16,15-3 0-16,25-10-2 0,3-2 1 15,15-1-3-15,-11 4 1 16,-8-1-4-16,-17 7 1 16,-17 6-4-16,-29 6 1 15,-10 13-8-15,-22 9 1 16,-24-6-3-16,-18 0 0 15</inkml:trace>
  <inkml:trace contextRef="#ctx0" brushRef="#br3" timeOffset="-187302.77">25545 10636 39 0,'3'19'19'0,"11"3"-11"0,-7-19 32 16,4 3-38-16,0 1 0 15,3-1 1-15,-4 0 1 16,11 1-4-16,15 5 0 16,6 1 3-16,11-1 0 15,10 1-1-15,1-1 0 16,-8-6-1-16,-6 4 0 16,-19 2-2-16,-13 4 1 0,-18 9-1 15,-14 13 0-15,-14 6 0 16,-7-3 0-16,-4 6-1 15,-7 9 1-15,4-9 0 16,-1 0 0-16,11 0-1 16,8-6 1-16,-1-4 0 15,4 1 0-15,0-7 0 16,0-5 0-16,-1-8-2 16,1-2 0-16,0-3-1 15,3-4 1-15,1-6 0 16,3-3 0-16,7-6 3 15,3-7 0-15,11-9 3 16,4-3 0-16,3-9 1 16,3-16 1-16,-2-7 0 15,-5-9 0-15,1-3-3 16,-4-3 1-16,0 3-3 0,-4 3 1 16,1 4-9-16,-1 5 1 15,-6 13-9-15,10 10 1 16</inkml:trace>
  <inkml:trace contextRef="#ctx0" brushRef="#br3" timeOffset="-186491.27">23686 10655 46 0,'3'19'23'0,"18"-47"-21"15,-10 9 36-15,3-13-38 16,0-15 1-16,-3-9-1 16,-4-10 0-16,-7 0 0 15,-4-6 0-15,-6 9-3 16,-5-6 1-16,1 0-1 15,0 13 0-15,0 9 0 16,0 9 1-16,3 7-1 16,1 3 0-16,6 3 3 15,4 0 1-15,4 0 1 16,6 6 1-16,8-3 0 0,10 6 1 16,15 7 0-16,6 2 0 15,7 7 0-15,11 0 1 16,4 0-3-16,-7 0 0 15,-8 0-2-15,-7 0 0 16,-6 0-9-16,-12 4 1 16,-9-1-7-16,-12 9 0 15</inkml:trace>
  <inkml:trace contextRef="#ctx0" brushRef="#br3" timeOffset="-186279.95">23813 10175 58 0,'3'0'29'0,"11"7"-35"16,-7-7 51-16,4 0-45 16,3 3 0-16,4-6-2 15,3-1 1-15,-4 1-5 16,1 0 0-16,-4 0-9 15,-7 3 0-15</inkml:trace>
  <inkml:trace contextRef="#ctx0" brushRef="#br3" timeOffset="-186026.32">24056 10473 59 0,'3'22'29'0,"12"-12"-37"0,-8-14 49 15,-4 4-48-15,4-3 0 16,0-22-23-1,4 3 1-15</inkml:trace>
  <inkml:trace contextRef="#ctx0" brushRef="#br3" timeOffset="-185634.2">24603 9783 41 0,'7'10'20'0,"-14"21"-15"0,3-15 24 16,4 3-27-16,-7 3 1 16,0 6 1-16,0 13 1 15,4 6-6-15,-5 15 1 16,5 10 3-16,-1 4 1 16,1-7-2-16,3-13 0 15,0-15-6-15,-4-19 1 0,1-13-5 16,3-15 1-16,-4-10-6 15,1-12 0-15,-4-3-2 16,-4-4 1-16</inkml:trace>
  <inkml:trace contextRef="#ctx0" brushRef="#br3" timeOffset="-185439.51">24285 9868 45 0,'0'-3'22'0,"21"6"-19"16,-10-6 46-16,7 0-45 15,10 0 0-15,4-1 4 16,-1 4 1-16,22 0-11 16,11 0 0-16,6 0 5 15,8 4 1-15,-4-1-6 0,-7 3 1 16,-14 3-9-16,-7 4 1 16,-11-7-10-16,-17-3 0 15</inkml:trace>
  <inkml:trace contextRef="#ctx0" brushRef="#br3" timeOffset="-185200.17">24843 10461 75 0,'7'6'37'0,"7"10"-51"0,-7-20 69 0,0 8-61 16,0-1 1-16,-4 0-33 16,-3-3 1-16</inkml:trace>
  <inkml:trace contextRef="#ctx0" brushRef="#br3" timeOffset="-179301.6">27298 10458 41 0,'0'-22'20'0,"18"-4"-5"16,-15 20 20-16,4 0-30 16,-3 0 0-16,-4 6 5 15,3 3 0-15,1 0-13 16,-4 9 1-16,-4 17 8 15,-3 2 0-15,4 16-3 16,-8 10 1-16,-10 15-4 16,-4 19 1-16,-7 3-3 15,-3 6 1-15,-4-6-3 16,4-12 1-16,7-13-5 16,3-13 0-16,8-15-6 0,2-16 1 15,5-19-5-15,3-12 0 16</inkml:trace>
  <inkml:trace contextRef="#ctx0" brushRef="#br3" timeOffset="-179073.82">27016 10558 38 0,'0'12'19'0,"7"17"-15"0,-4-17 31 0,1 7-32 16,-1 0 1-16,1 9-1 16,3 7 1-16,0 2-8 15,0 1 1-15,0-10-3 16,0-9 1-16,0-13-9 16,0-9 1-16</inkml:trace>
  <inkml:trace contextRef="#ctx0" brushRef="#br3" timeOffset="-178773.88">27665 10574 58 0,'7'9'29'0,"3"-12"-37"0,-2-3 54 16,2-1-46-16,8-2 1 16,3 6-1-16,4-4 1 15,-8-5-3-15,4 2 0 16,1 1-7-16,-1 0 1 15,-7-1-8-15,-11 4 1 0</inkml:trace>
  <inkml:trace contextRef="#ctx0" brushRef="#br3" timeOffset="-178608.61">27481 10824 61 0,'7'44'30'0,"25"-12"-28"0,-18-26 55 0,15-3-55 15,9 0 0-15,5-3-2 16,-5-3 1-16,-2 0-12 16,-4-3 0-16,-4-4-8 15,-4 4 1-15</inkml:trace>
  <inkml:trace contextRef="#ctx0" brushRef="#br3" timeOffset="-177722.42">28293 10705 54 0,'-11'13'27'0,"8"-4"-23"15,3-9 41-15,3 0-40 16,4 3 0-16,4-3 3 15,3 0 0-15,4-3-11 0,-1 0 1 16,15 3 3-16,10 0 0 16,1 0-12-16,-5 0 1 15,1-9-10-15,-3-1 0 16</inkml:trace>
  <inkml:trace contextRef="#ctx0" brushRef="#br3" timeOffset="-177212.33">28783 10348 52 0,'7'6'26'0,"7"-3"-27"16,-7-6 40-16,4 0-37 15,7-3 0-15,3 6 2 16,-4 0 0-16,5 0-4 16,2 3 1-16,1 6 2 15,0 7 1-15,-8 6-2 16,-10 9 1-16,-10-3-3 15,-4 7 1-15,0 2-3 16,-7 1 1-16,-8-3-3 0,-2-7 1 16,3-9 0-16,-1-4 0 15,5-2 0-15,3-4 1 16,7 1 1-16,3-4 0 16,8 0 1-16,6 1 1 15,8-1 0-15,-1 3 0 16,-2 1 0-16,6-1 0 15,3 4 0-15,12 2 1 16,-5 1-1-16,1 0 1 16,-4-4-2-16,1 1 1 15,-5-4-5-15,-2-6 0 0,-1-3-13 16,0-15 1-16</inkml:trace>
  <inkml:trace contextRef="#ctx0" brushRef="#br3" timeOffset="-176840.53">29644 10316 61 0,'3'16'30'0,"-10"12"-37"0,0-18 49 15,-3 9-42-15,-4 6 0 16,-4 3 1-16,0 3 0 16,1 7 0-16,-1 6 0 15,0-4 2-15,1 14 0 16,3 2 0-16,3 10 0 15,4 3-1-15,4-12 0 16,3-7-3-16,3-10 0 16,4-11-8-16,0-4 1 0,-3-13-11 15,6-12 1 1</inkml:trace>
  <inkml:trace contextRef="#ctx0" brushRef="#br3" timeOffset="-176569.7">30043 10639 62 0,'0'22'31'0,"-11"19"-39"15,7-35 51-15,-6 4-43 16,-11 12 1-16,-8 3 0 0,-9 6 1 16,2 7-3-1,1-1 1-15,3 1-1 16,8-7 0-16,3-5-6 0,3-8 1 16,7-15-11-16,8-15 1 15</inkml:trace>
  <inkml:trace contextRef="#ctx0" brushRef="#br3" timeOffset="-176370.82">29746 10611 36 0,'28'41'18'0,"18"12"2"0,-32-34 21 0,4 9-38 16,3 4 1-16,4 2 0 15,0 7 1-15,3 6-7 16,-3-6 1-16,-8 6 2 15,-3 0 0-15,-3-6-9 16,-1-13 1-16,1-19-9 16,0-6 0-16</inkml:trace>
  <inkml:trace contextRef="#ctx0" brushRef="#br3" timeOffset="-175423.23">30226 10737 55 0,'-7'6'27'0,"3"10"-23"16,4-13 44-16,4 0-44 16,-1 0 0-16,5 3 1 15,6-3 0-15,10 4-8 16,15-1 1-16,14 0 1 0,-4-3 0 16,-6-3-12-16,-1-6 1 15,-10-3-7-15,-4 5 0 16</inkml:trace>
  <inkml:trace contextRef="#ctx0" brushRef="#br3" timeOffset="-174570.75">31263 10338 53 0,'21'41'26'0,"11"16"-33"0,-25-42 44 15,0 1-33-15,4 9 0 16,3 9 5-16,4 14 0 15,-1-1-10-15,-3 9 0 16,0 13 6-16,-7 6 1 16,-7 10-3-16,-10-4 0 15,-4-2-6-15,-4-20 0 16,-7-15-10-16,4-15 1 16,4-14-7-16,3-15 0 0</inkml:trace>
  <inkml:trace contextRef="#ctx0" brushRef="#br3" timeOffset="-172800.04">30974 10432 37 0,'14'-3'18'0,"7"0"-4"16,-14 3 22-16,0 3-31 15,0 7 0-15,-3 5 3 16,-4-2 0-16,-4 6-11 16,1 9 1-16,-4 13 7 15,0-4 0-15,0 17-4 16,0 2 1-16,3 10-3 16,4 3 0-16,0-16-5 15,4-9 1-15,6-12-13 16,1-17 1-16</inkml:trace>
  <inkml:trace contextRef="#ctx0" brushRef="#br3" timeOffset="-172350.83">31574 9968 63 0,'3'7'31'0,"4"-11"-35"0,-3 4 51 0,3 0-43 15,3-3 1-15,4 3 2 16,4-3 0-16,-4 3-9 15,4 3 1-15,3 0 5 16,-3 1 0-16,-1-1-3 16,-3 0 1-16,-7 6-3 15,-7 4 1-15,-3 2-2 16,-4 4 1-16,3 0 0 16,-3 3 0-16,0-3 0 15,0 3 1-15,0 9 0 16,4-6 1-16,3 7 0 15,3-7 1-15,1 0-1 0,10-6 0 16,10-4-2-16,12-5 1 16,-1-4-7-16,0-3 1 15,-6 0-15-15,-5-6 0 16</inkml:trace>
  <inkml:trace contextRef="#ctx0" brushRef="#br3" timeOffset="-171866.53">31849 10893 64 0,'0'4'32'0,"7"-8"-29"0,0 4 47 15,3 4-49-15,5-4 0 16,6 3-1-16,11-3 1 15,17 3-4-15,4-3 0 0,-4 0-7 16,1-3 0 0,-5-7-9-16,-2 1 0 0</inkml:trace>
  <inkml:trace contextRef="#ctx0" brushRef="#br3" timeOffset="-171299.99">32791 10329 46 0,'0'9'23'0,"3"13"-20"0,1-19 33 0,-4 7-34 16,0 2 1-16,0 4 0 15,0 12 1-15,0-3-5 16,0-3 0-16,-4 7 3 16,4 2 1-16,0 0-2 15,4 4 1-15,-4-10-1 16,7 0 0-16,7-3-3 16,7-6 1-16,11-4-8 15,-4-9 1-15,4 0-8 16,-4-12 0-16</inkml:trace>
  <inkml:trace contextRef="#ctx0" brushRef="#br3" timeOffset="-171088.11">33221 10216 62 0,'0'47'31'0,"-21"22"-38"0,14-44 57 15,-7 7-50-15,-7 27 1 16,-8 13-1-16,-2 22 1 0,-5 22-2 16,-6 10 0-16,-4 15-6 15,7 13 0-15,4-20-10 16,-4-14 0-16</inkml:trace>
  <inkml:trace contextRef="#ctx0" brushRef="#br3" timeOffset="-167815.38">18598 12935 42 0,'0'3'21'0,"-3"-6"-9"16,6 3 22-16,1 3-33 15,0 3 1-15,-8 10 2 16,0 9 1-16,-3 6-6 15,-7 7 1-15,-3 18 3 16,3 1 0-16,-8 15-2 16,-9 9 0-16,-5 20-3 15,-6 9 1-15,0 2-5 16,3-14 1-16,7-20-6 16,4-18 1-16,7-20-5 15,7-18 0-15</inkml:trace>
  <inkml:trace contextRef="#ctx0" brushRef="#br3" timeOffset="-167573.93">18196 13170 38 0,'4'69'19'0,"17"0"-20"16,-14-47 31-16,4 6-31 16,-1 0 0-16,-3 4-2 15,0-13 0-15,-3-4-5 16,-1-2 1-16,-3-10-3 16,4-9 0-16</inkml:trace>
  <inkml:trace contextRef="#ctx0" brushRef="#br3" timeOffset="-167274.25">18909 13189 47 0,'18'12'23'0,"10"4"-20"0,-18-16 48 15,1 0-45-15,3 3 1 16,7-9 0-16,4 3 0 16,0-4-11-16,3-2 0 15,0 3 4-15,-3 0 0 16,-8-1-10-16,-3 10 1 0,-10 4-10 15,-8-4 1-15</inkml:trace>
  <inkml:trace contextRef="#ctx0" brushRef="#br3" timeOffset="-167095.91">18821 13512 56 0,'-4'12'28'0,"29"-12"-32"16,-11 0 45-16,7 0-40 15,11-3 0-15,3-6 0 16,8 3 0-16,9-4-6 16,1 4 1-16,0 3-9 15,0 0 1-15,-3-7-3 16,-8 1 0-16</inkml:trace>
  <inkml:trace contextRef="#ctx0" brushRef="#br3" timeOffset="-166810.3">20020 13157 56 0,'4'4'28'0,"-4"-4"-34"0,0 0 56 15,0 9-49-15,-7 10 0 0,-4 6 0 16,-10-6 1-16,-7 9-3 16,-11 10 1-16,0 9 2 15,0 0 1-15,-3 12-4 16,3 10 0-16,7 0-5 16,4-6 1-16,7-7-12 15,0-18 1-15</inkml:trace>
  <inkml:trace contextRef="#ctx0" brushRef="#br3" timeOffset="-166566.93">19699 13317 36 0,'21'47'18'0,"15"41"0"0,-29-75 18 15,3 9-34-15,8 3 0 16,7 6 1-16,6-6 0 16,1 0-4-16,-4 0 0 15,4-3 1-15,-7-3 0 16,-8-6-10-16,-3-7 1 16,-6-9-6-16,-5-7 1 15</inkml:trace>
  <inkml:trace contextRef="#ctx0" brushRef="#br3" timeOffset="-166178.58">20214 12731 43 0,'25'13'21'0,"17"-23"-13"16,-24 10 34-16,3-3-38 16,11-3 1-16,10-1 6 15,4 1 0-15,-7 0-13 16,-4 3 0-16,-7 6 8 16,-3 3 1-16,-7 4-4 15,-8-4 0-15,-6 3-4 16,-11 7 1-16,-7 3-2 0,-8 3 0 15,-2 3 0-15,-1-3 0 16,0 0 1-16,8 0 0 16,6-7 2-16,8 1 1 15,10-3-1-15,14-1 1 16,11 1-1-16,6-1 0 16,-6-9-6-16,3 0 0 15,-3 1-15-15,-11-1 1 16</inkml:trace>
  <inkml:trace contextRef="#ctx0" brushRef="#br3" timeOffset="-165186.6">22557 13531 47 0,'-11'15'23'0,"11"-5"-11"0,4-10 25 0,6 6-33 16,8-3 0-1,21 0 5-15,17 3 0 0,18 1-11 16,32-1 0-16,32-3 6 15,27-3 1-15,29-9-4 16,11-4 1-16,3-2-6 16,-10-14 1-16,-8-5-3 15,-13-7 1-15,-15 3-4 16,-28 13 0-16,-28 7-3 16,-25 8 1-16,-18 1-5 15,-10 2 1-15</inkml:trace>
  <inkml:trace contextRef="#ctx0" brushRef="#br3" timeOffset="-164827.81">24564 12897 46 0,'21'22'23'0,"32"0"-21"0,-32-19 41 16,7 0-42-16,15 7 1 0,10-4 0 16,10 3 0-16,4 10-3 15,11 9 1-15,-4 7 1 16,-14 6 0-16,-11 9-1 15,-13-6 0-15,-15 6-1 16,-18 3 0-16,-13-6 0 16,-15 7 0-16,-3 8-2 15,-11-5 0-15,-10-1-4 16,-4-6 1-16,0-12-8 16,3-13 0-16</inkml:trace>
  <inkml:trace contextRef="#ctx0" brushRef="#br3" timeOffset="-164631.48">24747 13082 44 0,'7'75'22'0,"8"54"-20"0,-5-95 34 16,4 4-38-16,7 12 0 15,4 4-12-15,-4-10 0 16,-3-10 9-16,-4-3 0 16</inkml:trace>
  <inkml:trace contextRef="#ctx0" brushRef="#br3" timeOffset="-164078.49">27033 13521 45 0,'14'10'22'0,"-3"-1"-20"0,-7 0 39 0,-4 4-38 16,-4 3 1-16,-3 9 2 15,-7 12 0-15,-7 14-8 16,-7 11 1-16,-15 7 4 16,1 19 0-16,7 22-4 15,-1 0 1-15,5-4-7 16,2-15 1-16,1-22-11 16,3-22 1-16</inkml:trace>
  <inkml:trace contextRef="#ctx0" brushRef="#br3" timeOffset="-163445.49">27372 13609 68 0,'-11'13'34'0,"26"2"-29"0,-1-12 34 16,3 0-39-16,12-3 0 16,13 4 0-16,4-1 0 15,10 0-3-15,-3-6 0 16,-7-4-7-16,-11 4 0 16,-7-9-8-16,-13 2 0 0</inkml:trace>
  <inkml:trace contextRef="#ctx0" brushRef="#br3" timeOffset="-163279.78">27436 13888 65 0,'14'16'32'0,"24"3"-35"16,-23-13 57-16,13 3-55 15,14 1 0-15,8-4-9 16,-1 0 1-16,-10 0-4 15,-8-2 0-15</inkml:trace>
  <inkml:trace contextRef="#ctx0" brushRef="#br3" timeOffset="-162078.25">26624 13524 42 0,'0'-6'21'0,"4"12"-17"16,-4-6 21-16,7-3-24 15,3 3 0-15,1 10 0 16,3 8 1-16,0 11-1 16,4 11 0-16,3 14 0 15,0-7 1-15,-3-3-11 16,3 0 0-16,-11-7-3 16,1-5 0-16</inkml:trace>
  <inkml:trace contextRef="#ctx0" brushRef="#br3" timeOffset="-160968.09">28395 13518 49 0,'0'-6'24'0,"0"12"-13"16,0-6 25-16,-3 3-34 15,-8-3 0-15,-3 6 0 0,-11 1 1 16,-7 8-4-16,-3 4 0 16,0 6 2-16,0 10 1 15,-1 2-3-15,8 10 1 16,3-3-1-16,8-3 0 16,3-3-1-16,3-7 1 15,8-9-1-15,6-9 1 16,11-10 0-16,7-10 0 15,4-5 0-15,3-10 0 16,0-6 0-16,-3-4 0 16,-7 1-1-1,-1 3 0-15,-2 3-1 16,-1 0 1-16,-4 12-1 0,1 4 1 16,-1 9 0-16,1 9 1 0,0 10 1 15,-1 19 1 1,1-1 1-16,-1 10 0 0,-3 3 0 15,0-3 0-15,4 0-5 47,3-9 1-31,4-13-11 0,10-12 1-16,7-10-2 0,8-13 1 15</inkml:trace>
  <inkml:trace contextRef="#ctx0" brushRef="#br3" timeOffset="-160735.62">29016 13578 57 0,'-28'56'28'0,"-8"19"-40"0,26-46 60 16,-11-1-48-16,-15 13 0 15,-2 9 0-15,-1-3 1 16,4-3-5-16,3-4 1 15,7-5-9-15,4-16 1 0,10-16-4 16,8-16 0 0</inkml:trace>
  <inkml:trace contextRef="#ctx0" brushRef="#br3" timeOffset="-160549.95">28691 13606 46 0,'46'78'23'0,"21"45"-22"16,-49-102 42-16,7 14-43 16,-4 6 1-16,0-4-1 15,-7 1 0-15,-3 0-4 16,-1-4 0-16,1-6-5 16,-4-6 0-16,0-12-5 15,0-17 0-15</inkml:trace>
  <inkml:trace contextRef="#ctx0" brushRef="#br3" timeOffset="-160145.45">29136 12913 76 0,'3'6'38'0,"15"-12"-53"0,-4 0 79 0,7-1-63 16,15 1 1-16,10-3 0 16,3 2 0-16,-10 1-3 15,0 3 0-15,-8 3 1 16,-6 0 1-16,-7 3-3 15,-8 6 0-15,-10 7-1 16,-7 0 0-16,-18 6-2 16,-3 3 1-16,-4 6 0 15,1 1 1-15,-1-1 2 16,7 0 0-16,8 1 3 16,10-4 0-16,7-3 0 15,14 0 0-15,14-9-3 16,7 3 1-16,-3-1-12 15,3-2 1-15,-3-7-9 16,3-2 1-16</inkml:trace>
  <inkml:trace contextRef="#ctx0" brushRef="#br3" timeOffset="-159525.74">29517 13945 65 0,'14'12'32'0,"32"1"-41"0,-25-10 58 16,7 0-50-16,11 0 0 0,10 0-4 15,4 0 0-15,-3 0-5 16,-8-3 0-16,-17-3-7 15,-11-3 0-15</inkml:trace>
  <inkml:trace contextRef="#ctx0" brushRef="#br3" timeOffset="-159310.34">29651 13766 44 0,'11'110'22'0,"-8"2"-26"0,-6-77 37 0,-4 9-34 0,3 6 1 16,4 10-6-16,0-4 1 16,4-3-4-16,-4-6 1 15</inkml:trace>
  <inkml:trace contextRef="#ctx0" brushRef="#br3" timeOffset="-158838.8">30346 13129 63 0,'0'63'31'0,"-4"34"-35"0,4-66 58 16,0 10-53-16,0 19 1 15,-3 12-1-15,-4 9 1 16,0 14-5-16,0-4 1 16,0-13-2-1,3-19 0-15,1-18-8 0,3-16 1 16,0-22-7-16,3-21 0 0</inkml:trace>
  <inkml:trace contextRef="#ctx0" brushRef="#br3" timeOffset="-158567.89">30300 13593 42 0,'35'29'21'0,"22"-1"-15"0,-40-19 31 0,12 4-34 15,9 9 1-15,-2 3 2 16,3 9 1-16,-4-6-8 15,-3 4 0-15,-11 2 4 16,-14 7 1-16,-14-3-3 16,0-1 1-16,-11-2-3 0,-7 2 0 15,-6-11-3 1,-5-8 1-16,5-5-5 0,2-7 1 16,15 0-10-16,7-9 1 15</inkml:trace>
  <inkml:trace contextRef="#ctx0" brushRef="#br3" timeOffset="-158267.05">31231 13672 53 0,'4'19'26'0,"-18"9"-28"0,3-16 43 0,1 17-38 0,-4 2 0 0,-11 13 1 16,-14 6 1-16,-10 10-6 16,-8 15 1-16,-3 6 2 15,4-2 1-15,6-10-4 16,8-7 0-16,10-18-7 31,8-15 1-31,13-20-11 0,8-25 1 0</inkml:trace>
  <inkml:trace contextRef="#ctx0" brushRef="#br3" timeOffset="-158003.22">30805 13691 55 0,'14'69'27'0,"3"47"-22"0,-10-82 43 0,4 7-46 0,3 15 1 16,7 1 0-16,4 5 1 15,3-2-6-15,4-10 0 16,-7-9-3-16,-4-3 0 16,-7-17-13-16,-11-5 0 0</inkml:trace>
  <inkml:trace contextRef="#ctx0" brushRef="#br3" timeOffset="-157161.48">31507 13960 62 0,'3'13'31'0,"11"2"-28"0,-7-8 49 0,4 2-49 0,7-3 0 0,3 1 1 0,3-1 0 0,1-3-6 0,17-3 0 0,8 0-1 16,3-3 1-16,-4-3-12 16,-3-4 0-16,-14-5-7 15,-11 2 1-15</inkml:trace>
  <inkml:trace contextRef="#ctx0" brushRef="#br3" timeOffset="-156897.65">31725 13665 57 0,'14'69'28'0,"-7"22"-32"16,-7-66 49-16,-3 13-44 15,-4 0 1-15,3 9-1 0,-3 12 0 16,0-2-4-16,4 9 0 15,-1-10-8-15,4-6 0 16,-7-9-6-16,11-22 1 31</inkml:trace>
  <inkml:trace contextRef="#ctx0" brushRef="#br3" timeOffset="-156593.81">32812 13521 69 0,'10'0'34'0,"-10"10"-48"0,0-10 68 0,0 0-56 16,-3 0 0-16,-11 3 0 15,-18 6 1-15,-17 7 1 16,-11 3 1-16,-11 12-2 16,-3 13 0-16,11 9 1 15,3 16 1-15,10 10 0 16,11 8 1-16,15 11 1 16,13-14 0-16,8-2 1 0,10-13 1 15,24-10-1-15,19-15 1 16,27-12-3-16,8-10 1 15,-14-4-7-15,-8-5 0 16,-13-7-17-16,-22-3 0 16</inkml:trace>
  <inkml:trace contextRef="#ctx0" brushRef="#br3" timeOffset="-154980">17974 14826 35 0,'11'-10'17'0,"-8"10"-6"0,-3 0 18 15,0 0-23-15,0 0 1 16,0 3 4-16,-3 1 1 16,-1 8-14-16,1 7 0 15,-4 6 10-15,3 9 0 16,0 14-4-16,1 2 0 15,-1 19-4-15,1 0 0 16,-1 6-4-16,4-22 1 16,-3-9-7-16,3-16 0 0,0-21-9 15,0-20 1-15</inkml:trace>
  <inkml:trace contextRef="#ctx0" brushRef="#br3" timeOffset="-154526.74">17896 14644 43 0,'11'15'21'0,"7"4"-13"15,-8-19 30-15,1 0-34 16,-1 0 1-16,8-3 4 16,0 0 1-16,6-3-11 15,8-4 1-15,3 4 8 16,8 6 0-16,6 3-3 0,4 0 1 15,-7 7-3 1,-4-1 0-16,-10 7-3 0,-7 0 1 16,-11 2-3-16,-11 4 1 15,-10 3-2-15,-7 4 0 16,-7-4-3-16,-4 3 1 16,1-3-1-16,-1 0 0 15,4-6 1-15,0 0 0 16,6 3 1-16,5 0 0 15,3-4 3-15,3 4 0 16,8 3 0-16,6 1 1 16,5-1 0-16,6-7 1 0,3 1-1 15,1-3 1-15,-4 0-1 16,-7 2 1-16,-7 4-1 16,-10 0 1-16,-11 3-4 15,-4 4 0-15,-7 2-8 16,4-3 0-16,0-12-5 15,0 3 1-15</inkml:trace>
  <inkml:trace contextRef="#ctx0" brushRef="#br3" timeOffset="-154092.56">18620 15189 49 0,'7'7'24'0,"-14"-14"-30"15,3 4 45-15,-6 0-40 0,-5 0 1 16,-2 3 1-16,3 3 0 16,-4 3-1-16,0 10 0 15,-3 6 1-15,4 3 0 16,-1 0-1-16,4 0 1 15,3 0-1-15,8-9 1 16,3-3-1-16,3-7 0 0,4-6 0 16,4-3 1-16,3-4-1 15,4-5 0-15,-4-4 0 16,0-6 0-16,0 4-1 16,0-1 1-16,-3 3-1 31,-1 7 0-31,4-4 1 0,-7 13 0 0,0 9 0 15,1 10 0-15,-1 6 0 16,0 4 1-16,3 2-3 16,1 3 1-16,3-2-10 15,0-7 0-15,11-16-3 16,-1-9 1-16</inkml:trace>
  <inkml:trace contextRef="#ctx0" brushRef="#br3" timeOffset="-153717.18">19106 14998 43 0,'15'13'21'0,"-12"27"-26"0,-6-27 39 16,-1 0-33-16,-7 5 0 16,-3-2 2-16,4 0 1 15,-4-4-5-15,0-2 1 16,-1-1 1-16,5 0 1 15,-1 1 0-15,4-1 0 16,4 7-1-16,3-7 0 0,0 4 0 16,7-1 1-1,0 1 1-15,0-7 1 0,7-3-1 16,0 1 1-16,4 5 0 16,3-3 0-16,-7 4-1 15,-3 2 1-15,-4 1-3 16,-11 2 1-16,1 10-2 15,-12 4 0-15,5-1-3 16,-4-6 0-16,-4 0-4 16,0 0 0-16,4 0-6 15,4-7 0-15,3-2-5 16,3-10 0-16</inkml:trace>
  <inkml:trace contextRef="#ctx0" brushRef="#br3" timeOffset="-153467.05">19463 15218 50 0,'7'31'25'0,"-11"25"-27"0,4-43 48 15,0 6-44-15,0 0 1 16,4-1 0-16,-4-2 1 15,3 0-6-15,-3-4 0 16,4-9 0-16,-1-6 0 16,1-6-10-16,-1-10 0 0,1-9-4 15,-4-10 0-15</inkml:trace>
  <inkml:trace contextRef="#ctx0" brushRef="#br3" timeOffset="-153255.46">19410 14986 34 0,'3'0'17'0,"33"3"-10"0,-26 0 25 0,4 3-31 16,4 0 1-16,0 1-2 16,-1-1 1-16,4-3-5 15,8 0 1-15,6-3-8 16,4-6 0-16</inkml:trace>
  <inkml:trace contextRef="#ctx0" brushRef="#br3" timeOffset="-153027.59">20130 14992 36 0,'10'3'18'0,"18"13"-14"0,-17-10 26 0,-1 3-28 0,-2 1 0 0,-5 2 0 0,-6 4 0 16,-8 3-4 0,0 0 1-16,-10-1 3 0,-7 11 0 15,-4 5 1-15,-3 4 0 16,7-4 2-16,3 1 0 15,11-1 2-15,7 1 0 16,7-7-2-16,14-3 1 16,7-9-4-16,7-10 0 15,8-3-6-15,2-9 0 0,1-4-15 16,-3-11 1-16</inkml:trace>
  <inkml:trace contextRef="#ctx0" brushRef="#br3" timeOffset="-151915.28">28748 14772 45 0,'3'0'22'0,"4"0"-10"0,-7 0 22 0,4 4-32 16,-4-1 1-16,0 6 0 15,-11 4 1-15,-6-1-6 16,-8 7 1-16,-3 9 3 16,-11-3 0-16,-7 13-2 15,4 6 0-15,3 3-2 16,-3 9 1-16,-4 10 0 15,14 6 0-15,4 0 0 16,10-12 0-16,11-7 0 16,11-6 1-16,6-6 0 15,11-10 1-15,15-9 0 0,3-9 0 16,13-10 1-16,8-6 0 16,4-10 2-1,-4-12 0-15,-11-12-1 0,-6 2 1 16,-8 1-2-16,-7-4 1 15,-7 7-2-15,-10-1 1 16,-11 14-2-16,-11-1 1 16,-6 12-1-16,-12 11 0 15,-6 5-2-15,0 4 1 16,-4-1-3-16,0-3 1 16,0 4-5-16,8-4 1 15,6 1-8-15,11-4 1 0,10-6-3 16,18-6 1-1</inkml:trace>
  <inkml:trace contextRef="#ctx0" brushRef="#br3" timeOffset="-151465.97">28931 15421 54 0,'-3'29'27'0,"10"-26"-26"0,-4-3 52 16,1 3-48-16,-4-3 1 15,14-6 0-15,14 3 1 16,4-7-10-16,3 4 1 15,1-7 5-15,-1-5 0 16,-3-1-3-16,-4-6 0 16,-7-4-2-16,-7 1 1 15,-10 6-2-15,-8 3 1 16,-3 4-2-16,-7 5 1 16,0 4 0-16,-11 12 0 15,0 10 0-15,4 6 0 0,0 6 2 16,7 7 1-1,7 2 0-15,3-5 1 0,11 2 0 16,4-2 0-16,0-1-1 16,3-6 1-16,3-6-4 15,5-10 0-15,2-9-14 16,4-9 0-16</inkml:trace>
  <inkml:trace contextRef="#ctx0" brushRef="#br3" timeOffset="-151045.75">29496 15384 38 0,'0'69'19'0,"0"-6"-10"16,0-57 18-16,0 3-21 16,0-2 0-16,0-1 3 15,3-3 1-15,1-3-13 0,-4 0 0 16,3-13 8-16,4 1 1 15,4-7-4-15,0-6 0 16,3 0-3-16,0 0 1 16,7 3-1-16,4-3 1 15,-1 6-1-15,-2 0 0 16,2 3 0-16,-3 4 1 16,1 2-1-16,-5 4 1 15,1 6 0 32,-4 6 1-47,0 4-1 0,-3 6 1 16,-1 5-1-16,1 8 0 15,-1 2 0 1,1-6 1-16,3 0-1 0,0-3 1 16,0 3-1-16,0-6 0 0,1-3 0 0,-5-4 0 0,1 1-3 0,-1-4 1 0,-3-2-10 15,0-7 1-15,-3-7-5 16,-4-2 0-16</inkml:trace>
  <inkml:trace contextRef="#ctx0" brushRef="#br3" timeOffset="-150669.8">30141 15465 57 0,'11'16'28'0,"14"-25"-31"0,-11 6 52 15,3-4-47-15,12 1 0 16,2 0 1-16,1-4 1 16,0-2-5-16,-4-1 0 15,-7-2 1-15,-3-4 1 0,-8 0-2 16,-6-3 0-1,-8 3-2-15,-6 7 1 0,-4 5-1 16,-4 10 0-16,4 7 0 16,0 2 1-16,0 10 0 15,3 10 1-15,8 2 0 16,6-9 1 0,8 4-1-16,6 2 0 0,8-6-7 15,7-3 0-15,0-10-7 31,-4-2 0-31</inkml:trace>
  <inkml:trace contextRef="#ctx0" brushRef="#br3" timeOffset="-149843.95">30762 15585 35 0,'4'40'17'0,"-8"-30"-12"0,1-13 24 0,-1-7-24 15,4-2 1-15,0-1 1 0,0-12 1 16,0 0-10-16,4-3 0 16,-1-4 7-16,4 7 1 15,7 3-3-15,1 3 1 16,2 7-2-16,8 3 0 16,3 5-1-16,4 8 0 15,3-4-3-15,4 3 1 16,-4 0-5-16,-7 0 0 15,1 0-8-15,-1-3 1 16,0 3-4-16,-3 0 1 16,-1 4-4-1,75 52 20-15,-173-103-4 16,95 63 1-16,0-3 10 16,-6-7 0-16,-5 7 5 31,1-10 0-31,-4 0-3 0,-4-2 1 15,-3-1-4 17,0 0 0-17,-3 0-3-15,-1 0 0 0,1 0-4 0,-4 4 0 0,3-1-1 32,4 0 0-32,0 7 0 0,7 2 0 0,0 10 0 0,0 4 1 0,4-7 1 31,0 3 0-31,-1 0 0 0,4 0 1 47,0 0-1-16,4-6 1-31,3-7-1 0,7-2 0 16,1-10-1-16,6-13 1 0,-3 1-1 0,3-20 0 0,-3-12 0 46,-4-15 1-46,-3-13-1 0,-4-10 1 0,-7-12 0 16,-4-6 1 0,-3-13-1-1,-7 6 1-15,-7 10 0 0,-7 12 0 0,-7 19-1 0,-4 19 0 32,-6 19-1-32,2 25 1 0,1 25 1 0,7 25 0 0,3 41 2 15,8 9 0-15,6 22 1 0,4 3 0 47,7-6 0-47,7-6 0 16,8-3-5-16,6-16 0 0,7-10-11 31,-3-18 1-31,0-22-4 0,-8-16 0 16</inkml:trace>
  <inkml:trace contextRef="#ctx0" brushRef="#br3" timeOffset="-143495.35">27725 12555 17 0,'0'16'8'0,"14"0"-2"16,-11-10 8-16,1-3-11 16,0 0 1-16,-1 0 4 15,1 1 0-15,-1-1-9 16,-3-3 0-16,4 3 6 0,-1-3 1 15,1 6-1-15,-1-6 0 16,4 3-2-16,-3 0 0 16,3 0 0-16,-4 1 1 15,1-1-1-15,-1 0 0 16,1 0 0-16,-1 0 1 16,1-3 0-16,0-6 0 15,3-7 1-15,3-15 1 16,8-16-1-16,10-12 1 15,11-16-2-15,21-7 0 16,24-15-11-16,-20 19 0 16,63-60-12-16,4-15 0 15</inkml:trace>
  <inkml:trace contextRef="#ctx0" brushRef="#br3" timeOffset="-139380.87">20948 5465 25 0,'18'16'12'0,"52"-3"4"15,-38-20 12-15,14 1-22 16,24-3 0-16,26-13 5 16,20-7 1-16,29-5-16 15,31-16 1-15,4 9 7 16,0 10 0-16,-14 9-6 16,-22 9 1-16,-24 4-4 15,-21 9 0-15,-18 3-2 0,-17 3 1 16,-18 4-2-16,-22-4 1 15,-10-3-3-15,-21 9 1 16,-21 1-1-16,-25 6 0 16</inkml:trace>
  <inkml:trace contextRef="#ctx0" brushRef="#br3" timeOffset="-139080.45">21107 5566 53 0,'39'3'26'0,"17"6"-35"16,-42-9 58-16,14 3-49 15,8 4 1-15,2-7-1 16,15 0 1-16,14-7-2 15,11-5 1-15,0 2 0 16,17-5 1-16,25-10-1 16,0-10 0-16,10 7-2 15,-6-3 1-15,-11-1-6 16,-15 10 0-16,-9-3-8 16,-33 6 0-16</inkml:trace>
  <inkml:trace contextRef="#ctx0" brushRef="#br3" timeOffset="-137999.02">27404 5826 27 0,'-43'6'13'0,"29"0"-2"15,14-9 12-15,0 0-19 16,0 3 1-16,7-3 4 15,11-3 1-15,10 3-11 16,15-7 0-16,27 1 8 16,15-4 0-16,28 1-3 15,35 2 0-15,11-15-4 16,10-3 1-16,4-6-4 16,-29-1 0-16,-20 10-2 15,-25 9 1-15,-22 4-1 16,-24-4 1-16,-21 7 0 15,-18 9 0-15,-14 9 1 0,-21 7 1 16,-32 6-1-16,-25-3 1 16,-10 6-3-16,-28 0 0 15,-8 3-3-15,-3-3 1 16,11-3-1-16,10-3 1 16,7 3 1-16,8-10 0 15,13 4 5-15,14-4 0 16,12 1 5-16,13-4 1 15,11-2 3-15,10-1 0 16,11-3 1-16,17-3 1 0,22-6-1 16,14 0 0-16,32-1-2 47,27 4 1-47,22 0-4 0,15 3 1 0,13-3-2 0,-4-10 1 0,-9-2-3 15,-15-10 0-15,-18 9-2 16,-17 3 1-16,-18-2-3 15,-21 2 0-15,-25 4-5 16,-18 6 1-16,-31-1-8 16,-21 1 1-16</inkml:trace>
  <inkml:trace contextRef="#ctx0" brushRef="#br3" timeOffset="-136874.72">17014 7074 19 0,'-45'56'9'0,"41"-37"3"0,4-16 10 15,0 1-19-15,0-4 1 16,0 0 3-16,7-7 1 15,4-5-9-15,10-1 0 16,11 1 7-16,17 2 0 16,18-2-1-16,32 5 0 0,31 4-3 15,26 0 1-15,27-6-2 16,15-1 1-16,17-5-2 16,0-1 1-16,-3 0-2 15,3 1 1-15,4 2-3 16,-11 0 1-16,-14 1-3 15,-25 6 0-15,-38 3-4 16,-33 3 0-16,-27 6-5 16,-25 0 1-16</inkml:trace>
  <inkml:trace contextRef="#ctx0" brushRef="#br3" timeOffset="-136542.09">17258 7027 49 0,'35'3'24'0,"46"0"-24"0,-38 0 47 16,24 4-45-16,24-4 0 15,22 3 0-15,28-6 0 16,18-6-4-16,10-4 1 0,15-5-1 16,-1-7 1-16,-6 3-8 15,-4 3 0 1,-8-9-7-16,-27 9 0 0</inkml:trace>
  <inkml:trace contextRef="#ctx0" brushRef="#br1" timeOffset="-110960.98">19837 8482 11 0,'14'6'5'0,"14"10"2"0,-17-13 6 15,3-6-11-15,3 3 1 16,5-3 2-16,-5 0 1 16,4 6-7-16,1-3 1 0,-1 3 4 15,0 0 1-15,-4 0-2 16,1 0 0-16,3-3-1 15,-3 3 1-15,7 1-1 16,3-8 1-16,0 4 0 16,4 0 0-16,-4 0 1 15,4 0 0-15,0 0-1 16,-1-3 1-16,1 3-2 16,3-3 1-16,4 3-2 15,0-3 0-15,-4 3-1 16,0 0 1-16,-6 3-1 15,2-3 0-15,1 0 1 16,3 3 0-16,8 0 0 16,-4 1 1-16,-1 2-1 15,5-3 1-15,-1-3 0 16,4 3 0-16,0 0-1 16,0-3 1-16,-4 3-1 15,0-3 1-15,4 4-2 0,0-4 1 16,0 0 0-1,-4-4 0-15,1 4-1 0,2-3 1 16,1 3-1-16,4 0 1 16,-4 3-1-16,-1 1 1 15,1-1-1-15,-7 0 0 16,7-3 0-16,3 3 0 16,4-3 0-16,-3 0 0 15,3 0 0-15,3-3 1 16,0-3-1-16,1 2 0 0,-4 4 0 15,-7-3 1-15,3 0-1 16,4 0 1-16,3-3-1 16,-3 3 0-16,7-4-1 15,-3 4 1-15,3 0 0 16,3 0 0-16,-6 0 0 16,-1 0 0-16,4-1 0 15,4 8 0-15,3-4 0 16,7 3 0-16,0-3 0 15,0 0 0-15,-14-3 0 16,0-1 0-16,3 4 0 16,1 4 0-16,-4-4 0 15,0 0 0-15,0-7 0 16,-4 4 0 15,1-3-1-15,-8 0 0 15,-7-4-4 0,-3 4 1-15,-11-3-12 0,-6-1 1-16,-15 1-1 0,-11 3 0 0</inkml:trace>
  <inkml:trace contextRef="#ctx0" brushRef="#br1" timeOffset="-110196.1">20990 8783 27 0,'4'6'13'0,"3"1"-8"0,-4-1 22 0,-3 0-26 16,4 0 1-16,-4 1 1 16,3-1 0-16,1 0-4 15,3-3 1-15,4-3 2 16,3 0 1-16,3-3 0 15,8 3 1-15,3-3-1 16,1 0 1-16,13 3 0 16,11 3 0-16,14 3 0 15,21-3 0-15,4 1-1 16,6-4 0-16,5 0-1 16,10-7 0-16,3 1 0 15,-3-3 0-15,3-4-1 0,1 1 1 16,3-4-1-1,-4-3 0-15,-14 0 1 0,4 7 0 16,0 2-1 0,-7 4 0-16,-11 3-2 0,-17 3 0 15,-15 0-5-15,-14 3 0 16,-13 3-10-16,-15 1 1 16,-11-4-3-16,-3-3 1 15</inkml:trace>
  <inkml:trace contextRef="#ctx1" brushRef="#br1" timeOffset="84909.64">14781 5766 0</inkml:trace>
  <inkml:trace contextRef="#ctx0" brushRef="#br1" timeOffset="-106785.95">20024 8912 20 0,'3'-7'10'0,"4"-12"-5"0,-7 19 10 0,0 0-14 0,4-9 0 15,-4 0 1-15,0-1 0 0,0 1-3 16,-4-1 1 0,-3 1 1-16,-3 0 1 0,-1-4 0 15,-3 1 0-15,-4-1 1 16,1-3 0-16,-8 1-1 16,4 2 1-16,0 4-1 15,-4 2 1-15,-3 1-2 16,-1 6 1-1,-2 3-2-15,-1 0 1 16,0-3-1-16,8 0 1 0,-1 4-1 16,0-1 1-16,-3 3-1 15,0 3 1-15,-1-2-1 16,1 2 0-16,-3 0 0 16,-1 10 1-16,-4 0-1 15,5-6 0-15,3-1 0 31,3 1 0-31,0 2 0 16,0 1 0-16,1 0-1 0,-1 3 1 0,0 3 0 16,1-4 1-16,-1 1-1 0,0 0 0 15,4 0 0-15,7 3 1 16,-4-3-1-16,4 2 0 16,-3 1 0-16,2 4 0 15,1-5 0-15,4 1 1 16,-1 0-1-16,1 3 0 15,3 4 1-15,0 2 1 16,-1 0-1-16,5-2 1 16,-1-7-1-16,4 3 1 0,4-3 0 15,-1 3 1 1,5-3-2-16,-1 3 1 0,0-3-1 16,0-4 0-16,0 4 0 15,0-6 0-15,0 0-2 16,0-7 1-1,3 1 0-15,8-1 1 0,0 4-1 16,3 2 1-16,0-2-1 16,4-1 1-16,-1 4 0 15,1-7 0-15,0 4-1 16,0-4 1-16,3 1-1 16,-4-1 0-16,1 1 0 15,0-4 0-15,0 0 0 16,-1 0 1-16,1 1-1 15,0-4 1-15,-1 3-1 16,1-6 1-16,-4 0-1 16,4-3 0-16,3 0 0 0,0-3 0 15,4-1 0-15,3-2 0 16,-3-7 0-16,0 1 0 16,0-1 0-16,6 0 0 15,1-3 0 1,0-6 0-16,0 0 0 15,3-3 0-15,-7 3 0 0,-6 0 0 16,-1 0 0-16,-10 3 1 16,-4-3 0-16,0-4 0 15,3 4 0 1,-2-6 0 0,-5 6 0-1,1-3 0-15,3 6-1 16,-4-3 1-16,1 3-1 0,-4-3 1 0,-3 3-2 0,-4-7 1 0,-4 4 0 15,0 0 0-15,-3 0 0 16,0-3 0 0,4 0 0-16,-4-1 0 0,-4 4 0 15,1 3 0-15,-4-6 0 16,-4 6 0-16,0 0 0 16,-3-3 1-16,-4 0-1 15,1 0 0-15,-5 3 0 16,1 0 0-16,4 3 0 15,-5 4 1-15,1 2-1 16,0 1 0-16,0 2 1 16,-1 1 0-16,-2 3-1 0,-1 2 1 15,4 8-1-15,3-1 1 16,0 0-1-16,1 0 1 16,-1 0-1-16,0 3 1 15,-3 1-1 16,3-1 0-31,-3 3 0 16,3 4 1-16,1 2-1 0,-8-2 1 0,7 3-1 0,1 3 0 16,-1-4 0-16,4-2 0 15,0 2 0-15,-1 4 0 16,-13 16-1 15,3-4 1-31,4 4-1 16,0-7 1-16,3 3-1 0,4-3 0 0,3 1-1 15,1-1 1-15,3-3 0 16,0 3 0-16,3 0 0 16,4 1 0-16,0 2 0 15,0-3 0-15,3 0 1 16,1-3 0-16,-1-3 0 16,1-3 0-16,-1 0 0 15,1 3 0 16,3 3 0 1,0 3 0-32,0 1 0 15,3-4 1-15,1 0-1 0,3-3 1 16,0 0-1-16,-4 3 1 0,4-6-1 0,4-4 0 0,3 1-1 0,0 0 1 16,4-4 0-16,-1-2 0 0,1 2 0 0,3-3 0 15,0 1-1-15,1-7 1 16,-1 3 0-16,7 1 0 15,0-7 0-15,4 3 0 16,0 0 0 0,-1-3 0-16,1 0 0 15,0 0 0-15,3 0-1 16,-7-3 1-16,-3-4 0 0,3 1 0 16,4 0 0-16,0 0 0 0,3-4-1 15,0 1 1-15,-3-4 0 16,0 1 0-1,-4-1 0-15,0 4 0 0,1-4-1 16,-1-2 1-16,0-7-1 16,-3 0 1-16,3 0 0 15,0-3 0-15,-3-1 0 16,-4 11 0-16,0-7 0 16,-3-6 0-16,-4-4-1 15,0 1 1-15,-3 0 0 16,-1-7 0-16,1 3 0 15,-1-2 0 1,-3-1 0-16,1 10 1 0,-1 0-1 16,-4 3 1-16,1 0-1 15,-4-4 0-15,0 4 0 0,-4-3 0 16,1 0 0-16,-4 0 1 16,-4-7-2-16,-7 4 1 15,1-4 0-15,-5 1 0 16,1 6 0-16,-3-1 0 15,-1 4 0-15,7 6 0 16,-10 4 0-16,-4 2 0 16,1 7 0-16,-1 0 1 15,-3 3-1-15,-1-1 1 16,-3 4-1-16,8 7 1 16,-1-1-1-16,0 3 1 0,0 4-1 15,-3 3 1-15,0-1-1 16,0 7 0-16,-1 0 0 15,1-6 0-15,0-1-1 16,7 1 1-16,3 0-1 16,0 0 1-16,0 2-1 15,1 4 1-15,3 0-1 16,-1 3 0-16,1-6-1 16,0 0 0-16,0 3 1 15,0 3 0-15,3 6-1 16,1-2 1-16,-1 2 0 47,7 0 0-32,1 1-1-15,3-4 0 0,0 3-2 0,0-3 0 0,-1-2-8 0,5-1 0 0,-8-3-2 16,1 0 1-16</inkml:trace>
  <inkml:trace contextRef="#ctx0" brushRef="#br1" timeOffset="-102401.88">19798 16343 18 0,'7'25'9'0,"7"-6"-2"0,-7-12 10 16,4-4-14-16,-1 6 0 15,4 1 3-15,1-1 1 16,2 0-7-16,1 7 0 15,3 0 5-15,4-1 1 16,-4 1-2-16,4 0 0 16,-1-1-1-16,1 1 0 0,-4-6-1 15,7 5 1-15,8 1-1 16,2-4 0 0,1 4 0-16,0 0 1 0,3 3 0 15,8-1 0-15,3 4 0 16,7-3 0-16,-7-3-1 15,3 0 0-15,11 2-1 16,4-2 0-16,10 0 0 16,7-1 0-16,-3-2-1 15,6-1 0-15,5 7 0 16,6 0 1-16,4 3-1 16,-4 0 0-16,7 0 0 15,4 0 1-15,4 0-1 16,3 0 1-16,-4-3 0 15,7-1 0-15,12 1 0 16,2-3 0-16,-3-4-1 0,7 1 0 16,11-4 0-16,-7-5 0 15,6-4 0-15,1 0 0 16,7-4 0-16,-11-2 0 16,4-3 0-1,3 6 0-15,-7-4-1 0,7 1 1 16,0-3-1-16,8-4 1 15,-12-6 0-15,5-6 0 16,6-9 0-16,-10 5 0 16,-8-2 0-16,-6-3 0 15,3-7 0-15,-3-6 1 16,-22 0-1-16,7-10 1 0,-10-2-3 16,-7-4 0-16,-4 3-4 15,-6 7 1-15,-12 0-12 16,-17-7 1-16,-10 13-1 15,-4 3 1-15</inkml:trace>
  <inkml:trace contextRef="#ctx0" brushRef="#br1" timeOffset="-101771.58">26031 15795 38 0,'11'40'19'0,"0"-15"-14"0,-4-18 37 16,0 2-40-16,0 1 1 15,3-1 3-15,1 0 0 16,3-2-7-16,0-1 0 16,0-3 4-16,11-3 1 15,10-3-2-15,18 0 0 0,11-3-2 16,13 2 1-16,4 1-1 16,-3 3 0-1,-7 0-1-15,-4 0 1 0,-11 7-1 16,-10-1 1-16,-7 0-3 15,-7 3 1-15,-8 4-1 16,-10 3 0-16,-3 6-1 16,-8 3 0-16,-6 0-1 15,-4 3 0-15,-7 7 2 16,-4-1 0-16,0 1 1 16,-3 2 0-16,7 4 1 15,4-3 1-15,-1-4 0 16,7 1 0-16,8-7 1 15,0 0 0 1,3-6 1-16,0-6 0 0,-4-4 0 16,-3-6 0-16,0-2-1 15,-7-4 1-15,-7-4-1 0,3-8 1 16,-6-10-1-16,-8-3 0 16,-14-13-1-16,-10-9 1 15,-8 0 0-15,-10-6 0 16,-3-4-3-16,3-2 1 15,0-1-13-15,0 4 0 16</inkml:trace>
  <inkml:trace contextRef="#ctx0" brushRef="#br1" timeOffset="-99340.46">21689 15914 30 0,'10'3'15'0,"1"-12"-1"0,-11 9 16 16,0 0-25-16,3 6 1 16,-3 3 1-16,-3 10 1 15,-4 9-11-15,-4 4 0 0,-3 12 7 16,-3 12 0-16,-5 0-3 15,1 10 0-15,0 10-1 16,3-1 0-16,4-6-2 16,4-16 1-16,3-9-8 15,0-16 0-15,3-18-6 16,1-20 1-16</inkml:trace>
  <inkml:trace contextRef="#ctx0" brushRef="#br1" timeOffset="-99131.08">21287 16368 48 0,'31'32'24'0,"47"-23"-18"16,-53-12 40-16,17 0-43 0,7 0 0 15,4-3-1-15,-3 2 1 16,-8 4-8-16,-3-3 1 15,-4-3-5-15,0 3 1 16,-3-7-9-16,-7-2 1 16</inkml:trace>
  <inkml:trace contextRef="#ctx0" brushRef="#br1" timeOffset="-98814.65">21911 16663 42 0,'-3'10'21'0,"6"-13"-19"0,-3 3 32 0,7-10-33 16,-3-9 1-16,3-3 2 16,-4 0 0-16,-3-3-5 15,4-3 1-15,-1 3 3 16,8 3 0-16,-1 3-1 15,-3 0 1-15,4 10-2 16,0 0 1-16,3 5-1 16,3 4 1-16,5 4-2 15,2-4 1-15,1 3-4 16,-4-3 0-16,0 3-9 16,0 0 0-16,-3 3-4 15,0 1 0-15</inkml:trace>
  <inkml:trace contextRef="#ctx0" brushRef="#br1" timeOffset="-98438.79">22331 16491 42 0,'7'15'21'0,"7"1"-21"0,-10-13 36 16,-1 0-35-16,-3 1 0 16,-3 2-2-16,3-3 1 15,-4 3-1-15,0 1 1 16,-3 2 0-16,0 0 0 15,0 4 0-15,0-4 1 0,4 1-1 16,-1-1 1 0,4 4 0-16,0-1 0 0,4 1 0 15,3 2 1-15,0-2-1 16,-4 3 0-16,4-7 0 16,0-3 0-16,1 1-1 15,-1-1 1-15,0-3-1 16,0 0 1-16,0 3-1 15,-4-2 0-15,1-1 0 16,-1 3 1-16,1 0-1 16,-4 4 0-16,3-1 0 15,1 4 0-15,-1-1-2 16,1 1 1-16,3-4-8 16,0-3 1-16,4-6-6 15,-1-9 0-15</inkml:trace>
  <inkml:trace contextRef="#ctx0" brushRef="#br1" timeOffset="-98095.47">22535 16673 26 0,'11'9'13'0,"3"13"2"0,-10-16 15 16,-1 4-27-16,1 2 0 16,-1 4 0-16,1 0 1 15,-1-7-6-15,-3 0 1 16,0-2 3-16,0-1 0 15,4-3-1-15,-4-3 0 0,7-3-1 16,0-6 0 0,4-7 0-16,3 0 1 0,0-3 0 15,0 1 0-15,0 5 0 16,0-3 0-16,0 1 0 16,0 8 1-16,0 7-1 15,1 7 1-15,-5 2-1 16,1 10 0-16,-1 0-1 15,-3 3 1-15,0 3-1 16,0-3 0-16,1-7-5 16,-1-5 1-16,0 2-10 15,3-2 0-15,1-17 0 16,-4-5 0-16</inkml:trace>
  <inkml:trace contextRef="#ctx0" brushRef="#br1" timeOffset="-97809.83">23096 16563 36 0,'7'9'18'0,"-10"7"-24"0,3-13 35 15,-7 0-29-15,-4 7 0 16,-3-4 0-16,-3 0 0 16,-5 0 0-16,5 4 0 15,-1-1 0-15,4 1 1 16,3-4 0-16,8 3 0 15,3 1 2-15,10 5 0 16,8-2 1-16,0 0 0 16,-1 2 0-16,1 1 0 0,-4 3-2 15,-3 0 0-15,-4-4-2 16,-11-2 0 0,-6-4-7-16,-4-3 1 0,-4 1-8 15,0-7 1-15</inkml:trace>
  <inkml:trace contextRef="#ctx0" brushRef="#br1" timeOffset="-97464.74">23386 16883 34 0,'0'19'17'0,"3"-10"-9"0,-3-9 24 16,0-6-26-16,4-7 1 15,-1-12 3-15,1-13 1 16,-4-9-14-16,-4-15 0 16,1-17 9-16,-1 4 0 15,1-6-5-15,3-1 1 16,3 13-2-16,4 13 1 15,0 2-1-15,4 10 0 16,3 10-1-16,7 15 1 0,-3 10-4 16,3 5 0-16,-3 8-11 15,-1 8 1-15,-10 4-3 16,0 3 0-16</inkml:trace>
  <inkml:trace contextRef="#ctx0" brushRef="#br1" timeOffset="-97281.14">23181 16648 59 0,'21'6'29'0,"43"-6"-40"16,-43 0 58-16,11 0-48 15,-4 0 1-15,4 0-6 16,-1 0 0-16,-2 0-6 15,-1-3 0-15</inkml:trace>
  <inkml:trace contextRef="#ctx0" brushRef="#br1" timeOffset="-96909.74">23559 16760 56 0,'24'10'28'0,"19"-16"-30"0,-29-1 43 0,3-2-41 0,4-4 1 0,1-2-1 0,-5-1 1 0,1-6-1 16,-8 3 0-16,-2-3-1 15,-8 3 1-15,-8 1-1 16,-2 5 0-16,-1 10-1 15,-3 3 1 1,-3 19 0 0,2 3 0-16,5 3 0 15,3 3 1-15,3 7 0 16,4-7 0-16,7-6 0 16,4-3 0-16,7-7-3 15,6 1 0-15,4-1-6 16,1-9 1-16,2-15-7 15,-6-10 1-15</inkml:trace>
  <inkml:trace contextRef="#ctx0" brushRef="#br1" timeOffset="-96652.78">24098 16845 44 0,'7'-6'22'0,"-3"-47"-19"0,-1 34 37 16,1-6-40-16,-4 6 1 16,0-9 3-16,3-4 0 15,1 7-3-15,7 3 1 0,3 3 3 16,7 4 0-16,11 2 0 16,10 1 0-16,11 2-6 15,0 7 1-15,-7 6-10 16,-8 4 1-16,-9-1-10 15,-19 6 1-15</inkml:trace>
  <inkml:trace contextRef="#ctx0" brushRef="#br1" timeOffset="-96186.77">21318 17638 61 0,'-3'38'30'0,"6"3"-40"16,-3-32 53-16,-3 4-45 15,-1-1 1-15,1-2-8 16,-1-4 1-16,4-6-2 16,4-12 0-16,-1-14-5 15,4-8 0-15</inkml:trace>
  <inkml:trace contextRef="#ctx0" brushRef="#br1" timeOffset="-96036.28">21255 17331 44 0,'7'41'22'0,"21"-10"-32"0,-17-28 44 15,6 4-38-15,5-1 1 16,-1 3-19-16,0 1 0 15</inkml:trace>
  <inkml:trace contextRef="#ctx0" brushRef="#br1" timeOffset="-95678.29">21456 17714 27 0,'0'44'13'0,"14"-38"-4"0,-7-6 12 0,0 0-21 15,4 0 0-15,-1 0 0 16,4-3 0-16,1-7-1 16,2-5 1-16,1-4-1 15,-4-3 1-15,0 0-1 16,-3 6 1-16,-1 1 0 16,1 8 0-16,-4 4 0 15,0 3 1-15,4 6 1 16,-1 4 1-16,1-1-1 15,-1 4 1-15,1-1-1 16,-1 4 1-16,-3 0-1 16,-3 3 1-16,0-1-3 0,-4 4 1 15,0-3-2-15,0-3 0 16,0-4-2-16,7-2 1 16,0-7-6-16,3-3 1 15,1-3-4-15,-4-3 1 16</inkml:trace>
  <inkml:trace contextRef="#ctx0" brushRef="#br1" timeOffset="-95327.85">22056 17221 57 0,'3'4'28'0,"1"2"-35"15,-4 0 59-15,-4 10-51 16,1 9 0-16,-4 9 1 15,0 7 0-15,-4 9-3 16,0 13 1-16,1 6 0 16,-1 3 1-16,4-12-3 15,0-13 0-15,4-19-9 0,3-19 0 16,0-9-6 0,3-28 0-16</inkml:trace>
  <inkml:trace contextRef="#ctx0" brushRef="#br1" timeOffset="-95165.1">21809 17391 40 0,'3'22'20'0,"36"6"-11"0,-25-22 29 16,7 4-35-16,8 8 0 0,9 1 0 16,8-3 0-16,7 0-10 15,-3-4 1-15,-5-6-7 16,-6-9 0-16</inkml:trace>
  <inkml:trace contextRef="#ctx0" brushRef="#br1" timeOffset="-94905.54">22338 17802 36 0,'3'40'18'0,"1"-8"-11"15,-4-23 20-15,0-3-25 16,0 1 0-16,7-1 3 16,0 0 0-16,0-3-6 15,4 0 1-15,3-3 2 0,3-6 1 16,5-6-2-16,2-4 1 16,-3-6-7-16,-3 3 1 15,0-3-10-15,3-6 1 16</inkml:trace>
  <inkml:trace contextRef="#ctx0" brushRef="#br1" timeOffset="-94686.75">22786 17817 42 0,'0'38'21'0,"0"-4"-12"0,0-24 31 0,-4 2-38 16,-3 4 1-16,0-7-1 16,0-2 1-16,4-1-5 15,-1 0 0-15,1 0 0 16,-1-2 1-16,4-1-6 16,4-10 0-16,3-8-8 15,3-17 0-15</inkml:trace>
  <inkml:trace contextRef="#ctx0" brushRef="#br1" timeOffset="-94192.14">22874 17193 28 0,'11'-12'14'0,"24"-13"-8"0,-17 15 15 15,13 1-18-15,1-4 1 16,0 4 3-16,-4 6 0 15,0 0-9-15,-3 6 0 16,-7 12 5-16,-4 1 1 16,-4 6-3-16,-6 12 1 15,-8 7-2-15,-3 3 0 16,-3 6 0-16,-4 7 0 16,-8 12-1-16,5 3 1 15,-1 13 0-15,4-10 1 0,3-9-2 16,4-7 1-16,4-15-1 15,3-13 0-15,3-12-2 16,1-12 1-16,3-17-4 16,-7-6 0-16,-7-12-2 15,-7-3 0 48,-7-7 1-63,-1-6 0 0,1 4 1 0,-3-1 1 0,6 9 5 15,0 11 0-15,4 8 5 0,4 7 0 0,6 9 1 0,4 6 1 0,7 4 2 16,0-1 1-16,11 4-2 16,17 3 1-16,11 0-3 15,10-4 1-15,11-5-3 16,4 2 0-16,-11-9-10 16,-4 1 0-16,1-11-9 15,-8-2 1-15</inkml:trace>
  <inkml:trace contextRef="#ctx0" brushRef="#br1" timeOffset="-94041.72">23689 17676 18 0,'4'25'9'0,"-1"-19"-9"0,-3-6 1 0,0 0-8 16,0-6 0-16</inkml:trace>
  <inkml:trace contextRef="#ctx0" brushRef="#br1" timeOffset="-93786.11">23590 17792 46 0,'4'25'23'0,"-11"25"-26"15,3-31 47-15,1 0-43 16,-1 0 1-16,-3 6 0 16,0-3 0-16,0-3-4 15,0-4 0-15,3-2-3 0,4-13 0 16,4-9-9-16,3-17 0 15</inkml:trace>
  <inkml:trace contextRef="#ctx0" brushRef="#br1" timeOffset="-93605.44">23650 17444 38 0,'14'28'19'0,"8"13"-20"0,-15-32 26 0,0 1-26 16,3 2 0-16,1 1-13 16,3 0 1-16,7-10 10 15,0 0 1-15</inkml:trace>
  <inkml:trace contextRef="#ctx0" brushRef="#br1" timeOffset="-93364.11">23989 17670 29 0,'0'9'14'0,"7"-6"-9"16,-7-3 23-16,0 0-28 16,-4 0 0-16,-3 4-1 15,-3 5 1-15,-1-3 0 16,-10 7 1-16,3-4-1 16,-3 4 1-16,0 6-1 0,0 2 0 15,3 5 0-15,8-1 1 16,6-3-1-16,4-4 0 15,11-2 0-15,6-10 0 16,5-3-4-16,-1-9 1 16,0-9-7-16,-3-4 0 15</inkml:trace>
  <inkml:trace contextRef="#ctx0" brushRef="#br1" timeOffset="-93094.71">24059 17952 30 0,'11'41'15'0,"14"-44"-10"0,-22 3 22 0,4-3-28 16,4-1 0-16,-1-5 0 15,5-10 0-15,-5-9 2 16,1-3 0-16,3-1 0 16,0 4 1-16,0 0 2 15,7 3 0-15,11 9 1 16,10 16 1-16,8 3-1 15,-4 13 0-15,14 15-2 16,3 4 0-16,-3 5-2 16,-4 1 0-16,-3-3-8 15,-7-13 1-15,-7-16-9 16,-7-9 1-16</inkml:trace>
  <inkml:trace contextRef="#ctx0" brushRef="#br1" timeOffset="-92447.32">29616 9316 59 0,'-4'3'29'0,"4"3"-20"0,0-6 29 16,0 4-38-1,0-1 0-15,0 3-3 0,0-3 1 0,4 3-3 16,-1 4 0-16,4-4-12 16,-3-3 1-16</inkml:trace>
  <inkml:trace contextRef="#ctx0" brushRef="#br1" timeOffset="-92254.91">30007 9329 60 0,'14'18'30'0,"-7"-8"-38"15,-3-10 49-15,0 3-48 0,-1 3 1 16,-3 7-25-16,-7-7 1 16</inkml:trace>
  <inkml:trace contextRef="#ctx0" brushRef="#br1" timeOffset="-91727.85">29517 9758 44 0,'0'19'22'0,"0"-25"-8"0,3-1 28 0,5 4-39 16,-1 3 1-16,3-6 2 16,4 0 0-16,4 0-8 15,3-4 1-15,4 1 4 16,-4-1 1-16,0 4-3 15,0 0 1-15,-7 3-3 16,0 0 1-16,-3 3-2 0,-4 3 1 16,0 3-1-16,0 3 0 15,0 4 0-15,0 6 1 16,4-4 0-16,3 1 1 16,7 3-1-16,4 0 1 15,3-1 0-15,0-5 1 16,4-7-1-16,-4-6 1 15,1-6-2-15,-8 0 1 16,3-10-2-16,-6-3 0 16,-7 0-7-16,-4-3 0 0,-7 1-9 15,0-1 1-15</inkml:trace>
  <inkml:trace contextRef="#ctx0" brushRef="#br1" timeOffset="-91204.85">30318 9805 44 0,'123'-53'22'0,"-10"-38"-17"0,-92 63 33 16,7-13-36-16,1-12 0 16,-8-13 3-16,-7-9 1 15,-7-1-7-15,-18-5 1 16,-6-1 4-16,-29 7 0 15,-25 0-2-15,-31 9 1 16,0 9-2-16,-15 23 0 16,-6 21-3-16,-11 20 1 15,17 24-2-15,1 16 1 0,3 31-1 16,14 23 0 0,15 12-1-16,24 22 0 0,21 9 2 15,25-6 0-15,28-19 2 16,21-12 0-16,22-20 1 15,34-27 1-15,29-22 2 16,18-16 1-16,17-32-2 16,4-15 1-16,-36-31-2 15,-20-17 0-15,-29 1-6 16,-25-12 0-16,-28 2-14 16,-35-9 0-16</inkml:trace>
  <inkml:trace contextRef="#ctx0" brushRef="#br1" timeOffset="-87223.45">21534 9523 34 0,'3'28'17'0,"4"4"-12"15,-3-26 17-15,-1 3-20 16,1 7 1-16,-1 6 2 16,1 6 1-16,3 0-6 15,0-3 1-15,-4-6 6 16,4-6 0-16,8-10 1 0,6-19 0 15,11-15 0-15,3-22 0 16,21-13-3-16,22-19 1 16,24-18-8-16,11-7 0 15,11 10-17-15,-8-13 0 16</inkml:trace>
  <inkml:trace contextRef="#ctx0" brushRef="#br1" timeOffset="-86309.29">32212 9363 48 0,'25'75'24'0,"-18"-40"-15"0,-4-26 26 16,-3 4-33-16,4-1 0 15,-4 1 1-15,0 3 0 16,0-7-3-16,3-6 0 0,8-6 4 16,7-16 0-16,13-12 0 15,12-19 1-15,13-13-2 16,25-12 1-16,8-23-11 16,23-8 0-16,8-10-12 15,-3 9 1-15</inkml:trace>
  <inkml:trace contextRef="#ctx0" brushRef="#br1" timeOffset="-84356.05">21011 15795 33 0,'-10'15'16'0,"-4"23"-18"0,10-32 16 15,1 7-11-15,-4 6 0 16,0 12 6-16,-8 10 0 16,-2 21-9-16,-8 20 0 0,-10 21 6 15,-7 20 0-15,3 24-4 16,-4 16 1-16,-6 19-5 15,-7-3 0-15,3-7-3 16,3-18 1-16,8-16-5 16,3-19 1-16,7-34-4 15,18-23 1-15</inkml:trace>
  <inkml:trace contextRef="#ctx0" brushRef="#br1" timeOffset="-83576.38">21213 15412 31 0,'17'19'15'0,"29"-10"-8"0,-28-15 25 16,13-7-28-16,8 1 1 0,14 3 3 15,25 2 0-15,10 7-10 16,28 13 0-16,33 6 6 15,16 3 0-15,22-7-3 16,0 1 1-16,21-13-2 16,-3-6 0-16,10-6-1 15,4-4 1-15,-18-3-1 16,4-3 1-16,-11 7 0 16,-21-1 0-16,-11 7 0 15,-10 3 0-15,-4 3 0 16,-18 6 0-16,-17 10-1 15,-25 3 1-15,-10 6-2 16,-15 6 1-16,-6 13-1 16,-22 0 0-16,-10 12-2 15,-18 13 0-15,0 16-1 32,-4 12 1-17,-3 4 0-15,0 8 1 0,4 7 0 0,0 7 1 0,3 8 1 16,10 1 0-16,18 9 2 0,4-3 0 15,-3-6-1-15,-5-7 0 16,-2-5 0-16,-5-4 1 16,-6-7-1-16,-8-8 1 15,-6-7-1-15,-8-28 0 16,-17-13 0-16,-14-9 0 16,-4-10 0-16,-14-2 0 15,-14-10-1-15,-10-4 1 0,-15-5 0 16,0-1 1-16,-14 4 0 15,-17 3 1-15,-22 0 0 16,-10 3 0-16,-21-3 0 16,-11-1 0-16,-36-5-1 15,-16-13 0-15,-37-6-4 16,-20-13 1-16,-7-6-10 16,-22-7 1-16</inkml:trace>
  <inkml:trace contextRef="#ctx0" brushRef="#br1" timeOffset="-82510.83">25008 10128 25 0,'57'-34'12'0,"-15"-48"-5"15,-31 54 11-15,-4-13-16 16,-11-6 1-16,-3-6 4 16,-21-4 0-16,-28-2-8 15,-29-4 1-15,-7 7 5 16,-21-1 1-16,-28-2-2 15,-7 9 1-15,-18 12-4 16,-10 16 0-16,-1 19-4 16,1 18 1-16,10 26-4 15,11 19 0-15,28 28-2 16,32 18 1-16,21 10 1 0,17 16 1 16,18 9 2-16,32 3 0 15,32-15 3-15,35-7 0 16,32-25 3-16,42-12 0 15,28-28 0-15,32-17 0 16,14-24 2-16,22-25 0 16,-8-42 2-16,-35-27 1 15,-28-19-2-15,-32-19 1 16,-32-13-2-16,-32-9 0 16,-34 0-1-16,-22 10 0 15,-43-1-3-15,-48 10 0 16,-26 15-2-16,-38 17 1 15,-18 15-3-15,-35 28 0 0,-7 25-12 16,-18 31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3:56:08.9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30T13:56:33.419"/>
    </inkml:context>
  </inkml:definitions>
  <inkml:trace contextRef="#ctx0" brushRef="#br0">25696 4274 24 0,'11'-16'12'0,"-8"-15"3"0,1 34 12 0,3 0-27 15,-3 13 1-15,3-4 0 16,-4 10 0-16,1 16-2 16,-4 18 1-16,-4 13 0 15,-6 19 1-15,-1 3-1 16,-3-3 0-16,3 15 0 16,1 16 0-16,3 16 0 15,0 9 0-15,-4 26 0 16,4-7 0-16,0 22 0 15,0 12 0-15,-4 14 0 16,-3 11 1-16,7 4-1 16,-3 6 1-16,2 16 0 15,-2 15 0-15,6 13-1 16,1 16 0-16,3 28 0 0,7 15 1 16,-4 16-1-16,4 16 0 15,1 9 0-15,-5-6 0 16,-3 4 0-16,-3-7 0 15,-1-13 0-15,-3 0 1 16,0 7 0-16,-7-1 0 16,0 7 2-16,-4 3 1 15,-7-3-1-15,-3-9 0 16,-7-10 0-16,3-31 1 16,0-13-4-16,-6-25 0 31,2-41-5-31,1-22 1 0,3-30-10 15,0-45 0-15</inkml:trace>
  <inkml:trace contextRef="#ctx0" brushRef="#br0" timeOffset="1230.78">19128 12490 25 0,'17'12'12'0,"40"-21"-13"15,-40 6 13-15,8 3-11 16,10 0 0-16,8 0 6 15,6-4 1-15,7-2-8 16,15 0 1-16,10-4 4 16,18 1 1-16,7 6-1 15,24 0 0-15,29 6-3 16,0 0 1-16,24 6-1 0,18-2 1 16,15 2 0-1,20 1 0 16,-3-7 0-31,21-6 1 0,0 3-1 0,21-10 1 0,-3 1-2 0,10-1 0 16,18 1-1-16,3 3 0 16,15-1-1-16,-5-5 1 15,9 12-1-15,13-10 0 16,0 4 0-16,14 0 0 16,-3 6 0-16,3-3 1 15,14 3-1-15,-6 3 0 16,-5 6 1-16,12 1 0 15,-11-1 0-15,-11 4 0 0,4-1 0 16,-15 4 1-16,1 0-1 16,-22-1 1-16,-6-2-2 15,-33-4 1-15,-3 1-1 16,-31-4 1-16,-4 0-3 16,-29 0 1-16,-17 1-6 15,-35-7 0-15,-25 0-10 16,-18-10 0-16</inkml:trace>
  <inkml:trace contextRef="#ctx0" brushRef="#br0" timeOffset="1919.97">31341 11869 28 0,'-4'15'14'0,"-6"29"0"0,10-38 9 0,-4 7-20 16,1 6 1-16,3 0 5 15,0 6 0-15,7 0-10 16,0 3 0-16,7 3 8 15,11-9 0-15,13 3-1 16,15 4 0-16,4-1-3 16,10 6 1-16,7 1-2 15,7-1 0-15,0-15-2 16,-14 0 0-16,-14 0-1 16,-11 0 1-16,-24 6-3 0,-18 3 1 15,-11 6-1 1,-20 4 0-16,-8 12-1 15,-7 0 0-15,4 4 0 0,-1 5 1 16,1-9 0-16,0 4 1 16,3-1 0-16,4-3 1 15,6-6 0-15,8-9 1 16,4-4-1-16,2-15 0 16,1-7 1-16,4-15 0 15,3-16 2-15,0-3 0 16,3-25 0-16,4-16 1 0,4-16 0 15,6-6 1 1,4-6-2-16,0 0 0 0,1 6-5 16,-8 16 0-16,-7 10-12 15,-7 5 0-15</inkml:trace>
  <inkml:trace contextRef="#ctx0" brushRef="#br0" timeOffset="2301.1">32798 12424 35 0,'3'-25'17'0,"-3"25"-7"0,0 0 17 16,0 0-22-16,0 0 0 15,-7 9 1-15,-10 13 0 16,-12 9-8-16,-6 10 0 0,-11 15 5 15,0-2 0-15,8-1-4 16,6-3 1-16,4-9-6 16,6-13 0-16,12-15-8 15,3-19 0-15</inkml:trace>
  <inkml:trace contextRef="#ctx0" brushRef="#br0" timeOffset="2460.92">32406 12214 38 0,'28'50'19'0,"32"81"-7"16,-35-90 26-16,17 22-37 15,8 9 0-15,-8 0-1 16,0-3 0-16,-3-12-9 16,-11-7 0-16,-17-16-5 15,-4-9 1-15</inkml:trace>
  <inkml:trace contextRef="#ctx0" brushRef="#br0" timeOffset="3451.72">25248 4311 37 0,'18'32'18'0,"3"-20"-10"0,-14-2 19 0,4-10-24 15,-1 9 1-15,4-9 2 16,4 0 0-16,3-9-8 16,7-16 1-16,8-4 5 15,6-11 0-15,-3-11-3 16,-7-2 1-16,-4-10-2 16,0 10 1-16,-7 12-1 15,-3 10 0-15,-4 6-1 16,-3 3 0-16,-4 9-1 15,-4 7 0-15,4 12-1 16,-3 13 1-16,-1 9-2 16,4 13 0-16,4 12 1 0,7 10 0 15,6 0 1-15,8 9 1 16,14 0 1-16,7-6 0 16,0 6 3-16,-4-12 1 15,-10-10-1-15,-7-9 0 16,-11-10-2-16,-7-9 1 15,-14-6-2-15,-18-10 0 16,-21-3-2-16,-17-6 1 16,-18 0-1-16,-7-7 1 0,-14 4-1 15,-1-10 0-15,5 7-1 16,-1 0 0 0</inkml:trace>
  <inkml:trace contextRef="#ctx0" brushRef="#br0" timeOffset="3872.4">25933 2812 40 0,'-4'4'20'0,"-17"18"-5"0,14-13 18 0,-7 3-31 15,-4 20 0-15,-10 12 1 16,-11 15 0 0,4 10-5-16,0 22 0 0,-1 3-1 15,-6 4 0-15,7-17-10 16,3-18 1-16,4-26-3 15,10-21 1-15</inkml:trace>
  <inkml:trace contextRef="#ctx0" brushRef="#br0" timeOffset="4026.69">25502 2859 39 0,'21'69'19'0,"11"41"-23"0,-21-85 36 0,3 0-43 0,0 7 0 0,-10-10-10 16,-8-13 1-16</inkml:trace>
  <inkml:trace contextRef="#ctx0" brushRef="#br1" timeOffset="11633.66">24698 2235 48 0,'11'26'24'0,"-4"2"-26"0,-7-22 52 15,0-6-48-15,0 0 0 16,-4-19 2-16,-3-12 0 0,-4-26-5 15,1-24 0-15,-8-16 3 16,-6-4 1-16,2-5-2 16,8-10 0-16,4 12-2 15,3 4 0-15,0 9-1 16,10 19 0-16,8 9 0 16,-1 19 0-16,18 19-1 15,1 19 1-15,-1 28-1 16,-3 0 0-16,-4 22-7 15,-4 9 0-15,-10 6-5 16,-14 4 1-16</inkml:trace>
  <inkml:trace contextRef="#ctx0" brushRef="#br1" timeOffset="11816.06">24373 1981 43 0,'-14'10'21'0,"18"-10"-11"0,-1-10 36 15,8 4-43-15,7-3 0 16,10 6 1-16,4-4 0 16,10 4-7-16,11-3 1 15,0 0-4-15,0 3 0 16,0-7-10-16,-4 1 0 16</inkml:trace>
  <inkml:trace contextRef="#ctx0" brushRef="#br1" timeOffset="12038.7">25146 1784 37 0,'11'19'18'0,"-15"-10"-13"0,-3-9 21 0,0 3-26 16,0 13 1-16,0 3 1 15,-4 6 1-15,-3 0-3 16,0 3 1-16,0 10 1 15,3 3 0-15,4-1 0 16,4-15 0-16,3 0-4 16,7-6 1-16,3-6-12 15,1 2 0-15</inkml:trace>
  <inkml:trace contextRef="#ctx0" brushRef="#br1" timeOffset="12263.92">25382 1825 48 0,'4'22'24'0,"-15"50"-24"0,4-53 38 16,-3-1-38-16,-15 7 1 16,-3 7-1-16,-4 2 1 15,0 1-1-15,1-10 0 16,9-3-2-16,5 0 1 15,3-10-8-15,7-5 1 0,7-4-6 16,0-16 1-16</inkml:trace>
  <inkml:trace contextRef="#ctx0" brushRef="#br1" timeOffset="12462.08">25220 1812 25 0,'28'3'12'16,"-14"57"-5"-16,-7-45 13 0,4 7-15 15,0 4 1-15,-1-1 2 16,1 12 1-16,-1-2-11 16,1-7 0-16,3-3 7 15,4-3 1-15,-1-3-6 16,5-7 1-16,-1-2-9 0,0-10 1 16,0-16-6-16,-7-3 0 15</inkml:trace>
  <inkml:trace contextRef="#ctx0" brushRef="#br1" timeOffset="12656.46">25598 1705 56 0,'24'69'28'0,"-6"41"-33"0,-15-82 54 0,4 13-50 16,-3 13 1-16,-4-7-4 15,0-4 0-15,0 1-3 16,-4-6 1-16,-3-4-10 16,-7-15 0-16</inkml:trace>
  <inkml:trace contextRef="#ctx0" brushRef="#br1" timeOffset="13045.82">25996 1928 54 0,'-7'10'27'0,"14"-7"-23"0,-3-3 47 16,6 0-49-16,4 0 1 15,8 0 0-15,6-3 0 0,0-4-6 16,4 4 1-16,3-6-4 16,-3-1 1-16,-7 1-13 15,-11 9 0-15</inkml:trace>
  <inkml:trace contextRef="#ctx0" brushRef="#br1" timeOffset="13226.74">25904 2123 46 0,'0'37'23'0,"29"-2"-11"15,-15-35 29-15,7 3-40 16,7 3 1-16,4-6-2 16,3 0 1-1,15 0-17-15,-5-9 0 16</inkml:trace>
  <inkml:trace contextRef="#ctx0" brushRef="#br1" timeOffset="13505.58">26850 1865 45 0,'-18'44'22'0,"-42"10"-12"0,50-42 25 0,-11 13-33 16,-11 0 0-16,-3 13 0 16,-4-10 1-16,3 7-5 15,8-1 0-15,7 1-7 16,7-7 0-16,7-16-6 15,10-8 0-15</inkml:trace>
  <inkml:trace contextRef="#ctx0" brushRef="#br1" timeOffset="13693.35">26515 1850 48 0,'32'69'24'0,"13"37"-20"0,-27-74 41 15,3-1-44 1,4-3 1-16,-4 10-1 0,0 3 0 16,0-4-4-16,1-12 0 15,-5-3-10-15,-3-3 1 16,-3-16-4-16,-1-9 0 16</inkml:trace>
  <inkml:trace contextRef="#ctx0" brushRef="#br1" timeOffset="14081.16">26970 1329 59 0,'21'19'29'0,"21"-10"-34"0,-24-15 59 0,7 3-52 16,6-13 1-16,5 4 0 16,-1-4 1-16,-7 10-6 15,-7-4 1-15,-3 1 2 16,-4 6 0-16,-7 12-1 16,-7 4 0-16,-7 9-1 15,-7 0 0-15,-7 3-1 16,0-6 1-16,0 6 0 15,6 3 1-15,5 6 1 32,6 1 1-32,8-7 0 0,10-12 0 0,4-4 0 0,6 7 1 15,1-9-4-15,14-14 1 16,-4 4-9-16,-3-9 1 16,-11 0-12-16,-7 2 0 15</inkml:trace>
  <inkml:trace contextRef="#ctx0" brushRef="#br1" timeOffset="17488.45">20870 5017 9 0,'4'16'4'0,"6"-10"7"0,-10-3 4 0,0 3-12 16,0 7 1-16,0-1 3 15,0 4 0-15,4-3-8 16,-4 9 1-16,4 3 6 16,-1 6 0-16,4-3-2 15,0 4 0-15,0 5-2 16,0 7 0-16,4 6-1 15,3-9 0-15,0 6 0 16,0 6 0-16,0 1 1 16,0 2 0-16,1 10 0 0,2 0 0 15,1 9 0 1,-1-12 1-16,1 9-2 16,0-6 1-16,-1 6-1 0,1 0 0 31,0 6-1-31,-1 7 1 0,-3-13-1 0,0 3 0 15,4 1-1-15,-4 2 1 47,0 4 0-47,8 2 0 0,-1 7-1 16,-4-9 1 0,4 2 0-16,-3-8 0 0,3 8 0 0,0-8 0 0,-3-1 0 0,3 10 0 0,4-13 0 15,-4 6 0-15,0-6 0 16,4 7 0-16,0-1 0 15,3 7 0-15,0 2 0 16,4 1 1-16,-4 0-1 16,0-6 1-1,-7 5-1-15,4 1 1 0,7 9-1 16,7 7 1-16,0-4-1 16,-1 4 1-16,1-1-1 15,7 4 0-15,-4-7 0 16,4 7 0-16,0-10-1 15,-4-6 1 1,18 50 0 0,-3-12 1-16,-4-17 0 15,-4-11 0-15,-3-7 0 0,3-3 0 16,-3 0-1-16,0-16 1 16,0 0-1-1,3 1 1-15,-3-14-1 0,-3-5 0 16,-8-1 0-16,-3-6 1 15,3 1-1-15,0 2 0 16,4-3 0-16,7 6 0 16,-7-9 0-16,-1 1 0 15,5-1 0-15,-1 0 1 16,4-4-1-16,0-2 0 16,-4-6 0-16,-3 2 1 0,-4 1-1 46,4 6 1-30,3 3-1 0,8 0 0-16,-8-3 0 0,-3 0 0 0,0-10 0 0,3-2 1 0,0-1-1 0,-3 0 0 0,0 1 0 15,-4-1 1-15,1 0-1 16,-5-2 0-16,-3-7 0 16,1 0 0-1,-8-1 0-15,7-2 0 16,-7 3 0-16,4-3 1 0,0 0-1 15,3 3 1-15,0 0-1 16,4 0 0-16,3 0 0 16,0-3 1-1,8-1-1-15,3 1 0 0,3-6 0 0,-3-1 0 16,-7-2 0-16,3-1 0 16,7 0 0-16,4-2 1 15,-3 2 0-15,3 4 0 16,3-1-1-16,0-2 1 15,4-1-1 1,-3 4 1-16,-8-7-1 0,4 3 0 16,4 1 0-16,-1-4 0 15,-3 3 0-15,-4 1 1 16,4 2-1-16,-3 4 1 16,3-3-1-1,-4-4 1 1,0-3-1-16,-3 0 1 0,0-2-1 0,7-1 1 0,0-3 0 15,3 0 1-15,4-3 0 16,7-1 0-16,0-2-1 16,0-3 0-16,-14 3 0 15,4-1 1 1,3-2-3 0,0-4 0-16,0-2 0 0,3-1 1 0,4-6 0 15,-3-3 0-15,-1 3 0 16,-6-3 1-16,3 0 0 15,7-3 0-15,0-4-1 16,3 1 0-16,4-1 0 16,4-5 0-16,-11-4 0 31,-7-3 0-31,3 0 0 31,8-3 0-31,0-3 0 16,-1-3 0-16,11-7 0 0,-3 4 0 0,-8-10 0 0,8-3 0 0,3 0 0 15,0-6 0-15,0-4-1 0,11-2 1 16,-7 2 0-16,-4-2 0 16,7-4 0-16,0 0 0 15,8-9 0-15,-1 3 0 16,-3 4 0-16,-4-11 0 16,4 11-1-16,3-11 1 15,4-2 0-15,-1 0 0 16,-9 3 0-16,2-7 0 0,5 7-1 15,2-7 1 1,5-9 0-16,-5 7 0 0,-13-4-1 16,3-12 0-16,11-1 0 15,-7 7 0-15,-1-3 2 16,1 3 0-16,-11-6-2 16,-7 0 0-1,8 3 1 1,-5-4 0-16,1-8 0 0,-1-1 0 0,1 0-1 15,-4 0 0-15,-10-6 1 16,-8-3 0-16,0 10 0 16,1-7 0-16,-1 9-1 15,-3-6 1-15,-3 10 0 16,-1-7 0-16,-3 4 0 16,-4-1 1-16,-3 0-2 15,0 17 0-15,-7 2-5 0,-8 9 0 16,-3 7-11-16,-6-6 0 15</inkml:trace>
  <inkml:trace contextRef="#ctx0" brushRef="#br1" timeOffset="19276.36">31856 6820 38 0,'10'0'19'0,"-6"16"-12"0,-4-10 19 0,-4 10-24 16,-3 2 0-16,-7 1 2 15,-7 6 0-15,0 4-5 16,3 14 0-16,-6 1 3 16,-5 16 1-16,-2 3-2 15,-5 9 0-15,5-3-3 16,2-13 0-16,5-9-5 15,6-19 0-15,7-9-7 16,4-22 1-16</inkml:trace>
  <inkml:trace contextRef="#ctx0" brushRef="#br1" timeOffset="19456.12">31627 6842 28 0,'7'6'14'0,"-4"54"-7"0,-3-45 18 16,0 1-23 0,4 3 0-16,-4 3 3 0,3 3 1 15,-3 0-6-15,4-3 0 16,-4 0-2-16,3-6 0 16,1-10-8-16,-4-6 1 15</inkml:trace>
  <inkml:trace contextRef="#ctx0" brushRef="#br1" timeOffset="19743.95">32022 7036 55 0,'14'0'27'0,"3"-6"-30"16,-6 3 49-16,0 0-45 16,6 0 0-16,4-4 0 15,4 4 0-15,0-3-6 16,-1 6 0-16,-2-3-10 15,-5 6 0-15</inkml:trace>
  <inkml:trace contextRef="#ctx0" brushRef="#br1" timeOffset="19919.5">32106 7303 46 0,'29'9'23'0,"23"-31"-24"0,-37 13 30 16,-1-4-33-16,7-2 0 0,0 5-20 15,0-5 1-15</inkml:trace>
  <inkml:trace contextRef="#ctx0" brushRef="#br1" timeOffset="20281.89">32576 7532 46 0,'3'3'23'0,"8"-50"-21"16,-8 25 35-16,1-9-35 0,-4-16 0 16,-4-7 1-16,1-15 0 15,-1-6-5-15,-3-3 1 16,4-1 2-16,3 4 1 16,7 9-2-16,3 7 1 15,4 15 0-15,4 15 0 16,3 1 0-16,0 12 0 15,0 13-4-15,-3 13 0 16,-7 9-7-16,-4-4 0 0,-11 17-6 16,-6-1 1-16</inkml:trace>
  <inkml:trace contextRef="#ctx0" brushRef="#br1" timeOffset="20464.16">32431 7199 45 0,'-7'-3'22'16,"10"16"-14"-16,1-10 38 0,3 3-45 16,0 0 1-16,7-2 0 15,14-1 0-15,1-3-4 16,-1 0 0-16,0-3-3 16,0-4 0-16,-3 1-11 15,-7 0 0-15</inkml:trace>
  <inkml:trace contextRef="#ctx0" brushRef="#br1" timeOffset="20792.78">33080 7093 47 0,'4'19'23'0,"-12"28"-22"0,5-41 34 0,-8 0-35 16,-3-3 1 0,-3 7-1-16,-5 5 0 0,-2 10 0 15,-4 7 0-15,3-1 0 16,4 7 1-16,3 3 0 15,7-1 0-15,4 1-3 16,11-10 1-16,6-9-8 16,8-6 1-16,7-10-6 15,3-9 1-15</inkml:trace>
  <inkml:trace contextRef="#ctx0" brushRef="#br1" timeOffset="21026.24">33267 7203 41 0,'3'25'20'0,"-27"15"-21"0,13-27 34 15,-3 6-32 1,-7 0 0-16,-7-1 2 0,-1 4 1 16,1 13-5-16,0-1 1 15,0 1 1-15,7-1 1 16,-1-2-8-16,8-7 1 15,0-10-8-15,7-11 0 16</inkml:trace>
  <inkml:trace contextRef="#ctx0" brushRef="#br1" timeOffset="21214.87">33098 7391 42 0,'17'37'21'0,"-6"45"-25"0,-4-66 32 0,0 5-29 15,4 5 1-15,3-11-5 16,0-5 1-16,3-7 1 16,1-9 1-16,3-10-9 15,0-9 1-15</inkml:trace>
  <inkml:trace contextRef="#ctx0" brushRef="#br1" timeOffset="21421.23">33412 7240 60 0,'42'35'30'0,"14"40"-41"0,-34-53 61 15,-1 12-52 1,-4 7 1-16,-6 3-2 0,-15 3 1 16,-13-3-6-16,-22 6 1 15,-17 0-9-15,-4-3 0 16</inkml:trace>
  <inkml:trace contextRef="#ctx0" brushRef="#br1" timeOffset="22787.12">2893 3775 39 0,'17'31'19'0,"58"-18"-11"0,-47-13 19 0,28-3-27 16,25 6 1-16,29 3 0 15,31 1 1-15,28 2-1 16,22 7 0-16,13-1 2 16,-13 4 1-16,17-6 0 15,14-4 1-15,7-6-1 16,25-9 1-16,7-3-2 16,18-10 0-16,14-13-3 15,3 7 1-15,11-12-4 16,-28 12 0-16,-11 6-2 15,-28 16 0-15,-21 3-1 16,-29 9 1-16,-10 4-4 16,-18-1 1-16,-35-12-5 15,-17 0 0-15</inkml:trace>
  <inkml:trace contextRef="#ctx0" brushRef="#br1" timeOffset="23899.35">4106 3562 44 0,'177'16'22'0,"116"-32"-17"16,-191 10 38-16,35-13-38 16,43 6 1-16,25-12 3 15,24-12 1-15,4-4-13 16,14-6 0-16,4-13 6 15,3-3 0-15,-4 7-8 16,-10 3 0-16,-11 12-14 16,-17 6 1-16</inkml:trace>
  <inkml:trace contextRef="#ctx1" brushRef="#br1">20832 144 0,'0'0'16,"0"0"-1</inkml:trace>
  <inkml:trace contextRef="#ctx0" brushRef="#br1" timeOffset="24966.29">26243 2816 33 0,'4'-44'16'0,"-33"-3"-8"0,26 31 16 15,-15-3-24-15,-28-3 0 16,-14 6 0-16,-21 7 0 0,-3 3 0 16,-12 6 0-16,-9 9-2 15,-8 7 1-15,0 9-3 16,7-6 1-16,0 6-5 16,4 13 1-16,7-1-3 15,6 23 0-15</inkml:trace>
  <inkml:trace contextRef="#ctx0" brushRef="#br1" timeOffset="25221.31">25527 3775 39 0,'166'-19'19'0,"7"-6"-23"0,-127 6 40 0,17-6-37 0,-3-15 0 0,11-1 0 0,-4-22 1 0,0 0 0 0,-7-12 0 15,-15 0 0-15,-13-4 0 16,-18 10 1-16,-17-3 0 16,-22 0-1-16,-10 9 1 15,-22 7-1-15,-20 6 0 16,-11 12-3-16,-11 19 1 16,-4 1-5-16,-9 18 0 15,-5 9-4-15,-6 7 0 16</inkml:trace>
  <inkml:trace contextRef="#ctx0" brushRef="#br1" timeOffset="28689.3">2043 5679 45 0,'-7'18'22'0,"17"29"-18"0,-3-37 23 15,-7 2-28-15,0 4 1 16,-7 0-1-16,4 6 1 16,3-7 0-16,-7 7 0 15,7 3-5-15,0-9 0 16,0-10-7-16,0-6 1 16</inkml:trace>
  <inkml:trace contextRef="#ctx0" brushRef="#br1" timeOffset="29095.33">2406 5359 62 0,'7'0'31'0,"-7"0"-42"16,-7-3 59-16,3 3-48 15,-17 0 1-15,-3-7 0 16,-12 7 1-16,-10 0-3 16,-6 10 1-16,-5 2 1 15,4 4 0-15,-7 9-2 16,0 13 0-16,0 9-2 0,4 9 1 16,13 10-3-16,5 12 0 15,16 7-3-15,15 9 1 16,18 3 0-16,17-18 1 15,4-13 1-15,14-19 1 16,17-22 5-16,15-22 1 16,0-19 3-16,3-18 0 15,-18-13 1-15,-6-10 1 16,-8-9-2-16,-7-12 0 16,-13-4-11-16,-12-2 0 15,-24-1-9-15,-3 13 0 16</inkml:trace>
  <inkml:trace contextRef="#ctx0" brushRef="#br1" timeOffset="30672.04">3080 6720 38 0,'-7'53'19'0,"3"-15"-11"15,4-32 27-15,0-6-31 16,0 0 1-16,0-10 4 15,4-15 0-15,-4-19-11 0,-4-18 1 16,-6-10 6-16,3-19 1 16,-4-7-3-16,0-5 1 15,4-1-3-15,7 10 0 16,7-3-2-16,-3 0 1 16,3 12-2-16,4 7 1 15,6 9-1-15,8 3 1 16,0 19-1-16,6 9 0 15,-2 16-1-15,2 13 1 16,1 12-4-16,-4 22 0 0,-10 10-6 16,-8 2 1-16,-6 20-5 15,-15-4 1-15</inkml:trace>
  <inkml:trace contextRef="#ctx0" brushRef="#br1" timeOffset="30869.25">2762 6516 59 0,'0'15'29'0,"39"-15"-32"15,-18 0 57-15,18-6-51 16,10 0 0-16,1-7 0 16,10 1 1-16,3-1-6 15,-3 1 0-15,-3-1-3 16,-8 4 1-16,0-1-15 15,-10-2 0-15</inkml:trace>
  <inkml:trace contextRef="#ctx0" brushRef="#br1" timeOffset="31155">3736 6268 59 0,'-11'-3'29'0,"15"6"-30"0,-8-3 42 0,-3 3-41 15,-3 7 1-15,-11 12 0 16,3 6 0-16,0 3-2 16,-3 19 1-16,0-3 0 15,3 13 0-15,8 9-2 16,6-16 1-16,4-3-5 15,4-9 1-15,6-16-7 16,15-12 0-16,7-16-4 16,7-13 1-16</inkml:trace>
  <inkml:trace contextRef="#ctx0" brushRef="#br1" timeOffset="31379.22">4170 6306 49 0,'3'31'24'0,"-10"13"-24"0,-3-35 45 16,-1 7-44-1,-17 6 1-15,-4 3-1 0,-14 6 1 16,4 7-3-16,-7-7 1 16,6 1 1-16,-3-1 1 15,18-3-5-15,3-6 1 16,15-6-8-16,3-10 1 15,14-15-7-15,3-10 1 16</inkml:trace>
  <inkml:trace contextRef="#ctx0" brushRef="#br1" timeOffset="31572.71">3905 6321 37 0,'11'0'18'0,"3"54"-11"0,-7-42 27 0,0 4-30 16,4 9 1-16,-1 9 1 15,1 4 1-15,10-7-10 16,-3 7 1 0,6-3 1-1,1-10 1-15,-4-10-7 16,0-11 0-16,-3-1-8 16,-7-22 0-16</inkml:trace>
  <inkml:trace contextRef="#ctx0" brushRef="#br1" timeOffset="31783.41">4219 6121 59 0,'36'50'29'0,"-8"22"-37"0,-18-44 55 15,1 13-47-15,10 6 0 16,-7 9-1-16,0-2 0 15,-3 5-1-15,-8 7 0 16,-6-19-7-16,-18-9 0 16,3-10-7-16,-10-9 1 15</inkml:trace>
  <inkml:trace contextRef="#ctx0" brushRef="#br1" timeOffset="32233.81">4995 6428 58 0,'-3'28'29'0,"17"-12"-25"0,-7-10 53 15,4 0-53-15,6 4 1 0,11-7 0 16,15-3 0-16,-1-3-9 16,15-3 1-16,3-1-2 15,-1-2 1-15,-9 6-17 16,-1-10 1-16</inkml:trace>
  <inkml:trace contextRef="#ctx0" brushRef="#br1" timeOffset="32473.03">5271 6315 62 0,'3'63'31'0,"-6"40"-37"16,3-71 44-16,3 21-42 16,-3 7 0-16,-3-10-14 15,3 3 0-15,0-18 13 0,-11-14 1 16</inkml:trace>
  <inkml:trace contextRef="#ctx0" brushRef="#br1" timeOffset="33072.55">6318 5550 44 0,'7'0'22'0,"-7"31"-13"0,0-18 35 0,0 12-41 15,-7 13 0-15,-3 15-1 16,-1 22 1-16,1 4-5 16,-1 21 0-16,-7 16 0 15,8 12 0-15,3-27-5 16,3-20 1-16,4-21-10 16,4-22 0-16</inkml:trace>
  <inkml:trace contextRef="#ctx0" brushRef="#br1" timeOffset="33373.22">6636 5980 58 0,'17'-16'29'0,"-17"35"-33"16,-3-4 50-16,-4-8-46 16,-11 18 0-16,-17 12 0 0,-7 10 0 15,3-12-1-15,-7 3 0 16,0-1 0-16,-3-2 0 15,6-4-1-15,8-9 1 16,10-6 0-16,11-7 1 16,14 0 1-16,18-9 1 15,10 7 1-15,11-1 1 16,10 3 0-16,4 7 1 16,4 3-2-16,-4 9 0 0,3 7-4 15,-14-1 0-15,-3-3-9 16,-7 10 0-16,-4-9-9 15,-17-4 1-15</inkml:trace>
  <inkml:trace contextRef="#ctx0" brushRef="#br1" timeOffset="34439.33">1799 9739 46 0,'7'4'23'0,"0"-8"-13"16,-3 1 24-16,6 0-31 15,1-3 0-15,7-4 1 16,3-2 1-16,7-1-6 16,-7 4 0-16,7 3 4 15,-6 6 1-15,-1 6-3 16,-4 0 1-16,1 4-3 15,-14 2 1-15,-8 1-2 16,-10 2 1-16,3 1-1 16,1 3 0-16,-1 3 0 15,-10 3 0-15,0 3 1 16,0 0 0-16,-8 1 0 16,-2-4 0-16,-5 3-1 0,8 0 1 15,3 0 0-15,8-3 0 16,-1-3 1-16,8 0 0 15,10-6 2-15,10-3 0 16,15-4 1-16,7 0 0 16,6-9-1-16,-9-9 0 15,6 0-5-15,4-4 1 16,0 0-14-16,-11-2 0 16</inkml:trace>
  <inkml:trace contextRef="#ctx0" brushRef="#br1" timeOffset="34950.28">2381 9504 44 0,'32'-19'22'0,"-4"-12"-14"16,-17 15 26-16,-8-2-31 0,4-4 0 16,-7 0 2-16,-10 3 1 15,-11 0-7-15,-18 3 0 16,-11 7 6-16,-10 6 0 15,-7 6-2-15,4 9 1 16,-15 7-2-16,-3 6 1 16,-7 7-2-16,0 5 1 15,0 7-4-15,14 10 0 16,7 5-2-16,7 13 1 16,17 10-2-16,4 9 0 15,18 0 0-15,14-7 0 16,7-15 0-16,21-9 1 0,25-16 2 15,18-16 1-15,24-15 1 16,0-17 1-16,4-14 0 16,7-11 0-16,-11-8 1 15,-7-7 1-15,-14-6-5 16,-4-4 1-16,-13 4-13 16,-8-6 0-16</inkml:trace>
  <inkml:trace contextRef="#ctx0" brushRef="#br1" timeOffset="36750.9">3478 10881 49 0,'11'-10'24'0,"0"-12"-21"0,-4 13 35 0,-7 0-37 16,-7-1 1-16,-4 1 0 16,-7-4 1-16,-6 4-4 15,-5-1 0-15,-9 7 2 16,-5 0 0-16,4 13-3 15,1 5 1-15,-1 4-2 16,7 3 1-16,11 3-2 16,3 3 1-16,-3 4-1 15,11-7 1-15,3-6 2 16,14-7 0-16,3-2 2 16,11-14 0-16,8-2 1 15,-5-3 0-15,1-4 0 16,-4 1 0-16,0-4-3 0,-3 0 1 15,-8 1-3-15,5-1 1 16,2 3 0 0,-6 1 0-16,6 2 2 15,-6 4 0-15,7 9 3 0,-4 10 1 16,3 3 1-16,-6 12 0 16,7 6-1-16,3 1 1 15,0-4-5-15,-3 0 1 16,3-12-7-16,0-9 0 15,0-13-10-15,7-7 0 16</inkml:trace>
  <inkml:trace contextRef="#ctx0" brushRef="#br1" timeOffset="37201.5">4343 10834 42 0,'-29'41'21'0,"1"-23"-14"15,21-14 28-15,4 2-32 0,-8 0 0 16,1-6 2-16,-8-6 0 16,7-10-5-16,1-18 0 15,-1-10 5-15,1-19 1 16,-12-25-2-16,5-12 1 16,6-10-2-16,1-3 1 15,-1-9-2-15,4-10 0 16,14 16-1-16,4 6 0 15,-8 10 0 17,4 25 0-17,4 15 0-15,6 23 1 16,5 2-5-16,-8 23 0 16,3 21-6-16,-6 16 0 0,-4 19-10 0,-14 9 0 0,-11 10-2 0,-3 0 1 15</inkml:trace>
  <inkml:trace contextRef="#ctx0" brushRef="#br1" timeOffset="37406.17">3828 10602 53 0,'7'44'26'0,"3"-22"-26"0,1-19 54 0,-1 0-51 0,19-3 1 0,13-6-1 15,0-7 1-15,8-3-8 16,10-2 0-16,7-1-4 15,-7-3 1-15,0-10-11 16,-7 10 0-16</inkml:trace>
  <inkml:trace contextRef="#ctx0" brushRef="#br1" timeOffset="37653.56">4861 10379 46 0,'0'3'23'0,"-14"-3"-18"0,11 3 32 0,-8 4-35 0,0 8 0 0,-10 14 1 0,4-7 1 0,6 9-5 0,-7 10 0 15,4-1 3-15,-3 7 0 0,10 4-2 16,7-4 1-1,24 3-15 1,8-22 0-16,10-15-2 16,4-13 1-16</inkml:trace>
  <inkml:trace contextRef="#ctx0" brushRef="#br1" timeOffset="37902.11">5390 10407 57 0,'0'35'28'0,"-42"34"-35"0,28-63 55 0,0 7-48 0,-11 9 1 0,-10 6 0 0,-11 6 0 0,-3-5-1 0,6 8 0 16,-10 1-2-16,15-7 1 15,9-6-5-15,8-3 0 16,4-12-8-16,17-10 1 15,7-19-3-15,3-3 0 16</inkml:trace>
  <inkml:trace contextRef="#ctx0" brushRef="#br1" timeOffset="38074.28">5165 10414 44 0,'21'31'22'0,"4"22"-21"0,-25-46 43 0,3 5-43 15,4 7 0-15,-7 6 0 16,11 6 0-16,-8-2-2 16,11-11 1-16,-10 1-3 15,3 0 1-15,4-10-4 16,3 1 0-16,3-4-8 16,11-15 0-16</inkml:trace>
  <inkml:trace contextRef="#ctx0" brushRef="#br1" timeOffset="38317.85">5450 10100 60 0,'39'88'30'0,"11"6"-38"0,-29-69 55 0,7 9-44 0,4 7 1 0,0-16-2 0,-4 0 0 16,-14 1-5-16,-7 5 1 15,-14 10-7-15,-18-1 1 16,-31 17-10-16,-8 15 0 0</inkml:trace>
  <inkml:trace contextRef="#ctx0" brushRef="#br1" timeOffset="39796.51">1485 13800 52 0,'-7'3'26'0,"14"10"-21"0,-7-13 41 0,11 0-42 16,-1-3 1-16,12 0 1 16,-1 0 1-16,7-7-9 15,4 1 1-15,6-1 4 16,-6 1 1-16,4 0-2 16,-15 2 0-16,0 7-3 15,-14 3 0-15,-7 7-3 16,-7 9 1-16,-11 3-3 15,4 3 1-15,-7-3-3 16,-4 3 0 0,11-3 1-16,4 0 0 0,-1-4 2 15,4-2 0-15,7-3 4 16,10-4 0-16,1 0 4 16,10-2 1-16,7 2 1 0,4-6 1 15,3 0-1-15,-3 1 0 31,-4 5-2-31,-17 3 0 16,-22 7-3-16,-10 9 0 16,-18 1-6-16,-6 2 0 15,-8-3-11-15,-4-6 0 16</inkml:trace>
  <inkml:trace contextRef="#ctx0" brushRef="#br1" timeOffset="40308.65">2163 13524 52 0,'14'-28'26'0,"-14"-13"-17"15,0 29 39-15,-4-4-44 16,-14-3 1-16,-3-3 1 0,-10 4 0 16,-8-1-9-16,-11 6 1 15,-17 7 5-15,-7 6 0 16,-3 6-3-16,-4 10 0 15,3 12-3-15,-3 7 0 16,0 8-3-16,3 11 0 31,0 15-4-31,25 22 1 0,4 18-1 0,28 7 1 16,14 16 1-16,17 3 1 16,29-19 5-16,0-16 0 15,10-24 6-15,33-26 0 16,6-25 4 15,14-25 0-31,4-28 0 0,-11-22 1 16,4-16-4-16,-11-6 1 15,-17-13-6-15,-11 3 1 0,-22-12-10 0,-16 10 1 0,-26 8-10 16,-17 10 1-16</inkml:trace>
  <inkml:trace contextRef="#ctx0" brushRef="#br1" timeOffset="40908.89">2780 14819 68 0,'3'16'34'0,"29"-13"-37"0,-18-6 61 0,18-6-57 0,7-4 0 15,10-3-2-15,15-5 1 0,6-1-6 0,-3 0 0 16,-17 3-13-16,-8 0 0 16</inkml:trace>
  <inkml:trace contextRef="#ctx0" brushRef="#br1" timeOffset="41464.89">3856 15211 53 0,'14'19'26'0,"11"-16"-25"0,-15-6 33 0,1-3-33 0,-1 0 0 0,5-7 1 0,-1-15 1 16,0-13-3-16,-7-12 1 15,-7-13 2-15,0-16 0 16,-18-5 0-16,4-4 1 16,-4-7-3-16,1-5 0 15,3 9-3-15,0 9 1 16,3 1-1-16,7 8 0 15,4 10 0-15,4 13 0 0,7 12 1 16,17 16 1-16,7 10 1 16,7 12 0-16,-3 6-1 15,0 3 1-15,3 3-3 16,-10-2 1 0,0 5-5-16,-4 4 0 0,-10 9-10 15,-8-3 0-15</inkml:trace>
  <inkml:trace contextRef="#ctx0" brushRef="#br1" timeOffset="41694.17">3796 14782 67 0,'39'34'33'0,"-8"1"-33"16,-9-26 59-16,6 1-59 0,4-4 1 15,17 0-1-15,0-6 1 16,11-6-6-16,4-10 0 16,-1-3-11-16,-3-6 1 15,0-6-5-15,-10 6 0 16</inkml:trace>
  <inkml:trace contextRef="#ctx0" brushRef="#br1" timeOffset="41948.7">4882 14653 53 0,'-10'19'26'0,"-18"-3"-26"0,17-7 47 0,0 4-45 0,-10 9 1 0,4 6 3 16,-1 13 0-16,-3-1-7 15,0 11 0-15,0 11 4 16,-4-5 0-16,11 9-4 16,3-4 0-16,11-5-5 15,11-13 1-15,-1-16-5 16,8-12 0-16,7-10-9 16,13-19 1-16</inkml:trace>
  <inkml:trace contextRef="#ctx0" brushRef="#br1" timeOffset="42181.59">5394 14688 49 0,'0'34'24'0,"-32"4"-20"0,18-26 39 16,-4 10-40-16,-3 7 1 15,-17 2 3-15,-12 0 0 16,1 13-9-16,-8 0 1 15,4 6 3-15,0-9 0 16,15 0-6-16,-1-4 1 16,11-8-14-16,10-17 0 0,14-12-1 15,15-12 0-15</inkml:trace>
  <inkml:trace contextRef="#ctx0" brushRef="#br1" timeOffset="42410.57">5017 14826 39 0,'7'25'19'0,"0"31"-15"0,-7-40 34 0,3-7-34 16,4 7 0-16,4 6 2 16,-1 3 0-16,8 6-8 15,3 1 0-15,11-4 5 0,-4-3 0 16,11-3-3-1,-4-6 0-15,11-4-4 0,-4-6 0 16,4-2-8-16,-7-11 1 16,-4-15-5-16,1-6 1 15</inkml:trace>
  <inkml:trace contextRef="#ctx0" brushRef="#br1" timeOffset="42634.74">5482 14493 67 0,'43'60'33'0,"34"3"-45"0,-49-48 69 0,11 17-54 0,3 2 0 0,4 13 1 0,-3 6 0 0,-5-2-7 16,-20 11 1-16,-14 4 0 15,-11 3 0-15,-18 3-18 16,-32-3 1 0</inkml:trace>
  <inkml:trace contextRef="#ctx1" brushRef="#br0" timeOffset="22170.2">4752 4659 0,'0'0'0,"0"0"0</inkml:trace>
  <inkml:trace contextRef="#ctx0" brushRef="#br0" timeOffset="47230.67">9719 5933 62 0,'7'3'31'0,"0"-10"-25"0,0 7 31 16,4 10-37-16,6 9 1 16,8-1 1-16,3 17 0 15,-3 18-4-15,0 1 0 16,-1 11 1-16,-2 4 1 0,-5-12-2 15,-6-7 1-15,-1-15 0 16,-3-10 0-16,4-13 3 16,7-12 0-16,-1-22 2 15,12-12 0-15,6-26 0 16,0 1 0-16,7-20-4 16,8-2 1-16,3-1-11 31,-4 13 1-31,1 6-11 15,-5 10 1-15</inkml:trace>
  <inkml:trace contextRef="#ctx0" brushRef="#br0" timeOffset="47636.9">10326 6293 52 0,'25'19'26'0,"20"-28"-27"0,-27 2 39 16,3 1-38-16,0-10 0 16,1-12 0-16,-5-6 0 15,-6-1-1-15,-4 19 1 16,-7-2 0-16,-4 5 0 15,-3 7-3-15,-3-10 1 16,-4 10-2-16,-1 9 1 0,-2 10-2 16,-4 9 1-16,-4 3 0 15,7 6 0-15,8 10 3 47,3-1 0-47,7 1 2 0,10-6 1 0,8-1 1 0,10-2 1 16,-3-14-2-1,7-5 0-15,-1-10-7 0,1-6 1 0,0-10-8 16,-4-5 0-16</inkml:trace>
  <inkml:trace contextRef="#ctx0" brushRef="#br0" timeOffset="47948.55">10791 6309 43 0,'0'6'21'0,"-3"-3"-16"0,-1-6 36 16,4-3-39-16,0-4 1 15,0 1 2-15,0 6 0 16,0-7-6-16,0-2 0 16,0-1 5-16,0-2 1 15,0 2-2-15,0-3 1 16,4 4-1-16,7 3 0 15,3-1-1-15,7 1 1 16,0-1-2-16,7 4 0 0,4 0-4 16,-4 0 1-1,0-1-5-15,1-2 0 0,-5-1-8 16,1 1 0-16,-4-13-4 16,0-9 0-16</inkml:trace>
  <inkml:trace contextRef="#ctx0" brushRef="#br0" timeOffset="48201.5">11335 5205 58 0,'3'19'29'0,"-13"59"-33"16,10-56 57-16,0 19-51 15,-4-7 0-15,-3 23 1 16,-3 15 0-16,-1 28-6 15,7 1 1-15,1 12 1 0,3-13 1 16,0-6-4 0,0-25 0-16,3-19-7 0,1-28 1 31,-4-12-7-31,-11-20 0 0</inkml:trace>
  <inkml:trace contextRef="#ctx0" brushRef="#br0" timeOffset="48358.08">11201 5961 59 0,'28'6'29'0,"11"-19"-33"0,-25 4 51 0,-4 9-48 16,8-9 1-16,3 2-5 16,0-2 0-16,4 6-2 15,3 0 0-15,8-7-9 16,-8 1 0-16</inkml:trace>
  <inkml:trace contextRef="#ctx0" brushRef="#br0" timeOffset="48509.89">11571 6136 44 0,'0'29'22'0,"4"36"-29"15,-1-55 36-15,-3 2-36 16,0-8 0-16,4-14-9 0,-4-6 1 15,3-18 15 1,-3 12 1-16</inkml:trace>
  <inkml:trace contextRef="#ctx0" brushRef="#br0" timeOffset="48656.8">11596 5948 39 0,'14'13'19'0,"25"-4"-29"0,-25-12 39 16,7-3-35-16,7 6 0 16,0 0-13-16,1-3 0 0</inkml:trace>
  <inkml:trace contextRef="#ctx0" brushRef="#br0" timeOffset="48895.93">12100 6049 40 0,'18'9'20'0,"-22"10"-24"15,4-22 34-15,-7-7-30 0,-7 7 1 0,-3 3-1 0,-8 3 1 0,-3 7-2 16,-1 2 1-16,5 7 0 16,10 3 1-16,0 3-1 15,3-3 1-15,4-3-1 16,0 3 1-16,7-3-3 15,7-7 0-15,11-2-6 16,6-7 0-16,8-10-3 0,0-11 0 16</inkml:trace>
  <inkml:trace contextRef="#ctx0" brushRef="#br0" timeOffset="49376.18">12330 6086 37 0,'14'10'18'0,"-14"-26"-17"0,0 19 34 0,0-12-35 0,-7 2 1 16,0 4 0-16,-4 6 1 16,-3 7-3-16,3 5 1 15,-3 7 1-15,4-3 0 16,3 6-1-16,3 0 1 0,1-9-1 16,3 0 1-16,7-1-1 15,7-5 1-15,3 6-1 16,1-7 0-16,0 0 0 15,-1-6 0-15,-3 1-3 16,0-1 1 0,-3 0-4-16,0-3 1 0,-4 0-3 15,7 0 1-15,-4-10-2 16,1-2 1-16,7-10 2 16,3 0 0-16,7-6 3 31,4 3 1-31,-1-7 1 0,1-12 1 0,-4-15 0 15,-3-13 0-15,-11-29 0 16,-7-2 0-16,-10-32 2 16,-8-3 0-16,-10 3 1 15,-7 0 0-15,0 19 2 16,3 4 1-16,4 27-1 0,0 22 1 16,3 19-1-16,4 35 1 46,3 25-3-46,4 21 0 16,0 35-6-16,0 38 0 0,4 19-7 0,10 15 1 0</inkml:trace>
  <inkml:trace contextRef="#ctx0" brushRef="#br0" timeOffset="49969.09">14330 5876 73 0,'-4'25'36'0,"-24"13"-47"0,18-23 74 16,-5 1-63-16,-6 3 0 15,-3 3 0-15,-1-13 1 0,4 4-3 16,3-1 1-16,0 4-1 16,4 0 0-16,0-1-1 15,7-2 0-15,0 3-1 16,4-4 1-16,3 1 1 15,10-1 0-15,11 4 1 16,11 3 1-16,-4-4 1 16,-3-2 0-16,-4 9-1 15,-7 6 0 1,-42 16-8 0,0-6 1-16,-7-4-11 31,-4-6 1-31</inkml:trace>
  <inkml:trace contextRef="#ctx0" brushRef="#br0" timeOffset="50411.47">14584 5393 60 0,'3'85'30'0,"-6"15"-33"0,-1-59 49 16,-3 28-46-16,0 16 1 16,0 15 2-16,0 7 0 15,0-7-3-15,0-15 0 16,3-20 1-16,1-14 1 0,3-17-1 16,3-18 0-16,5-13-1 15,2-12 1 1,1-4-4-16,-1 7 1 15,1-4-2-15,-1 1 1 0,1-1-1 16,-4 4 1 0,0 0-1-16,4 3 1 0,-1 3 2 15,4 3 1 1,-3 6 1-16,0 4 0 0,-4 6 0 16,0 3 0-16,0 0-1 15,-4 0 1-15,1-4-1 16,-1 1 0-16,1-3-2 15,3-4 0-15,0-5-4 16,7-7 0-16,0-7-9 16,14-11 0-16</inkml:trace>
  <inkml:trace contextRef="#ctx0" brushRef="#br0" timeOffset="50598.94">15081 6281 58 0,'0'28'29'0,"-3"9"-35"0,-1-30 49 0,1 2-43 0,-4 1 0 0,0-1-1 0,0-3 0 0,-1-6-2 0,1-6 0 16,4-10-8-16,-1 1 1 15,4-14-5-15,-3-8 0 0</inkml:trace>
  <inkml:trace contextRef="#ctx0" brushRef="#br0" timeOffset="50751.13">14912 5980 48 0,'7'28'24'0,"28"19"-26"0,-24-44 43 0,-1 3-40 0,1 1 0 0,0-1 0 0,3 0 1 0,0-6-4 15,3-3 1-15,5 6-3 16,-1-3 1-16,-4-9-12 15,1-7 1-15</inkml:trace>
  <inkml:trace contextRef="#ctx0" brushRef="#br0" timeOffset="51047.86">15445 6531 48 0,'0'-12'24'0,"-11"-70"-25"0,4 45 36 0,-7-7-35 0,-7-22 0 16,-11-12 0-16,0-4 1 0,0-12-1 0,11-3 0 16,0 6 0-16,7 22 1 0,3 12 0 15,8 10 0 1,10 7 0-16,11 15 1 0,10 6-1 15,0 0 0 17,-3 10-3-32,-4 5 1 15,-3 11-8-15,-8 8 0 0,-6 14-6 0,-11-4 1 0</inkml:trace>
  <inkml:trace contextRef="#ctx0" brushRef="#br0" timeOffset="51220.08">15134 6190 61 0,'25'9'30'0,"10"-6"-39"0,-21-6 58 0,7 0-52 0,15-6 1 16,-1-4-13-16,4-3 1 0,7-2 6 0,0 5 0 15</inkml:trace>
  <inkml:trace contextRef="#ctx0" brushRef="#br0" timeOffset="51450.25">15875 5632 58 0,'-42'84'29'0,"3"48"-39"0,32-98 49 0,3 7-44 16,1 22 1-16,3 3-4 15,0 12 0-15,0-9 5 16,7-6 0-16,-4-29-12 16,4-24 1-16</inkml:trace>
  <inkml:trace contextRef="#ctx0" brushRef="#br0" timeOffset="51675.5">15607 6039 51 0,'32'69'25'0,"10"-63"-18"0,-31 4 49 0,-1-1-52 0,8-6 1 16,10-6 0-16,14-12 1 15,4 5-10-15,11-6 1 16,6-9-3-16,-6 3 1 15,-8 4-15-15,-14 2 1 16</inkml:trace>
  <inkml:trace contextRef="#ctx0" brushRef="#br0" timeOffset="52244.18">17364 5233 64 0,'3'7'32'0,"1"-7"-31"0,-4 0 50 0,-7 9-50 0,-7 3 0 16,-8 10 0-16,-9 19 1 0,-12 6-3 0,-2 16 1 16,-19 12 0-16,-3 19 1 0,3 29-1 15,-3 11 1-15,-7 23-1 32,11 6 1-32,10-6-2 0,18-10 1 0,17-21-3 15,22-26 0-15,17-28-6 16,10-25 0-16,15-25-11 15,14-25 1-15</inkml:trace>
  <inkml:trace contextRef="#ctx0" brushRef="#br0" timeOffset="52755.7">17198 6143 57 0,'-14'47'28'0,"3"6"-31"0,11-50 45 0,-3 10-42 15,-1-1 1-15,4 4 1 16,0-4 1-16,4-2-2 15,3-7 0-15,7 0 1 16,0-9 0-16,4-4-1 16,3 4 1-16,0-6-2 15,0-7 0-15,-3-6-4 16,-4 0 1-16,0 3-3 16,-3 3 1-16,-4-3-3 15,0 0 1 32,0 9 0-47,0-2 1 0,-4 5-1 0,-3 10 0 16,0 0-5-16,0 0 0 0</inkml:trace>
  <inkml:trace contextRef="#ctx0" brushRef="#br0" timeOffset="53347.87">17487 6205 46 0,'-7'41'23'0,"-3"-10"-26"15,6-18 41-15,1 9-38 16,-5 3 1-16,1 6 0 0,0 4 1 15,0-7-3 1,-3-6 1-16,3-6 1 0,3-10 1 16,1-9-1-16,6-7 1 15,4-5-1-15,0-7 0 16,7-9-1-16,-3 2 0 16,3-8-3-16,0-4 0 15,0 0-2-15,0 3 1 16,0 4-1-16,4 0 1 15,0 8 2 1,3 8 0-16,4 8 4 0,-1 10 0 16,-3 0 2-16,-3 6 1 0,-11 7-1 15,-10 6 1-15,-8 3-4 16,-3 0 1-16,-7 0-7 16,-4-7 0-16,4 1-10 15,3-13 1 1</inkml:trace>
  <inkml:trace contextRef="#ctx0" brushRef="#br0" timeOffset="53735.05">18373 5368 45 0,'0'6'22'0,"-14"38"-11"0,7-31 35 15,-8 6-43-15,-6 9 1 16,-7 13 2-16,-4 3 0 15,-14 18-8-15,-7 17 1 16,4 5 2-16,-4 26 1 16,-7 6-5-16,4-3 1 15,3-6-6-15,14-16 1 0,7-22-6 16,15-16 0 0,13-12-4-1,8-26 1 16</inkml:trace>
  <inkml:trace contextRef="#ctx0" brushRef="#br0" timeOffset="54195.52">18531 5650 53 0,'-3'35'26'0,"-18"12"-28"0,21-28 50 0,-7 9-47 0,0 13 0 16,-4-1 0-16,-3 4 0 16,3 13-1-16,1 5 0 15,3-8 1-15,3-4 1 16,4-9-1-16,0-7 1 15,0-6 0-15,4-15 0 16,-4-4-1-16,0-2 1 0,-4-7-2 16,-6-7 0-1,-1-5-3-15,-3 2 1 0,-7-5-2 16,0 5 0-16,-1 4-1 16,-2 9 1-16,-1 7 1 15,4 8 0-15,0-8 2 16,3 9 0-16,7 3 3 15,4-4 0-15,4 4 1 16,10 3 0-16,4-6 1 16,3 0 0-16,7-3-2 15,3-1 0 1,5-5-7-16,-1-7 0 0,0-6-12 16,0-13 0-16</inkml:trace>
  <inkml:trace contextRef="#ctx0" brushRef="#br0" timeOffset="54484.07">18888 6237 58 0,'3'9'29'0,"-24"-9"-34"0,11 0 47 0,-8 6-41 0,-3-2 1 0,-4 2 0 0,0-6 1 16,-3 6-3-16,-4 10 0 15,1 3 3-15,2 3 0 0,8 3-2 16,0 0 0 0,10-3-2-16,8 0 1 0,10-4-2 15,11-8 0-15,3-7-1 16,3-9 1-16,5-7-2 16,-1-9 1-1,0 0-6-15,0 0 0 16,1-9-7-1,-8-4 1-15</inkml:trace>
  <inkml:trace contextRef="#ctx0" brushRef="#br0" timeOffset="54856.16">18916 6346 55 0,'0'44'27'0,"0"-9"-30"0,0-32 47 0,0 3-44 15,3-3 0-15,-3-3 0 16,8 0 0-16,2-3 0 0,1-3 0 16,3-3-1-16,0-1 1 15,0 1 0-15,-3-4 0 16,-1 7 0-16,1 0 0 16,-1 6 0-16,1-3 1 15,3 9-2-15,-3 0 1 16,-4 4-1-16,3-4 1 15,1 3-1-15,-1-3 1 16,1 1-1-16,0-1 1 16,3-6 0-16,3-3 1 15,1-3 0-15,0-4 1 0,-4 1-1 16,0-4 1-16,0-9-4 16,-3 3 1-16,-1-2-10 15,1-5 0-15,3-5-5 16,3 0 0-16</inkml:trace>
  <inkml:trace contextRef="#ctx0" brushRef="#br0" timeOffset="55199.84">19452 6306 57 0,'-3'25'28'0,"-8"-3"-38"0,11-16 54 0,-7-3-44 0,7-3 1 16,0 0-2-16,0 0 1 0,7-6 0 15,4-4 0-15,-1-2-3 0,4-1 1 16,0 4-4-16,1-7 1 16,-1-6-1-16,0 4 1 15,0-4 0-15,-4 6 0 16,1 6 3-16,0 7 1 15,-1 6 3-15,-3 7 0 16,0 2 1-16,-3-8 0 16,-1 8-1-16,1 4 1 15,3 3-4-15,0-1 1 0,0-2-5 16,7-6 1-16,0-4-8 16,11-6 0-16</inkml:trace>
  <inkml:trace contextRef="#ctx0" brushRef="#br0" timeOffset="55456.84">19805 5233 48 0,'7'82'24'0,"21"59"-23"15,-14-107 42-15,11 17-41 16,7 21 0-16,14 31 2 16,0 7 0-16,-15 6-5 15,-3 16 0-15,-6-1 2 0,-8 10 1 16,-18-18-6-16,-17-4 0 16,-21-19-12-16,-15-15 0 15</inkml:trace>
  <inkml:trace contextRef="#ctx0" brushRef="#br0" timeOffset="57101.03">9345 9984 1 0,'4'0'0'0,"-4"-6"0"0,0 6 1 0</inkml:trace>
  <inkml:trace contextRef="#ctx0" brushRef="#br0" timeOffset="59074.83">9430 10153 48 0,'7'16'24'0,"14"-13"-13"0,-14-3 24 16,0 3-32-16,4 7 0 15,-4 5 1-15,0 10 0 16,0 4-6-16,0 11 1 16,0 7 3-16,0-3 0 15,0-15 0-15,-3-1 0 16,3-9 1-16,-7-7 1 15,3 1 0-15,1-7 0 0,3-15 0 16,3-13 0 0,4-7-2-16,8-11 1 0,2-4-5 15,5 6 1-15,6-3-9 16,7 4 1-16,4-1-12 16,0 13 0-16</inkml:trace>
  <inkml:trace contextRef="#ctx0" brushRef="#br0" timeOffset="59481.02">9765 10439 56 0,'3'28'28'0,"54"-16"-17"0,-39-15 41 15,-4 0-52-15,0-6 0 16,0-4 0-16,0-6 0 16,4-3 0-16,-11 1 0 15,-4-1-2-15,-3 0 1 16,-3-3-3-16,-4 6 1 16,-8 6-2-16,1 1 1 15,0 8-2-15,0 8 1 16,4 2 2-16,-5 6 0 15,8 4 2-15,4 9 1 16,3 0 0-16,3 4 1 0,1-4 1 16,3 3 0-16,4-3-1 15,-1-3 1 1,4 0-2 0,4-3 1-16,7-7-4 0,3-6 0 15,4-6-11-15,3 0 1 0,-7-12-2 16,-3-7 0-16</inkml:trace>
  <inkml:trace contextRef="#ctx0" brushRef="#br0" timeOffset="59782.85">10216 10448 44 0,'-3'19'22'0,"6"-38"-28"15,-6 13 42-15,-4-4-32 0,0-2 1 16,0-1 3-16,0 1 1 16,0-4-11-16,3 7 1 15,1-4 7-15,3 4 1 16,7-1-3-16,3 1 1 16,4 3-3-16,8-7 1 15,9 1-2-15,8-4 1 16,-4 3-4-16,4-2 1 15,-4 2-3-15,8-6 0 16,-1 7-8-16,-3-7 1 16,0-12-7-16,-11-1 0 0</inkml:trace>
  <inkml:trace contextRef="#ctx0" brushRef="#br0" timeOffset="60020.13">10774 9463 60 0,'0'41'30'0,"3"69"-40"0,-3-72 54 16,-3 18-44-16,3 7 0 0,0 28 0 15,-4 6 1-15,4 0-3 16,4 0 1-16,-4-15-5 15,3-23 0-15,-3-24-10 16,0-23 1-16,-7-18-1 0,-3-16 1 16</inkml:trace>
  <inkml:trace contextRef="#ctx0" brushRef="#br0" timeOffset="60216.62">10605 10094 57 0,'17'28'28'0,"11"-9"-38"0,-17-16 61 16,3-3-51-16,7 0 0 0,-3-6-2 15,10-4 1-15,4-5-4 16,3-1 0-16,-3 0-11 16,0-3 1-16</inkml:trace>
  <inkml:trace contextRef="#ctx0" brushRef="#br0" timeOffset="60417.21">11003 10182 48 0,'4'59'24'0,"-11"13"-23"0,3-56 36 0,4 0-38 16,0 2 1-16,-3-5-9 15,3-7 1-15,0-6 1 16,0-12 0-16,3-10-7 15,-3-16 1-15</inkml:trace>
  <inkml:trace contextRef="#ctx0" brushRef="#br0" timeOffset="60526.98">11063 10094 33 0,'18'28'16'0,"3"-15"-20"0,-10-17 30 0,3 1-27 0,3-6 1 0,8 3-7 0,0-1 1 0,-1 1 1 0,-2 3 0 0</inkml:trace>
  <inkml:trace contextRef="#ctx0" brushRef="#br0" timeOffset="60741.95">11476 10141 34 0,'28'6'17'0,"0"0"-14"0,-28-6 29 0,4 0-28 0,-4 0 1 0,0 0 0 0,0 3 1 0,-11 1-8 0,-3-1 0 0,-7 0 5 16,0 3 0-16,0 13-2 15,-4 3 1-15,0 6-2 16,11-3 1-16,0 3-1 16,3 1 0-16,4 2-1 15,4-6 0-15,6 0-4 16,8-3 1-16,3-12-10 15,11-14 0-15</inkml:trace>
  <inkml:trace contextRef="#ctx0" brushRef="#br0" timeOffset="61416.87">11864 10197 41 0,'-14'19'20'0,"-25"-10"-23"0,25-2 29 16,-4 5-25-16,-6 4 1 16,2 3 0-16,1 3 1 15,0 3-4-15,3-3 1 16,4 0 1-16,4 0 1 0,6-7-3 16,8-8 0-16,6-7-1 15,4-4 0-15,4-2-1 16,0 0 0-16,-1-7 0 15,1 1 0-15,0-1 1 16,-1-2 0-16,1-1-1 16,-4 3 0-16,0 1-1 15,-3 2 1-15,-4 1-1 16,0 3 1-16,0 3-1 16,0 3 1-16,-7 0 1 15,3 6 1-15,-3 3 1 16,0 1 0-16,0 2 0 15,4 4 1-15,-4 0-1 16,0-1 0-16,4-2 2 16,3-1 0-16,3-5 1 0,4-4 1 15,11-9 0 1,3-7 1-16,11-3 0 0,0-15 1 16,0 0-3-1,-1-16 1-15,-2-16-3 0,-8-9 1 16,-7-16-1-16,-3-12 0 15,-11-20-1-15,-11 11 0 16,-3-7 0-16,-7-4 0 16,-4 30 0-16,-3 11 1 15,0 23 0-15,0 12 1 16,3 31-1-16,1 26 0 0,3 21 0 16,6 10 0-1,5 22-1-15,-1 12 1 0,4 23-3 16,7-1 1-16,4 10-1 47,3 0 1-47,4-4-2 0,3-2 0 0,4-4-5 0,-1-15 1 0,1-23-4 15,-4-15 1-15</inkml:trace>
  <inkml:trace contextRef="#ctx0" brushRef="#br0" timeOffset="62089.1">13596 9968 65 0,'11'0'32'0,"-8"3"-42"0,-6-6 68 0,-8 3-58 16,0 3 1-16,-3 4 0 15,0 2 0-15,-3 7-4 16,-5 3 1-16,1-4-1 0,4 1 0 16,3 0-1-16,3-4 1 15,11-2 0-15,7-1 1 16,7 0 2-16,4 4 1 15,6 0 2-15,5-1 0 16,-1 1 0-16,-3 5 0 16,-11 8-2-16,-7-5 0 15,-11 5-5-15,-10-1 1 16,-4-3-9-16,-3-4 1 16,0-11-7-1,-4-7 1-15</inkml:trace>
  <inkml:trace contextRef="#ctx0" brushRef="#br0" timeOffset="62332.92">14016 9250 66 0,'3'19'33'0,"1"56"-41"0,-4-59 62 0,-4 22-54 16,-3 9 1 0,-10 87-6-1,-1 1 0-15,4-12 3 16,0-23 0 0,3-22-9-16,4-21 1 0,0-26-8 15,0-18 0-15</inkml:trace>
  <inkml:trace contextRef="#ctx0" brushRef="#br0" timeOffset="62543.18">13741 9959 56 0,'10'31'28'0,"19"-40"-32"0,-15 6 50 0,3 3-45 0,8 0 0 0,7 0-1 15,3-7 1-15,4 1-6 16,-7 0 0-16,-8 3-11 16,1-10 1-16</inkml:trace>
  <inkml:trace contextRef="#ctx0" brushRef="#br0" timeOffset="62828.21">14192 10147 49 0,'-7'28'24'0,"0"-25"-19"15,7-3 34-15,0 0-39 16,0 0 1-16,-3-9 1 0,3-4 0 16,0-2-2-16,0-7 0 15,0 0 1-15,7 0 1 16,0 0 0-16,3 3 0 15,4 3 0-15,4 4 1 16,0 6-1-16,3-1 1 16,0 1-3-16,0 3 1 15,0 0-5-15,1 0 1 16,-1 0-9-16,0 6 0 16,0-10-6-16,-3 1 0 15</inkml:trace>
  <inkml:trace contextRef="#ctx0" brushRef="#br0" timeOffset="63173.58">14534 10122 58 0,'4'19'29'0,"10"-19"-37"0,-7 0 54 0,4-6-45 0,-1-7 0 0,4 4 0 15,-3-4 1-15,0-3-3 16,-1 1 1-16,1-1 0 16,-8 0 1-16,1 1-4 15,-4-1 1-15,-4 10-3 16,4-4 0-16,-3 7-1 16,-1 6 1-16,-3 7 0 0,0 5 1 15,-3 7 2-15,2 0 0 16,1 3 4-16,0-9 1 15,4 6 0 1,3 6 0-16,3 0-1 0,4-6 1 16,0-3-6-16,4-3 1 15,7-4-12-15,3-18 1 16</inkml:trace>
  <inkml:trace contextRef="#ctx0" brushRef="#br0" timeOffset="63312.9">15159 9975 1 0,'0'0'0'0</inkml:trace>
  <inkml:trace contextRef="#ctx0" brushRef="#br0" timeOffset="63928.8">15229 9225 55 0,'4'16'27'0,"-8"50"-21"15,4-44 27-15,-3-7-33 0,3-2 0 16,-7 37 0-16,0 13 0 15,-4 18 0-15,1 10 0 16,-1-3-2-16,0 0 1 16,1-10-6-16,-1-18 1 15,4-19-9-15,4-23 0 16</inkml:trace>
  <inkml:trace contextRef="#ctx0" brushRef="#br0" timeOffset="64131.04">15046 9984 46 0,'74'9'23'0,"4"-31"-30"0,-54 10 35 0,8-4-43 16,3 4 1-16,-3-4-8 15,0 0 0-15</inkml:trace>
  <inkml:trace contextRef="#ctx0" brushRef="#br0" timeOffset="64361.28">15589 9924 48 0,'0'4'24'0,"-14"2"-35"0,4-6 46 0,-8 0-35 15,-3 3 0-15,-4 6 0 16,0-5 0-16,-3 2 0 16,-4 6 1-16,8 10 0 0,3 3 0 15,-1 4 1-15,12-4 1 16,6 3-1-16,8-6 0 16,6 6-4-16,8-12 0 15,3-7-5-15,4-9 0 16,7 0-7-16,-1-16 0 31</inkml:trace>
  <inkml:trace contextRef="#ctx0" brushRef="#br0" timeOffset="65742.34">15815 9153 45 0,'7'-6'22'0,"4"25"-19"0,-4-19 40 16,0 6-42-16,0 0 0 16,3 13 1-16,1 3 1 15,0 22-3-15,-1-10 1 16,-3 20 2-16,-7 5 0 15,-3 20-1-15,-4 18 1 16,0-9-2-16,0 6 0 16,-1-3-1-16,1-19 1 15,0-10-2-15,4-15 1 0,-1-15-2 16,4-13 1-16,0-10 0 16,0-18 0-16,4-10-1 15,3 0 0-15,0 0 0 16,4 0 0-1,-1-3-1 1,4 0 1 15,0 7 0-31,4 5 0 0,0 4 1 0,3 9 0 0,3 0 1 0,1 10 1 16,3 12 0-16,-3 9 0 0,0 1-1 16,-4 12 1-16,-3 9-3 15,-1-2 1-15,1-1-4 16,0-9 0-16,-4-13-10 15,-7-9 1-15</inkml:trace>
  <inkml:trace contextRef="#ctx0" brushRef="#br0" timeOffset="68412.93">17060 9150 59 0,'4'22'29'0,"-1"19"-23"0,-3-29 29 0,-3 16-35 15,-4 4 1-15,-11 18 1 16,-10 16 1-16,-7 28-3 16,-1 19 1-16,-6 15 1 15,-4 13 0-15,4 10-1 16,7-13 0-16,10-13-2 15,11-24 1 1,31-14-16 0,5-33 1-16,2-23-3 15,8-12 1-15</inkml:trace>
  <inkml:trace contextRef="#ctx0" brushRef="#br0" timeOffset="68848.87">17318 10156 55 0,'3'7'27'0,"1"-7"-36"16,-4 0 50-16,-4 0-41 15,-6 3 0-15,-4-3 1 16,-4 6 1-16,-3 10-2 15,0 9 0-15,0 6 1 16,3 4 0-16,4-4-1 16,7-6 1-16,3-6-2 15,8-3 1-15,10-10 0 16,4-9 0-16,-1-7 0 0,1-5 0 16,-1-4-4-16,5-6 1 15,-5-3-12 1,-3-1 1-16</inkml:trace>
  <inkml:trace contextRef="#ctx0" brushRef="#br0" timeOffset="69150.45">17522 10310 45 0,'0'19'22'0,"0"-25"-16"0,0-1 31 0,0-5-35 16,0-7 0-16,-3-3 1 16,3 0 1-16,3-3-4 15,5 0 1-15,-1 3 4 16,3 0 1-16,8 6-2 16,7 4 1-16,6 2-2 15,1 4 0-15,0 0-9 16,-8-4 1-16,-2-2-14 15,-8-7 0-15</inkml:trace>
  <inkml:trace contextRef="#ctx0" brushRef="#br0" timeOffset="69676.89">18937 9993 46 0,'4'0'23'0,"-18"-6"-11"16,10 6 28-16,-3 0-38 16,-7 3 0-16,-4 4 0 15,-6-1 1-15,-5 6-4 16,1 7 0-16,-4 6 3 16,1 0 1-16,-1 10-2 15,0 6 0-15,7-1 0 16,8 1 0-16,6 3-1 0,8-3 0 15,6-4-2-15,11-5 1 16,4-13-3-16,7-1 0 16,-1-11-4-16,5-14 0 15,-5-8-9 1,4-7 1-16</inkml:trace>
  <inkml:trace contextRef="#ctx0" brushRef="#br0" timeOffset="69937.85">19050 10128 49 0,'11'10'24'0,"-15"-7"-19"0,4-3 39 0,0 0-43 0,0-3 0 0,-3 0 0 0,-5 3 0 0,-2 0-2 0,-4 3 1 0,-4 3 1 0,-3 3 0 16,3-2-2-16,1 2 0 0,-1 10-4 15,7 3 1-15,4 0-5 16,7-3 1-16,7-4-2 16,11-5 0-16,0-7 0 15,-1-10 0-15,1-5-2 16,0-7 1-16</inkml:trace>
  <inkml:trace contextRef="#ctx0" brushRef="#br0" timeOffset="70468.43">19128 10204 44 0,'7'37'22'0,"0"-24"-23"0,-4-10 45 16,-3-3-43-16,0 0 0 15,11-6-1-15,-1-4 1 16,1-6-2 15,0 4 1-15,-1 6 0-1,1-4 1-15,-4 4-2 0,0 0 1 0,0 3 0 0,-4-1 1 16,5 1-1-16,-1 0 1 0,0 3-1 0,3 3 1 0,1-3-1 16,-1 0 0-1,1 3 0-15,0-6 0 0,-1-3-1 16,1-3 1-16,-1-1-2 15,1 4 0-15,-1 0-2 32,1 6 1-32,-4 3-1 47,0 0 0-47,0 3 0 46,-3-3 0-14,3 4 2-32,-4-1 0 15,4 0 2 1,0 0 0-16,0 1 0 0,8-1 1 0,-5 0 0 16,1 1 0-16,-1-1-1 0,-3 0 1 0,0-3-1 0,1 0 1 0,-1 0-1 0,0 1 0 15,3-4 0-15,1-7 0 0,-1-2-1 0,1 3 1 0,0-1-1 0,-1 1 0 0,-3 0-7 0,4 0 0 0,3-4-3 16,7 1 1-16</inkml:trace>
  <inkml:trace contextRef="#ctx0" brushRef="#br0" timeOffset="70947.61">19805 10357 52 0,'-7'53'26'0,"0"35"-34"16,3-66 52-16,-3 13-43 16,0-4 0-16,-3-6-2 15,-1-6 1-15,0-10-1 16,8-12 1-16,-1-12 0 16,4-7 0-16,0-10-1 15,4-12 1-15,-1-3-2 16,5-15 1-16,2 5-3 15,1-6 1-15,-1 1-1 16,1 12 1 0,3-1-1-16,4 1 1 15,6 16 2-15,8 12 0 0,7 12 3 0,3 1 0 16,-7 15 1-16,-6 10 0 16,-5 6-1-16,-6 3 1 15,-7-3-2-15,-11 9 0 16,-11-3-2-16,-10 1 1 15,-11-1-2-15,-3-3 0 16,0-9-3 15,-8-7 0 16,8-9-7-47,7-12 0 0</inkml:trace>
  <inkml:trace contextRef="#ctx0" brushRef="#br0" timeOffset="71268.31">20239 9115 51 0,'-7'44'25'0,"21"16"-21"0,0-35 43 0,7 13-43 0,7-4 0 16,11 16 2-16,4 4 0 0,6 18-8 0,-3 19 1 15,-7 3 5-15,-11 22 1 16,-21 9-4-16,-18 16 1 15,-20 0-8-15,-19-12 1 16,-20-13-15-16,-8-25 1 16</inkml:trace>
  <inkml:trace contextRef="#ctx0" brushRef="#br0" timeOffset="73956.28">9433 14453 53 0,'0'28'26'0,"7"22"-23"0,-7-34 26 16,-3 2-27-16,-8 7 0 15,-3 10 1-15,-18-1 0 16,-6 14-4-16,-5 5 0 16,8 0 1-16,-7 10 1 15,6 3-5-15,5-13 1 16,6-3-7-16,4-12 1 16,7-13-6-16,3-13 0 0</inkml:trace>
  <inkml:trace contextRef="#ctx0" brushRef="#br0" timeOffset="74245.22">9109 14681 39 0,'-4'47'19'0,"8"-15"-18"15,-1-23 31-15,8 10-28 16,3 9 0-16,7 7 1 16,7 2 1-16,1 10-9 15,-1 0 1-15,0-3 0 16,-7-12 1-16,0-7-12 0,1-6 0 16</inkml:trace>
  <inkml:trace contextRef="#ctx0" brushRef="#br0" timeOffset="74459.1">9557 14885 54 0,'21'0'27'0,"28"-6"-29"0,-35 0 45 0,15-1-43 16,13-2 0-16,4-4-4 15,-4 4 1-15,-3 0-11 16,-4-7 1-16</inkml:trace>
  <inkml:trace contextRef="#ctx0" brushRef="#br0" timeOffset="75230.42">10774 14528 57 0,'-7'12'28'0,"7"17"-31"0,0-20 43 0,-7 3-39 0,-4 4 0 0,-3 6 1 0,-11 6 0 16,-3 7-3-16,-7 9 1 15,-4 9 1-15,4 0 1 0,-4 7-3 16,4-7 0-16,3-9-4 16,4-9 1-16,7-10-7 15,3-10 0-15,14-15-5 16,4-9 0-16</inkml:trace>
  <inkml:trace contextRef="#ctx0" brushRef="#br0" timeOffset="75911.03">10446 14553 52 0,'0'3'26'0,"3"10"-32"0,-3-7 49 0,4 6-42 0,3 4 0 16,3 9 1-16,5 10 0 15,9 12-2-15,12 9 0 16,6 1 2-16,0 2 0 15,-7 1-2-15,-3-10 1 16,-7-9-6-16,-7-10 0 16,-8-3-11-16,-10-12 0 15</inkml:trace>
  <inkml:trace contextRef="#ctx0" brushRef="#br0" timeOffset="76508.73">10216 14556 59 0,'4'0'29'0,"0"-3"-31"0,-4 3 48 16,0 0-45-16,0 0 0 15,0-6 2-15,-4 2 0 16,-7 4-4-16,-3 7 1 15,-7 5 0-15,-4 4 1 16,1-4-2-16,-1 14 0 0,0 5-2 16,8 0 0-16,3 1-1 15,3-4 0-15,7 0 1 16,12-9 0-16,6-3 0 16,3-7 1-16,4-6 1 15,1-9 0 1,-1-4 0 15,-4-5 1 16,1-7-1-16,-4-6 1-31,0 9 0 16,0 0 0-1,1 6-1 1,-5 1 0-16,1 9 0 0,-1 12 0 0,-3 7-1 16,0 9 1-16,4 3-2 0,0 7 0 0,-1 5-3 0,1-5 0 0,3-1-6 15,3-5 0-15</inkml:trace>
  <inkml:trace contextRef="#ctx0" brushRef="#br0" timeOffset="76812.36">11162 14600 49 0,'-4'16'24'0,"4"-1"-22"0,-3-8 44 0,-1 8-45 16,-3 10 0-16,0 4 0 15,-3 2 0-15,3 3-2 16,0-2 0-16,3-1-3 16,0-9 1-16,4-9-11 15,8-17 1-15,-1-18-2 16,3-3 0-16</inkml:trace>
  <inkml:trace contextRef="#ctx0" brushRef="#br0" timeOffset="77235.32">11060 14434 39 0,'14'9'19'0,"17"22"-20"0,-16-24 34 0,2-1-33 0,8 0 1 16,3-3-1-16,0-3 0 16,8-3 0-16,6-3 0 15,7 0 0-15,-6-1 1 16,-5 1 1-16,-9 3 0 15,-5 3 0-15,-6 0 1 16,-7 3 0-16,-4 0 0 16,-7 7-1-16,-4-1 1 0,-6 4-3 15,3 2 1-15,-1 1-1 16,1 0 1-16,0-1-1 16,4-2 1-16,6 3 0 15,4 2 1-15,4 1 1 16,3 3 0-16,0-3 1 15,0 0 0-15,0 0-1 16,-3-4 1-16,-4 4-2 16,-10 6 1-1,-8 10-4 32,-10 2 0-31,-11-2-8-1,-3-1 1-15,7-12-11 0,-8-3 1 16</inkml:trace>
  <inkml:trace contextRef="#ctx0" brushRef="#br0" timeOffset="77724.05">13275 14675 57 0,'-18'38'28'0,"1"3"-30"0,10-35 46 0,0 3-43 16,0-2 0-16,-4-4 1 16,0-3 0-16,1-7-2 15,3-8 0-15,0-7 2 16,3 0 0-16,1 0 0 15,-1-3 1-15,4-3-1 16,7-1 0-16,0-2 0 0,4 6 1 16,6 0-1-1,15 3 0-15,14 6 0 16,3 7 0-16,-6 2-4 0,-8 4 0 31,4 3-6-15,-4 3 1-1,-7 4-13-15,1-4 0 0</inkml:trace>
  <inkml:trace contextRef="#ctx0" brushRef="#br0" timeOffset="78088.92">13526 14691 63 0,'0'34'31'0,"3"-12"-26"0,1-19 49 0,3 4-51 15,0 2 0-15,7 1 1 16,7-4 0-16,4 0-6 16,-1-6 1-16,5 0 2 15,-5-6 0-15,-3-7-2 16,-3-6 0-16,-7 1-4 16,-4-4 1-16,-7 9-2 15,-7 1 1-15,-4-1-1 16,0 7 0-16,-3-1 0 15,0 11 0-15,0 8 2 16,4 4 0-16,-1 6 2 16,4 0 0-16,7 9 1 0,0 7 1 15,11-1-1 1,6 1 1-16,1 3-4 31,3-7 1-15,4-9-11-16,6-12 1 15</inkml:trace>
  <inkml:trace contextRef="#ctx0" brushRef="#br0" timeOffset="78414.48">14210 14923 47 0,'-11'-3'23'0,"-13"-32"-16"0,20 13 37 0,-10-9-40 0,0-10 0 0,0-3 2 0,0-18 1 0,0-7-9 15,-4-16 0-15,7-6 5 16,8 3 1-16,3-9-3 16,3 9 1-16,1 16-2 15,6 9 0-15,12 10 0 16,2 19 1-16,8 12-3 15,-4 6 0-15,-7 10-3 16,-3 9 0-16,-11 6-9 16,-10 10 1-16,-19 6-6 15,-2 0 1-15</inkml:trace>
  <inkml:trace contextRef="#ctx0" brushRef="#br0" timeOffset="78643.45">13847 14481 64 0,'0'37'32'0,"38"-8"-35"0,-27-23 62 16,10 3-58-16,11 1 0 15,-4-1-1-15,7-3 0 16,4 1-4-16,7-1 1 31,-4-3-6-31,-3-3 0 0,0-16-11 0,0 1 1 0</inkml:trace>
  <inkml:trace contextRef="#ctx0" brushRef="#br0" timeOffset="78819.47">14630 14064 57 0,'-4'47'28'0,"-21"28"-33"15,22-53 46-15,-4 25-43 16,-4 6 1-16,1 13-4 16,3-3 1-16,0 9 4 15,3-3 1-15,4 0-6 16,4-13 0-16,3-12-9 31,3-12 0-31</inkml:trace>
  <inkml:trace contextRef="#ctx0" brushRef="#br0" timeOffset="79178.62">14728 14776 60 0,'11'12'30'0,"10"-9"-34"0,-7-6 52 0,8-3-45 0,6-4 0 0,3-2 1 0,1-7 0 0,-4 0-7 16,1 7 1-16,-8-7 2 16,-4-3 1-16,-2-6-3 15,-8-1 1-15,-7-2-2 16,-4 6 0-16,1 9 0 16,-4 7 1-16,-4 12-1 15,-3 10 1-15,3 2 0 16,1 7 1-16,3 10 1 15,0-1 0-15,3 3 0 16,-3 1 0-16,14-1-1 16,0-8 1-1,25-14-15 1,7-15 0-16</inkml:trace>
  <inkml:trace contextRef="#ctx0" brushRef="#br0" timeOffset="79703.67">15554 14506 48 0,'14'6'24'0,"-7"-3"-20"0,-10 0 31 0,-8 4-36 16,-3 2 1-16,-7 4-1 0,-4-1 1 16,0 1 0-16,-3-4 1 15,-7 10-1-15,3 6 0 0,4 0 0 16,7 0 0-16,3 0 1 15,4 0 0-15,10 4-1 16,4 5 1-16,11-3-2 16,7 1 1-1,3-7-1-15,4 0 1 16,6-9-1-16,8-7 0 0,0-15-1 16,7-10 0-16,-4-15-1 15,7-7 0 32,15-9-3-47,7-16 0 0,-1-3-3 16,-3-18 1-16,-7-4-1 15,-11 0 0-15,-10-6 4 0,-10-3 0 0,-15 12 7 0,-11 7 1 0,-10-1 3 16,-11 7 0-16,-10 13 1 16,-14 15 1-16,-4 16-3 0,0 28 1 15,4 15-4-15,-4 26 0 16,4 22 0-16,3 15 1 31,7 26 0-31,11-1 0 0,7-2 0 0,7 8 0 16,10-8-1-16,4-14 0 15,0-11-3-15,4-20 0 16,0-21-4 0,-4-20 0-16,-7-15-9 0,-4-15 0 15</inkml:trace>
  <inkml:trace contextRef="#ctx0" brushRef="#br0" timeOffset="79902.87">15579 14500 53 0,'42'34'26'0,"25"-34"-33"0,-49-6 45 0,10 0-39 0,4-4 1 0,-1 4-8 0,1 0 1 0,-4-1 0 15,-3 1 0-15,-4 0-7 16,4 3 1-16</inkml:trace>
  <inkml:trace contextRef="#ctx0" brushRef="#br0" timeOffset="80059.82">16023 14590 34 0,'7'51'17'0,"-3"-11"-17"0,-4-21 30 16,0 6-29-1,0 4 0-15,0-4-1 0,0-3 1 31,0-7-4-31,0-8 1 0,0-14-5 0,0-12 0 16,0-6-4-16,0-9 1 16</inkml:trace>
  <inkml:trace contextRef="#ctx0" brushRef="#br0" timeOffset="80394.82">15953 14496 26 0,'10'38'13'0,"15"-3"-15"0,-15-29 22 0,5 0-21 15,2-3 1-15,8 0 0 16,7-3 0-16,-1-3 0 16,5-3 0-16,-5 0-1 15,1-1 1-15,3 4 0 16,1 0 0-16,3 0 2 16,-1 0 1-16,-6-3 0 15,0 2 1-15,-7 4 0 16,-4 0 0-16,-7 0 0 15,-4 0 0-15,-3 4-3 16,-7 2 1-16,-3 3-2 16,-8 4 1-16,-3-1-2 15,-3 7 0-15,-1 6-1 16,-3 0 1-16,10 7 0 16,8-4 0-16,3-3-1 15,3-9 0-15,15-4 1 16,3-5 0-16,4-4-1 0,3-13 0 15,0-5-6 1,0-11 0-16,1 5-1 16,-5-11 1-1</inkml:trace>
  <inkml:trace contextRef="#ctx0" brushRef="#br0" timeOffset="80755.09">16912 14675 29 0,'18'38'14'0,"-25"3"-11"0,14-35 26 0,0 0-27 0,0 4 0 0,4 2 3 16,-1-3 0-16,1 4-5 16,6-4 1-16,4-2 3 15,1-4 1-15,2-3-2 16,5-10 0-16,-1-2-2 15,4-4 0-15,-1 1-3 16,1-7 1-16,-4 3-1 16,-3 0 0-16,0 6 1 15,-4 4 0-15,7 6-1 16,11 9 1-16,7 7 1 16,10 5 0-16,1 8 0 15,-1 5 0-15,0 7-1 16,-3-7 1-16,-7 0-5 0,-7 1 1 15,-7-14-8 1,-15-5 1-16</inkml:trace>
  <inkml:trace contextRef="#ctx0" brushRef="#br0" timeOffset="84881.67">1475 16996 44 0,'-7'12'22'0,"24"7"-13"0,-17-16 23 0,4 3-30 15,3 7 0-15,-7 9 1 16,-7 6 0-16,7 10-4 16,-4 12 0-16,-13 13 2 15,6 9 1-15,0 12-4 16,-6 7 0-16,6 13-6 15,-6-13 1-15,2-3-8 16,5-10 1-16</inkml:trace>
  <inkml:trace contextRef="#ctx0" brushRef="#br0" timeOffset="85197.35">1817 16829 53 0,'39'4'26'0,"-11"11"-27"0,-28-8 47 16,0-4-46-16,0 6 1 0,-11 10-1 15,1 6 1-15,-15 19-1 16,4 15 0-16,-11 20 0 15,11 12 0-15,-4 12-2 16,11 7 1-16,-4 6-3 16,4-6 1-16,0-16-3 15,11-22 1-15,3-22-4 16,0-22 1-16,0-3-6 16,0-25 0-16</inkml:trace>
  <inkml:trace contextRef="#ctx0" brushRef="#br0" timeOffset="85412.49">1376 17748 49 0,'14'25'24'0,"4"-25"-24"0,-11 0 43 15,3-6-42-15,11-3 0 16,11-4 0-16,7-3 1 15,14-2-6-15,3-1 1 16,-3 3-6-16,-3 4 1 16,-5-4-7-16,-13 0 0 15</inkml:trace>
  <inkml:trace contextRef="#ctx0" brushRef="#br0" timeOffset="85678">2025 17635 41 0,'-11'-3'20'0,"-17"3"-24"0,28 0 33 0,-10-3-29 15,-1 6 1-15,0 0 0 16,-6 7 0-16,3 9-2 16,-11 3 1-16,4 6-1 15,7 3 1-15,-4 4-5 16,7-4 1-16,4-3-1 15,7-9 1-15,11-10 2 16,14-5 0-16,-4-11 1 16,0-5 0-16,-10-4-1 15,6 0 0-15,4-9-5 16,-6-6 1-16</inkml:trace>
  <inkml:trace contextRef="#ctx0" brushRef="#br0" timeOffset="86085.19">2155 17742 43 0,'8'28'21'0,"-19"-15"-20"0,11-7 40 16,0 3-39-16,-7 4 1 16,7 3 0-16,0-1 1 15,0 1-5-15,7-3 1 0,-4-1 3 16,8-6 1-16,0-3-2 15,-1-6 0-15,8-3-1 16,-8-6 1-16,8 2-3 16,-7 1 1-16,6 6-2 15,-6 3 0-15,-1 9-1 16,1 7 0-16,0 6-1 16,-1-7 0-16,-3 1 0 15,7-7 1-15,4 4 0 16,0-7 0-1,13-6 3 1,1-6 1 0,-14-10 2-1,-4-6 1-15,-3-6 0 0,3-6 0 0,-11-7-1 16,4-3 0-16,-7 0-11 16,4-3 1-16,-8-3-9 15,-6 9 1-15</inkml:trace>
  <inkml:trace contextRef="#ctx0" brushRef="#br0" timeOffset="87318.69">4166 16867 42 0,'0'-9'21'0,"4"9"-11"0,-4 0 31 16,0 0-39-16,0 3 0 15,0 12 0-15,0 11 1 0,-4 2-4 16,-3 13 1-16,-7 15 2 16,4 7 0-16,-12 6-1 15,5 15 0-15,6 14-1 16,1-4 1-16,3-7-1 16,3-11 1-16,4-26-1 15,4-19 0-15,3-15 0 16,-7-25 0-16,-11-20 0 15,-3-11 1-15,-7-4-3 16,-7 6 1-16,-4-3-3 16,-7 0 0-16,-3 4-2 15,-1 9 0 1,-3 9 0 0,8 9 0 15,6 10 2-31,4 10 1 15,6-1 5-15,8 7 0 0,7 3 3 0,0 0 1 0,18-4 2 16,24-2 1-16,15-10 0 0,20-13 0 0,18-5-4 0,11-13 0 16,3-13-6-16,-13 6 1 15,-15-9-14-15,-7-6 1 16,-18 6-7-16,-7 7 1 16</inkml:trace>
  <inkml:trace contextRef="#ctx0" brushRef="#br0" timeOffset="88006.28">5235 17435 49 0,'-3'22'24'0,"3"6"-21"0,0-22 40 16,0 4-42-16,3 5 1 15,-3 4-1-15,4 3 1 16,-1 6-3-16,4-6 1 16,-7-3 2-16,4-3 0 15,3-7-1-15,-4-3 1 0,-3-6-1 16,0 0 1-16,8-9-1 16,2 3 1-16,1-1-3 15,6 7 1-15,-6 3-2 16,10 7 1-16,-7 6 0 15,11-1 0 1,-4-2 0-16,7 2 0 0,-3-2 1 16,10-7 1-16,-7 1 0 15,4-4 0 1,-4 0 1 0,4-9 0-1,-11-4-1-15,1-9 1 0,-5-6-2 0,-3-9 1 0,-3-7-3 31,-4-3 0-31,0 0-7 0,-7-3 0 16,0-3-9-16,-11-3 1 0</inkml:trace>
  <inkml:trace contextRef="#ctx0" brushRef="#br0" timeOffset="88454.9">5838 16597 53 0,'18'54'26'0,"-4"8"-24"0,-14-33 42 0,0 5-43 15,0 16 0-15,-3 19 0 16,-1 16 1-16,1 12-3 15,-1 7 1-15,1-10 0 16,-1-10 0-16,-3-21 0 31,3-16 0-15,4-9-1-16,11-19 1 0,-4-13-2 0,7-12 0 0,4-13-2 16,10 0 1-16,-3-6-3 15,-4 6 0-15,4-3 1 16,-4 10 0-16,-4 5 1 0,5 10 0 15,-1 4 3 1,0 8 0 0,0 7 2-16,0 3 0 0,4 4-1 0,-4-4 1 15,7 0-3-15,4-6 1 16,-4 3-9 0,4-13 0-16,7-12-1 0,3-7 0 15</inkml:trace>
  <inkml:trace contextRef="#ctx0" brushRef="#br0" timeOffset="88725.93">6763 17247 36 0,'3'31'18'0,"-17"25"-17"0,7-40 35 0,-3 0-32 0,-15 9 1 0,-7 6 3 0,-10 10 0 0,-1 9-10 0,-2 7 0 0,6 11 7 15,3 1 0-15,1-12-4 16,7-13 0-16,3-10-5 16,4-2 1-16,11-14-6 15,6-18 1-15,4-18-8 16,4-11 1-16</inkml:trace>
  <inkml:trace contextRef="#ctx0" brushRef="#br0" timeOffset="88920.13">6364 17312 31 0,'7'13'15'0,"18"34"-7"0,-15-38 19 0,-6 10-25 0,3 3 0 0,0 3 1 0,4 3 0 0,-1 4-5 0,1 2 1 0,-4 1 1 0,7 2 1 0,-3-12-7 0,-4-12 0 0,3-13-6 0,-10-13 1 0</inkml:trace>
  <inkml:trace contextRef="#ctx0" brushRef="#br0" timeOffset="89298.56">6756 16557 67 0,'39'28'33'0,"10"-34"-46"16,-31 6 69-16,13-4-55 15,12-2 1-15,6 0 0 16,11 3 0-16,7 0-3 15,-3 0 1-15,-8 3 2 16,-14 3 0-16,-3 6-2 16,-11 4 0-16,-7-1-1 15,-6-2 0-15,-8 2-1 0,-11 10 0 16,-10 9-1-16,0 10 1 16,-14-9 1-1,-1 8 0-15,5 7 0 0,-1 0 1 16,4 7 0-1,3-1 0 1,4-3-2-16,4-15 1 0,3-4-4 16,3-3 1-16,4-6-6 0,0-3 0 15,0-10-7-15,11 4 0 16</inkml:trace>
  <inkml:trace contextRef="#ctx0" brushRef="#br0" timeOffset="89529.48">7165 17767 64 0,'-4'13'32'0,"8"-13"-47"15,-4 0 60-15,0 0-50 16,0-7 0-16,0-8-26 15,-7-7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3:57:47.9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30T13:58:08.28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2304 5374 45 0,'-7'25'22'0,"14"-6"-11"0,-7-19 23 16,0-9-32-16,0-13 0 15,0-16 2-15,0-6 1 16,0-12-6-16,-7-4 1 16,3-5 3-16,-3-14 0 15,3 10-1-15,4-3 1 16,0 6-2-16,0-6 1 15,11 0-1-15,0 12 1 16,6-6-1-16,4 10 0 0,11-4 0 16,-4 13 0-16,4 7-2 15,-4 11 0-15,1 14-2 16,-8 5 0-16,0 13-3 16,-10 13 0-16,-4 6-5 15,-14 13 0-15,-4 5-6 16,-17 14 1-16</inkml:trace>
  <inkml:trace contextRef="#ctx0" brushRef="#br0" timeOffset="197.7">2074 5177 56 0,'-10'15'28'0,"13"1"-24"15,4-13 52-15,4 0-54 16,7 1 0-16,13-1 1 15,1-3 0-15,14 3-4 0,7-9 0 16,3-1 1-16,-13-2 1 16,-1 3-6-16,-3-4 0 15,0 1-15-15,-11-4 1 16</inkml:trace>
  <inkml:trace contextRef="#ctx0" brushRef="#br0" timeOffset="512.78">3034 5017 57 0,'7'0'28'0,"0"0"-26"0,-7 0 39 0,-7 0-39 15,0 3 0-15,-7 10 1 16,-7 5 1-16,3 7-5 16,-14 1 1-16,4 11 2 15,7 1 1-15,-7 3-3 16,10 6 0-16,7-3-3 16,8 9 1-16,6-12-4 15,8-10 0-15,7-9-7 16,10-6 0-16,4-26-4 15,-11-9 0-15</inkml:trace>
  <inkml:trace contextRef="#ctx0" brushRef="#br0" timeOffset="755.13">3418 5070 57 0,'0'22'28'0,"-10"16"-34"0,-1-29 53 0,-17 10-45 0,0 0 0 16,-11 6 1-16,-3 3 0 16,-1 3-4-16,8 4 1 15,3-4 0-15,11 4 1 0,0-10-4 16,3-3 1-16,11-13-6 16,7-9 0-16,0-12-9 15,7-7 1-15,4-19 0 16,7-2 0-16</inkml:trace>
  <inkml:trace contextRef="#ctx0" brushRef="#br0" timeOffset="948.43">3242 5051 48 0,'28'22'24'0,"-10"19"-26"0,-18-31 49 0,0 2-47 15,3 4 0-15,-3 9 0 16,7 0 1-16,4 6-1 15,0-3 0-15,-1-2-1 16,8 2 1-16,7-6-4 0,-1-10 0 16,1 1-5-1,0-10 0-15,-4-12-6 0,0-17 1 16</inkml:trace>
  <inkml:trace contextRef="#ctx0" brushRef="#br0" timeOffset="1173.58">3598 4901 52 0,'29'47'26'0,"-19"-16"-28"0,1-21 49 16,6 8-46-16,8 8 1 0,3 5-1 15,-10 3 0-15,-7 13-2 16,-8 0 0-16,-6 13-1 15,-8-3 0-15,-14-7-12 16,4-13 0-16,-7-5-2 16,3-26 0-16</inkml:trace>
  <inkml:trace contextRef="#ctx0" brushRef="#br0" timeOffset="1684.21">4445 5158 56 0,'0'-9'28'0,"18"12"-32"16,-15-3 56-16,8 0-50 15,6 0 0-15,12 3 1 16,9-3 1-16,-2-3-6 15,10-4 1 1,3 1-6-16,-14 6 0 16,-10-3-11-16,-14 3 1 15</inkml:trace>
  <inkml:trace contextRef="#ctx0" brushRef="#br0" timeOffset="1863.76">4494 5418 62 0,'11'10'31'0,"21"-1"-35"0,-15-12 50 15,12-3-46-15,2-1 0 0,-2 4-5 16,9-6 1 0,5 6-5-16,-1-7 0 0,4-5-8 15,3-4 1-15</inkml:trace>
  <inkml:trace contextRef="#ctx0" brushRef="#br0" timeOffset="2164">6078 4973 48 0,'-7'19'24'0,"-49"37"-17"16,38-34 41-16,-21-6-46 0,8 12 0 16,-15 7 0-16,3 2 1 15,-2 7-4-15,2-3 0 16,4 9-1-16,8-3 0 15,10-12-13-15,-1-10 1 16,12-22-3-16,10-16 0 16</inkml:trace>
  <inkml:trace contextRef="#ctx0" brushRef="#br0" timeOffset="2375.06">5807 5051 57 0,'14'41'28'0,"3"3"-32"0,-6-28 55 0,-7 12-51 16,6 3 1-16,8 7-1 15,7 6 0-15,-1-3-2 16,4-1 1-16,-6-5-3 16,6-10 0-16,-11-6-4 15,5-10 0-15,-8-15-9 16,0-10 1-16</inkml:trace>
  <inkml:trace contextRef="#ctx0" brushRef="#br0" timeOffset="2778.48">6308 4437 72 0,'10'3'36'0,"8"-44"-46"0,-8 44 70 16,-6-9-59-16,3 9 1 16,4 3 0-16,-1-6 1 15,1 7-4-15,-4-7 0 0,7 0 2 16,-7 0 0-16,-7 9-1 15,-7 7 0-15,3 12-1 16,-6 0 0-16,3-3 0 16,3 10 0-16,-6-7 1 15,6-3 1-15,1 0 0 16,3-3 0-16,3-6 1 16,11-4 0-16,15-5-1 15,6-7 1-15,0-7-4 31,-3 1 0-15,-4 3-10-16,-7 6 0 0,-21 0-10 0,-10 13 1 0</inkml:trace>
  <inkml:trace contextRef="#ctx0" brushRef="#br0" timeOffset="6200.75">3581 6920 44 0,'0'16'22'0,"10"6"-17"0,-3-16 22 15,-3 0-25-15,3 4 1 16,-7 2 2-16,7 4 0 0,-7 0-5 16,4 3 0-16,3 6 4 15,3 3 1-15,1-3-2 16,-1 3 1-16,-6-6-2 16,3-3 1-16,3-3-1 15,-2-7 0-15,2-6-1 16,1-9 1-16,-1-7 0 15,1-18 0-15,-4-16 0 16,7-16 0-16,4-6-2 16,3-9 1-16,-4 6-6 15,5 6 1-15,-1 13-15 16,0 12 0-16</inkml:trace>
  <inkml:trace contextRef="#ctx0" brushRef="#br0" timeOffset="6621.92">4434 6779 55 0,'11'3'27'0,"-11"-6"-18"0,0 3 36 16,0 0-45-16,-11 3 1 16,1 4 1-16,-11-1 0 0,-15 6-3 15,8 4 1-15,3 0 1 16,-6 9 1-16,6-3-1 16,11-3 0-16,-4-4 0 15,8-2 0-15,-1-7-1 16,4 0 1-16,14 4-1 15,14-1 1-15,8 1-1 16,9-1 1-16,5-3-1 16,-5 4 1-16,5-4 0 15,-11 0 0-15,-8 4-1 16,-13 5 0-16,-11 14-2 16,-21-4 0-16,-29 6-7 15,-6 7 1-15,-8-10-12 16,-3-6 1-16</inkml:trace>
  <inkml:trace contextRef="#ctx0" brushRef="#br0" timeOffset="7446.23">1965 9661 52 0,'0'38'26'0,"0"-23"-23"0,0-15 37 0,0-6-38 16,4-6 1-16,3-14 1 16,-7-14 1-16,7-17-5 15,-7-18 0-15,3-3 3 16,-3-7 1-16,7-3-2 16,4-9 1-16,3 6-2 15,4 3 1 1,10 0-3-16,4 7 1 0,-1 12-2 15,5 16 1 1,2 12-1-16,-6 6 0 0,-4 20-4 16,-7 15 1-16,-10 15-6 0,0 7 0 15,-18 10-7-15,-4 2 1 16</inkml:trace>
  <inkml:trace contextRef="#ctx0" brushRef="#br0" timeOffset="7650.11">1736 9470 66 0,'3'22'33'16,"36"-7"-37"-16,-21-12 63 0,13-3-58 0,5 0 1 0,10 0 0 0,10-3 0 0,-3-3-5 15,7-3 0-15,0-1-5 16,-4 1 0-16,4-4-12 15,-21-2 0-15</inkml:trace>
  <inkml:trace contextRef="#ctx0" brushRef="#br0" timeOffset="7962.57">2741 9278 46 0,'-18'4'23'0,"40"-14"-16"0,-26 10 29 0,-3 3-34 0,-7 10 1 0,-4 6 1 0,-10 6 1 16,0 9-6-16,3 7 1 16,8 0 3-16,6 3 0 15,-7 3-1-15,15-7 0 16,-8-5-3-16,11-4 0 15,4-12-9-15,13-6 1 16,12-16-9-16,6-10 1 16</inkml:trace>
  <inkml:trace contextRef="#ctx0" brushRef="#br0" timeOffset="8141.41">3161 9288 58 0,'-11'25'29'0,"-38"16"-34"0,42-26 51 0,-7 7-45 0,-14 7 0 0,-4 5 0 16,-7 1 1-16,7 2-3 16,-3-2 0-16,10-7-3 15,1-6 0-15,9-6-12 16,15-13 1-16,0-13-2 15,11-12 1-15</inkml:trace>
  <inkml:trace contextRef="#ctx0" brushRef="#br0" timeOffset="8368.01">2970 9307 42 0,'29'31'21'0,"-15"13"-13"0,-7-32 39 0,-4 7-46 0,4 6 1 15,-7 4 0-15,11-1 0 16,-4 0-3-16,-7 3 0 16,11-2 1-16,-1-1 0 15,1-6-4-15,3-3 1 16,0-10-7-16,7-3 1 0,0-18-7 16,8-10 1-16</inkml:trace>
  <inkml:trace contextRef="#ctx0" brushRef="#br0" timeOffset="8619.2">3320 9046 42 0,'10'19'21'0,"8"3"-15"15,-15-12 34-15,8 5-36 16,7 4 1-16,-1 6 5 15,8 7 1-15,0 5-13 16,-1 7 0-16,-6 3 7 16,-7 6 1-16,-4 4-5 15,-18 2 1-15,-7 4-9 16,-3-6 1-16,-7-7-14 0,-14-13 1 16</inkml:trace>
  <inkml:trace contextRef="#ctx0" brushRef="#br0" timeOffset="9186.1">4015 9523 53 0,'-11'16'26'0,"11"-7"-18"0,0-9 37 16,0 0-39-16,11 0 1 15,-1 0 2-15,11-3 1 0,8-6-13 16,9-4 0-16,22 0 7 15,4 1 0-15,3-1-9 16,-7 1 1-16,0 6-17 16,-28-7 0-16</inkml:trace>
  <inkml:trace contextRef="#ctx0" brushRef="#br0" timeOffset="9458.94">4265 9209 67 0,'4'16'33'0,"3"28"-31"0,-7-22 49 16,0 9-51-1,-7 13 0-15,3 10-4 16,4 5 1-16,-7 10-1 0,4-9 0 15,-5-7-14-15,5-15 0 16,-8-13-1-16,4-13 0 16</inkml:trace>
  <inkml:trace contextRef="#ctx0" brushRef="#br0" timeOffset="10074.01">4995 9059 64 0,'11'3'32'0,"17"3"-34"0,-10-9 66 16,10 3-62-16,14-3 1 0,-3 0 1 15,3 0 0 1,4 3-6-16,0 0 1 0,-11 0 2 15,-10 3 1-15,-11 9-2 16,-24 14 0-16,-4-1-2 16,-1 6 0-16,-13 10 0 15,-3 9 0-15,-5-9 0 32,4 3 1-32,1 6 1 15,10 3 0-15,10-9 2 16,0 3 1-16,15-3 1 0,14-6 0 0,6-10 0 15,12-9 0-15,2-4-1 16,8-5 0-16,4-4-5 16,-1-3 0-16,7 0-14 15,-17-3 1-15,-7-9-9 16,0 12 1-16</inkml:trace>
  <inkml:trace contextRef="#ctx0" brushRef="#br0" timeOffset="13391.21">1947 14045 37 0,'7'47'18'0,"4"-44"-7"15,-11-3 19-15,0 0-24 0,0-9 0 16,4-16 3-16,-4-19 1 16,-4-22-13-16,-7-9 1 15,1-4 7-15,-1-6 0 16,4-2-5-16,-3 24 0 15,3-31-3-15,3 6 0 16,4 10 0-16,4 6 1 16,3 12-1-16,10 10 1 15,-6 9 2-15,3 10 0 0,14 9 1 16,-10 6 0-16,10 16-2 16,-3 6 1-1,-8 32-10 1,-13 6 0-16,-8 9-5 15,-13 0 0-15</inkml:trace>
  <inkml:trace contextRef="#ctx0" brushRef="#br0" timeOffset="13588.34">1806 13778 53 0,'7'25'26'0,"14"-6"-25"16,-10-13 48-16,0-6-47 15,10 7 0-15,0-7 0 16,-3-3 1-16,-1-1-5 16,8-5 1-16,3-7-1 0,-7 1 0 15,8-1-11-15,2 0 0 16,-2-2-4-16,-1 5 0 16</inkml:trace>
  <inkml:trace contextRef="#ctx0" brushRef="#br0" timeOffset="13926.16">2522 13477 55 0,'0'10'27'0,"-7"2"-27"16,7-12 50-16,-3 7-47 16,-8 2 0-16,-6 10 1 15,-5 3 0-15,-6 6-5 16,-4 3 0-16,1 10 3 16,-5 15 1-16,8 7-2 15,7 0 0-15,7 0-1 16,3-7 1-16,4-3-4 15,7-12 0-15,7-6-5 16,7-13 1-16,15-10-12 16,-1-15 0-1</inkml:trace>
  <inkml:trace contextRef="#ctx0" brushRef="#br0" timeOffset="14174.34">2840 13691 57 0,'-18'18'28'0,"-14"7"-30"0,15-15 43 16,-11 9-39-16,-4 9 0 15,0 6 1-15,-3 4 0 0,10 3-4 16,4-7 0-16,3 1 0 15,1-4 1-15,6-12-14 16,8-13 1-16,3-15-4 16,0-23 0-16</inkml:trace>
  <inkml:trace contextRef="#ctx0" brushRef="#br0" timeOffset="14400.5">2646 13643 45 0,'7'29'22'0,"0"-1"-19"16,-7-16 39-16,0 10-40 15,-7 10 1-15,7 2-1 16,0 1 1-16,0 2-4 0,0-2 1 16,7-7 1-16,14 0 1 15,-7-6-6-15,11-9 0 16,-4-7-11-16,7-18 1 15,-7-14-2-15,4-2 1 16</inkml:trace>
  <inkml:trace contextRef="#ctx0" brushRef="#br0" timeOffset="14654.56">2833 13230 46 0,'0'31'23'0,"28"32"-27"16,-24-48 46-16,13 10-38 15,1 4 0-15,-4 5 5 16,4 1 1-16,-1 2-11 16,-6 1 0-16,3 6 6 15,-3 6 0-15,-4 10-3 16,-7 12 1-16,0-3-9 15,-18-4 0-15,-3-2-13 16,0-16 0-16</inkml:trace>
  <inkml:trace contextRef="#ctx0" brushRef="#br0" timeOffset="15076.26">3493 13694 72 0,'17'25'36'0,"15"-10"-35"16,-18-11 62-16,0-4-60 15,7 0 0-15,15-7-1 16,13 1 0-16,-7-3-6 16,1-1 0-16,-5-5-5 15,-6 5 0-15,-7-2-14 16,-4-1 0-16</inkml:trace>
  <inkml:trace contextRef="#ctx0" brushRef="#br0" timeOffset="15779.03">4583 13368 67 0,'21'6'33'0,"32"-3"-31"16,-36-3 51-1,26 0-50-15,3-3 1 16,-15 3-1-16,-3 3 1 16,-13 3-7-16,-15 7 1 15,-11 6 2-15,-3-1 0 16,-7 1-4-16,7-6 0 16,0-1-1-16,3 4 1 15,-7 3 0-15,8 0 0 0,3-4 1 16,3 1 1-16,4 0 2 15,0-1 0 1,11 1 2-16,6 0 1 0,15 6 1 16,10 0 0-16,8 0 0 15,6 9 0-15,-3-9 0 16,-7 3 1-16,-4-6-3 16,-13 3 0-16,-19 6-2 15,-17 13 1-15,-21-1-3 16,-32 11 1-16,-14 8-6 15,-25-2 1-15,-10-7-15 16,-18-16 0-16</inkml:trace>
  <inkml:trace contextRef="#ctx0" brushRef="#br0" timeOffset="19774.41">25234 3578 27 0,'11'18'13'0,"-4"17"-4"16,-4-29 13-16,8 7-21 0,0 5 1 16,-4-5 0-16,0 3 0 15,-4 12-3-15,1-3 0 16,-1 0 2-16,1 10 1 15,-4 12-1-15,0 0 1 16,3 15 0-16,1 7 0 16,3 10 0-16,0 2 0 15,0 7 0-15,0 9 0 16,0 13-2-16,0 6 1 0,4 3-1 16,-1 26 0-16,4 5-1 15,4 16 1-15,0 19 0 16,6 13 0-16,1 12 0 15,0 13 0-15,-4 5 0 16,0 14 0-16,-3-7 0 16,-4 10 0-16,-4-1 0 15,-6 7 0-15,-4 3 0 16,-4 3 0-16,1 16-1 16,-4-3 1-16,0 9 0 15,-4-6 0-15,1 9-1 16,-1-9 1-16,4 6 0 15,-4-13 0-15,4-5-1 16,0-4 1-16,4-10-2 16,-4-2 1-16,-4 9-2 15,1-3 1-15,-12-13-3 0,5 7 0 16,-1-7-1-16,-3 0 1 16,0-2 0-16,3-14 0 15,1-2 1-15,-1-19 1 16,7-20 1-16,4-5 1 15,4-22-4-15,6-20 0 16</inkml:trace>
  <inkml:trace contextRef="#ctx1" brushRef="#br0">16923 8714 0,'0'0'16</inkml:trace>
  <inkml:trace contextRef="#ctx0" brushRef="#br0" timeOffset="21845.83">20673 12192 27 0,'10'9'13'0,"1"-6"-8"0,3 0 14 0,4-6-17 16,6 6 1-16,8-6 2 16,7 3 0-16,3-3-6 15,11 3 1-15,11 0 4 16,-8 0 0-16,4 3-1 16,11 0 0-16,3-3-2 15,14 0 1-15,11 0-1 16,0 0 1-16,6 0 0 15,12-6 0-15,10-3-1 16,3-4 1-16,8 4 0 16,14-1 1-16,-8 1-2 15,18 6 1-15,15 3-1 16,-4 0 0-16,7 0-1 16,14-3 0-16,0-4 0 15,7-5 0-15,0 2 0 0,14-2 1 16,11-1-1-16,-4 4 1 15,14 3-1-15,-6 6 0 16,10 3 0-16,0 6 1 16,6 1-1-16,5-1 1 15,3 3 0-15,7-2 0 16,-3-4 1-16,10-6 0 16,-7 0-1-16,14-6 1 15,-7 6-1-15,11 0 1 16,-11 3-1-16,7 3 0 15,134 1 1 1,-70-7 0-16,-46-10-2 16,-53-6 1-16,-36 1-4 15,-27 2 0-15,-26 1-8 16,-24 2 0-16,-21-2-7 16,-32-1 0-16</inkml:trace>
  <inkml:trace contextRef="#ctx0" brushRef="#br0" timeOffset="22699.53">30381 11633 31 0,'0'4'15'0,"11"2"-6"15,-4-3 18-15,3-3-23 16,8 0 0-16,3 3 5 15,7 0 0-15,1 4-11 0,-1 2 1 16,18 0 6-16,3 1 1 16,11-4-3-16,4 0 0 15,-4-3-3-15,-4 4 1 16,-10-1-1-16,-7 0 0 16,-8 7-1-16,-13 2 0 15,-11 4-1-15,-10-3 1 16,-8 6-3-16,-10 6 1 15,-11 10-2-15,-3 9 1 16,-7 6 0-16,-4 0 1 0,0 7-1 16,11 0 1-16,6-7 1 15,8-9 1-15,4-13 0 16,2-6 1-16,12-6 1 16,10-6 0-16,4-7 1 15,3-9 0-15,-4-10 1 16,-3-9 0-16,-10-15 1 15,-15-17 0-15,0 1-1 16,-6-13 0-16,-8 3-1 16,-10-12 0-16,-4 3-8 15,7-3 0-15,7 3-8 16,18 18 0-16</inkml:trace>
  <inkml:trace contextRef="#ctx0" brushRef="#br0" timeOffset="23045.89">31775 11978 46 0,'17'4'23'0,"-13"-4"-23"0,-11 3 35 0,-7 6-35 15,-4 13 0-15,-14 12 0 16,-17 4 1-16,-15 12-2 15,1 7 1-15,-4-4-4 16,3-9 1-16,11-6-10 16,15-13 1-16</inkml:trace>
  <inkml:trace contextRef="#ctx0" brushRef="#br0" timeOffset="23212.62">31418 11844 41 0,'22'3'20'0,"16"28"-19"0,-27-9 29 16,7 19-27 0,6 15 1-16,5 10 1 0,-1 6 0 15,0-3-10-15,-7 3 1 16,0-15-7-16,-7-20 0 16</inkml:trace>
  <inkml:trace contextRef="#ctx0" brushRef="#br0" timeOffset="24380.72">24793 3869 43 0,'14'-12'21'0,"29"12"-9"0,-26-7 21 16,12 7-31-16,2 7 0 15,5-17 1-15,-5-5 1 0,-10-11-6 16,-3 5 1-16,0-17 2 16,-4 0 1-16,-4-3-2 15,-2-2 0-15,-1 14-2 16,0 4 1-16,-4 6-1 15,1 1 0-15,3 8 0 16,-4 13 0-16,1 4 0 16,3 11 0-16,3 8 0 15,5 2 1-15,2 0 0 16,8 10 0-16,3-4 0 16,11 7 0-16,7 9 0 15,10 3 1-15,8-2 1 16,3 2 0-16,0-16 0 15,-7-2 1-15,-7-16-1 16,-11-10 0-16,-7-6 0 16,-10-9 1-16,-11 3-1 15,-14-3 0-15,-18-1 0 0,-10 4 0 16,-21 6 0-16,-25-3 0 16,-18 0 0-16,-7 0 0 15,15 4-5-15,-5 2 0 16,8 3-10-16,11 7 0 15</inkml:trace>
  <inkml:trace contextRef="#ctx0" brushRef="#br0" timeOffset="24878.9">25291 2411 31 0,'21'-16'15'0,"-14"13"0"0,-4 3 13 16,-3-6-25-16,-3 15 1 16,-11 23 1-16,-11 5 0 31,-17 51-6-31,-1-3 0 16,1 9 1-16,3-13 1 0,8-5-6 15,6-20 1-15,7-12-10 16,8-22 1-16</inkml:trace>
  <inkml:trace contextRef="#ctx0" brushRef="#br0" timeOffset="25027.67">24867 2395 30 0,'0'-3'15'0,"25"6"2"15,-14 13 17-15,6 9-31 16,4 3 1-16,8 7-4 15,-5-1 1-15,1 13-15 16,-11-12 0-16</inkml:trace>
  <inkml:trace contextRef="#ctx0" brushRef="#br1" timeOffset="31649.54">20934 4678 27 0,'10'28'13'0,"8"10"-7"0,-11-32 14 0,0 7-20 16,0-1 1-16,4 4 3 16,-1-3 0-16,1 2-4 15,0 4 1-15,-1 0 2 16,-3 3 1-16,0 0 0 16,-3-16 0-16,-1 10-2 15,1 6 1-15,-1 6-2 16,4 6 1-16,0-2 0 15,1 12 0-15,-1 0-1 16,0 6 1-16,3-9-1 16,1 9 1-16,3 3-1 15,4 4 0-15,-1 5-1 16,1 7 1-16,-4 13 0 0,7 12 1 16,4-3 0-16,3 0 0 15,0 0 0-15,0 3 1 16,4 0-1-16,0 12 1 15,3-5-2-15,8 8 0 16,-1 1-1-16,0 0 0 16,4 6 0-16,-4 0 0 15,-6-9-1-15,-8 2 1 16,4-2 1-16,-4-3 0 16,4-7-1-16,-1 3 1 0,-2-9-1 15,-1 0 0-15,0 0 0 16,4 0 1-16,0-3-2 15,-1 3 1-15,1 0 0 16,3-10 0-16,1 10 0 16,-1 3 0-16,4 3-1 15,-4 4 1-15,-7-10 0 16,0 9 1-16,4-3-1 16,3 10 0-16,4-7 0 15,-3 7 0-15,6-13 0 16,-3 3 0-16,0-3 0 15,3 13 0-15,0-16 0 16,1 3 0-16,-5-10 0 16,-2 1 0-16,-5-7 0 15,1 1 1-15,3-4-1 16,1-6 0-16,2 0 0 0,5 3 1 16,-4-9-1-16,3-10 1 15,4 0-1-15,0 1 0 16,0-4 0-16,-1 3 1 15,1-6-1-15,-7 0 0 16,0 0-1-16,3-6 1 16,4 0 0-16,0 0 1 15,-7 6-2-15,3-3 1 16,4-7 0 15,0 1 1-31,3 0-1 0,-3-1 0 0,0 1 0 0,-4-1 0 16,-3-5 0-16,10 2 1 0,4 1-1 15,-3 2 1-15,3 1-1 16,0-7 1-16,-1 1-1 16,5 2 0-16,-4 4 0 15,-4-7 1 1,18 7-2 0,0-4 1-16,-3-2-1 15,-4-7 0-15,0 6 1 16,0-9 0-16,0 0 0 15,0 0 0-15,-7 3 1 16,-4-3 1-16,7-3-1 16,-3 3 1-16,0-7-1 15,-3-2 1-15,-1-4-2 16,0-2 0-16,4-4 1 0,0-3 0 16,0-3-1-16,0 0 1 15,3-1-1-15,1-2 1 16,3 0-1-16,0-4 1 15,0-2-1-15,3-7 0 16,4-6 0-16,4 0 0 16,-15-16 0-16,8-3 1 15,6-6-1-15,1-9 1 16,7-7-1-16,6-10 0 0,1 4-1 16,0-9 1-16,6-10 0 15,5-13 0-15,6-5-1 16,4-11 1-16,-8-2 0 15,8-13 0-15,4-3 0 16,6-9 0-16,-3-4 0 16,-7-5 0-16,3-4-1 15,8-3 1-15,6-13 0 16,-10-6 0-16,0-3 0 16,3-12 0-16,4 5 0 15,0-12 0-15,-14-3 0 16,-4-3 0-16,8 3-1 15,6-6 1-15,-7 0 0 16,1 6 1-16,-11-6-1 16,3-13 0-16,0 3 0 15,-7 7 0-15,1 0 0 16,-8-1 0-16,-14 7-1 16,4 6 1-16,-1 10 0 0,-6 3 0 15,-8 12-4 1,-3-3 1-16,-7 16-6 0,-7 9 0 15,-7-3-9-15,-11 13 0 16</inkml:trace>
  <inkml:trace contextRef="#ctx0" brushRef="#br1" timeOffset="32369.92">30579 3314 30 0,'0'-9'15'0,"3"-7"-2"16,-3 19 12-16,0 3-23 15,-3 7 0-15,-4 9 1 16,-11 9 0-16,-10 1-4 16,-11 8 0-16,-7 7 2 15,4 7 1-15,0 15-1 16,-1 3 0-16,4 3-1 16,4-3 0-16,7-3-5 15,3-15 0-15,4-14-7 0,7-21 1 16</inkml:trace>
  <inkml:trace contextRef="#ctx0" brushRef="#br1" timeOffset="32567.79">30215 3483 41 0,'22'38'20'0,"2"47"-21"0,-17-66 33 0,0 9-33 16,0 6 1 0,1 1-6-16,-1-10 0 0,-4-13-2 15,-3-12 0-15</inkml:trace>
  <inkml:trace contextRef="#ctx0" brushRef="#br1" timeOffset="32898.11">30596 3512 55 0,'0'3'27'0,"4"-3"-29"0,-4 0 50 15,3-6-46-15,8-1 0 16,10 4 0-16,7 3 0 16,1-6-3-16,-1 6 0 15,-3 6-1-15,-4-6 0 16,-4 10-9-16,-2-4 1 15,-8 0-7-15,-7 0 0 0</inkml:trace>
  <inkml:trace contextRef="#ctx0" brushRef="#br1" timeOffset="33060.15">30603 3712 40 0,'0'22'20'0,"18"0"-17"0,-11-15 31 0,4-1-34 0,3 0 1 0,0-6-2 0,7 3 1 0,4 4-5 0,-4-14 0 0,4-2-7 0,3-4 0 0</inkml:trace>
  <inkml:trace contextRef="#ctx0" brushRef="#br1" timeOffset="33361.54">31260 3531 42 0,'-14'40'21'0,"-25"14"-22"0,28-39 35 0,4 7-34 16,-3 6 1-16,-1 7-1 15,-3-10 1-15,0 10-3 16,3-4 0-16,1 0-5 16,2-9 1-16,5-16-6 15,-4-6 0-15</inkml:trace>
  <inkml:trace contextRef="#ctx0" brushRef="#br1" timeOffset="33557.5">31090 3546 41 0,'21'69'20'0,"1"3"-20"15,-15-47 35-15,0 4-35 16,3-4 1-16,1 3-1 0,3 0 0 15,-3 0-2 1,-1 1 0-16,1-7-5 0,-1-7 0 16,4-15-5-16,-3-6 0 15</inkml:trace>
  <inkml:trace contextRef="#ctx0" brushRef="#br1" timeOffset="33960.9">31397 3142 49 0,'7'3'24'0,"14"-13"-23"0,-10 7 46 0,7-3-45 15,13 0 1-15,1-1 1 16,3 1 1-16,-6 3-7 16,-1 6 1-16,-7 0 2 15,-7 4 1-15,-3 8-2 16,-8-2 0-16,-3 6-2 16,-7 3 1-16,-7-4 0 15,0 4 0-15,0-12 0 16,0 2 1-16,3-2 0 15,8 9 1-15,6-7 1 16,8 4 1-16,3-1-1 16,4-5 1-16,-1-4-4 15,11-6 1-15,4 0-8 0,-4 3 1 16,-10 0-11-16,-4 10 0 31</inkml:trace>
  <inkml:trace contextRef="#ctx0" brushRef="#br1" timeOffset="37703.48">1217 8231 47 0,'4'9'23'0,"20"13"-12"16,-20-15 24-16,3-1-34 15,-4 3 0-15,-3-5 0 16,0 5 0-16,0 3-2 15,0 4 0-15,0 9-1 16,-3 0 1-16,-4-3-8 16,-4 0 1-16,4-9-7 15,4-10 1-15</inkml:trace>
  <inkml:trace contextRef="#ctx0" brushRef="#br1" timeOffset="38463.94">1510 8055 42 0,'7'-3'21'0,"4"-15"-17"0,-11 11 33 31,0 4-33-31,0-6 0 0,-11 2 1 0,0 1 0 0,1 3-7 15,-1 0 0-15,-6 3 5 16,-1 0 0-16,-7 3-2 16,-3 3 1-16,-4 4-2 15,-7-1 1-15,11 7-1 16,-4-7 0-16,-3 4 0 0,11-1 0 16,-5 4-1-1,1 0 0-15,7 2-1 16,-7 1 1-16,7 3-1 0,-1 3 0 15,5 4-1-15,3-4 1 16,3 0 0-16,-3 3 1 16,10 3 0-1,-3 7 1-15,14-4 0 0,-3 4 0 16,14 0 1-16,-1-4 0 16,4-6 0-16,8-3 0 15,-8-3-1-15,0-6 1 16,-3 0-1-16,6-7 0 0,4-6-1 15,-6-3 0-15,6-6 0 16,4-3 1-16,-4-4-1 16,-7-9 0-16,7 0 1 15,-7 0 1-15,8-3-1 16,-12 0 1-16,4-3 0 16,-10 0 1-16,0-4-1 15,-1-2 0-15,-3-4-1 16,-7 4 0-16,0 2 0 15,0 4 0 1,-7 3 0-16,-3 0 0 0,-1 6-2 16,0 3 1-16,-6 4-10 15,3 2 1-15,-11-2-5 16,4 3 1-16</inkml:trace>
  <inkml:trace contextRef="#ctx1" brushRef="#br1" timeOffset="18701.5">2244 6579 0</inkml:trace>
  <inkml:trace contextRef="#ctx0" brushRef="#br1" timeOffset="39527.33">5951 9266 38 0,'-3'6'19'0,"6"-6"-9"0,-3 0 19 16,0 0-24-16,0 0 0 15,7 0 3-15,0 0 1 16,4 0-11-16,0 3 1 0,3 0 6 16,3-3 1-16,12 0-4 15,-1-3 1-15,14 0-4 16,-3-3 0-16,-7 0-7 16,-1 2 0-16,-6 1-10 15,-4 0 1-15</inkml:trace>
  <inkml:trace contextRef="#ctx0" brushRef="#br1" timeOffset="39674.92">6047 9467 48 0,'0'18'24'0,"3"-21"-14"15,4 0 37-15,7-3-44 16,11 0 1-16,7-1-1 15,7 1 1-15,-1 0-9 0,-2 3 0 16,-8 0-11-16,0 3 0 16</inkml:trace>
  <inkml:trace contextRef="#ctx0" brushRef="#br1" timeOffset="40215.61">7620 9338 46 0,'0'0'23'0,"0"-6"-14"0,0 6 25 0,-11 3-31 0,4 0 0 15,-7 3 2-15,-3 7 0 16,-1-1-6-16,-7 7 0 15,-6 13 4-15,-12 8 0 16,-10 4-2-16,4 6 0 16,3-3-4-16,4-3 1 15,10-9-7-15,0-10 0 0,15-6-8 16,17-19 0-16</inkml:trace>
  <inkml:trace contextRef="#ctx0" brushRef="#br1" timeOffset="40505.18">7232 9278 37 0,'0'41'18'0,"0"0"-16"0,0-35 24 0,0 7-25 0,11-4 0 0,-8 4 2 0,11 2 0 0,7 7-3 0,8 7 1 0,6-1 1 0,-3 3 1 0,6 7-4 0,-2-7 0 0,-12-3-9 31,-2-3 0-31,-5-9-3 0,-3-10 0 0</inkml:trace>
  <inkml:trace contextRef="#ctx0" brushRef="#br1" timeOffset="40958.57">7751 8617 52 0,'-11'19'26'0,"14"-19"-25"0,5 3 53 0,-8-3-49 16,3 0 0-16,11-3 4 15,7 6 1-15,8-3-12 16,13 0 1-16,-7 3 7 15,8 0 0-15,-8 0-3 16,-11 0 0-16,-2 0-3 16,-8 4 0-16,-7 2-3 15,-11 4 1-15,1-1-2 0,-1 7 0 16,-6 0 0-16,-8 3 0 16,4 0 1-16,3-7 1 31,4 1 2-31,7 0 1 0,0 3 2 15,4-4 1 1,6-2-1-16,4-7 0 0,11 0-2 16,7-6 0-1,3 0-7-15,-7-3 1 0,1 3-17 0,-1 3 1 0</inkml:trace>
  <inkml:trace contextRef="#ctx0" brushRef="#br1" timeOffset="41429.99">8142 9539 38 0,'-14'9'19'0,"25"-6"-1"0,-11-3 13 0,0 3-26 0,7 1 0 0,3-1 5 0,8 0 0 16,0-3-11-16,6-6 0 0,11-1 8 16,11-5 0-1,-3-1-4-15,3 4 0 0,-4 2-8 16,-10 1 0-16,-1 0-15 15,-6-10 1-15</inkml:trace>
  <inkml:trace contextRef="#ctx0" brushRef="#br1" timeOffset="41628.72">8393 9379 59 0,'-15'34'29'15,"5"-24"-31"-15,10-1 41 0,0 10-40 0,0 9 0 16,0 0-5-16,0 13 1 16,0-6-4-16,3-1 1 15,1-15-8-15,3-7 1 16</inkml:trace>
  <inkml:trace contextRef="#ctx0" brushRef="#br1" timeOffset="42121.71">8851 9056 59 0,'7'0'29'0,"32"0"-29"0,-21 3 57 0,6-3-54 15,12-6 1-15,-5-4 2 16,5 1 0-16,6-1-8 15,-3 4 1-15,-4 3 4 16,-7 6 1-16,-6 3-4 16,-15 10 1-16,-11 9-4 15,-14 3 0-15,1 4-2 16,-4-1 0-16,-8 7 0 0,-2 12 0 16,-5-9 1-16,1 6 1 15,7 6 2-15,7 0 0 16,0-12 3-1,13 0 0-15,8 0 1 0,11-4 1 16,17-2-1 0,-3-4 1-16,14-6-1 0,14-3 0 15,7-6-2-15,-4-7 0 0,1-6-7 16,-5 1 1 0,-6-1-15-16,-14-10 0 31</inkml:trace>
  <inkml:trace contextRef="#ctx0" brushRef="#br1" timeOffset="50850.61">9469 3518 5 0,'-4'13'2'0,"8"8"12"15,-4-21 2-15,3 4-12 16,1 2 1-16,3-6 4 15,-7 6 1-15,3-6-11 16,4 0 0-16,4 0 7 16,6 3 1-16,12 0-3 15,2 1 0-15,19-1-2 16,17 0 0-16,28-3-2 16,14 6 1-16,29 0 0 15,21-6 0-15,10 4 1 16,25 2 0-16,0-6 0 0,14 3 0 15,8-6-1-15,-5-3 1 16,4-4-1-16,-10 1 0 16,7-10-1-16,-1 0 0 15,-20 0-3-15,-25 4 1 16,-25-4-7-16,-25-3 1 16,-21 0-5-16,-28 6 0 15</inkml:trace>
  <inkml:trace contextRef="#ctx0" brushRef="#br1" timeOffset="51393.04">9747 3879 37 0,'7'12'18'0,"-10"-18"-19"0,3 6 32 16,3-3-30-16,4 3 1 15,4 0 0-15,7 0 1 16,6-3-4-16,12 3 1 15,20 0 2-15,18 0 1 16,7 0 0-16,22-4 0 16,31 4 1-16,28-6 0 15,28 6-1-15,19 0 1 0,30-12-2 16,8 2 1-16,4 1-2 16,-25-7 0-16,-25 7-3 15,-32 6 1-15,-24 3-6 16,-22 0 1-16,-24-4-10 15,-21-5 0-15</inkml:trace>
  <inkml:trace contextRef="#ctx0" brushRef="#br1" timeOffset="54532.7">14051 4437 40 0,'7'6'20'0,"7"16"-11"0,-7-16 20 0,-3 4-26 16,-4 5 1-16,0 7 2 16,0-3 0-16,0 12-7 15,-4 10 0-15,1 9 4 16,-4 13 1-16,-4 0-4 16,1 0 0-16,3 2-3 15,-4-14 0-15,4-14-4 16,0-5 0-16,0-4-7 15,0-16 0-15,3-15 0 16,-3-16 0-16</inkml:trace>
  <inkml:trace contextRef="#ctx0" brushRef="#br1" timeOffset="54798.21">13649 4456 44 0,'-7'25'22'0,"14"-16"-20"0,-7-9 45 15,7 0-43-15,0-9 1 16,11-1 3-16,3 1 0 16,18-4-10-16,17 1 1 15,8-7 5-15,27 6 1 16,8 1-5-16,11-1 1 0,-8 7-6 15,-14-3 0-15,-7 2-10 16,-14 14 1-16,-14-7-5 16,-11 9 1-16</inkml:trace>
  <inkml:trace contextRef="#ctx0" brushRef="#br1" timeOffset="55325.96">14446 4973 55 0,'7'-13'27'0,"-3"1"-37"0,-1 2 51 15,-3-2-42-15,-3 3 0 16,-4-4-1-16,-4 0 1 15,-3 4 0-15,-4 3 0 16,4 3-2-16,0 9 0 16,0 0-1-16,0 10 0 15,3 0-2-15,1-4 1 16,3 4 1-16,3 6 0 16,4 3 1-16,7 0 1 15,4-3 2-15,3 0 1 16,0-10 2-16,0-2 1 0,0-7-1 15,0-3 1-15,4-6-1 16,-7-4 0-16,-1-12-2 16,1 7 0-16,-4 2-1 15,0 0 1-15,0 4-1 16,0 0 1-16,0 9-1 16,0-3 1-16,0 3 1 15,-3 6 0-15,-1 9 0 16,-3-2 0-16,0 6 0 15,4 3 0-15,-1-3-1 16,1-1 1-16,3-5-3 16,4 0 0-16,-1-4-4 15,1-3 0-15,3-3-9 16,-4-3 1-16</inkml:trace>
  <inkml:trace contextRef="#ctx0" brushRef="#br1" timeOffset="55624.37">14788 4252 43 0,'11'41'21'0,"7"49"-21"0,-15-61 33 0,-3 8-34 16,-3 20 1-16,-8 5-1 16,8 7 0-16,-4 7 0 15,-1-10 1-15,1-7-5 16,0-18 0-16,4-10-7 16,3-12 1-16,-4-10-1 15,1-2 1-15</inkml:trace>
  <inkml:trace contextRef="#ctx0" brushRef="#br1" timeOffset="55837.21">14725 4807 25 0,'18'6'12'0,"17"-15"-4"0,-17 6 23 0,3 3-27 15,7 0 1-15,11 3 5 16,14-3 0-16,-8 9-12 15,-2 0 0-15,-11 7 8 0,-8 9 0 16,-10-3-4-16,-14 3 1 16,-10 3-6-16,-15-2 1 15,-7-1-6-15,-3-3 0 16,3-4-7-16,4-5 0 16</inkml:trace>
  <inkml:trace contextRef="#ctx0" brushRef="#br1" timeOffset="56119.93">15339 4289 37 0,'7'38'18'0,"-14"47"-13"16,3-60 28-16,-6 6-33 16,-1 13 1-16,-7 19 0 15,1 15 0-15,3 4-2 16,0 2 1-16,3-12-1 16,0-18 1-16,8-7-5 15,3-19 0-15,7-3-7 16,0-9 1-16</inkml:trace>
  <inkml:trace contextRef="#ctx0" brushRef="#br1" timeOffset="56540.96">15434 4998 45 0,'4'13'22'0,"13"5"-16"0,-10-14 38 0,7-4-41 15,8-4 0-15,9-5 1 16,8 6 1-16,-4-13-7 16,1-6 1-16,-1-3 3 15,-7-6 1-15,-3 3-3 16,0-1 0-16,-8-5-1 15,-10 3 0-15,-3-1-3 16,-11 4 1-16,-4 12-2 16,-3 13 1-16,-7 13-1 15,-4 8 1-15,4 20 2 16,3 3 0-16,8 0 3 16,3 6 0-16,10-4 2 15,11-5 1-15,0-10-1 16,18-9 1-16,14-3-2 15,3-7 1-15,4-9-6 16,0 0 0-16,-3-9-13 0,-15-10 1 16</inkml:trace>
  <inkml:trace contextRef="#ctx0" brushRef="#br1" timeOffset="57395.31">13670 5506 40 0,'-14'13'20'0,"28"2"-9"16,-10-15 24-16,6 0-33 15,4 0 1-15,8 0 2 16,20 3 1-16,25-6-6 0,21 3 1 15,36 0 4-15,24-9 1 16,39-4-1 0,14-5 0-16,21-4-2 0,11 0 1 15,-21 6-3-15,-18 3 1 16,-25 10-3-16,-21-3 1 16,-28-3-3-16,-25 5 1 15,-17-2-3-15,-11 0 0 16,-18 9-8-16,-17 0 0 15,-18-3-6-15,-17 6 1 16</inkml:trace>
  <inkml:trace contextRef="#ctx0" brushRef="#br1" timeOffset="58337">16933 4148 31 0,'-3'25'15'0,"-32"10"-3"0,24-29 16 16,0 10-24-16,-3 12 1 0,-7 3 2 16,-11 13 1-16,-6 13-10 15,-5 27 1-15,4 23 6 16,4 12 1-16,10 0-3 31,11-6 0-15,14-16-3-16,11-15 1 31,10-16-6 0,4-25 1-31,3-13-12 0,-3-9 0 0</inkml:trace>
  <inkml:trace contextRef="#ctx0" brushRef="#br1" timeOffset="62576.68">17043 4521 21 0,'-7'13'10'0,"3"-10"6"16,4-3 10-16,0 0-21 16,0-3 0-16,-3 3 4 15,-1-6 0-15,1 3-10 0,3 3 0 16,3 0 7-1,1 3 1-15,3 3-3 0,0 3 1 16,3-9-2-16,8 4 0 16,3-4-2-16,4 0 1 15,-1-4-2-15,-6 4 1 16,0 0-2-16,-4 0 1 16,-11 4-3-16,-3 5 1 15,-10 3-1-15,-4-5 0 16,-4-1-1-16,0 0 0 15,1 4-1-15,-4-1 1 16,7 4 1-16,3-4 1 0,7 0 0 16,4 4 0-16,4 0 3 15,7-1 1-15,6 1 1 16,4 2 0-16,8 4 0 16,-5-3 0-16,-3-1 0 15,1 1 0-15,-8 0-3 16,-4 3 1-16,-6-1-1 15,-8 11 0-15,-10-1-1 16,-11-6 0-16,-6 3-2 16,-5 3 0-16,-6 0-9 15,7-3 0-15,0-12-2 16,10-7 1-16</inkml:trace>
  <inkml:trace contextRef="#ctx0" brushRef="#br1" timeOffset="63512.82">17720 4935 31 0,'4'25'15'0,"-1"-6"-6"0,-3-19 25 15,-3 7-33-15,-1 5 1 16,1 7 2-16,-5-7 1 16,5 4-6-16,-1 0 1 15,1-7 3-15,-1-3 1 16,4-6-1-16,7-6 0 15,0-13-2-15,1 7 0 16,2-1-1-16,1 4 1 16,-1-1-2-16,-3 1 0 15,4 0 0-15,-4-1 0 0,0 1 0 16,0-1 0-16,0 4 0 16,-7 6 0-16,4 0 0 15,-1 3 1-15,1 4-1 16,-1-1 0-16,1-3 0 15,-1 0 1-15,-3-3 0 16,0 0 0-16,0 0-1 16,0 0 0-16,4 3 1 15,-1 0 0-15,4-6-1 16,0-3 1-16,1-3 0 16,2-1 0-16,1-6 0 15,-1-2 1-15,1-1-1 16,-1 3 1-16,-3 4-1 15,1 5 1-15,-1 7-1 16,-4 7 1-16,4 2-1 0,0 4 1 16,-3 5-1-1,-1-5 1-15,1 6-1 0,-4-10 1 16,0 7-1-16,3-4 1 16,1 1-4-16,3-1 1 15,0-2-7-15,4-10 1 16,3 0-6-16,3-6 1 15</inkml:trace>
  <inkml:trace contextRef="#ctx0" brushRef="#br1" timeOffset="63926.91">18210 4819 34 0,'11'19'17'0,"3"-6"-10"16,-10-10 26-16,-4 0-32 15,0 3 1-15,-4-3 0 16,-3 7 0-16,-4 5-3 16,1 1 1-16,-1 0 1 15,1-7 1-15,-4 4-2 16,-1-1 1-16,1 1-1 16,4-4 0-16,3-2-1 15,7-4 1-15,0-3-1 16,0 0 0-16,7-7 0 15,3 1 0-15,1 6 0 16,0 3 1-16,-1-6-1 16,1 0 1-16,-1-3 0 15,4 6 0-15,-3-7 0 0,0 11 1 16,-1 2 0-16,1-9 1 16,-4 6 1-16,0 3 0 15,-4 4-1-15,4-1 0 16,-3 3 0-16,3 1 0 15,0-4-5-15,0 1 0 16,0-4-9-16,0-6 1 16,4-9-3-16,-1-4 0 15</inkml:trace>
  <inkml:trace contextRef="#ctx0" brushRef="#br1" timeOffset="64125.73">18479 4891 33 0,'-4'13'16'0,"0"6"-12"0,4-13 28 0,-3 3-30 16,-1-2 1-16,1 2-1 16,3-9 1-16,-4 3-7 15,4 0 0-15,0 1-7 16,0-1 1-16</inkml:trace>
  <inkml:trace contextRef="#ctx0" brushRef="#br1" timeOffset="64287.8">18440 4741 29 0,'0'9'14'0,"3"-15"-9"0,-3 6 15 15,0 0-23-15,7-6 1 16,0 0-15-16,0-4 0 16</inkml:trace>
  <inkml:trace contextRef="#ctx0" brushRef="#br1" timeOffset="64631.38">18602 4904 27 0,'7'41'13'0,"7"-29"-4"0,-7-12 18 0,-3 3-28 15,-1-6 1-15,1-6-2 16,3-1 1-16,0-8-1 16,-4-1 1-16,1 0-4 15,3-3 1-15,0 3-3 16,0 0 0-16,4 4 0 15,-4 2 1-15,3 7 5 16,1 3 0-16,0 3 5 16,-1 9 1-16,1 4 4 0,3 9 0 31,3 6 2-31,1 6 0 16,0-12-6-1,3 0 0-15,0-9-8 0,4-7 0 16,-4 0-8-16,-3-9 0 15</inkml:trace>
  <inkml:trace contextRef="#ctx0" brushRef="#br1" timeOffset="65323.98">19290 5017 48 0,'-4'25'24'0,"-10"47"-26"0,11-62 43 16,-1 15-42-16,1 3 1 15,-1-13-1-15,1 1 0 16,3-6 0-16,0-17 0 16,0-2-1-16,0-7 0 0,0-15-1 15,0 0 1-15,3-1-1 16,-3 4 0-16,4-10 0 15,3 1 1-15,3 5-1 16,4 7 1-16,4 0 0 16,3 9 1-16,4 4 3 15,7 9 0-15,-1 6 3 16,5 9 1-16,-8 1 0 16,-7 0 0-16,-3-4-1 15,-8 0 0-15,-6 4-3 16,-11 3 1-16,-11-1-6 15,-7-2 1-15,-6-4-4 16,-5-3 1-16,8-6-8 47,4-6 1-31,9 3-3-16,12-3 1 0</inkml:trace>
  <inkml:trace contextRef="#ctx0" brushRef="#br1" timeOffset="65909.13">19710 4427 43 0,'0'10'21'0,"-11"52"-25"0,4-43 41 0,-4 6-35 16,-3 13 0-16,4 9 1 15,-1 3 0-15,1 4-4 16,3-1 0-16,3-16 0 15,1-8 1-15,3-10-5 16,0-7 1-16,-4-3-4 16,0-9 1-16,-3-9-3 15,0 0 1-15,-3-7-1 16,-1 0 0-16,1 4 2 16,3 2 0-16,-1 1 6 15,5 6 1-15,3 3 5 16,7 3 1-16,0 0 4 15,4-3 1-15,6 3 3 16,8-3 0-16,7 3-2 16,7-3 0-16,-1 0-3 15,1-3 0-15,0 3-2 16,-7-3 1-16,-4 0-5 16,-10 0 0-16,-4 3-2 0,-14 0 0 15,-4 3-1-15,-6 0 1 16,-5 0-3-16,1 0 0 15,-3 0-1-15,3 4 0 16,3 2 0-16,4 4 0 16,3 2 1-16,4 4 1 15,4-3 2-15,3 3 0 16,4-13 3-16,3 0 0 16,-4 0 0-16,-3 1 0 15,-7 2-2-15,-3 4 1 16,-8 2-4-16,-3 1 1 0,-7 3-7 15,0-10 0-15,0-2-7 16,-1-4 0-16</inkml:trace>
  <inkml:trace contextRef="#ctx0" brushRef="#br1" timeOffset="66268.4">19971 4355 49 0,'14'57'24'0,"28"-26"-22"0,-24-6 42 15,3 6-42-15,-3 4 1 16,6 6 1-16,5 15 0 16,-8 7-5-16,-7 3 0 15,-18 12 3-15,-3 1 0 0,-17 11-7 16,-22-2 0-16,-7-6-12 15,-11-19 1-15</inkml:trace>
  <inkml:trace contextRef="#ctx0" brushRef="#br1" timeOffset="69187.03">25612 12013 24 0,'0'-10'12'0,"0"-2"-6"0,0 3 12 16,0-1-15-16,-4-2 1 16,-3 2 2-16,0 1 0 15,-4 2-7-15,-3 4 0 16,-3 3 4-16,-1 0 1 15,-3 0-2-15,-4-6 1 16,1 0-2-16,-1 3 0 0,4-7-1 16,-1 10 1-16,5 3 0 15,3 7 0-15,0 2-1 16,3 7 1-16,0 6 0 16,4 7 1-16,4-1 0 15,3-3 1-15,7-6-1 16,7-3 0-16,11 0 1 15,10-4 1-15,4-8-1 16,3-4 1-16,-7-3-1 16,-6-10 0-16,-8-5-1 15,-4-4 0-15,-2-6-2 16,-1-10 1-16,-4-2-1 16,-6 2 0-16,-8-2-1 15,-10-4 1-15,-11 9-1 0,-6 7 0 16,-8 13 0-1,-3 12 0-15,-1 3 0 16,4 6 1-16,1 10-1 0,2 6 0 16,8 7 0-16,3-1 1 15,8 4 0-15,10 5 0 16,10-2 0-16,8-7 0 16,10 1 1-16,11-7 1 15,7-6 0-15,3-10 0 16,0-3 1-16,-3-3 0 15,-11-9 0-15,-7-10 0 16,-6-9-1-16,-8-6 0 16,-7-4-1-16,-7-8 0 0,-4 5-1 15,-7 10 1-15,-6 6-2 16,-8 0 1-16,4 9-1 16,-1 13 1-16,1 13-2 15,0 2 1-15,-4 4-1 16,8 3 1-16,9 3 1 15,5 10 0-15,6-1 0 16,11-5 0-16,4-1 2 16,3-3 0-16,7-6 0 15,4-7 1-15,0-9-1 16,-1 4 0-16,-3-17 0 31,-3-9 0-31,-4-6-1 0,-7-3 0 0,-3-3-1 16,-8-4 0-16,1 1-1 15,-8 6 0-15,-3 6-1 0,-4 6 1 16,1 6-1-16,-8 7 1 16,4 10-2-16,-4 2 0 15,4 4 2-15,7 2 0 16,3 4 1-16,4 3 0 16,7 3 0-16,7 6 0 15,4-2 2-15,7-11 0 16,6-2-1-16,8-3 1 15,3-4 0-15,-3-9 0 16,-7-9-1-16,-8-10 1 16,1-6-1-16,-11-3 0 15,-7-4-1-15,-3-2 0 0,-8-1 0 16,-7 7 0-16,1 12-1 16,-1 1 0-16,0-4-1 15,1 13 1-15,-1 12 0 16,1 3 0-16,-1 7 0 15,4 0 0-15,7 2 0 16,0 1 1-16,7 6 0 16,3 0 1-16,4 0-1 15,4-3 1-15,3-3-1 16,4-6 1-16,-1-7-1 16,1-3 1-16,-4-9-1 15,0-7 1-15,-3-2-2 16,-4-7 1-16,-4-6-1 15,-3-4 1-15,-3 1 0 0,-4 6 0 16,0 0-1-16,-4 3 1 16,0 6-1-1,-3 7 1-15,0 2-1 0,0 4 1 16,0 6-2-16,0 7 1 16,3 5 0-16,-3 4 1 15,7 6-1-15,4 0 1 16,3 1-1-16,3-1 1 15,4-7 0-15,0 4 1 16,4-6-1-16,6 0 1 16,1-10 0-16,3-9 1 15,-3-3-1-15,-4-7 1 0,-7-6-1 16,-3-3 0-16,-4-9 0 16,-7 0 0-16,-4 5-1 15,-3 8 0-15,0-1-1 16,0 6 1-16,3 7-1 15,0 6 1-15,-3 6-1 16,7 4 0-16,-3-1 0 16,3 10 1-16,3-3 0 15,8 2 1-15,3 4-1 16,0 0 0-16,3 7 0 16,4-1 1-16,8 3-1 15,2-12 1-15,8 0-1 16,-4-13 0-16,1-12-1 15,-12-10 1-15,-3-6-4 16,-7-6 1-16,-7 0-13 16,-7-4 1-16,-3 7-4 0,-1 6 1 15</inkml:trace>
  <inkml:trace contextRef="#ctx0" brushRef="#br1" timeOffset="73160.32">25654 12621 31 0,'7'-22'15'0,"0"41"-2"16,-3-22 18-16,-4 3-26 16,0 0 1-16,0 0 1 15,-4 0 0-15,1 3-10 16,-8 0 0-16,-3 0 6 16,-11 4 1-16,-3-1-4 15,0 3 1-15,-4 4-2 0,0 6 0 16,4-1-2-16,-4-2 1 15,8 3-2-15,2 6 1 16,8 3-1-16,7 7 0 16,11-4 0-16,13-9 1 15,15-6 2-15,14 3 1 16,-7-13 2-16,-4-9 1 16,4-13 1-16,-4-9 1 15,-3 6-1-15,-7-19 1 16,-8-5-3-16,-10-1 0 15,-10 9-14-15,-8 1 0 16,-10 9-3-16,-4 12 1 0</inkml:trace>
  <inkml:trace contextRef="#ctx0" brushRef="#br1" timeOffset="77029.55">27954 11828 42 0,'0'3'21'0,"11"13"-10"0,-8-13 22 15,-3 9-31-15,0 10 1 16,0 13 0-16,0 9 0 16,4 6-5-16,-4 3 1 15,0 4 0-15,0-1 0 0,0-9-7 16,3-3 0-16,-3-6-7 15,4-7 1-15</inkml:trace>
  <inkml:trace contextRef="#ctx0" brushRef="#br1" timeOffset="77394.3">27894 12856 45 0,'7'13'22'0,"7"15"-20"0,-7-15 37 15,-7 2-37-15,0 10 0 16,0 7 1-16,0 5 1 16,-3 7-5-16,-4 10 0 0,0-10 0 15,0-7 1-15,0-5-15 16,0-10 1-1</inkml:trace>
  <inkml:trace contextRef="#ctx0" brushRef="#br1" timeOffset="78309.4">25372 9156 28 0,'-11'13'14'0,"11"-16"-3"0,0 3 15 0,0-4-20 16,4-2 0-16,3 0 3 15,3 0 1-15,8-1-13 16,7-2 1-16,14 3 8 15,-1-1 0-15,5 7-4 16,6 0 0-16,0 0-7 16,-10 4 1-16,-7-8-11 15,-21 4 0-15</inkml:trace>
  <inkml:trace contextRef="#ctx0" brushRef="#br1" timeOffset="78630.45">24761 8714 46 0,'4'19'23'0,"0"44"-21"0,-4-48 33 0,-4 17-35 16,0 15 1-16,1 6-2 16,-1 3 1-16,-3 1-4 15,0-4 0-15,4-6-9 16,-1-15 0-16</inkml:trace>
  <inkml:trace contextRef="#ctx0" brushRef="#br1" timeOffset="80366.33">28194 9429 37 0,'4'-9'18'0,"-1"-7"-11"0,1 6 24 0,-1-2-28 0,1 3 1 15,-1-1 1-15,-3 1 0 16,0-1-7-16,-3-2 1 15,-8-1 3-15,-3 4 1 16,-4-1-2-16,1 4 0 0,-1 3-1 16,0 0 1-16,-3 3-1 15,0 9 0-15,3 4 0 16,1 9 1-16,3 0-1 16,3 6 1-1,8 0 0-15,6 4 0 0,1-4 0 16,3 0 0-16,3-6 1 15,4 0 0-15,4-10 0 16,7-5 0-16,-1-10 1 16,5-10 0-16,-5-12-1 15,-3 6 0-15,-3-12-1 47,-4-4 1-47,-7 1-1 16,-3 2 0-16,-8 1-3 0,-6 3 1 15,-8 6-1-15,0 9 1 0,-6 7-1 0,-1 6 0 0,-3 3 0 16,3 10 1-16,0 6 0 0,4 6 0 16,7 0 1-16,7 0 0 15,7 6 1-15,7 1 0 16,0-4 1 0,7-6 0-16,7-7 0 15,8-8 1-15,-1-7 0 0,0-10 0 16,-3-5-1-16,-8 2 1 15,-2-6-2-15,-5-3 0 16,-10-6-1-16,-3 0 1 0,-8 0-2 16,-3 2 1-16,-7 8-2 15,0 2 1 1,-4 7 0-16,-3 2 0 0,-1 10-1 16,1 7 1-16,7 6 0 15,3 5 1-15,4-2 0 16,7 6 0-16,7 4 0 15,7 2 1-15,4 0 0 16,3-2 1 0,4-4 0-1,6-3 1-15,1-13-1 0,7-6 0 0,-4-12-1 16,-3-10 1-16,-8 0-1 16,-3 3 1-16,-6-2-3 15,-8-7 1-15,-8-7 0 16,-6 4 0-16,-3 0-1 15,-1 6 1-15,-7 6-2 16,-3 7 1-16,0 2-1 16,0 7 1-16,3 7-1 0,4 2 0 15,3 7 1-15,11 6 0 16,0-3 0-16,14 2 1 16,0 5 0-16,7-4 1 15,4-1 1 1,7-5 0-16,3-6-1 15,4-7 1-15,-4-10 0 0,-7 4 0 16,-7-9-1-16,-3-7 0 16,-8-6-1-16,-3-7 0 0,-7 1 0 15,-3 3 0-15,-1 0-1 16,-3 3 0 0,0 9 0-16,-4 3 0 15,-3 7 0-15,0 0 0 0,0 6 0 16,3 6 0-16,7 7 1 15,1-1 0-15,3 7 0 16,7 6 0 0,3 0 0-16,4-6 1 0,4 0-1 15,0 0 1-15,-1-4-1 16,1-2 0-16,-1-7 0 16,1-3 0-16,-4-6-1 15,0 3 0-15,-3-12 0 16,-4-7 0-16,0-3 0 15,0-6 1-15,-4-1 0 16,0 1 0-16,-3 6 0 16,-3 3 0-16,3 7 0 0,-4 9 0 15,-3 6 0 1,4 12 0 0,-1 11-1-1,0 5 0-15,1 3-4 0,3-2 1 0,-4-4-15 0,8-9 0 16</inkml:trace>
  <inkml:trace contextRef="#ctx0" brushRef="#br1" timeOffset="81924.37">21167 11919 41 0,'0'-10'20'0,"-4"17"-4"16,4-7 20-16,0 3-33 0,0 6 1 16,0 10 0-16,0 12 1 15,0 16-6-15,4 7 0 16,-4 12 2-16,0-7 0 15,0 7-7-15,-4-10 0 16,1-9-10-16,-8-9 0 16</inkml:trace>
  <inkml:trace contextRef="#ctx0" brushRef="#br1" timeOffset="82485.95">20334 13346 54 0,'-3'18'27'0,"10"-11"-29"0,-4-7 43 0,4 0-39 16,4-3 0-16,6-7 1 15,12 1 0-15,13 2-7 16,4 4 1-16,-4 3-9 16,-7 7 0-16,-3 2-4 15,0 0 0-15</inkml:trace>
  <inkml:trace contextRef="#ctx0" brushRef="#br1" timeOffset="82995.83">20902 13349 55 0,'7'12'27'0,"25"-5"-30"0,-18-7 52 16,7 3-47-16,11 0 1 0,3 0 0 0,-3 0 0 0,-4 3-5 0,-3 1 1 16,-7 2 1-16,-8 7 1 15,-6-1-3-15,-8 4 0 0,-10-6-1 16,-7-1 1-1,-7 7 0-15,-4 3 0 0,4 0 1 16,-1 6 0-16,5 0 2 63,3 1 0-63,10 2 0 0,4 4 1 31,10-4 0 0,12-9 0 16,13-6-3-47,11-10 0 31,-1-12-13-15,-2-7 0-1,2-9-3-15,-2 3 1 0</inkml:trace>
  <inkml:trace contextRef="#ctx0" brushRef="#br1" timeOffset="84388.89">21502 6387 27 0,'3'13'13'0,"4"-13"1"0,-7 0 13 0,0 0-23 15,0-6 0-15,0-4 1 16,0 1 1-16,-3-1-8 16,-1 1 1-16,1 3 4 15,-1 2 0-15,-3-2-2 16,0 3 1-16,0 3-2 15,-7 0 0-15,3 0 0 16,-3 0 1-16,4 0-1 16,3 3 0-16,-4 3-1 15,4 4 0-15,0 6 0 16,7 6 1-16,0 6-1 16,11 6 1-16,-1 1 0 15,4-4 0-15,7-9 2 16,-3-6 1-16,0-13 0 0,-1-9 0 15,-3-10 0-15,-3-3 1 16,-4 0-1-16,-3-9 0 16,-4 3-2-16,-4-6 1 31,-3-1-2-31,-7 7 0 0,0 9-2 0,-4-2 0 16,-3 5-1-16,-7 4 0 15,3 9 0-15,0 6 1 16,1 7 0-16,3 2 0 31,6 10 2-31,8-6 0 16,7 0 1-16,7 3 1 15,8-6 0-15,6-4 1 32,3-9 0-32,1-3 0 15,-4-3-1-15,4-6 0 0,-11-1-1 0,-3-5 1 0,-1-1-5 16,-3 3 1-16,0 1-15 15,0-7 1-15</inkml:trace>
  <inkml:trace contextRef="#ctx0" brushRef="#br1" timeOffset="85099.82">25379 5998 48 0,'7'-6'24'0,"11"0"-15"0,-11 6 31 0,7 3-38 0,7-3 0 0,11-3 1 0,3 3 1 16,0-3-6-16,11-4 0 16,3 4 0-16,-6 0 1 0,-4 3-13 15,-8 0 0-15,-2-3-3 16,-1 0 1-16</inkml:trace>
  <inkml:trace contextRef="#ctx0" brushRef="#br1" timeOffset="85455.87">26194 5559 39 0,'0'-6'19'0,"0"6"-17"0,0 0 34 15,-4 3-34 1,-3 7 0-16,-3 12 1 0,-8 0 0 16,-3-4-4-16,-4 11 1 15,4-1 2-15,3 3 0 16,4-3-1-16,4 1 0 15,6-1 0-15,8-6 0 0,10-3-1 16,7-1 1-16,4-5-4 16,-1-4 0-16,4-5-5 15,4-8 1 1,0-5-8-16,0-7 1 16</inkml:trace>
  <inkml:trace contextRef="#ctx0" brushRef="#br1" timeOffset="85651.52">26345 5544 45 0,'0'3'22'0,"-7"66"-16"0,0-47 39 0,-3 9-43 0,-4 13 0 0,0 9 1 0,-4 13 0 0,0 3-5 0,4 13 1 0,-3 2 0 15,-1-5 1-15,0-13-16 0,1-13 1 0,-1-15-1 16,0-16 0-16</inkml:trace>
  <inkml:trace contextRef="#ctx0" brushRef="#br1" timeOffset="90964.89">12848 6105 37 0,'11'35'18'0,"-11"-4"-10"15,0-25 18-15,-4 4-25 16,-3 2 1-16,0 1 0 16,0 5 1-16,-4 17-3 15,1 6 0-15,3 9 2 16,7 6 0-16,0 13-1 0,0 10 1 15,0 5 0-15,-4 4 0 16,1 16-1-16,-4 5 0 16,-4 4 0-16,-3 19 0 15,3 6-1-15,1 12 0 32,6 142-2-32,4-19 0 15,0-25 0-15,0-16 0 16,0-7 0-16,0-11 1 15,0-4 0-15,-3 9 0 16,-4 4 2-16,0 9 0 0,0 6 0 16,0 16 0-1,0-3-1-15,-1 16 0 0,5-10 1 16,-4 6 0-16,3-9-2 16,1 7 1-16,-1-1 0 15,4-12 0-15,0 2 1 16,0-11 1-16,0 8-2 15,0-8 1-15,0 15-1 16,4-6 1-16,3-13-2 16,0-10 0-16,4-21-2 15,3-19 0-15,0-25-10 16,0-22 0-16,-4-22-1 16,1-34 1-16</inkml:trace>
  <inkml:trace contextRef="#ctx0" brushRef="#br1" timeOffset="92315.62">11134 7478 18 0,'-7'26'9'0,"3"-33"1"0,4 7 12 16,0 0-17-16,4-6 0 16,-1 3 3-16,8 0 0 15,6 0-11-15,8-1 1 0,3 4 7 16,1 0 0-16,6 4-2 16,7-11 1-16,8 10-1 15,9-6 0-15,9-6 0 16,6 0 0-16,-7-4-1 15,10-3 1-15,15 4-2 16,7 6 1-16,10-1-1 16,-7 4 0-16,11 3-1 15,7 3 0-15,14 0 1 16,-10-3 0-16,13 0 0 16,4-6 1-16,11 0-1 15,-4 3 1-15,11 3 0 16,14-3 0-16,-7 3-1 15,14 0 0-15,7 0-1 16,0 0 1-16,14 9-1 16,-11-6 1-16,11 0 0 0,14-6 1 15,-17 0-1-15,10 0 1 16,-7 0 0-16,-7 0 0 16,4 3-1-16,-8-4 1 15,-3 11-1-15,4-4 0 16,-8 3-2-16,-13-6 1 15,-1-3-2-15,-3 0 1 16,-15-3-3-16,-41-1 1 16,24-2-7-16,-21-4 1 0,-7-5-9 15,-11-1 0-15</inkml:trace>
  <inkml:trace contextRef="#ctx0" brushRef="#br1" timeOffset="93832.42">15166 6271 28 0,'0'6'14'0,"3"-9"-1"0,-3 3 11 0,0 0-22 16,0 0 0-16,0 3 1 15,0 4 1-15,-3 5-5 16,-1 10 1-16,4 10 3 16,0 5 0-16,4 17-1 15,-1 5 1-15,1 13-1 16,-4 13 0-16,4 3-1 16,-1 15 0-16,1 13-1 15,3 16 0-15,3 22-1 16,8 6 0-16,-1 21-1 15,12 29 0-15,6 10 0 16,0 28 0-16,1 9 1 16,2 16 0-16,1-1 3 15,-7 8 0-15,-4 17 1 16,-3-14 0-16,-4 21 1 0,-7-91 0 16,7 119-1-16,-7-12 0 15,4 6-2-15,-4-100 0 16,0 110-1-16,-3-32 1 15,3-22-1-15,-7-25 0 16,0-22 0-16,0-6 0 16,-3-22-3-16,3-15 0 47,0-10-6-47,0-10 1 0,-4-25-7 0,-3-12 1 0</inkml:trace>
  <inkml:trace contextRef="#ctx0" brushRef="#br1" timeOffset="94974.1">17082 5904 43 0,'3'0'21'0,"8"25"-21"0,-8-6 34 0,1 3-32 16,-1 13 0-1,1 18 2-15,-1 7 1 0,1 12-6 16,-1 12 0-16,4 7 3 16,0 13 1-16,4 24-2 15,10 10 1-15,4 29-2 16,7 24 1-16,3 16-1 15,-3 34 1-15,6 13 0 16,5 19 1-16,3 9-1 16,3 4 1-16,-3 5-1 15,0 10 1 17,0 7-2-32,-1 5 0 0,1 16-2 0,-3 1 1 0,-1 11-2 15,0 8 0-15,-10-5 0 16,3-2 1-16,-3-9 0 0,10-7 1 15,-6-22 0-15,3 0 0 16,-1-18 0-16,1-7 0 16,0-16-3-16,3-3 1 15,-6-15-2-15,-5-10 0 16,-2-25-8-16,-8-31 1 16,-14-41 0-16,-4-35 0 15</inkml:trace>
  <inkml:trace contextRef="#ctx1" brushRef="#br1" timeOffset="75303.28">7680 4609 0</inkml:trace>
  <inkml:trace contextRef="#ctx0" brushRef="#br1" timeOffset="96089.46">11991 6415 37 0,'0'7'18'0,"-14"30"-12"16,10-21 18-16,-3 9-23 15,-3 6 0-15,-4 4 1 0,-1 3 0 16,-6 2-3-16,4-2 1 16,-1-7-1-16,0-9 1 15,4-3-7-15,4-3 1 16,3-7-6-16,3-3 1 16</inkml:trace>
  <inkml:trace contextRef="#ctx0" brushRef="#br1" timeOffset="96267.65">11857 6466 48 0,'18'56'24'0,"38"29"-28"0,-35-66 47 0,14 12-45 15,4 3 1-15,0 1-14 16,0-1 0-16,-11-5 9 15,-3-4 1-15</inkml:trace>
  <inkml:trace contextRef="#ctx0" brushRef="#br1" timeOffset="97680.14">11391 8491 65 0,'-7'3'32'0,"11"-3"-27"0,3 0 33 16,7-6-38-16,11 0 1 15,-1-3-4-15,8-1 1 16,10 1-4-16,8 6 0 16,-1-1-12-16,-10-2 1 15</inkml:trace>
  <inkml:trace contextRef="#ctx0" brushRef="#br1" timeOffset="98066.65">11899 8215 66 0,'0'13'33'0,"39"-16"-34"0,-25 6 56 0,11 3-55 0,10 4 1 0,4-1 0 15,0 7 0-15,-8-13-2 16,-2 3 0-16,-12 4 0 16,-10 2 0-16,-10 1-1 15,-11 2 0-15,-11 4-1 0,-7 3 1 16,-3-3 0-16,0 6 0 16,7-6 2-16,3 0 0 15,7 9 2 1,4 0 0-16,11 0 1 0,-1-6 0 15,15-3 0 1,10-6 1-16,11-4-4 16,3-3 1-1,4 1-8-15,-1 2 0 0,-2 0-13 0,-8 13 0 16</inkml:trace>
  <inkml:trace contextRef="#ctx0" brushRef="#br1" timeOffset="98773.8">11871 10279 37 0,'4'9'18'0,"-1"-15"-5"16,-3 6 19-16,0-6-27 0,0-4 0 0,0 1 1 0,0-4 0 0,-7 7-9 0,-4-3 1 0,-6 2 5 0,-11 7 0 0,-4 7-3 16,0 8 1-16,0 7-1 15,1 6 0-15,2 10-2 16,5 3 1-16,6 15-1 15,4 4 1-15,10-7-1 16,8-6 0-16,14-3 2 16,-4-9 0-16,35-20 2 15,4-8 1-15,21-11 0 16,0-8 1-16,-3-13 0 0,-11 3 0 16,-18-19-2-16,-14-6 1 15,-17-3-5-15,-18-3 1 16,-14-4-10-16,-15 10 1 15,-6 3-8-15,-4 13 0 32</inkml:trace>
  <inkml:trace contextRef="#ctx0" brushRef="#br1" timeOffset="99551.53">11599 12624 46 0,'4'-6'23'0,"-1"9"-13"15,1 0 37-15,3 0-42 16,0 7 0-16,4 9 3 0,-1 0 1 16,1 12-11-16,-1 19 0 15,-3 10 7-15,-3 15 0 16,3 13-3-16,-3-7 1 15,3 1-4-15,-4-10 1 16,4-13-9-16,0-12 0 16,0-28-12 15,0-6 1-31</inkml:trace>
  <inkml:trace contextRef="#ctx0" brushRef="#br1" timeOffset="101280.33">13162 6908 44 0,'-3'41'22'0,"13"-20"-11"0,-6-17 22 16,-4-4-31-16,7-10 1 15,0-9 0-15,-4-12 1 16,1-22-6-16,-1-7 1 0,1-6 3 15,-1-6 0-15,-3-6-2 16,0 3 1-16,4-1-1 16,0 1 1-16,3 15-1 15,3 1 1-15,4 12-1 16,4 6 0-16,7 10-1 16,3 18 0-16,0 10-2 15,0-3 1-15,-3 12-3 16,-4 7 0-16,-3 9-4 15,-8 3 1-15,-3 0-7 16,-10 3 0-16</inkml:trace>
  <inkml:trace contextRef="#ctx0" brushRef="#br1" timeOffset="101480.07">13025 6626 49 0,'0'3'24'0,"3"-13"-22"0,4 13 43 16,4-9-43-16,3 9 1 16,3 4 0-16,5-4 0 15,2-3-5-15,1 3 0 16,3 0-3-16,4 0 1 16,0-3-12-16,0 0 0 15</inkml:trace>
  <inkml:trace contextRef="#ctx0" brushRef="#br1" timeOffset="101749.69">13670 6346 44 0,'4'10'22'0,"-8"-4"-16"16,1 0 29-16,-4 7-34 15,-4 3 0-15,-3 2 1 16,-7 8 0-16,3 5-2 16,7 3 0-16,-3-2 1 15,4 5 1-15,3 1-1 16,3 0 1-16,1-4-3 16,3-6 1-16,3-9-6 15,4-3 1-15,7-10-10 16,8-9 0-16</inkml:trace>
  <inkml:trace contextRef="#ctx0" brushRef="#br1" timeOffset="101972.97">13910 6462 45 0,'7'13'22'0,"-7"18"-16"0,-3-21 33 16,-4 5-37-16,-4 7 0 15,-10-3 0-15,-4 0 1 16,0 6-4-16,-3 7 0 0,0 2 2 16,0-3 1-1,10-2-5-15,4-4 0 0,3-7-6 16,4-11 0-16,11-1-7 16,3-12 1-16</inkml:trace>
  <inkml:trace contextRef="#ctx0" brushRef="#br1" timeOffset="102185.42">13797 6519 39 0,'39'72'19'0,"-4"-37"-17"16,-24-26 31-16,-1 7-34 15,5 6 0-15,6 3 0 16,-4 0 0-16,1-6 1 15,0-4 0-15,-1-2-3 16,4-4 1-16,-6-3-7 16,-5-12 0-16,4-16-2 0,0 0 1 15</inkml:trace>
  <inkml:trace contextRef="#ctx0" brushRef="#br1" timeOffset="102382.55">14104 6262 49 0,'25'41'24'0,"28"37"-18"0,-32-56 51 0,7 12-53 15,7 7 0-15,4-9 0 16,0 2 0 0,-7 10-8-16,-11 3 0 0,-14 0 0 15,-18 16 0-15,-24 3-15 16,-21 12 1-16</inkml:trace>
  <inkml:trace contextRef="#ctx0" brushRef="#br1" timeOffset="108230.59">13712 7780 36 0,'4'3'18'0,"-15"15"-12"15,8-11 18-15,-1 2-23 16,1 7 1-16,-4 6 3 15,0-7 0-15,3 11-5 16,1 5 0-16,3-3 4 16,0-6 0-16,3 3-1 15,4-6 1-15,0 3-4 16,11-10 1-16,0-5-6 16,-1-7 0-16,4-3-10 15,1-10 1-15</inkml:trace>
  <inkml:trace contextRef="#ctx0" brushRef="#br1" timeOffset="108440.63">14019 7547 30 0,'4'16'15'0,"3"31"-3"0,-3-25 15 16,-4-3-24-16,-4 15 0 15,-3 17 2-15,-7 5 0 16,-7 13-6-16,-4 9 0 15,-3 1 4-15,-4 2 0 16,7-5-3-16,1-4 1 16,6-19-13-16,0-6 1 0,-3-12-3 15,11-7 1-15</inkml:trace>
  <inkml:trace contextRef="#ctx0" brushRef="#br1" timeOffset="109147.42">13966 10639 44 0,'8'-15'22'0,"-8"-26"-24"0,0 32 41 0,-8-4-38 15,-6-6 1-15,-10-3 0 16,-8 3 0-16,-3 7-3 16,-4 2 1-16,-3 14 1 15,3 2 1-15,0 6-2 16,4 7 1-16,10 9-2 15,4 10 1-15,0 9-2 16,6 10 1-16,5 5-2 31,13-5 1-31,19-1 0 0,9-12 0 0,19-9 3 0,10-23 1 16,3-15 2-16,-6-16 0 16,-11-9 0-16,-4-7 0 15,-14-8-1-15,-3-8 1 16,-15 1-8-16,-13-3 0 15,-11 0-12-15,-15 6 0 16</inkml:trace>
  <inkml:trace contextRef="#ctx0" brushRef="#br1" timeOffset="109897.62">13783 12772 61 0,'0'19'30'0,"4"18"-33"15,-4-21 50-15,0 9-44 0,0 0 0 16,0 19 0-16,0 9 0 16,0 19-6-16,3 7 0 15,4 2-2-15,4-2 1 16,-1-4-14-16,1-6 0 15</inkml:trace>
  <inkml:trace contextRef="#ctx0" brushRef="#br1" timeOffset="112555.58">15508 6952 46 0,'0'-3'23'0,"-3"-70"-21"15,3 58 24-15,-4-17-23 16,1-8 0-16,-5-4 2 15,1-6 0-15,0-7-6 16,0-2 1-16,0-1 3 16,4 3 1-16,-1 7-2 15,4 6 0-15,4 1-1 16,3 2 1-16,0 0-2 16,3 10 1-16,1 6-1 15,3 6 1-15,4 6-1 16,-1 10 0-16,5 9-2 15,2 10 1-15,1 6-3 0,-4-6 0 16,-3 9-5-16,-8 6 1 16,-3 4-8-16,-10-4 0 15</inkml:trace>
  <inkml:trace contextRef="#ctx0" brushRef="#br1" timeOffset="112767.1">15307 6716 43 0,'4'13'21'0,"24"3"-14"0,-18-16 34 0,4 0-39 16,8 0 1-16,6-3-1 16,7-4 0-16,0 1-6 15,1 0 0-15,-5-1-6 16,-2 4 1-16,-8-3-6 15,-7 0 0-15</inkml:trace>
  <inkml:trace contextRef="#ctx0" brushRef="#br1" timeOffset="113035.15">15850 6506 32 0,'11'4'16'0,"-11"-4"-8"16,0 0 24-16,0 0-30 0,-7 6 1 16,0 3 1-16,-4 7 1 15,-3 6-6-15,-4-3 0 16,4-4 4-16,7 7 1 16,-3 7-2-16,3 5 1 31,0 13-6-31,3-6 1 15,4-7-9-15,7-9 0 16,0-3-3-16,0-15 0 31</inkml:trace>
  <inkml:trace contextRef="#ctx0" brushRef="#br1" timeOffset="113261.04">16016 6669 28 0,'-7'16'14'0,"-11"22"-7"16,11-29 22-16,-3 7-26 15,-4 3 0-15,-4-7 2 16,-10 7 0-16,7 0-6 16,-1 3 1-16,8 0 1 15,0-7 1-15,7-2-7 0,-3-7 0 16,6 1-7-1,4-17 1-15</inkml:trace>
  <inkml:trace contextRef="#ctx0" brushRef="#br1" timeOffset="113506.97">15833 6695 35 0,'10'37'17'0,"1"10"-13"0,-8-34 25 15,4-4-28-15,0 7 0 16,1 6 0-16,-1 6 1 0,0-3-3 16,3 0 0-16,4-3 1 15,0-6 0-15,-3-7-5 16,0-9 1-16,-4-12-5 16,3-10 0-16,-3 0-2 15,0-6 0-15</inkml:trace>
  <inkml:trace contextRef="#ctx0" brushRef="#br1" timeOffset="113727.93">15974 6434 35 0,'7'28'17'0,"10"13"-19"15,-9-28 35-15,-1 9-31 16,0 0 0-16,3-10 2 0,1 7 0 15,3 3-4-15,0 3 0 16,-3 3 4-16,-4 7 0 16,-7-4-2-16,-7 10 1 15,-4 0-2-15,0-1 1 16,-3-14-7-16,0-8 1 16,4-5-10-16,3-10 0 15</inkml:trace>
  <inkml:trace contextRef="#ctx0" brushRef="#br1" timeOffset="113999.24">16214 6663 40 0,'0'10'20'0,"14"-4"-7"16,-7-6 28-16,0 0-38 16,3-3 1-16,-2 0 1 15,2-4 0-15,8 1-7 16,-1 0 0-16,5 0 1 16,-1 6 0-16,-4 0-14 15,-3 3 1-15,-6-16-3 16,-5 4 1-16</inkml:trace>
  <inkml:trace contextRef="#ctx0" brushRef="#br1" timeOffset="114206.15">16277 6582 49 0,'4'69'24'0,"-1"-57"-29"0,-3-2 47 15,4 5-41-15,-4 4 0 16,0 0-1-16,0 6 1 16,0-6-3-16,3-4 1 0,-3-2-8 15,0-7 1-15,-3-3-6 16,-8-3 0-16</inkml:trace>
  <inkml:trace contextRef="#ctx0" brushRef="#br1" timeOffset="114596.68">16489 6434 61 0,'21'7'30'0,"4"-1"-35"16,-15-9 57-16,8-4-49 16,3 1 0-16,0 0 0 0,0 3 1 15,1 0-6-15,-8 6 1 16,-4 0 2-16,-3 6 1 16,-7 13-2-16,-7 3 0 15,-3 7-2-15,-4-14 1 16,-4 8-2-16,0 2 1 15,4 3 1-15,4 7 0 16,6-4 1-16,8-2 1 16,6-7 1-16,8-6 1 0,10-7-1 15,4-3 0-15,-4-2-6 16,0-1 1-16,-7-3-16 16,-14-3 0-16</inkml:trace>
  <inkml:trace contextRef="#ctx1" brushRef="#br1" timeOffset="94879.98">13222 4521 0,'0'0'16,"0"0"0,0 0-1</inkml:trace>
  <inkml:trace contextRef="#ctx0" brushRef="#br1" timeOffset="124010.22">17293 7356 26 0,'0'13'13'0,"4"-7"-3"0,-4-6 14 15,0 0-21-15,3-3 1 16,4-3 2-16,0-1 0 15,4 1-6-15,3 0 0 0,-3 3 6 16,6 3 0-16,8 3-1 16,10 0 1-16,8 0-1 15,2 0 0-15,8-3-2 16,11-6 1-16,3-3-1 16,3-1 1-16,12-2-1 15,9-4 1-15,12 0-1 16,-1-3 0-16,4 4-1 15,10-4 0-15,18 9 0 16,-7 1 0-16,11 0-2 16,-1-1 1-16,12-2-1 15,-19 5 0-15,4-5-1 16,4 6 1-16,-4-1-1 16,-7 4 0-16,-14 6-4 15,0 1 1-15,-18-4-10 16,-21-10 1-16,-21-6-7 0,-25 4 0 15</inkml:trace>
  <inkml:trace contextRef="#ctx0" brushRef="#br1" timeOffset="128737.52">17501 1571 45 0,'4'-10'22'0,"3"-5"-9"0,-7 15 22 16,0 6-32-16,0-6 0 16,0 3 2-16,0 3 0 15,0-6-7-15,0 10 0 16,0-10 3-16,0 0 0 16,14 0-17-1,7-10 1 1</inkml:trace>
  <inkml:trace contextRef="#ctx0" brushRef="#br1" timeOffset="128980.48">17985 1395 47 0,'0'9'23'0,"0"10"-9"16,0-16 26-16,0 1-39 16,0 2 1-16,0-3-1 15,-4-3 0-15,1 6-3 16,-4-6 0-16,-1 0-3 16,1 0 0-16,0 0-11 0,-7-9 0 15</inkml:trace>
  <inkml:trace contextRef="#ctx0" brushRef="#br1" timeOffset="129385.48">17477 1850 54 0,'3'40'27'0,"15"-2"-32"0,-11-25 43 0,0 2-37 15,3 14 0-15,1 11 1 16,3-2 1-16,0-10-2 16,0-12 0-16,8 6 3 15,6-10 1-15,11-12-1 16,14-25 1-16,3-9-2 16,0-13 1-16,1-7-6 15,-1 11 1-15,-13-1-16 16,-15-3 0-16,-14 6-2 0,-7 9 1 15</inkml:trace>
  <inkml:trace contextRef="#ctx0" brushRef="#br1" timeOffset="130000.65">18299 1812 31 0,'91'-59'15'0,"-31"-14"-7"16,-53 39 21-16,4-13-24 16,3-16 0-16,-3-6 2 15,-8-6 0-15,-3 12-9 16,-14-9 0-16,-21 3 6 16,-22-3 0-16,-13 9-3 15,-15 4 1-15,4 15-2 0,-14 16 0 16,-15 18-4-16,-10 20 0 15,15 18-4-15,-1 6 1 16,0 26-4-16,4 12 0 16,6 16 3-16,15 12 0 15,11 16 5-15,10 6 0 16,14 4 5-16,18-1 0 16,17-6 5-16,22-12 0 15,24 6 0-15,21-22 1 16,15-16 0-16,31-12 0 0,29-19-1 15,10-22 0 1,14-32-1-16,-3-2 0 0,-11-20-3 16,-32-11 0-16,-17-17-2 15,-18-15 1-15,-10-13-1 16,-26-19 0-16,-13-9-3 16,-4-6 1-16,-17 3-8 15,-18-4 0-15,-11 17-8 16,4 21 0-16</inkml:trace>
  <inkml:trace contextRef="#ctx0" brushRef="#br0" timeOffset="137108.21">16235 6964 28 0,'0'13'14'0,"10"-13"2"16,-3 3 14-16,1-3-26 15,-1 0 0-15,3 0 1 16,4-3 1-16,7-4-8 0,8 4 1 16,9 0 4-16,5-3 0 15,6 0-4-15,-3-4 0 16,3 1-7-16,-3-10 1 16,-7 0-7-16,-11 4 0 15</inkml:trace>
  <inkml:trace contextRef="#ctx0" brushRef="#br0" timeOffset="137371.29">16288 7102 47 0,'-4'10'23'0,"8"2"-21"0,-4-12 40 0,7-3-41 15,3 0 1-15,5 0 0 16,2-4 1-16,1 1-4 16,10 3 1-16,4 0 1 15,0 0 0-15,-4 3-2 16,0-3 0-16,-7 0-4 16,0-4 0-16,-3 1-5 15,0-3 0-15,-4 2-6 16,-4-2 1-16</inkml:trace>
  <inkml:trace contextRef="#ctx0" brushRef="#br0" timeOffset="139909.87">30716 4427 41 0,'22'22'20'0,"-8"32"-13"0,-11-42 21 16,1 7-25-16,-1-6 1 16,1-1 2-16,-4-6 0 15,3 4-7-15,1-4 1 16,-1-3 4-16,1-3 1 16,3-3-2-16,4-13 1 15,3-12-2-15,10 0 0 0,8-19-2 16,14-19 1-1,10-16-18-15,8-8 1 16,24 2-1-16,0-3 1 0</inkml:trace>
  <inkml:trace contextRef="#ctx0" brushRef="#br2" timeOffset="144593.01">16242 6883 37 0,'0'15'18'0,"14"1"-8"0,-10-13 18 0,3 0-27 15,-4 7 0-15,4-7 3 16,4 0 0-16,6-3-4 15,8-3 0-15,7-3 2 16,7-10 1-16,3 0-2 16,-3 4 1-16,-4 5-4 15,0 1 0-15,-6 0-9 16,-8 0 0-16,-7-10-3 16,-4 0 1-16</inkml:trace>
  <inkml:trace contextRef="#ctx0" brushRef="#br2" timeOffset="144850.04">16277 7152 52 0,'-3'10'26'0,"13"-10"-27"0,-6-10 51 16,6 4-47-16,4-6 0 15,4 2 2-15,3-2 0 16,4 2-7-16,7 1 1 16,3-1 3-16,-3 1 0 15,-4 3-6-15,-3-1 1 16,-4-2-10-16,-7 6 0 16,-7-3-6-16,0-1 1 0</inkml:trace>
  <inkml:trace contextRef="#ctx0" brushRef="#br2" timeOffset="148765.6">17893 5820 26 0,'3'6'13'0,"1"-9"-3"0,-4 3 13 16,0 0-22-16,0-3 1 15,-4 3 0-15,-10-10 0 16,-3 10-2-16,-12 0 0 15,-9 3 2-15,-5-3 1 16,-10-6-1-16,-3 6 0 16,3-6 0-16,0 3 0 15,-7 0-1-15,-14 3 1 0,0 6-2 16,-7 0 1-16,0 7-3 16,7 2 0-16,3 4-3 15,11 0 1-15,0 3-2 16,14 9 0-16,7-3-6 15,11-6 0-15</inkml:trace>
  <inkml:trace contextRef="#ctx0" brushRef="#br2" timeOffset="149278.87">16775 5801 40 0,'0'19'20'0,"0"-1"-21"0,0-11 37 15,0 2-35-15,-4 4 0 16,1 2 1-16,-5 1 1 15,1 6-3-15,-3 0 0 16,-4 12 2-16,-4-12 0 16,-3 3-1-16,0 7 1 15,0 2-2-15,-1-2 1 16,1-4-2-16,4-3 1 0,3-6-1 16,3-7 1-1,0-5 0-15,8-7 0 0,10-4 0 16,7-2 1-16,14-3 0 15,11-4 0-15,3 4 0 16,-6-1 0-16,6 1 0 16,-7 0 0-16,-7-1-1 15,-6 4 0-15,-8 0 0 16,-14 6 0-16,-4-3 0 16,-3-1 0-16,-7-2-1 15,-11 3 1 32,-6-6-1-47,-5-7 1 0,-2-6-4 0,6-3 1 0,4 0-11 0,10-7 0 0</inkml:trace>
  <inkml:trace contextRef="#ctx0" brushRef="#br2" timeOffset="150118.31">18221 5820 17 0,'-4'22'8'0,"1"18"18"0,3-40-4 16,0 7-16-16,0-7 0 0,0 0 4 15,3-7 1 1,8-21-14-16,7 0 1 0,3-10 8 15,7-15 0-15,4 3-4 16,-4-7 1-16,0 1-2 16,-3 12 0-16,-4 3-2 15,0 7 0-15,-3 2-1 16,-4 7 1-16,-3 3-3 16,-4 7 0-16,-4 2-2 15,-3 13 1-15,-3 3 0 16,3 19 0-16,-4 6 1 15,4 4 0-15,0 9 2 16,0 9 1-16,-3 0 1 16,-1 0 0-16,1 7 0 15,-1-10 1-15,4-7-1 16,0-2 1-16,4-10-2 16,-4-6 1-16,0-3-5 0,-4-10 0 15,-3-2-5-15,0-14 1 16</inkml:trace>
  <inkml:trace contextRef="#ctx0" brushRef="#br2" timeOffset="150327.69">18214 5776 29 0,'-11'15'14'0,"8"4"-2"0,6-16 22 15,1 4-29-15,3-7 0 16,7 0 1-16,4 0 0 15,10 0-9-15,7 3 1 0,4-6 4 16,-7 3 0 0,7 0-9-16,-1-7 0 0,-2-8-7 15,-5-1 0-15</inkml:trace>
  <inkml:trace contextRef="#ctx0" brushRef="#br2" timeOffset="150764.28">18912 5425 34 0,'4'28'17'16,"-4"25"-11"-16,0-47 23 0,0 10-27 0,0 3 1 15,-4 3 3-15,1 3 0 16,-1-3-7-16,1 0 1 16,-1 6 4-16,1-9 0 15,-1 3-1-15,1-7 0 16,-1 1-2-16,1-10 0 16,-4-2-1-16,-4-8 0 0,-3-2 0 15,-4-3 0-15,-3 6-1 16,-4-1 0-16,1-2 0 15,-4 3 0 1,-4 3 0-16,4-3 0 0,3 9 0 16,4 10 1-16,3 6 0 15,4 6 1-15,7-3-1 16,7 3 1-16,7-3-1 16,11 1 0-16,6-8-2 15,4-5 0-15,8-7-5 16,-1-6 0-16,4-6-7 15,-4-13 0-15</inkml:trace>
  <inkml:trace contextRef="#ctx0" brushRef="#br2" timeOffset="151184.29">19166 5387 40 0,'-3'31'20'0,"-8"35"-20"0,8-56 30 15,-1-1-28-15,1 7 1 16,3 2 3-16,-4 8 0 0,1 2-7 16,3-6 1-1,0 0 4-15,-4 3 0 16,4-6-2-16,-3-7 0 0,-4-6-2 15,-4 1 0-15,-3-7-1 16,3-7 0-16,-3-2-1 16,0 0 1-16,-4-1-1 15,1 1 1-15,-1-1 0 16,1 17 0-16,-1 5 1 16,4 4 1-16,3 12-1 15,4 0 1-15,7 0 0 16,7 1 1-16,4-7-1 15,6-10 1-15,5-2-2 16,2-7 0-16,1 0-6 16,0-9 0-16,-4-10-9 15,0 0 1-15</inkml:trace>
  <inkml:trace contextRef="#ctx0" brushRef="#br2" timeOffset="151860.76">19928 5528 40 0,'0'-9'20'0,"0"15"-7"15,0-6 29-15,0 0-38 16,11 0 1-16,-4 0 4 15,4 0 0-15,6 3-10 0,8-3 0 16,3 6 6-16,0-6 1 16,-6 3-3-16,-1 1 1 15,-4-4-4-15,-6 3 0 16,0 3-1-16,-4 0 0 16,-7 7-1-16,-4 6 0 15,-3-4 0-15,-4 7 0 16,-3 3 1-16,0-3 0 15,0 10 0-15,4-4 1 0,6 0 0 16,4 0 1-16,7-3-1 16,4-6 1-16,3-3-1 15,0-7 1-15,4-2-4 16,3-7 1-16,0-7-10 16,-4-5 0-16,-2-4-6 15,-5 7 0-15</inkml:trace>
  <inkml:trace contextRef="#ctx0" brushRef="#br2" timeOffset="152358.26">18722 5998 43 0,'7'7'21'0,"4"40"-15"0,-8-44 32 0,-3 6-36 16,0 7 1-16,-3 6-1 15,-1 6 1-15,1 0-5 16,-5-6 1-16,1 3 0 16,0 0 1-16,0-3-5 15,-3-6 1-15,-4-7-4 16,-1-5 1-16,-2-11-5 16,-4 7 1-16,3-6-2 15,-3-3 1-15</inkml:trace>
  <inkml:trace contextRef="#ctx0" brushRef="#br2" timeOffset="152715.81">18486 6230 16 0,'0'26'8'0,"3"-17"0"0,1-6 9 0,6 0-15 0,1 0 1 0,6 0 3 16,12 1 1-16,6-4-8 0,4 0 1 0,7-4 4 0,-1 1 1 15,1 3-1-15,-3 0 0 16,-8-6-2-16,-3-3 1 16,-4-7-1-16,-7 3 0 0,0-2 0 15,-7-1 1-15,-3 4-1 16,-4 2 0-16,-7 4-1 16,-4 6 0-16,-6 6-2 15,-1 7 1-15,-3-1-2 16,-3 4 0-16,2-4-1 15,1-2 0-15,4 9-1 16,-1-4 0-16,8 1 0 16,3-3 1-16,10-7-1 15,4-6 1-15,0-10-3 16,1 1 0-16,2-7-3 16,-13-2 1-16</inkml:trace>
  <inkml:trace contextRef="#ctx0" brushRef="#br2" timeOffset="153317.7">19780 6092 38 0,'4'13'19'0,"-4"-22"-14"0,0 2 37 16,-4 7-40-16,-3 7 0 15,-3 5 1-15,-12 10 0 16,-2 6-4-16,3 4 0 15,-8 12 1-15,1 6 1 16,0 3-5-16,3-3 1 16,4-9-7-16,3-10 1 0,4-15-5 15,4-16 0-15</inkml:trace>
  <inkml:trace contextRef="#ctx0" brushRef="#br2" timeOffset="153512.65">19526 6127 42 0,'7'25'21'0,"7"13"-25"16,-7-26 38-16,1 1-35 16,-1 2 1-16,0-11-3 15,-4 2 1-15,1 0-8 16,3-6 0-16</inkml:trace>
  <inkml:trace contextRef="#ctx0" brushRef="#br2" timeOffset="153752.03">19798 6243 44 0,'7'22'22'0,"11"-10"-17"0,-11-12 34 0,3 4-38 16,8-4 0-16,7-4 0 16,3-2 0-16,0-3-6 15,-3-1 1-15,-4 1-10 16,-7 0 1-16</inkml:trace>
  <inkml:trace contextRef="#ctx0" brushRef="#br2" timeOffset="154050.63">20098 6234 36 0,'3'37'18'0,"4"-24"-4"0,-3-4 21 16,-1 7-32-16,1 3 0 15,-1-1 2-15,1 1 0 16,0-6-6-16,-1-1 0 16,1-5 4-16,3-7 1 15,3-3-3-15,1-7 1 16,3-9-1-16,0 0 0 15,4-2-3-15,3-5 0 16,0 1-9-16,-3-3 1 16,-1 3-6-16,4 6 0 15</inkml:trace>
  <inkml:trace contextRef="#ctx0" brushRef="#br2" timeOffset="154666.25">20461 6277 45 0,'4'4'22'0,"-4"-8"-26"16,0 1 37-16,-7 0-33 16,-4 3 1-16,-7-3-1 15,4 3 1-15,0 0-1 16,-3 6 0-16,-1 4 0 15,4-1 0-15,0 4 0 16,7-4 0-16,0 1-1 16,3-4 1-16,8-3-2 0,3 0 1 15,0 0-1-15,3-3 1 16,1 0-2-16,-1-6 1 16,1-3-2-16,0-1 1 15,-4 1-2-15,3-1 1 16,-3 7-2-16,0-3 1 15,0 0 0-15,4 2 1 16,-4 4 1-16,-3 0 1 16,-1 4 0-16,1 2 1 15,-1 6 2-15,4 1 1 0,-3 0 1 16,3-7 0-16,0-3 2 16,3-6 0-16,5-10 1 15,2-2 0-15,1-14-2 16,-1-11 1-16,-2 8-2 15,-5-15 0-15,-3-6-1 16,-3 3 0-16,-4-4-2 16,0-11 0-16,-4 21 0 15,1 6 1-15,-1 13-1 16,-3 3 1-16,4 25-2 16,-5 10 1-16,1 5-1 15,0 17 1-15,4 9-2 16,-1-7 0-16,4 7-2 15,4-3 0-15,3 0-4 16,0-3 0-16,4-7-3 16,3-12 0-16</inkml:trace>
  <inkml:trace contextRef="#ctx0" brushRef="#br2" timeOffset="154967.63">20772 6074 20 0,'24'-22'10'0,"-10"6"-7"0,-14 10 14 15,0 6-14-15,0 0 0 16,0 3 1-16,-3 3 0 16,-4 0-6-16,-4 7 1 15,-3-7 3-15,0 1 1 0,3-7-3 16,1 3 1-16,3 0 0 16,0 3 1-16,7 0 1 15,7 4 1-15,7-1 2 16,4 4 0-16,3 2 0 15,3 4 1-15,-2 0-2 16,-8 3 0-16,-4-6-3 16,-10 2 0-16,-10 4-3 15,-15 0 0-15,0-3-8 16,-10 0 0-16,-21-6-5 16,3 2 0-16</inkml:trace>
  <inkml:trace contextRef="#ctx0" brushRef="#br2" timeOffset="158990.2">25640 11941 24 0,'0'6'12'0,"14"-28"-1"0,-10 16 13 0,3-4-20 16,-4 1 0-16,-3 3 1 15,-3-7 1-15,-1 4-8 16,1 2 1-16,-5 1 4 16,-2 3 1-16,-8-3-3 15,-6 0 1-15,-5-1-2 16,-6-2 1-16,0-1-1 16,0 4 0-16,-4 3 0 15,7 3 0-15,0 6-1 16,0-3 1-16,4 7-2 15,0 2 1-15,3 4 0 16,1 3 0-16,10 3-1 16,-1 6 1-16,8 0 0 15,4 7 1 1,10 6 0-16,3-1 0 0,8 7 0 16,0 0 0-16,6-3 1 0,8-3 0 15,3-13 0-15,8-9 0 16,3-13 2-16,0-9 0 15,-8-9 0-15,-6-4 0 16,-7-6-1-16,-8-9 1 16,1-10-1-16,-7 3 1 15,-4-2-3-15,-7-4 1 16,-7 6-1-16,-7 0 0 16,-8 10-1-16,-6 6 1 15,-7 3-1-15,-4 10 0 16,0 6 0-16,0 6 1 15,1 6-2-15,-1 10 1 0,7-3 0 16,4 3 1-16,3 3-1 16,4 9 1-16,10 7 0 15,4-4 1-15,11 7-1 16,10 0 1-16,7-4-1 16,7 1 1-16,11-13-1 15,14-9 1-15,0-16 1 16,-4-10 1-16,-3-9 0 15,-14 1 0-15,-7-14 0 16,-4-5 0-16,-7-4-1 16,0-6 1-16,-3-3-3 15,-8 12 1-15,-10 0-2 16,-10 7 1-16,-8 3-2 16,-10 12 1-16,-4 10-1 15,-4 0 1-15,1 12-1 0,3 6 1 16,-3 4 0-16,7 6 0 15,3 0 1-15,4 9 0 16,10 4 0-16,7 2 0 16,11-2 0-16,11-7 1 15,7-3-1-15,10-3 1 16,7-6 0 0,8-7 1-16,-1-2 0 0,-3-4 0 15,-1-19 0-15,-9-9 1 16,-8-3-2-16,-7-7 1 15,-3-2-1-15,-8-7 1 0,-3 6-2 16,-11 0 0-16,-6 1-1 16,-4 9 0-16,-8 9 0 15,-6 6 0-15,3 10-1 16,-6 3 0-16,-1 0 0 16,0 10 0-16,4 5 0 15,7 4 0-15,6 3 1 16,5 6 0-16,10-3 0 15,7 0 1-15,10 4 0 16,11-4 1-16,8-7 0 16,9-2 0-16,5-6 0 15,-4-7 1-15,-4-6 0 16,-3-7 0-16,-8-6-1 16,-3 1 0-16,-6-7-1 15,-8-3 1-15,-7-3-1 16,-7 6 0-16,-8 0-1 0,-13 0 1 15,0 9-1 1,-4 7 1-16,-3-4-1 0,-4 10 0 16,4 10-1-16,3 6 1 15,7-1-1-15,4 7 1 16,4-6 0-16,3 9 0 16,3 0 0-16,11 6 1 15,11 4 0-15,6-7 0 16,11-6 1-16,8 0 0 15,-1-16 1-15,0-6 0 16,-7-6-1-16,-3-10 1 0,-7-2-1 16,-8-8 1-16,-3-5-2 31,-3-10 0-31,-8 13 0 0,-6-3 0 16,-1-4-1-16,-6 10 1 0,-5 3-1 15,1 10 1-15,-3 9 0 16,-5-1 0-16,5 8-1 15,-1 2 0-15,7 9 0 16,4 4 0-16,4 3 0 16,10 10 0-16,3-1 0 15,8 7 1-15,10-7 0 16,0 0 1-16,4-9 1 16,7-3 0-16,-1-13 0 15,-2-9 1-15,-8-9-1 16,-4-4 0-16,-3-9-1 15,-7-3 1-15,-3-7-2 0,-8 7 1 16,-3-3-2-16,-7-7 1 16,-3 3-2-16,-1 4 1 15,-3 6-1-15,-4 9 0 16,-3 10 0-16,0 6 0 16,3 6 0-16,7 4 1 15,1 2 1-15,3 4 0 16,7 6-1-16,7 6 1 15,3 0 0-15,8 4 0 16,3-4 0-16,3-6 0 0,5-3 0 16,-5-4 0-16,1-5 0 15,0-7 1-15,-1-9-1 16,1-7 1-16,-4-3 0 16,-3-5 0-16,-4-5-1 15,-4 8 0-15,-3-4 0 16,-3 0 0-16,-1 3 0 15,-3 0 0-15,0 0-1 16,0 4 1-16,0 2 0 16,-4 0 0-16,-3 4 0 15,0 6 1-15,0 6-1 16,0 3 1-16,3 4-1 16,1-4 0-16,-1 10 0 15,0 6 1-15,8 0 0 16,-1 0 0-16,8 3 0 0,3-7 0 15,4 1 1-15,6-6 0 16,1-4 0-16,-1-2 0 16,-2-4-1-16,-1-3 0 15,-4-7-1-15,-3-2 0 16,-3 3-5-16,-4-7 1 16,-4 4-15-16,4-7 1 15,0 10 0-15,7-4 0 16</inkml:trace>
  <inkml:trace contextRef="#ctx0" brushRef="#br2" timeOffset="160073.07">25488 7877 38 0,'-3'12'19'0,"6"-2"-3"16,1-10 19-16,-1 3-29 15,4 0 0-15,4-3 4 16,3 0 0-16,4-3-13 15,3-3 1-15,4-1 7 0,10 1 1 16,7-3-4 0,-3-1 0-16,-4 1-7 0,-3 3 1 15,-7-1-15-15,-8-2 1 16</inkml:trace>
  <inkml:trace contextRef="#ctx0" brushRef="#br2" timeOffset="160764.16">26113 7664 36 0,'3'15'18'0,"4"4"1"0,-3-13 13 16,-1 1-28-1,1 2 0-15,3-6 3 0,0 0 1 16,0 0-9-16,4 0 0 16,-1-3 6-16,8 4 1 15,6-4-3-15,8 6 1 16,0 0-2-16,0-6 0 0,-8 0-2 16,-6 3 1-16,-4 7-3 15,-10-1 1-15,-11 4-1 16,-11-1 0-16,-7 1-1 15,1-1 0-15,2 1 0 16,-2 6 0-16,-1-1 1 16,0-2 0-16,4 0 1 15,0 9 0-15,7-3 1 16,7 0 0-16,3-3 1 16,11-4 0-16,4-2 0 15,7-7 0-15,10-3-3 16,0 0 1-16,0 1-15 15,-7-11 0-15</inkml:trace>
  <inkml:trace contextRef="#ctx0" brushRef="#br2" timeOffset="162623.07">25696 7845 26 0,'29'-15'13'0,"6"2"7"0,-25 10 2 16,-3 3-18-16,4 0 0 15,-4 0 4-15,0 0 1 16,-7 0-11-16,-3-6 1 16,-8-4 5-16,-7 4 1 15,-3-3-2-15,4-1 0 16,-1 1-3-16,0 6 1 16,-3 0-1-16,0 3 1 15,-4 6-1-15,1 6 1 0,-1 4-1 16,4 3 1-16,7 3 0 15,3 3 0-15,8-9-1 16,6 2 1-16,11 4-1 16,7 3 1-16,4-12 0 15,7-4 1-15,0-5 0 16,-1-8 1-16,-2-2-1 16,-5 3 0-16,-10-6 0 15,-3-10 0-15,-8-3-2 16,-6-6 1-16,-11 6-2 15,-7 0 0-15,3 9-1 16,0-3 1-16,-6 10-1 16,-5 9 0-16,1 10 0 15,0 6 1-15,3 3-1 16,4-7 1-16,7 7 0 16,7 7 1-16,7 5 0 0,7-3 1 15,11-6 1-15,3 1 0 16,4-5 1-16,10-14 0 15,4-7 0-15,-4-10 0 16,-7-8-1-16,-3-4 1 16,-8 0-2-16,-10-10 0 15,-7-5-1-15,-10 5 1 16,-11-2-2-16,3 2 1 16,-3 4-2-16,-4 9 1 15,-3 10-1-15,-4 6 0 16,-3 9 0-16,0 13 0 0,-1 9 0 15,8 4 0-15,4-7 0 16,2 3 1-16,12 3 1 16,10 4 0-16,10-4 0 15,12-6 1-15,6 0 0 16,3-12 1-16,1-10 1 16,4-9 0-16,-1-7-1 15,-3-15 0-15,-8 6 0 16,-6-6 1-16,-8-4-3 15,-10-2 1-15,-7 6-2 16,-3 3 1-16,-1-1-1 16,-3 8 1-16,-4 5-2 15,-3 7 0-15,-3 3 0 16,-1 9 0 15,4 6 0-31,3 7 1 0,4 3-1 0,3-3 1 0,4 3 1 0,7-3 0 16,4 3 0-16,10-3 0 15,4-7 1-15,-1-6 0 16,1-2 0-16,0-8 1 16,-8 1-1-16,-3-9 0 15,4-7 0-15,-4-9 0 16,-4-1-1-16,1-5 0 16,-1-7-1-16,-3 10 1 15,-3-4-1-15,-4 13 1 16,-4 10-1-16,-3 9 0 15,0 6-1-15,-4 6 1 0,1 1-1 16,-1 5 1-16,0 14 0 16,4 2 0-1,11 10 0 1,3-7 1-16,7-6-1 16,3-6 1-16,1-3-11 15,0-13 1-15,-11-6-6 16,-4 10 0-16</inkml:trace>
  <inkml:trace contextRef="#ctx0" brushRef="#br2" timeOffset="164262.91">25068 11549 24 0,'-3'9'12'0,"6"1"-8"0,-3-4 12 15,0-3-16-15,0 0 1 16,-3-6 4-16,-1 3 0 15,-3-6-4-15,0-7 0 0,-3 1 3 16,-1-4 1-16,0 0 0 16,1 1 0-16,-1-4-3 15,-3-3 1-15,4 0-1 16,-1-6 1-16,-3 3-1 16,3-4 0-16,1-2 0 15,3-7 0-15,-4 4 0 16,4-1 1-16,0 7-2 15,0-3 1-15,0-1-1 16,3 1 1-16,-3-7-2 16,4 4 1-16,-1-4-1 15,4 1 1-15,0-7-1 16,0 9 0-16,0-2 0 16,0 8 1-16,4-18-1 15,-1-3 0-15,-3 9 0 16,4 1 1-16,-4-7-1 0,3 3 0 15,1-3 0-15,-1 0 0 16,1-3 1-16,3 6 0 16,0 6 0-16,0 0 0 15,0-2 0-15,4-4 0 16,-1 0-1-16,1 9 1 16,0-2-1-16,-4-7 0 15,0-3 0-15,0 3 0 16,0 0 0-16,3-6 0 15,1-4 0-15,-1 14 0 0,-2-4 0 16,-1 0 1-16,0-3-1 16,0 0 0-16,0 9 0 15,-4-3 0-15,1-2 0 16,-1-5 0-16,1 1 0 16,3-3 0-16,0 0 0 15,-3 3 1-15,-1 3-1 16,1-3 0-16,-1 3 0 15,-3 0 0-15,7 7 0 16,0 15 1-16,0-13-1 16,0 4 0-16,0-10 0 15,4 3 1-15,3-5-1 16,0 2 1-16,0-3-1 16,0 3 0-16,4 4-3 15,-4 5 1-15,0 4-5 16,-3 3 0-16,-1 3-10 15,-6-3 1-15</inkml:trace>
  <inkml:trace contextRef="#ctx0" brushRef="#br2" timeOffset="164893.54">25118 8281 41 0,'3'10'20'0,"-3"-13"-11"15,0 3 28-15,0 0-31 16,0 0 0-16,-3-4 4 16,3 4 1-16,0 0-14 15,7-6 1-15,0 0 8 16,7 0 0-16,4 18-3 16,-4-9 0-16,7-9-2 15,7 0 1-15,0-10-1 16,1 0 0-16,-1 1 0 0,-3-1 1 15,-4 3-2 1,-4 4 0-16,-6 9-2 16,-4 6 0-16,-4 10-2 0,-3 6 0 15,-3-19-2-15,-4 6 1 16,0 4-1-16,0 6 1 16,0 6 1-16,3 9 0 15,1 1 2-15,3 3 0 16,3 5 1-16,4 4 0 15,4-3 1-15,3-3 0 16,0-6 0-16,0-7 1 16,-3-9 0-16,-1-10 0 15,-3-6 0-15,0-12 1 0,-14-4 0 16,0-15 0-16,-7 0-1 16,-10 0 1-16,-5-10 0 15,-6-3 0-15,-7 4-6 16,-1 2 1-16,5 10-13 15,-8 12 0-15</inkml:trace>
  <inkml:trace contextRef="#ctx0" brushRef="#br2" timeOffset="168073.86">24042 9536 35 0,'10'15'17'0,"1"23"-15"0,-7-32 18 0,-4-3-20 16,0 7 1-16,-4 2 0 15,4-5 1-15,-4-4-1 16,-3 0 0-16,0-3 3 16,4 3 0-16,-4 3 0 15,0 0 1-15,0 7-2 16,-4 9 1-16,-3 3-2 15,-4 6 1-15,-3 7-2 16,-11 3 0-16,-3 12-3 16,-4 4 0-16,4-7-3 15,3-3 0-15,4-3-9 16,7-13 1-16</inkml:trace>
  <inkml:trace contextRef="#ctx0" brushRef="#br2" timeOffset="168361.8">23717 9614 36 0,'7'-3'18'0,"7"28"-15"0,-10-19 25 0,3 7-26 16,-3 6 1-16,3-1 0 15,-4 7 1-15,4 4-6 16,0 2 1-16,0 4 1 16,0 2 0-16,0-9-12 15,0-9 0-15</inkml:trace>
  <inkml:trace contextRef="#ctx0" brushRef="#br2" timeOffset="168886.98">24158 9724 39 0,'-3'12'19'0,"3"-5"-13"15,0-4 27-15,0-3-29 16,0 3 1-16,0-3 3 16,0 0 0-16,0 0-9 15,0 0 0-15,7-3 6 16,3 0 0-16,4 3-2 16,4-4 0-16,3 1-4 15,4-3 1-15,0-3-8 0,-4-1 0 16,0-5-10-16,-7-4 1 15</inkml:trace>
  <inkml:trace contextRef="#ctx0" brushRef="#br2" timeOffset="169109.72">24246 9592 38 0,'0'35'19'0,"-7"15"-15"0,4-35 23 0,-1 7-27 15,1 3 0-15,-4 0-1 16,0 7 0-16,0-4-5 16,0-3 1-16,3-12-6 15,-3-7 1-15</inkml:trace>
  <inkml:trace contextRef="#ctx0" brushRef="#br2" timeOffset="169543.18">24455 9520 44 0,'3'3'22'0,"15"-6"-17"0,-11 0 39 16,3 0-41-16,1-1 0 16,0 1 1-16,-1 3 0 15,11 0-6-15,8-3 1 16,-5 0 3-16,1 3 0 15,-7 0-2-15,-8 3 0 0,-10 3-1 16,-7 7 1-16,-7 6-2 16,0-3 1-16,-4 2-1 15,-3 4 1-15,-4 7 0 16,4 2 0-16,4 0 0 16,6-3 0-16,7-2 1 15,4-1 1-15,7-7-1 16,4-5 0-16,3-4-1 15,4 1 1-15,-1-4-14 16,5-6 0-16,-5 6-1 16,1 4 0-16</inkml:trace>
  <inkml:trace contextRef="#ctx0" brushRef="#br2" timeOffset="172670.47">16394 10320 37 0,'3'0'18'0,"1"-4"-7"15,3 1 19-15,0 6-25 16,0-3 0-16,3 4 3 15,-3-1 0-15,1 0-10 16,-1-3 0-16,3 0 7 16,4 0 0-16,4-3-2 0,3 0 1 15,11-1-2-15,7-2 0 32,14 16 0-32,-8 8 0 15,-6 11-1 1,-14 2 0-1,-7 10-2-15,-11 6 0 0,-18 3-2 0,-14-3 0 16,-10 0-2-16,-7 3 0 16,-8-3-1-16,4-9 0 15,1-4 1-15,2-9 1 0,12-6 0 16,-5-6 1-16,12-7 1 16,6-6 1-16,7-3 1 15,4-7 0-15,7-2 0 16,7-4 1-16,7 7 0 15,4-4 0-15,3 1 1 16,7 2 0-16,1 1 1 16,2 6 1-16,5 3 0 15,3 9 1-15,3 10-1 16,-3 6 0-16,-1 6-2 16,-6 10 1-16,-7 3-4 15,-4-6 0-15,4-1-10 16,-4 1 0-16,4-3-6 15,6 12 1-15</inkml:trace>
  <inkml:trace contextRef="#ctx0" brushRef="#br2" timeOffset="175505.31">25333 9050 28 0,'0'9'14'0,"7"-6"-1"0,-3-6 15 0,3 0-26 16,3 6 1-16,4-6 3 16,4 3 0-16,10 0-7 15,11 0 1-15,0 0 4 16,-4 3 1-16,11 9-1 15,0 1 0-15,0-4-2 16,-8 1 1-16,-6-4-1 16,-4 0 0-16,-6-6-2 15,-5 0 0-15,-6-6-1 16,-8 0 1-16,-6 6-1 16,-11-3 0-16,-11 6-1 15,-3-3 1-15,0 0 0 0,-1 0 1 16,-6 0-2-1,-4 0 1-15,4 0 0 0,0-3 0 32,-4 3 0-32,7-3 0 15,7 6 1-15,8-3 0 16,10 0 1-16,7 0 0 16,10 0 0-16,15 0 0 15,3-3 0 1,4-4 0-16,-7 4-15 0,3-3 0 0</inkml:trace>
  <inkml:trace contextRef="#ctx0" brushRef="#br2" timeOffset="176589.06">25326 6638 46 0,'11'10'23'0,"17"-1"-11"15,-14-9 23-15,3 0-34 16,12-3 1-16,6 0-1 0,4 3 0 16,-7 0-3-16,-1 0 1 15,-2 3-4-15,-8-3 0 16,-7 0-10-16,-11-10 0 16</inkml:trace>
  <inkml:trace contextRef="#ctx0" brushRef="#br2" timeOffset="177155.95">24515 6422 40 0,'-4'6'20'0,"11"-12"-9"0,-7 6 26 0,4 3-34 15,-1 0 1-15,1 3 1 16,-1 1 0-16,1-1-7 15,6 0 1-15,8 0 4 0,7 4 0 16,6-1-2 0,1 4 0-16,-4-1-1 0,-3 4 0 15,-7 0 0-15,-4 2 0 16,-7-2-1-16,-7 3 0 16,-4-7-1-16,-10-2 1 15,-3-1 0-15,-1 1 0 16,-3-7-1-16,0 0 1 15,3 0 0-15,4 0 0 32,3 0 0-32,8 1 1 0,3 2 0 15,7 0 0-15,7 7 1 0,7 2 1 0,4 4-1 16,3 3 1-16,-3-3 0 16,-8-3 0-16,-6-4-1 15,-11 1 1-15,-18 9-3 16,-13 6 0-1,-12 3-8-15,-10-3 0 0,-14-12-8 16,11-7 1-16</inkml:trace>
  <inkml:trace contextRef="#ctx0" brushRef="#br2" timeOffset="178897.47">28642 6240 45 0,'11'-6'22'0,"3"-13"-18"0,-14 19 34 16,0 0-37-16,-4-3 1 16,-3-1 0-16,-7 1 1 15,-4-3-4-15,-6 0 0 16,-8 3 2-16,0 0 0 0,4-1-1 16,10 4 1-16,1 4-1 15,-1 5 1-15,7 3 0 16,1 4 0-16,3 0 0 15,3 9 0-15,4 3 0 16,14-3 1 0,11-3 0-16,0-6 1 0,3-7 0 15,-3-2 0-15,-1-4-1 16,-2-6 1-16,-5-7-1 16,-3-2 0-16,-3-7-2 15,-8 9 0-15,-6-5-1 16,-4-4 1-16,-4-6-1 15,-3 0 1-15,-3 6-2 16,-8 6 1-16,0 7 0 16,0 9 0-16,8 7 0 15,3-1 0-15,-4 0 0 0,7 4 0 16,1 6 0 15,6-7 1-31,11 7 0 31,8-6 0-31,2-1 0 16,-3-5 1-16,0-7-1 0,1-10 1 0,-5 4-1 0,1-10 0 16,-4-6 0-16,-4-9 1 15,-3-1-1-15,-3 11 0 16,-1-1-1-16,-3 0 1 0,-3 9 0 31,-5 4 0-31,-2 6-1 0,-1-1 1 0,4 4-1 16,3 0 1-16,1 10-1 15,-1 2 1-15,4 7-1 16,0 6 0-16,4-6 1 16,3 0 0-16,0 3 0 15,0 0 0 1,7-7 0-16,7-5 0 0,7-4 0 16,4-12 0-16,-4 3-1 15,0-10 0-15,-3-6 0 16,-8-12 1-16,-3 3-1 15,-7 9 1-15,-7-6-1 16,-7-3 0-16,-3 9 1 16,-5 3 1-16,5 10-1 15,-1 6 0-15,4 6 0 16,3 10 1-16,1 6 0 16,3 0 1-16,3 3 0 0,4-3 0 15,0-10-1-15,0 1 1 16,7-1-5-16,0-2 1 15,0-4-15-15,4 0 1 16</inkml:trace>
  <inkml:trace contextRef="#ctx0" brushRef="#br2" timeOffset="179876.7">27771 9197 20 0,'-7'38'10'0,"7"-35"12"0,0-3-5 0,0 0-15 15,0 0 1-15,0 0 2 16,-4-10 1-16,1 4-7 15,-8-7 1-15,-7 1 4 16,-3-10 0-16,-4 0 0 16,-6-9 0-16,-1-10-1 15,-3-3 0-15,-8-9-1 16,1-10 1-16,-4 3-1 16,14-2 1-16,4-1-2 0,4-3 1 31,2-6-1-16,5 12 0-15,3-5 0 0,3-4 1 0,0-4 0 0,8 4 1 16,3 0-1-16,0 7 0 16,3-7-1-16,1 3 1 15,-4-9-1-15,0 3 1 16,7-1-1-16,4-8 0 16,6 2-1 30,4-2 1 1,4 9 0-31,-4-10 0-16,4 4-2 0,-4-1 0 31,4-8-3-31,0 5 0 16,3-3-8-16,-7 20 0 15,11-17-6-15,-1 10 0 0</inkml:trace>
  <inkml:trace contextRef="#ctx0" brushRef="#br2" timeOffset="180483.13">27425 6648 41 0,'-7'9'20'0,"0"-9"-17"0,7 0 32 16,0 0-31-16,7-3 0 16,0 0 5-16,0 3 0 15,4 0-11-15,6-3 1 0,1-7 6 16,10-2 1-16,11-7-2 15,7-9 0-15,3-1-3 16,-3-2 1-16,0 3-1 16,-4-1 0-16,-7 4-1 15,-3 3 0-15,-7 4-1 16,-7-1 0-16,-4 6-2 31,-4 1 1-31,-10 12-2 16,0 0 1-16,-3 6-2 0,-4 10 0 15,-4 3 1 1,4-1 0-16,0 11 1 16,3 5 0-16,4 1 2 0,4-1 0 0,3 7 1 15,4 0 1-15,3-1 0 16,7-5 1-16,0-7 0 16,4-6 0-16,-8-9 0 15,-2-7 1 1,-5-9 0-16,-3-13 0 0,-10-6-1 15,-11 0 0-15,-18-16-1 0,-11-2 1 32,-9-1-2 15,-23 6 1-32,-13 4-6-15,-3 9 0 0,-1 6-12 0,0 7 1 0</inkml:trace>
  <inkml:trace contextRef="#ctx0" brushRef="#br2" timeOffset="183507.13">16609 12860 46 0,'-14'18'23'0,"0"-18"-10"0,10-3 23 15,1 0-34-15,-1 0 1 0,4 0 4 16,4 0 1-16,6 0-9 16,8 3 1-16,10 3 5 15,7 0 1-15,1 3-2 16,2 0 0-16,1 1-3 15,-4-1 1-15,-6-3-2 16,-8 0 1-16,-7 0-2 16,-7 4 0-16,-7 2-1 15,-7 0 0-15,0 1-1 16,0 2 0-16,-4 4-2 16,-3 0 1-16,-4-1-1 15,1 4 1-15,-1 3 0 16,1-3 0-16,2 3 2 15,5 3 0-15,3 0 2 16,3-3 0-16,4-6 3 16,11 9 0-16,3-3 1 15,4 3 1-15,3-13 0 0,7 4 0 16,0 6-1-16,-3 6 0 16,-15 7-5-16,-13 9 1 15,-22 18-11-15,-35 17 1 16,-42 15-10-16,-21 19 1 15</inkml:trace>
  <inkml:trace contextRef="#ctx0" brushRef="#br2" timeOffset="185578.96">16552 7689 42 0,'4'6'21'0,"-1"-16"-8"15,-3 10 22-15,0 0-32 16,-3 0 0-16,-8 4 1 16,-13 5 0-16,-5 7-6 0,-9-4 1 15,-1 13 3-15,0 10 0 16,-3 2-3-16,-4 14 0 15,3 5 0-15,5 19 1 16,6-3-1-16,11 1 0 16,10-8 1-16,11-5 0 15,11-16 0-15,13-6 1 16,1-20 0-16,10-8 1 16,15-17 0-16,-1-11 1 15,-7 2 0-15,-10-9 0 16,-4 0 0-16,-13 0 1 0,-15 0-2 15,-18 9 1-15,-10 7-4 16,-1 18 0-16,-9 7-3 16,-12-1 1-16,-10 7-6 15,4 10 0-15,3 5-10 16,-3 1 1-16</inkml:trace>
  <inkml:trace contextRef="#ctx0" brushRef="#br2" timeOffset="188882.57">25139 4440 37 0,'-14'12'18'0,"-7"10"-1"0,21-22 18 16,0 0-30 0,3 7 1-16,4-7 4 0,4-7 0 15,10 1-13-15,14 0 1 16,22-7 8-16,20 4 1 16,-6 6-6-16,7-4 0 15,-11 4-9-15,-11-3 0 16,-17 6-11-16,-22 9 1 15</inkml:trace>
  <inkml:trace contextRef="#ctx0" brushRef="#br2" timeOffset="190114.87">24723 4258 44 0,'35'-16'22'0,"-17"13"-13"0,-18 3 28 0,3 3-35 15,1 4 0-15,-8-7 0 16,-6 3 1-16,-8 3-4 15,-10 0 0-15,-4 4 2 16,4 5 1-16,-4 17-3 16,0-10 1-16,0 12-1 15,1 10 1-15,2-3-1 16,8 9 0-16,7-3 1 16,11 0 0-16,6-9 0 0,11-13 0 15,4-10 1-15,10-5 0 16,11-10 0-16,0-16 1 15,-7 1-2-15,-8 5 1 16,-10-2-1-16,-10 2 1 16,-15 1-2-16,-13 3 1 15,-1 2 0-15,-7-2 0 16,-7 6-3-16,-3 0 1 16,-4 10-8-16,4-1 1 15,10 3-7-15,11 4 1 0</inkml:trace>
  <inkml:trace contextRef="#ctx1" brushRef="#br2" timeOffset="170179.56">16729 2706 0,'0'0'15</inkml:trace>
  <inkml:trace contextRef="#ctx0" brushRef="#br2" timeOffset="191554.89">21354 4136 39 0,'7'6'19'0,"3"-3"-11"0,-6-3 19 0,3 3-25 16,3 0 1 0,5 4 0-1,-5 2 0-15,1-3-5 16,-4-3 1-16,-7-3 3 15,0-6 0-15,0-6-1 16,-4-1 0-16,1 1 0 16,-1 2 0-16,-3-2 0 15,-3 9 0-15,-1 9-1 16,0 6 1-16,1 4-1 16,-1-7 0-16,4 7 0 0,0-10 0 15,4 7 0 1,-1 6 0-16,4-7 0 0,7 4 1 15,7 3-1-15,4 3 1 16,3 6 0-16,4-9 1 16,3-16-1-16,-7 0 1 15,-3-9 0-15,-4-4 0 16,-7-5-1-16,-4-4 1 16,-3 0-1-16,-7-9 0 15,0 3-1-15,-3 0 1 0,-1 0-1 16,-3 12 0-16,-4-6 0 15,-3 13 0-15,-3 3-1 16,2 3 1-16,5 3-1 16,-1 3 1-16,8-3 0 15,-1 13 1-15,4-7-1 16,3 13 0-16,8 0 0 16,3-6 1-16,7 3 0 15,4 0 0-15,3-7 0 16,-3-6 0-16,-1-9-1 15,-3-3 1-15,0-3 0 16,-7-7 1-16,-7-6-1 16,0-3 1-16,0 3-2 15,-3-9 0-15,-1 15 0 16,-6 0 0-16,-1 4-1 16,-3 2 0-16,0 1 0 15,-4 9 1-15,-3 9-1 0,0 10 0 16,7 6-2-16,0 0 1 15,3 0-5-15,4-3 1 16,4-9-11-16,6-7 1 16,8-9 0-16,3 3 0 15</inkml:trace>
  <inkml:trace contextRef="#ctx0" brushRef="#br2" timeOffset="192726.97">21124 6274 26 0,'7'0'13'0,"0"-6"-6"0,-7 6 21 0,0 0-27 16,4 6 1-16,-4-6 1 15,0 3 1-15,-4-3-3 16,-3-6 0-16,-7-9 4 16,-3-11 1-16,-8-5-2 15,-3 0 1-15,0-10-1 16,-11-9 0-16,3-13-3 16,-2-6 1-16,6-3-1 15,4-3 0-15,3-13 0 16,4-9 0-16,10 3-1 15,8 9 1-15,10-6 0 0,10 13 0 16,8-1-1-16,3-2 1 16,1 5-1-16,-1 7 1 15,3 10-4-15,-6-4 1 16,0 13-9-16,-7 6 0 16,-8 0-5-16,1 7 1 15</inkml:trace>
  <inkml:trace contextRef="#ctx0" brushRef="#br2" timeOffset="193309.37">20782 4484 49 0,'7'19'24'0,"-7"-16"-24"15,0-3 44-15,4-7-42 16,-1-2 1-16,8-7-1 15,-1 7 1-15,8-10-4 0,3 0 0 16,4-9 3 0,0 3 1-16,3-6-2 0,0 2 0 15,-7 8-1-15,-3-5 1 16,-4 8-1-16,-3-1 0 16,-4 6-3-16,0 10 1 15,-4 3-3-15,-3 13 1 16,4 9-2-16,-1 3 1 15,1 3 0-15,3-3 0 16,3 3 1-16,8 7 1 16,3 2 3-16,4 4 1 15,0-13 2-15,-8-3 1 0,4 1 0 16,-3-11 0 0,-4-2-1-16,0-1 1 0,-7-2-2 15,-7-10 0-15,-3-7-2 16,-1-2 1-16,-10-7-1 15,-18-6 0-15,-17-3 0 16,-14 3 1-16,-15 7-4 16,4-4 0-16,-4-3-12 15,-3 3 1-15</inkml:trace>
  <inkml:trace contextRef="#ctx0" brushRef="#br2" timeOffset="199841.79">20638 1869 24 0,'3'21'12'0,"1"-2"-7"0,-4-19 13 15,0 3-16-15,0 7 0 0,0 6-1 16,0-7 0-16,0 0-2 16,3 7 1-16,1 3 2 15,3 0 1-15,0 6-2 16,0 3 1-16,0 0 1 16,-4-3 0-16,1 0-1 15,-1 4 0-15,1 5-1 16,3-3 1-16,0 4 0 15,0 6 0 1,0-1-1-16,4 11 0 0,-1-7-1 16,1 9 1-16,7-6 0 15,-1-6 0-15,-3-1-1 16,0 1 0-16,1-3 0 16,-1-4 1-16,-4 4-1 15,1-4 1-15,-1 1-1 16,-3 3 1-16,4 5 0 0,0-5 1 15,-1 6-1-15,1-3 0 16,3-4 0-16,0 1 0 16,-3-10 0-16,3 7 1 15,-4-10-1-15,4 3 0 16,1 7 0-16,-1-1 1 16,0 1-2-16,-4-7 1 15,1 0 0-15,-1 0 0 16,1 0-1-16,0-3 1 15,-1 4-1-15,1 2 1 0,-1-6 0 16,-3-6 0-16,8 12-1 16,2 10 1-16,-3-6 0 15,0 2 0-15,-3 7-1 16,0-3 1-16,3 0-1 16,-4 3 0-16,4-13 0 15,-3 3 1-15,7 7-1 16,-4-6 0-16,3 2 0 15,1 1 0-15,7 3 0 16,-4 12 0-16,0-12 0 16,4 3 1-16,6 6-1 15,-2 0 0-15,-1-6 0 16,4 6 1-16,-1-3-1 16,1 0 0-16,0-3 0 15,0 3 0-15,-1 6 0 16,5 4 1-16,3-4-2 15,3-6 1-15,0 6 0 0,4-9 0 16,3 7 0-16,-3 5 0 16,0-6-1-16,0 0 1 15,0 1 0-15,-4-14 0 16,-7 10-1-16,-3 0 1 16,4-6 0-16,2-3 0 15,1-1-1-15,0 4 1 16,-4 0-1-16,4-13 1 15,-4 3 0-15,1 10 0 16,-5-3-1-16,1-4 1 0,0-2 0 16,0-1 0-16,-1 0 0 15,5-2 0-15,-5-1 0 16,-2 9 0-16,-1 1 0 16,0-7 1-16,4-6-1 15,7 4 0-15,-1 5 0 16,1 1 0-16,0-4 0 15,3 0 0-15,1 4 0 16,-1-1 0-16,0 4 0 16,1-3 0-16,-5-1 0 15,1 1 0-15,4 2 0 16,2 7 1-16,8-6-1 16,-3 9 0-16,3-3 0 15,0 3 0-15,0-13 0 16,-1 7 1-16,-2 3-1 15,-4 0 1-15,-4-4-1 0,0-2 0 16,8 3 0-16,-1 0 1 16,-3-1-1-16,0-2 0 15,3-7 0-15,1 1 1 16,3 2-1-16,-4 1 0 16,0-1 0-16,-10 1 0 15,0-7 0-15,7 0 1 16,0 0-2-16,3 1 1 15,0-1 0 17,1 0 0-32,3 0 0 0,0 0 0 0,-4-6 0 0,4 0 1 15,-11 0-1-15,4-3 0 0,-4 0 0 16,8-6 1-16,-1-1-1 16,1 4 0-16,-1-4 0 15,4 1 1-15,0-4-1 16,0 1 0-16,0-1 0 15,-4 0 0-15,0 7 0 16,1-6 0-16,3-4 0 16,-4 0 0-16,4 0 0 15,4-3 1-15,3-3-1 16,-1-6 0-16,1-3 0 16,-10-4 1-16,-4 4-1 15,3-7 0-15,0 4 0 16,8-1 1-16,-1 1-1 15,1-1 0-15,-1-3 0 0,4 1 1 16,0-4-2-16,-7-6 1 16,-3 0 0-16,-1-4 0 15,4 4 0-15,0 7 0 16,-4-8 0-16,4 5 1 16,0-5-1-16,3-2 0 15,-3-3 0-15,0 6 0 16,-7-7-1-16,-7-5 1 15,3-1 0-15,1 4 0 16,-1-4 0-16,7 10 0 16,-3 0 0-16,4-1 1 0,2 1-1 15,1-3 1-15,0-1-1 16,-3 4 0-16,-4-6 0 16,-8-7 0-16,8 3-1 15,0 4 1-15,3-1 0 16,-3-2 0-16,4-4-1 15,-1 0 1-15,0 4 0 16,1-7 1-16,-1 0-1 16,1-3 0-16,-8 6 0 15,-3-3 1-15,3-6-1 16,0 3 1-16,4-7 0 16,4-2 0-16,-8 3 0 15,4-1 0-15,3-2 0 16,1-7 0-16,-1 10 0 15,-3-7 0-15,-4 4-1 16,-6-13 0-16,-1-9 0 0,7-7 1 16,11 3-1-16,-7-12 0 15,3 6 0-15,1-6 0 16,3-3 0-16,3-9 0 16,1 8 0-16,-5 1 1 15,-9-19-1-15,3 0 0 16,14-3 0-16,-4-10 1 15,-3 7-1-15,0-3 0 16,0-1 0-16,0-2 0 16,-4 8 0-16,-7-11 1 0,4 2-1 15,-7 7 0-15,-7 0 0 16,0-7 0-16,-1 4 0 16,1 2 0-16,3-8 0 15,-6 11 0-15,-5-2-1 16,5-13 1-16,-8 16 0 15,-4-3 0-15,1 12 0 16,0 4 0-16,-4 2-1 16,0 19 1-16,0 4-3 15,0 18 1-15,-3 13-9 16,-1 12 1-16,1-2-9 16,10 8 1-16</inkml:trace>
  <inkml:trace contextRef="#ctx0" brushRef="#br2" timeOffset="200845.78">30868 975 22 0,'4'6'11'0,"-1"-12"1"0,-3 6 12 15,-3 6-21-15,-4 4 0 16,-4 8 1-16,-7-8 0 15,-6 9-5-15,-8 15 0 16,-3 10 3-16,6 0 0 16,-2 12-2-16,-1 4 0 15,4 6-1-15,3-7 0 16,0-5-4-16,4-10 0 0,3-16-6 16,1-9 1-16</inkml:trace>
  <inkml:trace contextRef="#ctx0" brushRef="#br2" timeOffset="201075.34">30568 922 28 0,'11'53'14'0,"6"25"-5"16,-10-65 21-16,-7 12-28 15,0 9 0-15,8-5-1 16,-5 8 1-16,4-12-5 16,-3-9 1-16,-1-13-6 0,1 3 0 15,-1-15-3-15,4 0 1 16</inkml:trace>
  <inkml:trace contextRef="#ctx0" brushRef="#br2" timeOffset="201346.86">30942 1223 43 0,'11'-7'21'0,"20"-15"-28"0,-20 16 42 0,3-13-35 16,4 10 1-16,3-7-1 16,-3 7 0-16,-1 2-2 15,-3 7 0-15,-3 7-9 16,-4 2 0-16,-11 1 0 16,-6-1 0-16</inkml:trace>
  <inkml:trace contextRef="#ctx0" brushRef="#br2" timeOffset="201512.24">30857 1357 36 0,'-7'29'18'0,"14"-1"-16"0,1-28 35 0,-1 0-36 0,7 0 0 16,7-3-2 0,7 3 0-16,7 0-8 0,-3 0 1 15,-11-7-4-15,-3 7 1 16</inkml:trace>
  <inkml:trace contextRef="#ctx0" brushRef="#br2" timeOffset="202199.29">31729 1169 47 0,'-7'13'23'0,"-7"31"-28"16,7-38 44-16,-7 13-37 15,-8 6 0-15,-6 9 0 16,-4 7 0-16,1 3-3 16,-1 0 0-16,4 3-3 15,3-16 1-15,0-6-11 16,11-6 1-16</inkml:trace>
  <inkml:trace contextRef="#ctx0" brushRef="#br2" timeOffset="202441.77">31450 1320 47 0,'28'53'23'0,"15"4"-23"0,-26-42 36 0,8 13-36 15,0 7 0-15,-1-7-3 16,-2-3 0-16,-5-6-5 16,-6-6 1-16,-11-4-6 15,-4-6 0-15</inkml:trace>
  <inkml:trace contextRef="#ctx0" brushRef="#br2" timeOffset="202858.87">31764 806 43 0,'14'0'21'0,"4"6"-16"0,-8-16 38 16,5 10-41-16,2-9 1 16,4-4 1-16,8 4 0 15,-5-4-6-15,-3 4 1 16,-3 0 2-16,-7 9 1 16,-8 3-3-16,-6 3 1 15,-4 3-2-15,0 4 0 16,-8 3 0-16,1-1 0 15,-3 7 0-15,3 0 0 0,3 0 1 16,4 3 0 0,0 0 1-16,10-3 0 0,4-6 1 15,4 3 0-15,7-3-2 16,3-13 1-16,7 3-6 16,4-3 0-16,-4 3-8 15,-7 4 0-15</inkml:trace>
  <inkml:trace contextRef="#ctx0" brushRef="#br2" timeOffset="203116.94">31958 1361 48 0,'25'15'24'0,"14"-5"-22"0,-29-10 40 15,8 0-43-15,3 6 1 16,4-6-2-16,-1 0 0 16,-2 0-4-16,-5-6 0 15,-3 2-8-15,-10-8 0 0</inkml:trace>
  <inkml:trace contextRef="#ctx0" brushRef="#br2" timeOffset="203323.05">32113 1351 44 0,'-10'75'22'0,"3"-34"-26"0,7-25 34 0,-4 0-31 16,1 2 1-16,-1 1-5 16,1 0 1-16,-4-3-5 15,0 2 1-15</inkml:trace>
  <inkml:trace contextRef="#ctx0" brushRef="#br2" timeOffset="203775.25">32360 1107 44 0,'14'18'22'0,"-10"1"-9"0,3-19 34 16,4 6-44-16,-1-6 0 0,8 0 4 15,3-6 0 1,14 3-8-16,1 3 0 0,2 0 5 16,1 0 0-16,-7 9-2 15,-4 1 0-15,-7-1-3 16,-7 10 0-16,-10 0-2 15,-11-3 0-15,-11-4 0 16,-6 13 0-16,-5 10 0 16,1-7 0-16,0 6 1 15,3 1 0-15,8-1 1 16,2 4 1-16,5 0 0 16,6-20 1-16,8 1-1 15,10-3 1-15,11 0-1 16,10-7 0-16,11-6-5 15,-4 3 0-15,-3-2-12 16,-7 8 1-16</inkml:trace>
  <inkml:trace contextRef="#ctx0" brushRef="#br2" timeOffset="208864.27">2247 16895 43 0,'7'22'21'0,"-7"19"-7"15,0-32 22-15,0 10-33 16,-7 3 1-16,4 10 0 15,-15 8 0-15,-3 10-6 0,-18 13 0 16,-3 9 4-16,3 13 0 16,-3 3-3-16,-8 3 0 15,4 6-3-15,4-16 0 16,3-5-3-16,7-14 0 16,4-8-7-16,7-26 0 15,10-19-1-15,1-18 1 16</inkml:trace>
  <inkml:trace contextRef="#ctx0" brushRef="#br2" timeOffset="209075.72">1665 17203 28 0,'11'-7'14'0,"28"17"-7"16,-25-4 25-16,3 3-30 15,1 10 1-15,3 3 0 16,0 6 0-16,0 1-5 15,1 5 1-15,-5 7 2 16,11-3 1-16,-13 2-2 16,2 1 0-16,1 0-5 15,-8-7 0-15,5-12-7 16,-8-12 1-16</inkml:trace>
  <inkml:trace contextRef="#ctx0" brushRef="#br2" timeOffset="209407.34">2374 17438 56 0,'-10'12'28'0,"17"-12"-32"0,-7 0 53 0,3-6-47 16,8 3 0-16,6 0 0 16,12 0 1-16,-8 0-5 15,11-1 1-15,17 1-1 16,0 0 1-16,-10 0-11 15,0 0 0-15,-7-10-5 16,-1 1 0-16</inkml:trace>
  <inkml:trace contextRef="#ctx0" brushRef="#br2" timeOffset="209989.9">3030 17366 45 0,'0'3'22'0,"11"3"-16"16,-11-3 36 0,0 3-40-16,0 4 1 0,0 2 0 15,0 10 0-15,7 7-4 16,-7-1 0-16,11 0 3 0,-11 0 0 15,3 1-2 1,4-1 0-16,-3-9 0 0,6-7 1 16,8-6-2-16,-7-6 1 15,6-9-1-15,8-7 1 16,3-9-3-16,7-12 1 16,-3-1-5-16,7-3 1 15,-7 0-10-15,6 1 1 16</inkml:trace>
  <inkml:trace contextRef="#ctx0" brushRef="#br2" timeOffset="210604.36">3609 17475 46 0,'0'19'23'0,"0"-19"-26"16,0 0 35-16,0-6-30 15,0 0 0-15,-7 3 0 16,3 3 1-16,-3 3-5 16,-3 3 1-16,-1 3-1 15,-3 1 0-15,0 2-4 16,0-2 0-16,3-1-2 16,4-6 1-16,4 0-1 15,3-3 1-15,10-3 2 16,1 0 0-16,-1-3 2 15,8 0 1-15,-7-1 1 0,-1 1 0 16,1 0 0-16,-1-4 1 16,-6 10 0-16,3 0 0 15,0 4 0-15,4 2 0 16,-8 3 0-16,-3 1 0 16,7 2 1-16,-3 1 1 15,3-4 0-15,3-3 0 16,8-6 1-16,-4-9 0 15,14-7 2-15,4-12 0 16,3-6 0-16,-3-17 1 16,-11-8-1-16,0-13 0 0,-3-10-2 15,-14 4 1-15,3-4-3 16,-7-6 1-16,-7 13-2 16,3 3 1-16,-3 12 0 15,3 17 1-15,-3 8-1 16,4 26 1-16,3 18-2 15,-7 22 0-15,3 10-1 16,-6 9 0-16,6 10-1 16,4 6 1-16,4 9-2 15,6 0 1-15,-6-3-1 16,13-3 1-16,-6-3-5 16,10-9 1-16,-3-13-5 15,3-16 0-15</inkml:trace>
  <inkml:trace contextRef="#ctx0" brushRef="#br2" timeOffset="210937.31">4396 17203 52 0,'7'9'26'0,"-4"-6"-35"0,-6-3 52 15,-11 3-42-15,-1 0 1 16,-6 7 0-16,-7-1 1 16,0 4-4-16,7-4 0 0,0 7 1 15,-1 3 1-15,5-4-1 16,6 1 0-16,1 0 0 16,10-4 0-16,3 1 1 15,15-4 0-15,-1 4 0 16,15-4 1-16,0 1 0 15,-4-1 0-15,0 4-1 16,-17 2 0-16,-11 7-5 31,-18 3 1-31,-14 0-14 0,-17-6 1 16</inkml:trace>
  <inkml:trace contextRef="#ctx0" brushRef="#br2" timeOffset="-214356.48">6025 17403 24 0,'43'3'12'0,"-15"-12"1"15,-24 6 12-15,6-3-21 16,1-1 1-16,-4 1 4 15,0 0 1-15,0 0-11 16,-4 2 1-16,-3 4 7 16,0 0 0-16,-7-3-2 15,-3 3 0-15,-8 0-3 16,-10-3 1-16,-4 3-3 16,-7 0 1-16,1 0-3 15,6 3 1-15,4 0-3 0,3 4 1 16,-3 2-2-1,6 0 0-15,5 7 0 0,3 6 1 16,7 3 1-16,3 0 1 47,8 0 2-47,3-6 0 0,3-3 2 0,4-7 1 0,4-6 0 0,0-6 0 16,3-3 0-16,-3-10 0 15,3 4-2-15,-7-7 1 16,3 6-2-16,-2-2 0 15,-1 2 0-15,0 4 0 16,-4-1 0-16,1 7 0 0,-4 0 0 16,0 6 1-16,-3 10-1 15,3 2 1-15,-4 4-1 16,4 0 1-16,4 0-2 16,-8 0 1-16,8 0-3 15,3-4 1-15,7-2-4 16,0-1 0-16,8-9-9 15,-12-9 0-15</inkml:trace>
  <inkml:trace contextRef="#ctx0" brushRef="#br2" timeOffset="-213952.37">6435 16764 28 0,'3'-35'14'0,"15"-12"-1"0,-15 38 15 15,1-1-23-15,-4 4 0 16,0 6 3-16,0 0 0 16,0 3-10-16,-4 10 0 0,1 15 7 15,-4 6 1-15,3 10-4 16,-13 10 1-16,6 11-2 16,4 11 0-16,3 15-2 15,-6-10 1-15,-1-6-2 16,4-2 0-16,4-17-3 15,-1-12 1-15,1-13-5 16,3-15 0-16,7-13-5 16,3-15 0-16</inkml:trace>
  <inkml:trace contextRef="#ctx0" brushRef="#br2" timeOffset="-213754.65">6526 16554 27 0,'4'-32'13'0,"7"67"3"0,-8-20 16 16,1 10-31-16,-8 22 1 15,-3 13 0-15,0 18 0 16,0 26-4-16,0 15 1 16,-4 0-3-16,1-9 0 15,3-13-8-15,3-22 1 16</inkml:trace>
  <inkml:trace contextRef="#ctx0" brushRef="#br2" timeOffset="-213320.43">7624 17375 57 0,'-4'31'28'0,"15"-12"-36"0,-11-9 52 15,-7 12-44-15,7 6 1 16,-4 9-2-16,4 7 1 15,0 0-4-15,0-9 1 16,-7-7-8-16,7-9 1 0,7-16-5 16,4-16 0-16</inkml:trace>
  <inkml:trace contextRef="#ctx0" brushRef="#br2" timeOffset="-213154.72">7645 17118 22 0,'14'9'11'0,"11"13"-6"16,-18-19 11-16,3 1-16 15,1 2 1-15,3 3-9 16,3-2 0-16,5 2 5 16,2 3 1-16</inkml:trace>
  <inkml:trace contextRef="#ctx0" brushRef="#br2" timeOffset="-212831.8">7860 17632 23 0,'0'-9'11'0,"21"-26"-13"0,-10 17 18 15,6-4-20-15,-6-7 1 16,-1 7-3-16,1-3 0 15,0 3 8-15,-1 4 0 16,-3 2-2-16,4 3 0 16,-4 4 4-16,3 9 1 0,-2 3 2 15,-5 6 0-15,8 10 0 16,-8 3 0-16,8 6-3 16,-4 1 0-16,0 5-3 15,0 4 0-15,0-4-2 16,-3-6 1-16,3-6-9 15,0-9 1-15,-7-16-2 16,10-7 0-16</inkml:trace>
  <inkml:trace contextRef="#ctx0" brushRef="#br2" timeOffset="-212555.25">8544 17259 46 0,'11'3'23'0,"-8"-6"-24"0,-3 3 47 16,-3 0-46-1,-8 3 1-15,-3 3 0 0,-7 4 0 16,-7 9-2-16,-4 3 1 16,0 0 1-16,-7 9 0 15,11 0-1-15,7 4 1 16,3-1-1-16,8 4 1 15,6 3-2-15,4-1 0 16,14-8-3-16,8-7 0 16,6-9-4-16,4-13 0 15,3-10-7-15,-7-8 1 16</inkml:trace>
  <inkml:trace contextRef="#ctx0" brushRef="#br2" timeOffset="-212270.32">8668 17682 41 0,'3'32'20'0,"-10"-45"-20"0,4 4 33 0,-1-7-32 16,-3-3 0-16,4-3 1 15,-8-9 1-15,4-10-3 16,0 10 1-16,3 0 1 15,1-4 1-15,6 4 0 16,1 2 1-16,10 4-1 0,7 3 0 16,7 4-2-16,1 5 0 15,2 4-4-15,5-1 1 16,-1 4-10 0,-3 0 1-16,-4-4-5 0,-3 7 0 31</inkml:trace>
  <inkml:trace contextRef="#ctx0" brushRef="#br2" timeOffset="-211882.14">8932 17482 56 0,'25'44'28'0,"10"-32"-35"0,-24-12 54 0,7 0-47 0,3-3 1 0,-4 0-1 0,1-7 1 0,0 1-2 15,-1-7 0-15,-3 4 0 16,-7-4 1-16,4 4-2 16,-11 2 0-16,0 1-2 15,0 3 0-15,-7 2-2 16,-4 4 0-16,1 4 0 16,-4 5 0-16,0 7 1 15,-1 9 1-15,1 0 4 16,4 0 0-16,3 0 2 15,3 3 1-15,4 0 0 16,4 1 0-16,6-7-1 16,1-4 1-16,3-2-3 15,-3-3 1-15,3-4-4 0,0 0 1 16,3-9-5-16,5-9 1 16,-1-10-6-16,7-6 1 31</inkml:trace>
  <inkml:trace contextRef="#ctx0" brushRef="#br2" timeOffset="-211625.07">9380 17463 11 0,'14'-13'5'0,"4"16"2"0,-11-3-2 0,-3 4-4 0,-1 2 0 0,1 0 4 0,-4 0 0 0,0-2-2 0,0 5 0 0,-4 0 6 0,1 1 0 0,-1-1 0 15,1 7 1-15,-1-4-2 16,-3 4 0-16,4 0-4 15,-5 3 1-15,5-1-4 16,-1-2 1-16,1 3-4 16,-4-3 0-16,3-4-2 15,4 1 1-15,0-7-1 16,0-3 1-16,11 0-1 16,-1 0 0-16,8 0-2 15,0 1 1-15,-1-8-6 16,5-2 1-16</inkml:trace>
  <inkml:trace contextRef="#ctx0" brushRef="#br2" timeOffset="-211009.25">10104 17294 48 0,'17'28'24'0,"-13"-3"-28"0,-4-19 45 0,-4 0-40 0,-6 4 0 16,-8-1-1-16,-7 4 1 16,-3-7-2-16,-4 0 1 15,-6 7-2-15,-1-1 0 16,3 4-1-16,12-3 1 16,3-1-1-16,6 1 1 0,12-1 0 15,6 1 0-15,8-1 2 16,10 1 1-16,4-1-1 15,3 1 1-15,-7 0-1 16,-3 2 1 0,-4-2-1-16,-3-1 0 0,-4 4-1 15,-7 0 1 1,-11-1-2-16,4 1 0 0,0 0 0 16,-4-7 0-16,1 0 0 15,3-2 1-15,7-1-1 16,0-6 1-16,10 0 1 15,8-3 0-15,7-10 1 16,10-5 0 0,4-4 0-1,-4-7 0-15,0-2 0 0,-3-3 0 0,0 2-1 16,-7 7 1-16,-4 6-1 0,-7 4 0 16,-7-1-2-16,-7 3 1 15,-4 4-3 1,1 6 1-16,-4 0-1 0,-4 6 0 15,1 6 0-15,-5 7 1 16,5 6 1-16,-1 3 0 16,8 3 2-16,3 0 0 15,3 4 1-15,4-4 0 16,0-3-1 0,8-3 0-16,9-6-3 15,11-7 1-15,8-9-6 0,6-12 1 0</inkml:trace>
  <inkml:trace contextRef="#ctx0" brushRef="#br2" timeOffset="-210588.69">10950 16880 26 0,'-3'12'13'0,"-15"45"-11"16,15-42 20-16,-1 17-21 15,-3 5 1-15,-4-2 0 16,4 6 0-16,0 9-1 16,4 3 0-16,-1-3 3 15,4 7 0 1,7-4 2-16,-3-9 0 16,-4-13-1-1,0-9 1-15,-4-9-3 0,-6-10 1 16,-8-6-2-16,4-7 0 15,-7-2-3-15,-4 5 1 16,0 4 0 0,-3 0 0-16,0 9 0 0,0 10 0 15,3 6 1-15,7 9 0 16,11 7 0-16,7 0 1 16,11-4-1-16,10-2 0 15,0-4-1-15,7-6 1 16,4-7-2-16,0-8 0 0,0-1-8 15,-8-15 1-15,-13-10-7 16,7-3 0 0</inkml:trace>
  <inkml:trace contextRef="#ctx0" brushRef="#br2" timeOffset="-209960.44">12577 16485 65 0,'7'3'32'0,"-22"12"-37"0,8-5 60 0,-7 9-54 15,-10 3 0-15,-1 9-2 16,-10 13 1-16,-11 6-2 16,-14 19 0-16,3 12 0 15,-3 20 1-15,4 12-2 16,7-7 0 0,10 1 0-16,14-7 0 0,11-18 1 62,14-13 0-62,11-16-1 0,6-6 1 16,8-16-8-16,10-9 1 0,7-18-6 0,1-11 0 0</inkml:trace>
  <inkml:trace contextRef="#ctx0" brushRef="#br2" timeOffset="-209703.17">12806 17303 54 0,'0'34'27'0,"-4"-15"-29"0,1-16 47 15,-4 4-43-15,-4-1 0 0,-6-3 1 16,-8 3 1-16,0 1-5 16,-7-1 1-16,-3 10 3 15,-4 6 0-15,4 3-3 16,3 3 1-16,8-3-2 16,6-3 1-16,7-6-2 15,8-7 0-15,13-6-1 16,12-9 1-16,2-4 0 15,4 1 1-15,1-7-5 16,2-6 0-16,5 4-10 16,-1-14 1-16</inkml:trace>
  <inkml:trace contextRef="#ctx0" brushRef="#br2" timeOffset="-209425.25">12876 17457 53 0,'-3'3'26'0,"-1"-13"-27"0,1 4 40 16,-1 0-37-16,1 6 0 0,3-3 3 0,0-4 0 16,3 1-4-16,4 0 0 15,4 0 4-15,7-1 1 0,6 4-2 16,8 0 1-16,10 0-3 15,4-3 1-15,4-7-7 16,-1-6 1-16,-7-3-6 16,-3-3 0-16,0 0-11 15,-11-9 1 32</inkml:trace>
  <inkml:trace contextRef="#ctx0" brushRef="#br2" timeOffset="-208623.98">14534 16735 37 0,'-14'29'18'0,"-17"30"-2"0,24-49 19 16,-8 12-32-16,1 3 0 15,-3 9 2-15,-4 13 0 16,6 10-6-16,1-10 1 0,4 3 4 15,3-3 0-15,0-6-2 16,3-7 0-16,1-9-1 16,-1-3 0-16,0-12-2 15,-3-10 0-15,-3-7-1 16,-8-8 1-16,-3 2-1 16,-7 4 0-16,-4-1-1 15,4 4 1 1,3 9 0-16,0 3 0 0,1 10 0 15,3 9 0-15,3 0 1 16,7-3 0-16,4 6 1 16,7 4 0-16,4 2 0 62,10 1 1-31,14-4 1-31,11 0 0 0,7-5 0 0,7-8 1 16,7-8-2-16,0-4 1 0,-4-12-1 0,-10-7 1 0,0-6-2 16,-4-3 0-16,-3 1-1 0,-4-1 1 0,-6 0-1 15,-8 3 1-15,-11 3-2 0,-6 7 0 0,-11 6 0 0,-4 6 0 16,-3 9-1-16,0 4 1 16,-7 6 0 15,0 3 1 16,3 6 0-16,4 1 1-15,7 5 0-1,7-2 0 1,3-7 0-16,8-3 1 0,-1-6-3 0,5-3 0 0,6-7-8 0,7-3 0 15,4-12-4-15,7-7 1 0</inkml:trace>
  <inkml:trace contextRef="#ctx0" brushRef="#br2" timeOffset="-208383.86">15173 17497 43 0,'4'4'21'0,"-1"-1"-17"0,-3-3 38 0,0 3-42 16,0 0 1-16,-7 0 1 15,-4 3 0-15,-3 1-2 16,-3 5 0-16,-8 4 1 0,0 6 1 15,-3 3-1-15,3-3 1 16,4 3-1-16,7-3 0 16,3 0-1-16,11 0 1 15,8 0-3-15,9-7 1 16,4-5-4-16,8-4 0 16,-5-6-6-16,-3 0 0 15,8-9-5 1,-1-7 1-1</inkml:trace>
  <inkml:trace contextRef="#ctx0" brushRef="#br2" timeOffset="-207841.19">15374 17786 43 0,'4'12'21'0,"-4"-8"-20"0,0-4 38 0,0-7-37 0,-4-2 1 0,4-1 0 0,-3 1 0 0,3-3-4 16,3-4 0-16,1 0 2 16,3 0 1-16,0 1-1 15,3 2 0-15,1 1 0 16,7 2 0-16,-1 4-1 16,8 0 1-16,3-1-2 15,0-2 1 1,1 3-2-16,-5 3 0 0,1-4-3 15,-4 1 1 1,-3 3-4-16,-4 6 1 0,-4 3-1 16,-3 4 0-16,1-1 1 0,-1 4 1 15,0-4 3-15,0 4 1 16,0-7 6-16,0 0 1 16,7-3 3-16,7-3 1 15,4-3 0-15,14 0 1 16,-1-3-3-16,1-4 0 15,-4-2-4-15,-6-1 0 16,-5 1-3-16,-6-4 1 16,-7 0-3-16,-4 1 0 31,-7 5-2-31,-7 4 1 0,-4 9-1 16,-3 10 0-16,-4 9-1 0,1 3 1 15,3 3 0-15,6-6 1 16,5 0-1-16,6 0 1 0,8-6-6 15,3-4 0-15,11-9-2 16,7-3 1-16</inkml:trace>
  <inkml:trace contextRef="#ctx0" brushRef="#br2" timeOffset="-207480.83">16372 17595 36 0,'7'-10'18'0,"-24"23"-19"0,10-13 34 0,-7 6-33 0,3 3 0 0,1 1 0 0,-5 5 1 0,1-2-2 0,4 3 1 0,-1 3 0 0,1-4 0 0,2-2-1 0,8-4 0 16,4-6 0-16,3 4 1 15,4-14 0-15,6 1 0 16,4-3 0-16,4 2 0 15,0-2 0-15,0 0 0 16,-1-1 0-16,1 7 0 16,-7-3-1-16,-4-1 1 0,-4 7 0 15,-3 10 0-15,-3 2 0 16,-4 4 0-16,-4-3 0 16,4-1 0-16,-3-2 0 15,3-1 0-15,0-3-4 16,7 1 0-16,3-4-6 15,8-10 0-15</inkml:trace>
  <inkml:trace contextRef="#ctx0" brushRef="#br2" timeOffset="-206864.99">16912 17472 38 0,'39'10'19'0,"-21"12"-15"0,-15-16 31 0,-3 3-35 0,-7 1 1 0,-3 2-1 15,-5-2 1 17,-2-1-1-32,-1 4 1 0,4-4 0 0,0 0 0 0,0 1 0 0,3-1 0 15,1 1 0-15,-1-4 1 16,4 3-2-16,3 1 1 16,4 2 0-16,8 4 0 15,-1 3 0-15,3-7 1 16,8 4-1-16,-1-3 1 15,5-1-1-15,-5 1 1 16,1-4-2-16,0 0 1 16,-1-2-1-16,-3-4 0 15,0 0-1-15,-3-3 1 32,0 0-1-32,-1-3 1 0,1 0-1 0,-4-4 1 15,0 1-2-15,0 3 1 0,0-3 0 16,0 0 0-16,0-7 0 15,4-3 0 1,-1-6 0-16,1 4 0 16,-1-4 0-16,1 3 1 0,0 3-2 15,-1 0 1-15,-3 4 0 16,0 2 1-16,0 1 0 16,0 0 0-16,0 6 0 15,-3-1 1-15,-4 4-1 47,0 4 0-47,-4 2-2 16,1 3 1-16,-4 1 0 0,0 5 0 0,-4 4-1 0,1 6 1 15,3-3 1-15,3-6 0 0,4 3 0 0,4-1 1 16,6 1 0-16,4 3 1 16,7 0-3-16,11-3 1 15,3-6-5 1,8-7 1-1,13-6-8-15,8-13 0 0</inkml:trace>
  <inkml:trace contextRef="#ctx0" brushRef="#br2" timeOffset="-205993.99">17928 16717 52 0,'11'0'26'0,"-15"18"-33"0,8-5 47 0,-4 12-40 0,0 3 0 0,0 13-1 0,0 12 1 0,0 13 0 0,3 6 0 0,-3 7 0 16,0 2 1-16,0 1-1 16,4-4 0-16,6-12 0 31,1-10 1-31,0-12-1 0,-1-15 0 31,1-11 0-31,-8-11 0 0,-3-7 0 16,-7-7 0-16,-7-2-1 0,0-10 1 0,-11-3 0 15,-10 3 0-15,0 1 0 16,-1 5 0 15,-2 13-1 16,2 13 1-47,8 5 0 47,3 11 0-31,8 5 0-1,6 10 0 17,8-10-1-32,13-2 1 31,11-4-2-31,11-6 1 15,7-6-4 1,-4-10 1-16,8-6-10 0,2-19 1 0</inkml:trace>
  <inkml:trace contextRef="#ctx0" brushRef="#br2" timeOffset="-205791.43">18002 16099 41 0,'0'-3'20'0,"32"131"-16"0,-14-84 30 0,10 31-32 0,11 19 1 0,3 10 0 0,7 15 1 16,1 10-6-16,-8-4 1 0,-14-3 1 47,-17 4 1-47,-18 9-7 0,-21-13 0 0,-15-9-8 0,-10-22 1 0</inkml:trace>
  <inkml:trace contextRef="#ctx0" brushRef="#br2" timeOffset="-205107.68">18983 17566 63 0,'11'72'31'0,"-8"10"-37"0,-10-66 57 0,-14 15-52 0,-18 13 1 0,-3-3-1 0,-4 12 0 0,-4-3-4 16,8-3 1-16,7-6-13 15,14-13 0-15</inkml:trace>
  <inkml:trace contextRef="#ctx0" brushRef="#br2" timeOffset="-204688.1">20687 17062 31 0,'3'3'15'0,"-10"12"4"0,11-8 9 0,-4 11-22 16,-4 4 1-16,-6 3 1 15,-11 7 1-15,-11 12-13 16,-14 3 1-16,-3 12 6 15,-8 4 0-15,1 6-6 16,6-6 0 0,12-29-13-1,20-21 1-15</inkml:trace>
  <inkml:trace contextRef="#ctx0" brushRef="#br2" timeOffset="-204474.04">20380 17124 57 0,'14'79'28'0,"7"40"-30"0,-10-91 45 16,6 16-43-16,5 6 1 16,2 0-2-16,5-3 0 15,-5-6-4-15,1-13 0 0,-7-12-8 16,-1-13 1-16,-6-12-4 15,-8-7 1-15</inkml:trace>
  <inkml:trace contextRef="#ctx0" brushRef="#br2" timeOffset="-204183.22">20969 17325 75 0,'11'12'37'0,"13"4"-51"0,-9-10 80 0,6 1-65 0,10-4 1 16,5-3-2-1,6-6 1-15,4-4-7 0,-4 1 1 16,-6-1-11-16,-5 1 0 15,-13 3-5-15,-4 3 1 16</inkml:trace>
  <inkml:trace contextRef="#ctx0" brushRef="#br2" timeOffset="-203846.83">21798 16582 49 0,'-14'50'24'0,"7"19"-24"15,0-41 40-15,-4 7-40 16,-6 18 1-16,-4 32 0 0,-4 27 0 16,-3 14-2-1,-1 18 1-15,1-18-3 0,7-14 0 16,7-21-11-16,10-31 1 15,15-26-2-15,7-15 1 16</inkml:trace>
  <inkml:trace contextRef="#ctx0" brushRef="#br2" timeOffset="-203549.16">22140 17432 49 0,'22'3'24'0,"-15"6"-24"0,-7-9 49 0,-4 0-48 0,-7 0 0 0,-10 6-1 0,-3 1 1 0,-8 2-1 0,-3 7 0 0,-1 3-1 16,-3 9 1-16,1 9-5 16,9 7 1-16,8-9-2 15,4-7 1-15,10-6-2 16,3-10 1-16,18-5 3 15,7-14 0-15,4-5 6 16,0-7 0-16,6-3 0 16,-6-6 0-16,0-3-9 15,0-7 0-15,-8 0-6 16,4 4 1-16</inkml:trace>
  <inkml:trace contextRef="#ctx0" brushRef="#br2" timeOffset="-203172.26">22588 17325 42 0,'0'12'21'0,"-3"-15"-24"0,-1 3 37 0,-3 0-30 16,-7 3 1-16,-3 4 1 15,-8-1 1-15,-3 3-9 16,-1 4 0-16,1-4 5 16,3 1 1-16,1 2-3 15,-1 4 1-15,4 0-2 16,3-4 1-16,4-2-1 16,4-1 0-16,6 0 0 15,4 4 0-15,7 3 0 16,0-4 1-16,11 4 0 15,3 0 1-15,4 2-1 16,-1 4 1-16,-6-6-2 16,0-3 1-16,-11 5-6 15,-14-2 0 1,-11 0-12 0,-10-4 1-16</inkml:trace>
  <inkml:trace contextRef="#ctx0" brushRef="#br2" timeOffset="-201565.13">22811 17344 28 0,'3'3'14'0,"4"-3"5"0,-7 0 9 15,0 0-24-15,4 0 1 0,-4 0 4 16,0 0 1-16,0 0-12 16,0 0 1-16,-4 0 6 15,-3 3 1-15,-7 0-3 16,-7 3 0-16,-4 1-2 15,0-4 0-15,1 0-3 16,-1 0 1-16,7 0-1 16,4-3 1-16,4 3-1 15,3 0 1-15,10 4-1 16,8-1 1 0,31 10 1-1,-7-4 1-15,-6 4 0 16,-12 6 1-16,-13 3-2 15,-15 6 1-15,-13 4-1 16,-12 2 0-16,-6-15-7 0,-7-9 1 16,3-13-10-16,3-9 0 15</inkml:trace>
  <inkml:trace contextRef="#ctx0" brushRef="#br2" timeOffset="-200888.48">24536 16996 52 0,'-4'3'26'0,"11"6"-23"0,-7-6 42 0,0 0-43 0,0 4 1 16,-3-1-1-16,-1 7 0 15,-3 5-4-15,0 7 1 16,-4 1 1-16,-3-8 1 0,0 1-3 16,0 0 1-16,0 0-1 15,-4-4 0-15,11-2 0 16,0 0 1-16,14-1 0 15,7 1 1-15,11 2 2 16,-7 4 0-16,3-3 1 16,-3 3 0-16,-4-4-2 15,-11 7 1-15,-10 6-3 16,-14 4 1-16,-18-1-9 16,-10-3 1-16,-1-12-10 15,1-3 0-15</inkml:trace>
  <inkml:trace contextRef="#ctx0" brushRef="#br2" timeOffset="-200588.76">24966 16309 55 0,'11'6'27'0,"-29"69"-34"0,11-37 46 16,-11 15-39-16,-10 32 0 15,-4 15 0-15,-6 29 0 16,-8 12 0-16,0-3 0 16,11-22-1-16,6-22 1 0,12-25-2 15,6-22 0-15,11-19-2 16,4-15 0-16,-4-19-10 15,0-4 0-15,-4-12 0 16,-3-9 1-16</inkml:trace>
  <inkml:trace contextRef="#ctx0" brushRef="#br2" timeOffset="-200125.06">24596 17190 40 0,'28'16'20'0,"35"3"-23"15,-45-16 40-15,10 3-33 16,15 0 0-16,10-3 2 0,-1 1 1 16,-6-4-9-16,-7-4 1 15,-7 1 5-15,-4-3 0 16,-7 3-2-16,-7-3 0 16,-3 2-2-16,-4 1 1 15,-3 3-1-15,-1 0 0 16,-3 3-2-16,-7 4 1 15,-7 2-1-15,-4 7 1 16,-6-1-1-16,2 4 0 16,1-6-1-16,4-4 0 15,-1-2 0 1,11-4 0-16,3-3 1 0,11-3 1 16,11-1-1-16,-4-2 0 15,0 0 2-15,4-4 0 0,-4-2 0 16,0 2 1-16,0 1-1 15,-3 3 0-15,-1 6 0 16,-3 6 0-16,-3 10 1 16,-4 9 0-16,0 0 1 31,-4-3 0-31,1 3-1 0,-1 0 1 0,1 0-3 16,3-6 1-16,3 0-7 15,4-7 1 1,11-9-8-16,7-12 1 0</inkml:trace>
  <inkml:trace contextRef="#ctx0" brushRef="#br2" timeOffset="-199843.28">25735 17011 47 0,'-14'41'23'0,"-25"22"-23"0,32-44 40 15,-10 6-38-15,-15 9 0 16,-18 13 0 0,-10 10 1-16,-14 5-4 0,-3 14 0 15,17 5 1-15,7 1 0 16,7-13-6-16,11-19 0 0,10-19-9 31,14-24 1-31</inkml:trace>
  <inkml:trace contextRef="#ctx0" brushRef="#br2" timeOffset="-199653.38">25294 17124 47 0,'18'69'23'0,"-15"-15"-24"0,-3-36 36 0,0 14-35 16,-3-1 0-16,3 4-2 15,0 2 0-15,0-5-8 16,0-11 1-16,10-14-4 16,5-7 0-16</inkml:trace>
  <inkml:trace contextRef="#ctx0" brushRef="#br2" timeOffset="-199206.56">26998 17130 52 0,'-10'10'26'0,"-15"-4"-31"16,14-3 51-16,-10 7-45 16,-4 2 1-16,-6 4 0 15,2 3 0-15,-2 3-3 16,-5 0 0-16,1-4 0 15,3 1 1-15,4-6-1 16,7-4 0-16,3-2-1 16,8-1 1-16,10-3-1 15,10 3 1-15,8 0 1 16,0 1 0-16,6-1 0 0,5 3 1 16,-1 1 0-1,-4-4 0-15,-9 3-1 0,-8 1 1 16,-7 6-2-16,-11 2 1 15,-3 4-5-15,-4 0 1 16,-3-9-11-16,0-4 0 16</inkml:trace>
  <inkml:trace contextRef="#ctx0" brushRef="#br2" timeOffset="-198772.94">27330 17118 58 0,'10'28'29'0,"-6"-22"-31"0,-4-6 48 0,-4 0-46 16,-3 4 0-16,0 2 1 15,-3 3 0-15,-8 1-1 16,-3 2 0-16,-4 7 0 15,0 0 1-15,1 0-2 16,3-4 1-16,3-2-2 16,4-1 1-16,7-5-1 15,10-1 0-15,8-6 0 16,3-3 0-16,0-3 0 16,4-1 1-16,-1-5 0 0,1-1 0 15,-4-2-1-15,4 2 1 47,-1-3 0-47,1 7 0 0,-4-1 0 0,-3 7 1 0,-4 6 0 0,-4 7 0 16,-3 6-1-16,0-1 1 15,-3 1-4-15,-1-4 0 16,4-5-4-16,4-4 0 16,6-3-6-16,4-10 1 15</inkml:trace>
  <inkml:trace contextRef="#ctx0" brushRef="#br2" timeOffset="-198183.03">27608 17109 34 0,'7'37'17'0,"-7"-5"-12"0,0-26 27 0,0 0-31 0,0 0 0 0,0 1 0 0,0-4 1 0,0-3-3 16,4-7 1-16,3 4 2 16,0-6 1-16,0 3-1 15,4 3 0-15,-1 3-1 0,1 0 1 16,3 3-2 0,-3 0 0-16,3 0-2 0,-4 0 1 15,1 0-1-15,-4 0 1 16,0-3-1-16,0-3 1 15,4 0 1-15,-1-3 0 16,1 0 0-16,3-1 0 16,-4-2 0-16,-2 3 0 15,2 2 0-15,-3-2 1 32,0 3-1-32,4 0 0 0,-1-3 0 0,5-1 0 15,2-2 1 32,1 0 0-47,3-4 0 0,11-6 1 16,-8 0 0-16,5 4 0 15,-5-1 1 1,-3 3 0-16,-3 1-1 0,-4 3 0 16,-3-4-1-1,-1 10 1-15,-10 3-2 0,0 0 1 0,-3 0-2 0,-4 9 1 0,-4 1-1 0,1 5 0 16,-4 1 0-16,-1 6 0 15,5 6 0-15,-1 0 0 16,8 4-1 0,3 2 0-1,3 1-3-15,8-10 1 0,10-9-10 16,14-13 0 0</inkml:trace>
  <inkml:trace contextRef="#ctx0" brushRef="#br2" timeOffset="-197944.88">28822 17040 48 0,'7'28'24'0,"-3"-16"-23"0,-4-12 38 16,3 3-41-16,-3-3 1 15,0 0-10-15,-7-3 1 16,-4 0 2-16,-3-3 0 0</inkml:trace>
  <inkml:trace contextRef="#ctx0" brushRef="#br2" timeOffset="-194284.51">1457 8005 37 0,'39'-12'18'0,"-18"-7"-3"0,-21 19 19 16,0 0-30-16,0-6 0 31,-18 9 4-31,4-6 1 16,-3 3-11-16,-1 0 0 15,-7 3 7-15,-3 3 0 16,-14 10-3-16,-4 3 1 0,3 9-5 16,-2 0 0-16,2 3-2 15,1 4 0 1,3 6-4-16,0-7 0 15,11 7-3-15,0 6 1 0,14 3 0 16,3-15 1-16,11 18 1 16,14 0 1-16,15-9 5 15,9-9 1-15,5-10 6 16,13-16 1-16,4-15 2 16,11-16 1-16,6-19 0 15,-6-9 1-15,-8-13-3 16,-13-3 0-16,-11 1-4 15,-11 5 0-15,-18 7-3 16,-17 2 0-16,-17 11-2 16,-12 11 1-16,1 1-4 15,-11 16 1-15,-7 15-9 16,-3 13 0-16,3 9-2 0,3 0 1 16</inkml:trace>
  <inkml:trace contextRef="#ctx0" brushRef="#br2" timeOffset="-192927.8">1037 12950 55 0,'-7'7'27'0,"25"-7"-18"0,-15-3 28 0,4 6-35 16,4-3 1-16,0-3-1 16,6 3 1-16,-3-4-4 0,11-2 1 15,-4-3 2 1,0-1 0-16,0 1-1 0,-3 3 0 15,-4-1-1-15,0 7 1 16,-10 7-3-16,-4-1 1 16,0 7-2-16,-11 2 0 15,1 4-1-15,-1 0 0 16,-7 6-1-16,8 0 1 16,-8-3 1-16,8 3 1 15,6-3 2-15,-6 3 0 16,2-9 2-16,8-7 0 15,8 1 0-15,2-7 1 0,4-10-1 16,11-2 0 31,-4 0-6-47,7-4 1 0,-7-3-13 16,1-9 0-16</inkml:trace>
  <inkml:trace contextRef="#ctx0" brushRef="#br2" timeOffset="-192391.15">1446 12825 44 0,'32'-34'22'0,"18"-26"-14"0,-40 44 28 16,1 1-33-16,-4-1 0 16,-4-3 2-16,-3 0 1 0,-3-3-7 15,-15 0 1 1,-14-3 5-16,-17 0 0 15,-18 3-3-15,-14 13 0 0,0 12-3 16,0 10 0-16,-4 8-3 47,4 20 0-47,7 3-5 16,-4 9 1-1,22 4 0 32,13 2 0-47,4 7 2 31,18 6 0-31,14 7 2 16,21-4 0-16,18-3 5 16,0-15 1-16,28-20 3 0,7-15 0 0,32-12 2 0,3-20 0 0,-3-15 1 0,-8-6 1 0,8-35-5 0,-28-3 1 0,-22 3-8 0,-21 10 0 15,-28 9-13-15,-21 6 0 0</inkml:trace>
  <inkml:trace contextRef="#ctx1" brushRef="#br3" timeOffset="-209273.02">1813 10903 0,'0'0'15,"-14"9"-15,4 7 16,-5 3 0,5 3-16,-1-7 15,4-2 1,-3-1-16,3-2 16,3-4-16,-3 0 15,4 1 1,3-4-16,0 0 15,0-3 1,-8 0-16,8 0 16,0 0-1,0 0-15</inkml:trace>
  <inkml:trace contextRef="#ctx0" brushRef="#br3" timeOffset="-188643.22">5500 13490 48 0,'0'3'24'0,"14"3"-14"0,-7-3 24 0,4 1-30 15,6-1 1-15,-3 0 2 16,11-3 1-16,7 0-10 16,7 0 0-16,-8-6 4 15,8-4 1-15,0 1-8 16,-4 2 0-16,-7 7-13 16,-6-3 0-16</inkml:trace>
  <inkml:trace contextRef="#ctx0" brushRef="#br3" timeOffset="-188429.08">5517 13791 64 0,'-17'22'32'0,"20"-22"-27"0,-3 3 52 16,7-6-54-16,11 0 0 15,17 0 0-15,15-10 1 16,-4 0-8-16,3 1 0 15,4-1-10-15,3 1 1 16,-17-1-8-16,-7 7 0 16</inkml:trace>
  <inkml:trace contextRef="#ctx0" brushRef="#br3" timeOffset="-188008.3">7401 13465 45 0,'-7'9'22'0,"-7"10"-11"0,14-19 32 16,-18 6-39-16,-3 7 1 15,-14 6 2-15,-7 9 0 16,-8 6-10-16,-3 10 1 16,4 6 5-16,0 7 1 15,-8-4-3-15,15 0 0 16,-4-6-5-16,7-6 1 16,14-13-7-16,4-6 0 15,11-18-8-15,6-17 0 0</inkml:trace>
  <inkml:trace contextRef="#ctx0" brushRef="#br3" timeOffset="-187736.83">6879 13496 48 0,'14'31'24'0,"7"-15"-16"0,-13-10 37 0,2 4-40 16,1-4 0-16,-1 3 2 15,4 7 0-15,4 3-8 16,14 6 1-16,3 10 5 16,11 12 0-16,3-3-3 15,4 3 0-15,0-4-6 16,-3-5 1-16,-19-10-9 0,-3-6 0 16,-10-15-9-16,-11-7 0 15</inkml:trace>
  <inkml:trace contextRef="#ctx0" brushRef="#br3" timeOffset="-187348.41">7606 12731 76 0,'-4'38'38'0,"22"-42"-45"0,-7-2 71 0,-1 0-59 15,4 3 0-15,11 3 2 16,0 0 1-16,10 0-11 16,0 0 1-16,-3 0 6 15,-7 0 0-15,-8 6-4 16,-6 7 0-16,-22 9-4 15,-6 9 0-15,-8 0-3 16,0-9 1-16,-6 3-1 16,-1 7 1-16,4-1 1 31,6-6 1-31,5 0 4 0,10-6 0 31,3-3 2-31,11-4 0 0,14 1 0 0,8-7 0 0,2 0-6 0,8-3 0 16,0 1-16-16,3-11 0 15,-21 4-1-15,4 3 0 16</inkml:trace>
  <inkml:trace contextRef="#ctx0" brushRef="#br3" timeOffset="-187105.42">7722 13750 76 0,'4'13'38'0,"21"-4"-50"0,-15-12 78 0,11-3-66 16,8 3 1-16,9-4-2 16,-2-5 1-16,6-1-5 15,0 4 0-15,-3-10-16 16,-4-6 1-16,1 6-1 15,-8 3 0-15</inkml:trace>
  <inkml:trace contextRef="#ctx0" brushRef="#br3" timeOffset="-186628.48">8555 13132 79 0,'3'19'39'0,"26"-25"-49"0,-15 6 83 16,7 3-69-16,11-3 0 15,10 3 0-15,-7 0 1 0,1 0-8 16,-8-3 1-16,-4 4 3 15,-6-1 0-15,-11 9-5 16,-10 13 0-16,-8 0-2 16,-3-9 0-16,-11 6-2 15,1 3 0-15,-1 3-1 16,4 1 1-16,3-1 3 16,11-3 0-16,-4 0 2 15,15-3 1 1,7-10 4-16,10 1 1 0,14-4 2 15,4 4 0-15,14 0 0 16,3-4 0-16,-6 7 0 16,-15-1 0-1,-7 7-4 1,-7 0 1-16,-14 16-2 0,-24 12 0 0,-26 10-2 16,-45 9 1-16,-4 3-6 15,-24 3 0-15,-15-6-14 16,-10-10 1-16</inkml:trace>
  <inkml:trace contextRef="#ctx0" brushRef="#br3" timeOffset="-184490.93">13430 8542 55 0,'4'-4'27'16,"38"-14"-16"-16,-28 8 28 0,11-2-36 0,21 2 0 15,7 1 0-15,14 3 1 16,10-4-7-16,-6 4 0 16,-18 0 1-16,-4 6 0 0,-17 0-10 15,-4 6 1-15,-17 3-7 16,-25 1 1-16</inkml:trace>
  <inkml:trace contextRef="#ctx0" brushRef="#br3" timeOffset="-184297.64">13014 8786 52 0,'-11'41'26'0,"22"3"-20"0,-4-41 45 0,7 0-46 0,11-6 0 0,10 0 2 0,18-10 0 0,18-12-10 0,10-3 1 0,18 0 3 15,6-1 0-15,-6 8-7 0,-18 5 1 16,-17 3-9-16,-18 10 1 16,-18 0-8-16,-14 3 1 15</inkml:trace>
  <inkml:trace contextRef="#ctx0" brushRef="#br3" timeOffset="-184106.02">13120 9166 48 0,'-7'43'24'0,"31"-27"-12"0,-9-13 39 0,6 4-46 0,14-7 0 0,18-10 1 16,10-2 0-16,19-4-12 15,6-3 1-15,-11 0-5 16,-10 0 0-16,-17 10-10 15,-11 12 1-15</inkml:trace>
  <inkml:trace contextRef="#ctx0" brushRef="#br3" timeOffset="-183023.51">18761 7623 28 0,'10'-22'14'0,"11"6"2"0,-13 10 14 16,-1 6-22-1,0-3 1-15,0 6 6 16,0 3 0-16,-4 16-18 0,-3 9 1 15,0 23 11-15,-3 12 1 16,-1 15-5-16,-3 16 1 16,4 1-4-16,-1-23 0 15,1 25-5-15,3-15 0 32,7-16-11-32,7-35 0 0,0-21-7 15,0-13 1-15</inkml:trace>
  <inkml:trace contextRef="#ctx0" brushRef="#br3" timeOffset="-182145.47">13487 11279 49 0,'14'-3'24'0,"3"9"-8"0,-9-3 25 0,2-3-39 15,4 0 1 1,11 0 0-16,14-3 1 0,7-6-6 15,14-7 0 1,7-3 1-16,0-3 1 0,-14 7-6 16,-1 2 0-16,-13 7-9 15,-18 9 0 1,-10 6-3-16,-18 1 1 0</inkml:trace>
  <inkml:trace contextRef="#ctx0" brushRef="#br3" timeOffset="-181955.9">13391 11558 49 0,'-28'32'24'0,"21"-4"-16"15,7-25 46-15,0-3-50 16,11 0 1-16,10-3 1 16,14-7 1-16,0 1-9 0,15 0 0 15,6-1 5-15,-3 1 1 16,0-1-7-16,-7-2 1 15,-7 2-8-15,-11 4 0 16,-7-3-11-16,-10-1 1 16</inkml:trace>
  <inkml:trace contextRef="#ctx0" brushRef="#br3" timeOffset="-181668.53">13353 11831 68 0,'10'9'34'0,"26"-12"-34"0,-19 0 58 16,43-9-58-1,4-1 1-15,-1 4-10 16,1-1 0-16,-11 4-3 15,-11 0 1-15,-17 3-9 16,-8-1 1-16</inkml:trace>
  <inkml:trace contextRef="#ctx0" brushRef="#br3" timeOffset="-180334.55">18154 10743 66 0,'0'12'33'0,"7"-8"-21"0,0-4 33 16,0 0-43-16,7-4 1 15,4 1 0-15,10 0 0 16,4 0-6-16,3 0 1 15,0-3-4-15,1-1 0 16,-8-8-15-16,0-1 0 0</inkml:trace>
  <inkml:trace contextRef="#ctx0" brushRef="#br3" timeOffset="-179665.45">18785 10363 61 0,'-10'22'30'0,"10"-22"-27"0,0 4 43 16,3-1-42-16,4-3 1 15,4 0 2-15,7-3 0 16,6-1-9-16,8 1 1 15,0 0 5-15,7-3 1 16,-4 3-3-16,0 0 0 16,-10 3-1-16,-4 3 0 0,-7 6-3 15,-7 1 0-15,-7 2-2 16,-7 1 1-16,0 9-2 16,-3-4 0-16,-5-2-1 15,1-7 1-15,4 4 1 16,-1 0 1-16,4 2 1 15,4 1 1-15,-1 0 2 16,4 2 0-16,4 4 1 16,-1 0 1-16,4 0 0 15,4-3 1-15,-1-3 0 32,8-7 0-1,7 4 0-31,6-4 0 0,1-3-1 31,-11 4 1-31,-3-4-3 16,-11 3 1-16,-21 13-4 15,-18 7 1-15,-24 5-9 16,-29 1 1-16,-24-7-14 0,-8 3 1 16</inkml:trace>
  <inkml:trace contextRef="#ctx0" brushRef="#br3" timeOffset="-178733.59">13462 13653 44 0,'7'3'22'0,"25"-28"-15"0,-22 22 23 16,12-3-29-16,9-4 1 15,12 4 0-15,6-10 1 0,7 4-5 16,4-1 0-16,-7 1-5 16,-7 2 0-16,-10 4-7 15,-15 0 1-15</inkml:trace>
  <inkml:trace contextRef="#ctx0" brushRef="#br3" timeOffset="-178498.66">13342 13910 57 0,'-11'25'28'0,"22"-25"-29"0,-4 0 52 0,7-3-45 15,11 0 1-15,3-3 0 16,4-1 1-16,0 1-12 16,10 0 1-16,0-1 4 0,-3 1 1 15,-4 0-11-15,-6 0 1 16,-8-1-12-16,-11 1 0 16</inkml:trace>
  <inkml:trace contextRef="#ctx0" brushRef="#br3" timeOffset="-178245.97">13261 14117 78 0,'14'16'39'0,"14"-13"-50"0,-14-6 69 0,11 3-58 16,10-7 0-16,1 1-1 15,9 0 0-15,-2 0-3 16,-4-1 0-16,-8 1-14 16,-9 0 1-16,-12 6-3 15,-6 3 0-15</inkml:trace>
  <inkml:trace contextRef="#ctx0" brushRef="#br3" timeOffset="-177301.34">18404 13135 60 0,'7'13'30'0,"18"-26"-24"0,-18 13 30 0,4-3-35 0,-1-3 0 15,5 0 0-15,2 0 1 16,1 6-6-16,-1-4 1 15,1-2-11-15,0 0 1 16,-1-10-4-16,-3 0 1 16</inkml:trace>
  <inkml:trace contextRef="#ctx0" brushRef="#br3" timeOffset="-176783.45">18817 12869 55 0,'0'19'27'0,"18"-16"-30"0,-11-6 51 0,7 0-44 15,4-4 1-15,6-2 1 16,5 3 1-16,-1-1-9 16,4 4 1-16,3 0 5 15,-3 3 1-15,-4 3-4 0,-7 4 1 16,-10 2-2-16,-11 3 1 31,-8 1-4-31,-2 0 1 0,-4-1-2 16,-4 4 0-16,-7 6 0 0,-3 0 0 15,0 3 1-15,0 0 1 16,3 3 2-16,7 0 1 16,8 4 1-16,3-7 0 15,7-3 1-15,10 3 1 16,12 0-1-16,6-9 0 47,0-7-2-47,11-3 0 62,7-6-11-46,-4 3 1-16,0-3-10 31,8 16 0-31</inkml:trace>
  <inkml:trace contextRef="#ctx0" brushRef="#br3" timeOffset="-172303.72">21752 6274 23 0,'0'0'11'0,"4"0"-5"15,-4 0 11-15,0 0-15 16,3 3 1-16,-3 7 3 16,4 2 0-16,-1 1-6 0,1 0 0 15,-4-4 6-15,0-3 0 16,0 0-1-16,3 1 0 16,-3-1 0-16,0-6 0 15,8 0 0-15,-5-6 0 16,1-1 1-16,6-8 0 15,11-4-1-15,11-16 0 16,3-12-1-16,15-3 0 16,17-9-9-16,7-7 0 15,-4-16-14-15,-6 20 1 16</inkml:trace>
  <inkml:trace contextRef="#ctx0" brushRef="#br3" timeOffset="-169496.64">21354 9442 53 0,'-7'0'26'0,"14"-4"-19"16,-7 4 27-16,-4-3-34 16,1 3 1-16,-4-3 0 15,-4 0 0-15,-3-3-1 16,0 3 0-16,3 3 1 15,1 3 0-15,-1 6-1 16,0 7 1-16,1 6-1 16,3 3 1-16,0-3-1 15,0 0 1-15,0-3-1 16,7 2 1-16,3-2 1 16,4-6 1-16,4-4 0 15,3-6 0-15,4-3 0 0,-1 0 1 16,1-9-1-16,-1-7 1 15,-6-3-3-15,-4-2 0 16,-3-5-1-16,-8 1 0 16,-3 3-1-16,-4 4 1 15,1 2-1-15,-4 3 1 16,0 7-1-16,3 6 1 16,0 6 0-16,1 7 0 15,-4 9 0-15,0 6 0 16,0-6 0-16,3 0 1 0,0-6-1 31,8 2 1-31,3-5-1 0,7 0 1 16,3-7 0-16,-2-3 1 0,9-3-1 15,4 0 1-15,1-3-1 16,-1-3 0-16,-4-7-1 16,-3-3 1-16,1-2-1 15,-5-1 0-15,-10-6 0 16,0 6 0-16,-7 3-1 15,0 4 1-15,-4 2 0 16,1 7 0-16,-4 6 0 16,3 7 0-16,1 2 0 15,3 4 1-15,-1 3-1 16,1 3 0-16,0-7 1 16,4-2 0-16,3 2-1 15,0-2 1-15,3-4-1 16,4 1 1-16,8-7-1 0,2-3 1 15,1 0 0-15,3-3 0 16,-3-7-1-16,-1-2 1 16,-3-7-1-16,-3-6 0 15,-4 0-1-15,-7 6 1 16,-4-6-1-16,-6-3 1 16,-1 6-1-16,-6 9 1 15,-1 7 0-15,0 9 0 0,4-3 0 16,0 3 0-1,0 4 0-15,3 2 0 0,1 7 0 16,-1 6 1-16,4 6-1 16,4-3 1-16,-1 6-1 15,4 1 1-15,0-1 0 16,4-6 0-16,6-6-2 16,4-10 1-16,4-6-8 15,3-12 1-15,0-7-15 16,-3-2 1-16</inkml:trace>
  <inkml:trace contextRef="#ctx0" brushRef="#br3" timeOffset="-168759.04">21280 6854 42 0,'7'10'21'0,"-4"-4"-2"15,-3-12 17-15,0 6-33 0,-3 0 0 16,-4 6 1-16,0 7 1 16,-8 9-7-16,-6 0 1 15,-3 12 4-15,-8 19 1 16,-3 7-2-16,-8 12 1 16,1 16-2-16,0 22 1 15,-1 9-1-15,-10 6 0 16,4 7-1-16,7 3 1 0,6-16-1 15,5 0 0-15,2-15 0 16,1-4 0-16,3-3 0 16,8-3 0-16,10-9-1 15,7-4 1-15,10-8-3 16,4-11 1-16,18-5-5 16,10-13 0-16,1-10-11 15,-1-9 0-15</inkml:trace>
  <inkml:trace contextRef="#ctx0" brushRef="#br3" timeOffset="-168282">21026 8598 44 0,'10'25'22'0,"4"-3"-11"0,-7-16 28 16,7 1-35-16,4 2 1 0,10 4 2 15,1 5 0-15,6 7-9 16,7 4 1-16,-3-1 5 16,-7 0 1-16,-8 7-4 15,-10-1 1-15,-14 1-3 16,-14-4 0-16,-7 3-1 15,-11 4 1-15,-13 0-1 16,-12-1 0-16,-6-2-1 16,-1-1 1-16,4-5-4 15,4-4 1-15,13 0-7 16,8-3 0-16,17-16-5 16,11-6 1-16</inkml:trace>
  <inkml:trace contextRef="#ctx0" brushRef="#br3" timeOffset="-168032.93">21075 8557 43 0,'3'10'21'0,"-17"15"-12"0,7-16 37 15,-3 10-43-15,-1 12 0 16,-3 7 1-16,-4 9 1 15,4 13-7-15,0-1 1 16,4 7 1-16,-1 0 0 0,4-13-14 16,0-18 0-16,0-13-3 15,7-13 0-15</inkml:trace>
  <inkml:trace contextRef="#ctx0" brushRef="#br3" timeOffset="-167063.75">19890 8206 57 0,'-7'16'28'0,"10"-7"-18"16,-3-9 28-16,4-3-35 15,3 0 1-15,3-3 1 16,4-1 1-16,11-2-8 15,0 6 1-15,3-4 0 16,-3 1 0-16,-1 0-11 0,-6 0 1 16,0-10-8-16,3 3 0 15</inkml:trace>
  <inkml:trace contextRef="#ctx0" brushRef="#br3" timeOffset="-166627.89">20359 7946 60 0,'0'0'30'0,"14"-7"-26"0,-7 7 53 0,4 0-55 0,3 4 1 0,3-1 1 16,8 0 0-16,-4 0-6 15,-3 0 1-15,-4 0 3 16,-3 0 0-16,-8 4-2 16,-6-1 0-16,-8 3-1 15,-7 1 0-15,1 2-2 16,-1 1 1-16,-3-1-1 16,7 1 1-16,0-1 0 15,3 1 0-15,4 0 1 16,3 2 0-16,4-2 1 15,4-1 0-15,7 1 0 16,3 6 1-16,7 0 0 16,7-1 1-16,-3 1-2 15,-4-3 1-15,-7-1-1 16,-10-2 1-16,-15 6-1 0,-21 9 0 16,-24 10-5-16,-8-1 0 15,-17 1-14-15,-11-10 0 16</inkml:trace>
  <inkml:trace contextRef="#ctx0" brushRef="#br3" timeOffset="-162546.95">25460 11903 35 0,'21'0'17'0,"4"16"-6"0,-18-16 18 0,-4 3-26 15,1-3 1-15,-4 0 0 16,0-6 0-16,-4-1-6 16,-3-2 1-16,-7 0 3 15,-10-1 1-15,-8 10-2 16,0-9 0-16,-3 2-1 15,-8 1 1-15,5 6-1 16,-1 0 1-16,7 10-1 16,7 5 0-16,4 7 0 15,7 10 1-15,4-1-1 16,6 7 1-16,11 2 1 16,14-11 1-16,7-1 1 15,8-9 0-15,13-7 1 16,8 4 0-16,3-13 0 15,-4-12 0-15,-17-4-2 0,-7-6 1 16,-8-3-3-16,-3-3 0 16,-6-9-1-16,-8-4 0 15,-11 7-1-15,-14-4 0 16,-10-2 0-16,-11 8 0 16,-3 7-1-16,-7 13 0 15,-4 9-1-15,0 3 0 16,7 7 0-16,14 18 1 15,0 3 0-15,11 10 0 0,7 3 1 16,7-3 1 0,11 2 1-16,6-2 0 0,15-3 2 15,10-10 0-15,11-9 1 16,7-16 0-16,-4 0 1 16,-3-19 0-16,-10-9-1 15,-12-3 1-15,-6-9-3 16,-11-7 0-16,-11 3-2 15,-6-3 1-15,-11 3-2 16,-11 4 1-16,0 8-2 16,4 11 1-16,-11 8-1 15,0 10 0-15,0 6-1 16,4 10 1-16,7 9 0 16,7 10 1-1,3 2 0 1,8 10 1-16,-1-6 0 0,7 0 1 0,15-4 0 15,10-5 1-15,7-10-1 0,4-13 1 16,3-9 0-16,1 3 0 16,-4-12 0-16,-8-13 0 15,-3-9-1-15,-7-4 0 16,-6-6-1-16,-8-3 1 16,-8 13-2-16,-6 3 0 15,-3 3-1-15,-1 3 1 16,-3 9-1-16,-4 7 0 15,1-3-1-15,6 9 1 16,-3 9 0-16,3 7 1 0,8 9 0 16,-1 0 0-16,7 9 1 15,1 1 0-15,6 6 0 16,4-13 0-16,4 0 0 16,3-6 1-16,4-6-1 15,-1-10 0-15,12-3 1 16,2-19 0-16,-2-12 0 15,-5-9 0-15,-6-7 0 16,-7 9 0 0,-11-2-1-1,-8 2 0-15,-6 1-10 0,-10 15 1 0,-1 3-12 16,4 19 1-16</inkml:trace>
  <inkml:trace contextRef="#ctx0" brushRef="#br3" timeOffset="-161133.59">25569 12066 24 0,'4'6'12'0,"-8"-9"-4"16,4 3 0-16,0 0-8 15,-3 7 1-15,-1 2 1 16,4 10 1-16,-3-7-2 16,-1 4 1-16,4 9 3 15,-3 6 0-15,-1 10 1 16,1-6 0-16,-1 5 0 15,1 8 0-15,-1 5-2 16,1 16 0-16,-5 0-2 16,1 12 1-16,0 1-2 0,-3 12 1 15,3 9 0 1,-4-2 0 0,1 15-1-16,-1 0 1 0,-3 12-1 15,3 23 0-15,4 12 0 0,11 19 1 16,3 9-1-16,3 10 0 15,8 6 1-15,-7-3 0 16,3 6 0-16,-4 0 1 16,-3-9-1-16,0-7 1 15,0-6-3-15,-7-19 0 16,-3-15-5-16,-4-13 1 16,-7-28-12-16,0-16 0 0,-7-15-2 15,3-16 0-15</inkml:trace>
  <inkml:trace contextRef="#ctx0" brushRef="#br3" timeOffset="-160473.18">25312 15904 63 0,'0'0'31'0,"7"10"-34"16,0-10 64-16,4-3-57 15,10-4 0-15,14 1 2 16,14-6 0-16,11-7-8 0,7 0 0 16,0 0 4-16,-7 3 0 15,-7 1-8-15,-10 2 1 16,-15 13-16-16,-14 0 0 15,-7 13-1-15,-14-7 1 16</inkml:trace>
  <inkml:trace contextRef="#ctx0" brushRef="#br3" timeOffset="-159866.39">26194 15867 46 0,'0'31'23'0,"3"-15"-17"0,-3-16 41 0,0 0-44 16,4 0 1-16,3-3 0 15,3-7 0-15,5 1-6 16,6-4 0-16,7 1 2 16,4-1 0-16,-1 1-11 15,5 5 0-15,-5-2-6 16,1 0 0-16</inkml:trace>
  <inkml:trace contextRef="#ctx0" brushRef="#br3" timeOffset="-159454.49">26656 15660 59 0,'14'44'29'0,"7"-25"-31"0,-14-16 53 0,4-3-49 0,-4 0 0 0,3 0 2 0,12 0 1 0,9 0-6 16,1 3 1-16,0 0 3 0,-4 0 1 16,-3 0-3-16,-8 0 1 15,-2 0-2-15,-12 4 0 0,-6 5-1 16,-5 1 0-16,-9 6-1 15,-1-1 0-15,-3 1 0 16,7-3 1-16,0-4 0 16,3 4 0-16,4 0 1 15,7-4 0-15,7 7 1 16,7 3 1-16,4 6 0 16,3-6 0-16,4 3-1 15,0-3 1-15,-8 0-1 16,1 3 0-16,-15-3-3 15,-17 3 1-15,-21 4-6 16,-7-1 0-16,-29-3-13 16,-24-12 0-16</inkml:trace>
  <inkml:trace contextRef="#ctx0" brushRef="#br3" timeOffset="-158507.56">25001 12530 37 0,'11'7'18'0,"-4"11"-3"0,0-15 18 0,-3 4-29 0,-1-4 0 0,1 3 2 0,-1 0 1 0,-3 4-10 15,0 6 1-15,-3 5 5 16,-8 5 1-16,-10 2-3 16,-7 13 0-16,-15 12-1 15,1 10 1-15,-11 9-1 16,-3 22 1 0,3 16-1-16,0 2 1 0,3 11-1 46,8 2 1-46,3 7-1 16,4-7 1-16,10-6-1 16,8 13 1-1,6-10-1-15,8-6 1 0,6-6-1 0,8-3 1 0,6-1-1 0,-3-2 1 16,11-7-3-16,14-3 0 0,3-12-3 0,-3-16 0 16,-4-7-8-16,-3-9 1 31,-4-9-5-16,1-6 0-15</inkml:trace>
  <inkml:trace contextRef="#ctx0" brushRef="#br3" timeOffset="-158116.65">24783 14797 42 0,'0'4'21'16,"17"11"-18"-16,-6-8 36 0,-1 5-36 15,12 10 1-15,6 3 1 16,7 6 0-16,11 4-6 0,0 3 0 15,10 6 4-15,-3-7 1 16,-7 4-3-16,-11 0 1 16,-17 6-2-16,-22-3 1 15,-17 3-2-15,-3 6 1 16,-19-9-2 0,-13-3 1-16,-4-4-4 15,0-2 1-15,3-7-5 0,8-6 1 16,10-3-8-16,7-10 1 15</inkml:trace>
  <inkml:trace contextRef="#ctx0" brushRef="#br3" timeOffset="-157853.87">24888 14976 46 0,'4'22'23'0,"-11"41"-19"0,3-44 39 0,1 3-43 16,-4 12 1-16,0 13 0 15,0 10 0-15,0 2-2 16,0-6 0-16,0-9-6 16,3-9 1-16,1-13-9 0,10-10 1 15</inkml:trace>
  <inkml:trace contextRef="#ctx0" brushRef="#br3" timeOffset="-156394.86">25555 15873 54 0,'28'6'27'0,"1"-21"-24"0,-22 11 45 0,0-2-45 0,0 0 1 0,-7 6 0 16,0 0 0-16,-4 0-6 15,-3 0 0-15,-7 3 4 0,-3-3 1 16,2 3-3-16,1 0 1 16,-3 0-1-16,3 1 1 15,-1 2 0-15,1 6 0 16,4 10 0-16,3 10 0 16,7 2 0-16,3-6 0 31,8 1-1-31,10-4 1 0,4-6 1 15,-4-10 0 1,0-6-1 0,0-6 1-16,0-13-1 0,-3-2 1 15,-7-8-1-15,-8-5 1 0,-6-3-2 16,3-7 0-16,-4 6 0 0,-7 1 0 0,-3 6-2 16,-7 3 1-16,-7 6 0 15,-4 12 0-15,-3 1 0 16,0 12 0-16,-1 10-1 15,12 9 1-15,2 0 1 16,5 3 0-16,10 7 0 16,7 6 1-16,7-10 0 31,10-6 0-31,12-6 1 0,10-6 0 16,-4-4 0-16,-3-9 1 0,-4-16-1 31,0-6 0-31,0-12-1 15,-10-7 0-15,-4 3-1 0,-7-2 0 0,-3-1-1 16,-4-3 1 0,-4 6-1-16,-7 10 1 0,-6 9-1 0,-8 10 0 15,-3 12 0-15,0 6 0 16,-1 7-1-16,1-3 1 16,4 9 0-1,2 3 0-15,8 6 1 0,7 4 1 16,7-1-1-16,7 4 1 15,11-4 0-15,10-2 0 16,-3-14 0-16,-1-11 1 31,-2-10-1-31,-5-10 1 0,1-6 0 0,-4-9 0 16,-3-3-1-16,-1 2 1 16,-3 1-1-16,-3 0 0 0,-8-3 0 15,1 9 0-15,-8 6-3 16,-3 7 1-16,-7 5-1 15,-4 8 0-15,-3-1-1 16,0 9 1 15,0 7-1-15,-1 6 0-16,8 3 1 0,7 1 1 16,7 2 1-16,7 7 0 0,11-1 0 0,6-5 1 15,11-7 0-15,15-10 1 0,-8-8-1 16,-7-14 1-1,0-8-1-15,-3-7 1 32,-4-3-1-17,-3-10 1 17,-4 1-2-32,-3 5 1 15,-8 1-1-15,-6-3 0 47,-1-1 0-31,1 10 0-16,-4 7-1 0,-4 2 0 15,-7 7 0 1,-6 3 0 0,-5 3-1-1,1 3 1-15,0 0 0 31,0 3 0-31,3 1 0 0,-3 5 1 32,7 7 0-17,7 3 1-15,-1 9 0 16,8 1 0-16,4-4 0 0,10-6 0 0,7-6-1 0,11-4 0 16,6-12-4-16,-6-6 0 15,-4-4-11-15,-7-12 0 0,-10-3-7 0,-4 3 0 16</inkml:trace>
  <inkml:trace contextRef="#ctx0" brushRef="#br3" timeOffset="-156020.21">23100 14082 57 0,'-7'4'28'0,"7"-17"-24"0,3 10 46 0,1-3-46 15,3-1 0-15,7 4 1 16,7 0 1-16,11 3-8 16,10 0 0-16,4 0 3 15,-7-3 0-15,7 0-8 16,3-3 0-16,-3-7-13 16,0-6 0-16</inkml:trace>
  <inkml:trace contextRef="#ctx0" brushRef="#br3" timeOffset="-155534.62">23626 13800 51 0,'3'19'25'0,"-3"-16"-20"0,4 0 34 15,3-3-35-15,3 7 1 16,4-7 4-16,4 3 0 16,10-3-10-16,0 9 0 0,1-3 7 15,-1-2 1-15,-7-1-4 16,-3 0 1-16,-8 0-3 16,-6 3 0-16,-4 1-2 15,-7 2 1-15,0 0-1 16,-4 1 0-16,1-1-1 15,-1 4 1-15,-3-1 0 16,3 4 0-16,1 0 0 16,3-1 1-16,0-2-1 47,-1 3 1-47,1-4 0 15,4 1 1-15,6-7-1 0,4 0 1 0,11 7 0 0,3-1 1 16,8 7 0-16,2-3 1 15,-3-1-1-15,-3-2 0 16,-7 3-1 15,-15 2 1-31,-13 11-3 0,-26 8 0 16,-20 4-8-16,-22 6 0 0,-6-3-13 16,-8-3 0-1</inkml:trace>
  <inkml:trace contextRef="#ctx0" brushRef="#br3" timeOffset="-153438.12">27986 9454 16 0,'49'-6'8'0,"-6"9"6"0,-29-3 9 0,7 0-19 15,4-6 1-15,3-1 2 16,4-5 0-16,-1-4-9 16,1-6 1-16,-7 0 8 15,-4 0 0-15,-3 3-1 16,-4 1 0-16,-7-1 0 16,-7-3 0-16,-11-3 0 15,-10-3 1-15,-11 9-3 16,-7 0 0-16,-3 10-2 47,-7 9 1-47,-1 6-1 0,4 3 0 31,4 10-2-31,7 0 1 0,3 6-1 16,11 6 1-16,7 1 0 0,3-1 0 0,8 4-1 0,17-1 1 0,10 4 0 0,8-7 0 15,7-9 1-15,3-13 1 16,8-15-2-16,-4-13 1 15,-8-3 0-15,-2-12 0 16,-12-4-2 31,-6-3 1-16,-7-2-1 0,-8-5 1-15,-6 1-2 0,-8 16 1-16,-7 3 0 0,-6 6 0 0,-8 6-1 0,0 7 1 0,-7 12-1 0,1 10 0 15,-1 8-1-15,4 8 1 0,6 2 0 16,1 16 0 15,14-9 0 16,10-4 1-16,8-6 1 1,10-2 1-17,11-11 0-15,3-5 0 16,4-7 0-1,-1 0 0-15,-2-3 0 16,-1-13 0-16,-7-5-2 16,-3-8 1-16,-8-2-2 0,-3-6 1 0,-10-4-1 0,-4-3 1 0,-11 7-2 0,-3 9 1 15,-4 12-1-15,-6 10 1 0,-5 9-1 0,5 7 1 0,2 3-1 0,1 2 0 16,7 1 1-16,7 6 1 0,7 7 0 0,14 2 0 0,7-3 1 0,11 4 0 0,10-1 0 0,7-2 1 16,4-10-1-16,3-10 1 0,-3-9-1 0,-3-12 1 0,-8 0-1 0,-7-13 0 0,-10-7-1 15,-8-2 1-15,-10 3-1 0,-7-3 0 0,-10 5 0 0,-8 8 0 16,-10 5-1 31,-11 10 0-32,-11 6-7-15,1 13 1 16,0-1-15-16,-4 11 1 0</inkml:trace>
  <inkml:trace contextRef="#ctx0" brushRef="#br3" timeOffset="-151503.72">25188 14293 68 0,'18'18'34'0,"45"-8"-27"0,-38-10 34 0,21 0-40 16,14-6 0-16,11-1-3 15,6 4 1-15,-6-6-7 16,-11 2 0-16,-14 1-11 16,-25 0 1-16</inkml:trace>
  <inkml:trace contextRef="#ctx0" brushRef="#br3" timeOffset="-151020.28">26067 14082 64 0,'14'7'32'0,"11"-14"-32"0,-15 4 51 0,1 3-51 16,3 3 1-16,0 1-4 15,7-1 1-15,4 3-4 16,0-6 1-16,-1 0-13 16,-3-3 0-16</inkml:trace>
  <inkml:trace contextRef="#ctx0" brushRef="#br3" timeOffset="-150566.52">26437 13888 56 0,'0'9'28'0,"7"10"-27"0,-3-12 42 0,6 5-41 0,1 1 0 0,0-1 3 16,3 4 1-16,3-4-7 15,8 4 0-15,0-3 4 16,-1-1 1-16,1-2-2 15,-4-4 1-15,-7 6-3 16,-7 1 0 15,-7 6-1-31,-7 0 0 0,-7 3-1 0,-3-4 0 16,-5-2-1-16,1 0 1 0,-3-1 0 16,2 1 1-16,5 0 1 15,-1 3 0-15,8-1 1 16,2 4 1-16,5 0 0 15,6-3 0-15,12-3-1 16,9-7 0-16,8-6-4 16,7-9 1-16,-4 0-16 15,-7-4 0-15</inkml:trace>
  <inkml:trace contextRef="#ctx0" brushRef="#br3" timeOffset="-149567.35">27979 14123 59 0,'14'32'29'0,"-11"-10"-24"0,1-19 39 16,-4-3-44-16,-4 0 0 15,-6 0 0-15,-8-3 1 16,-6-1-1-16,2 1 1 15,5 3 0-15,-1 3 1 16,0 7-1-16,1 2 0 16,-1 4 0-16,4 3 1 15,3-3-1-15,4 6 0 0,7-1-1 16,7 5 1-16,1-14-1 16,2-3 1-16,8-9 0 15,-1-6 0-15,1-3 0 16,-4-4 0-16,0-6-1 15,-3 7 1-15,-4-4-1 16,-4 1 0-16,-3 2-2 16,-3 0 1-16,-4 4-2 15,-4-3 1-15,1 5 0 16,-1 4 0-16,-3 6 0 16,0 7 0-16,0-1 1 15,0 7 0-15,0-1 1 16,3 7 0-16,4 0 0 15,0 0 0-15,7-6 1 16,3 0 0-16,8-7 0 16,0-6 1-16,3-6 0 0,3-3 0 47,-3-7 0-47,1 1 1 0,-5-4-2 0,-3-3 0 15,-3 0-1-15,-8-3 1 0,1 4-2 0,-4-7 0 16,0-1 0-16,-1 4 1 15,-2 10-1-15,-1-1 1 16,1 1-1-16,-4 2 1 16,-1 4 0-16,1 6 0 15,0 6 0-15,-3 7 1 16,-1 6-1-16,4 3 1 0,3 6-1 31,1 6 1-31,6 1-3 63,4-4 1-63,7-2-5 0,7-17 0 0,4-15-13 31,-7-13 0-31</inkml:trace>
  <inkml:trace contextRef="#ctx0" brushRef="#br3" timeOffset="-148990.84">28427 9532 46 0,'14'4'23'0,"11"33"-19"0,-15-27 27 0,4 15-29 15,0 15 1-15,8 14 3 16,-1 5 0-16,7 29-7 15,7 13 0-15,8 21 5 16,10 22 0-16,-4 10-2 16,-3 18 0-16,-7 10-2 15,-15 6 0-15,-6 0-1 0,-18-6 1 16,-25 3-1-16,-24-9 0 16,-11-10-3-16,-14-12 0 15,3-10-6-15,1-3 1 16,3-19-7-16,0-9 0 15</inkml:trace>
  <inkml:trace contextRef="#ctx0" brushRef="#br3" timeOffset="-148350.47">28247 12458 39 0,'3'32'19'0,"-10"24"-16"16,11-34 29-16,-1 9-30 16,1 4 1-16,-4 2 2 15,-4 1 0-15,-3 0-5 0,-3-1 1 16,-8 1 3-16,1-13 1 16,-5 0-2-16,1 3 1 15,0-3-2-15,0-6 0 16,3-9-1-16,4-4 0 15,4-3-1-15,2-6 0 16,8 3 0-16,8 0 1 16,9 0 0-16,15 3 0 15,10-6 0-15,8 3 0 16,-8-3 1-16,0-4 0 16,-3 1-1-16,-7 0 1 15,-4 0-1 32,-7 3 1 0,-10-4-1-16,-11 1 0 0,-4 0-3-31,-10-1 1 16,-14-2-3-16,-14-10 0 16,-8-3-9-16,4-12 1 0</inkml:trace>
  <inkml:trace contextRef="#ctx0" brushRef="#br3" timeOffset="-147929.06">29171 11179 61 0,'4'12'30'0,"13"-18"-27"0,-10 3 39 0,8-3-42 15,6-1 0-15,3 7 0 16,8 0 1-16,3 7-5 16,1 2 0-16,-5 0-13 15,-9-5 1-15</inkml:trace>
  <inkml:trace contextRef="#ctx0" brushRef="#br3" timeOffset="-147519.96">29686 10780 59 0,'32'35'29'0,"0"-10"-27"0,-22-22 43 15,12 3-45-15,6 1 0 16,7 2 2-16,0 4 1 0,1 2-3 15,-8-2 0-15,0 6 0 16,-10 0 0-16,-4-1-1 16,-7-2 1-16,-11-3-2 15,-3-1 0-15,-7-2 0 16,-4 8 0-16,-3-5 2 16,4-4 0-16,6-2 0 15,4 2 1-15,11 4 0 16,6 2 0-16,11 4 1 15,8 0 0-15,-5 0 1 16,8-1 1-16,3 1-2 16,-3 0 1-1,-7-3-1 1,-22 9 0-16,-17 9-5 0,-18 7 1 0,-28 0-9 0,-31-10 1 16,-22-12-10-1,0-3 1-15</inkml:trace>
  <inkml:trace contextRef="#ctx0" brushRef="#br3" timeOffset="-143037.46">20115 3985 9 0,'4'22'4'0,"3"3"7"0,-3-22 4 15,-1 1-13-15,1 2 0 16,-1 3 1-16,1-6 1 16,-4 4-5-16,3-1 1 15,-3 3 2-15,0 1 1 16,0-1 0-16,0 7 0 15,0 3-1-15,0-1 1 16,0 7-1-16,0-3 1 16,0 0-2-16,0 7 1 0,0-4-1 15,4 6 1 1,-1-6-1-16,1-3 1 0,3 6 0 16,0 1 0-16,-4 5 0 15,4 4 1 1,0-7-1-16,1 10 0 15,-5-7-1-15,4 10 0 0,0 0-1 16,0 3 1-16,4 10-1 16,-1-14 0-16,1 5 0 15,0 5 0-15,-4-6 0 16,0 3 1-16,0 6-1 16,0 1 0-16,3-4 0 15,1 7 0-15,-4-4 0 16,0-2 0 15,0-1 0-31,0 3 1 0,0-2-2 16,0-7 1-16,4 3 0 0,-1 6 0 0,-2-6 0 0,2 1 0 15,1 2 0-15,-1 3 0 16,1-9 0-16,3 10 0 16,-3-1 0-16,-1-9 0 15,1 10 0-15,3-1 0 16,3 7 0 31,1 6 0-32,3 0 0-15,0 0 0 0,1 3 0 0,-5-12 0 0,-3 5 0 0,0 1 1 0,1 3-1 0,-1 10 0 16,0-4 0-16,0 10 0 0,7-4 0 16,0 10 0-16,0-6-1 15,8 9 1 1,-1-3 1 15,0 0 1 0,0-13-1 1,1 10 1-32,-1-3-1 15,7 2 1 1,-3 4-1-16,0 0 1 15,-1-6-3-15,1-4 1 0,-4 4-1 0,0-3 1 0,1-1-1 0,2 1 1 16,1 2 0-16,0-2 0 0,0-1 0 0,-4-2 1 0,4 2-1 0,-4 1 0 16,-3-1 0-16,-1 4 1 0,1-3-1 0,0-10 0 0,-1 3-1 15,1 7 0-15,3 2 1 16,4-2 0-16,0 2-2 0,3-2 1 16,-3 3 1-16,-4-4 0 15,7 7 1 1,4 3 0-1,3-3-2-15,-3-1 1 0,0 4 1 16,3 3 0-16,4 10-1 0,4-1 0 16,-1 1-1-16,0-4 1 15,-3 1 0-15,0 5 0 16,7 4 0-16,3 0 1 16,1-4-2-16,3 10 1 0,0 7 0 15,3-1 0 1,-3 3 0-16,-3-2 0 0,-4 5 0 15,0 1 0-15,3-1 0 16,1-5 0-16,2 2 0 16,1 1 0-16,0-1 0 15,0-9 1-15,-7-6-1 16,0 0 1 15,-7 2 0-15,3-8 0-16,1-4-1 0,6-6 1 0,-6-9-1 15,-1 0 0-15,0 2-1 0,1-2 1 0,-1-13 0 16,1 0 0-16,-4 4 0 16,-4-14 0-16,-3 1 0 15,3 0 0-15,7-4 0 0,1 4 1 16,-4 0-1-16,-1-7 0 16,5 1 0-16,-1-1 0 31,1 4 0-31,-4-10 1 0,-4-9-2 0,-3 3 1 15,-1-4 0-15,12 4 0 16,-4 3 0-16,0 0 0 16,-1 3 0-16,-2-3 0 15,-1-6 0-15,0-6 0 32,4-7 0-32,0 0 0 0,-4 0-1 31,-3-6 1-31,0-3 0 15,-7 0 0-15,0 0-1 0,-1 0 1 32,5-1 0-32,-1 1 0 0,-3 0 0 15,-1-3 0-15,1-1 0 0,0-5 1 0,3-1-1 0,0-2 0 0,1-4 0 16,-1-3 1-16,0-3-1 16,1-4 1-16,-5 1-1 15,-2-3 1-15,-1-1-1 16,-7-2 1-16,0-1-1 15,4-3 0-15,3 1 0 16,-3-1 1 0,-1 0-1 31,5 4 1-47,-8 2-1 62,-4-2 0-62,1 2 0 31,-4 1 1-31,-3 3-1 47,-1 0 1-47,4-1-1 0,-3-2 0 31,3-1 0-31,0 1 0 0,0 0 0 16,0-4 0 0,1 7 0-16,-1 0 0 0,0-1 0 0,0 1 0 15,-3 3-5 1,-1-3 0-16,4-7-10 0,0 4 1 31</inkml:trace>
  <inkml:trace contextRef="#ctx0" brushRef="#br3" timeOffset="-141752.75">25721 15563 29 0,'18'3'14'0,"6"-6"-8"0,-10-1 13 15,-3 1-17-15,0-3 1 0,3-3 1 0,3-4 1 16,5-3-6-16,6 1 1 16,4-4 5-16,3 0 0 15,7-3-1-15,0 0 1 0,-3-6-1 16,4 3 1-16,2-6-2 15,1 2 1-15,0 4-3 16,4-3 1-16,3-3 0 16,6-4 0-1,26-15-1 1,-4-3 1-16,0-4 0 16,-6 1 0-16,-5-1 0 15,-3-2 0 16,0 9 0-31,4 6 0 16,-8-3-2-16,-13-4 1 0,6 4 0 0,4-3 0 0,0-6 0 16,0-4 0-16,3 1-1 15,4-7 1-15,0 3 1 16,-7-3 1-16,-7-3-2 0,-3-15 1 16,-1-1-1-1,4 3 1 16,0 7-1-31,3-3 0 16,8-7-1 0,-1 10 1-16,1-10-1 0,-4 0 1 0,-7-5-1 0,7 5 0 0,7-12-1 0,-4-10 1 15,8-6 0-15,3-3 0 16,4-9-1-16,-8-7 1 16,-6-3 0-16,10 7 0 15,3-14 0-15,4-5 1 0,8-13-1 16,2-3 0-16,-17-22 0 15,15 3 0-15,6-6 0 47,4-19 0-31,3 0-1 0,-7 0 1-16,0-6 0 0,8 9 0 0,3 0 0 0,3-3 0 15,-3-12 0-15,-14-7 0 0,10 10 0 0,4-16 1 0,0-7-1 16,-4 1 0-16,-7-3 0 15,-3 8 0-15,14 5 0 16,-4 5 1-16,0 10-1 16,-3-1 0-16,-18 11 0 15,4-11 0-15,3-2-1 16,-3 0 1 0,-4-10-4-1,-7 19 0 1,-7 22-6-16,-7 9 0 0,-11 13-10 0,-17 19 1 0</inkml:trace>
  <inkml:trace contextRef="#ctx0" brushRef="#br3" timeOffset="-140967.89">32258 6259 37 0,'-4'9'18'0,"1"-9"-10"0,6 6 19 0,-6 7-26 0,-1 9 0 0,-10 3 2 0,-7 9 1 0,-7 10-5 0,-14 10 1 0,-11 21 2 16,-4 6 1-16,1-2-2 15,-1-4 1-15,11-3-5 16,11-9 0-16,7-16-10 15,7-13 1-15,3-21-1 0,8-16 0 16</inkml:trace>
  <inkml:trace contextRef="#ctx0" brushRef="#br3" timeOffset="-140760.15">31902 6356 46 0,'10'41'23'0,"-3"-4"-26"0,-3-27 47 0,-1 5-43 16,4 1 1-16,1 9 0 15,-1 0 0-15,0 3-4 16,0-9 1-16,-4-6-6 16,4-4 1-16,-3-15-8 15,3 0 0-15</inkml:trace>
  <inkml:trace contextRef="#ctx0" brushRef="#br3" timeOffset="-140442.02">32244 6575 60 0,'3'13'30'0,"4"-32"-40"0,-3 13 55 16,3 0-45-16,11 2 1 16,3-5-1-16,4 0 1 15,-1 5-6-15,-3 4 0 16,-3 0-11-16,-4 7 1 15</inkml:trace>
  <inkml:trace contextRef="#ctx0" brushRef="#br3" timeOffset="-140207.62">32219 6754 52 0,'7'25'26'0,"11"-15"-27"0,-18-10 38 0,10-4-37 0,8 1 0 0,7 0-6 0,3 0 1 0,4-3-6 0,0-4 1 0,-1-2-4 0,1 2 0 0</inkml:trace>
  <inkml:trace contextRef="#ctx0" brushRef="#br3" timeOffset="-140033.68">32844 6597 47 0,'-14'10'23'0,"-4"21"-25"0,14-28 46 16,-6 7-43-16,-8 8 1 15,-3 8 0-15,-7 5 0 0,0-3-4 16,-1 7 1 0,5 2-5-16,2-5 1 0,8-10-10 15,7-13 1-15</inkml:trace>
  <inkml:trace contextRef="#ctx0" brushRef="#br3" timeOffset="-139811.75">32713 6579 49 0,'21'59'24'0,"0"-9"-24"0,-14-28 39 0,1 0-39 16,-1 10 1-16,-4-1-1 15,1 0 0-15,-1 4-3 16,1-10 0-16,-4-3-3 15,3-13 0-15,1-6-9 0,3-18 1 16</inkml:trace>
  <inkml:trace contextRef="#ctx0" brushRef="#br3" timeOffset="-139440.72">32992 6230 52 0,'0'26'26'0,"7"-23"-25"0,-7-3 46 0,3 0-45 16,4-3 1-16,4-1 2 15,7-2 1-15,3 3-7 16,7 3 0-16,-3 0 3 15,-1 3 1-15,-6 3-3 16,-4-2 1-16,-7 2-3 16,-10 0 1-16,-4-6-2 15,-7 3 0-15,-1 0 0 16,-2-3 1-16,3 10 0 16,0 2 1-16,3 4 0 15,4-3 0-15,3 2 1 16,4 1 0-16,4-4 0 15,7-2 1-15,3-4-2 16,7-3 1 0,3 4-5-16,-2-4 0 0,-1-3-11 0,-4-3 0 15</inkml:trace>
  <inkml:trace contextRef="#ctx0" brushRef="#br3" timeOffset="-139166.21">33027 6767 60 0,'-7'40'30'15,"21"-33"-36"-15,-7-7 50 0,4 0-45 16,6 0 1-16,5 0-2 16,2-3 1-16,4-1-5 15,-3-2 1-15,-4-3-11 16,-7-4 1-16</inkml:trace>
  <inkml:trace contextRef="#ctx0" brushRef="#br3" timeOffset="-138600.3">33341 6431 44 0,'7'16'22'0,"0"-1"-12"0,-7-8 30 0,11-4-38 16,-4 3 1-16,3-3 1 16,4 4 1-16,4-1-6 15,0 3 0-15,3-2 5 16,4 2 0-16,-1 0-2 15,1 1 0-15,3 2-1 16,0-2 1-16,-6-1-2 16,-5-6 0-16,-3 4-2 15,-7 5 1-15,-10-3 0 16,-4-2 0-16,-7 2-1 16,-4-6 1-16,-7 4 0 15,-3-1 1-15,0 0 0 16,3 0 1-16,4 4-1 15,0-1 0-15,10 1 0 16,4-1 1-16,7 4 0 16,11 2 0-16,3 7 0 15,7-3 0-15,4 0 0 16,0-4 0 15,3 4-1-31,-7 3 0 16,-10 3-1-16,-15 4 0 0,-14 8-1 0,-24 7 1 0,-4 9-2 0,-24-12 1 15,-15-3-15-15,-17-13 1 16</inkml:trace>
  <inkml:trace contextRef="#ctx0" brushRef="#br3" timeOffset="-133450.68">11695 5672 42 0,'0'16'21'0,"-4"3"-10"0,4-19 21 15,4 0-29-15,-1 3 0 16,1 0 1-16,3 0 0 15,0 3-5-15,0-2 0 16,0 5 4-16,3 4 0 0,1 5-1 16,-4-5 0-16,0-1 0 15,0-2 0-15,-3-1 0 16,-1 1 0-16,1-10 1 16,3-10 0-16,0-9 0 15,3-6 0-15,5-19 0 16,-1 4 0-16,3-23-2 15,19-22 0-15,20-9-7 16,18-22 0-16,11 13-14 16,10-10 1-16</inkml:trace>
  <inkml:trace contextRef="#ctx0" brushRef="#br3" timeOffset="-127934.66">2166 5860 42 0,'28'0'21'0,"1"-9"-16"15,-8 3 22-15,17-1-25 16,12-2 0-16,13 0 1 16,26-7 1-16,20 3-5 15,0-9 0-15,18-3 2 16,4-3 1-16,3-3-5 15,-11 3 0-15,-31-7-7 16,-4 10 1-16,-17 0-4 0,-22 9 0 16</inkml:trace>
  <inkml:trace contextRef="#ctx0" brushRef="#br3" timeOffset="-127084.02">2325 10113 20 0,'-11'22'10'0,"4"-10"-5"16,7-9 11-16,0 0-13 15,-3 0 0-15,3 1 4 16,0-1 0-16,3 3-8 15,11 0 1-15,7 4 7 16,11-4 0-16,11 0-1 16,31 4 1-16,17-4-1 15,29-3 0-15,28-3-2 0,36-6 1 16,21-4-2-16,27-2 0 16,15-4-2 15,14-6 0-31,7-6-2 0,-6 0 0 0,-30 6-2 0,-27 6 0 15,-29 7-6-15,-27 9 1 16,-30 3-8-16,-30 6 1 16</inkml:trace>
  <inkml:trace contextRef="#ctx0" brushRef="#br3" timeOffset="-126271.85">2233 14697 46 0,'11'16'23'0,"27"-1"-18"0,-23-15 37 16,20 0-39-16,7-6 1 15,29-3 1-15,35-1 1 16,28-2-8-16,31-1 1 15,26 1 4-15,28 5 1 16,10-5-4-16,0 3 1 16,8-1-2-16,-36-2 1 15,-21 5-3-15,-18 4 0 16,-24 3-7-16,-29 0 0 16,-21-6-7-16,-21-7 0 0</inkml:trace>
  <inkml:trace contextRef="#ctx0" brushRef="#br3" timeOffset="-125341.89">4258 10649 37 0,'0'3'18'0,"7"0"-14"16,4-3 25-16,-8-3-25 15,15 0 1-15,3-7 1 16,14-2 1-16,25-4-10 16,11 0 1-16,6-9 5 15,15 7 0-15,0-1-6 16,0 0 1-16,-8 6-8 15,-24 4 1-15,-10 3-5 16,-29-1 0-16</inkml:trace>
  <inkml:trace contextRef="#ctx0" brushRef="#br3" timeOffset="-125086.39">4364 10777 39 0,'-7'25'19'0,"14"-28"-16"0,-4 0 34 15,4-3-33-15,4 3 0 16,17-7 3-16,4 1 0 0,7 0-9 16,10 2 0-1,-6-2 6-15,-1-1 0 0,4 4-5 16,-15-3 0-16,-2 3-8 15,-1 2 1-15,-14 1-8 16,-3-3 1-16</inkml:trace>
  <inkml:trace contextRef="#ctx0" brushRef="#br3" timeOffset="-124891.09">4434 10909 57 0,'50'3'28'0,"59"-6"-35"15,-98 0 50-15,28-6-44 16,10 2 1-16,0 4-8 16,-6 0 0-16,-5 3-3 0,-6-3 0 15</inkml:trace>
  <inkml:trace contextRef="#ctx0" brushRef="#br3" timeOffset="-123943.53">4046 14995 31 0,'-7'3'15'0,"43"-9"-3"0,-26 3 15 15,11-7-24-15,1-2 0 16,16-4 2-16,5-3 0 15,6 0-7-15,7-2 1 0,4 2 0 16,0 3 1-16,-10 3-12 16,-11-2 0-16</inkml:trace>
  <inkml:trace contextRef="#ctx0" brushRef="#br3" timeOffset="-123704.84">3806 15196 35 0,'4'9'17'0,"35"-15"-11"16,-29 6 20-16,12-3-24 15,16-4 1-15,8 4 0 16,-3-3 0-16,6-3-5 0,0-1 1 15,-6 4-1-15,-5 0 0 16,-6-1-10-16,-4 1 1 16</inkml:trace>
  <inkml:trace contextRef="#ctx0" brushRef="#br3" timeOffset="-123479.83">3955 15290 43 0,'42'6'21'0,"57"-6"-17"0,-71-3 34 0,14-3-38 16,8-1 1-16,-1-2 0 15,0 0 0-15,-10-4-5 16,-3 4 0-16,-8 5-9 15,-18 1 0-15</inkml:trace>
  <inkml:trace contextRef="#ctx0" brushRef="#br3" timeOffset="-119848.2">10149 3857 25 0,'-21'22'12'0,"7"-22"-1"0,11 3 12 15,-1 6-22-15,1 1 0 0,3-7 3 16,-4 3 1-16,4-3-3 16,4 0 0-16,6-6 3 15,8-6 0-15,10-4 0 16,18-6 1-16,21-6-2 16,-18 6 0-16,89-6-2 15,28 0 0-15,17 3 0 16,29-3 0-16,7 3-1 15,24-3 1-15,-3 9-1 16,14-12 1-16,-7 13-2 16,3-4 1-16,1 9-1 15,-8-2 0-15,1 2-1 16,-12-2 1-16,-9 2 0 16,-5 1 0-16,-27-3-2 0,-25 2 1 15,-25 4-4-15,-28 0 1 16,-32 6-10-16,-35 0 0 15,-39 6-2-15,-28 0 0 16</inkml:trace>
  <inkml:trace contextRef="#ctx0" brushRef="#br3" timeOffset="-119488.39">10806 4220 55 0,'77'-15'27'0,"124"-4"-32"16,-130 6 55-16,45-12-48 16,39 3 0-16,43-6 1 15,28-10 0-15,31-2-4 16,8-1 0-16,10 6 2 0,-21 1 0 16,4-4-3-16,-29-2 0 15,-7 11-6-15,-24 11 1 16,-18 8-11-16,-43 1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4:05:10.78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2671 14340 56 0,'-8'6'28'0,"8"-6"-18"0,0 0 29 16,0 3-36-16,0-3 0 16,8 3 2-16,-8 0 0 15,3-3-7-15,8 3 1 16,-1-3 2-16,4 0 1 15,-3 0-5-15,0-6 1 0,-11 0-5 16,0-7 0-16,-11 1-10 16,-14-4 1-16,1-6-2 15,6 0 0-15</inkml:trace>
  <inkml:trace contextRef="#ctx0" brushRef="#br1" timeOffset="5534.76">3768 5472 58 0,'0'62'29'0,"0"-52"-22"0,0-10 29 0,0-3-33 15,-7-4 1-15,3-18 1 16,4-12 0-16,0-32-7 16,0-10 1-16,0-5 4 15,0-14 0-15,0-8-2 16,11 5 0-16,6-2-1 15,-3 9 0-15,15 6-1 16,-1 13 1-16,4 9-1 16,6 13 0-16,-9 15-2 15,2 13 0-15,-9 19-3 16,-5 9 1-16,-6 12-11 16,-11 20 1-16,-21 15-3 15,3 3 1-15</inkml:trace>
  <inkml:trace contextRef="#ctx0" brushRef="#br1" timeOffset="5731.95">3468 5287 67 0,'10'15'33'0,"22"-8"-38"0,-14-14 67 15,3-2-61-15,0-4 0 16,18-6-1-16,10 4 1 15,1-1-6-15,-8 4 1 16,4 2-9-16,-4 1 1 16,-3-1-8-16,0 1 0 0</inkml:trace>
  <inkml:trace contextRef="#ctx0" brushRef="#br1" timeOffset="5988.91">4325 5076 54 0,'0'7'27'0,"-11"-1"-31"16,4 0 45-16,4 4-41 16,-15 2 1-16,8 10 1 15,-11 16 0-15,-1 3-3 16,8 2 1-16,4 8 1 15,6 2 0-15,4-19-3 16,11-8 0-16,-1-1-7 0,19-16 0 16,-5-15-7-16,11-4 0 15</inkml:trace>
  <inkml:trace contextRef="#ctx0" brushRef="#br1" timeOffset="6183.79">4695 5033 54 0,'8'28'27'0,"-16"25"-30"0,5-40 49 16,-8 15-46-16,-6 6 0 0,-4 10 0 15,-4 0 0-15,0 9 0 16,-3-5 0-16,7-14-3 16,3-3 1-16,4-2-9 15,7-20 1-15,0-6-5 16,7-15 0-16</inkml:trace>
  <inkml:trace contextRef="#ctx0" brushRef="#br1" timeOffset="6361.82">4505 5127 46 0,'21'34'23'0,"14"4"-22"15,-24-19 40-15,0 6-39 16,3 3 0-16,7 3 0 15,4 4 0-15,-11 2-5 16,3-8 1-16,-6-1-3 0,7-6 0 16,3-16-10-16,-4-15 1 15</inkml:trace>
  <inkml:trace contextRef="#ctx0" brushRef="#br1" timeOffset="6585.46">4882 5164 60 0,'32'50'30'0,"7"32"-33"0,-32-66 54 0,4 9-51 15,-1 6 0-15,-10 7-1 16,0-13 1-16,0 3-4 15,-10 0 0-15,-1 0-13 16,-3-15 0-16</inkml:trace>
  <inkml:trace contextRef="#ctx0" brushRef="#br1" timeOffset="7037.99">5652 5155 59 0,'-4'0'29'0,"4"3"-20"0,0-3 43 0,11 0-49 16,3 0 0-16,10-6 2 15,8-1 0-15,10-2-9 16,4 0 1-16,4 6-1 16,-4 3 1-16,-11 3-17 15,-7-3 0-15</inkml:trace>
  <inkml:trace contextRef="#ctx0" brushRef="#br1" timeOffset="7218.74">5736 5384 52 0,'7'34'26'0,"21"-15"-16"0,-10-13 32 15,-7-6-41-15,17 0 0 16,21-6-5-16,4-3 0 15,7-1-9-15,7-2 1 16,-14-7-4-16,7-3 0 16</inkml:trace>
  <inkml:trace contextRef="#ctx0" brushRef="#br1" timeOffset="7443.98">6904 5152 50 0,'-25'72'25'16,"-52"34"-30"-16,59-71 46 0,-3 3-40 15,3-7 0-15,-3-3-7 16,0-3 1-16,10-9-7 15,8-10 1-15</inkml:trace>
  <inkml:trace contextRef="#ctx0" brushRef="#br1" timeOffset="7638.95">6784 5089 60 0,'42'63'30'0,"1"43"-33"0,-33-81 50 16,8-3-48-16,7 10 0 16,-4-1-9-16,3-6 0 15,-6-6-1-15,0-19 0 16</inkml:trace>
  <inkml:trace contextRef="#ctx0" brushRef="#br1" timeOffset="8011.53">7274 4343 65 0,'32'31'32'0,"28"0"-28"15,-42-31 54-15,3 0-58 16,11 0 1-16,10 4 0 16,4-4 1-16,-7-10-3 0,-11 4 1 15,-7 0-1 1,-10 9 1-16,-11 0-1 0,-15 13 1 16,-6 12-2-16,4 6 1 15,-8-2 0-15,4 8 1 16,0-2 1-16,3 0 0 15,7 2 1-15,8-15 1 16,6 4 1-16,15-17 1 16,14 1-3-16,17-13 0 15,22-3-11-15,13 3 1 0,5 0-14 16,20 28 1-16</inkml:trace>
  <inkml:trace contextRef="#ctx0" brushRef="#br1" timeOffset="11478.63">17646 2919 46 0,'0'19'23'0,"25"-3"-13"0,-15-7 24 15,4 10-31-15,0-4 1 16,4 14 1-16,0-1 0 16,-1 6-5-16,1-2 0 15,-4 2 4-15,0-6 1 16,0-6-2-16,0-6 0 16,-3 3-1-16,3-7 1 15,0-5-2-15,-3-17 0 16,-1-18-1-16,1-3 1 15,3-13-2-15,7 0 0 16,0 3-5-16,8 0 1 0,6 4-14 16,0-7 0-16</inkml:trace>
  <inkml:trace contextRef="#ctx0" brushRef="#br1" timeOffset="11678.2">18284 2988 56 0,'-10'63'28'0,"-1"3"-30"15,11-51 40-15,0 7-40 16,4 3 1-16,-4-9-7 16,0-13 0-16,0-6 2 15,0-19 0-15,0-9-9 16,0-10 0-16</inkml:trace>
  <inkml:trace contextRef="#ctx0" brushRef="#br1" timeOffset="12172.43">18754 3004 28 0,'14'-16'14'0,"3"0"1"0,-10 16 20 0,1-6-30 0,-5 3 1 0,1 6 2 15,-4 3 0-15,-4 4-12 16,-3-7 1-16,-7 6 6 15,-4 7 1-15,-3 3-4 16,-4 3 1-16,4-3-3 16,0 3 1-16,3-4-1 15,4-2 1-15,4 0-1 16,3-13 0-16,7-3 0 16,7 0 1-16,7-3 0 15,3-7 0-15,1 1 0 16,-4-1 0-16,4-2-2 15,0 3 1-15,-1-4 0 0,1 4 0 16,3 5 0-16,0 1 1 16,0 6 3-16,4 4 0 15,0 8 2-15,-1-2 0 16,1 6 0-16,3 3 0 16,1 3-5-16,2-3 1 15,1-16-14-15,3-12 0 16</inkml:trace>
  <inkml:trace contextRef="#ctx0" brushRef="#br1" timeOffset="12608.08">21325 2377 56 0,'-14'34'28'0,"4"44"-28"0,3-59 45 16,3 25-45-16,-6 9 0 15,3 10 0-15,3 19 1 16,-3-1-2-16,3-12 1 15,1-12-5-15,3-17 0 16,7-21-10-16,7-19 0 16,-3-28-1-16,-1-13 0 15</inkml:trace>
  <inkml:trace contextRef="#ctx0" brushRef="#br1" timeOffset="12877.84">21135 2386 50 0,'25'6'25'0,"20"4"-24"16,-30-17 50-16,13 4-46 15,14-3 1-15,18 6 2 16,14 6 1-16,11 4-11 16,-18 8 0-16,-4 11 6 15,-13 2 1-15,-11 10-4 16,-11 9 0-16,-18-6-5 15,-10 19 1-15,-21-1-5 16,-21 1 1-16,-7 0-4 16,-11-10 0-16,3-6-7 15,11-6 1-15,4-10 0 32,14-3 1-32</inkml:trace>
  <inkml:trace contextRef="#ctx0" brushRef="#br1" timeOffset="13207.33">21791 3016 58 0,'4'10'29'0,"31"-17"-36"0,-17-5 62 0,-1-1-54 15,4 4 0-15,1-4 0 16,-8-5 0-16,0 2-2 15,-4 0 0-15,-17 4 0 16,-7-4 1-16,-7 10-3 16,3 6 0-16,-3 6-1 15,-4 3 0-15,1 16 0 16,3 4 1-16,3 8 0 16,7-2 0-16,11-1 3 15,7 4 0-15,4-7-1 16,10-9 1-16,7-6-6 15,8-10 0-15,6-18-8 16,4-10 0-16</inkml:trace>
  <inkml:trace contextRef="#ctx0" brushRef="#br1" timeOffset="13477.53">22341 2765 47 0,'4'4'23'0,"-11"-14"-23"0,3 23 40 16,-6 9-41-16,-8 0 1 15,-3 0-1-15,-7-1 0 16,-4 5-2-16,4 2 1 16,3-3-1-16,7 0 0 15,8 0 1-15,6-6 1 16,11-7 2-16,8-5 1 16,6 2 2-16,0 0 1 0,0-5 0 15,-3 2 0-15,-8 3-2 16,-3 7 0-16,-7 3-6 15,-7-4 1-15,-3 7-8 16,-4 3 1-16,-1-18-7 16,1-1 1-16</inkml:trace>
  <inkml:trace contextRef="#ctx0" brushRef="#br1" timeOffset="14048.4">22521 3035 54 0,'4'63'27'0,"3"-29"-32"0,-7-24 51 16,-4 2-47-16,4 1 1 15,-3-1 0-15,3-2 1 16,-4-4-1-16,1-12 1 15,3-1-1-15,3-2 0 16,8-4-2-16,0-2 1 16,3-7-3-16,0 0 1 15,0 3-2-15,0 7 1 16,0 2 0-16,-3 7 0 16,-1 6 1-16,-3 3 1 0,-3 7 2 15,-1-4 0-15,1 1 0 16,-1 2 1-16,1 1-1 15,-1-4 1-15,5-6-1 16,-1 4 1-16,3-7-2 16,4 0 1-16,0-10 0 15,0 4 0 17,1-3-1-32,-1-4 1 0,0 1 0 0,0-1 0 0,0-3 0 15,0 4 1 1,4 5-1-1,-4 1 0-15,-4 6 0 16,1 13 0-16,0 2 0 16,-4 7 0-16,3-6 0 15,-3 12 1-15,4 0-2 16,-4-2 1-16,4 2-2 0,-1-19 0 16,4-9-9-16,0-6 1 15,4-7-2-15,7-5 1 16</inkml:trace>
  <inkml:trace contextRef="#ctx0" brushRef="#br1" timeOffset="14342.94">23326 2938 52 0,'21'-3'26'0,"-7"25"-33"0,-14-22 55 0,0 0-49 15,-4 0 0-15,-6 6-1 16,-8-3 1-16,-6 13 2 15,-5-1 0-15,1 14-3 16,3-4 1-16,4 12-1 16,0-2 0-16,7-4 0 15,3-6 0-15,8 0 0 16,10-15 1-16,11 5 2 16,13-15 0-16,5-15 2 15,-1-10 0 1,-3-4-1-16,-4 1 0 0,-7-16-10 15,-3 10 1-15,-15-4-8 16,4 4 1 0</inkml:trace>
  <inkml:trace contextRef="#ctx0" brushRef="#br1" timeOffset="14679.39">23869 2922 46 0,'-14'16'23'0,"-28"-22"-27"0,27 6 38 16,-6-4-35-16,-3 4 0 16,-1 7-2-16,4-1 0 15,3 0 3-15,4 1 1 0,3 5 0 16,8-3 1-16,6-2 2 15,8-4 0-15,14 3 1 16,10 0 1-16,4 4-1 16,0-1 1-16,-8 10-4 15,-6-3 1-15,-11 3-3 16,-7 9 0-16,-10 6-3 16,-15 4 0-16,-10-19-6 15,-8 6 0-15,-2-6-7 16,-5-4 0-1</inkml:trace>
  <inkml:trace contextRef="#ctx0" brushRef="#br1" timeOffset="14965.49">24342 3355 46 0,'24'31'23'0,"-13"4"-31"0,-11-29 37 0,-7-3-51 0,-7-3 0 0</inkml:trace>
  <inkml:trace contextRef="#ctx0" brushRef="#br1" timeOffset="16809.09">25792 1812 52 0,'0'10'26'0,"-36"-1"-17"16,22-9 26-16,-7 25-35 0,-11 6 1 15,-14 23 0-15,-10 12 1 16,-8 24-2-16,-10 26 0 16,7 26 1-16,0 21 1 15,14 9-1-15,15 4 1 16,9-16-1-16,12-19 0 16,17-22-1-16,10-22 0 15,8-15-5-15,3-23 1 16,4-15-13-16,3-22 0 15</inkml:trace>
  <inkml:trace contextRef="#ctx0" brushRef="#br1" timeOffset="17334.82">25887 2580 37 0,'-4'29'18'0,"-13"30"-9"15,10-46 19-15,-4 15-27 16,-3 16 1-16,-4 6 3 16,1 13 1-16,6-1-6 0,0 1 1 15,11-3 3-15,0-10 1 16,4-9-1-16,0-23 0 16,-1-8-2-16,-3-10 0 15,-11-10-3-15,-6 1 1 16,-8-16-4-16,-3 0 0 15,-11-3-2-15,-3-1 0 16,-8 1 0-16,5 9 0 0,6 4 1 16,11 8 1-16,6 14 7 15,8-7 0-15,32 15 5 16,21 4 1-16,7-9 2 16,24-1 1-16,15-9-2 15,14-16 1-15,-8-2-8 16,-6-1 1-16,-7-6-13 15,-15 0 0-15,-14-4-12 16,-10 7 0-16</inkml:trace>
  <inkml:trace contextRef="#ctx0" brushRef="#br1" timeOffset="17967.7">27047 3066 59 0,'0'51'29'0,"0"21"-27"15,4-47 45-15,0-3-43 16,3 3 0-16,3 3 1 16,1-3 1-16,3-9-8 15,7-10 0-15,0-9 4 16,0-6 1-16,-3 5-4 15,0-2 1-15,-4-3-4 16,-4 2 0-16,1 4-1 0,0 6 0 16,-4 4-1-16,0 2 0 15,0 7 2-15,0-4 0 16,0 4 2-16,-4 0 0 16,4-7 2-16,4 1 1 15,3-10 1-15,0-10 1 16,0 1-1-16,-3-1 1 15,-1-8-5-15,1-14 1 16,0 1-14-16,-1-10 0 16</inkml:trace>
  <inkml:trace contextRef="#ctx0" brushRef="#br1" timeOffset="18297.05">27587 3364 49 0,'-3'10'24'0,"-1"-20"-19"15,4 1 32-15,0 0-37 16,0-7 0-16,0-3 1 15,0-15 0-15,0-4-1 16,4 13 0-16,-1 0 1 16,4 9 1-16,4 7 0 0,-1 5 0 15,8-2-1-15,3 6 0 16,4 0-4-16,3 0 0 16,0 0-7-16,-3-3 1 15,3 3-7-15,-3-9 0 16</inkml:trace>
  <inkml:trace contextRef="#ctx0" brushRef="#br1" timeOffset="18505.96">27986 3126 44 0,'3'25'22'0,"19"13"-16"0,-22-23 37 0,0-5-43 16,-4 2 1-16,1 1-1 15,-1 6 1-15,0-10-4 16,1 1 1-16,-1-7-4 16,1 6 1-16,3-9-6 15,0-12 0-15,0-7-4 16,0-13 1-16</inkml:trace>
  <inkml:trace contextRef="#ctx0" brushRef="#br1" timeOffset="18837.64">28067 2342 25 0,'18'-31'12'0,"24"-48"-1"0,-24 70 19 16,6-7-29-16,5-9 0 15,-1 3 0-15,0-6 0 16,-3 6-2-16,-4 9 1 15,-4-2 1-15,1 12 0 16,-4 6-1-16,-3 12 1 16,-4-2-1-16,3 18 0 15,-2 13-1-15,-8 22 0 0,0 16 0 16,0 15 0 0,0 13 2-16,0-4 0 0,-4-2 0 15,4-26 1-15,4-6-2 16,-1-25 0-16,1-9-4 15,-1-13 0-15,1-16-8 16,-4-9 1-16</inkml:trace>
  <inkml:trace contextRef="#ctx0" brushRef="#br1" timeOffset="19033.6">28212 2957 44 0,'14'47'22'0,"14"-7"-12"15,-17-33 40-15,3 2-46 16,7-3 0-16,0-2 0 16,4-1 1-16,3 3-9 15,4-6 0-15,-1 0 1 0,1 0 1 16,-4 0-10-16,-6 0 1 16,-5-9-7-16,-3 2 1 15</inkml:trace>
  <inkml:trace contextRef="#ctx0" brushRef="#br1" timeOffset="19286.62">28593 3066 37 0,'24'26'18'0,"19"-20"-5"0,-29-6 27 15,10-6-38-15,1 2 1 0,0-11-1 16,-4 2 1-16,-3 1-5 16,-4-10 1-16,-7 3 1 15,-11 3 1-15,-6 7-2 16,-8-7 1-16,-3 13 0 15,-4 15 0-15,4 7 0 16,3 6 0-16,8 10 1 16,3 12 1-16,10-3-1 15,8-10 1-15,10-5-2 16,11-11 1-16,3 4-7 16,0-19 1-16,-6-6-10 15,-5-16 0-15</inkml:trace>
  <inkml:trace contextRef="#ctx0" brushRef="#br1" timeOffset="19622.47">29598 3198 55 0,'0'53'27'0,"0"1"-30"0,4-48 44 0,-4-6-45 16,0 0 0-16,0 0-13 16,3-9 1-16,-3-13 11 15,0-16 1-15</inkml:trace>
  <inkml:trace contextRef="#ctx0" brushRef="#br1" timeOffset="19768.43">29524 2775 39 0,'25'28'19'0,"28"-3"-24"15,-36-15 30-15,1 2-32 16,7 7 0-16,3-7-13 16,0-2 1-16</inkml:trace>
  <inkml:trace contextRef="#ctx0" brushRef="#br1" timeOffset="20067.57">29870 3170 19 0,'10'-19'9'0,"8"3"-8"0,-15 7 9 0,5-4-11 15,-1-2 1-15,0-1 3 16,0 4 0-16,3 2 0 15,1 7 0-15,-1 0 3 16,5 9 1-16,-1 0 2 16,-4 10 0-16,1 3-1 15,3 12 0-15,7-3-3 16,0 1 1-16,0-1-4 16,1-3 1-16,2 0-10 15,-3-12 1-15,-3-7-9 16,0-9 1-1</inkml:trace>
  <inkml:trace contextRef="#ctx0" brushRef="#br1" timeOffset="20518.43">30787 3070 46 0,'-32'50'23'15,"18"-16"-13"-15,14-24 37 0,0-1-44 16,4-3 0-16,3-3 2 16,3-3 1-16,4-6-8 15,8 0 0-15,-1-4 3 16,7-8 1-16,4-7-3 16,-1 0 1-16,1 3-3 15,0 0 1-15,-7 3 0 16,-8 6 0-16,1 7 0 15,-4 6 1-15,-3 9-1 16,-4 7 1-16,0 3-1 16,3 6 1-16,1-6-4 15,-1 6 0-15,1-3-9 16,0-3 0-16,-1-1-1 16,1-5 0-16</inkml:trace>
  <inkml:trace contextRef="#ctx0" brushRef="#br1" timeOffset="20772.06">31380 3101 42 0,'14'0'21'0,"0"-3"-16"0,-14 3 41 15,3-6-46-15,-3 2 1 16,0-5-1-16,-7 9 1 16,-3 0-1-16,-11 0 0 0,-4 9 0 15,-3 4 1-15,-1 6-3 16,1 12 1-16,7-3-2 15,3-3 0-15,11-3-1 16,7 0 1-16,11-12-2 16,10-1 1-16,7 1 0 15,8-29 1-15,-1-6-2 16,0-4 1-16,0-24-7 16,-3 0 1-16</inkml:trace>
  <inkml:trace contextRef="#ctx0" brushRef="#br1" timeOffset="20999.03">31679 2123 57 0,'11'47'28'0,"-11"62"-38"0,0-77 54 0,-3 21-44 16,3 38 0-16,-4 0 0 0,0 12 0 15,1 10-1-15,3-6 1 16,0-19-6-16,0-19 1 16,0-38-8-16,0-22 1 15,3-24-3-15,-6-17 1 16</inkml:trace>
  <inkml:trace contextRef="#ctx0" brushRef="#br1" timeOffset="21178.23">31503 2652 53 0,'35'69'26'0,"25"-37"-31"16,-42-20 54-16,0 7-47 15,-1-9 0-15,15-1 0 16,10-6 0-16,4-6-6 16,0-3 1-16,-4-4-7 15,-6 1 1-15,-8 6-7 16,-3-7 0-16</inkml:trace>
  <inkml:trace contextRef="#ctx0" brushRef="#br1" timeOffset="22228.3">31881 3117 48 0,'31'25'24'0,"8"-25"-11"15,-18 0 25-15,0-7-36 16,1 4 1-16,-1-9 0 15,0 2 1-15,-7-2-6 0,-3 2 0 16,-4-8 3-16,-11-1 0 16,-6 3-3-16,-5-3 0 15,-6 4-2-15,-3 8 1 16,-8 14-2-16,-3 8 1 16,6 7 1-16,5 6 0 15,6 7 1-15,7 15 1 16,8-19 1-16,10 4 0 0,4-4-1 15,10 1 0-15,7-14-10 16,14-5 0-16,-3-13-3 16,-4-9 1-16</inkml:trace>
  <inkml:trace contextRef="#ctx0" brushRef="#br1" timeOffset="22515.58">32339 2847 44 0,'-3'0'22'0,"-11"31"-21"15,10-18 42-15,-7 6-42 16,1-1 0-16,-1 8-1 16,-3 5 1-16,-4-6-2 15,1 0 0-15,-1-3 1 16,4 0 1-16,7-3-1 16,7-4 1-16,7-2 1 15,4 3 0-15,6-13 2 16,12 6 0-16,2 1 0 15,1-1 1-15,-4 0-2 0,-7 7 1 16,-6 6-3-16,-15-3 1 16,-11 9-5-16,-10 0 0 15,-4-3-8-15,-3-3 1 16,-7-12-9-16,-1-7 1 16</inkml:trace>
  <inkml:trace contextRef="#ctx0" brushRef="#br1" timeOffset="22858.1">32614 2088 55 0,'29'75'27'0,"31"73"-25"16,-43-104 46-16,4 28-43 16,22 0 0-16,6-16 2 15,7 16 0-15,1 1-9 16,-4 5 1-16,-14 10 4 15,-18 0 1-15,-21 21-5 16,-25 1 0-16,-28 6-13 0,-10-6 1 16,-11-10-8-16,10-9 1 15</inkml:trace>
  <inkml:trace contextRef="#ctx0" brushRef="#br1" timeOffset="25068.1">1873 7341 49 0,'11'21'24'0,"10"-11"-13"16,-21-4 24-16,4 10-33 15,3 3 0-15,-7 6 0 16,0 3 0-16,0 3-3 16,0 10 0-16,0 9-1 15,-7 7 0-15,3-1-8 16,-3-6 0-16,3-18-6 15,-13-14 1-15</inkml:trace>
  <inkml:trace contextRef="#ctx0" brushRef="#br1" timeOffset="25548.77">2223 7206 59 0,'10'-13'29'0,"1"-9"-32"0,-11 13 55 16,0-4-50-16,-7-2 1 0,3-1 0 16,-3 3 1-16,-7-2-6 15,-11 5 1-15,1 4 3 16,-15 6 1-16,0 6-4 15,-3 10 1-15,-8 9-3 16,-6 6 1-16,-4 7-2 16,7 6 1-16,-7 6-3 15,11 7 1-15,3 2 0 16,14 16 1-16,14 7 1 16,15 6 0-16,6 3 1 15,15-10 0-15,10-12 2 16,14-16 0-16,15-15 1 15,3-22 0-15,32-23 1 16,6-18 1-16,15-18 0 16,-17-14 0-16,-15-6-1 15,-11-9 1-15,-10 0-2 16,-21 0 1-16,-21 0-4 0,-15 6 0 16,-13-3-10-16,-29 6 1 15,-4 10-5-15,-6 12 0 16</inkml:trace>
  <inkml:trace contextRef="#ctx0" brushRef="#br1" timeOffset="33611.42">3588 7830 49 0,'0'12'24'0,"10"-12"-11"0,1 0 24 16,-11 0-36-16,0-6 1 16,11 0 0-16,6-4 1 15,-3 1-3-15,11-1 0 0,7 1 2 16,-4 0 0-16,4 6 0 15,-4-4 0 1,4 7-2 0,-15 7 1-16,-6 5-2 15,-11 7 0-15,0 3-1 16,-7 3 1-16,-7 3-3 16,0-3 1-16,-1 3 0 15,-2-6 0-15,6 3 1 16,1-6 0-16,3-3 1 15,3 3 0-15,4-4 1 16,11 1 1-16,-1-3 0 16,8-4 1-16,3 1-1 15,7-1 1-15,4 3-1 16,-4-2 1-16,-7-1 0 16,-6 4 0-16,-1 6-1 15,-11 9 0-15,-6-3-2 0,-15 6 1 16,0 4-2-16,-3 2 0 15,-11 1-5-15,4-7 0 16,0-2-9-16,3-1 1 16,8-3-1-16,6-3 0 15</inkml:trace>
  <inkml:trace contextRef="#ctx0" brushRef="#br1" timeOffset="34066.94">4265 8460 55 0,'4'25'27'0,"-8"-19"-34"16,4-9 59-16,0-3-50 16,-10-10 0-16,-1-12 3 15,0-3 0-15,-6-19-6 16,6-13 0-16,1-9 3 15,-1-4 1-15,0-5-1 0,8 2 0 16,-1 1-1-16,4 3 0 16,7 3 0-16,7-4 0 15,4 14-1-15,-4 12 1 16,11 9-3-16,-11 16 0 16,4 15-4-16,-1 20 1 15,-3 12-9-15,-3 9 0 16,-11 7-5-16,-4 2 0 15</inkml:trace>
  <inkml:trace contextRef="#ctx0" brushRef="#br1" timeOffset="34298.9">4085 8150 54 0,'21'3'27'0,"8"-6"-30"0,-19 3 49 0,11 0-45 15,-3 0 0-15,3 0-1 16,7-4 1-16,4 1-4 16,-4 0 1-16,4 0-9 15,-11 0 0-15,0-10-5 16,15-2 0-16</inkml:trace>
  <inkml:trace contextRef="#ctx0" brushRef="#br1" timeOffset="34536.17">4741 7861 43 0,'0'16'21'0,"-7"6"-17"0,7-13 35 15,-3-3-39-15,-1 10 1 16,1 9 0-16,-8 3 0 15,-7 7-2-15,4 2 1 16,0 4 1-16,4 3 0 16,6-6 0-16,-3 6 0 0,14 0-3 15,-3-4 0-15,6-2-5 16,4-16 0-16,8-13-7 16,-1-12 0-16</inkml:trace>
  <inkml:trace contextRef="#ctx0" brushRef="#br1" timeOffset="34744.4">5055 8027 56 0,'7'60'28'0,"-28"-4"-39"15,14-40 51-15,-3 3-40 16,-8-4 0-16,-3 7 0 0,0 3 0 15,-1 1-1-15,1-1 1 16,0-3-5-16,3-7 0 16,8 1-9-16,-1-16 0 15</inkml:trace>
  <inkml:trace contextRef="#ctx0" brushRef="#br1" timeOffset="35024.92">4953 8065 34 0,'18'41'17'0,"-4"-10"-10"0,-7-22 20 0,3 4-25 16,-6 6 0-16,7 9 1 16,3-9 0-16,-4-7-4 15,1 4 0-15,-1 0 2 16,1-4 1-16,7-2-5 15,-8-4 0-15,4-3-9 16,0-6 1-16,1 0-1 16,-5-7 0-16</inkml:trace>
  <inkml:trace contextRef="#ctx0" brushRef="#br1" timeOffset="35215.44">5214 7792 56 0,'35'16'28'0,"-3"68"-39"0,-14-55 61 16,13 15-51-16,8 12 1 15,4 10-1-15,-5-22 1 16,-16 3-1-16,-5 9 1 15,-13-2-10-15,-18 11 1 16,-22 1-6-16,5-6 0 31</inkml:trace>
  <inkml:trace contextRef="#ctx0" brushRef="#br1" timeOffset="-172755.17">23516 3537 22 0,'-173'-47'11'0,"-116"19"-4"0,190 15 12 15,-45-9-17-15,-50-6 1 0,-36 3-1 16,-24-10 1-16,-28-6-4 16,-7 1 0-16,-4-4 2 15,7 9 1-15,4 1-2 16,7 6 0-16,17 9 1 16,15 3 0-16,21 13-1 15,21-3 0-15,21 12 0 16,35-3 1-16,29 3-1 15,27 4 0-15,22-1 0 16,29 1 1-16,31-1 0 16,42 0 0-16,46 1-1 15,42 5 1-15,40-2 0 16,-43 0 1-16,144-4-2 16,33 0 0-16,24-9 0 15,21 0 0 1,21-9-2-16,0 12 1 0,18-3-3 15,-7 10 1-15,-21 5-2 0,-18 10 0 16,-17 4-3-16,-29-4 0 16,-24 6-1-16,-40 0 1 15</inkml:trace>
  <inkml:trace contextRef="#ctx0" brushRef="#br1" timeOffset="-172056.75">23650 3509 22 0,'-610'-51'11'0,"162"7"-13"0,236 29 22 16,-63-1-19-16,-49 0 0 15,-43 4 0-15,0-4 1 16,-11 1-3-16,4-4 1 0,29 0 1 16,13 10 0-16,22-10-1 15,24 19 1-15,39 0-1 16,39 0 1-16,35 9 1 15,39 1 0-15,35-1-1 16,36-3 0-16,31 7-1 16,42 6 0-16,40 3 0 15,41 6 0-15,40-6 0 16,52 0 0-16,36 0 0 16,42 0 0-16,28-1 1 15,29-5 0-15,17 0 0 16,0-10 0-16,4-6-1 15,7 3 0-15,-18-3 0 16,-7 0 0-16,-35 0 0 16,-29 7 0-16,-31-7 0 0,-39 0 0 15,-39 0 0-15,-35-7 0 16,-32 4-1-16,-32-6 0 16,-35 6 1-16,-38-7 0 15,-54-6 0-15,-38 4 0 16,-50-1 1-16,-35 1 0 15,-39 2 1-15,-42 1 0 16,-25 9-1-16,-18 0 1 0,-6 0-1 16,-4 9 1-1,3-5-1-15,25 5 1 0,21-3-2 16,32 1 1-16,36 2 0 16,41 0 0-16,33 1-1 15,38-7 0-15,28 6 0 16,29 1 0-16,28-1 0 15,38 4 0-15,36-1 0 16,46 4 0-16,35-10 0 16,49-3 1-16,29-6-1 15,46-3 1-15,27-10 0 16,40 1 0-16,17-1-1 16,28 0 1-16,15-3-2 15,0-9 1-15,-1 12-4 16,-17-2 0-16,-28 11-7 15,-11 23 0-15</inkml:trace>
  <inkml:trace contextRef="#ctx0" brushRef="#br1" timeOffset="-170749.37">26758 3866 26 0,'7'-19'13'0,"14"-3"-9"15,-10 16 16-15,14-3-19 16,6-7 1-16,19 7-1 15,20-10 0-15,15 6-3 16,17 4 1-16,18-4-1 16,21 7 1-16,22-3-1 15,24 5 0-15,28 8 0 0,21 2 0 16,18-3 1-16,14 3 0 16,22 7 0-16,13-1 1 15,0 1 0-15,-10 12 0 16,0-13 0-16,-11 4 1 15,-17-13-1-15,-15 4 1 16,-17-7-1-16,-11 0 0 16,-28-4 0-16,-17 4 1 15,-33-6-3-15,-31 0 0 0,-24 3-2 16,-22 3 0-16,-29-7 0 16,-27 1 1-16,-36 0 1 15,-38 0 0-15,-43-4 3 16,-46 1 0-16,-35 3 3 15,-39-1 0-15,-31 1 1 16,-22 6 0-16,-35-3 0 16,-17 0 0-16,-8 3 0 15,-7-3 0-15,-3 3-1 16,7-7 1-16,10 7-2 16,11-3 0-16,28 3-1 15,18-9 0-15,35 3-1 16,25-1 1-16,32 4-2 15,31-3 1-15,29 0-1 16,31 2 1-16,25-2 0 16,24 0 0-16,33-4-1 15,27 1 0-15,43-3 0 16,39 5 0-16,39 1 0 16,31 0 0-16,32 6 0 0,29-3 0 46,20 3 0-46,25-10 1 0,-3 4 0 0,21 3 0 0,3 3-1 0,4 0 1 16,-4 3-2-16,-10 6 0 16,-11 1-8-16,-10 5 1 15,3 20-5-15,-32-23 0 16</inkml:trace>
  <inkml:trace contextRef="#ctx0" brushRef="#br1" timeOffset="-160404.35">7260 7914 40 0,'-3'25'20'0,"6"-12"-12"16,1-10 21-16,-1 10-25 15,1 5 0-15,6 8 2 16,1 11 0-16,0-2-7 15,-1 2 0-15,8 7 5 16,3-19 0-16,-7 0-2 0,4-3 0 16,-1 0 0-16,1-6 0 15,-7-3-1-15,-1-7 1 16,1-6 0-16,-1 0 0 16,1-13 0-16,-1-15 0 15,8-10-3-15,3-15 1 16,4 3-5-16,10-3 1 15,-10-1-10-15,3 10 0 16,0 10-4-16,4 12 1 16</inkml:trace>
  <inkml:trace contextRef="#ctx0" brushRef="#br1" timeOffset="-160016.15">7775 8209 43 0,'7'22'21'0,"11"-22"-17"16,-11-3 37-16,4 0-38 15,3-7 1-15,3-5 0 16,-6 2 0-16,-1 1-6 16,1-4 1-16,-7-3 3 15,-4 0 1-15,-4 4-3 16,-3-1 0-16,-4 0-1 15,-3 7 0-15,-3 3-2 16,-1 9 1-16,4 12 0 0,3 4 0 16,-3 3 0-16,4 6 0 15,3 4 1-15,3-13 0 16,8 3 2-16,6 3 0 16,4 0 0-16,4 0 1 15,3-3-1-15,7 0 0 16,-7-13-1-16,4-6 0 15,3-9-3-15,-6-10 0 16,-5 16-5-16,-3-22 1 16,0-3-8-16,1-6 1 15</inkml:trace>
  <inkml:trace contextRef="#ctx0" brushRef="#br1" timeOffset="-159354.28">8153 8244 37 0,'7'40'18'0,"7"-36"-17"16,-14-4 28-16,7 3-27 15,0 0 1-15,-3 0 0 16,-4-3 0-16,0-6-3 16,-4 6 0-16,-3-3 4 15,0-10 0-15,-4-6-2 16,8-6 1-16,-4-6-1 15,7-1 1-15,0 1-2 16,7 0 1-16,3 12-2 16,8 0 0-16,-4 3-1 0,4-2 0 15,3 5-5 1,7-3 0-16,4 1-9 0,0 2 1 16</inkml:trace>
  <inkml:trace contextRef="#ctx0" brushRef="#br1" timeOffset="-159115.58">8675 7331 34 0,'21'-28'17'0,"0"22"-8"0,-14 9 21 16,0 6-27-16,-3 7 1 15,-4 3-2-15,-4 15 0 0,-3 16-3 16,-3 16 0-16,-1-3 1 15,4 15 1-15,-4 10-3 16,8 12 0-16,3-12-1 16,7 3 1-16,4-31-5 15,-4-16 1-15,0-4-6 16,-7-27 1-16</inkml:trace>
  <inkml:trace contextRef="#ctx0" brushRef="#br1" timeOffset="-158929.24">8477 7870 39 0,'14'35'19'0,"32"-7"-16"15,-35-28 33-15,14 3-33 0,17-6 1 16,7-12 0-16,11-7 1 16,11-4-8-16,-1-2 1 15,-10 3-9-15,-10 9 0 16,3 10-3-16,3 3 1 15</inkml:trace>
  <inkml:trace contextRef="#ctx0" brushRef="#br1" timeOffset="-158300.18">8989 8366 41 0,'3'22'20'0,"1"-13"-41"16,-4-9 36-16,0 0-29 15,0-6 1-15</inkml:trace>
  <inkml:trace contextRef="#ctx0" brushRef="#br1" timeOffset="-157807.72">10333 7993 56 0,'-11'12'28'0,"-3"-2"-33"0,11-4 57 0,-8 3-52 16,0 7 1-16,-6 0 0 16,-1-1 1-16,-3 4-4 15,-4 3 1-15,1 0-1 16,-1 0 0-16,4 0-2 16,3 3 1-16,4-6-1 15,3-3 0-15,4-4 1 16,7-2 0-16,11-4 2 15,7-3 1-15,6 0 2 16,1 3 1-16,3-6 0 16,0 4 0-16,-3-1 0 15,-4 3 0-15,-3-3-1 16,-11 0 0-16,-7 13-2 0,-11 12 0 16,1-3-5-1,-4 3 1-15,-7-9-7 0,-1-3 0 16,5-7-5-16,3-6 0 15</inkml:trace>
  <inkml:trace contextRef="#ctx0" brushRef="#br1" timeOffset="-157553.72">10806 7444 41 0,'31'-22'20'0,"-9"22"-15"0,-12 6 35 0,1 10-37 16,-4 3 0 0,-7 12 3-16,0 16 0 0,-4-3-7 15,-6 25 0-15,-1 19 4 16,-3 12 0-16,0-3-2 16,7 4 0-16,3-17-4 15,-3-11 1-15,4-20-5 16,-1-12 0-16,4-19-9 15,-3-19 0-15</inkml:trace>
  <inkml:trace contextRef="#ctx0" brushRef="#br1" timeOffset="-157338.39">10629 8156 54 0,'18'41'27'0,"14"-16"-27"0,-18-25 45 16,3 0-44-16,5-3 0 16,9-4 0-16,12-8 0 15,6-1-4-15,0-6 1 16,1 3-5-16,-4 3 1 16,-8 7-10-16,-6 0 0 15</inkml:trace>
  <inkml:trace contextRef="#ctx0" brushRef="#br1" timeOffset="-157071.9">11201 8328 33 0,'-4'35'16'0,"-3"-20"-10"16,7-11 18-16,0-4-23 15,0-7 1-15,0-2 1 16,0-4 1-16,0-2-4 15,0 5 0-15,4 1 3 16,-1-1 1-16,4-2-1 16,0 3 1-16,7-4-1 15,1-3 0-15,2 4-2 16,-3-1 1-16,0 4-2 16,0-1 1-16,4 4-6 15,0 0 0-15,-4 6-10 16,4-6 1-16</inkml:trace>
  <inkml:trace contextRef="#ctx0" brushRef="#br1" timeOffset="-156725.41">11511 8297 58 0,'11'12'29'0,"6"-2"-29"0,-10-13 51 16,4 0-50-16,7-4 0 0,-1 7-1 15,4 0 1-15,-3 0-2 16,-4-9 1-16,0-4-1 16,-7-2 1-16,-7 2-3 15,-3 4 0-15,-8 6-1 16,-3 9 1-16,0 10-3 16,0-10 0-16,0 10 0 15,3 9 0-15,4 6 2 16,4 0 1-16,-1-2 1 15,4-1 0-15,7 0 2 47,7-3 0-47,7-9 0 0,11-13 1 0,7-6-2 0,3-16 0 0,-3-12-7 16,3-1 1-16,11-30-5 16,11-26 1-16</inkml:trace>
  <inkml:trace contextRef="#ctx0" brushRef="#br1" timeOffset="-156503.22">12266 7554 23 0,'11'-110'11'0,"-11"22"3"0,0 69 14 16,-4 1-25-16,4 2 9 31,-28 63-4-15,-7 19-10-16,-4 3 1 16,-3 19 5-16,-1 15 1 15,8 16-2-15,7-9 0 16,10 0-3-16,4-4 1 15,7-24-2-15,0-19 1 0,7-16-5 16,-4-16 0-16,1-22-7 16,-8-12 0-16,1-16-2 15,-5 7 0-15</inkml:trace>
  <inkml:trace contextRef="#ctx0" brushRef="#br1" timeOffset="-156125.54">11931 8313 46 0,'56'-4'23'0,"33"4"-27"16,-65 0 47-16,5-3-42 15,2-3 0-15,5-3 0 16,-1-4 0-16,0 1-2 16,-3-1 0-16,-7-3 1 15,-4 1 0-15,-4-1-1 16,-3 3 1-16,-3-2-1 0,-4 5 0 15,-3 7 0-15,-4 3 1 16,-4 3-2-16,-3 7 0 16,0 5 0-16,-4 1 1 15,1 6-1-15,-4-13 0 16,0 4 0-16,3 9 1 16,0 3 1-16,4 13 1 15,4-4 0-15,6-9 1 16,8 7 0-16,3-4 0 15,4-9-1-15,-1-10 0 16,5-9-2-16,6-6 1 0,7-16-12 16,0-16 1-16,-3-3-2 15,10-24 0-15</inkml:trace>
  <inkml:trace contextRef="#ctx0" brushRef="#br1" timeOffset="-155750.74">12711 7315 39 0,'-7'76'19'0,"-22"55"-22"15,22-80 35-15,-7 2-32 16,-3 19 0-16,-5 25 2 16,8 4 1-16,4-17-2 15,3-5 1-15,3-14 1 16,4-8 0-16,4-13-1 15,3-10 1-15,0-12-4 0,0-15 1 16,3-11-3-16,1 4 0 16,0-15 0-16,-1-4 1 15,1 3 0-15,3 1 0 16,3 5 2-16,5 10 0 16,2 3 2-16,1 10 1 15,3-1 0-15,0-2 1 16,1 5 0-16,-1 7 1 15,-3 3-2-15,-4 7 1 16,0-7-3 0,4-3 1-16,-1-10-7 0,1-2 0 15,3-10-11-15,-3-13 1 0</inkml:trace>
  <inkml:trace contextRef="#ctx0" brushRef="#br1" timeOffset="-155130.5">14587 7849 47 0,'-21'65'23'0,"-14"4"-19"0,24-37 35 15,1 12-37-15,-4 3 0 16,0 15 1-16,3 7 0 15,0-6-4-15,4 0 0 16,4-16 1-16,-1-13 0 16,4-9-3-16,0-15 0 0,4-4-3 15,-4-12 0-15,-4-10-3 16,-3-6 0-16,-3-3-1 16,-8 0 1-16,4 0-2 15,3 12 1-15,4 4 0 16,7-10 1-16,4 13 4 15,10-7 1-15,7 13 7 16,11 0 0-16,0 0 8 16,3 0 0-16,7 0 3 15,8-3 1-15,6 3-1 16,-7 10 0-16,-3 2-5 16,-10 13 0-16,-12 3-5 15,-13-2 0-15,-18 14-4 16,-18-2 1-16,-3 0-4 15,-4-1 1 1,-3-5-4 15,0-4 1-15,6-6-9 0,5-7 1-16,6-11-3 0,7-8 1 0</inkml:trace>
  <inkml:trace contextRef="#ctx0" brushRef="#br1" timeOffset="-154858.04">15286 8269 29 0,'-14'9'14'0,"-32"51"-9"0,39-38 23 0,-11 6-25 16,-10 19 0-16,-11 9 0 15,-3 10 0-15,0 0-5 16,3 6 1-16,7-6 0 15,7-13 1-15,8-15-8 16,6-19 0-16,4-19-3 16,3-16 0-16</inkml:trace>
  <inkml:trace contextRef="#ctx0" brushRef="#br1" timeOffset="-154746.21">14852 8266 36 0,'7'-16'18'0,"14"47"-15"15,-14-24 34-15,4 11-36 16,3 17 0-16,4-4 0 16,-1 4 1-16,1 2-5 0,-1-2 1 15,1-10-10-15,-4-13 1 16</inkml:trace>
  <inkml:trace contextRef="#ctx0" brushRef="#br1" timeOffset="-154138.9">16588 8686 56 0,'7'12'28'0,"-7"-43"-33"0,0 12 48 16,-4-15-42-16,-6-13 0 16,-5-7 0-16,-13-21 0 15,-4-19-2-15,-3-6 1 0,3-1 1 16,1 13 0-16,10-6 0 31,6 10 0-31,12 5 0 0,6 10 1 0,12 10-2 16,9 18 0-16,8 16-3 15,-4 12 1-15,0 13-7 16,-3 19 1-16,-4 13-9 16,-10 2 1 15</inkml:trace>
  <inkml:trace contextRef="#ctx0" brushRef="#br1" timeOffset="-153570.62">16394 8313 42 0,'10'3'21'0,"25"-6"-22"0,-20 3 31 16,-1 0-29-1,7 3 0-15,7-3 0 0,7 0 1 16,4-3-2-16,7 3 1 16,-4 0 2-16,-3 0 0 15,3-4-1-15,-3 4 1 16,-3-6 0-16,-5 0 1 15,-6-7 0-15,-4 10 0 16,0-6-1-16,-7 3 1 16,-6-1-1-16,-1 4 1 15,-7 3-2-15,-7 0 0 16,-4 6-3-16,-10 4 1 0,7-1-2 16,0 4 1-1,-1 9-2-15,5 6 0 0,-1 0 0 16,4-3 0-16,4-6 1 15,-1 3 0-15,8-3 0 16,3-7 1-16,7-2 0 16,0-7 1-16,0-3-1 15,-3 0 1 1,-1-9 0-16,4 2 0 0,-7-5-1 16,4-1 1-16,-4-2-1 15,0 2 0-15,0 4 0 16,-7 9 0-16,11 0 0 15,-4 9 1-15,3 4-1 16,-3-1 1-16,4 4-2 16,0-1 1-1,3 1-5 32,0-3 0-47,3-4-8 16,8-9 0-16</inkml:trace>
  <inkml:trace contextRef="#ctx0" brushRef="#br1" timeOffset="-153141.03">17367 8322 29 0,'14'0'14'0,"0"-31"-3"0,-6 21 16 0,-1 1-24 0,0-1 0 0,-4 4 0 0,1 0 0 15,-8 3-3-15,-3 9 0 16,0 7 2-16,-4-4 0 0,-3 10-2 16,-3 9 0-16,-4 10 0 15,-4-10 1-15,4 6-2 16,3 4 0-16,7 0 1 15,8-4 0-15,6-3 1 16,8-2 0-16,7-10-1 16,-1-10 0-16,8-12 0 15,10-16 0-15,11-9-1 16,7-22 0-16,0-10-1 16,7-25 0-16,0-15 0 15,-4-16 1-15,-13 6 0 16,-12-6 1-16,-6 10 0 15,-7 5 1-15,-8 13 1 16,-3 13 1-16,-3 16 0 31,-4 15 1-31,-4 19-1 0,-6 12 0 16,-8 35-1-16,-3 19 1 0,-7 9-2 0,0 31 0 16,-1 20-1-16,8 18 1 15,4-3-2-15,2 3 1 16,5-28-2-16,3-16 0 15,0-21-4-15,3-17 1 16,1-15-5-16,-8-15 0 16,-3-14-4-16,-4-2 0 15</inkml:trace>
  <inkml:trace contextRef="#ctx0" brushRef="#br1" timeOffset="-152817.39">17410 8228 18 0,'7'12'9'0,"35"7"7"0,-21-9 10 0,7-1-20 15,8-6 0-15,10 4 6 16,10-4 1-16,0 0-15 16,-6-3 1-16,-4 3 9 15,-8-3 1-15,-2 3-4 16,-8-9 0-16,-3 12-2 16,-1-9 1-16,-6-6-2 15,-11-1 1-15,-3 1-1 16,-4-1 0-16,-4 1-1 15,-3 3 1-15,0 9-4 16,-4 6 1-16,1-6-2 16,-4 10 0-16,3 6-1 15,0 3 0-15,4 3 0 16,4-3 0-16,3-7 1 0,7-2 0 16,0-10-3-16,0-3 1 15,7-6-10-15,7-7 0 16</inkml:trace>
  <inkml:trace contextRef="#ctx0" brushRef="#br1" timeOffset="-152553.68">18172 8341 44 0,'3'3'22'0,"-3"-25"-27"0,0 16 32 0,0 6-26 15,0 0 0-15,4 0 6 16,6-3 1-16,4-10-7 16,8-6 0-16,9-9 4 15,8-3 0-15,0-1-2 16,-4 1 1-16,0 0-12 16,4-4 1-16,-7 4-9 15,0-1 0-15</inkml:trace>
  <inkml:trace contextRef="#ctx0" brushRef="#br1" timeOffset="-152191.22">19911 8297 60 0,'-11'19'30'0,"-3"-16"-33"0,11-6 53 16,-4-4-50-16,-4 1 0 0,-3 6 0 15,-4 0 1-15,-7 3-2 16,4-3 0-16,0-3-1 16,0 6 0-16,3 10-2 15,4 6 0-15,7 0-3 16,7-1 0-16,4-2-4 16,10-3 0-16,3-7-3 15,8-6 0-15,3-16 1 16,1 0 0 15</inkml:trace>
  <inkml:trace contextRef="#ctx0" brushRef="#br1" timeOffset="-151939.15">20126 8309 45 0,'11'16'22'0,"-11"-25"-22"0,3 6 49 15,-3-13-48-15,4-6 1 16,-8-13 1-16,1-12 1 15,-8-6-5-15,-7-13 0 16,-6-6 3-16,-5-6 0 16,5-1-1-16,6-2 0 15,11-7 1-15,11 19 1 16,6 6 0 0,8 13 0-16,-1 9-4 31,1 13 1-16,-4 16-6-15,0 2 0 0,-3 17-13 16,-15 8 1-16</inkml:trace>
  <inkml:trace contextRef="#ctx0" brushRef="#br1" timeOffset="-151772.33">19773 8124 75 0,'39'16'37'0,"42"-22"-45"16,-49 0 67-16,14-7-60 15,-7-6 0-15,6-9-11 16,5 0 0-16,-4 6-2 16,-8-6 0-16</inkml:trace>
  <inkml:trace contextRef="#ctx0" brushRef="#br1" timeOffset="-151082.33">21361 7729 61 0,'10'-9'30'0,"40"9"-20"0,-26 0 43 0,8 3-50 15,18 10 0-15,-1 9 1 16,0 3 1-16,-10 3-7 16,-11-3 0-16,-3-3 3 15,-4 6 1-15,-7 0-3 16,-3 1 0-16,-4 5-4 16,-7-3 0-16,-7 7-1 15,0-3 0-15,-4-13-1 0,1-1 1 16,-1-2 0-16,0-3 1 15,4-7 3 17,4 1 0-32,3-4 2 0,7-3 0 0,0 3 2 0,4 7 0 15,3 0 1 1,0 2 1-16,-4 4 0 0,-3-13 0 16,4 4-1-16,0 2 1 15,-1 1 0-15,1 2 0 16,-4 4-3-16,-7 6 1 15,0 0-1-15,-4 1 1 16,1-8-1-16,-4 7 1 16,-4 4-2-16,-3-7 0 0,-7-4-2 15,-4 1 1-15,-7 0-5 16,1-3 1-16,2-1-9 16,5-2 1-16,-1-7-7 15,14-3 1-15</inkml:trace>
  <inkml:trace contextRef="#ctx0" brushRef="#br1" timeOffset="-150870.83">22331 8447 72 0,'-7'26'36'0,"3"-8"-53"0,4-15 69 0,0-3-78 0,-7-6 1 15,-10-6-11-15,-1 5 1 16</inkml:trace>
  <inkml:trace contextRef="#ctx0" brushRef="#br1" timeOffset="-148785.05">3729 9316 30 0,'7'-3'15'0,"-4"-3"3"0,-3 6 15 16,0 0-27-16,0 0 0 0,-3 3 4 15,3 6 0-15,-11 4-12 16,4 2 0-16,-3 7 8 16,-11 10 0-16,10 5-6 15,-7 4 1-15,-10 12-6 16,0-2 0-16,3-7-10 15,-3-4 0-15,0-11-3 16,14-8 0-16</inkml:trace>
  <inkml:trace contextRef="#ctx0" brushRef="#br1" timeOffset="-148558.29">3450 9338 37 0,'18'31'18'0,"10"4"-9"15,-17-26 31-15,-1 7-38 16,1 6 0-16,10 6 0 0,-3 0 0 16,-4 10-5-16,7-7 0 15,4 1-4-15,-1-7 1 16,1-6-8-16,-4-10 1 15</inkml:trace>
  <inkml:trace contextRef="#ctx0" brushRef="#br1" timeOffset="-148256.66">3919 9373 43 0,'0'21'21'0,"7"-14"-13"16,4-7 36-16,-7 0-41 15,10-3 1-15,7-4 1 16,0-2 0-16,0-4-8 15,7 1 1-15,-10 2 0 16,3 4 0-16,-10 3-13 16,-1 3 0-16,-10 0-2 0,-7 3 0 15</inkml:trace>
  <inkml:trace contextRef="#ctx0" brushRef="#br1" timeOffset="-148109.56">3979 9661 60 0,'18'3'30'0,"21"-6"-36"0,-25-3 61 16,11-1-56-16,-4-2 1 15,0-7-8-15,7-2 0 0,0-1-5 16,-3-3 0 0</inkml:trace>
  <inkml:trace contextRef="#ctx0" brushRef="#br1" timeOffset="-146561.65">4533 9310 45 0,'-10'19'22'0,"10"-13"-12"0,0-6 25 0,0 0-32 15,0 0 1-15,3 3 2 16,4 3 0-16,4-3-7 16,3 4 1-1,21-7 5 1,4 3 1-16,-7-6-2 15,-4 3 0-15,-7 0-2 16,0 0 1-16,-3 3-3 16,-7 3 1-16,-1 4-2 15,-6-1 1-15,-4 3-2 16,-4-5 1-16,-3 5 0 0,4 4 0 16,-8 0 0-16,11 2 0 15,-11 1 1-15,11 3 0 16,-10-3 0-16,6 3 1 15,1-6 0-15,3-7 0 16,0 4 0-16,0 2 0 16,0 1 0-16,3 0 1 15,11-4-2-15,0-6 0 16,15 1-3-16,-1-1 1 16,0-3-6-16,-3-6 1 15,-4 3-8-15,4-3 1 16,-11 0-5-16,3-4 0 0</inkml:trace>
  <inkml:trace contextRef="#ctx0" brushRef="#br1" timeOffset="-146335.75">5211 9664 62 0,'-11'50'31'0,"-17"7"-41"16,28-35 60-16,-11 6-50 15,1 3 1-15,-8-6-4 16,0 0 1-16,4 1-5 16,-7-8 0-16,7-8-10 0,10-1 1 15</inkml:trace>
  <inkml:trace contextRef="#ctx0" brushRef="#br1" timeOffset="-145691.92">6590 9721 47 0,'-7'25'23'0,"3"-16"-17"0,4-9 34 16,-3-6-37-16,-8-7 0 16,1-15 2-16,-4-6 0 15,-4-17-7-15,0-8 1 16,-3-16 3-16,7-13 1 0,3 0-2 15,8-6 0-15,3 12-1 16,0 1 0-16,7 2 0 16,3 10 0-16,5 19 1 15,2 13 0-15,8 15-2 16,0 19 1-16,-4 15-4 16,-7 4 0-16,0 18-4 15,-3 7 0-15,-11 6-10 16,0 6 1-16</inkml:trace>
  <inkml:trace contextRef="#ctx0" brushRef="#br1" timeOffset="-145466.05">6435 9551 41 0,'14'7'20'16,"18"-11"-20"-16,-18 1 28 0,0-3-28 0,7 0 0 0,-3-1 0 0,3-2 0 15,3 0-1-15,8-1 1 16,-4-2-4-16,8-1 0 16,-1 1-7-16,0 2 1 15</inkml:trace>
  <inkml:trace contextRef="#ctx0" brushRef="#br1" timeOffset="-145210.56">7027 9322 40 0,'4'3'20'0,"6"-6"-12"16,-10 3 32-16,0 3-38 16,4 1 1-16,-4 2 0 15,-7 6 0-15,-4 7-4 16,-3-9 0-16,-3 5 3 15,2 7 1-15,-2 10-2 16,-1 2 0-16,1 4-1 16,2 12 1-16,8-3-2 15,7 0 1-15,4-9-3 16,7-7 0-16,10-6-4 16,0-9 0-16,11-13-9 15,6-13 1-15</inkml:trace>
  <inkml:trace contextRef="#ctx0" brushRef="#br1" timeOffset="-144955.58">7384 9388 49 0,'-4'25'24'0,"-24"41"-23"0,17-44 39 16,-10 0-39-16,-4 9 0 0,1 1-1 15,-4-1 1 1,-1 0-2-16,8-2 1 0,0-4 0 16,3-10 0-16,8-5-6 15,10-10 0-15,3-13-8 16,4-9 0-16</inkml:trace>
  <inkml:trace contextRef="#ctx0" brushRef="#br1" timeOffset="-144774.16">7158 9432 46 0,'18'16'23'0,"10"34"-22"16,-18-38 35-16,1 4-35 16,7 6 0-16,-4-6-1 15,3 3 1-15,1 3-3 16,0-7 0-16,-1 1-2 15,1-7 0-15,-1-2-9 0,-2-17 0 16,-1-9 0-16,-4-6 0 16</inkml:trace>
  <inkml:trace contextRef="#ctx0" brushRef="#br1" timeOffset="-144547.74">7493 9260 52 0,'18'69'26'0,"13"-10"-30"0,-20-56 56 0,0 7-52 16,6 5 0-16,-10 7 0 16,0 7 0-16,-10 2-1 15,-8 3 0-15,1 13-4 16,-12-6 1-16,1-6-12 15,-3-13 1-15</inkml:trace>
  <inkml:trace contextRef="#ctx0" brushRef="#br1" timeOffset="-144132.9">7983 9325 49 0,'-10'48'24'0,"10"-5"-14"0,0-49 36 0,3 9-42 16,-3-3 0 0,7-3 1-16,4 3 1 0,0 3-8 15,3-3 0-15,10 0 4 16,12-9 0-16,-5-7-9 15,1-3 1-15,-4 4-13 16,1-7 1-16</inkml:trace>
  <inkml:trace contextRef="#ctx0" brushRef="#br1" timeOffset="-143981.59">8029 9614 43 0,'14'0'21'0,"15"0"-22"0,-19-6 25 15,8-1-32 1,3-2 1-16,4-7-15 0</inkml:trace>
  <inkml:trace contextRef="#ctx0" brushRef="#br1" timeOffset="-143630.22">8735 9018 58 0,'-18'38'29'0,"-14"-26"-40"15,25 4 56-15,-3 9-45 16,-4 0 0-16,0 7 1 16,-1 2 0-16,5 7-1 15,3 0 1-15,7-16-1 16,3 0 0-16,8-6-4 15,14-7 1-15,3 1-4 0,4-7 0 16,6-15-9-16,5-13 1 16</inkml:trace>
  <inkml:trace contextRef="#ctx0" brushRef="#br1" timeOffset="-143451.22">9013 8902 36 0,'-10'0'18'0,"-4"38"-10"0,10-23 25 15,-3 11-28-15,-3 17 0 16,-4 14 3-16,-8 6 0 16,-6 15-10-16,0 13 0 0,-7 9 7 15,-1 7 0-15,1-4-5 32,7-2 1-32,-4-1-11 15,4-6 1-15,-4-19-8 0,7-15 1 16</inkml:trace>
  <inkml:trace contextRef="#ctx0" brushRef="#br1" timeOffset="-140814.58">10703 9366 36 0,'4'7'18'0,"3"27"-6"0,-7-34 18 0,3 6-27 16,-3 10 0-16,0 9 1 15,0 10 0-15,-3 2-6 16,-1 13 1-16,1 4 3 16,3 8 1-16,3-5-3 15,4-1 1-15,0-6 0 16,-3-9 0-16,0-13 0 15,-1-12 0-15,1-10 0 16,-4-6 0-16,0-18 0 16,-7-14 1-16,-1 1-2 15,-2-4 0-15,-8-9 0 16,-3 7 0-16,-7 5-1 0,-4 1 1 16,0 3-2-1,1 6 0-15,-1 9 0 0,4 10 1 16,-1 0-1-16,8 9 1 15,4 16 0-15,6 3 1 16,4 4 2-16,18-1 1 16,3 0 1-16,14-9 0 15,11-10 1-15,14-9 0 16,10-15 0-16,15-14 0 16,-4-2-4-16,3-7 0 15,1-9-11-15,-11 0 0 16,-18 10-9-16,-10-7 0 0</inkml:trace>
  <inkml:trace contextRef="#ctx0" brushRef="#br1" timeOffset="-139925.66">13081 9413 56 0,'0'0'28'0,"32"16"-28"16,-18-16 47-16,4 0-43 16,10 0 0-16,11-3 1 15,6-3 1-15,5 9-8 0,-8-10 0 16,-7 4 5-16,-6 0 0 15,-5 3-3-15,-10 3 0 16,-7 7-3-16,-7 2 1 16,-7 4-2-16,-7 3 1 15,-7 3-2-15,4 0 0 16,-1 3 0-16,0-10 1 16,4 1 1-16,4-7 0 15,2 7-1-15,8-3 1 16,4 2 0-16,3-5 1 15,7 2 1-15,4-2 1 0,3 2 1 16,0-2 1-16,4 2 1 16,-4 1 1-16,0 2 0 15,0-2 1-15,-3 0-2 16,-4 2 0-16,-10 7-2 16,-4 6 1-16,-7 10-3 15,-8-10 1-15,-9 0-6 16,-8 1 0-16,-3-4-10 15,-1-6 0-15</inkml:trace>
  <inkml:trace contextRef="#ctx0" brushRef="#br1" timeOffset="-139563.75">13988 10012 59 0,'0'25'29'0,"3"-15"-36"0,-3-10 49 15,-3-13-42-15,-1 1 1 16,1-20-1-16,-4-8 1 15,-1-11-1-15,1-5 0 0,4-13 0 16,-4-3 1-16,7 12-1 16,0-9 1-16,10 3-1 15,5 4 1-15,2 11-1 16,4 14 1-16,-7 15-3 16,4 9 0-1,0 16-7-15,-4 16 1 0,-4-6-8 16,-10 9 0-16</inkml:trace>
  <inkml:trace contextRef="#ctx0" brushRef="#br1" timeOffset="-139369.48">14030 9987 52 0,'42'6'26'0,"18"-46"-39"0,-39 27 45 16,11-9-48-16,7-3 1 15,0-6-9-15,3-10 1 16</inkml:trace>
  <inkml:trace contextRef="#ctx0" brushRef="#br1" timeOffset="-139117.98">14760 9592 47 0,'4'31'23'0,"-15"-18"-26"0,4-4 43 0,-3 7-39 16,-5 9 0-16,1 6 3 15,0 7 0-15,0 3-5 16,4 9 1-16,2 0 2 15,5 4 0-15,-1-7-2 16,4-13 1-16,11-9-5 16,3-3 0-16,11-13-11 15,7-15 0-15,3-9 0 16,0-7 0-16</inkml:trace>
  <inkml:trace contextRef="#ctx0" brushRef="#br1" timeOffset="-138410.09">15212 9598 57 0,'28'63'28'0,"32"15"-35"0,-39-59 57 0,4 9-49 15,3 7 1-15,-3-4-2 16,-4-12 1-16,-3 3-5 15,-11 6 1-15,-11 7-13 16,-10-7 1-16</inkml:trace>
  <inkml:trace contextRef="#ctx0" brushRef="#br1" timeOffset="-137807.78">15998 9777 57 0,'4'19'28'0,"24"-13"-25"0,-10-3 42 16,14-3-45-16,10-6 1 16,0-3-2-16,8-4 1 15,-1-3-6-15,-7 4 1 16,-6 2-12-16,-15 4 1 15</inkml:trace>
  <inkml:trace contextRef="#ctx0" brushRef="#br1" timeOffset="-137642.43">16055 10156 46 0,'35'-3'23'0,"50"-28"-30"0,-60 18 31 0,3-5-46 16,11-4 1-16</inkml:trace>
  <inkml:trace contextRef="#ctx0" brushRef="#br1" timeOffset="-137150.33">16838 9561 63 0,'11'34'31'0,"10"-15"-34"0,-14-19 63 15,7 0-59-15,14 0 1 16,8 0 0-16,-5 3 1 16,1-6-4-16,-4 3 0 15,-3 0 2-15,-7 3 1 16,-8 7-3-16,-10 5 1 0,-3 7-2 16,-8 3 0-16,-3-3-3 15,3 0 1-15,1-3-1 16,-1 0 0-16,8-4 0 15,3 4 1-15,3-3 2 16,4 3 0-16,4-4 3 16,6 4 1-16,5-3 2 15,-1 0 1-15,-4-1-1 16,1-5 1-16,-7 2-1 16,-8 7 0-16,-10 6-2 15,-7 6 1-15,-4 1-4 16,-3-7 0-16,-3-6-4 15,-5-4 0-15,1-2-6 16,7 0 1-16,7-7-9 16,7-9 0-16</inkml:trace>
  <inkml:trace contextRef="#ctx0" brushRef="#br1" timeOffset="-136938.21">17501 9786 48 0,'-7'13'24'0,"14"-13"-23"0,-10 0 35 16,-1 0-37-16,4 3 1 0,-3-3-9 15,3-3 0-15,3-6 0 16,4-7 1-16</inkml:trace>
  <inkml:trace contextRef="#ctx0" brushRef="#br1" timeOffset="-136637.75">17907 9507 54 0,'-7'47'27'0,"-14"-3"-33"16,17-34 45-16,-3 5-39 16,-3 7 1-16,3 7 1 0,0-4 0 15,3 0-2-15,4-6 0 16,7-1 0-16,7-5 0 15,0-7-4-15,4-9 1 16,3-13-7-16,7-2 0 16,4-11-5-16,0-5 0 15</inkml:trace>
  <inkml:trace contextRef="#ctx0" brushRef="#br1" timeOffset="-136441.92">18150 9410 42 0,'-10'22'21'0,"-4"82"-14"0,10-89 36 0,-6 20-40 16,-4 9 0-16,-4 9 1 15,0 3 0-15,1 7-6 16,-1 9 1-16,7-9 1 16,-3-10 1-16,4-12-14 15,3-13 1-15,3-21-4 16,11-11 0-16</inkml:trace>
  <inkml:trace contextRef="#ctx0" brushRef="#br1" timeOffset="-135950.08">18856 9733 67 0,'4'25'33'0,"6"-6"-39"16,-3-19 66-16,7 3-59 15,4 0 1-15,10-3-1 0,0-6 0 16,15-3-5-16,3-7 1 16,-1 0-6-16,-6-3 0 15,-4 1-11-15,-6 5 0 16</inkml:trace>
  <inkml:trace contextRef="#ctx0" brushRef="#br1" timeOffset="-135767.37">18796 10050 57 0,'-7'44'28'0,"39"-7"-24"0,-18-33 45 0,7-1-48 16,11 0 0-16,-1-3-2 15,12-6 1-15,6-7-6 16,1 4 1-16,-5-7-12 16,1-6 0-16</inkml:trace>
  <inkml:trace contextRef="#ctx0" brushRef="#br1" timeOffset="-135492.6">19756 9664 64 0,'-32'69'32'0,"-14"38"-39"0,32-79 52 15,0 19-45-15,3 6 0 16,1 4-2-16,-1-4 1 16,0-3-4-16,4-15 0 15,4-16-12-15,10-19 1 16</inkml:trace>
  <inkml:trace contextRef="#ctx0" brushRef="#br1" timeOffset="-135108.37">20137 9605 59 0,'-4'37'29'0,"18"4"-25"16,-7-35 47-16,0 4-49 15,4 2 0-15,3-2 1 16,4-7 1-16,3 3-5 15,3-6 0-15,-2 3 2 16,-5 0 1-16,-6-3-2 16,-8 7 0-16,-13 11-1 15,-11 7 0-15,-4 13-3 16,0 0 1-16,-7 6-1 0,1 3 1 16,-1 0 0-1,4-10 1-15,7 1 2 0,6 3 1 16,8-4 4-16,14-8 0 15,11-11 0-15,7-8 1 16,17-7-1-16,11-12 1 16,14 2-8-16,0-5 1 15,-7-7-14-15,-11 0 1 16,-20 0-8-16,-12 0 1 16</inkml:trace>
  <inkml:trace contextRef="#ctx0" brushRef="#br2" timeOffset="-131385.02">8347 10138 36 0,'-28'25'18'0,"10"-16"-1"16,14-9 19-16,4 3-31 16,0 0 0-16,11 1 5 15,3-4 1-15,21-4-13 16,8-5 1-16,13-7 7 16,15 1 1-16,3-7-5 15,3 0 1-15,-6 0-5 16,-11 3 0-16,-11 3-3 15,-13 7 0-15,-12 6-3 16,-17 9 0-16,-21 10-4 16,-11 6 0-16,-10-4-4 15,-11 8 0-15</inkml:trace>
  <inkml:trace contextRef="#ctx0" brushRef="#br2" timeOffset="-131174.85">8163 10558 57 0,'43'3'28'0,"59"-16"-30"0,-63 10 53 15,14-12-48-15,24-1 1 16,40-15-5 0,-22 6 1-16,-17 6-5 15,-18 6 0-15,-15 1-5 16,-16 15 0-16,-15 6-9 15,-25-6 1-15</inkml:trace>
  <inkml:trace contextRef="#ctx0" brushRef="#br2" timeOffset="-130991.33">8424 10733 62 0,'36'7'31'0,"41"-10"-31"15,-49-1 58-15,25-5-58 16,11-13 0-16,10-6-5 16,-7 0 1-16,0 3-4 0,-11-1 0 15,-10-8-11-15,7 9 1 16</inkml:trace>
  <inkml:trace contextRef="#ctx0" brushRef="#br2" timeOffset="-129686.77">17244 9278 27 0,'7'4'13'0,"-7"-8"-3"0,-7-2 8 15,-4 0-13-15,-3-4 0 16,-4 1 1-16,-3 0 0 0,-7-1-8 15,-11 7 0-15,-7 3 5 16,-3 3 1-16,3 7-4 16,-7 5 1-16,4 4-1 15,-8 6 1-15,1 3-3 16,0 7 1-16,-1 6-4 16,1 6 0-16,-1 6-4 15,11 16 0-15,11 13-1 16,14 5 1-16,10 11 1 15,15-7 1-15,17-4 3 16,7-5 0-16,4-1 4 16,10-15 1-16,4-12 3 15,4-11 0-15,-8-8 2 16,7-10 0-16,1-9 1 0,10-7 1 16,0-15 0-16,7-4 1 15,0-5-4-15,-4-7 1 16,-3-6-1-16,-10-7 1 15,-8 4-1-15,-10-10 0 16,3-12-1-16,-7-4 1 16,-7-12-2-16,-3-3 1 15,-8 0-2-15,-6 6 1 16,-8-6-3-16,1 6 0 16,-15 7-1-16,-13 12 1 15,-12 3-5-15,-6 6 1 0,-1 16-12 16,1 3 0-16</inkml:trace>
  <inkml:trace contextRef="#ctx0" brushRef="#br2" timeOffset="-129248.27">17854 10276 48 0,'7'6'24'0,"21"6"-19"0,-17-8 34 16,7-8-36-16,13 4 0 0,5 0 1 15,2-3 0-15,1-6-7 16,-3-1 1-16,-5 1-1 16,-3 0 0-16,-6 6-13 15,-8-4 0-15</inkml:trace>
  <inkml:trace contextRef="#ctx0" brushRef="#br2" timeOffset="-129042.2">17720 10617 45 0,'18'10'22'0,"35"-29"-14"16,-32 10 29-16,7-4-36 16,4-6 1-16,14-6-1 15,7-3 1-15,-4 0-4 0,-3 0 1 16,-7 2-4-16,-8 1 0 15,-6 7-10-15,-7-1 1 16</inkml:trace>
  <inkml:trace contextRef="#ctx0" brushRef="#br2" timeOffset="-128801.6">17791 10755 66 0,'17'13'33'0,"33"-7"-34"16,-33-6 59-16,4-6-58 16,22-3 1-16,3 2-5 15,-4 1 0-15,0-7-8 16,-3-8 1-16,-7-1-8 15,-4 6 0-15</inkml:trace>
  <inkml:trace contextRef="#ctx0" brushRef="#br3" timeOffset="-118278.61">3616 10526 31 0,'0'7'15'0,"0"2"-7"16,0-9 15-16,0 0-20 15,0-3 1-15,0 3 3 16,4 0 1-16,-4 6-8 16,0 4 1-16,0-1 5 15,0 4 1-15,-4 2-2 16,4 4 0-16,0 0-2 16,-7 3 0-16,7 0-2 0,-7 3 0 15,3 3-1-15,4-3 0 16,-7 0-3-16,7-3 0 15,0-3-8-15,7-3 1 16,-7-7-6-16,0-3 0 16</inkml:trace>
  <inkml:trace contextRef="#ctx0" brushRef="#br3" timeOffset="-117857.49">3895 10526 44 0,'-7'26'22'0,"7"-17"-18"15,0-6 36-15,0 3-37 16,-7 4 0-16,3 2 1 16,-3 4 1-16,-7 3-6 15,-4 0 1-15,-3 9 4 16,-11 0 0-16,-6 10-2 16,9-1 1-16,-2 4-2 0,-8 9 1 15,0 4-4-15,0-1 1 16,0 3-4-16,1-2 0 15,2-7-1-15,8-7 0 16,7-2-2-16,0-7 0 16,7-5-3-16,3-11 0 15,7-5-2-15,4-10 0 47</inkml:trace>
  <inkml:trace contextRef="#ctx0" brushRef="#br3" timeOffset="-117392.73">3549 11157 37 0,'0'12'18'0,"7"-5"-15"16,-3-7 33-16,3 3-33 15,3 0 1-15,1-3 4 16,-1 0 0-16,1-3-8 16,10 0 1-16,7-1 5 15,1 1 0-15,-5 0-1 16,4 0 0-16,-6 0-3 16,2 0 1-16,-10 0-3 0,-3 3 0 15,0 3-1-15,-4 0 1 16,0 6-1-16,-7 4 0 15,-7 3 0-15,-4-1 0 16,0 7-1-16,-10 0 1 31,4 19 0-31,-4 0 1 16,10-7-1-16,0-6 1 16,11 1 0-16,0-7 1 15,11-7 0-15,10-2 1 16,0-4-2-16,7-9 0 31,1-6-2-31,2-3 0 0,8-7-11 0,-7-9 0 0,-11-3-5 16,-3-4 0-16</inkml:trace>
  <inkml:trace contextRef="#ctx0" brushRef="#br3" timeOffset="-116701.48">4265 11276 36 0,'11'31'18'0,"-4"-12"-15"15,-4-16 27-15,-3 0-29 16,0-3 1-16,0 0 4 16,0-9 0-16,-3-7-5 15,-1-6 0-15,1-9 4 16,-15-16 0-16,4-9-1 16,3-7 0-16,-6-3-3 15,6 0 1-15,4-3-3 0,4 3 1 16,-5 4-1-1,5-1 0-15,6 10 1 0,8 9 0 16,7 9 0-16,3 10 1 16,7 9 0-16,0 10 0 15,4 6-2-15,-11 3 1 16,0 3-5-16,-3 7 0 16,-7 3-5-16,-4 6 1 15,-7 3-7-15,-14-3 1 16</inkml:trace>
  <inkml:trace contextRef="#ctx0" brushRef="#br3" timeOffset="-116505.39">4135 11125 46 0,'3'16'23'0,"18"-10"-20"15,-7-6 40-15,11-3-43 16,3-3 0-16,11-3 0 15,-7-1 0-15,7 1-3 16,-8-1 1-16,8-2-7 16,-7-1 1-16,3-6-6 15,-10 4 0-15</inkml:trace>
  <inkml:trace contextRef="#ctx0" brushRef="#br3" timeOffset="-116191.25">4942 10944 38 0,'15'9'19'0,"-12"-15"-16"0,-3 6 31 16,0 0-29-16,0 0 0 15,-7 6 2-15,-4 3 0 16,-6 7-9-16,-4 6 0 15,-1-6 6-15,-6 9 0 0,7-3-2 16,0 6 0 0,0 6-2-16,7-2 1 0,3 2-2 15,0 4 1-15,8 0-3 16,-8-4 0-16,11-3-3 16,11-9 0-16,0-9-7 15,13-7 0-15,11-18-2 16,8-10 1-16</inkml:trace>
  <inkml:trace contextRef="#ctx0" brushRef="#br3" timeOffset="-115979.68">5263 10991 49 0,'8'37'24'0,"-8"10"-25"16,0-44 48-16,-11 7-47 15,0 9 1-15,-17 6 0 0,-4 6 1 16,-6 0-2-16,-1 7 0 16,7 0 0-16,-3-1 0 15,3-2-5-15,11-10 1 16,3-6-12-16,15-16 1 16</inkml:trace>
  <inkml:trace contextRef="#ctx0" brushRef="#br3" timeOffset="-115724.08">5115 11038 40 0,'11'31'20'0,"-8"-15"-15"0,-3-16 26 0,4 3-31 16,3 3 1-16,4 3-1 15,-1 4 1-15,4 0-2 16,4 2 1-16,0-2-1 16,-4-1 1-16,-4-5-4 15,4-4 1-15,-3-3-6 16,0-3 1-16,-1-7-4 16,-3-9 0-16</inkml:trace>
  <inkml:trace contextRef="#ctx0" brushRef="#br3" timeOffset="-115494.33">5288 10680 46 0,'21'60'23'0,"18"-4"-19"0,-18-37 46 15,4 3-45-15,10 6 0 16,-3 4 2-16,-4 5 0 15,0-9-10-15,-6 4 0 0,-8 12 3 16,-7 6 1 0,-18-3-14-16,-6 3 1 15,-15-3-7-15,-3-6 1 0</inkml:trace>
  <inkml:trace contextRef="#ctx0" brushRef="#br3" timeOffset="-114042.93">6936 11147 30 0,'0'10'15'0,"7"-4"-4"0,-7-3 17 0,3 0-22 15,-3 4 1-15,7 2 3 16,-7 0 0-16,4 4-12 15,-4 3 0-15,0-1 8 16,0 10 1-16,7 4-4 16,-7 2 0-16,3-3-2 0,1-3 1 15,-1-6-2-15,-3-3 1 16,4-7-2-16,3-6 1 16,0-6 0-16,7-12 0 15,4-11-2-15,7 1 1 16,3-6-5-16,7-10 1 15,-3 4-12-15,7 2 1 16</inkml:trace>
  <inkml:trace contextRef="#ctx0" brushRef="#br3" timeOffset="-113628.04">7183 11392 52 0,'3'22'26'0,"15"-31"-24"16,-8 5 39-16,8-5-39 15,-4-7 0-15,7 4 1 16,4-4 0-16,-11 0-4 16,4 4 0-16,-1-7 2 15,-6 0 0-15,-8 0-1 16,1 1 0-16,-4-1-2 15,-4 3 1-15,1 7-2 16,-8 6 0-16,-3 6-2 16,0 9 1-16,4 1 0 15,-8-1 0-15,4 7 1 16,3 6 0-16,4 0 1 0,4 0 1 16,10 0 1-16,3-3 0 15,8-6-2-15,3-3 1 16,4-1-7-16,-1-9 1 47,1-9-5-16,7-10 1-15</inkml:trace>
  <inkml:trace contextRef="#ctx0" brushRef="#br3" timeOffset="-113387.78">7585 11351 22 0,'7'0'11'0,"-14"-25"-5"0,7 13 13 0,0 2-14 16,-4 1 1-16,4-4 4 16,-7 1 0-16,4 2-10 15,3 1 0-15,3 3 9 16,4-1 0-16,7 1-3 16,11 3 0-16,0-3-2 15,10-4 0-15,-3-2-3 16,7-1 1-16,-1-3-4 15,-6-2 0 1,0 8-4-16,0-9 0 0,3-6-10 47,-17-3 0-47</inkml:trace>
  <inkml:trace contextRef="#ctx0" brushRef="#br3" timeOffset="-113150.16">8117 10730 37 0,'22'3'18'0,"-15"1"-10"0,-7 2 22 16,0 3-26-16,-7 10 0 15,-4 3 1-15,-7 3 1 16,1 10-8-16,3 15 0 16,0-6 5-16,3 6 1 0,0 6-4 15,4-9 1-15,0-9-7 16,7-13 1-16,-7-16-10 15,4-12 1-15</inkml:trace>
  <inkml:trace contextRef="#ctx0" brushRef="#br3" timeOffset="-112969.25">7909 11107 56 0,'32'12'28'0,"10"-12"-28"15,-28-6 48-15,11 0-48 16,18-13 0-16,2-9-1 16,1-4 0-16,-3-2-5 15,-5 2 0-15,1 1-11 16,-7 0 1-16</inkml:trace>
  <inkml:trace contextRef="#ctx0" brushRef="#br3" timeOffset="-112529.38">9747 11263 62 0,'-10'16'31'0,"10"-16"-34"16,-4 0 52-16,-3 0-48 15,-3 0 1-15,-1 0 0 16,-3 3 0-16,-4 3-3 16,-3 1 0-16,0 8 1 15,-4 4 0-15,0 3-2 16,4 3 1-16,4 7-2 16,6-1 1-16,4 7-1 15,7-7 0-15,11-3 0 0,6-3 1 16,8-9-1-16,0-13 0 15,6-12-3-15,8-4 0 16,4-9-9-16,2-9 0 16</inkml:trace>
  <inkml:trace contextRef="#ctx0" brushRef="#br3" timeOffset="-112285.06">9994 11301 30 0,'28'-9'15'0,"-6"-10"1"0,-22 19 14 0,7-3-24 0,-7 3 1 16,0 0 1-16,0 0 0 15,-7 0-11-15,-8 3 1 0,-2-3 6 16,-4 3 1-16,-8 3-4 16,-2 4 1-16,-1 2-1 15,4 7 0-15,0 3-2 16,6 0 1-16,5 0-2 16,6-3 0-16,8-7-1 15,13-2 0-15,11-4-3 16,1-9 1-16,6-7-5 15,3-8 0-15,8-11-4 16,-7-2 0-16</inkml:trace>
  <inkml:trace contextRef="#ctx0" brushRef="#br3" timeOffset="-111759.55">10132 11423 46 0,'3'16'23'0,"4"-19"-30"0,-3 0 43 0,3-7-36 0,0 1 0 16,0-4 0-16,0 1 0 15,0-4 0-15,0 4 0 16,-3-1 1-16,3 1 0 16,0 2 0-16,0-2 1 15,-4 5-1-15,1 4 1 16,-4 3 0-16,7 0 0 0,0 0-2 15,-7 0 0-15,7 0 0 16,-7 0 1-16,7 3-1 16,0 0 0-16,0 7 0 15,4-1 0-15,-4 4-1 16,0-4 0-16,4-3 0 16,-1-6 1-16,-3-3-1 15,7-3 0-15,-3 0 0 16,7-7 1-16,-1 4 0 15,1-1 1-15,3 1-1 16,-3-4 1-16,3-2-1 16,0-1 1-16,-3 4-1 15,-1 2 1-15,-3 4-1 16,0 3 1 0,1 3-1-16,-1 3 0 0,-4 0 0 15,1 0 0-15,-1 0 0 0,1 0 0 16,0 1-1-1,3 2 1-15,0 0-3 0,3 0 0 16,1-2-9-16,3-4 0 16,-3-10-2-1,0-2 1-15</inkml:trace>
  <inkml:trace contextRef="#ctx0" brushRef="#br3" timeOffset="-111343.02">10904 11336 14 0,'4'47'7'0,"14"6"4"0,-11-41 5 0,3 14-11 16,1 8 1-16,-1 0 4 16,-3 7 1-16,-3 3-14 15,-1-3 1-15,-6-7 8 16,-1-5 0-16,-3-7-4 16,0-4 0-16,0-11-2 15,0-14 0-15,0-15-1 16,0-9 0-16,0-22 0 15,0-16 0 1,7-3 0-16,3-13 0 0,-3 10-1 16,4-1 1-16,3 8 1 15,4 5 0-15,10 13 2 16,0 9 1-16,4 6 1 16,3 10 1-16,0 16 0 15,4 9 1-15,-4 6-3 31,0 16 1-15,-3-13-3 0,-4 7 0-16,-17 25-1 0,-11 0 0 0,-7-7-2 0,-4-2 1 15,0-7-3-15,1-3 0 16,3-10-6-16,-1-6 0 16,8-9-4-16,4-6 0 15</inkml:trace>
  <inkml:trace contextRef="#ctx0" brushRef="#br3" timeOffset="-110994.83">11374 11310 34 0,'3'35'17'0,"-13"-1"-11"15,10-30 27-15,0-1-32 16,0-3 1-16,0-7-1 16,0-8 1-16,0-4-3 15,3-6 1-15,1-10 1 16,-1 1 1-16,4-1-1 16,0 10 1-16,7 6 0 15,11-2 1-15,3-8 0 0,4 1 0 16,10 0-1-1,8 0 1 1,-1-1-3-16,-3 11 0 0,-4 2-11 0,-3-3 0 16,-7 0-4-16,3 4 0 15</inkml:trace>
  <inkml:trace contextRef="#ctx0" brushRef="#br3" timeOffset="-110469.68">14379 10931 49 0,'-3'41'24'0,"-1"34"-22"16,4-59 45-16,-3 15-46 0,-4 10 0 15,0 3 0-15,-1 6 0 16,5 0-3-16,-1 0 1 16,1-15-3-16,-1-7 1 15,1-12-4-15,3-10 0 16,-4-15-7-16,1-10 1 15,-1-3-2-15,-10-10 1 16</inkml:trace>
  <inkml:trace contextRef="#ctx0" brushRef="#br3" timeOffset="-110320.54">14270 11147 36 0,'32'4'18'0,"17"-4"-13"0,-28 0 34 0,11 0-33 0,10 3 1 0,-3 0 1 0,0 0 1 0,-4 3-13 16,-3 4 1-16,-11 5 7 16,-7 4 0-16,-7 6-4 15,-7 7 1-15,-3 5-4 16,-8-2 0-16,-3-4-4 16,0-3 0-16,0-3-9 15,0-6 0-15,0-6 0 16,-1-1 1-1</inkml:trace>
  <inkml:trace contextRef="#ctx0" brushRef="#br3" timeOffset="-110059.24">15152 11235 48 0,'-7'32'24'0,"-25"-1"-30"0,21-19 51 0,-10 14-45 16,-7 8 1-1,-7 13 0-15,-8 0 1 0,-2 6-4 16,-5 1 1-16,11-4-4 16,4-12 0-16,10-10-9 15,11-19 0-15</inkml:trace>
  <inkml:trace contextRef="#ctx0" brushRef="#br3" timeOffset="-109912.5">14697 11157 40 0,'-7'-25'20'0,"17"28"-7"16,1 0 28-16,3 10-40 16,4 8 0-16,-1 1 0 15,4 4 0-15,1 2-4 16,-1 3 0-16,0-3-9 15,-3-6 1-15,-4-19-4 16,3 1 1-16</inkml:trace>
  <inkml:trace contextRef="#ctx0" brushRef="#br3" timeOffset="-108551.1">16316 11665 44 0,'7'22'22'0,"4"-16"-20"0,-11-6 40 16,3-6-39-16,1-7 0 15,-4-18 2-15,0-16 1 16,0-10-8-16,3-5 1 15,1-10 4-15,-4-7 0 16,3-12-2-16,1 3 1 16,3 4-2-16,3 8 0 15,5 11-1-15,2 5 1 16,1 10 0 0,3 15 0-16,-3 10-2 0,-1 16 1 0,-3 6-4 15,0 12 0-15,-3 13-11 16,-4 6 1-1,-3 13-2-15,-15 6 1 0</inkml:trace>
  <inkml:trace contextRef="#ctx0" brushRef="#br3" timeOffset="-108055.39">16252 11423 41 0,'18'22'20'0,"21"-9"-23"15,-25-13 39-15,7 0-36 16,14 0 1-16,4 0-1 0,7-6 1 16,-4-1-2-1,1 1 0 1,13-7 3-16,-6-2 1 16,-12-1 0-16,-6 0 1 15,-11 7 0-15,1 0 0 16,-8 2 0-16,-4 7 1 15,-3 0-3-15,-7 3 0 16,-3 4-2-16,-4 2 1 16,-4 1-1-16,-3 5 0 15,0-2-1-15,0 2 1 0,3 1-1 16,1 0 0-16,3-4 0 16,3-2 0-16,4-4 0 15,7-3 0-15,0-3 0 16,4-3 0-16,-1 0 0 15,1 0 1-15,-1 0 0 16,1-7 0-16,0 4 0 16,-1 0 0-16,1 6 0 15,-1 3 0-15,-3 6-1 16,1 4 1-16,-1 2-2 16,0 4 1-16,0-3-3 15,3 0 0-15,4-7-6 16,4-3 1-16,7-9-5 15,14-6 1-15</inkml:trace>
  <inkml:trace contextRef="#ctx0" brushRef="#br3" timeOffset="-107753.83">17290 11361 35 0,'10'0'17'0,"-6"0"-14"0,-4 0 27 0,0 0-29 0,-4 3 1 0,-3 0-1 0,-3 3 1 0,-5 7-3 0,-2-4 1 0,-4 7 1 0,0 3 0 15,-1-1-1-15,1 4 1 16,7 3-1-16,3 4 0 16,8-4 0-16,6-3 1 15,8 0-1-15,14-4 1 0,7-2-1 16,3-10 0-16,-3 1-1 15,-1-14 1-15,5-15-3 16,2-6 0-16,15-6-6 16,-3-13 0-16,3-7-3 15,3-18 1-15</inkml:trace>
  <inkml:trace contextRef="#ctx0" brushRef="#br3" timeOffset="-107540.59">17819 10824 35 0,'-7'-15'17'0,"-11"30"-16"15,15-2 31-15,-4 6-30 16,-4 12 0-16,-7 10 4 16,-6 6 0-16,-1 16-7 0,-3-1 0 15,-4 7 4-15,7 0 1 16,11-3-2-16,4-3 1 16,6-10-3-16,4-9 0 15,4-16-2-15,3-9 0 16,3-13-4-16,1-12 0 15,-4-3-8-15,-4-10 1 16</inkml:trace>
  <inkml:trace contextRef="#ctx0" brushRef="#br3" timeOffset="-107324.4">17477 11282 38 0,'-7'0'19'0,"10"19"-7"0,-3-16 29 0,4 3-37 15,3 7 1-15,0-4 4 16,3 1 0-16,4-7-13 16,11-3 1-16,3 0 6 15,8-6 1-15,2-1-4 16,1 1 1-16,0-6-7 16,0 5 0-16,-7 1-11 15,-4-7 0-15</inkml:trace>
  <inkml:trace contextRef="#ctx0" brushRef="#br3" timeOffset="-107034.6">18062 11423 56 0,'7'7'28'0,"0"-7"-31"0,-10-4 42 15,-4 1-39-15,-4-3 0 16,-3 3 1-16,-7 0 0 16,3 3-1-16,4 6 0 15,-3 3 1-15,2 4 0 16,5 3-3-16,-1 3 1 16,1 6-3-16,10 0 0 0,0-3 0 15,10-7 0-15,4-5-1 16,8-7 0-16,-1-9 0 15,3-4 1-15,5-2-8 16,-1-7 1 0</inkml:trace>
  <inkml:trace contextRef="#ctx0" brushRef="#br3" timeOffset="-106779.73">18249 11464 30 0,'0'-9'15'0,"4"-7"-5"0,-1 13 17 0,4-3-24 0,7 2 1 16,8-2 2 0,6-3 1-16,4-4-9 0,6-6 0 15,12-3 4-15,-1 7 0 16,-3-4-8-16,-4-3 0 15,1-6-7-15,-5 3 0 16</inkml:trace>
  <inkml:trace contextRef="#ctx0" brushRef="#br3" timeOffset="-106408.85">19463 11521 54 0,'3'15'27'0,"-6"-12"-26"0,3-3 49 0,-4-3-49 16,1 6 1-16,-4-3 1 16,-4 0 1-16,-7-6-5 15,4 3 0-15,-3 3 2 16,3 0 0-16,-1 3-3 16,5 0 1-16,3 0-4 0,0 4 1 15,3 2-6-15,8 0 1 16,3 1-7-16,7-4 0 15,4-6 0-15,3-6 1 16</inkml:trace>
  <inkml:trace contextRef="#ctx0" brushRef="#br3" timeOffset="-106136.46">19731 11659 47 0,'7'0'23'0,"0"-32"-29"0,-11 13 49 0,-3-3-43 16,-3-9 0-16,-4-13 0 15,-4-9 0-15,-3-10 0 16,7 0 0-16,-4-9 0 16,4 6 0-16,3 4 1 15,4 12 0-15,7 6 0 16,7 6 0-1,8 10-1-15,2 9 1 47,4 3-5-47,1 10 0 0,2 3-10 0,-10 3 1 0</inkml:trace>
  <inkml:trace contextRef="#ctx0" brushRef="#br3" timeOffset="-105966.48">19551 11367 73 0,'32'19'36'0,"35"-29"-50"0,-39 4 68 15,7-3-59-15,4-7 0 16,3 3-19-16,1 1 0 16,-8-16 20-16,-3 6 0 15</inkml:trace>
  <inkml:trace contextRef="#ctx0" brushRef="#br3" timeOffset="-101461.08">21304 10950 37 0,'4'6'18'0,"-11"-18"-9"15,7 8 19-15,0-2-23 16,0 0 0-16,0 0 3 15,3-1 0-15,1 4-10 16,-1 6 1-16,1 4 6 16,3 8 0-16,0 10-3 15,0-6 1-15,0 6-3 16,0 7 0-16,0-4-5 0,4-3 0 16,3-9-12-16,4-13 1 15</inkml:trace>
  <inkml:trace contextRef="#ctx0" brushRef="#br3" timeOffset="-101239.6">21699 10875 45 0,'-7'59'22'0,"-7"20"-14"0,7-67 29 16,-7 10-36-16,-11 13 1 0,-6 8 0 15,-5 1 0-15,-6 7-3 16,-7 5 0-16,-4 13-1 16,7-6 1-16,3 3-5 15,5-4 0-15,6-8-9 16,7-14 0-16</inkml:trace>
  <inkml:trace contextRef="#ctx0" brushRef="#br3" timeOffset="-100877.7">21604 11442 61 0,'21'10'30'0,"29"-10"-36"0,-33 0 56 16,4-7-50-16,1 1 0 15,2 6-1-15,-2-6 1 16,-5 3-1-16,-6 3 1 16,-11 3-1-16,-4 3 1 15,-3 7-2-15,-7 9 1 16,-7 3-1-16,-4 6 0 16,-3-6 1-16,3 6 0 15,1 4 0-15,9-1 1 16,5 1 3-16,13-7 0 0,12-6 0 15,13-6 1-15,0-10-2 16,18-6 0-16,3-6-9 16,-3-7 1-16,-7-6-12 15,0-3 0-15</inkml:trace>
  <inkml:trace contextRef="#ctx0" brushRef="#br3" timeOffset="-95696.29">3926 12399 55 0,'-10'18'27'0,"-1"14"-22"16,11-23 28-16,-10 10-33 16,-8 3 0-16,-3 6 0 15,-7 7 1-15,-4 5-2 16,4-2 1-16,-4 0-4 16,7-4 1-16,4-2-7 0,7-11 0 15,-4-8-5-15,8-7 1 16</inkml:trace>
  <inkml:trace contextRef="#ctx0" brushRef="#br3" timeOffset="-95471.52">3828 12455 38 0,'28'25'19'0,"4"13"-17"0,-15-26 32 0,-3 10-33 16,11 10 1-16,7 5-1 16,7 1 1-16,-8-1-4 15,-2-5 1-15,-8-4-2 16,7-3 0-16,-7-9-10 16,0-13 1-16</inkml:trace>
  <inkml:trace contextRef="#ctx0" brushRef="#br3" timeOffset="-95213.91">4449 12518 37 0,'3'-7'18'0,"11"20"-10"0,-7-13 26 16,4 0-30-16,10-3 0 16,-3 0 1-16,3-4 0 15,0-5-8-15,-3 3 1 16,-4 2 0-16,-4 1 0 16,-3 6-12-16,-7 3 1 15</inkml:trace>
  <inkml:trace contextRef="#ctx0" brushRef="#br3" timeOffset="-95053.59">4424 12728 44 0,'0'12'22'0,"10"1"-11"0,-6-10 31 0,3-3-39 16,0 0 1-16,4-3-1 16,3 0 1 15,3-7-8-31,12-5 0 0,-5-7-9 0,12-10 1 0,-15-5-5 15,7-4 1-15</inkml:trace>
  <inkml:trace contextRef="#ctx0" brushRef="#br3" timeOffset="-94678.28">5006 12330 63 0,'25'9'31'0,"35"-15"-34"0,-39-1 62 16,7 1-58-16,-7 3 1 16,-7 3 0-16,0 6 1 15,-3 4-5-15,-11 5 1 16,0-5 1-16,-14 9 1 0,0 3-2 15,-4 9 1-15,4 0-2 16,-4 10 1-16,1 6 1 16,6-6 1-16,8-7 0 15,3 1 1-15,10-7 1 16,1 0 0-16,10-9-1 16,7-6 0-16,-7-10-3 15,8-3 1-15,-5 3-9 16,15-16 1-16,7-18-14 15,3-3 1-15</inkml:trace>
  <inkml:trace contextRef="#ctx0" brushRef="#br3" timeOffset="-94459.63">5743 12775 56 0,'-3'37'28'0,"-15"45"-32"0,15-69 40 0,-15 18-36 15,-3 3 0-15,0 1-5 0,-1-4 0 16,5-3-2-16,6-15 0 16,1-19-8-16,20-16 1 15</inkml:trace>
  <inkml:trace contextRef="#ctx0" brushRef="#br3" timeOffset="-94002.35">6996 12850 52 0,'-11'69'26'0,"11"-47"-30"0,0-22 48 0,0-3-43 0,-4-6 1 0,1-13 0 0,-4-10 1 16,0-9-4-16,-4-18 1 15,-6-10 1-15,3 3 1 16,-4-9-1-16,-3-4 0 16,7 17-1-16,3-7 1 15,7 6 0-15,8 7 0 16,7 2 0-1,-1 17 1-15,8 8-2 16,7 11 0 0,-4 8-3-16,0 16 0 0,-11 16-8 0,-3-3 1 0,-7 6-8 15,-7 3 1-15</inkml:trace>
  <inkml:trace contextRef="#ctx0" brushRef="#br3" timeOffset="-93815.8">6745 12725 64 0,'18'34'32'0,"14"-40"-36"16,-25 6 61-16,7-3-57 15,7 3 1-15,0-3-2 16,7-10 1-16,11-9-5 16,7-3 1-16,7-3-8 15,-4 0 1-15,1-10-8 16,-1-3 0-16</inkml:trace>
  <inkml:trace contextRef="#ctx0" brushRef="#br3" timeOffset="-93613.39">7437 12392 28 0,'14'-9'14'0,"-4"12"-2"0,-6 0 14 15,-4-3-24-15,-4 6 0 16,-3 7 2-16,-7 9 0 16,-7 0-4-16,-4 6 0 15,1 3 4-15,-1 7 0 16,0 6-1-16,8-10 1 15,-5 4 0-15,8 3 0 0,4 0-2 16,6-4 0 0,11-2-2-16,14-10 1 15,1-13-7-15,9-12 0 0,-3-12-10 16,11-7 1-16</inkml:trace>
  <inkml:trace contextRef="#ctx0" brushRef="#br3" timeOffset="-93192.56">7779 12439 42 0,'0'51'21'0,"-14"14"-17"16,7-52 29-16,0 9-30 16,-15 6 1-16,-6-6 2 15,-4 6 1-15,-3 0-8 0,3 7 0 16,4 3 5-1,7-1 1-15,0-5-4 16,10-7 0-16,1-7-6 0,-1-11 0 16,8-20-8-16,3-12 1 15,3 6-4-15,-3-21 0 16,-3 2 3-16,-1 0 0 16,0 4 5-16,1-1 1 15,3 7 6 32,0 3 1-47,7 3 5 0,0 9 1 0,4 10 2 16,6 10 0-16,1 2 3 0,-4 7 0 0,7 3 1 0,-7 12 0 0,4-6-3 15,0-6 1-15,-1-7-5 16,1 4 0-16,7 3-6 16,-8-3 0-1,4-4-6 1,1-6 1-1,-1-9-10-15,7-3 1 0</inkml:trace>
  <inkml:trace contextRef="#ctx0" brushRef="#br3" timeOffset="-92933.39">8029 12276 56 0,'14'66'28'0,"-3"-9"-32"0,-8-35 49 0,-3 12-44 0,0 7 0 0,0 12 1 0,-7-9 0 15,4 3-4-15,-4 6 1 16,3 4-3-16,-3-13 1 16,-3 3-12-16,-1-7 1 15,-3-18-3-15,3-12 1 31</inkml:trace>
  <inkml:trace contextRef="#ctx0" brushRef="#br3" timeOffset="-92671.86">8322 12609 68 0,'7'25'34'0,"21"-6"-42"15,-17-19 72-15,7-4-64 16,13-2 1-16,-6-6-2 16,3-1 1-16,-3-3-5 15,0 1 1-15,-4-10-15 16,-4 3 1-16,-6 3-2 15,-4 3 1-15</inkml:trace>
  <inkml:trace contextRef="#ctx0" brushRef="#br3" timeOffset="-92507.72">8417 12791 58 0,'18'15'29'0,"14"-21"-39"0,-18 0 57 15,0-4-48-15,4 1 1 16,6-7-7-16,-3-6 1 16,8-6-6-16,-1-13 0 0</inkml:trace>
  <inkml:trace contextRef="#ctx0" brushRef="#br3" timeOffset="-92125.51">9035 12239 44 0,'-7'15'22'0,"-8"4"-10"0,12-13 29 0,-1 4-37 15,1 5 0-15,-1 1 4 16,-3 3 1-16,4-6-10 16,-1-4 0-16,-3 0 6 0,4 7 1 15,-8 0-2-15,4 3 0 16,4 2-3-16,-1 1 1 16,0 0-1-16,4 3 0 15,0 1-1-15,0 2 0 16,8-3-1 15,-1-6 0-31,7-4-1 0,-4-5 0 0,8-4-4 16,3-12 1-16,4-7-8 0,7-12 0 15,6-19-7-15,1-6 1 16</inkml:trace>
  <inkml:trace contextRef="#ctx0" brushRef="#br3" timeOffset="-91932.9">9275 12176 54 0,'-11'38'27'0,"-31"56"-31"0,28-72 45 0,-4 21-41 16,4 17 1-16,-4 3-1 16,4 12 0-16,-7 10-4 15,3-4 0-15,8 1-9 16,-1-16 0-1,8-19-2-15,3-19 1 16</inkml:trace>
  <inkml:trace contextRef="#ctx0" brushRef="#br3" timeOffset="-91390.4">10703 12458 52 0,'-28'35'26'0,"3"37"-25"0,22-50 53 0,3 15-50 0,0 4 1 0,0 16 0 0,0-7 0 0,0 6-7 15,0-6 1-15,0-6 4 16,0-6 0-16,0-10-3 16,0-9 0-16,-4-13-1 15,-6-12 1-15,-4-3-3 16,-11-13 1-16,-7-10-4 15,-17-2 1-15,-8-1-4 16,1 1 0-16,-1-4-4 16,1 10 0-16,7 9 2 0,6 7 0 15,8 12 7-15,10 3 1 16,15 9 8-16,10 4 0 31,14 3 9-31,7-1 0 16,11-8 2-1,21-4 1-15,21-9-5 0,25-10 1 0,-4-15-6 0,0-9 0 16,-3-4-11-16,-11-6 0 16,-11 0-19-16,-6-3 1 15</inkml:trace>
  <inkml:trace contextRef="#ctx0" brushRef="#br3" timeOffset="-90905.85">12711 12176 64 0,'3'19'32'0,"1"-19"-27"0,-1 12 44 16,1 17-48-16,-4 5 0 16,0 0 1-16,0 14 0 15,0 5-3-15,3-3 1 0,4 0-1 16,0 0 1 0,4-18-6-16,7-10 1 0,3-16-7 15,0-9 1-15,4-16-9 16,-8-6 1-16</inkml:trace>
  <inkml:trace contextRef="#ctx0" brushRef="#br3" timeOffset="-90699.77">13215 12192 58 0,'-3'12'29'0,"-15"57"-32"16,7-47 50-16,-10-3-46 15,-7 15 1-15,-4 7 0 16,0 9 0-16,-3 10-3 16,-11 3 0-16,-3 2 2 15,-8 4 0-15,8-12-4 0,7-4 1 16,6-3-4 0,8-9 0-16,4-9-10 15,13-11 1-15,11-14-2 0,7-10 0 16</inkml:trace>
  <inkml:trace contextRef="#ctx0" brushRef="#br3" timeOffset="-90350.05">12975 12718 55 0,'0'4'27'0,"11"-14"-28"0,-8 7 56 0,8-3-49 15,7 3 0-15,-1-1 2 16,1 8 0-16,-4-1-11 16,-4 6 0-16,-2 4 6 15,-5-10 0-15,-10 6-4 16,-4 7 1-16,-6 9-3 16,3 9 1-16,-4 1 0 15,-3-4 0-15,0 4 1 16,3-1 1-16,7 1 0 15,4-10 1-15,7 0-1 16,11-6 1-16,3-7 0 16,7-5 1-16,18-11-2 15,3-8 0-15,4-7-6 16,7-6 1-16,0-9-15 16,-7-7 1-16</inkml:trace>
  <inkml:trace contextRef="#ctx0" brushRef="#br3" timeOffset="-89934.07">13882 13016 63 0,'-4'57'31'0,"4"-45"-32"0,0-12 45 0,0 0-43 15,-3-9 1-15,-1-13 0 16,1 0 1-16,-4-19-5 16,0-9 1-16,-4-19 2 15,-3-16 1-15,0 1-2 16,0-13 0-16,3 6 0 15,1 0 0-15,2 12 0 16,8 7 1-16,4 6-1 16,7 19 1-16,3 13 0 15,7 18 0 1,0 10-2-16,4 9 0 0,-8 16-3 16,1-7 0-16,-7 10-6 0,-11 10 1 15,-4 12-7-15,-7-7 1 16,-6 7-2-16,-1 0 0 15</inkml:trace>
  <inkml:trace contextRef="#ctx0" brushRef="#br3" timeOffset="-89782.41">13670 12797 66 0,'14'22'33'0,"7"-16"-45"0,-10-9 71 0,3-3-62 0,7-7 1 0,8 4-5 16,2 2 0-16,8-5-2 15,0-13 1-15,-11-7-10 16,4-2 0-16</inkml:trace>
  <inkml:trace contextRef="#ctx0" brushRef="#br3" timeOffset="-89483.13">14390 12486 37 0,'0'0'18'0,"-7"10"-4"0,0-10 26 0,0 6-36 15,-7 7 0-15,-8 5 1 16,-2 4 0-16,-5 7-7 16,1 8 1-16,4-12 5 0,-1 7 0 15,0 5-1-15,4 7 0 16,7-3 0-16,7 0 1 15,10 3-2-15,8-10 1 16,14 1-2-16,6-10 1 16,-2-3-6-16,-1-16 0 15,-3 0-8-15,-4-12 0 16,-4-3-7-16,1-10 0 16</inkml:trace>
  <inkml:trace contextRef="#ctx0" brushRef="#br3" timeOffset="-88730.05">14852 12449 75 0,'3'50'37'0,"22"31"-42"0,-14-65 65 0,6 6-59 0,12 3 0 16,-5-6-1-16,-3 0 1 16,-6 6-2-16,-8 9 0 15,-11 7-8-15,-10 0 0 16,-4-7-12-16,-17 4 0 16</inkml:trace>
  <inkml:trace contextRef="#ctx0" brushRef="#br3" timeOffset="-83595.29">15191 9680 38 0,'10'3'19'0,"-10"-19"-6"0,0 16 24 15,-3 10-34-15,3 2 1 16,-7 7 1-16,-4 6 0 0,-3 6-7 15,-7 17 1-15,-4-14 3 16,-3-3 1-16,0 4-4 16,3-1 0-16,4-2-4 15,3-7 1-15,4-10-6 16,3-8 1-16,4-14-7 16,4-5 0-16</inkml:trace>
  <inkml:trace contextRef="#ctx0" brushRef="#br3" timeOffset="-83431.08">14834 9764 34 0,'-14'-43'17'0,"28"14"-7"16,-7 29 25-16,4 7-28 15,7 8 0-15,6 7 2 16,19 16 1-16,6 0-14 16,0 21 1-16,8 4 5 0,6 21 1 15,4 7-14-15,-3 4 0 16,-11-20-6-16,-14-13 1 15</inkml:trace>
  <inkml:trace contextRef="#ctx0" brushRef="#br3" timeOffset="-80685.16">14651 12706 53 0,'0'-3'26'0,"3"-16"-23"15,-3 16 41-15,0-3-41 16,0 6 0-16,0 0 1 16,0 3 1-16,-3 9-7 0,3 1 1 15,-7-4 3-15,-4 4 0 16,-6 6-2-16,-5 6 0 16,-2 6-3-16,3 0 1 15,-1-6-6-15,5-3 0 16,3-6-10-16,7-3 1 15</inkml:trace>
  <inkml:trace contextRef="#ctx0" brushRef="#br3" timeOffset="-80477.16">14383 12615 31 0,'17'0'15'0,"29"6"0"16,-32-3 13-16,8 4-21 15,2 5 0-15,4 10 4 16,4 0 1-16,3 13-16 16,11 12 1-16,0 6 7 15,-3 3 0-15,-1 4-15 16,0 9 1-16,-7 6-7 16,-3 0 1-16</inkml:trace>
  <inkml:trace contextRef="#ctx0" brushRef="#br3" timeOffset="-79754.29">15734 12530 53 0,'14'22'26'0,"39"-28"-21"0,-32 0 26 0,7-1-32 0,1-5 1 0,-1-4 0 16,0 1 0-16,-7 5-4 16,-7 4 0-16,-7 6-10 15,-7 6 0-15</inkml:trace>
  <inkml:trace contextRef="#ctx0" brushRef="#br3" timeOffset="-79571.24">15660 12769 59 0,'10'3'29'0,"26"6"-28"0,-26-9 49 15,11 0-48 1,11-6 0-16,11 0-2 0,2-1 0 16,5-5-7-16,6-4 0 15,-3-9-11-15,-14 0 1 16</inkml:trace>
  <inkml:trace contextRef="#ctx0" brushRef="#br3" timeOffset="-79196.36">16873 12204 49 0,'4'-12'24'16,"-4"27"-12"-16,3-24 32 0,1 3-39 15,-4 6 0-15,3 6 2 16,-3 10 1-16,0 9-11 16,-7 9 0-16,0 1 7 15,0 5 0-15,0 7-5 16,4-3 1-16,-1-3-5 16,1-6 1-16,3-10-7 0,7-13 1 15,3-9-10-15,4-9 0 16</inkml:trace>
  <inkml:trace contextRef="#ctx0" brushRef="#br3" timeOffset="-78958.34">17106 12198 40 0,'11'19'20'0,"3"18"-9"0,-14-24 27 0,-4 9-34 15,-6 3 0-15,-8-3 4 16,-10 12 1-16,-11 10-10 15,-3 10 0-15,3 15 7 16,-3-10 0-16,-1 13-2 16,1 0 0-16,0 4-4 15,3-7 0-15,7-7-4 16,4-8 0-16,3-10-6 16,11-13 1-16,7-15-10 15,14-16 0-15</inkml:trace>
  <inkml:trace contextRef="#ctx0" brushRef="#br3" timeOffset="-78568.02">16969 12769 50 0,'21'15'25'0,"-4"-2"-17"0,-10-13 38 0,1 3-41 0,-1 0 1 15,3 0 4-15,4 3 0 16,4-2-13-16,0-1 1 16,-4-3 7-16,0 3 1 15,-4 0-4-15,-3 3 0 16,-3 1-2-16,-4 2 0 16,-4 4-2-16,-3-1 1 15,0 1-1-15,-3-1 0 0,3-2 1 16,-4 5 0-16,1-5 0 15,-1 2 0 1,0 16 0 0,8-2 1-16,3-1-2 15,3-7 0-15,8-2-2 16,7-3 1-16,6-10-3 16,8-10 1-16,7-11-10 15,0-4 1-15,-8-13-4 16,5 1 0-16</inkml:trace>
  <inkml:trace contextRef="#ctx0" brushRef="#br3" timeOffset="-78118.31">17734 12320 52 0,'0'13'26'0,"-3"-4"-27"0,-1-6 46 16,-3 7-42-16,-7 2 0 16,0 1 2-16,-4 6 1 15,-3 9-7-15,0 3 0 16,0 7 4-16,3 3 0 0,7-4-1 16,8-2 0-1,3-7-4-15,11-6 0 0,3-13-3 16,10-9 1-1,5-12-8-15,6-13 0 0,0-10-7 16,-3-6 1-16,-7 7 3 31,-22 65 15-31,15-109-2 16,-4 43 0-16,0 13 10 16,-3 10 0-16,-1 9 9 15,-3 9 0-15,-10 19-7 16,-4 10 1-16,-4 15-4 15,-7-6 0-15,-3 12-3 16,-7 10 0-16,3-10-5 16,4 7 0-16,3 0-7 15,4-13 0-15,11-12-11 16,6-16 1-16</inkml:trace>
  <inkml:trace contextRef="#ctx0" brushRef="#br3" timeOffset="-77732.36">18270 12446 55 0,'-7'15'27'0,"7"-2"-21"0,4-13 41 0,-1 3-43 16,4 0 1-16,4 0 0 15,7 0 1-15,6-3-9 16,5-3 1-16,-1-3 1 16,-7-3 0-16,0-1-8 15,-3-6 1-15,-4 7-12 16,-7 0 1-16</inkml:trace>
  <inkml:trace contextRef="#ctx0" brushRef="#br3" timeOffset="-77562.61">18256 12759 55 0,'7'6'27'0,"18"7"-28"16,-14-13 42-16,6-3-41 0,4 0 1 16,8 0-4-16,-1-10 1 15,0-6-7-15,7-9 1 16,1-10-7-16,13-2 0 15</inkml:trace>
  <inkml:trace contextRef="#ctx0" brushRef="#br3" timeOffset="-77140.2">19099 12264 69 0,'7'25'34'0,"29"0"-35"0,-22-22 66 0,3 3-62 15,8 4 0-15,10-1 0 16,11 1 1-16,4-4-6 16,-1 0 0-16,-7-3 3 15,1 0 1-15,-15 0-3 16,-3 7 1-16,-8-4-3 0,-10 7 0 15,-7 6-3-15,-14 2 0 16,-7 8-1-16,-7-1 0 16,-4 10 0-1,-7 5 0-15,4-8 2 0,7 3 1 16,3 5 3-16,4 8 1 16,7-11 2-16,7-2 0 15,3-3 2-15,11-7 1 16,14-13 0-16,18-5 0 15,11 2-1-15,-1-5 0 0,-3-10-6 16,-4-4 0-16,-3 1-18 16,-7-10 1-16</inkml:trace>
  <inkml:trace contextRef="#ctx0" brushRef="#br3" timeOffset="-76015.09">17399 12439 26 0,'25'10'13'0,"-1"-51"-6"16,-20 25 14-16,-4-9-16 15,0-9 0 1,-4 5 5-16,-3-8 1 0,-7-1-12 15,7-3 1-15,-3 4 8 16,-8 5 0-16,-7-2-3 16,-6 6 1-16,-12 6-3 15,-3 9 0-15,-14 7-2 16,-3 9 0-16,3 7-2 16,3 11 1-16,-6 8-3 15,-4 11 1-15,3 20-2 16,4 6 0-16,8 6 0 15,9 16 0-15,8 3 1 0,3 19 0 16,7-4 2-16,15 16 1 16,6-6 1-16,8 4 0 15,14-14 0-15,13-12 1 16,12-18 1-16,6-14 0 16,22-18 0-16,20-31 1 15,22-13 1-15,-3-32 0 16,-5-24-1-16,-6-26 1 15,-18-21-3-15,-21-19 0 16,-24-32-5-16,-33-9 0 0,-28 3-15 16,-35-25 0-1</inkml:trace>
  <inkml:trace contextRef="#ctx0" brushRef="#br3" timeOffset="-72968.21">11949 11445 39 0,'35'16'19'0,"-3"-22"-11"0,-29 6 20 16,-3 0-24-16,-7 0 1 15,-11 3 2-15,-6 6 0 16,-26 10-9-16,-31 9 1 15,-28 4 5-15,-18-4 1 16,-32 6-3-16,-21 7 0 16,-17-3-1-16,-15-1 1 15,-10-8-2-15,-4 8 1 16,21 4-4-16,11-7 1 16,11-2-14-16,28-7 0 0</inkml:trace>
  <inkml:trace contextRef="#ctx0" brushRef="#br3" timeOffset="-72217.92">13063 8526 34 0,'-10'28'17'0,"-33"16"-3"0,33-35 12 15,-18 4-21-15,-25 3 1 16,-32-7 3-16,-21-3 0 15,-28-3-11-15,-35-3 0 16,-15 0 7 0,-24-3 0-16,-3 6-2 15,-15 1 0-15,0 2-3 0,-7 3 1 16,4 10-8-16,0 6 1 16,-1 10-11-16,8 12 1 15</inkml:trace>
  <inkml:trace contextRef="#ctx0" brushRef="#br3" timeOffset="-70324.94">22715 7965 41 0,'4'15'20'0,"14"-5"-13"0,-11-20 20 16,7 7-25-16,7-6 1 31,35-4 2-31,4 1 0 16,11-1-7-16,10 7 1 15,4 3 3-15,-4 3 0 0,11 6-2 16,-4 3 1-16,3-6-2 16,-6 1 1-16,-7 8-1 15,-8 7 0-15,-10 3-1 16,-14 9 0-16,-7 16-1 16,-7 0 0-16,-11 16 0 15,0 12 1-15,-14 23-1 16,-7 18 1-16,-14 18 1 15,-14 23 1-15,-8 22-1 16,-6 9 1-16,3 13 0 16,4 3 0-16,3-13 0 15,11 10 1-15,7-7 0 16,10 10 0-16,8 3-1 16,7 0 1-16,6 6-1 15,4 6 1-15,-3-12-1 16,0 0 0-16,-4-6 0 15,-7-16 0-15,-7-16 0 0,-7-21 1 16,-7-20 1-16,-8-12 0 16,-6-18 0-16,-21-14 0 15,-15-5 1-15,-31-1 0 16,-32-9-2-16,-18 0 1 16,-27-19-5-16,-12-6 1 15,-10-16-11-15,7-21 0 16</inkml:trace>
  <inkml:trace contextRef="#ctx0" brushRef="#br3" timeOffset="-68688.05">26310 8821 45 0,'-3'12'22'0,"-8"1"-14"16,8-13 22-16,-8 0-29 15,-3-3 1-15,0-4-1 16,-4 4 0-16,-10 3-3 16,-7 6 0-16,-4 1 0 15,-7-1 0-15,4 10-2 16,3 6 0-16,7 9-1 15,0-3 1-15,11 10 1 16,11 3 1-16,10-4 1 16,10-2 0-16,11-4 4 0,15-3 1 15,-5-9 2-15,1-9 0 16,0-7 0-16,-7-10 1 16,-4-2-1-16,0-13 0 15,0 0-4-15,-3 0 0 16,-1-6-2-16,1-3 0 31,-4 2-1-31,-3 1 0 0,-1 9 0 0,1 0 1 16,-4 10 0-16,0 9 1 15,0 9-1-15,0 10 1 0,0 3 0 16,0 10 0 0,7 8-3-16,7 1 1 0,4 0-4 15,7 0 0-15,3-10-11 16,11-9 1-16</inkml:trace>
  <inkml:trace contextRef="#ctx0" brushRef="#br3" timeOffset="-68133.52">27510 9200 49 0,'-7'13'24'0,"-4"-20"-20"0,7 1 37 0,1-10-38 15,-4-12 1-15,0-16 2 16,-11-18 1-16,1-17-8 16,-5-18 0-16,5-3 5 15,-4-1 1-15,6-15-3 16,8 13 1-16,7 6-1 16,7 2 1-16,18 20-2 15,0 6 1-15,10 13-1 16,11 9 0-16,0 15-2 15,-4 14 1-15,-3 8-5 16,-7 13 0-16,-11 4-9 16,-14 11 1-16,-18 11-8 15,-10 14 1-15</inkml:trace>
  <inkml:trace contextRef="#ctx0" brushRef="#br3" timeOffset="-67951.26">27171 8871 71 0,'25'6'35'0,"35"-12"-43"0,-50 3 67 15,15-4-60-15,14 1 1 16,7-3-6-16,6-7 1 16,12 0-2-16,-4-2 1 0,-7-1-14 15,-7 3 1-15</inkml:trace>
  <inkml:trace contextRef="#ctx0" brushRef="#br3" timeOffset="-67665.91">28215 8689 44 0,'4'25'22'0,"-18"-12"-16"15,7-7 29-15,-4 3-33 16,-7 4 0-16,-3 9 3 16,0-3 0-16,0 9-6 15,-4 9 0-15,0 1 4 0,4 9 1 16,7 3-3 0,7 0 1-16,7-6-5 0,11-6 1 15,6-10-7-15,8-12 0 16,10-16-8-16,4-16 1 15</inkml:trace>
  <inkml:trace contextRef="#ctx0" brushRef="#br3" timeOffset="-67471.53">28614 8676 44 0,'3'25'22'0,"-17"41"-19"0,7-47 35 0,-10 6-37 16,-8 3 0-16,-3 10 0 15,-4 0 0-15,-10 6-2 16,-4 3 1-16,-4 3 0 16,8 0 1-16,3-3-2 15,7-6 0-15,11-7-10 16,11-6 0-16,10-21-3 16,7-10 1-16</inkml:trace>
  <inkml:trace contextRef="#ctx0" brushRef="#br3" timeOffset="-67233.68">28356 8821 39 0,'-7'40'19'0,"4"-27"-16"0,6-1 33 16,4 14-32-16,4 5 0 15,-4-3 1-15,7 10 1 16,4-4-9-16,6-2 1 16,8-7 2-16,-4-10 0 15,1-5-12-15,-1-10 1 16,-4-16-4-16,1 0 1 16</inkml:trace>
  <inkml:trace contextRef="#ctx0" brushRef="#br3" timeOffset="-66979.08">28667 8579 49 0,'21'82'24'0,"14"9"-27"16,-24-66 46-16,6 3-41 15,5 6 0-15,-1 7 1 16,-4-3 0-16,-3-4-5 16,-6 1 1-16,-5 6-1 15,-6-1 0-15,-5 1-9 16,-2-3 0-16,-4-7-4 0,3-9 0 16</inkml:trace>
  <inkml:trace contextRef="#ctx0" brushRef="#br3" timeOffset="-66766.59">29235 9266 64 0,'7'44'32'0,"-35"31"-43"0,17-59 64 16,-3 9-54-16,-14 6 1 0,-8 1-4 15,1-7 1-15,7 6-4 16,0-3 1-16,-4-6-11 16,4-12 0-16</inkml:trace>
  <inkml:trace contextRef="#ctx0" brushRef="#br3" timeOffset="-66090.94">31013 8921 66 0,'-11'16'33'0,"-10"-10"-39"0,14-6 58 16,-11 6-52-16,1 0 1 0,-8 4-1 16,-3-1 1-16,-4 4-1 15,0-1 0-15,0 10 0 16,1 0 0-16,6 3-2 15,4 4 1-15,7-4-2 16,7 0 1-16,10-10-1 16,11-2 1-16,15-10 0 15,6-9 0-15,7-10 1 16,0-6 0-16,-3 0 1 16,-3-6 0-16,-8-6-1 15,0-7 1-15,-7 3-1 16,0 4 0-16,-7 2 0 15,1 10 1-15,-1 13 0 0,-4 9 0 16,-3 9 0-16,0 16 0 16,-3 10 0-16,-4 9 1 15,0 9-3-15,3 4 0 16,1-1-5-16,3-3 0 16,4-12-9-16,-4-16 1 15</inkml:trace>
  <inkml:trace contextRef="#ctx0" brushRef="#br3" timeOffset="-65731.54">31408 8902 64 0,'21'19'32'0,"35"-6"-36"15,-34-13 58-15,9 0-52 16,8-13 1-16,3 4 0 16,8-1 0-16,-4 4-4 15,-7 3 0-15,-8 6 2 16,-10 6 1-16,-6 10-2 15,-19 12 0-15,-10 1-1 0,-7 5 0 16,-4 7-2-16,-7 3 1 16,-3 4-3-16,-4-1 0 15,4-3-6-15,7-13 1 16,7 1-9-16,6-7 0 16</inkml:trace>
  <inkml:trace contextRef="#ctx0" brushRef="#br3" timeOffset="-65327.34">32611 8814 46 0,'46'-15'23'0,"-11"-32"-22"15,-24 37 34-15,-1 1-32 16,-3-1 0-16,-3 4 0 16,-8 3 1-16,-13 6-6 15,-19 3 0-15,-13 1 3 16,-18 5 1-16,0 13-3 16,-7 0 0-16,3 19-2 15,4 10 0-15,11 21-2 16,13 19 1-16,15 0 0 15,14 3 0-15,18-15 3 0,17-23 1 16,7-15 3-16,28-22 0 16,26-31 3-16,16-29 1 15,5-28-2-15,-8-12 1 16,-25-19-2-16,-31 6 0 16,-21-13-5-16,-25-2 1 15,-36 12-17-15,-24 6 1 16</inkml:trace>
  <inkml:trace contextRef="#ctx0" brushRef="#br3" timeOffset="-61409.77">26349 10548 57 0,'-7'-3'28'0,"-7"-16"-24"15,7 16 28-15,-7 0-32 16,-8-3 0-16,5-3 0 15,-4 12 1-15,-4 0-3 16,-3 0 1-16,0 9 0 16,-4 7 1-16,4 6-1 15,3 4 0-15,0-4-1 0,8 3 1 16,6 6 1 0,7-5 0-16,11 2-1 0,8-9 1 15,6-10 0 1,7-5 1-16,-3-10-1 0,3-7 1 15,0 1 0-15,-7-7 0 16,0-6-1-16,-3-6 1 16,-4 6-1-16,-3 3 0 15,-1 10 1-15,1 9 0 16,0 9 0-16,-1 7 0 16,1 9 0-16,-1 9 1 15,-3 4-1-15,4 6 0 0,0-3-3 16,-1 0 1-16,1-10-9 15,3-9 0-15,3-13-6 16,5-12 1-16</inkml:trace>
  <inkml:trace contextRef="#ctx0" brushRef="#br3" timeOffset="-61047.74">26705 10630 53 0,'7'13'26'0,"22"-7"-28"15,-22-6 47-15,10 0-43 0,15 0 0 16,3 0 1-16,8 3 1 15,-1 0-4-15,4 0 0 16,-7 3 3-16,-8 1 0 16,-6 2-2-16,-11 1 1 15,-10 2-2-15,-11 16 0 16,-11 4-2-16,-7 5 1 16,-6 7-2-16,-12 10 0 15,4-11-1-15,4-5 0 0,10-7-8 16,4-2 1-16,7-11-6 15,11-5 1-15</inkml:trace>
  <inkml:trace contextRef="#ctx0" brushRef="#br3" timeOffset="-60778.42">27510 10360 55 0,'-7'57'27'0,"-15"24"-33"0,19-53 50 16,-4 16-44-16,-4 7 0 15,-3 8 0-15,11 13 1 16,3-6-3-16,3-13 1 15,11-9-5-15,-3-9 1 16,3-7-10-16,7-15 0 16</inkml:trace>
  <inkml:trace contextRef="#ctx0" brushRef="#br3" timeOffset="-60596.29">27831 11075 65 0,'10'79'32'0,"1"15"-45"0,-11-66 58 0,0 10-47 15,-4 9 0-15,-10 0-10 16,-7-7 1-16,-7-8 2 16,-7-10 0-16</inkml:trace>
  <inkml:trace contextRef="#ctx0" brushRef="#br3" timeOffset="-59758.25">29408 10674 61 0,'7'16'30'0,"14"9"-33"0,-14-13 51 0,0 10-45 16,0 9 1-16,4 4 1 16,-1 6 1-16,-3 6-8 15,0-6 0-15,-3-7 4 16,-1-6 1-16,1-3-2 16,3-12 1-16,3-4-1 15,5-15 0-15,6-10 0 16,7-15 1-16,7-3-2 15,8-20 1-15,-1 13-6 16,4-2 1 0,-4 2-10-16,-3 6 0 0,-14 7-7 15,-8 6 1-15</inkml:trace>
  <inkml:trace contextRef="#ctx0" brushRef="#br3" timeOffset="-59408.34">29983 11091 61 0,'-7'6'30'0,"3"-6"-36"0,4 3 54 0,0 4-48 15,0-1 1-15,0 3-5 16,4-2 0-16,-1-1-8 15,4-3 1-15,-7-3-6 16,0-3 1-16</inkml:trace>
  <inkml:trace contextRef="#ctx0" brushRef="#br3" timeOffset="-58945.78">31048 10693 58 0,'-4'9'29'0,"-34"22"-41"0,20-31 56 16,-10 7-44-16,-4 5 0 0,-7 4 0 15,4 6 1-15,-4 0-2 16,4 3 0-16,3-3-1 16,7 3 0-16,4-6 0 15,7 0 1-15,11-4-1 16,10 4 1-16,10-3 1 15,8-1 1-15,10 1 1 16,11 6 1-16,0-6 0 16,0-7 1-16,-7-3-1 15,-8 1 0-15,-13 8-2 16,-18 7 1-16,-11 7-4 16,-17 2 0-16,-3-3-7 15,2-6 0-15,1-6-8 16,3-4 1-16</inkml:trace>
  <inkml:trace contextRef="#ctx0" brushRef="#br3" timeOffset="-58677.37">31549 10351 37 0,'11'12'18'0,"-8"39"-10"0,-3-29 25 16,-3-7-28-16,-5 17 1 0,-6 15 0 15,-3 0 0-15,-1 19-9 16,0 3 1-16,-3 18 5 16,4-11 1-16,6-4-7 15,-3-10 1-15,3-11-11 16,4-20 1-16,0-15-3 15,-7-13 0-15</inkml:trace>
  <inkml:trace contextRef="#ctx0" brushRef="#br3" timeOffset="-58479.21">31133 10743 49 0,'10'12'24'0,"11"32"-23"16,-10-34 47-16,3-1-44 15,11 1 0-15,7-1 2 16,13-3 1-16,12-3-10 16,3 0 1-16,3 1 1 0,-13-1 0 15,-4 0-14-15,-4-3 1 16,-7 3-5-16,-3 0 1 16</inkml:trace>
  <inkml:trace contextRef="#ctx0" brushRef="#br3" timeOffset="-58226.71">31817 11129 42 0,'0'25'21'0,"11"-10"-24"0,-11-15 37 0,0-3-31 16,0-9 1-16,-4-1 1 16,1 1 0-16,-4-7-6 15,-1-6 0-15,5-4 5 16,3 1 0-16,7 0 1 15,4 3 0-15,13 0 0 16,12 0 0-16,9-3 0 16,19-1 0-16,-8-2-3 15,4 9 1-15,0 6-7 16,-10 13 0-16,-12 6-16 16,-13 4 1-16</inkml:trace>
  <inkml:trace contextRef="#ctx0" brushRef="#br3" timeOffset="-57098.53">25696 12148 56 0,'22'9'28'0,"-12"-3"-17"0,-6-12 28 15,-1 0-36-15,-3 0 1 16,0-4 0-16,-3-2 1 15,-4-1-7-15,-8 4 0 16,-2 2 4-16,-8 7 1 16,-7 7-5-16,-10 8 1 15,-4 7-3-15,0 10 0 0,4 15 0 16,-4-7 0 0,11 14-1-16,7 2 0 0,14 1 2 15,6 2 1-15,16 1 1 16,16-23 1-16,19-11 1 15,9-20 1-15,1-16 0 16,4-15 1-16,-1-15-1 16,-6-1 1-16,-8-9-3 15,-10-1 0-15,-11-5-7 16,-7-4 1-16,-10 4-11 16,-12 0 0-16</inkml:trace>
  <inkml:trace contextRef="#ctx0" brushRef="#br3" timeOffset="-56753.84">26151 12138 48 0,'11'32'24'0,"-11"-1"-19"0,0-25 36 16,-4 7-39-16,-3-1 0 15,-3 7 0-15,-4 6 1 16,-7 3-4-16,-8-6 1 16,-2 10 2-16,-1-4 1 15,4 0-2-15,3-6 0 0,0 0 0 16,8-6 0 0,6 0-1-16,4-7 1 0,7-3-1 15,11 4 0-15,6-4 1 16,11-3 0-16,1 3-2 15,2 1 1-15,1-4-3 16,0 0 0-16,-7 0-7 16,-4 0 1 15,0-3-9-31,-3-3 1 0</inkml:trace>
  <inkml:trace contextRef="#ctx0" brushRef="#br3" timeOffset="-56123.3">26734 12339 58 0,'7'16'29'0,"-4"-16"-37"0,-3 0 51 0,-3-3-44 16,-4-1 1-16,-8-2 0 16,-6 3 0-16,-3 6 0 15,-5 7 1-15,1-1-1 16,0 3 0-16,3 10-2 16,4 4 1-16,3 5-3 15,8-3 1-15,3 3-2 16,7-5 0-16,10-11 1 15,8-9 0-15,3-6 1 16,4-12 1-16,0-7 1 16,-4-9 0-16,-4 6 0 15,1-3 0-15,-4 0-1 16,-3 0 0-16,-1 3 0 0,1 6 0 31,-1 22 3-31,1 4 0 16,-4 12 2-16,0 3 1 15,0 6 0-15,0 4 0 16,4 2-2-16,-1-2 0 16,4-10-8-16,4-9 0 15,3-10-7-15,-3-12 0 16</inkml:trace>
  <inkml:trace contextRef="#ctx0" brushRef="#br3" timeOffset="-55774.72">27369 12283 60 0,'7'12'30'0,"-14"4"-39"15,3-10 59-15,-3 0-50 16,-4 7 1-16,1 3 3 15,-4-10 0-15,-8 9-4 16,-2 7 1-16,-4 0 2 16,3 0 1-16,0 0-1 15,8 0 1-15,2 0-3 16,8 0 1-16,7-3-1 16,7 0 1-16,8-4-2 0,2 7 0 15,1-6-1-15,3 3 1 16,-3 3-3-16,3-10 0 15,0 1-4-15,7-4 0 16,0-6-13-16,1-3 0 16</inkml:trace>
  <inkml:trace contextRef="#ctx0" brushRef="#br3" timeOffset="-55508.6">27848 12148 55 0,'0'40'27'0,"-10"45"-26"15,6-63 38-15,1 0-39 16,-1 13 1-16,1 5 0 15,-1 4 0-15,4-3-4 16,4 6 1-16,-1-9-9 16,4-10 1-16,-7-12-6 15,11-7 1-15</inkml:trace>
  <inkml:trace contextRef="#ctx0" brushRef="#br3" timeOffset="-55296.21">28279 12916 58 0,'7'56'29'0,"-25"26"-39"0,11-54 55 16,-4 10-46-16,-3 3 1 15,-7-7-1-15,0-6 0 16,0-9-5-16,3-13 1 15,4-12-10-15,11-13 1 0</inkml:trace>
  <inkml:trace contextRef="#ctx0" brushRef="#br3" timeOffset="-54706.89">29489 12584 62 0,'14'65'31'0,"-14"17"-30"0,3-76 54 0,1 1-54 16,3-1 1-16,4-6 1 15,6-10 0-15,4-12-4 16,4-9 0-16,3-3 2 16,0-20 1-16,4 7-3 15,3-12 1-15,1-4-5 16,-4 13 0-16,-1 0-6 16,1 12 0-16,-7 10-9 15,-4 12 1-15</inkml:trace>
  <inkml:trace contextRef="#ctx0" brushRef="#br3" timeOffset="-54478.4">29976 12881 72 0,'-4'22'36'0,"11"-15"-44"0,-3-7 66 16,3 0-58-16,3-3 1 0,1-4-7 15,-1 1 0 1,5-7-11-16,-1 1 0 0</inkml:trace>
  <inkml:trace contextRef="#ctx0" brushRef="#br3" timeOffset="-53658.28">31150 12320 64 0,'0'16'32'0,"4"28"-36"0,-8-41 44 0,-3 13-41 16,-7-1 1-16,-4 4 0 16,-6 3 0-16,-1 6 0 15,-3 7 0-15,0 2-1 16,3 7 1-16,4 0 0 16,14 3 0-16,10 0 0 15,15-6 0-15,10-3-2 16,7-16 1-16,4-10-3 15,4-9 1-15,-1-6-2 16,-3-6 1-16,-1-7 0 0,-2 3 0 16,-1-8 1-16,0 2 1 15,1-6 2-15,-1 0 1 16,-3-4 1-16,-1 4 1 16,-9 6 1-16,-8 4 0 15,-7 2 0-15,-7 1 1 16,-11 5-1-16,-3 1 0 15,-4 0-1-15,-10 6 0 16,3 0-2 0,1 6 0-16,-4 7-2 15,3 5 0-15,0 8-3 0,8-1 1 0,6-7-3 16,11-2 1-16,11-3 0 16,3-7 0-16,3 0 0 15,8-6 1-15,7-6-7 16,-1-10 1-16,-2-6-2 15,2-3 0 17</inkml:trace>
  <inkml:trace contextRef="#ctx0" brushRef="#br3" timeOffset="-53153.03">31669 12703 48 0,'10'50'24'0,"-2"-31"-25"15,-8-19 46-15,0 0-44 0,7-3 0 16,-4-7 0-16,1-2 1 16,-1-1-3-16,1-9 1 15,3 0 1-15,3 3 0 16,1 1-1-16,3 2 1 16,0 6 0-16,0 1 0 15,4 3 0-15,3 6 0 16,-3 6-1-16,-4 3 0 15,0 4 0-15,-4 0 1 16,1-4-2-16,0 0 1 16,-4-2-1-16,0-4 1 0,3-3-1 15,-3 0 0-15,0-3-1 16,1 0 1-16,-1-1-1 16,0 4 0-16,0-3 0 15,3 3 0-15,-3 0 0 16,4-3 1-16,-1-3 0 15,5 0 1-15,6-4 1 16,0 1 1-16,0-1-1 16,0 7 1-16,-3-3-1 15,0 6 0-15,-1 0-1 16,-3 9 1-16,0 4-1 16,1 3 1-16,-1 9-1 15,-4-10 0-15,4 1-3 16,4-3 0-16,3-4-4 0,7 0 0 31,11-18-8-15,-4-10 1-1</inkml:trace>
  <inkml:trace contextRef="#ctx0" brushRef="#br3" timeOffset="-52774.89">32459 13066 48 0,'-10'98'24'0,"-19"37"-24"0,22-110 41 16,-3 0-41-16,3-6 1 0,0-7 1 15,-1-12 0-15,5-9-2 16,3-20 1-16,-4-11 1 16,1-10 0-16,-1-13-1 15,-3-6 1-15,0-6-1 16,-3-7 0-16,6-3-2 15,4 1 1-15,11 15-1 16,10 3 0-16,11 13 1 16,14 5 0-16,13 17 0 15,1 6 1-15,-10 16 0 16,-4 12 0-16,-4 3 0 16,-10 10 0-16,-8 3-1 15,-9 2 0-15,-12 14-1 16,-6-4 1-16,-15 7-2 15,-17 3 0-15,-18 3-6 16,-4 0 1-16,-13-10-9 16,-8-15 1-16</inkml:trace>
  <inkml:trace contextRef="#ctx0" brushRef="#br3" timeOffset="-42598.28">882 9887 45 0,'25'19'22'0,"-4"-7"-21"16,-11-12 22-16,-6 3-22 15,7 0 0-15,-4 4 3 0,3-1 0 16,1 3-4-16,-1 1 0 16,1 2 2-16,7 7 1 15,-1 6-1-15,4 7 1 16,1 2-3-16,-5 7 1 16,-3 6-1-16,4-3 0 15,0-7 1-15,-4-2 0 16,3-7 1-16,-6-9 1 15,-1-7 1-15,8-12 1 16,3-18-1-16,7-29 1 0,-3-44-1 16,3-44 0-1,11-47-5 1,11-38 1-16,-1-24-8 0,0-13 0 0,-6 6-11 16,-8 35 1-16</inkml:trace>
  <inkml:trace contextRef="#ctx0" brushRef="#br2" timeOffset="-28303.33">1436 14277 23 0,'0'12'11'0,"0"-8"2"0,0-4 11 16,0 3-16-16,-7 3 0 16,7 0 5-16,0 1 0 15,7-4-16-15,-4 3 1 16,15 0 12-16,3-6 0 15,11 0-5-15,7 0 1 16,7 0-3-16,-4 3 0 16,-3-6-2-16,-8 3 1 15,-13 0-4-15,-4 6 1 0,-7 4-1 16,-7 2 0 0,0 4-1-16,-10-3 0 0,3-1-1 15,-4 4 1-15,0-4 1 16,8 1 0-16,-4 0 0 15,-4-1 0-15,11 4 2 16,-7 3 0-16,4-1 0 16,3-2 0-16,0 3 1 15,0-3 0-15,10-7 0 16,8-3 0-16,3-9 0 16,11-6 0-16,-4-1 0 15,-7-2 0-15,0-1-6 16,-3-2 0-16,-7-1-11 15,-11-6 0-15</inkml:trace>
  <inkml:trace contextRef="#ctx0" brushRef="#br2" timeOffset="-27763.47">2064 14079 48 0,'10'-6'24'0,"-10"-19"-17"0,0 16 34 0,-10-7-38 15,-1-3 1-15,1-3 2 16,-8 6 0-16,-3 4-8 16,-7 6 1-16,-15 12 4 15,-17 10 1-15,-7 2-3 16,-10 8 1-16,3 5-5 16,-4 3 0-16,0 7-4 15,8 3 0-15,6 0-4 16,15 6 1-16,10 10-4 15,11 6 1-15,24-4 0 16,15 14 1-16,14 2 8 16,10 0 0-16,18-6 7 15,7-12 1-15,7-16 6 16,14-16 0-16,-3-12 4 16,3-32 0-16,0-9-4 0,-4-16 0 31,22-75-5-31,-25-3 1 15,-7 3-9-15,-17 13 0 16,-19 2-12-16,-20 20 0 16,-14 9-2-16,-26 21 1 15</inkml:trace>
  <inkml:trace contextRef="#ctx0" brushRef="#br2" timeOffset="-26381.23">2790 14973 48 0,'15'13'24'0,"52"-42"-10"15,-39 23 24-15,4-3-37 16,-4-4 0-16,4-6 0 15,-1 1 0-15,5 5-5 16,-15 4 1-16,0 2-11 16,-3 7 1-16,-15-6-3 15,4 3 1-15</inkml:trace>
  <inkml:trace contextRef="#ctx0" brushRef="#br2" timeOffset="-25918.19">3577 15400 46 0,'11'56'23'0,"-8"-12"-23"0,-3-35 42 0,0 4-39 16,-3-1 0-16,3-2 1 15,-7-7 0-15,3-9-4 16,-3-10 0-16,-3-15 4 16,-1-16 0-16,0-10-2 15,1-15 1-15,-1-13-2 16,-10-15 1-16,3 3-2 15,8 6 1-15,-8-3-1 16,8 6 1-16,3 10 0 16,14 2 0-16,3 10 0 15,11 13 1-15,15 9 0 16,-5 10 0-16,8 15-2 16,0 13 1-16,3 6-3 0,-3 9 0 15,0 7-3 1,-14 6 0-16,-1 9-7 15,-10 4 0-15,-7-1-7 0,-7 4 1 16</inkml:trace>
  <inkml:trace contextRef="#ctx0" brushRef="#br2" timeOffset="-25704.77">3440 15318 45 0,'7'13'22'0,"39"-32"-15"0,-29 12 34 0,4-2-39 16,15-7 1-16,-5 4 0 15,8-4 0-15,0 0-7 16,-4 4 1-16,1-4-6 16,-5-6 1-16,-3 3-8 15,1-6 1-15</inkml:trace>
  <inkml:trace contextRef="#ctx0" brushRef="#br2" timeOffset="-25436.14">4325 14929 39 0,'4'25'19'0,"3"0"-16"16,-14-18 30-16,3 5-30 15,-7 4 1-15,-6 6 0 16,-1 3 1-16,4 3-7 0,-7 7 0 16,-4 8 4-16,11 5 0 15,-7-1-2-15,7 6 1 16,10-3-1-16,-3-6 0 16,7-6-2-16,7-13 0 15,11-10-5-15,7-5 1 16,10-20-8-16,4-15 0 15</inkml:trace>
  <inkml:trace contextRef="#ctx0" brushRef="#br2" timeOffset="-25192.91">4801 15095 47 0,'-28'38'23'0,"-11"15"-20"16,29-34 39-16,-8 3-42 16,-7 3 1-16,-3 3 1 15,-7 7 0-15,3-4-3 16,4 1 1-16,3-7-1 16,8 0 0-16,6-6-10 15,0-10 1-15,4-18-5 16,14-4 1-16</inkml:trace>
  <inkml:trace contextRef="#ctx0" brushRef="#br2" timeOffset="-24938.59">4657 15108 48 0,'-4'34'24'0,"15"13"-17"0,-8-37 42 0,4 2-47 16,0 7 0-16,4 3 0 15,-8-3 0-15,8 0-3 16,7-4 0-16,-1-2 1 16,5-7 1-16,6-3-7 15,3-6 1-15,-2-6-12 16,-5-4 0-16</inkml:trace>
  <inkml:trace contextRef="#ctx0" brushRef="#br2" timeOffset="-24606.97">4854 14801 37 0,'-10'37'18'0,"27"7"-1"0,-13-25 18 0,13-3-30 0,1 2 0 16,7 8 5-16,3-1 0 16,0 3-12-16,0 3 0 15,-3-3 7-15,-7 1 1 16,-8 5-6-16,-6 4 0 15,-8 6-15-15,-6-4 0 16,-18 4-4-16,-1-12 1 16</inkml:trace>
  <inkml:trace contextRef="#ctx0" brushRef="#br2" timeOffset="-23822.77">7973 14929 58 0,'-4'38'29'0,"-13"-13"-34"0,10-19 53 16,-4 7-48-16,-3 2 1 16,-14 7-1-16,-1 7 1 15,-2-8-2-15,-8 14 1 0,-3-1-3 16,-4 4 1-16,0-3-6 16,7-7 0-16,11-6-8 15,0-16 0-15</inkml:trace>
  <inkml:trace contextRef="#ctx0" brushRef="#br2" timeOffset="-23609.03">7475 14923 38 0,'14'3'19'0,"29"28"-17"0,-29-24 26 0,11 8-25 16,-1 7 0-16,5 10 4 15,2-1 1-15,8 3-9 16,7 4 0-16,3 3 5 16,-3-3 1-16,0-4-7 15,0 1 1-15,-4 2-14 0,-17-12 1 16</inkml:trace>
  <inkml:trace contextRef="#ctx0" brushRef="#br2" timeOffset="-23263.69">8297 15086 51 0,'22'3'25'0,"45"-9"-24"0,-43 0 38 0,4-1-39 16,1 1 1-16,-5-3-2 15,-2-1 0-15,2 1-7 16,-6 3 1-16,-4-4-8 16,4 4 1-16</inkml:trace>
  <inkml:trace contextRef="#ctx0" brushRef="#br2" timeOffset="-22811.49">9225 15008 42 0,'32'12'21'0,"-18"-6"-14"0,-10-6 32 0,-4 4-35 16,-8-1 1-16,-2 3 1 15,-4 0 1-15,-4 4-10 16,-3-1 1-16,0 7 5 15,-7-1 0-15,-4 1-4 16,4 0 1-16,-8-4-4 16,12-2 1-16,-5 5-3 15,8 1 1-15,11 3-1 16,-4 0 1-16,14-7 1 16,14 1 0-16,0-7 2 15,10-6 1-15,1-3 1 16,3-3 0-16,1-1 0 15,-5 4 1-15,1-3-1 16,-7-3 1 0,3 2-1-16,0 4 1 0,-7 3-1 15,0 3 0 1,-3 0 0-16,3 7 1 0,-4 2-1 0,5 1 0 16,-1 3-3-16,3-1 1 15,-6-2-7-15,7-1 0 16,-1-9-3-16,8-9 0 15</inkml:trace>
  <inkml:trace contextRef="#ctx0" brushRef="#br2" timeOffset="-22562.42">9945 14961 44 0,'-18'31'22'0,"-24"19"-21"16,21-31 44-16,-4 6-43 16,-10 3 0-16,-4 13 0 15,0 3 1-15,0 3-4 16,4 0 0-16,7-6 0 16,7-10 1-16,7-15-9 15,6-13 0 1</inkml:trace>
  <inkml:trace contextRef="#ctx0" brushRef="#br2" timeOffset="-22355.88">9659 15042 37 0,'14'44'18'0,"18"9"-6"0,-25-43 12 15,0 5-23-15,0 4 0 16,0 6 3-16,0 0 1 15,0 0-6-15,0 4 1 16,4-1 2-16,-1 0 1 16,5 7-4-16,6-1 1 15,0-9-9-15,-3-6 1 0,-1-6-6 16,8-20 1 0</inkml:trace>
  <inkml:trace contextRef="#ctx0" brushRef="#br2" timeOffset="-22129.44">10199 15258 29 0,'-4'29'14'0,"-6"-4"-2"16,6-16 19-16,1 1-29 15,-1 8 1-15,1-5 0 16,-1 3 0-16,4-4-5 15,-3 1 1-15,3-7 1 16,0-12 0-16,0-7-6 16,3-9 0-16,4-6-6 15,-3-10 0-15</inkml:trace>
  <inkml:trace contextRef="#ctx0" brushRef="#br2" timeOffset="-21805.01">10220 14986 25 0,'18'6'12'0,"38"0"4"0,-38-6 14 16,10-3-23-16,0 0 1 16,0 0 3-16,4-4 0 15,-4 4-15-15,-3 3 1 16,-7 0 8-16,-4 3 1 16,-4 7-5-16,-6 2 1 0,-8 1-4 15,-3 0 1-15,-3-1-4 16,-1 1 1-16,1-1-3 15,-1 1 1-15,4 2 0 16,0-2 0-16,7 3 2 16,3-1 1-16,8-5 5 15,7-1 1-15,6 4 2 32,5-1 1-32,-5 4-1 15,-6 3 1 1,-8 3-2-16,-10 3 0 0,-14 0-11 0,-10 6 0 0,-19-9-8 15,-3 3 0-15</inkml:trace>
  <inkml:trace contextRef="#ctx0" brushRef="#br2" timeOffset="-21305.37">12097 15572 54 0,'-4'13'27'0,"8"-35"-30"16,-1 12 46-16,1-12-42 15,-1-6 0-15,1-10 0 16,3 1 1-16,0-1-3 16,0 0 1-16,4 4 2 15,3 6 0-15,10 3 1 16,8 0 0-16,3 3-1 16,1 6 0-16,-5 0-3 0,-6 7 0 15,-4 3-7-15,-3 6 1 16,-4 0-11-16,-7 3 0 15</inkml:trace>
  <inkml:trace contextRef="#ctx0" brushRef="#br2" timeOffset="-20918.71">12421 15472 60 0,'0'9'30'0,"25"-6"-28"0,-14-9 52 0,6-3-51 15,8-4 0-15,3 0 0 16,-3-2 1-16,-8-1-6 16,5-3 0-16,-8-3 3 15,-4 3 1-15,-3-2-6 16,-3-1 0-16,-8 12-2 15,-6 4 0-15,-4 9-3 16,0 3 0-16,-1 10 0 16,1 6 0-16,7 3 4 15,0 0 0-15,7 6 2 16,4-2 0-16,10-1 2 16,4 0 1-16,3-3-1 15,7 0 1-15,7-3-4 0,4-3 0 16,3-10-6-16,1-5 0 15,-5-11-1-15,5-11 1 16</inkml:trace>
  <inkml:trace contextRef="#ctx0" brushRef="#br2" timeOffset="-20647.5">13208 15553 29 0,'-4'25'14'0,"4"-18"-12"0,0-7 28 15,-3-7-26-15,-4-2 0 0,-7-13 4 16,0-13 1-16,-4-15-11 16,-3-9 0-16,0-7 7 15,3-9 0-15,4-13-3 16,3 3 1-16,8-6-2 16,6 6 0-16,11-2 0 15,11 5 0-15,3 7 0 16,-3 15 1-16,0 4-1 15,-4 18 1-15,-7 13-6 16,-3 9 0-16,-15 16-11 16,-6 16 0-16</inkml:trace>
  <inkml:trace contextRef="#ctx0" brushRef="#br2" timeOffset="-20465.43">12721 15327 60 0,'7'47'30'0,"43"-40"-28"0,-29-7 50 16,14-10-52-16,7-2 1 15,11-4 0-15,7-9 0 16,0-3-8-16,-3 6 1 16,-4-3-12-16,-4-10 0 15</inkml:trace>
  <inkml:trace contextRef="#ctx0" brushRef="#br2" timeOffset="-20227.18">13649 14735 48 0,'-11'62'24'0,"-13"39"-18"16,17-82 29-16,-4 12-35 15,-3 13 1-15,3 6 0 16,1 13 1-16,6 6-3 16,8 15 1-16,10-5-1 15,0-7 1 1,11-12-10-16,3-17 1 0,7-24-6 31,4-9 1-31</inkml:trace>
  <inkml:trace contextRef="#ctx0" brushRef="#br2" timeOffset="-20071">14076 15465 55 0,'10'57'27'0,"-3"-45"-39"16,-7-12 51-16,0 0-50 0,-3 0 1 15,-11-6-17-15,-7-6 1 16</inkml:trace>
  <inkml:trace contextRef="#ctx0" brushRef="#br2" timeOffset="-18036.13">3002 16425 34 0,'7'9'17'0,"4"-9"-7"0,-11 0 18 0,0 7-23 16,0 5 1-1,-11 4 3-15,-6 9 0 0,-12 3-12 16,-2 4 1-16,-1 8 7 16,-18 7 0-16,1 0-4 15,0 0 1-15,-1 0-6 16,8-3 1-16,14-6-7 15,-4-10 0-15,14-6-6 16,-3-16 1-16</inkml:trace>
  <inkml:trace contextRef="#ctx0" brushRef="#br2" timeOffset="-17781.19">2484 16456 31 0,'17'29'15'0,"-6"8"-4"16,-1-24 20-16,-6 6-26 0,10 2 1 15,-3 1 2-15,3 3 1 16,3 4-12-16,12 8 1 16,6-2 6-16,4 6 1 15,-1 6-4-15,1-3 0 16,0-1-6-16,0-2 1 15,-14-6-8-15,3-4 0 16,-11-18-4 0,-2-13 1-16</inkml:trace>
  <inkml:trace contextRef="#ctx0" brushRef="#br2" timeOffset="-17452.16">3161 16613 45 0,'0'22'22'0,"0"-31"-22"15,0 9 42-15,0 0-40 16,10-7 1-16,8 1 0 16,3 0 1-16,-3-4-6 15,3-2 1-15,0-1-2 16,0 4 1-16,-3 0-13 16,-7 2 1-16,-1 1-1 0,-3 3 0 15</inkml:trace>
  <inkml:trace contextRef="#ctx0" brushRef="#br2" timeOffset="-17276.19">3171 16839 41 0,'0'12'20'0,"18"-12"-25"0,-7 0 40 15,-1-3-35-15,11-3 1 16,18-22-9-1,0-4 1-15,0-2-1 16,-7-7 0-16</inkml:trace>
  <inkml:trace contextRef="#ctx0" brushRef="#br2" timeOffset="-16818.88">3602 16416 52 0,'18'9'26'0,"20"-12"-24"0,-27 0 46 15,7-4-44-15,3 1 1 16,7 3 1-16,-3-3 0 16,-1 3-8-16,-3-1 0 15,1 1 5-15,-12 6 0 16,1 1-3-16,-4 2 0 16,-7 3-3-16,-7 4 1 0,-7 2-2 15,-4 7 0-15,-3 10 0 16,-4 5 1-16,4 4 0 31,0 0 1-31,3 0 1 0,4 3 1 0,4-7 0 16,10-2 0-16,0-10 0 31,3 0 1-31,15-13-2 0,10-5 1 0,4-7-2 16,10-7 1-16,7-11-9 15,8-11 0-15,-15-11-6 16,-3-1 1-16</inkml:trace>
  <inkml:trace contextRef="#ctx0" brushRef="#br2" timeOffset="-16581.84">4505 16876 57 0,'18'54'28'0,"-8"5"-28"0,-10-40 51 16,0 3-51-16,-10 6 1 16,-4 7-4-16,-8-1 1 15,-2 1-8-15,-15-7 0 16,-11-9-7-16,12-13 0 16</inkml:trace>
  <inkml:trace contextRef="#ctx0" brushRef="#br2" timeOffset="-15963.62">6227 17011 45 0,'0'-40'22'0,"14"-64"-24"0,-7 63 35 0,-4-21-30 16,-3-14 0-16,-7-8 2 16,0 2 1-16,-11-6-8 15,4-6 1-15,0 10 4 16,4 5 0-16,6 10-1 15,4 7 1-15,7 18-2 16,4 12 0-16,10 17 0 16,0 8 1-16,-3 14-2 15,6 8 1-15,-6 13-4 16,0 10 1-16,3 15-10 16,-11 1 1-16,-2 5-5 0,-5 1 0 15</inkml:trace>
  <inkml:trace contextRef="#ctx0" brushRef="#br2" timeOffset="-15506.24">6167 16833 40 0,'49'0'20'0,"46"-32"-20"0,-60 17 32 0,15-4-33 16,10-3 1-16,0 3 0 16,-11 3 1-16,1 4-1 15,-8 2 0-15,-3 1 0 16,-11 3 0-16,0-1-1 16,-7 4 1-16,1-3-2 15,-5 6 1-15,-3-3-2 16,-3 0 1-16,-4 3-1 15,-7 0 0-15,0 3 2 16,0 6 0-16,-11 4 5 16,1 9 0-16,-4 0 2 15,0 6 0-15,-8-3 0 16,5 3 1 0,6 7-2-16,-7-1 1 0,8 4-5 15,3-4 1-15,3 1-1 0,4-1 0 16,4-12-1-16,3-6 0 15,11-7-1-15,-1-12 1 16,8-6-4-16,3-7 1 16,4-6-13-1,3-15 1 1</inkml:trace>
  <inkml:trace contextRef="#ctx0" brushRef="#br2" timeOffset="-15269.55">7334 16619 52 0,'-10'38'26'0,"-33"-4"-22"0,29-15 38 0,-7 10-41 16,-4-4 1-16,-10 3 0 15,-4 6 0-15,4 1-3 16,0-7 1-16,7 0-2 15,6-6 1-15,12-9-10 16,6-13 0-16,4-16-6 16,4-12 1-16</inkml:trace>
  <inkml:trace contextRef="#ctx0" brushRef="#br2" timeOffset="-15060.92">7034 16547 34 0,'32'28'17'0,"14"19"-9"0,-35-34 23 16,-1 6-30-16,-6 6 1 16,6 9 1-16,1-2 1 15,3-1-5-15,7 7 0 16,-3-1 2-16,14 1 0 16,-1-7-4-16,5-9 0 15,-1-6-5-15,-3-16 0 0,6-16-5 16,1-6 0-16</inkml:trace>
  <inkml:trace contextRef="#ctx0" brushRef="#br2" timeOffset="-14837.4">7588 16419 48 0,'-3'25'24'0,"13"22"-19"0,-3-32 46 0,4 14-46 16,7-4 0-16,-1 6 1 16,1 7 0-16,-4 6-9 15,-3 0 0-15,-4-7 2 16,-7 7 0-16,-14 0-11 16,-4-6 0-16,-7-10-7 0,4-12 0 15</inkml:trace>
  <inkml:trace contextRef="#ctx0" brushRef="#br2" timeOffset="-14408.78">8251 16654 55 0,'-3'12'27'0,"3"4"-27"0,3-10 47 0,8 1-42 16,7-1 0-16,10 0 2 16,0-3 1-16,7-6-11 15,11-6 0-15,-17-7 5 16,2 0 0-16,-3-6-9 0,-3 0 0 15,-7-3-13-15,-11-3 1 16</inkml:trace>
  <inkml:trace contextRef="#ctx0" brushRef="#br2" timeOffset="-14232.18">8181 16870 49 0,'18'-3'24'0,"34"3"-25"0,-30-3 32 16,13 3-31-16,0-6 1 0,11-10-12 15,-4-3 1-15,4-3 2 16,4-9 1-16</inkml:trace>
  <inkml:trace contextRef="#ctx0" brushRef="#br2" timeOffset="-13739.75">9063 16325 49 0,'-14'12'24'0,"-25"32"-25"0,32-28 41 15,-4-1-40-15,-3 4 0 16,-3 3 1 0,-1 6 0-16,4 4-1 0,3-7 0 15,4 0 0-15,7-6 1 16,14-7-4-16,11-2 1 16,10-13-6-16,1-16 1 15,9-9-5-15,5-7 1 16,-1-6-2-1,-6 4 1-15,-8 5 3 0,-7-5 1 16,-7 5 4-16,0 4 1 0,-10 3 3 16,0 6 0-16,-1 7 2 15,-3 5 1-15,-7 7 2 16,0 10 0-16,-7 2 3 16,-3 4 1-16,-8 9 2 15,0 10 0-15,-3 5-2 16,0 7 1-16,3 4-3 15,-3 5 0-15,7 10-4 16,-4-3 0-16,8-1-5 16,6-5 1-1,4-7-8-15,11-6 1 0,3-22-7 16,11-16 1-16</inkml:trace>
  <inkml:trace contextRef="#ctx0" brushRef="#br2" timeOffset="-13508.46">9902 16892 64 0,'4'35'32'0,"-46"46"-45"0,28-49 62 16,-8 8-50-16,-9 4 1 15,-1 3-5-15,0-3 1 16,4-9-7-16,3-13 1 16,1-19-7-16,6-10 1 0</inkml:trace>
  <inkml:trace contextRef="#ctx0" brushRef="#br2" timeOffset="-12927.17">12178 16880 61 0,'3'3'30'0,"43"-16"-37"16,-17 13 59-16,6-3-52 16,18-6 1-16,10-7-2 15,1-6 1-15,-1-6-8 16,1 0 0-16,-8-7-9 15,-14 7 1-15</inkml:trace>
  <inkml:trace contextRef="#ctx0" brushRef="#br2" timeOffset="-12556.24">12968 17099 61 0,'-3'41'30'0,"6"-47"-38"0,-3-7 50 0,0-3-41 16,0-12 1-16,0-9-1 15,4-7 1-15,-4-25-3 16,0-13 0-16,0-12 2 15,3-9 0-15,-3-13-1 16,0 6 0 0,4-6 1-16,-4 12 0 0,10 13-1 15,1 13 1-15,-1 18-1 16,5 20 0-16,-1 18-2 16,3 15 0-16,1 17-4 15,0 9 1-15,-4 12-6 16,-4 3 1-16,-6 7-7 15,-8 0 1-15</inkml:trace>
  <inkml:trace contextRef="#ctx0" brushRef="#br2" timeOffset="-12345.52">12926 16745 44 0,'3'31'22'0,"8"-15"-27"0,-8-13 38 15,4-3-31-15,1 0 1 16,-5-3 2-16,8-3 1 16,13-7-8-16,8-3 1 15,7-2-1-15,0 2 1 16,0 0-12-16,-1-9 0 0</inkml:trace>
  <inkml:trace contextRef="#ctx0" brushRef="#br2" timeOffset="-12022.74">13653 16453 61 0,'-4'6'30'0,"-10"26"-32"15,7-26 51-15,0 7-48 16,-7 9 1-16,0 3 0 0,-1 0 0 16,-2 6-3-1,-4 10 0-15,-4 9 0 0,0-9 1 16,4 6-4-16,7 0 1 16,7 0-3-16,10-6 0 15,12-16-5-15,2-16 0 16,15-12-5-16,10-19 0 15</inkml:trace>
  <inkml:trace contextRef="#ctx0" brushRef="#br2" timeOffset="-11839.2">14065 16497 45 0,'4'41'22'0,"-11"25"-20"0,0-54 36 0,-11 10-36 16,-7 6 0-16,-10 10 1 15,-7-3 1-15,-11-4-5 16,0 7 0-16,0-1 3 16,4 4 0-16,6 0-5 15,8-1 1-15,7-2-12 16,10-16 1-16,4-16-2 16,14-12 0-16</inkml:trace>
  <inkml:trace contextRef="#ctx0" brushRef="#br2" timeOffset="-11624.32">13769 16544 39 0,'7'31'19'0,"-7"20"-16"0,0-42 35 15,-4 7-36-15,1 6 1 16,3 9-1-16,3 4 1 15,5-7-5-15,6 3 1 16,3-3 0-16,8 1 1 16,7-8-7-16,3-8 0 15,4-10-7-15,-7-12 1 0</inkml:trace>
  <inkml:trace contextRef="#ctx0" brushRef="#br2" timeOffset="-11376.93">14153 16516 68 0,'29'78'34'0,"45"1"-50"16,-60-51 68-16,0 3-53 15,-7-3 0-15,-3 7-4 16,-11 6 0-16,-11 3-2 31,-7-4 0-31,-7-8-10 0,-3-13 0 0</inkml:trace>
  <inkml:trace contextRef="#ctx0" brushRef="#br2" timeOffset="-10931.7">15011 16798 63 0,'-7'13'31'0,"10"-16"-31"0,4-1 57 0,11-2-55 0,10-6 1 16,0-1 0-16,11-3 1 15,0 4-11-15,3-1 0 16,-3 1-12-16,-7-1 0 15</inkml:trace>
  <inkml:trace contextRef="#ctx0" brushRef="#br2" timeOffset="-10721.51">14986 17021 54 0,'7'25'27'0,"28"0"-22"0,-21-22 32 0,4-3-36 16,7 3 1-16,-1-6-1 15,5-3 1-15,2 0-7 16,8-4 0-16,4-6-11 16,-1-9 1-16</inkml:trace>
  <inkml:trace contextRef="#ctx0" brushRef="#br2" timeOffset="-10460.35">15653 16839 60 0,'-7'34'30'0,"28"-34"-31"0,-11 0 47 16,5-3-44-16,13 3 0 15,11 0-1-15,6-6 0 16,5-7-5-16,3-5 0 16,3-7-13-16,-3-7 0 15</inkml:trace>
  <inkml:trace contextRef="#ctx0" brushRef="#br2" timeOffset="-10154.47">16496 16444 62 0,'-21'28'31'0,"0"13"-35"0,10-26 47 0,4 1-42 15,-11 6 0-15,8 0 0 16,-1 0 0-16,1 3-1 16,2 0 0-16,5-3 0 15,6 6 0 1,33-6-7-16,10-12 0 15,3-10-7-15,7-10 1 16,-6-5-4 0,-8-20 0-16</inkml:trace>
  <inkml:trace contextRef="#ctx0" brushRef="#br2" timeOffset="-9944.13">16866 16362 40 0,'-10'50'20'0,"-11"19"-10"0,14-40 37 0,-11 8-44 16,-7 20 1-16,-10-1 1 15,0 19 0-15,-4 10-7 16,4 9 0-16,6 6 3 16,5-9 1-16,6-15-11 15,7-17 1-15,4-21-9 16,11-19 0-16</inkml:trace>
  <inkml:trace contextRef="#ctx0" brushRef="#br2" timeOffset="-8787.6">20694 16876 19 0,'21'-21'9'0,"11"14"0"0,-29 4 10 0,4 0-12 16,-7 3 1 0,0 0 9-16,4 0 0 15,0 3-19-15,-4 0 1 0,-4 7 12 16,-7 5 1-16,-3 14-4 16,-3 11 0-16,-12 20-5 15,-9 3 0-15,-8 9-6 16,-4 0 0-16,5 3-7 15,-1-9 1-15,3-3-10 16,8-13 1-16</inkml:trace>
  <inkml:trace contextRef="#ctx0" brushRef="#br2" timeOffset="-8570.47">20475 16980 47 0,'28'22'23'0,"-6"-3"-27"0,-19-13 35 16,1 7-33-16,-1 5 1 16,4 11-9-16,0 2 1 15,4 0 2-15,-1-9 1 16</inkml:trace>
  <inkml:trace contextRef="#ctx0" brushRef="#br2" timeOffset="-8325.6">20962 16986 58 0,'-3'16'29'0,"17"-19"-35"0,-4 3 54 0,11 0-48 15,11 0 1-15,7-3-4 16,0-4 1-16,3-2-8 16,0 3 1-16,-3-7-7 15,-3 1 1-15</inkml:trace>
  <inkml:trace contextRef="#ctx0" brushRef="#br2" timeOffset="-8052.91">21495 17008 53 0,'0'22'26'0,"14"25"-31"0,-7-31 45 0,0 6-39 16,0 0 0-16,4 0 0 16,-1 0 1-16,1-4-1 15,3-2 1-15,0-3 2 16,4-7 1-16,3-6-1 16,4-6 1-16,3-10-2 15,0-12 1-15,11-10-10 16,3 1 1-16,7-10-14 15,-3-1 1-15</inkml:trace>
  <inkml:trace contextRef="#ctx0" brushRef="#br2" timeOffset="-7450.01">22306 17099 58 0,'-3'25'29'0,"-11"-15"-32"0,6-10 43 16,-6 3-40-16,-3-3 0 15,-4 0 0-15,-1 3 0 16,1 0 0-16,4 3 0 16,-1 4-1-16,4-1 0 15,3-3-4-15,8 1 1 16,10-7-3-16,7-7 1 15,4-2-2-15,-1 0 1 16,1-4 1-16,-1 0 1 16,1 1 2-16,0 3 1 15,-4 2 2-15,0 7 1 16,0 0 0-16,-3 7 0 0,-1 2-1 16,1 7 1-16,3 2 0 15,0 1 0-15,0 3 2 16,7-3 0-16,4 0 0 15,3-7 1-15,4-5 0 16,3-10 0-16,8-7-2 16,2-9 1-16,5-18-2 15,-4-7 0-15,-4-13-2 16,-7-5 1-16,1-20 1 16,-12-9 0 15,-6-9 0-31,-8-4 0 15,1 1 1-15,-7 9 0 0,-8 15 0 0,-3 20 1 0,-4 15-1 16,-3 9 0-16,-3 29-2 16,-4 22 0-16,-1 34-2 0,8 28 1 15,7 38-3-15,7 7 1 16,14 15-2-16,7-19 1 16,1-16-8-1,2-18 0-15,1-29-2 0,3-15 1 16</inkml:trace>
  <inkml:trace contextRef="#ctx0" brushRef="#br2" timeOffset="-6881.3">24536 16688 55 0,'-4'10'27'0,"11"9"-34"0,-10-13 56 16,-4 6-47-16,-4 4 1 15,-3 0-1-15,-7 3 1 16,-4-1-4-16,-3-5 0 15,3-4 2-15,0 4 0 16,1 3-3-16,6-1 0 16,4 1 0-16,3-4 0 15,4 1-1-15,7-4 1 0,11 4 1 16,10-1 0-16,7 1 4 16,4 3 1-16,0-1 0 15,0 1 1 1,-8 0-1-16,-6-1 0 0,-4 1-2 15,-7 6 1 1,-7 3-7-16,-7-3 1 0,-7-3-6 16,-4-7 0-16,1-2-10 15,-1-13 1 1</inkml:trace>
  <inkml:trace contextRef="#ctx0" brushRef="#br2" timeOffset="-6430.96">24786 16864 39 0,'14'9'19'0,"-7"13"-15"0,-7-15 23 16,0 5-26-16,0 1 1 16,-3 2 2-16,-1 4 0 15,1 6-4-15,-1 0 0 16,4-3 4-16,0-3 1 15,4-3-1-15,6-4 1 16,4-9 0-16,4 1 0 16,0-4 0-16,-1-7 0 15,1 1-3-15,0-3 1 16,-1-7-5-16,-3 0 1 0,4 1-4 16,-4 5 1-1,-3 4-1-15,-4 0 0 16,0 9 0-16,0 12 1 0,0 4 3 15,4 6 0-15,-4 4 1 16,3-4 0-16,-3-7-1 16,4-2 0-1,-1-6 1-15,-3-10 1 0,8-7-1 16,2-5 1-16,1-4 0 16,-1-3 1-16,1-3-2 15,3-3 1-15,4 0-11 16,0-3 1-16,-1-3-6 15,1-1 1-15</inkml:trace>
  <inkml:trace contextRef="#ctx0" brushRef="#br2" timeOffset="-6202.02">25460 16927 56 0,'-21'47'28'0,"10"-13"-32"0,8-24 52 16,-1 8-46-16,-3 8 0 15,0 2-1-15,0-6 1 16,0 0-6-16,3-7 0 0,4-2-9 16,7-19 0-16,1-13-4 15,2-13 1-15</inkml:trace>
  <inkml:trace contextRef="#ctx0" brushRef="#br2" timeOffset="-5996.85">25481 16613 57 0,'18'35'28'0,"10"-39"-35"16,-17 4 55-16,3 0-49 15,7-3 0-15,-3-9-5 16,3-7 1-16,3 0-2 16,1-6 0-16,-7-3-9 0,6 0 1 15</inkml:trace>
  <inkml:trace contextRef="#ctx0" brushRef="#br2" timeOffset="-5574.03">26081 16193 34 0,'-14'25'17'0,"-7"31"-18"0,14-37 24 0,-4 16-21 0,-3 12 0 0,-4 15 0 15,-6 14 1-15,-5 2-4 16,8 13 1-16,-4-3 2 0,4 0 0 16,0-19-3-16,0-7 0 15,3-15-9-15,1-12 0 16</inkml:trace>
  <inkml:trace contextRef="#ctx0" brushRef="#br2" timeOffset="-5120.01">25665 17002 42 0,'24'19'21'0,"33"-16"-26"0,-33-9 32 0,8-7-28 16,11-6 1-16,9-3 0 16,-2 3 0-16,-1 4-1 15,-6-1 1-15,-12 7-1 16,-2-1 0-16,-5 1 2 16,1 3 0-16,-4 2 2 15,0 4 0-15,-3-6 2 16,0 3 0-16,-4 0 0 15,-7 3 1-15,0 0-3 16,-11 3 1-16,-3 0-5 16,0 3 1-16,-3 7-3 15,-5 0 1-15,-2-1-1 0,3 7 0 16,0 0 1-16,3 0 0 16,4 9 1-1,3-6 1-15,4-3 1 0,7-4 1 47,0 1 0-31,4-4 0-1,-4-2-1-15,0-1 0 0,0 4-2 16,4-7 0 0,-1 0-6-16,1 1 0 0,3-7-7 0,0-4 0 0</inkml:trace>
  <inkml:trace contextRef="#ctx0" brushRef="#br2" timeOffset="-4492.37">26568 16488 56 0,'3'56'28'0,"-10"32"-38"0,0-63 52 0,-7 19-42 15,0-6 0-15,-4 5 2 16,1 4 0-16,3-3-2 0,3-3 0 16,0-6 1-16,4-7 0 15,4-6-2-15,6-10 1 16,8-5-2-16,-4-11 0 15,4-2-1-15,-1-3 1 16,4-4-1-16,4 1 1 16,-1 2 1-16,1 4 1 15,-4 9 0-15,0 3 0 16,-3 1 0-16,0 8 0 16,-1-2 0-1,1-1 1-15,-1 4-1 31,1-3 0-31,-1-1 1 0,5-2 0 32,-1-1 1-32,3-3 1 0,4-12-1 0,4 0 0 15,0-7-1-15,0 1 1 0,-4-4-1 0,0-3 0 0,-11 0-2 16,1-3 1-16,-4 4-1 16,-3 2 0-16,-4 7-1 15,-4 9 1-15,-3 9-1 16,0 7 0-16,0 2 1 15,0 8 0-15,3-1 0 63,1 3 0-63,3-6-2 0,10-7 0 0,5-8-6 16,2-7 1-16,8-10-6 0,3-2 1 0</inkml:trace>
  <inkml:trace contextRef="#ctx0" brushRef="#br2" timeOffset="-4249.97">27319 16792 42 0,'18'-22'21'0,"-4"12"-23"0,-14 10 38 0,0 0-35 0,-7 4 1 16,-4 5 0-16,1 4 0 15,-4-1-3-15,-4 4 0 16,0-7 2-16,-3 1 1 16,0 5-2-16,3 1 1 15,8 3 2-15,3 0 0 0,7 3 1 16,10 6 1-16,4 0-2 15,0 3 1-15,-3-2 0 16,0-1 0-16,-8 0-8 16,-6-6 0-16,-11-6-13 15,-8-7 0 1</inkml:trace>
  <inkml:trace contextRef="#ctx0" brushRef="#br2" timeOffset="-3713.92">29034 16811 58 0,'-14'15'29'0,"-15"1"-29"0,22-10 43 15,0-3-42-15,4 4 0 16,-4 5-1-16,-4-2 1 0,0 5-2 16,1-5 1-16,-1-1-1 15,4-3 0-15,0-2-1 16,0-1 1-16,4 0-1 16,-1-3 1-16,8 3 0 15,3 0 0-15,3 3 2 16,4 4 1-16,11 2 1 15,3 10 1-15,0-6 0 16,-3 0 0-16,-7-1-2 16,-11 4 1-1,-11 3-3-15,-10 0 1 0,-3-3-6 16,-1 0 0-16,0-7-7 16,1 1 0-16,-1-13-6 15,4-7 0-15</inkml:trace>
  <inkml:trace contextRef="#ctx0" brushRef="#br2" timeOffset="-3494.72">29393 16842 48 0,'11'34'24'0,"-22"14"-25"0,8-36 40 0,-4 4-39 16,-4 3 1-1,1-1-1-15,-1-5 0 0,-3-1-1 16,7-5 0-16,0-7-6 16,7-7 0-16,7-14-7 15,0-11 0-15</inkml:trace>
  <inkml:trace contextRef="#ctx0" brushRef="#br2" timeOffset="-3134.17">29503 16688 43 0,'21'32'21'0,"35"-1"-12"0,-38-22 34 0,7 1-40 15,-1-1 1-15,5-2-1 16,-8-1 0-16,-4 0-5 16,-2 0 1-16,-1 1 2 15,-7-1 1-15,-4 3-4 16,-6-2 1-16,-1-1-3 15,-3 3 1-15,0 1-2 0,-3 8 0 16,-1 4 0-16,7 0 0 16,1 3 1-16,6 4 1 15,4 5 2-15,4 1 1 16,3-1 3-16,4-6 0 16,3 1 0-16,-3-1 1 15,-4 0-1-15,-7 3 1 16,-7 1-2-1,-11 2 1-15,-3-9-6 47,-11 7 1-47,-10 2-7 0,0-9 1 0,-4-3-7 0,7-12 1 16</inkml:trace>
  <inkml:trace contextRef="#ctx0" brushRef="#br2" timeOffset="-246.07">30134 16826 39 0,'-3'41'19'0,"-4"9"-15"0,7-34 27 0,-4 6-27 16,4 3 0 0,0 3 2-16,-3-3 1 0,3-6-8 15,3-3 0-15,1-7 5 16,-4-9 0-16,7-12-3 15,3-7 1-15,4-13-2 16,1-2 0-16,-1-1-1 16,0-2 0-16,0-4 0 15,0 3 0-15,4 4 0 16,-1 6 1-16,1 9 0 16,0 6 0-16,-1 7 0 15,1 9 1-15,-4 10-1 16,0 9 0-16,-3-3 0 15,-1 9 0-15,-3 9-1 16,0 7 1-16,0 10-2 16,0 2 1-16,1-9-5 0,-1-6 1 15,0-13-10-15,3-9 1 16</inkml:trace>
  <inkml:trace contextRef="#ctx0" brushRef="#br2" timeOffset="-31.87">30847 17027 59 0,'0'35'29'0,"3"5"-33"0,-3-33 52 0,0 2-49 16,-3 0 1-1,-1 1-12-15,1-7 0 0,3-9 2 16,10-4 0-16</inkml:trace>
  <inkml:trace contextRef="#ctx0" brushRef="#br2" timeOffset="2502.17">7680 15641 30 0,'49'-13'15'0,"82"13"-8"15,-96 4 16-15,29 2-22 16,13 6 1-16,19 4 1 16,6-3 0-16,21-1-4 15,18 4 1-15,8 0 2 16,13-4 0-16,18 1-1 0,-4-7 1 15,8 3-1-15,-1-9 1 16,-14 3-2-16,-3-3 0 16,-11-6-6-16,-13 0 1 15,-23-4-7-15,-23-2 1 16</inkml:trace>
  <inkml:trace contextRef="#ctx0" brushRef="#br2" timeOffset="2847.54">8054 15387 36 0,'116'13'18'0,"92"12"-15"15,-126-13 29-15,27 7-31 16,22 3 0-16,24 6-2 15,14 0 1-15,0 4-5 0,4 2 0 16,4-12-6-16,-8-3 0 16</inkml:trace>
  <inkml:trace contextRef="#ctx0" brushRef="#br2" timeOffset="5730.46">22518 2054 60 0,'0'0'30'0,"84"69"-30"0,-59-57 31 0,3 4-31 16,1-4 0-16,-8-5 1 15,0-23 1-15,0-31-2 16,7-47 1-16,4-50 0 15,25-54 0-15,38-50-8 16,28-25 1-16,32-21-10 16,8 27 1-16</inkml:trace>
  <inkml:trace contextRef="#ctx0" brushRef="#br2" timeOffset="6347.08">29520 2232 38 0,'29'91'19'0,"9"-22"-1"16,-27-59 20-16,3-17-32 16,7 4 0-16,4-31 2 0,10-23 1 15,11-31-12-15,14-28 0 16,7-31 3-16,25-7 1 15,21-18-14-15,3-7 1 16,-6 19-6-16,-5 25 0 16</inkml:trace>
  <inkml:trace contextRef="#ctx0" brushRef="#br2" timeOffset="11166.03">1665 1489 37 0,'14'10'18'0,"-14"-17"-6"0,0 7 18 0,0 0-26 15,0 0 1-15,0 0 1 16,0 0 1-16,0 0-10 16,0 0 1-16,0 0 5 15,0-3 1-15,0-3-3 16,0-4 0-16,7 1-6 16,-7 0 1-16,11-10-11 15,-11 3 0-15</inkml:trace>
  <inkml:trace contextRef="#ctx0" brushRef="#br2" timeOffset="11527.59">1993 1191 48 0,'0'3'24'0,"-7"-3"-19"0,7 0 34 0,0 0-39 16,0 0 1-16,0 0 0 15,7 0 0-15,4 0-5 16,-1 0 0-16,1-3-10 16,-11 3 0-16</inkml:trace>
  <inkml:trace contextRef="#ctx0" brushRef="#br2" timeOffset="12021.34">1774 1687 36 0,'0'9'18'0,"22"10"-10"0,-12-19 20 0,1 6-27 16,6 4 1-16,5-1 1 15,6 4 1-15,-3-4-5 16,3 0 1-1,21-6 1 1,-10-9 1-16,0-13-1 16,-7-9 0-16,-11-13-2 15,0-6 1-15,-7-12-5 16,-14 2 1-16,-14-2-9 16,-11 12 0-16</inkml:trace>
  <inkml:trace contextRef="#ctx0" brushRef="#br2" timeOffset="12763.11">2237 1100 22 0,'7'-37'11'0,"3"-17"4"16,-10 36 8-16,0-1-20 15,0-6 0-15,0 6 2 16,-10-13 0-16,-1 10-6 16,1-6 0-16,-12 6 4 15,-13 4 1-15,-4 14-2 16,-3 4 1-16,-7 13-2 16,-11 6 1-16,0 6-1 0,0 9 0 15,-7 1 0 1,14-1 0-16,-4 4-1 0,8 0 1 15,7 2 0-15,10 1 0 16,11 12 0-16,14 7 0 16,7-4-2-16,17 13 0 15,15 0-2-15,10 16 1 16,15-7-2-16,-8 10 1 16,0-16-1-16,-6 1 0 15,3-17 2-15,-4-6 1 0,-3-6 1 16,10-16 0-1,1-3 1-15,-8-15 0 0,7-7 0 16,4-6 0-16,4-19 0 16,3-6 0-16,-11-10-1 15,0-9 1-15,-6-13-2 16,-4-18 1-16,-8-4-1 16,-6-9 0-16,-21 1 0 15,-8-8 1-15,-14 1 0 16,-20-3 0-16,-22 3 0 15,-18 9 1-15,-3 9 0 16,-11 13 0-16,-7 13-3 16,8 3 1-16,-15 19-5 15,18 6 0-15,14 15-5 16,14 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30T14:12:47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30T14:14:41.498"/>
    </inkml:context>
  </inkml:definitions>
  <inkml:trace contextRef="#ctx0" brushRef="#br0">2812 3694 24 0,'10'-7'12'0,"22"7"-7"16,-21-3 13-16,6-3-14 15,15 6 0-15,3-10 0 16,18 1 1-16,25 0-8 15,13-4 1-15,15 4 2 16,35-1 0-16,11-2-4 16,17 12 1-16,18-10-1 0,11 10 0 15,14 4-1-15,17 11 1 16,21-5 2-16,15 5 0 16,17 7 1-16,15 3 0 15,6-3 1-15,0 10 0 16,1-7 1-16,-11-3 0 15,-1 0 0-15,-9 0 1 16,-15 3-2-16,-14 0 0 16,-25-6-5-16,0-4 0 15</inkml:trace>
  <inkml:trace contextRef="#ctx0" brushRef="#br0" timeOffset="766.03">3549 3490 17 0,'0'0'8'0,"11"19"0"16,-4-19 9-16,3 6-16 15,1 0 1-15,-1 0 0 16,19 10 1-16,2-7-3 15,19 1 1-15,10-1 2 16,21 4 0-16,18-1 0 16,17-2 1-16,15 2-1 0,13 4 1 15,26-7-2-15,13 1 0 16,18 5-1-16,18-5 0 16,10-1-2-16,11 1 1 15,7-1-1-15,10 1 0 16,-6-1 0-16,6 7 0 15,-17-7 0-15,0 7 1 16,-18 6-1-16,-20-4 1 16,-26 1-5-16,-31 3 1 15,-18-3-6-15,-32 0 1 0</inkml:trace>
  <inkml:trace contextRef="#ctx0" brushRef="#br0" timeOffset="1319.17">3133 3637 45 0,'17'10'22'0,"33"-23"-22"0,-29 10 41 0,11 3-41 16,24-6 0-16,22-4-1 0,28 4 1 0,21 3 0 15,24 6 0-15,22 3-2 16,11 10 1-16,24 6-2 16,17 6 1-16,15 13-1 15,21 0 0-15,18 15 0 16,0 7 0-16,10-1-1 16,-14-5 1-16,-3-7-6 15,-18-9 1-15,7-7-2 16,-21-15 0-16</inkml:trace>
  <inkml:trace contextRef="#ctx0" brushRef="#br0" timeOffset="3902.65">22348 2411 29 0,'18'-9'14'0,"0"-1"10"0,-15 10 15 15,-3 0-36-15,0 0 0 16,0 0 2-16,-7 0 1 16,0 0-8-16,-10 10 1 15,-15-1 3-15,-11 7 1 16,-6 3-3-16,-4 6 1 0,-3 6-3 15,-1 13 0-15,4 3 0 16,7 6 0-16,8 10 0 16,9-7 0-16,8 4 0 15,11-7 0-15,13-9 0 16,15-3 0-16,7-10-1 16,13-9 0-16,1-12-1 15,4-10 0-15,6-7-2 16,0-8 0-16,-6-1 1 15,-5 0 1-15,-9-2 2 16,-5-4 0-16,1 0 2 16,-4 0 1-16,-7 3 3 15,4 6 0-15,-7-5 2 16,-1 5 1-16,-3 4-3 16,-7 9 1-16,-3 0-2 15,-1 3 1-15,-3 3-2 16,-4 7 1-16,-3-4-3 0,-3 3 0 15,-1 4 0-15,0-6 1 16,4 5-1-16,4-2 0 16,3 2 0-16,7-2 1 15,3 0-2-15,4-4 1 16,4 0-3-16,-1-6 1 16,-2 4 0-16,2-7 0 15,-3 0-1-15,4-10 1 16,-4 1 0-16,0 3 0 15,-4-4 2-15,1 7 0 0,3-3 0 16,0 3 0-16,-3 6-1 16,-1 0 0-16,4 3-4 15,0 4 1-15,-3-1-7 16,3 0 0-16</inkml:trace>
  <inkml:trace contextRef="#ctx0" brushRef="#br0" timeOffset="4279.39">22472 3026 11 0,'0'31'5'0,"7"-22"10"16,-7-9-4-16,0 0-8 15,0 0 1-15,0 0 5 16,4-9 1-16,3-4-12 0,3 4 1 15,4-10 6-15,0 4 1 16,1-1-2-16,2 3 1 16,1-5-4-16,3-8 1 15,0 1 0-15,4 0 0 16,0 3-1-16,-1 4 0 16,-3 5 1-16,1 4 0 15,-1 5 0-15,-4 8 0 16,-3 5 1-16,1 4 1 0,-5 5-1 15,-3-5 0-15,0-1-1 16,-3 1 0-16,-1 3-4 16,4-7 0-16,0-6-9 15,4-3 1-15,-7-3-5 16,6-13 1-16</inkml:trace>
  <inkml:trace contextRef="#ctx0" brushRef="#br0" timeOffset="4777.89">24017 2361 43 0,'11'75'21'0,"-18"16"-24"0,3-56 37 0,1 2-34 16,-4 23 0-16,-4 6 0 15,-3-4 1-15,0-8-3 16,3-14 0-16,-3-11-1 16,7-11 0-16,3-18-5 15,1-6 1-15,3-6-5 16,0-17 1-16</inkml:trace>
  <inkml:trace contextRef="#ctx0" brushRef="#br0" timeOffset="5061.71">23968 2772 41 0,'21'0'20'0,"78"0"-12"0,-75 0 38 15,8 3-43-15,7 6 0 16,-4-6 1-16,-3 7 0 15,-11-1-7-15,-7 4 1 0,-14 6 3 16,-10 2 0-16,-8-8-3 16,-7 3 1-16,-3 6-2 15,-7-4 0-15,0 8-3 16,6-8 1-16,5-2-4 16,6-3 0-16,4-10-5 15,7-6 0-15</inkml:trace>
  <inkml:trace contextRef="#ctx0" brushRef="#br0" timeOffset="5390.83">24257 3001 41 0,'35'9'20'0,"8"-9"-12"16,-29 6 34-16,3-6-39 16,8 3 0-16,3-3 3 15,4-3 0-15,-7-6-8 16,3-7 1-16,-3 7 3 15,-4-16 1-15,-7 0-2 0,-3 3 0 16,-4-7-2-16,-11 4 0 16,1 7-1-16,-1 5 1 15,-3 7-1-15,-4 12 0 16,-3 16 0-16,0-3 1 16,4 15 0-16,-1 4 1 15,7 6 1-15,8 0 0 16,3-13 0-16,11 0 0 15,10-12-2-15,4-9 1 16,6-7-9-16,-2-10 0 16,-1-8-7-16,4-17 1 0</inkml:trace>
  <inkml:trace contextRef="#ctx0" brushRef="#br0" timeOffset="5795.46">25936 2314 54 0,'-7'63'27'0,"0"62"-34"0,7-75 47 16,0 13-40-16,-3 9 1 0,3 0-1 16,-4-6 1-16,1-10-5 15,3-15 1 1,0-9-4-16,-4-14 0 16,-3-18-8-16,0-9 1 0</inkml:trace>
  <inkml:trace contextRef="#ctx0" brushRef="#br0" timeOffset="5992.87">25598 2753 34 0,'0'16'17'0,"17"-20"-6"16,-10 4 25-16,0 0-30 16,7 0 0-16,15 4 2 15,2-4 0-15,8 3-11 16,4 3 0-16,2 3 6 15,1 1 0-15,0-1-10 0,0-3 1 16,-4-6-10-16,-13 0 0 16</inkml:trace>
  <inkml:trace contextRef="#ctx0" brushRef="#br0" timeOffset="6262.69">26218 3066 36 0,'0'32'18'0,"-7"-32"-10"0,7-6 22 15,-3-4-26-15,3-2 0 0,0-7 1 16,0-3 0-16,0 3-7 16,0 3 1-16,0 4 4 15,0-4 1-15,0 4-2 16,7 5 0-16,4 1-2 15,3 3 0-15,7 3-4 16,0 0 1-16,4 3-5 16,-1 0 0-16,5 0-7 15,2-6 0-15</inkml:trace>
  <inkml:trace contextRef="#ctx0" brushRef="#br0" timeOffset="6560.03">26610 3016 36 0,'11'19'18'0,"-4"-10"-23"0,-7-9 27 16,0-9-26 0,-4 3 0-16,-3-7-6 0,0-2 1 15,-4 2 9-15,1 7 0 16,-4-10-9-16,0 4 0 15,3-1 2 1,78-59 7 0,-137 122 0-16,73-66 0 15,4 7 1-15,7 6 0 16,4 6 2-16,3 6 0 16,4-2-4-16,-1-7 1 0,-2 9-4 15,6-9 1-15</inkml:trace>
  <inkml:trace contextRef="#ctx0" brushRef="#br0" timeOffset="6771.24">26973 2944 36 0,'25'-3'18'0,"17"-6"-20"0,-31 5 39 0,0-2-33 15,-1 3 0-15,1-3 1 16,-4 3 0-16,-4 3-8 16,-3 0 1-16,-7 0 3 15,-7 9 0-15,-3-9-4 16,-5 9 0-16,-2 10-1 15,-1 9 0-15,-10 1 0 16,10-4 1-16,7 3 0 16,4 3 1-16,11-12-3 15,10 0 1-15,10-13-6 16,8-12 1-16</inkml:trace>
  <inkml:trace contextRef="#ctx0" brushRef="#br0" timeOffset="7252.05">27376 2025 38 0,'3'-6'19'0,"4"69"-18"0,-7-44 32 0,-3 24-33 16,-4 11 0 0,-8 24-1-16,1 23 1 0,7-1-1 15,0-3 1-15,0 7 0 16,0-20 1-16,4-15-1 15,-1-19 1-15,8-12-1 16,3-22 1 0,3-16-1-16,4-7 0 0,4-11-1 15,0-14 0-15,-4 4 0 16,0 9 0-16,-4 0 0 16,5 4 1-16,-5 5 1 15,4 1 0-15,-7 0 0 16,-7 9 1-16,-3 6-1 15,-11 6 0-15,0 4-2 16,-4 3 1-16,-3 0-2 16,0-4 1-16,6-2-1 15,1-1 0-15,0 1 0 0,4 3 1 16,-1 2 0 15,8-5 1-31,-1 3 2 0,8-7 0 0,10 7 1 0,7-10 1 16,4-3 0-16,-1 0 0 15,1 4-1-15,0-4 0 16,3 3-7-16,-3-6 1 16,-4 6-10-16,0-15 0 15</inkml:trace>
  <inkml:trace contextRef="#ctx0" brushRef="#br0" timeOffset="7734.37">28081 2913 46 0,'0'22'23'0,"0"6"-18"0,0-19 35 15,-3 4-40-15,-12 6 0 16,-9 3 0-16,-8 6 0 0,-3 16 0 16,-8 3 0-1,-2 16 0-15,-1 6 1 0,0-4-2 16,0 1 0-16,7-12-6 15,7-14 0-15,15-24-8 16,10-16 1-16</inkml:trace>
  <inkml:trace contextRef="#ctx0" brushRef="#br0" timeOffset="7896.57">27690 2847 39 0,'14'19'19'0,"21"34"-16"15,-24-50 28-15,-1 16-30 16,1 12 0-16,-1-6-1 16,4 4 0-16,-3-4-4 15,0-3 1-15,-1-7-9 16,1-11 1-16</inkml:trace>
  <inkml:trace contextRef="#ctx0" brushRef="#br0" timeOffset="8079.24">28286 3189 44 0,'24'31'22'0,"-9"-3"-18"0,-15-28 35 15,0 0-43-15,-4 0 0 0,-7-6-23 16,-10-7 0-16</inkml:trace>
  <inkml:trace contextRef="#ctx0" brushRef="#br0" timeOffset="9862.28">2374 4606 56 0,'-10'6'28'0,"-68"23"-19"0,53-20 29 16,-13 10-38-16,-12-7 1 16,1 10 0-16,-1 3 0 15,8 0-2-15,-4 10 1 16,-3-4 0-16,6 4 1 0,5-7-2 15,-1 0 0-15,11 0-1 16,3-2 0-16,7-4-1 16,-3-1 0-16,11-8-1 15,2 3 1-15,-2 9-1 16,6-3 0 0,-3 0 0-16,-3 6 1 0,-1 3 0 15,-7 1 0-15,1 2 1 16,3 7 1-16,-7 0 1 15,10 12 1-15,-7-6 1 16,8 3 1-16,-1-3 1 16,4 3 0-1,4 4 1-15,-4-7 1 0,14-3 1 16,3-16 1-16,4 0-2 16,15-9 1-16,9-10-2 31,5-9 0-16,6-9-3-15,0-4 1 0,-3-5-7 0,-10-4 1 0,-1 0-8 0,4-7 0 16,-15-8-9-16,-6 2 0 16</inkml:trace>
  <inkml:trace contextRef="#ctx0" brushRef="#br0" timeOffset="10127.07">1499 5613 41 0,'7'0'20'0,"15"-10"-11"0,-5 1 26 0,4 3-34 0,8-7 0 0,2-6 0 0,12 0 1 15,3 1-5-15,-4-4 1 0,-3-3-4 16,-8 9 1-16,8-6-9 16,-7 0 1-16</inkml:trace>
  <inkml:trace contextRef="#ctx0" brushRef="#br0" timeOffset="10374.29">2544 5164 45 0,'-4'22'22'0,"-14"3"-10"0,18-15 36 16,-10 9-46-16,-8 2 0 15,-3 11 0-15,-11 2 1 47,-7 17-4-47,-10-4 0 0,10 0 0 0,7 0 1 0,-3-7-6 0,11-5 0 0,2-10-11 16,8-16 0-16</inkml:trace>
  <inkml:trace contextRef="#ctx0" brushRef="#br0" timeOffset="10592.57">2173 5283 43 0,'21'26'21'0,"22"36"-7"0,-26-37 28 0,-6 10-42 16,6 6 0-16,-2 2 0 16,2-5 0-16,-6 3-1 15,6-10 0-15,-6-6-5 16,0-6 1-16,-4-13-10 15,-4-6 0-15</inkml:trace>
  <inkml:trace contextRef="#ctx0" brushRef="#br0" timeOffset="10886.13">1051 6268 63 0,'18'13'31'0,"49"-13"-30"0,-35 0 55 0,17 0-54 0,15-7 0 0,20-2 1 16,1-13 0-16,14-3-6 15,-1 0 1-15,-6-13-2 16,3-3 0-16,-3 1-10 16,-14 5 0-16,-8-6-6 15,1-3 0-15</inkml:trace>
  <inkml:trace contextRef="#ctx0" brushRef="#br0" timeOffset="11336.13">3373 4622 28 0,'-4'-13'14'0,"8"4"1"16,-4 9 14-16,0 0-22 0,0 0 0 0,-4 6 4 0,-3 4 1 0,3 8-15 15,-6 7 0-15,-8 4 10 16,-3 11 1-16,0 20-5 16,-4 18 0-16,1 13-5 15,-5 22 1-15,-2 9-7 16,6 4 0-16,0-1-10 15,-3-24 0-15</inkml:trace>
  <inkml:trace contextRef="#ctx0" brushRef="#br0" timeOffset="12076.14">4741 6136 48 0,'-14'25'24'0,"11"-3"-18"0,3-18 37 15,0-1-40-15,0-3 0 16,0-7 3-16,0-8 1 0,0-7-9 16,0-25 1-16,-7-19 4 15,3-22 1-15,-6-19-3 16,-8-21 1-16,7-7-2 15,-6-6 0 1,6 9-2-16,11 7 1 0,7-1 0 16,7 29 0-16,11 3 1 15,10 22 0-15,11 16-1 16,-7 27 1-16,3 23-2 16,-3 25 0-16,0 25-8 15,-11 12 0-15,-7 13-8 16,-10 13 0-16</inkml:trace>
  <inkml:trace contextRef="#ctx0" brushRef="#br0" timeOffset="12292.31">4572 6102 55 0,'32'0'27'0,"42"-6"-27"0,-57-4 47 15,15-5-47-15,7-1 1 16,7-3-3-16,3-3 1 16,4-3-4-16,-3-3 1 15,-1-4-7-15,0-2 0 16,-6-1-6-16,-8 7 1 0</inkml:trace>
  <inkml:trace contextRef="#ctx0" brushRef="#br0" timeOffset="12542.07">5330 5738 46 0,'0'3'23'0,"11"-25"-18"0,-11 22 41 0,0 0-44 16,0 3 1-16,0 4-1 16,-7 8 1-16,3 7-5 15,-6 3 1-15,-1 4 2 16,-3-4 0-16,0 3-3 15,4 10 0-15,-1-1-1 16,4-2 1-16,3-4-2 16,4 0 1-16,4-5-2 15,3-8 0-15,4-8-5 0,3-10 1 16,14-10-5-16,7-8 1 16</inkml:trace>
  <inkml:trace contextRef="#ctx0" brushRef="#br0" timeOffset="12802.1">5757 5744 59 0,'-7'32'29'0,"-24"18"-36"0,20-34 58 0,-14 2-48 15,1 11 0-15,-15 8 0 16,-4-9 1-16,5 4-6 15,-1-4 0-15,4 0 1 16,10-6 1-16,7-9-8 16,8-7 1-16,6-3-11 15,4-18 0-15</inkml:trace>
  <inkml:trace contextRef="#ctx0" brushRef="#br0" timeOffset="12974.9">5472 5813 38 0,'17'41'19'15,"15"3"-5"-15,-25-38 21 0,4 4-35 0,-8 5 1 0,4-5 1 16,4 12 0-16,-1 3-2 0,8-3 0 16,-7-7 0-16,3-2 1 15,0 0-5-15,0-10 1 16,4-6-10-16,3-16 0 15,-11-19-2-15,8-12 1 16</inkml:trace>
  <inkml:trace contextRef="#ctx0" brushRef="#br0" timeOffset="13169.64">5768 5484 60 0,'21'25'30'0,"0"54"-31"0,-14-57 64 0,4 3-62 16,3 15 1-16,0 1-1 16,0 0 0-16,-7 6-4 15,4 6 1-15,-18-9-4 16,-4 0 1-16,1 9-15 16,-8-18 1-16</inkml:trace>
  <inkml:trace contextRef="#ctx0" brushRef="#br0" timeOffset="13657.57">6364 5729 54 0,'-3'9'27'0,"10"7"-14"0,-7-13 36 0,10 6-45 16,8-6 0-16,0 4 1 15,13-7 1-15,1-7-8 16,0 4 0-16,0-9 2 15,3 6 1-15,-3-1-8 16,-4 1 1-16,-7 0-15 16,-3-4 0-16</inkml:trace>
  <inkml:trace contextRef="#ctx0" brushRef="#br0" timeOffset="13814.14">6389 6005 39 0,'-4'50'19'0,"15"-44"-2"0,-1 0 17 0,-2-6-29 0,13 0 0 16,0-6 0-16,11 0 0 15,6-13-9-15,5 10 0 16,3-13-2-16,3 0 1 16,-3-7-11-16,-7-5 0 0</inkml:trace>
  <inkml:trace contextRef="#ctx0" brushRef="#br0" timeOffset="14039.64">7362 5669 58 0,'-10'38'29'0,"-36"-13"-31"0,32-9 50 0,-7 12-48 16,-7 3 0-16,-15 10 0 16,4 12 0-16,1-18-2 15,-1-1 1-15,11-6-6 16,3-3 1-16,7-9-11 16,8-3 1-16</inkml:trace>
  <inkml:trace contextRef="#ctx0" brushRef="#br0" timeOffset="14277.48">7024 5716 42 0,'39'32'21'0,"-4"15"-4"0,-21-35 27 16,-3 7-40-16,-1 0 1 0,-3 3 0 15,4 3 0 1,-4 3-8-16,0 10 0 15,4-16 2-15,6 3 1 0,-3 0-9 16,4-6 0-16,0-13-9 16,6 3 0-16</inkml:trace>
  <inkml:trace contextRef="#ctx0" brushRef="#br0" timeOffset="14638.69">7493 5127 73 0,'11'22'36'0,"17"-19"-40"0,-25-3 68 0,8 0-61 0,7 0 0 0,3-7 2 0,0 1 0 15,4-3-7-15,-8 3 1 16,1-1 3-16,-4 7 1 16,-3 7-5-16,-4-4 1 15,-7 15-3-15,-7 8 1 16,-4 2-1-16,-7 3 0 16,4-3 0-16,7-3 1 15,0 4 2-15,14 5 0 16,7-9 2-16,11-9 0 15,10-10-1-15,8-9 1 0,-1-3-6 16,0-10 0-16,-6 4-16 16,-15-14 0-1</inkml:trace>
  <inkml:trace contextRef="#ctx0" brushRef="#br0" timeOffset="15819.42">9666 5713 57 0,'0'3'28'0,"11"25"-23"0,-1-12 36 15,1 9-38-15,3 3 0 16,7 4 0-16,0 5 1 15,0 1-7-15,1-16 0 16,-8 3 3-16,0-6 0 0,0-7-3 16,-3 4 1-16,3-3-1 15,3-13 1-15,8-16 0 16,10-12 0-16,4-19-1 16,7-3 0-1,0-7-12-15,-4-6 0 0</inkml:trace>
  <inkml:trace contextRef="#ctx0" brushRef="#br0" timeOffset="16139.25">10502 5544 69 0,'11'-3'34'15,"10"37"-34"-15,-14-21 59 0,-3-4-58 16,-4 7 1-16,-8-1-2 15,-2 7 0-15,-4-9-2 16,-7 3 0-16,-8 2-2 0,-2 1 1 16,-8 6-5-16,7 0 1 15,4 7-1-15,7-4 0 16,3-3 2-16,7-3 0 16,11 0 5-16,11-6 0 15,14-7 6-15,14-6 0 16,3 7 2-16,4-7 1 15,-7 3-1-15,-8 0 0 16,-13 13-6-16,-22-6 0 16,-13 12-13-16,-22 6 0 0,-17 0-8 15,-8-6 0-15</inkml:trace>
  <inkml:trace contextRef="#ctx0" brushRef="#br0" timeOffset="25763.81">12788 5983 61 0,'-3'25'30'0,"10"-31"-22"0,0 9 30 0,3-6-35 16,8-1 1-16,7-5 0 15,3 0 0-15,4-7-7 16,6 0 1-16,1 4-5 16,0-4 1-16,0-3-13 15,-4-6 1-15</inkml:trace>
  <inkml:trace contextRef="#ctx0" brushRef="#br0" timeOffset="26364.64">13487 5478 55 0,'-11'19'27'0,"18"18"-23"0,-3-43 40 16,-4 6-40-16,7-6 1 15,0 3 3-15,0 6 0 16,7 0-10-16,4-3 1 0,3-3 6 15,0 6 1-15,0 6-3 16,-3-21 1-16,-4 12-3 16,-4 6 0-16,-10 3-2 15,-3 7 0-15,-4 3-3 16,-7 0 1-16,0 3-2 16,3-3 0-16,-3-1 0 15,3 7 0-15,4-3 2 16,0 0 0-16,4 3 1 15,-1-9 1-15,4 0 1 16,7-4 1-16,4 4 1 16,6 0 0-16,8-4 1 15,3-2 1-15,1-1 0 16,-8 4 0-16,0-4-1 16,-7 4 1-16,-7 5-3 15,-10 14 1-15,-19-1-4 16,-13 4 0-1,0-1-4-15,-7 4 0 0,-4-4-8 0,3-6 0 16,1-12-6-16,14-7 0 16</inkml:trace>
  <inkml:trace contextRef="#ctx0" brushRef="#br0" timeOffset="26964.89">14048 6183 47 0,'3'38'23'0,"15"-19"-17"0,-15-19 38 16,-3 0-42-16,7-6 0 16,0-7 1-16,-3-6 1 15,-1-3-5-15,1-15 0 16,-4-10 3-16,-4-13 0 16,4-9-1-16,0-9 0 15,-3 2-1-15,-1-8 0 16,-3-4-1-16,4 3 1 15,3 7-1-15,3 6 0 0,-3 12 1 16,7 16 0-16,4 3 0 16,7 20 0-16,3 2 1 15,4 12 0-15,-1 7-1 16,4 7 1-16,-3 12-2 16,-4-4 1-16,-3 4-3 15,-4 9 0-15,0 0-6 16,-7 16 1-16,-3-9-9 15,-4-4 1-15</inkml:trace>
  <inkml:trace contextRef="#ctx0" brushRef="#br0" timeOffset="27190.85">14009 5876 61 0,'28'13'30'0,"28"-20"-37"0,-38 7 53 15,14-9-47-15,3 3 1 16,0-1-5-16,1 1 1 16,-5 3-4-16,1-3 0 15,0-10-8-15,-4-3 0 16</inkml:trace>
  <inkml:trace contextRef="#ctx0" brushRef="#br0" timeOffset="27446.25">14661 5748 44 0,'4'12'22'0,"-18"7"-18"0,10-16 36 0,1 6-37 16,-4 1 1-16,-7 9 0 15,-4-4 1-15,-3 7-7 16,-4 7 1-16,0 8 4 16,1-2 0-16,-4 5-3 15,6-2 0-15,8 3-1 16,7 0 0-16,7-10-5 16,11-6 1-16,10-3-6 15,4-10 0-15,3-12-5 16,-3-15 1-16</inkml:trace>
  <inkml:trace contextRef="#ctx0" brushRef="#br0" timeOffset="27686.88">14954 5782 49 0,'7'38'24'0,"-10"-4"-21"0,-1-28 45 16,-6 7-47-16,-4 6 1 15,-15 3-1-15,1 3 1 16,-7 9-3-16,-4-9 0 0,4-3 0 16,7 3 1-16,3 4-4 15,4 2 0-15,3-6-7 16,7-3 0-16,4-13-5 16,7-12 0-16</inkml:trace>
  <inkml:trace contextRef="#ctx0" brushRef="#br0" timeOffset="27914.21">14743 5876 54 0,'-4'22'27'0,"22"9"-35"15,-11-21 51-15,3 5-44 16,8 7 1-16,0 0-3 16,3-6 1-16,3 3-2 0,1-3 0 15,0-4-9-15,3-9 1 16,-3-3-3-16,-4-6 1 16</inkml:trace>
  <inkml:trace contextRef="#ctx0" brushRef="#br0" timeOffset="28157.69">15148 5729 55 0,'14'44'27'0,"11"25"-37"0,-11-57 58 0,4 10-49 15,-1-3 1-15,-6 6-1 16,-4 9 1-16,-7-5 0 16,-10-1 0-16,-5 6-4 15,-6 7 0-15,-7-3-11 16,-7-10 1-16</inkml:trace>
  <inkml:trace contextRef="#ctx0" brushRef="#br0" timeOffset="28605.39">15857 5989 47 0,'4'31'23'0,"14"10"-14"0,-11-38 33 0,3 4-38 16,1-4 0-16,10-3 2 16,4-7 0-16,3-2-8 15,0 6 0-15,4-3 2 16,-4-4 0-16,-3 1-17 15,-4-10 0-15,-11-3-1 16,-2 3 0-16</inkml:trace>
  <inkml:trace contextRef="#ctx0" brushRef="#br0" timeOffset="28818.6">15984 5835 58 0,'-3'60'29'0,"-4"15"-35"0,3-47 57 16,1-9-51-16,-4 16 1 15,-4 9-2-15,1 0 1 0,-1-1-4 16,-3-5 1-16,3-7-13 16,8-18 0-16,-1-10-1 15,11-12 1-15</inkml:trace>
  <inkml:trace contextRef="#ctx0" brushRef="#br0" timeOffset="29233.41">16387 5613 66 0,'10'3'33'0,"11"-6"-40"0,-3 0 69 0,0 3-58 16,3-7 0-16,3 7 1 0,5 0 0 16,-1 3-7-16,0 4 1 15,-7 5 3-15,-7 7 1 16,-10-3-4-16,-8 6 0 15,-6 12-2-15,-8 1 0 16,-10 2-1-16,0 4 1 16,3 6 0-16,0-3 0 15,8-3 2-15,6-4 1 16,8 1 2-16,6-3 0 0,8-1 1 16,10-6 0-16,14-9-1 15,11-10 1-15,0-5-4 16,0-4 0-16,-7-4-9 15,-1 1 0 1,-2-6-11-16,-8 6 0 16</inkml:trace>
  <inkml:trace contextRef="#ctx0" brushRef="#br0" timeOffset="32386.6">17928 5722 48 0,'21'7'24'0,"46"-26"-12"16,-45 16 24-16,2 0-35 15,4-7 0-15,4 4-2 16,0-3 1-16,-4 2-7 16,0 4 1-16,-6 0-9 15,-5-6 1-15</inkml:trace>
  <inkml:trace contextRef="#ctx0" brushRef="#br0" timeOffset="32580.32">17851 6099 53 0,'17'3'26'0,"29"3"-25"0,-21-9 43 16,7 0-44-16,6 3 0 15,8 0-11-15,4-3 1 16,2-13 0-16,-9 7 0 15</inkml:trace>
  <inkml:trace contextRef="#ctx0" brushRef="#br0" timeOffset="33017.21">18937 6030 61 0,'-7'12'30'0,"35"-5"-27"0,-17-11 51 16,3-2-52-16,4 6 1 15,10-12 0-15,11-1 0 0,3-3-9 16,0 4 1-16,4-4-8 16,7-9 0-16,-7-9-7 15,-7 5 1-15</inkml:trace>
  <inkml:trace contextRef="#ctx0" brushRef="#br0" timeOffset="33481.36">19696 5541 63 0,'0'0'31'0,"3"-4"-31"15,4 4 57-15,4 0-54 16,3-3 1-16,4-9 2 0,3 2 1 15,3 4-9-15,1 6 1 16,-4 3 4 0,-3 3 1-16,-8 4-5 0,-10 6 1 15,-7 6-4-15,-7 3 0 16,-3 0-2-16,-5-6 0 16,1-1-1-16,0 4 0 15,7 0 2-15,7-3 1 16,7 0 2-16,11-7 0 15,3 4 4-15,7-3 0 0,7-1 2 16,7-6 0 0,1 4 0-16,-5-1 0 0,1 1-1 15,-7 2 1-15,-8 4-3 32,-13 9 1-32,-15 16-5 0,-17-1 1 0,-11 4-4 15,-3 0 1-15,-4-6-3 16,0-4 0-16,4-2-3 15,10-10 1-15,8-7-7 16,6-8 1-16</inkml:trace>
  <inkml:trace contextRef="#ctx0" brushRef="#br0" timeOffset="33737.37">20959 5926 41 0,'-39'38'20'0,"-32"34"-20"0,46-63 30 15,1 13-30-15,-4 10 0 16,-4 5-1-16,-7-5 0 15,4 2-3-15,3-2 1 16,7-4-9-16,11-16 1 16</inkml:trace>
  <inkml:trace contextRef="#ctx0" brushRef="#br0" timeOffset="33977.08">20623 6045 47 0,'15'57'23'0,"6"-54"-19"15,-14 0 40-15,0 10-44 16,0 6 1-16,-4 6-1 16,8 0 1-16,3 6-2 15,4 0 1-15,3 1-2 16,4-7 1-16,-4-9-7 15,0-7 0-15,4-15-7 16,-1-7 0-16</inkml:trace>
  <inkml:trace contextRef="#ctx0" brushRef="#br0" timeOffset="34365.28">21029 5205 66 0,'21'19'33'0,"25"-19"-37"0,-28-3 62 0,3 3-55 16,4-3 0-1,3-1 2-15,0 4 1 0,0-3-8 16,-7 6 1-16,-3 4 3 15,-7 2 0-15,-8 4-3 16,-6 2 0-16,-8 1-4 16,1 3 0-16,-1 6-1 15,0 3 1-15,1 10 0 16,-1-10 0-16,4 0 2 16,4 4 0-16,3-10 2 15,7-4 1-15,3-8 0 16,15-7 1-16,7-3-3 15,-1-10 1-15,1-5-10 16,0-1 1-16,-4-9-7 0,11 6 1 16</inkml:trace>
  <inkml:trace contextRef="#ctx0" brushRef="#br0" timeOffset="34757">21904 6083 51 0,'18'9'25'0,"20"4"-20"15,-27-10 42-15,10-3-45 16,11-3 1-16,10 0 0 15,4-3 1-15,0-10-7 16,-7 0 0-16,-7 10-3 0,-8-3 0 16,-6-7-11-1,-11 3 0-15</inkml:trace>
  <inkml:trace contextRef="#ctx0" brushRef="#br0" timeOffset="34967.18">22154 5873 55 0,'-14'47'27'0,"0"38"-30"0,7-70 42 0,0 17-40 16,-3 15 0-16,-5-10-4 15,1 1 1-15,4-10-5 16,3-12 0-16,7-13-6 15,7-12 1-15</inkml:trace>
  <inkml:trace contextRef="#ctx0" brushRef="#br0" timeOffset="35446.4">22744 5544 52 0,'7'28'26'0,"3"0"-24"0,-3-25 51 15,0 4-49-15,4-4 0 16,3-3 3-16,4-7 0 15,-1 1-8-15,4-3 1 16,11 6 5-16,7-7 1 16,0 7-3-16,-7 0 1 15,-8 6-2-15,-6 10 0 0,-11 9-5 16,-14 0 1 0,-35 40-5-1,-4-5 1-15,-4 5-1 16,4 1 0-16,8-6 1 15,6 8 0-15,11-5 4 16,10-13 0-16,15 3 6 16,13-12 0-16,8-7 0 15,17-12 0-15,18-3 0 32,18-13 0-32,7 3-5 0,-4-6 0 15,-18-9-12-15,-10-10 0 0,-21 9-7 16,-11-2 1-16</inkml:trace>
  <inkml:trace contextRef="#ctx0" brushRef="#br1" timeOffset="41166.68">15593 6500 42 0,'-7'16'21'0,"7"-10"-11"0,0-6 21 16,7 3-28-16,3-6 0 15,4 3 4-15,8-6 0 0,6 3-7 16,14-4 0-16,22 1 5 16,17 0 1-16,18-4-2 15,10 1 0-15,18 6-2 16,7-3 1-16,-3 2-3 15,-19 1 1-15,-9-3-2 16,-19 3 1-16,-17 3-2 16,-10 0 1-16,-18 3-3 15,-15 0 0-15,-24 0-6 16,-10 0 0-16,-15-3-8 16,-7 4 0-16</inkml:trace>
  <inkml:trace contextRef="#ctx0" brushRef="#br1" timeOffset="41902.46">15649 7246 39 0,'4'22'19'0,"3"10"-14"0,-4-23 25 16,1 7-30-16,-1-7 1 15,1 10 0-15,-1 6 0 16,1 3 0-16,3 4 1 16,-3 5 1-16,-1-8 0 15,4 2 0-15,0-3 1 0,-3-6-1 16,-1 0 1 0,1-6-3-16,-1-7 1 15,1-3 0-15,-4-6 0 0,0-6 1 16,3-10 0-16,8-2 0 15,3-14 0-15,4-2-1 16,3 2 1-16,4 1-6 16,-1-3 1-16,1 5-8 15,0 4 1-15,-1 0-10 16,5 6 1-16</inkml:trace>
  <inkml:trace contextRef="#ctx0" brushRef="#br1" timeOffset="42128.15">15928 7654 56 0,'-11'22'28'0,"25"-9"-32"15,-10-7 48-15,0 0-45 0,-1-3 0 16,4-6-10-16,4-3 0 16,3-7 1-16,0-5 1 15</inkml:trace>
  <inkml:trace contextRef="#ctx0" brushRef="#br1" timeOffset="42533.32">16464 7234 57 0,'-3'12'28'0,"6"-2"-29"16,-3-10 47-16,-3 3-46 15,-8 3 1-15,-7 4-1 16,-3-1 1-16,0 4-2 16,0 5 0-16,3-5-1 15,4 0 1-15,0 2-1 16,3-2 0-16,1 6 0 16,3-7 0-16,7 1 0 15,0-4 1-15,7 4 0 0,11 5 1 16,3-5 0-16,0 3 1 15,0-1-1-15,-7-2 0 16,-7 6-1-16,-10-1 1 16,-8 1-3-16,-10 6 0 15,0-6-5-15,0 3 1 16,-1-9-7-16,1-10 0 16</inkml:trace>
  <inkml:trace contextRef="#ctx0" brushRef="#br1" timeOffset="42937.91">16679 7218 43 0,'11'35'21'0,"-22"43"-14"15,8-62 35-15,-8 9-42 16,1 6 1-16,-4 1-1 16,-1 2 1-16,1-6-1 15,4-3 0-15,-1-6 0 16,4-3 1-16,0-4-2 16,4-5 1-16,3-4-1 0,0-3 1 15,3-10-1-15,4-2 0 16,0-4-1-16,4 1 1 15,-1 2 0-15,4 7 1 16,4 6 0-16,0 6 0 16,3 3 0-16,0 7 1 15,0 0-1-15,0 3 1 16,1 3-2-16,-8-4 1 16,0-2-12-16,3-13 1 15,-2-6-3-15,2-10 1 16</inkml:trace>
  <inkml:trace contextRef="#ctx0" brushRef="#br1" timeOffset="44574.63">13307 6346 38 0,'-7'13'19'0,"14"-10"-9"0,-4-3 19 0,4-3-27 16,4-3 1-16,3-1 0 16,11-11 0-16,3 8-4 15,7-2 0 1,39-7-1 0,-10 3 1-16,-15 1-9 15,-10 2 1-15,-14 7-5 16,-11 3 1-16</inkml:trace>
  <inkml:trace contextRef="#ctx0" brushRef="#br1" timeOffset="44771.89">13250 6535 48 0,'-3'9'24'0,"17"-9"-20"16,-3-3 47-16,10-3-49 0,14 2 0 15,7 1 0-15,1-3 1 16,6-3-5-16,0-1 1 16,-3 1-5-16,-3-1 1 15,-5-2-12-15,-2 2 0 16</inkml:trace>
  <inkml:trace contextRef="#ctx0" brushRef="#br1" timeOffset="45574.34">12880 7080 38 0,'3'35'19'0,"19"6"-13"0,-15-29 22 15,7-3-25-15,-4 4 1 0,1 6 0 16,-4 3 0-16,0 3-6 16,0 0 0-16,-3 3 3 15,-1-3 1-15,-3 0-2 16,0 0 0-16,0-9 1 15,4-6 0-15,-4-4 1 16,0-6 1-16,10-10 0 0,4 1 1 16,4-10-1-16,7-6 1 15,3-3-1-15,0-10 0 16,0-9-3-16,1 3 0 16,-1 0-7-16,0 0 0 15,4 7-10-15,-7 2 1 16</inkml:trace>
  <inkml:trace contextRef="#ctx0" brushRef="#br1" timeOffset="45792.06">13204 7428 53 0,'-3'35'26'0,"6"-16"-31"16,1-19 41-16,0 0-38 15,3 0 1-15,0-7-15 16,3-5 0-16,4-4 11 16,4-6 0-16</inkml:trace>
  <inkml:trace contextRef="#ctx0" brushRef="#br1" timeOffset="46165.5">13776 7118 61 0,'-4'19'30'0,"-10"9"-40"0,11-22 57 16,-4 0-48-16,-4 1 1 16,-6-1 0-16,-1 0 0 0,-3 4 0 15,0-1 1-15,-4 4-2 16,4 2 0-16,7 1 0 16,-1-3 0-16,8-1-1 15,4 1 1-15,6-1-1 16,8-2 1-16,7-1 0 15,3 0 1-15,7 1 0 16,-7-1 0-16,-3-6 0 16,-1 0 1-16,-6 4-3 15,-7 2 1-15,-11 7-8 16,-18 0 1-16,0-4-7 16,-3-3 1-16</inkml:trace>
  <inkml:trace contextRef="#ctx0" brushRef="#br1" timeOffset="46438.78">14090 6999 37 0,'-11'28'18'0,"-3"6"-12"0,11-18 27 16,-4 9-30-16,-4 3 1 16,-3 13-1-16,-4 3 1 15,4 0-6-15,0 3 0 16,4-3 2-16,2-6 1 0,5-7-8 16,-1-3 1-16,4-9-7 15,7-19 0-15</inkml:trace>
  <inkml:trace contextRef="#ctx0" brushRef="#br1" timeOffset="46665.36">13790 7334 64 0,'18'22'32'0,"13"-6"-37"15,-16-13 61-15,16-3-56 16,12-6 1-16,-8-7-1 16,4-6 1-16,3-3-7 15,0 0 1-15,-3 4-10 0,-3-1 0 16,-12 0-4 0,4 3 1-16</inkml:trace>
  <inkml:trace contextRef="#ctx0" brushRef="#br1" timeOffset="47023.57">14298 7472 39 0,'-3'50'19'0,"-4"-18"-15"0,7-26 31 0,0-3-37 16,0 0 1-16,-4-6 1 15,4-6 1-15,0-7 0 16,4-9 0-16,-1 0 1 16,1 0 0-16,3-7 1 15,0 7 0-15,3 0 1 16,8 3 1-16,10 0-2 15,14 4 1-15,8-1-1 16,-4 3 0-16,0 4-4 16,-4-1 1-16,0 4-11 15,-10-1 1-15,-7-6-7 0,-4-5 1 16</inkml:trace>
  <inkml:trace contextRef="#ctx0" brushRef="#br1" timeOffset="48108.59">13000 5036 37 0,'-4'12'18'0,"8"4"-10"0,-4-10 25 0,-4 4-33 16,4 2 1-16,-3 10 0 16,-1 3 0-16,-6 13-3 15,-4 3 1-15,-1 6-2 16,1 0 0-16,0-3-9 15,0-13 0-15,7-9 0 16,0-13 0-16</inkml:trace>
  <inkml:trace contextRef="#ctx0" brushRef="#br1" timeOffset="48547.23">12749 5334 38 0,'7'34'19'0,"15"10"-19"0,-15-35 39 15,3 10-36-15,1 0 0 16,-1-3 1-16,1 6 1 16,0 3-7-16,-1 3 1 15,-3 0 3-15,-3 0 0 0,-4-6-2 16,-4-6 1-16,1 0-1 15,-4-4 0-15,0-2 0 16,3-4 0-16,1 0 1 16,3-3 0-16,10-9 1 15,8-6 0-15,3-7 1 16,0-6 0-16,14-10 1 16,1 7 0-1,-1-7-1-15,0 1 1 0,-10 6-2 16,-7 3 1-16,-8 9-1 15,-13 3 0-15,-15 10-2 16,0 3 0-16,-10 10-3 16,-11 2 1-16,-3-2-4 31,-11 2 0 0,7 1-8-31,7-4 0 0,-3-12-4 0,10-3 0 16</inkml:trace>
  <inkml:trace contextRef="#ctx0" brushRef="#br1" timeOffset="49954.62">12453 4111 26 0,'7'-7'13'0,"0"-8"-5"0,-7 15 15 15,0 0-19-15,-3 3 1 16,-1 0 5-16,1 6 0 15,-8 1-12-15,-3 9 1 16,-11 3 7-16,1 9 1 0,-8 0-3 16,-4 10 0-16,5-6-5 15,-1-4 1-15,7 0-3 16,4-6 0-16,3-6-6 16,8-6 1-16,6-13-7 15,4-10 0-15</inkml:trace>
  <inkml:trace contextRef="#ctx0" brushRef="#br1" timeOffset="50132.5">12153 4082 48 0,'7'13'24'0,"14"18"-24"16,-14-21 43-16,4 2-41 15,0 10 1-15,3 3 2 16,3-3 0-16,5 10-7 15,-1-1 1-15,0 0 3 16,-3-6 0-16,-1-3-7 0,-3 0 1 16,0-6-13-16,-3-10 1 15</inkml:trace>
  <inkml:trace contextRef="#ctx0" brushRef="#br1" timeOffset="50438.56">12513 4311 59 0,'4'19'29'0,"6"-16"-28"0,1 0 47 0,3-3-46 16,7 0 0-16,4 0-3 15,3-3 1-15,0 3-6 16,-3 0 0-16,-4 0-11 16,-3-12 0-16</inkml:trace>
  <inkml:trace contextRef="#ctx0" brushRef="#br1" timeOffset="50785.96">13215 4079 39 0,'-14'44'19'0,"-7"-12"-5"0,17-20 21 16,-10 1-33-16,-3 2 0 0,-5 7 0 15,-2 10 0-15,-1-4-3 16,11 0 0-16,0 0-1 15,0-3 0-15,3-3-6 16,4-6 0-16,0-10-6 16,3-3 0-16</inkml:trace>
  <inkml:trace contextRef="#ctx0" brushRef="#br1" timeOffset="51271.82">13018 4123 40 0,'3'19'20'0,"4"6"-14"0,-3-19 33 0,6 7-37 0,1 6 1 0,3 3-1 16,4 9 0-16,-1 0-3 15,1-6 0-15,-1 7 0 16,-2-4 0-16,-5-12-9 16,1-4 0-16,-4-9-4 15,-7 1 0-15</inkml:trace>
  <inkml:trace contextRef="#ctx0" brushRef="#br1" timeOffset="51822.51">12965 4220 45 0,'0'4'22'0,"-7"-4"-28"16,3 0 40-16,0 0-34 0,-6 3 0 0,-1-3 1 15,1 3 0-15,-1 0-1 16,4 3 1-16,0 4 0 16,4-7 0-16,3 3-1 0,0 0 1 15,3 4-1-15,1-1 0 16,-1-3-1-16,4-2 0 16,-3-4 0-16,6-4 0 15,-3-2 1-15,0-3 0 16,0-4-2-16,0 1 1 15,-3-1 0-15,3 4 0 16,-3 2 0-16,-4 7 0 16,3 4 0-16,1 2 0 15,-1 6 1-15,1 4 0 0,-1-7-1 16,1 1 1-16,3-1-6 16,0-2 0-16,0-7-5 15,7-4 0 1</inkml:trace>
  <inkml:trace contextRef="#ctx0" brushRef="#br1" timeOffset="52075.52">13331 4224 48 0,'-17'28'24'0,"6"9"-23"0,11-30 46 15,0 2-46 1,-3 7 0-16,3-7-1 0,0 4 0 16,3-7-6-16,4-9 1 15,0-7-10-15,0-15 0 16</inkml:trace>
  <inkml:trace contextRef="#ctx0" brushRef="#br1" timeOffset="52427.74">13328 4026 45 0,'21'22'22'0,"7"12"-17"0,-17-27 31 0,3-1-35 15,7-3 0 1,-3 3 0-16,-1-6 1 0,5-3-2 15,-1-6 0-15,0 6 1 16,-3-7 0-16,-4 4 0 16,-4 3 1-16,-6-10-1 15,-8 7 0-15,1 9-1 16,-1 0 0-16,1 4-2 16,-4 2 1-16,0 0-3 15,0 4 1-15,0 3-1 16,3 6 0-1,4-7 1 1,4 7 1-16,-1-6 3 0,4 3 0 16,4-7 2-1,-4 4 0-15,0 0-1 0,-7-4 1 16,-4 1-4-16,-3 2 1 0,0-2-14 16,0-4 1-16,-7-9-2 0,0-6 1 15</inkml:trace>
  <inkml:trace contextRef="#ctx0" brushRef="#br1" timeOffset="52817.28">14150 4302 48 0,'0'38'24'0,"-4"-23"-25"0,4-15 48 0,0 0-47 0,-3-9 1 0,-1-1-1 0,-3-5 1 0,4-10-1 16,3 0 0-16,-4 3 0 15,4-7 0-15,0 4 0 16,0 6 1-16,4-2 0 16,3 2 0-16,7 6-1 15,7-2 1-15,4 2-1 16,-1 0 1-16,1 4-5 0,-4 6 1 16,1-3-11-1,-1 6 0-15,-7-4-2 16,0 1 1-16</inkml:trace>
  <inkml:trace contextRef="#ctx0" brushRef="#br1" timeOffset="53150.71">14340 4230 50 0,'11'19'25'0,"7"-4"-25"15,-11-12 49-15,3 1-48 0,4-1 1 0,1-3 0 16,2-3 1-16,-3-4-4 15,0 1 0-15,-3-3 1 16,0-7 1-16,-4 0-3 16,-4 4 1-16,-3 2-2 15,-3 1 1-15,-4 9-1 16,-1 0 1-16,1 9 0 16,4 1 0-16,-1 5 1 15,8 4 1-15,-1 0-1 16,4 3 1-16,1 0 0 31,2-10 0-31,1 4 0 0,-1-3 0 0,4-1-3 16,1-2 1-1,-1-1-3-15,3-9 1 16,-3 0-10-16,0 0 1 0</inkml:trace>
  <inkml:trace contextRef="#ctx0" brushRef="#br1" timeOffset="53448.5">14760 4440 33 0,'7'0'16'0,"7"-3"-11"0,-10-7 21 16,-4-12-23-16,0-6 0 0,-4-9 4 15,-3-17 0-15,-3-2-8 16,-4-7 1-1,0-3 5-15,3 7 0 0,0-4-1 16,8 6 1-16,3 10-1 16,10 10 0-16,8-1-1 15,10 16 0-15,1 10-1 16,-1 12 0-16,-4 9-4 47,-2 1 1-47,-8 2-6 0,-7 1 0 15,-7 5-11 1,-7 1 1-16</inkml:trace>
  <inkml:trace contextRef="#ctx0" brushRef="#br1" timeOffset="53649.8">14637 4142 53 0,'10'22'26'0,"26"-6"-23"0,-26-16 42 15,4 0-45-15,4 6 1 16,0-12-1-16,6 2 1 15,1-2-6-15,-4 3 1 16,-3-6-11-16,-4 6 0 16,-4-1-1-16,1 1 0 15</inkml:trace>
  <inkml:trace contextRef="#ctx0" brushRef="#br1" timeOffset="53946.59">15106 3722 36 0,'-11'3'18'0,"4"31"-14"0,7-18 33 0,0 3-34 0,-3 6 1 0,-4 22 0 15,0 0 1-15,-4 13-7 16,4 2 0-16,4-2 3 16,3 3 1-16,7-4-8 15,0-15 0-15,0-9-8 16,-7-7 0-16</inkml:trace>
  <inkml:trace contextRef="#ctx0" brushRef="#br1" timeOffset="68115.34">1524 9542 34 0,'0'22'17'0,"-14"9"-10"0,14-28 17 16,0 4-22-16,0-7 0 15,0 3 4-15,0-3 0 16,0 0-6-16,0 0 1 16,7-7 5-16,-7-2 1 15,11-7-1-15,-1-6 0 16,1-12-2-16,10-7 1 15,4-6-2-15,6-6 1 16,8-4-3-16,3-9 1 0,8-9-3 16,-1-3 0-16,-10 6-2 15,0 6 0-15,-7 3 0 16,-4 13 0-16,-7 9-1 16,-10 10 1-16,6 6 1 15,-6 9 0-15,-11 7 1 16,0 12 0-16,0 9 0 15,-7 17 0-15,3 8 0 16,-3 4 1-16,4 3 0 16,-4 12 0-16,7 1 1 15,-7 5 1-15,3 4 0 16,4 3 0-16,0 7-1 16,-7-7 0-16,3-10-1 15,4-9 0-15,-7-6-2 16,4-12 1-16,3-7-3 0,3-13 1 15,4-6-7 1,-7-9 1-16,0-12-6 0,-10-14 1 16</inkml:trace>
  <inkml:trace contextRef="#ctx0" brushRef="#br1" timeOffset="68315.72">1556 9420 55 0,'-7'12'27'0,"46"-6"-27"0,-29-6 51 16,11-3-48-16,18-3 1 0,18-7 0 15,-5-2 0-15,5 2-7 16,3-2 1-16,-7 2-3 16,-4 4 0-16,-10-1-14 15,0-6 1-15</inkml:trace>
  <inkml:trace contextRef="#ctx0" brushRef="#br1" timeOffset="68748.25">2282 9482 50 0,'-10'41'25'0,"3"22"-21"16,7-44 33-16,-4 9-37 0,-3 0 1 16,7-9-2-16,-7 0 1 15,7-4-1-15,0-8 1 16,0-7 0-16,7-16 0 16,0-3-1-16,-3-6 0 15,3-9-2-15,3-4 0 16,-10-12-3-16,0-4 1 15,0 11-3 1,0 2 1-16,0 6 0 0,4 4 0 0,14 6 5 16,-1 3 0-1,8 6 6-15,10 10 1 0,-3 3 3 16,-4 3 0-16,-7 6 0 16,-6 7 0-16,-1 5-3 15,-11 7 1 1,-6 4-5-16,-11-1 0 47,-8 0-5-47,-2 0 0 15,-12-3-5-15,5-6 1 0,9-6-7 16,12-13 1-16</inkml:trace>
  <inkml:trace contextRef="#ctx0" brushRef="#br1" timeOffset="69223.36">2642 9699 35 0,'-10'81'17'0,"-1"-28"-17"0,11-46 27 16,0-1-27-16,-7-3 1 15,4-9 1-15,3-4 1 16,0-8-3-16,0-7 1 16,3-13 1-16,4-6 0 15,-7-9 0-15,4-7 0 0,3 1-3 16,3-4 1-16,1 6-1 16,7 7 1-16,3 6-1 15,7 10 0-15,-3 6 3 16,10 12 0-16,-10 7 1 15,3 9 1-15,-7 6 0 16,-3 3 0-16,-8 10-1 16,-10 3 1-16,-3 3-3 15,-15 3 0 17,-3 1-2-17,3-1 0-15,-10 0-3 16,3-6 1-16,8-3-6 15,-4-4 1-15,3-8-7 0,14-10 1 16</inkml:trace>
  <inkml:trace contextRef="#ctx0" brushRef="#br1" timeOffset="69625.08">3090 8661 52 0,'-10'37'26'0,"10"35"-31"15,0-46 49-15,0 8-44 16,0 10 0-16,0 19-1 15,3 2 0-15,4 8-4 16,4 5 1-16,-4-6-11 16,-7-9 1-16</inkml:trace>
  <inkml:trace contextRef="#ctx0" brushRef="#br1" timeOffset="69953.33">3616 9119 45 0,'0'0'22'0,"0"25"-23"0,-7-16 32 0,0 7-30 16,-7 12 1-16,-7 13 0 15,-8 6 0-15,-9 12-3 16,6 7 0-16,4 6 1 16,-1 0 1-16,5-12-5 15,6-10 0-15,0-15-9 16,15-20 0-16</inkml:trace>
  <inkml:trace contextRef="#ctx0" brushRef="#br1" timeOffset="70136.92">3362 9147 57 0,'18'69'28'0,"3"9"-33"0,-14-56 50 16,3-3-45-16,-10 0 0 15,11-7-2-15,-7-2 0 16,3-7-10-16,-7-9 1 16,0-7-5-16,0-9 1 15</inkml:trace>
  <inkml:trace contextRef="#ctx0" brushRef="#br1" timeOffset="71462.23">5380 9445 57 0,'32'0'28'0,"45"-10"-19"0,-56 10 28 16,8-12-36-16,6-7 0 15,0-3 0-15,-7-3 1 16,-3 0-3-16,0 0 1 16,-4 3 0-16,-10 0 1 15,-1 3-1-15,-10 3 0 0,0 7-2 16,-10 9 0-16,-12 3-2 15,-2 10 1-15,-1-4-2 16,-3 7 1 0,0-1 0-16,-4 10 1 0,11 4 1 15,-8-4 0-15,8 3 2 16,11 0 1-16,10 0 1 16,0 1 1-1,10-4-2 1,11-3 1-16,1-10-1 0,16-2 0 0,1-10-4 15,0-13 0-15,-7-3-2 16,7 1 0-16,-8-10 0 16,8-4 1-16,-11-2 0 15,4 3 1-15,-4 3 3 16,-3 0 1-16,0 6 3 16,-11 3 0-16,3 4 0 15,-10 2 1-15,1 4-1 16,-8 0 0-16,0 6-1 0,-4-4 1 15,-7 4-2-15,1 7 1 16,-11-1-2 0,-4 7 0-16,0-1 0 0,4 7 0 15,3-3-1-15,-3 2 1 16,4-2-1-16,6-6 0 16,1-1 0-16,-1 0 0 0,11-2 0 15,11-1 0 1,-1 0-1-16,1-3 0 0,6 0-2 15,4 1 1-15,-6-4 0 16,2 3 0-16,1-6-1 16,-8 3 0-1,1 3 1 1,0 0 0-16,-1-3 1 16,1 0 1-16,-1-3-1 0,1 3 1 0,0 3 0 15,3 0 1-15,0-3-8 16,3-3 1-16,1 0-7 15,3-13 0-15</inkml:trace>
  <inkml:trace contextRef="#ctx0" brushRef="#br1" timeOffset="71702.72">6389 9181 59 0,'17'-3'29'0,"-13"0"-34"0,-4 3 54 0,-4 0-48 0,-6 3 0 16,-1 0 0-1,-6 0 0-15,-5 4-2 0,1 5 1 16,-7 7 1-16,-4 9 0 16,-3 4-2-16,10-1 0 15,4-3-1-15,4 0 1 16,10 1-2-16,14-4 1 16,3-10-2-16,15-8 1 15,10-7-5-15,-7-7 0 16,8-11-7-16,-1-20 0 0</inkml:trace>
  <inkml:trace contextRef="#ctx0" brushRef="#br1" timeOffset="72062.14">6650 8767 41 0,'0'66'20'0,"-4"19"-15"0,1-57 29 0,-1 0-32 0,-3 10 1 0,0 3 0 0,-10-4 0 0,2 1-5 16,1-7 1-16,4-2 3 15,6-1 0-15,-3-6-2 16,14-7 1-16,-3-2-1 16,6-4 1-16,4-2-1 15,1-11 0-15,2-5-1 16,-6 3 1-16,6-4 0 0,-2 1 0 15,2 0 1-15,1 2 0 16,3 14 2-16,4-1 0 16,3 3 1-16,0 10 0 15,0 3 0-15,8 6 0 16,6-6-4-16,0-6 1 16,1 0-8-16,-5-4 1 15,-6-15-12-15,0-6 0 16</inkml:trace>
  <inkml:trace contextRef="#ctx0" brushRef="#br1" timeOffset="73002.45">8975 8742 51 0,'0'25'25'0,"0"13"-21"16,0-22 38-16,0 2-42 16,-11 11 1-16,-3 11 0 15,-4 17 0-15,-3 9-2 16,-4 9 0-16,4-6-1 15,-3-3 0-15,2-19-10 16,8-13 1-16,0-15-5 16,4-16 1-16</inkml:trace>
  <inkml:trace contextRef="#ctx0" brushRef="#br1" timeOffset="73236.5">8668 9194 60 0,'32'0'30'0,"13"-13"-39"0,-31 10 59 16,4 0-50-16,3-3 1 16,0-1-3-16,8-2 0 15,2 0-8-15,5-4 0 16,-8-6-6-16,-3 0 0 15</inkml:trace>
  <inkml:trace contextRef="#ctx0" brushRef="#br1" timeOffset="73474.23">9102 9325 46 0,'-4'60'23'0,"4"-32"-29"16,0-21 36-16,0-4-30 15,0-3 0-15,0-10 0 16,4-2 0-16,-1-7 0 16,1-3 0-16,3-3 0 15,0 3 1-15,3-3 1 16,1 6 0-16,3 6 0 16,4 7 0-16,10 6 0 15,-3 6 0-15,3 1-2 16,0-1 0-16,4-3-9 15,3-3 0-15,0-6-5 16,1-7 1-16</inkml:trace>
  <inkml:trace contextRef="#ctx0" brushRef="#br1" timeOffset="73819.2">9652 9269 39 0,'0'13'19'0,"-14"-1"-20"0,10-9 33 15,-3 0-31-15,-3 4 1 16,-1 2-1-16,1 0 1 16,-1 4-3-16,-3 0 0 0,3-1 0 15,4 1 1-15,7-7-5 16,4 0 0-16,6-3 0 16,4-3 0-16,4-6 0 15,0-3 1-15,-1-4 4 16,5 1 0-16,-1-1 4 15,-4 4 1-15,1 2 2 16,-4 4 0 0,-3 0 0-16,-1 6 0 15,-6 3-3 1,-4 10 1-16,0-3-3 16,0-4 1-16,0 4-5 0,0-1 0 0,0-2-6 15,3-4 0-15,4 0-7 16,4-15 1-16</inkml:trace>
  <inkml:trace contextRef="#ctx0" brushRef="#br1" timeOffset="74151.33">9934 9423 25 0,'-7'22'12'0,"-3"-19"-3"0,10-3 14 16,0 0-20-16,3-6 0 16,4-1 1-16,0 1 0 0,4-13-6 15,3 0 0 1,7-6 4-16,0-3 1 0,0 0-3 16,-3 0 0-16,0 2 0 15,-1 8 0-15,1 2 0 16,-4 10 1-16,-3 9-1 15,3 6 1-15,-4 4 0 16,1 2 0-16,0 4-1 16,-1 3 1-16,1-9-4 15,-1-1 1-15,4-9-9 16,-3-9 0-16</inkml:trace>
  <inkml:trace contextRef="#ctx0" brushRef="#br1" timeOffset="74420.02">10633 9040 37 0,'-7'22'18'16,"-29"-19"-19"-16,26-3 26 0,-8 6-26 0,1 1 1 16,-5-1-1-16,1 3 1 15,4 1 1-15,2 9 0 16,8-1 4-16,7 1 0 15,7 3 2-15,8 6 0 16,6 7 0-16,3-4 1 16,1 1-2-16,-7-7 1 15,-8 0-7-15,-10 0 1 16,-10-3-8-16,-11 0 1 0,-4-6-11 16,-10-10 1-16</inkml:trace>
  <inkml:trace contextRef="#ctx0" brushRef="#br1" timeOffset="74970.47">12365 9420 58 0,'0'22'29'0,"3"9"-32"0,1-28 48 0,-1 3-45 0,1-3 0 0,-4 4 1 15,0-1 0-15,0 0-2 16,0 0 0-16,0 4-8 16,0-4 0-16,-4-12-7 15,-3-7 0-15</inkml:trace>
  <inkml:trace contextRef="#ctx0" brushRef="#br1" timeOffset="75067.64">12379 9119 48 0,'18'9'24'0,"3"7"-25"0,-11-20 37 0,4 1-39 0,8 3 0 16,-1-3-12-16,7 0 1 15,-3 0 9-15,-1-6 1 16</inkml:trace>
  <inkml:trace contextRef="#ctx0" brushRef="#br1" timeOffset="75350.75">12654 9498 40 0,'4'3'20'0,"10"-19"-24"0,-7 7 33 0,3 0-29 16,5-7 0-16,-1-9-2 15,-4-3 0-15,1-4 0 16,-1 4 1-16,1 6 0 16,0 3 0-16,3 10 1 15,0 3 1-15,3 9 2 16,1 6 1-16,3 7 2 16,0 6 1-16,1 0-1 15,-1 3 1-15,-4 0-3 16,1-3 0-16,3 0-6 15,-3-7 0-15,-1-5-13 16,-6-10 1-16</inkml:trace>
  <inkml:trace contextRef="#ctx0" brushRef="#br1" timeOffset="76372.55">15215 9228 62 0,'-3'-3'31'0,"13"3"-37"0,-10-3 51 15,-3 0-45-15,-8 3 0 16,1-3 0-16,-8 6 1 16,0 0-2-16,-3 10 1 15,-3-1-2-15,-5 4 1 16,5 6-3-16,2-3 0 16,8 6-1-16,7-7 1 0,7-2 0 15,11-3 0-15,7-4 1 16,3-3 0-16,0 4 2 15,0-4 0-15,4-3-2 16,-4-6 1-16,0-6-10 16,-3-10 1-16</inkml:trace>
  <inkml:trace contextRef="#ctx0" brushRef="#br1" timeOffset="76672.42">15455 9429 45 0,'11'13'22'0,"-4"-20"-20"15,-4 1 34-15,-3-10-35 16,0-9 1-16,0-3 2 0,-3-3 0 16,-1-7-5-16,1-3 1 15,-1 0 3-15,1 10 1 16,3 6 0-16,3 6 0 15,8 7-1-15,10-1 1 16,11 7-1-16,7 3 0 16,3-4-2-16,0 1 1 15,-6-3-5-15,-5 2 1 16,-3 1-8-16,-3 0 0 16,-11 0-9-16,-3-4 1 15</inkml:trace>
  <inkml:trace contextRef="#ctx0" brushRef="#br1" timeOffset="77417.4">16267 8611 45 0,'0'25'22'0,"-4"19"-18"16,4-29 32-16,0 17-35 16,-3-4 1-16,-1 9-1 0,4 10 0 15,-4-3-1-15,4 7 0 16,0-1 2-16,0-6 1 15,0-4-1-15,4-5 1 16,0-7 0-16,-1-3 0 16,-3-3-1-16,0-6 1 15,-7-4-3-15,-4-5 1 16,-3-7-2-16,-7-4 1 16,-4-2-2-16,-3-3 0 15,-4-1 0 1,1 7 1-16,3 3-1 15,-1 3 1-15,5 10 0 0,6 3 1 0,7 9 1 16,8 3 0-16,3 6-1 16,7-5 1-16,3-1 0 15,8-3 0-15,7-3-1 16,3-3 1-16,7-7-1 16,1-5 0-16,-5-4 0 15,8-6 0-15,7-1 0 16,0-11 0 15,0-7-1-31,0-6 1 16,-1 2-1-16,-9-2 1 0,-8-3-1 0,-3-7 1 0,-4 1-1 15,-7 5 1-15,-3 7-1 16,-8 6 0-16,-6 4-1 16,-8 5 0-16,0 13 0 15,-10 7 0-15,4 9 1 16,-1 3 0-1,4 3 1-15,3 6 1 0,8 10 1 0,6-7 1 16,4-6-1-16,7 1 1 16,4-4-3-16,7-6 1 15,3-10-6-15,4-9 1 16,-1 0-12-16,-2-9 1 16</inkml:trace>
  <inkml:trace contextRef="#ctx0" brushRef="#br1" timeOffset="77693.22">16831 9363 29 0,'0'-6'14'0,"0"-32"-5"0,0 26 11 0,0-4-17 15,-3-3 0-15,-1-3 5 16,4-3 1-16,0 6-8 15,4-3 1-15,3 10 7 16,7-4 1-16,10 4-1 16,15-1 0-16,14 1-3 15,14-4 1-15,11 0-4 16,-4 0 1-16,3 4-7 16,-10 3 0-16,-14 2-9 15,-14 4 0-15,-18-6-7 0,-10-1 0 16</inkml:trace>
  <inkml:trace contextRef="#ctx0" brushRef="#br1" timeOffset="79286.89">17854 9429 34 0,'0'13'17'0,"-14"-7"9"15,14-6 17-15,0 0-40 16,0 0 0-16,0 6 4 0,0 0 1 15,4 1-9-15,-1-1 0 16,4-3 5-16,0-3 0 16,4-6-6-16,-1-4 1 15,-3 4-17-15,-7-13 0 16,-7 7-1-16,-7 2 0 16</inkml:trace>
  <inkml:trace contextRef="#ctx0" brushRef="#br1" timeOffset="79810.32">14891 9796 48 0,'-4'12'24'0,"43"23"-22"0,-21-29 45 15,17 0-44-15,11-2 1 16,24-4 3-16,29-7 0 16,25-2-9-16,31-10 0 15,11 3 2-15,-11-2 1 0,-7 5-6 16,-21 4 1-16,-25-1-8 16,-17 1 1-16,-21-1-7 15,-26 1 0-15</inkml:trace>
  <inkml:trace contextRef="#ctx0" brushRef="#br1" timeOffset="80095.39">15117 10094 38 0,'-39'41'19'0,"28"-13"-7"15,11-25 28-15,7-3-35 16,7 3 0-16,7-3 5 0,22-6 0 16,20-1-11-16,33 1 1 15,20-6 7-15,15-4 0 16,6 3-3-16,-10 1 0 16,-18-4-6-16,-13 4 0 15,-19-1-6-15,-17 4 0 16,-17 2-7-16,-19 1 0 15,-13 0-5-15,-15 9 0 16</inkml:trace>
  <inkml:trace contextRef="#ctx0" brushRef="#br1" timeOffset="80321.07">15166 10370 64 0,'21'12'32'0,"67"-9"-32"16,-49-3 62-16,28-6-60 15,32-3 0-15,21-1 0 16,14-2 0-16,-14-1-6 16,-18 1 0-16,-21 2-7 15,-21 1 1-15,-24-7-11 16,-15 7 1-16</inkml:trace>
  <inkml:trace contextRef="#ctx0" brushRef="#br1" timeOffset="82557.95">26645 3502 19 0,'4'7'9'0,"-8"8"-4"0,1-15 10 16,-1 3-14-16,-3 7 0 15,-3 5 0-15,-4 11 1 0,-1 5-3 16,1 10 1-16,-3 6 0 15,3 15 1-15,-1 7-2 16,5 22 1-16,-1 7-1 16,4 2 1-16,4 7-1 15,-1 9 1-15,1 12-1 16,-4 4 1-16,-4 6 0 16,-7 15 0-16,-10 1 0 15,0 3 0-15,-7 6 0 16,-4 6 0-16,4-9 0 15,-4-12 0-15,-7 8-1 16,-7-5 1-16,-3-1 0 16,-4-8 0-16,-7 2-1 15,-11 0 1-15,11-12 0 16,-4-16 0-16,1-6-1 0,-1-13 1 16,-6-13 0-16,-5-11 0 15,-6-11-1-15,0-5 1 16,-7-7-1-16,-7-6 1 15,-8-7-1-15,1-2 1 32,-1-10 0-17,-6-12 0-15,0-10-1 0,-4-6 1 0,0-7-1 0,-11-2 1 16,-10-1 0-16,-7 0 1 16,-4 7-1-16,-10 6 0 15,-4 3 0-15,0 7 0 0,4 2 0 16,-7 1 0-16,13-4 0 15,-2 1 0-15,-5-7 1 16,12 0 0-16,-4 3 0 16,3 0 1-16,-14 10 0 15,14-3 0-15,-3 5 0 16,-4 11 0-16,11-1-2 16,7 3 1-16,-4-6-1 15,8 4 1-15,3-1-1 16,10 3 0-16,-3-3 0 15,7 4 0 1,-49 21 1 0,17 0 1-16,22-6 0 15,13-9 0-15,12-7 0 0,6-2 0 16,4-4 0-16,17 0 0 16,7-3-2-1,-3 9 1-15,4-3-1 0,-4-3 1 16,-4 4-1-16,0-1 0 15,1 0 0-15,10-3 0 16,7-3 0-16,3-3 0 16,4-3 0-16,4-10 0 15,3-6 1-15,0-13 0 16,8 1 0-16,2-4 1 16,5-6-1-16,6-6 0 0,4-3-1 15,0-4 1-15,3-9-1 16,4-3 1-16,-7 6-2 15,-8 7 1-15,-9 3 0 16,-5 5 0-16,-10 11 0 16,-10 2 0-16,-8 10-1 15,-3 6 1-15,-3 7-1 16,2-1 0-16,5 7-3 16,3 3 0-16,3-7-6 15,-3 4 0-15</inkml:trace>
  <inkml:trace contextRef="#ctx0" brushRef="#br1" timeOffset="83218.98">17120 8012 20 0,'36'40'10'0,"9"-15"-4"16,-34-18 9-16,3 5-13 16,0 4 1-16,0 6 2 15,-3 6 1-15,-8 3-7 16,-10 4 0-16,-7-1 4 15,-3 7 0-15,-8 0-1 16,-3-10 0-16,3-2-2 16,0-1 0-16,1 0 0 15,3-9 0-15,6-4-1 16,5-5 1-16,10-4-1 0,7-3 1 16,7-3-1-1,11 0 1-15,3-3 0 0,0 3 0 16,0 6 0-16,-3 1 1 15,0 2-1-15,-4-3 0 16,0 1 0-16,-3-1 0 16,-1-3 0-16,-3 0 0 15,-3-6-1-15,0-3 1 16,-4-4 0-16,-4 1 1 16,-6 0-1-16,-8-4 0 15,-14-9 0-15,-10-6 1 16,-7-3-1-16,-15-20 0 15,-3-18-9-15,4-15 0 0</inkml:trace>
  <inkml:trace contextRef="#ctx0" brushRef="#br2" timeOffset="92332.03">4339 10545 41 0,'4'10'20'0,"17"9"-16"0,-18-13 21 15,4 6-24-15,4 4 0 16,-11 6 0-16,0-3 0 16,0 0-2-16,-11 3 1 15,1 0-3-15,-1-1 1 16,1-5-10-16,3-6 1 15</inkml:trace>
  <inkml:trace contextRef="#ctx0" brushRef="#br2" timeOffset="92841.36">4717 10442 49 0,'7'-3'24'0,"-14"-4"-23"15,7 7 41-15,0-6-40 16,7-3 1-16,-7-4 0 16,-7 1 1-16,3 2-6 15,-6-2 1-15,-12 2 3 16,-6 7 0-16,-7 3-1 15,0 6 0-15,-4 4-1 16,-7-1 0-16,4 7-2 16,-1 0 1-16,-6 6-2 15,10-4 1-15,7-2-3 0,4 3 1 16,7 9-1-16,-4 10 1 16,11-4 1-16,-7 13 0 15,10 7 1-15,8-1 0 16,3-6 1-16,14-6 1 15,7-7 0-15,11-6 0 16,10-12 2-16,15-7 1 16,10-12 0-16,3-6 1 15,-17-13-1-15,4-13 0 16,-4 1 0-16,-11-10 1 16,-7-12-4-16,-7 2 1 15,-6-8-2-15,-12 2 0 0,-10-3-5 16,-7 4 0-16,4 9-9 15,-19 6 0-15</inkml:trace>
  <inkml:trace contextRef="#ctx0" brushRef="#br2" timeOffset="93966.79">11511 10605 44 0,'14'6'22'0,"0"10"-8"15,-14-16 22-15,7-3-33 16,8-4 0-16,2-2 4 16,11 0 1-16,4 2-10 15,3 1 1-15,-3 3 5 16,-7 3 0-16,-4 6-2 16,-7 4 0-16,-3 2-4 15,-11 4 1-15,-4 0-1 0,-6 2 0 16,-4-5-1-16,-4-4 0 15,0 7 0-15,1 9 1 16,-1-3 0-16,4 3 1 16,3-3 1-16,4 3 0 15,4-3 1-15,6-3 0 16,8 0 0-16,3-4 0 16,7-5 0-16,0-4 0 15,4-6-2-15,0 0 0 16,-4-3-7-16,-4-6 0 0,1-4-8 15,-11-6 0-15</inkml:trace>
  <inkml:trace contextRef="#ctx0" brushRef="#br2" timeOffset="94449.16">12241 10530 43 0,'22'-4'21'0,"-8"-30"-14"0,-11 25 31 15,-3-4-34-15,0 1 0 16,-3-4 2-16,-11-6 1 15,-8 6-9-15,-6-3 0 16,-18 7 5-16,-7 6 1 16,4 6-3-16,-4 3 1 15,-3 9-3-15,-8 7 1 16,4 6-2-16,0-3 1 16,0 6-2-16,4 7 1 15,3 9-2-15,3 3 0 16,8 9 1-16,10-6 1 0,11 7-1 15,11-7 0-15,10-3 1 16,10 3 1-16,11-9 0 16,15-10 1-16,20-9 1 15,11 0 0-15,4-25 2 16,10-16 0-16,4-12-2 16,-4-13 1-16,-14 0-8 15,-14-6 0-15,-18-10-9 16,-17 13 1-16</inkml:trace>
  <inkml:trace contextRef="#ctx0" brushRef="#br2" timeOffset="95543.2">19110 10492 39 0,'4'6'19'0,"24"-6"-9"16,-14 0 27-16,3 0-32 16,1 3 0-16,3-6 3 15,4 6 0-15,0 4-11 16,-4-4 1-16,0 0 6 16,-3 0 1-16,-4 3-4 15,-4-3 1-15,-3 1-2 16,-3-8 0-16,-4 8-2 0,-4-4 1 15,1 6-2-15,-4 3 0 16,-4 4-1-16,1 3 0 16,-1 2-1-16,0 1 1 15,4-3 0-15,0 0 1 16,4-4 1-16,-1 1 1 16,11-4 0-16,4 0 1 15,7 1 2-15,3-4 1 16,7 0 0-16,-3 1 0 15,-4-4 0-15,-7 3 0 0,-11 3-1 16,-6 1 1-16,-11 2-3 16,-11 1 1-16,0-1-4 15,-6-2 0-15,-5-7-6 16,1 3 1-16,3 1-8 16,1-7 1-16</inkml:trace>
  <inkml:trace contextRef="#ctx0" brushRef="#br2" timeOffset="96054.73">19671 10448 43 0,'21'-16'21'0,"-7"-6"-18"0,-10 16 34 16,-1-3-34-16,-3-7 1 15,-3 0 2-15,-8-2 1 16,-3-7-9-16,-7-1 0 15,-7 8 5-15,-18 5 0 16,-11 10-2-16,1 9 1 16,-11 7-3-16,0 2 0 0,3 4-1 15,8 9 0 1,3 10-1-16,0 3 0 0,4 15-1 16,3 4 0-16,11 12 1 15,13 0 0-15,15 0 1 16,14-12 0-16,15-10 3 15,16-19 0-15,19-15 3 16,20-16 0-16,12-16 0 16,-5-9 1-16,1-3-1 31,0-10 0-31,-22-5-4 0,-14-4 1 0,-13-7-14 16,-26-2 0-16,-17-4-4 15,-3 4 0-15</inkml:trace>
  <inkml:trace contextRef="#ctx0" brushRef="#br2" timeOffset="96835.65">26243 10084 39 0,'0'7'19'0,"0"8"-20"16,0-8 31-1,-10 8-24 1,3 1 1-16,-1 3-1 16,1 3 0-16,0 3-9 15,0 0 0-15,4-3 6 16,3-3 1-16,3-1-4 16,11-5 0-16,4-4-3 15,7-2 1-15,3-7-7 16,0-7 1-16,0-8-6 15,-3-10 0-15</inkml:trace>
  <inkml:trace contextRef="#ctx0" brushRef="#br2" timeOffset="97031.71">26405 10084 41 0,'4'54'20'0,"-4"-7"-13"0,0-35 34 16,-7 10-40-16,-7 3 0 15,-4 7 0-15,-7 5 1 16,-3 10-4-16,7-9 1 16,0 6-1-16,0-7 0 0,3-2-6 15,4-7 0-15,0-9-6 16,7-13 0-16</inkml:trace>
  <inkml:trace contextRef="#ctx0" brushRef="#br2" timeOffset="97479.43">26723 10185 47 0,'18'-10'23'0,"-8"-30"-23"15,-6 24 41-15,-4 0-40 16,-4-3 1-16,-3-3 2 0,-3 4 0 16,-12 2-5-16,-13-6 1 15,-14 6 2-15,-4 7 0 16,-11 6-1-16,-3 0 1 16,7 12-4-16,0 10 1 15,-3 9-3-15,3 0 0 16,3 10-1-16,8 9 1 15,7 0 0-15,10 13 0 16,14-1 2-16,15 10 0 16,13 3 3-16,19-12 0 15,6-13 1-15,11-13 1 16,17-5 0-16,18-17 1 0,8-21 0 16,-8-10 0-16,-11-19-1 15,-13-6 1-15,-11-9-3 16,-15-10 1-16,-6 13-7 15,-11-3 0-15,-17-7-11 16,-15 16 0-16</inkml:trace>
  <inkml:trace contextRef="#ctx0" brushRef="#br2" timeOffset="100589.34">4484 11734 30 0,'10'6'15'0,"19"22"-9"0,-26-15 15 16,4-1-20-16,4 7 1 15,-8 13 3-15,-3 5 0 16,0 7-6-16,-3 13 1 16,-4 2 3-16,-4 16 1 15,1 10-2-15,3 22 0 16,3 12 0-16,4 19 0 16,4 15-1-16,10 26 0 15,-11 0 2-15,4 18 0 16,-3 14-1-16,3 5 1 15,-7 13-1-15,0 3 0 0,0 16-2 16,-7 2 1-16,7 17-4 16,-4 6 0-16,4 0 0 15,0-7 0-15,0 7 0 16,0-13 0-16,0-3 1 16,0-18 0-16,0-26 1 15,0-19 1-15,0-24-5 16,0-29 1-16,0-28-8 15,0-29 1-15</inkml:trace>
  <inkml:trace contextRef="#ctx0" brushRef="#br2" timeOffset="101595.09">1401 16892 37 0,'-4'3'18'0,"15"-6"-17"15,-1 3 28-15,8 0-28 16,3-6 0-16,18 3 2 16,10-4 1-16,22 7-3 15,6 0 1-15,15 0 2 16,17-3 0-16,33 0 0 16,9 0 1-16,33-6-2 15,17-13 0-15,17-6-2 16,26-4 1-16,20 1-2 15,15-1 1-15,0 7-1 16,3 0 0-16,7 6 0 0,-3 10 1 16,3 0-1-16,1 2 1 15,6-5-2-15,-3-1 1 16,3-12-1-16,-14-3 0 16,-17-7-1-16,-11 4 1 15,-25-3-2-15,-24 2 1 16,-36 10-7-16,-24 0 1 15,-29 4-7-15,-6-1 0 0</inkml:trace>
  <inkml:trace contextRef="#ctx0" brushRef="#br2" timeOffset="102270.71">7387 15970 40 0,'39'22'20'0,"-4"22"-17"0,-21-34 31 15,8-1-31-15,9 0 1 16,12 4 1-16,-8 3 1 15,7-4-8-15,4 1 1 16,3-1 3-16,8 1 1 16,-15-1-2-16,1-2 0 0,-1 2-1 15,-10 4 0-15,-8 3-1 16,-6 0 1-16,-11 2-1 16,-7 5 1-16,-3 2-1 15,-5 3 0-15,-2 0 0 16,-1 7 0-16,-3 3 0 15,-3 0 1-15,-1-4 0 16,0 1 0-16,-6-4 0 16,2-2 0-16,8-7-1 15,-3-6 0-15,6-4 1 16,4-12 0-16,4-12-1 16,6 3 1-16,4-13 0 15,4-9 0-15,-4-7 0 16,3-5 1-16,-10-8-1 15,-10 5 0-15,-4-4 0 16,-11-7 0-16,-7 4-2 0,-7 0 0 16,1-7-9-16,-5-8 1 15,1-14-4-15,21 1 1 16</inkml:trace>
  <inkml:trace contextRef="#ctx0" brushRef="#br2" timeOffset="103126.65">4128 11768 24 0,'0'22'12'0,"7"0"1"0,-4-19 16 16,4 0-24-16,-3 1 0 15,3 2 5-15,-7 0 1 0,10 7-13 16,8-4 1-16,-4 0 8 16,14-5 0-16,1-11-3 15,9 1 0-15,8-13-2 16,4-9 0-1,24-28-2 1,-21 2 0-16,-11 4-1 16,-7 9 0-16,-14 4-2 15,1 8 1-15,-5 11-1 16,-6 2 1-16,-1 7-1 16,-3 9 0-16,4 9-1 15,-8 10 1-15,5 6 0 16,-5 3 1-16,8 3 0 15,6 7 1-15,12 3 1 16,-1 0 0-16,14 3 1 16,-10-1 0-16,3-5 1 0,-3-3 0 15,-11-7 0-15,-3-6 0 47,-4-10-1-47,-7-5 0 0,-7-4-1 0,-11-3 1 16,-17 0-1-16,-21 0 1 0,-4-3-1 0,-11-4 0 15,-10 1 0-15,-7 0 0 16,-7-4-6-16,7 1 0 16,-4-10-8-16,14 7 0 15</inkml:trace>
  <inkml:trace contextRef="#ctx0" brushRef="#br2" timeOffset="104179.52">5263 10442 46 0,'0'16'23'0,"-3"18"-17"16,3-25 24-16,-11 1-29 15,1 5 1-15,-8 11-1 16,-3 8 1-16,-7 4-3 16,-11 9 0-16,7 12 0 0,-3 1 0 15,3-10-4-15,4-6 1 16,7-13-8-16,10-9 0 16,8-15-2-16,6-14 1 15</inkml:trace>
  <inkml:trace contextRef="#ctx0" brushRef="#br2" timeOffset="104401.07">5045 10461 44 0,'7'9'22'0,"-4"10"-32"0,4-10 45 0,0-2-35 15,4-1 1-15,-7 6-1 16,3 4 1-16,3 0-2 16,-6-4 0-16,3-2-9 15,-4-4 1-15,4-9-3 16,0 0 1-16</inkml:trace>
  <inkml:trace contextRef="#ctx0" brushRef="#br2" timeOffset="104691.78">5489 10451 61 0,'4'3'30'0,"13"10"-39"0,-13-13 63 16,7 0-54-16,6-3 1 15,4-3-2-15,4 2 1 16,-4-2-4-16,0 0 1 16,-3 0-10-16,-4-1 0 15,-7-2-4-15,-7 9 0 0</inkml:trace>
  <inkml:trace contextRef="#ctx0" brushRef="#br2" timeOffset="104837.53">5472 10633 45 0,'7'13'22'0,"14"-16"-26"0,-11-1 38 0,1-2-34 15,10-3 0-15,7-1-8 16,1-5 0-16,2 2 0 15,-2-3 0-15</inkml:trace>
  <inkml:trace contextRef="#ctx0" brushRef="#br2" timeOffset="105182.98">6018 10790 44 0,'0'34'22'0,"0"-27"-19"0,0-7 35 15,0-3-35-15,-3-10 1 16,-4-3 1-16,7-15 1 16,-11-13-8-16,4-12 0 15,-3-10 4-15,3-3 1 0,3-10-2 16,4 4 0-16,0 6-2 15,4 0 1-15,3 10 0 16,10 8 1-16,-6 20 0 16,10 0 0-16,0 9-1 15,4 9 1-15,-4 13-3 16,0 6 0-16,-7 4-8 16,-7 6 1-16,-7 2-8 15,-7 1 0-15</inkml:trace>
  <inkml:trace contextRef="#ctx0" brushRef="#br2" timeOffset="105365.93">5803 10577 55 0,'4'18'27'0,"10"4"-23"0,-4-18 48 16,8-1-51-16,14-3 1 15,7 0-1-15,-1-3 1 16,-6-4-7-16,3 1 1 15,-3 0-12-15,0-7 0 16,-4 7-2-16,-10-3 0 16</inkml:trace>
  <inkml:trace contextRef="#ctx0" brushRef="#br2" timeOffset="105635.09">6424 10489 45 0,'-28'22'22'0,"10"0"-19"16,18-22 41-16,-3 6-43 16,-1 7 1-16,-3 5 0 15,0 7 1-15,0 1-4 16,3 2 0-16,-6 3 2 15,10 4 0-15,0-1-3 16,3-6 0-16,8-3-11 16,7-12 0-16,10-16-2 15,14-13 0-15</inkml:trace>
  <inkml:trace contextRef="#ctx0" brushRef="#br2" timeOffset="105875.16">6879 10514 57 0,'0'38'28'0,"-25"-23"-36"0,15-5 55 15,-8 5-47-15,-10 4 0 16,-7 3 0-16,-1 0 1 16,-6 6-2-16,0 1 1 15,3 2 0-15,11-3 0 0,-4-3-3 16,11-3 1-16,7-6-6 15,10-7 0-15,4-9-8 16,11-22 1-16</inkml:trace>
  <inkml:trace contextRef="#ctx0" brushRef="#br2" timeOffset="106071.28">6696 10489 53 0,'17'50'26'0,"5"-37"-30"16,-19-4 45-16,4 7-41 16,0 6 1-16,4 3-2 15,-1-3 1-15,1 0-1 16,0-4 1-16,-1 1-3 16,1 0 0-16,-1-10-5 15,1-9 1-15,6-3-7 0,-6-15 0 16</inkml:trace>
  <inkml:trace contextRef="#ctx0" brushRef="#br2" timeOffset="106265.67">6943 10272 56 0,'14'69'28'0,"32"38"-29"0,-32-88 51 15,7 3-49-15,4 6 0 0,-11 3-1 16,0 4 0-16,-14-1-4 16,-14 7 0-16,-11 3-13 15,-14 6 1-15</inkml:trace>
  <inkml:trace contextRef="#ctx0" brushRef="#br2" timeOffset="111968.78">2134 12254 31 0,'0'0'15'0,"0"0"-1"16,0 0-3-16,4 3-11 16,-4 4 1-16,7-1 1 15,-7 3 0-15,0 1-2 16,-7-1 1-16,7 1 1 0,-4-1 1 16,4 0-1-1,0 1 1-15,0-1-1 0,4 4 1 16,3-1-1-16,-7 1 1 15,7 3-1-15,-4 2 1 16,5-2-1-16,-5 3 0 16,4 0 0-16,-7 0 0 15,4 6-1-15,3-3 1 16,-4-4-1-16,4 7 0 16,-7 7-1-16,7 2 1 15,-3-2-1-15,3 5 1 0,4 7-1 16,3-6 1-16,3 9-1 15,-6 6 0-15,6 0 0 16,5 7 1-16,-5 3-1 16,8 3 1-16,3-1-1 15,0 1 1-15,-6-9-1 16,-1 9 0 0,0-1 0-16,4 1 0 0,-1 13 0 15,5-7 0-15,-1 6 0 16,0-12 1-16,-3-3-1 15,10 0 0-15,-14-4 0 16,7-2 0-16,-6-1 0 16,-1 0 0-1,0 1-1-15,0-4 1 16,0 7 0-16,4-7 0 0,-4-3 0 16,0-9 0-16,0 0-1 31,1-7 1-31,-5 7 0 0,1-6 0 0,3 2 0 15,-3 1 0-15,3 3 0 0,-11 6 1 16,8-4-1-16,-4-2 0 16,4 3 0-16,3-3 0 15,-3-3 0-15,3-4 0 16,7 4-1 0,-7-1 1-16,7 4 0 0,-6 0 1 15,2 0-1-15,1-1 0 16,0 7 0-16,3 0 0 0,0 0 0 15,11 4 0-15,-7-1 0 16,-4-3 0-16,4-6 0 31,-4 3 0-15,4 3 0-16,-1 3 0 0,5 3-1 0,6-6 1 0,-3 6 0 16,0-9 0-16,-8 0 0 15,8-3 1-15,-7-3-1 16,7 2 0-16,-1-2 0 15,-9-7 0-15,2-2 0 16,1 2 1-16,-4-3-1 16,1-3 0-16,-8 0-1 15,7-3 1-15,-7 0 0 16,0-6 0-16,8 9 0 16,-8-9 0-16,7-1 0 15,4 1 1-15,-4-3-1 0,-7 2 1 16,7 1-1-16,4-4 1 15,7 1-1-15,-11 0 1 16,4-4-1-16,0 0 1 16,-1-2-1-16,5-4 1 15,-12 3 0-15,5-3 0 16,9-3 0-16,1-6 1 16,11 0-2-16,-8-4 1 15,7 1-1-15,8-10 0 16,-4 0 0-16,0-3 1 15,-4-3-1-15,-3-3 0 0,-4 3 1 16,4-7 0-16,3 1-1 16,4-6 1-16,0-4-1 15,11 0 0 1,-4-3 0-16,0-6 0 16,-7-7 0-16,3 4 0 0,-10-3 0 15,7 2 0-15,3-2 0 16,1-10 0-16,3 3-1 15,0-6 1-15,0-6 0 16,7-3 0-16,-7-1 0 16,0-5 0-16,-8-7 0 15,8-6 0-15,7 6-1 16,-17 0 1-16,10-7 0 31,-7 1 0 0,3-9 0-15,-6-10 1-16,-1 9-1 16,0-9 1-16,-10-13-1 0,3 4 1 0,-3-4-1 15,11 10 1-15,-12 6-2 0,5-9 1 0,-4 3 0 0,-4 3 1 0,0 9-1 0,4-3 1 16,3 1 0-16,-3 2 0 16,0 7-2-16,0 3 1 15,-4-1-3 1,-10 4 0-1,3 10-9-15,-7 2 1 0,0 1-7 0,-3 18 0 16</inkml:trace>
  <inkml:trace contextRef="#ctx0" brushRef="#br2" timeOffset="112710.18">8308 11847 44 0,'0'6'22'0,"0"-9"-19"15,0 9 34-15,-7 7-34 16,-4 2 1-16,-10 7 1 0,0 6 0 16,-11 7-7-16,4 15 0 15,-11-3 4-15,7 13 1 16,4 2-4-16,-11-5 0 16,8-1-4-16,2-5 0 15,8-11-7-15,0-11 1 16,14-20-5-16,4-15 1 15</inkml:trace>
  <inkml:trace contextRef="#ctx0" brushRef="#br2" timeOffset="112917.8">8008 11928 37 0,'11'19'18'0,"-1"-13"-13"16,-6-3 31-16,-1 7-31 15,1-4 0-15,-8 7 1 16,4-4 0-16,0 4-9 16,0 2 1-16,0 1 4 15,-3 3 0-15,3-4-10 16,3-2 1-16,4-10-8 16,4-3 0-16</inkml:trace>
  <inkml:trace contextRef="#ctx0" brushRef="#br2" timeOffset="113202.69">8361 12019 49 0,'-4'19'24'0,"8"-16"-20"0,-4-3 41 0,7 0-44 15,3-3 0 1,5 3 0-16,9-3 1 0,-10-3-5 16,8-1 1-16,-5-2-8 15,1-1 1-15,-8-5-7 16,-6 2 0-16</inkml:trace>
  <inkml:trace contextRef="#ctx0" brushRef="#br2" timeOffset="113347.61">8343 12185 54 0,'4'29'27'0,"20"-29"-29"15,-13 0 49-15,7 0-47 16,10-7 0-16,0 7-3 15,-3 0 0-15,-4-9-11 16,-7-10 0-16</inkml:trace>
  <inkml:trace contextRef="#ctx1" brushRef="#br2">4046 10316 0,'0'0'16,"0"0"0,0 0-1</inkml:trace>
  <inkml:trace contextRef="#ctx0" brushRef="#br2" timeOffset="115799.52">8999 12003 37 0,'0'7'18'0,"0"-17"-7"0,0 10 19 15,0 3-27-15,0 1 0 16,-3 2 1-16,-1 3 1 15,-3 7-7-15,-10 9 1 16,-1 3 3-16,-3-6 1 16,-7 0-3-16,3 3 0 15,0 0-3-15,4-3 0 16,7 3-5-16,-4-12 1 16,4-7-7-16,7-12 0 0</inkml:trace>
  <inkml:trace contextRef="#ctx0" brushRef="#br2" timeOffset="116024.25">8823 11947 41 0,'11'19'20'0,"6"6"-20"16,-10-19 34-16,4 4-34 15,-1 2 0-15,1 7 3 16,3 0 0-16,7 6-3 15,-7 0 1-15,1-6 1 16,-1 0 1-16,3-1-3 16,-6 1 0-16,3-3-7 15,0 0 1-15,0-10-8 16,-7-6 0-16</inkml:trace>
  <inkml:trace contextRef="#ctx0" brushRef="#br2" timeOffset="116426.36">9176 11649 48 0,'-4'13'24'0,"22"-13"-19"0,-11-3 42 15,0-1-45-15,4 1 1 16,6-3 0-16,4 0 1 0,1 6-6 16,-1-3 1-16,0 3 3 15,-7 0 0-15,0-10-2 16,-7 7 1-16,-7 6-2 16,-3 3 0-16,-8 7-1 15,-3 0 1-15,-4 2 0 16,1 4 0-16,3 3 0 15,3 0 0-15,0-3 2 16,8 0 1-16,6-4 0 16,8 1 1-16,7-4-1 15,-1-2 0-15,4-7-4 16,1 0 0-16,-5 0-16 16,1-3 0-16,-1-6 0 0,5 12 0 15</inkml:trace>
  <inkml:trace contextRef="#ctx0" brushRef="#br1" timeOffset="121412.76">12326 11646 23 0,'11'-9'11'0,"-4"9"-3"0,-7 0 12 0,3 0-13 16,1 3 0-16,-4 0 4 15,-4-3 1-15,1 6-16 16,-4 0 1-16,-4 7 9 15,0 12 1-15,-3 6-4 16,0 23 0-16,0 15-3 16,4 15 1-16,3 26 0 15,-1 16 0-15,8 11 0 16,0 14 0-16,4 25 0 16,3 15 1-16,4 13-1 15,6 28 0-15,1 25 0 16,3 25 0-16,0 3-1 15,0 1 1-15,-3-13-1 16,-4-22 1-16,-3-13-1 16,3-3 1-16,3-9-3 15,-6-16 0-15,3-3-4 16,0-3 1-16,-3-13-11 16,3-15 0-16</inkml:trace>
  <inkml:trace contextRef="#ctx0" brushRef="#br1" timeOffset="122493.1">9744 16102 34 0,'-18'16'17'0,"25"-10"-12"0,-7-3 20 16,0 3-23-16,4 1 1 16,3 2 1-16,3 0 1 15,11 1-6-15,4-1 0 16,7-3 5-16,17 1 0 16,18-4-1-16,-3 0 0 15,21 3 0-15,13 1 1 0,26 2-1 16,6-3 0-16,15 4 0 15,24-7 1-15,15 0 0 16,13-3 0-16,15-6-2 16,28-4 1-16,7-5-1 15,28-4 1-15,-3 0-2 16,20 0 0-16,-6 7-1 16,3 8 0-16,1 11-1 15,-15-1 1-15,0 3-1 16,-7-2 0-16,-21-7-1 15,-18-3 1-15,-17-7-5 16,-36 1 1-16,-17-1-13 16,-18-15 1-16</inkml:trace>
  <inkml:trace contextRef="#ctx0" brushRef="#br1" timeOffset="123139.06">15346 15666 27 0,'-32'13'13'0,"11"-7"9"0,17-6 4 0,1 0-20 16,3 3 0-16,0 0 4 15,3 3 0-15,4 4-13 16,11-4 1-16,3 0 8 16,7 1 0-16,15 2-3 15,13-3 1-15,1 4-3 16,-11 2 0-16,3 1-1 16,-7 6 0-16,-3-1-1 15,-14 4 1-15,-4 7-2 0,-10 8 0 16,-11-2-1-16,-4 2 0 15,0 4-2-15,1 9 0 16,-4 4 1-16,-4 2 0 16,1 4 1-16,3 2 0 15,0-2 1-15,3-4 1 16,1-12 1-16,-1-9 1 16,1-13 1-16,-1-16 0 15,-3-12 2-15,0-16 0 16,3-16 0-16,1-9 0 15,-4-25 0-15,-4-6 0 0,1-16-3 16,-5-1 0 15,-2-2-6-31,-8 3 0 0,-7 0-11 0,-13-3 0 0</inkml:trace>
  <inkml:trace contextRef="#ctx0" brushRef="#br1" timeOffset="123995.86">12146 11793 27 0,'-3'25'13'0,"-4"-9"3"16,3-16 6-16,4 3-18 15,0-3 1-15,0 0 3 16,0-6 1-16,7-10-11 15,4-6 1-15,3-9 7 16,7 0 0-16,7-10-3 0,0 0 1 16,-3-3-3-16,-4 7 1 15,0 5-2-15,-3 7 1 16,-4 0-2-16,-3 3 1 16,-4 3-2-16,0 10 1 15,0-1-3-15,-7 10 1 16,3 4-1-16,1 2 0 0,0 10 0 15,3 9 0-15,0 9 1 16,3 1 1-16,11 9 1 16,1 6 1-16,6-6 1 15,7-10 1-15,0 1 0 16,-3-10 1-16,-4-3-1 16,-7-13 0-16,-6-3-1 15,-12 1 1-15,-13-7-2 16,-22-7 1-16,-14 7-3 15,-25 3 1-15,-27-3-8 16,-15 4 1-16,-7-4-5 16,14 9 0-16</inkml:trace>
  <inkml:trace contextRef="#ctx0" brushRef="#br1" timeOffset="124849.02">16316 15961 53 0,'14'3'26'0,"-7"6"-21"0,-7-2 27 0,0 5-32 16,-3 7 0-16,-8 3 0 16,4 6 0-16,-7 13-1 15,-7 3 1-15,-8-3-2 16,-2 3 1-1,-12-1-13-15,12-17 0 16</inkml:trace>
  <inkml:trace contextRef="#ctx0" brushRef="#br1" timeOffset="125030.95">16097 15898 38 0,'25'66'19'0,"38"31"-11"0,-41-62 21 16,-1 5-29-16,7 1 0 0,11 3-5 15,0-3 1-15,-4-3-6 16,-3-13 1-16</inkml:trace>
  <inkml:trace contextRef="#ctx0" brushRef="#br1" timeOffset="125829.19">12749 10674 39 0,'11'9'19'0,"0"1"-13"0,-8-7 27 16,-3 6-32-16,-10-2 1 16,-5 14 0-16,-6 11 1 15,-11 5-4-15,-3 7 0 16,0 7 0-16,0 5 1 0,6 0-3 16,5 4 0-16,3-16-9 15,6-13 0-15,8-21-1 16,4-13 0-16</inkml:trace>
  <inkml:trace contextRef="#ctx0" brushRef="#br1" timeOffset="125976.97">12411 10633 25 0,'0'-22'12'0,"28"25"-1"16,-17 4 20-16,-1 5-30 15,4 7 1-15,4 12-1 16,-4 10 1-16,0-3-11 15,-3-4 0-15,-4-2-1 16,3-7 1-16</inkml:trace>
  <inkml:trace contextRef="#ctx0" brushRef="#br1" timeOffset="137314.26">8502 16315 43 0,'0'-3'21'0,"0"-3"-10"0,0 6 21 16,0 3-30-16,-7 3 1 15,-4 7 0-15,-3 2 0 16,-3 7-4-16,-8 10 0 16,-3-4 3-16,-1 10 0 15,5 2-2-15,3-8 1 0,3 2-5 16,0-2 1 0,8-11-12-1,6-14 1-15</inkml:trace>
  <inkml:trace contextRef="#ctx0" brushRef="#br1" timeOffset="137521.84">8248 16312 37 0,'0'3'18'0,"11"35"-11"16,-4-29 19-16,3 4-22 15,1 6 0-15,-1-4 2 16,4 7 0-16,4 3-8 15,10 7 1-15,-3 2 5 16,10-6 0-16,-3 1-3 16,-4-7 0-16,-3-1-6 0,0-5 1 15,-8-10-10-15,1-2 0 16</inkml:trace>
  <inkml:trace contextRef="#ctx0" brushRef="#br1" timeOffset="138285.18">4015 11850 43 0,'-7'6'21'0,"-4"3"-20"16,11-2 30-16,-11 12-31 16,1 6 1-16,-8 3-1 15,1 10 1-15,-5 2-2 16,1 1 1-16,-7 0-1 15,3-4 0-15,8-5-7 16,-5-4 1-16,12-9-5 16,-1-13 0-16</inkml:trace>
  <inkml:trace contextRef="#ctx0" brushRef="#br1" timeOffset="138461.22">3718 11812 34 0,'29'16'17'0,"13"15"-10"0,-32-18 27 16,8 2-30-16,-7 4 1 15,-8 3-1-15,4-3 0 0,0 0-9 16,4 0 0-16,-11-7-7 16,0-12 1-1</inkml:trace>
  <inkml:trace contextRef="#ctx1" brushRef="#br1" timeOffset="24362.62">7366 9605 0,'0'0'16</inkml:trace>
  <inkml:trace contextRef="#ctx0" brushRef="#br1" timeOffset="139258.84">11688 11677 42 0,'-4'25'21'0,"-14"22"-15"0,11-31 22 15,-3 0-25-15,-4 6 0 16,0 12 0-16,-4 4 0 0,4 6-5 15,-4 0 0-15,4 3-1 16,3-13 0-16,1-2-10 16,3-20 0-16</inkml:trace>
  <inkml:trace contextRef="#ctx0" brushRef="#br1" timeOffset="139449.41">11543 11684 44 0,'21'25'22'0,"-3"34"-22"15,-11-46 33-15,0 2-34 16,-4-5 1-16,-3 2-3 0,0 4 1 16,-3-3-8-1,3-7 0-15,0-12-2 0,7-7 0 16</inkml:trace>
  <inkml:trace contextRef="#ctx0" brushRef="#br1" timeOffset="140218.09">12891 10790 30 0,'-8'9'15'0,"16"-21"-5"0,-5 9 15 0,4-7-21 15,4 1 1-15,6-1 2 16,1 4 0-16,10 0-10 16,0 3 1-16,4 0 3 15,0-1 0-15,-4 4-10 16,-7-6 0-16,0-13-5 0,1 4 1 15</inkml:trace>
  <inkml:trace contextRef="#ctx0" brushRef="#br1" timeOffset="140418.84">12958 10900 43 0,'-4'18'21'0,"11"1"-18"0,-3-19 40 15,-4 0-40-15,7 0 1 16,17-6-5 0,5-3 0-16,-1 2-14 15,4-2 1-15</inkml:trace>
  <inkml:trace contextRef="#ctx0" brushRef="#br1" timeOffset="147159.29">20221 9815 37 0,'4'15'18'0,"3"-2"-10"16,0-7 18-16,3 13-24 16,5 6 0-16,2-6 5 15,-3 3 0-15,0-3-6 16,-3-4 0-16,3-5 6 15,0-13 0-15,7-7-1 0,8-15 1 16,6-16-3-16,18-12 1 16,-4-13-5-16,22-6 0 15,3 9-13-15,3-6 1 16,-10-12-7-16,-7 18 1 16</inkml:trace>
  <inkml:trace contextRef="#ctx0" brushRef="#br1" timeOffset="159606.06">13257 5321 34 0,'7'35'17'0,"8"-4"-14"0,-12-15 18 0,-3 9-22 15,0 0 1-15,0 16 0 16,-3 2 0-16,-1 26-1 16,1 10 1-16,-5 9 0 15,1 3 0-15,0-7-1 16,0 4 0-16,0-16-3 15,4-6 0-15,-1-19-5 16,4-6 1-16</inkml:trace>
  <inkml:trace contextRef="#ctx0" brushRef="#br1" timeOffset="160281.91">13215 5274 30 0,'-3'6'15'0,"6"-21"-15"0,1 8 24 16,-1 4-21-16,-3 3 1 0,14-3 2 16,4 6 1-16,3-3-7 15,7 0 0-15,8-3 5 16,2-9 1-16,-2-4-3 15,9 0 1-15,5 0-2 16,-1 1 0-16,-3-7-2 16,-4 3 1-16,-3 7-3 15,-7-1 0-15,-4 7 0 16,-3 6 1-16,-7 3-2 16,-4 6 1-16,-4-2-1 15,-3 2 0-15,-3 7 0 16,-4 12 1-16,-4 6-2 15,1 10 1-15,-4 3-1 16,0-3 0-16,3 13-1 16,1 5 0-16,-1 1 1 15,4 9 1-15,4 10-1 0,6 2 1 16,11-5 1-16,1-1 0 16,6 1 2-16,-4-23 0 15,5-6 0-15,-8-9 0 16,-4-3 1-16,-2-1 1 15,-8-2 0-15,-11-1 0 16,-10 4-1-16,-11-1 1 16,-13-2-1-16,-12-4 0 15,-10-3-1-15,4-6 0 16,-8 0-7-16,-13-6 0 31</inkml:trace>
  <inkml:trace contextRef="#ctx0" brushRef="#br1" timeOffset="163612.81">18722 11828 13 0,'-4'28'6'0,"8"-22"1"0,-4 1 6 0,0 5-11 16,0 4 0-16,0 3 2 15,-4 3 0-15,1 3-5 16,-8 6 1-16,4 10 2 16,-7 3 0-16,-4 9-1 15,-3 3 0-15,-3 10-1 16,-5 3 0-16,5 7-1 15,-1 5 1-15,-7 1 0 16,-7 2 0-16,-13-8-1 16,-1 8 1-16,-11-2-1 15,-13 9 1-15,2-4-1 16,-16 8 1-16,-8-14-1 16,-10-15 0-16,3-6 1 15,3-1 0-15,-2-2-1 0,2 2 0 16,-6-6-2-16,3 1 0 15,14-4-2 1,1-6 0-16,-1-7-1 0,4-8 0 16</inkml:trace>
  <inkml:trace contextRef="#ctx0" brushRef="#br1" timeOffset="164200.68">16796 13490 31 0,'-7'16'15'0,"-11"-7"-20"16,11-9 35-16,-4 3-29 16,-3 0 1-16,-7 7 0 15,-4 5 1-15,-3 4-4 16,-4 0 0-16,-6 6 2 16,-5 6 1-16,1 7-2 15,3 0 1-15,4-4-2 16,3-6 1-16,7-6 0 15,8-3 0-15,10-3-1 0,7-4 1 16,7 1 0-16,10 3 0 16,5-1 0-16,6 4 1 15,-3 3-1-15,3-3 0 16,0 0 0-16,0-1 0 16,0 1 0-16,-3-6 0 15,-4-1 0-15,0-5 0 16,-3 2-1-16,-4 0 1 15,-3-5 0-15,-1-1 0 16,-3 3-1-16,1-6 0 16,-5 3 0-16,-3-3 1 0,-3-6 0 15,-1-4 1-15,0-5 0 16,1-7 0-16,-1-10 0 16,1-5 0-16,3-13-2 15,0-7 0-15,7-2-9 16,0-4 0-16</inkml:trace>
  <inkml:trace contextRef="#ctx0" brushRef="#br1" timeOffset="167216.54">20119 10737 28 0,'3'-4'14'0,"5"20"-2"0,-8-16 14 15,3 3-24-15,-3 4 1 16,0 5 3-16,-3 7 1 16,-5 3-9-16,1 3 1 15,-3 9 5-15,-8 13 0 16,-3-3-2-16,-4 19 1 16,-6-10-3-16,-1 13 0 15,4-3-3-15,-1-7 1 16,8-9-7-16,7-9 1 0,4-16-5 15,2-16 0-15</inkml:trace>
  <inkml:trace contextRef="#ctx0" brushRef="#br1" timeOffset="167445.16">19823 10834 35 0,'0'22'17'0,"7"3"-14"16,-4-22 28-16,-3 3-29 16,4 4 0-16,-4-4 1 15,0 3 0-15,3 4-5 16,-3 6 1-16,0 3 1 16,4 0 0-16,3 3-6 0,3 0 1 15,1-10-7-15,3-5 1 16</inkml:trace>
  <inkml:trace contextRef="#ctx0" brushRef="#br1" timeOffset="167804.84">20366 10828 41 0,'0'0'20'0,"7"0"-23"16,0 0 34-16,0 0-31 15,4-4 1-15,3 4-1 16,3 0 1-16,5 0-4 16,-5 4 1-16,1-1-9 0,-4-3 0 15</inkml:trace>
  <inkml:trace contextRef="#ctx0" brushRef="#br1" timeOffset="167981.86">20327 11091 54 0,'18'16'27'0,"17"-20"-33"0,-21 4 48 16,4 0-43-16,3 0 0 0,4-3-9 15,-4 3 1-15,0-6 0 16,-7 0 0-16</inkml:trace>
  <inkml:trace contextRef="#ctx0" brushRef="#br1" timeOffset="177231.28">14831 8673 20 0,'10'16'10'0,"-6"-13"-1"0,-4-3 11 16,0 0-15-16,0 0 0 15,3 3 2-15,-3 3 1 0,0 10-10 16,0 12 1-16,-3 7 6 16,-1 12 0-16,-3 6-3 15,0 19 1-15,4 4-4 16,6 8 1-16,-3-5-6 15,4-1 1-15,-1-18-7 16,1-16 0-16</inkml:trace>
  <inkml:trace contextRef="#ctx0" brushRef="#br1" timeOffset="177861.76">14982 8607 39 0,'15'-3'19'0,"13"3"-20"0,-14-3 32 15,7 0-30-15,7 0 1 16,11 0 2-16,25 0 0 16,17-10-5-16,18-3 1 15,10-2 2-15,14-1 1 16,15-10-2 0,-11 4 1-16,21 3-4 0,-7 7 1 0,0 2-1 15,-10 4 1-15,3 3-1 16,4 2 0-16,-1-2 0 15,-13 0 1-15,-29 0 0 16,-7-1 1-16,-7 1-1 16,-10-3 0-16,-8-1 0 15,-13 1 1-15,-5-1-1 16,-9 4 0-16,-8 6-1 16,-10 6 1-16,-4 13-3 15,-11 6 1-15,-6 0-1 16,-1 4 1-16,-3 2-1 15,4 3 0-15,3 1 1 16,10 3 1-16,8 12 1 16,7 3 1-16,10 13 2 15,11 3 0-15,7 6 1 0,-8 0 1 16,-9-2-1-16,-8 2 0 16,-17-3-1-16,-22 9 1 15,-28 1-2-15,-31-13 0 16,-19 3-2-16,-31-15 0 15,-31-29 0-15,-12-22 0 16,-31-37-9-16,-10-45 0 16</inkml:trace>
  <inkml:trace contextRef="#ctx0" brushRef="#br0" timeOffset="193806.37">22031 6669 23 0,'0'16'11'0,"7"-10"-3"15,0-6 11-15,0-6-18 16,7-3 1-16,4 6 2 15,10-4 1-15,11-2-4 16,3-4 0-16,11 1 3 16,14-1 1-16,18 4-1 15,17-4 0-15,-14-5-3 16,-3 2 0-16,-7-3-8 16,-4 3 1-16,-11-2-6 15,-3-1 0-15</inkml:trace>
  <inkml:trace contextRef="#ctx0" brushRef="#br0" timeOffset="194165.63">22154 6898 26 0,'-3'13'13'0,"6"-13"-2"0,-3 0 18 0,8-3-27 16,2-3 1-16,4-1 2 15,4 1 0-15,7 0-5 16,3 3 0-16,0-4 4 15,14 4 0-15,8-3-1 16,10-4 0-16,14 4-2 16,3 0 1-16,-10-3-5 15,-10-1 0-15,-4 1-5 16,-7-1 1-16,-8 1-7 16,-9-1 0-16</inkml:trace>
  <inkml:trace contextRef="#ctx0" brushRef="#br0" timeOffset="194467.89">22080 7184 34 0,'-7'22'17'0,"11"-22"-8"0,-4 0 27 16,3 0-31-16,4 0 1 15,8-10 3-15,9 4 0 16,12-3-11-16,2 2 0 0,22-2 7 16,18 6 1-1,10 0-5-15,0 0 0 0,-14-1-6 16,-17 1 1-16,-15 0-13 15,-17 3 0-15</inkml:trace>
  <inkml:trace contextRef="#ctx0" brushRef="#br0" timeOffset="199119.74">16764 4427 25 0,'14'-6'12'0,"-7"12"4"0,-7-6 13 15,0 0-27-15,0 0 1 16,0 0 2-16,4 0 1 16,-4 3-7-16,0 7 1 0,0 12 4 15,-4 6 0-15,-3-3-2 16,0 13 1-16,-4 9-2 16,-3 6 0-16,0 10-1 15,0-4 0-15,-3 4-2 16,2-10 0-16,-2-6-3 15,3-6 1-15,0-9-6 16,-1-10 1-16,5-7-5 16,-1-2 1-16</inkml:trace>
  <inkml:trace contextRef="#ctx0" brushRef="#br0" timeOffset="199600.84">16475 4973 27 0,'-4'9'13'0,"1"-2"-3"0,-1-10 20 16,4 6-29-16,-3 6 0 16,-1 10 1-16,1-3 1 15,-4 12-4-15,-1-13 1 16,1 4 1-16,-3 0 1 15,3 0-2-15,0 3 1 16,3 0-1-16,-3-3 0 16,0-4-2-16,4 1 1 0,-1-3 0 15,0-1 1-15,8-9-1 16,0 3 1-16,6-6 1 16,8-3 0-16,10-6 1 15,7-7 1-15,8 1 0 16,6 5 0-16,-3-2 0 15,-4 2 1-15,-7-5-1 16,-6 5 0-16,-8 1-2 16,-4-1 1-16,-6 1-1 15,-7 3 0-15,-15 3-1 16,-14 3 1-16,-10 3-2 16,-7 0 1-16,-8-3-1 15,1 0 1-15,3 0-2 16,4 0 1-16,10 0-3 31,4-6 0-31,17-4-10 0,8-9 0 0</inkml:trace>
  <inkml:trace contextRef="#ctx0" brushRef="#br0" timeOffset="201178.12">16457 3659 28 0,'4'25'14'0,"6"13"-11"15,-6-19 14-15,-8 3-17 16,-3 0 0-16,0 6 1 16,-11 6 0-16,-3 10-2 15,0-6 1-15,0 6-2 16,3-7 0-16,4-5-6 0,4-10 1 16,6-7-1-16,11-12 0 15</inkml:trace>
  <inkml:trace contextRef="#ctx0" brushRef="#br0" timeOffset="201582.51">16757 3982 37 0,'11'-3'18'0,"-1"-3"-20"0,-10 6 40 16,0-7-38-16,0 4 1 0,-7-6 0 15,-4 9 1-15,-3 0-2 16,-3 3 0-16,-8 6 0 16,0 4 1-16,1-1-1 15,2-2 0-15,5 6-1 16,-1-4 0-16,4-6 0 16,7 4 0-16,4-4 0 15,10-6 0-15,3 0 0 16,4-3 0-16,0 0-1 15,0 3 1-15,1 0-1 16,-1 0 0-16,0-3-2 16,-4 0 1-16,1 3-1 15,0 0 1-15,-4 0 1 16,0 6 0 0,-7 22 0-16,-4 0 0 15,1-3-5-15,-1-6 0 16,1-9 0-16,3-7 1 15</inkml:trace>
  <inkml:trace contextRef="#ctx0" brushRef="#br0" timeOffset="202062.7">17046 3922 40 0,'0'10'20'0,"-3"-4"-30"16,-1-6 43-16,-6 3-33 16,-1 0 0-16,-3 7 0 0,-4-7 0 15,1 3-4 1,-1 4 1-16,7-1-1 0,1-3 0 15,3 1 0-15,7 5 0 16,10-9 1-16,4 4 0 16,4 2 6-16,0 0 0 15,-1 1 1-15,-3 2 1 16,-3 1-2-16,-4-4 1 16,-10 10-5-16,-8 0 0 15,-3 0-9-15,-4-7 0 16</inkml:trace>
  <inkml:trace contextRef="#ctx0" brushRef="#br0" timeOffset="202347.67">17438 3596 34 0,'0'10'17'0,"-18"9"-17"16,15-16 26-16,-4 6-26 15,0 13 0-15,-4 9 0 16,-3 4 0-16,-4 15 0 16,-3 3 0-16,0-2 0 0,3-1 1 15,1-3-2-15,2-13 1 16,8-2-5-16,4-20 0 15,3-9-5-15,0-3 1 16</inkml:trace>
  <inkml:trace contextRef="#ctx0" brushRef="#br0" timeOffset="202531.09">17039 3894 37 0,'0'28'18'0,"21"4"-6"0,-10-32 33 0,14 0-42 15,13 0 1-15,8-13 0 16,0 1 1-16,0-4-8 16,0 4 1-16,-4-4-2 15,-10 13 0-15,-14 0-12 16,-15 3 1-16</inkml:trace>
  <inkml:trace contextRef="#ctx0" brushRef="#br1" timeOffset="-209974.44">13342 10539 38 0,'-25'-13'19'0,"8"13"-9"0,17 0 19 15,-4-3-25-15,4 3 1 16,-3 0 4-16,3 3 1 15,3 1-11-15,4-1 1 16,4 0 7-16,6 3 1 16,8 4-2-16,7-1 1 15,3 0-4-15,4-2 1 16,0-1-2-16,-7 0 0 16,-1 0-2-16,-6 4 1 15,-11 2-3-15,-7 4 0 16,-10 3-1-16,-11 0 0 0,-1 3-2 15,1 0 1-15,-3 3-2 16,-1-3 1-16,4-7 1 16,3 4 1-16,4-3 1 15,7-7 1-15,7 1 3 16,7-1 0-16,8 0 1 16,6 1 1-16,0-4 0 15,-3 4 1-15,-1 2-2 16,-9 1 1-16,-12 5-3 15,-10 11 0-15,-11 2-4 16,-3-3 1-16,-3 7-4 16,-8-4 0-16,0 0-6 15,0-2 0-15,11-7-7 16,7-10 1-16</inkml:trace>
  <inkml:trace contextRef="#ctx0" brushRef="#br1" timeOffset="-209613.03">13945 11122 54 0,'-3'19'27'0,"3"-19"-29"0,0 0 48 16,3-9-45-16,4-1 1 0,-3-12-1 16,-1-12 1-16,-3-7-3 15,0-12 0 1,0 3 2-16,0-10 0 0,0-6-1 16,4 7 0-16,-1-10-1 15,5 6 0 1,2 13 0-16,1 12 0 0,3 7-1 15,0 12 1-15,-3 19-3 16,-1 9 1-16,-3 4-5 16,-7 6 1-16,-3 3-8 15,-11 3 0-15</inkml:trace>
  <inkml:trace contextRef="#ctx0" brushRef="#br1" timeOffset="-209430.61">13702 10978 51 0,'-4'31'25'0,"22"-9"-19"0,-11-19 42 16,7 4-46-16,4-7 0 15,14-3 0-15,6-4 1 16,1-2-5-16,0-7 0 16,-4 7-3-16,-7-1 1 15,-6-2-14-15,-12-1 1 16</inkml:trace>
  <inkml:trace contextRef="#ctx0" brushRef="#br1" timeOffset="-208815.36">14471 10705 59 0,'-7'10'29'0,"-7"12"-33"15,10-22 46-15,-6 3-42 16,-8 6 0-16,4 7 0 15,-4 6 1-15,1 3-1 16,-5 9 0-16,5 10 0 16,3-3 1-16,3 0-2 15,8 0 1-15,3-4-4 16,10-12 1-16,8-9-6 16,7-10 0-16,6-6-7 15,-2-9 1-15</inkml:trace>
  <inkml:trace contextRef="#ctx0" brushRef="#br1" timeOffset="-208607.1">14764 10737 52 0,'7'18'26'0,"-21"26"-22"0,7-31 45 16,-4 6-48-16,-7 6 1 15,-3 3-1-15,-3 10 0 16,-8-1-2-16,0-2 1 15,0 2-1-15,4-5 0 16,3-4-5-16,8-9 0 0,6-10-10 16,11-15 0-16,4-10-1 15,3-9 0-15</inkml:trace>
  <inkml:trace contextRef="#ctx0" brushRef="#br1" timeOffset="-208409.76">14630 10831 47 0,'7'56'23'0,"3"-18"-29"15,-6-23 46-15,3 11-42 16,0-5 1-16,4 1-1 16,3 0 1-16,7-6-1 15,7-7 0-15,0 1-7 16,4-16 1-16,0-20-4 0,-4-8 0 15</inkml:trace>
  <inkml:trace contextRef="#ctx0" brushRef="#br1" timeOffset="-208214.04">14958 10686 66 0,'39'79'33'0,"35"27"-41"0,-46-77 68 16,4 11-60-16,-1 1 0 16,1 6-4-16,-7-3 0 0,-15 0-2 15,-17-6 0-15,-14 2-13 16,-21 4 1-16</inkml:trace>
  <inkml:trace contextRef="#ctx0" brushRef="#br1" timeOffset="-205499.38">10724 12035 25 0,'4'12'12'0,"0"4"-2"16,-1-7 12-16,1 10-20 15,3 6 1-15,-4-12 1 16,4 3 1-16,-3 2-5 16,-1 4 0-16,1 7 4 15,-1-4 1-15,-3 3-1 16,4 0 0-16,-1 0-1 16,-3 10 1-16,7 0-2 15,0 2 0-15,1-2-1 16,-5 3 1-16,4-1-2 15,0 1 1-15,0-6 0 16,0 6 0-16,0-1 0 16,0 7 1-16,0-6-1 15,1 9 0-15,-1 0 0 0,3-3 0 16,1 7 0-16,3-1 0 16,3 7-1-16,1-13 1 15,-4 6-1-15,0 7 0 16,0-7 0-16,-3 3 1 15,3 4-2-15,0-4 1 16,-3 4 0-16,-1-4 0 16,5-2 0-16,-1-1 0 15,0-3 0-15,3 3 0 16,1 1 0-16,-4-7 0 0,0 3 0 16,0 6 0-16,-3-9 0 15,3 1 0-15,0 2 0 16,0 3 0-16,0-9 0 15,1 6 0-15,-5 0 0 16,1 0 0-16,-1-6 0 16,1 7 0-16,-4-1 0 15,3 3 0-15,-2-3 0 16,-1 0 0-16,0-3 0 16,3-3 1-16,4 0-1 15,0 3 0-15,1-3 0 16,-1 3 0-16,3-6 0 15,4 0 0-15,-3 3 0 16,0-1 0-16,3 1 0 16,0-6 0-16,0-3 0 15,0 5 0-15,4 1 0 0,3-3 1 16,4-7-1-16,0 0 0 16,-4 7 0-16,0-7 1 15,-3 1-1-15,0-4 1 16,-4 0-1-16,0-3 0 15,-7-6 0-15,0-3 0 16,4-1 0-16,0 4 0 16,-1 3-1-16,1 0 1 15,-1 0 0-15,-2 3 1 16,2-6-2-16,1 3 1 0,-4-3 0 16,4 0 0-16,-1-4 0 15,1 4 0-15,-1-3-1 16,-2 3 1-16,2-4 0 15,1 7 0-15,0-3 0 16,-1-3 0-16,1-4 0 16,3 1 0-16,0-1 0 15,0-2 0-15,0-1 0 16,1 4 1-16,-1-4 0 16,0-3 0-16,0 1 0 15,0-4 0-15,0 0-1 16,-3-3 1-16,7 0-1 15,-1-3 0-15,1-4 0 16,3-2 0-16,1 0 0 16,-1-7 0-16,-3-3 0 15,-1 0 0-15,1-3 0 16,0-3 0-16,-1 0 0 0,5-6 0 16,-1 0 0-16,0-4 1 15,0 7-2-15,-3-4 1 16,0-5-1-16,-1-1 1 15,-3-3-1-15,1 7 1 16,-1-10 0-16,-7 0 0 16,0-3 0-16,4 0 0 15,3 0 0-15,-4 0 1 16,5 6-1-16,-1 4 0 16,3-4 0-16,1 0 1 15,0-6-1-15,-4 3 0 0,0-3 0 16,4 0 0-16,0-3 0 15,-1 0 0-15,1-4 0 16,0 4 1-16,-1 9-2 16,-2 1 1-16,-1-1 0 15,0-3 1-15,-3 0-1 16,-1-3 0-16,4 13 0 16,-3-4 1-16,0-6-1 15,-4 0 1-15,-4-3-2 16,1 0 1-16,-1-6 0 15,5 9 0-15,-1-3 0 16,3-3 0-16,-3-1 0 16,4-2 0-16,0 3 0 15,-1 0 1 1,1-7 0-16,7-5 0 0,-1-4-1 0,-2 6 1 16,-1-2-1-16,0-7 0 15,-3 15-1-15,-1-5 1 16,1-7 0-16,-1-3 0 15,1-3 0-15,0 6 0 16,-1-3 1-16,1 3 0 16,3 0 0-16,-3 13 0 15,-4-4-1-15,4-8 0 16,-1-11 0-16,1 10 1 16,-1-6-2-16,-2-3 1 0,-5 6 0 15,-3 19 1-15,4-10-3 16,-4-6 0-16,0-3-2 15,0 0 0-15,0 16-5 16,-7 0 1-16,-4 0-10 16,-3-1 0-16</inkml:trace>
  <inkml:trace contextRef="#ctx0" brushRef="#br1" timeOffset="-204819.11">14531 12226 39 0,'-4'-9'19'0,"8"9"-7"15,-4 0 25-15,0 0-34 16,3 6 1-16,-3 7 1 0,-3 8 0 15,-4 11-7-15,-4-1 0 16,-10 13 4-16,-4 13 1 16,-3 8-3-16,-7-5 0 15,3 6-4-15,-3 0 1 16,3-7-6-16,4-12 0 31</inkml:trace>
  <inkml:trace contextRef="#ctx0" brushRef="#br1" timeOffset="-204608.99">14309 12317 40 0,'21'28'20'0,"-7"-3"-11"16,-11-18 17-16,1-1-26 15,-4 3 0-15,0 7-1 16,0 3 1-16,0 6-4 16,0 0 1-16,-4-6-9 15,4-13 1-15</inkml:trace>
  <inkml:trace contextRef="#ctx0" brushRef="#br1" timeOffset="-204297.54">14598 12380 61 0,'3'15'30'0,"12"-11"-37"0,-8-4 56 0,-7 0-49 15,10-4 0-15,4 1 0 16,4 0 1-16,0-3-4 16,3 0 0-16,-7-1-11 15,-4 1 0-15,-6 0-3 16,-4 0 1-16</inkml:trace>
  <inkml:trace contextRef="#ctx0" brushRef="#br1" timeOffset="-204146.72">14587 12577 54 0,'7'3'27'0,"15"7"-34"15,-15-10 51-15,3-3-44 0,1-7 0 16,6 1-7-16,5-4 1 15,2-2-6-15,1-10 1 16</inkml:trace>
  <inkml:trace contextRef="#ctx0" brushRef="#br1" timeOffset="-203667.38">15074 12157 74 0,'4'6'37'0,"6"19"-47"0,-3-21 67 0,0-1-56 15,4-16 0-15,0 19 1 16,3-6 0-16,-4 0-3 15,1 0 0-15,-4 0 1 16,-4 0 0-16,1 4-1 16,-4-11 0-16,-7 10-1 15,-4 7 0-15,-6 9-2 16,-4 0 1-16,-1 6-2 16,5 0 1-16,3-3 0 15,3-4 1-15,4-5 1 16,7 3 0-16,7-4 3 0,7-6 1 15,4-2 1-15,-1 2 0 16,1-3-1-16,0 0 1 16,-1 7-2-16,-3-1 1 15,-6 7-3 17,-8 9 1-32,-4 3-3 0,-7 0 0 15,-6 7-5-15,-4-7 0 0,-1-6-8 0,1 0 0 16,4-16-1-16,3 0 0 15</inkml:trace>
  <inkml:trace contextRef="#ctx0" brushRef="#br1" timeOffset="-203334.22">15554 12185 59 0,'7'29'29'0,"-7"21"-39"16,-3-31 61-16,-5 6-51 0,-2 3 0 15,-8 13 0-15,-3 3 1 16,-7 6-2-16,-4 6 1 16,0-6-2-16,8-18 1 15,2-7-5-15,5-6 0 16,6-1-10-16,1-14 0 16</inkml:trace>
  <inkml:trace contextRef="#ctx0" brushRef="#br1" timeOffset="-203074.53">15300 12348 44 0,'18'29'22'0,"27"-1"-13"16,-34-16 30-16,3 10-38 16,4 3 0-16,3 7 0 15,0 2 0-15,0-2-3 16,0 2 0-16,-3-3-2 15,0 1 1-15,-4-16-7 16,0-7 1-16,-3-6-6 16,-1-15 1-16</inkml:trace>
  <inkml:trace contextRef="#ctx0" brushRef="#br1" timeOffset="-202630.59">15730 11856 62 0,'0'-3'31'0,"22"9"-36"0,-12-6 61 0,4 0-55 16,4 0 1-16,3 6 1 15,4 4 0-15,-4-7-4 16,-3 0 0-16,-4 0 1 15,-11 0 0-15,-6 10-1 16,-8 9 1-16,-3 0-3 16,-7 3 0-16,3 6-1 15,1 10 1-15,2-16 0 16,5 0 1 0,-1 0 0-16,4-3 0 0,0-3 3 15,4-3 0-15,10-7 0 16,3-6 1-16,11-9-3 0,8 0 1 15,-1 9-7-15,-3-9 1 16,-4-10-11-16,0 7 0 16</inkml:trace>
  <inkml:trace contextRef="#ctx0" brushRef="#br1" timeOffset="-199327.34">20863 10925 56 0,'11'3'28'0,"14"-6"-20"0,-18-4 29 0,3-2-36 16,1-3 1-16,6-1 0 16,1 0 0-16,3 4-6 15,0 0 1-15,1 2-8 16,-1 4 0-16,-7-3-6 16,0-3 1-16</inkml:trace>
  <inkml:trace contextRef="#ctx0" brushRef="#br1" timeOffset="-198817.61">21375 10436 49 0,'14'9'24'0,"-3"4"-17"0,-8-10 41 15,-3 6-43-15,4-6 0 16,-1 0 2-16,4 0 1 16,0-3-11-16,0-6 1 15,11 3 6-15,-4 6 1 16,0 0-3-16,-3 10 0 0,-8-7-2 15,-6 4 0-15,-4 5 0 16,-4 4 0-16,-3 0-3 16,-7 0 0-16,0-1-2 15,3 1 1-15,0-3 0 16,8 3 1-16,3-4-1 16,7-2 1-16,7 3 2 15,7-1 1-15,4 7 2 16,3-9 1-16,7 6 0 15,-3-1 0-15,-8-2-1 16,-3-3 1-16,-7 2-1 16,-10 7 0-16,-11 7-4 15,-11 11 1-15,-17 1-4 16,6 0 0-16,-2 3-6 16,2-3 1-16,5-10-9 15,-1-6 1-15</inkml:trace>
  <inkml:trace contextRef="#ctx0" brushRef="#br1" timeOffset="-198471.34">21957 10636 43 0,'0'10'21'0,"-18"5"-13"0,11-8 32 0,-3 2-37 15,-4 0 0-15,-4 10 2 16,0 16 1-16,-3 2-8 15,0 14 0-15,-4 8 5 16,-3 13 0-16,-4 3-4 16,0 1 0-16,1-7-5 15,6-13 0-15,7-15-10 16,8-16 0-16</inkml:trace>
  <inkml:trace contextRef="#ctx0" brushRef="#br1" timeOffset="-197811.36">21615 10733 40 0,'3'16'20'0,"15"-13"-9"0,-11 0 24 15,4 10-33-15,-1 3 0 0,4 9 1 16,7 0 0-16,1 9-5 16,-5 10 1-16,4-6 2 15,4-1 0-15,0 1-5 16,-4-7 0-16,-3-5-8 16,-4-5 0-16,-4-5-2 15,-3-10 0-15</inkml:trace>
  <inkml:trace contextRef="#ctx0" brushRef="#br1" timeOffset="-197060.43">22070 10238 56 0,'-4'13'28'0,"4"-13"-32"15,0 0 57-15,4-7-49 16,3 7 1-16,3 0 1 16,8-6 0-16,7 9-8 0,3 0 0 15,4 0 5-15,-4 4 1 16,-3-4-4-16,-4 0 1 16,-7 3-2-16,-7 0 1 15,-7 7-2-15,-7 0 1 16,-4-1-1-16,-3 4 0 15,0-1 0-15,0 1 1 16,3 3 0-16,4 0 1 0,7-4 1 16,7 7 0-1,8-6 0-15,6-3 1 0,-4-7-2 16,8 0 1-16,7-3-8 16,0-3 1-16,-8-6-14 15,-6 9 1-15</inkml:trace>
  <inkml:trace contextRef="#ctx0" brushRef="#br1" timeOffset="-193920.75">20973 13433 108 0,'0'16'-19'16,"7"0"1"-16</inkml:trace>
  <inkml:trace contextRef="#ctx0" brushRef="#br0" timeOffset="-188716.26">20697 12079 27 0,'8'22'13'0,"2"15"-1"15,-3-34 13-15,0 10-21 16,0 12 1-16,4 13 4 16,-1 2 1-16,-2 1-12 15,-1 3 1-15,0 6 6 16,0 13 1-16,0 3-2 15,3 15 0-15,-6 7-3 16,3 19 0 0,0 18 0-16,4 19 1 0,-1 29-1 15,4 21 1-15,4 4-1 16,0 15 1-16,-1 10-1 0,4 3 1 16,4 12-1-16,-4 13 0 15,-3 9-2-15,-4 10 1 16,-7 6-1-16,0-10 1 15,-3-12 0-15,-4-22 0 16,0-6-1-16,-4-16 0 16,-3-31-1-16,0-22 0 15,-4-29-6-15,1-15 0 16,-1-28-9-16,1-29 1 16</inkml:trace>
  <inkml:trace contextRef="#ctx0" brushRef="#br0" timeOffset="-187529.22">19219 13214 25 0,'-28'-3'12'0,"-7"0"0"0,28-4 7 0,0 4-17 16,-4 3 0-16,1 3 3 15,-1 0 1-15,-3-3-5 16,3 4 0-16,8-1 5 16,-1 0 0-16,8-3-1 15,10 6 0-15,7-6-1 16,11-3 0-16,7 3-2 15,17 0 1-15,11 0-1 16,7-3 1-16,18 3-1 16,3 3 1-16,11-3-2 31,-4 0 1-31,8-6 0 16,10-1 0-16,7-2-1 0,0-7 1 15,3 4-1-15,18-7 1 0,0 0-1 0,-6 0 0 16,9-6-1-16,1 3 0 15,0 4 0-15,-11-1 0 16,7 3 0-16,0 4 0 16,-3-10 0-16,-8-4 0 15,-3-2-1-15,-3 0 1 16,-8 3-2-16,-6 3 0 16,-26 3-2-16,-6 7 0 15,-4-1-3-15,-10 4 1 16,-15-1-9-16,-10 4 0 31,-4-7-1-31,-6-5 0 16</inkml:trace>
  <inkml:trace contextRef="#ctx0" brushRef="#br0" timeOffset="-186927.73">22804 12342 34 0,'0'35'17'0,"0"-23"-16"0,0-9 29 16,3 4-27-16,1 2 0 15,-1 4 4-15,1-1 0 16,3 1-8-16,3 2 1 16,1 1 5-16,3 3 0 15,11 3-1-15,17-3 0 16,7 2-2-16,4 5 0 0,-3-4-1 15,-4-1 1-15,-8-2-2 16,-6 0 1-16,-7 3-1 16,-8-6 0-1,-6-4-1-15,-7 1 1 16,-8-1-1-16,-3 4 0 0,-4 0-1 16,-3 3 1-16,0 6 0 15,-3-3 0-15,-1 3 0 16,-3-7 0-16,-4 1 1 15,0 0 0-15,4 0-1 16,0-7 1-16,0-2 0 16,7-13 0-1,0 0 1-15,7-13 1 0,3-12-1 16,4-10 1-16,4-9-1 16,-4-6 0-16,0 3-8 15,-4-7 0-15,-3-2-9 16,3 18 0-16</inkml:trace>
  <inkml:trace contextRef="#ctx0" brushRef="#br0" timeOffset="-186116.76">20613 12173 40 0,'7'19'20'0,"3"-4"-12"0,-6-8 27 16,-4-7-32-16,7 0 0 15,0 0 2-15,0-7 0 16,0-2-6-16,0-10 1 15,0-12 3-15,0 2 1 16,0-2-2-16,0-3 0 0,-3 2-2 16,0 1 1-16,-1 6-2 15,1 3 1-15,-4 6-1 16,0-6 0-16,0 13-1 16,0 9 1-16,3 6-1 15,-3 10 0-15,4-4 0 16,-1 7 0-16,4 0 0 15,0 0 1-15,7 3 0 16,4 0 0-16,10 0 0 16,0-4 1-1,29 1 1 1,-4-3 1-16,-4-4-1 16,-10-2 1-16,-7-4-1 15,-8 4 1-15,-6-7 0 16,-14 3 0-1,-11 3-1-15,-18 1 0 0,-17-4-1 16,-22 3 0-16,-3 4-6 0,-7 3 0 16,-4-13-10-16,11 6 1 15</inkml:trace>
  <inkml:trace contextRef="#ctx0" brushRef="#br0" timeOffset="-185485.78">23989 12505 35 0,'0'22'17'0,"-21"16"-7"0,14-23 18 16,-4 14-24-16,-10-1 0 0,0 6 0 15,-4 7 0-15,-3 3-6 16,0 0 0-16,3-3 1 15,4-10 0-15,3-6-10 16,8-12 1-16,6-4-3 16,4-15 0-16</inkml:trace>
  <inkml:trace contextRef="#ctx0" brushRef="#br0" timeOffset="-185320.33">23664 12424 39 0,'14'62'19'0,"11"70"-17"0,-14-97 35 16,3 18-34-16,3-3 0 15,8 13 0-15,0-1 1 16,3-8-9-16,0-7 1 16,-3-13-8-16,-14-15 0 15</inkml:trace>
  <inkml:trace contextRef="#ctx0" brushRef="#br0" timeOffset="-184592.06">20645 11646 35 0,'0'-6'17'16,"3"-4"-3"-16,1 13 17 0,-4 1-28 15,0-1 1-15,0 6 1 16,-7 7 0-16,-4 6-8 15,-7 9 1-15,-6-3 4 16,-5 7 0-16,-2 9-5 16,2 0 1-16,1 3-5 0,4-10 1 15,2-8-8-15,8-20 0 16</inkml:trace>
  <inkml:trace contextRef="#ctx0" brushRef="#br0" timeOffset="-184434.61">20285 11511 44 0,'10'50'22'0,"19"26"-20"0,-22-58 37 0,3 11-39 0,1 5 1 0,3-6-9 0,0 7 0 0,0-13-2 15,0-10 1-15</inkml:trace>
  <inkml:trace contextRef="#ctx0" brushRef="#br0" timeOffset="-181193.28">19519 17548 20 0,'-3'15'10'0,"3"-2"-9"0,0-7 11 15,0-3-10-15,0 0 0 16,3 0 4-16,-3-3 0 16,0 0-6-16,7-9 1 15,0-7 5-15,0 1 1 0,0-10 0 16,4 0 0-16,-4-13-2 15,0-6 1-15,-3-3-3 16,-1-9 1-16,1-4-1 16,-1 3 0-16,-3 1-1 15,7 0 0 17,-3 9-1-32,3-4 0 0,0-5 0 0,0-1 1 0,0 1-2 15,0-7 1-15,0 1-1 16,4-4 1-16,-1 3-1 15,1 7 1-15,-1-7-1 16,-2-3 1-16,-5 6-1 16,4 4 1-16,-3 0-1 15,3 2 1-15,0 4 0 16,3-3 0-16,1 3-1 16,3-4 1-16,-3 14-1 0,-1-4 0 15,1 0 0-15,-1-3 1 16,1 0-1-16,-4 9 0 15,0-9 0-15,0 0 1 16,0 3-1-16,0-3 0 16,0 0 0-16,0 0 0 15,0 0 0-15,0 9 0 16,1-2-1-16,-1-4 1 16,0 0 0-16,0-6 0 15,0 12 0-15,0-3 0 0,0-3 0 16,0-3 1-16,0 3-1 15,7 0 0-15,-3 4 0 16,-1-4 0-16,1 9 0 16,-1-2 1-16,1-7-1 15,0-3 1-15,-1-4-1 16,1 14 1-16,-1-4-1 16,4 0 1-16,-3 1 0 15,0 5 1-15,-1 1-1 16,1-1 1-16,-1-3-1 15,1 1 0-15,-4-1-1 16,4 4 1-16,3-4-1 16,-4 0 0-16,8 1 0 15,0-1 0-15,-4 1 0 16,0 8 0-16,0 4 1 16,7 3 0-16,-3-6-1 0,-1 0 1 15,1 0-1-15,3-7 1 16,-3 4-1-16,3-1 0 15,0-2 0-15,0-1 1 16,4 7-1-16,-4 3 1 16,4 3-1-16,0 3 1 15,-1 1 0-15,4-1 0 16,-3-3-1-16,-4-3 0 16,0-4 0-16,-6-2 1 15,-1 0-1-15,0 3 0 16,0 15 0-16,4 0 0 15,-1-2 1-15,4 2 0 0,1 4 0 16,-1-4 0-16,3 4-1 16,1 3 1-16,-4-7-1 15,0 7 1-15,1-7-1 16,-1 1 0-16,3-1 0 16,-2 4 1-16,2 6-1 15,1 3 1-15,0 3-1 16,-1 6 1-16,1-6-1 15,-4 4 1-15,0-1-1 16,1-3 0-16,-1 6 0 16,-7-5 0-16,3 8 0 15,5-3 0-15,2-2 0 16,1 5 0-16,3 10 0 16,0 10 0-16,-3 2 0 0,0-6 0 15,0 4-1 1,-1 2 1-16,4 4 0 0,-3 3 0 15,3 6 0-15,8 6 0 16,-1-6 0-16,4 9 1 16,-4 1-1-16,-3 2 0 15,-8-2 0-15,-2-1 0 32,2 10 0-32,1 3 0 0,3-6-1 0,0 6 0 15,1 9 0-15,-1-9 1 16,0 13-1-16,4-4 0 15,-4 16 0-15,4-6 0 16,0 9 0-16,-1 4 0 0,1-4 0 16,3 16 0-16,1 9 0 15,-5 0 0-15,-2 13 1 16,-5 0 0-16,-6 9-1 16,0-9 1-16,-1-3 0 15,4 6 0-15,4 3 0 16,3-3 0-16,8 9-1 15,-1 7 1-15,-3-4-1 16,3 10 1-16,-3-6-2 16,-1 6 1-16,-6-25-1 15,-4-13 1-15,-3-19-3 16,0-18 1-16,-4-16-4 16,3-19 0-16,8-21-11 15,-4-29 1-15</inkml:trace>
  <inkml:trace contextRef="#ctx0" brushRef="#br0" timeOffset="-180483.3">23040 16387 38 0,'-7'25'19'0,"0"7"-9"0,7-29 19 0,-4 3-27 0,-3 10 1 0,-3 6 1 16,-1 6 0-16,-3 3-6 15,-4 7 1-15,4 9 3 16,-3 0 0-16,-1 6-2 15,0-2 0-15,4-8-4 16,0-8 1-16,3-10-7 16,4-9 1-16,4-13-5 15,3-13 1-15</inkml:trace>
  <inkml:trace contextRef="#ctx0" brushRef="#br0" timeOffset="-180226.47">22842 16359 35 0,'7'19'17'0,"8"34"-12"0,-12-40 28 15,4 6-29-15,0 3 1 16,-7 6 1-16,4-3 0 16,-1 0-9-16,1-6 1 15,-4-4 4-15,0-2 1 16,3-4-8-16,1-2 1 15,3-11-10-15,-4-8 0 16</inkml:trace>
  <inkml:trace contextRef="#ctx0" brushRef="#br0" timeOffset="-179976.61">23142 16560 49 0,'-3'22'24'0,"10"-25"-20"15,-4-4 39-15,4 7-42 0,4 0 0 31,17-6-2-31,0 0 0 16,1-4-4-16,-5 4 0 16,-6 0-10-16,-7-4 1 15</inkml:trace>
  <inkml:trace contextRef="#ctx0" brushRef="#br0" timeOffset="-179796.72">23135 16757 45 0,'0'44'22'0,"11"-19"-17"0,-8-22 32 15,4 1-37-15,4-1 0 0,3-3-1 16,4 0 1-16,3-3-2 16,4-1 1-16,-1-5-8 15,1-3 1-15,-4-10-5 16,-7 0 0-16</inkml:trace>
  <inkml:trace contextRef="#ctx0" brushRef="#br0" timeOffset="-179303.01">23700 16256 53 0,'-4'44'26'16,"11"-41"-24"-16,-7-3 48 0,4 0-46 0,3 0 1 16,0 0 1-16,7 6 0 15,0-6-8-15,4 3 0 16,3-3 6-16,0-3 0 15,-3 0-3-15,-4 6 0 16,-4-3-1-16,-3 0 0 16,-7 3-1-16,-3 3 0 15,-4 7-3-15,-7-4 1 0,0 4-1 16,-4 2 0-16,4-2 0 16,0 6 1-16,3-7 0 15,4 4 0-15,0-3 2 16,7 2 1-16,4 1 0 31,3 3 0-31,3 0 1 16,4 9 0-16,0-6 0 0,-3-7 1 0,-4 4-2 15,-7 0 1-15,-7 6-2 16,-11 7 1-16,-6 5-4 16,-8-2 1-1,-7-10-7-15,-3-3 1 16,3-3-8-16,4-10 1 0</inkml:trace>
  <inkml:trace contextRef="#ctx0" brushRef="#br0" timeOffset="-179004.91">24197 16447 48 0,'-3'31'24'0,"-15"13"-21"0,14-31 40 15,-3 9-41-15,-7 0 0 0,-3 3 2 16,-5 6 0-16,1 4-5 16,4 2 0-16,2-2 3 15,1-7 1-15,0 0-5 16,4-6 0-16,-1-3-8 15,4-13 0-15,0-9-7 16,-4-13 1-16</inkml:trace>
  <inkml:trace contextRef="#ctx0" brushRef="#br0" timeOffset="-178819.37">24010 16491 43 0,'21'34'21'0,"15"51"-20"16,-22-73 34-16,3 10-34 0,1 7 1 16,3 5-1-16,-3-6 0 15,-1-3-3-15,1 1 0 16,-4-8-4-16,-3-8 1 16,-1-1-8-16,1-12 0 15</inkml:trace>
  <inkml:trace contextRef="#ctx0" brushRef="#br0" timeOffset="-178446.31">24366 16027 47 0,'29'34'23'0,"-8"1"-16"0,-14-35 40 0,0 0-44 15,3 3 1-15,5-3 1 16,-1 0 0-16,0 3-5 16,0 0 0-16,0 3 4 15,0 1 0-15,0 2-2 16,0 4 1-16,-7 2-2 16,-10 1 0-16,3 3-2 15,-4 0 0-15,-6-1-1 16,-4 1 1-16,-4-6-1 15,4-1 1-15,0 4 1 16,3-3 0-16,4 2 1 16,7-2 0-16,11-1 0 0,3 1 0 15,7-4-2-15,11-3 1 16,10 1-8-16,-3-4 1 16,-7-3-12-16,-4 9 0 15</inkml:trace>
  <inkml:trace contextRef="#ctx0" brushRef="#br2" timeOffset="-167966.27">27372 10338 46 0,'-7'13'23'0,"3"21"-11"0,4-24 24 16,-3 12-34-16,-4 6 1 15,-4 0 1-15,4 7 1 16,-7 9-7-16,-4-4 1 15,-3 14 3-15,-3 2 1 16,-5 13-3-16,1 0 0 16,3-12-4-16,1-7 1 15,6-13-11-15,4-12 0 0,7-6-3 16,7-25 1-16</inkml:trace>
  <inkml:trace contextRef="#ctx0" brushRef="#br2" timeOffset="-167754.21">27178 10483 48 0,'25'56'24'0,"-15"-21"-22"16,-6-20 45-16,-4 7-47 15,0 6 1-15,0-6 0 16,-4 3 0-16,1 1-2 15,-1 2 0-15,1-9-4 16,3-7 1-16,3-9-11 16,4-12 0-16</inkml:trace>
  <inkml:trace contextRef="#ctx0" brushRef="#br2" timeOffset="-167439.44">27612 10505 55 0,'3'18'27'0,"8"-2"-23"0,-7-19 43 0,3 3-43 16,3-3 1-16,4 0 0 16,4-1 1-16,7 4-9 15,-4 4 0-15,0-4 2 16,0 0 1-16,-3-4-9 16,-4 4 1-16,-4 0-11 15,-10 0 1-15</inkml:trace>
  <inkml:trace contextRef="#ctx0" brushRef="#br2" timeOffset="-167277.58">27587 10718 53 0,'0'12'26'0,"18"7"-23"0,-11-16 39 16,4 4-42-16,3-1 1 15,7-6-3-15,3 0 1 16,1-3-7-16,0-4 0 15,-4 1-7-15,-10-3 0 16</inkml:trace>
  <inkml:trace contextRef="#ctx0" brushRef="#br2" timeOffset="-166660.72">28078 10639 67 0,'-4'7'33'0,"8"-4"-34"15,-1-3 62-15,4 0-60 16,7-3 0-16,4-4 0 16,10-2 0-16,7 0-6 15,4-4 1-15,-3 0-12 16,-8 1 1-16,3-7-5 15,1 0 0-15</inkml:trace>
  <inkml:trace contextRef="#ctx0" brushRef="#br2" timeOffset="-166196.28">28589 10163 75 0,'4'3'37'0,"13"-13"-47"0,-6 7 72 16,3 0-61-16,7 0 1 16,14 3 0-1,-6 0 0-15,-8 3-3 16,-11 3 0-16,-6 1 1 15,-1-1 0-15,-13 10-3 16,-4-1 1-16,-4 1-3 16,0 3 1-16,4 3-1 15,4-7 1-15,3 4 0 16,3 0 1-16,4 3 1 16,11-3 0-16,3 6 4 15,7-3 0-15,4-6 1 16,-1 6 0-16,-2-7-1 15,-5 4 1-15,-3-6-1 16,-7-1 0-16,-14 7-2 16,-14 9 0-16,-11 7-4 15,-3-4 1-15,-4-3-6 0,-3-6 1 16,7-6-11-16,3-4 1 16,11-2-1-16,10-4 1 15</inkml:trace>
  <inkml:trace contextRef="#ctx0" brushRef="#br2" timeOffset="-165502.83">29316 10389 56 0,'-4'18'28'0,"-10"29"-38"16,7-28 59-16,-7-6-49 15,-7 6 1-15,-4 6-1 16,-3 6 1-16,-4 3-3 15,0-2 1-15,4-4-4 16,0-3 1-16,10-6-12 16,8-10 1-16</inkml:trace>
  <inkml:trace contextRef="#ctx0" brushRef="#br2" timeOffset="-165293.83">29097 10530 53 0,'21'28'26'0,"-7"38"-29"0,-3-51 42 0,3 7-40 0,4-9 1 16,-1-1-2-16,1 1 0 15,-4 0-2-15,0-7 0 0,0 0-10 16,0-6 0-16</inkml:trace>
  <inkml:trace contextRef="#ctx0" brushRef="#br2" timeOffset="-164903.62">29404 9874 58 0,'14'13'29'0,"7"-4"-32"16,-14-9 51-16,0 3-45 15,8 0 0-15,-5-3 2 16,-3-3 0-16,4 0-6 16,3-3 0-16,0 6 4 15,-3 3 1-15,-1 10-2 0,-10-7 0 16,0 10-2-16,-3 2 1 15,-4 4-2-15,3 3 1 16,-3 0-1-16,0 4 0 16,3-4 1-16,1-3 0 15,-1-7 0-15,4-2 1 16,0 6 0-16,11-13 0 16,10-3-1-16,11 3 1 15,3-6-5-15,-3-6 1 16,0-3-10-16,-4-4 0 0,-7-9-7 15,0 10 0-15</inkml:trace>
  <inkml:trace contextRef="#ctx0" brushRef="#br2" timeOffset="-164435.83">29873 10614 58 0,'7'10'29'0,"14"-7"-30"0,-10-3 51 0,3 0-47 16,4-3 1-16,6 0 1 16,1-4 0-16,10-2-7 15,4-1 0-15,-3 4 1 16,-5 3 0-16,-6 0-11 16,-4-3 0-16,-3-4-8 15,-4-2 1-15</inkml:trace>
  <inkml:trace contextRef="#ctx0" brushRef="#br2" timeOffset="-164243.56">30057 10414 57 0,'-11'65'28'0,"18"-8"-32"0,-7-35 49 16,0 19-45-16,-3 6 0 15,-1 6-2-15,4 10 0 16,0 3-11-16,0-7 0 16,-10-15-3-16,20-3 1 15</inkml:trace>
  <inkml:trace contextRef="#ctx0" brushRef="#br2" timeOffset="-162277.66">30716 10244 61 0,'4'22'30'0,"-4"-16"-23"16,3-6 31-16,8-3-38 16,3 0 0-16,7 0 5 15,8-3 0-15,9 0-5 16,8-4 1-16,0 4 2 16,0 3 0-16,-11 6 0 15,-7-3 0-15,-6 12-2 16,-8 4 0-16,-11 3-2 15,-6 6 1-15,-8 9-1 16,-7 10 0-16,-6-3 0 16,-1 3 0-16,0 3 1 0,1-3 0 15,10 0 1-15,7-3 1 32,10-1 0-32,11-8 0 0,14-4 0 0,4-9 0 15,0-10-4-15,-4-6 1 16,4 0-13-16,-4-3 1 15,-3-6-8-15,-4 16 0 16</inkml:trace>
  <inkml:trace contextRef="#ctx0" brushRef="#br2" timeOffset="-161331.58">29090 11254 29 0,'4'38'14'0,"-11"59"-4"0,14-66 14 15,-4 16-21-15,4 10 0 16,0 12 1-16,-7 9 1 15,0 7-6-15,0 12 1 16,-3 32 3-16,-4 8 0 16,3 27-1-16,1 21 0 15,-1 25-1-15,4 12 0 0,0 23-1 16,0-10 1-16,4 19 0 16,-1 3 0-16,1 0 0 15,-4 10 1-15,-4 18-1 16,1 4 0-16,-1 15-1 15,-3 3 1-15,3 7-2 16,-3-29 1-16,7-15-2 16,0-32 1-16,4-28 0 15,10-9 0-15,0-32-2 16,-3-21 1-16,-4-23-12 16,-4-28 1-16</inkml:trace>
  <inkml:trace contextRef="#ctx0" brushRef="#br2" timeOffset="-159649.21">26744 13672 32 0,'4'3'16'0,"-11"-3"-6"0,7 3 17 16,0 0-22-16,0 3 0 16,0 1 2-16,3-1 1 0,4 0-10 15,4-3 0-15,6-3 6 16,8 3 1-16,7-3-3 15,7 4 1-15,10 2-1 16,15 3 0-16,3-2-1 16,-4 2 1-16,15-3 0 15,3 1 0-15,18-7-1 16,6-4 1-16,5-2-1 16,10 0 1-1,98-4-1 1,-2 1 1-16,-19-4 0 15,11 7 0-15,4-3-1 16,-7-1 1-16,10 4-1 16,0-3 1-16,14 6-2 15,4-4 1-15,-4 1-1 16,-3 3 0-16,-11 0 0 16,1 6 0-16,-5 0-1 15,-20-3 0-15,-4 6-3 0,-14-3 1 16,-18 1-6-16,-25-8 1 15,-17 4-11-15,-3-12 1 16</inkml:trace>
  <inkml:trace contextRef="#ctx0" brushRef="#br2" timeOffset="-159017.52">31814 13129 40 0,'3'16'20'0,"8"3"-16"16,-4-16 25-16,0 3-25 16,7 0 1-16,3-2 1 15,15 5 1-15,11-3-9 0,13 0 1 16,-3-2 5-16,0 2 0 15,0 6-2-15,0 1 1 16,-7 6-2-16,-15-7 0 16,-6 7-1-16,-14 6 0 15,-15 7-1-15,-10 2 1 16,0 4-2-16,-7-1 1 16,-8 4-2-16,-2 3 1 15,-1 3 0-15,4 0 0 16,-1 3 0-16,8-6 1 0,4-3 1 15,3-7 0-15,3-2 1 16,7-10 0-16,4-3 0 16,8-10 0-16,2-9 1 15,8-3 0-15,6-19 0 16,1-13 1-16,-4-9-1 16,-3-6 1-16,-7-3-2 15,-11-3 1-15,-18-7-2 16,-14 10 1-16,-10-4-7 15,-4 7 0-15,-3 3-11 16,3 9 0-16</inkml:trace>
  <inkml:trace contextRef="#ctx0" brushRef="#br2" timeOffset="-158208.65">28836 11521 46 0,'4'18'23'0,"6"-8"-18"16,-6-10 32-16,3 0-36 0,3-7 1 15,4-2 2-15,1-3 1 16,-5-10-5-16,8-13 0 16,3-3 2-16,4-5 1 15,-4-8-1-15,-4 1 1 16,1 3-3-16,-4 3 1 16,-3 4-2-16,-4 5 1 15,0 10-1-15,-4 6 0 16,-3 3-1-16,0 4 1 15,4 6-1-15,-4 9 0 0,0 3-1 16,3 3 1-16,1 4 0 16,3 9 0-16,4 12 1 15,3 1 0-15,7 18 1 16,7 7 1-16,11 12 0 16,7-6 0-16,3-3-1 31,1-7 1-31,-5-9 0 0,-2-6 1 0,-4-16-1 15,-11-6 1-15,-7-10-1 16,-14-6 1-16,-10-6-1 16,-15 0 0-16,-24-3-1 15,-25-13 0-15,-11-6-4 16,-3-7 0-16,0 7-12 16,3-6 0-16</inkml:trace>
  <inkml:trace contextRef="#ctx0" brushRef="#br2" timeOffset="-157665.93">33112 13418 44 0,'0'3'22'0,"-14"-3"-20"0,3 3 27 15,-7 10-29-15,-6 2 1 16,-12-2 1-16,-9 12 0 16,6 9-3-16,3 1 0 15,5-1-3-15,3 1 1 16,6-7-9-16,1-15 0 15</inkml:trace>
  <inkml:trace contextRef="#ctx0" brushRef="#br2" timeOffset="-157488.6">32766 13198 43 0,'32'60'21'0,"14"53"-14"16,-25-85 32-16,11 19-39 15,-1-3 1-15,1 6-3 16,0 3 0-16,-15-3-5 16,-10-2 1-16,-7-20-8 15,0-13 1-15</inkml:trace>
  <inkml:trace contextRef="#ctx0" brushRef="#br2" timeOffset="-156928.72">30025 11069 53 0,'-4'38'26'0,"-17"-7"-32"0,11-12 47 15,-12 9-41-15,-9 3 1 16,-1 10-2-16,0 0 1 16,0 6-6-16,8-13 1 15,6-5-9-15,11-20 0 16</inkml:trace>
  <inkml:trace contextRef="#ctx0" brushRef="#br2" timeOffset="-156764.75">29736 10940 37 0,'10'41'18'0,"4"31"-17"15,-7-59 24 1,-3 9-34-16,-4 6 1 0,-4 0-12 15,4-3 1 1</inkml:trace>
  <inkml:trace contextRef="#ctx0" brushRef="#br2" timeOffset="-154138.34">27513 17234 13 0,'-3'6'6'0,"6"-6"0"0,-3 0 7 16,0 0-10-16,4-6 0 15,-1 0 3-15,1-7 0 16,-1-6-7-16,-3-6 1 15,4 0 5-15,-1-3 0 16,1-7-2-16,-1-5 1 16,4 5-1-16,0-9 0 15,1-3-1-15,-1-3 0 16,0 0 0-16,0-3 0 0,0-4 0 16,0-9 1-16,3 4-1 15,1 5 1 1,3-6 0-1,-3-2 0-15,-1-1 0 0,-3 0 1 0,0-3-2 16,0 3 0-16,0 0 0 16,4 0 1-16,0 10-1 15,-1-4 0-15,4-2-1 16,-3-4 1-16,0 9 0 16,-1 1 1-16,1-1-2 15,-1 4 1-15,1 3 0 16,-1 3 0-16,1 0 0 15,0 9 0-15,-4 1 0 16,-4-1 1-16,4-3-1 16,4-3 0-16,-1 4-1 0,5 2 1 15,-5-6-1 1,4-3 0-16,0 0 0 0,0 0 0 16,1 0-1-16,6 0 1 15,-7 6-1-15,0 3 1 16,-3-2-1-16,-1-7 1 15,1-4-2-15,-1 4 1 16,1-3 0-16,-1-3 0 16,1 3 0-16,0-4 0 15,-1 1 0-15,1 6 0 16,3-3 0-16,0 0 1 16,0-4-1-16,0 1 0 0,0 9 0 15,0-9 0-15,1 6 0 16,-5 9 1-16,4-9-1 15,4 3 0-15,0 0 0 16,-1-3 1-16,1 13-1 16,-1-4 1-16,1 1-1 15,0-4 1-15,-8-3 0 16,1 6 0-16,3 1-1 16,0-4 1-16,7 3 0 15,0 1 0-15,4-1-1 16,0 4 1-16,0-4-1 15,-1 3 1-15,1-2-1 16,0 5 1-16,3 1-1 16,0-3 0-16,4-1 0 15,3 4 1-15,0-1 0 16,1 4 0-16,-5 6 0 0,1 7 0 16,-7 2 0-16,3 0 0 15,4 4 0-15,7-4 0 16,-4-2-1-16,0 2 0 15,4-2 0-15,0 2 1 16,3 10-1-16,0-6 0 16,1 2 0-16,-1 4 1 15,0 3 0-15,-3 3 0 16,-7 4 0-16,3 2 0 16,8 0-1-16,2 1 1 15,-2-1-1-15,3 4 0 0,0 5 0 16,-1 1 0-16,-2 6 0 15,-1-3 0-15,-3 3-1 16,-4 13 1-16,-3 0 0 16,0 2 0-16,-4 4-1 15,-3 7 1-15,-1-11-1 16,1 4 1-16,3 10-1 16,-7 2 1-16,4 10 0 15,-4 12 0-15,7 13 0 16,-3 6 0-16,-4 1-1 15,0 2 1-15,-3 3 0 16,0 10 0-16,-1-12-1 16,5 5 1-16,-1 7 0 15,3 9 0-15,5 13 0 0,-1-3 0 16,0 22-1 0,4-4 1-16,0 7-1 15,-8-16 1-15,-3-3-1 16,1 0 0-16,-1-6 0 0,0-4 0 15,0-2-1-15,4 12 1 16,3-13 0-16,-3 10 0 16,-4-16-1-16,-4-3 1 15,1-3-1-15,-4-16 1 16,0-3-1-16,-7-6 0 16,0-10-1-16,1-15 1 15,-1 3-3-15,-4 6 0 0,-3-3-3 16,0 0 1-16,0-6-7 15,-3-13 0-15,-1-22-4 16,4-9 0-16</inkml:trace>
  <inkml:trace contextRef="#ctx0" brushRef="#br2" timeOffset="-153417.95">31358 15581 41 0,'0'4'20'0,"0"8"-6"0,0-6 20 15,-3 7-32-15,-1 6 1 16,-6 3 0-16,-4-7 0 16,-7 7-4-16,-8 13 0 15,5-1 2-15,2 13 1 16,-2 7-2-16,-1-4 0 16,0 0-4-16,1-6 1 15,6-10-6-15,4-15 0 16,7-13-6-16,3-18 0 0</inkml:trace>
  <inkml:trace contextRef="#ctx0" brushRef="#br2" timeOffset="-153205.78">31016 15541 44 0,'0'28'22'0,"4"6"-18"15,-1-24 38-15,1 2-41 16,3 4 1-16,3 3-1 16,1 0 1-16,3 6-4 15,0 6 0-15,-3 0-5 16,-1 1 1-16,1-13-9 16,-4-13 1-16</inkml:trace>
  <inkml:trace contextRef="#ctx0" brushRef="#br2" timeOffset="-152921.66">31503 15675 48 0,'7'7'24'0,"11"-7"-21"0,-11-3 39 0,3-1-40 15,8-2 0-15,3 0 0 16,0-3 1-16,1-1-5 16,-5 4 1-16,-3 3-4 15,-3 6 1-15,-8 3-11 16,-3 4 0-16</inkml:trace>
  <inkml:trace contextRef="#ctx0" brushRef="#br2" timeOffset="-152772.28">31433 15857 58 0,'7'22'29'0,"24"-6"-32"15,-20-16 48-15,7 3-45 16,3-3 1-16,3-3-6 0,5 3 1 15,-5-3-10-15,-3-7 0 16</inkml:trace>
  <inkml:trace contextRef="#ctx0" brushRef="#br2" timeOffset="-152318.89">31944 15886 52 0,'-3'6'26'0,"6"0"-22"0,1-6 36 15,3 0-37-15,0 0 1 16,10 0 2-16,1-3 0 16,7 0-8-16,3 3 0 15,0-3 1-15,0 0 0 16,-3-4-9-16,-4-2 0 16,-3-13-8-16,3 0 0 15</inkml:trace>
  <inkml:trace contextRef="#ctx0" brushRef="#br2" timeOffset="-151870.98">32254 15563 50 0,'-3'12'25'0,"6"-2"-20"16,-3-10 41-16,4 0-42 15,3 0 1-15,0 0 0 16,4 0 1-16,6 0-8 16,8 0 0-16,0 0 4 15,-4 0 1-15,-3 0-3 16,-4 3 1-16,-4 0-3 16,-6 3 1-16,-8 3-2 15,-6 4 0-15,-4 0-1 16,-1-1 1-16,-2 1 0 15,-1 2 0-15,4-2 0 0,3-4 1 16,1 1 1-16,3-1 0 16,7 7 1-16,3-7 0 15,8 10 2-15,7 0 0 16,3 3 0-16,0-3 0 16,-3-1 1-16,-4-2 0 15,-4 0-2-15,-10-1 1 16,-7 11-2-16,-7 2 1 15,-11 6-4-15,1-2 0 16,-1-4-7-16,0-3 0 0,1-6-7 16,-1-4 1-16</inkml:trace>
  <inkml:trace contextRef="#ctx0" brushRef="#br2" timeOffset="-151615.56">32706 15826 61 0,'-21'22'30'0,"-11"22"-38"15,22-35 54-15,-5 7-46 16,-6 9 1-16,-3 3 0 0,-1 0 0 15,4-2-5 1,0-4 0-16,6-7-11 0,8-9 0 16,11-12-2-16,6-9 1 15</inkml:trace>
  <inkml:trace contextRef="#ctx0" brushRef="#br2" timeOffset="-151420.15">32565 15842 45 0,'14'44'22'0,"14"15"-27"0,-17-43 42 0,6 6-38 16,-2 0 1-16,-1-7-2 16,-4 1 1-16,1 0-2 15,-4-7 1-15,-4-3-10 16,1-2 0-16</inkml:trace>
  <inkml:trace contextRef="#ctx0" brushRef="#br2" timeOffset="-151017.05">32791 15315 53 0,'3'3'26'0,"11"6"-22"0,-7-9 45 16,8 4-44-16,6-4 0 16,0 3 2-16,0-3 0 15,0 3-10-15,-3 0 1 16,-8 3 5-16,-6 0 0 15,-8 4-3-15,-3 6 0 16,-7-4-1-16,0 4 0 16,0-4-1-16,-4 4 1 0,4 3 0 15,4-3 1-15,3-4 0 16,7 7 0-16,3-3 1 16,8-4 0-16,-1-2-1 15,8-1 1-15,0-3-4 16,-1-3 0-16,-3-3-7 15,0 0 0-15,4-3-10 16,7 3 1-16</inkml:trace>
  <inkml:trace contextRef="#ctx0" brushRef="#br2" timeOffset="-150712.68">32875 15917 59 0,'4'-3'29'0,"10"9"-30"0,-3-6 49 16,3 3-46-16,7 0 1 15,4 0 0-15,10 1 1 16,4-1-7-16,-4 0 0 16,-3 3-2-16,-8 0 1 15,-6-2-14-15,-7-17 0 0</inkml:trace>
  <inkml:trace contextRef="#ctx0" brushRef="#br2" timeOffset="-150517.71">33069 15773 56 0,'-3'25'28'0,"-8"41"-31"16,8-48 41-16,-1 8-39 15,-3 5 1-15,0 3-2 16,0-2 1-16,0 2-5 15,0-6 1-15,3 1-10 16,4-17 1-16</inkml:trace>
  <inkml:trace contextRef="#ctx0" brushRef="#br2" timeOffset="-150085.75">33316 15675 46 0,'4'7'23'0,"10"-10"-15"0,-10 3 35 0,3 0-37 15,-4 0 0-15,4 3 2 16,7 3 1-16,7 3-11 15,8 1 0-15,-1-1 6 16,-7 1 1-16,4-7-4 16,-8 6 1-16,-6-6-3 15,-11 7 0-15,-11 2-3 16,-10 7 0-16,-7 6 0 16,7-3 0-16,-4 3 0 15,4 3 0-15,0 1 2 16,0 2 0-16,7-3 2 15,3-3 0-15,4 0 0 16,7 1 1-16,7-5 0 16,4 5 0-16,3-8-1 15,10-2 0-15,5-7-4 0,-5-2 0 16,1-7-12-16,0-7 0 16</inkml:trace>
  <inkml:trace contextRef="#ctx0" brushRef="#br2" timeOffset="-79148.58">9934 1753 16 0,'7'-4'8'0,"0"14"-2"16,-3-10 8-16,-4 0-13 16,7 0 1-16,-4 0 1 15,5 3 1-15,-1 3-5 16,0-3 1-16,0 10 2 15,0-4 0-15,0 4 0 16,0 6 1-16,3 6 0 16,-3 0 0-16,4-6 0 15,0 6 0-15,-1-6 1 16,4-7 0-16,4 1 0 16,3-23 1-16,4-15-1 0,10-28 0 15,11-19-1-15,21-44 1 16,32-32-5-1,14-21 0-15,24-7-12 0,18-18 0 16</inkml:trace>
  <inkml:trace contextRef="#ctx0" brushRef="#br2" timeOffset="-70428.03">23015 4964 13 0,'4'3'6'0,"6"-3"2"0,-10 0 7 0,0 3-14 16,4 0 1-16,-4 3 1 16,0 4 0-16,-4 2-4 15,4 4 1-15,0 0 3 16,0-1 1-16,0 1 0 15,0-7 1-15,0-2-1 16,7-7 0-16,8-10 1 16,2-18 0-16,8-7-1 15,10-27 1-15,15-13-2 16,9-20 0-16,9-2-5 16,16-3 1-1,18-22-9-15,-6 2 1 0,-22 14-4 16,-28 12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List of 6 transformations and general combination.</a:t>
            </a:r>
          </a:p>
          <a:p>
            <a:r>
              <a:rPr lang="en-US">
                <a:cs typeface="Calibri"/>
              </a:rPr>
              <a:t>Why bother? Can go from a basic function (y=x^2) to very complex transformation (y=-2(x-3)^2+10)</a:t>
            </a:r>
          </a:p>
          <a:p>
            <a:r>
              <a:rPr lang="en-US">
                <a:cs typeface="Calibri"/>
              </a:rPr>
              <a:t>Grow tremendously the number of functions we can graph and understand.</a:t>
            </a:r>
          </a:p>
          <a:p>
            <a:r>
              <a:rPr lang="en-US">
                <a:cs typeface="Calibri"/>
              </a:rPr>
              <a:t>Study each individually to gain intuition. Combine to understand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Y=f(x)+k</a:t>
            </a:r>
          </a:p>
          <a:p>
            <a:r>
              <a:rPr lang="en-US">
                <a:cs typeface="Calibri"/>
              </a:rPr>
              <a:t>Y =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(x)</a:t>
            </a:r>
          </a:p>
          <a:p>
            <a:r>
              <a:rPr lang="en-US">
                <a:cs typeface="Calibri"/>
              </a:rPr>
              <a:t>Y = -f(x)</a:t>
            </a:r>
          </a:p>
          <a:p>
            <a:r>
              <a:rPr lang="en-US">
                <a:cs typeface="Calibri"/>
              </a:rPr>
              <a:t>Combinations, y=-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(x)+k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F(x)+k, how is the output of f changed? Note, output changes, input location does not.</a:t>
            </a:r>
          </a:p>
          <a:p>
            <a:r>
              <a:rPr lang="en-US">
                <a:cs typeface="Calibri"/>
              </a:rPr>
              <a:t>Y=f(x)=x^2</a:t>
            </a:r>
            <a:endParaRPr lang="en-US"/>
          </a:p>
          <a:p>
            <a:r>
              <a:rPr lang="en-US">
                <a:cs typeface="Calibri"/>
              </a:rPr>
              <a:t>F(x)+2, -3</a:t>
            </a:r>
          </a:p>
          <a:p>
            <a:r>
              <a:rPr lang="en-US">
                <a:cs typeface="Calibri"/>
              </a:rPr>
              <a:t>Use Desmos tables. Draw +2 carefully on slide. Keep track of three points moving.</a:t>
            </a:r>
          </a:p>
          <a:p>
            <a:r>
              <a:rPr lang="en-US">
                <a:cs typeface="Calibri"/>
              </a:rPr>
              <a:t>This balance of formula, table, graph is what grows your intuition in this class, rich diversity of 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Remaining 2,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(x), -f(x)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Try in Desmos for various choices. Explain what happens. </a:t>
            </a:r>
          </a:p>
          <a:p>
            <a:r>
              <a:rPr lang="en-US">
                <a:cs typeface="Calibri"/>
              </a:rPr>
              <a:t>Y multiplied (vertical stretch). Y flipped in sign (x-axis reflection)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Knowing the graph of y=x^2, graph instead y=-3x^2+2.</a:t>
            </a:r>
          </a:p>
          <a:p>
            <a:r>
              <a:rPr lang="en-US">
                <a:cs typeface="Calibri"/>
              </a:rPr>
              <a:t>Break into 3 steps. Order of steps matters. Track three main points. Show how to check in end.</a:t>
            </a:r>
          </a:p>
          <a:p>
            <a:r>
              <a:rPr lang="en-US">
                <a:cs typeface="Calibri"/>
              </a:rPr>
              <a:t>X^2, 3x^2, -3x^2, -3x^2+2</a:t>
            </a:r>
          </a:p>
          <a:p>
            <a:r>
              <a:rPr lang="en-US">
                <a:cs typeface="Calibri"/>
              </a:rPr>
              <a:t>Note, vertical shifting first is trouble with the x-axis reflection.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Transformations of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Motivation and y-Transformations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1AA348-BD3D-4335-B86A-DC52481373B9}"/>
                  </a:ext>
                </a:extLst>
              </p14:cNvPr>
              <p14:cNvContentPartPr/>
              <p14:nvPr/>
            </p14:nvContentPartPr>
            <p14:xfrm>
              <a:off x="516960" y="1943640"/>
              <a:ext cx="7545240" cy="335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1AA348-BD3D-4335-B86A-DC5248137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0" y="1934280"/>
                <a:ext cx="756396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2.6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043DD9-544B-4923-A978-52B4783E9A3E}"/>
                  </a:ext>
                </a:extLst>
              </p14:cNvPr>
              <p14:cNvContentPartPr/>
              <p14:nvPr/>
            </p14:nvContentPartPr>
            <p14:xfrm>
              <a:off x="772200" y="1491120"/>
              <a:ext cx="541440" cy="159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043DD9-544B-4923-A978-52B4783E9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840" y="1481760"/>
                <a:ext cx="560160" cy="16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8ABA-0548-4CF1-B10C-955732A9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Transformation List, Why Bother?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7C98-57ED-4AE7-ADE7-BF9B11CC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386B05-5681-43F7-B8AD-6F917BBB798B}"/>
                  </a:ext>
                </a:extLst>
              </p14:cNvPr>
              <p14:cNvContentPartPr/>
              <p14:nvPr/>
            </p14:nvContentPartPr>
            <p14:xfrm>
              <a:off x="0" y="1317240"/>
              <a:ext cx="11959920" cy="519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386B05-5681-43F7-B8AD-6F917BBB79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307880"/>
                <a:ext cx="11978640" cy="52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6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2DF-5FE9-4253-AA3B-E930F38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Y-Direction Transformations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3714-540B-49EE-80F8-A04DC653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52FFB-3ED1-46C7-88E0-3A41EB44AE01}"/>
                  </a:ext>
                </a:extLst>
              </p14:cNvPr>
              <p14:cNvContentPartPr/>
              <p14:nvPr/>
            </p14:nvContentPartPr>
            <p14:xfrm>
              <a:off x="428040" y="51840"/>
              <a:ext cx="11661480" cy="641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52FFB-3ED1-46C7-88E0-3A41EB44A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680" y="42480"/>
                <a:ext cx="11680200" cy="64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0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C98-F8FA-4AAB-81FB-11EC6320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Vertical Shift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051-DD02-4330-A0AC-3BA98C11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A8DC1C-2CFD-45BA-AA6E-3ABD4D85AABF}"/>
                  </a:ext>
                </a:extLst>
              </p14:cNvPr>
              <p14:cNvContentPartPr/>
              <p14:nvPr/>
            </p14:nvContentPartPr>
            <p14:xfrm>
              <a:off x="238680" y="266400"/>
              <a:ext cx="11873520" cy="623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A8DC1C-2CFD-45BA-AA6E-3ABD4D85A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257040"/>
                <a:ext cx="11892240" cy="62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8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6F07-E3E2-4DF5-807B-5ACA8462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0FD0-4876-435C-89E1-E9A2FB15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19EF77-73F4-4B13-85FA-38BC3E87F502}"/>
                  </a:ext>
                </a:extLst>
              </p14:cNvPr>
              <p14:cNvContentPartPr/>
              <p14:nvPr/>
            </p14:nvContentPartPr>
            <p14:xfrm>
              <a:off x="317520" y="212040"/>
              <a:ext cx="11584080" cy="60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19EF77-73F4-4B13-85FA-38BC3E87F5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60" y="202680"/>
                <a:ext cx="11602800" cy="60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5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B71-17F4-44E0-9718-24C15BC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Combining Y-Transformations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B8E7-334E-4C89-9B3C-99A93446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44E1-7E42-4B6F-80AF-065B95AA8B8E}"/>
                  </a:ext>
                </a:extLst>
              </p14:cNvPr>
              <p14:cNvContentPartPr/>
              <p14:nvPr/>
            </p14:nvContentPartPr>
            <p14:xfrm>
              <a:off x="378360" y="360000"/>
              <a:ext cx="11689560" cy="612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44E1-7E42-4B6F-80AF-065B95AA8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000" y="350640"/>
                <a:ext cx="11708280" cy="61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56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2.6 Transformations of Functions</vt:lpstr>
      <vt:lpstr>Section 2.6 Homework Submission to Canvas</vt:lpstr>
      <vt:lpstr>Transformation List, Why Bother?</vt:lpstr>
      <vt:lpstr>Y-Direction Transformations</vt:lpstr>
      <vt:lpstr>Example: Vertical Shift</vt:lpstr>
      <vt:lpstr>Example: Try on Own</vt:lpstr>
      <vt:lpstr>Combining Y-Transformations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2020-10-30T14:19:05Z</dcterms:modified>
</cp:coreProperties>
</file>