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CF031-2EC8-457F-8906-C3850EFDF83E}" v="1" dt="2020-11-02T15:33:09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fa919fd6-03f8-48d0-9b95-10ac8c9672df" providerId="ADAL" clId="{B13CF031-2EC8-457F-8906-C3850EFDF83E}"/>
    <pc:docChg chg="modSld">
      <pc:chgData name="Chad Vidden" userId="fa919fd6-03f8-48d0-9b95-10ac8c9672df" providerId="ADAL" clId="{B13CF031-2EC8-457F-8906-C3850EFDF83E}" dt="2020-11-02T15:33:09.154" v="0"/>
      <pc:docMkLst>
        <pc:docMk/>
      </pc:docMkLst>
      <pc:sldChg chg="addSp">
        <pc:chgData name="Chad Vidden" userId="fa919fd6-03f8-48d0-9b95-10ac8c9672df" providerId="ADAL" clId="{B13CF031-2EC8-457F-8906-C3850EFDF83E}" dt="2020-11-02T15:33:09.154" v="0"/>
        <pc:sldMkLst>
          <pc:docMk/>
          <pc:sldMk cId="3637318454" sldId="257"/>
        </pc:sldMkLst>
        <pc:inkChg chg="add">
          <ac:chgData name="Chad Vidden" userId="fa919fd6-03f8-48d0-9b95-10ac8c9672df" providerId="ADAL" clId="{B13CF031-2EC8-457F-8906-C3850EFDF83E}" dt="2020-11-02T15:33:09.154" v="0"/>
          <ac:inkMkLst>
            <pc:docMk/>
            <pc:sldMk cId="3637318454" sldId="257"/>
            <ac:inkMk id="5" creationId="{749FFBF4-4DE1-4D5B-9955-B9018E520BEC}"/>
          </ac:inkMkLst>
        </pc:inkChg>
      </pc:sldChg>
      <pc:sldChg chg="addSp">
        <pc:chgData name="Chad Vidden" userId="fa919fd6-03f8-48d0-9b95-10ac8c9672df" providerId="ADAL" clId="{B13CF031-2EC8-457F-8906-C3850EFDF83E}" dt="2020-11-02T15:33:09.154" v="0"/>
        <pc:sldMkLst>
          <pc:docMk/>
          <pc:sldMk cId="2431648318" sldId="271"/>
        </pc:sldMkLst>
        <pc:inkChg chg="add">
          <ac:chgData name="Chad Vidden" userId="fa919fd6-03f8-48d0-9b95-10ac8c9672df" providerId="ADAL" clId="{B13CF031-2EC8-457F-8906-C3850EFDF83E}" dt="2020-11-02T15:33:09.154" v="0"/>
          <ac:inkMkLst>
            <pc:docMk/>
            <pc:sldMk cId="2431648318" sldId="271"/>
            <ac:inkMk id="4" creationId="{2ED41DBF-91CC-4E75-836E-219FE8C970C4}"/>
          </ac:inkMkLst>
        </pc:inkChg>
      </pc:sldChg>
      <pc:sldChg chg="addSp">
        <pc:chgData name="Chad Vidden" userId="fa919fd6-03f8-48d0-9b95-10ac8c9672df" providerId="ADAL" clId="{B13CF031-2EC8-457F-8906-C3850EFDF83E}" dt="2020-11-02T15:33:09.154" v="0"/>
        <pc:sldMkLst>
          <pc:docMk/>
          <pc:sldMk cId="1632061215" sldId="272"/>
        </pc:sldMkLst>
        <pc:inkChg chg="add">
          <ac:chgData name="Chad Vidden" userId="fa919fd6-03f8-48d0-9b95-10ac8c9672df" providerId="ADAL" clId="{B13CF031-2EC8-457F-8906-C3850EFDF83E}" dt="2020-11-02T15:33:09.154" v="0"/>
          <ac:inkMkLst>
            <pc:docMk/>
            <pc:sldMk cId="1632061215" sldId="272"/>
            <ac:inkMk id="4" creationId="{45572F0B-5851-4581-A492-E695D77A45F8}"/>
          </ac:inkMkLst>
        </pc:inkChg>
      </pc:sldChg>
      <pc:sldChg chg="addSp">
        <pc:chgData name="Chad Vidden" userId="fa919fd6-03f8-48d0-9b95-10ac8c9672df" providerId="ADAL" clId="{B13CF031-2EC8-457F-8906-C3850EFDF83E}" dt="2020-11-02T15:33:09.154" v="0"/>
        <pc:sldMkLst>
          <pc:docMk/>
          <pc:sldMk cId="2591887543" sldId="273"/>
        </pc:sldMkLst>
        <pc:inkChg chg="add">
          <ac:chgData name="Chad Vidden" userId="fa919fd6-03f8-48d0-9b95-10ac8c9672df" providerId="ADAL" clId="{B13CF031-2EC8-457F-8906-C3850EFDF83E}" dt="2020-11-02T15:33:09.154" v="0"/>
          <ac:inkMkLst>
            <pc:docMk/>
            <pc:sldMk cId="2591887543" sldId="273"/>
            <ac:inkMk id="4" creationId="{4CBB2673-77E8-4C16-9A52-275BD2F67943}"/>
          </ac:inkMkLst>
        </pc:inkChg>
      </pc:sldChg>
      <pc:sldChg chg="addSp">
        <pc:chgData name="Chad Vidden" userId="fa919fd6-03f8-48d0-9b95-10ac8c9672df" providerId="ADAL" clId="{B13CF031-2EC8-457F-8906-C3850EFDF83E}" dt="2020-11-02T15:33:09.154" v="0"/>
        <pc:sldMkLst>
          <pc:docMk/>
          <pc:sldMk cId="2131563829" sldId="274"/>
        </pc:sldMkLst>
        <pc:inkChg chg="add">
          <ac:chgData name="Chad Vidden" userId="fa919fd6-03f8-48d0-9b95-10ac8c9672df" providerId="ADAL" clId="{B13CF031-2EC8-457F-8906-C3850EFDF83E}" dt="2020-11-02T15:33:09.154" v="0"/>
          <ac:inkMkLst>
            <pc:docMk/>
            <pc:sldMk cId="2131563829" sldId="274"/>
            <ac:inkMk id="4" creationId="{AB8561B6-E952-4C5C-B46C-BF53E2AEE11E}"/>
          </ac:inkMkLst>
        </pc:inkChg>
      </pc:sldChg>
      <pc:sldChg chg="addSp">
        <pc:chgData name="Chad Vidden" userId="fa919fd6-03f8-48d0-9b95-10ac8c9672df" providerId="ADAL" clId="{B13CF031-2EC8-457F-8906-C3850EFDF83E}" dt="2020-11-02T15:33:09.154" v="0"/>
        <pc:sldMkLst>
          <pc:docMk/>
          <pc:sldMk cId="3168566488" sldId="275"/>
        </pc:sldMkLst>
        <pc:inkChg chg="add">
          <ac:chgData name="Chad Vidden" userId="fa919fd6-03f8-48d0-9b95-10ac8c9672df" providerId="ADAL" clId="{B13CF031-2EC8-457F-8906-C3850EFDF83E}" dt="2020-11-02T15:33:09.154" v="0"/>
          <ac:inkMkLst>
            <pc:docMk/>
            <pc:sldMk cId="3168566488" sldId="275"/>
            <ac:inkMk id="4" creationId="{9F03CAD2-D234-4920-9680-87335EA95A09}"/>
          </ac:inkMkLst>
        </pc:inkChg>
      </pc:sldChg>
      <pc:sldChg chg="addSp">
        <pc:chgData name="Chad Vidden" userId="fa919fd6-03f8-48d0-9b95-10ac8c9672df" providerId="ADAL" clId="{B13CF031-2EC8-457F-8906-C3850EFDF83E}" dt="2020-11-02T15:33:09.154" v="0"/>
        <pc:sldMkLst>
          <pc:docMk/>
          <pc:sldMk cId="1747857213" sldId="276"/>
        </pc:sldMkLst>
        <pc:inkChg chg="add">
          <ac:chgData name="Chad Vidden" userId="fa919fd6-03f8-48d0-9b95-10ac8c9672df" providerId="ADAL" clId="{B13CF031-2EC8-457F-8906-C3850EFDF83E}" dt="2020-11-02T15:33:09.154" v="0"/>
          <ac:inkMkLst>
            <pc:docMk/>
            <pc:sldMk cId="1747857213" sldId="276"/>
            <ac:inkMk id="4" creationId="{2D4BC734-5DED-48A8-872B-6D777F2DF19A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CB36FEF5-D167-6A37-E9FF-53F8A1ED0C44}"/>
    <pc:docChg chg="addSld delSld modSld sldOrd">
      <pc:chgData name="Chad Vidden" userId="S::cvidden@uwlax.edu::fa919fd6-03f8-48d0-9b95-10ac8c9672df" providerId="AD" clId="Web-{CB36FEF5-D167-6A37-E9FF-53F8A1ED0C44}" dt="2020-10-15T14:43:05.997" v="519" actId="20577"/>
      <pc:docMkLst>
        <pc:docMk/>
      </pc:docMkLst>
      <pc:sldChg chg="modSp modNotes">
        <pc:chgData name="Chad Vidden" userId="S::cvidden@uwlax.edu::fa919fd6-03f8-48d0-9b95-10ac8c9672df" providerId="AD" clId="Web-{CB36FEF5-D167-6A37-E9FF-53F8A1ED0C44}" dt="2020-10-15T14:29:14.856" v="79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B36FEF5-D167-6A37-E9FF-53F8A1ED0C44}" dt="2020-10-15T14:28:31.918" v="4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B36FEF5-D167-6A37-E9FF-53F8A1ED0C44}" dt="2020-10-15T14:29:01.387" v="6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29:04.278" v="7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B36FEF5-D167-6A37-E9FF-53F8A1ED0C44}" dt="2020-10-15T14:29:04.278" v="7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3"/>
        <pc:sldMkLst>
          <pc:docMk/>
          <pc:sldMk cId="428979655" sldId="264"/>
        </pc:sldMkLst>
      </pc:sldChg>
      <pc:sldChg chg="modSp">
        <pc:chgData name="Chad Vidden" userId="S::cvidden@uwlax.edu::fa919fd6-03f8-48d0-9b95-10ac8c9672df" providerId="AD" clId="Web-{CB36FEF5-D167-6A37-E9FF-53F8A1ED0C44}" dt="2020-10-15T14:30:23.731" v="91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CB36FEF5-D167-6A37-E9FF-53F8A1ED0C44}" dt="2020-10-15T14:30:23.731" v="91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43:04.090" v="517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CB36FEF5-D167-6A37-E9FF-53F8A1ED0C44}" dt="2020-10-15T14:30:19.825" v="8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CB36FEF5-D167-6A37-E9FF-53F8A1ED0C44}" dt="2020-10-15T14:43:04.090" v="517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CB36FEF5-D167-6A37-E9FF-53F8A1ED0C44}" dt="2020-10-15T14:41:37.919" v="476"/>
        <pc:sldMkLst>
          <pc:docMk/>
          <pc:sldMk cId="2709773412" sldId="271"/>
        </pc:sldMkLst>
        <pc:spChg chg="mod">
          <ac:chgData name="Chad Vidden" userId="S::cvidden@uwlax.edu::fa919fd6-03f8-48d0-9b95-10ac8c9672df" providerId="AD" clId="Web-{CB36FEF5-D167-6A37-E9FF-53F8A1ED0C44}" dt="2020-10-15T14:30:41.465" v="112" actId="20577"/>
          <ac:spMkLst>
            <pc:docMk/>
            <pc:sldMk cId="2709773412" sldId="271"/>
            <ac:spMk id="2" creationId="{B67834AE-B119-472A-ADEB-FDFB5DBE5C55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2"/>
        <pc:sldMkLst>
          <pc:docMk/>
          <pc:sldMk cId="4198890115" sldId="271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4:38.465" v="238"/>
        <pc:sldMkLst>
          <pc:docMk/>
          <pc:sldMk cId="513687121" sldId="272"/>
        </pc:sldMkLst>
        <pc:spChg chg="mod">
          <ac:chgData name="Chad Vidden" userId="S::cvidden@uwlax.edu::fa919fd6-03f8-48d0-9b95-10ac8c9672df" providerId="AD" clId="Web-{CB36FEF5-D167-6A37-E9FF-53F8A1ED0C44}" dt="2020-10-15T14:34:05.122" v="205" actId="20577"/>
          <ac:spMkLst>
            <pc:docMk/>
            <pc:sldMk cId="513687121" sldId="272"/>
            <ac:spMk id="2" creationId="{9CB856A4-CF08-402B-99D9-0C9CEA1545AA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1"/>
        <pc:sldMkLst>
          <pc:docMk/>
          <pc:sldMk cId="1236477109" sldId="272"/>
        </pc:sldMkLst>
      </pc:sldChg>
      <pc:sldChg chg="del">
        <pc:chgData name="Chad Vidden" userId="S::cvidden@uwlax.edu::fa919fd6-03f8-48d0-9b95-10ac8c9672df" providerId="AD" clId="Web-{CB36FEF5-D167-6A37-E9FF-53F8A1ED0C44}" dt="2020-10-15T14:30:10.512" v="80"/>
        <pc:sldMkLst>
          <pc:docMk/>
          <pc:sldMk cId="583993040" sldId="273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6:05.215" v="293"/>
        <pc:sldMkLst>
          <pc:docMk/>
          <pc:sldMk cId="3828343146" sldId="273"/>
        </pc:sldMkLst>
        <pc:spChg chg="mod">
          <ac:chgData name="Chad Vidden" userId="S::cvidden@uwlax.edu::fa919fd6-03f8-48d0-9b95-10ac8c9672df" providerId="AD" clId="Web-{CB36FEF5-D167-6A37-E9FF-53F8A1ED0C44}" dt="2020-10-15T14:34:57.012" v="248" actId="20577"/>
          <ac:spMkLst>
            <pc:docMk/>
            <pc:sldMk cId="3828343146" sldId="273"/>
            <ac:spMk id="2" creationId="{CB864EC1-B162-4CED-8BB3-91DF8B9ECE39}"/>
          </ac:spMkLst>
        </pc:spChg>
      </pc:sldChg>
      <pc:sldChg chg="modSp new modNotes">
        <pc:chgData name="Chad Vidden" userId="S::cvidden@uwlax.edu::fa919fd6-03f8-48d0-9b95-10ac8c9672df" providerId="AD" clId="Web-{CB36FEF5-D167-6A37-E9FF-53F8A1ED0C44}" dt="2020-10-15T14:40:21.965" v="423"/>
        <pc:sldMkLst>
          <pc:docMk/>
          <pc:sldMk cId="2645224648" sldId="274"/>
        </pc:sldMkLst>
        <pc:spChg chg="mod">
          <ac:chgData name="Chad Vidden" userId="S::cvidden@uwlax.edu::fa919fd6-03f8-48d0-9b95-10ac8c9672df" providerId="AD" clId="Web-{CB36FEF5-D167-6A37-E9FF-53F8A1ED0C44}" dt="2020-10-15T14:36:31.684" v="329" actId="20577"/>
          <ac:spMkLst>
            <pc:docMk/>
            <pc:sldMk cId="2645224648" sldId="274"/>
            <ac:spMk id="2" creationId="{0CD07FE5-62E2-4672-BD80-DD7FCA6E3578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57149BBD-4AE1-38B9-6165-883F2040DB46}"/>
    <pc:docChg chg="addSld delSld modSld">
      <pc:chgData name="Chad Vidden" userId="S::cvidden@uwlax.edu::fa919fd6-03f8-48d0-9b95-10ac8c9672df" providerId="AD" clId="Web-{57149BBD-4AE1-38B9-6165-883F2040DB46}" dt="2020-09-04T13:57:21.561" v="419"/>
      <pc:docMkLst>
        <pc:docMk/>
      </pc:docMkLst>
      <pc:sldChg chg="modSp">
        <pc:chgData name="Chad Vidden" userId="S::cvidden@uwlax.edu::fa919fd6-03f8-48d0-9b95-10ac8c9672df" providerId="AD" clId="Web-{57149BBD-4AE1-38B9-6165-883F2040DB46}" dt="2020-09-04T13:57:10.967" v="4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149BBD-4AE1-38B9-6165-883F2040DB46}" dt="2020-09-04T13:57:10.967" v="4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57149BBD-4AE1-38B9-6165-883F2040DB46}" dt="2020-09-04T13:37:24.774" v="23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57149BBD-4AE1-38B9-6165-883F2040DB46}" dt="2020-09-04T13:35:18.243" v="52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57149BBD-4AE1-38B9-6165-883F2040DB46}" dt="2020-09-04T13:31:58.930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149BBD-4AE1-38B9-6165-883F2040DB46}" dt="2020-09-04T13:31:58.930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57149BBD-4AE1-38B9-6165-883F2040DB46}" dt="2020-09-04T13:32:16.821" v="5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57149BBD-4AE1-38B9-6165-883F2040DB46}" dt="2020-09-04T13:32:16.821" v="4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57149BBD-4AE1-38B9-6165-883F2040DB46}" dt="2020-09-04T13:57:21.561" v="419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57149BBD-4AE1-38B9-6165-883F2040DB46}" dt="2020-09-04T13:32:16.821" v="3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57149BBD-4AE1-38B9-6165-883F2040DB46}" dt="2020-09-04T13:38:30.352" v="285"/>
        <pc:sldMkLst>
          <pc:docMk/>
          <pc:sldMk cId="3842790042" sldId="267"/>
        </pc:sldMkLst>
        <pc:spChg chg="mod">
          <ac:chgData name="Chad Vidden" userId="S::cvidden@uwlax.edu::fa919fd6-03f8-48d0-9b95-10ac8c9672df" providerId="AD" clId="Web-{57149BBD-4AE1-38B9-6165-883F2040DB46}" dt="2020-09-04T13:37:05.649" v="208" actId="20577"/>
          <ac:spMkLst>
            <pc:docMk/>
            <pc:sldMk cId="3842790042" sldId="267"/>
            <ac:spMk id="2" creationId="{22DF868E-F630-4BEA-8A03-8E5C5CD597F0}"/>
          </ac:spMkLst>
        </pc:spChg>
      </pc:sldChg>
      <pc:sldChg chg="modSp new modNotes">
        <pc:chgData name="Chad Vidden" userId="S::cvidden@uwlax.edu::fa919fd6-03f8-48d0-9b95-10ac8c9672df" providerId="AD" clId="Web-{57149BBD-4AE1-38B9-6165-883F2040DB46}" dt="2020-09-04T13:56:42.029" v="360"/>
        <pc:sldMkLst>
          <pc:docMk/>
          <pc:sldMk cId="3485982667" sldId="268"/>
        </pc:sldMkLst>
        <pc:spChg chg="mod">
          <ac:chgData name="Chad Vidden" userId="S::cvidden@uwlax.edu::fa919fd6-03f8-48d0-9b95-10ac8c9672df" providerId="AD" clId="Web-{57149BBD-4AE1-38B9-6165-883F2040DB46}" dt="2020-09-04T13:38:42.695" v="310" actId="20577"/>
          <ac:spMkLst>
            <pc:docMk/>
            <pc:sldMk cId="3485982667" sldId="268"/>
            <ac:spMk id="2" creationId="{DDF89D3C-4F2E-4964-AE0B-68F0CEE2E479}"/>
          </ac:spMkLst>
        </pc:sp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F9433335-942C-0EA4-F6D4-B749F8214CE3}"/>
    <pc:docChg chg="addSld delSld modSld">
      <pc:chgData name="Chad Vidden" userId="S::cvidden@uwlax.edu::fa919fd6-03f8-48d0-9b95-10ac8c9672df" providerId="AD" clId="Web-{F9433335-942C-0EA4-F6D4-B749F8214CE3}" dt="2020-10-15T19:49:53.334" v="432"/>
      <pc:docMkLst>
        <pc:docMk/>
      </pc:docMkLst>
      <pc:sldChg chg="modSp">
        <pc:chgData name="Chad Vidden" userId="S::cvidden@uwlax.edu::fa919fd6-03f8-48d0-9b95-10ac8c9672df" providerId="AD" clId="Web-{F9433335-942C-0EA4-F6D4-B749F8214CE3}" dt="2020-10-15T19:35:01.22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F9433335-942C-0EA4-F6D4-B749F8214CE3}" dt="2020-10-15T19:35:01.222" v="3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F9433335-942C-0EA4-F6D4-B749F8214CE3}" dt="2020-10-15T19:35:02.503" v="35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F9433335-942C-0EA4-F6D4-B749F8214CE3}" dt="2020-10-15T19:37:14.721" v="36"/>
        <pc:sldMkLst>
          <pc:docMk/>
          <pc:sldMk cId="2413296860" sldId="269"/>
        </pc:sldMkLst>
      </pc:sldChg>
      <pc:sldChg chg="del">
        <pc:chgData name="Chad Vidden" userId="S::cvidden@uwlax.edu::fa919fd6-03f8-48d0-9b95-10ac8c9672df" providerId="AD" clId="Web-{F9433335-942C-0EA4-F6D4-B749F8214CE3}" dt="2020-10-15T19:37:14.721" v="37"/>
        <pc:sldMkLst>
          <pc:docMk/>
          <pc:sldMk cId="692642629" sldId="270"/>
        </pc:sldMkLst>
      </pc:sldChg>
      <pc:sldChg chg="modSp modNotes">
        <pc:chgData name="Chad Vidden" userId="S::cvidden@uwlax.edu::fa919fd6-03f8-48d0-9b95-10ac8c9672df" providerId="AD" clId="Web-{F9433335-942C-0EA4-F6D4-B749F8214CE3}" dt="2020-10-15T19:43:32.375" v="114" actId="20577"/>
        <pc:sldMkLst>
          <pc:docMk/>
          <pc:sldMk cId="2431648318" sldId="271"/>
        </pc:sldMkLst>
        <pc:spChg chg="mod">
          <ac:chgData name="Chad Vidden" userId="S::cvidden@uwlax.edu::fa919fd6-03f8-48d0-9b95-10ac8c9672df" providerId="AD" clId="Web-{F9433335-942C-0EA4-F6D4-B749F8214CE3}" dt="2020-10-15T19:43:32.375" v="114" actId="20577"/>
          <ac:spMkLst>
            <pc:docMk/>
            <pc:sldMk cId="2431648318" sldId="271"/>
            <ac:spMk id="2" creationId="{2E218ABA-0548-4CF1-B10C-955732A9F885}"/>
          </ac:spMkLst>
        </pc:spChg>
      </pc:sldChg>
      <pc:sldChg chg="modSp modNotes">
        <pc:chgData name="Chad Vidden" userId="S::cvidden@uwlax.edu::fa919fd6-03f8-48d0-9b95-10ac8c9672df" providerId="AD" clId="Web-{F9433335-942C-0EA4-F6D4-B749F8214CE3}" dt="2020-10-15T19:45:40.374" v="144"/>
        <pc:sldMkLst>
          <pc:docMk/>
          <pc:sldMk cId="2591887543" sldId="273"/>
        </pc:sldMkLst>
        <pc:spChg chg="mod">
          <ac:chgData name="Chad Vidden" userId="S::cvidden@uwlax.edu::fa919fd6-03f8-48d0-9b95-10ac8c9672df" providerId="AD" clId="Web-{F9433335-942C-0EA4-F6D4-B749F8214CE3}" dt="2020-10-15T19:43:52.359" v="118" actId="20577"/>
          <ac:spMkLst>
            <pc:docMk/>
            <pc:sldMk cId="2591887543" sldId="273"/>
            <ac:spMk id="2" creationId="{12C59C98-F8FA-4AAB-81FB-11EC6320BE73}"/>
          </ac:spMkLst>
        </pc:spChg>
      </pc:sldChg>
      <pc:sldChg chg="modNotes">
        <pc:chgData name="Chad Vidden" userId="S::cvidden@uwlax.edu::fa919fd6-03f8-48d0-9b95-10ac8c9672df" providerId="AD" clId="Web-{F9433335-942C-0EA4-F6D4-B749F8214CE3}" dt="2020-10-15T19:49:46.849" v="422"/>
        <pc:sldMkLst>
          <pc:docMk/>
          <pc:sldMk cId="2131563829" sldId="274"/>
        </pc:sldMkLst>
      </pc:sldChg>
      <pc:sldChg chg="modSp modNotes">
        <pc:chgData name="Chad Vidden" userId="S::cvidden@uwlax.edu::fa919fd6-03f8-48d0-9b95-10ac8c9672df" providerId="AD" clId="Web-{F9433335-942C-0EA4-F6D4-B749F8214CE3}" dt="2020-10-15T19:49:53.334" v="432"/>
        <pc:sldMkLst>
          <pc:docMk/>
          <pc:sldMk cId="3168566488" sldId="275"/>
        </pc:sldMkLst>
        <pc:spChg chg="mod">
          <ac:chgData name="Chad Vidden" userId="S::cvidden@uwlax.edu::fa919fd6-03f8-48d0-9b95-10ac8c9672df" providerId="AD" clId="Web-{F9433335-942C-0EA4-F6D4-B749F8214CE3}" dt="2020-10-15T19:46:24.155" v="175" actId="20577"/>
          <ac:spMkLst>
            <pc:docMk/>
            <pc:sldMk cId="3168566488" sldId="275"/>
            <ac:spMk id="2" creationId="{1A170B71-17F4-44E0-9718-24C15BC979DD}"/>
          </ac:spMkLst>
        </pc:spChg>
      </pc:sldChg>
      <pc:sldChg chg="modSp new modNotes">
        <pc:chgData name="Chad Vidden" userId="S::cvidden@uwlax.edu::fa919fd6-03f8-48d0-9b95-10ac8c9672df" providerId="AD" clId="Web-{F9433335-942C-0EA4-F6D4-B749F8214CE3}" dt="2020-10-15T19:48:46.959" v="311"/>
        <pc:sldMkLst>
          <pc:docMk/>
          <pc:sldMk cId="1747857213" sldId="276"/>
        </pc:sldMkLst>
        <pc:spChg chg="mod">
          <ac:chgData name="Chad Vidden" userId="S::cvidden@uwlax.edu::fa919fd6-03f8-48d0-9b95-10ac8c9672df" providerId="AD" clId="Web-{F9433335-942C-0EA4-F6D4-B749F8214CE3}" dt="2020-10-15T19:47:13.827" v="253" actId="20577"/>
          <ac:spMkLst>
            <pc:docMk/>
            <pc:sldMk cId="1747857213" sldId="276"/>
            <ac:spMk id="2" creationId="{36E8840C-57AB-4CB7-8508-BF4935F337E9}"/>
          </ac:spMkLst>
        </pc:spChg>
      </pc:sldChg>
      <pc:sldChg chg="new del">
        <pc:chgData name="Chad Vidden" userId="S::cvidden@uwlax.edu::fa919fd6-03f8-48d0-9b95-10ac8c9672df" providerId="AD" clId="Web-{F9433335-942C-0EA4-F6D4-B749F8214CE3}" dt="2020-10-15T19:43:36.250" v="117"/>
        <pc:sldMkLst>
          <pc:docMk/>
          <pc:sldMk cId="4139423711" sldId="276"/>
        </pc:sldMkLst>
      </pc:sldChg>
      <pc:sldChg chg="modSp new modNotes">
        <pc:chgData name="Chad Vidden" userId="S::cvidden@uwlax.edu::fa919fd6-03f8-48d0-9b95-10ac8c9672df" providerId="AD" clId="Web-{F9433335-942C-0EA4-F6D4-B749F8214CE3}" dt="2020-10-15T19:49:37.193" v="411"/>
        <pc:sldMkLst>
          <pc:docMk/>
          <pc:sldMk cId="2469067313" sldId="277"/>
        </pc:sldMkLst>
        <pc:spChg chg="mod">
          <ac:chgData name="Chad Vidden" userId="S::cvidden@uwlax.edu::fa919fd6-03f8-48d0-9b95-10ac8c9672df" providerId="AD" clId="Web-{F9433335-942C-0EA4-F6D4-B749F8214CE3}" dt="2020-10-15T19:48:52.662" v="326" actId="20577"/>
          <ac:spMkLst>
            <pc:docMk/>
            <pc:sldMk cId="2469067313" sldId="277"/>
            <ac:spMk id="2" creationId="{C42D26EC-CDEA-41EA-8C19-848C87289205}"/>
          </ac:spMkLst>
        </pc:spChg>
      </pc:sldChg>
    </pc:docChg>
  </pc:docChgLst>
  <pc:docChgLst>
    <pc:chgData name="Chad Vidden" userId="fa919fd6-03f8-48d0-9b95-10ac8c9672df" providerId="ADAL" clId="{01FD3C55-172A-418C-ADA3-27D993BC66CC}"/>
    <pc:docChg chg="modSld">
      <pc:chgData name="Chad Vidden" userId="fa919fd6-03f8-48d0-9b95-10ac8c9672df" providerId="ADAL" clId="{01FD3C55-172A-418C-ADA3-27D993BC66CC}" dt="2020-09-09T14:14:43.303" v="0"/>
      <pc:docMkLst>
        <pc:docMk/>
      </pc:docMkLst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2599349530" sldId="25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2599349530" sldId="258"/>
            <ac:inkMk id="3" creationId="{FEF0258B-02F4-410B-9B22-5036D0372BC8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541778303" sldId="263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541778303" sldId="263"/>
            <ac:inkMk id="4" creationId="{59B21039-B688-415A-9B1E-91C41ED0C265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842790042" sldId="267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842790042" sldId="267"/>
            <ac:inkMk id="3" creationId="{7A40B8E6-2F18-497F-9959-993351E0C390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485982667" sldId="26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485982667" sldId="268"/>
            <ac:inkMk id="3" creationId="{D5C37AB4-5DCD-4B97-A1C1-97F6C7E88521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clId="Web-{1122C96E-0C0D-6E7C-3469-44DF8BD9CE0E}"/>
    <pc:docChg chg="modSld">
      <pc:chgData name="" userId="" providerId="" clId="Web-{1122C96E-0C0D-6E7C-3469-44DF8BD9CE0E}" dt="2020-10-13T15:32:57.524" v="3" actId="20577"/>
      <pc:docMkLst>
        <pc:docMk/>
      </pc:docMkLst>
      <pc:sldChg chg="modSp">
        <pc:chgData name="" userId="" providerId="" clId="Web-{1122C96E-0C0D-6E7C-3469-44DF8BD9CE0E}" dt="2020-10-13T15:32:57.524" v="2" actId="20577"/>
        <pc:sldMkLst>
          <pc:docMk/>
          <pc:sldMk cId="3637318454" sldId="257"/>
        </pc:sldMkLst>
        <pc:spChg chg="mod">
          <ac:chgData name="" userId="" providerId="" clId="Web-{1122C96E-0C0D-6E7C-3469-44DF8BD9CE0E}" dt="2020-10-13T15:32:57.524" v="2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853A8C92-6F01-6F22-D30A-FE700E599270}"/>
    <pc:docChg chg="addSld delSld modSld">
      <pc:chgData name="Chad Vidden" userId="S::cvidden@uwlax.edu::fa919fd6-03f8-48d0-9b95-10ac8c9672df" providerId="AD" clId="Web-{853A8C92-6F01-6F22-D30A-FE700E599270}" dt="2020-10-15T15:02:23.654" v="186"/>
      <pc:docMkLst>
        <pc:docMk/>
      </pc:docMkLst>
      <pc:sldChg chg="modSp modNotes">
        <pc:chgData name="Chad Vidden" userId="S::cvidden@uwlax.edu::fa919fd6-03f8-48d0-9b95-10ac8c9672df" providerId="AD" clId="Web-{853A8C92-6F01-6F22-D30A-FE700E599270}" dt="2020-10-15T14:53:01.670" v="42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53A8C92-6F01-6F22-D30A-FE700E599270}" dt="2020-10-15T14:52:27.514" v="1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853A8C92-6F01-6F22-D30A-FE700E599270}" dt="2020-10-15T14:52:30.186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06.577" v="43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853A8C92-6F01-6F22-D30A-FE700E599270}" dt="2020-10-15T14:53:06.577" v="43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23.405" v="53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853A8C92-6F01-6F22-D30A-FE700E599270}" dt="2020-10-15T14:53:23.405" v="53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19.561" v="5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853A8C92-6F01-6F22-D30A-FE700E599270}" dt="2020-10-15T14:53:19.561" v="50" actId="20577"/>
          <ac:spMkLst>
            <pc:docMk/>
            <pc:sldMk cId="692642629" sldId="270"/>
            <ac:spMk id="2" creationId="{56F2ABDA-ACC4-4D00-9465-D9A2C9DD00BD}"/>
          </ac:spMkLst>
        </pc:spChg>
      </pc:sldChg>
      <pc:sldChg chg="modSp new modNotes">
        <pc:chgData name="Chad Vidden" userId="S::cvidden@uwlax.edu::fa919fd6-03f8-48d0-9b95-10ac8c9672df" providerId="AD" clId="Web-{853A8C92-6F01-6F22-D30A-FE700E599270}" dt="2020-10-15T15:02:23.654" v="186"/>
        <pc:sldMkLst>
          <pc:docMk/>
          <pc:sldMk cId="2431648318" sldId="271"/>
        </pc:sldMkLst>
        <pc:spChg chg="mod">
          <ac:chgData name="Chad Vidden" userId="S::cvidden@uwlax.edu::fa919fd6-03f8-48d0-9b95-10ac8c9672df" providerId="AD" clId="Web-{853A8C92-6F01-6F22-D30A-FE700E599270}" dt="2020-10-15T14:59:55.545" v="78" actId="20577"/>
          <ac:spMkLst>
            <pc:docMk/>
            <pc:sldMk cId="2431648318" sldId="271"/>
            <ac:spMk id="2" creationId="{2E218ABA-0548-4CF1-B10C-955732A9F885}"/>
          </ac:spMkLst>
        </pc:spChg>
      </pc:sldChg>
      <pc:sldChg chg="del">
        <pc:chgData name="Chad Vidden" userId="S::cvidden@uwlax.edu::fa919fd6-03f8-48d0-9b95-10ac8c9672df" providerId="AD" clId="Web-{853A8C92-6F01-6F22-D30A-FE700E599270}" dt="2020-10-15T14:53:13.702" v="49"/>
        <pc:sldMkLst>
          <pc:docMk/>
          <pc:sldMk cId="2709773412" sldId="271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8"/>
        <pc:sldMkLst>
          <pc:docMk/>
          <pc:sldMk cId="513687121" sldId="272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7"/>
        <pc:sldMkLst>
          <pc:docMk/>
          <pc:sldMk cId="3828343146" sldId="273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6"/>
        <pc:sldMkLst>
          <pc:docMk/>
          <pc:sldMk cId="2645224648" sldId="274"/>
        </pc:sldMkLst>
      </pc:sldChg>
    </pc:docChg>
  </pc:docChgLst>
  <pc:docChgLst>
    <pc:chgData name="Chad Vidden" userId="S::cvidden@uwlax.edu::fa919fd6-03f8-48d0-9b95-10ac8c9672df" providerId="AD" clId="Web-{CEA23784-0BD6-2B2B-35D7-41A9FA5F780F}"/>
    <pc:docChg chg="modSld">
      <pc:chgData name="Chad Vidden" userId="S::cvidden@uwlax.edu::fa919fd6-03f8-48d0-9b95-10ac8c9672df" providerId="AD" clId="Web-{CEA23784-0BD6-2B2B-35D7-41A9FA5F780F}" dt="2020-09-03T15:43:25.902" v="34" actId="20577"/>
      <pc:docMkLst>
        <pc:docMk/>
      </pc:docMkLst>
      <pc:sldChg chg="modSp">
        <pc:chgData name="Chad Vidden" userId="S::cvidden@uwlax.edu::fa919fd6-03f8-48d0-9b95-10ac8c9672df" providerId="AD" clId="Web-{CEA23784-0BD6-2B2B-35D7-41A9FA5F780F}" dt="2020-09-03T15:43:25.90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EA23784-0BD6-2B2B-35D7-41A9FA5F780F}" dt="2020-09-03T15:43:25.902" v="33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1122C96E-0C0D-6E7C-3469-44DF8BD9CE0E}"/>
    <pc:docChg chg="addSld delSld modSld">
      <pc:chgData name="Chad Vidden" userId="S::cvidden@uwlax.edu::fa919fd6-03f8-48d0-9b95-10ac8c9672df" providerId="AD" clId="Web-{1122C96E-0C0D-6E7C-3469-44DF8BD9CE0E}" dt="2020-10-13T15:45:57.513" v="533"/>
      <pc:docMkLst>
        <pc:docMk/>
      </pc:docMkLst>
      <pc:sldChg chg="modSp">
        <pc:chgData name="Chad Vidden" userId="S::cvidden@uwlax.edu::fa919fd6-03f8-48d0-9b95-10ac8c9672df" providerId="AD" clId="Web-{1122C96E-0C0D-6E7C-3469-44DF8BD9CE0E}" dt="2020-10-13T15:36:00.302" v="8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122C96E-0C0D-6E7C-3469-44DF8BD9CE0E}" dt="2020-10-13T15:33:05.430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122C96E-0C0D-6E7C-3469-44DF8BD9CE0E}" dt="2020-10-13T15:36:00.302" v="8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9"/>
        <pc:sldMkLst>
          <pc:docMk/>
          <pc:sldMk cId="56278089" sldId="264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38:54.316" v="243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1122C96E-0C0D-6E7C-3469-44DF8BD9CE0E}" dt="2020-10-13T15:36:57.145" v="128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modSp new modNotes">
        <pc:chgData name="Chad Vidden" userId="S::cvidden@uwlax.edu::fa919fd6-03f8-48d0-9b95-10ac8c9672df" providerId="AD" clId="Web-{1122C96E-0C0D-6E7C-3469-44DF8BD9CE0E}" dt="2020-10-13T15:39:46.206" v="305"/>
        <pc:sldMkLst>
          <pc:docMk/>
          <pc:sldMk cId="1609446771" sldId="265"/>
        </pc:sldMkLst>
        <pc:spChg chg="mod">
          <ac:chgData name="Chad Vidden" userId="S::cvidden@uwlax.edu::fa919fd6-03f8-48d0-9b95-10ac8c9672df" providerId="AD" clId="Web-{1122C96E-0C0D-6E7C-3469-44DF8BD9CE0E}" dt="2020-10-13T15:39:08.581" v="267" actId="20577"/>
          <ac:spMkLst>
            <pc:docMk/>
            <pc:sldMk cId="1609446771" sldId="265"/>
            <ac:spMk id="2" creationId="{53149162-D754-4CF9-8422-F6F25380D229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7"/>
        <pc:sldMkLst>
          <pc:docMk/>
          <pc:sldMk cId="3843921896" sldId="265"/>
        </pc:sldMkLst>
      </pc:sldChg>
      <pc:sldChg chg="del">
        <pc:chgData name="Chad Vidden" userId="S::cvidden@uwlax.edu::fa919fd6-03f8-48d0-9b95-10ac8c9672df" providerId="AD" clId="Web-{1122C96E-0C0D-6E7C-3469-44DF8BD9CE0E}" dt="2020-10-13T15:36:05.912" v="86"/>
        <pc:sldMkLst>
          <pc:docMk/>
          <pc:sldMk cId="1670785028" sldId="266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43:01.438" v="414"/>
        <pc:sldMkLst>
          <pc:docMk/>
          <pc:sldMk cId="3601284049" sldId="266"/>
        </pc:sldMkLst>
        <pc:spChg chg="mod">
          <ac:chgData name="Chad Vidden" userId="S::cvidden@uwlax.edu::fa919fd6-03f8-48d0-9b95-10ac8c9672df" providerId="AD" clId="Web-{1122C96E-0C0D-6E7C-3469-44DF8BD9CE0E}" dt="2020-10-13T15:41:06.548" v="339" actId="20577"/>
          <ac:spMkLst>
            <pc:docMk/>
            <pc:sldMk cId="3601284049" sldId="266"/>
            <ac:spMk id="2" creationId="{D5A618E4-F148-48CA-9C16-E40143B18BEE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8"/>
        <pc:sldMkLst>
          <pc:docMk/>
          <pc:sldMk cId="3727316081" sldId="267"/>
        </pc:sldMkLst>
      </pc:sldChg>
      <pc:sldChg chg="addSp modSp new modNotes">
        <pc:chgData name="Chad Vidden" userId="S::cvidden@uwlax.edu::fa919fd6-03f8-48d0-9b95-10ac8c9672df" providerId="AD" clId="Web-{1122C96E-0C0D-6E7C-3469-44DF8BD9CE0E}" dt="2020-10-13T15:45:57.513" v="533"/>
        <pc:sldMkLst>
          <pc:docMk/>
          <pc:sldMk cId="4237518565" sldId="267"/>
        </pc:sldMkLst>
        <pc:spChg chg="mod">
          <ac:chgData name="Chad Vidden" userId="S::cvidden@uwlax.edu::fa919fd6-03f8-48d0-9b95-10ac8c9672df" providerId="AD" clId="Web-{1122C96E-0C0D-6E7C-3469-44DF8BD9CE0E}" dt="2020-10-13T15:43:22.765" v="468" actId="20577"/>
          <ac:spMkLst>
            <pc:docMk/>
            <pc:sldMk cId="4237518565" sldId="267"/>
            <ac:spMk id="2" creationId="{A5EC425B-A354-4221-A72D-1E52A9ED5AF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4.420" v="531"/>
          <ac:spMkLst>
            <pc:docMk/>
            <pc:sldMk cId="4237518565" sldId="267"/>
            <ac:spMk id="4" creationId="{79962711-5A2F-4B17-AF47-8DD96036AE6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7.513" v="533"/>
          <ac:spMkLst>
            <pc:docMk/>
            <pc:sldMk cId="4237518565" sldId="267"/>
            <ac:spMk id="5" creationId="{E8D21213-5C2A-4E0F-8DE5-C514B9985630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5"/>
        <pc:sldMkLst>
          <pc:docMk/>
          <pc:sldMk cId="1473843802" sldId="268"/>
        </pc:sldMkLst>
      </pc:sldChg>
      <pc:sldChg chg="modSp add replId modNotes">
        <pc:chgData name="Chad Vidden" userId="S::cvidden@uwlax.edu::fa919fd6-03f8-48d0-9b95-10ac8c9672df" providerId="AD" clId="Web-{1122C96E-0C0D-6E7C-3469-44DF8BD9CE0E}" dt="2020-10-13T15:42:58.203" v="412"/>
        <pc:sldMkLst>
          <pc:docMk/>
          <pc:sldMk cId="3303830101" sldId="268"/>
        </pc:sldMkLst>
        <pc:spChg chg="mod">
          <ac:chgData name="Chad Vidden" userId="S::cvidden@uwlax.edu::fa919fd6-03f8-48d0-9b95-10ac8c9672df" providerId="AD" clId="Web-{1122C96E-0C0D-6E7C-3469-44DF8BD9CE0E}" dt="2020-10-13T15:42:39.094" v="395" actId="20577"/>
          <ac:spMkLst>
            <pc:docMk/>
            <pc:sldMk cId="3303830101" sldId="268"/>
            <ac:spMk id="2" creationId="{D5A618E4-F148-48CA-9C16-E40143B18BEE}"/>
          </ac:spMkLst>
        </pc:spChg>
      </pc:sldChg>
      <pc:sldChg chg="new del">
        <pc:chgData name="Chad Vidden" userId="S::cvidden@uwlax.edu::fa919fd6-03f8-48d0-9b95-10ac8c9672df" providerId="AD" clId="Web-{1122C96E-0C0D-6E7C-3469-44DF8BD9CE0E}" dt="2020-10-13T15:44:50.436" v="529"/>
        <pc:sldMkLst>
          <pc:docMk/>
          <pc:sldMk cId="441215121" sldId="269"/>
        </pc:sldMkLst>
      </pc:sldChg>
    </pc:docChg>
  </pc:docChgLst>
  <pc:docChgLst>
    <pc:chgData name="Chad Vidden" userId="S::cvidden@uwlax.edu::fa919fd6-03f8-48d0-9b95-10ac8c9672df" providerId="AD" clId="Web-{3F37DFBD-52F8-C4AE-C567-37388CBB599A}"/>
    <pc:docChg chg="addSld modSld sldOrd">
      <pc:chgData name="Chad Vidden" userId="S::cvidden@uwlax.edu::fa919fd6-03f8-48d0-9b95-10ac8c9672df" providerId="AD" clId="Web-{3F37DFBD-52F8-C4AE-C567-37388CBB599A}" dt="2020-10-13T16:16:16.249" v="116" actId="20577"/>
      <pc:docMkLst>
        <pc:docMk/>
      </pc:docMkLst>
      <pc:sldChg chg="modSp new ord">
        <pc:chgData name="Chad Vidden" userId="S::cvidden@uwlax.edu::fa919fd6-03f8-48d0-9b95-10ac8c9672df" providerId="AD" clId="Web-{3F37DFBD-52F8-C4AE-C567-37388CBB599A}" dt="2020-10-13T15:48:14.462" v="24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3F37DFBD-52F8-C4AE-C567-37388CBB599A}" dt="2020-10-13T15:48:14.462" v="24" actId="20577"/>
          <ac:spMkLst>
            <pc:docMk/>
            <pc:sldMk cId="2413296860" sldId="269"/>
            <ac:spMk id="2" creationId="{F7FE907F-CC9C-46E3-8C49-29F1AB9200A6}"/>
          </ac:spMkLst>
        </pc:spChg>
        <pc:spChg chg="mod">
          <ac:chgData name="Chad Vidden" userId="S::cvidden@uwlax.edu::fa919fd6-03f8-48d0-9b95-10ac8c9672df" providerId="AD" clId="Web-{3F37DFBD-52F8-C4AE-C567-37388CBB599A}" dt="2020-10-13T15:48:10.902" v="16" actId="20577"/>
          <ac:spMkLst>
            <pc:docMk/>
            <pc:sldMk cId="2413296860" sldId="269"/>
            <ac:spMk id="3" creationId="{902745ED-F68A-42AC-AB6D-0B056C7D0A23}"/>
          </ac:spMkLst>
        </pc:spChg>
      </pc:sldChg>
      <pc:sldChg chg="modSp new">
        <pc:chgData name="Chad Vidden" userId="S::cvidden@uwlax.edu::fa919fd6-03f8-48d0-9b95-10ac8c9672df" providerId="AD" clId="Web-{3F37DFBD-52F8-C4AE-C567-37388CBB599A}" dt="2020-10-13T16:16:14.452" v="114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3F37DFBD-52F8-C4AE-C567-37388CBB599A}" dt="2020-10-13T15:47:48.681" v="10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3F37DFBD-52F8-C4AE-C567-37388CBB599A}" dt="2020-10-13T16:16:14.452" v="114" actId="20577"/>
          <ac:spMkLst>
            <pc:docMk/>
            <pc:sldMk cId="692642629" sldId="270"/>
            <ac:spMk id="3" creationId="{0876F416-AC4F-460D-BBDE-607EAA04CD58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DDA8F9B5-4581-7E8E-84B0-01717667BF69}"/>
    <pc:docChg chg="addSld delSld modSld sldOrd">
      <pc:chgData name="Chad Vidden" userId="S::cvidden@uwlax.edu::fa919fd6-03f8-48d0-9b95-10ac8c9672df" providerId="AD" clId="Web-{DDA8F9B5-4581-7E8E-84B0-01717667BF69}" dt="2020-10-14T15:27:52.125" v="344" actId="20577"/>
      <pc:docMkLst>
        <pc:docMk/>
      </pc:docMkLst>
      <pc:sldChg chg="modSp">
        <pc:chgData name="Chad Vidden" userId="S::cvidden@uwlax.edu::fa919fd6-03f8-48d0-9b95-10ac8c9672df" providerId="AD" clId="Web-{DDA8F9B5-4581-7E8E-84B0-01717667BF69}" dt="2020-10-14T15:20:13.578" v="8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DA8F9B5-4581-7E8E-84B0-01717667BF69}" dt="2020-10-14T15:17:44.734" v="7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DA8F9B5-4581-7E8E-84B0-01717667BF69}" dt="2020-10-14T15:20:13.578" v="8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19:43.735" v="78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DDA8F9B5-4581-7E8E-84B0-01717667BF69}" dt="2020-10-14T15:19:43.735" v="78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modNotes">
        <pc:chgData name="Chad Vidden" userId="S::cvidden@uwlax.edu::fa919fd6-03f8-48d0-9b95-10ac8c9672df" providerId="AD" clId="Web-{DDA8F9B5-4581-7E8E-84B0-01717667BF69}" dt="2020-10-14T15:20:53.281" v="125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DDA8F9B5-4581-7E8E-84B0-01717667BF69}" dt="2020-10-14T15:20:36.203" v="120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del">
        <pc:chgData name="Chad Vidden" userId="S::cvidden@uwlax.edu::fa919fd6-03f8-48d0-9b95-10ac8c9672df" providerId="AD" clId="Web-{DDA8F9B5-4581-7E8E-84B0-01717667BF69}" dt="2020-10-14T15:20:58.640" v="129"/>
        <pc:sldMkLst>
          <pc:docMk/>
          <pc:sldMk cId="1609446771" sldId="265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8"/>
        <pc:sldMkLst>
          <pc:docMk/>
          <pc:sldMk cId="3601284049" sldId="266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6"/>
        <pc:sldMkLst>
          <pc:docMk/>
          <pc:sldMk cId="4237518565" sldId="267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7"/>
        <pc:sldMkLst>
          <pc:docMk/>
          <pc:sldMk cId="3303830101" sldId="268"/>
        </pc:sldMkLst>
      </pc:sldChg>
      <pc:sldChg chg="modSp">
        <pc:chgData name="Chad Vidden" userId="S::cvidden@uwlax.edu::fa919fd6-03f8-48d0-9b95-10ac8c9672df" providerId="AD" clId="Web-{DDA8F9B5-4581-7E8E-84B0-01717667BF69}" dt="2020-10-14T15:27:51.422" v="342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DDA8F9B5-4581-7E8E-84B0-01717667BF69}" dt="2020-10-14T15:27:51.422" v="342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27:45.984" v="34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DDA8F9B5-4581-7E8E-84B0-01717667BF69}" dt="2020-10-14T15:24:35.844" v="25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DDA8F9B5-4581-7E8E-84B0-01717667BF69}" dt="2020-10-14T15:27:45.984" v="340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DDA8F9B5-4581-7E8E-84B0-01717667BF69}" dt="2020-10-14T15:22:28.625" v="166"/>
        <pc:sldMkLst>
          <pc:docMk/>
          <pc:sldMk cId="4198890115" sldId="271"/>
        </pc:sldMkLst>
        <pc:spChg chg="mod">
          <ac:chgData name="Chad Vidden" userId="S::cvidden@uwlax.edu::fa919fd6-03f8-48d0-9b95-10ac8c9672df" providerId="AD" clId="Web-{DDA8F9B5-4581-7E8E-84B0-01717667BF69}" dt="2020-10-14T15:21:52.812" v="146" actId="20577"/>
          <ac:spMkLst>
            <pc:docMk/>
            <pc:sldMk cId="4198890115" sldId="271"/>
            <ac:spMk id="2" creationId="{4F2353F5-6F44-4DFF-9A66-7D2DA46A2EE5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3:25.500" v="199"/>
        <pc:sldMkLst>
          <pc:docMk/>
          <pc:sldMk cId="1236477109" sldId="272"/>
        </pc:sldMkLst>
        <pc:spChg chg="mod">
          <ac:chgData name="Chad Vidden" userId="S::cvidden@uwlax.edu::fa919fd6-03f8-48d0-9b95-10ac8c9672df" providerId="AD" clId="Web-{DDA8F9B5-4581-7E8E-84B0-01717667BF69}" dt="2020-10-14T15:23:06.015" v="184" actId="20577"/>
          <ac:spMkLst>
            <pc:docMk/>
            <pc:sldMk cId="1236477109" sldId="272"/>
            <ac:spMk id="2" creationId="{653D5B30-0595-4703-A864-2CAD37D18FDD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4:32.906" v="255"/>
        <pc:sldMkLst>
          <pc:docMk/>
          <pc:sldMk cId="583993040" sldId="273"/>
        </pc:sldMkLst>
        <pc:spChg chg="mod">
          <ac:chgData name="Chad Vidden" userId="S::cvidden@uwlax.edu::fa919fd6-03f8-48d0-9b95-10ac8c9672df" providerId="AD" clId="Web-{DDA8F9B5-4581-7E8E-84B0-01717667BF69}" dt="2020-10-14T15:23:52.203" v="222" actId="20577"/>
          <ac:spMkLst>
            <pc:docMk/>
            <pc:sldMk cId="583993040" sldId="273"/>
            <ac:spMk id="2" creationId="{CEF7A2E3-4B5C-406A-B3A4-FCB8256AE5B6}"/>
          </ac:spMkLst>
        </pc:spChg>
      </pc:sldChg>
    </pc:docChg>
  </pc:docChgLst>
  <pc:docChgLst>
    <pc:chgData name="Chad Vidden" userId="S::cvidden@uwlax.edu::fa919fd6-03f8-48d0-9b95-10ac8c9672df" providerId="AD" clId="Web-{71D31206-DEDE-F1DE-D8AD-63E66B73B0F7}"/>
    <pc:docChg chg="addSld delSld modSld">
      <pc:chgData name="Chad Vidden" userId="S::cvidden@uwlax.edu::fa919fd6-03f8-48d0-9b95-10ac8c9672df" providerId="AD" clId="Web-{71D31206-DEDE-F1DE-D8AD-63E66B73B0F7}" dt="2020-10-13T15:05:32.279" v="452"/>
      <pc:docMkLst>
        <pc:docMk/>
      </pc:docMkLst>
      <pc:sldChg chg="modSp">
        <pc:chgData name="Chad Vidden" userId="S::cvidden@uwlax.edu::fa919fd6-03f8-48d0-9b95-10ac8c9672df" providerId="AD" clId="Web-{71D31206-DEDE-F1DE-D8AD-63E66B73B0F7}" dt="2020-10-13T14:48:04.007" v="4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D31206-DEDE-F1DE-D8AD-63E66B73B0F7}" dt="2020-10-13T14:47:39.522" v="2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1D31206-DEDE-F1DE-D8AD-63E66B73B0F7}" dt="2020-10-13T14:48:04.007" v="4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45" v="55"/>
        <pc:sldMkLst>
          <pc:docMk/>
          <pc:sldMk cId="2599349530" sldId="258"/>
        </pc:sldMkLst>
      </pc:sldChg>
      <pc:sldChg chg="delSp modSp">
        <pc:chgData name="Chad Vidden" userId="S::cvidden@uwlax.edu::fa919fd6-03f8-48d0-9b95-10ac8c9672df" providerId="AD" clId="Web-{71D31206-DEDE-F1DE-D8AD-63E66B73B0F7}" dt="2020-10-13T14:48:14.413" v="5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71D31206-DEDE-F1DE-D8AD-63E66B73B0F7}" dt="2020-10-13T14:48:14.413" v="50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71D31206-DEDE-F1DE-D8AD-63E66B73B0F7}" dt="2020-10-13T14:48:11.835" v="49"/>
          <ac:inkMkLst>
            <pc:docMk/>
            <pc:sldMk cId="541778303" sldId="263"/>
            <ac:inkMk id="4" creationId="{59B21039-B688-415A-9B1E-91C41ED0C265}"/>
          </ac:inkMkLst>
        </pc:inkChg>
      </pc:sldChg>
      <pc:sldChg chg="modSp new modNotes">
        <pc:chgData name="Chad Vidden" userId="S::cvidden@uwlax.edu::fa919fd6-03f8-48d0-9b95-10ac8c9672df" providerId="AD" clId="Web-{71D31206-DEDE-F1DE-D8AD-63E66B73B0F7}" dt="2020-10-13T14:56:25.791" v="341"/>
        <pc:sldMkLst>
          <pc:docMk/>
          <pc:sldMk cId="56278089" sldId="264"/>
        </pc:sldMkLst>
        <pc:spChg chg="mod">
          <ac:chgData name="Chad Vidden" userId="S::cvidden@uwlax.edu::fa919fd6-03f8-48d0-9b95-10ac8c9672df" providerId="AD" clId="Web-{71D31206-DEDE-F1DE-D8AD-63E66B73B0F7}" dt="2020-10-13T14:48:45.507" v="67" actId="20577"/>
          <ac:spMkLst>
            <pc:docMk/>
            <pc:sldMk cId="56278089" sldId="264"/>
            <ac:spMk id="2" creationId="{147D7B66-3934-4042-A175-9B207FD3AA12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3:42.525" v="281"/>
        <pc:sldMkLst>
          <pc:docMk/>
          <pc:sldMk cId="3843921896" sldId="265"/>
        </pc:sldMkLst>
        <pc:spChg chg="mod">
          <ac:chgData name="Chad Vidden" userId="S::cvidden@uwlax.edu::fa919fd6-03f8-48d0-9b95-10ac8c9672df" providerId="AD" clId="Web-{71D31206-DEDE-F1DE-D8AD-63E66B73B0F7}" dt="2020-10-13T14:52:17.930" v="224" actId="20577"/>
          <ac:spMkLst>
            <pc:docMk/>
            <pc:sldMk cId="3843921896" sldId="265"/>
            <ac:spMk id="2" creationId="{EA7D0799-5F68-499C-9D6F-9CAB4788847D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5:04:59.622" v="417"/>
        <pc:sldMkLst>
          <pc:docMk/>
          <pc:sldMk cId="1670785028" sldId="266"/>
        </pc:sldMkLst>
        <pc:spChg chg="mod">
          <ac:chgData name="Chad Vidden" userId="S::cvidden@uwlax.edu::fa919fd6-03f8-48d0-9b95-10ac8c9672df" providerId="AD" clId="Web-{71D31206-DEDE-F1DE-D8AD-63E66B73B0F7}" dt="2020-10-13T14:53:59.431" v="295" actId="20577"/>
          <ac:spMkLst>
            <pc:docMk/>
            <pc:sldMk cId="1670785028" sldId="266"/>
            <ac:spMk id="2" creationId="{25650102-3F2C-413E-82A2-1631301F67C3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5:57.135" v="328"/>
        <pc:sldMkLst>
          <pc:docMk/>
          <pc:sldMk cId="3727316081" sldId="267"/>
        </pc:sldMkLst>
        <pc:spChg chg="mod">
          <ac:chgData name="Chad Vidden" userId="S::cvidden@uwlax.edu::fa919fd6-03f8-48d0-9b95-10ac8c9672df" providerId="AD" clId="Web-{71D31206-DEDE-F1DE-D8AD-63E66B73B0F7}" dt="2020-10-13T14:55:34.978" v="316" actId="20577"/>
          <ac:spMkLst>
            <pc:docMk/>
            <pc:sldMk cId="3727316081" sldId="267"/>
            <ac:spMk id="2" creationId="{4D1BADB0-4E00-4287-8222-F168B1830433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13" v="54"/>
        <pc:sldMkLst>
          <pc:docMk/>
          <pc:sldMk cId="3842790042" sldId="267"/>
        </pc:sldMkLst>
      </pc:sldChg>
      <pc:sldChg chg="modSp new modNotes">
        <pc:chgData name="Chad Vidden" userId="S::cvidden@uwlax.edu::fa919fd6-03f8-48d0-9b95-10ac8c9672df" providerId="AD" clId="Web-{71D31206-DEDE-F1DE-D8AD-63E66B73B0F7}" dt="2020-10-13T15:05:32.279" v="452"/>
        <pc:sldMkLst>
          <pc:docMk/>
          <pc:sldMk cId="1473843802" sldId="268"/>
        </pc:sldMkLst>
        <pc:spChg chg="mod">
          <ac:chgData name="Chad Vidden" userId="S::cvidden@uwlax.edu::fa919fd6-03f8-48d0-9b95-10ac8c9672df" providerId="AD" clId="Web-{71D31206-DEDE-F1DE-D8AD-63E66B73B0F7}" dt="2020-10-13T15:05:06.669" v="427" actId="20577"/>
          <ac:spMkLst>
            <pc:docMk/>
            <pc:sldMk cId="1473843802" sldId="268"/>
            <ac:spMk id="2" creationId="{9AAE9F2C-BC1A-45A8-846F-E6E41288391E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382" v="53"/>
        <pc:sldMkLst>
          <pc:docMk/>
          <pc:sldMk cId="3485982667" sldId="268"/>
        </pc:sldMkLst>
      </pc:sldChg>
    </pc:docChg>
  </pc:docChgLst>
  <pc:docChgLst>
    <pc:chgData name="Chad Vidden" userId="S::cvidden@uwlax.edu::fa919fd6-03f8-48d0-9b95-10ac8c9672df" providerId="AD" clId="Web-{244AA7CC-C979-1D8A-3B83-A3898478A46B}"/>
    <pc:docChg chg="addSld modSld">
      <pc:chgData name="Chad Vidden" userId="S::cvidden@uwlax.edu::fa919fd6-03f8-48d0-9b95-10ac8c9672df" providerId="AD" clId="Web-{244AA7CC-C979-1D8A-3B83-A3898478A46B}" dt="2020-10-15T19:16:05.579" v="546"/>
      <pc:docMkLst>
        <pc:docMk/>
      </pc:docMkLst>
      <pc:sldChg chg="modSp">
        <pc:chgData name="Chad Vidden" userId="S::cvidden@uwlax.edu::fa919fd6-03f8-48d0-9b95-10ac8c9672df" providerId="AD" clId="Web-{244AA7CC-C979-1D8A-3B83-A3898478A46B}" dt="2020-10-15T19:03:21.416" v="4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44AA7CC-C979-1D8A-3B83-A3898478A46B}" dt="2020-10-15T19:03:21.416" v="4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04:47.104" v="115"/>
        <pc:sldMkLst>
          <pc:docMk/>
          <pc:sldMk cId="1632061215" sldId="272"/>
        </pc:sldMkLst>
        <pc:spChg chg="mod">
          <ac:chgData name="Chad Vidden" userId="S::cvidden@uwlax.edu::fa919fd6-03f8-48d0-9b95-10ac8c9672df" providerId="AD" clId="Web-{244AA7CC-C979-1D8A-3B83-A3898478A46B}" dt="2020-10-15T19:03:39.463" v="71" actId="20577"/>
          <ac:spMkLst>
            <pc:docMk/>
            <pc:sldMk cId="1632061215" sldId="272"/>
            <ac:spMk id="2" creationId="{AA1EA2DF-5FE9-4253-AA3B-E930F386B92F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09.531" v="337"/>
        <pc:sldMkLst>
          <pc:docMk/>
          <pc:sldMk cId="2591887543" sldId="273"/>
        </pc:sldMkLst>
        <pc:spChg chg="mod">
          <ac:chgData name="Chad Vidden" userId="S::cvidden@uwlax.edu::fa919fd6-03f8-48d0-9b95-10ac8c9672df" providerId="AD" clId="Web-{244AA7CC-C979-1D8A-3B83-A3898478A46B}" dt="2020-10-15T19:04:56.870" v="137" actId="20577"/>
          <ac:spMkLst>
            <pc:docMk/>
            <pc:sldMk cId="2591887543" sldId="273"/>
            <ac:spMk id="2" creationId="{12C59C98-F8FA-4AAB-81FB-11EC6320BE73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45.500" v="381"/>
        <pc:sldMkLst>
          <pc:docMk/>
          <pc:sldMk cId="2131563829" sldId="274"/>
        </pc:sldMkLst>
        <pc:spChg chg="mod">
          <ac:chgData name="Chad Vidden" userId="S::cvidden@uwlax.edu::fa919fd6-03f8-48d0-9b95-10ac8c9672df" providerId="AD" clId="Web-{244AA7CC-C979-1D8A-3B83-A3898478A46B}" dt="2020-10-15T19:08:52.638" v="268" actId="20577"/>
          <ac:spMkLst>
            <pc:docMk/>
            <pc:sldMk cId="2131563829" sldId="274"/>
            <ac:spMk id="2" creationId="{DC006F07-E3E2-4DF5-807B-5ACA8462270E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6:05.579" v="546"/>
        <pc:sldMkLst>
          <pc:docMk/>
          <pc:sldMk cId="3168566488" sldId="275"/>
        </pc:sldMkLst>
        <pc:spChg chg="mod">
          <ac:chgData name="Chad Vidden" userId="S::cvidden@uwlax.edu::fa919fd6-03f8-48d0-9b95-10ac8c9672df" providerId="AD" clId="Web-{244AA7CC-C979-1D8A-3B83-A3898478A46B}" dt="2020-10-15T19:14:03.609" v="428" actId="20577"/>
          <ac:spMkLst>
            <pc:docMk/>
            <pc:sldMk cId="3168566488" sldId="275"/>
            <ac:spMk id="2" creationId="{1A170B71-17F4-44E0-9718-24C15BC979DD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14:57:53.7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18648 10395 34 0,'17'-6'17'0,"-6"24"-11"0,-4-15 18 15,0-3-23-15,0 0 0 16,0 0 1-16,4 0 0 0,-4 0-3 15,4 0 0-15,3 7 2 16,0 5 0-16,3 1 0 16,1-4 0-16,0 7 0 15,-1 0 0-15,1-4 1 16,-4-2 0-16,0-7 2 16,0-3 0-16,0-10-1 15,4-12 0-15,7-12-1 16,-1-26 1-16,15-18-4 15,11-16 1-15,6-29-5 16,15-11 1-16,3-4-11 16,-14 0 1-16,3 9-1 15,4 16 1-15</inkml:trace>
  <inkml:trace contextRef="#ctx0" brushRef="#br0" timeOffset="2145.48">9589 12471 19 0,'-8'-3'9'0,"-2"9"-5"15,10-9 9-15,-4 0-14 16,1-4 1-16,-1 4 0 15,1-3 0-15,-4-4 1 16,0 1 0-16,7 3-1 16,-7 0 1-16,7-1 0 15,7 4 0-15,-4 0 0 16,8 0 0-16,3 3 1 16,4-3 0-16,6 3 1 15,15 0 1-15,-4-3 0 16,11-1 0-16,7-2 0 15,11-3 1-15,13-4-3 16,4-2 1-16,11-7-2 16,7-4 0-16,17 5-1 15,11 2 0-15,7 0-1 0,11 0 1 16,3-3-1-16,14 10 1 16,-3 2-1-16,3 1 0 15,15 9 0-15,3 0 1 16,3 0 0-16,1 3 0 15,6 0 0-15,-3 0 0 16,0 3-1-16,0-2 1 16,-4 5-2-16,-10-3 1 15,-7 4-3-15,0-1 0 16,-14 1-6-16,-1-4 0 0</inkml:trace>
  <inkml:trace contextRef="#ctx0" brushRef="#br0" timeOffset="3167.91">9934 12571 27 0,'0'6'13'0,"14"-9"-18"0,-7 3 19 0,4 0-17 16,3 0 1-16,4-3-2 16,10 0 1-16,4 3 4 15,3 0 1-15,11-3-4 16,3 3 1-16,11 3 1 16,7-3 1-16,7 0 1 15,11 0 0-15,10 3 0 16,11 0 0-16,3-3 0 15,8 0 1-15,6 0-1 16,4 0 1-16,7 0-1 16,0-3 1-16,0 0-2 15,4 3 1-15,-4-3-2 16,0 0 0-16,4 6-3 0,-1-3 0 16,-3 0-5-1,0 0 0-15</inkml:trace>
  <inkml:trace contextRef="#ctx0" brushRef="#br0" timeOffset="5255.39">24476 11590 19 0,'10'0'9'0,"4"0"-5"16,-7 0 9-16,1 3-12 0,-1 0 0 15,0 3-1-15,-4 0 1 16,1 7-2-16,3-4 1 16,3 10 0-16,1 3 1 15,3 3-1-15,0 0 0 16,0 0 1-16,4 0 0 16,0 0 1-16,3-9 1 15,-4-3 1-15,5-4 0 16,6-9 1-16,3-12 1 15,8-23-2-15,-3-15 1 0,-1-25-4 16,0-32 1-16,-7-18-6 16,8-23 0-16,-5-21-8 15,5-13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14:58:07.1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9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2T14:59:12.992"/>
    </inkml:context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20228 2392 31 0,'25'-6'15'0,"-14"-7"-1"16,-11 17 15-16,0 2-25 16,-4 3 0-16,-3 4 0 15,-4-1 1-15,-3 10-7 16,0-3 0-16,-7 3 4 15,-4 0 0-15,-6 6-3 16,-5 16 0-16,-3-9-1 16,1 5 1-16,2 14 1 0,5-7 0 15,2 15 0-15,8-8 1 16,7-1 0-16,7 0 1 16,11-9-1-16,6-3 1 15,11-6-1-15,11-14 0 16,3-8-1-16,-3-7 1 15,0-12 0-15,-7 0 0 16,-1-1 1-16,-6 1 0 16,-4-3-1-16,-3-7 1 0,-8 4-1 15,1 2 0-15,-11 4-1 16,-11 9 1-16,-7 6-2 16,-3 7 1-16,-4 0 0 15,4 3 0-15,0 6 0 16,3-7 1-16,4-8-3 15,0-1 0-15,7-9-10 16,7-9 0-16,7-10-4 16,7-15 1-16</inkml:trace>
  <inkml:trace contextRef="#ctx0" brushRef="#br0" timeOffset="450.47">21361 2530 30 0,'7'6'15'0,"0"29"-3"0,-4-26 22 0,-3 4-31 15,4 18 1-15,-4-12 1 16,-4 25 0-16,-6 3-6 16,-4 31 0-16,3 4 4 15,0 12 1-15,1-12-4 16,-1-10 1-16,4-19-5 16,4-15 0-16,-1-13-8 15,1-13 1-15,-1-15-4 16,-3-6 1-16</inkml:trace>
  <inkml:trace contextRef="#ctx0" brushRef="#br0" timeOffset="856.66">21124 3029 28 0,'7'15'14'0,"15"-8"-5"0,-12-1 22 15,4 0-30-15,4 4 1 16,7-1 2-16,13 1 0 15,12-1-4-15,3 0 1 16,3 1 2-16,4-7 1 16,-7 6-2-16,-4-9 1 15,-6 0-1-15,-8-6 0 16,-7 0-1-16,-7-1 1 0,-3-2 0 16,0-3 0-16,-8-1 0 15,1 0 0-15,-4 7-1 16,-7 6 1-16,-11 3-2 15,-6 7 1-15,-8-1-2 16,0 7 0-16,-3 3-2 16,3 6 1-16,1-3-2 15,3 3 1-15,3 0 0 16,7-10 0-16,4 4 1 16,7-9 1-16,7-1 1 15,4-9 0-15,3-9 0 16,4-1 1-16,-1-5-6 15,-3-1 0-15,1-6-8 16,-8-9 1-16</inkml:trace>
  <inkml:trace contextRef="#ctx0" brushRef="#br0" timeOffset="1274.08">22038 2430 43 0,'0'-3'21'0,"4"40"-15"16,-4-27 33 0,-7 43-37-1,-4 16 1-15,-7 22-1 16,4 6 1-16,0 7-4 15,7-10 0-15,3-19 2 16,1-12 0-16,-1-13-5 16,1-16 0-16,-1-12-6 15,-3-6 1-15,-3-19-6 16,-8-13 1-16</inkml:trace>
  <inkml:trace contextRef="#ctx0" brushRef="#br0" timeOffset="1966.16">21893 3104 36 0,'71'6'18'0,"28"-15"-17"0,-71 9 30 16,11 0-30-16,0 0 0 16,-4 0 1-16,-3 3 0 15,-4-6-1-15,0 0 0 0,-3-3 1 16,-8 2 1-16,-3-5-1 15,-3-4 1-15,-7 4-1 16,-8 6 1-16,4 3-3 16,-3 3 0-16,-8 3 0 15,-3 4 1-15,-4-4-2 16,1 7 1-16,2-1-2 16,1 4 0-16,4-4-1 15,-1 1 0-15,4-7-2 16,7 3 1-16,7-9-1 15,4 0 1-15,-1 0-1 16,4 0 1-16,1 0 0 16,-5 0 0-16,1 0 1 15,-1-6 1-15,1 6 0 16,-1 6 0-16,1-2 1 0,0 8 1 16,-4 1 0-16,3 6 0 15,4 2 1-15,1-2 0 16,6-9 1-16,3 2 1 15,-2-5 0-15,2-14 1 16,8-5 0-16,0-10 0 16,3 0 0-16,4-13 1 15,3-9-3-15,0-12 1 16,-3-16-2-16,-10-3 1 16,-1-10-3-16,-4-22 1 15,-6 1-3-15,-11 5 1 16,-3 7-1-16,-8 10 1 0,-3 15 0 15,-7 15 1-15,-7 26 3 16,-4 22 0-16,0 21 1 16,1 33 1-16,6 30 1 15,15 19 0-15,13 19 1 16,8 13 1-16,10-4-3 16,-3-12 1-16,6-16-3 15,5-21 0-15,-8-17-9 16,-7-12 1-16,-14-19-11 15,-10-3 1-15</inkml:trace>
  <inkml:trace contextRef="#ctx0" brushRef="#br0" timeOffset="4625.67">7380 4418 39 0,'11'12'19'0,"-11"-15"-11"0,0 3 19 0,-4 10-24 16,-3 2 1-16,-7 20 1 15,-7-4 1-15,-7 22-8 16,3 13 1-16,-14 18 3 16,0-5 1-16,1 5-3 15,-1 13 0-15,0-3-4 16,7-3 0-16,4-16-4 15,3-12 1-15,8-13-6 16,2-10 0-16,5-12 0 16,3-21 0-16</inkml:trace>
  <inkml:trace contextRef="#ctx0" brushRef="#br0" timeOffset="4909.91">6911 4493 34 0,'3'41'17'0,"26"12"-12"0,2-9 39 15,-2-6-39 1,-5-1 0-16,5 4 1 0,-5-3-10 16,-3-13 1-16,1-3-4 15,-12 0 0-15,-17-16-7 16,4-3 1-16</inkml:trace>
  <inkml:trace contextRef="#ctx0" brushRef="#br0" timeOffset="5226.09">7497 4863 42 0,'-8'0'21'0,"12"7"-13"0,3-11 34 16,7 1-40-16,7-3 1 16,4-3 0-16,7-1 1 15,7 4-7-15,-4 3 0 16,0 3-4-16,4 0 0 15,-14 9-8-15,-1-6 0 16</inkml:trace>
  <inkml:trace contextRef="#ctx0" brushRef="#br0" timeOffset="5869.22">8386 4170 28 0,'7'25'14'0,"7"32"-5"0,-11-45 15 15,4 10-22-15,-7-6 0 16,4 18 1-16,-1 13 1 15,1 7-5-15,3 5 0 16,0 4 5-16,0-3 0 16,0-7-1-16,4-3 1 0,-8-9-2 15,4-7 1-15,-7-12-1 16,0-9 0-16,-7-4-2 16,4-6 1-16,-11-6-2 15,-1 0 1-15,-6 3-2 16,-7-6 0-16,7 3-2 15,-11 3 0-15,4 3-1 16,-4 3 1-16,4 4 0 16,3 5 1-16,8 7 2 15,3-6 0-15,10-4 2 16,-3 10 1-16,14 0 1 16,7 3 0-16,0 0 1 15,7-6 0-15,8 0-2 16,2-3 1-16,1-4-4 15,0-5 1-15,0-1-8 16,3-3 1-16,-7-6-6 16,-7-3 0-16</inkml:trace>
  <inkml:trace contextRef="#ctx0" brushRef="#br0" timeOffset="6094.73">8756 4948 47 0,'0'47'23'0,"11"-82"-31"0,-11 35 42 0,0 0-37 15,0 0 0-15,3 7-10 16,1-14 0-16,-8-8 9 15,-3-10 0-15</inkml:trace>
  <inkml:trace contextRef="#ctx0" brushRef="#br0" timeOffset="6262.46">8647 4622 29 0,'3'12'14'0,"22"23"-5"16,-18-35 21-16,7 3-31 15,-3 6 1-15,3-6-3 16,3 1 1-16,1-8-2 16,0 4 1-16,-1-3-7 15,1-3 0-15</inkml:trace>
  <inkml:trace contextRef="#ctx0" brushRef="#br0" timeOffset="6528.81">9013 4907 30 0,'11'25'15'0,"0"-3"-7"0,-11-22 24 15,0 3-32-15,0-3 1 0,3-9-2 16,-6-7 1 0,3-3-1-16,-7-3 1 0,3-3 0 15,1 7 0-15,3 2 1 16,3 0 0-16,8 4 0 15,-1 2 1-15,4 7-1 16,0 0 1-16,1 3-2 16,2-3 0-16,4 6-7 15,1 0 1-15,-8-6-6 16,0 3 1-16</inkml:trace>
  <inkml:trace contextRef="#ctx0" brushRef="#br0" timeOffset="6846.32">9253 4948 43 0,'36'16'21'0,"10"-26"-23"0,-36 1 37 16,4-4-35-1,0-2 0-15,0-1 0 0,-3-3 1 16,-4-3-2-16,0 3 1 15,-7 0-1-15,0 7 1 16,-7 3-2-16,4 5 0 16,-5 11-1-16,1 2 1 15,0 7-1-15,4 6 0 16,-1 6 1-16,4-16 0 16,0 4 0-16,0 3 1 15,11 0-2-15,-1 0 0 16,8-4-5-16,0-2 1 0,3-10-3 15,0-3 1-15</inkml:trace>
  <inkml:trace contextRef="#ctx0" brushRef="#br0" timeOffset="7370.52">9828 4829 29 0,'7'0'14'0,"-3"-16"-16"16,-8 16 28-16,-3 3-26 16,0 3 0-16,-10 4 0 15,3 6 1-15,3 6-1 16,0-1 0-16,1-5 0 16,6 3 1-16,1 3 0 0,-1 0 0 15,8 0-1-15,3-7 1 16,3-5-1-16,5-7 1 15,2-6-1-15,4-7 1 16,4 1-1-16,0-3 0 16,3-10-1-16,4-10 0 15,-1-9 0-15,5-12 1 16,3-10-2-16,-1-18 0 0,-2 6-3 16,-12-7 0-1,1-6-1-15,-14-3 0 0,3 16 1 16,-4 3 1-16,-3 6 2 15,-3 10 1-15,-4 15 5 16,-4 13 0-16,-3 18 2 16,-3 17 1-16,-4 8-1 15,-4 26 1-15,4 22-3 16,3 15 1-16,15 13-2 16,6 22 1-1,15 22-2 1,-4-35 1-16,-3-21-4 15,0-26 0-15,-8-9-7 16,-6-32 1-16,-8-15-4 16,-6-19 0-16</inkml:trace>
  <inkml:trace contextRef="#ctx0" brushRef="#br0" timeOffset="7539.3">9948 4691 39 0,'25'62'19'0,"7"-36"-17"0,-18-20 36 16,4-3-36-16,6 0 0 16,8 3-3-16,0-2 1 15,7-1-4-15,3-3 1 16,0 0-9-16,1-10 0 16</inkml:trace>
  <inkml:trace contextRef="#ctx0" brushRef="#br0" timeOffset="7714.61">10453 4775 36 0,'10'41'18'0,"5"9"-13"15,-8-37 25-15,3 9-29 16,1-10 0-16,-1-5-1 16,4-1 1-16,-3-3-3 15,0 0 1-15,-4 3-5 16,0-6 1-16,-4-18-7 15,-6-7 1-15</inkml:trace>
  <inkml:trace contextRef="#ctx0" brushRef="#br0" timeOffset="8044.77">10552 4703 33 0,'42'35'16'0,"18"-10"-11"0,-42-22 25 16,3-3-31-16,-4 3 1 15,-3-3-1-15,1 0 1 16,-1-3 0-16,0-3 1 16,-4-1 0-16,1 1 0 15,0 3 0-15,-4-3 1 16,0 0 1-16,-7 6 0 16,0 0-2-16,-4 6 1 15,4 3-2-15,-7 4 1 0,0-4-3 16,3 1 1-16,1 2-5 15,-1 4 1-15,8 6-3 16,3 0 1-16,4 6-3 16,3-12 0-16,7 6 3 15,4-16 0-15,-1-12 2 16,8-7 0-16,-7-9 1 16,-1-3 0-16</inkml:trace>
  <inkml:trace contextRef="#ctx0" brushRef="#br0" timeOffset="8329.99">11134 4744 27 0,'17'47'13'0,"4"-19"-8"15,-13-18 27-15,-1-7-31 16,0 3 1-16,0 0 0 0,0-2 1 16,-4-8-5-1,1-2 1-15,-1-10 1 0,1 4 1 16,3-4-1-16,4 1 1 15,3-1 0-15,0-6 1 16,17 6 1-16,12-3 0 16,6 10 0-16,15 3 1 15,-1 6-1-15,4 3 1 16,-7 6-2-16,-3 4 0 16,6 3-3-16,8 2 0 15,-1 1-5-15,-3-3 1 0,-10-10-9 16,-8 4 0-16</inkml:trace>
  <inkml:trace contextRef="#ctx0" brushRef="#br0" timeOffset="9024.83">7063 5541 37 0,'42'6'18'0,"25"-9"-15"15,-46 0 27-15,11-1-30 16,17 1 1-16,8-3 0 16,24-3 0-16,11-7-1 15,24 0 1-15,15 1 2 16,13-11 1-16,22 8 0 16,21-4 1-16,18-3 0 15,13 3 0-15,26-3-1 16,3-4 1-16,24 4-3 15,1 0 0-15,7 3-4 16,3 3 0-16,-11 16-3 0,-20 10 0 16,-22 2-10-16,-31-3 1 15,-43 4-2-15,-17-1 0 16</inkml:trace>
  <inkml:trace contextRef="#ctx0" brushRef="#br0" timeOffset="10553.44">20175 4534 35 0,'-17'41'17'0,"-1"12"-12"0,11-31 17 16,-11 0-22-16,-6 12 0 15,-8 4 0-15,-3 9 1 16,3-9-4-16,4-7 1 16,3-6-8-16,4-9 1 15</inkml:trace>
  <inkml:trace contextRef="#ctx0" brushRef="#br0" timeOffset="10748.56">20052 4678 48 0,'49'72'24'0,"-6"-12"-26"0,-29-41 42 0,0 6-41 15,3 3 1-15,1-6-9 16,0-6 0-16,-4-1 0 16,-4-15 0-16</inkml:trace>
  <inkml:trace contextRef="#ctx0" brushRef="#br0" timeOffset="11006.4">20433 4785 58 0,'18'12'29'0,"24"4"-32"0,-24-19 51 15,10 0-49-15,3-3 0 16,-6-1-5-16,0 1 0 16,3 3-7-16,-14 3 1 15</inkml:trace>
  <inkml:trace contextRef="#ctx0" brushRef="#br0" timeOffset="11589.87">21519 4205 39 0,'-7'37'19'0,"-14"35"-5"0,14-46 19 15,0-1-32-15,0 6 1 16,0 10 0-16,0 12 0 15,-4 4-3-15,1 2 1 16,10-6 1-16,0 1 0 16,0-14-1-16,3-2 0 15,-3-10 0-15,-3-9 0 16,-4-6-1-16,-7-10 0 0,-4-3-2 16,-7-6 1-16,1-1-2 15,-5-2 1-15,1-4-2 16,0-2 1-16,-4 8 0 15,0 1 1-15,4 6 2 16,4 3 1-16,6 10 0 16,7 9 1-16,8 0 1 15,10 6 0-15,7-6 2 16,4-6 0-16,-1 2-1 16,11 1 0-16,8-3-2 15,-1-4 1-15,0-2-7 16,1-4 1-16,2-6-9 15,1-6 0-15</inkml:trace>
  <inkml:trace contextRef="#ctx0" brushRef="#br0" timeOffset="11784.79">21766 4901 47 0,'0'53'23'0,"-7"-37"-22"0,7-13 38 16,0 3-40-16,0 1 0 15,0-1-8-15,0-6 0 16,0 0 0-16,-3-13 1 0</inkml:trace>
  <inkml:trace contextRef="#ctx0" brushRef="#br0" timeOffset="11933.82">21735 4600 30 0,'24'6'15'0,"1"25"-19"16,-14-24 16-16,3-1-25 15,3-3 0-15</inkml:trace>
  <inkml:trace contextRef="#ctx0" brushRef="#br0" timeOffset="12206.37">22017 4973 39 0,'0'13'19'0,"3"-13"-26"0,-3 0 39 16,0-16-32-16,0-6 1 15,0-3 0-15,0 3 1 16,4-3-2-16,-1 3 1 16,5 0 1-16,2 6 0 15,4 1 0-15,4 5 0 16,3 4 0-16,7 6 0 0,0 0-3 16,1 0 0-16,-1 0-5 15,-3 0 0-15,-4 3-7 16,-4-3 1-16</inkml:trace>
  <inkml:trace contextRef="#ctx0" brushRef="#br0" timeOffset="12533.39">22423 5007 46 0,'35'-6'23'0,"4"-3"-31"16,-29 3 41-16,-3-10-34 15,0 0 1-15,-7-9-1 16,0 3 1-16,-7 0-2 0,-7 0 1 16,-3 7-2-16,-1 8 0 15,0 10 0-15,-6 13 0 16,9 9 0-16,1-3 1 15,4 3 1-15,3 7 0 16,3-1 2-16,8-3 0 16,6-3-1-16,8-3 0 15,7-3-4-15,3-10 0 16,4 1-5-16,3-13 0 0</inkml:trace>
  <inkml:trace contextRef="#ctx0" brushRef="#br0" timeOffset="13031.17">22955 4879 25 0,'14'25'12'0,"4"3"-12"0,-18-15 18 0,0-4-19 16,-4-6 1-16,-3 7-1 15,-3 2 1-15,-4 1 0 16,3 2 1-16,1 4 0 15,-1 0 1-15,4 6-1 16,0-9 1-16,0 9 0 16,3-3 1-16,4 0-2 15,0-6 1-15,7-1 0 0,7-15 0 16,8-6 0-16,13 3 1 16,7-13-1-16,11-6 1 15,11-12-1-15,-1-1 0 16,-10-18-1-16,-7-10 0 15,-4-18-1-15,-6-7 0 16,-12 3 0-16,-10-6 0 16,-3-6 0-16,-4-3 0 15,-3 12 0-15,-8 3 0 16,-7 13 0-16,-6 13 0 16,-4 30 1-16,-8 20 1 15,1 28-1-15,3 25 0 0,4 18 0 16,11 26 1-16,10 25-1 15,10 16 1-15,8-10-1 16,0-3 0-16,-1-28-1 16,-3-19 0-16,-3-19-5 15,-1-10 1-15,-10-14-9 16,-7-20 0-16</inkml:trace>
  <inkml:trace contextRef="#ctx0" brushRef="#br0" timeOffset="13226.84">23121 4920 26 0,'32'34'13'0,"31"-9"2"16,-42-25 14-16,8 0-28 16,2-3 0-16,1 0 0 0,-4 3 0 15,1-3-4-15,2 3 0 16,5 0-5-16,-5-3 0 15,-2-10-3-15,-8-3 0 16</inkml:trace>
  <inkml:trace contextRef="#ctx0" brushRef="#br0" timeOffset="13394.26">23664 5011 44 0,'0'12'22'0,"0"60"-27"0,0-59 44 0,4-4-39 16,-4 1 1-16,0-7-4 15,3 0 1-15,1 0-4 16,-4-3 1-16,3-12-8 16,1-14 1-16</inkml:trace>
  <inkml:trace contextRef="#ctx0" brushRef="#br0" timeOffset="13706.51">23738 4860 22 0,'39'25'11'0,"25"-6"5"16,-43-16 12-16,7-3-26 16,-3 0 1-16,10 3 1 15,-3-9 1-15,-4 3-5 16,-3 3 0-16,-4 0 2 16,-3 0 1-16,-8-10-2 0,-3-2 1 15,-7 6-2-15,-7 3 1 16,-3 3-2-16,-5 9 0 15,5 3 0-15,-1 7 1 16,1-9-1-16,-1 2 1 16,4 4-1-16,4-4 0 15,-1 1 0-15,8-7 1 16,-4 1-1-16,10-7 0 16,8 0-2-16,6-4 0 15,1 1-4-15,3-3 0 16,1 9-5-16,-1-12 1 0</inkml:trace>
  <inkml:trace contextRef="#ctx0" brushRef="#br0" timeOffset="14051.34">24384 4791 8 0,'32'-12'4'0,"-4"21"0"16,-17-6-2-16,-4 3-3 16,3 1 0-16,1 5 6 15,-1 4 1-15,1 3-4 16,-4 9 1-16,0-12 4 15,0 2 1-15,0 1 1 16,0-3 1-16,-3 0-1 16,-1-4 0-16,4-2-2 15,7-4 1-15,1-6-4 16,6-6 1-16,0 6-2 16,4-10 1-16,-1-2-3 15,1-7 0-15,3 3-1 16,7 4 1-16,8 5-1 0,10 7 1 15,-4 7 0-15,15 5 0 16,10 4 0-16,10-13 1 16,12 6-1-16,-1 1 0 15,-3-4-3-15,-1-3 0 16,-24-3-7-16,-21 0 0 16,-28-3-7-16,-25-10 0 15</inkml:trace>
  <inkml:trace contextRef="#ctx0" brushRef="#br0" timeOffset="14832.31">19717 5459 52 0,'14'13'26'0,"25"2"-29"0,-22-12 46 0,15 4-43 16,21 5 0-16,7-2 0 15,25-7 0-15,17 0 0 16,28 6 0-16,22-6 1 16,42-3 0-16,11 0 0 15,35 0 1-15,-4 4-1 16,15-4 1-16,-8 0-1 0,18 3 1 15,-7 0-1-15,21 3 1 16,-3 0-2-16,21-2 1 16,-8 2-1-16,12 0 1 15,24-3-2-15,-14-3 1 16,3-6-1-16,-49 0 0 16,-28-1-2-16,-39 1 1 15,-25 3-14-15,-38 3 1 16,-39 6-1-16,-29-3 0 15</inkml:trace>
  <inkml:trace contextRef="#ctx0" brushRef="#br0" timeOffset="18839.45">1129 7780 54 0,'0'6'27'0,"0"9"-18"0,0-8 28 16,-7 5-37-16,3 7 1 16,-6 0 0-16,-8 6 0 15,-3 6-2-15,0 4 1 16,-7-1-1-16,-1 1 1 0,8 2-2 16,0-5 0-16,10-4 0 15,-6-6 0-15,13-6-1 16,4-7 0-16,11-3 2 15,3-6 0-15,14-3 1 16,11 0 0-16,-7 0 0 16,3 6 1-16,-10 3 0 15,-4 10 1-15,-4 3-1 16,-9 6 0-16,-8 0-1 16,-8 10 0-16,5 2-3 15,-15 1 1-15,1-4-5 16,3-2 1-16,-4-10-9 15,7-4 1-15</inkml:trace>
  <inkml:trace contextRef="#ctx0" brushRef="#br0" timeOffset="19320.68">1228 7642 62 0,'3'15'31'0,"15"39"-37"0,-11-39 57 0,-4 17-50 16,8 5 1-1,0 17 0-15,-1 5 1 0,8 7-4 16,-8 9 0-16,1-18 2 15,0-4 0-15,-4-9-2 16,3-10 0-16,-3-9-1 16,4-12 0-16,-8-4-2 15,15-12 1 1,-14-22-2 0,3 3 0-16,3 3 0 15,-3 1 1-15,4 5 1 16,-8 7 0-16,8 3 1 15,0 3 1-15,-4 3 1 16,3 9 1-16,-3-2 0 16,4 5 0-16,-8 7-1 15,8-3 1-15,-4-3-1 16,4 0 1-16,-4-4-3 16,-4 1 0-16,4-7-9 15,4-6 1-15,-1-13-4 16,8-2 1-16</inkml:trace>
  <inkml:trace contextRef="#ctx0" brushRef="#br0" timeOffset="19534.34">1718 8266 55 0,'7'43'27'0,"4"-49"-50"16,-8-9 53-16,4-4-47 15,-14-6 1-15,4-7-6 16,3-2 0-16</inkml:trace>
  <inkml:trace contextRef="#ctx0" brushRef="#br0" timeOffset="19667.27">1647 8084 37 0,'22'12'18'0,"-5"-9"-23"15,-10-6 33-15,-3-6-34 16,6-7 1-16,-2-3-14 16,-5-9 0-16</inkml:trace>
  <inkml:trace contextRef="#ctx0" brushRef="#br0" timeOffset="19996.5">2004 8206 43 0,'0'3'21'0,"0"-22"-20"0,-7 10 37 15,3-7-36-15,4-9 0 0,-7-9 1 16,4-4 0-16,-15-15-4 16,-3-4 0-16,-7-9 1 15,-4-3 1-15,14 7-3 16,-3-4 1-16,10 9-1 16,11 4 1-16,4 9 0 15,7 10 1-15,6 5 0 16,11 14 0-16,-13 12-1 15,2 6 1-15,-10 6-6 16,4 7 1-16,-1 6-9 16,-17 6 1-16</inkml:trace>
  <inkml:trace contextRef="#ctx0" brushRef="#br0" timeOffset="20176.54">1845 8049 43 0,'28'3'21'0,"15"-34"-17"0,-26 18 35 16,-6-2-39-16,3-4 0 15,14-6 0-15,4-3 0 16,-4-1-6-16,-7 7 1 16,-3 7-9-16,-11 9 1 15</inkml:trace>
  <inkml:trace contextRef="#ctx0" brushRef="#br0" timeOffset="21017.69">2205 7397 34 0,'0'16'17'0,"7"53"-9"0,-7-51 22 16,3 11-29-16,5 15 0 15,2 6 0-15,11 16 1 16,-3 12-3-16,3 0 1 15,0-5 2-15,-3-8 0 16,-8-14-4-16,1-4 1 16,0-25-6-16,-11-13 0 0,-7-12-5 15,3-10 1-15</inkml:trace>
  <inkml:trace contextRef="#ctx0" brushRef="#br0" timeOffset="21217.58">2173 7902 48 0,'21'12'24'0,"-10"-18"-21"15,-4-3 46-15,7-4-47 16,14-9 1-16,4 0 0 16,14-9 1-16,-4-4-8 15,-10 4 1-15,-4 3-12 16,-10 12 0-16,-18 16-2 15,-11 13 1-15</inkml:trace>
  <inkml:trace contextRef="#ctx0" brushRef="#br0" timeOffset="22969.76">967 11684 49 0,'3'0'24'0,"4"6"-25"16,-3-3 46-16,-4 3-43 15,-4 10 0-15,-6 9 1 16,-15 6 0-16,4 10-4 16,-7 6 0-16,-4 3 1 0,0 13 1 15,4-13-3-15,0 0 0 16,13-3-1-16,-2-6 1 15,6-6-1-15,11-4 1 16,7-12 0-16,7-7 1 16,4-5 2-16,3-7 0 0,7 0 1 15,4 0 1-15,-11 3-1 16,8 3 1-16,-12 10-2 16,-6 6 1-16,-11 15-2 15,-11 10 0-15,-6 4-6 16,-12 5 1-16,5 4-11 15,-5-16 0-15</inkml:trace>
  <inkml:trace contextRef="#ctx0" brushRef="#br0" timeOffset="23269.12">1108 11674 54 0,'0'13'27'0,"-7"65"-27"0,7-53 42 16,0 19-41-16,0 19 0 15,0 22 0-15,0 12 1 16,10 12-3-16,1 17 1 15,6-19 0-15,-9-10 1 16,2-22-5 0,1-22 1-16,-11-28-6 0,0-15 0 15,0-26-8-15,0-9 1 16</inkml:trace>
  <inkml:trace contextRef="#ctx0" brushRef="#br0" timeOffset="23476.01">970 12358 56 0,'28'3'28'0,"32"-25"-37"16,-49 13 52-16,10-4-43 16,7 4 0-16,1 2-8 15,-8 1 1-15,7 0-3 16,-7 0 0-16,-7-7-5 15,0 4 1-15</inkml:trace>
  <inkml:trace contextRef="#ctx0" brushRef="#br0" timeOffset="23735.6">1369 12515 33 0,'0'22'16'0,"0"-32"-16"0,0 1 29 15,0-4-27-15,0 1 0 16,-11-7 0-16,1 0 1 16,-1-3-4-16,-7-3 1 15,8-3 1-15,-1 0 1 16,11 2 0-16,0 1 1 0,11 7-1 16,-1 2 1-16,8 3-1 15,0 7 0-15,-4 0-2 16,-4 3 1-16,8 6-8 15,3 0 1-15,-3 0-8 16,-8 3 1-16</inkml:trace>
  <inkml:trace contextRef="#ctx0" brushRef="#br0" timeOffset="24066.12">1499 12436 41 0,'36'60'20'0,"-15"-51"-12"16,-11-12 34-16,1-3-40 16,0-7 0-16,-1-2 0 15,1 2 0-15,-1-3-4 16,-3-2 1-16,-3-8 1 0,-8-2 1 16,-6 0-4-16,-1 3 1 15,1 6-2-15,-8 3 0 16,7 10-1-16,1 9 1 15,-1 10-1-15,11 6 1 16,-7-1 2-16,7 8 0 16,0 8 2-16,7-3 0 15,-3-2 0-15,6-1 1 16,8-3 0-16,0 0 0 16,-4-3-5-16,3-10 1 15,4-5-8-15,-3-7 1 0</inkml:trace>
  <inkml:trace contextRef="#ctx0" brushRef="#br0" timeOffset="24409.24">1626 11605 49 0,'21'69'24'0,"1"38"-28"0,-12-70 43 16,8 17-39-16,10 21 1 15,0 13 0-15,-3 3 0 16,3 0-2-16,-10-13 1 16,-8-15-5-16,1-16 1 15,0-19-8-15,-11-22 0 16,0-15-2-16,-7-13 0 16</inkml:trace>
  <inkml:trace contextRef="#ctx0" brushRef="#br0" timeOffset="24609.89">1665 12198 31 0,'0'22'15'0,"4"-25"-10"16,-4 3 28-16,10 0-31 16,8-3 0-16,3 3 1 15,18-10 1-15,0-2-4 16,-1 2 0-16,1 1-2 15,-3 3 1-15,-8 2-10 16,0-2 0-16</inkml:trace>
  <inkml:trace contextRef="#ctx0" brushRef="#br0" timeOffset="24876.69">2103 12167 38 0,'14'0'19'0,"-14"-10"-18"0,0 10 26 16,0 0-25-16,-4 0 0 16,4 0 1-16,-10 6 1 15,3 4-5-15,-4 2 0 16,-7 7 3-16,4 9 0 16,4 4-2-16,-1-4 1 15,4 3-1-15,7 4 0 0,0-7-1 16,11-3 0-16,-1-12-2 15,11-7 1-15,8-12-4 16,-8-4 0-16,7-18-6 16,0-13 0-16</inkml:trace>
  <inkml:trace contextRef="#ctx0" brushRef="#br0" timeOffset="25237.79">2187 11696 37 0,'25'91'18'0,"-4"19"-16"15,-17-73 29-15,3 11-29 16,3 2 1-16,-3 0 1 16,-3-6 0-16,-4-10-5 15,0-6 0-15,0-9 3 16,0-6 0-16,0-13-2 0,0-6 1 15,0-13-1-15,0 0 0 16,7-3 0-16,-4 3 1 16,15 3-1-16,3 7 1 15,7 6 0-15,4 6 0 16,7 3 1-16,0 7 0 16,3 3 0-16,15-4 1 15,-8-2-1-15,-3-1 0 0,3 0-2 16,-3-2 1-16,-14-1-8 15,-4-3 0-15,-17 0-9 16,-1-6 1-16</inkml:trace>
  <inkml:trace contextRef="#ctx0" brushRef="#br0" timeOffset="27580.71">621 16312 35 0,'-7'0'17'0,"14"3"-8"0,-7-3 18 16,0 3-22-16,10 0 0 15,-10 7 1-15,8 2 1 16,-5 7-9-16,4 9 0 16,-3 4 5-16,3 15 1 0,3 9-4 15,8 16 1-15,-4 1-1 16,4 8 0-16,3-12-2 16,-11-9 0-16,1-16-7 15,-4-16 1-15,-7-25-6 16,-7-16 0-16</inkml:trace>
  <inkml:trace contextRef="#ctx0" brushRef="#br0" timeOffset="28345.3">494 16205 44 0,'25'26'22'0,"-1"-8"-19"16,-17-15 36-16,-3 1-37 0,3-4 0 15,4 0 4-15,6-7 0 16,-3 1-7-16,14-6 1 16,1-7 4-16,2-3 0 15,-2 0-2-15,-8 9 1 16,0 1-2-16,0-1 1 15,-3 7-1-15,-1 0 0 32,-6 28-2-32,0 12 0 0,-11 7-2 15,-11 6 1-15,0 6-3 16,4 4 1-16,-14 5-2 16,4-15 1-16,-5-6 0 15,8-6 1-15,-3-7 0 16,10-9 1-16,3-7 0 15,4-6 0-15,0-2 1 16,11 2 1-16,6-3 1 16,-3 0 0-16,4-3 2 15,-7 3 0-15,6 4 1 16,-3 2 0-16,-3 4-1 16,0 8 1-16,6 1-1 15,-6 4 0-15,6-5 0 16,12 1 0-16,-8 0 0 15,0-3 0-15,7-3 0 16,-3-4 0-16,3-8-1 0,-10-4 1 16,3 0 0-16,-3-7 0 15,-8-5-2-15,1-4 0 16,-8-6 0-16,-3 0 0 16,0-3-2-16,-3 6 0 15,3 4-4-15,0 2 1 16,-7 0-2-16,3 1 1 15,-3 12-1-15,-3 12 1 16,6 4 2-16,-3 9 1 16,0 0 5-16,7-6 0 15,0 6 1-15,14 0 1 0,0 0 0 16,4 0 0 0,3-6-3-16,7-9 1 0,4-7-3 15,-4-9 0-15,4-4-11 16,-4-9 0-16,-7-6-1 15,-10-3 0-15</inkml:trace>
  <inkml:trace contextRef="#ctx0" brushRef="#br0" timeOffset="28661.07">1418 16786 41 0,'-3'25'20'0,"6"-22"-23"15,-3-3 39-15,0-6-32 16,-3-10 0-16,-11-9 0 16,-8-7 1-16,-2-12-7 0,-12-21 0 15,5-7 4-15,-8-26 0 16,-11-15-5-16,8-3 1 16,3 3 0-1,8 7 0-15,13 12 2 0,7 15 0 16,11 14 2-16,11 21 0 15,0 22 2-15,10 22 0 16,7 12-1-16,0 23 1 16,0 12-6-16,-6 12 0 15,-1 7-8-15,-18 13 1 16,-3-4-7-16,-3 3 1 0</inkml:trace>
  <inkml:trace contextRef="#ctx0" brushRef="#br0" timeOffset="28797.64">1199 16688 30 0,'11'-6'15'0,"35"-13"-8"0,-36 13 19 0,1-3-26 16,3-1 0-16,4-6-1 15,-8 1 1-15,1-4-2 16,-4 3 0-16,4-6-8 16,-4-6 1-16</inkml:trace>
  <inkml:trace contextRef="#ctx0" brushRef="#br0" timeOffset="29140.16">1358 15688 57 0,'18'56'28'0,"-15"39"-31"0,4-67 53 15,4 19-49-15,-7 19 0 0,3 9 0 16,10 19 0-16,4 6-2 15,8 4 0-15,-8-4 0 16,7-15 0-16,-14-16-7 16,4-19 1-16,3-16-10 15,-3-27 1-15</inkml:trace>
  <inkml:trace contextRef="#ctx0" brushRef="#br0" timeOffset="29530.02">1736 16582 47 0,'0'25'23'0,"10"-22"-18"15,1-3 33-15,-1-6-36 0,8-4 1 16,3-2 0-16,-10-4 0 15,6 0-5-15,-6-2 0 16,-7-8 2-16,3-2 1 16,-7-3-4-16,-11 3 0 15,4 6-2-15,3 0 0 16,-6 9-2-16,-1 4 1 0,4 9 0 16,-3 9 1-1,10 10 2-15,-7 12 1 0,14 1 2 16,-4 9 1-16,11-7 1 15,-3 1 1-15,10-1 0 16,0-3 0-16,7-6-3 16,-6-6 0-16,9-9-5 15,8-7 0-15,-7-9-7 16,3-10 1-16</inkml:trace>
  <inkml:trace contextRef="#ctx0" brushRef="#br0" timeOffset="30055.76">2244 16312 28 0,'0'0'14'0,"-7"3"-16"15,3 0 20-15,-3 10-18 16,-7 3 0-16,3-1-1 0,-6 4 0 16,-4 3 1-1,3 3 1-15,7 0-1 0,-6 10 0 16,13-1 1-16,-3 1 0 15,7 2 2-15,7 1 1 79,7-7-1-79,4 1 1 0,0-14-1 0,3-5 0 0,0-10-1 0,-3-12 0 0,6-7-3 0,1-9 1 0,7-10-1 0,-4-12 1 0,11-12-3 15,-8-1 0-15,-2-6 0 16,-15-3 1-16,-7 0 0 15,-7-9 0-15,0 3 1 16,-7-7 0-16,3 10 2 16,4 0 1-16,-7 3-1 15,-3 6 1-15,-1 19-1 16,0 7 1-16,-10 15 0 16,11 16 1-16,-8 18 0 15,-3 13 1 1,21 94 1-1,0 4 1-15,10-4-1 16,5 3 1-16,2-18-3 16,1-26 1-16,-8-12-4 15,1-16 1-15,0-25-6 16,-11-19 1-16,0-9-10 16,-11-6 1-16,0-19-2 0,-10-4 1 15</inkml:trace>
  <inkml:trace contextRef="#ctx0" brushRef="#br0" timeOffset="30249.86">2261 16234 37 0,'14'18'18'0,"4"14"-14"0,-7-26 35 15,-8-3-34-15,11 4 0 16,-3 2 2-16,-1 0 0 16,1 1-9-16,10-4 0 15,7 0 5-15,-6-6 1 0,-5 0-7 16,4 0 1-16,1-3-7 15,-1-3 1-15,-4 0-4 16,1-1 0-16,-7 1-4 16,-1 3 1-16</inkml:trace>
  <inkml:trace contextRef="#ctx0" brushRef="#br0" timeOffset="30400.84">2642 16403 44 0,'11'38'22'0,"10"-7"-24"15,-14-25 43-15,4-3-42 16,-1 1 1-16,-3-1-3 16,-3-6 0-16,-4-4-1 15,0-5 0-15,0-1-9 16,-11-6 0-16</inkml:trace>
  <inkml:trace contextRef="#ctx0" brushRef="#br0" timeOffset="30897">2642 16265 25 0,'11'9'12'0,"21"-2"-7"0,-22-7 13 16,8 0-15-16,-8 0 0 15,8-3 2-15,3-1 1 16,-3-2-7-16,3 0 1 16,0-4 4-16,-3 1 1 15,3 0-1-15,0 2 0 0,-3 1 0 16,-8 0 0-16,1 3-2 15,0 0 0-15,-11 3-1 16,0 3 0-16,0 3-2 16,0 3 0-16,0 7-1 15,0-3 0-15,7 5 0 16,3 1 0-16,1 0 0 16,-1 0 0-16,1-3 1 15,7-1 1-15,-8-2 0 16,4-1 0-16,-3-5 0 15,-4-7 0-15,11-4-2 16,-8-5 1-16,4-4-4 16,4 1 1-16,-7 3-1 15,6-1 1-15,-3 7 0 16,4 3 1-16,0 3 2 16,6 0 0-16,1 4 4 15,0 2 1-15,-1-3-1 16,8 0 1-16,-4 1-1 0,4-1 0 15,-4 7-2-15,-3-7 1 16,0 3-3-16,-4-2 1 16,-7-11-2-16,0-5 1 15,0-7-10-15,4-12 1 16</inkml:trace>
  <inkml:trace contextRef="#ctx0" brushRef="#br0" timeOffset="31212.34">3817 15889 25 0,'42'9'12'0,"-13"13"-3"16,-22-19 12-16,-4 3-17 15,-3 4 0-15,-10 2 0 16,-8 4 0-16,-7-3-6 16,-10 5 0-16,3 1 4 15,4-3 1-15,3 0-2 16,8 2 1-16,-1 8 1 15,15-1 1-15,3 0 0 16,10 3 1-16,11-3 0 16,11 3 0-16,3 0 0 15,1-2 0-15,-1-1-2 16,-3-3 0-16,-11 0-2 16,-11-1 0-16,-10 8-3 15,-10-4 1-15,-22 3-6 16,-24 7 1-16,3-1-10 15,-28-6 0-15</inkml:trace>
  <inkml:trace contextRef="#ctx0" brushRef="#br1" timeOffset="37005.37">12591 4374 39 0,'0'-6'19'0,"3"43"-11"16,-3-33 20-16,4-4-27 0,-4 0 1 15,0 0 1-15,0 0 0 16,0 0-4-16,0 0 1 15,0 0-1-15,3 9 1 16,-3-9-7-16,7 0 1 16,-3-9-7-16,-1-7 0 15</inkml:trace>
  <inkml:trace contextRef="#ctx0" brushRef="#br1" timeOffset="37324.31">12961 4283 53 0,'0'6'26'0,"4"-6"-30"16,-4 0 49-16,0 0-45 15,0 0 1-15,0 0-1 16,0 0 1-16,0 0-4 16,0 0 1-16,0 0-6 15,0 0 0-15,0-9-7 0,-7 0 0 16</inkml:trace>
  <inkml:trace contextRef="#ctx0" brushRef="#br1" timeOffset="37893.08">12594 4722 30 0,'11'31'15'0,"17"-9"-10"0,-21-18 17 16,4 2-22-16,-1-3 0 16,4 3 4-16,0 4 1 15,4-4-3-15,0-3 0 16,6-3 3-16,5-6 0 15,2-4 0-15,5-12 0 16,-8-15-5-16,-3 5 0 0,-1-5-10 16,-6-13 0-16,-11 6-4 15,4 3 1-15</inkml:trace>
  <inkml:trace contextRef="#ctx0" brushRef="#br1" timeOffset="38478.51">13328 4208 37 0,'11'-41'18'0,"-19"-9"-16"0,5 31 32 0,-8 3-33 16,-10-6 1-16,-11-3 0 16,-17 0 0-16,0 3-3 15,-11 7 0-15,-11 15 1 16,-6 3 1-16,-5 9-3 16,5 10 0-16,-1 13-1 15,8-1 0-15,-1-2-4 16,4-1 1-16,7 7-4 15,4-7 0-15,10 10 0 16,10 0 0-16</inkml:trace>
  <inkml:trace contextRef="#ctx0" brushRef="#br1" timeOffset="38687.31">12287 4829 24 0,'57'94'12'0,"20"-38"-13"0,-48-49 23 16,13 2-19-16,14-3 0 15,11 0 3-15,7-6 1 16,-7-6-7-16,-3 0 0 0,-4 6 6 15,3-13 1 1,-6-15-2-16,-4-6 0 0,0-13-2 16,0-16 1-1,-8 0-3-15,-6-3 1 0,-10 1-3 16,-15 17 0-16,-11-8-6 16,-13-7 1-16,-15-12-8 15,-7-6 1-15</inkml:trace>
  <inkml:trace contextRef="#ctx0" brushRef="#br1" timeOffset="43252.03">1386 4716 40 0,'0'6'20'0,"0"16"-11"0,0-16 21 16,-7 7-27-16,4 9 1 16,3 6 1-16,-7 7 0 15,-4 12-7-15,-6 6 1 16,2 19 4-16,5 6 0 16,-8 10-2-16,8-6 0 15,-1 12-2-15,0-16 1 16,1-6-3-16,-1-6 0 15,-3-12-3-15,4-7 0 0,-1-19-7 16,0-6 1-16,1-22-2 16,-1-7 0-16</inkml:trace>
  <inkml:trace contextRef="#ctx0" brushRef="#br1" timeOffset="43573.46">942 4957 47 0,'7'-12'23'0,"4"2"-26"16,-11 10 48-16,7 0-45 15,3 10 1-15,1-7 0 0,-1 3 1 16,12 4-2-16,-1 5 0 16,7 13 1-16,0 1 0 15,-3 8-1-15,3-2 1 16,0-1-5-16,-7 1 1 16,-3-10-8-16,-4-6 1 31</inkml:trace>
  <inkml:trace contextRef="#ctx0" brushRef="#br1" timeOffset="43900.41">1510 5020 51 0,'-4'16'25'0,"22"-16"-19"16,-14-3 33-16,6-1-37 15,1-2 0-15,-1 0 2 16,8-4 1-16,3 4-6 15,7-3 0-15,1-1 2 0,-5-2 0 16,4-1-5-16,-10 4 0 16,3 6-11-16,-10 3 1 15,-11 0-3-15,0 0 0 16</inkml:trace>
  <inkml:trace contextRef="#ctx0" brushRef="#br1" timeOffset="44077.31">1595 5277 45 0,'21'3'22'0,"10"-9"-20"0,-20 0 41 0,7-10-43 16,13-6 1-16,-2 3-1 16,-1-3 1-16,-3 0-7 15,3 0 1-15,-11 1-9 16,-6 2 0-16</inkml:trace>
  <inkml:trace contextRef="#ctx0" brushRef="#br1" timeOffset="44676.78">2434 5425 44 0,'18'34'22'0,"-15"-18"-14"0,4-13 32 0,-7-3-39 16,0-6 0-16,-7-16 3 16,4-7 0-16,-8-14-5 15,-6-8 1 1,-43-77 2 0,0-1 0-16,3 4-1 15,11 9 1-15,0 3-2 16,8 16 0-16,17 12 0 15,-1 7 1 1,40 9 0 0,3 25 0-16,4 12-1 15,0 14 0-15,-1 11-3 0,1 10 1 16,0 19-6-16,-8-3 0 16,1 16-9-16,-18 9 0 15</inkml:trace>
  <inkml:trace contextRef="#ctx0" brushRef="#br1" timeOffset="44875.92">1986 5039 48 0,'11'22'24'0,"-4"-32"-17"16,3 7 38-16,1 0-44 15,10-3 0-15,7-4 1 16,1 1 0-16,2-4-4 15,8-2 1-15,0-4-4 16,10 0 1-16,-6-6-12 16,-5 0 1-16</inkml:trace>
  <inkml:trace contextRef="#ctx0" brushRef="#br1" timeOffset="45206.57">2621 4659 52 0,'4'10'26'0,"3"9"-25"0,-7-10 38 16,-7 7-39-16,3-7 1 15,4 16 0-15,-7 16 1 32,4 25-2-32,3 0 0 0,3-7 1 15,4 1 0-15,4-4-1 16,3-9 0-16,11-12-5 16,6-10 1-16,-10-9-5 15,8-13 0-15,-1-13-7 16,-7-5 1-16</inkml:trace>
  <inkml:trace contextRef="#ctx0" brushRef="#br1" timeOffset="45457.32">3069 4747 47 0,'-7'13'23'0,"14"-7"-23"16,-7 3 41-16,-7 1-40 16,4 2 0-16,-8 10 0 15,-7 16 1-15,8-4-2 0,-11 4 0 16,3 3 1-16,-3-4 0 16,3-2-2-16,8 6 1 15,-1-10-6-15,0-6 0 16,4-9-9-16,4-13 0 15</inkml:trace>
  <inkml:trace contextRef="#ctx0" brushRef="#br1" timeOffset="45686.61">2879 4860 38 0,'35'41'19'0,"11"22"-14"16,-36-54 25-16,5 4-30 16,2 2 0-16,1 1 0 15,-8 0 0-15,1-4-2 16,7 4 1-16,3-7-6 16,0-6 1-16,-3-12-6 15,-8-7 1-15</inkml:trace>
  <inkml:trace contextRef="#ctx0" brushRef="#br1" timeOffset="45956.49">3101 4619 54 0,'32'40'27'0,"45"-18"-28"0,-56-12 53 15,1-1-51-15,2 4 1 16,-3-1-1-16,4 13 0 0,0 16-3 16,-15 9 0-16,-6 13-4 15,-8 15 1-15,-24-9-12 16,-4 4 0-16</inkml:trace>
  <inkml:trace contextRef="#ctx0" brushRef="#br1" timeOffset="47290.71">850 3944 39 0,'11'29'19'0,"-11"5"-14"15,7-31 23-15,-4 7-27 16,4 9 1-16,-3 2 1 15,3 8 1-15,-3 5-5 16,-4-6 1-16,0 7 1 16,0-1 1-16,0-5-4 15,0-11 0-15,0-5-9 16,7-4 0-16,-14-12-3 16,-4-6 1-16</inkml:trace>
  <inkml:trace contextRef="#ctx0" brushRef="#br1" timeOffset="47844.67">769 3872 43 0,'11'-3'21'0,"-8"13"-18"0,-3-10 41 0,7 0-42 15,-7 0 1-15,11-4 1 16,-1 4 1-16,1-6-6 16,0-6 0-16,3 2 4 15,0-9 1-15,3 1-2 16,15 2 0-16,-11-3-1 15,8 0 1-15,-12 10-2 16,4 3 0-16,-10 9-1 16,0 12 1-16,-1 4-2 15,-10 0 0-15,0 0-2 16,0 3 1-16,-10-3-2 16,10-1 1-16,-4-2-1 0,-3 3 1 15,7-10 0-15,7 4 0 31,7-1 4-31,4 1 0 16,3-4 3-16,-10 1 0 16,6-1 1-16,-6 1 0 15,-1 2-1-15,1-2 1 16,-1 12-2-16,-10 3 0 16,0 3-2-16,0 6 0 15,-10-2-3-15,-1 5 1 16,-6-15-7-16,3 3 0 15,-11-3-7-15,0-3 1 0</inkml:trace>
  <inkml:trace contextRef="#ctx0" brushRef="#br1" timeOffset="48358.74">1418 4060 41 0,'-10'29'20'0,"-1"-10"-18"16,11-16 32-16,-7 0-34 0,-4 6 0 15,8 1 2-15,-4-1 0 16,-4-3-2-16,1 1 0 16,3 2 0-16,3-6 0 15,-7-3 0-15,11 0 0 16,-7-9-1-16,14 2 0 16,-3-2 0-16,7 0 0 15,6-10 0-15,-6 6 1 0,-1 1-1 16,1-7 0-16,-4 6-1 15,4 4 1-15,-4 3 0 16,-7 6 0-16,0 0 0 16,3 3 1-16,-3 9 0 15,7 10 1-15,4 3 0 16,-8-3 1-16,4 0-1 16,4 3 0-16,-7-3-3 15,3-12 0-15,3-1-9 16,-3-9 0-16,-7-9-1 15,4-7 0-15</inkml:trace>
  <inkml:trace contextRef="#ctx0" brushRef="#br1" timeOffset="48657.57">1630 3882 39 0,'14'9'19'0,"-21"-6"-15"0,7 4 38 15,0-4-41-15,-7 6 1 16,3 0-1-16,-6 4 1 16,-1 0-3-16,1-4 1 15,3 0 1-15,3 1 0 16,-3-4-2-16,7 0 0 16,0-3 1-16,11 1 0 15,-1 2 0-15,8 0 0 16,-8-3 0-16,1 4 1 0,-1 2 0 15,-2-3 0-15,-5 7 0 16,-3 6 0-16,-3 6-2 16,-5 0 0-16,-2 3-5 15,-1-3 1-15,1-3-10 16,-1-16 1-16</inkml:trace>
  <inkml:trace contextRef="#ctx0" brushRef="#br1" timeOffset="48927.62">1884 3847 44 0,'0'13'22'0,"0"-4"-12"15,10-3 33-15,-10 10-41 0,4-3 1 16,3 5 1-16,4-2 0 16,-4 0-7-16,3-7 1 15,-6 1-2-15,3-10 0 16,-7-10-12-16,0-12 1 16,-11 0-2-16,-6-3 1 15</inkml:trace>
  <inkml:trace contextRef="#ctx0" brushRef="#br1" timeOffset="49092.52">1824 3716 42 0,'0'6'21'0,"3"-6"-25"16,-3 0 42-16,7 0-38 15,4 0 0-15,-7 0-6 16,10 0 0-16,-4-10-3 15,-6 7 0-15</inkml:trace>
  <inkml:trace contextRef="#ctx0" brushRef="#br1" timeOffset="49437.95">2314 3706 49 0,'0'6'24'0,"0"-2"-22"0,0-4 39 31,-7 9-41-31,-3 0 1 15,6 10-1-15,-7 3 0 0,11 0 0 16,0 3 1-16,4 3 0 16,7 1 0-16,6-7-1 15,1-7 1-15,3-5-1 16,7-10 0-16,4-7-4 16,-4-2 0-1,-14 3-11-15,4-7 0 0</inkml:trace>
  <inkml:trace contextRef="#ctx0" brushRef="#br1" timeOffset="57499.53">7818 8240 39 0,'3'19'19'0,"-6"-16"-11"0,3-12 19 15,0-13-23-15,0-16 1 16,-4-9 3-16,1-12 0 15,-8-20-10-15,0 4 0 16,-13-9 5-16,2-14 1 16,1-8-5-16,0 5 1 15,4 1-4-15,2 0 1 16,12 9 0-16,3 6 1 0,14 10 3 16,0 28 0-16,7 9 3 15,7 4 1-15,1 9 0 16,-1 15 0-16,0 20-4 15,-3 11 1-15,-4 17-9 16,-3 0 0-16,-1 12-11 16,-17 10 0-16</inkml:trace>
  <inkml:trace contextRef="#ctx0" brushRef="#br1" timeOffset="57711.49">7472 7918 47 0,'3'15'23'0,"19"-24"-13"16,-8 3 34-16,10-4-39 0,12 1 0 15,2-4 1-15,12-3 1 16,3-2-10-16,0-1 1 16,-4 3 2-16,-3 0 1 15,-14 4-9-15,3 6 0 16,-3 3-11-16,-11-4 1 15</inkml:trace>
  <inkml:trace contextRef="#ctx0" brushRef="#br1" timeOffset="57980.96">8220 7732 56 0,'7'16'28'0,"-14"-6"-32"15,3-7 45-15,1-6-41 16,-4-4 1-16,0 10 1 16,-11 7 1-16,4 12-3 15,3 9 0-15,-3 7 2 16,4 9 0-16,6 0-1 16,4 0 1-16,4-3-3 15,13-3 0-15,1-13-4 16,3-13 0-16,4-8-9 15,3-7 1-15,0-25-4 16,0-7 0-16</inkml:trace>
  <inkml:trace contextRef="#ctx0" brushRef="#br1" timeOffset="58192.99">8438 7761 39 0,'8'0'19'0,"-8"40"-12"0,-4-27 33 15,-3 6-38-15,-7 6 0 16,-11-6 1-16,4 6 0 16,3 0-4-16,-6 6 0 15,2 10 3-15,8-10 0 16,4 4-4-16,3-7 0 16,3-6-9-16,4-16 1 0,4-15-5 15,-1-16 1-15</inkml:trace>
  <inkml:trace contextRef="#ctx0" brushRef="#br1" timeOffset="58384.92">8311 7858 42 0,'50'63'21'0,"17"-26"-16"16,-49-21 37-16,3 3-40 15,-4 3 0-15,1 3 0 16,-4-6 0-16,0-1-4 15,0-5 0-15,0 0-3 16,1-10 1-16,-1-3-10 16,-7-19 1-16,3-13-2 15,-3-5 1-15</inkml:trace>
  <inkml:trace contextRef="#ctx0" brushRef="#br1" timeOffset="58599.03">8696 7711 56 0,'25'65'28'0,"28"-49"-37"0,-39 0 60 16,3 12-51-16,-6-3 0 0,0 13-1 15,-4 6 1-15,-7 6-4 16,-7 3 1-16,-4-9-13 15,-7-3 1-15</inkml:trace>
  <inkml:trace contextRef="#ctx0" brushRef="#br1" timeOffset="59017.93">9289 7946 46 0,'24'3'23'0,"5"-13"-18"0,-15 10 31 0,7-3-33 15,14 6 0-15,7-3-1 16,-3-3 1-16,0-3-10 16,-11 0 0-16,-3-7-7 15,-7 1 1-15</inkml:trace>
  <inkml:trace contextRef="#ctx0" brushRef="#br1" timeOffset="59228.9">9331 7714 46 0,'4'37'23'0,"13"70"-17"16,-10-85 33-16,7 12-38 15,0 7 0-15,4 6 1 16,3 10 0-16,-3-13-6 0,-4-10 0 15,0-6-10-15,-3-21 0 16</inkml:trace>
  <inkml:trace contextRef="#ctx0" brushRef="#br1" timeOffset="59540.67">10114 7309 49 0,'-10'75'24'0,"3"101"-21"16,10-138 35-16,4 21-38 16,0 7 0-16,0 9-1 15,4-12 0-15,-1-6-4 16,1-20 1-16,0-18-11 16,3-19 1-16</inkml:trace>
  <inkml:trace contextRef="#ctx0" brushRef="#br1" timeOffset="59828.07">10375 7375 53 0,'11'47'26'0,"-15"38"-28"0,4-63 43 16,-7 6-41-16,-7 3 0 15,-7-3 0-15,-4 4 0 16,8-16 0-16,2-1 0 15,1 1 0-15,0 0 0 0,0-4 1 16,4 1 0-16,6 5 1 16,4 1 1-16,0 3 1 15,14 3 1-15,14 0 0 16,11-3 0-16,7 3-2 16,3 7 0-16,8 5-6 15,-8 1 0-15,-6 3-17 16,-19-13 1-16</inkml:trace>
  <inkml:trace contextRef="#ctx0" brushRef="#br1" timeOffset="63954.95">12347 6456 24 0,'4'0'12'0,"-1"-6"2"16,-3 6 12-16,0 0-22 16,0 0 0-16,4 0 3 15,3 6 0-15,-4 4-8 0,4-1 0 16,1 10 5-16,2 12 1 16,4 1-2-16,4 8 0 15,-1 7-2-15,1 7 1 16,0-4-1-16,-4-3 1 15,0-6-1-15,4-4 1 16,-8-8 0-16,4-14 0 16,0-12 0-16,1-15 0 15,-1-7 0-15,0-19 0 16,3-9-2-16,5 0 1 16,6-3-3-16,4 3 0 0,3 6-7 15,0 7 1-15,-3 9-9 16,-11 3 1-16</inkml:trace>
  <inkml:trace contextRef="#ctx0" brushRef="#br1" timeOffset="64225.59">12855 6911 47 0,'7'16'23'0,"-3"15"-17"16,-1-28 36-16,1 3-42 0,-1 1 1 15,1-4-3-15,-1 0 1 16,1-6-5-16,3-10 0 15,0-9-9-15,-7-3 1 16</inkml:trace>
  <inkml:trace contextRef="#ctx0" brushRef="#br1" timeOffset="64647.2">13342 6469 56 0,'11'6'28'0,"-8"3"-31"16,-3-2 49-16,-3 5-46 15,-4 4 0-15,-4 3 0 16,-3 9 0-16,0-12-1 15,0-10 1-15,0 3-1 16,-1 4 0-16,5-1 0 16,-1 1 0-16,8 0 0 15,-1-4 0-15,8 0 0 16,6 1 0-16,8-1 2 16,7-3 0-16,6 1 1 0,1 2 0 15,-4 0-1-15,-6 4 1 16,-5 9-1-16,-10-3 1 15,-10 12-4-15,-15 7 1 16,-3 3-4-16,-4-7 0 16,-3-6-5-16,3-9 0 15,4-6-6-15,4-10 0 16</inkml:trace>
  <inkml:trace contextRef="#ctx0" brushRef="#br1" timeOffset="65037.25">13554 6419 36 0,'21'12'18'0,"-14"7"-9"0,-4-10 28 0,1 4-34 15,0 9 1-15,-1 6 1 16,-3 0 1-16,4 7-8 15,-4 9 1-15,0-7 4 16,0 7 0-16,0-3-2 16,0-7 0-16,0-5-1 15,0-4 1-15,3-6-2 16,1-16 0-16,3-3-1 16,0-10 0-16,0 1-1 0,0 3 0 15,3-1 1-15,1 1 1 16,7 3-1-16,-1 3 1 15,1 3 1-15,3-3 0 16,0 10 0-16,0 8 1 16,-3 7-3-16,0 1 1 15,-1-1-4-15,-3-3 1 16,1-4-9-16,-5-8 0 16</inkml:trace>
  <inkml:trace contextRef="#ctx0" brushRef="#br1" timeOffset="65232.32">14101 6839 56 0,'7'44'28'16,"-7"-4"-35"-16,0-33 49 0,0-7-48 15,0 3 1-15,-4-9-25 16,-10-10 1-16</inkml:trace>
  <inkml:trace contextRef="#ctx1" brushRef="#br1">7715 6224 0,'0'0'0,"0"0"16,0 0-16,0 0 15,0 0 17</inkml:trace>
  <inkml:trace contextRef="#ctx0" brushRef="#br1" timeOffset="66253.2">12400 7337 42 0,'7'29'21'0,"7"8"-11"0,-10-24 21 16,-4 9-29-16,0 12 1 16,0 4 1-16,3 12 0 15,-3 6-6-15,0 13 1 16,0 4 3-16,-3-4 0 15,3-7-6-15,0-12 1 0,0-12-10 16,7-10 0 0,0-18-2-16,7-20 1 0</inkml:trace>
  <inkml:trace contextRef="#ctx0" brushRef="#br1" timeOffset="66643">12559 7638 44 0,'7'35'22'0,"-4"-1"-23"16,-3-30 43-16,-3 2-41 16,-1 3 0-16,-3 7 1 15,0 0 1-15,0-1-3 0,-3 1 0 16,3-4 1-1,0 1 1-15,0-4-2 0,-1-2 0 16,5-4-1-16,-1 0 1 16,1 0-1-16,-1 0 0 15,4 0 1-15,7 1 0 16,0 2 0-16,8 0 0 16,2 3 0-16,4 1 1 15,-3 6-1-15,0-1 1 16,-1 7-1-16,-3 3 0 15,1 3-1-15,-1-2 1 16,-4 2-3-16,1-6 0 16,-1-7-7-16,1-5 1 0,0-7-5 15,-4-12 0-15</inkml:trace>
  <inkml:trace contextRef="#ctx0" brushRef="#br1" timeOffset="67123.86">12905 7651 36 0,'0'19'18'0,"17"0"-12"0,-10-16 29 16,0-6-31-16,4 6 0 16,0-3 1-16,3 6 0 15,7 0-7-15,4-3 1 0,-1 7 4 16,1-10 1-16,-7 6-2 16,-8 13 0-16,-3 3-2 15,-7 6 1-15,-7 0-1 16,-3-3 0-16,-5 7-4 15,-2-4 1-15,3 0-6 16,3-6 0-16,1-12-6 16,-5-4 0-16</inkml:trace>
  <inkml:trace contextRef="#ctx0" brushRef="#br1" timeOffset="67574.67">13518 7745 33 0,'8'-28'16'0,"-8"65"-6"0,0-37 22 15,0-9-29-15,3 0 0 16,-3-4 2-16,0 1 0 16,0-4-7-16,-3 3 0 0,-8 4 4 15,-7 6 0-15,-6 6-4 16,-1 13 1-16,0-10-3 16,-3 13 1-16,7 12-2 15,7 10 1-15,3 0 0 16,8 6 1-16,6 0 1 15,8-7 1-15,6-5 1 16,12-16 1-16,2-13 1 16,1-12 1-16,3-7 1 15,-3-6 1-15,-4-9 0 16,-3-6 1-16,-11 2-2 16,-7-8 0-16,-7-11-8 15,-7 1 0-15,-11-9-10 16,-10 5 0-16</inkml:trace>
  <inkml:trace contextRef="#ctx0" brushRef="#br1" timeOffset="68159.2">14538 7965 36 0,'-7'12'18'0,"14"35"-13"0,0-44 22 16,0 10-24-16,4-7 0 15,-1-3 5-15,1 0 0 16,3-6-8-16,4-3 0 15,3-10 5-15,0-3 1 16,0 7-3-16,-3-4 1 16,-1-3-7-16,-3-3 1 15,-3-3-11-15,0-3 1 0,-8 0-4 16,4 9 0-16</inkml:trace>
  <inkml:trace contextRef="#ctx0" brushRef="#br1" timeOffset="68610">14965 8077 45 0,'3'60'22'0,"4"3"-22"16,-3-48 41-16,-1 7-40 16,-3-9 1-16,4-1-1 15,-4 1 1-15,0-4-3 0,0-2 1 16,0-7 1-16,-4 0 0 16,4-13-2-16,-3-12 1 15,-1-9-1-15,1-13 0 16,-4-1-3-16,0-5 1 15,3-6-3-15,8 2 1 16,6 20 0-16,4-1 0 16,11 0 1-16,3 7 1 15,1 9 3-15,-1 16 1 16,-7-1 4-16,-3 4 0 16,-4 10 0-16,-4 2 1 0,-3 7-2 15,-3 6 1-15,-4 3-6 16,-4-3 1-16,-6 0-8 15,-8-4 0-15,-10-2-6 16,0-7 0-16</inkml:trace>
  <inkml:trace contextRef="#ctx0" brushRef="#br1" timeOffset="69376.25">12418 8777 48 0,'7'37'24'0,"7"-2"-14"0,-14-26 24 16,3 10-33-16,1 9 0 15,0 10 0-15,-8 3 0 16,4 6-2-16,-4 0 0 0,1-10-2 15,3-8 0-15,3-7-7 16,5-13 0-16,2-12-5 16,4-16 1-16</inkml:trace>
  <inkml:trace contextRef="#ctx0" brushRef="#br1" timeOffset="69692.32">12654 8711 41 0,'7'19'20'0,"-14"47"-19"16,4-57 35-16,-4 10-35 16,-11 6 1-16,-3 0-1 0,-4 3 1 15,-3-3-4-15,3 0 1 16,0-3 1-16,4-3 0 16,0-6-2-16,3-7 1 15,4 3-1-15,4-2 0 16,-1-4 2-16,11-3 0 15,11 0 1-15,6 3 0 16,8 0 1-16,3 3 0 16,4 7 0-16,-4 6 1 15,-3 3-2-15,0 6 0 16,-4 0-4-16,-3-3 1 16,-4-3-10-16,-4-6 0 15,1-16-2-15,-1-3 1 0</inkml:trace>
  <inkml:trace contextRef="#ctx0" brushRef="#br1" timeOffset="70080.14">12979 8748 44 0,'0'19'22'0,"3"16"-21"0,-3-23 44 16,0-5-44-16,0 2 0 16,-3 4 1-1,-4 2 0-15,-4 4-3 0,0 0 1 16,-3 3 1-16,4 0 1 15,-4-3-2-15,7-4 1 16,0-2-1-16,3-1 1 16,8-2-1-16,6-1 0 15,8 1 0-15,-4 2 1 16,-4 4-1-16,5 9 1 16,-1 0-2-16,3-3 0 15,1 0-6-15,-4 0 1 0,-3-6-10 16,-1-13 1-1</inkml:trace>
  <inkml:trace contextRef="#ctx0" brushRef="#br1" timeOffset="70457.88">13508 8890 35 0,'7'0'17'0,"-4"-7"-9"15,-3 1 21-15,0 3-27 16,-3-3 0-16,-4 6 1 16,-7 0 1-16,-11 0-6 0,-7 6 1 15,-6 13 2-15,2 9 1 16,4 0-3-16,4 10 0 15,11 6-3-15,6 3 1 16,8-3-1-16,10-4 0 16,10-5 1-16,11-13 1 15,8-13 2-15,3-9 1 16,3-15 3-16,-7-7 0 16,-3-10 0-16,-7-2 1 15,-4-7-5-15,-18-3 0 16,-6-6-12-16,-8-16 1 15</inkml:trace>
  <inkml:trace contextRef="#ctx0" brushRef="#br1" timeOffset="71163.09">14591 8896 47 0,'-7'31'23'0,"0"29"-20"0,3-48 35 0,1 7-38 16,-1 9 1-16,1 1 2 16,3-1 0-16,0 0-3 15,0-3 1-15,3-6 1 16,-3-6 0-16,0-7-1 15,0-6 1-15,0-10-2 16,-7-8 0-16,-3-1-1 16,-5 3 0-16,-2-3-1 15,-1 0 0-15,1 1 0 16,-5 2 0-16,1 7-1 0,-3 5 1 16,2 4 0-1,5 7 0-15,-1 5 1 16,0 10 0-16,1 3 1 15,13 3 0-15,4 1 0 0,4 5 1 16,6 7-1-16,8-3 1 16,7-7-1-16,3-12 0 15,7-4-4-15,0 4 0 16,-3-9-10-16,0-20 1 16</inkml:trace>
  <inkml:trace contextRef="#ctx0" brushRef="#br1" timeOffset="71461.22">14887 9122 31 0,'14'28'15'0,"-3"-12"-1"15,-8-13 17-15,-3 0-28 16,-3 0 0-16,-4 0 1 16,-4 0 0-16,-10-3-6 15,0 7 1-15,0-1 3 16,0 3 1-16,-4 4-2 15,4 9 0-15,3-4-1 16,4 4 0-16,3 0-1 16,8 0 0-16,3-3-1 15,7-6 0-15,11-4 0 16,6-9 1-16,1-6-1 16,0-4 0-16,-1-5 0 0,-2-1 0 15,-5-3-6 1,-3-6 1-16,0-9-5 0,-3-7 0 15</inkml:trace>
  <inkml:trace contextRef="#ctx0" brushRef="#br1" timeOffset="71852.82">15021 9285 31 0,'7'40'15'0,"-7"-11"-6"0,0-20 24 16,0 1-28-16,4-4 0 16,-1 0 2-16,1 0 0 0,-1-6-9 15,5 3 1-15,-1-6 6 16,3 0 0-16,1-6-3 16,3-1 0-16,-4 1-2 15,1 3 1-15,0-1-4 16,-1 7 0-16,1 0-2 15,-4 7 0-15,0-1 0 16,0-3 0-16,0 3 1 16,0 1 1-16,4-1 2 15,-1-3 0-15,1-9 1 16,-1-4 1-16,1-2 0 16,0-1 0-16,-1-6-1 15,-3-6 1-15,-3-6-1 16,-4-10 0-16,0 7-5 0,-4-1 0 15,1-2-7-15,-1 5 1 16</inkml:trace>
  <inkml:trace contextRef="#ctx0" brushRef="#br1" timeOffset="72213.66">15466 9285 39 0,'3'15'19'0,"8"-46"-21"15,-8 18 31-15,1-2-30 16,-1-10 1-16,1 3 0 16,3-3 0-16,0 0 0 15,4 3 0-15,-1 0 0 16,8 0 1-16,3 3 0 15,4 3 0-15,3 7 2 16,0 6 1-16,-7 6 1 16,8 0 0-16,-1 19 0 15,7 9 1-15,4 4-2 16,0-1 1-16,-4 4-2 16,-3 3 0-16,0-10-5 15,-11-6 0-15,-7-6-12 16,-7-19 1-16,-7-6-3 15,-11-7 0-15</inkml:trace>
  <inkml:trace contextRef="#ctx0" brushRef="#br1" timeOffset="75575.89">17533 4358 21 0,'18'44'10'0,"-1"-28"4"16,-10-22 10-16,0 6-23 16,1 6 0-16,-1 6 1 15,0 14 0-15,3 8-2 16,1 4 0-16,-4 18 2 15,0 10 0-15,0 0-1 16,0 22 1-16,4-1-2 16,-4 14 1-16,0 15-2 15,0 3 1-15,-4 13-1 0,1 9 0 32,-4 144-1-32,0-12 1 15,0 6-3-15,3 6 1 16,1 10 0-16,3 19 0 15,4 18 2-15,10 16 0 16,3 13 3-16,12 18 1 16,-1 16 2-16,4 16 1 15,3-3-1-15,11 15 0 16,-4 7-3-16,-3-1 1 16,-7 1-5-16,-4-4 1 15,-6-12-1-15,-12 10 1 0,-3-20 0 16,-7-15 1-16,-3-3-2 15,-8-19 1-15,-6-7-1 16,-4-2 0-16,-8-16-2 16,-6-10 0-16,-3-12-1 15,-5 6 0-15,4-12 0 16,4-1 1-16,4-24 0 16,2-13 0-16,5-44-1 15,6-22 1-15,11-35-2 16,18-43 1-16</inkml:trace>
  <inkml:trace contextRef="#ctx0" brushRef="#br1" timeOffset="79718.67">19907 8087 39 0,'-3'16'19'0,"6"-4"-6"0,-3-9 19 16,4 0-30 0,-1 0 1-16,1-3 1 0,-1-6 0 15,4-9-5-15,4-17 0 16,0-9 4-16,-4-15 0 16,-4-29-2-16,4-15 0 15,-3-10-1-15,-1 4 1 16,1-14-1-16,3 4 1 15,3 10-1-15,5 9 0 16,2 6 0-16,4 6 0 16,-3 16-1-16,0 13 1 15,-4 18-1-15,3 16 1 16,1 16-1-16,0 15 1 0,3 19-1 16,-4 19 0-16,-2 0-3 15,-5 13 0 1,-3-4-8-16,-10 7 1 0,-8 0-4 15,-14 12 1-15</inkml:trace>
  <inkml:trace contextRef="#ctx0" brushRef="#br1" timeOffset="79945.07">19629 7823 45 0,'-4'32'22'0,"22"-7"-21"16,-8-22 42-16,4 3-42 16,8 1 0-16,6-1 1 0,7-3 1 15,11 0-3-15,10-3 0 16,1-6-1-16,-4 0 1 16,-7-1-12-16,-1-5 1 15,-2-4-4-15,-4 4 1 16</inkml:trace>
  <inkml:trace contextRef="#ctx0" brushRef="#br1" timeOffset="80229.92">20630 7657 48 0,'4'7'24'0,"0"-4"-22"0,-4 0 43 0,0 0-44 15,-4 9 1-15,-3 4 0 16,-7 0 1-16,-4 12-3 16,-3 7 0-16,0-4 2 15,0 13 1-15,0 9-1 16,6 4 1-16,5 5 0 16,6 1 0-16,4-10-1 15,7-6 0-15,4-6-4 16,3-6 1-16,4-10-8 15,3-10 1-15,-4-12-11 16,-6 1 0-16</inkml:trace>
  <inkml:trace contextRef="#ctx1" brushRef="#br1" timeOffset="15100.45">21664 3352 0</inkml:trace>
  <inkml:trace contextRef="#ctx0" brushRef="#br1" timeOffset="81400.25">26409 4393 46 0,'-4'3'23'0,"1"19"-3"15,3-19 24-15,0 3-41 16,0 4 1-16,0-7 0 15,0 3 1-15,0 0-7 16,3 4 0-16,1-7-1 16,-1 3 1-16,5-3-10 15,-1-3 0-15,0-6-7 16,7 6 1-16</inkml:trace>
  <inkml:trace contextRef="#ctx0" brushRef="#br1" timeOffset="81643.02">26748 4468 59 0,'0'6'29'0,"0"-15"-35"0,0 9 53 0,3-9-47 15,-3 2 0-15,0 7-2 16,0 0 0-16,0 0-4 16,0-6 0-16,0 0-10 15,-3-1 1-15</inkml:trace>
  <inkml:trace contextRef="#ctx0" brushRef="#br1" timeOffset="82241.95">26342 4882 38 0,'7'22'19'0,"7"6"-10"0,-14-22 23 16,4 1-29-16,-1 2 1 0,1-6 2 15,-1 0 0-15,-3 1-8 16,0-1 1-16,0-3 4 16,4-7 1-16,-1 1-3 15,1-3 1-15,-1-4-1 16,4-2 0-16,0-1 0 16,4-6 0-16,0 6-1 15,3 1 0-15,3 5-1 16,1 1 0-16,0 2 0 15,3 4 0-15,0 3-1 16,-3 10 0-16,-1-7 0 16,1 13 1-16,0 6-1 15,-1 3 1-15,1-7 0 16,3-5 1-16,-3 6 0 16,-4-10 0-16,0-6 0 15,3-3 0-15,5 0 1 16,6-12 0-16,-3-13-1 15,-4-4 1-15,0 8-6 0,-7-1 1 16,-7-7-11-16,-10 7 1 16</inkml:trace>
  <inkml:trace contextRef="#ctx0" brushRef="#br1" timeOffset="82947.85">26966 4804 36 0,'46'-29'18'0,"35"-49"-8"0,-63 56 21 16,3 6-27-16,0-15 0 15,-3 0 3-15,-4-7 1 16,-3 13-10-16,-8-10 1 16,-6-8 6-16,-11-1 0 15,-8 0-2-15,-16-3 0 16,-15 3-1-16,-11-3 0 16,-3 12-2-16,-3-2 1 15,-12 15-1-15,5 9 1 16,3 13-2-16,0-6 1 15,7 12-2-15,3 7 1 16,15 9-2-16,6 6 1 0,8 3-1 16,3 13 1-16,4-3 0 15,7 9 0-15,3 10 1 16,8 18 0-16,6 4 1 16,4 5 0-16,21 1 1 15,18 6 1-15,7-15 0 16,11-10 0-16,10-16 1 15,3-9 1-15,-13-19-1 16,6-6 0-16,4-13-2 16,0-3 1-16,4-15-3 15,3-13 1-15,0-1-1 16,-7-24 0-16,-11-6-1 16,-6-13 0-16,-12-3-6 15,-6-10 1-15,-11 13-10 16,-6 13 1-16</inkml:trace>
  <inkml:trace contextRef="#ctx0" brushRef="#br1" timeOffset="84014.89">20944 7899 42 0,'4'12'21'0,"-1"-9"-9"0,-3-3 22 0,0 0-31 16,0 0 0-16,0 4 1 16,-3 2 0-16,-4 0-6 15,-7 10 1-15,-7 12 3 16,-4 0 0-16,-7 13-3 15,0 3 1-15,8 0-5 16,3-10 1-16,-1-6-8 16,5 1 1-16,3-11-5 15,0-11 1-15</inkml:trace>
  <inkml:trace contextRef="#ctx0" brushRef="#br1" timeOffset="84253.34">20757 7930 43 0,'39'31'21'0,"-7"1"-19"0,-21-20 39 16,6 7-39-16,1 9 0 15,0-3 1-15,3 7 0 16,7-4-5-16,-3 0 0 15,-1-3-1-15,-3-3 1 16,-3-9-11-16,0-10 1 0,-8-9-3 16,-3-7 1-16</inkml:trace>
  <inkml:trace contextRef="#ctx0" brushRef="#br1" timeOffset="84496.24">21170 7955 42 0,'0'3'21'0,"7"-3"-14"16,-7 0 39-16,7 0-43 16,4 0 0-16,-1 3 1 15,5 1 1-15,9 5-7 16,5-6 1-16,2 0 1 15,-3-3 1-15,1 0-9 0,-8-9 1 16,-3 3-9 0,-1-7 0-16</inkml:trace>
  <inkml:trace contextRef="#ctx0" brushRef="#br1" timeOffset="84972.13">21706 7657 49 0,'11'50'24'0,"-4"-3"-18"0,-3-28 38 0,-1 13-43 16,1-1 0-16,-4 13 0 15,-4 0 0-15,1 0-1 16,-1-4 0-16,1 4 1 16,-1-9 0-16,4-7-1 15,0-3 0-15,0-12 0 16,0-7 0-16,4-12-1 15,-4-1 0-15,7-8-2 16,0-4 1-16,0 0 0 0,3 3 0 16,1 4 0-16,-4 9 0 15,4 9 0-15,3 3 1 16,0 4 0-16,0 9 1 16,3 3-1-16,1 0 1 15,0 3-2-15,-1 1 1 16,-2-8-4-16,-1-11 0 15,0-1-9-15,0-2 1 16</inkml:trace>
  <inkml:trace contextRef="#ctx0" brushRef="#br1" timeOffset="85276.33">22116 7573 53 0,'31'69'26'0,"26"3"-25"15,-40-50 46-15,5 12-45 16,-1 4 0-16,0-10 0 15,-7 13 1-15,-3 3-5 16,-4 6 1-16,-7 9 2 0,-7 1 0 16,-11 3-7-16,-14 6 0 15,-14-10-11-15,-3-9 0 16</inkml:trace>
  <inkml:trace contextRef="#ctx0" brushRef="#br1" timeOffset="92315.98">25086 6362 9 0,'-3'-6'4'0,"6"15"5"0,-3-15 5 0,4 0-9 15,-4-1 1-15,0-2 6 16,3 3 1-16,-3 6-14 16,0 0 1-16,7 6 9 15,0 7 1-15,0 2-2 16,0 4 0-16,0 9-4 16,0 19 1-16,0-6-2 15,-3 19 0-15,-4 2-2 16,0 11 1-16,0-8-2 15,0-5 1-15,-4-4-1 16,1-15 1-16,3-6-2 16,0-4 1-16,3-15-1 0,5-7 1 15,2-12-1 1,1-10 1-16,-1-5-1 0,4-7 0 16,4 3 0-16,0 0 0 15,-1 6 0-15,1 0 1 16,0 10-1-16,-4 9 0 15,0 0 0-15,0 13 1 16,-3 6 0-16,-1 0 0 16,-3 3 0-16,0-3 0 15,0 0 0-15,0 6 1 16,0 3-4-16,4-2 0 16,0-7-7-16,-1-7 0 0,1-15-5 15,-1-6 1 1</inkml:trace>
  <inkml:trace contextRef="#ctx0" brushRef="#br1" timeOffset="92541.82">25640 7033 55 0,'0'32'27'0,"7"15"-34"16,-4-38 52-16,-3 0-45 15,0-2 0-15,0-7-4 0,4-10 0 16,3-2-9-16,-3-7 0 16</inkml:trace>
  <inkml:trace contextRef="#ctx0" brushRef="#br1" timeOffset="93244.8">26321 6676 55 0,'3'3'27'0,"1"-3"-20"0,-4 3 40 16,0 0-43-16,0 3 1 15,-4 4 0-15,-3 2 0 16,-7 7-8-16,-4 0 1 16,1 6 3-16,3 0 1 15,-4 0-3-15,0 7 0 0,1-7-1 16,-1-3 0-16,4-7-1 15,3-2 1-15,4-1-1 16,7-5 1-16,7-4 0 16,4 0 1-16,3 0 0 15,7 3 1-15,4 4 0 16,3-4 1-16,-7 7-1 16,-3 2 0-16,-4 10 0 15,-3 7 0-15,-8-10-1 16,-3 0 1-16,-10 3-4 15,-4 3 1-15,-4-6-6 16,0-3 1-16,4-10-8 16,-3-6 0-16</inkml:trace>
  <inkml:trace contextRef="#ctx0" brushRef="#br1" timeOffset="93681.05">26677 6450 47 0,'4'34'23'0,"-1"23"-22"0,-3-41 37 16,0 9-37-16,-3 12 0 15,-1 4 1-15,1 12 0 0,-5 1-3 16,1-1 1-16,0-6 2 16,4-9 0-16,-1-10-1 15,1-9 0-15,3-7-1 16,7-6 1-16,0-6-1 16,3-9 1-16,1-3-2 15,0-4 1-15,-1-3-1 16,1 10 1-16,-1 2-1 15,-3 11 1-15,4 8 0 16,3 7 0-16,0 6 0 16,0 3 0-16,0 7-1 15,1-10 1-15,-1 0-1 16,0 0 1-16,0-6-6 16,0-4 1-16,0-8-10 15,-7-10 1-15</inkml:trace>
  <inkml:trace contextRef="#ctx0" brushRef="#br1" timeOffset="93892.56">27164 6980 49 0,'0'6'24'0,"-4"7"-17"0,4-10 38 16,0 3-42-16,0 4 0 15,0-4 0-15,0 6 0 0,0 1-6 16,0-1 1-16,0-2-6 16,-3-1 0-16,-8-2-9 15,4-4 0-15</inkml:trace>
  <inkml:trace contextRef="#ctx0" brushRef="#br1" timeOffset="96039.71">25083 7554 1 0,'-4'9'0'0</inkml:trace>
  <inkml:trace contextRef="#ctx0" brushRef="#br1" timeOffset="96547.69">25083 7529 19 0,'-4'-7'9'0,"8"17"-3"0,-4-7 9 16,0-3-10-16,0 6 0 0,0-3 3 16,0 4 0-16,0-4-10 15,0 3 1-15,3 0 6 16,1 4 1-16,-1-1-2 16,-3 4 1-16,4 5-2 15,-4 14 1-15,0-4-2 16,0 7 1-16,0 8-1 15,0-2 0-15,0 0-2 16,-4 0 1-16,1-4-1 16,-1-5 1-16,1-7-1 15,-1-3 0-15,0-3 0 16,1-7 1-16,-1-2 0 16,1-4 0-16,-1-6 0 15,4 0 0-15,0-13-1 16,4 1 0-16,-1-1-1 15,4 4 0-15,-3-4-2 0,3 1 1 16,7-1-1 0,-3-3 1-16,3 1 1 0,-4 2 0 15,5 1 1-15,-1-1 1 16,0 4 0-16,0 6 0 16,-4 9-1-16,-2 6 0 15,-1-2 0-15,-4 9 0 16,1 6-2-16,-4 3 1 15,0 0 1-15,0-3 0 16,0 3 0-16,-4-2 0 16,8-4 0-16,-1-4 0 15,1-2 0-15,3 0 0 0,0-4-6 16,3-2 0 0,4-13-6-16,4-7 0 0</inkml:trace>
  <inkml:trace contextRef="#ctx0" brushRef="#br1" timeOffset="97163.42">25626 7789 34 0,'0'6'17'0,"3"0"-12"0,1-2 24 0,-1-1-25 15,4 0 1-15,4 0 2 16,10 0 1-16,4 0-10 16,3 0 1-16,0 1 5 15,-3 2 1-15,-4 3-3 16,-3 7 0-16,-8 0-2 15,-6-1 0-15,-4 7-1 16,-11 3 1-16,-3 0-1 0,-7 7 0 16,0-7-3-1,-4 3 1-15,8-6-6 16,2-3 1-16,1-7-7 0,4-5 1 16</inkml:trace>
  <inkml:trace contextRef="#ctx0" brushRef="#br1" timeOffset="97555.89">26303 7827 33 0,'25'-19'16'0,"0"-13"-10"16,-18 32 23-16,-7 0-27 15,3-9 0-15,-3-4 1 16,-7 1 0-16,-11-1-4 16,-6 7 0-16,-1 3 3 15,-3 9 1-15,-7-6-2 16,-1 10 0-16,-3 12-2 16,8 6 1-16,2 6-3 15,5-2 1-15,6 12-4 16,11 3 0-16,11-7-1 15,10-2 1-15,10-10 1 16,5-15 0-16,6-10 5 16,0-3 0-16,0-16 5 15,-3-3 0-15,-4-6 0 16,-3-6 0-16,-7-7-5 0,-4-2 1 16,-4-4-11-16,-2 3 1 15</inkml:trace>
  <inkml:trace contextRef="#ctx0" brushRef="#br1" timeOffset="97763.79">26599 8259 58 0,'8'60'29'0,"-33"-35"-41"0,14-12 55 0,-6 2-44 16,-8 4 0-16,0-3-12 16,1-4 0-16,-5-12 5 15,8-3 1-15</inkml:trace>
  <inkml:trace contextRef="#ctx0" brushRef="#br1" timeOffset="98561.4">27760 8150 44 0,'11'40'22'0,"-1"-8"-23"0,-10-32 34 0,0 0-31 16,0-7 0-1,0-8 2-15,-3-4 0 16,-1-6-5-16,1-10 1 0,3-2 2 15,0 2 1-15,3-6-1 16,4 4 1-16,0 5-2 16,4 4 0-16,-1 6-1 15,12 3 1-15,-1 7-4 16,7 3 1-16,4 2-9 16,-4 7 1-16,0-3-6 15,4 6 1-15</inkml:trace>
  <inkml:trace contextRef="#ctx0" brushRef="#br1" timeOffset="98772.25">28187 8030 42 0,'0'54'21'0,"3"-7"-21"0,1-38 35 15,-4 4-34-15,0-4 1 16,0-6-2-16,0-3 0 31,4-28-13-31,-1-3 0 16</inkml:trace>
  <inkml:trace contextRef="#ctx0" brushRef="#br1" timeOffset="99268.23">28233 7820 24 0,'28'22'12'0,"11"6"-6"15,-25-21 5-15,4 2-10 16,-1 4 1-16,8-7 2 16,10 3 1-16,4-2-4 15,0-1 0-15,-7-6 5 16,-8 3 0-16,-3-3-1 15,-3 3 1-15,-4 0-2 16,-3-3 1-16,-4 0-2 16,-7 3 1-16,-4 1-3 15,-3 5 1-15,-7 0-5 16,-4 4 1-16,-6-1-5 16,-1 7 1-16,0 3-7 0,4 3 0 15,7-6 1-15,-4 6 0 16,15-3 7-16,10 6 1 15,14-2 7-15,4 5 0 16,3-9 8-16,4 0 0 16,-4-3 1-16,-3 3 0 15,-4-4-5-15,-7 4 1 16,-14 10-5-16,-11-1 1 16,-6-6-4-16,-15-3 1 15,-3-6-2-15,7-7 0 16,-1-6-2-16,1 0 1 0,3-6-2 15,11-3 0-15,7-7 1 16,4-2 1-16,10-4-5 16,14 0 1-16,14-12-5 15,4-7 0-15</inkml:trace>
  <inkml:trace contextRef="#ctx0" brushRef="#br1" timeOffset="100108.93">28878 7297 42 0,'15'3'21'0,"6"9"-16"0,-14-5 37 15,0 5-39-15,0 7 0 0,-4 15-1 16,-3 10 1-16,0 16-5 16,0-16 1-16,-3 37 2 15,-4-5 1-15,-4 5-3 16,-3-12 1-16,4-9-1 16,-1-10 1-16,4-13-2 15,0-11 0-15,3-11-1 16,4-15 0-16,4-9-2 15,3-4 1-15,0-6-1 16,4-2 0-16,-4-1 1 16,3 3 0-16,1 3 1 15,-4 4 0-15,3 5 2 16,1 7 0-16,3 3 0 16,0 1 1-16,0 2 0 15,4 0 0-15,-4 4 0 0,-3 5 0 16,-1 4-1-16,1 3 1 15,3-3-1-15,-4-7 0 16,5-2-1-16,2-4 0 16,1-6 0-16,3-16 1 15,4 1 3-15,-1-17 0 16,1-12 2-16,0-6 0 16,0-9 1-16,-1-17 0 15,4 1-1-15,-3-10 0 16,-7-2-3-16,-4 15 0 15,-7-1-2-15,-4 11 0 16,1 11 0-16,-4 11 0 0,0 12 0 16,0 18 1-16,0 16-1 15,-4 16 1-15,-3 19-1 16,-3 22 0-16,3 12 1 16,7 16 0-16,3-9-1 15,4 2 1-15,0-15-1 16,4-16 0-16,-4-2-5 15,0-17 0-15,-3-15-5 16,-8-19 1-16</inkml:trace>
  <inkml:trace contextRef="#ctx0" brushRef="#br1" timeOffset="100273.69">29012 7626 53 0,'25'25'26'0,"28"-6"-27"0,-32-25 51 15,11-1-49-15,17-8 1 16,8-4-3-16,-1-3 1 16,-6 6-10-16,-8 4 0 15,-17-4-6-15,-15 0 1 16</inkml:trace>
  <inkml:trace contextRef="#ctx0" brushRef="#br1" timeOffset="101172.23">24963 8623 55 0,'24'16'27'0,"-3"9"-27"16,-14-19 46-16,1 10-46 15,-1 12 1-15,0 3-1 16,-4 4 1-16,-3 15-2 15,-3 0 1-15,-4 10 0 0,0-4 1 16,-1-2-2-16,1-11 1 16,0-8-1-16,0-10 1 15,4-9-2-15,3-10 1 16,0-6-2-16,10-13 0 16,1-2-2-16,3-4 1 15,0 3-1-15,0 1 1 16,-3-1 1-16,3 3 0 15,0 4 1-15,4 6 1 0,-1 3 1 16,1 9 0 0,-4 10 0-16,0 3 1 0,-3 3-2 15,-1-3 1 1,5 0-7-16,-1-9 0 0,3-13-5 16,-3-7 1-16</inkml:trace>
  <inkml:trace contextRef="#ctx0" brushRef="#br1" timeOffset="101533.93">25640 8802 40 0,'0'15'20'0,"3"11"-18"0,1-23 35 15,-4 9-35-15,-4 1 0 16,-3 6 0-16,-3-1 1 16,-4 8-4-16,0-5 1 15,-1 1 1-15,-2-6 1 16,-1-3-2-16,4-4 1 16,0 0-1-16,3 1 0 15,1-4-1-15,3 0 1 16,7 4-1-16,3-1 1 15,11 4 0-15,4-1 0 16,3 4 0-16,0 0 0 16,-3-1-1-16,0 1 0 15,-1 3-8-15,-3-3 1 0,0-7-6 16,1-6 1-16</inkml:trace>
  <inkml:trace contextRef="#ctx0" brushRef="#br1" timeOffset="102300.96">26264 8814 47 0,'7'10'23'0,"-10"-4"-23"16,3-3 42-16,-4-6-42 16,-6 3 1-16,-4 0-1 15,-8 6 1-15,-9 4-2 0,-12-1 1 16,-2 10-1-16,2 9 1 16,4 4-4-16,11 11 0 15,7 11-1-15,10-4 1 16,15 3-2-16,14-6 1 15,13-12 2-15,8-10 0 16,3-19 6-16,11-12 0 16,0-13 1-16,-3-9 1 15,-8-4 0-15,-7 1 0 0,-10-3-5 16,-7-10 0 0,-11 3-13-16,-7-6 0 0</inkml:trace>
  <inkml:trace contextRef="#ctx0" brushRef="#br1" timeOffset="102734.8">26758 9162 59 0,'18'47'29'0,"-11"4"-35"0,-11-33 50 0,-3 11-45 16,-7-1 1-16,-7-3-8 15,-11 3 1-15,-3-3-5 16,-4-6 1-16</inkml:trace>
  <inkml:trace contextRef="#ctx0" brushRef="#br1" timeOffset="103636.53">27820 8692 57 0,'7'31'28'0,"4"51"-25"15,-8-63 43-15,-3 15-44 16,0 4 1-16,-3 25-1 15,-1-1 1-15,4 1-6 16,0-3 0-16,0-10-4 16,4-6 0-16,-1-16-11 15,4-19 1-15</inkml:trace>
  <inkml:trace contextRef="#ctx0" brushRef="#br1" timeOffset="104039.58">28081 9191 50 0,'7'18'25'0,"7"-5"-21"0,-7-13 37 0,4 3-39 16,3-3 0-16,4 0 1 15,3-6 0-15,0-4-4 16,0-5 0-16,-3-4 2 16,-4-6 0-16,-7 6-2 15,-7-3 0-15,-7 0-2 16,-4 3 0-16,-3 1-2 16,0 2 1-16,-4 10 0 15,1 9 0-15,-1 3 0 16,4 10 1-16,4 12 3 15,2 3 0-15,5 1 1 16,10 5 0-16,4 4 0 16,3 6 1-16,3-12-1 15,4-7 0-15,1-3-5 0,-1-6 1 16,0-7-10-16,0-6 0 16</inkml:trace>
  <inkml:trace contextRef="#ctx0" brushRef="#br1" timeOffset="104462.38">28586 9310 48 0,'0'12'24'0,"0"-9"-19"15,3-9 38-15,-3-6-42 16,0-10 1-16,4-16-1 15,-4-9 1-15,0-9-3 16,0-10 0-16,0-13 2 16,-4-2 0-16,4-1-1 15,4 10 0-15,3 6 0 16,0 10 0-16,3 6 0 16,4 15 0-16,4 13-3 0,0 16 1 15,-4 12-8-15,-4 10 0 16,-6 3-6-16,-4 3 1 15</inkml:trace>
  <inkml:trace contextRef="#ctx0" brushRef="#br1" timeOffset="104655.97">28420 9050 53 0,'10'3'26'0,"12"-3"-26"0,-5 0 47 0,1 3-46 15,3 0 1-15,4 0 0 16,6-6 1-16,12 3-5 16,-1 0 0-16,4-3-3 15,-4 3 1-15,-3-6-13 16,-7-10 1-16</inkml:trace>
  <inkml:trace contextRef="#ctx0" brushRef="#br1" timeOffset="104911.97">29185 8551 50 0,'4'56'25'0,"-15"13"-26"0,8-40 37 16,-4 8-36-16,0 20 1 31,-7 65-1-31,3-9 0 16,4-25-4-16,0-22 1 15,3-19-6-15,1-26 1 16,-4-17-6-16,-4-17 1 16</inkml:trace>
  <inkml:trace contextRef="#ctx0" brushRef="#br1" timeOffset="105093.5">28854 8955 49 0,'24'19'24'0,"19"-6"-21"16,-29-13 46-16,18 0-48 16,10-3 1-16,7-7-1 15,11 1 0-15,-3-1-7 16,-8 1 1-16,-10 6-10 15,-21-3 0-15</inkml:trace>
  <inkml:trace contextRef="#ctx0" brushRef="#br2" timeOffset="111817.27">9349 8479 35 0,'24'3'17'0,"33"0"-5"16,-36-6 18-16,14-6-27 15,8-1 0-15,13-2 3 16,15-1 1-16,17-6-9 0,14 0 1 15,0 1 4-15,8-1 1 16,-4 3-3-16,-4-3 1 16,-7 13-3-16,-10 6 1 15,-15-3-2-15,-13 3 1 16,-11-3-4-16,-8 3 0 16,-9 0-9-16,-12-7 0 15,-17 14 0-15,-14 5 0 16</inkml:trace>
  <inkml:trace contextRef="#ctx0" brushRef="#br2" timeOffset="112284.47">9387 8886 29 0,'15'4'14'0,"2"-14"-13"16,-10 10 25-16,4 0-25 15,-1-6 0-15,5-3 2 0,-1-1 1 16,0-2-3-16,3-1 0 16,5 0 4-16,6 4 0 15,0 0 0-15,7 2 1 16,11-2-1-16,14 0 1 16,11-4-2-16,10 0 1 15,3 1-2-15,1-4 1 16,0 4-2-16,-1-1 1 15,-6 7-2-15,-4 0 0 16,-7 3-2-16,-10 3 0 16,-12 0-4-16,-6-4 0 0,-10 4-11 15,-15 4 1-15,-21-4-2 16,0 3 1-16</inkml:trace>
  <inkml:trace contextRef="#ctx0" brushRef="#br2" timeOffset="117738.65">21290 8469 24 0,'4'10'12'0,"-1"2"1"0,4-12 12 0,4-3-23 16,-1 6 1-16,12-3 1 15,-1 0 1-15,7-3-6 16,14 0 0-16,18-3 3 16,4 0 1-16,-4-1-2 15,7 4 1-15,-4-3-3 16,-3 0 1-16,-10-7-5 15,-8 4 1-15,-10-4-8 16,-4 1 1-16</inkml:trace>
  <inkml:trace contextRef="#ctx0" brushRef="#br2" timeOffset="118048.63">21251 8670 31 0,'0'13'15'0,"7"-10"-8"0,0-6 21 15,1 0-26-15,2 3 0 16,8-4 1-16,6 1 1 15,12-3-3-15,6 3 0 16,11 0 2-16,0 0 1 0,0 3-2 16,-4 0 1-16,-3 0-4 15,-4 0 1-15,-3 0-11 16,-7-4 0-16,-11-2-3 16,0 6 1-16</inkml:trace>
  <inkml:trace contextRef="#ctx0" brushRef="#br2" timeOffset="122400.4">27372 4437 22 0,'4'-10'11'0,"-29"-8"-5"15,14 14 11-15,1-5-14 16,-8-4 0-16,-7 4 2 15,-13-7 0-15,-12-2-7 16,-3 2 1-16,-10 3 3 16,-4-5 1-16,0-1-2 15,3 3 1-15,-3 0-2 16,0 7 0-16,4 3 0 16,-4 6 1-16,0 0 0 0,-4 6 0 15,4 10 0-15,7-7 0 16,-3 4 0-16,-1 5 0 15,4 4-2-15,0 3 1 16,11 4-1-16,3 2 0 16,11 10-1-16,3 12 0 15,18 10 0-15,7 3 0 16,14 9 1-16,7 10 0 16,14-7 1-16,4-15 0 15,3-1 0-15,0-11 0 16,8-1-1-16,6-9 0 15,4-4 0-15,3-6 0 16,4-9 1-16,4-12 0 16,10-7 1-16,-7-16 1 0,14-2 1 15,-3-13 0-15,-4-10 0 16,-4-3 0-16,-6-15-2 16,-4-1 1-16,-11-2-2 15,-6-7 0-15,-12 6 0 16,-13-12 0-16,-7 9 0 15,-11-15 0-15,-15-4 0 16,-9 4 0-16,-15 6 0 16,-21 9 1-16,-4 10-4 15,-10 9 0-15,-10 10-8 16,-4 12 0-16</inkml:trace>
  <inkml:trace contextRef="#ctx0" brushRef="#br2" timeOffset="127220.54">7172 12079 31 0,'0'3'15'0,"-7"9"-4"0,3-12 15 0,-3 0-24 16,0 4 0-16,-3-1 1 16,-4 0 0-16,-8 3-4 15,-2 7 0-15,-1 2 2 16,0-8 0-16,4 2-2 16,0 4 1-16,0 2-2 15,3 4 1-15,1 9 0 16,2 4 0-16,5-7 0 15,-1 6 0-15,11-3 1 16,4 0 1-16,6-2 0 16,1-4 1-16,3-7-1 15,7-9 1-15,-7-6-1 16,4-6 0-16,0-3-1 16,-8-4 0-16,1-6-1 0,-1-3 1 15,1 1-1-15,-4-1 1 16,4 0-1-16,-8 3 1 15,4 3 0-15,-3 7 1 16,-1 9-1-16,4 3 0 16,-3 6 1-16,-1 4 0 15,4 6 0-15,4-1 1 16,0-2-1-16,-1 3 0 16,-3 3 0-16,11 3 0 15,7 3-2-15,-4-3 0 16,7 0-6-16,-3 4 1 0,3-17-7 15,-7-12 0-15</inkml:trace>
  <inkml:trace contextRef="#ctx0" brushRef="#br2" timeOffset="127640.33">7588 12408 41 0,'-3'25'20'0,"3"-16"-21"16,0-5 35-16,0-1-31 0,0-3 1 15,3-7 1-15,1-2 0 16,-4-13-6-16,-4-12 1 16,1-4 3-16,-1-15 1 15,-6-10-2-15,-8-12 1 16,7 3-2-16,8-7 0 16,-1 1-1-16,1 12 1 15,6 6-1-15,4 10 1 16,4 6 0-16,0 16 0 15,6 9 0-15,-6 7 0 0,6 15-3 16,5-3 1-16,-12 12-5 16,1 10 0-16,-4 10-11 15,-7 8 1-15</inkml:trace>
  <inkml:trace contextRef="#ctx0" brushRef="#br2" timeOffset="127820.53">7461 12236 25 0,'0'18'12'0,"0"-8"8"16,11-10 6-16,-11 0-23 16,3 0 0-16,15-3 1 15,0-4 0-15,-1 1-6 16,4-3 1-16,1 2 1 16,2-2 0-16,1 0-9 0,-4 2 1 15,-3-2-5-15,3-1 1 16</inkml:trace>
  <inkml:trace contextRef="#ctx0" brushRef="#br2" timeOffset="128123.45">8057 11944 45 0,'8'6'22'0,"-40"19"-21"16,28-18 42-16,-3 2-42 15,4 10 1-15,-11 12 0 16,3-3 1-16,0 10-4 16,1 12 0-16,6 7 2 15,-6-4 0-15,10 0-1 16,-7-3 0-16,7-6-4 15,0-9 1-15,7-7-7 16,3-9 1-16,1-16-6 16,3-12 1-16</inkml:trace>
  <inkml:trace contextRef="#ctx0" brushRef="#br2" timeOffset="128380.09">8417 12195 38 0,'0'9'19'0,"-17"-6"-14"0,10 4 30 16,-4 5-33-16,-3 4 1 16,-11 9 1-16,4 0 0 15,-4-3-5-15,-3 6 0 16,7 7 3-16,-4-7 0 15,8 0-4-15,10-3 0 0,-4-3-8 16,0-6 1-16,11-13-5 16,0-12 0-16</inkml:trace>
  <inkml:trace contextRef="#ctx0" brushRef="#br2" timeOffset="128621.43">8255 12192 39 0,'7'28'19'0,"0"16"-19"16,-3-32 32 0,13 13-28-1,8 0 0-15,0 1 0 16,3-5 0-16,-7 1-8 0,7-3 0 15,-7-6-2-15,1-10 0 16,-5-9-7-16,-6-10 0 16</inkml:trace>
  <inkml:trace contextRef="#ctx0" brushRef="#br2" timeOffset="128870.84">8544 11869 59 0,'25'59'29'0,"31"26"-34"16,-34-60 57-16,6 3-48 15,0-6 0-15,0 9 0 16,-3 13 1-16,-11 7-8 15,-3 5 0-15,-18 13-3 16,-11 6 1-16,-21-3-14 16,-14 0 1-16</inkml:trace>
  <inkml:trace contextRef="#ctx0" brushRef="#br2" timeOffset="130328.4">12139 11414 49 0,'4'28'24'0,"-1"16"-16"0,1-31 24 16,3 5-30-16,0 11 0 15,0-7 0-15,3 6 1 16,1 9-4-16,0 1 0 15,-1-3 2-15,1-10 0 16,-4-7-1-16,3 1 0 16,-3-6-1-16,4-7 0 0,0-15 0 15,3-16 0 1,0-4 0-16,3-11 1 0,5-11-2 16,-1-2 1-16,4 6-11 15,-1 6 0-15,4 4-3 16,-3 8 1-16</inkml:trace>
  <inkml:trace contextRef="#ctx0" brushRef="#br2" timeOffset="130523.32">12488 11793 35 0,'-7'38'17'0,"4"-29"-16"0,3-9 29 16,0 0-30-16,0 0 0 16,0-9-2-16,3-7 1 15,4 1-9-15,4-10 1 16</inkml:trace>
  <inkml:trace contextRef="#ctx0" brushRef="#br2" timeOffset="130900.15">13014 11354 48 0,'21'3'24'0,"-17"1"-18"0,-4 2 40 0,0 0-44 15,-7 4 1-15,0 2 0 16,0 1 1-16,-4 2-6 15,-3 4 1-15,0 0 2 16,0 6 1-16,-1 0-3 16,1 3 1-16,0-3-2 15,0-12 1-15,7-4-1 16,7 1 1-16,7-4-1 16,7-3 1-16,0 10 0 15,8-13 1-15,2 3 0 16,1-3 0-16,3 6 1 15,-3 0 0-15,-8 4-1 16,-2 2 0-16,-8 4-2 16,-11 6 0-16,-10 3-4 15,-7 3 0-15,0-9-10 16,-4-6 0-16</inkml:trace>
  <inkml:trace contextRef="#ctx0" brushRef="#br2" timeOffset="131216.47">13550 10903 48 0,'0'28'24'0,"-10"69"-23"0,13-75 36 0,-6 19-37 16,-1 9 1-16,-6 19-1 15,-1 13 1-15,0 2-2 16,1-2 1-16,3-7 0 16,0-12 0-16,3-10-4 15,4-22 0-15,0-18-8 16,0-13 0-16,-7-9-2 15,0-10 1-15</inkml:trace>
  <inkml:trace contextRef="#ctx0" brushRef="#br2" timeOffset="131409.91">13254 11420 46 0,'18'28'23'0,"10"-9"-23"0,-18-19 46 15,4 0-44-15,8-3 0 16,9-3 1-16,1-4 1 16,10-2-6-16,1-1 1 15,-1 1-3-15,-3 2 1 16,-4-2-13-16,-14-1 1 16</inkml:trace>
  <inkml:trace contextRef="#ctx0" brushRef="#br2" timeOffset="133151.18">12421 12352 38 0,'-3'12'19'0,"3"-3"-9"0,0-9 19 16,0 0-24-16,0 0 1 15,0 0 2-15,-7 0 0 16,0 4-10-16,-7-1 0 15,-8 0 6-15,-6 0 1 16,-4 6-4-16,-3 7 1 16,0 3-4-16,0 0 1 15,-1 0-3-15,8-1 1 16,0 1-3-16,7 9 1 16,7-6-2-16,7-3 1 15,14 3 0-15,3-3 1 0,11-7 1 16,8-5 0-16,2-7 3 15,1-10 0-15,0-2 2 16,-4-4 0-16,-3-3 0 16,-4-3 1-16,-3-3-1 15,-4-3 0-15,-4 9-1 16,1 4 0-16,-1 8 1 16,-3 7 0-16,-3 7 0 15,0 5 0-15,-1 4 0 16,1 9 1-16,-1-3 0 15,4 6 1-15,-3-3-1 16,3 6 1-16,7-2-2 16,-4-1 0-16,5-3-4 15,2-9 0-15,-3-7-10 16,7-9 1-16</inkml:trace>
  <inkml:trace contextRef="#ctx0" brushRef="#br2" timeOffset="133510.31">12711 12399 42 0,'7'-4'21'0,"3"11"-15"0,-3-7 31 0,4 0-34 16,-1 0 0-16,8 0 3 16,7-3 0-16,7 3-7 15,3 0 0-15,-3 0 4 16,-1 3 1-16,-6 3-2 16,-4 3 0-16,-3 7-2 15,-8 0 1-15,-10 6-2 16,-3 3 1-16,-4 9-2 15,3-9 1-15,-13 16-4 16,-5-6 0-16,1-1-5 16,0-3 0-16,11-9-6 15,-1-3 0-15</inkml:trace>
  <inkml:trace contextRef="#ctx0" brushRef="#br2" timeOffset="134069.66">13349 12101 46 0,'4'9'23'0,"3"19"-21"0,-4-12 39 16,1-7-41-16,3 7 1 15,0 9 1-15,0 13 0 16,0-7-1-16,0 4 0 16,-3 9 1-16,-1-1 0 15,1 1-1-15,-1-3 0 16,8 3-4-16,-8-6 0 16,4-4-7-16,0-3 0 15,4-12-6-15,-4-12 0 16</inkml:trace>
  <inkml:trace contextRef="#ctx0" brushRef="#br2" timeOffset="134307.97">13730 12731 54 0,'14'44'27'0,"-3"-32"-30"16,-11 1 50-16,0 12-47 15,-7 3 1-15,-7 0-1 16,-8 1 0-16,-2-1-6 16,-4 0 1-16,3-12-11 15,-3-7 1-15</inkml:trace>
  <inkml:trace contextRef="#ctx0" brushRef="#br2" timeOffset="135434.24">15127 12380 43 0,'-3'19'21'0,"6"-19"-14"0,-3 0 21 16,0 0-27-16,-3-4 0 15,-4 4 1-15,-8 0 0 16,-2 4-2-16,-4-1 0 0,-4 6 1 16,0 7 1-16,1 3-1 15,2-1 0-15,5 1-2 16,3-3 0-16,-4 3-1 16,7-7 0-16,4 1 0 15,4-4 0-15,3 4 0 16,10-1 1-16,12 7 1 15,2 3 1-15,8 3 0 16,-4-3 1 0,-3-3 0-1,-11 3 0-15,-14 0-3 16,-7 3 0-16,-11 3-10 16,-6-3 1-16,-1-9-3 15,11-10 0-15</inkml:trace>
  <inkml:trace contextRef="#ctx0" brushRef="#br2" timeOffset="135720.07">15427 11903 49 0,'-7'6'24'0,"-4"45"-29"0,4-36 48 16,0 17-42-16,-3 11 0 0,-4 20 0 15,-4 12 0-15,4 16-1 16,3 7 0-16,4-7 0 16,4-10 1-16,-1-15-5 15,4-16 0-15,4-19-8 16,3-18 1-16,-7-13-4 15,0-16 1-15</inkml:trace>
  <inkml:trace contextRef="#ctx0" brushRef="#br2" timeOffset="135885.54">15166 12389 58 0,'14'16'29'0,"11"-19"-34"16,-8 0 59-16,15-1-51 15,10-5 1-15,22-10-2 16,17-6 1-16,-10 0-11 0,-4 3 0 16,-7 6-9-16,-22 7 1 15</inkml:trace>
  <inkml:trace contextRef="#ctx0" brushRef="#br2" timeOffset="136979.56">12132 13433 44 0,'-7'13'22'0,"7"-13"-15"0,0 0 26 0,0 0-32 15,-4-3 1-15,-6-3 0 16,-8 2 0-16,-6 4-4 16,-5 0 1-16,-2 7-1 15,2 5 1-15,-2 1-3 16,-1 9 1-16,-7 9-3 15,7 10 0-15,8 3-2 16,2 9 1-16,15 3 2 16,7-2 0-16,14-7 3 15,1-10 1-15,16-11 4 16,15-17 0-16,4-9 3 16,-8-9 1-16,-3-13 1 15,-8-10 0-15,-9-2-3 16,-8-7 1-16,-7-9-8 15,-4 6 0-15,-3-13-12 16,-3 7 1-16</inkml:trace>
  <inkml:trace contextRef="#ctx0" brushRef="#br2" timeOffset="137356.68">12411 13559 49 0,'0'15'24'0,"-7"-11"-23"0,3 2 39 0,-3 0-39 15,-3 4 0-15,-5 2 0 16,-2 4 0-1,-4 3-2-15,3 6 1 0,-3 0 0 16,7 0 1-16,0-3-1 16,3 3 0-16,4-6-1 15,7-4 1-15,7 1 0 16,7-3 1-16,4-7-2 16,3 3 1-16,0 4 0 15,0-1 0-15,0 4 0 16,1 0 0-16,-1-1-5 15,3 1 1-15,-6-3-11 16,0-10 1-16</inkml:trace>
  <inkml:trace contextRef="#ctx0" brushRef="#br2" timeOffset="137985.57">12961 13653 47 0,'0'16'23'0,"0"-13"-23"16,0-3 34-16,0 0-34 15,-3 0 1-15,-8 0 0 16,-3 3 0-16,-7 0-2 16,0 0 0-16,-4 3 0 15,0 4 0-15,0 9-2 0,4-4 0 16,4 10-1-16,6 0 1 16,4-6-1-16,7 0 0 15,7-3 2-15,7-4 0 16,7-5 1-16,8-4 1 15,-1-3-1-15,-7-3 1 16,0-10 0-16,0 4 1 16,-10-4-3-16,-1 1 0 15,-3-4-1-15,1 3 0 16,-1 7 2-16,-7 6 0 0,7 3 1 16,0 7 0-1,3 5 3-15,1 4 0 0,-4 6 0 16,4 0 1-16,-1 0-4 15,4-3 1-15,0-6-11 16,7-10 0-16</inkml:trace>
  <inkml:trace contextRef="#ctx0" brushRef="#br2" timeOffset="138347.17">13508 13600 43 0,'-7'28'21'0,"-7"3"-22"0,10-21 34 16,-3 5-30-16,-3 10 0 15,-5-3 1-15,-2 7 0 16,-4-8-5-16,7 1 0 15,-1-6 3-15,1 0 1 16,4-4-2-16,3 1 0 16,3 3-1-16,4-4 1 15,7 4-1-15,4-4 1 16,3 1-1-16,0-4 1 16,0 4-1-16,4-1 0 15,-4 1-1-15,0-1 0 0,0 4-6 16,0-6 0-16,-3-7-8 15,-1-6 1-15</inkml:trace>
  <inkml:trace contextRef="#ctx0" brushRef="#br2" timeOffset="138724.04">13938 13396 35 0,'7'41'17'0,"-10"15"-10"0,-1-50 23 16,1 10-26-16,-1 9 1 15,1 6 1-15,3 10 1 16,3 6-10-16,1 3 1 16,3-3 5-16,0-3 0 15,0-3-7-15,0-6 0 16,0-10-10-16,4-10 1 0,-4-12-1 15,0-6 0-15</inkml:trace>
  <inkml:trace contextRef="#ctx0" brushRef="#br2" timeOffset="138946.73">14383 14145 56 0,'3'57'28'0,"-13"-13"-42"0,6-32 59 16,-6 10-45 0,-8 9 0-16,-7-6-5 0,-6 4 0 15,-5-1-7-15,4-12 1 16</inkml:trace>
  <inkml:trace contextRef="#ctx0" brushRef="#br2" timeOffset="139952.49">15339 13650 49 0,'0'3'24'0,"-7"6"-17"0,3-12 35 0,-3 0-41 16,-3 3 1-16,-5 0 0 16,-2 3 1-16,-4 3-4 15,3 1 1-15,-3 12 2 16,0 12 0 0,0 0-2-16,-1 10 1 0,5 9-1 15,3 0 0-15,7-3-2 16,3-3 1-16,8-6-1 15,10-7 1-15,3-12-3 16,12-13 1-16,9-6-4 16,5 0 1-16,-1-12-7 15,4-10 1-15,-4-9-1 16,-3-4 0-16,-7 4 2 16,-4-1 1-16,-7-2 3 15,-3 6 0-15,-4-1 9 16,-4 11 0-16,-2-1 5 0,-1 3 0 15,0 4 1-15,0-1 0 16,0 7 3-16,-4-1 0 16,-3 7-2-16,4-6 1 15,-4 6-4-15,0 0 1 16,0 3-2-16,-4-3 0 16,-6 0-3-16,-4 3 1 15,-4 4-1-15,0 2 0 16,-3-3-1-16,0 4 1 0,3 2-1 15,1 7 0 1,-4 0-2-16,3 6 0 16,7 6-1-16,8 4 0 0,3-7-1 15,3-3 0-15,8-6-1 16,10-10 1-16,0-9 1 16,0-6 0-16,1-10-4 15,-1-5 1-15,3-14-9 16,-6-6 1-16</inkml:trace>
  <inkml:trace contextRef="#ctx0" brushRef="#br2" timeOffset="140463.51">15730 13778 38 0,'0'57'19'0,"0"-20"-12"0,4-33 25 15,-4-1-29-15,0 3 0 16,0-3 1-16,0 0 1 16,0-3-6-16,0 0 0 15,0 0 3-15,0 0 1 16,7-6-2-16,4-10 1 16,-1 4-2-16,4-7 1 15,-3 6-1-15,3 1 0 16,-3 6-1-16,-1 2 1 15,4 4-1-15,-3 10 0 0,-1-1 0 16,1 4 0-16,-4-4 0 16,0-3 0-16,4-2 0 15,-1-1 1-15,-3-6-1 16,0-1 1-16,4 4-1 16,-4-3 1-16,0 0-1 15,0 3 1-15,0-6-1 16,0 0 0-16,0-1-1 15,0-2 1-15,4 0 0 16,-1-1 1-16,5 1 0 16,-1 6 1-16,0 3 0 15,0 0 0-15,0 3 0 16,0 3 0-16,4-6-2 16,-1 3 0-16,-2 3-1 15,2 1 0-15,-3-1-6 16,4-3 1-16,0-3-6 15,-4-6 0-15</inkml:trace>
  <inkml:trace contextRef="#ctx0" brushRef="#br2" timeOffset="140883.72">16387 14039 47 0,'-15'84'23'0,"-9"-5"-18"0,17-61 42 0,3 1-44 15,-3 3 0-15,0-3 0 16,4-6 0-16,-1-1-4 16,0-12 0-16,1-16 2 15,-1 1 1-15,4-10-3 16,0-13 0-16,-3-6-2 15,-1-12 1-15,4-7-3 16,0-9 0-16,0 6 0 16,4 3 0-16,6 7 2 15,12 6 0-15,6 6 2 16,11 6 1-16,10 10 4 16,0 9 1-16,1 13 0 15,-8 9 1-15,-3 3 0 16,-7 10 0-16,-8 6-3 0,-6 6 1 15,-11 7-4 1,-14-1 1-16,-14-3-5 16,-14 4 1-16,-15-7-15 0,-10-9 1 15</inkml:trace>
  <inkml:trace contextRef="#ctx0" brushRef="#br2" timeOffset="142745.75">2374 12634 8 0,'43'-16'4'0,"-8"0"-5"0,-25 13 5 15,1-3-5-15,0 0 1 16,-4-1 7-16,-4 1 0 15,4 0-4-15,-7 3 1 16,0 3 3-16,4 0 1 16,3 0 0-16,-7 0 1 15,0 3-3-15,3 0 0 16,-3 0-1-16,0-3 1 0,7 3 0 16,-7 0 0-16,0 1-1 15,-7 5 1-15,-7 4-1 16,-14 8 0-16,-21 5-2 15,-11-4 0-15,-22 9 0 16,1 3 0-16,-24 4 0 16,-5 3 0-16,-10-10 0 15,11-3 0-15,-1 7-2 16,8-7 1-16,14-6-2 16,10 3 1-16,15 0-4 15,6-3 0-15,5-9-2 16,13-1 1-16,0-2-3 15,7-4 0-15,11-6-5 16,-4 0 0-16,11-10-4 16,-3-2 0-16</inkml:trace>
  <inkml:trace contextRef="#ctx0" brushRef="#br2" timeOffset="143779.76">1725 13289 35 0,'4'22'17'0,"3"-9"-11"15,-7-13 25-15,0 0-28 0,0 0 1 16,0-4 4-16,-7 8 0 15,3-8-9-15,4 8 0 16,-10-1 6-16,2 6 0 16,-6 1-2-16,-10-1 0 15,2 4-3-15,1-4 0 16,4 3-2-16,3 10 0 16,-4-3-1-16,7 0 0 15,11 6 0-15,0-6 1 16,4 0 0-16,14-7 0 0,-1-5 0 15,4-11 1-15,0-2 0 16,-3-6 0-16,3-7-3 16,-10-3 1-16,-4 0-8 15,-4-3 1-15,-3-7-3 16,0 7 1-16</inkml:trace>
  <inkml:trace contextRef="#ctx0" brushRef="#br2" timeOffset="144126.34">1954 13377 36 0,'11'34'18'0,"0"-18"-14"0,-11-13 33 15,0 4-32-15,0-1 0 16,0-3 1-16,0 0 1 15,0-3-9-15,-7-3 0 16,3-6 6-16,4-4 0 16,-11-9-3-16,4 6 0 15,-3-2 0-15,6-1 1 16,-3-3-2-16,7 0 1 16,0 6 0-16,0-3 0 0,7 4-1 15,4-1 1-15,-1 0-1 16,1 1 1-16,0 2-2 15,-1 1 1-15,8 2-7 16,-8 4 1-16,8 3-11 16,-14 0 1-16</inkml:trace>
  <inkml:trace contextRef="#ctx0" brushRef="#br2" timeOffset="144696.31">1348 14039 40 0,'21'12'20'0,"0"-24"-13"0,-14 8 25 0,-7 4-28 15,0 0 1-15,0 0 2 16,0 0 1-16,0 0-10 16,0-3 0-16,-7 3 6 15,-7 0 1-15,3 7-4 16,-13 2 1-16,-1 4-2 15,-3 5 0-15,-1 7-1 16,8 4 1-16,0 5-1 16,3 7 0-16,8 6-1 15,10-9 1-15,7 2-1 16,4-5 1-16,13-7-1 16,11-9 0-1,8-19-13 1,3-13 0-16</inkml:trace>
  <inkml:trace contextRef="#ctx0" brushRef="#br2" timeOffset="144949.69">1545 14224 41 0,'4'-13'20'0,"42"-25"-9"0,-43 29 22 15,4 3-31-15,4-1 1 16,-1 1 2-16,-6 0 0 16,3 0-7-16,-7 6 1 0,-11-3 3 15,1 3 1-15,-8 6-3 16,4 0 1-16,-4 7-3 15,-3-1 1-15,4 7-1 16,-5 3 1-16,12 0-2 16,-1 0 1-16,4 0-1 15,7 0 1-15,7-3 0 16,4-10 0-16,-1-6 0 16,12-9 0-16,-5-7-4 15,-3-6 0-15,4-2-6 16,-7-8 0-16</inkml:trace>
  <inkml:trace contextRef="#ctx0" brushRef="#br2" timeOffset="145447.53">1693 14183 31 0,'14'34'15'0,"-6"-15"-11"15,-5-19 20-15,4 3-22 0,-7-3 0 16,4 3 1-1,-4 4 0-15,0-7-4 0,0 0 1 16,-4-3 4-16,4-7 1 16,0-2-2-16,0-1 0 15,4 1 0-15,6-1 1 16,8 0-2-16,-1 1 0 16,-2 2-3-16,2 4 1 15,1 6-2-15,-8 0 1 16,1 3-1-16,0 0 0 15,-4 1 0-15,-4-1 1 0,-3 0 1 16,7 0 1-16,4 3 0 16,-1-6 0-16,1 3-1 15,7-3 0-15,-8 0-1 16,-6 0 1-16,3-6-1 16,3 0 0-16,-6-4 0 15,3 4 0-15,4-6 1 16,-4 2 0-16,3 1-1 15,1-4 1-15,-1 4 0 16,1-1 1-16,7 4-1 16,-4 3 0-16,3 3 0 15,5 0 1-15,-5-3-2 16,4 6 0-16,0 3-4 16,8-3 1-16,-1-3-7 15,4-3 0-15,6-6-1 16,-6-7 0-16</inkml:trace>
  <inkml:trace contextRef="#ctx0" brushRef="#br2" timeOffset="145822.28">2501 13976 31 0,'11'50'15'0,"-1"0"-9"0,-10-31 30 15,0 9-32-15,0 10 1 16,4 12 1-16,-4 0 1 0,7 0-9 15,-7-9 1-15,0-6 5 16,0-7 1-16,0-9-4 16,-7-13 1-16,3-9-1 15,-6-7 0-15,-1-15-3 16,-6-12 1-16,-5-10-4 16,1-10 1-16,-3 4-1 15,9-4 1-15,5 4 0 16,10 6 0-16,10 6 5 15,12-3 0-15,-1 13 5 16,7 3 0-16,0-3 2 16,4 12 1-16,-4 6-1 15,4 4 0-15,-11 9-3 16,-3 6 0-16,-15 16-5 16,-13 19 1-16,-15 6-7 15,-3 12 1-15,-22-2-14 16,1-10 0-16</inkml:trace>
  <inkml:trace contextRef="#ctx0" brushRef="#br2" timeOffset="152172.04">20013 12314 42 0,'0'34'21'0,"0"-5"-15"16,0-26 21-16,4 0-24 0,-4 3 1 15,3-3 2-15,-3-3 0 16,4-6-6-16,-1-10 0 16,1-12 4-16,-1-10 1 15,1-15-2-15,-1-13 0 16,4-9-1-16,4-6 0 16,0-1-3-16,-1-9 1 15,1 3-1-15,-1 7 1 16,4-1-1-16,8 13 0 15,2 7 0-15,1 8 0 16,0 13 1-16,-1 10 0 0,-2 9-1 16,-5 10 1-16,-3 5-2 15,0 20 0-15,-3 6-5 16,-4 6 0-16,-11 3-9 16,-6 6 0-16</inkml:trace>
  <inkml:trace contextRef="#ctx0" brushRef="#br2" timeOffset="152400.38">19823 12148 55 0,'17'19'27'0,"29"-19"-32"15,-28 0 45-15,6-7-40 16,8-2 0-16,-4-4-2 0,1 4 0 16,-8-1-4-16,0 1 0 15,-3-7-9-15,-1 4 1 16</inkml:trace>
  <inkml:trace contextRef="#ctx0" brushRef="#br2" timeOffset="152757.19">20729 11611 41 0,'4'-6'20'0,"-15"-13"-4"0,11 19 29 0,0 4-42 16,-3 2 1-16,-1 3 1 16,-3 4 1-16,-4-1-8 15,-3 10 1-15,-10 13 4 16,-5-1 0-16,-6 20-2 16,0 5 1-16,0 26-1 15,3 3 1-15,4-1-1 16,6-5 0-16,5-1-1 15,6-15 0-15,4-12-5 16,7-10 1-16,11-16-11 16,10-9 0-16,-3-13-4 0,3-9 0 15</inkml:trace>
  <inkml:trace contextRef="#ctx0" brushRef="#br2" timeOffset="153207.74">20842 11724 30 0,'11'-22'15'0,"3"7"-4"15,-11 8 19-15,4 4-26 16,-3 3 1-16,-1 7 1 15,-3 2 1-15,4 10-9 16,-4 6 1-16,-4 0 6 0,1 6 0 16,-4 13-2-16,0 10 0 15,3 8-1-15,1 1 0 16,-4-3-2-16,3-4 0 16,-3-9-6-16,7-9 1 15,0-16-8-15,4-13 0 16,-4-15-3-16,-4-4 1 15</inkml:trace>
  <inkml:trace contextRef="#ctx0" brushRef="#br2" timeOffset="153493.88">20884 12025 19 0,'11'7'9'0,"7"-10"-2"15,-15-1 11-15,4 1-15 16,4 0 1-16,3 0 5 16,4 3 1-16,6 3-9 15,8 3 1-15,0 4 6 16,0 2 1-16,-4 7-2 16,-7 3 1-16,-7 3-4 15,-10-3 1-15,-8 6-5 16,-10 4 0-16,-7 2-3 15,-4-6 0-15,-3-6-6 16,0-6 0-16,3-7-7 0,7-5 1 16</inkml:trace>
  <inkml:trace contextRef="#ctx0" brushRef="#br2" timeOffset="153841.04">21759 12047 56 0,'0'3'28'0,"-3"7"-33"0,-1-1 52 0,-3 4-47 16,-3 3 1-16,-12-1 0 15,-9 7 1-15,-8 13-3 16,-3 12 1-16,-1-3 0 16,1 6 0-16,0-3-3 15,-1-3 0-15,12-10-9 16,6-9 1-16,7-18-6 15,8-14 1-15</inkml:trace>
  <inkml:trace contextRef="#ctx0" brushRef="#br2" timeOffset="154081.2">21428 12110 35 0,'7'22'17'0,"7"6"-11"0,-11-18 26 16,4-1-28-16,4 0 0 15,3 4 1-15,7 6 0 0,4 0-8 16,3 3 1-16,0 3 3 16,1 3 0-1,-5-9-8-15,-2 0 0 0,-5-4-7 16,-6-2 1-16</inkml:trace>
  <inkml:trace contextRef="#ctx0" brushRef="#br2" timeOffset="154544.79">22006 11414 37 0,'0'19'18'0,"7"0"-15"0,-3-13 28 16,3 0-28-16,0 7 1 0,0 5 5 15,7 14 1 1,7-1-9-16,8 16 0 0,6 7 8 15,4 15 0-15,-1 9-2 16,-2 7 1-16,-12 15-4 16,-6 7 0-16,-11-1-7 15,-10 7 1-15,-19-16-11 16,-13-6 0-16,-7-12-7 16,-4-20 0-16</inkml:trace>
  <inkml:trace contextRef="#ctx0" brushRef="#br2" timeOffset="157683.63">25023 10840 36 0,'0'22'18'0,"0"0"-7"0,0-16 19 16,0 7-27-16,3-1 1 15,-3 7 0-15,4 13 1 16,-4 2-7-16,0 19 1 16,-4 7 3-16,-7 15 0 15,8 16-2-15,-4-3 1 16,3-7-1-16,-3-8 0 15,4-17-1-15,-1-9 1 16,4-12-1-16,0-17 1 16,4-8-1-16,-1-13 0 0,4-4 0 15,0-2 1-15,0-10-3 16,1-6 1-16,-1-6-2 16,3 6 1-16,1 3-2 15,-1 3 0-15,4 3 0 16,1 13 1-16,-1 3 2 15,3 9 0-15,1 7 3 16,-4 6 0-16,4 0 2 16,-4 3 0-16,0 6-1 15,-3-2 0-15,-4 2-3 16,0-3 1-16,0-6-11 16,0-3 0-16,3-16 0 15,4-6 1-15</inkml:trace>
  <inkml:trace contextRef="#ctx0" brushRef="#br2" timeOffset="157907.16">25513 11624 47 0,'0'38'23'0,"3"-7"-33"0,1-25 49 16,-1 1-40-16,-3-4 1 0,4 0-6 15,-4-3 1-15,0 0-5 16,0-13 1-16</inkml:trace>
  <inkml:trace contextRef="#ctx0" brushRef="#br2" timeOffset="158327.6">26021 11295 48 0,'-4'34'24'0,"-10"-2"-21"16,11-23 38-16,-4 0-41 0,-4 1 1 15,-3-1-1-15,-4 1 1 16,4-1-2-16,0 0 1 16,4 4-1-16,-1 0 1 15,4-1-1-15,0 1 0 16,3 2 0-16,4 1 0 15,7 0 0-15,7-1 1 16,8-2 0-16,13-1 0 16,0-8 0-16,-3 2 1 15,-4 3 0-15,-10 1 0 0,-11 5-2 16,-11 14 1-16,-13 2-3 16,-12 3 1-16,-6-5-8 15,0-7 1-15,-7-7-5 16,6-5 0-16</inkml:trace>
  <inkml:trace contextRef="#ctx0" brushRef="#br2" timeOffset="158613.19">26476 10871 47 0,'14'13'23'0,"-14"31"-23"15,-3-28 42-15,-8 12-42 0,-3 9 0 16,-4 23 0-16,-3 6 1 16,0 6-1-16,0 3 0 15,3 4 0-15,4-20 1 16,7-9-3-16,0-12 0 15,3-10-6-15,1-15 0 16,-4-23-6-16,-4-5 0 16</inkml:trace>
  <inkml:trace contextRef="#ctx0" brushRef="#br2" timeOffset="158779.65">26148 11345 59 0,'42'25'29'0,"71"-44"-32"16,-74 7 55-16,21-7-52 16,14-9 0-16,-14 6-12 15,0 3 0-15,-14 0 1 16,-14 13 0-16</inkml:trace>
  <inkml:trace contextRef="#ctx0" brushRef="#br2" timeOffset="163673.7">25051 12308 46 0,'3'18'23'0,"4"-2"-15"0,-3-10 23 16,-1 4-31-16,1-4 0 15,-4 10 0-15,0 12 1 0,0 10-1 16,0 6 0-16,0 12-1 16,0-3 1-16,0 1-2 15,0-4 0-15,-4-6-4 16,4-10 0-16,0-9-8 16,0-12 1-16</inkml:trace>
  <inkml:trace contextRef="#ctx0" brushRef="#br2" timeOffset="163973.66">25058 12587 20 0,'14'3'10'0,"0"-6"-2"16,-7-4 6-16,4 7-9 15,3 0 0-15,3 7 4 16,8-1 1-16,3 3-12 0,4 13 1 16,0 3 7-16,-4-3 0 15,-7 0-2-15,-7 0 0 16,-7-3-3-16,-7 3 1 16,-7 0-2-16,-7 3 0 15,-14 6-2-15,-4-9 0 16,1 0-7-16,-1-3 1 15,4-6-4-15,-4-7 0 16</inkml:trace>
  <inkml:trace contextRef="#ctx0" brushRef="#br2" timeOffset="164453.81">25467 12486 22 0,'0'-3'11'0,"7"13"-7"15,-3-10 12-15,-1 3-10 0,1 0 0 16,-1 3 4-16,1 4 1 16,-1-4-12-16,4 3 0 15,4-2 9-15,-1 2 0 16,8-3-3-16,0 0 0 15,-1 4-1-15,5 2 0 16,-1 1-3-16,-4 6 1 16,-3 0-1-16,-3 9 0 0,-7-6-1 15,-4-3 0 1,0 6-1-16,-7 3 1 0,-4 0-3 16,-3 7 0-16,-4-7-4 15,4-6 1-15,0-3-9 16,7-10 0-16</inkml:trace>
  <inkml:trace contextRef="#ctx0" brushRef="#br2" timeOffset="165234.21">26106 12267 34 0,'3'6'17'0,"1"16"-7"0,-4-13 21 16,0 10-28-16,-4-3 0 15,1 9 1-15,-4 6 1 0,-1 10-6 16,1 9 0-16,0 13 3 16,0 0 1-16,0 9-3 15,0-16 1-15,0-2-5 16,4-10 0-16,-1-13-9 15,8-6 1-15,3-16-2 16,3-9 0-16</inkml:trace>
  <inkml:trace contextRef="#ctx0" brushRef="#br2" timeOffset="165476.46">26391 12985 55 0,'7'31'27'0,"-7"23"-36"0,-3-42 58 15,-8 7-50-15,-6 9 1 16,-8-3-8-16,-3 4 1 15,-1-8-4-15,-2-5 0 16</inkml:trace>
  <inkml:trace contextRef="#ctx0" brushRef="#br2" timeOffset="166420.96">28011 12687 46 0,'14'0'23'0,"-14"-3"-16"0,3-3 31 16,-3 6-37-16,0 0 1 15,-3 0 1-15,-4 0 0 16,-7 6-4-16,-4 0 0 0,-7 7 2 16,0-1 1-16,1 7-2 15,-1 3 0-15,0 6-1 16,1 7 1-16,3-7 0 15,3 3 0-15,7 4 0 16,8-1 0-16,6 1 0 16,8-7 0-16,3 0-4 15,11-6 1-15,6-9-5 16,8-10 0-16,-3-3-7 16,2-13 0-16</inkml:trace>
  <inkml:trace contextRef="#ctx0" brushRef="#br2" timeOffset="166706.71">28314 12825 34 0,'14'-3'17'0,"-3"3"-9"15,-11 0 23-15,0 0-29 16,0 0 0-16,-4-6 0 0,-3-4 1 16,-7 7-4-16,-7 3 0 15,-7 9 3-15,-1 1 0 16,1 6-1-16,0 2 0 15,3 4-2-15,4-6 1 16,3 9-2-16,8-3 1 16,6 3-1-16,11-6 0 15,7-3 0-15,11-7 0 16,3-3 0-16,1-9 1 16,-1-6 0-16,0-1 0 15,-3-5-8-15,-1-10 1 0,-2-7-3 16,6 1 1-16</inkml:trace>
  <inkml:trace contextRef="#ctx0" brushRef="#br2" timeOffset="167276.26">28564 12831 44 0,'7'32'22'16,"-14"-7"-28"-16,7-22 43 0,0 3-38 16,0-3 1-16,0 0 0 15,0-3 1-15,0 0 0 16,4-3 0-16,3-3 0 16,0-3 0-16,0-1 0 0,0 1 1 15,4-1-1-15,-1 1 0 16,1 0-1-16,0 2 0 15,3 1 0-15,10 3-1 16,-13 3 1 0,-1 3-1-16,-2 3 1 15,-1 1-1-15,0-1 1 16,3 0-1-16,1 0 1 16,3-2-1-16,0 2 1 15,0 0-2-15,4 0 0 0,-4 1 0 16,0-4 0-16,0-3-1 15,0-7 1-15,0-2 0 16,0-7 1-16,-3 1 1 16,0-1 0-16,-1 3 0 15,1-2 0-15,-4 5 0 16,-4 4 1-16,-3 6-1 16,4 3 0-1,6 7 0 1,5 2 1-16,-8 7-1 15,0-3 1-15,0-1-1 16,3 4 1-16,1-3-2 16,3 0 0-16,4-7-9 15,3 0 1-15,0-9-2 16,7-9 0-16</inkml:trace>
  <inkml:trace contextRef="#ctx0" brushRef="#br2" timeOffset="167666.76">29425 12947 22 0,'0'38'11'0,"-7"9"-2"0,4-38 17 16,-1 10-23-16,1 9 0 16,-4 13 3-16,-1-6 1 15,-2-1-8-15,3-9 0 0,-4-3 6 16,4-12 0-16,0-7-2 15,0-16 0-15,0-6-1 16,0-3 0-16,0-9-3 16,0-7 0-16,0-2-2 15,0-4 0-15,7-3-1 16,3 0 1-16,8 6 0 16,6 10 0-16,8-1 2 15,3 10 0-15,-3 7 4 16,10-1 0-16,4 3 1 15,-4 4 0-15,-3 3-1 16,-4 3 1-16,-6-1-2 16,-12 11 1-16,-13 8-3 15,-15 14 0-15,-3 2-5 16,-7-6 1-16,-11 6-10 16,-14-9 1-16</inkml:trace>
  <inkml:trace contextRef="#ctx0" brushRef="#br2" timeOffset="169318.67">24896 13656 44 0,'0'0'22'0,"0"-6"-17"15,0 6 23-15,0 0-26 16,0-3 1-16,-4-4 0 16,-7 4 1-16,-3 3-5 15,-3 3 0-15,-4 7 2 16,-4-1 1-16,0 10-4 16,0 0 0-16,1 9-2 15,-1 7 0-15,4 2-1 16,7 4 0-16,3 3 0 15,11-7 0-15,11 1 2 16,6-13 0-16,8-3 2 0,14-9 0 16,7-13 1-16,0-13 1 15,-8-12 0-15,-6 3 0 16,-4-16 0-16,-3-5 1 16,-14-1-4-16,-8 0 1 15,-3 3-9-15,-3-9 0 16</inkml:trace>
  <inkml:trace contextRef="#ctx0" brushRef="#br2" timeOffset="169800.28">25308 13634 37 0,'0'19'18'0,"4"-7"-14"16,-4-8 29-16,0 2-30 0,0 3 0 16,-4 4 2-16,1 2 0 15,-1 1-7-15,1 0 1 16,-4 0 3-16,0-1 1 16,-4 4-2-16,-3-3 0 15,0-1-1-15,0-2 1 16,0-1-1-16,-1 1 0 15,5 0 0-15,3-1 0 16,7 4 0-16,3-1 1 16,11 4-1-16,4-3 0 0,-4 0-1 15,0-1 0-15,4 4-4 16,-4-6 0 0,4-1-10-16,-4-12 1 0</inkml:trace>
  <inkml:trace contextRef="#ctx0" brushRef="#br2" timeOffset="170130.48">25693 13512 41 0,'-7'28'20'0,"-14"35"-20"0,17-48 30 16,1 7-29-16,-1 10 0 15,0 5 0-15,1 1 1 16,-1 6-3-16,-3 0 0 15,0 0-1-15,4-7 1 16,-1-8-7-16,4-11 0 16,0-8-4-16,0-10 0 0</inkml:trace>
  <inkml:trace contextRef="#ctx0" brushRef="#br2" timeOffset="170402.18">25714 13791 27 0,'35'0'13'0,"22"3"-4"16,-47 0 21-16,1 3-29 15,-1 7 1-15,1-1 0 16,0 4 1-16,-4 3-4 15,-7 6 1-15,-7 3 1 16,-7 1 1-16,-8-1-2 16,-2-9 0-16,-5 6-2 0,5-10 0 15,-1-2-9-15,4-7 0 16</inkml:trace>
  <inkml:trace contextRef="#ctx0" brushRef="#br2" timeOffset="170791.06">26144 13741 42 0,'0'6'21'0,"-7"38"-21"0,4-35 33 0,-4 7-33 16,-4-4 1-16,1 1-1 15,-5 3 1-15,1-1-1 16,4 1 1-16,-1 0 0 16,1-4 0-16,-1-2 0 15,4-4 0-15,0 0 0 16,3 1 0-16,1-1-1 15,6 0 1-15,4 3-1 16,0 4 1-16,4 3-1 16,0 3 0-16,-1-7-2 0,1 1 1 15,-1-1-3-15,1 1 0 16,0-7-10 0,3-6 1-1</inkml:trace>
  <inkml:trace contextRef="#ctx0" brushRef="#br2" timeOffset="171136.13">26487 13722 31 0,'7'41'15'0,"-7"15"-10"16,0-47 17-16,0 4-22 16,-4 6 1-16,1 3 3 15,-1 6 0-15,1 7-4 16,-1-7 0-16,0 13 2 15,1-4 1-15,3 1-3 16,-4 3 1-16,1-4-10 16,-1-5 1-16,-3-11-4 15,7-8 1-15</inkml:trace>
  <inkml:trace contextRef="#ctx0" brushRef="#br2" timeOffset="171487.25">26811 14340 42 0,'18'59'21'0,"3"-31"-26"0,-14-21 41 0,-3-1-36 16,-1 3 0-16,-6 1-1 16,-5 2 1-16,-6 7-1 15,0 0 1-15,-7 3-6 16,-4-3 0-16,-6-7-6 15,-1-9 1-15</inkml:trace>
  <inkml:trace contextRef="#ctx0" brushRef="#br2" timeOffset="172425.86">28014 13822 59 0,'14'13'29'0,"-10"18"-40"0,-4-28 56 0,-4 7-45 16,-10-1 0-16,0 4 0 15,-4-1 0-15,1 4-1 16,-4 0 1-16,3-4-2 16,0 1 1-16,8-4-1 0,-1 0 0 15,4 1-1-15,4 2 1 16,10-5 0-16,7 2 1 15,10-3 0-15,1 1 1 16,0 2 0-16,-8-3 1 16,-2 7-1-1,-5 9 0-15,-13 3-1 16,-8 0 0-16,-7 0-3 0,-3-3 1 16,-7-3-11-16,3-10 1 15</inkml:trace>
  <inkml:trace contextRef="#ctx0" brushRef="#br2" timeOffset="172713.93">28434 13549 41 0,'7'-15'20'0,"-18"8"-18"0,8 17 29 0,-1 6-29 16,-3 15 0-16,0 10 1 15,-3 12 1-15,-1 10-5 16,-3 9 0-16,0-6 3 16,0 3 0-16,0 0-3 0,3-13 0 15,0-9-6-15,4-6 1 16,0-19-8-16,-3-13 1 15</inkml:trace>
  <inkml:trace contextRef="#ctx0" brushRef="#br2" timeOffset="172910.34">28183 13970 42 0,'29'15'21'0,"38"-12"-23"0,-46-3 35 0,0-3-34 16,7 0 1-16,4 0-4 15,3 3 1-15,-7-3-7 16,4-3 1-16</inkml:trace>
  <inkml:trace contextRef="#ctx0" brushRef="#br2" timeOffset="173189.55">28512 14227 28 0,'7'15'14'0,"-7"-18"-11"16,3-3 15-16,1-3-16 0,-4-10 0 15,0-3 2-15,0 0 0 16,0 0-4-16,0-3 1 15,3 3 4-15,4 0 0 16,0 6 0-16,4 4 0 16,3 5-1-16,4 7 0 15,3 0-2-15,7 0 0 16,4 0-3-16,-4 0 0 16,-3 0-7-16,-4 0 0 15,-7 0-6-15,-7 0 1 16</inkml:trace>
  <inkml:trace contextRef="#ctx0" brushRef="#br2" timeOffset="173654.28">29002 14315 52 0,'0'25'26'0,"7"-10"-36"0,-4-8 47 0,-3-1-44 0,-7-3 0 0,-3-3-19 0,-4 0 1 0</inkml:trace>
  <inkml:trace contextRef="#ctx0" brushRef="#br2" timeOffset="176434.62">15692 12756 32 0,'3'19'16'0,"4"0"-10"0,-3-16 16 0,-1 0-21 16,-3-3 1-16,0 0 3 15,4-6 0-15,-4-7-5 16,0 4 1-1,3-32 4 1,1-3 0-16,10 3 0 16,7 1 0-16,14 5-2 15,4 1 1-15,3 2-2 16,1 7 0-16,-1 13-3 16,-3-4 1-16,-7 3-15 15,-8 7 0-15</inkml:trace>
  <inkml:trace contextRef="#ctx0" brushRef="#br3" timeOffset="192062.05">6946 16450 33 0,'-14'9'16'0,"0"-2"-7"0,14-4 17 16,0-3-20-16,0 3 0 16,0 0 4-16,0 0 0 15,0-3-12-15,0 0 1 16,4 0 8-16,3 3 1 0,7 1-4 15,0-1 0 1,10 3-2-16,12 0 1 0,10 0-3 16,-4 1 1-16,7-7-3 15,1 0 0-15,-8-7-4 16,-7 1 1-16,-13 3-10 16,-12 6 0-16,-13 0-3 15,-4 4 1-15</inkml:trace>
  <inkml:trace contextRef="#ctx0" brushRef="#br3" timeOffset="192618.49">7849 16717 40 0,'-14'31'20'0,"4"7"-20"0,6-26 35 16,1 4-30-16,-1-7 0 16,1 10 1-16,-1 3 0 0,0 0-8 15,4-3 1-15,0-7 5 16,0-2 0-16,0-10-2 16,-3-13 0-16,3-9-1 15,-11-25 1-15,4-12-1 16,-3-20 0-16,-1-9-1 15,1-9 1-15,2-3-1 16,5 6 1-16,3 3-1 16,0 3 1-16,11 3-1 15,-4 16 1-15,3 16 0 16,4 9 1-16,4 6-1 16,0 10 1-16,-1 9-3 15,1 4 1-15,-1 9-3 16,-2 18 1-16,-1 13-5 15,0 10 0-15,-7 12-6 0,-4-10 1 16,-3 4-5 0,-3 3 1-16</inkml:trace>
  <inkml:trace contextRef="#ctx0" brushRef="#br3" timeOffset="192850.86">7564 16594 48 0,'17'25'24'0,"22"-12"-22"0,-28-13 43 0,6-6-43 16,8-1 1-16,3-2 0 16,0 0 1-16,1-1-6 15,2 1 0-15,-2 2-1 16,-5 1 0-16,1-3-13 15,-4-4 0-15</inkml:trace>
  <inkml:trace contextRef="#ctx0" brushRef="#br3" timeOffset="193159.81">8290 16340 52 0,'7'0'26'0,"-7"3"-20"0,0-3 38 15,4 4-42-15,3 2 1 16,-7 3 2-16,0 7 0 16,-7 6-7-16,3 3 0 15,-3 6 4-15,0 7 0 16,0-10-2-16,0 10 0 15,0 3-3-15,0 2 1 16,0 4-2-16,7-9 0 16,0-13-3-16,0 0 0 15,7-9-6-15,7-10 1 0,7-18-4 16,4-7 1-16</inkml:trace>
  <inkml:trace contextRef="#ctx0" brushRef="#br3" timeOffset="193403">8657 16453 37 0,'14'28'18'0,"4"-21"-15"16,-18-7 30-16,0 3-28 16,-4 6 1-16,1-3 3 15,-8 13 1-15,-3 3-13 16,-3 0 1-16,-1 10 7 15,0 8 1-15,1 10-4 0,-8-12 1 16,4 3-5 0,7-7 0-16,-4-2-6 0,7-10 0 15,4-10-9-15,4-15 1 16</inkml:trace>
  <inkml:trace contextRef="#ctx0" brushRef="#br3" timeOffset="193628.16">8456 16582 28 0,'35'59'14'0,"-6"-59"-2"0,-22 7 13 0,3 2-22 16,-3 4 1-16,0 5 2 15,0-2 0-15,4 0-8 16,7-1 1-16,-4-2 3 15,10-4 0-15,5-2-4 16,-5-4 0-16,1-3-11 16,-4-7 1-16</inkml:trace>
  <inkml:trace contextRef="#ctx0" brushRef="#br3" timeOffset="193924.99">8731 16168 48 0,'39'25'24'0,"-4"9"-21"0,-24-24 38 16,10 2-34-16,7 1 0 15,4-1 5-15,3 14 0 16,-6 5-15-16,-1 6 1 16,0 14 8-16,-7-7 1 15,-10 12-7-15,-15 19 0 16,-13 4-10-16,-12 2 1 0,-9-15-12 16,-8-10 0-1</inkml:trace>
  <inkml:trace contextRef="#ctx0" brushRef="#br3" timeOffset="197367.56">12069 16425 56 0,'-4'22'28'0,"4"-19"-18"0,-4-3 29 15,1 3-36-15,-4 7 0 16,-4 2 0-16,-6 13 0 16,-4 7-6-16,-4 8 1 15,-3 10 0-15,-11 4 0 16,0-4-6-16,4-6 1 15,3-3-11-15,7-4 0 16,8-15 1-16,6-12 0 0</inkml:trace>
  <inkml:trace contextRef="#ctx0" brushRef="#br3" timeOffset="197608.91">11836 16538 36 0,'17'22'18'0,"1"9"-15"16,-7-18 36-16,10 2-36 16,7 7 0-16,0 0 0 15,0 10 0-15,-3-7-6 16,0 0 1-16,-4 0-3 15,-3-3 1-15,-4-10-9 0,-7 1 0 16</inkml:trace>
  <inkml:trace contextRef="#ctx0" brushRef="#br3" timeOffset="197872.8">12248 16528 41 0,'0'-3'20'0,"11"32"-13"0,-4-23 31 0,4 6-34 16,6 4 1-16,4-3 2 15,4-4 0-15,3-3-10 16,4-3 1-16,7-3 3 15,-7-6 0-15,-4-3-16 16,0-16 0-16,-7 0-2 16,-3 3 1-16</inkml:trace>
  <inkml:trace contextRef="#ctx0" brushRef="#br3" timeOffset="198369.56">12982 16560 39 0,'7'19'19'0,"-7"-23"-26"0,0-2 34 16,0 0-25-16,0 6 1 16,0-3 0-16,-3 0 1 0,-4 3-5 15,-4 9 0-15,-3 4 3 16,-4-1 0-16,1 4-2 16,-8-1 0-16,7 4 0 15,4 0 1-15,4-3-1 16,3-1 0-16,3-2-1 15,4-7 1-15,7-6 0 16,7-3 0-16,0-3-1 16,1-4 1-16,-1-2-1 15,3 6 1-15,-6-1 0 16,-1 7 0-16,-3 7-1 16,1 8 1-16,-5 4 0 15,1 6 1-15,-1 0-1 16,1 0 1-16,-1-9-2 15,1 0 1-15,3-7-7 16,7-3 0-16,4-12-4 0,10-3 0 16</inkml:trace>
  <inkml:trace contextRef="#ctx0" brushRef="#br3" timeOffset="198649.16">13518 16466 52 0,'-7'15'26'0,"-14"4"-30"0,14-13 51 0,-3 4-47 16,-8 9 1-16,-7 3 0 15,-3-4 0-15,0 4-1 16,0 7 0-16,3-1-1 15,0 6 1-15,8-9-2 16,-1 1 0-16,4-5-4 16,3-5 0-1</inkml:trace>
  <inkml:trace contextRef="#ctx0" brushRef="#br3" timeOffset="198926.34">13289 16513 45 0,'4'25'22'0,"3"19"-7"0,-4-35 19 15,1 1-32-15,-4 5 1 16,3 4 0-16,1 3 1 16,3 9-5-16,3-2 0 15,5 2 2-15,2-6 1 16,1-3-6-16,0 0 0 0,-4-3-12 16,3-13 0-16</inkml:trace>
  <inkml:trace contextRef="#ctx0" brushRef="#br3" timeOffset="199203.29">13667 16597 60 0,'-4'35'30'0,"8"9"-33"0,-4-22 47 0,0 6-44 0,0 0 0 16,0 0 0-16,3 4 0 15,1-4-3-15,-1-6 0 16,1-6-11-16,6-16 0 16,1-13-2-16,3-12 0 15</inkml:trace>
  <inkml:trace contextRef="#ctx0" brushRef="#br3" timeOffset="199599.9">13829 16522 23 0,'7'6'11'0,"14"-18"-9"0,-10 9 12 0,3 0-14 15,3-4 0-15,1 4 6 16,3-3 0-16,0 6-4 16,1-3 1-16,-5 0 4 15,1 0 0-15,-4 6 0 16,-3 3 0-16,-1 6-5 16,-3 1 1-16,-3 3-6 15,-8-1 0-15,-6 1-4 16,-4-3 0-16,-1 2-4 15,1-5 1-15,0-1-1 16,4 0 0-16,3-2 4 0,7-4 1 16,7 0 8-16,7-3 1 15,3 3 7 1,1 3 1-16,0 4 3 0,3-4 0 16,0 4-2-16,-3 2 0 15,-8 4-8-15,-6 3 1 16,-15 3-16-16,-7 3 1 15,-17-10-4-15,-11-2 0 16</inkml:trace>
  <inkml:trace contextRef="#ctx0" brushRef="#br3" timeOffset="200170.75">12227 17610 36 0,'-10'32'18'0,"6"-1"-17"0,4-31 29 0,0 0-28 0,-3-6 1 16,-1-7 4-16,1-6 1 15,3-3-9-15,0-6 0 0,0-6 5 16,0 9 0-16,3-4-1 15,4 1 0-15,4 3-2 16,3 0 0-16,7 3-1 16,4 0 0-16,3 3-1 15,-3 0 0-15,3 4-5 32,0-1 0-32,4 0-9 15,-4-6 0-15</inkml:trace>
  <inkml:trace contextRef="#ctx0" brushRef="#br3" timeOffset="200575.51">12446 17557 46 0,'11'13'23'0,"6"-10"-18"0,-10-3 35 15,7 0-36-15,1 0 1 16,-1-3 1-16,0 3 0 16,3-7-9-16,-3 1 1 15,1 0 5-15,-1-7 0 16,0 1-4-16,-7-4 1 16,0 0-4-16,-4 1 1 0,1 2-4 15,-4 4 1-15,0 2-2 16,-7 4 1-16,0 9 0 15,-4 1 1-15,1 5 2 16,-1 4 0-16,4 6 4 16,0 3 0-16,3 3 2 15,1 7 1 1,3-4-1-16,11-3 0 16,3-6-1-1,0-6 1-15,7-7-5 0,7-9 1 16,7-9-10-16,-3-13 1 15</inkml:trace>
  <inkml:trace contextRef="#ctx0" brushRef="#br3" timeOffset="200907.13">13010 17739 46 0,'-10'34'23'0,"-4"-56"-25"0,17 10 38 16,-3-4-33-16,-3-6 1 15,-8-9-1-15,1-13 0 16,-1 0-5-16,-3-16 1 16,3-5 2-16,4 2 0 15,4-3-1-15,3 0 0 0,3 16 0 16,8 6 0-16,-1 6 1 15,5 10 0-15,2 9 0 16,1 10 0-16,3 6-3 16,0 6 1-16,-7 6-8 15,-3 10 0-15,-4-3-6 16,-11 6 0-16</inkml:trace>
  <inkml:trace contextRef="#ctx0" brushRef="#br3" timeOffset="201119.37">12869 17485 52 0,'22'28'26'0,"16"-37"-34"0,-27 6 47 16,-1 3-40-1,5-7 0-15,2-2-1 0,8-1 1 16,3-2-3-16,0-4 0 15,8-9-10-15,-1-9 1 16</inkml:trace>
  <inkml:trace contextRef="#ctx0" brushRef="#br3" timeOffset="201355.97">13367 17024 42 0,'-18'53'21'0,"-7"26"-13"0,18-54 32 0,-7 15-38 16,0 11 1-16,4 18-1 16,-1 9 1-16,4 7-5 15,0 2 1-15,3-11-3 16,4-20 0 46,7-31-11-62,8-15 0 0</inkml:trace>
  <inkml:trace contextRef="#ctx0" brushRef="#br3" timeOffset="203426">19759 16246 39 0,'-3'41'19'0,"6"-22"-12"16,1-16 19-16,-4-3-25 15,0 0 0-15,-4-6 5 16,1-13 0-16,-4-13-6 16,-4-18 0-16,4-16 3 15,0-9 1-15,7 0-1 16,3-7 1-16,4 1-4 16,4-13 1-16,-4 3 0 15,4 3 1-15,-1 7 0 16,1 12 0-16,3 6 0 15,4 6 0-15,3 7 1 16,3 16 1-16,5 9-1 0,6 15 0 16,0 13-2-16,-3 0 0 15,-4 13-5-15,-7 12 1 16,-3 4-14-16,-4 9 0 16,-14 9-2-16,-7 6 0 15</inkml:trace>
  <inkml:trace contextRef="#ctx0" brushRef="#br3" timeOffset="203654.83">19547 16143 45 0,'18'3'22'0,"14"-13"-23"15,-15 7 42-15,12-3-42 16,2 0 1-16,5-1-5 16,3-2 1-16,3-3-4 15,0-4 0-15,-3-3-5 16,-7 3 0-16</inkml:trace>
  <inkml:trace contextRef="#ctx0" brushRef="#br3" timeOffset="203953.96">20401 15713 46 0,'0'0'23'0,"-3"3"-24"0,-1 0 44 16,-3 4-41-16,-4 5 0 15,-10 10 0-15,-3 10 1 16,-5 8-4-16,-2 17 0 16,6 2 3-16,4 13 0 0,0-3-1 15,3 0 0-15,4-6-1 16,7-3 1-16,3-10-2 16,8-13 0-16,10-8-4 15,4-17 1-15,3-5-12 16,7-14 1-16</inkml:trace>
  <inkml:trace contextRef="#ctx0" brushRef="#br3" timeOffset="204242.22">20443 16146 57 0,'4'25'28'0,"21"-6"-27"0,-15-16 46 16,8 0-43-16,7 0 1 15,6-3 1-15,1-3 0 16,0-3-10-16,3-1 1 15,0-2-2-15,1 3 1 16,-5 0-15-16,-9-1 1 16</inkml:trace>
  <inkml:trace contextRef="#ctx0" brushRef="#br3" timeOffset="204526.86">21484 15920 57 0,'-3'25'28'0,"-15"16"-30"15,11-29 41-15,-4 7-38 16,-13 3 0-16,-5 6 0 15,-2 13 0-15,-5 0-2 16,1 6 1-16,-4 3 0 16,4 0 1-16,0-3-7 0,7 0 1 15,6-9-11-15,5-16 1 16</inkml:trace>
  <inkml:trace contextRef="#ctx0" brushRef="#br3" timeOffset="204854.77">21146 16033 47 0,'3'25'23'0,"15"6"-20"0,-11-27 32 0,0 5-34 15,3 7 0-15,1 6 0 16,0 6 1-16,10 0-3 16,0-3 0-16,7 0-3 15,0 0 1-15,1-6-10 16,-1 3 1-16,-4 0-1 16,-6-6 0-16,0-1 2 15,3-5 0-15,-3-4 4 16,-1 3 1-16,1-9 7 15,3-3 0-15,4-12-2 16,3-1 0-16</inkml:trace>
  <inkml:trace contextRef="#ctx0" brushRef="#br3" timeOffset="205108.93">21512 15494 56 0,'22'44'28'0,"20"37"-41"0,-28-56 65 15,4 3-48-15,3 16 0 16,7 16 6-16,4 9 0 0,-8 9-12 16,1 4 1-1,-4 6 6-15,-7-1 0 0,-6 7-6 16,-5-3 0-16,-17 10-14 15,-21-13 1-15,-11-4-7 16,-11 1 0-16</inkml:trace>
  <inkml:trace contextRef="#ctx0" brushRef="#br3" timeOffset="209151.53">24966 15832 44 0,'0'7'22'0,"0"2"-11"0,0-9 22 0,0 3-31 0,-3 3 1 0,-4 7 1 16,-8 6 0-16,-6 12-5 15,-7 7 0-15,-4 15 3 16,-3 10 0-16,-7 9-3 0,-1 3 1 15,1 4-2-15,10-1 0 16,8-3-4-16,2-12 1 16,5-10-4-16,3-12 1 15,3-10-7 17,4-18 1-32</inkml:trace>
  <inkml:trace contextRef="#ctx0" brushRef="#br3" timeOffset="209408.49">24557 15936 29 0,'-4'25'14'0,"11"-3"-5"15,-3-19 18-15,-1 9-25 16,5 7 1-16,2 3 3 15,4 6 1-15,7 10-8 16,1-3 1-16,-1-1 3 16,-4-6 1-16,1-3-5 15,-4-9 1-15,0-3-13 16,-3-1 1-16</inkml:trace>
  <inkml:trace contextRef="#ctx0" brushRef="#br3" timeOffset="209717.02">25026 16183 61 0,'7'13'30'0,"25"3"-27"0,-22-13 52 15,5 0-54-15,6-3 1 0,14 0 0 16,0 0 0-16,4-3-5 16,-4 0 1-16,-3 3-4 15,-4-3 1-15,-10-1-15 16,-7-5 1-16</inkml:trace>
  <inkml:trace contextRef="#ctx0" brushRef="#br3" timeOffset="210395.5">25823 16183 29 0,'11'13'14'0,"7"-22"-1"0,-11 2 5 0,-4 1-15 16,1 0 1-16,-4 6 4 15,0-6 0-15,-4-1-9 16,1 1 1-16,-8 0 5 16,-7 3 0-16,-6-1-2 15,-8 4 1-15,7 4-3 16,-3 2 1-16,3 3-4 16,1 7 0-16,-1 3-1 15,4 0 1-15,7 3-3 16,3-7 1-16,8-2 0 15,6-1 0-15,4 1 2 16,4-7 0-16,6 0 1 16,1-2 0-16,0-8 1 15,-1 4 1-15,1-3-1 16,0 0 1-16,-4 3 0 0,-4 0 0 16,4 3 0-16,-3 0 0 15,0 1 0-15,-4 5 0 16,0 3 0-16,0 4 1 15,0 3-1-15,0 6 1 16,0 3-2-16,-4-6 1 16,4-3-6-16,1-3 0 15,6-10-7-15,0-9 0 16</inkml:trace>
  <inkml:trace contextRef="#ctx0" brushRef="#br3" timeOffset="210665.84">26289 16064 60 0,'-4'13'30'0,"-17"9"-35"16,14-13 56-16,-3 7-51 15,-1 6 0-15,-7 9 0 0,-6 1 1 16,-8 11-1 0,-3 8 0-16,-1-1-3 15,5 3 1-15,6-12-5 0,11-13 0 16,3-15-10-16,11-20 0 16</inkml:trace>
  <inkml:trace contextRef="#ctx0" brushRef="#br3" timeOffset="210878.22">26070 16152 43 0,'21'44'21'0,"11"6"-20"0,-21-40 30 0,-1-1-31 15,1 4 0-15,-4 2-1 16,4 1 1-16,-1 3-2 15,-3 0 1-15,4-4-7 16,-1-2 1-16,8-1-5 16,3-18 0-16</inkml:trace>
  <inkml:trace contextRef="#ctx0" brushRef="#br3" timeOffset="211099.22">26487 16331 42 0,'-15'22'21'0,"-6"-13"-14"0,18-3 38 15,-1 4-43-15,4 6 1 16,0 2 1-16,0 4 0 16,0 0-5-16,0 3 0 15,0-3 1-15,0-3 0 16,4 0-9-16,-1-13 0 15,8-18-8-15,-1-13 1 16</inkml:trace>
  <inkml:trace contextRef="#ctx0" brushRef="#br3" timeOffset="211459.09">26670 16246 38 0,'32'32'19'0,"-4"-32"-19"0,-14-4 28 0,7-2-26 16,7 0 1-16,1-4 2 15,-5 1 0-15,-6 3-6 16,-4 0 0-16,-3-1 4 31,-4 4 1-15,-7 6-3-16,-7 4 1 0,-7 2-3 0,-4 0 0 0,0 1-4 15,1-1 1-15,3 1-1 16,3-1 0-16,0 0 1 16,4 7 1-16,7 3 4 15,7 0 1-15,8 3 4 16,6 3 1-16,0-3 0 0,0 3 1 31,-3 3-3-31,-11 0 0 0,-14 0-9 0,-14-2 0 31</inkml:trace>
  <inkml:trace contextRef="#ctx0" brushRef="#br3" timeOffset="212001.55">28028 16635 55 0,'-3'25'27'0,"-8"6"-22"0,8-27 28 16,-1-1-32-16,1-3 1 16,3-7 1-16,-4-5 0 15,4-7-4-15,0-9 0 16,0-7 2-16,4-5 1 16,3-1-2-16,0 0 1 0,3 7-1 15,4 5 0-15,7 7-1 16,8-3 0-16,2 10-4 15,5 5 0-15,-5 4-9 32,-2 0 1-32,-8 3-3 0,-3 6 0 0</inkml:trace>
  <inkml:trace contextRef="#ctx0" brushRef="#br3" timeOffset="212345.69">28279 16651 61 0,'17'22'30'0,"19"6"-34"16,-26-25 61-16,4 0-56 15,0-6 1-15,11-6-2 0,0-4 1 16,-4 1-3-16,0-10 0 16,-7-7 1-16,-10 1 0 15,-8-3-3-15,4 9 1 16,-14-3-2-16,0 6 1 15,3 3 0-15,1 10 1 16,3 9 0-16,0 10 0 16,3 9 2-16,1 6 0 15,3 0 1-15,0 3 1 16,0 1-1 0,0-1 1-16,7 4-1 0,3-10 1 15,8-3-5-15,3-7 1 16,4-5-9-16,0-7 1 0,3-13-3 15,0 1 0 1</inkml:trace>
  <inkml:trace contextRef="#ctx0" brushRef="#br3" timeOffset="-213982.13">28766 16739 38 0,'3'12'19'0,"4"-6"-12"0,-7-6 24 16,0 0-28-16,0-9 0 15,0-10 2-15,-3-3 1 16,3-19-8-16,-4-9 1 16,4-16 4-16,4-3 0 15,-1-12-2-15,1-4 1 0,3 1-2 16,3 2 0-16,8-3 0 16,0 16 1-16,-1 13-1 15,1 12 0-15,-4 6 1 16,0 10 0-16,0 9-2 15,-3 10 1-15,-4 15-4 16,0 13 0-16,-7 6-4 16,3 16 0-16,-3 3-7 15,-7 0 0-15</inkml:trace>
  <inkml:trace contextRef="#ctx0" brushRef="#br3" timeOffset="-213742.77">28646 16409 48 0,'7'28'24'0,"-4"-2"-21"0,-3-23 42 16,4 3-43-16,-1 0 1 15,4 4 0-15,4 2 0 16,3 1-5-16,4-1 1 15,6-2 0-15,1-4 1 16,-4-3-9-16,0-6 0 16,-7-6-7-16,-3-10 0 0</inkml:trace>
  <inkml:trace contextRef="#ctx0" brushRef="#br3" timeOffset="-213397.75">29136 15669 48 0,'-4'-9'24'16,"8"9"-21"-16,-1 9 38 0,1 7-38 15,3 9 1-15,-3 19 3 16,-1 22 1-16,1 3-10 0,-4 22 0 16,0 9 5-16,-4 16 0 15,-3 0-4-15,-7 3 1 16,-7-22-8-16,0-12 1 15,-4-19-11-15,4-13 0 16</inkml:trace>
  <inkml:trace contextRef="#ctx0" brushRef="#br3" timeOffset="-204855.38">19484 4377 24 0,'3'3'12'0,"5"-6"-8"15,-8 3 12-15,3 0-13 0,-3 0 1 16,4 3 3-16,-1 0 0 16,1-3-8-16,3 10 0 15,0-4 5-15,0 0 1 16,0 1-2-16,0-1 0 16,0-6-2-16,0 0 1 15,0-9-1-15,-3-10 0 0,6-13 1 16,4-5 0-16,7-10 0 15,11 3 1-15,11-19-2 16,9-6 0-16,12-12-13 16,-4-4 1-16,-11 0-2 15,8 26 0-15</inkml:trace>
  <inkml:trace contextRef="#ctx0" brushRef="#br0" timeOffset="-197783.13">1185 6058 37 0,'14'25'18'0,"46"-9"-5"15,-38-16 18-15,6 0-29 16,21-7 1-16,18-14 2 16,18-11 0-16,21-9-7 15,17-21 1-15,15-1 3 16,21-9 0-16,-1 9-3 16,22 7 1-16,-10 9-6 15,-22 15 0-15,-18 20-4 16,-20 12 0-16,-22 9-4 0,-28 1 0 15</inkml:trace>
  <inkml:trace contextRef="#ctx0" brushRef="#br0" timeOffset="-195276.92">9567 1116 34 0,'25'-25'17'0,"0"6"-10"0,-18 19 18 16,0-6-22-16,0 6 0 15,-4 6 4-15,1-6 1 16,-4 9-8-16,-4 7 0 15,-3 12 6-15,-7-3 0 16,-7 13-2-16,-11 6 1 16,-6 9-3-16,-8 19 0 15,-7-3-3-15,-11 22 1 16,11 7-2-16,4-8 0 0,0 8-3 16,10-17 1-16,7-12-4 15,7-19 1-15,8-15-7 16,10-19 0-16,0-16 0 15,0-19 1-15</inkml:trace>
  <inkml:trace contextRef="#ctx0" brushRef="#br0" timeOffset="-195049.4">9109 1226 52 0,'3'34'26'0,"29"1"-33"16,-25-16 56-16,7 6-49 0,4 6 1 15,7 13-1 1,3 6 0-16,0-6-1 16,-7-10 0-16,7-2-6 0,-6-7 1 15,-5-9-9-15,11-7 0 16</inkml:trace>
  <inkml:trace contextRef="#ctx0" brushRef="#br0" timeOffset="-194687.86">9790 1386 43 0,'3'25'21'0,"1"-13"-12"15,-1-12 32-15,8 3-39 16,3-3 1-16,4 4 1 16,6-4 1-16,8-7-6 15,7 4 0-15,0-6 2 0,-4 2 1 16,-3 4-9 0,-8-3 0-16,-10 12-9 0,-14-6 0 15</inkml:trace>
  <inkml:trace contextRef="#ctx0" brushRef="#br0" timeOffset="-194508.2">9807 1715 63 0,'21'16'31'0,"25"-16"-38"0,-28-7 54 0,14-2-47 15,6-10 0-15,5 10-7 16,-1-1 1-16,-7-12-5 15,-6 10 1-15,-12-4-7 16,4 7 1-16</inkml:trace>
  <inkml:trace contextRef="#ctx0" brushRef="#br0" timeOffset="-193939.15">10710 1759 30 0,'4'15'15'0,"-4"4"-7"0,0-16 22 0,0 4-25 15,-4-7 0-15,1 3 4 16,-4 3 0-16,3-6-10 16,-3 0 0-16,4-9 7 15,-1-10 1-15,1-12-4 16,-4-17 1-16,-4-14-2 16,0-10 0-16,1-7-2 15,-15-84 1 1,11 79-1-16,0 2-1 15,3 10 0-15,8 6-2 16,6 13 1-16,8-1-2 16,3 10 0-16,7 19-2 15,0 19 0-15,0 12-1 16,-3 13 1-16,0 9-2 0,-4 16 0 16,-7-9-5-1,-4 9 1-15</inkml:trace>
  <inkml:trace contextRef="#ctx0" brushRef="#br0" timeOffset="-193740.65">10312 1668 54 0,'35'0'27'0,"60"-6"-33"0,-63 6 53 0,17-7-48 16,4-2 1-16,7-4-3 15,0-5 1-15,0 2-5 16,-3 0 0-16,-11-3-8 16,-1 1 0-16</inkml:trace>
  <inkml:trace contextRef="#ctx0" brushRef="#br0" timeOffset="-193459.8">11335 1251 43 0,'7'-6'21'0,"-11"6"-12"16,4-4 34-16,0 8-42 16,-3 2 1-16,-4 0 0 0,-7 7 1 15,-8 12-3-15,-2 9 0 16,-4 7 2-16,3 15 0 15,0 4-1-15,7 9 0 16,11 0-2-16,7-3 1 16,4-3-2-16,7-10 0 15,6-19-6-15,4-9 1 16,1-15-10-16,-5-29 1 16</inkml:trace>
  <inkml:trace contextRef="#ctx0" brushRef="#br0" timeOffset="-193217.67">11691 1370 45 0,'7'31'22'0,"-10"-6"-12"16,-1-12 33-16,-7 3-42 16,-6 2 1-16,-4 8 1 15,-8 2 0-15,-6-3-4 16,-7 6 0-16,0 10 3 15,6-3 0-15,4-1-2 16,4 4 0-16,7-10-4 16,7 1 1-16,7-13-8 15,3-16 1-15,8-6-7 16,3-13 1-16</inkml:trace>
  <inkml:trace contextRef="#ctx0" brushRef="#br0" timeOffset="-192974.35">11395 1445 22 0,'24'13'11'0,"5"18"7"0,-22-18 10 16,3 5-25-16,8 8 0 16,0-1 1-16,6 9 1 15,4 13-7-15,4-9 1 0,0 6 3 16,-4-4 0-1,-3-8-3-15,0-13 0 0,-4-13-7 16,0-15 1-16,-7-10-6 16,-3-16 1-16</inkml:trace>
  <inkml:trace contextRef="#ctx0" brushRef="#br0" timeOffset="-192781.7">11836 1204 55 0,'42'81'27'0,"18"7"-29"15,-42-66 54-15,6 6-51 16,8 16 0-16,-4-3 0 16,-3-3 0-16,-7 9-3 0,-11-4 1 15,-14 11-7 1,-15-1 1-16,-20-3-10 0,-7-18 1 15</inkml:trace>
  <inkml:trace contextRef="#ctx0" brushRef="#br0" timeOffset="-192228.76">13508 1216 56 0,'-7'10'28'0,"-11"5"-20"0,18-15 45 16,0 4-51-16,0 2 0 16,0-6 0-16,0 6 1 15,0-6-5-15,7 0 1 16,0 0-4-16,0 0 1 15,0 0-14-15,-7 0 0 16,0-12-2-16,11-1 1 0</inkml:trace>
  <inkml:trace contextRef="#ctx0" brushRef="#br0" timeOffset="-192030.01">13854 1179 59 0,'0'12'29'0,"-4"-12"-40"16,4 0 60-16,0 0-49 16,0-3 0-16,0 3-6 15,0-6 1-15,0 3-8 16,-3-4 1-16,-1 4-4 0,4 3 1 15</inkml:trace>
  <inkml:trace contextRef="#ctx0" brushRef="#br0" timeOffset="-191597.04">13494 1555 41 0,'0'38'20'0,"7"-7"-16"16,-4-28 37-16,1 3-38 16,-1 4 1-16,8 5 2 15,7 4 0-15,3 0-7 16,11 3 0-16,6-6 6 15,8-7 0-15,11-12-2 16,-1-6 0-16,-3-17-2 0,-7-8 0 16,-7-10-8-16,-15 0 0 15,-6-3-12-15,-18-6 1 16</inkml:trace>
  <inkml:trace contextRef="#ctx0" brushRef="#br0" timeOffset="-190983.19">14390 1508 35 0,'63'-72'17'0,"-10"-7"-6"16,-42 61 16-16,-1-14-22 15,1-5 0-15,-4-7 3 16,-7 6 1-16,-7-9-11 0,-7 3 0 16,-11 0 7-16,-10 0 0 15,-18 0-3-15,-14 7 1 16,-4 2-2-16,-13 7 0 16,-12 3-1-16,-9 9 1 15,-5 16-4-15,4 16 1 16,1 9-4-16,6 6 0 15,11 10-3-15,7-3 0 16,6 6-3-16,15 9 1 16,15 16 2-16,13 22 0 0,21 16 5 15,22 9 1-15,17 12 5 16,21-12 1-16,15-9 6 16,24-19 1-16,25-19 0 15,14-32 1-15,0-30-2 16,4-14 1-16,-8-12-5 15,-10-21 1-15,-14-14-4 16,-15-8 1-16,-20-23-8 16,-11-12 0-16,-21-4-11 15,-18 7 0-15</inkml:trace>
  <inkml:trace contextRef="#ctx0" brushRef="#br0" timeOffset="-188774.76">15709 1455 19 0,'21'18'9'0,"29"-27"-2"16,-36 9 9-16,11-9-14 16,6 9 1-16,8 0 2 15,14-7 0-15,3 7-6 16,4 7 0-16,7-4 5 16,8 6 0-16,6 10-1 15,10-6 0-15,12-10 0 0,3 3 0 16,14-6-1-16,14 0 0 15,7-9 0-15,10 9 0 16,15 0 0-16,7-7 0 16,7 7-1-16,10 7 1 15,8-7 0-15,3 9 0 16,7-9 0-16,-3 9 0 16,7-6-1-16,-11 4 1 15,-14-7-2-15,-8 0 0 0,-13-7-9 16,-28-2 0-16,-18-3-5 15,-14-4 0-15</inkml:trace>
  <inkml:trace contextRef="#ctx0" brushRef="#br0" timeOffset="-188263.63">19667 1110 34 0,'29'6'17'0,"13"3"-10"0,-28-6 26 16,4 4-28-16,6-7 1 0,8 6 3 15,7 3 0-15,7 1-12 16,7 2 1-16,-7 4 6 16,-1-7 1-16,-2 1-4 15,-4 6 1-15,-15 6-3 16,-13 12 0-16,-11 10-1 16,-11 19 0-16,-10 6-2 15,-18 6 0-15,-10-3-3 16,-4 3 0-16,-7-3-3 15,0-6 0-15,7-6-4 16,7-13 1-16</inkml:trace>
  <inkml:trace contextRef="#ctx0" brushRef="#br0" timeOffset="-188022.17">19830 1072 58 0,'14'35'29'0,"0"71"-42"0,-7-68 59 15,0 15-47-15,-3 19 1 16,-1 7-10-16,4 2 1 15,-3-24-1-15,-4-14 0 16</inkml:trace>
  <inkml:trace contextRef="#ctx0" brushRef="#br0" timeOffset="-185756.96">21594 1075 29 0,'3'13'14'0,"-3"-29"0"0,0 16 15 16,-3 0-24 0,-5 6 1-16,-2 4 3 0,-1 2 0 15,-3 7-12-15,-7 6 1 16,0 10 6-16,-14-1 1 16,-11 10-4-16,0 9 1 15,-4 19-4-15,-2-6 1 16,-5 13-5-16,4-7 1 15,7 0-3-15,11-12 0 16,7-7-7-16,7-25 0 16</inkml:trace>
  <inkml:trace contextRef="#ctx0" brushRef="#br0" timeOffset="-185502.15">21086 1116 31 0,'14'9'15'0,"3"7"-4"16,-10-13 21-16,0 3-30 16,4 4 1-16,0 2 2 15,-1 4 0-15,1 0-6 16,-1-7 0-16,-3 10 3 0,0 6 0 15,0-6-5 1,1 0 0-16,-5-4-11 0,-3-5 1 16</inkml:trace>
  <inkml:trace contextRef="#ctx0" brushRef="#br0" timeOffset="-185151.26">21692 1276 45 0,'-3'3'22'0,"17"-12"-20"0,-7 5 34 0,4-5-35 16,3-7 1-16,0-2 1 16,3-1 1-16,15 3-5 15,3-3 0-15,-3 10-1 16,-4-1 0-16,-3 4-12 15,-11 6 1-15</inkml:trace>
  <inkml:trace contextRef="#ctx0" brushRef="#br0" timeOffset="-184975.41">21664 1445 50 0,'-10'38'25'0,"20"-13"-18"0,1-25 38 16,3-9-44-16,3 2 0 15,5-2 0-15,9-16 0 16,12 3-3-16,3-3 0 0,-4 0-12 16,-7 0 1-16,0 3-3 15,-6 12 0-15</inkml:trace>
  <inkml:trace contextRef="#ctx0" brushRef="#br0" timeOffset="-184227.4">22913 1298 47 0,'-11'-10'23'0,"1"26"-17"0,10-16 42 0,-7 0-46 16,-4 0 0-16,-7 0 0 16,-6 3 1-16,-4-3-5 15,-8 3 1-15,1 7 2 16,0-1 0-16,-1 10-3 16,8 0 1-16,0-4-3 15,3 4 1-15,8 0-3 16,6-3 1-16,8-7-1 15,6 1 1-15,8-7 1 16,10 3 0-16,7-6 2 16,0-9 0-16,1-1 1 0,-5 4 1 15,1-3-1 1,-4-1 0-16,0 1 0 0,0 2 0 16,-3 4 0-16,0 3 1 15,-4 0 1-15,0 0 0 16,-4 3 1-16,1 7 0 15,0 2 1-15,-1 1 1 16,1 3-1-16,3 2 0 16,4-8-4-16,6-10 1 15,-3 0-12-15,1-19 0 16</inkml:trace>
  <inkml:trace contextRef="#ctx0" brushRef="#br0" timeOffset="-183867.19">23308 1464 39 0,'-7'9'19'0,"0"-18"-11"16,7 0 24-16,-4-1-30 15,1-15 0-15,-4-9 1 16,0-13 1-16,0-7-5 16,-7-18 0-16,3-16 3 15,0-9 0-15,4 6-1 0,0-3 1 16,4 19-2 0,3 3 1-16,7 9-1 15,3 10 0-15,8 9 0 0,7 19 1 16,-1 12-1-16,5 13 1 15,-5 3-3-15,-2 13 1 16,-1 12-8-16,-7 7 0 16,-7 12-6-16,-11-3 1 15</inkml:trace>
  <inkml:trace contextRef="#ctx0" brushRef="#br0" timeOffset="-183668.64">23043 1241 59 0,'43'19'29'0,"17"-13"-36"15,-32-6 56-15,14-9-49 16,8 3 0-16,6-4-1 16,-3 1 0-16,-7 0-6 15,-4 9 0-15,-14 0-9 16,-13-10 0-16</inkml:trace>
  <inkml:trace contextRef="#ctx0" brushRef="#br0" timeOffset="-183310.92">23996 705 52 0,'3'10'26'0,"-3"-20"-26"0,0 20 41 0,0 8-41 15,-7 7 1-15,-7 10 1 16,-7-4 0-16,-14 13-3 15,-4 0 1-15,-7 9 1 16,0 10 0-16,4 9 0 16,10 16 0-16,11 9-1 15,7-9 0-15,7-6-2 16,10-10 1-16,15-19-8 16,7-25 0-16,-1-18-7 15,1-4 1-15</inkml:trace>
  <inkml:trace contextRef="#ctx0" brushRef="#br0" timeOffset="-182844.04">24296 1000 43 0,'-4'25'21'0,"-6"31"-21"0,6-59 33 0,1 13-31 16,-4 9 0-16,-4 9 1 15,4 0 0-15,0 22-4 16,0-3 0-16,0 0 1 16,0-6 1-16,3-7-9 15,4-15 0-15,0-9-6 16,4-20 1-16</inkml:trace>
  <inkml:trace contextRef="#ctx0" brushRef="#br0" timeOffset="-182603.66">24345 1213 37 0,'50'10'18'0,"31"8"-7"0,-67-14 28 15,0-4-38-15,0 6 0 0,-3 9 1 16,-4-2 1-16,-7 6-4 15,-7 6 1-15,-7 0 0 16,-11 3 1-16,-10-3-4 16,-8-3 0-16,4 0-12 15,-3-12 1 1</inkml:trace>
  <inkml:trace contextRef="#ctx0" brushRef="#br0" timeOffset="-182245.25">24980 887 37 0,'-10'16'18'0,"-19"28"-9"0,22-29 22 16,-3 7-30-16,-1-6 0 15,-6 3 3-15,-1 9 0 16,0 6-3-16,1 4 0 16,-1 3 2-16,7 12 1 15,8 0-1 1,3 1 1-16,3-4-3 0,4 0 1 0,4-22-5 15,7-3 0-15,3-12-9 16,4-10 1-16,-1-19-5 16,-3 1 1-16</inkml:trace>
  <inkml:trace contextRef="#ctx0" brushRef="#br0" timeOffset="-182004.57">25291 1150 42 0,'-4'38'21'0,"-24"0"-16"16,14-32 37-16,-7 13-42 0,-4 0 1 16,-3 15 0-16,-4 1 0 15,0-4-1 1,4 10 0-16,3-13 0 15,4 6 0-15,7-18-9 0,3-6 1 16,4-20-6-16,4-12 0 16</inkml:trace>
  <inkml:trace contextRef="#ctx0" brushRef="#br0" timeOffset="-181789.23">25068 1066 35 0,'25'12'17'0,"-4"45"-3"0,-10-38 25 0,-1-1-36 16,5 14 0-16,-1 5 0 16,0-2 1-16,0 9-6 15,4 3 0-15,-8 6 2 16,4-9 0-16,-3 0-7 16,-1-16 1-16,1-12-8 15,0-16 1-15,-1-16-1 16,8-12 0-16</inkml:trace>
  <inkml:trace contextRef="#ctx0" brushRef="#br0" timeOffset="-181554.11">25485 1241 47 0,'10'19'23'0,"11"-19"-22"0,-10-3 50 16,3 6-49-16,4-3 0 15,3-3 0-15,7-3 1 16,4 6-5-16,0-6 1 16,-4 2-4-16,0 4 0 15,-7 0-11-15,-7-15 0 16</inkml:trace>
  <inkml:trace contextRef="#ctx0" brushRef="#br0" timeOffset="-181132.47">25933 1028 52 0,'-4'35'26'0,"1"27"-27"16,-1-46 39-16,1 12-38 16,-1-9 0-16,1-3 0 0,-1 3 1 15,0-1-1 1,1-8 0-16,3-1 0 0,0 1 1 15,3-1-1 1,1-9 1-16,7-3-5 0,-1 3 1 16,4-6-1-16,4 2 0 15,3-5-1-15,0 3 1 16,0 0 0-16,4 6 1 47,-7 6 2-47,-1-6 0 0,-2 6 1 0,-5 7 1 0,1 5-1 0,-4 4 0 15,0 0-4-15,-4-3 0 16,4-3-7-16,-3-16 0 0</inkml:trace>
  <inkml:trace contextRef="#ctx0" brushRef="#br0" timeOffset="-180850.93">26187 831 34 0,'0'43'17'0,"24"30"-5"15,-17-55 25-15,8-2-33 16,2 12 0-16,1 7 2 15,7 9 1-15,-8-4-9 16,-6 26 0-16,-8 0 5 16,-3 16 0-16,-10-13-9 0,-4-7 0 15,-8-5-10-15,-6-16 1 16</inkml:trace>
  <inkml:trace contextRef="#ctx0" brushRef="#br0" timeOffset="-180233.3">26592 592 52 0,'32'54'26'0,"14"18"-26"0,-32-41 42 0,4 7-40 15,3 31 1-15,0 3 0 16,0 9 0-16,-7 20-5 15,-3 24 0-15,-18 7 2 16,-7-7 1-16,-11-12-7 16,0-22 0-16,-6-19-11 15,6-34 1 1</inkml:trace>
  <inkml:trace contextRef="#ctx0" brushRef="#br0" timeOffset="-179698.18">27298 1276 36 0,'-7'9'18'0,"21"10"-8"0,-3-13 20 0,3-2-26 0,10 2 0 0,12-12 1 0,10-4 1 0,17 1-10 0,-3-1 1 0,-11-9-6 0,-6 10 0 0,-22-7-5 0,-7-2 1 0</inkml:trace>
  <inkml:trace contextRef="#ctx0" brushRef="#br0" timeOffset="-179483.78">27372 1194 55 0,'14'57'27'0,"-10"-10"-35"0,-1-25 53 0,1 6-46 16,-1 0 1-16,1 7-4 15,3-1 1-15,-4-6-7 16,4-2 1-16,0-26-6 16,1 0 1-16</inkml:trace>
  <inkml:trace contextRef="#ctx0" brushRef="#br0" timeOffset="-179136.85">28063 671 37 0,'-3'25'18'0,"-8"72"-12"0,8-69 30 16,-1 25-36-16,-3 1 0 16,0 18-1-16,-3 16 1 15,3 12 0-15,7-3 0 0,0-21-1 16,7-17 1-16,0-12-9 15,3-15 0-15,4-32-3 16,4-16 0-16</inkml:trace>
  <inkml:trace contextRef="#ctx0" brushRef="#br0" timeOffset="-178828.58">28346 1066 41 0,'7'44'20'0,"-18"34"-24"0,1-62 36 16,-8-7-32 0,-7 1 0-16,-6 2-1 0,-8-2 1 15,3 2 0 1,-2-12 0-16,2 3-1 0,8-3 1 16,3 6 0-16,11-6 1 15,11 4 3-15,10 2 0 16,10 13 1-16,19 0 0 15,13 6 1-15,4 6 0 32,11 10-2-17,3 12 1-15,-7-9-13 16,-11-6 1-16,-10-4-9 16,-11-9 0-16</inkml:trace>
  <inkml:trace contextRef="#ctx0" brushRef="#br0" timeOffset="-175756.94">29436 991 44 0,'-7'-19'22'0,"3"6"-11"0,4 13 23 16,0 0-30-16,0 0 0 16,0 0 2-16,0 3 1 15,0 7-9-15,4-7 0 16,-1 3 5-16,4 4 0 0,0-10-8 15,0-10 0-15,4 1-12 16,-7-1 1-16</inkml:trace>
  <inkml:trace contextRef="#ctx0" brushRef="#br0" timeOffset="-175487.23">29901 928 47 0,'0'9'23'0,"4"-9"-16"0,-4 0 30 15,7-6-37 1,-3 3 0-16,3-7-5 0,0 10 0 16,0-6-7-16,-7 3 1 15</inkml:trace>
  <inkml:trace contextRef="#ctx0" brushRef="#br0" timeOffset="-174963.22">30032 1276 28 0,'0'0'14'0,"4"-10"6"0,-4 14 9 15,-4 2-26-15,-3 3 0 16,-7 10 2-16,-11-3 1 15,-14 12-8 1,-3 0 1-16,-11 7 3 0,-14-1 1 16,4 7-5-16,-1 0 1 0,1-4-10 15,-1 4 0-15,1-13-3 16,6-6 0-16</inkml:trace>
  <inkml:trace contextRef="#ctx0" brushRef="#br0" timeOffset="-174348.95">30413 956 34 0,'18'-47'17'0,"13"-28"-11"0,-20 47 29 15,-11 2-30-15,-11-5 0 16,-3 0 1-16,-17-1 0 0,-15 7-9 16,-21 0 1-16,-15 13 5 15,-20 12 1-15,-11 0-5 16,-3 9 1-16,3 4-5 16,-3 18 1-16,3 7-3 15,7-1 0-15,11 13-3 16,6 16 0-16,19 13-2 15,10 2 0-15,7 16 4 16,14 19 0-16,7-9 4 16,11-7 1-16,14 4 5 15,18-20 0-15,24-5 3 16,18-10 1-16,25-19 2 16,17-9 1-16,28-16-1 15,22-16 1-15,0-18-2 16,-11-13 0-16,-14-16-1 15,-11-6 0-15,-24-21-4 16,-15-14 1-16,-13-2-4 16,-15-17 1-16,-10 11-8 15,-11-4 0-15,-14-7-6 0,-4 11 1 16</inkml:trace>
  <inkml:trace contextRef="#ctx0" brushRef="#br0" timeOffset="-134713.49">22528 733 22 0,'29'19'11'0,"6"-38"-5"0,-25 26 12 16,5 5-16-16,2 4 1 16,1 3 4-16,0-4 1 15,-1 4-9-15,1-6 1 16,-1-1 5-16,-2-2 0 15,2-1-2-15,1-6 1 16,3-6-3-16,0-13 0 16,11-18-2-16,14-4 0 0,3-31-6 15,11-22 1-15,-3-15-6 16,-8 5 0-16</inkml:trace>
  <inkml:trace contextRef="#ctx0" brushRef="#br0" timeOffset="-134157.65">24328 834 24 0,'7'25'12'0,"3"-19"-6"16,-3-15 14-16,4-16-18 16,6 6 0-16,5-31-1 15,2-16 0-15,8-22-8 16,7-19 0-16,7 1-1 15,0-1 1-15</inkml:trace>
  <inkml:trace contextRef="#ctx0" brushRef="#br0" timeOffset="-133466.65">25908 545 17 0,'11'0'8'0,"6"-6"3"0,-10 3 10 15,0-7-19-15,4 10 1 16,0 0 0-16,-1 0 0 0,1 4-4 16,-1 2 0-16,4 13 3 15,0-4 0-15,-3 14-1 16,0-1 0-16,-1-3-1 15,1-6 1-15,-1-4-1 16,1-5 1-16,3-10-1 16,4-16 1-16,-4-18-1 15,11-23 0-15,10-24-9 16,0-17 0-16</inkml:trace>
  <inkml:trace contextRef="#ctx0" brushRef="#br0" timeOffset="-132747.04">28328 677 25 0,'7'3'12'0,"14"-28"-1"0,-14 6 13 0,0-3-23 16,8-19 1-16,9-6 0 15,19-25 1-15,6 10-6 16,4-26 1-16,0-3-7 16,-4-6 1-16</inkml:trace>
  <inkml:trace contextRef="#ctx0" brushRef="#br2" timeOffset="-40476.76">30536 5954 38 0,'25'13'19'0,"3"-10"-15"0,-17 0 20 0,3 4-23 16,7-4 0-16,11 3 0 15,3-3 1-15,8 3-2 16,10 1 0-16,10-4 0 15,1-3 1-15,10 0-2 16,7-6 1-16,7 2-1 16,7 4 1-1,-3 0-1-15,-14 0 0 0,-8 0 0 16,-6 7 1-16,-12 2-1 16,-9 4 1-16,-8 2-1 15,-10-5 1-15,-15 12-2 16,-3 9 0-16,-10 10-2 0,-1 18 1 15,-3 13-2 1,-3 13 1-16,-4 19-3 0,-11 27 1 16,-3 10-2-16,-8 26 0 15,1 8 1-15,3 17 0 16</inkml:trace>
  <inkml:trace contextRef="#ctx0" brushRef="#br2" timeOffset="-40131.42">31461 8783 3 0,'24'263'1'0,"33"361"15"0,-43-423-1 0,-3 28-14 16,-4 31 1-16,-7 13 1 16,0 19 1-16,0-4-4 15,3 13 0-15,-3-6 4 16,0 0 1-16,0-19 0 16,-3 3 0-16,-1-9-1 15,4 2 0-15,-3-8-2 16,6-7 1-16,1-19-3 15,3-3 1 1,3-9-4-16,-3-16 1 0,4-12-1 16,3-16 1-16,0-13-1 15,-3-22 1-15,-1-18 0 16,1-13 0-16,-4-16 3 16,0-15 0-16,-3-10-1 0,-15-15 1 15,-24-10 0-15,-32-3 1 16,-43-3-1-1,-45-6 1-15,-28-1-3 0,-33-5 1 16,-6-7-9-16,-18 0 1 16</inkml:trace>
  <inkml:trace contextRef="#ctx1" brushRef="#br2" timeOffset="-105242.39">23467 6158 0,'0'0'16,"0"0"-16</inkml:trace>
  <inkml:trace contextRef="#ctx0" brushRef="#br2" timeOffset="-38765.24">30540 7563 26 0,'7'10'13'0,"0"-4"-8"0,-7-6 13 15,4 3-16-15,-1 3 1 16,1 4 1-16,-1-4 1 16,1 0-7-16,-1 0 1 0,1-2 3 15,-1-1 1-15,-3-3-1 16,7 0 0-16,0-7 1 16,11-11 0-16,14-14 0 15,10-21 1-15,22-25-2 16,17-4 0-16,11-25-7 15,20-24 1-15,8 2-9 16,-10-28 1-16</inkml:trace>
  <inkml:trace contextRef="#ctx0" brushRef="#br2" timeOffset="-35400.32">18648 12254 35 0,'17'16'17'0,"5"-7"-10"16,-15-5 17-16,3-1-22 16,1-3 1-16,7 0-1 15,3-10 1-15,3-5-4 0,5-4 0 16,2-19 2-16,1-6 1 16,-4-12-2-16,-3 6 1 15,0-7-2-15,-8 7 1 16,-6 0-1-16,-4 6 1 15,0 9-1-15,-3 10 0 16,-1 10-1-16,1 8 0 16,-1 14-1-16,1 11 0 15,-4 17-1-15,0 12 1 16,3 16 0-16,4-1 1 16,-3 7 1-16,3 0 1 15,3 4 0-15,5-8 0 0,-1-2 2 16,0-6 0-16,0-10-1 15,0-7 1-15,-3-5-1 16,-1-10 0-16,-3-13 0 16,-7-2 1-16,-7-13-2 15,-10-7 1-15,-5-8-1 16,-13-1 0-16,-14-3 0 16,-15 0 0-16,-6 6-1 15,-4 4 1-15,7-1 0 16,10 7 0-16,11 0 0 15,7 2 0-15,8 1 0 16,6 0 1-16,7 0-1 16,4 3 1-16,4 0-1 47,6-3 0-32,4 3 0-15,7-3 0 0,11-4-1 0,10-5 1 0,11-10 0 0,7-9 0 0,10-1-1 16,11-12 0-16,0-12 1 0,7 6 0 15,7 0-1-15,-7-1 1 16,-3 11 0-16,-4 5 0 16,-7 7 1-16,-11 6 0 15,-10 0 0-15,-11 9 0 16,-10 13 0-16,-18 16 0 16,-18 15 0-16,-17 13 0 0,-21 13-1 15,-4 15 0 1,-18 6-4-16,-10 10 1 15,-11 12-8-15,-14 7 1 0</inkml:trace>
  <inkml:trace contextRef="#ctx0" brushRef="#br2" timeOffset="-34649.5">18482 16140 20 0,'-3'15'10'0,"6"-15"-3"16,-3 0 7-16,0 0-10 0,0 0 1 15,7-6 4 1,4-3 0-16,6-4-12 0,12-15 1 15,9-10 7-15,5-6 0 16,10-12-3-16,7-1 0 16,3-8-2-16,-6-4 1 15,-8 0-1-15,0 6 0 16,-17 10-1-16,-7 12 1 16,-4 6-1-16,-11 7 0 15,-6 12-4-15,-4 16 0 16,-4 13-6-16,1 12 1 15,-8 13-1-15,-3 9 1 16</inkml:trace>
  <inkml:trace contextRef="#ctx0" brushRef="#br2" timeOffset="-34125.43">18912 16205 21 0,'0'91'10'0,"18"-53"-7"0,-7-25 19 16,-4 2-19-16,0-2 0 0,0 2 1 15,-4-5 1-15,1-4-7 16,-4-6 1-16,0 0 3 15,0-9 0-15,0-13 0 16,-4 6 0-16,1-6-1 16,-1-6 1-16,1-3-1 15,-8-4 1-15,-6 7 0 16,-8 3 0-16,-14 0-1 16,-14 6 0-16,-10 6-1 0,-1 7 0 15,-3 0-1-15,-3 3 1 16,-1-1-1-16,4 4 1 15,14 0-1-15,7 4 1 16,7-1 0-16,15 0 0 31,6 0 0-31,7-3 0 0,15-3-1 0,17-7 1 16,14-2 0-16,11-7 0 16,18-6 0-16,20-6 0 15,12-7 0-15,6-6 0 16,4-3 0-16,0 3 0 15,-4 3 0-15,-7 4 0 0,-10 5 0 16,-11 7 0 0,-14 3 0-16,-11 7 1 0,-13 2-1 15,-12 7 1-15,-10 6-1 16,-14 6 1-16,-14 10-1 16,-21 3 1-16,-25 21-1 15,-18 17 0-15,-20 12-1 16,-15 16 1-16,-7 9-3 15,7 0 0-15,7 3-8 16,4-9 1-16,14-16-1 16,-1-19 0-16</inkml:trace>
  <inkml:trace contextRef="#ctx0" brushRef="#br0" timeOffset="-80587.75">27993 6350 31 0,'3'34'15'0,"5"-9"-5"0,-8-22 15 0,0 4-23 16,3 2 1-16,1 4 4 16,-1-1 1-16,1 1-10 15,3 2 1-15,0 4 5 16,0 6 0-16,3 3-1 16,1-15 0-16,0 0-2 15,-1-4 1-15,1-3 0 16,3 4 0-16,0-20 1 15,11-18 1-15,10-22-1 16,14-22 0-16,8-7-2 16,27-30 1-1,33-17-6-15,-4-2 0 0,-11 15-13 16,-17 9 0-16</inkml:trace>
  <inkml:trace contextRef="#ctx1" brushRef="#br0" timeOffset="-146059.1">22916 9394 0</inkml:trace>
  <inkml:trace contextRef="#ctx0" brushRef="#br0" timeOffset="-79866.47">27944 11304 42 0,'17'41'21'0,"-3"19"-9"0,-10-51 22 16,-1 3-32-16,1-2 0 0,-1 2 2 16,1-2 0-16,3-4-5 15,4 0 1-15,-1-2 3 16,4-4 0-16,7-4 1 16,11-8 0-16,14-16-1 15,10-13 1-15,12-19-2 16,9-12 1-16,11-13-5 15,8-9 1-15,-12 7-16 16,-17-4 0-16,-28 25-2 16,-18 22 0-16</inkml:trace>
  <inkml:trace contextRef="#ctx0" brushRef="#br0" timeOffset="-79072.81">29683 15741 39 0,'10'22'19'0,"4"16"-17"0,-7-32 20 0,1 4-21 15,2-1 1-15,1 0 3 16,-1-2 1-16,1-4-5 15,3-9 0-15,7-10 4 16,11-3 0-16,10-19 0 16,4-12 0-16,18-19-2 15,6-15 0-15,11-7-6 16,0-7 0-16,-10 8-12 16,-29 2 0-16</inkml:trace>
  <inkml:trace contextRef="#ctx0" brushRef="#br0" timeOffset="-75962.56">29372 3581 56 0,'-14'-19'28'0,"-21"-6"-27"0,24 22 29 0,-6 6-30 16,-8 12 0-16,-3 17-1 15,-4 2 0-15,-3 10 0 16,-1-6 0-16,1 6-2 16,7 6 1-16,3-3-1 15,8-3 1-15,6-10 1 16,8 1 1-16,10-10 0 16,10 3 1-16,8 0 1 15,7 1 1-15,3-4-1 16,-3-6 0-16,-8 6-1 15,-10-3 1-15,-10 9-2 16,-11 0 0-16,-11 10 0 16,-10-10 0-16,-4 4-5 15,-3-4 0-15,7 1-9 16,7-10 1-16</inkml:trace>
  <inkml:trace contextRef="#ctx0" brushRef="#br0" timeOffset="-75691.09">29376 4195 25 0,'3'32'12'0,"1"-1"0"0,-1-25 7 16,1 7-16-16,-1 3 1 15,1-4 5-15,0 7 1 0,-1-3-11 16,4-1 1-16,4-5 6 15,3 2 1-15,0-6-2 16,4 1 0-16,-4-7-4 16,-4-13 1-16,1-12-3 15,-4-6 1-15,-4 3-10 16,1-4 1-16,-1-2-6 16,8 2 1-16</inkml:trace>
  <inkml:trace contextRef="#ctx0" brushRef="#br0" timeOffset="-75153.54">29732 4249 44 0,'7'28'22'0,"0"-9"-20"0,-7-13 36 15,4-6-38-15,-4 0 1 16,3-6 0-16,1-4 0 16,-1-2-2-16,4-1 1 15,0 1 0-15,1-10 1 16,-1 9-2-16,0 4 1 16,0 9-2-16,-4 3 0 15,4 6-1-15,0 1 1 16,0-1 0-16,0 4 0 0,4-4 0 15,0 0 1-15,-1 1 0 16,1-4 1-16,-1 0-1 16,1 1 1-16,0-1 0 15,-4-6 0-15,0-9 0 16,0-4 0-16,3-3-1 16,1 1 1-16,-1-4-1 15,5 3 1-15,-5 7 0 16,-3 9 0-16,0 0 0 15,0 9 1-15,0 4-1 16,0 2 1-16,0-5-1 16,1-1 1-16,-1-6-1 15,0 0 1-15,3-3-1 16,1 4 1-16,-1-4-1 16,-3 0 0-16,0 6-1 15,1-3 1-15,-1 0-7 16,0-6 1-16,0-3-6 15,0-7 1-15</inkml:trace>
  <inkml:trace contextRef="#ctx0" brushRef="#br0" timeOffset="-74641.5">30307 4249 30 0,'7'47'15'0,"-14"0"-8"0,7-35 22 0,-3 1-26 16,-1-1 0-16,4-5 3 16,-3-4 0-16,3-6-8 15,0 6 1-15,0 0 3 16,-4 0 0-16,4-9-2 16,0-7 1-16,0 1-3 15,0-1 0-15,0-3 0 16,7 1 1-16,0 5 0 15,4 1 0-15,-1 3 0 16,1 3 1-16,-1 6 0 16,1 3 0-16,0-3 0 15,-4 3 0-15,0-3-1 16,0 4 1-16,-4-7-2 16,-3 0 1-16,0-7 0 15,0 7 0-15,0 0-1 16,4 0 1-16,3 0 0 15,0 0 1-15,4 0-1 16,-1-3 1-16,1-6 0 0,3 0 1 16,3-1-1-16,-2 1 1 15,-1-1 0-15,0 4 1 16,0 6-1-16,0 9 0 16,0 13-1-16,-3 3 1 15,3-6-3-15,3 0 0 16,1-3-4-16,0-7 0 15,3-6-5-15,0 4 0 16</inkml:trace>
  <inkml:trace contextRef="#ctx0" brushRef="#br0" timeOffset="-74297.2">30875 4293 41 0,'7'0'20'0,"4"-4"-22"15,-11 4 36-15,0-6-34 16,0 0 0-16,-7 6 0 15,-4 0 1-15,-3 3-2 16,-4 19 1-16,-3 0-1 16,0-6 1-16,0 9-2 15,0-10 0-15,7 4-3 16,3 0 1 0,4-10-1-16,3-9 1 0,11 0 1 15,4-9 0-15,3 9 0 16,0-9 1-16,0-7 2 15,4 0 1-15,-4 4 1 16,0-1 0-16,0 13-1 16,0 13 1-16,1-4 0 15,-1-3 1-15,-4-3-2 0,4 1 0 16,1-1-1-16,-1 0 1 16,3 3-3-16,4 0 1 15,1-2-9-15,-5-1 1 16</inkml:trace>
  <inkml:trace contextRef="#ctx0" brushRef="#br0" timeOffset="-74026.05">31246 4409 25 0,'-8'18'12'0,"5"-24"-3"15,3 3 15-15,0-6-21 16,3-1 1-16,5 1 2 16,-1-1 1-16,7-2-9 15,7-1 1-15,7 1 4 16,11-7 1-16,14 0-2 16,3 0 0-16,1-3-4 15,-18 0 1-15,-1 7-7 16,1-4 0-16,-4-3-4 15,1-6 0-15</inkml:trace>
  <inkml:trace contextRef="#ctx0" brushRef="#br0" timeOffset="-73816.2">32025 4026 28 0,'18'9'14'0,"-8"-5"-10"0,-10 2 21 16,-7 13-23-16,-7 12 0 15,-7 7 2-15,-11 24 0 0,-3-5-5 16,-4 15 0 0,0 22 3-16,4 3 1 15,3 7-3-15,8-23 1 16,-1-2-6-16,4-20 0 0,3-15-6 16,1-16 0-16</inkml:trace>
  <inkml:trace contextRef="#ctx0" brushRef="#br0" timeOffset="-73612.7">31567 4277 39 0,'7'6'19'0,"17"22"-19"16,-17-18 33-16,0 9-33 15,4-10 0-15,0 0 0 16,-1 7 0-16,1-3-1 15,-1 5 1-15,-3 4-7 16,0-3 1-16,-3-9-6 16,-15-1 1-16</inkml:trace>
  <inkml:trace contextRef="#ctx0" brushRef="#br0" timeOffset="-73202.08">29083 5164 63 0,'106'-6'31'0,"162"-22"-31"16,-162 3 64-16,42-10-63 15,42-15 1-15,12 3 0 16,9 6 0-16,-6 13-4 15,-4 6 1-15,-7 10-1 16,-21 8 1-16,-36 4-4 16,-31 4 0-16,-25-4-4 0,-21 0 0 15,-28 0-4-15,-32 0 1 16,-28 6-6-16,-39 0 1 16</inkml:trace>
  <inkml:trace contextRef="#ctx0" brushRef="#br0" timeOffset="-72900.63">29545 5403 60 0,'57'15'30'0,"84"-34"-29"0,-99 19 56 0,7-6-55 15,4 3 1-15,7-9-1 16,7-1 1-16,4-6-4 16,7 0 0-16,6-3 1 15,-6-6 0-15,-15 3-3 16,-6 6 0-16,-4 0-3 16,-15 4 0-16,-13 5-3 15,-14 7 1-15,-15 16-3 16,-20 6 0-16,-22 6-5 15,-14-3 0-15</inkml:trace>
  <inkml:trace contextRef="#ctx0" brushRef="#br0" timeOffset="-72464.61">29482 5675 36 0,'-4'38'18'0,"22"-35"-4"0,-1-3 26 16,22 0-36-16,21-3 0 15,25-6 3-15,7-13 1 16,13-10-9-16,8 7 1 16,-7 0 5-16,-7-3 1 15,-14-3-3-15,-18 2 0 0,-14 7-2 16,-8-3 0 0,-2 3-4-16,-15 4 1 0,-10 5-3 15,-8 7 1-15,-17 18-3 16,-25 10 1-16,-28 3-5 15,-14 10 0-15,-3 6 0 16,-4-7 0-16,-4 1 2 16,4 5 0-16,7-5 6 15,7 6 0-15,10-1 6 16,11-11 0 15,18-1 6-31,14-3 0 0,18-9 2 0,20 2 1 0,22-14-1 16,18-4 0-16,27-4-2 15,22-18 0-15,-3-3-4 16,-22-3 1-16,-11 6-6 16,-17 3 0-16,-14 1-10 15,-21 2 1-15,-15-3-11 16,-17 0 1-16</inkml:trace>
  <inkml:trace contextRef="#ctx0" brushRef="#br0" timeOffset="-58187.82">29281 1847 6 0,'0'9'3'0,"3"-9"-2"0,-3 0 3 16,7 0-2-16,0 3 0 0,4 7 3 15,3-4 0-15,0 3-6 16,4 7 1-16,3-7 4 15,0 1 0-15,0 2-1 16,-3-2 1-16,3-1-2 16,11-3 1-16,-1 1-1 15,12 2 0-15,-1 0-1 16,8-9 1-16,2 10-1 16,1-10 0-1,0 0 1-15,-3-10 0 0,3 1 0 16,7-16 1-16,0-3-1 15,-1 3 0-15,1-4 0 16,0-5 0-16,0-10-2 16,-3 6 1-16,-8-6-1 15,-3-15 0-15,-4 2 0 16,-13-15 0-16,-5 10-1 16,-2-7 1-1,-8 3 0 1,-4-13 0-16,-6-2-1 15,-1 12 1 1,-3 3 0-16,-3-9 0 0,-4 21 0 0,-7-2 0 0,-11-7 0 0,-7 10 0 16,-10 0 0-16,-4-4 0 15,-11 4 0-15,-2 18 0 16,2 10 0-16,1 7 0 16,-4-1 0-1,-4 9 1-15,1 1-1 16,-4 3 0-16,3 6 0 31,4 6 1-31,0 6-1 0,14 4 1 0,4 12-2 16,0 1 1-16,-1 11 0 15,1-8 0-15,3-1 0 0,-3 13 0 0,3-3 0 16,4 12 0 0,3 7 0-16,0 2 0 0,4 1 0 31,0 6 1 16,3-22-1-32,-3 9 0 32,0 4 0-31,3-7 0-1,4-9 0 1,3 0 0-16,4 9 0 16,7 1 0-16,3-17 0 0,4 10 1 0,0 4-1 0,8-4 1 0,-1 3-1 15,3 0 1-15,4 3-1 0,0 7 1 0,4-16-1 0,0 0 1 0,-1-7-1 0,4 1 1 16,4-7 0-16,7 7 1 0,3-13 0 0,4-6 1 0,-4-10 0 0,4-2 0 0,7 11 0 0,14-18 0 0,-4-9-1 16,1-4 1-16,-1 1-2 0,-3-4 1 15,0-6-2-15,-4 0 1 16,-6 0-1-16,-1-12 1 15,4-4-2-15,-4-3 1 16,1-15-1-16,-5 3 0 0,1-19-1 16,-7-1 0-1,-7-2 0-15,-4 19 1 0,-3-16 0 16,-4 3 0 0,-7 3 0 30,-4 3 0-30,-6-6 0-16,-8-3 1 0,-10 9-1 0,-7-9 1 16,0 13 0-16,3 5 0 0,-3 7-1 0,-4-3 1 0,-3 9-1 0,-4 7 1 0,-7 2-1 15,0 10 1-15,0 4-1 16,-3 8 1-16,-1 4-1 16,-6 6 1-16,14 0 0 15,3 0 0-15,0 6 0 78,0-3 0-46,0 7 0-32,1 5 1 0,-5-2-1 0,4 9 0 0,4-13 0 0,0 13 0 15,3 13-2-15,0 9 0 0,1 12-2 0,-1 10 0 0,0 9-4 0,-3 7 1 0,0 12-4 16,6 16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15:02:37.2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0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2T15:04:00.179"/>
    </inkml:context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11613 4960 42 0,'22'47'21'0,"9"63"-15"16,-20-75 21-16,0 18-27 16,6 16 0-16,4 6 4 0,-3 7 1 15,-4-10-5-15,-3-3 1 16,-4-9 1-1,-4-17 1-15,1-2-3 0,-1-16 0 16,1-6-7-16,-1-13 0 16,1-15-8-16,-1-10 1 15</inkml:trace>
  <inkml:trace contextRef="#ctx0" brushRef="#br0" timeOffset="332.33">11494 4967 29 0,'-4'-3'14'0,"36"6"-2"0,-25-6 17 0,3 6-28 15,4-6 1 1,1-1 1-16,6 8 0 0,3 2-2 16,5-3 1-16,6-3 2 15,7-6 1-15,1 6 0 16,17 3 1-16,14 6 0 15,14 7 1-15,0 9-2 16,-10 3 0-16,-18 0-2 16,-11 1 1-16,-10 21-4 15,-14 9 1-15,-15 7-3 16,-20 25 0-16,-19 0-2 16,-9 13 0-16,-19-13-4 15,-3-16 0 1,4-12-8-1,6-10 1-15,8-12-2 0,7-13 1 0</inkml:trace>
  <inkml:trace contextRef="#ctx0" brushRef="#br0" timeOffset="661.57">12644 5541 47 0,'21'12'23'0,"-18"-21"-22"0,1 2 46 16,-1 4-46-16,-6-9 0 0,-1 5 0 15,-13 4 1-15,-1 10-3 16,-10-11 1-16,-4 8 0 16,0 11 1-16,4 1-2 15,3 15 0-15,4 4-1 16,4 9 0-16,6 3-1 15,4-6 0-15,7-7-1 16,10-9 0-16,12-12 3 16,13-23 0-16,0-9 0 15,0 1 1-15,1-11-3 16,-4-2 1-16,-4-3-9 16,-7 5 0-16</inkml:trace>
  <inkml:trace contextRef="#ctx0" brushRef="#br0" timeOffset="1261.3">12799 5572 45 0,'24'53'22'0,"-6"4"-19"0,-11-48 34 16,-3-3-37-16,-1 1 0 15,1-4 0-15,-4 0 1 16,0-3-1-16,0-16 0 15,0-9 0-15,3-9 0 0,4 12 0 16,0-3 1-16,4-10-1 16,3 7 0-16,4 3 0 15,-4 6 0-15,3 13-2 16,1 6 1-16,3 9-1 16,0-6 1-16,1 7-2 15,-1 2 0-15,-4 4 0 16,1 3 0-16,-4 0 0 15,-3-4 0-15,-4 1 0 16,0-4 0-16,-4 1 1 16,4 0 0-16,1-1 1 15,2 4 1-15,1-7 2 16,3-3 1-16,3 1 2 16,8-7 1-16,7-7-1 15,10-2 1-15,4-7-1 16,-11 1 1-16,11-10-4 15,-3 3 1-15,-12 3-2 0,-6-3 0 16,-7-3-2-16,-8-10 1 16,-6 1-2-16,-8 2 1 15,-3 10-2-15,-7 4 0 16,-4 5 0-16,-3 13 0 16,4 13 0-16,2 18 1 15,12-6 2-15,6 13 0 16,8 15 2-16,3-3 1 15,7 0 0-15,8 1 1 0,6-17-2 16,7-9 1 0,1-15-5-16,-1-14 1 0,-7-2-13 15,-7-6 0 1</inkml:trace>
  <inkml:trace contextRef="#ctx0" brushRef="#br0" timeOffset="1697">14316 4368 42 0,'-4'9'21'0,"8"35"-9"0,-4-25 27 16,3 12-35-16,1-9 1 16,-1 22 0-16,4 6 0 0,4 13-8 15,7 0 1-15,-1 9 5 16,4 0 0-16,8-3-4 16,-5 3 0-16,1-6-5 15,-4-13 1-15,-3-9-12 16,-8-13 1-16</inkml:trace>
  <inkml:trace contextRef="#ctx0" brushRef="#br0" timeOffset="2090.25">14647 5581 55 0,'4'7'27'0,"-11"-7"-30"0,7 0 42 15,-4-10-40-15,4 7 1 16,-7 3-1-16,-3 3 0 15,-4 7 1-15,-1 2 0 16,1 10-2-16,0 6 1 0,4 13-2 16,3-3 1-16,7-1 1 15,3-8 0-15,8-4 1 16,3-16 0-16,0-9 2 16,7-3 0-16,0-10 1 15,0-5 0-15,-6 2-11 16,-12 3 1-16,-10-12-7 15,-7 3 0-15</inkml:trace>
  <inkml:trace contextRef="#ctx0" brushRef="#br0" timeOffset="4625.06">5514 8871 43 0,'-4'0'21'0,"4"0"-9"16,0 0 22-16,-7-3-32 16,4 6 1-1,-18 63 1 1,-8 15 0-16,1 7-6 16,-4 22 0-16,1 12 2 0,6 3 1 15,4-2-3-15,0-4 1 16,0-16-4-16,-1-5 1 15,-6-17-2-15,7-12 0 16,3-12-6-16,8-14 1 16,-1-21-2-16,1-22 1 15</inkml:trace>
  <inkml:trace contextRef="#ctx0" brushRef="#br0" timeOffset="4851.46">4953 9319 42 0,'21'32'21'0,"11"27"-25"0,-18-43 41 0,7 9-37 15,0 9 0-15,-3-5-3 16,3 5 1-16,0-3-6 15,-3 1 1-15,-7-16-5 16,-8-7 1-16</inkml:trace>
  <inkml:trace contextRef="#ctx0" brushRef="#br0" timeOffset="5347.73">5701 9379 41 0,'7'6'20'0,"7"-12"-16"15,-7 0 37-15,7-4-36 16,0 4 0-16,8-4 4 16,9-2 1-16,8-4-12 15,14 4 0-15,-4-1 5 0,1 1 0 16,-4-1-8-16,-8 4 0 15,-6 2-13-15,-11 7 1 16</inkml:trace>
  <inkml:trace contextRef="#ctx0" brushRef="#br0" timeOffset="5528.11">5831 9674 52 0,'39'-7'26'0,"71"-24"-30"0,-82 25 39 0,11-4-42 15,3-2 1-15,4-4-21 16,-4-6 1-16</inkml:trace>
  <inkml:trace contextRef="#ctx0" brushRef="#br0" timeOffset="5946.09">6735 9909 56 0,'10'31'28'0,"-3"-15"-32"0,-7-16 47 16,0-10-41-16,-3-12 0 15,-1-9 1-15,-6-19 1 16,-1-13-5-16,-7-15 0 0,-3-10 2 15,0-16 1-15,-7-12-2 16,0-12 1-16,3 6-3 16,18 2 1-16,7-2 0 15,7 22 1-15,7 9-1 16,7 9 0-16,7 23-1 16,4 21 1-16,0 19-5 15,3 19 1-15,-14 19-11 16,-3 16 1-16</inkml:trace>
  <inkml:trace contextRef="#ctx0" brushRef="#br0" timeOffset="6142.75">6371 9611 34 0,'0'16'17'0,"14"-1"-4"16,-10-15 18-16,17 6-27 15,4-9 1-15,6 0 1 0,8-3 1 16,11 3-10-16,-1-7 0 16,0-5 1-16,1-4 1 15,-8-3-13-15,-10-3 0 16</inkml:trace>
  <inkml:trace contextRef="#ctx0" brushRef="#br0" timeOffset="6397.45">7260 9347 43 0,'7'16'21'0,"-3"-10"-22"0,-4 1 30 0,-4 2-29 16,-3-6 0-16,-7 7 0 15,0 12 1-15,0 6-1 16,0 6 0-16,-4 7 0 15,4 9 1-15,3-3-1 16,8 0 1-16,6-3-2 16,8-6 0-16,0-10-6 15,13-9 1-15,4-16-6 16,1-12 1-16</inkml:trace>
  <inkml:trace contextRef="#ctx0" brushRef="#br0" timeOffset="6621.11">7655 9517 30 0,'-3'47'15'0,"-50"-6"-6"0,39-26 21 16,-7 13-25-16,-1 7 0 15,-6 6 4-15,0 6 0 16,-4-6-12-16,4 2 1 15,3-2 6-15,1-3 1 16,9-7-8-16,8-6 1 0,4-15-13 16,10-20 0-16</inkml:trace>
  <inkml:trace contextRef="#ctx0" brushRef="#br0" timeOffset="6851.17">7465 9630 45 0,'7'50'22'0,"10"25"-19"16,-9-56 31-16,6 3-34 16,-4 6 0-16,1 0 1 15,10-6 0-15,0 0-4 16,0-3 0-16,4-10-6 0,-4-15 0 15,-3-16-4-15,3-9 1 16</inkml:trace>
  <inkml:trace contextRef="#ctx0" brushRef="#br0" timeOffset="7072.92">7811 9344 62 0,'67'57'31'0,"3"21"-41"0,-56-56 63 0,0 3-53 16,-3 10 0-16,-4 2-5 16,-7 7 0-16,-7 6-4 15,-11 13 1-15,-21-10-9 16,-3-2 0-16</inkml:trace>
  <inkml:trace contextRef="#ctx0" brushRef="#br0" timeOffset="7702">10555 9608 66 0,'152'15'33'0,"98"-37"-35"0,-158 7 62 16,42-13-59-16,35-10 1 15,32 0-1-15,15 4 0 16,17 6-6-16,-4 6 1 16,-28 0-4-16,-14 15 1 15,-25 4-12-15,-17-3 1 16,-36 0-2-16,-28 3 0 15</inkml:trace>
  <inkml:trace contextRef="#ctx0" brushRef="#br0" timeOffset="8034.92">12898 8987 49 0,'45'0'24'0,"15"-10"-22"15,-31 10 48-15,6 0-49 16,0 4 1-16,0 2 0 15,1 6 1-15,-8 7-5 0,-7 16 1 16,-14 15 0 0,-14 19 1-16,-21 12-5 0,-18-2 1 15,-10 12-10-15,-15-4 0 16,-3-8-2-16,0-16 0 16</inkml:trace>
  <inkml:trace contextRef="#ctx0" brushRef="#br0" timeOffset="8243.29">12753 8965 56 0,'14'50'28'0,"14"54"-33"16,-17-64 57-16,3 23-51 15,0 28 0-15,-3 6-7 16,-4 16 1-16,-11-6-9 16,-13-16 0-16</inkml:trace>
  <inkml:trace contextRef="#ctx0" brushRef="#br0" timeOffset="9250.61">5560 7297 40 0,'10'25'20'0,"-10"-19"-13"0,0-6 21 16,0 0-27-16,0 0 0 15,4-3 2-15,-1 0 0 16,8 3-6-16,0 3 0 16,-1 3-9-16,8-6 1 15</inkml:trace>
  <inkml:trace contextRef="#ctx0" brushRef="#br0" timeOffset="9473.29">5860 7171 44 0,'-4'22'22'0,"8"-38"-19"0,-4 20 32 0,0-4-34 15,3 6 0-15,1-3-4 16,6-3 1-16,-10 6-6 15,4 4 0-15,-4-1-5 16,0 0 0-16</inkml:trace>
  <inkml:trace contextRef="#ctx0" brushRef="#br0" timeOffset="9806.17">5539 7830 28 0,'0'40'14'0,"21"-14"-10"0,-11-20 19 0,8 0-23 15,7 0 1-15,10-2 1 16,0-1 1-16,11-6-2 16,4-7 1-16,-1-6 1 15,-7-9 0-15,1 0-1 16,-15-6 0-16,-11-7-6 16,-10-15 0-16,-7-10-8 15,-7-6 1-15</inkml:trace>
  <inkml:trace contextRef="#ctx0" brushRef="#br0" timeOffset="10343.61">6410 7221 41 0,'39'-22'20'0,"-18"-75"-18"0,-18 66 34 15,-3-10-31-15,-3 0 0 16,-8-6 2-16,-3-3 1 0,-10 0-10 15,-12 6 0-15,-24 13 6 16,-10 9 1-16,-18 12-5 16,-4 13 0-16,-14 16-3 15,-10 6 1-15,-4 16-4 16,7 12 1-16,7 7-1 16,4 0 1-16,10 9 0 15,7 12 1-15,22 13 0 16,3 13 0-16,28 3 0 15,4-4 0-15,28 1 0 16,14-1 1-16,32-18 2 16,7-6 1-16,31-26 4 15,26-12 1-15,20-25 2 0,15-32 0 32,21-21 0-32,-8-26 0 15,-16-6-4-15,-15-12 1 0,-36-10-4 16,-13 0 0-16,-29-9-5 0,-24 9 1 31,-25-6-11-31,-25 0 1 0</inkml:trace>
  <inkml:trace contextRef="#ctx0" brushRef="#br0" timeOffset="11951.98">15413 9166 29 0,'-4'-4'14'0,"4"-11"-1"0,0 15 14 15,0 0-20 1,0 0 1-16,0 3 4 15,-3 6 0-15,-4 7-14 0,-4 12 0 16,-3 19 10-16,-7-3 0 16,-4 19-5-16,-3 15 0 15,-4 26-5-15,-7 5 1 16,-6 14-4-16,-8 18 0 16,0 3-3-16,3-18 0 15,4-17-2-15,8-15 0 16,2-18-5-16,15-29 1 15</inkml:trace>
  <inkml:trace contextRef="#ctx0" brushRef="#br0" timeOffset="12206.78">14813 9144 48 0,'-7'9'24'0,"14"41"-26"15,4-31 42-15,3 22-40 16,11 3 0-16,10 25 0 16,11 9 1-16,0 16-2 15,-1 0 0-15,-13-19-6 16,-4-15 0-16,-3-19-7 15,-4-10 1-15</inkml:trace>
  <inkml:trace contextRef="#ctx0" brushRef="#br0" timeOffset="12541.09">15797 9404 47 0,'-3'6'23'0,"-4"13"-18"0,7-19 39 0,0 0-41 16,0 0 0-16,3-6 3 15,1-1 1-15,3 4-8 16,7-3 0-16,7 6 5 16,7 6 0-16,11-9-2 15,7-6 0-15,-4 2-7 16,-6-2 1-16,-5 3-15 16,-16 0 1-16</inkml:trace>
  <inkml:trace contextRef="#ctx0" brushRef="#br0" timeOffset="12715.94">15783 9755 62 0,'43'6'31'0,"52"-12"-37"0,-63-3 47 15,-1-4-42-15,5 1 0 16,-1-7-11-16,-3 0 0 15,-4 3 2-15,-14 1 1 16</inkml:trace>
  <inkml:trace contextRef="#ctx0" brushRef="#br0" timeOffset="13301.51">17251 9633 59 0,'-14'12'29'0,"-22"-34"-30"0,26 22 48 15,-8-3-46-15,-6 0 0 16,-12 9 0-16,-3-2 0 16,-6 5-3-16,6 3 0 15,0 4 0-15,0 6 0 16,11 6-2-16,7 10 0 15,7 9-1-15,10-3 0 16,4-3 2-16,7-7 1 16,11-9 1-16,10-6 0 15,7-16 2-15,-3 3 1 0,3-18 0 16,-3-13 1-16,-4-3-1 16,-3-7 0-16,-4-3-1 15,-3-5 0-15,-1 8-3 16,-2 7 1-16,-5 6 0 15,4 3 0-15,0 22 0 16,1 13 1-16,2 15-1 16,4 16 1-16,4 0 0 15,0-3 1-15,-4-6-3 16,0-10 1-16,0-9-9 16,4-13 0-16,-4-6-5 15,0-15 1-15</inkml:trace>
  <inkml:trace contextRef="#ctx0" brushRef="#br0" timeOffset="13737.35">18126 10037 56 0,'-4'32'28'0,"8"-26"-33"0,-4-6 54 0,0-16-47 15,-7-6 1 1,-4-22 2-16,-7-18 0 0,-3-17-6 16,-3-18 0-16,-1-19 4 15,7-19 0-15,4 4-2 16,7 11 1-16,4-8-2 16,13 12 1-16,8 6-2 15,10 22 1-15,4 19-1 16,7 19 1-16,-1 16-5 15,1 21 0-15,-7 16-9 16,-11 16 0-16,-10 12-5 0,-11 10 1 16</inkml:trace>
  <inkml:trace contextRef="#ctx0" brushRef="#br0" timeOffset="13909.38">17865 9755 59 0,'21'16'29'0,"28"-38"-42"0,-28 12 55 0,11-2-49 15,7 2 0-15,7 1-22 16,3-10 0-16</inkml:trace>
  <inkml:trace contextRef="#ctx0" brushRef="#br0" timeOffset="14201.95">19029 9166 43 0,'0'9'21'0,"3"-25"-10"16,1 10 28-16,-8 3-35 15,-3 3 1-15,-7 12 1 16,-10 10 0-16,-8 22-9 16,-7 0 1-16,0 16 5 15,0 9 1-15,1 15-4 0,9 17 1 16,8-4-3-16,7 3 1 16,7-12-2-16,3-16 0 15,8-22-8-15,10-15 1 16,14-23-7-16,-3-18 1 15</inkml:trace>
  <inkml:trace contextRef="#ctx0" brushRef="#br0" timeOffset="14443.71">19375 9432 53 0,'7'13'26'0,"-11"40"-27"0,1-37 45 0,-12 6-43 16,-2 0 1-16,-4 9-1 16,-8 7 1-16,-6 2-3 15,0 7 0-15,3 13 1 16,7-16 0-16,1 3-5 16,3-10 1-16,6-5-8 15,1-13 1-15,4-10-5 16,6-15 1-16</inkml:trace>
  <inkml:trace contextRef="#ctx0" brushRef="#br0" timeOffset="14671.98">19099 9620 47 0,'32'54'23'0,"10"5"-19"0,-27-43 43 16,2 6-45-16,4 12 0 16,1 7 0-16,-5-16 0 15,1 0-5-15,-1-3 0 16,-2-9-5-16,-1-1 0 0,3-27-8 16,-3-14 1-16</inkml:trace>
  <inkml:trace contextRef="#ctx0" brushRef="#br0" timeOffset="14910.24">19427 9225 65 0,'46'122'32'0,"28"-21"-34"15,-59-64 60-15,9 14-58 16,1 8 0-16,-4 10 0 16,-7-3 0-16,-10 6-1 15,-11 7 0-15,-4-14-7 0,-3-8 1 16,-7-23-12-16,-4-9 0 16</inkml:trace>
  <inkml:trace contextRef="#ctx0" brushRef="#br0" timeOffset="15300.84">20352 9636 55 0,'0'31'27'0,"17"26"-19"16,-6-45 39-16,7 4-42 16,13 0 1-16,15-1 0 15,0-8 0-15,14-7-10 16,7 0 1-16,-3-4 0 16,-11-2 1-16,-11-3-18 0,-10-10 0 15</inkml:trace>
  <inkml:trace contextRef="#ctx0" brushRef="#br0" timeOffset="15509.14">20563 9385 59 0,'15'75'29'0,"2"76"-31"0,-10-107 40 0,4 25-39 16,3 6 0 0,-3 7-6-16,-4 2 0 0,-7-2-5 15,-7-23 1-15</inkml:trace>
  <inkml:trace contextRef="#ctx0" brushRef="#br0" timeOffset="18271.57">21449 9050 38 0,'-11'-7'19'0,"25"-2"-10"0,-7 9 20 0,1 3-25 16,2 10 1-16,-3 8 2 15,0 14 0-15,-3 12-9 16,-1 6 1-16,-3 16 6 16,-3 7 0-16,-1 15-3 15,-3 9 0-15,0 0-3 16,0 1 1-16,0-7-2 15,0-22 0-15,0-19-1 16,-4-12 1-16,4-10-2 16,4-18 0-16,3-13 0 15,3-19 1-15,11-9 0 16,4-10 1-16,7-9-1 16,3-3 0-16,7 0 2 15,0 6 0-15,1 9 0 16,-4 10 1-16,-4 10 0 0,-7 15 0 15,-3 12 3-15,-4 10 1 16,0 6 0-16,-4 13 0 16,-3-3 0-16,0 2 0 15,1 11 0-15,6 2 1 16,3 6-3-16,1-2 0 16,7-4-1 249,3-15 0-265,4-13-6 0,3-16 1 0,-3-18-12 0,-1-7 0 0</inkml:trace>
  <inkml:trace contextRef="#ctx0" brushRef="#br1" timeOffset="40269.05">6336 10229 26 0,'0'12'13'0,"0"-2"-9"0,3-7 14 15,-3 6-16-15,0 4 0 16,7-1 0-16,-7 4 1 15,0 3-4-15,0-1 0 16,0 11 3-16,0 5 0 16,0 1-2-16,0-1 1 15,0 4 0-15,0-1 1 16,-7 1-1-16,4-10 0 16,3-3 0-16,-7-3 0 15,7-3 0-15,0-3 1 16,0 0-2-16,0-1 0 0,0-5 1 15,7-4 1-15,-4-3-1 16,8-6 1-16,10-3-1 16,14 6 1-16,15-4 1 15,3-2 0-15,21-6-1 16,0-1 1-16,14 1-1 16,11-4 0-16,14 0 0 15,3 1 0-15,-6-1-2 16,-1 0 0-16,0 0 0 15,-6 4 0-15,-5-1 0 16,-6 4 0-16,-14 3-1 16,-8-1 0-16,-3 1-1 15,-7 0 0-15,-10 0-1 16,-12 2 0-16,1 1 0 16,-7 3 0-16,-14 0 0 15,-4-3 0-15,-7-3 1 16,-7 12 0-16,0-9 2 15,-7-9 0-15,3-7 0 0,1-9 0 16,-1-20 1-16,8-2 0 16,6-9-5-16,-3-13 1 15,11-1-8-15,-14-11 1 16</inkml:trace>
  <inkml:trace contextRef="#ctx0" brushRef="#br1" timeOffset="40821.55">7024 11100 38 0,'0'19'19'0,"-11"-6"-18"0,11-10 30 15,0 3-27-15,0 4 0 0,-7 5 2 16,-3 7 1-16,-5 6-10 16,-2 16 1-16,-4 10 5 15,-15 8 0-15,-6 1-5 16,0 9 1-16,3-3-4 16,4 6 0-16,10-6-3 15,-3-12 0-15,10-10-6 16,4-13 0-16</inkml:trace>
  <inkml:trace contextRef="#ctx0" brushRef="#br1" timeOffset="41046.35">6625 11285 27 0,'11'3'13'0,"17"-3"-1"15,-24 7 18-15,6 2-27 0,1 7 1 16,-1 0 0-16,1 2 1 16,3 4-7-16,-3 3 0 15,-1-3 3-15,-3-3 1 16,0-3-8-16,7-4 1 16,-3-5-8-16,-8-7 1 15</inkml:trace>
  <inkml:trace contextRef="#ctx0" brushRef="#br1" timeOffset="41360.68">7105 11489 53 0,'11'6'26'0,"27"-2"-31"15,-20-8 49-15,3-2-45 16,18-3 1-16,-4-4-7 15,4-2 1-15,-4-1-3 16,-10 6 1-16,-7-2-6 0,-11 3 0 16</inkml:trace>
  <inkml:trace contextRef="#ctx0" brushRef="#br1" timeOffset="41722.8">7592 11288 41 0,'0'10'20'0,"17"28"-21"0,-13-26 36 0,3 7-32 15,4 0 0-15,-1 3 1 16,8 3 0-16,-4 3-5 16,4 6 0-16,-8-8 4 15,4-1 0-15,-3-3-2 16,3-7 1-16,-11-5 0 16,5-1 0-16,2-9-1 15,1-19 0-15,6-9-1 16,5-10 0-16,6-12-5 15,0 3 1-15,0 0-12 16,0-3 1-16</inkml:trace>
  <inkml:trace contextRef="#ctx0" brushRef="#br1" timeOffset="42338.39">8192 11445 45 0,'7'19'22'0,"-25"-13"-24"0,11-12 31 15,-4 3-30-15,-6 3 1 0,-1-3 0 16,-3 6 0-16,3 3 0 16,-3 1 0-16,7 5 0 15,0 1 0-15,3 2-2 16,4 1 1-16,4 0-4 15,3-4 1-15,10-6 0 16,-3-2 0-16,7-11 0 16,1-5 0-16,-1-1 1 15,0-2 1-15,3-4 2 16,-6 3 0-16,0 7 0 16,-1-1 1-16,1 1-1 15,-1 6 0-15,1 3-1 16,3 6 1-16,-3 7 0 15,3 5 0-15,0-2 0 16,0 0 0-16,0-1 0 16,4-8 0-16,6-11-1 15,-6-8 0-15,10-13 0 0,4-13 0 16,3-3 0-16,-3-12 1 16,-7-10 1-16,-4 4 1 15,-7-10 0-15,0-10 0 16,-3-2 0-16,-8-4 1 15,-3 4-1-15,0 9 0 16,-3 18-1-16,3 7 0 16,-7 10 0-16,3 18 1 15,1 22 0-15,3 16 0 0,-4 18-1 16,8 26 1-16,3 6-1 16,3 19 0-16,1 12-1 15,-4 7 0-15,-4-16-2 16,1-16 1-16,-1-12-10 15,4-29 1-15</inkml:trace>
  <inkml:trace contextRef="#ctx0" brushRef="#br1" timeOffset="42711.55">9095 11141 48 0,'7'22'24'0,"-14"0"-31"0,7-16 40 15,-14 1-34-15,-1-1 1 16,1 3 0-16,-3 1 1 16,3-1-1-16,-1-3 0 15,1 1 0-15,7 2 1 16,-3 0 1-16,10-5 0 15,0 2 0-15,3 6 0 16,11-2 1-16,4-1 1 16,7 7 0-16,-4-7 0 15,11 4 0-15,-8 2 1 16,1 1-1-16,-7 0 0 0,-8 6-2 16,-10 6 0-16,-7 7-5 15,-3-7 0-15,-15 6-11 16,-10 1 0-16,-11-1-4 15,3-2 0-15</inkml:trace>
  <inkml:trace contextRef="#ctx0" brushRef="#br1" timeOffset="44905.3">16630 10304 27 0,'0'16'13'0,"0"24"-9"16,0-30 14-16,0 9-17 15,0 2 1 1,-4 11 2 0,4-7 1-16,0 3-6 15,4 0 1-15,-1 1 2 16,-3-7 1-16,4 3-1 15,0 0 1-15,-1-3-2 16,1-4 1-16,-1-8-1 16,1-1 1-16,3-2-1 15,0-1 1-15,3 0-2 16,4-3 1-16,8-6-1 0,-1-3 1 16,0-4 0-16,7 1 1 31,7 0-1-31,11 2 1 0,4-2 0 15,10 3 0-15,3-1-1 0,4 1 0 16,0 0-1-16,4-4 1 16,6 4-1-16,5 0 0 15,13 0 0-15,0-1 0 16,0 4 0-16,8 0 1 16,6 3-1-16,14 3 0 15,-10 0 0-15,14 4 1 0,4-1 0 16,10-3 0-16,-7-3 0 15,7 0 1-15,14-3-1 16,-10-3 0-16,10 2 0 16,4 1 0-16,10 0-1 15,-3 6 0-15,3 4 0 16,11-1 0-16,-10 3 0 16,13 1 0-16,4-1 0 15,0 4 1-15,7-1-1 16,-10-2 1-16,-8-1-1 15,-7 0 1-15,-10 1-1 16,-18-4 0-16,-21-3 0 16,-14 0 1-16,-7 1-2 15,-18-4 1-15,-14 0-1 16,-14 0 0-16,-11 3 0 16,-3-3 1-16,-11 0-1 0,-3 0 1 15,-4 0 0-15,0 0 0 16,0-3 0-16,0-1 0 15,1 1 0-15,2-6 0 16,1-7 0-16,-4-9 0 16,-3 0-1-16,-8-22 0 15,-10-10-2-15,-7-15 0 16,-14-6-11-16,-7-7 0 16</inkml:trace>
  <inkml:trace contextRef="#ctx0" brushRef="#br1" timeOffset="46932.18">17332 11452 44 0,'-7'3'22'0,"-11"0"-9"0,11-3 22 16,-7 3-34-16,-4 0 0 16,-6 3 0-16,-1 7 0 15,-3 3-2-15,-4 15 1 16,4-9 0-16,0 6 0 15,-1 13-1-15,5 3 1 16,3 9-1-16,-1 4 1 16,12 2-1-16,13 1 1 15,8-1 0-15,3-9 1 0,11-9-2 16,3-9 1-16,11-20-5 16,3-18 1-16,0-13-11 15,-3-22 1-15</inkml:trace>
  <inkml:trace contextRef="#ctx0" brushRef="#br1" timeOffset="47323.9">17491 11232 47 0,'14'53'23'0,"-18"7"-21"16,1-35 35-16,-4 6-35 15,0 10 0-15,0 3 0 16,-4 3 1-16,0 6-4 0,4 4 0 16,0-10 2-16,4-3 1 15,-1-3-2-15,-3-10 0 16,7-9 0-16,0-10 0 16,11-8-2-16,-4-8 1 15,3-8-2-15,1-1 1 16,0-2-1-16,-1 2 0 15,-3 4 0-15,4 6 1 16,-1 6 0-16,5 6 1 16,-5 4 0-16,4 2 1 15,4 10 0-15,0 0 1 0,-1-3-2 16,1-3 0-16,3-3-8 16,0-7 0-16,4-15-3 15,0-10 0-15</inkml:trace>
  <inkml:trace contextRef="#ctx0" brushRef="#br1" timeOffset="47666.31">17921 11652 35 0,'4'3'17'0,"6"1"-15"0,-10-4 29 0,4 3-30 16,-4 0 0-16,-4 3 0 15,-6 3 1-15,-1 7-3 16,-3 6 0-16,-4 3 2 15,-3-6 0-15,0 3-2 0,3 6 1 16,4 0 0-16,4-6 0 16,-1-3-1-16,8-9 1 15,3-1 0-15,7-6 0 16,7-6 0-16,3-6 0 16,1-1 0-16,0 1 0 15,-1 2 0-15,-3-2 0 16,-3 0 0-16,0-4 0 15,-4 4 0-15,3 2 0 16,4 7 0-16,-3 7 1 16,-1-1-1-16,1 7 1 15,0 2-1-15,-1 4 1 0,1 0-2 16,-1 3 0 0,1-13-10-16,3-6 0 0</inkml:trace>
  <inkml:trace contextRef="#ctx0" brushRef="#br1" timeOffset="48150.8">18172 11818 26 0,'3'26'13'0,"1"-14"-2"15,-4-12 12-15,0 3-20 16,0 0 1-16,0 0 1 15,0 1 0-15,3-11-7 0,1 1 0 16,3 6 5-16,0-6 0 16,3-4-3-1,1-2 0-15,0-1-2 0,3-2 0 16,-4-1-1-16,1 3 1 16,-1 4-1-16,1 0 1 15,0 5 0-15,-1 8 1 16,1 2 1-16,3 6 0 15,0 4 0-15,0-3 1 16,0 9-1-16,4-4 0 16,-4 4-1-16,4-3 1 15,3-3-3-15,3-7 0 0,5-6-2 16,2-6 1-16,8-9 0 16,-3 2 0-16,-1-5 2 15,0-4 1-15,-3-3 4 16,-4 0 0-16,-3 3 1 15,-4 0 1-15,-3 4-1 16,-4 2 1-16,-7 1-6 16,-7 5 1-16,-7 7-9 15,-4 7 1-15,-3 2-2 16,0 7 1-16</inkml:trace>
  <inkml:trace contextRef="#ctx0" brushRef="#br1" timeOffset="48584.43">18690 12038 27 0,'21'63'13'0,"-10"15"-7"0,-8-59 26 0,-3 12-32 16,0 4 0-16,-3-7-1 16,-4 0 1-16,-7 0-1 0,-7-6 0 15,-1-3 0-15,-2-9 0 16,-1-10-1-16,4-4 1 16,7-2 1-16,3-6 1 15,4-7 0-15,7-6 0 16,11 0 0-16,6 6 1 15,8-9 0-15,10-4 1 16,8-9 0-16,10 1 0 16,3-4 0-16,-3-6 1 15,-7 3-2-15,0 3 1 16,-8 3-2-16,-6-3 1 0,-4 3-3 16,-6 4 1-16,-8 2-1 15,-4 10 0-15,-3 9-1 31,-10 4 0-31,-4-1-1 0,0 4 0 0,0 9-1 16,-4 9 1-16,0 13 0 16,1 6 1-16,3 10 2 15,0 6 0-15,3 6 4 16,11 7 0-16,-3-13 1 16,10-1 0-16,11-11-1 15,10-13 0-15,4-19-7 16,0-10 1-16,-4-18-11 15,-7-3 0-15</inkml:trace>
  <inkml:trace contextRef="#ctx0" brushRef="#br1" timeOffset="49062.5">20352 11900 54 0,'0'50'27'0,"-7"-9"-28"16,7-32 47-16,0 1-46 15,0-1 1-15,0 4-2 16,0-4 1-16,3 0-4 16,1 4 0-16,3-7-12 15,3-18 1-15</inkml:trace>
  <inkml:trace contextRef="#ctx0" brushRef="#br1" timeOffset="49195.4">20422 11586 41 0,'18'10'20'0,"14"-1"-19"0,-18-6 24 16,7 0-33-16,7 10 0 0,0-7-14 15,1 1 1-15</inkml:trace>
  <inkml:trace contextRef="#ctx0" brushRef="#br1" timeOffset="49512.45">20683 11969 19 0,'0'6'9'0,"11"-56"2"0,-11 31 6 0,0 4-17 0,0-4 0 0,3-6 0 15,5 0 0-15,-1-4 0 16,0 4 0-16,3 3 2 16,1 4 0-16,3 8 1 15,4 10 0-15,3 10 1 16,0 8 1-16,4 4 0 16,-1 3 0-16,5 10-1 0,-1 2 1 15,7 4-3 16,0 0 0-31,1-10-3 0,-1-9 1 47,-3-9-12-31,-1-13 0-16</inkml:trace>
  <inkml:trace contextRef="#ctx0" brushRef="#br1" timeOffset="49976.38">22913 11674 44 0,'-11'6'22'0,"4"13"-16"0,11-9 33 16,-8 9-36-16,-3 2 1 16,-10 11 1-16,-12 12 1 15,-6 9-8-15,-7 19 1 16,-4 3 3-16,4 4 1 16,-8 15-5-16,4-6 1 15,11-13-5-15,3-15 0 0,8-17-6 31,6-21 0 1,11-15-4-32,3-29 0 0</inkml:trace>
  <inkml:trace contextRef="#ctx0" brushRef="#br1" timeOffset="50168.58">22447 11690 50 0,'21'22'25'0,"15"34"-29"0,-26-40 47 0,4 6-43 0,1 3 1 0,2 3-2 0,4 4 1 0,4-1-3 15,0-3 0-15,-1-9-10 16,-2-13 1-16,-8-6-3 16,0-6 1-16</inkml:trace>
  <inkml:trace contextRef="#ctx0" brushRef="#br1" timeOffset="50460.61">23029 11956 57 0,'14'10'28'0,"18"2"-37"0,-18-12 59 0,7 0-50 0,11-6 1 0,11 0-2 15,6-7 0 1,-10-9-15 0,-18 0 1-16</inkml:trace>
  <inkml:trace contextRef="#ctx0" brushRef="#br1" timeOffset="50894.96">23576 11706 59 0,'11'53'29'0,"10"13"-30"0,-11-44 42 0,5 12-40 0,2 13 1 0,4 7 1 16,4-7 0-16,-4 0-3 15,0-4 1-15,-3-8 1 16,-4-7 1-16,0-12-2 15,4-13 1-15,3-9-2 16,0-16 1-16,4-16-5 16,0-12 1-16,-1-3-9 31,12-4 0-31,-5-2-6 0,1 5 1 31</inkml:trace>
  <inkml:trace contextRef="#ctx0" brushRef="#br1" timeOffset="51604.06">24321 11916 54 0,'-4'28'27'0,"-3"-22"-31"0,3-3 45 0,-3 4-41 0,-3-1 1 0,-4-3-1 0,-4 3 0 0,-7 1 0 0,1-1 0 0,-1 0-1 0,0 3 0 0,4-2-4 0,3 2 1 0,4 4-4 0,4 5 0 0,6-2-4 16,8 3 1-16,3 0 2 15,10-7 1-15,1 1 3 16,0-4 0-16,-1-6 4 16,1-6 1-16,0-3 3 15,-1 0 0-15,-3-4-1 16,0 1 0-16,1 3-1 15,-5-1 0-15,1-2-1 32,-1 6 1-32,-3 0-3 0,4 9 1 0,0 7-1 15,3-1 1-15,0 4-1 16,3-10 1-16,5-6 3 16,2-9 0-1,-3-7 3-15,4-9 1 0,0-7 0 0,7-8 1 16,6-20-1-1,1-15 0-15,-4-16-4 16,-6-9 1-16,-12-4-3 0,-10-2 1 16,-10 15-2-16,-15 0 0 15,1 12 1-15,-5 20 0 16,5 18 0-16,3 28 1 16,3 16-1-16,1 32 0 15,-1 21 0-15,7 26 0 16,4 18 0 15,-3 4 1-31,6-1-2 16,1-9 1 46,3-12-6-62,7-19 1 16,4-20-6-1,6-17 0 32</inkml:trace>
  <inkml:trace contextRef="#ctx0" brushRef="#br1" timeOffset="51796.05">25079 11652 37 0,'7'19'18'0,"-7"0"-21"0,0-13 29 0,-7 0-27 0,-7 1 0 0,-4-1 0 0,-3 3 0 0,-4 7 2 0,4 3 0 0,4-3 1 0,6-4 1 0,0 4 3 15,11-1 1-15,15 1 2 16,2 6 1-16,8 3 0 0,3 0 1 15,7 3-3-15,1-2 0 16,-5-1-4-16,-9 9 0 16,-15 4-9 31,-14-4 1-47,-22 10-16 31,-38 3 0-31</inkml:trace>
  <inkml:trace contextRef="#ctx0" brushRef="#br1" timeOffset="54244.28">17071 8698 39 0,'3'19'19'0,"1"9"-11"0,0-21 20 16,-1-1-27-16,4 3 0 16,0 4 2-16,4-1 1 15,3-2-4-15,0 2 1 0,0 4 2 16,4-3 1-16,-1-1 0 16,1-6 0-16,3-6-1 15,0-6 1-15,0-22-1 16,4-22 1-16,0-19-1 15,10-28 0-15,7-1-8 16,11-2 0-16,0-16-12 16,0 16 0-16</inkml:trace>
  <inkml:trace contextRef="#ctx0" brushRef="#br1" timeOffset="54904.08">17096 7074 44 0,'0'3'22'0,"-4"0"-14"16,4 0 26-16,0 7-34 15,-3 9 1-15,-4-7-1 16,-4 10 1-16,-7 3-2 16,-3 3 1-16,0 4-2 15,0-1 0-15,3-3-1 16,4-9 1-16,3 3 0 0,4-9 0 16,4-4 0-16,6 0 1 15,8-5 2-15,10 2 1 16,0 0 0-16,4 7 1 15,-4-4-1-15,-3 4 0 16,-8 5-1-16,-3 14 1 16,-10-1-4-16,-8 13 1 15,-3 0-7-15,-3-16 0 16,-5-3-6-16,-2 4 1 0</inkml:trace>
  <inkml:trace contextRef="#ctx0" brushRef="#br1" timeOffset="55160.63">17304 6836 36 0,'14'-7'18'0,"0"14"-14"16,-10-1 28-16,-1 10-29 15,1 6 0-15,-4 12 2 16,0 7 0-16,0 12-7 15,0-3 1-15,0 19 3 16,0 16 1-16,0 6-3 16,3-6 1-16,-3-7-3 15,4-15 1-15,-4-16-4 16,0-25 1-16,-4-13-10 0,-6-15 1 16</inkml:trace>
  <inkml:trace contextRef="#ctx0" brushRef="#br1" timeOffset="55355.16">17085 7353 45 0,'21'28'22'0,"18"-25"-16"0,-25-3 36 16,4 0-40-16,6 0 1 15,8-6 0-15,0-6 1 0,3-1-7 16,4 1 0-16,0-1-4 15,0 4 1-15,3-4-10 16,-10 4 1-16</inkml:trace>
  <inkml:trace contextRef="#ctx0" brushRef="#br1" timeOffset="55609.2">17628 7422 39 0,'18'44'19'0,"-15"-10"-15"16,1-30 27-16,-4-4-30 16,0-7 0-16,-4-5 5 15,1-10 0-15,-1-3-5 16,1-7 0-16,3-2 4 16,0-4 1-16,7 1 0 0,11 15 1 15,10-13-3-15,7 4 0 16,0-1-4-16,1 7 0 15,-8 3-11-15,-7 7 1 16,-10 5-9-16,-11 4 1 16</inkml:trace>
  <inkml:trace contextRef="#ctx0" brushRef="#br1" timeOffset="58057.75">18355 6431 49 0,'0'28'24'0,"-7"-3"-11"0,3-15 24 15,-3 15-36-15,-3-3 1 0,-8 19-1 16,-3 12 1-16,-4 22-3 16,-6 22 1-16,-5 13-2 15,-3 12 0-15,4 7-3 16,3-4 0-16,1-21-4 16,6-23 0-16,7-18-7 15,8-31 0-15</inkml:trace>
  <inkml:trace contextRef="#ctx0" brushRef="#br1" timeOffset="58416.65">18422 7384 47 0,'4'38'23'0,"-4"12"-25"0,0-44 41 15,0 1-39-15,0-4 1 16,-4-6-1-16,1-10 1 16,-1-6-1-16,0-9 0 15,1-6 1-15,-4-7 1 16,3 6-2-16,1-8 1 15,3-5 0-15,3 8 1 16,8 5-1-16,3 1 0 16,4 12 0-16,3 3 1 0,0 6-3 15,4 7 0 1,-1 0-8-16,5 9 1 0,-5-3-7 16,-2 3 0-16</inkml:trace>
  <inkml:trace contextRef="#ctx0" brushRef="#br1" timeOffset="58765.71">18648 7262 41 0,'7'38'20'0,"14"-16"-13"0,-14-19 32 0,4 3-36 0,3-6 0 0,3-6 2 15,8-4 1-15,0 1-8 16,-4-7 0-16,-3-2 4 16,-4-1 0-16,-4 9-3 0,-10-2 0 15,-7-1-3-15,-7 4 0 16,0-1-1-16,-4 14 0 16,4-8-1-16,0 14 1 15,0 12 1-15,4 6 0 16,6 0 2-16,0 7 1 15,12 2 2 1,6-2 0-16,7-7 0 0,3-3 0 16,5-6-1-16,2-7 1 15,1-5-12-15,0-17 1 16</inkml:trace>
  <inkml:trace contextRef="#ctx0" brushRef="#br1" timeOffset="59136.46">19237 7375 38 0,'-4'6'19'0,"1"-12"-12"16,3 0 26-16,-7-13-28 15,-4-9 0-15,1-4 2 16,-8-15 1-16,-3-9-11 0,-4-26 1 15,4 4 6-15,3-10 1 16,1 10-4-16,3-1 1 16,7 7-1-1,3 6 0-15,11 10-1 16,7 18 0-16,7 10-2 0,4 16 0 31,-4 12-4 16,0 12 1-16,-6 10-8-31,-12 0 0 16,-6 9-3-16,-15 4 0 16</inkml:trace>
  <inkml:trace contextRef="#ctx0" brushRef="#br1" timeOffset="59322.62">18930 7046 38 0,'-18'44'19'0,"18"6"-10"0,4-34 33 0,3-13-38 0,11 0 0 0,-1 0 1 0,1 0 0 0,10 0-7 16,7-6 0-16,4-6 1 15,0-1 1-15,-7-5-16 16,-11 5 1-16</inkml:trace>
  <inkml:trace contextRef="#ctx0" brushRef="#br1" timeOffset="60866.64">19357 6400 45 0,'32'12'22'0,"10"17"-7"0,-28-20 23 0,0 13-36 15,0 16 0-15,-3-4 0 16,0 29 0-16,-8 6-6 15,1 12 1-15,-1 1-8 16,1-1 0-16,-11-21-5 16,3-13 0-16</inkml:trace>
  <inkml:trace contextRef="#ctx0" brushRef="#br1" timeOffset="62306.18">22130 8585 49 0,'21'29'24'0,"7"30"-20"0,-17-43 25 16,-1 9-28-16,1 9 0 0,-4-8 3 15,0-4 1-15,-3-4-3 16,-1-8 0-16,1-4 4 16,3-22 0-16,7-15 0 15,7-29 0-15,25-12-3 16,17-9 1-16,22-20-11 16,7-15 0-16,-15 0-12 15,-6 19 0-15</inkml:trace>
  <inkml:trace contextRef="#ctx0" brushRef="#br1" timeOffset="62891.74">23054 7196 44 0,'32'3'22'0,"-22"1"-10"0,-10-4 25 0,0 0-35 15,-3 3 0-15,-11 9 0 16,-11 10 0-16,-7 6-3 15,8 4 0-15,-5 9 0 16,-2-4 1-16,2 1-2 16,8-1 0-16,4-5-1 15,6-10 1-15,4-3-1 16,10-7 1-16,5 1 2 16,2-4 0-16,8 0 2 15,6-2 0-15,1 2 0 16,7 1 1-16,-11 2 0 15,-7 1 0-15,-3 2-2 0,-11 10 0 16,-11-3-3-16,-6 0 1 16,-1-3-10-16,-3-6 1 15,-7-4-6-15,-1-6 1 16</inkml:trace>
  <inkml:trace contextRef="#ctx0" brushRef="#br1" timeOffset="63865.27">23248 6817 44 0,'14'3'22'0,"4"16"-22"0,-15 0 38 16,-3 12-36-16,0 13 0 16,-3 15 1-16,-4-5 0 15,-7 12-4-15,-4 3 0 16,0 3 2-16,4 0 0 15,4-9-1-15,3-16 0 16,0-7-1-16,3-15 0 16,4-9-1-16,7-16 1 0,0-6-2 15,4-7 0-15,3-6-1 16,0 1 1-16,0 5-1 16,-3 1 1-16,-1 8 0 15,1 4 1-15,3 13 1 16,-3 0 1-16,-1-1-1 15,1 4 1-15,-1-1-3 16,1 1 0-16,-1 0-7 16,1-7 0-16</inkml:trace>
  <inkml:trace contextRef="#ctx0" brushRef="#br1" timeOffset="64094.93">23516 7466 44 0,'0'47'22'0,"0"-9"-19"0,-3-32 39 16,3 3-42-16,0 1 0 15,0-4-3-15,0 0 0 16,0-6-1-16,3-9 0 15,1-7-10-15,-1-15 1 16</inkml:trace>
  <inkml:trace contextRef="#ctx0" brushRef="#br1" timeOffset="64227.71">23435 7193 27 0,'0'6'13'0,"18"29"-5"0,-11-26 13 0,3 4-21 16,4-1 0-16,1 1-3 15,2-1 0-15,1-2-4 16,3-4 0-16</inkml:trace>
  <inkml:trace contextRef="#ctx0" brushRef="#br1" timeOffset="64526.91">23911 7632 31 0,'4'16'15'0,"-8"-32"-10"0,4 4 22 16,0-17-26-16,0-15 1 16,-3-9 1-16,-8-16 1 15,1 3-5-15,-1-9 1 16,7-6 2-16,4-4 0 15,8 6 0-15,6 7 0 16,-4 16-1-16,4 12 1 16,0 13-2-16,4 18 0 15,-7 10-4-15,-4 9 1 16,-7 16-9-16,-7 3 0 0</inkml:trace>
  <inkml:trace contextRef="#ctx0" brushRef="#br1" timeOffset="64712.66">23678 7403 58 0,'25'25'29'0,"25"-40"-39"16,-33 8 52-16,4 1-43 16,8 3 1-16,2 0-5 15,1-7 0-15,-4-5 1 16,4-7 1-16,14-3-12 15,0 0 0-15</inkml:trace>
  <inkml:trace contextRef="#ctx0" brushRef="#br1" timeOffset="64918.84">24458 6629 41 0,'21'22'20'0,"-21"78"-16"0,-3-78 31 16,-8 19-34-16,-10 15 1 16,3 16-1-16,4-3 1 15,4 13-7-15,-1 15 1 16,4-9-3-16,3-16 0 0,1-16-6 16,-1-24 0-16</inkml:trace>
  <inkml:trace contextRef="#ctx0" brushRef="#br1" timeOffset="65084.89">23883 7193 52 0,'0'-3'26'0,"32"9"-27"0,-18-6 51 0,11-6-49 16,17 6 0-16,18-16-2 15,21-12 1-15,4-3-11 16,-11 6 0-16,-11 6-5 15,-13 3 1-15</inkml:trace>
  <inkml:trace contextRef="#ctx0" brushRef="#br1" timeOffset="68041.43">2484 16350 31 0,'-7'40'15'0,"21"-18"-8"16,-11-18 16-16,4 5-17 15,-7-3 0-15,11 4 6 16,-1-4 0-16,1 0-13 15,0 0 0-15,6-6 9 16,8-6 1-16,10-13-4 16,7-12 1-16,15-22-4 15,-8-13 0-15,4-16-2 16,-3-12 0-16,-12-3-3 16,1-3 1-16,-18 6-2 15,1-4 1-15,-15 14-2 16,3 12 1-16,-10 9-1 15,0 10 0 1,-7 27-1-16,4 20 0 16,3 16 1-16,0 15 0 15,0 28 0-15,0 10 1 16,10 15 1-16,1 19 0 16,10 7 2-16,11-4 1 15,14-9 0-15,3-9 1 16,11-23 3-16,3-21 1 15,4-19 1-15,-3-29 1 16,-4-18 1-16,-4-28 0 0,-17-26 0 16,-7-3 0-16,-14-9-4 15,-18-19 1-15,0-3-9 16,0 0 1-16,-7-3-15 16,3 9 1-16</inkml:trace>
  <inkml:trace contextRef="#ctx0" brushRef="#br1" timeOffset="68666.83">3665 16061 49 0,'11'10'24'0,"38"-4"-17"0,-35-6 31 0,15-3-36 16,-1-4 1-16,-3-2-1 16,-1-7 1-16,-10-6-4 15,4 0 0-15,-7 1 2 16,-11 2 0-16,0 0-2 15,0-3 1-15,-11 9-2 16,-10 1 0-16,3 6-2 16,1 2 0-16,-5 8 0 15,8 2 0-15,-3 3 0 16,-1 1 1-16,7 2 1 16,8 7 0-16,-4 6 2 15,7 6 0-15,7 10 0 110,4 3 1-110,3 3-1 0,3-6 1 15,1-3-1-15,3-7 0 0,-7-12-1 0,11-10 0 0,-4-6-6 0,11-15 1 16,-4-13-6-16,-7-13 0 0</inkml:trace>
  <inkml:trace contextRef="#ctx0" brushRef="#br1" timeOffset="69013.95">4018 15895 42 0,'18'38'21'0,"10"27"-22"0,-17-46 36 0,-1 3-33 16,1 6 0-16,-8 4 0 15,8-4 1-15,-4-6-5 16,0-6 0-16,4-4 2 16,-8-9 0-16,4-6-1 15,4-3 0-15,-11-3-1 16,3-1 1-1,8 4 0 1,3 0 1-16,-3-1-1 16,-1 1 1-16,11 0-1 15,-3-4 1-15,7-5 0 16,3 2 0 62,0 4-2-78,-7-4 0 0,0 1 0 0,1 5 1 0,2 1 1 16,-10 0 0-16,4-4 2 0,-7-5 0 0,6-4 1 0,-6-6 1 0,-1-7-1 0,1-8 1 0,-4-1-5 15,-10-6 1-15,-12-6-13 16,-6-1 0-16</inkml:trace>
  <inkml:trace contextRef="#ctx0" brushRef="#br1" timeOffset="69797.87">4837 15462 36 0,'7'13'18'0,"3"-1"-8"0,-10-12 20 0,0 0-26 0,0 0 1 0,0 0 0 0,0 0 0 0,11 0-16 15,6 0 1-15,-6-6-2 16,7-3 1-16</inkml:trace>
  <inkml:trace contextRef="#ctx0" brushRef="#br1" timeOffset="69902.16">4822 15904 60 0,'0'41'30'0,"11"-13"-39"0,-11-18 55 0,4-4-46 0,3 0 0 0,0-3-13 15,-4-3 1-15,4-12 2 16,4-4 1-16</inkml:trace>
  <inkml:trace contextRef="#ctx0" brushRef="#br1" timeOffset="72289">6325 15356 53 0,'-7'9'26'0,"-3"10"-16"0,6-7 27 15,1 13-36-15,-8 4 1 0,-3 15-1 16,-4 9 1-16,-10 13-3 15,-4 12 1-15,1 16 1 16,-5 19 0-16,-6-3-4 16,10-4 1-16,-3-8-4 15,3-10 1-15,7-20-8 16,8-8 1-16,6-25-4 16,4-26 0-16</inkml:trace>
  <inkml:trace contextRef="#ctx0" brushRef="#br1" timeOffset="72574.13">5877 15578 47 0,'11'10'23'0,"-8"2"-28"0,-3-2 43 16,0 8-37-16,0 8 1 15,-3 14 0-15,3 7 1 16,10 16-4-16,5 3 0 16,2-3 0-16,4-7 1 15,1-9-8-15,-5-12 1 16,1-17-7-16,-1-8 0 16</inkml:trace>
  <inkml:trace contextRef="#ctx0" brushRef="#br1" timeOffset="72867.28">6473 15779 61 0,'22'22'30'0,"27"-25"-41"15,-28 6 58-15,4-3-48 0,10-6 1 16,4-7-9-16,0 4 1 15,3 2-1-15,-14-5 0 16,-6-4-7-16,-8-3 1 16</inkml:trace>
  <inkml:trace contextRef="#ctx0" brushRef="#br1" timeOffset="76119.13">7144 15654 47 0,'0'15'23'0,"7"-15"-14"0,-4 0 24 0,1 3-31 16,-1 4 1-1,8 2 1-15,-7 0 1 0,3 4-5 16,-7 3 1-16,3 2 3 16,4 4 1-16,-7 4-2 15,7-8 0-15,0-2-3 16,0-10 0-16,4-15-4 15,7-7 1-15,3-15-5 16,7-13 1-16,-7 0-11 16,-3-6 0-16</inkml:trace>
  <inkml:trace contextRef="#ctx0" brushRef="#br1" timeOffset="76821.55">7602 15741 44 0,'4'0'22'0,"-15"-6"-18"16,11 0 30-16,0-4-33 0,0-2 1 0,-3-1 0 0,-4 1 0 0,3 2-3 15,-6 4 0-15,3 6 1 16,-4 6 0-16,4 7-2 16,-4 3 0-1,4 2 0-15,0 1 0 0,7 6-1 16,-7-3 1-16,7-3 0 15,7-3 0-15,-3-7 1 16,-1-3 1-16,8-6-1 16,-1-3 1-16,1-3-1 15,3-10 1-15,-3 4-1 16,-1-7 1-16,1 6-1 16,3 1 1-16,-3 2-1 15,3 7 1-15,0 3 0 16,0 3 0-16,4-3-1 15,-4-3 1-15,7 3 0 32,4-6 1-17,3-6-2-15,4-14 1 0,-1-11 1 0,1-13 1 0,3-13 0 16,-10-15 0-16,0-1 1 16,-11-9 0-16,-7 4-1 0,-11-4 1 15,-3 9-2-15,-14 4 1 16,3 9-2-16,1 7 1 15,-4 24 0-15,3 20 1 16,4 21-1-16,3 28 1 16,-6 10-3-16,10 28 1 15,3 10-1-15,4 3 1 0,7 9-2 16,7-16 1 0,7-6-2-16,4-9 0 0,7-19-3 15,-11-16 1-15,11-19-9 16,0-9 1-16</inkml:trace>
  <inkml:trace contextRef="#ctx0" brushRef="#br1" timeOffset="77094.27">8230 15280 52 0,'21'-12'26'0,"8"21"-22"0,-22-9 46 0,3 7-47 16,1 2 0-16,-4 3-2 15,-7 7 1-15,-4 6-4 16,-6 4 0-16,-1 2 2 15,-6-9 1-15,-5 0-3 16,5 3 1-16,-1 3 0 16,8-6 1-16,3 0 1 0,7-3 0 15,10 0 1-15,1-7 0 16,10 1 2-16,11-4 1 16,3 1-1-16,-10 2 1 31,-1 4-4-31,-13 3 1 0,-11-1-9 0,-11 11 1 15,-20 2-15-15,-19-3 0 16</inkml:trace>
  <inkml:trace contextRef="#ctx0" brushRef="#br1" timeOffset="77626.03">9793 15864 48 0,'4'81'24'0,"-1"-34"-18"15,1-44 28-15,-4-3-32 0,0-12 1 16,-4-10 2-16,-3-22 1 15,0-13-7-15,-4-11 0 16,1-27 5-16,3-5 0 16,7-10-2-16,3-3 1 15,8 13-2-15,0 6 1 16,-1 19-1-16,1 15 1 16,6 16-1-16,-3 13 1 0,4 18-4 15,-4 17 0-15,0-1-6 16,-7 19 0-16,0 15-11 15,-7 4 1-15</inkml:trace>
  <inkml:trace contextRef="#ctx0" brushRef="#br1" timeOffset="77792.95">9634 15785 51 0,'0'41'25'0,"22"-41"-23"15,-22 0 38-15,14-6-38 16,7-4 1-16,4 4-1 16,3-3 0-16,3-4-5 15,1 7 1-15,0 0-3 16,0-4 1-16,-1 1-12 0,1-7 0 16</inkml:trace>
  <inkml:trace contextRef="#ctx0" brushRef="#br1" timeOffset="77966.92">10125 15813 31 0,'-4'38'15'0,"-6"-3"-7"0,10-32 14 0,0 0-22 15,-4-3 1-15,4-6-2 16,0-7 0-16,0-6-8 15,4-6 0-15</inkml:trace>
  <inkml:trace contextRef="#ctx0" brushRef="#br1" timeOffset="78352.03">10012 15459 38 0,'25'38'19'0,"17"-7"-22"15,-28-31 30-15,7 3-28 0,0 0 0 0,8 4-14 0,9-4 1 0,5-3 11 0,6 0 1 0</inkml:trace>
  <inkml:trace contextRef="#ctx0" brushRef="#br1" timeOffset="78436.98">10545 15572 35 0,'-4'28'17'0,"0"22"-16"0,1-34 32 0,-1 0-33 0,-3 9 1 0,-3 3 1 0,-4 7 0 0,-4-1-2 0,0-3 0 0,1 1 1 16,3-7 0-16,0-6-5 0,-1-1 0 0,1-8-8 0,4-7 0 0</inkml:trace>
  <inkml:trace contextRef="#ctx0" brushRef="#br1" timeOffset="78579.89">10343 15509 23 0,'8'22'11'0,"-1"-15"-1"0,0-1 10 0,3 6-16 16,1 10 1-16,3 13 1 15,7-4 0-15,0 7-8 16,4 6 0-16,3 0 5 16,4 3 1-16,0-10-5 15,-4-5 0-15,-3-10-10 16,-4-16 0-16</inkml:trace>
  <inkml:trace contextRef="#ctx0" brushRef="#br1" timeOffset="78949.03">10763 15832 52 0,'7'35'26'0,"29"-32"-24"0,-22-3 45 0,7-6-45 16,14-10 0-16,7-3 0 15,-6 3 1-15,-8-2-5 16,-3-7 1-16,-8-1 1 16,-6-2 1-16,-11-3-4 15,-4 0 0-15,-10 5-3 16,-3 8 1-16,-5 8-1 16,-2 10 1-16,-1 13-1 15,0 9 0-15,8 9 2 16,3 7 0-16,7 2 4 15,3 1 0-15,8 3 1 16,6-3 0 62,8 0 0-47,10-7 1-31,0-9-2 0,4-12 1 0,31-45-7 0,-3-15 1 16,-7-12-7-16,-7-10 1 0</inkml:trace>
  <inkml:trace contextRef="#ctx0" brushRef="#br1" timeOffset="79303.39">11501 14973 35 0,'7'-16'17'0,"17"35"-12"0,-17-19 27 0,0 10-31 0,0 15 1 16,1 9 3-16,-1 7 0 15,0 6-5-15,0 6 1 16,3 7 3-16,-3-1 1 0,4-12-1 15,0 1 0-15,-1-1-1 16,1 0 0-16,-1-10-2 16,-3-9 1-16,-7-2-1 15,-7-8 0-15,-7-5-1 16,-3-7 0 31,-12-6-1-47,-6-3 0 0,-7 0-1 0,3 0 0 15,7 0 0-15,4 6 0 0,0 6 1 0,7 4 0 0,6 6 1 16,8-1 0-16,4 4 1 16,6 0 1-16,15 0-2 15,7 0 1-15,6 3-1 16,1-3 0-16,0-6-7 16,0-7 1-16,3-9-10 31,0-9 1-31</inkml:trace>
  <inkml:trace contextRef="#ctx0" brushRef="#br1" timeOffset="79467.3">11980 15795 58 0,'29'53'29'0,"-26"13"-31"0,1-47 50 0,-4 6-45 0,0 3 1 15,-7-3-3-15,-11 10 0 0,-3 2-8 16,3 4 0-16,-7-13-10 15,-13-9 1-15</inkml:trace>
  <inkml:trace contextRef="#ctx0" brushRef="#br1" timeOffset="80141.52">14065 15365 61 0,'-7'16'30'0,"0"-13"-35"0,0 6 48 0,-3 1-43 15,-12 5 1-15,-6 4 0 16,-4 0 1-16,-6 6-3 16,2 13 1-16,-3 9-1 15,1 6 1-15,2 13 0 16,15 12 0-16,14 10-1 15,7 0 0-15,14-10 0 0,18-12 1 16,14-16 0-16,7-21 0 16,0-23-6-16,7-19 0 15,3-24-10-15,1-29 1 16</inkml:trace>
  <inkml:trace contextRef="#ctx0" brushRef="#br1" timeOffset="81152.36">14298 14907 48 0,'-7'123'24'0,"-21"71"-21"0,21-138 34 0,-4 23-34 0,-3 12 0 0,-4 0 3 0,1-10 0 0,3-2-8 0,3-10 1 0,4-16 4 0,4-19 1 0,10-15-4 32,7-16 1-32,3-15-3 0,4-10 1 15,1-6-2-15,-1-13 0 47,0 0 0-47,-3 3 1 0,-1 7 0 78,1 9 1-62,3 10 1 62,0 12 0-78,0 9 1 125,4 10 1-125,-4 0-1 125,0 6 0-125,1 6-1 94,-5-3 1-94,-3 10-1 47,4-7 0-47,-4-9-5 109,0-6 0-109,0-4-11 0,0-8 1 0</inkml:trace>
  <inkml:trace contextRef="#ctx0" brushRef="#br1" timeOffset="81345.05">14866 15704 42 0,'21'-10'21'15,"0"1"-12"-15,-21 9 27 0,0 0-35 0,0 0 1 0,-7 0-1 0,-3 0 1 16,-8 3-3-16,-7 3 0 0,-3 1 2 0,-4 5 0 0,4 7-1 0,4 6 0 0,-1 3-2 0,7 4 1 0,4-7-1 0,4-7 0 0,6-2-1 0,11-6 1 16,4-4 0-16,6-3 1 0,4-3 0 0,1-6 0 0,2-7 1 15,-3-3 0-15,1-2-1 0,-5-1 1 94,-3 3 0-94,-3 7 1 0,0 6-1 16,-1 9 1-16,-3 6 0 0,0 4 0 0,0 6 0 0,0-3 0 0,0 3-3 0,4-3 0 0,3-4-6 0,-3-5 0 0,3-7-5 0,-4-9 1 0</inkml:trace>
  <inkml:trace contextRef="#ctx0" brushRef="#br1" timeOffset="81552.56">15145 15807 38 0,'28'-3'19'0,"18"-9"-15"0,-25-1 33 0,14 7-32 0,8-4 0 0,6 1 1 0,0-1 0 0,1 1-8 0,-8 0 1 0,-7-1 5 0,-3 4 0 0,-4 0-2 0,-6 3 0 16,-5-1-1-16,-3 4 0 0,0 4-2 0,-7 2 0 0,-3 0-3 0,-4 7 1 0,-4 9-3 0,-3 6 0 0,0 13-2 0,4 6 1 78,3 3 1-78,3 9 0 0,1 7 3 0,-1-3 1 0,-3-3 3 0,0-4 1 0,-3 0 2 0,-4-2 1 0,-7-4-1 0,-4-6 1 0,-10-13-3 0,-7-3 1 0,-4-12-3 0,-7-13 1 0,0-12-3 0,-7-13 1 0,11-13-2 0,7 1 0 0,10-10-1 0,7 0 0 0,11 3 1 0,18 4 1 0,24-7 0 0,18 3 0 0,21-3 5 0,-3 0 1 0,3 7 2 0,3 2 1 0,-3 1 0 0,-10-1 0 0,-8 4-1 0,-3 2 0 0,-7 8-4 0,-11-5 0 0,-6-5-2 0,-12 3 0 0,-10 0-2 0,-10-1 1 0,-8 4-1 0,-10 7 0 0,-14 5-1 0,-8 10 1 0,5 12-1 0,9 10 1 0,5 19 1 0,2 9 0 0,12 9 1 0,6-3 0 0,15-2 0 15,7-11 1-15,6-8 0 16,8-10 0-16,10-13-3 16,8-18 0-16,-8-16-12 15,-14-13 0-15</inkml:trace>
  <inkml:trace contextRef="#ctx1" brushRef="#br1">13324 12577 0,'0'0'0,"0"0"16,0 0-1,0 0-15,0 0 16,0 0 0,0 0-16,0 0 15,0 0-15,0 0 16,0 0-1,0 0-15,0 0 16,0 0 0,0 0-16,0 0 15,0 0-15,0 0 16,0 0 15</inkml:trace>
  <inkml:trace contextRef="#ctx0" brushRef="#br1" timeOffset="83371.23">18112 15541 39 0,'-4'18'19'0,"-6"1"-11"0,6-9 20 16,-7 5-24-16,-10 7 0 0,-3 3 0 15,-5 19 1 1,-9 13-8-16,-12 15 1 0,1-3 2 15,-1 0 0 1,4-6-5-16,11-13 0 0,11-10-9 16,9-24 1-16</inkml:trace>
  <inkml:trace contextRef="#ctx0" brushRef="#br1" timeOffset="83593.39">17766 15823 48 0,'14'63'24'0,"28"56"-22"0,-28-94 41 16,1 9-42-16,2 10 0 15,-3-6 0-15,0-7 1 16,-3-6-7-16,3-6 0 15,4-9-10-15,-1-17 1 16</inkml:trace>
  <inkml:trace contextRef="#ctx0" brushRef="#br1" timeOffset="84045.84">18486 15945 45 0,'-11'32'22'0,"15"-14"-10"0,-4-18 31 15,3 0-38-15,4 0 1 16,11 0 2-16,10-3 0 16,11-3-12-16,10-3 1 15,11-7 2-15,0 0 0 16,-3 4-14-16,-5-4 0 16,-6-3-4-16,-3 7 1 0</inkml:trace>
  <inkml:trace contextRef="#ctx0" brushRef="#br1" timeOffset="84526.88">19202 15779 46 0,'-11'56'23'0,"32"1"-22"0,-14-41 41 15,4 5-40-15,0 11 0 16,3-4 0-16,0-3 1 16,0 0-4-16,0 0 1 15,-3 0 2-15,-1-6 1 16,1-6-1-16,3-7 1 0,0-9-1 15,7-3 0 1,7-19-1-16,8-19 1 16,2-7-4-16,19-5 0 15,6-4-14-15,11-9 1 0,-10 13-2 16,-15 15 0-16</inkml:trace>
  <inkml:trace contextRef="#ctx0" brushRef="#br1" timeOffset="85125.42">19953 15845 62 0,'7'19'31'0,"-7"-10"-40"16,0-9 62-16,-3 3-53 0,-4-3 0 16,0 3 2-16,-8-3 0 15,1 7-2-15,-3 2 0 16,-4 0-1-16,-1 4 0 15,5 3-2-15,-1 2 1 16,4 4-4-16,7 0 0 16,7-3-1-16,3-3 1 15,8-7 1-15,3 1 0 16,4-1 2-16,3-6 0 16,0-9 2-16,0-7 0 15,0-2 1-15,4-7 0 16,-4 0-1-16,-3-3 1 15,0 0-1 32,-4 3 1-47,0 9-1 0,-4 4 0 16,1 12-2-16,-4 13 1 0,0 9-2 0,0 6 0 0,-3-3 0 0,-1-3 1 16,4-3 2-16,0-6 0 0,0-7 4 15,7-6 0-15,8-15 1 16,16-13 1-16,8-13 0 15,4-15 0-15,3-13-3 16,-4-9 1-16,-7-19-2 16,1-10 0-16,-8 7-1 15,-10-10 0-15,-11 13 0 16,-11 10 0-16,-6 8 0 16,-8 20 0-16,-3 25 1 15,-4 12 0-15,1 28-2 16,-1 19 1-16,4 29-1 15,-4 28 0-15,8 5-1 0,-1 5 0 16,8 8-2-16,3-9 1 16,3-9-9-16,8-13 0 15</inkml:trace>
  <inkml:trace contextRef="#ctx0" brushRef="#br1" timeOffset="85430.23">20810 15735 48 0,'22'3'24'0,"-19"-6"-32"0,-3 3 41 0,-3-6-32 16,-8 0 1-16,-7 2-1 15,-6 4 1 1,6 4-3-16,0 2 1 0,1 6 1 16,-1 4 1-16,0 0-1 15,4 3 0-15,0-7 0 16,11 4 1-16,6-1 0 15,11 4 1-15,11 3 0 16,17 6 1-16,4 4-1 16,-7 2 1-16,-7-9-1 15,-15 4 0-15,-10 5-4 16,-17 7 1-16,-22-4-8 16,-7-2 1-16,-10-13-10 15,-11-13 0-15</inkml:trace>
  <inkml:trace contextRef="#ctx0" brushRef="#br1" timeOffset="85966.19">22348 15243 56 0,'-10'22'28'0,"-15"9"-30"0,11-15 46 0,-11 6-44 0,-13 15 0 0,-8-2 0 16,0 15 1-16,-7 13-1 0,-3 18 1 0,3 16 0 0,10 23 0 16,12 5 0-16,6 4 0 15,14-7-1-15,15-19 1 16,13-21-7-16,8-16 1 31</inkml:trace>
  <inkml:trace contextRef="#ctx0" brushRef="#br1" timeOffset="86853.2">22447 16485 61 0,'25'37'30'0,"42"-53"-25"0,-46 7 32 16,11-10-34-16,17-18 1 16,4-14 0-16,-7-21 0 0,0-19-6 15,-4-18 0-15,-6-11 4 16,-12-2 0-16,-10-3-2 16,-10 9 0-16,-4 15-2 15,0 14 0-15,-4 18 0 16,-3 18 0-16,-3 23-2 15,-1 19 1-15,-3 21 0 16,-4 23 0-16,1 12 1 16,3 16 0-16,0 12 1 15,3 9 1-15,7 7 0 16,4 4 1-16,4 5-2 16,3-9 0-16,0-10-2 15,4-12 0-15,3-19-4 16,0-15 0-16,11-16-3 15,6-7 1-15,8-9-2 0,3-9 1 16,-3-6 4-16,4-4 1 16,-5-3 5-16,5 0 1 15,-4 1 4-15,-1 5 1 16,-2 0 2-16,-5 4 1 16,-6 3-2-16,-4 3 0 15,-7-4-3-15,-7 4 0 16,-10 0-2-16,-11 0 1 15,-11 3-1-15,-7 0 0 16,-3 3-2-16,3 6 1 16,4 10-1-16,-4 6 1 0,8 7-4 15,2-7 1-15,8 3-2 16,4-3 1-16,10-9-1 16,7-7 0-16,7-6 2 15,7-3 0-15,4-12 2 16,3-10 0-16,0-9-1 15,0-4 0-15,1-9-9 47,-8-3 0-47</inkml:trace>
  <inkml:trace contextRef="#ctx0" brushRef="#br1" timeOffset="87738.98">23784 16064 48 0,'39'13'24'0,"-25"-32"-20"0,-14 19 40 15,4-3-41-15,-4-3 0 16,-4 3 0-16,-6 3 1 16,-15 3-6-16,-3 3 1 15,-1 3 3-15,-6 7 0 16,-4 9-3-16,4 3 1 15,3 7 0-15,4-4 0 16,11 4-1-16,6-4 1 16,11-3 0-16,11 4 0 0,10-10-3 15,3-7 1-15,8-9-4 16,3-9 1-16,4-3-4 16,0-6 1-16,0-1-1 15,0-6 1-15,-4-3 2 16,-7-3 1-16,7 0 3 15,4 3 1-15,-7 0 4 16,-4 6 1-16,-3 4 3 16,-7-1 0-16,-4 4-1 15,-4 3 0-15,-10 6-1 16,-10 3 1-16,-8 3-3 16,4 7 0-16,-4 2-3 15,-3 4 1-15,0 3-2 16,0-6 1-16,-4-1 0 15,7 1 0-15,8 0-2 16,6-7 1-16,8 1-1 16,6-4 0-16,5-3 0 15,-1-3 1-15,-4 0-2 0,4-3 1 16,0 0-2-16,1 0 1 16,-5-4-1-16,1 4 1 15,-1 3 0-15,1 0 0 16,-1 3 1-16,1 1 0 15,0 5 2-15,3 0 0 16,0-2 1-16,3-1 0 16,5-9 0-16,2-4 1 15,8 1-1-15,10-9 1 0,8-17-1 16,3-12 0-16,-7-12-1 16,3-13 1-16,4-10-1 15,-4-2 0-15,-6-7 0 16,-15-12 1-16,-14-1 0 15,-3 1 1-15,-15 9 0 16,-7 6 0-16,-3 13 0 16,4 16 1-16,-4 18-2 15,0 26 1-15,-4 15 0 16,0 28 0-16,1 26-1 16,2 21 1-16,1 22-1 15,7 23 1-15,7 5-2 16,0 1 1-16,0-23-1 15,0-15 1-15,-3-15-5 16,-1-29 1-16,-3-19-12 16,0-22 1-16</inkml:trace>
  <inkml:trace contextRef="#ctx0" brushRef="#br1" timeOffset="88159.21">24261 15901 48 0,'35'19'24'0,"25"-16"-19"0,-43-6 35 0,8 3-38 15,3 0 0 1,8 3 0-16,-1 0 0 0,-3 4-4 16,-1-1 0-16,-2 3-3 15,-1-2 1-15,-3-7-7 16,-4-4 0-16,-4 1-3 15,1 0 0-15,-4 0 1 16,-3 3 1-16,-1 0 5 16,-3 6 0-16,0 4 8 15,0 5 0-15,0 7 5 16,-3-3 0-16,0 6 2 16,-4 3 1-16,0 4-1 15,0-4 1-15,0-3-3 16,0-3 1-16,3-6-3 15,-3-7 0-15,4-9-5 16,-1-9 1-16,1-7-6 16,3 0 0-16,-4-9-4 15,-3-3 0-15,0-3-2 0,0-1 1 16,-3 4 1-16,3 3 1 16</inkml:trace>
  <inkml:trace contextRef="#ctx0" brushRef="#br1" timeOffset="88444.5">24807 15870 13 0,'14'0'6'0,"11"12"7"0,-14-5 14 0,6 2-21 0,8 1 1 16,7 2 2-16,7-6 0 15,-8 1-11-15,8-1 1 16,0-6 8 0,3 0 0-16,-6 0-3 0,-8 0 1 0,0-3-2 15,-7-4 0-15,-3-2-2 16,-8 0 0-16,-6-4 0 15,-11 7 0-15,-7 0-3 16,-4 9 0-16,1 3-3 16,-1 3 1-16,0 7-4 15,4 6 1-15,4 0-4 16,-1 0 0-16,7 0 0 16,4-3 1-16,7-7 1 15,4-9 1-15,0-3 1 16,3-3 0-16</inkml:trace>
  <inkml:trace contextRef="#ctx0" brushRef="#br1" timeOffset="89056.67">25315 16074 28 0,'14'31'14'0,"15"-34"-11"0,-15 3 31 0,3 0-33 0,1-3 1 0,3 3 1 16,0-3 1-16,4-10-5 0,-4-3 0 15,0-2 3-15,1 2 0 16,-5 3-1-16,1 4 1 16,7 3-1-16,3 9 1 15,7 9 0-15,4 1 0 16,0 3 0-16,3-4 0 16,4-6-1-16,7-2 0 0,3-4-3 15,1-16 1-15,-11-6-4 16,-4-9 1 31,-3-4-1-47,-4-3 0 0,-7-2 0 0,-3 8 1 0,-7 7 1 0,-4 3 1 0,0 4 2 15,-4-1 0-15,1 3 0 16,-4 3 1-16,-4 4 1 16,1 0 1-16,-8 2 1 15,-6 4 0-15,-8 3 1 16,4 7 0-16,-7-4-1 15,-7 0 0-15,-4 9-1 16,0 1 0-16,4 6-2 16,7 3 1 31,7 0-1-47,10 0 0 15,11 3 2-15,14 3 0 16,1 3 0-16,-5 4 0 15,4-4-1 1,-3 0 1-16,-11 4-2 16,0 9 0-16,-14 0-6 0,-21-7 1 31,-18-12-12-31,-7-9 0 16,-10-16-1-16,-4-9 1 46</inkml:trace>
  <inkml:trace contextRef="#ctx0" brushRef="#br1" timeOffset="90004.37">27566 15967 46 0,'11'19'23'0,"-1"-3"-20"0,-10-16 44 0,0 0-46 16,-3-4 0-16,-4-2 0 16,-4 0 1-16,-3 3-3 15,-7 0 1-15,-7 9 0 16,-8 10 0-16,1 6-4 16,10 0 1-16,4 6-2 15,4 6 0-15,2-2 0 16,12-4 0-16,13-6 1 15,15-10 0-15,3-5 3 16,4-17 0-16,7-9-2 16,0 4 0-16,3-23-8 15,-7-6 1-15</inkml:trace>
  <inkml:trace contextRef="#ctx0" brushRef="#br1" timeOffset="90260.46">27845 16121 45 0,'3'-7'22'0,"-6"-71"-27"0,3 47 38 16,0-19-33-16,0-13 0 16,-7-19 1-16,-7-18 0 15,3-7 0-15,4 13 0 0,3 0 1 16,8 13 1-16,3 12 1 15,0 15 0-15,11 14-2 16,3 18 0-16,4 15-5 16,-4 14 0-1,-7 2-12-15,-4 7 1 0</inkml:trace>
  <inkml:trace contextRef="#ctx0" brushRef="#br1" timeOffset="90441.51">27467 15801 68 0,'39'25'34'0,"42"-16"-38"0,-49-12 61 0,14-3-57 16,3-7 0-16,4 4-7 0,0-3 0 15,-11 2-9-15,-10-9 1 16</inkml:trace>
  <inkml:trace contextRef="#ctx0" brushRef="#br1" timeOffset="90935">29415 15810 62 0,'3'29'31'0,"-17"8"-30"0,7-21 42 16,-7 15-43-16,-7 10 0 16,-11 12 0-16,-3 10 1 15,-4 12-2-15,-3 4 1 16,-1 12-3-16,1-4 0 16,7-14-9 15,6-17 1-31,8-25-6 0,11-15 0 15</inkml:trace>
  <inkml:trace contextRef="#ctx0" brushRef="#br1" timeOffset="91122.93">29065 15980 34 0,'11'78'17'0,"7"4"-17"15,-11-54 24-15,0 0-25 16,3 0 1-16,1 4-19 16,7-14 1-16</inkml:trace>
  <inkml:trace contextRef="#ctx0" brushRef="#br1" timeOffset="91466.55">29538 16224 39 0,'4'13'19'0,"17"-10"-12"0,-14-6 31 0,3 0-34 15,8 3 1-15,3 0 3 0,4 0 0 0,14 0-10 16,10 3 1 0,8-3 6-16,-5 3 0 0,-6 0-3 15,-3 0 0-15,-1 0-6 16,-10-3 1-16,-4-3-14 15,-10-12 0-15</inkml:trace>
  <inkml:trace contextRef="#ctx0" brushRef="#br1" timeOffset="91867.29">30321 16042 53 0,'11'38'26'0,"21"15"-24"0,-22-28 35 0,4 7-34 16,4 5 0-16,0 7 1 16,-4 0 0-16,0 0-6 15,3 0 1-15,-6-13 3 16,0-2 0-16,-4-14-2 16,3-8 1-16,4-14 0 15,4-8 1-15,0-11 0 16,10-5 0-16,7-13-3 15,4 0 1-15,0 0-7 16,-8 7 1-16,-2 5-12 16,-5-2 0-16</inkml:trace>
  <inkml:trace contextRef="#ctx0" brushRef="#br1" timeOffset="92986.89">31143 16290 59 0,'0'-6'29'15,"-32"6"-36"-15,18 0 47 0,-14 3-40 0,-7 3 1 0,-4 1-1 0,-7 5 0 0,7 4-1 0,4-1 1 16,0 4-2-16,10-3 1 0,8 3-1 16,6-7 0-16,14-2-1 15,8-4 0-15,7-3 0 16,6-6 0-16,5-6 1 15,-5-1 0-15,-3-2-1 16,-3-1 1-16,0 4 0 16,3-1 1-16,-3 7 0 15,-4 3 0-15,0 6 1 16,-4 4 0-16,1 9 1 16,0 3 0-16,-1 3 2 15,4 0 0-15,0-6 0 16,0-4 0-16,-3-12 0 15,0-3 0-15,6-9-1 16,4-7 1-16,8-9-2 0,2-6 0 16,1-4-1-16,-4-15 0 31,1-3 0-31,-5-16 0 16,-3-16 0-16,-3-12 0 0,-4-13 0 0,-3-9 0 15,-1-10 0-15,1 10 0 16,-4-6 0-16,-3 21 0 109,-1 10 0-31,-3 13 0-78,-3 18 0 16,-5 19 1-16,-2 29-1 0,-4 15 0 0,0 31-1 47,-8 25 0-47,1 42 0 15,0 11 0-15,7 7-1 0,7 10 1 16,11-4-1-16,6 3 1 47,8-15-1-47,6 0 0 0,1-7-2 94,0-18 1-79,-4-22-6-15,0-16 0 125,0-19-4-109,-3-15 1-16</inkml:trace>
  <inkml:trace contextRef="#ctx0" brushRef="#br1" timeOffset="93158.64">32071 14688 34 0,'-74'-79'17'0,"-28"-27"-15"16,77 87 28-16,-3 3-28 0,7 10 1 0,6 15 3 0,8 20 1 0,7 21-7 0,18 25 0 0,14 13 6 0,17 15 0 0,15 29-1 0,10 12 0 0,0 16-1 0,3 19 1 31,-10 12-4-31,-14 4 1 0,-21 2-6 0,-32-2 1 0,-25-14-14 0,-35-8 0 0</inkml:trace>
  <inkml:trace contextRef="#ctx0" brushRef="#br2" timeOffset="101474.87">2723 16447 11 0,'99'-25'5'0,"60"-50"8"0,-99 53 5 15,21-10-12-15,28-5 0 16,18-1 5-16,22 3 1 15,2 1-15-15,8 9 0 16,14 6 9-16,-4 10 0 16,-14 9-5-16,-6 9 1 15,-19 10-4-15,-17 6 1 16,-25 3-3-16,-21-3 1 0,-35 4-1 16,-32 5 0-16,-32-3 0 15,-17 1 1-15,-46-1-3 16,-36 4 0-16,-31-1 0 15,-25-6 0-15,7 1 1 16,0-4 0-16,0 3 4 16,21-6 0-16,8 0 6 15,6-3 0-15,11-4 2 16,11-2 1-16,17-7-1 16,28-3 1-16,8 0-3 15,20 0 0-15,15 1-3 16,21-1 0-16,17-3-1 15,33 0 0-15,27 0-1 16,15 0 1-16,31 0 0 16,11 0 0-16,10 0-1 15,22 0 1-15,14-7 0 16,-7 1 0-16,3 0-1 16,7-4 1-16,-3-2-1 15,-25-1 0-15,-3 1 0 0,-18-4 1 16,-28 4 0-16,-22-1 0 15,-24 1-1-15,-32 2 1 16,-17 4-1-16,-33 9 1 16,-27 6-1-16,-29 4 0 15,-24 9-1-15,-15-3 1 16,-21 6 0-16,8 6 0 16,-15 4 1-16,0 5 1 15,15-8-1 16,-5-1 1-31,1-3-1 0,18-6 1 0,10-3 0 0,21 0 0 0,18-3-2 16,21-4 1-16,32-6-1 16,28 1 0-16,28-7 0 15,32-10 0-15,32 4-1 16,24-7 1-16,25-8-1 16,21-8 1-16,18-2 0 15,-10 0 0-15,6 2 0 16,-7 4 0-16,-10-9-1 15,-25 6 1-15,0 6 0 16,-14 6 0-16,-21 3-1 16,-25 13 1-16,-18 4-2 15,-31 5 1-15,-28 13 0 16,-19 9 0-16,-48 13 1 16,-39-6 0-16,-36 9-1 15,-46 3 1-15,-10 0 0 16,-24-3 1-16,2 3-1 0,-6-6 1 15,0 0-1-15,21-6 0 16,17 3 0-16,11-7 1 16,32-3-1-16,28-2 0 15,28-7 1-15,25-4 1 16,18-5-2-16,38-4 1 16,32-5 0-16,47-8 0 15,34-2 0-15,46-6 1 16,21-4-2-16,39 3 1 15,11 4-1-15,21-4 1 0,0 4-1 16,-4 3 1 0,43 6 0-1,-64 0 0-15,-49 0-1 16,-53 0 1-16,-39 0-2 16,-42 3 1-16,-39 6 0 15,-46 13 0-15,-64 16-2 16,-56 6 1-16,-17 3-7 15,-36-6 1-15,-14-16-7 16,11-13 0-16</inkml:trace>
  <inkml:trace contextRef="#ctx1" brushRef="#br2" timeOffset="19294.99">14164 6955 0,'0'0'15,"0"0"-15,-3 9 16,-1-3 0,0 1-1,4-4 1,0 0 0,0 3-1,0-3 1,0 4-1,0-1 1</inkml:trace>
  <inkml:trace contextRef="#ctx0" brushRef="#br2" timeOffset="103381.81">18976 10182 12 0,'14'3'6'15,"11"-13"11"-15,-18 10 6 0,3-3-17 16,8 0 0-16,3 3 3 16,7 0 0-16,8 0-11 15,6 0 1-15,7 0 7 16,1 0 0-16,-4 0-4 15,-4 0 1-15,-10 3-3 16,-4-3 1-16,-7 0-3 16,-7 0 1-16,-7 0-1 15,-10 0 0-15,-8 0 0 16,-3 0 1-16,-11 0 0 16,-3 6 1-16,0-2-1 15,-4-1 0-15,-3 0 0 16,-4-6 0-16,-3 3 0 0,6-3 0 15,5-4 0-15,-1 10 0 16,4-6 0-16,3 3 1 16,7 3 0-16,4-3 1 15,7 4-1-15,7-1 1 16,4 6 0-16,10-6 0 16,14 4 0-16,7-4 0 15,4-6 0-15,4-1 1 16,-1 4-1-16,0-6 0 15,-3 6-1-15,-4 3 1 16,-6-3-1-16,-8 3 1 0,-7 1-2 16,-4-1 1-16,-10 3-1 15,-7 0 0-15,-3 4-1 16,-8 2 1-16,-7 1-1 16,-10-4 1-16,-4 0-1 15,-3 1 1 16,0 2-1-15,6-2 0-16,1-1 0 0,3-2 1 0,-10 5-2 16,28-9 2-16,7 3 1 0,10-2 0 15,4 5 1-15,11-6 0 16,14 7 1-16,7-1 0 16,-1-3 0-16,1 1 0 15,0-4 1-15,-7-3-1 16,-4 0 0-16,-7 3-1 0,-3 0 0 15,-4-3-1-15,-7 0 0 16,-7 0-1-16,-7 0 0 16,-7 3 0-16,-4-3 0 15,-14 0 1-15,-3 3 0 16,-4 3-1-16,1 1 1 16,-1 5 0-16,3-2 0 15,5-1 0-15,6 1 0 16,7-1 0-16,4 0 0 15,7-2 0-15,7-1 1 16,7-3-1-16,7-3 1 0,15 3 0 16,6-9 0-1,0 0 1-15,0-1 0 0,1 1-1 16,-5 0 1-16,-2 0 0 16,-8-1 0-16,-4 1-1 15,-2 6 1-15,-1-3-2 16,-4 0 1-16,-6 6-1 15,-8 6 1-15,-6-2-1 16,-4 5 0-16,-8-3-2 16,-13 4 1-16,-7 0-13 15,-8-10 1-15</inkml:trace>
  <inkml:trace contextRef="#ctx0" brushRef="#br2" timeOffset="105964.6">6318 10348 28 0,'11'-7'14'0,"-1"11"-3"0,-3-1 15 15,-7 0-22-15,4 3 0 16,0 4 0-16,-1 8 1 16,-3 4-6-16,4 7 0 15,-1-4 4-15,1 6 1 16,-1 10-2-16,1 0 0 0,6-1 0 16,-10-2 0-1,0 0 0-15,0-4 1 0,0-6-1 16,0-6 0-16,4-3 0 15,-4-3 1-15,7-1-2 16,3-2 0-16,-2-4-1 16,13 4 1-16,0-4-1 15,7-2 1-15,7-1-1 16,11-9 1-16,4 0 0 16,10-7 0-16,10-2 0 15,8-10 0-15,21 0 0 16,17 3 1-16,-7-3-2 15,11 6 1-15,-3-3-1 16,-1-2 1-16,-7 2-1 16,-17 3 0-16,-4 0 0 15,-7 4 0-15,1-1-1 0,-15-2 1 16,-14-1-1-16,-8 0 1 16,-6 4-1-16,-7-1 0 15,-7 1 0-15,-8 2 0 16,1 1 0-16,-7 2 1 15,-1 7-1-15,1 0 1 16,-4-6 0-16,3 9 0 16,-6-3 0-16,3 0 0 15,-4 0-1-15,-3 0 0 16,0-9 0-16,0-7 0 16,0-9 0-16,-3-9 1 0,-4-16-3 15,-4-7 1 16,-10-21-9-15,-18-10 1-16,-3-28-6 0,14-10 1 0</inkml:trace>
  <inkml:trace contextRef="#ctx0" brushRef="#br2" timeOffset="108201.21">19138 10100 32 0,'7'-3'16'0,"0"-7"-6"0,-3 7 16 16,3 3-24-16,0 0 0 16,4 3 2-16,-4 1 0 15,3-1-5-15,1-3 1 16,-1-7 2-16,1-2 1 16,0-3-2-16,-1-1 0 15,-3 4-1-15,0 2 1 16,-3 4-2-16,-4 3 1 0,-4 3-1 15,-3 4 1 1,-7 2-1-16,-4-3 1 0,-6 4-1 16,-1-1 1-16,0 0-1 15,4 1 0-15,0-1 0 16,3 1 0-16,1-4 0 16,3 3 1-16,3-2 0 15,7 2 1-15,4-6-1 16,0 3 1-1,11 1 0-15,7-4 1 0,13 0 0 16,8-3 0-16,7 0-1 16,4 3 1-16,-1-3 0 15,-7 0 0 1,-10 0-1 0,-14 3 0-16,-11 0-1 15,-7 4 1-15,-11 2-1 16,-7 1 0-16,-10-1-1 0,-4 3 1 15,-6-2 0-15,-1 6 0 16,0-1-1-16,7 1 1 16,8 6 0-16,2-3 0 15,8-1 0-15,4 4 1 16,3-3 0-16,14-6 0 16,7-7-1-16,14-9 1 15,11-10-8-15,10-12 1 16,-6-15-8-16,-8-4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15:04:52.94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2T15:05:01.055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3030 5180 37 0,'4'44'18'0,"10"-22"-7"0,-14-19 18 0,0 0-25 16,0-3 0-16,0-6 2 15,0 0 1-15,0-16-9 16,0-7 1-16,-7-11 5 16,7-14 1-16,-11-18-3 15,11-6 0-15,-7-4-2 16,7-6 1-16,0 1-1 16,7-1 1-16,-3 6-1 15,3 1 1-15,11 9-1 16,3-4 1-16,7 14 0 15,-7 11 0-15,-7 11-1 16,4 15 1-16,-8 12-3 16,1 13 0-16,-4 19-3 15,-7 9 0-15,0 16-7 16,-10 9 1-16,-1 7-6 16,-17 12 1-16</inkml:trace>
  <inkml:trace contextRef="#ctx0" brushRef="#br0" timeOffset="210.57">2822 4992 47 0,'-7'6'23'0,"14"-9"-22"0,-7 3 42 16,7 3-41-16,-3 6 1 16,6-5 2-16,8 2 0 15,3 0-5-15,11-6 0 0,3-3 3 16,-10 0 0-16,10 3-3 15,8-10 0-15,-1 4-6 16,-3-3 1-16,-4-4-7 16,-3 1 1-16,-11 2-7 15,-11-2 1-15</inkml:trace>
  <inkml:trace contextRef="#ctx0" brushRef="#br0" timeOffset="496.24">3549 4870 42 0,'32'-10'21'0,"-11"16"-16"0,-14-6 35 0,-7 0-38 0,0 0 0 0,0 0 4 15,7 0 0 1,-14 25-7-1,0 1 0-15,-4 11 4 0,-3 1 0 16,-7 9-2-16,3 3 0 16,8-3-3-16,-1 3 0 15,11-12-4-15,0-1 0 16,11-5-8-16,-1-13 0 16,1-13-2-16,7-6 0 15</inkml:trace>
  <inkml:trace contextRef="#ctx0" brushRef="#br0" timeOffset="712.2">3941 4967 34 0,'7'19'17'0,"-50"46"-9"15,33-43 30-15,-15-6-35 16,0 9 0-16,1 3 1 15,-1 1 0-15,7 2-6 16,1-6 0-16,3 0-3 16,3-3 0-16,11-9-9 15,-7-17 1-15</inkml:trace>
  <inkml:trace contextRef="#ctx0" brushRef="#br0" timeOffset="919.52">3739 4995 30 0,'18'3'15'0,"3"28"-4"0,-14-18 18 16,4 6-27-16,-1 0 1 15,5-1 3-15,2 11 1 16,4-1-8-16,8-3 0 16,-1 3 4-16,-3-3 0 15,3-6-5-15,0 0 1 16,-10-7-11-16,3-2 0 15,-11-23-2-15,1-6 1 16</inkml:trace>
  <inkml:trace contextRef="#ctx0" brushRef="#br0" timeOffset="1156.91">4064 4600 39 0,'14'37'19'0,"14"10"-11"0,-17-28 36 0,7 6-40 15,6 10 1-15,12 12 0 16,2 3 0-16,-2 10-8 16,-1 2 1-16,-14 1 3 15,-10 6 0-15,-11-6-12 16,-11-13 0-16,-10-9-5 15,0-16 0-15</inkml:trace>
  <inkml:trace contextRef="#ctx0" brushRef="#br0" timeOffset="1741.59">4741 4870 47 0,'-7'9'23'0,"25"13"-18"0,-15-19 39 16,8 6-42-16,7-2 1 15,-1-4 3-15,15-3 1 16,7-6-8-16,3-7 0 0,4 4 4 16,0-1 1-16,-7 4-6 15,-4 0 0-15,-14-1-11 16,-7 14 1-16,-7 11-6 16,-17-2 0-16</inkml:trace>
  <inkml:trace contextRef="#ctx0" brushRef="#br0" timeOffset="1910.17">4784 5199 45 0,'-11'25'22'0,"25"-16"-14"0,0-15 36 0,-3 9-42 16,17-12 0-16,4-1 0 16,7-2 0-16,10-1-7 15,8 7 0-15,-5-3-7 16,1-4 0-16,-3-3-4 15,-1 1 1-15</inkml:trace>
  <inkml:trace contextRef="#ctx0" brushRef="#br0" timeOffset="2181.54">6061 4838 49 0,'-11'32'24'0,"-49"21"-27"0,43-38 47 0,-8 14-45 16,-7 11 1-16,-7 1 0 15,4 13 0-15,0-4-1 16,7-3 1-16,6-6-8 15,1-13 1-15,7-13-7 16,3-11 0-16</inkml:trace>
  <inkml:trace contextRef="#ctx0" brushRef="#br0" timeOffset="2602.83">5602 4879 30 0,'28'16'15'0,"25"27"-2"0,-35-27 17 0,0 6-26 16,3 13 0-16,-4-1 2 0,5 10 1 16,2-3-9-1,4 6 0-15,1-13 5 0,-1 1 0 16,-3-4-7-16,-1-6 0 16,-10-9-10-16,0-13 0 15</inkml:trace>
  <inkml:trace contextRef="#ctx0" brushRef="#br0" timeOffset="2836.44">6107 4176 39 0,'21'4'19'0,"18"-14"-5"15,-22 7 26-15,4 0-37 0,11-10 1 0,-4 7 1 0,4 3 1 0,7-6-8 0,-11 9 1 0,-3 0 3 0,0 9 1 0,-15 4-4 0,1 8 1 0,-11 1-2 0,-7 13 0 0,-4 6-1 0,0-10 1 0,1-15 0 0,-1 3 1 0,1 6 1 32,3-3 1-17,3 3 0-15,4 0 1 0,0 0 2 16,4-6 1-16,13-10-1 0,4-3 1 15,1-6-2-15,6 0 1 16,-3 0-4-16,3 0 0 16,-7 3-11-16,-3 7 0 0,-11 2-9 0,3 10 1 0</inkml:trace>
  <inkml:trace contextRef="#ctx1" brushRef="#br0">15928 608 0,'0'0'16,"0"0"-16,-11-16 31</inkml:trace>
  <inkml:trace contextRef="#ctx0" brushRef="#br0" timeOffset="8648.48">20313 3270 49 0,'11'35'24'0,"6"-20"-14"0,-13-15 25 15,3 0-34-15,0-15 0 16,0-13 2-16,-4-16 0 16,-3-16-3-16,-3-15 0 15,-4-13 2-15,-7-12 1 16,7-13 0-16,0 12 0 15,7-8-2-15,7 21 1 16,10 0-1-16,12 7 0 16,9 8-1-16,8 14 0 15,-3 15-2-15,-5 16 1 0,-2 12-3 16,-5 16 1-16,1 16-4 16,-11-1 0-16,-7 4-10 15,-10 16 1-15,-15-4 0 16,-13 10 0-16</inkml:trace>
  <inkml:trace contextRef="#ctx0" brushRef="#br0" timeOffset="8856.95">20027 2875 64 0,'4'35'32'0,"27"-10"-41"16,-16-28 70-16,-1 6-59 15,10 3 1-15,19-6-1 16,6 0 0-16,11 0-7 16,7-6 1-16,-3 9-8 15,-1-9 1-15,-17-13-9 0,0 0 1 16</inkml:trace>
  <inkml:trace contextRef="#ctx0" brushRef="#br0" timeOffset="9129.54">21117 2587 53 0,'4'3'26'0,"-8"6"-27"0,1-3 43 0,-8 7-41 16,-10 6 1-16,-4 3 1 15,-6 9 1-15,2 10-5 16,-2-3 0-16,-5 12 3 16,8 6 0-16,7 10-1 15,10 9 1-15,11-9-3 16,7-6 0-16,8-13-5 16,9-10 1-16,8-12-12 15,0-9 1-15</inkml:trace>
  <inkml:trace contextRef="#ctx0" brushRef="#br0" timeOffset="9402.48">21505 2812 58 0,'4'26'29'0,"-29"24"-29"0,18-38 45 16,-11 7-45-16,-10 16 1 16,-3-4-1-16,-1 0 1 15,4 1-3-15,6 2 1 16,5 1-3-16,3-10 1 0,3-7-11 16,4-14 1-16,-4-8-4 15,1-21 1-15</inkml:trace>
  <inkml:trace contextRef="#ctx0" brushRef="#br0" timeOffset="9564.36">21149 2750 34 0,'25'9'17'0,"10"63"-6"0,-24-53 26 0,3 16-31 16,7 8 1-16,11 1 2 15,6 10 1-15,5 2-14 16,6-6 0-16,4-3 8 15,-11 0 1-15,-6-6-8 16,-12-10 0-16,-10-9-14 16,-10-22 1-16</inkml:trace>
  <inkml:trace contextRef="#ctx0" brushRef="#br0" timeOffset="10032.19">21971 3179 59 0,'21'16'29'0,"4"-7"-29"16,-7-9 44-16,10-6-44 16,18-3 0-16,3-4-2 0,0-3 1 15,-3 1-9-15,0 2 1 16,-7-2-7-16,0-4 0 15</inkml:trace>
  <inkml:trace contextRef="#ctx0" brushRef="#br0" timeOffset="10525.66">22758 2643 50 0,'0'78'25'0,"-18"7"-20"16,15-60 42-16,-5 10-47 15,1 9 0-15,0-7 2 16,0 4 1-16,4-3-3 16,-1-13 0-16,4 3 1 15,4-9 1-15,3-10-1 16,7 1 0-16,0-7-3 0,4-6 0 16,-1-4-1-1,1-2 0-15,0 0-1 0,-1-1 1 16,-3 7 0-16,0-6 0 15,4 9 2-15,-4 0 1 47,4 9 0-47,0 0 1 0,-1 13 0 0,4 10 0 16,-3-4-1-16,0 6 1 0,3-12-2 0,-4-6 1 16,5-7-8-16,2-9 1 15,1-15-8-15,3-4 1 0</inkml:trace>
  <inkml:trace contextRef="#ctx0" brushRef="#br0" timeOffset="10839.59">23139 2427 55 0,'10'66'27'0,"47"31"-22"15,-33-63 47-15,15 10-50 0,4 13 1 16,-5 21 0-16,5 7 0 15,-8 15-5-15,-7 10 1 16,-17-10 2-16,-15 4 0 31,-35-1-19-31,1-28 0 16</inkml:trace>
  <inkml:trace contextRef="#ctx0" brushRef="#br0" timeOffset="23477.45">8505 4785 56 0,'8'0'28'0,"16"34"-27"15,-17-24 42-15,0 18-42 16,0-3 1-16,4 10 2 16,-4 5 0-16,4-2-6 15,-8-4 1-15,4 1 3 16,-7-7 0-16,4-9 0 0,-1-6 0 15,8-10-2-15,3-16 1 16,4-15-2-16,10-7 1 16,7-9-9-16,11-9 1 47,-4-10-11-47,4 4 1 15</inkml:trace>
  <inkml:trace contextRef="#ctx0" brushRef="#br0" timeOffset="23830.77">9359 4681 62 0,'14'7'31'0,"-31"27"-34"15,6-24 52-15,-7 2-48 0,-6-3 1 0,-4 4-1 0,-4-4 1 0,4-5-4 0,3 2 0 0,0 6 0 16,4 1 1-16,7-1-1 15,3-2 1-15,8 2 1 16,6-2 1-16,4-7 1 16,15 0 1-16,9 7 1 15,8-1 1-15,-7 3-2 16,-4-2 1-16,-7 12-4 16,-7 12 0-1,-31 7-8 1,-15 0 1 31,-10 0-13-47,-11-10 0 31</inkml:trace>
  <inkml:trace contextRef="#ctx0" brushRef="#br0" timeOffset="25062.5">12510 5214 43 0,'0'19'21'0,"-4"-28"-5"15,4-4 22-15,0-6-33 16,-7-18 0-16,-4-16 2 0,-3-23 0 15,4-18-10 1,-1 0 1-16,-3-12 5 0,0-1 0 16,0 10-4-1,7-10 0-15,3 16-1 0,4 0 0 32,4 7 0-32,-1 18 0 0,11 12 1 0,-3 20 1 15,7 6 0-15,3 9 0 16,3 19-2-1,1 12 0-15,-4 10-7 0,-3 19 1 16,-4 3-9-16,-14 6 1 16</inkml:trace>
  <inkml:trace contextRef="#ctx0" brushRef="#br0" timeOffset="25265.38">12069 4807 69 0,'31'22'34'0,"26"-3"-37"0,-29-23 64 0,11 1-60 15,3 0 1-15,7 3-2 16,4 0 0-16,11-9-6 16,-4 2 0-16,3-2-14 15,1-10 0-15</inkml:trace>
  <inkml:trace contextRef="#ctx0" brushRef="#br0" timeOffset="25584.6">13169 4412 55 0,'21'25'27'0,"-24"6"-23"0,-1-18 34 0,-6-1-37 0,-8 10 0 15,-3 0 0-15,-4 19 0 16,-3 3-1 0,10 15 0-16,1 4 2 0,3 9 1 15,3 3-1-15,4-12 1 16,0 0-3-16,3-7 0 78,8-5-6-78,7-14 1 0,6-9-13 0,4-15 0 16</inkml:trace>
  <inkml:trace contextRef="#ctx0" brushRef="#br0" timeOffset="25862.1">13744 4625 64 0,'-7'28'32'0,"-32"32"-33"0,29-48 54 0,-11 16-53 0,-8 16 1 16,1-3-1-16,-4 16 1 15,-3-4-2-15,0 6 0 16,0-2-3-16,6-10 1 15,8-6-9-15,0-16 1 16,18-25-8-16,3-13 1 16</inkml:trace>
  <inkml:trace contextRef="#ctx0" brushRef="#br0" timeOffset="26102.88">13254 4732 59 0,'32'78'29'0,"38"32"-31"0,-45-85 51 0,3 16-46 16,4 2 0-16,3 11 2 15,7-1 0-15,-3-9-8 16,-3-10 1-16,-8-5-3 16,-7-7 0-16,-10-7-14 15,-11-15 1-15</inkml:trace>
  <inkml:trace contextRef="#ctx0" brushRef="#br0" timeOffset="26529.99">14037 4973 46 0,'-21'22'23'0,"7"-25"-8"0,10 6 27 0,1 0-36 0,3 6 0 0,3-5 4 16,4 2 0-16,4 0-13 15,3-3 1-15,14-6 7 16,22-3 0-16,3-4-7 15,6 1 0-15,-2 6-13 16,-8 0 1-16,-10-3-7 16,-11-4 0-16</inkml:trace>
  <inkml:trace contextRef="#ctx0" brushRef="#br0" timeOffset="26956.34">14644 4597 52 0,'3'19'26'0,"15"43"-19"0,-14-49 42 0,3-1-44 15,3 1 1-15,4-1 3 0,4 1 0 0,7-7-11 16,3 0 0-16,-3 1 7 16,-4-1 0-16,-4 3-4 15,-3 1 1-15,-7-1-3 16,-7 10 1-16,-7 6-4 16,-7 7 1-16,-7-7-2 15,-4 0 0-15,1 3 0 219,-1 0 0-219,4 3 1 0,3 1 1 0,8-1 2 0,6 1 0 0,8 5 2 0,6 1 1 0,8-10-1 0,7-6 1 0,3-3-2 0,-3-7 1 0,-1-2-4 0,4-10 0 0,4-10-14 0,3-8 0 0,-3-14-2 16,-4 1 1-16</inkml:trace>
  <inkml:trace contextRef="#ctx0" brushRef="#br0" timeOffset="27157.5">15064 4374 65 0,'53'63'32'0,"-15"43"-38"0,-27-71 67 0,3 12-61 16,4 19 1-16,-4 9-1 16,-11 7 0-16,-6 15-1 15,-8-6 0 1,-6 0-8-16,-12-4 1 0,-9-24-11 15,2-16 0-15</inkml:trace>
  <inkml:trace contextRef="#ctx0" brushRef="#br0" timeOffset="27658.62">15812 4822 64 0,'3'29'32'0,"11"-14"-26"0,-3-15 51 0,-1 4-54 0,11-1 0 0,8-3 0 16,13-3 1-16,0-4-7 16,4 1 1-16,-3 0-2 15,-5 6 0-15,-9 0-17 0,-8 0 0 16,-14 6-1-16,-11 3 1 15</inkml:trace>
  <inkml:trace contextRef="#ctx0" brushRef="#br0" timeOffset="27820.05">15847 5208 59 0,'21'32'29'0,"28"-26"-34"0,-27-12 58 0,9-4-53 16,15-9 1-1,7 7-9-15,-7-1 1 0,-4-12-7 16,-3 6 1-16</inkml:trace>
  <inkml:trace contextRef="#ctx0" brushRef="#br0" timeOffset="28360.56">17191 4496 59 0,'0'3'29'0,"-21"16"-32"0,10-9 44 0,-7 5-40 0,-6 4 0 0,-11 16 1 0,-4 12 0 0,-4 25-3 0,8 3 1 0,0 4 1 0,-4 5 1 0,11 1-1 0,10 3 1 0,8-1-3 0,10-18 1 0,0-9-3 15,10-10 0-15,8-15-6 16,10-10 1-16,11-13-10 16,3-21 1-16</inkml:trace>
  <inkml:trace contextRef="#ctx0" brushRef="#br0" timeOffset="28651.37">17628 4813 45 0,'-7'38'22'0,"-28"31"-15"0,21-54 33 16,-14 14-38-16,-4 14 0 0,-3-5 1 15,-8 12 1 1,-3-3-5-16,4-3 1 0,7-6 0 16,7-7 1-16,6-6-10 15,8-3 0-15,11-22-7 16,3-9 0-16</inkml:trace>
  <inkml:trace contextRef="#ctx0" brushRef="#br0" timeOffset="28842.64">17367 4913 57 0,'18'79'28'0,"14"5"-31"0,-15-65 50 0,1 13-48 0,3-1 1 0,0 0-3 0,-7-2 0 0,4-7-5 0,-4-4 1 16,0-15-9-16,7-9 0 16</inkml:trace>
  <inkml:trace contextRef="#ctx0" brushRef="#br0" timeOffset="29055.39">17815 5073 59 0,'18'22'29'0,"35"-15"-25"0,-39-11 53 0,7 1-57 15,14 0 1-15,1-3-7 16,-5 0 0-16,-2-4-4 15,-5 1 0-15,1-7-9 16,3 0 1-16</inkml:trace>
  <inkml:trace contextRef="#ctx0" brushRef="#br0" timeOffset="29491.01">18461 4841 64 0,'25'22'32'0,"17"-22"-35"0,-21 0 59 16,14-3-55-16,1-3 0 15,-5 3-1-15,-6 6 1 16,-7 3-3-16,-8 7 1 0,-10 5-1 16,-10-2 0-16,-11 9-2 15,-8 3 0-15,-2 10 0 16,2 0 0-16,1 15 1 16,0-6 0-16,3 6 2 31,4-2 0-16,7-4 2-15,7-7 1 0,7-5-1 0,7-10 1 0,7-9-3 16,11-10 1-16,6-9-8 31,8-7 1-15,0-21-10 15,3-13 1-31</inkml:trace>
  <inkml:trace contextRef="#ctx0" brushRef="#br0" timeOffset="29726.71">18817 4481 55 0,'35'72'27'0,"25"19"-24"0,-42-60 47 16,10 16-47-16,-7 6 0 15,-3 10 0-15,-4 0 0 0,-7 15-6 16,-10 7 0-16,-11 9 2 16,-15-6 0-16,-13-4-8 15,-4-5 0 1,0-23-9-16,4-15 0 0</inkml:trace>
  <inkml:trace contextRef="#ctx0" brushRef="#br0" timeOffset="30178.01">19050 4205 52 0,'7'22'26'0,"21"0"-17"0,-14-19 41 0,8 3-47 0,9 0 1 16,5 1 2-16,6-4 0 15,0-3-8-15,-3 3 0 16,-11 0 4-16,-3 6 0 15,-11 4-2-15,-7 9 0 16,-14-10-2-16,-7 4 0 0,-4 6 0 16,1 3 1-16,-1 6 1 15,4 7 0-15,7-13 1 16,3-3 0-16,8 0 0 16,10 0 1-16,11-6 0 15,10-13 0-15,4 0-3 16,0-3 0-16,-11-6-9 15,-7-4 1-15,-17-2-11 32,-8-4 0-32</inkml:trace>
  <inkml:trace contextRef="#ctx0" brushRef="#br1" timeOffset="34428.11">14538 5544 44 0,'14'9'22'0,"28"1"-9"15,-31-10 22-15,10 0-34 16,11-4 0-16,10-2 0 16,-3 3 1-16,0 3-3 15,0-3 0-15,-4 3-3 16,-7-3 1-16,-7 3-10 15,-7-3 0-15,-14 3-2 16,0 6 1-16</inkml:trace>
  <inkml:trace contextRef="#ctx0" brushRef="#br1" timeOffset="34662.37">14538 5842 58 0,'14'18'29'0,"25"-21"-34"0,-25-6 60 16,14-1-54-16,18-5 1 15,11-4-2-15,-1 0 1 16,-3 0-8-16,-14 10 1 16,-11 0-11-16,-10 9 0 15</inkml:trace>
  <inkml:trace contextRef="#ctx1" brushRef="#br1" timeOffset="27177.08">17932 382 0,'0'0'16,"0"0"-16,0 0 16,0 0-1,0 0-15,0 0 16,0 0-16,0 0 16,0 0-1,3 3-15,1 7 16,-1-4-1,1 3-15</inkml:trace>
  <inkml:trace contextRef="#ctx0" brushRef="#br1" timeOffset="35551.51">22564 3414 49 0,'-4'38'24'0,"15"-10"-14"0,-4-28 24 0,3 10-33 16,8-1 0-16,7-9 2 16,14 0 0-16,6-6-4 15,-2 3 0-15,13-7 1 16,4 1 1-16,-3-4-6 15,-5 1 0-15,-13-7-11 16,-10 0 1-16</inkml:trace>
  <inkml:trace contextRef="#ctx0" brushRef="#br1" timeOffset="35779.24">22543 3697 48 0,'14'6'24'0,"17"-6"-18"0,-13-3 36 0,14 0-38 0,10-4 0 16,0-2 0 0,4-4 1-16,0 4-8 0,-4-7 1 15,-3 10-3-15,-7 3 0 16,-4-6-12-16,-10-1 0 15</inkml:trace>
  <inkml:trace contextRef="#ctx0" brushRef="#br1" timeOffset="36081.15">22662 3916 55 0,'25'3'27'0,"25"-12"-16"16,-33 3 43-16,11 3-53 15,1-7 0-15,6 10-2 16,0-12 1-16,0 2-11 0,-3 1 1 16,-18-4-8-16,-7 4 0 15</inkml:trace>
  <inkml:trace contextRef="#ctx0" brushRef="#br1" timeOffset="40400.32">25026 5478 35 0,'7'-6'17'0,"-3"-4"-11"0,-1 10 17 16,4 10-23-16,0 2 1 0,-3 7-1 15,-1 19 1-15,-3 9-1 16,-3 15 1-16,3 20-1 16,0 6 1-16,0 6-1 15,0 22 0-15,3 9 0 16,4 13 0-16,-3 10-1 16,3 18 1-16,-3 12 0 15,-1 14 0-15,1 12 1 16,3 6 1-16,0 15-1 15,0 1 0-15,3 16 0 16,1-1 1-16,3 13-1 16,0 6 0-16,-3-6-1 15,3 16 0-15,-4 0 0 16,1 9 0-16,0 6-1 16,-1 4 1-16,4 9 0 0,0-4 0 15,0 7 1 1,4 0 1-16,-4 1-1 15,4-8 1-15,0 4 0 0,-1-9 1 16,1 5-1-16,-1-8 0 16,1-1-1-16,-4-9 0 15,4-6 0-15,3-10 0 16,0-12 0-16,-3-16 0 16,-4-28-1-16,4-26 0 15,-1-11-7-15,-3-26 1 16,0-19-9-16,-10-34 1 15</inkml:trace>
  <inkml:trace contextRef="#ctx0" brushRef="#br1" timeOffset="42156.31">20503 13612 23 0,'43'6'11'0,"6"-2"-4"16,-35-4 11-16,4 0-15 16,10 3 0-16,7-3 4 15,8 0 0-15,3-3-8 16,7-7 0-16,10 1 5 16,8-1 1-16,3 7-3 15,10 0 1-15,5 6-2 16,13 3 0-16,4 1-1 15,21 5 1-15,3-2-2 16,11 2 1-16,7-2 0 0,11-4 0 16,11-3-1-16,2 0 1 15,5 7 0-15,10-1 0 16,3 4 0-16,8 5 0 31,144 11 2-31,-42-7 1 16,-21-4 0-16,-22-2 0 15,1 0 0-15,-11-4 0 16,3-2-1-16,8 2 1 16,-4-6-2-16,7 4 0 0,-7-1 0 15,0 4 1-15,-11-4 0 16,4-3 1-16,-4-2-1 16,4-8 0-16,4 1 0 15,-15 0 0-15,15 0-1 16,-18 0 0-16,3 3-1 15,-21 0 0-15,7 0 0 16,1-3 1-16,-8 3-1 16,-18-3 1-16,1 6-1 15,-25 0 1-15,-11 3-1 16,-24 0 0-16,-8 4-1 16,-17-1 0-16,-14-2-5 15,-22-4 1-15,-17-6-9 16,-17-7 0-16,-26-6-3 15,-3-5 0-15</inkml:trace>
  <inkml:trace contextRef="#ctx0" brushRef="#br1" timeOffset="42743.06">30603 13527 38 0,'-3'13'19'0,"3"3"-21"0,0-10 33 0,3 0-29 16,1 4 1-16,3-1 2 16,7-3 0-16,11 4-5 15,10-1 0-15,15-3 4 16,13 7 0-16,8-1-2 16,-11-2 1-16,-4-1-2 15,-10 4 1-15,-11-1-3 16,-10 13 1-16,-11 7-1 15,-11-1 0-15,-10 7-2 16,-14 3 1-16,-7 6-2 16,-7-7 1-16,-1 4-1 0,-2 10 1 15,2-4-1-15,5 3 1 16,6-3 1-16,4-9 1 16,3 0 0-16,4-7 1 15,3-12-1-15,4-16 1 16,0-6 1-16,0-9 1 15,0-3 1-15,0-14 0 16,4-8 0-16,3-7 1 31,0-12 0-31,0-7 0 16,-4-9-1-16,-6-9 0 0,-5 6-5 0,1 3 1 0,0 6-13 16,0 4 1-16</inkml:trace>
  <inkml:trace contextRef="#ctx0" brushRef="#br1" timeOffset="43208.8">31962 14004 43 0,'3'13'21'0,"11"-7"-11"0,-14-3 27 0,-7 6-36 0,-7-2 1 0,-7 15 1 15,-11 9 1-15,-7 4-5 16,4 12 0-16,-4 6 2 15,-7 6 1-15,-3 14-5 16,3-14 1-16,7-9-7 16,8-15 1-16,6-7-7 15,11-12 0-15</inkml:trace>
  <inkml:trace contextRef="#ctx0" brushRef="#br1" timeOffset="43403.82">31440 13882 36 0,'3'3'18'0,"25"35"-13"0,-17-13 26 16,7 6-29-1,6 25 0-15,15 13 1 0,0 13 1 16,17 12-5-16,4-9 0 16,-3-7 1-16,-8-9 1 15,-10-12-13 1,-11-17 0-16,-10-18-1 0,-1-12 1 15</inkml:trace>
  <inkml:trace contextRef="#ctx0" brushRef="#br1" timeOffset="44409.74">24603 5660 38 0,'-11'44'19'0,"22"-35"-12"15,-4-3 20-15,3 1-22 16,4-1 0-16,8-3 4 16,2-9 0-16,8-1-11 15,14-2 0-15,10-13 7 0,1-12 1 16,-11-1-4 0,0-15 1-16,-8 0-4 0,-6 0 1 15,-4-13-3-15,-6 3 1 16,-8 16-2 15,-4 10 1-31,1 9-2 47,-4 9 1-31,0 19 0-16,0 10 0 0,-4 9-1 15,1 12 0-15,3 7 2 0,-3 3 0 0,6 3 1 0,1 6 0 0,6 1 2 0,8 2 0 0,3 7 1 0,4-4 1 0,3 1-1 16,4-1 0-16,0-8 0 15,-7-11 1-15,-8-5-1 16,-2-10 1-16,-15-12 0 16,-14-7 0-1,-18-6 0-15,-3-6 0 0,-18-4-1 16,-11-6 0-16,-6 4 0 16,-15-10 1-1,-3 3-3-15,-7 3 0 0,0 4-5 16,10 9 0-1,15 6-7 17,3 0 1-32</inkml:trace>
  <inkml:trace contextRef="#ctx0" brushRef="#br1" timeOffset="44808.64">25492 4412 31 0,'-7'15'15'0,"-11"-21"-3"0,15 12 19 0,-15-15-28 15,0 9 1-15,-6 19 1 16,-5 15 1 0,-6 20-8-16,-11 8 1 0,4 20 4 15,7-16 0-15,-1 15-5 16,5-6 1-16,2-9-6 15,8-12 1-15,4-14-8 16,6-15 0-16</inkml:trace>
  <inkml:trace contextRef="#ctx0" brushRef="#br1" timeOffset="45042.91">24970 4412 48 0,'17'6'24'0,"22"66"-25"0,-25-53 42 0,-3 9-41 0,10 13 0 0,4 3-1 0,-1 6 0 0,5 6-7 0,-1 1 1 16,-11-13-7-16,-6-22 1 16</inkml:trace>
  <inkml:trace contextRef="#ctx0" brushRef="#br2" timeOffset="53382.43">21791 7983 31 0,'0'41'15'0,"0"3"-6"0,0-31 15 0,0 5-24 15,4 7 0-15,-1 4 1 16,1 5 1-16,-1-6-2 16,-3 1 1-16,0 2 1 15,0 0 0-15,0 7 0 16,0-7 0-16,0 10 0 15,0 0 0-15,0 3-1 16,7 9 1-16,0 7-1 16,7 12 1-16,4 3-1 15,3 0 0-15,7 10 0 16,1 3 0-16,6 3-1 16,0 0 1-16,4 3-1 0,0 3 1 15,3 3 0-15,1 13 0 16,-1-3-1-16,-10-7 1 15,3 13-1-15,4-6 1 16,-1 9-1-16,5-12 1 16,-4-4 0-16,3-2 1 15,-3-7-1-15,0 0 0 16,3 9 0-16,0-12 0 16,4 3-1-16,-4-6 1 15,-3-3-1-15,-7-7 1 16,0-6-1-16,3 1 0 15,7-4 0-15,-3-7 1 16,3 4-1-16,-3-3 0 0,4 0 0 16,-1-1 0-16,0 4 0 15,4-6 1-15,0 2-1 16,0 4 0-16,-7-12 0 16,-1 2 1-16,5 0-1 15,6-2 1 1,11 24-1-1,-3-15 1-15,-4-4 0 16,-4-5 0-16,-3-7-1 16,0 3 1-16,-4-9-1 15,-3-4 0-15,-11-5 0 16,0-1 0-16,0 0 0 16,11 1 0-16,-3-1 0 15,-1 7 0-15,0-10 0 16,-3 0 0-16,3 0 0 15,0 4 0-15,4-4-1 16,4 3 1-16,-1 1 0 16,4 2 0-16,-4 7 0 0,0 3 0 15,11-3 0-15,0 3 0 16,-3 3 0-16,-1-4 0 16,0 1 0-16,1-12 1 15,-1 5-1-15,1-5 0 16,-5 2 0-16,-2-2 1 15,-4-1-1-15,3-3 0 0,-7 0 0 16,4-3 0 0,-4-3-1-16,1 0 1 0,-5 0 0 15,-6-3 0-15,0-6 0 16,-1-1 0-16,1-2 0 16,3 2 0-16,1-2 0 15,-1-4 1 16,3-3-1-31,1 0 0 0,4-3 1 16,-5-6 0-16,-3-7-1 0,-3 1 0 0,-4-7 0 16,1-3 0-16,2-3 0 15,1 0 0-15,3-7 0 16,4 7 0-16,0 0-1 16,-1-3 1-16,1 0 0 15,3-3 1-15,1-7-1 16,-1 7 0-16,0-10 0 15,4 0 0-15,-7-6 0 0,0 6 0 16,-1-6 0-16,-2-3 0 16,2 3 0-16,8-10 1 15,0 1-1-15,3-4 0 16,1-5 0-16,2-8 0 16,5-8 0-16,10 6 0 15,3-7-1-15,-10-6 1 16,0-6-1-16,4 0 1 15,6-9-1-15,4 2 1 16,4 4 0-16,-1-19 0 16,4 3 0-16,-10 4 0 0,3-11 0 15,3 7 0-15,8-15 0 16,0-4 0-16,-1 10 0 16,8-7 0-1,-15-6 0 1,1-9 0 31,7 9 0-32,-4 1 0 1,3-4 0-16,8-10 0 0,-7 10-1 0,-4-3 1 16,-14 3 0-16,3-6 0 0,4 6 0 0,0-9 0 0,0-1 0 0,-3 4 0 0,-1-7 0 15,-6-2 1-15,3-4-1 0,-4 6 0 0,-7 10-1 16,1-3 1-16,-4-6-2 15,7 12 0-15,-8 3-12 16,-2-6 1 0,3 6-3 62,0 19 0-63</inkml:trace>
  <inkml:trace contextRef="#ctx0" brushRef="#br2" timeOffset="54412.41">29217 6362 37 0,'25'-22'18'0,"-1"0"-7"0,-16 19 19 0,-8 3-26 0,3 6 0 0,-6 7 2 15,-5 6 1-15,-6 3-9 16,-3 12 1-16,-12 10 5 15,-13 9 0-15,-4 16-3 16,4 10 0-16,0 9-2 16,3 9 0-16,0-13-4 15,4-8 1 48,7-17-7-63,6-15 0 0,8-19-4 31,4-12 0-15</inkml:trace>
  <inkml:trace contextRef="#ctx0" brushRef="#br2" timeOffset="54597.95">29005 6478 37 0,'18'19'18'0,"-4"-3"-14"0,-14-7 29 0,0 7-32 0,0 9 1 0,0 0-1 0,-3 6 1 16,-1 4-4-16,1-4 1 16,-1-3-6-16,1-6 0 15,-1-15-5-15,4-7 0 0</inkml:trace>
  <inkml:trace contextRef="#ctx0" brushRef="#br2" timeOffset="55130.18">29323 6572 41 0,'14'28'20'0,"11"-9"-11"16,-18-19 35-16,3 3-40 0,4 1 0 0,4 2 1 16,0-6 1-1,-4 0-9-15,0-3 0 0,0 3-2 16,-7-7 1-16,0 1-12 15,-7 3 0-15</inkml:trace>
  <inkml:trace contextRef="#ctx0" brushRef="#br2" timeOffset="55282.09">29291 6880 39 0,'-7'50'19'0,"7"-22"-9"0,0-28 22 0,11-3-31 0,6-7 0 0,12-5-4 0,6-7 0 0,0-3-9 0,0-7 1 0</inkml:trace>
  <inkml:trace contextRef="#ctx0" brushRef="#br2" timeOffset="55954.61">29870 6895 38 0,'0'32'19'0,"0"-17"-7"0,0-15 24 0,0 0-33 16,3-6 0-16,1-7 2 16,3-5 1-16,0-17-8 15,-4-15 1-15,1-13 4 16,-4-6 0-16,3-6-1 16,5-3 0-16,-1-4-2 15,3 1 0-15,4 12 0 16,0 0 1 31,8 12-1-47,-5 13 1 15,1 13-3-15,-1 12 0 0,1 10-4 0,-4 9 0 0,-3 6-11 0,-11 3 1 16</inkml:trace>
  <inkml:trace contextRef="#ctx0" brushRef="#br2" timeOffset="56158.49">29711 6525 37 0,'-11'32'18'0,"15"5"2"0,3-27 21 0,4-1-36 0,6-3 0 15,8 1 2-15,7-1 1 16,3-6-11-16,0 3 1 16,0 0 3-16,-3 0 0 15,-7 4-13-15,0-4 0 0,-11 0-6 16,7-3 0-16</inkml:trace>
  <inkml:trace contextRef="#ctx0" brushRef="#br2" timeOffset="56765.16">30445 6277 48 0,'7'10'24'0,"0"9"-22"0,-4-16 40 0,4 6-42 16,-7 1 0-16,-7 2 2 15,4 4 0-15,-4 3-2 16,-7 0 1-16,-7 9 1 15,-8 6 0-15,1 1 0 16,0 9 0-16,-4 9-2 16,0-3 1-16,1 3-2 15,2 1 0-15,12-7-1 16,6-6 1-16,8-4-3 16,6-12 1-16,11-9-6 15,4-7 0-15,3-9-6 16,0-6 0-16</inkml:trace>
  <inkml:trace contextRef="#ctx0" brushRef="#br2" timeOffset="57129.83">30671 6531 57 0,'-4'10'28'0,"-3"12"-32"0,0-16 51 0,0 10-47 16,0-1 1-16,-4 1-1 15,-3 6 1-15,-7 9-2 16,-4 4 1-16,1-4-1 16,-1 7 1-16,4 0-4 15,-1-7 0-15,5-3-11 16,10-12 1-16,3-16-2 16,8-10 0-16</inkml:trace>
  <inkml:trace contextRef="#ctx0" brushRef="#br2" timeOffset="57391.06">30508 6535 44 0,'11'56'22'0,"-1"1"-22"0,-6-45 41 0,-1 7-40 0,5 6 0 0,-1-3 0 16,0 0 0-16,0 3-2 15,3 0 1-15,-3 0 0 16,0 3 0-16,0-9-6 16,0-6 0-16,1-13-8 15,-1-13 1-15</inkml:trace>
  <inkml:trace contextRef="#ctx0" brushRef="#br2" timeOffset="57655.5">30734 6240 42 0,'4'41'21'0,"6"37"-13"0,-3-59 31 16,7 9-36-16,0 10 1 15,8 6 2-15,2-10 1 16,-3 10-9-16,-6 0 1 16,-12 3 4-16,-6-3 0 15,-12 6-13-15,-13-6 0 16,-4-3-7-16,4-4 0 0</inkml:trace>
  <inkml:trace contextRef="#ctx0" brushRef="#br2" timeOffset="60909.68">25502 13935 30 0,'0'-3'15'0,"4"-3"-6"15,-4 6 15-15,0 0-21 16,0 0 1-16,0-7 3 16,0 1 1-16,-4 0-10 0,1 0 1 15,-4-4 5-15,0-2 0 16,-4-7-2-16,-3 3 0 16,-4-3-2-16,1 1 0 15,-1-1-1-15,0 6 0 16,4 7 0-16,0 3 0 15,0 6-1-15,4 0 1 16,-1 6 0-16,0 13 0 16,4-6 1-16,4 3 0 15,-1 6 0-15,4 0 1 16,4 0 0-16,-1-3 0 0,8-3 0 16,3-7 1-16,7-5 0 15,0-4 0-15,4-9 0 16,-4-7 1-16,0-3-1 15,-3 1 0-15,-4-7 0 16,-7-6 0-16,-7-1-2 16,-3 1 1-16,-4 0-2 15,-4 6 0-15,-7 3 0 16,1 7 0-16,-1 2 0 16,0 7 0-16,4 3 0 15,-3 9 0-15,3 7 0 16,3 3 1-16,0 3 0 15,4-3 0-15,4 3 0 16,3 3 0-16,7-3 0 16,3 0 1-16,5-7-1 15,-1-2 1-15,0-4 1 16,-4-6 0-16,1-6-1 0,-4-6 0 16,0-7 0-16,-3-3 0 15,-4-3-1-15,0-3 0 16,-4-3-1-16,-3 0 0 15,-4 3 0-15,1 9 0 16,-1 4 0-16,1 5 0 16,-1 1 0-16,1 3 1 15,2 6 0-15,1 0 0 16,-3 3 0-16,3 13 0 0,3 0 0 16,1 3 0-16,-1-3 0 15,1-4 0-15,3 4 0 16,3 0 1-16,1-3-1 15,3-4 1-15,7-2 1 16,0-7 1-16,4-6 0 16,-1-7 1-16,1 4 0 15,-4-6 0-15,-3-7 0 16,-1 3 0-16,-6 0-2 16,-4-2 0-16,-4 2-5 15,-3 0 1-15,0 1-6 16,-4 5 0-16,4-6-12 15,7 7 1-15</inkml:trace>
  <inkml:trace contextRef="#ctx0" brushRef="#br2" timeOffset="63761.56">26829 13622 41 0,'0'-4'20'0,"10"11"-8"0,-10-7 21 16,0 0-30-16,4 3 1 15,-4 3 1-15,0 7 0 16,3 2-7-16,1 14 1 16,-1 11 3-16,1 4 1 15,-4 6-2-15,4 7 0 16,-4-7-4-16,3 0 0 16,1 0-10-16,3-9 1 15,3-13-4-15,8-9 0 16</inkml:trace>
  <inkml:trace contextRef="#ctx0" brushRef="#br2" timeOffset="64092.95">26868 14506 53 0,'0'37'26'0,"-4"4"-28"16,4-31 51-16,-3 8-47 15,-1 4 0-15,0 7 0 0,1 5 0 16,-1 7-4-16,1-7 1 16,-1 4-5-16,1-13 1 15,-1-16-12-15,4-5 1 16</inkml:trace>
  <inkml:trace contextRef="#ctx0" brushRef="#br2" timeOffset="65281.32">22320 13389 41 0,'4'13'20'0,"6"12"-5"0,-6-19 21 16,-1 4-32 0,1 5 0-16,-4-2 1 0,0 9 1 15,-4 9-8-15,1 10 1 16,3 9 3-16,0 7 1 16,0 5-5-16,0-2 1 15,0-7-9-15,0-12 0 16,0-19-7-16,-7-9 0 15</inkml:trace>
  <inkml:trace contextRef="#ctx0" brushRef="#br2" timeOffset="65700.09">21657 14647 55 0,'0'6'27'0,"18"10"-27"0,-11-16 48 16,3 3-46-16,8-3 0 15,0 0 2-15,6 0 0 16,5 0-6-16,2-6 0 15,1 6-2-15,0-7 1 16,0 7-14-16,-4-3 0 31</inkml:trace>
  <inkml:trace contextRef="#ctx0" brushRef="#br2" timeOffset="66072.9">22264 14600 44 0,'10'6'22'0,"12"-9"-7"16,-15 3 25-16,0 0-37 15,3 0 0-15,4 0 1 16,4 3 0-16,0 0-5 15,-8 4 1-15,1-4 1 16,-8 0 1-16,-3 0-2 16,-7 3 0-16,-3 7-1 0,-1 2 1 15,-3 4-2-15,-4 6 0 16,1 0 1-16,-1 7 1 16,4-1 0-1,3 1 1-15,8-4-1 0,3 0 1 16,7-6 0-16,7-6 0 15,7-1-1-15,14-8 1 16,8-11-9-16,3-8 1 16,3-13-10-16,-3 0 1 15</inkml:trace>
  <inkml:trace contextRef="#ctx0" brushRef="#br2" timeOffset="67395.17">27009 12003 42 0,'0'7'21'0,"3"-4"-12"16,-3-3 26-16,0 0-33 15,0 0 0-15,0 0 1 0,-3-6 1 16,-4-1-5-16,-4 1 1 16,-7 3 2-16,-6 0 0 15,-5 3-2-15,1 6 1 16,4-3-2-16,-1 3 0 15,4 4-1-15,3 2 0 16,4 4 0-16,3 3 1 16,4 3-1-16,4-3 1 15,-1 3 1-15,4-4 0 16,4-2 0-16,10-3 1 16,4-7 0-16,3-6 1 15,0-9 0-15,0-1 1 0,-3-2-1 16,-1-4 0-16,-3 0-1 15,-3-3 1-15,-4-3-2 16,-10 0 1-16,-8 1-2 16,0-5 0-16,-6 8-1 15,-1 2 1 17,-3 7-1-32,0 5 0 0,3 4 0 0,0 7 0 0,4 2 0 15,0 1 0-15,4 2 1 16,3 1 1-16,3 2 0 15,4 4 0-15,0 3 0 16,7-3 1-16,4-3 1 16,10-4 0-16,0-6 0 0,0-3 1 15,-3-9-1-15,0-3 1 16,-4-7-1 0,-4 0 1-16,-3-6-2 15,-7 4 0-15,-3-4-1 0,-1 0 0 16,-3 3-2-16,-3 3 1 15,-1 7-1-15,0 6 1 16,-3 3-1-16,0 0 0 16,4 3 1-16,-1 6 0 15,0 4 0-15,4-4 1 16,0 4 0-16,4-1 0 16,3 4 0-16,3 0 0 15,8-4 0-15,7 1 1 0,-1-4 1 16,1-3 0-16,-1-6 0 15,-2 0 1-15,-5-6 0 16,1-3 1-16,-4-4-2 16,-4-2 1-16,-3-4-2 15,0-6 1-15,-7 0-1 16,0-1 0-16,-3 8-2 16,-1-1 0-16,-3 13-6 15,0 12 1-15,0 13-12 16,-7-1 0-16</inkml:trace>
  <inkml:trace contextRef="#ctx0" brushRef="#br2" timeOffset="68642.77">22412 10100 27 0,'11'-9'13'0,"3"-7"-2"15,-4 10 14-15,-6-1-21 16,-1 1 1-16,1-3 3 16,-8-4 0-16,1 4-10 15,-11-1 0-15,-4 4 7 16,4 6 0-16,0 3-3 16,-4 0 0-16,1 4-2 0,-1 2 1 15,4 4-1-15,0 2 0 16,3 4 0-16,4 0 1 15,4-3-1-15,6 6 1 16,4-4-1-16,4-8 1 16,-4-1 0-16,7-6 1 15,0-3-1-15,4-3 1 16,-4 0-1-16,-4 0 1 16,1-7-1-16,-1-2 1 15,-6-4-1-15,0-6 0 16,-8 3-1-16,0-2 0 15,-3 2 0-15,-3 6 0 0,-1 4 0 16,4-1 0-16,0 1 0 16,0 3 0-16,0-1-1 15,0 1 1-15,0 9-1 16,3 7 1-16,-3 2-1 16,4 4 1-16,-1 0 0 15,1-1 0-15,-1-2 0 16,4-1 0-16,0-2 0 15,4-4 1-15,3-6 0 16,-7 0 0-16,3-6 0 16,4-7 1-16,-3-2-2 15,-1-4 1-15,-3 3-1 16,4 3 1-16,-4 4-3 16,-4-3 1-16,-3 2-7 15,-3 4 1-15,-4-4-10 0,0 4 0 16</inkml:trace>
  <inkml:trace contextRef="#ctx0" brushRef="#br2" timeOffset="69334.33">25174 11887 48 0,'0'7'24'0,"14"-1"-20"16,-7-6 37-16,4 6-38 15,7-6 0-15,3 0 5 16,7 10 1-16,11-10-11 15,7 0 1-15,3 0 5 16,0-10 0-16,-10 1-6 16,-7 3 0-16,-11-1-17 15,-14-2 1-15</inkml:trace>
  <inkml:trace contextRef="#ctx0" brushRef="#br2" timeOffset="69635.6">24821 11749 54 0,'0'32'27'0,"-3"9"-23"0,3-29 35 0,-4 10-39 15,4 9 0 1,-3 10 0-16,-1 0 0 0,1 3-6 16,3-3 0-16,3-23-9 15,8-5 0-15</inkml:trace>
  <inkml:trace contextRef="#ctx0" brushRef="#br2" timeOffset="70490.22">24927 9840 44 0,'-3'15'22'0,"3"-2"-6"15,0-10 22-15,3-3-35 16,4 3 1-16,4 0 3 15,10-3 0-15,4 0-8 16,3-3 0-16,11-3 6 16,17 0 0-16,4-7-6 15,0 1 1-15,-3-4-14 16,-4 0 1-16,-18-3-7 16,-10 10 1-16</inkml:trace>
  <inkml:trace contextRef="#ctx0" brushRef="#br2" timeOffset="71091.11">25873 9507 40 0,'-4'32'20'0,"4"-1"-10"16,0-25 29-16,0 1-37 15,-3-1 0-15,-1 0 0 0,1 0 1 16,-1-2-4-16,1-1 1 16,-1 9 2-16,-3 4 0 15,3 3-1-15,-3 0 1 16,4 3-1-16,3-4 0 15,0-2-1-15,3-3 0 16,8-4-3-16,3-3 0 16,4-3-4-16,3-6 1 15,0-6-10-15,7-10 0 0</inkml:trace>
  <inkml:trace contextRef="#ctx0" brushRef="#br2" timeOffset="71254.95">26060 9479 44 0,'-14'44'22'16,"-25"19"-13"-16,28-41 34 0,-6 12-42 15,-12 13 1-15,5 19 0 16,-1 0 0-16,-7 6-5 16,8-12 1-16,2-7-13 15,8-19 1-15</inkml:trace>
  <inkml:trace contextRef="#ctx0" brushRef="#br2" timeOffset="74256.23">13367 8538 33 0,'0'22'16'0,"3"-15"-6"15,-3-7 17-15,7 0-25 16,4-4 1-16,3 8 2 15,7-4 0-15,-3 3-6 16,-1 0 1-16,5 0 4 16,6 0 0-16,4 0-1 15,10-3 0-15,7 0-1 16,8-6 0-16,10 0-1 0,3-4 1 31,12-2-1-31,16 6 0 0,5-1 0 0,6 7 0 16,0 3 0-16,11-3 0 15,7 7-1-15,7-4 1 16,0 0-1-16,11-6 1 16,10-3 0-16,0-1 0 15,15 1-1-15,10 3 1 16,-11 3-1-16,18 0 1 16,7 12 1-16,-7 1 0 15,7 6 1-15,-3-7 0 16,-4 1 0-16,7-4 0 15,-7-6-1-15,7-6 0 0,-4 0-1 16,-10-3 0-16,-11 0-2 16,-10-4 1-16,-7 1-1 15,-8 6 0-15,-27 3-3 16,-11 0 1-16,-11 3-6 16,-14 0 1-16,-10 0-11 15,-22-9 0-15</inkml:trace>
  <inkml:trace contextRef="#ctx0" brushRef="#br2" timeOffset="75307.64">14693 7159 28 0,'25'-51'14'0,"10"-8"-6"0,-24 43 15 0,-4-6-20 16,0 3 0-16,0 4 5 15,0 2 0-15,-3 13-9 16,-1 6 0-16,1 10 6 16,-4 9 1-16,0 10-2 15,0 2 1-15,-4 17-3 16,-7 18 0-16,-6 12-1 15,6 20 1-15,4 18-1 16,0 13 0-16,4 19-1 16,3 15 0-16,0 29 0 15,3 12 0-15,-3 6 0 16,4 16 1-16,-4 6-1 16,3 20 1-16,-6 5-1 15,3 26 0-15,0 5-1 16,7 10 1-16,-4 10 0 0,-3 0 0 15,11-1 1-15,-8-9 0 16,4-3 0-16,0-15 1 16,4-1-1-16,0-15 1 15,-1 6-1-15,1-3 0 16,-1-16-2-16,1-19 1 16,0-12-1-16,-4-19 1 15,0-32-3-15,0-21 0 16,-4-38-10-16,1-31 1 15,6-23-4-15,8-27 0 16</inkml:trace>
  <inkml:trace contextRef="#ctx0" brushRef="#br2" timeOffset="76116.86">16912 7350 13 0,'21'-19'6'0,"-3"7"12"16,-11 8-2-16,-7 4-7 16,4-3 0-16,-1 6 7 15,1 7 0-15,-1 6-20 16,4 12 0-16,-7 6 12 16,0 13 1-16,-3 13-5 15,3-1 0-15,-4 17-3 16,-3 15 0-16,7 18 0 0,0 20 0 15,0 21-2-15,7 26 1 16,0 22-1-16,0 21 0 16,4 7-1-16,3 22 1 15,-3 12 0-15,-4 22 0 16,0 16 1-16,-4 16 1 16,1 2-1 15,-8 7 0-16,1 16 0-15,-1-3 0 0,8 12 0 0,-1-3 0 0,4-16 0 0,4-12 1 16,6-20-1-16,12-5 1 16,2-29 0-16,-2-15 0 15,-5-10-2-15,-6-27 0 0,-7-17-12 16,-1-31 0-16,-10-31-2 16,4-32 0-16</inkml:trace>
  <inkml:trace contextRef="#ctx0" brushRef="#br2" timeOffset="76870.07">13871 7435 35 0,'-7'25'17'0,"-3"25"-8"0,6-38 18 15,-3 7-25-15,-4 3 1 16,-10 6 1-16,-7 10 0 16,-7-7-6-16,-8 7 0 0,8 9-1 15,0-6 1-15,3 0-8 16,4-4 0-16,10-9-3 16,-3-9 1-16</inkml:trace>
  <inkml:trace contextRef="#ctx0" brushRef="#br2" timeOffset="77066.06">13518 7375 49 0,'15'47'24'0,"16"72"-26"0,-10-81 51 0,11 12-49 15,11 16 1-15,6 9-2 0,0 0 1 0,1-9-7 16,-8-12 0-16,-14-26-8 16,-10-9 1-16</inkml:trace>
  <inkml:trace contextRef="#ctx0" brushRef="#br2" timeOffset="77934.4">15254 7933 27 0,'-7'22'13'15,"-4"3"-1"-15,8-22 13 0,-4 0-21 16,0-3 1-16,0-6 4 15,3-3 1-15,-3-4-12 16,4-9 0-16,-1-12 8 16,1-4 0-16,-4-18-2 0,3-7 0 15,4-12-2-15,0 3 0 16,4 0-1-16,10-1 0 16,3 17-1-16,15 0 1 15,3 5-2-15,1 11 0 16,-8 5-4-16,-3 13 1 15,-8 6-8-15,-6 16 1 16,-4 7-5-16,-7 2 0 16</inkml:trace>
  <inkml:trace contextRef="#ctx0" brushRef="#br2" timeOffset="78133.73">15025 7707 35 0,'-11'47'17'0,"15"-34"-3"0,3-13 28 0,3 0-37 0,8 0 0 0,3 0 2 16,0 3 0-16,4-3-10 15,3 0 0-15,4 0 5 16,-4 0 0-16,4-3-11 16,-4-3 1-16,0-13-9 15,4-6 0-15</inkml:trace>
  <inkml:trace contextRef="#ctx0" brushRef="#br2" timeOffset="78405.25">15702 7529 37 0,'0'28'18'0,"-3"-16"-8"0,-1-12 23 15,-3 4-32-15,0 2 0 16,-7 6 2-16,-4 7 1 16,1 3-4-16,-5 3 1 15,1 0 2-15,0 7 0 16,3 8 0-16,4 4 0 16,7-9-2-16,7-1 0 15,21-5-16 1,8-20 1-16</inkml:trace>
  <inkml:trace contextRef="#ctx0" brushRef="#br2" timeOffset="78643.08">15991 7494 49 0,'7'35'24'0,"-17"2"-12"15,3-24 30-15,-7 6-41 16,-7 6 1-16,-8 3 1 16,-2-3 0-16,-1 10-4 15,4 8 1-15,3-5 1 0,0 0 0 16,4 2-4 0,3-8 0-16,4-7-11 0,7-9 0 15,4-16-4-15,-1-10 0 16</inkml:trace>
  <inkml:trace contextRef="#ctx0" brushRef="#br2" timeOffset="78852.48">15723 7588 42 0,'7'16'21'0,"11"34"-17"16,-7-34 36-16,-1-1-38 0,1 7 1 0,-1 3 0 15,4 7 1-15,4-1-6 16,0 1 1-16,-1-7 1 16,1-10 1-16,0-2-9 15,3-1 1-15,4-15-8 16,3-12 0-16</inkml:trace>
  <inkml:trace contextRef="#ctx0" brushRef="#br2" timeOffset="79062.22">16094 7491 66 0,'28'104'33'0,"21"-1"-42"15,-35-75 63-15,1 16-56 0,-5-6 0 16,-6 9-4-16,-8 0 1 15,-13 0-8-15,-12 0 1 16,-10-9-6-16,-13-7 0 16</inkml:trace>
  <inkml:trace contextRef="#ctx0" brushRef="#br2" timeOffset="80367.93">17593 8071 41 0,'0'22'20'0,"7"-25"-9"0,-7-10 20 15,0-12-28-15,0-15 1 16,-3-14 0-16,-4-18 1 16,-4-9-7-16,0-17 0 15,4 4 4-15,0 7 1 16,4-4-2-16,6 6 0 15,4 10-1-15,7 12 1 0,4 13 0 16,3 12 0-16,7 19-2 16,1 19 1-16,-1 10-5 15,-3 9 1-15,-8-1-11 16,-6 7 1-16,-11 4-2 16,-4-1 1-16</inkml:trace>
  <inkml:trace contextRef="#ctx0" brushRef="#br2" timeOffset="80549.31">17388 7754 62 0,'11'19'31'0,"45"-22"-39"16,-34 3 66-16,6 0-58 15,7 0 0-15,4-3-2 0,0 3 1 16,3-6-3-1,-7-4 0-15,1 1-14 0,-12-16 1 16</inkml:trace>
  <inkml:trace contextRef="#ctx0" brushRef="#br2" timeOffset="80831.7">18154 7331 48 0,'-7'25'24'0,"-25"0"-15"0,18-15 30 0,-4 12-37 16,-6 12 1-16,-1 4 0 16,4 12 1-16,0 0-5 15,0 13 0-15,3 6 4 16,4 9 0-16,0-6-2 15,10-6 0-15,4-9-4 16,4-17 0-16,6-8-6 16,1-17 0-16,6-11-9 15,1-17 0-15</inkml:trace>
  <inkml:trace contextRef="#ctx0" brushRef="#br2" timeOffset="81117.88">18426 7623 54 0,'-7'28'27'0,"-18"38"-27"0,18-60 47 15,-7 13-45-15,-4 3 0 16,-3 6 0-16,0 3 1 0,0-5-5 16,-1 2 1-16,8-3-1 15,0-3 1-15,4-3-11 16,3-13 0-16,3-9-5 16,8-13 0-16</inkml:trace>
  <inkml:trace contextRef="#ctx0" brushRef="#br2" timeOffset="81330.5">18235 7582 38 0,'21'44'19'0,"22"34"-12"16,-33-65 29-16,4 12-32 15,0 3 1-15,1 0-1 16,-1 4 1-16,0-7-8 0,0-3 0 15,0 0 3 1,-3 0 1-16,-1-7-11 0,1-5 1 16,-4-10-6-16,-7-13 0 15</inkml:trace>
  <inkml:trace contextRef="#ctx0" brushRef="#br2" timeOffset="81569.11">18556 7801 55 0,'14'16'27'0,"18"-13"-30"0,-21-6 51 0,6-3-47 16,8-4 1-16,3-2-1 15,4 3 0-15,3 2-9 16,-7 1 1-16,1 6-9 16,-12-6 1-16</inkml:trace>
  <inkml:trace contextRef="#ctx0" brushRef="#br2" timeOffset="82033.67">19022 7526 64 0,'7'21'32'0,"3"-11"-30"0,-6-7 54 16,3 0-55-16,0 0 1 16,7 0-1-16,4 1 1 15,3-1-3-15,0 3 0 0,-3 0 1 16,-8 1 0-16,-3 2-4 16,-7 7 1-16,-7 2-2 15,-7 4 1-15,-3 0-1 16,3-3 1-16,-1 0 0 15,-2 9 1-15,-1 0 1 16,0 4 0-16,1-4 0 16,3-3 1-16,3 0 0 15,1 3 0-15,3-3 0 16,7-3 0-16,3-3 0 16,8-9 1-1,3-7-1-15,7-6 0 0,7-7-7 16,4 1 1-16,0-10-7 15,3-6 0-15</inkml:trace>
  <inkml:trace contextRef="#ctx0" brushRef="#br2" timeOffset="82287.62">19353 7406 61 0,'15'63'30'0,"13"34"-27"0,-14-65 56 0,7-1-58 16,7 10 1-16,-7 12 0 16,-3-3 0-16,-7 10-4 15,-15 9 0-15,-10 12-4 16,-25 7 0-16,-21 3-14 15,-14-9 1-15</inkml:trace>
  <inkml:trace contextRef="#ctx0" brushRef="#br2" timeOffset="86658.29">13099 9532 45 0,'-4'10'22'0,"8"-10"-8"16,-4 0 22-16,0 0-34 15,14-3 0-15,3 0 2 16,1-7 1-16,7 4-5 16,6-4 0-16,5 4 2 15,-1-3 0-15,4 3-7 16,-7-4 1-16,-4 4-13 0,-7-4 1 15</inkml:trace>
  <inkml:trace contextRef="#ctx0" brushRef="#br2" timeOffset="87093.24">13681 9250 42 0,'-4'16'21'0,"8"-13"-6"0,-4-3 26 0,3-3-37 16,4 3 1-16,0-3 3 15,4 3 1-15,3 0-10 16,4 0 0-16,6 3 7 15,1 0 0-15,-4 0-3 16,-3 3 1-16,-4 4-3 16,-7 6 0-16,-7 2-3 15,-3-2 1-15,-5 6-1 16,-6 0 0-16,0 6 0 16,0 7 1-16,4-4 0 15,-1 0 0-15,7 10 2 16,4 0 0-16,4-7-1 15,3-5 1-15,7-4-1 16,7-16 1-16,8-6-3 16,-1-9 0-16,-4-3-10 0,-6-7 1 15,-7 3-9-15,-11 1 1 16</inkml:trace>
  <inkml:trace contextRef="#ctx0" brushRef="#br2" timeOffset="87610.97">13145 10555 44 0,'-11'0'22'0,"4"6"-11"0,7-6 30 15,0 0-37-15,7 3 1 16,0-3 1-16,7 0 0 15,0 0-8-15,11 0 0 16,14 0 4-16,7 0 1 16,-1 0-7-16,-2 0 0 15,-1 0-11-15,0-3 1 0,-3-13-4 16,4-6 1-16</inkml:trace>
  <inkml:trace contextRef="#ctx0" brushRef="#br2" timeOffset="87816.5">13808 10360 56 0,'-4'50'28'0,"-6"16"-35"0,10-53 55 0,-4 9-48 16,1 6 1-16,3 10-1 15,0-7 1-15,0 13-7 16,0 0 1-16,0 0-11 16,-11-4 1-16</inkml:trace>
  <inkml:trace contextRef="#ctx0" brushRef="#br2" timeOffset="88488.58">13801 11972 39 0,'-4'-3'19'0,"8"-28"-6"0,-4 18 22 15,-4-3-33 1,1 4 1-16,-4-1 0 0,-8 4 0 16,-9 3-4-16,-4 2 0 15,-4 8 2-15,4 8 1 0,-1 7-3 16,5 12 0-16,2 10-2 16,5 9 0-16,6 4-1 15,4 2 1-15,7-6 0 16,11-3 0-16,13-15 4 15,12-14 0-15,6-18 2 16,4-15 1-16,0-4 0 16,-7-12 0-16,-8-7-2 15,-9-3 0 1,-30-22-16 0,-2 13 1-16</inkml:trace>
  <inkml:trace contextRef="#ctx0" brushRef="#br2" timeOffset="88908.59">13674 12960 54 0,'7'0'27'0,"3"41"-21"16,-10-29 39-16,-3 13-41 15,-1 10 0-15,-3 21 0 16,-3 7 1-16,-4 6-7 16,-1 0 0-16,1 9 0 15,-3-6 1-15,3-6-15 16,-1-16 1-16,-2-21-4 15,13-14 1-15</inkml:trace>
  <inkml:trace contextRef="#ctx0" brushRef="#br2" timeOffset="91176.58">13321 14302 49 0,'3'-6'24'0,"26"-1"-13"0,-15 4 24 16,7-3-32-16,4 6 1 16,10 0 1-16,-3 0 1 15,-1 3-7-15,-2 7 0 16,-8 5 4-16,-11 1 0 0,-6 6-3 15,-8-3 1 1,-3 6-2-16,-3 6 1 0,-4 7-2 16,-8-1 0-16,-2 7 0 15,-1 3 0-15,4 0 1 16,7-3 1-16,3-3 2 16,4-3 0-16,18-4 1 15,6-9 0-15,1-9 0 16,10-10 0 31,11-12-4-47,0-3 1 0,7-7-19 0,-4-15 1 0</inkml:trace>
  <inkml:trace contextRef="#ctx0" brushRef="#br2" timeOffset="93352.08">15868 8940 55 0,'0'9'27'0,"0"-6"-24"0,0-3 27 0,0 0-30 0,3 3 0 16,-3 7 1-16,-3 6 0 16,-1-1-1-16,-3 10 1 15,0 7 1-15,0 2 1 16,0 4-1-16,4-4 0 15,-1 1-1-15,8-4 1 16,3 4-3-16,3-10 1 16,4-6-5-16,4-10 1 15,3-6-8-15,11-9 1 0,-4-13-5 32,0-12 0-32</inkml:trace>
  <inkml:trace contextRef="#ctx0" brushRef="#br2" timeOffset="93547.33">16066 8977 46 0,'-15'32'23'0,"1"27"-21"0,11-34 40 0,-4 10-41 0,-4 12 1 0,1 6 2 15,-1 16 0-15,-3 0-6 16,-4 3 1-16,8-3-6 15,3-3 1-15,0-19-9 0,3-3 1 16</inkml:trace>
  <inkml:trace contextRef="#ctx0" brushRef="#br2" timeOffset="93932.53">15857 10188 62 0,'-7'59'31'0,"-7"32"-38"15,14-56 54-15,-3 6-48 16,-1 9 0-16,1-3-8 15,3-3 1-15,3-16-4 16,-3-16 0-16</inkml:trace>
  <inkml:trace contextRef="#ctx0" brushRef="#br2" timeOffset="95066.57">15946 11856 44 0,'0'22'22'0,"-15"-19"-11"0,15-6 22 16,-3-6-31-16,-8 2 1 0,-3 4-1 15,0-3 0-15,-4 0-3 16,-3 6 0-16,0 3 1 15,0 9 0-15,0 13-3 16,3 13 1-16,1 9 1 16,6 3 0-16,4 10-1 15,7 3 0 1,7-10 2-16,11 0 0 0,13-9 2 16,12-13 0-16,3-15 1 15,6-6 1 1,-6-17 1-16,-10-12 1 0,-8-6-1 15,-11-12 1-15,-13-10-8 16,-8-7 1-16,-10 1-16 16,-14-3 0-16</inkml:trace>
  <inkml:trace contextRef="#ctx0" brushRef="#br2" timeOffset="95501.03">15889 13183 63 0,'7'25'31'0,"7"3"-30"0,-7-12 47 0,-7 2-48 16,-3 14 0-16,-4 12-1 15,0-1 1-15,-7 14-4 16,-1-4 1-16,5-3-14 0,-1-18 1 16,1-7-2-16,6-9 0 15</inkml:trace>
  <inkml:trace contextRef="#ctx0" brushRef="#br2" timeOffset="96098.06">15794 14465 41 0,'-7'13'20'0,"7"-4"-21"15,0-3 35-15,-4 4-31 0,-3 5 0 16,0 7 2-16,0-3 1 16,-3 9-7-16,-1 7 0 15,0-1 5-15,4 10 0 0,4 3-2 16,6 3 1-16,1-3-2 15,3-6 0-15,11-3-2 16,6-13 1-16,8-12-3 16,0-10 1-16,3-22-9 15,4-13 1-15,0-18-5 16,-8-3 0 0</inkml:trace>
  <inkml:trace contextRef="#ctx0" brushRef="#br2" timeOffset="96282.21">16062 14286 23 0,'-7'-56'11'15,"7"50"8"-15,0 9 10 0,0 6-22 16,-4 16 1-16,-3 16 4 16,-7 12 1-16,-3 10-16 15,-8 19 0-15,0 24 10 16,-7 13 0-16,-3 7-5 0,3-4 0 31,1-3-10-31,6-15 0 47,0-29-9-47,4-25 0 0</inkml:trace>
  <inkml:trace contextRef="#ctx0" brushRef="#br1" timeOffset="102090.84">18482 6406 25 0,'0'0'12'0,"0"-12"-2"16,0 2 13-16,4-2-19 16,-1-1 0-16,1 0 3 15,-1 1 1 1,25-4-8-1,8 7 1-15,2-1 5 16,1 1 1-16,-3 6-3 16,-5-3 1-16,-2 6-3 15,-8-4 1-15,-4 8-3 16,-6 2 0-16,-8 10-1 16,-3 2 1-16,-3 11-1 15,-1 2 0-15,-3 3 0 0,-3 10 1 16,-1-3-2-16,1-10 1 15,-5 4-2-15,5-7 1 16,3-3-3-16,3-6 0 16,4-3-8-16,4-10 0 15,3-6-1-15,3 0 1 16</inkml:trace>
  <inkml:trace contextRef="#ctx0" brushRef="#br1" timeOffset="102332.43">18641 6936 39 0,'-4'13'19'0,"1"12"-12"16,3-25 37-16,0 0-42 15,0 0 0-15,3 3-1 16,-3-3 1-16,7 3-7 16,0-3 1-16,-7 0-10 15,0-13 1-15</inkml:trace>
  <inkml:trace contextRef="#ctx0" brushRef="#br1" timeOffset="107674.35">2840 5716 28 0,'-11'3'14'0,"11"-3"-3"0,0 0 15 0,0 0-23 15,0-3 1 1,0 3 3-16,0-3 1 0,0 3-10 15,0 0 1-15,4 0 5 16,6 0 1-16,12 0-3 16,13 0 1-16,4 0-2 15,7-6 1-15,28 3-2 16,28-10 1-16,0-3-1 16,22-9 0-16,-1 0-1 15,-6 6 1-15,-8 1-3 16,-17-11 1-16,-15 11-5 15,-24 2 1-15,-10 3-8 16,-8 4 0-16</inkml:trace>
  <inkml:trace contextRef="#ctx0" brushRef="#br1" timeOffset="108005.42">3030 5904 39 0,'-10'3'19'0,"10"-3"-13"0,0 0 29 0,0-6-31 15,10-3 1-15,1-1 2 16,17-2 0-16,15 6-9 16,24 2 1-16,17-2 5 15,11-3 0-15,8-7-3 16,-4 7 0-16,-11-7-9 16,-18 10 1-16,-20-1-10 15,-12 11 1-15</inkml:trace>
  <inkml:trace contextRef="#ctx0" brushRef="#br1" timeOffset="108951.78">2925 6660 37 0,'7'-6'18'0,"0"6"-9"15,-7 0 23-15,0 0-27 16,3 0 1-16,4 3 2 15,-7 0 0-15,11 10-10 0,-8-4 0 16,15 19 6-16,-7-6 1 16,6 22-3-16,-6-9 0 15,-1 5-1-15,1-5 0 16,-4-7-1-16,-3-3 0 16,3-3 0-16,-4 0 0 15,4-3 0-15,-3-3 1 16,-4-4-1-16,0-3 0 15,7 1 0-15,-7-7 1 0,0 0 0 16,0-3 1-16,0 0-1 16,0 0 0-16,0 0 0 15,0 3 1-15,0 0-1 16,0 4 1-16,0-1-2 16,0 0 1-16,0-3-3 15,0 4 1-15,-7-1-1 16,3-3 0-16,4 0-1 15,4 0 1-15,-4 0 0 16,0 1 0-16,0-4 0 16,0 3 1-16,0 0-1 15,0-3 1-15,-4-3-2 16,4-4 1-16,0-8-1 16,0-1 1-16,0-3 1 15,4 4 0-15,3-4 0 16,3-9 1-16,1-10 1 15,7 0 0-15,6-9 0 0,12-12 0 16,-5-7-5-16,1 3 0 16,3 0-10-16,-10 7 0 15</inkml:trace>
  <inkml:trace contextRef="#ctx0" brushRef="#br1" timeOffset="109581.39">2282 7049 51 0,'0'22'25'0,"22"9"-25"0,-19-25 39 16,4 1-37-16,4-4 1 15,-4 0 2-15,3-9 1 16,1-10-7-16,-7-9 1 0,-4-10 4 16,0-12 0-16,-4-3-2 15,4-12 1-15,-11-7-3 16,1-7 0-16,-1 1-2 16,4 0 0-16,0 0-1 15,7 9 1-15,7 3-3 16,4 10 1-16,-1 12-1 15,8 16 1-15,0 15-3 16,-4 14 1-16,3 2-6 16,-2 9 0-16,-1 4-2 15,-14 3 0-15</inkml:trace>
  <inkml:trace contextRef="#ctx0" brushRef="#br1" timeOffset="109781.3">2163 6851 45 0,'-18'32'22'0,"25"-26"-16"0,-7-6 43 16,3 0-46-16,15-9 0 15,-4 2 1-15,22-2 0 32,23-4-9-32,-6 1 0 15,-3 2-9-15,-1-2 0 16,-21 6-3-16,4-7 1 15</inkml:trace>
  <inkml:trace contextRef="#ctx0" brushRef="#br1" timeOffset="110111.51">2551 6936 53 0,'0'-3'26'0,"-11"6"-30"0,11-3 51 0,0 0-45 15,4 0 1-15,6 0 4 16,8-3 0-16,10 0-9 16,14-7 0-16,-3 1 2 0,3 0 1 15,-3 2-11-15,-11 1 0 16,-6 0-9 0,-5-1 1-16</inkml:trace>
  <inkml:trace contextRef="#ctx0" brushRef="#br1" timeOffset="110663.97">3556 6811 43 0,'0'9'21'0,"-14"0"-23"15,3-5 32-15,-3 5-29 16,-10 7 0-16,-1-1 4 15,-3 4 0-15,-1-6-5 0,-2 2 0 16,9-2 3-16,1-4 0 16,4 4-1-16,6-4 1 15,4-3-4-15,14 1 1 16,-3-4-2-16,13-3 0 16,1 0-1-16,3-3 0 15,7-4 0-15,-7-2 0 16,-6 0-1-16,-1-1 1 15,-4 1 0-15,1 6 1 16,-1 0 0-16,-6-1 0 16,3 4 0-16,-3 4 1 15,-1 2 2-15,8 0 1 0,-8 4 0 16,4 2 1-16,4 1 0 16,-1 2 1-16,1-2-2 15,0-7 0-15,6-3-5 16,-6-6 1-16,10-9-10 15,7-10 0-15</inkml:trace>
  <inkml:trace contextRef="#ctx0" brushRef="#br1" timeOffset="110888.93">3757 5907 44 0,'-18'-6'22'0,"15"41"-18"15,3-10 34-15,0 16-38 16,-7 15 1-16,7 19 0 16,7 22 0-16,4 23-2 0,3 5 1 15,3-3 0-15,1-18 1 16,3-23-3-16,-10-15 0 16,6-22-11-16,4-13 1 15,1-24-2-15,6-10 0 16</inkml:trace>
  <inkml:trace contextRef="#ctx0" brushRef="#br1" timeOffset="111158.25">4156 6635 53 0,'3'38'26'0,"-13"-4"-34"0,6-25 53 0,-6 1-46 16,-8-4 1-16,7 0 0 15,1 1 0-15,-1-1 0 16,1 0 1-16,10 1 0 16,3 2 1-16,15-3 1 15,-8 0 0-15,8 1 0 16,3-1 0-16,-7 3-1 16,-3 4 1-16,-4 6-4 15,-11 9 0-15,-10 3-9 16,-10 4 1-16,-26-4-9 15,1-9 0-15</inkml:trace>
  <inkml:trace contextRef="#ctx0" brushRef="#br1" timeOffset="114973.4">4724 6851 30 0,'0'19'15'0,"0"-13"-8"16,0-2 15-16,10-1-21 16,8 6 1-16,-4-3 2 15,11 4 1-15,10 2-6 16,4 1 0-16,17-1 3 16,4 4 1-16,4 3-2 0,13 0 1 15,15 6-2 1,14 3 1-16,14 0 0 0,-11 0 1 15,15-6-1-15,20 7 1 16,-3-4-1-16,8 0 1 16,9 0-1-16,-2-3 0 15,13 0-1-15,7-3 0 16,1-7-1-16,3 4 1 16,7 0 0-16,3-10 0 15,1 0 0-15,3 0 1 16,0-3-1-16,-4 4 1 15,18-7-1-15,-14-7 0 16,7-5 0-16,0-7 1 16,4-3-1-16,14-3 0 0,-18 0 0 15,0-6 0-15,11-7 1 16,-11-6 1-16,7-3-1 16,-14 3 0-16,7-12 0 15,-14-1 1-15,-4-9-1 16,-17-9 0-16,-4-13 0 15,-13-6 0-15,-12-6-1 16,-13 0 1-16,-22-16-4 16,-10 3 0-16,-15 12-8 15,-10 10 0-15,-3 4-4 16,-11 14 1-16</inkml:trace>
  <inkml:trace contextRef="#ctx0" brushRef="#br1" timeOffset="115543.26">11952 5754 44 0,'14'-3'22'0,"43"-19"-22"0,-36 15 40 0,11 7-38 16,10 0 1-16,7-3 1 15,4-3 0-15,-10-3-5 16,-1-4 0-16,-7 4 3 16,-3 2 0-16,-4 7-3 15,-3 4 0-15,-8 2-2 16,1 6 0-16,-4 13-2 16,-3 4 0-16,-1 5-1 15,1 7 1-15,0 6 1 16,3 0 1-16,0-6 2 15,0-10 0-15,4-6 1 16,-4-3 1-16,0-6 2 0,-4-7 1 16,-6-2-1-16,-8-4 1 15,-3-13-1-15,-7-2 1 16,-3-10-1-16,-8-6 0 16,0-4-2-16,-3-12 1 15,-11 4-2-15,-17 5 1 16,-11 7-4-16,-14 3 0 15,-1 6-11-15,1 9 0 16</inkml:trace>
  <inkml:trace contextRef="#ctx0" brushRef="#br1" timeOffset="116564.18">8869 7538 42 0,'0'3'21'0,"-11"3"-10"0,4-2 21 0,-10 2-32 16,-8 3 0-1,-3 4-1-15,-4-1 1 0,0 4-1 16,4 3 0-16,3 0-1 15,8 3 1-15,-1-4 0 16,7-5 0-16,4 0 0 16,7-1 0-16,11 1 2 15,14-1 0-15,-1-2 1 16,5-1 0-16,-1 4 0 16,-7 2 0-16,-7 4-1 15,-3 6 1-15,-11-6-3 16,-7 3 1-16,-11 0-2 15,-7 0 0-15,1 0-6 16,-1 0 1-16,4-7-7 16,-4-8 1-16</inkml:trace>
  <inkml:trace contextRef="#ctx0" brushRef="#br1" timeOffset="116969.07">9081 7767 38 0,'17'9'19'0,"-10"-9"-18"0,-7 0 30 0,0 0-30 15,-3-6 0-15,-4 6 0 16,-7-3 1 0,-4 3-3-16,-7 3 1 0,0 3 1 15,1 4 1-15,-1 2-2 16,7 1 0-16,4 3 0 15,7-1 0-15,0 1 0 16,14 0 1-16,7-4-1 16,8-2 0-16,2-4 0 15,-3-3 0-15,1-3 0 16,-1-3 0-16,-7 0 0 16,0 3 0-16,-3 0-1 15,-1 0 1-15,-3 3 0 16,0 3 0-16,-3-3 0 15,-4 4 1-15,3-1-1 16,-3 0 0-16,4 3 0 16,-4 1 0-16,0 2-4 15,0-2 1-15,0-4-9 16,0-6 0-16</inkml:trace>
  <inkml:trace contextRef="#ctx0" brushRef="#br1" timeOffset="117724.86">9239 7899 39 0,'7'22'19'0,"11"-13"-18"0,-18-9 29 0,0 0-29 16,0 0 0-16,0 0 2 16,0 0 1-16,0 0-4 15,0-6 0-15,3 0 2 16,1-4 1-16,3-2-1 15,4-4 1-15,-1-3-2 16,4 0 1-16,-7 4-1 16,8-1 1-16,-1 3-1 15,0 4 0-15,3 0-1 16,-3 5 0-16,4 8-1 16,-7 2 0-16,-1 3-2 15,-3 1 1-15,0 2-1 16,0-2 1-16,-3-1-1 15,0-3 1 32,-1-3 0-47,4 1 1 0,4-4 0 0,-8 0 0 16,1 0 0-16,3 0 1 0,0 0-1 0,0-4 1 0,3 1-1 0,1-3 1 16,0 0-1-16,-1-1 1 15,1-2-1-15,-1 0 1 16,1 2 0-16,-4 1 0 15,0 3 0-15,0 3 0 16,0 3 2-16,0 3 1 16,0 4 0-16,0-1 0 15,0 1 0-15,4-4 1 16,-4-6-1-16,4 0 1 16,10-3-1-16,0-4 0 0,0 1-1 15,4-6 1-15,0 2-1 16,-1-2 0-16,-3-4-2 15,-3-3 1-15,0-9-2 16,-4 3 1-16,-4 0-2 16,-3 3 1-16,-3 3-2 15,-8 3 1-15,-3 10-2 16,-7 6 0-16,0 9 0 16,0 7 0-16,3 6 1 15,4 3 1-15,4 3 2 16,10 13 0-16,7-3 2 15,7-4 1-15,11-12-1 16,14 0 1-16,0-6-5 16,-4-4 1-16,-7-8-13 15,-17-14 1-15</inkml:trace>
  <inkml:trace contextRef="#ctx0" brushRef="#br1" timeOffset="118335.33">11208 7569 54 0,'-11'16'27'0,"-10"-13"-30"15,10 0 42-15,-6 1-39 16,-4-1 0-16,-1 6 1 0,1 7 0 16,-3 3-2-16,2 3 0 15,-2-4 0-15,6 4 0 16,4-3-1-16,7 0 1 15,7-7-2-15,7-5 1 16,7-7 1-16,0 3 0 16,4-13 1-16,-1-2 0 15,-2-7 0-15,2 3 0 16,-3 1 0-16,0 5 1 16,-3 7-1-16,0 9 1 15,-1 7-1-15,1 0 0 0,-4-1 0 16,3 10 1-1,5-3-1-15,-1 0 0 63,3-1-4-63,4-2 1 0,1-10-9 0,2-6 1 0,12-9-3 0,6-10 1 0</inkml:trace>
  <inkml:trace contextRef="#ctx0" brushRef="#br1" timeOffset="118591.08">11684 7359 28 0,'-11'0'14'0,"-6"16"-11"16,10-10 24-16,0 4-25 16,-4 5 1-16,-3 1 1 15,-4-3 0-15,-3 9-5 0,0-1 1 16,7-2 3-16,3 0 0 16,4 3 2-16,11 3 1 15,3 0 1-15,3 3 1 16,12 4 0-16,6-13 0 15,4-1-1-15,-8 1 1 16,-6 0-5-16,-11 9 1 16,-14 1-11-16,-14 5 1 15,-15-9-14-15,-16-9 1 16</inkml:trace>
  <inkml:trace contextRef="#ctx0" brushRef="#br3" timeOffset="124124.23">4078 4766 17 0,'7'-16'8'0,"-3"26"1"16,-4-10 9-16,0 0-14 15,0 0 0-15,0-10 3 16,-4 10 1-16,-3-3-10 16,-3 0 1-16,-1 0 6 0,-10 3 0 15,0 6-2-15,3 0 0 16,-10 7-2-16,0 0 0 16,-4-1-1-16,-7 7 0 15,7 0 0-15,0-10 0 63,-3 4-1-63,11 2 0 15,-5 4 0-15,12 3 0 0,3 0 0 63,-4 6 0-32,7 1 0-15,4 2 1-16,4-3 0 0,-4 3 0 0,3 7 0 0,4-3 1 0,11 2-1 15,-8-12 1-15,8 4-1 0,6 5 1 0,1-3-1 0,-4-2 1 0,0-1-1 0,8-3 0 0,-8-3 1 0,10-6 0 0,-3-4 0 16,8-9 0-16,6-9 3 16,11-7 0-16,3-24 0 0,1-7 1 15,-19 0-1 141,-2-6 0-93,-8-4-1-16,-11-2 0 15,-6-4-4-30,-8-5 0-1,-3 2-7-31,-7 0 0 0,-3-3-8 0,-5 10 1 15</inkml:trace>
  <inkml:trace contextRef="#ctx0" brushRef="#br3" timeOffset="125905.93">15177 4543 16 0,'-4'-9'8'0,"-10"-10"3"0,10 13 9 0,-6-4-17 16,-8 1 1-16,-7-7 2 15,-6 7 1-15,-5-10-9 16,-2 0 1-16,-8-3 5 16,-7-3 1-16,3 3-2 15,5 0 1-15,2 7-2 16,-3-4 1-16,-7 10 0 16,1-1 0-16,-5-2-1 15,-3-1 1-15,-3 4-1 0,-8-10 0 16,11 3-1-16,4 7 0 15,-8-7-1-15,1 7 1 16,-4 2-1-16,3 10 0 16,-3 1 0-16,4 11 0 15,3-5-1-15,3 9 1 16,11 6-3-16,4 0 1 16,0 3-2-16,-4-3 1 15,0 13-3-15,0-1 1 0,0 4-2 16,4 12 0-16,10 4 0 15,4 2 0 1,3 4 1-16,8 0 1 16,6 3 1-16,0-7 1 0,1 1 1 15,-1-13 1-15,1 0 1 16,-1-13 1 15,0 4-1-31,1-10 0 16,-1 7-1 15,4-7 1-31,0 0-3 0,4 4 1 16,3 2-1-16,3 4 1 0,4 15 1 0,4-9 1 0,6 3 3 0,12-3 1 0,10-3 3 15,10-7 1-15,4-6 1 16,14-6 0-16,7-6-2 16,7 3 1-16,4-7-4 15,-1-2 0 1,-10-7-2 15,11 0 1-31,3-6-1 16,8-10 0-16,2-9-1 93,-2-3 1-93,-12-9-2 47,4 2 1-47,-3-5-1 78,-7-4 0 16,-4 0-1-31,-4-6 0-16,-6-9 0-1,-4-7 1-30,-4-6-1-16,-17-12 0 0,-35-51-10 0,-22 0 0 0,-24 13-1 0,-8 0 1 16</inkml:trace>
  <inkml:trace contextRef="#ctx0" brushRef="#br3" timeOffset="127148.22">4456 4446 26 0,'7'-3'13'0,"-7"-13"-4"0,0 16 13 15,0 0-21-15,3 0 1 16,4-9 1-16,4 3 0 0,3-4-4 15,11-5 1 1,-1 2 1-16,5-12 1 0,2 0-1 16,5-6 0-16,6-4 0 15,7-12 0-15,8 9-1 16,6-9 1 31,15 3 0-47,-1 4 0 0,5 5-1 0,9 1 1 0,12 5-1 0,2-5 1 15,5 3-1-15,-1-7 0 0,4 0 1 16,14 4 0 0,-3-1 0-16,10-5 0 15,0 5 0 1,14-6 0-16,-4 10 0 16,8 6 0-1,7-10-1 1,0 1 0 15,-1-4 0 0,5 10 0-15,2-6 0-16,1-1 0 0,-3 7-1 0,9-10 0 16,-13 4 0-16,7 12 0 0,10 3 0 0,-10 0 0 0,11 3-1 0,10 4 1 0,-11 6 0 0,11 2 1 0,7 4-1 0,-14 7 1 0,10 8 0 0,4 11 1 15,-10-1 0-15,10 9 1 16,3 4-1-16,1 9 0 15,0 0 0-15,-12 3 0 16,12 0-1-16,-4 3 0 16,-10 1 0-16,6 2 0 15,-10-6 1-15,0 4 1 32,-18-1-1-32,-10 0 0 0,-4-6 0 0,-7 7 1 0,-28-10-2 15,-18-4 0-15,-14 1-13 16,-10-22 0-16</inkml:trace>
  <inkml:trace contextRef="#ctx0" brushRef="#br3" timeOffset="127643.68">13035 3596 40 0,'14'4'20'0,"43"21"-10"16,-36-22 25-16,14 6-32 0,11 1 0 0,10 5 1 0,1 4 0 0,-8 9-6 0,-3 4 1 16,-7-4 3-16,-11 3 0 0,-10 7-2 15,-11 3 0-15,-11-4-2 16,-17 13 0-16,-18 4-3 15,-14-4 0-15,-7-12-7 141,1-1 0-141,2-9-2 0,8-12 0 0</inkml:trace>
  <inkml:trace contextRef="#ctx0" brushRef="#br3" timeOffset="127844.61">13046 3647 61 0,'0'56'30'0,"28"29"-38"0,-17-54 62 0,-1 19-55 0,1 10 1 0,-4 12-6 0,0 0 1 0,0-9-8 0,-7-23 1 0,0-18-5 0,0-22 0 0</inkml:trace>
  <inkml:trace contextRef="#ctx1" brushRef="#br3" timeOffset="120137.35">2321 2656 0</inkml:trace>
  <inkml:trace contextRef="#ctx0" brushRef="#br3" timeOffset="128641.19">7204 3788 40 0,'-7'6'20'0,"7"41"-15"0,0-47 20 0,0 6-25 0,0 16 0 0,-4 19-5 0,4-19 1 15,0 0-5-15,0-13 0 16</inkml:trace>
  <inkml:trace contextRef="#ctx0" brushRef="#br3" timeOffset="128907.93">7147 3650 46 0,'14'12'23'0,"1"-15"-28"0,-8-6 37 0,3 2-34 0,1-5 1 0,3 6-8 0,0-13 0 0,0 9 2 141,4-5 1-125</inkml:trace>
  <inkml:trace contextRef="#ctx0" brushRef="#br3" timeOffset="129208.69">7373 3869 42 0,'4'41'21'0,"-1"-16"-25"0,1-22 35 0,-1 0-31 0,-3-3 0 0,4-9-2 0,-1-7 1 0,8 4-1 0,-4 2 1 0,-7-9-4 0,3 1 0 0,1-1 0 0,-1 3 0 0,5 4 1 0,2 5 1 0,1 7 4 0,-8 10 0 0,4 2 4 0,4-5 1 0,-1-1 0 16,-3-6 1-16,4 3-2 31,0 3 0-31,-1 4-4 0,-6-1 1 0,3 4-4 16,0-1 0-16,0-2-10 16,0-10 0-16</inkml:trace>
  <inkml:trace contextRef="#ctx0" brushRef="#br3" timeOffset="129865.03">7712 4001 41 0,'-7'44'20'0,"-7"-7"-17"0,14-21 30 0,-7 0-34 0,3 3 1 0,4-10 0 0,-11-9 1 0,8-19 0 0,-1-6 0 0,1-13 0 0,-4-5 1 16,0 8-2-16,3-9 0 15,-6 7-3 1,10-14 0-16,-7 14-4 15,7 9 1-15,7-4 1 16,3 4 1-16,1 9 3 16,6 7 1-16,8 2 4 62,0 10 0-62,-1 6 3 110,-2 7 0-110,-5 9-2 140,-10 3 0-124,-7-6-2-16,-7 6 0 31,-3 0-6-15,-4 3 1-16,-4-3-10 0,-3-6 1 47,0-9-3-47,7-10 0 31</inkml:trace>
  <inkml:trace contextRef="#ctx0" brushRef="#br3" timeOffset="129975.02">7945 3747 30 0,'-4'38'15'0,"4"9"-7"0,0-47 25 0,0 6-32 0,4 6 0 0,-1 7 0 0,1-3 0 0,3 0-1 0,3-4 1 0,-3-6 2 0,7-6 0 0,-3-6-1 0,0-6 1 0,6 2-1 0,-10-9 0 0,4-15-5 0,-4-7 0 0,4-9-10 0,-4-10 0 15</inkml:trace>
  <inkml:trace contextRef="#ctx0" brushRef="#br3" timeOffset="130368.47">8103 3195 31 0,'7'56'15'0,"-10"-12"0"0,-1-28 17 16,1 6-29-16,-1 9 1 0,1 10 1 16,3 16 0-16,0 8-7 0,7 8 1 15,0-26 3-15,-4-10 0 16,1 4-3-1,-4-19 0-15,7-22-4 0,-11-6 1 32,1-10-4-32,-4-6 0 0,0 0-2 0,-4 0 0 15,1 0 0 1,-4 10 1-16,3-4 2 0,4 7 0 16,0 5 7-16,3 4 0 15,4 4 4-15,4 2 1 0,6-12 3 16,12 2 1-16,2 4 2 15,8-15 0 32,3-4-2-47,8 9 0 16,2-5-2-16,1 9 1 16,-14-4-3-16,-4 4 0 0,-14 12-3 0,-7 10 1 0,-7 3-4 0,-7 6 0 0,-7 0-3 15,0-6 1-15,0-1-2 16,4 1 1-16,-1 0-1 15,4 0 1 32,7 3 1-47,7-10 0 0,0 7 2 0,4 3 0 0,-1-3 1 0,-3-10 0 0,-7-2-3 16,-7 2 1-16,-7 4-9 16,-11 2 0-16</inkml:trace>
  <inkml:trace contextRef="#ctx0" brushRef="#br3" timeOffset="130942.7">9345 3678 41 0,'7'-10'20'0,"0"26"-14"0,-7-16 31 0,-3 6-35 16,-8 1 1-16,-3-1 0 16,0 3 0-16,-4 4-5 0,1-4 1 15,-1 7 3-15,0 9 0 16,4-12-2 0,0 5 1-16,7 8-1 0,4 8 0 15,3 1-1-15,7-10 1 16,7 3-3 15,10-9 1-31,5-7-5 0,2-9 1 16,-6-15-8-16,10-16 0 0</inkml:trace>
  <inkml:trace contextRef="#ctx0" brushRef="#br3" timeOffset="131265.38">9493 3668 53 0,'-3'73'26'0,"-11"2"-30"0,10-72 45 0,-3 10-41 0,0 2 1 0,0-2-1 0,3 2 0 0,1 1-1 0,-1-13 0 0,4-3 0 0,7-3 0 0,0-9-2 0,4 5 0 0,0 4-1 0,-1-6 1 0,4 9 0 0,0 0 0 0,4 0 1 0,0-10 0 15,-1 7 1-15,-3 3 1 16,1 0 0-16,-1 10 1 16,0-7-5-16,-4 6 1 15,8-3-8 1,-4-9 0-1</inkml:trace>
  <inkml:trace contextRef="#ctx0" brushRef="#br3" timeOffset="133325.26">9793 3778 36 0,'4'19'18'0,"-4"-13"-14"0,-4-3 26 0,1 1-28 0,-4 2 0 0,-4 0 0 0,0 0 0 0,-3 4-3 16,0-10 0-16,4 0 2 15,3 0 0-15,3 9-2 16,-7-6 0-16,8 4-1 16,3 2 1-16,7-6-1 15,7 0 1 1,0-3-1-16,4-3 1 0,-1 0 0 16,5-3 1-16,-5 3-1 15,1-4 1-15,0 14-2 16,-4-14 1 15,0 7-1-31,0-3 0 0,3-3 0 16,8 3 0-16,-4 3 1 93,1 3 0-77,-1 3 1 0,0-3 1-16,0 4 0 15,-3-7 0 142,6-7 0-142,-2-2 0-15,-1 0-1 172,-4-1 1-172,-3-2-1 47,1 12 0-47,-5 6 0 0,1 6 0 16,-8-2-1-1,1-1 1 1,-4 13 0-16,0 3 1 0,0 3-1 31,0-6 0-31,-7 7 0 94,0 5 0 125,-7 1 1-110,-4-7 0-31,-7-3-1-15,1-3 0 171,-1-6 0-218,4-7 0-16,3-9 0 125,4-9 1-125,3-1-2 31,8-9 1-31,6 7 0 31,8-1 1-31,10-6 0 16,11-2 1-16,0-1 2 31,6-10 0-15,8 4-1-1,0 3 1 16,-7-6-1-31,-4-1 1 16,-7-5-2-16,-10 5 0 0,-4 7-2 0,-7 0 0 0,-7 6-1 0,-10-3 1 16,-1 7-2-16,-7 11 0 0,-3 8-2 0,4 8 1 0,2 16-1 0,5-6 1 15,-1 7 0-15,4-4 0 0,0 3 2 0,7 0 1 0,7-9 0 0,7-3 1 0,11-7-1 16,3-9 1-16,1 0-6 0,-1-9 0 0,7-1-6 0,0-2 1 0</inkml:trace>
  <inkml:trace contextRef="#ctx0" brushRef="#br3" timeOffset="133443.1">10703 3785 41 0,'18'28'20'0,"-11"9"-14"0,-7-37 35 0,0 0-41 0,0-3 1 0,-4 3-5 0,1-6 0 0,-8 12-8 0,-6-6 1 0</inkml:trace>
  <inkml:trace contextRef="#ctx0" brushRef="#br0" timeOffset="146364.43">14076 11627 23 0,'0'0'11'0,"3"-16"-4"16,-3 7 11-16,0 3-15 15,0-4 0-15,0 1 1 16,0 3 1-16,0 6-7 15,0 3 1-15,-3-3 3 16,-1 3 0-16,-3-3-2 0,0-3 0 16,-3 3 0-16,-4-6 1 15,-4-4-1-15,-3 1 1 16,-4 6-1-16,0-1 1 16,-6 8 0-16,2-1 0 15,1 9 0-15,0 1 0 16,-4-4-1-16,-3 1 0 15,3-4 1-15,-3 3 0 16,3 4-1-16,7-10 0 16,1 3 0-16,-1 4 1 15,4 2 0-15,0 4 0 16,0 3-1-16,-1 3 0 0,1 0 0 16,0 0 1-16,0-4-1 15,-4-5 0-15,4 3 0 16,3 2 0-16,1 8 0 15,3-5 0-15,-1 5-1 16,5 2 1-16,-1 0-1 16,4 3 1-16,0 1-1 15,0-1 1-15,0 0-1 16,4-2 1-16,-1-7 0 16,4-4 1-16,0 1-1 15,0 3 1-15,0 0-1 31,0 3 1-31,4-3-1 16,-1 0 0-16,1 0 0 0,3-3 0 0,0 0 0 16,0-4 0-16,0-2 0 15,3-7 1-15,5 4-1 0,2-4 0 16,1 0 0-16,3 0 0 16,-3 1 0-16,3-7 1 15,-4 3 0-15,1-3 1 16,-4 0-1-16,0 0 0 15,0 3 0-15,1-3 0 16,-1 0-1-16,3 3 1 16,1 3-1-16,3-2 1 15,0 2-1-15,0-3 0 16,1 0 0-16,-1-6 0 16,-4 0-1-16,-3 0 1 0,1 0-1 15,-1-4 1-15,0 4 0 16,0 0 0-16,4 0 0 15,-1 3 0-15,1 0 0 16,-1-3 0-16,5 3 1 16,-5-3 0-16,1-4-1 15,0 1 1-15,3-3-1 16,-4-1 1-16,1 1 0 16,0-4 0-16,-4 1-2 15,0-4 1-15,0 0 0 16,0 1 1-16,-7-1-1 15,0 3 1-15,4 1-1 16,-4-4 0-16,3-6 1 16,1 0 0-16,-4 4-1 15,-3-4 1-15,3 3-1 16,-4-6 1-16,1 3-1 0,-1 0 1 16,1 3-1-16,-1 0 1 15,1-3 0-15,-4 0 0 16,0 3 0-16,3 1 0 15,-3-1 0-15,-3-3 0 16,3 9 0-16,0-2 0 16,-4-4-1-16,-3-3 0 15,0 0 0-15,0 0 1 0,0 3-1 16,4 0 1 0,-1 4-1-16,0-1 0 0,-3 0 0 15,0 4 1-15,-3 2-1 16,-4 4 0-16,0 0-1 15,-4 3 1-15,-3 0-1 16,0-4 1-16,-4 4-4 16,0 0 1-16,-3 3-5 15,7-3 1-15,3 3-5 16,4-6 1-16,0-4-3 16,7-21 0-16</inkml:trace>
  <inkml:trace contextRef="#ctx0" brushRef="#br0" timeOffset="148589.14">1517 9721 59 0,'11'15'29'0,"6"-2"-21"16,-17-7 29-16,4 3-34 15,3 7 0-15,-7 9 2 16,0 7 0-16,0 2-7 15,0 7 1-15,0 3 4 16,0 0 0-16,3 3-2 16,4-10 0-16,-3 1-2 15,10-7 1-15,-3-9-2 16,3-9 0-16,3-7-2 16,4-12 0-1,1-10 0 1,2 0 0-16,-2 4 0 15,-1 6 0-15,-4 3 2 0,-3 3 0 16,4 3 1-16,3 0 1 16,-3 0 0-16,-8 3 1 15,5 0-1-15,2 1 0 16,-10-1-1-16,14 0 1 16,-10-6-1-16,0-3 1 15,-1-3 0-15,-3-7 1 16,4-5 1-16,-8-14 0 15,4-2 0-15,-7-7 1 0,4 3-1 16,3 1 1-16,-3 2-8 16,3 4 0-16,3-1-12 15,-10-2 1-15</inkml:trace>
  <inkml:trace contextRef="#ctx0" brushRef="#br0" timeOffset="149202.78">2103 9420 46 0,'0'12'23'0,"0"19"-14"15,0-15 30-15,0 9-36 16,-7 13 0-16,7 6 2 15,-4 12 0-15,-3 10-7 0,7 6 1 16,-7 3 3-16,3-9 1 16,4-12-3-16,0-7 1 15,0-13-2-15,11-9 1 16,0-9-2-16,-1-7 1 16,8-6-2-16,-4-9 0 15,0-6-3-15,-3-1 1 16,-1 4-2-16,1-1 0 15,-8 4 1-15,4 3 1 16,4 3 1-16,-4 3 1 16,4 3 5-16,-8 4 1 0,4-1 2 15,4 0 1-15,-1 1 0 16,8-4 0-16,-4-3-2 16,7-3 1-16,4-6-4 15,-4 0 1-15,0-7-2 16,-3 1 0-16,3-4-1 15,-10-6 1-15,6-3 0 16,-6-3 0-16,-8-4-1 16,4 7 1-16,-3 6-2 15,3 4 1-15,-7 2-1 16,-7 13 0-16,3 3 0 16,4 7 0-16,-7 5 0 15,4 7 1-15,3 4 2 16,0 5 1-16,0-3 0 15,3-6 0-15,8 0-1 0,7-9 1 16,-11-7-4-16,3-9 1 16,4-10-14-16,4-6 1 15</inkml:trace>
  <inkml:trace contextRef="#ctx0" brushRef="#br0" timeOffset="149518.01">2692 9990 56 0,'17'41'28'0,"-24"-13"-31"0,7-25 43 0,7 4-40 16,-7-4 0-16,0 0-1 15,0-3 1-15,0-6-2 16,4-1 1 0,-4-2-4-16,7-7 0 15,4-9-1 1,-1 6 1-16,11 1 1 15,-3 2 1-15,3 3 4 16,0 4 0-16,-3 6 4 16,3 6 0-16,0 3 1 15,7 4 0-15,-6 2-3 16,-5 4 1-16,4 0-6 16,-6-1 0-16,-1-2-7 15,7-7 1-15,-11-6-8 16,1-6 1-16</inkml:trace>
  <inkml:trace contextRef="#ctx0" brushRef="#br0" timeOffset="149943.22">4149 10094 50 0,'0'37'25'0,"0"4"-27"15,0-31 44-15,-4 2-42 16,-3 1 0-16,4-1-2 15,-4-6 1-15,3-6-3 0,4-6 0 16,0-6-10-16,0-7 0 16</inkml:trace>
  <inkml:trace contextRef="#ctx0" brushRef="#br0" timeOffset="150313.26">4036 9821 43 0,'10'-6'21'0,"19"9"-14"0,-19 0 31 0,1 0-36 0,3-3 0 16,4 9 2-16,13-2 0 16,5-7-5-16,2 0 1 0,12-3 3 15,3-4 0-15,-4-2-1 16,-7 3 0-16,-6 3 0 16,-5 3 0-16,-13 3-2 15,-4 0 0-15,-3 9 0 16,-4-2 0-16,-7-1-4 15,-7 4 1-15,3 2-2 16,-6-2 0-16,10 3 0 16,-7-4 0-16,3 1 1 15,8-4 0-15,3-6 4 16,7 4 0-16,10 2 5 16,8-3 0-16,-7 0 2 15,3-2 1-15,0-1-1 16,-7 0 1-16,-3 0-4 15,-18 3 1-15,0 13-12 16,-28 12 0-16,-21-5-12 16,-4 5 0-16</inkml:trace>
  <inkml:trace contextRef="#ctx1" brushRef="#br0" timeOffset="143139.29">9257 3182 0,'0'0'31</inkml:trace>
  <inkml:trace contextRef="#ctx0" brushRef="#br0" timeOffset="152163.26">6089 9708 37 0,'-7'31'18'0,"-7"-9"-3"16,7-12 19-16,-7 5-33 15,-4 11 1-15,-3 2 0 16,-11-3 0-16,4 3-3 16,-4 7 0-16,4 2 0 15,3 1 0-15,4-4-6 16,7-9 1-16,3-3-8 15,-3-15 1-15</inkml:trace>
  <inkml:trace contextRef="#ctx0" brushRef="#br0" timeOffset="152388.37">5793 9837 35 0,'10'34'17'0,"8"7"-13"0,-8-29 25 16,8-5-28-16,-4 5 1 16,11 10 0-16,14 10 1 15,-8 2-4-15,-2 1 0 16,-5-1 1-16,1 1 0 16,0-10-11-16,-4-16 1 15,4-12-2-15,-4-13 1 0</inkml:trace>
  <inkml:trace contextRef="#ctx0" brushRef="#br0" timeOffset="152612.54">6297 9993 63 0,'0'10'31'0,"18"9"-44"0,-8-16 68 0,1-3-55 16,7-3 0-16,6-4-6 15,4-2 1-15,1 3-5 16,-8-1 1-16,-11-11-8 16,5 2 0-16</inkml:trace>
  <inkml:trace contextRef="#ctx0" brushRef="#br0" timeOffset="153219.07">6784 9620 52 0,'-11'10'26'0,"11"-1"-26"16,4-6 46-16,3 0-41 15,7 0 0-15,4 4 2 16,10-4 0-16,0 3-10 16,7 0 1-16,1 1 6 0,-8-1 0 15,-7 3-4-15,-7 7 1 16,-7 0-5-16,-7 3 1 15,-10 6-1-15,-1 0 1 16,-3 0-2-16,3 9 1 16,-3-9 1-1,4 7 0-15,-1 2 2 47,4 4 1-31,4-4 0 15,3-5 1-15,0-7-1-1,7-7 1 1,7-9-2 0,0-6 1-16,14-6-8 0,11-6 1 0,-11-10-9 0,11 0 1 15</inkml:trace>
  <inkml:trace contextRef="#ctx0" brushRef="#br0" timeOffset="153527.66">7334 9761 55 0,'0'16'27'0,"7"-7"-28"0,-7-9 45 16,11 4-41-16,-1-4 0 15,8-4 2-15,7 1 0 16,10-3-7-16,4 0 0 16,-4-1 2-16,-3 4 1 15,-4 3-10-15,-10 0 1 16,-8 3-10-16,-13-6 0 16</inkml:trace>
  <inkml:trace contextRef="#ctx0" brushRef="#br0" timeOffset="153665.75">7370 9997 39 0,'7'6'19'0,"10"3"-11"0,1-9 24 0,-11-3-30 0,7 0 1 0,14-3 0 16,-7-1 0-16,11 4-5 15,7 0 1-15,0-6-4 16,0 2 0-16,-11-5-9 15,4-7 1-15</inkml:trace>
  <inkml:trace contextRef="#ctx0" brushRef="#br0" timeOffset="154065.54">8558 9501 49 0,'4'-6'24'0,"-4"-10"-26"0,0 10 41 16,-7-4-39-16,-4 4 1 15,-6 3 0-15,-19 6 0 16,-2 7-1-16,-5 8 0 15,1 7 0-15,-4 7 1 0,0 12-4 16,4 3 1-16,10 3-2 16,7 16 1-16,11-13-4 15,14 4 1-15,11-4 2 16,14-9 0-16,6-10 6 16,22-15 0-16,7-16 1 15,4-12 1-15,-4-7 3 31,-11-15 0-31,-14-7-3 0,-13-12 1 0,-19-6-5 16,-10-4 0-16,-21-6-15 16,-18 7 1-16</inkml:trace>
  <inkml:trace contextRef="#ctx0" brushRef="#br0" timeOffset="156814.71">8784 8890 28 0,'0'6'14'0,"21"-9"-1"0,-21 0 14 0,11 3-24 16,0 0 1 0,6 0 5-16,11-4 0 0,11-2-10 15,4 0 0-15,6 0 6 16,7-4 1-16,11-2-2 15,-3 2 0-15,-4 4-3 16,-7 12 0-16,-14 10-2 16,-15 12 1-16,-10 7-1 15,-14 9 0-15,-7 9 0 16,-17 0 0-16,-5 1-1 16,-2-4 0-16,-1 3 1 15,4-12 0-15,3-4 0 16,0 1 0-16,4 0-3 15,7-1 0-15,3-8-4 16,8-8 0-16,-1-11-6 16,11-10 0-16</inkml:trace>
  <inkml:trace contextRef="#ctx0" brushRef="#br0" timeOffset="157013.75">9109 9924 53 0,'0'51'26'0,"10"-64"-32"0,-10 13 50 16,7-3-46-16,0 0 1 0,-3 6-20 16,-4-19 0-16,-7-3 17 15,-4-9 1 1</inkml:trace>
  <inkml:trace contextRef="#ctx0" brushRef="#br0" timeOffset="157778.7">3916 11053 43 0,'-11'10'21'0,"-17"15"-11"0,17-16 22 16,-10 10-30-16,-7 9 0 16,-11 10 1-16,-3 12 0 15,3 3-4-15,0 13 0 16,-3 0 1-16,3-3 1 16,4-4-5-16,10-5 0 15,-3-10-10-15,10-19 0 0,8-19-1 16,6-15 1-16</inkml:trace>
  <inkml:trace contextRef="#ctx0" brushRef="#br0" timeOffset="157987.04">3493 11220 37 0,'45'21'18'0,"-13"5"-16"0,-25-20 36 0,4 6-36 15,-11 7 1-15,3 9 0 16,4 1 0-16,4 2-5 16,7 10 1-16,3 0 1 0,0-1 1 15,7-5-9-15,0-10 1 16,-6-13-6-16,9-5 0 16</inkml:trace>
  <inkml:trace contextRef="#ctx0" brushRef="#br0" timeOffset="158334.07">4117 11270 46 0,'7'6'23'0,"4"-3"-21"0,-1-3 41 0,-6 0-41 16,13-3 0-16,12-3 0 15,2-1 1 1,8-2-5-16,-11 3 1 0,-3-1-3 16,-4 1 1-16,-7 0-12 15,-10 3 0-15</inkml:trace>
  <inkml:trace contextRef="#ctx0" brushRef="#br0" timeOffset="158546.64">4117 11627 49 0,'28'19'24'0,"11"-60"-26"0,-28 29 36 0,10-4-34 0,7-6 1 16,-3 0-9-16,3-3 1 15,0 0-3-15,-7-3 1 0</inkml:trace>
  <inkml:trace contextRef="#ctx0" brushRef="#br0" timeOffset="159200.53">4713 10997 31 0,'0'6'15'0,"-7"0"-1"0,7-6 17 16,0 0-26-16,7 4 1 0,-3-1 4 16,10 3 0-16,7-3-11 15,0-3 0-15,18-3 9 16,3-6 1-16,15-4-4 16,-11 4 1-16,-1-1-3 15,-6 7 1-15,-7 6-4 16,-14 16 0-16,-15-3-3 15,-6 12 1-15,-19 6-3 16,-2 4 1-16,-4 0-2 16,-4 6 1-16,0 9 0 15,0 0 1-15,4 10 1 16,17-4 1-16,1-8 1 16,10-7 0-16,10-7 3 0,1-9 0 15,10-9 0-15,11-6 0 16,14-7 0-16,14-12 0 15,-11-13-6-15,4 3 1 16,-7-3-13-16,-14-6 0 16</inkml:trace>
  <inkml:trace contextRef="#ctx0" brushRef="#br0" timeOffset="162128.51">13042 15268 34 0,'4'3'17'16,"38"-16"-12"-16,-24 4 17 0,10-4-20 15,11 4 0-15,17-3 2 16,11-4 0-16,-3-3-5 16,10 3 0-16,-4 1 2 15,-10-1 1-15,-7 0-4 16,-3 1 0-16,-8 2-5 16,-7 1 1-16,-10-1-6 15,-11 0 0-15</inkml:trace>
  <inkml:trace contextRef="#ctx0" brushRef="#br0" timeOffset="162415.23">13046 15541 52 0,'10'12'26'0,"15"-12"-33"0,-11-3 51 15,7 3-43-15,15-3 0 0,13 3 0 16,11-3 0 0,-4 0-2-16,1-7 1 0,3 1-1 15,-11-1 0-15,-6-2-12 16,-8-1 1-16,-14 4-3 15,-7-4 1-15</inkml:trace>
  <inkml:trace contextRef="#ctx0" brushRef="#br0" timeOffset="165373.54">13568 12533 39 0,'7'7'19'0,"0"-14"-13"0,4 4 19 15,3 3-25-15,7-6 0 16,7 3 0-16,4-3 1 16,3-4-3-16,7 4 1 15,-3-3-4-15,-7 5 0 16,-4 4-6-16,-10 0 0 16</inkml:trace>
  <inkml:trace contextRef="#ctx0" brushRef="#br0" timeOffset="165614.19">13543 12671 18 0,'-10'7'9'0,"13"8"4"0,-3-12 8 0,0 1-14 16,0-1 0-16,4-3 5 15,3 0 1-15,7 0-16 16,14 3 1-16,11 3 9 16,10 0 1-16,11-9-5 15,0-3 0-15,-3-7-11 16,-8-2 0-16,0-7-7 16,-10 3 1-16</inkml:trace>
  <inkml:trace contextRef="#ctx0" brushRef="#br0" timeOffset="167624.34">16193 12383 24 0,'3'12'12'0,"4"-5"-7"0,-7-7 13 15,7-3-16-15,-3 3 0 16,3-4 0-16,0 8 1 16,0-4-4-16,0 0 1 15,0 9 2-15,4 4 1 16,-4 5-1-16,3 7 0 0,1-3 0 16,3-3 0-16,7 6-1 15,4 0 1-15,14 7-2 16,13 5 1-16,5-5-2 15,6 12 1-15,-3 6 0 16,-3 3 0-16,3 13 0 16,0 0 0-16,3 9 0 15,-3-15 1-15,4 2-1 16,-4 1 0-16,0 3-1 16,-7-10 0-16,-8 7 0 15,-2 6 1-15,-1 3-1 16,0 7 0-16,4 5 0 15,0 4 1-15,0-13 0 16,-4-6 0-16,-6-6-1 16,-1-7 1-16,0-9 0 15,0-9 0-15,-6-7-2 0,-5-5 1 16,-6-8-7-16,-4-2 1 16,-7-7-3-16,-7-9 1 15</inkml:trace>
  <inkml:trace contextRef="#ctx0" brushRef="#br0" timeOffset="168299.48">17395 14130 27 0,'-3'12'13'0,"14"16"-10"15,-4-21 24-15,3 2-25 0,8 4 1 16,-4 2-1-16,4 1 1 16,-1 6-5-1,1 3 1-15,3 6 2 0,-3-6 0 16,-1 0-2-16,1 4 1 15,0 2-1-15,-1 0 1 16,1 4 0-16,-4-7 0 16,0-3 0-16,0-9 1 15,-3 0 0-15,3-4 0 0,0-3 0 16,4 1 1 0,3-10 0-16,3-10 1 0,5-2-2 15,-1-10 1-15,-3-3-1 16,3-10 1-16,0 1-2 15,0-4 0-15,-7 1 0 16,-6 5 0-16,-1 4 0 16,-7-6 1-16,-7 12-1 15,-7-3 0-15,-4 3 0 16,-3 3 1-16,-11 0-1 16,-14 3 1-16,-6 10-2 15,-5 3 1-15,-6 6-2 16,-4-3 0-16,0 6-6 15,7 1 0-15,0-7-4 16,4 3 0-16</inkml:trace>
  <inkml:trace contextRef="#ctx0" brushRef="#br0" timeOffset="169184.23">18665 14584 21 0,'8'-3'10'0,"-1"-16"-1"0,-4 10 13 16,-3-1-18-16,-3 1 0 16,-4-3 3-16,-4 2 0 15,-3 1-9-15,-4 2 1 16,-6 4 5-16,-1 3 1 0,-7 3-3 16,-7 7 1-16,-3 6-2 15,-4 2 0 1,4 4 0-16,-1-3 1 0,1 9-2 15,7 1 0-15,3 8-1 16,0 4 1-16,4 12-2 16,7 1 1-16,3 2-2 15,4 7 1-15,4-10 0 16,-1 7 0-16,7-7 1 16,4-6 0-16,11-3 0 15,7-10 0-15,6-2 1 16,12-7 1-16,10-10 0 15,6-5 0-15,8-7 0 16,11-12 1-16,7-13-1 16,-4 0 0-16,-4-13-1 15,-6-12 1-15,-8 6-2 16,-10-9 1-16,-7-9-1 0,-11-1 0 16,-7-3 1-16,-7 1 1 15,-10 2-1-15,-8 0 0 16,-13 1-1-16,-12 6 1 15,-13-4-4-15,-14 4 0 16,-1 6-8-16,-6 0 1 16</inkml:trace>
  <inkml:trace contextRef="#ctx0" brushRef="#br0" timeOffset="174530.79">1379 12834 44 0,'0'-3'22'0,"18"0"-10"0,-18 3 23 16,4 3-33-16,3 4 1 16,-7-1 1-16,0 6 1 15,0 7-7-15,-7 3 1 0,3 13 3 16,4 9 1-16,-7 15-4 16,7 7 1-16,0 16-2 15,7-13 0-15,-7-4-1 16,0-14 1-16,0-8-1 15,4-14 0-15,3-7 1 16,0-13 0-16,3-9-2 16,4-13 1-16,4-5-2 15,3-4 1-15,7-7-3 16,-6 17 1-16,6-1-1 16,-7 7 0-16,-3 6 2 15,3 6 0-15,-7 1 2 16,3 5 1-16,5 1 2 15,6 9 1-15,0-3 2 16,4-1 0-16,0-8 1 16,-4-1 1-16,0-3 2 15,-7 1 0-15,-3-10 0 16,-4-13 1-16,-3-12-2 16,3-16 0-16,-11-6-3 0,4-4 1 15,-7-8-8-15,11 2 0 16,-11 10-11-16,0-4 1 15</inkml:trace>
  <inkml:trace contextRef="#ctx0" brushRef="#br0" timeOffset="175268.73">2025 12602 42 0,'-7'19'21'0,"7"56"-13"16,0-59 29-16,-4 16-35 15,-3 11 0-15,4 17 1 16,3 6 0-16,3 9-4 16,4 10 0-16,4 6 3 15,-4-13 0-15,-3-9-2 16,3-12 1-16,3-14-2 15,-6-14 1-15,3-17-2 16,3-6 1-16,8-12-3 16,-7-9 0-16,3-4-1 15,3-3 0-15,-6 6 0 16,-1 4 1-16,1 2 0 16,0 1 1-16,-1 6 2 15,4 3 0-15,-3 0 1 0,0 3 1 16,-1 3-1-16,1 0 1 15,-1 1-1-15,8 2 1 16,-8 3-4-16,5-2 1 16,-5 2-5-16,4-2 0 15,-10-4-1-15,3 0 0 16,3-2 2-16,-6-4 0 16,7-4 6-16,6-2 0 15,-6 3 6-15,10 0 0 0,-3 0 3 16,-1 0 0-16,4 3 0 15,-6 0 0-15,-1 0-2 16,-4-7 1-16,-6-5-2 16,6 2 0-16,1-2-2 15,7 2 1-15,-11-8-3 16,3-4 1-16,1 0-2 16,-8 0 0-16,-3-3-1 15,-3 3 0-15,3 6-2 16,-7 7 1-16,3 2-2 15,-6 10 1-15,10 4-1 16,0 5 1-16,-7 7 0 16,7 0 0-16,-4 3 1 15,4 0 1-15,0 0 0 32,4-3 0-32,3-4-2 0,3-5 1 0,1-4-6 15,-1-6 1-15,8-3-8 16,-4-7 1-16</inkml:trace>
  <inkml:trace contextRef="#ctx0" brushRef="#br0" timeOffset="175565.55">2762 13289 40 0,'21'47'20'0,"11"10"-21"0,-18-35 31 16,-10 0-28-16,3-4 0 15,3-2-1-15,-10-3 1 16,0-7-4-1,0-3 1-15,-7-3 2 0,4-9 0 0,3-10-2 16,-7-9 1-16,7-1-1 16,0-5 1-16,0 2 1 15,7 1 1-15,3 6-1 16,12 6 1-16,6 4 0 16,4 8 0-16,-4 14 0 15,4 5 0-15,6 7-1 16,1 9 0-16,4 3-1 15,-1 4 1-15,-3-1-6 16,-1-12 1-16,1-6-10 16,0-10 1-16</inkml:trace>
  <inkml:trace contextRef="#ctx0" brushRef="#br0" timeOffset="175988.65">4293 13217 48 0,'0'69'24'0,"14"-28"-29"16,-7-29 37-16,-7 7-33 16,0 0 1-16,0-3-4 15,0-7 0-15,0-9 1 16,0-9 0-16,0-7-10 16,0-12 1-16</inkml:trace>
  <inkml:trace contextRef="#ctx0" brushRef="#br0" timeOffset="176348.09">4255 13032 28 0,'10'0'14'0,"1"9"-6"0,-4-12 18 0,7 6-23 0,3-3 0 16,5 0 6-16,6 0 0 16,11-6-9-16,3-3 1 15,7-4 6-15,1 1 0 16,-11 2-1-16,-15 4 0 0,1 3-3 15,-4 9 1-15,-10 0-3 16,-1 7 0-16,-6 3-1 16,-4 2 1-16,-4-2-2 15,-3 0 0-15,4-1-1 16,-4 1 0-16,3 0-1 16,4-4 1-16,11-2 0 15,-1 2 1-15,-3 4 0 16,7 0 1-16,8-1 2 15,2 4 0 1,-10 0-1 0,-6 0 0-16,-8 0-7 15,-11 3 1-15,0-7-11 16,-17 4 1-16</inkml:trace>
  <inkml:trace contextRef="#ctx0" brushRef="#br0" timeOffset="177505.83">6297 12891 38 0,'0'9'19'0,"4"1"-11"15,-1-7 23-15,-3 6-26 16,-3-2 1-16,-1 5 1 15,-6 7 1-15,-12 9-11 16,-2 3 0-16,-8 10 5 16,0 9 1-16,-3-6-6 15,3 0 1-15,4 0-4 16,3-9 0-16,1-10-8 16,9-10 0-16,8-12-1 15,7-9 1-15</inkml:trace>
  <inkml:trace contextRef="#ctx0" brushRef="#br0" timeOffset="177747.75">6015 12947 41 0,'32'13'20'0,"10"43"-16"0,-24-40 40 16,6 9-41-16,5 3 1 15,2 16-1-15,-3-6 0 16,-3 3-5-16,-4-1 1 16,1-5 0-16,-5-7 1 0,-3-12-9 15,4-10 0-15,-4-12-6 16,4-13 0-16</inkml:trace>
  <inkml:trace contextRef="#ctx0" brushRef="#br0" timeOffset="177957.06">6516 13117 52 0,'0'34'26'0,"14"-37"-25"15,-3 3 47-15,6-3-46 16,8-3 0-16,7-1 0 0,6-2 0 15,5 0-5-15,-4-4 0 16,-1 4-4-16,-9-7 0 16,-5 3-10-16,-6-12 0 15</inkml:trace>
  <inkml:trace contextRef="#ctx0" brushRef="#br0" timeOffset="178373.57">7034 12718 55 0,'7'35'27'0,"15"-19"-30"0,-12-16 46 0,1-7-39 16,6 1 0-16,5-3 3 16,6-4 0-16,7-3-9 15,0 7 1-15,-3 0 5 16,-4 12 0-16,-6 9-3 16,-8-5 1-16,-14 11-4 15,-7 17 0-15,-11 6-2 16,-3 3 1-16,-4 9-1 15,0 0 0-15,4-6 1 0,7 13 0 16,11-7 2 0,-4-15 1-16,14-4-1 0,14-6 1 15,10-9 0-15,15-3 0 16,-7-13-6-16,0-9 1 16,7-4-11-16,-14-15 1 15</inkml:trace>
  <inkml:trace contextRef="#ctx0" brushRef="#br0" timeOffset="178873.26">7811 12919 42 0,'-11'6'21'0,"14"-9"-10"0,-3 3 27 0,8-3-34 0,6 0 1 16,3-3 1-16,4-1 1 16,4 1-10-16,7 0 1 15,-11 0 4-15,7-4 1 0,-7 1-9 16,-3-1 1-16,3 4-12 16,-14 0 0-16</inkml:trace>
  <inkml:trace contextRef="#ctx0" brushRef="#br0" timeOffset="179050.76">7811 13123 36 0,'14'19'18'0,"31"-22"-14"15,-27-1 18-15,7 1-22 16,0-3 1-16,6-3-5 15,1-4 0-15,0 1-4 16,0-7 0-16</inkml:trace>
  <inkml:trace contextRef="#ctx0" brushRef="#br0" timeOffset="179336.75">8340 13001 56 0,'-4'15'28'0,"25"-15"-31"0,-7 0 52 0,8 0-48 15,13-9 0-15,-3 0 0 16,10-1 0-16,4-6-4 15,3 1 0-15,1-4-9 16,-8-3 0-16,0-3-5 16,1 3 1-16</inkml:trace>
  <inkml:trace contextRef="#ctx0" brushRef="#br0" timeOffset="179559.2">9112 12361 59 0,'-10'31'29'0,"-15"41"-27"0,18-46 55 16,0 14-55-16,3 7 1 16,4 19 0-16,4 9 1 15,3 19-6-15,7 1 1 16,0-1 0-16,0 3 1 15,7-6-11-15,-6-13 0 16,-8-18-9-16,3-7 1 16</inkml:trace>
  <inkml:trace contextRef="#ctx0" brushRef="#br0" timeOffset="181602.56">6237 14427 35 0,'-7'7'17'0,"7"-7"-7"0,0 0 18 15,0 0-23-15,-3 0 0 16,3 6 1-16,-11 3 0 0,-3 10-9 15,-11 9 1-15,-3 1 4 16,-11 11 1-16,-3 7-6 16,-11-3 1-16,11 7-5 15,6 2 1-15,8-6-8 16,7-13 0-16</inkml:trace>
  <inkml:trace contextRef="#ctx0" brushRef="#br0" timeOffset="181887.69">5761 14371 46 0,'7'41'23'0,"14"3"-26"0,-14-22 40 16,14 9-33-16,0 13 1 16,4 12 1-16,21 10 1 15,3 0-10-15,-6 0 1 16,3-3 2-16,-4-1 1 16,-3-12-14-16,-7-12 0 15,-11-19-3-15,-7-10 1 16</inkml:trace>
  <inkml:trace contextRef="#ctx1" brushRef="#br0" timeOffset="175103.54">2625 12618 0,'0'0'0,"0"0"16,0 0 0,0 0-1,0 0-15,0 0 16,0 0-16,0 0 16,0 0-1,0 0-15,0 0 16,0 0-1,0 0-15,0 0 16,0 0 0,0 0-16,0 0 15,0 0-15,0 0 16,0 0 0,0 0-16,0 0 15,0 0 1,0 0-16,0 0 15,0 0 1,0 0-16,0 0 16,0 0-16,0 0 15,0 0 1,0 0-16</inkml:trace>
  <inkml:trace contextRef="#ctx0" brushRef="#br0" timeOffset="183392.04">6710 14672 36 0,'0'0'18'16,"25"-6"-9"-16,-15 3 18 0,4-1-20 0,4 1 0 16,7 0 4-16,-1 0 0 15,8 0-15-15,7-3 1 16,7-1 8-16,-8 1 0 16,-2 0-8-16,-8 3 0 15,0 3-14-15,-14 0 1 16</inkml:trace>
  <inkml:trace contextRef="#ctx0" brushRef="#br0" timeOffset="183591.93">6787 14901 46 0,'-10'31'23'0,"20"-28"-21"0,-2 1 31 0,2-4-30 0,4 3 1 0,4-6 0 0,-1 3 1 0,8-4-7 0,7-5 0 0,0 0 0 16,3-4 0-16,0-3-13 15,-3-2 1-15</inkml:trace>
  <inkml:trace contextRef="#ctx0" brushRef="#br0" timeOffset="183996.76">7789 14101 52 0,'-10'19'26'0,"13"6"-24"0,-3-12 39 0,-3 6-37 16,-8 9 0-16,1 19 2 15,3 3 0-15,-4 19-8 16,11 3 1-16,0 16 4 16,0 15 1-16,0-9-5 15,3-6 0-15,5-12-7 16,-1-14 0 0,3-30-11-16,1-17 1 15</inkml:trace>
  <inkml:trace contextRef="#ctx0" brushRef="#br0" timeOffset="186436.41">14023 13010 31 0,'-4'13'15'0,"4"-23"-9"16,0 13 16-16,0-3-20 15,4 7 0-15,-4-1 2 16,0 6 1-16,3 4-6 16,5 6 0-1,2 31 6-15,-3-12 0 16,0-10-1-16,-3-12 1 16,3-9 0-16,-4-17 0 15,8-15-1-15,10-15 0 16,18-10-2-16,10-25 0 15,15 9-11-15,3-15 1 16,-11-4-8-16,11 1 1 16</inkml:trace>
  <inkml:trace contextRef="#ctx0" brushRef="#br0" timeOffset="188373.34">15699 10768 30 0,'31'-13'15'0,"65"-5"-8"0,-68 18 15 16,11-7-22-16,7-5 1 15,-4 2-2-15,-7 1 1 16,-3 0-5-16,-7-1 1 16,-4 4-5-16,-11 0 0 15</inkml:trace>
  <inkml:trace contextRef="#ctx0" brushRef="#br0" timeOffset="188633.49">15565 10984 42 0,'21'10'21'0,"18"-23"-19"15,-25 7 39-15,3-3-39 16,15-1 1-16,0 1-1 16,7-1 1-16,-1 1-5 15,1 3 0-15,-4-4 0 16,-6 4 0-16,-1 3-7 16,-7-3 0-16,-3 2-5 15,-4-2 0-15</inkml:trace>
  <inkml:trace contextRef="#ctx0" brushRef="#br0" timeOffset="188929.25">15617 11144 34 0,'18'16'17'0,"14"-10"-9"0,-18-9 27 0,0-3-31 16,11 0 0-16,7-4 1 16,6-2 1-16,-2 5-8 15,-1 1 0-15,-3 0 4 16,3 3 1-16,-3-1-3 16,-4-2 1-16,-7-3-4 15,-3 6 0-15,-4 0-2 16,-4 3 0-16,-10 0-5 15,-7 3 1-15,-3 3-5 16,-4 3 1-16</inkml:trace>
  <inkml:trace contextRef="#ctx0" brushRef="#br0" timeOffset="189140.56">15674 11288 36 0,'3'0'18'0,"8"-3"-14"0,-4 3 31 16,4-3-32-16,6 3 1 15,12-3 0-15,6 6 0 16,0-3-7-16,0-3 0 16,1-3-5-16,-1-4 0 15,-10-5-5-15,-4 2 0 16</inkml:trace>
  <inkml:trace contextRef="#ctx0" brushRef="#br0" timeOffset="191328.09">16348 10511 39 0,'17'19'19'0,"15"15"-14"0,-18-24 19 16,7 5-24 0,-3 7 1-16,3 3 1 0,4 0 1 15,0-3-2-15,6 7 0 16,5 8 2-16,2 1 0 16,5 9-1-16,-4 0 1 0,6 6-2 15,5 7 1-15,3 9-2 16,0-13 0-1,3 7-1-15,1-7 1 0,-5-2-1 16,1 2 1-16,0 4 0 16,-7-16 0-16,0 3-1 15,0 6 1-15,0 13-1 16,0-4 0-16,3 4-1 16,-10 3 1-16,0 10-2 15,-4-17 1-15,0-2 0 16,0 0 0-16,1-1 0 15,-1-2 0-15,4-7-1 16,-4 0 1-16,-3 3-3 16,-7 1 0-16,-1 2-6 15,1 4 1-15</inkml:trace>
  <inkml:trace contextRef="#ctx0" brushRef="#br0" timeOffset="192111.58">17547 12631 36 0,'18'15'18'16,"3"35"-19"-16,-14-40 31 0,4-1-29 0,3 1 0 15,3-7 1-15,8 6 0 16,3 4-2-16,1 6 0 15,2 6 1-15,-3 6 1 16,-3-6-1-16,0 0 0 16,10 25-1-1,-21-31 0-15,-3-3 1 16,-4 0 1-16,0-7 0 0,0 0 0 16,0-5 1-1,0-4-1-15,-3-4 1 16,10-5-1-16,0-4 0 0,0-5-3 15,-3-1 1-15,-1-3 0 16,-3 3 0-16,0 3 0 16,-3 4 0-16,-1 2 0 15,-6-2 0-15,-1-1 0 16,-3 1 1-16,0-7 0 16,0 10 0-16,0 2-1 15,4 1 1-15,-5-7 0 16,1 4 0-16,-3 3-1 15,-11 6 1-15,-8 3-1 16,-9-3 0-16,-15 3-2 16,-7 6 1-16,-11 1-3 15,11-1 1-15,0 1-2 0,-3-7 1 16,-1-9-11-16,11-7 1 16</inkml:trace>
  <inkml:trace contextRef="#ctx0" brushRef="#br0" timeOffset="193326.98">18436 12900 22 0,'18'0'11'0,"-1"3"1"15,-13-3 11-15,0 4-20 16,-1-1 1-16,1 3 3 16,-1 0 0-16,-3 7-9 15,0 2 1 1,0 48 7-1,4-10 1-15,-4 7-2 16,0 3 1-16,0 3-2 16,0-7 0-16,0 4-1 15,0-3 1 48,0-17-6-32,0-5 0-15,0-16-14-1,-4-22 1 1</inkml:trace>
  <inkml:trace contextRef="#ctx0" brushRef="#br0" timeOffset="196811.31">16401 9285 24 0,'3'3'12'0,"-6"-3"-1"0,3 0 13 16,0 0-21-16,0 0 0 0,0 0 1 16,10 0 1-16,-3 3-7 15,11 6 1-15,3 4 4 16,4 9 0-16,3-3-2 15,7 6 1-15,8 6-2 16,2 7 1-16,-2-1-1 16,-4 1 0-16,6-10 0 15,5 7 0-15,10 12-1 16,7 6 0-16,0 13-1 16,3-6 1-16,-3 5 0 15,-10-2 0-15,-4-13 0 16,-4-3 0-16,-3 10 1 15,-7-1 0-15,0 4 0 16,3 6 1-16,-3-7-1 16,3 10 0-16,1 3-1 15,2-3 1-15,1 0-1 0,-3 3 1 16,-1-9 0-16,-3 6 0 16,-4-9 0-16,0-23 0 15,1 1-4-15,6-4 1 16,-10 4-7-16,-4-7 1 62</inkml:trace>
  <inkml:trace contextRef="#ctx0" brushRef="#br0" timeOffset="197363.07">17798 11238 35 0,'3'25'17'0,"11"-9"-20"16,-7-16 27-16,0 3-24 16,4 7 0-16,3-1 3 15,0 16 0-15,0 0-2 16,0 10 1-16,4-1 1 16,10 13 1-16,1-15-1 0,2-1 1 15,1 3-3-15,-7 1 1 16,-1-1-2-16,-2-5 0 15,-8-4-1-15,0-6 0 16,0-4 2-16,-4-2 0 16,5-7 0-16,2-9 1 15,1-10 0-15,7-12 1 16,-1-3-1-16,1-13 0 16,-4-9-1-16,-7-3 0 0,-3 3-1 15,-8-1 0-15,-6-2-1 16,-4 3 1-16,-4 3-1 15,-6 9 1-15,-5 10-1 16,-2 6 1-16,-12 13-3 16,-6 9 1-16,-4 9-3 15,7 7 1-15,-3 0-5 16,0-1 1-16,3-2-6 16,0-4 1-16</inkml:trace>
  <inkml:trace contextRef="#ctx0" brushRef="#br0" timeOffset="198506.83">18500 11665 31 0,'-4'9'15'0,"8"4"-11"0,-4-10 24 15,0 6-26-15,0 4 1 16,0 6 1-16,0-1 0 16,0 1-5-16,0 6 0 15,-4 10 3-15,1-1 1 0,-1 1-2 16,4 6 1-16,0-10-1 15,0-3 0-15,0 0 0 16,4-3 0-16,3-3 1 16,7-3 0-16,3-6-1 15,8-10 0-15,3-6-2 16,4-7 0-16,-4-5-8 16,4-7 1-16,-4-10-6 15,1-5 1-15</inkml:trace>
  <inkml:trace contextRef="#ctx0" brushRef="#br0" timeOffset="198730.58">18912 11627 57 0,'-3'-9'28'0,"-25"62"-29"0,17-31 54 16,-3 6-51-16,-4 22 0 15,1 13 1-15,-1 22 0 16,4-10-5-16,-4 13 1 16,4-3-2-16,-3-7 1 15,-5-12-12-15,5-19 0 16,-1-13-5-16,4-12 1 16</inkml:trace>
  <inkml:trace contextRef="#ctx0" brushRef="#br0" timeOffset="200503.14">9631 11897 43 0,'21'-13'21'0,"7"20"-8"0,-17-11 22 15,10-2-32-15,11 3 0 0,7-6 0 16,3 2 1 0,7 1-6-16,4 6 1 0,-3 0 3 15,-5 6 0-15,-6 10-2 16,-7 0 0-16,-7 9-1 16,-8 3 1-16,-10 7-1 15,-3 8 1-15,-8-8-1 16,-10 3 0-16,-7 9 1 15,-4 3 0-15,-3 3-1 16,3 0 1-16,1 4-1 16,3-1 0-16,3-2 0 15,4 5 0-15,0-9-3 16,7-12 0-16,3-4-4 16,1-5 1-16,3-4-7 15,7-10 0-15</inkml:trace>
  <inkml:trace contextRef="#ctx0" brushRef="#br0" timeOffset="200700.37">10047 13101 57 0,'4'63'28'0,"-1"-35"-37"0,-3-22 53 15,0 7-45-15,0-4 0 16,-3 1-18-16,-8-10 0 16,0-10 14-16,4-6 0 0</inkml:trace>
  <inkml:trace contextRef="#ctx0" brushRef="#br0" timeOffset="201704.24">1062 17384 38 0,'0'32'19'0,"28"24"-13"0,-21-43 19 0,4 9-20 16,-8 3 0-16,4 0 4 15,-7 0 1-15,0-9-12 16,0-4 0-16,0-9 9 15,0-12 0-15,0-13-4 16,0-16 1-16,0-18-2 16,4-16 1-16,3-19-2 15,-7-13 0-15,0 1-3 16,0-1 1-16,10-12 0 16,1 13 1-16,0 12-2 15,6 0 1-15,1 25 0 16,-4 10 1-16,7 12-1 15,4 9 1-15,-4 13-3 16,-7 0 1-16,4 22-4 0,-11 19 0 16,-4 10-11-1,-3 14 1-15</inkml:trace>
  <inkml:trace contextRef="#ctx0" brushRef="#br0" timeOffset="201944.19">967 17325 33 0,'3'19'16'0,"4"3"1"0,-3-16 17 0,6 0-28 15,15 0 1-15,-4-2 0 16,18-4 0-16,3-7-12 15,1-5 0-15,3-7-2 16,-4 0 0-16,-10 0-9 16,-4-3 0-16</inkml:trace>
  <inkml:trace contextRef="#ctx0" brushRef="#br0" timeOffset="202769.6">1944 16437 49 0,'0'0'24'0,"0"7"-21"0,0-1 41 0,0 7-42 16,-7 9 1-16,3 12 1 15,-13 7 1-15,-15 15-6 16,-3-2 1-16,3 18 2 16,-11 12 1-16,5 14-4 15,-1 14 1-15,-3 4-2 16,17 10 0-16,14-4-2 16,18-9 1-16,-3-16-3 15,3-21 0-15,11-20-10 16,13-28 0-16</inkml:trace>
  <inkml:trace contextRef="#ctx0" brushRef="#br0" timeOffset="203836.03">2293 16867 41 0,'0'6'20'0,"0"4"-7"16,0-7 25-16,-7 0-34 15,3 3 1-15,-6 4 0 16,-8-4 1-16,8 0-9 0,-11 4 1 15,-8-1 4-15,8 4 1 16,-7 5-5-16,7 14 1 16,0 5-4-16,-4 14 1 15,11 8-1-15,-4 1 0 47,15-1 0-47,3-2 1 0,10-10 1 31,11-13 1-31,11-15 4 0,14-16 0 16,3-9 1-16,-13 0 1 0,9-35-1 0,-6-9 0 0,-14-13 0 0,-14 3 0 0,-11-2-5 16,-4 5 0-16,-3 7-13 15,3 0 0-15</inkml:trace>
  <inkml:trace contextRef="#ctx0" brushRef="#br0" timeOffset="204200.92">2582 17087 54 0,'0'3'27'0,"29"3"-26"0,-19-6 41 0,15 0-41 0,10 0 1 0,4-6-1 0,10-1 1 0,4 1-7 0,-10 0 0 0,2 0-8 0,-16-7 0 16,-8-6-3-16,0 0 0 15</inkml:trace>
  <inkml:trace contextRef="#ctx0" brushRef="#br0" timeOffset="204739.87">3277 16833 56 0,'14'9'28'0,"4"-9"-31"0,-7 0 56 16,6 0-49-16,15 0 1 15,17-6 1-15,-10 3 1 16,-3-4-10-16,-8 1 1 0,-7 6 5 16,-3 0 0-16,-1 6-3 15,-6 1 1-15,-11 5-2 16,-11 7 0-16,-10 6-2 16,3 6 0-16,-10 7 0 15,0 12 1 1,3-3-1-16,-3 0 1 0,10-3 0 15,8-3 1 32,6-3 1-31,15-7 1-16,3-9-1 0,14-10 0 0,4-12-1 0,3-12 0 16,4-4-5-16,-7-9 1 0,10-9-13 0,4-10 1 0</inkml:trace>
  <inkml:trace contextRef="#ctx0" brushRef="#br0" timeOffset="205052.43">3806 16243 47 0,'11'25'23'0,"17"0"-13"0,-17-12 31 0,3 9-36 15,21 12 1-15,4 20 4 16,14 11 0-16,-14 20-13 16,-7 0 0-16,-4 12 7 15,-11 6 1-15,-6 7-7 31,-11-3 1-31,-28-4-16 0,-4-9 1 0,-17-9-4 16,-1-19 1-16</inkml:trace>
  <inkml:trace contextRef="#ctx0" brushRef="#br0" timeOffset="205837.15">12975 6077 41 0,'4'28'20'0,"38"-44"-6"0,-17 10 20 0,17-13-32 16,36 0 1-16,17 1 0 15,35-1 0-15,26 0-6 16,-19 10 1-16,-10 5-3 16,-24 1 1-1,-22 6-11-15,-25 4 1 0</inkml:trace>
  <inkml:trace contextRef="#ctx0" brushRef="#br0" timeOffset="206162.01">12947 6550 48 0,'11'35'24'0,"24"-23"-18"0,-18-12 37 15,22-6-37-15,18 3 0 16,20-6 2-16,12-7 0 15,16-9-11-15,8 0 0 16,-7 0 5-16,-7-1 0 0,-14 1-6 16,-18 3 1-1,-15 1-8-15,-9 5 0 0,-11 0-8 16,-18 4 0-16</inkml:trace>
  <inkml:trace contextRef="#ctx0" brushRef="#br0" timeOffset="206316.23">13046 6682 52 0,'7'28'26'0,"74"7"-18"0,-53-29 43 0,29 0-45 0,17-9 0 0,28-6 0 16,29-7 0-16,-4-3-10 15,-8-3 0-15,-9-3-2 16,-15 3 0-16,-17 3-14 16,-11 7 0-16</inkml:trace>
  <inkml:trace contextRef="#ctx0" brushRef="#br0" timeOffset="207231.81">18284 8184 31 0,'-7'31'15'0,"18"-21"-3"0,-4-10 16 0,4 0-26 0,3-6 0 0,7-7 0 0,7-3 1 0,7-2-4 0,22-1 1 0,6 0 2 0,8 0 0 0,7 0-2 0,-8 4 0 0,-10 8-4 0,-14 1 1 0,-11 6-8 0,-17 6 1 0,-11 1-3 0,-11 5 1 0</inkml:trace>
  <inkml:trace contextRef="#ctx0" brushRef="#br0" timeOffset="207444.48">18390 8313 34 0,'-31'9'17'0,"27"-12"-12"0,11 3 33 0,4 0-33 0,10 0 1 0,4 0 2 0,17 0 1 0,14 0-12 16,22 0 1-1,14-13 5-15,-8-5 1 0,-6-4-14 16,-11 3 0-16,-18-3-6 16,-17 12 0-16</inkml:trace>
  <inkml:trace contextRef="#ctx0" brushRef="#br0" timeOffset="208658">4558 16720 34 0,'-4'6'17'0,"8"-6"-2"16,3 0 17-16,4 0-28 15,6 0 1-15,4 0 2 0,8 0 1 16,2 0-10-16,8-3 0 31,14-7 0-31,-7 1 1 16,-7 0-14-16,-8-4 1 15</inkml:trace>
  <inkml:trace contextRef="#ctx0" brushRef="#br0" timeOffset="208839.75">4643 16955 43 0,'10'12'21'0,"18"-24"-17"0,-17 6 26 0,10-1-29 16,11-8 1-16,7 2-9 0,-1 1 1 0,12-7-4 16,-8-3 1-16</inkml:trace>
  <inkml:trace contextRef="#ctx0" brushRef="#br0" timeOffset="209341.3">5877 16296 42 0,'-14'22'21'0,"-7"25"-22"0,17-34 30 0,-6 6-26 16,-8 6 1-16,-10 3 1 15,-7 13 1-15,-4 0-8 16,-10 6 0-16,-1 9 4 16,1 7 1-16,6 9-3 15,15 9 0-15,0 7-2 16,17-3 1 0,11-10-4-16,7-12 1 15,15-16-7-15,9-19 0 78,8-18-2-46,0-14 0-32</inkml:trace>
  <inkml:trace contextRef="#ctx0" brushRef="#br0" timeOffset="209614.37">5743 17043 52 0,'-3'9'26'0,"20"7"-31"0,-6-10 53 16,3-3-47-16,7 0 0 0,7-6 0 0,8 0 0 0,6-3-6 0,-3-4 0 0,0-5-10 0,-4-10 0 0</inkml:trace>
  <inkml:trace contextRef="#ctx0" brushRef="#br0" timeOffset="209968.21">6354 16641 41 0,'0'10'20'0,"3"-4"-4"0,1-6 25 0,-4 3-36 0,3 0 0 0,11 4 5 0,14 2 0 0,1 0-12 16,6-2 0-16,0-1 7 16,-10 0 0-16,0 4-4 0,-4 2 1 15,-14 7-5-15,-4 3 0 16,-10 0-1-16,-7 6 0 15,-10 3-1-15,-1 4 1 16,-7-1-1 109,11 1 1-125,3 3 2 16,1-4 0-16,6-6 0 0,11-3 0 15,7-6-2-15,14-6 0 0,0-7-4 0,11-12 1 0,3-7-8 16,8-15 0 0</inkml:trace>
  <inkml:trace contextRef="#ctx0" brushRef="#br0" timeOffset="210248.63">6858 16375 41 0,'-14'62'20'0,"32"11"-19"15,-8-45 34-15,1 6-32 16,3 10 0-16,11 10 1 16,-4 5 0-16,-11 1-5 0,-6 12 0 15,-4 6 3-15,-4 1 1 16,-6-4-4 31,-4-6 1-47,-4-16-12 78,0-9 1-78,4-9-4 0,4-20 1 15</inkml:trace>
  <inkml:trace contextRef="#ctx0" brushRef="#br0" timeOffset="210659.25">7123 15989 49 0,'-25'28'24'0,"43"-12"-23"0,-11-13 46 0,3 3-42 0,-10 1 1 0,7-1 3 0,7 0 0 0,8 0-11 0,9-6 1 0,8 4 7 15,0-1 0-15,-4 0-3 16,-3 0 0-16,-7 0-2 16,-1-3 1-16,-10 6-3 15,-7 1 0-15,-7 2-2 0,0 4 1 16,-3 2-1-16,3 4 1 15,0 3 0-15,3 0 0 16,5-3 1 109,2 0 0-125,1-7 0 0,3-9 0 0,10-9-2 0,8-6 1 0,-4-7-8 16,4-3 0-16,-14 0-9 0,3 0 1 0</inkml:trace>
  <inkml:trace contextRef="#ctx0" brushRef="#br0" timeOffset="211097.8">7811 16826 46 0,'-4'13'23'0,"32"-13"-17"0,-14-3 34 16,7-4-37-16,18-2 1 15,-3-7 0-15,6 1 1 0,0-4-8 16,-10 0 1 0,0 3-2-16,-4 4 1 0,-7 2-13 15,-14 4 0-15</inkml:trace>
  <inkml:trace contextRef="#ctx0" brushRef="#br0" timeOffset="211269.61">7863 17046 45 0,'32'12'22'0,"35"-12"-25"16,-49-6 30-16,10-6-30 16,11-4 1-16,7-3-21 15,0-9 1-15</inkml:trace>
  <inkml:trace contextRef="#ctx0" brushRef="#br0" timeOffset="211605.45">8869 16093 46 0,'-11'21'23'0,"-6"-2"-19"0,10-6 37 0,-4 6-38 16,-3 6 1-16,-7 0 0 16,-4 9 0-16,0 4-6 15,-3 3 0-15,7 6 4 16,0 9 1-16,7-9-3 15,7-3 0-15,10-3 0 16,11-13 0-16,11-9-2 16,10-13 0-16,8-6-5 15,6-15 1-15,-7-14-10 16,4-11 0-16</inkml:trace>
  <inkml:trace contextRef="#ctx0" brushRef="#br0" timeOffset="211818.64">9105 16102 17 0,'-7'-3'8'0,"-7"6"26"0,11 9-2 0,-8 17-24 0,-10 5 1 0,-11 16 2 0,0 10 1 16,-10 15-16-16,-4 16 1 16,0 3 7-16,4 22 1 15,10 22-10-15,11-3 0 16,-4-13-12-16,4-28 1 15</inkml:trace>
  <inkml:trace contextRef="#ctx0" brushRef="#br0" timeOffset="-211699.17">18725 10241 36 0,'0'6'18'0,"-3"-12"-10"15,3 3 18-15,-4 0-24 16,-3-3 0-16,-3-1 0 15,-8-2 0-15,-7 0-3 0,-3 2 0 16,0 1 2-16,3 3 0 16,1 3-1-16,-1-3 0 15,0-4-1-15,1 7 1 16,2 7-1-16,1 2 0 16,0 7-1-16,10-4 1 15,4 4-1-15,4 3 1 16,6 0 0-16,8 6 0 15,3-3 1-15,4 3 0 0,-4-3 1 16,3-7 0-16,1-2 0 16,0-7 1-16,-1-3-1 15,1-6 1-15,0 0-1 16,-4-3 0-16,0-4-1 16,0-2 0-16,-3 2-2 15,-4-2 1-15,0 6-1 16,0 2 1-16,-4 4-1 15,4 4 1-15,-3 2 0 16,-4 3 1-16,0 1 2 16,0 9 0-16,-4 6 1 15,-3 3 0-15,-3 6 1 16,-4 10 0-16,-4 3-1 16,-3 7 0-16,3 2-1 15,8 7 0-15,-1-4-2 16,4-2 1-16,0-7-9 15,0-12 1-15,7-20-8 0,0-11 1 16</inkml:trace>
  <inkml:trace contextRef="#ctx0" brushRef="#br0" timeOffset="-211081.68">18182 8905 35 0,'4'0'17'0,"6"3"-7"0,-10-3 24 16,7 4-31-16,-3 2 1 16,-1 13 1-16,1 3 0 0,-4 0-7 15,-4 15 1-15,1 13 3 16,-4 4 1 0,0 8-4-16,0-5 1 0,0-7-4 15,0-6 1-15,3-6-6 16,1-10 0-16,3-9-5 15,7-10 0-15</inkml:trace>
  <inkml:trace contextRef="#ctx0" brushRef="#br0" timeOffset="-210676.41">18697 9046 36 0,'28'-3'18'0,"-13"-28"-12"16,-12 21 28-16,-3 1-30 0,-3 0 0 15,-4 2 1-15,-8 4 0 16,-9 10-7-16,-8 5 0 16,-3 1 5-16,6 9 0 15,-2 9-2-15,-1 7 0 16,0-1-2-16,4 7 1 15,3 6-1-15,4 0 0 16,14 4 0-16,7-1 0 16,4-6 0-16,10-9 0 15,-4-13 2-15,8-13 0 16,7-12 0-16,3-12 1 16,0-4 1-16,-7 7 0 0,-7-4 0 15,-7 4 0-15,-10 3-1 16,-15-4 0-16,4 10-3 15,-4 6 0-15,-6 10-5 16,-11 6 0-16,-4 3-11 16,-4-6 1-16</inkml:trace>
  <inkml:trace contextRef="#ctx0" brushRef="#br0" timeOffset="-203050.89">22687 9959 10 0,'4'-19'5'0,"3"10"-5"16,-4 2 5-16,-3 7-5 15,0 0 0-15,0-6 0 16,0 6 0-16,0-6 0 16,0 0 0-16,0-1 1 15,0 1 0-15,0 0 2 0,0 0 1 16,0-1 0-16,0 1 1 16,0 3 0-16,0 0 1 15,0 0 0-15,-3-1 0 16,-1 1-2-16,-3-3 1 15,0 0-1-15,-3-4 0 16,-5 1-2-16,-2 3 1 16,-8-1-2-16,0 4 1 15,-3 3-1-15,3-3 0 16,1 0-1-16,3 0 1 16,3 3-1-16,-3 3 0 0,-4-3 0 15,7 3 1 1,1 0-1-16,-1 7 1 0,1-1-1 15,-1 7 0-15,0-1 0 16,4 7 1-16,0 0-1 16,0-6 1-16,0 3-1 15,0 0 0-15,0-1 0 16,3 4 1-16,0 0-1 16,1 0 0-16,3 0 0 15,0 3 0-15,3-9 0 16,1 3 0-16,3 9 0 15,0-3 0-15,0 0 0 16,3-3 0-16,4 0 0 16,4-3 0-16,-1-3 0 15,5-1 1-15,-1 1-1 16,0 0 0-16,3-1 0 0,-2-2 0 16,2-4 0-1,1-2 0-15,3-4 0 16,0 0 0-16,4-3 0 0,7-3 0 15,6-4 0-15,-2-2 0 16,-1 0-1-16,-3-1 1 47,-1-2 0-31,1-10 1-16,-4 0 0 0,-3 0 0 0,-4 3-1 0,-3-3 1 0,-4-3-1 0,-3-3 1 15,-4-4-1-15,-7-2 0 0,-4 9-1 16,-6-3 0-16,-5-1-2 15,-6 7 1-15,-3 4-4 16,-8 8 0-16,-3 1-6 16,-4-7 0-16</inkml:trace>
  <inkml:trace contextRef="#ctx0" brushRef="#br0" timeOffset="-200467.79">13582 9761 27 0,'3'19'13'0,"5"-13"-4"0,-1-6 14 16,3-3-22-16,8 0 1 15,7-6 1-15,3-4 0 16,7 1-4-16,4-1 1 16,3 1 0-16,-3-1 1 15,0 4-5-15,-4 2 0 16,0 4-6-16,-14-3 0 15</inkml:trace>
  <inkml:trace contextRef="#ctx0" brushRef="#br0" timeOffset="-200161.66">13497 9990 35 0,'0'0'17'0,"7"13"-13"16,0-13 29-16,-7 0-32 15,7 0 0-15,8 0 1 16,6-3 1-16,10 0-3 16,5-4 0-16,6 1 2 15,7 3 1-15,8 0-2 16,-4 0 1-16,-7-1-3 0,-7-2 0 15,-4 0-2 1,-11 0 0-16,-6 6-4 0,-7 0 1 16,-8 0-7-16,-3 6 0 15</inkml:trace>
  <inkml:trace contextRef="#ctx0" brushRef="#br0" timeOffset="-199927.69">13571 10106 29 0,'-7'10'14'0,"11"-10"-2"0,-4 0 19 16,10-7-26-16,5 4 0 0,9 0 4 16,8 3 1-16,7 0-12 15,7 0 0-15,7-3 7 16,-1 0 0-16,-6 0-5 15,0 0 0-15,-14-1-14 16,-7-5 0-16,-15 0-2 16,-10 6 1-16</inkml:trace>
  <inkml:trace contextRef="#ctx0" brushRef="#br0" timeOffset="-198006.37">25552 13706 36 0,'-4'6'18'0,"-6"-9"-15"0,6-6 18 15,4 9-20-15,-7 0 0 16,-4 0 1-16,-3 6 0 16,-7 0-2-16,-4 4 0 15,-3 2 1-15,4 7 0 16,-5-3 0-16,5 3 0 15,2 0-1-15,5-1 1 16,3 4-1-16,7 3 1 16,3 4-1-16,4-1 1 15,28 3 2 1,4-9 0 0,3 0 0-16,-3-12 0 0,-4-4 0 15,1-6 0-15,-8-6 0 16,-7-13 1-16,-4-3-3 15,-3 3 1-15,-7-6-2 16,-3-3 1-16,-8 3-1 16,-6-1 0-16,-4 8-1 15,-8 5 1-15,1 4-2 16,0 9 1-16,0 3 0 16,-1 3 0-16,5 7 0 15,-1-4 0-15,7 7 0 16,4-1 1-16,7 4 0 15,7 3 1-15,7 0-1 16,4 0 1-16,3 0-1 16,4-6 1-16,3-4-1 15,4-5 0-15,-4-14 0 16,0-8 0-16,-4-7 0 0,-2 0 1 16,-1-3-1-16,-4-1 0 15,-3 1 0-15,-3 0 0 16,-4 6 0-16,-4 7 1 15,1-1-1-15,-4 4 0 16,0 3 0-16,-4 3 0 16,1-4 0-16,2 4 0 47,1 0-1-47,0 3 1 0,0-3 0 0,0 3 0 0,4 6 0 0,-4 0 0 15,3 1 0-15,1-1 1 0,-1-3-1 16,1 3 0-16,-1-2 0 15,4 2 1-15,0 6-1 16,7 1 1-16,0-4-1 16,0 7 0-16,0 0 0 15,0-1 1-15,0-2-9 16,-3-4 0-16,-4-9-7 16,7-12 1-16</inkml:trace>
  <inkml:trace contextRef="#ctx0" brushRef="#br0" timeOffset="-196656">25354 9736 30 0,'7'25'15'0,"0"-12"-3"0,-7-13 16 16,0 0-24-16,0-3 1 16,-7 0 1-16,0-4 1 15,-3 4-10-15,-12 0 1 0,-2 3 5 16,-5 6 1-16,1 1-3 15,0-1 0-15,3 6-1 16,8-2 0-16,-1 2-1 16,4 1 1-16,3 3-1 15,4-1 1-15,4 7 0 16,-1-3 0-16,11 3 0 16,7-6 0-16,8-4 0 15,2-2 1-15,-3-1 0 16,-3-6 1-16,0-3-1 15,-1 0 1-15,-3-15-1 16,-3-1 1-16,0-6-1 16,-4-3 1-16,-7 0-1 15,0 0 0 17,-7-4-1-32,-4 11 0 0,-3 2-1 0,-7 6 1 0,-4 4-1 15,0-3 1-15,4 9-1 0,4 0 0 16,-1 3 0-16,0 6 0 15,4 4 0-15,4 6 0 16,3 3 0-16,3 3 1 16,4 3 0-16,4-6 0 15,-1-3 0-15,4-4 1 16,11-2 1-16,6-4 0 16,8-9 0-16,-4-6 1 0,1-6-1 15,-8-1 1 1,-4 0 0-16,-2-2 0 0,-5-4-2 15,-3 0 1-15,-3-6-1 16,-4 0 0-16,-4 3-1 16,-3 0 0-16,-7 6-2 15,-7 4 1-15,0 6-1 16,-4 6 0 0,0 3-2-16,8 6 1 0,3 1 1 15,-1-1 0-15,5 3 0 16,3 7 0-16,3 0 1 15,1 12 0-15,3-5 1 16,7-4 0-16,7-4 1 16,4-8 0-16,-1-4 1 15,1-3 0-15,-4-6 0 16,-3 0 1-16,-1-10-2 16,-3 1 1-16,-3-4-2 0,-4 0 1 15,0 1-1-15,-4-1 0 16,1 7-1-16,-4-1 1 15,0 7-1-15,0 9 1 16,-1 4-2-16,-2 5 1 16,6-5-10-16,1-1 0 15,-1-9-6-15,8-12 1 16</inkml:trace>
  <inkml:trace contextRef="#ctx0" brushRef="#br0" timeOffset="-195724.11">23305 9928 29 0,'17'9'14'0,"11"16"-4"0,-17-22 15 15,3 3-22-15,0 1 1 63,4 2 4-63,17 1 1 15,18-1-10-15,21 0 1 0,21 1 6 0,18-4 1 0,18 0-3 0,13-6 1 0,-27-6-3 0,-11-3 0 0,-11-1-3 16,-14-2 1-16,-17-1-3 16,-15 1 0-16,-10 2-7 15,-11 4 0-15,-7-10-6 16,-10 4 1-1</inkml:trace>
  <inkml:trace contextRef="#ctx0" brushRef="#br0" timeOffset="-195254.16">24398 9758 28 0,'18'6'14'0,"10"13"-5"0,-14-12 17 16,4-1-24-16,3 0 0 0,7-3 1 15,14 0 1-15,4 4-5 16,4-4 0-16,-4 3 3 16,-8 7 0-16,-6 2-2 15,-7 7 1-15,-11 0-1 16,-14 6 0-16,-11 7-1 15,-10 6 1-15,-14-7-2 16,-7 10 1 0,-4 0-2-16,-4 0 0 0,4-6-3 15,4-7 1-15,7-6-6 16,7-6 0 0</inkml:trace>
  <inkml:trace contextRef="#ctx0" brushRef="#br0" timeOffset="-195034.01">24359 9833 50 0,'-3'69'25'0,"10"22"-29"0,-4-62 50 0,1 2-47 0,-1 16 1 15,4 3-3-15,1-3 1 0,2-6-11 16,-3-16 0-16</inkml:trace>
  <inkml:trace contextRef="#ctx0" brushRef="#br0" timeOffset="-189074.44">25396 13741 22 0,'4'12'11'0,"14"-9"-4"0,-15 4 12 16,4-1-15-16,0-6 1 15,0-6 2-15,0-7 0 0,4 4-9 16,-4-1 1-16,-3 4 5 16,-1 3 1-16,-3 3-3 15,4 3 0-15,-4 0-2 16,0 0 1-16,-4-3-1 16,-3-6 1-16,0-3-2 15,-7-1 1-15,0 1-1 16,0-1 1-16,0 4 0 15,-1 6 0-15,1 6-1 16,0 4 1-16,0 15-1 16,0 6 0-16,3-3 0 15,4 1 0-15,4-1 1 16,3 0 0-16,7-3 0 16,3 0 0-16,8-6 0 15,10-3 1-15,4-7 1 16,3-6 1-16,4-3 0 15,-7-3 1-15,-7-3-1 0,-4-3 0 16,-4-4 0-16,-6-3 0 16,-7-9-2-16,-8 0 0 15,-3-3-1-15,-7 3 0 16,-7 6 0-16,-4 6 0 16,-3 7-1-16,0 6 1 15,-4 10 0-15,4 5 0 16,3 1-1-16,0 0 0 15,4-1 0-15,3 1 0 0,8 3 0 16,-1-4 1 0,8 1-1-16,3 0 1 0,7-4 0 15,10-5 0-15,12-7 0 16,6-3 0-16,4-7 0 16,-1-2 0-16,-9-1 1 15,-8-6 0-15,-7-6 0 16,-3 3 0-16,-11-6 0 15,-4 3 0-15,-7-3 0 16,-3 6 0-16,0 0-1 16,-3 3 1-16,-5 6-1 15,8 7 0-15,0 3 0 16,4 3 0-16,-1 0 0 16,4 3 0-16,0 0-1 15,3 7 1-15,1 2-3 16,3 1 1-16,0-4-8 15,3 4 1-15,1-10-5 0,6 0 0 47</inkml:trace>
  <inkml:trace contextRef="#ctx0" brushRef="#br0" timeOffset="-188230.73">28046 13722 25 0,'-4'9'12'0,"-10"-24"0"16,11 8 14-16,-1-2-24 0,1 3 0 15,-1-1 2 1,4 14 1-16,0 8-5 16,0 10 1-16,0 7 4 0,0 12 0 15,0 6-1-15,0-6 0 16,0 3-1-16,0-3 0 16,-3-4-7-16,-1-8 0 15,4-17-10 1,4-8 0-16</inkml:trace>
  <inkml:trace contextRef="#ctx0" brushRef="#br0" timeOffset="-186837.53">27919 14493 36 0,'0'19'18'0,"7"-3"-10"15,0-13 22-15,0 0-26 16,0 0 1-16,7 0 1 15,-3-3 1-15,3 3-9 16,0 1 1-16,4-1 5 16,6 0 1-16,5 3-3 15,-1 4 0-15,-7-1-2 0,-3 0 1 16,-8 4-2-16,-10-7 0 16,-7 7-1-16,-3-1 0 15,-5 7 0-15,-6 0 0 16,-3 3-1-16,-5-3 1 172,1 12 1-172,7 0 0 0,7 1 1 78,10 2 0-63,11-2 1-15,7-4 0 0,8-13 0 0,6 1 0 16,4-6-4-16,-1-4 0 0,1 0-11 0,-11-9 0 0</inkml:trace>
  <inkml:trace contextRef="#ctx0" brushRef="#br0" timeOffset="-185364.75">28141 13722 36 0,'14'12'18'0,"4"7"-12"0,-18-19 20 0,3 3-25 16,4-6 1-16,-7 3 0 15,0-6 0-15,-3 0-3 16,-4-1 1-16,-7-2 1 0,-4 0 1 16,-10-1-2-16,0-2 1 15,-4 5-1-15,0 7 1 16,4 4 0-16,3 5 0 15,-3 10 0-15,10 3 0 16,4 6 0-16,4-6 1 16,3 6-1-16,3 0 0 15,15 1-1-15,3-1 1 16,10 3-1-16,5-6 1 16,-5-3-1-16,1 0 1 15,0-9 0-15,-1-7 1 16,1-6 0-16,0-9 0 0,-4-10 0 15,-3-3 0-15,-4-3-1 16,-7 0 1-16,-11-4-1 16,-6 1 0-16,-11 3-1 47,-4 9 0-47,-7 4-1 0,-3 6 0 0,0 2-1 0,3-2 1 0,4 6-1 15,3 3 0-15,7 7 0 16,4 5 1-16,4-2 0 15,3 3 0-15,3 6 0 16,8 3 1-16,10 0 0 16,10-3 0-16,5-7 0 15,2-5 1 1,-2-7 0-16,2-6 0 0,-3-7 1 0,1-2 0 16,-8-4 0-1,0 4 0-15,-7-14-1 31,-3-2 1-15,-11-3-1-16,-4 3 0 47,-6-4-1-47,-4 7 0 16,-11 6-2-16,0 10 1 0,-3 3-1 0,3 9 1 0,-3 3-1 0,3 7 1 0,-3 2 0 0,7 7 0 15,7 0 0-15,0-3 1 0,7 3-1 0,3-3 1 16,11 3 0-16,7 0 1 15,11-3-1-15,3-7 1 16,-7-2-1-16,1-7 1 0,-1-6 0 16,0-10 0-16,-4 0 0 15,-2-5 0-15,-5-7 0 16,1-4 1-16,-8 1-1 47,-3-3 0-16,-3 6-1 16,-1 3 1-31,-6 9-2-16,-8 4 1 0,0 6-1 15,-6 3 0-15,3 0-1 0,3 9 1 0,0 0-1 0,1 4 1 0,6 0 0 0,4 5 0 0,3 1 0 16,11-3 0-16,4-1 0 0,10-2 1 0,-3-4-1 0,0-2 1 0,-4-1-1 0,0-3 1 0,-4-6-1 0,1-3 1 15,-4-7-1-15,-4 4 1 16,1-4 0-16,-4-2 0 31,0-1 0 1,0-3 0 14,0 0 0-14,0 4 1 15,-4 2-1-47,1 4 1 15,-4-1-1-15,0-2 0 16,-4 5 0-16,-3 7 0 0,0 0-3 15,3 4 1-15,-3 5-12 0,0 7 1 0</inkml:trace>
  <inkml:trace contextRef="#ctx0" brushRef="#br0" timeOffset="-180591.53">25188 11847 14 0,'-3'0'7'0,"-11"-7"3"16,14 7 8-16,0 0-16 16,0 0 0-16,7 0 4 15,3 0 0-15,4 0-6 16,4 0 1-16,0 4 4 15,6-4 1-15,8-4-1 16,7 4 1-16,7 0-2 0,3 0 0 16,1-3-2-16,-15 0 1 15,-7 3-2-15,-3 0 1 16,-8 0-1-16,-2 0 0 16,-5 0-2-16,-3 0 1 15,-10 0 0-15,-8 3 0 16,-14 0-1-1,-10-3 1-15,-4 0 0 0,-3 0 0 16,-4 4 0-16,0 2 0 16,4 3-1-16,3 1 0 15,7-4 0-15,8 3 0 16,3 1 0-16,10-1 0 16,7 4 0-16,11-7 1 0,15-3 0 15,2-3 1-15,8-3 0 16,10-3 1-16,4-7-1 15,-3 7 0-15,-5-4 0 16,-6 1 1-16,-11 6-1 16,-7-3 1-16,-3-1-2 15,-7 4 0-15,-4 3-1 16,-8-6 1-16,-2 3-1 16,-4 0 1-16,-4 6 0 15,-3-3 0-15,-7-3-1 16,3 0 1-16,0-1-1 15,1 4 1-15,-1 4 0 16,4-4 0-16,3 3-1 16,4 0 0-16,7-3 1 15,7 0 0-15,0 0 0 16,11 0 1-16,6-3-1 16,8 3 1-16,7 0-1 15,3-3 1-15,-3-4-7 0,-1 1 1 16,-16-3-8-16,-12-1 0 15</inkml:trace>
  <inkml:trace contextRef="#ctx0" brushRef="#br0" timeOffset="-179435.61">29111 13637 45 0,'-7'6'22'0,"0"1"-13"15,7-7 23-15,0 0-31 16,4 6 1-16,-1 0 0 16,1 4 1-16,3 2-4 0,-4 20 0 15,1 2 2-15,-1 16 1 16,1 10-3-16,-1-10 0 15,1-3-9-15,-4-6 1 16,-4-10-6-16,4-9 1 16</inkml:trace>
  <inkml:trace contextRef="#ctx0" brushRef="#br0" timeOffset="-177122.99">29002 14274 41 0,'14'3'20'0,"11"0"-11"0,-11 0 21 0,7 3-26 15,7 13 0-15,11 0 3 16,7 0 0-16,0 0-9 16,-7-7 1-16,-8 1 4 15,-6-7 1-15,-7 0-4 16,-8 1 1-16,-6-1-2 15,-8 3 0-15,-6 4-2 16,-5-1 0-16,-2 4-1 16,-1-3 0-16,1-1 0 15,2 1 0-15,5 2 1 16,3 1 0-16,3 0 1 16,4-1 1-16,0-2 2 15,7-1 0-15,0 10 1 16,0-3 1-16,4 3 0 15,7-3 1-15,3 3 0 16,4-3 0-16,-1 0 0 16,1 3 0-16,-7-4-2 0,-4 1 1 15,-7 3-2-15,-11 0 0 16,-17 9-5-16,-21-5 0 16,-15-1-13-16,-20-13 1 15</inkml:trace>
  <inkml:trace contextRef="#ctx0" brushRef="#br0" timeOffset="-175623.35">29439 11652 30 0,'7'-9'15'0,"0"-4"-3"0,-3 7 16 15,-4-7-23-15,-4 7 0 16,-3-6 1-16,-3-1 1 16,-4-6-9-16,-7 4 0 15,-4-1 5-15,4 3 1 16,-4 1-3-16,7 2 1 15,1 4-2-15,3 0 1 16,-1 6 0-16,1 6 0 16,4 4-1-16,3 5 1 15,0 4 0-15,7 6 0 16,3-6-1-16,8 0 1 0,6-4-1 47,12 4 1-47,2-3-1 78,1-3 1-31,-4-4 0-32,-3-3 0 1,-4-6-1-16,-3-3 1 16,-4-6 0-16,0-4 0 0,-10-12 0 0,-4-9 0 0,-7 5-1 15,-8 1 0-15,-2 9-1 0,-4 4 1 0,-4 5-1 0,0 7 1 0,-3 6-1 0,7 3 1 0,0 4-1 0,7 9 1 0,3-1-1 0,4 4 1 16,3-3 0-16,11 3 0 0,4 6 0 0,7-6 1 16,3-6-1-16,0-3 0 0,0-7 1 0,-3-6 0 15,-4-6 0-15,0-4 0 0,-3-2 0 0,-4-7 0 16,-7 0-1-16,0-6 0 0,-4 6 0 0,-3 0 0 15,-3 4-1-15,-5 5 0 16,1 1 0-16,-3 3 0 31,-1-1 0-15,0 1 1 15,4 0-2-15,0 6 1-16,0 0 0 15,3 6 1-15,1 3-1 0,3 13 0 47,3 0 0-47,4-6 0 63,0 3 0-16,4 3 1-32,3-3-1-15,0-4 1 0,4-5 0 0,6-7 0 0,4-3 1 0,0-6 0 16,1 6 0-16,-5-4 1 0,-3-8-1 0,-3-1 0 0,-4-9-1 0,-3 4 1 0,-4-4-1 0,-4 0 0 0,-3 0-1 16,-4 3 1-16,-3 3 0 0,0 4 0 0,-3 5-1 0,-1 1 1 0,-3 9 0 0,3 4 0 15,4 5 0-15,3 4 0 0,1 9-1 0,6 0 0 0,4-6-8 0,7-4 0 0,0-2-6 0,0-10 0 0</inkml:trace>
  <inkml:trace contextRef="#ctx0" brushRef="#br0" timeOffset="-162756.81">23968 6447 31 0,'3'-10'15'0,"8"14"-7"15,-11-4 16-15,3 6-22 0,1 3 0 16,-1 4 2-16,1-4 1 16,-1 4-5-16,1 6 0 15,3-4 3-15,-3 4 1 16,-1 3-1-16,4-6 1 15,0-4-2-15,0 7 0 16,0 6 0-16,4 3 1 16,-4 1-2-16,0-4 1 15,-3 6-2-15,3-3 1 16,-4 4-1-16,1-1 1 0,3 7-1 16,0-1 0-16,3 7 0 15,4 9 0-15,1-2 0 16,-1 5 1-16,0 0-1 15,0 4 0-15,0 0 0 16,0-1 0-16,0 7 0 16,4 3 0-16,0-3 0 15,3 6 0-15,0-3 0 16,4 9 0-16,-1 1 0 16,-6-20 0-16,10 29 0 15,-3-13 0-15,-4-2 0 16,0-20 0-16,-3 16 0 15,-1 0 0-15,-6-6 0 16,0-1 0-16,6 4 0 16,1 6 0-1,10 19 0-15,-7-25 0 16,7-3 0-16,-3-4 1 16,-4-2-1-16,1-7 0 15,-1-3 0-15,-4-6 0 16,1 0 0-16,0 2 0 15,-1-2 0-15,-3 3 0 16,0-6 0-16,4-10 0 16,0 0 0-16,-1-3 0 15,1 0 0-15,3 4 1 16,4-1-1-16,3 3 0 0,-3-3 0 16,-1 7 1-16,-6-1-1 15,3 4 0-15,0 0 0 16,4 2 0-16,7 1 0 15,-4 6 0-15,0-3-1 16,1 6 1-16,-1 0 0 16,0 1 0-16,4-8-1 15,0 8 1-15,-1-1 0 16,1 6 0-16,3 1 0 16,4 5 1-16,-7-5-1 15,0-1 0-15,-8 7 0 16,-3-10 0-16,4 4-1 15,3-4 1-15,-3 4 0 16,3-4 0-16,4 0-1 16,-4 4 1-16,0-7-1 0,1 3 1 15,-1-3-1-15,0 7 1 16,-3-7-1-16,0-9 0 16,3 3 1-16,4-1 1 15,-4 1-2-15,3 3 1 31,8 29 0-31,0-7 0 16,0 0 0-16,0-7 0 16,0 1 0-16,-4-3 0 15,4-1 0-15,-4-2 0 16,0 2 0-16,0 7 0 16,1-6 0-16,3-1 0 15,-4 4 0-15,0-13 0 0,0 13 0 16,-3-7 0-16,-4 1 0 15,4 2 1-15,0 4-1 16,3-3 0-16,4-4 0 16,-4 1 1-16,-3-4-1 15,0-6 1-15,-1 0-1 63,5-3 0-63,3 3 0 0,-4-3 0 0,4-3 0 15,-4-4 0-15,0 4 0 0,0 3 0 0,-6 0 0 16,-5-10 0-16,1 4 0 0,-4-1 0 0,4-2 0 16,-4-1 0-16,0-2 0 15,0-4 0-15,-3 0 0 16,3-9 0-16,-3 3 0 0,-1 3 0 16,1-3 0-16,3 3 0 15,-3-6 0-15,-4 0 1 16,0-4-1-16,0 1 0 15,0-3 0-15,0 2 1 16,4-2-1-16,0 3 0 16,3-4 0-16,0 1 0 15,0-1 0-15,0-2 0 16,1-7-1-16,-1 0 1 16,0-9-1-16,0-1 1 15,-3-8-1-15,-1 2 1 0,1-6-1 16,3 0 1-16,4-2-2 15,0 2 1-15,-1 0-2 16,1 6 1-16,3-2-1 16,-7-1 1-16,1-3 0 15,-5-3 0-15,1-3 1 16,-1 0 0-16,1 0 1 16,3 0 1-16,-3 6 0 15,3-6 0-15,-3 0 0 16,-1-3 0-16,1-7 1 15,0 4 0-15,-1-4-1 16,4 1 0-16,1-1 0 16,-1-5 1-16,-4 8-1 15,5 1 0-15,-5-4-1 16,-3 1 1-16,0-4 0 16,4 1 0-16,3 5-1 15,4-9 1-15,-4-2 0 0,4 5 0 16,3 0-1-16,0 7 0 15,0-4 0-15,1 1 0 16,2-4 1-16,1 4 0 16,3 3 0-16,-3-1 0 15,0-2 0-15,0-4 1 16,-1 4-1-16,-2-1 0 16,-5 4-1-16,-6 2 1 15,7-2-1-15,3-7 1 0,4 7-1 16,-4-3 0-16,7-4 0 15,-3-3 0 1,0-3-1-16,-1 7 1 16,1-7 0-16,0-6 0 0,3 3 0 15,0 6 0-15,4 0 0 16,-3-6 1-16,-5 0-1 16,-2-9 0-16,2 2 0 15,8-5 0-15,-4-4-1 16,4-3 1-16,0 0 0 15,0 0 0-15,0 1 0 16,3-4 0-16,0-4 0 16,4 11 0-16,0-7 0 15,0-7 1-15,-7 1-1 16,6-9 1-16,-2-4-1 0,6 6 1 16,1-12-1-1,-1 6 1-15,0-12-1 0,1-7 0 16,6 1 1-16,1 9 0 15,-4-7-1-15,-4 1 0 16,-3-7 0-16,7-6 1 16,0-7-1-16,0-11 0 15,-4-1 0-15,4 0 1 16,0-6 0 15,-4 0 0-31,1 0 0 0,2 6 0 0,-9-3 0 16,3 0 0-16,3-10-2 0,4 10 1 15,-4 1 0-15,1-11 0 0,-1 1-1 16,-3 6 1 0,-7-4-1-1,-7 4 1-15,-8-3-3 0,1 15 1 16,-11-5-8-16,-7 11 1 0,-3-2-9 16,-4 9 1-16</inkml:trace>
  <inkml:trace contextRef="#ctx1" brushRef="#br0" timeOffset="-170413.32">27259 5356 0,'0'0'16</inkml:trace>
  <inkml:trace contextRef="#ctx0" brushRef="#br0" timeOffset="-161809.41">31799 7946 37 0,'7'3'18'16,"-3"-19"-8"-16,0 10 19 0,-4 6-24 15,0 0 1-15,0 0 2 16,0 0 1-16,-8 3-12 16,1 3 1-16,-3 13 6 15,-8 9 0-15,4 7-3 16,-4 18 1-16,-3 0-2 16,-3 10 0-16,-5 3 0 15,-6 3 0 1,0 6 0-16,3-9 0 0,4-9-4 15,3-10 0-15,7-13-6 0,8-18 0 16,10-13-6 0,3-16 1-16</inkml:trace>
  <inkml:trace contextRef="#ctx0" brushRef="#br0" timeOffset="-161588.52">31475 8068 43 0,'21'47'21'0,"14"6"-22"0,-24-37 35 0,-1 6-35 16,5 0 0-16,-5-3-9 15,1 0 1 1,3-10 2-16,-7 0 0 0</inkml:trace>
  <inkml:trace contextRef="#ctx0" brushRef="#br0" timeOffset="-161296.9">31951 8146 40 0,'0'19'20'0,"7"-12"-10"0,-7-7 32 16,0 0-39-16,7-4 0 15,11 1 2-15,-1-3 1 16,5 3-8-16,2 0 0 15,-2-4 3-15,-5 7 1 0,1 0-8 16,-8 4 1-16,-6 2-12 16,-8 3 1-16</inkml:trace>
  <inkml:trace contextRef="#ctx0" brushRef="#br0" timeOffset="-161064.15">31775 8397 43 0,'10'22'21'0,"22"-12"-9"0,-18-7 29 0,7-3-39 0,11 0 0 0,7-3 0 15,0 3 1-15,7-3-7 16,-8-1 1-16,-2 4-11 16,-5-3 1-16,-17 3-3 15,-6 3 1-15</inkml:trace>
  <inkml:trace contextRef="#ctx0" brushRef="#br0" timeOffset="-160563.52">32466 8676 35 0,'11'-12'17'0,"3"-67"-13"15,-7 61 30-15,0-23-32 0,0-9 0 16,-3-22 3 0,-4-16 1-16,-4 0-7 0,0-9 0 15,1 0 4 1,3 6 0-16,3 6-1 0,5 13 1 16,2 6-3-16,4 13 1 15,4 9 0-15,7 16 0 16,-1 6-1-16,-3 9 0 15,-3 13-6-15,0 9 0 16,-4 10-8-16,-11 6 0 16</inkml:trace>
  <inkml:trace contextRef="#ctx0" brushRef="#br0" timeOffset="-160331.18">32343 8150 42 0,'7'22'21'0,"17"-13"-8"16,-17-9 29-16,4 3-39 16,3 0 1-16,4-3 3 15,10 0 0-15,7-3-10 16,-3 3 0-16,0 0 2 16,-4 0 0-16,-3 0-10 15,-1 0 1-15,-6-9-8 16,-4-1 0-16</inkml:trace>
  <inkml:trace contextRef="#ctx0" brushRef="#br0" timeOffset="-160096.98">32925 7986 37 0,'3'29'18'0,"-20"5"-16"0,10-31 26 15,-4 7-25-15,-3 2 0 16,0 7 3-16,0 3 1 0,-4 13-8 16,0 2 0-16,1 4 5 15,-1 6 1-15,4 3-3 16,0-3 0 0,7 0-4-16,3-9 0 0,4-7-9 15,7-6 1-15,-3-15-5 16,10-4 1-16</inkml:trace>
  <inkml:trace contextRef="#ctx0" brushRef="#br0" timeOffset="-159839.78">33158 8215 53 0,'-11'38'26'0,"-31"-3"-35"15,28-26 51-15,-4 3-43 0,-3 10 1 16,-4 7 0-16,-3 2 0 16,3-6-2-16,-3 0 1 15,7-3-7-15,3-3 0 16,8-7-6-16,6-12 0 15</inkml:trace>
  <inkml:trace contextRef="#ctx0" brushRef="#br0" timeOffset="-159637.02">32904 8306 44 0,'7'47'22'0,"10"7"-26"15,-10-39 38-15,4-2-34 16,0 3 1-16,6 2-1 16,-3 4 1-16,0 3-4 15,-3-3 1-15,0-3-10 16,-4-9 0-16</inkml:trace>
  <inkml:trace contextRef="#ctx0" brushRef="#br0" timeOffset="-159362.04">33182 8454 49 0,'11'3'24'0,"10"9"-24"0,-10-8 39 0,3-1-40 16,0 0 1 0,0-3-12-16,0 3 0 0,-3-12 4 15,-15-1 1-15</inkml:trace>
  <inkml:trace contextRef="#ctx0" brushRef="#br0" timeOffset="-158894.9">33380 8225 46 0,'7'19'23'0,"3"18"-17"0,-6-30 36 15,3-1-39-15,0-3 0 16,4 0 3-16,6 0 1 15,1 3-8-15,0-2 1 16,-4 2 3-16,0 0 1 16,-4 7-3-16,-3-4 0 15,-7 4-2-15,-3 2 0 16,-8 1-2-16,-3 3 1 0,-3 0-1 16,-8-4 1-16,4 7 0 15,7-3 0-15,3 3 1 16,0 3 0-16,4 0 1 15,7-6 0-15,7 0 0 16,8-7 0-16,2-2-2 16,11-7 0-16,4-3-6 15,0-6 1-15,0-16-9 16,-4 3 1-16</inkml:trace>
  <inkml:trace contextRef="#ctx0" brushRef="#br0" timeOffset="-158626.65">33567 7961 41 0,'21'54'20'0,"11"21"-17"0,-18-47 30 16,3 10-31-16,1-1 1 16,0 10 0-16,-8 7 1 15,-3-1-6-15,-17 10 0 0,-15 9-1 16,-10 16 0-16,-15 0-10 16,-13-13 0-16</inkml:trace>
  <inkml:trace contextRef="#ctx0" brushRef="#br0" timeOffset="-152966.95">20697 3901 31 0,'8'0'15'0,"6"0"-1"15,-7 0 15-15,-4 0-25 16,1 9 0-16,-1 10 0 16,-3 6 1-16,0 9-7 15,0 10 1-15,0 6 3 0,-3 10 1 16,-1 3-4-16,1-4 0 16,-1-2-3-16,4-4 1 15,0-15-9-15,4-10 1 16,3-16-3-16,3-8 1 15</inkml:trace>
  <inkml:trace contextRef="#ctx0" brushRef="#br0" timeOffset="-152528.78">21033 3926 41 0,'0'15'20'0,"0"-2"-18"0,0-4 39 15,0 1-41-15,-4 8 1 16,1 8 0-16,-1 2 0 15,1 16-2-15,-1 0 0 16,0 9-1-16,1-3 0 16,3-15-5-16,0-4 1 15,0-12-8-15,3 3 1 16</inkml:trace>
  <inkml:trace contextRef="#ctx0" brushRef="#br0" timeOffset="-152322.45">20722 4286 42 0,'14'10'21'0,"32"-1"-18"16,-21-9 35-16,3 0-37 15,11-3 0-15,0-6-5 16,7 2 1-16,-8 1-8 15,-6 3 0-15,-7 3-2 16,-8 3 1-16</inkml:trace>
  <inkml:trace contextRef="#ctx0" brushRef="#br0" timeOffset="-152125.41">21244 4336 42 0,'-3'41'21'0,"13"-9"-27"0,-6-29 41 16,-4-3-41-16,0 0 0 16,7 6-17-16,0-12 1 0</inkml:trace>
  <inkml:trace contextRef="#ctx0" brushRef="#br0" timeOffset="-151719.96">21809 3973 55 0,'-7'15'27'0,"3"23"-34"16,1-38 48-16,-8 6-41 16,-3 4 0-16,-7 8-1 0,-4 4 1 15,0 0-2-15,4 0 0 16,4 0-1-16,6-3 1 15,7-6-1-15,8-4 0 16,10 0 1-16,7-2 1 16,0-1 2-16,1-3 1 15,-1 0 0-15,-4 4 0 16,-2 2-1-16,-8 10 1 16,-7 9-4-16,0-3 1 15,-7-6-8-15,-8-3 0 16,-2-4-5-16,-4 4 1 15</inkml:trace>
  <inkml:trace contextRef="#ctx0" brushRef="#br0" timeOffset="-151286.05">21985 3963 39 0,'0'28'19'0,"-7"7"-18"16,7-26 32-16,-7 16-32 16,0 4 0-16,0-4 0 15,0 3 1-15,-4-3-3 0,4-3 1 16,0-3 0-16,4 0 1 15,-1-4-1-15,4-5 0 16,0-4-1-16,4-6 0 16,3 0 0-16,10-6 0 15,-3-4 0-15,1 1 1 16,-1 0-1-16,0 2 1 16,0-2 0-16,4 6 1 15,-1 3 0-15,4 6 0 16,0 7-1-16,1 12 0 0,-1 6 0 15,0-9 0-15,-3 0-1 16,-1-3 1-16,1-4-5 16,0 1 0-16,-4-13-7 15,-4-12 1-15</inkml:trace>
  <inkml:trace contextRef="#ctx0" brushRef="#br0" timeOffset="-150589.65">20553 5312 39 0,'0'31'19'0,"3"13"-16"15,-3-44 31 1,0 0-34-16,0 0 0 0,-3-9 2 0,-1-4 1 15,1-3-3-15,3-6 0 16,0 0 1-16,0-12 1 16,3 12-1-16,1-3 1 15,3 0-1-15,3 3 0 16,5 3 0-16,2 3 0 16,1 4-1-16,0-1 1 15,-4 7-5-15,3 3 0 0,1 3-10 16,0-3 1-1</inkml:trace>
  <inkml:trace contextRef="#ctx0" brushRef="#br0" timeOffset="-150354.22">20920 5208 52 0,'-7'57'26'0,"0"-17"-31"0,3-30 43 0,4-4-38 16,0 3 0-16,0-2-6 16,0-7 0-16,4-3-1 15,-1-13 1-15,1-9-8 16,3-7 1-16</inkml:trace>
  <inkml:trace contextRef="#ctx0" brushRef="#br0" timeOffset="-149964.41">21004 5045 34 0,'50'19'17'0,"17"-7"-16"0,-46-12 28 0,4 0-28 0,6-3 1 0,5 0 0 15,-5 3 1-15,-6 0-4 16,-4 3 1 0,-7 4 1-16,-7 2 0 0,-7 0-2 15,-7 7 1-15,-7 0-2 16,0 6 0-16,0 3-3 16,0 3 1-16,0-3-2 15,3 3 1-15,4 1 0 16,7 2 0-16,0 10 2 15,7-7 1-15,7-2 4 16,4-7 0-16,-4-3 3 16,-3-4 1-16,-1 1-1 15,-13 0 0-15,-8 6-2 16,1 3 1-16,-8-3-3 16,-10-6 0-16,-4 6-5 15,-3-9 0-15,-1-3-5 16,8-10 0-16,7 3-1 0,10-12 0 15</inkml:trace>
  <inkml:trace contextRef="#ctx0" brushRef="#br0" timeOffset="-149559.68">21523 4854 41 0,'7'72'20'0,"-14"-3"-27"0,3-47 43 15,1 6-36-15,-4 0 1 0,3 4 0 16,-3-4 1-16,4 0-3 16,-1-3 1-16,1-3 1 15,-1-6 0-15,4-7-2 16,0-2 1-16,4-14-2 15,-1 1 0-15,1-3 0 16,3-1 0-16,0 1-1 16,7 6 1-16,0-1 0 15,4 4 1-15,-1 4 0 16,1-1 0-16,0 0 0 16,-1 3 1-16,-3 4 0 15,1-1 0-15,-1 4-1 16,-4-4 1-16,1 0-3 15,-1-6 1-15,4 1-6 0,1-11 1 16,-1-8-2-16,0-7 0 16</inkml:trace>
  <inkml:trace contextRef="#ctx0" brushRef="#br0" timeOffset="-149315.71">21904 4619 40 0,'-7'53'20'0,"3"19"-24"0,4-41 42 15,0 10-36-15,0 9 1 0,0 10 1 16,0-7 0-16,0 1-6 16,-3-1 1-16,-1-9 2 15,1-13 1-15,-1-12-7 16,1-13 1-16,-4-15-9 15,-4-4 0-15,-3-9-1 16,3-6 1-16</inkml:trace>
  <inkml:trace contextRef="#ctx0" brushRef="#br0" timeOffset="-149175.75">21710 4982 45 0,'0'7'22'0,"28"11"-19"16,-17-14 47-16,-1-4-47 15,15-4 1-15,17-5 0 16,11 0 1-16,7-7-9 15,4 0 1-15,-15 4-4 0,-10 2 0 16,-14 4-10-16,-11 0 1 16</inkml:trace>
  <inkml:trace contextRef="#ctx0" brushRef="#br0" timeOffset="-148552.6">22712 4838 48 0,'10'16'24'0,"36"-7"-17"0,-28-6 36 16,3-3-41-16,4 7 1 15,14-1 3-15,3 0 0 16,0 0-7-16,-10-6 0 15,-7 4 3-15,-8 2 1 16,-10 3-3-16,-10 4 0 16,-8-4-2-16,-10 13 0 0,3 0-2 15,-3 9 1 1,-3 1 1-16,2-1 0 16,1 1 3-16,7-1 0 0,7-6 3 15,11 3 0-15,6-12 1 16,11 0 0-16,18-4-3 15,4-9 0-15,-1-3-9 16,-3-3 0-16,-8-13-13 16,-6 10 1-16</inkml:trace>
  <inkml:trace contextRef="#ctx0" brushRef="#br0" timeOffset="-148012.45">20652 6045 42 0,'7'38'21'0,"7"-19"-15"15,-14-19 24-15,7 0-29 16,-4 0 0-16,4 6-1 16,-3 7 0-16,-4 6 0 15,3 6 1-15,5-7 2 16,2-2 0-16,4 0 0 15,4-7 0-15,3 1 0 16,4-10 1-16,-4-13-5 16,0-12 1-16,0 3-12 0,4-9 1 15,0-10-5 1,-1-9 0-16</inkml:trace>
  <inkml:trace contextRef="#ctx0" brushRef="#br0" timeOffset="-147624.05">21043 6146 35 0,'-7'59'17'0,"-10"-5"-12"0,17-45 27 16,0 0-30-16,0 1 0 0,0-4 2 15,3-3 1-15,-3-3-7 16,7-3 1-16,0 0 2 15,0-3 0-15,4-7-1 16,-1-6 0-16,4-9-3 16,1 0 0-16,-1 6 1 15,3 6 0-15,-3 1 1 16,1 2 0-16,-1 4 1 16,-4 2 0-16,1 11 3 15,-1 2 1-15,-3 6-1 16,1 4 1-16,-1 0-1 15,0-1 1-15,-4 1-2 16,1 0 1-16,-1-1-4 16,-3-2 0-16,0 0-4 0,4-7 0 15,3-6-9-15,3 0 0 16,8-19-1-16,0-3 1 16</inkml:trace>
  <inkml:trace contextRef="#ctx0" brushRef="#br0" timeOffset="-147422.86">21459 6058 46 0,'11'44'23'16,"-7"-10"-30"-16,-4-21 49 0,0 3-41 0,0 2 0 15,3 1-1-15,-3-6 1 0,4-4-3 16,-1-3 1-16,1 1-4 15,-1-1 0-15,-3 3-9 16,0-5 1-16</inkml:trace>
  <inkml:trace contextRef="#ctx0" brushRef="#br0" timeOffset="-147096.66">21562 5515 29 0,'39'-6'14'0,"21"-19"-2"0,-43 16 16 16,4-4-27-16,1 1 1 16,-5-1-1-16,-3 7 1 15,0 0-3-15,-3 2 0 16,0 8 1-16,-4 8 0 15,-4 4-1-15,-3 3 1 16,0 12 0-16,0 10 0 16,-3 6 0-16,-1 19 0 15,1 3 0-15,-1 12 1 16,1-6-1-16,3 4 0 16,-4-17-2-16,4-11 0 15,0-11-4-15,-4-11 0 0,1-4-5 16,-1-16 0-16</inkml:trace>
  <inkml:trace contextRef="#ctx0" brushRef="#br0" timeOffset="-146690.09">21572 5917 35 0,'39'12'17'0,"39"20"-15"0,-54-32 30 0,5 6-30 16,13-9 1-16,11 0 2 15,10-10 0-15,12 4-7 16,-8-7 1-16,-11 0 2 16,-10 7 1-16,-11 0-3 15,-7 2 1-15,-6-2-2 16,-8 0 1-16,-11 5-1 16,-6 8 1-16,-8 2-2 0,-7 0 1 15,-6 4-3-15,-4 5 1 16,-4 4-5-16,0 0 1 15,4 6 0-15,3-6 0 16,7 0 4-16,8-1 1 16,6-2 6-16,8-7 0 15,10-2 6-15,11-1 0 16,6 0 1-16,5 1 0 16,-5 2-2-16,-2 0 0 0,-12 1-4 15,-6 5 0-15,-11 4-4 16,-11 6 0-16,-10-3-8 15,-7-6 0-15,0-4-7 16,-1-2 1-16</inkml:trace>
  <inkml:trace contextRef="#ctx0" brushRef="#br0" timeOffset="-146512.25">22514 6114 47 0,'-14'29'23'0,"-32"40"-17"16,32-60 41-16,0 4-48 15,-4-1 1-15,8 4-19 0,-4-13 0 16,-11-3 13 0,22 0 1-16</inkml:trace>
  <inkml:trace contextRef="#ctx0" brushRef="#br0" timeOffset="-138434.65">22020 2571 28 0,'0'9'14'0,"7"-5"-3"16,-7-4 15-16,0 3-25 15,0-3 0-15,4 3 1 16,-4 0 0-16,0-3-3 16,0 0 0-16,4-9 2 15,-1-4 0-15,4-3-1 16,0-3 0-16,4-9 0 15,3 0 0-15,0 6 0 0,0 3 1 16,-3 0-1-16,-1 10 0 16,-3-7 0-16,-3 7 0 15,-4 0-1-15,-4-7 1 16,-3 3-1-16,0-5 0 16,4 2 0-16,-1 0 0 15,4 4 1-15,7 2 0 16,7 1 0-16,7 9 0 15,8 0 1-15,6 0 1 16,4 0 0-16,10-6 0 0,8-4-1 16,3-6 1-16,10 7 0 15,1 0 0-15,-1-4-2 16,-6 4 0-16,-4-1 0 16,0 4 0-16,-4 6-1 15,-6-6 1-15,-5 3-1 16,-13-7 1-16,-4 4-1 15,-6 3 0-15,-5-4 0 16,-3 4 1-16,-3 3-1 16,-4 0 1-16,0 0 0 15,0 0 1-15,0 0-1 16,4 10 0-16,3-10 0 16,3 9 1-16,8 10-1 15,-4 9 1-15,0 4-1 16,-6-4 0-16,-5 6-1 0,-6 13 0 15,-4-9-9-15,-7-10 1 16,-8-6-3-16,8-12 1 16</inkml:trace>
  <inkml:trace contextRef="#ctx0" brushRef="#br0" timeOffset="-137578.36">22112 1207 41 0,'-3'6'20'0,"3"32"-17"0,3-32 39 0,-3 7-40 16,0 15 0-16,4 6 0 15,-1 4 1-15,4 3-5 16,4 3 1-16,-1 0 2 16,5-16 0-16,-1-3-2 15,3-6 1-15,1-1-1 16,3-5 0-16,-3-10-2 16,-1 7 1-16,-3-20-1 15,1-6 1-15,-5-2 0 16,-3-1 0-16,4 6-1 15,3 10 0-15,4 6 1 16,-1 10 0-16,1 6 0 0,3-16 1 16,0 3 0-16,7 7 0 15,-6-7 2-15,-1-6 1 16,-4 9 2-16,1-9 0 16,-4-9-1-16,0-16 1 15,-3-3-1-15,-4-16 1 16,0-10-9-16,-7-2 1 15,-4-7-10-15,-3 19 1 16</inkml:trace>
  <inkml:trace contextRef="#ctx0" brushRef="#br0" timeOffset="-137217.45">22670 937 44 0,'14'72'22'0,"0"-6"-20"16,-11-44 35-16,-3 6-36 15,0 7 0-15,4 2 1 16,-1 1 0-16,-3 3-3 16,0-13 1-16,0 0 1 15,4-3 1-15,-1-6-2 16,4-9 0-16,0-10-1 15,1-13 1-15,2-9-2 16,-3 10 0-16,4-7 0 0,-4 9 0 16,3-2-1-16,1 9 1 15,0 12 1-15,3 7 0 16,0 6 0-16,0 6 1 16,0-3 0-16,7 6 0 15,4-2-3-15,3-1 1 16,7-3-10-16,-3-16 0 15</inkml:trace>
  <inkml:trace contextRef="#ctx0" brushRef="#br0" timeOffset="-136326.85">23435 1182 40 0,'0'0'20'0,"4"9"-11"0,-4 4 30 16,0-4-38-16,-4 13 1 15,-3 13 0 1,-4 15 1-16,-3 6-4 0,-3 7 0 16,-8 18 2-16,0-2 0 15,1-7-4-15,2-9 0 16,5-10-8-16,6-18 1 0,4-23-4 16,4-21 0-16</inkml:trace>
  <inkml:trace contextRef="#ctx0" brushRef="#br0" timeOffset="-136184.65">23146 1266 39 0,'21'73'19'0,"11"8"-20"0,-22-65 32 0,4 12-32 16,4-3 0-16,3-12-9 15,0-7 0-15,-7-15 5 16,-3-17 0-16</inkml:trace>
  <inkml:trace contextRef="#ctx0" brushRef="#br0" timeOffset="-135574.47">23992 1339 55 0,'0'-7'27'0,"4"-5"-32"0,-4 12 52 0,7-13-45 0,7 1 0 0,11 2 0 0,7 1 1 16,6-1-4-16,5 1 0 15,-1 3-3-15,-3-4 1 16,0 1-14-16,-8 0 1 15</inkml:trace>
  <inkml:trace contextRef="#ctx0" brushRef="#br0" timeOffset="-135082.89">24585 671 55 0,'4'44'27'0,"-1"72"-24"0,-3-73 40 15,0 1-43-15,0 19 0 16,-3 3 0-16,-1 15 0 16,1-2 0-16,-4-1 0 15,-1-15-1 1,5-10 1-16,3-9-2 0,-4-16 1 16,4-18-2-16,0-10 0 0,4-19-2 15,-1-9 1-15,5-4 0 16,2 1 0-16,4 6 1 15,4-3 0 1,-1 3 1-16,5 9 0 0,-1 7 3 16,0 9 0-16,4 6 1 15,-1 3 0-15,1 10-1 16,3 6 1-16,1 3-1 16,2 10 1-16,5 3-2 15,-5-13 0-15,-2 0-5 16,-8-9 1-16,-4-19-9 15,-10-3 0-15</inkml:trace>
  <inkml:trace contextRef="#ctx0" brushRef="#br0" timeOffset="-133360.55">24963 536 40 0,'3'9'20'0,"15"-34"-12"15,-11 25 20-15,3 6-25 16,1-2 1-16,0 5 0 16,3-3 1-16,0 4-7 15,0-10 1-15,14 0 4 16,14 0 0-16,8-10-2 16,6 10 0-16,-6 0 0 15,-8 0 0-15,-7 16 0 16,-14 3 0-16,-10 9-1 15,-11 6 1-15,-11 4-2 16,-6 6 1-16,-8 0-4 0,-3-10 1 16,0 4-2-16,6-4 1 15,1 4-1-15,4-3 0 16,6-10-1-16,4-3 0 16,4 9-4-16,-1-3 1 15,4-9-2-15,7-3 1 16</inkml:trace>
  <inkml:trace contextRef="#ctx0" brushRef="#br0" timeOffset="-133164.95">25178 1530 54 0,'3'41'27'0,"11"-23"-36"0,-7-18 57 0,4 0-59 16,0 0 0-16,-4-6-18 15,0-3 0-15</inkml:trace>
  <inkml:trace contextRef="#ctx0" brushRef="#br1" timeOffset="-123751.34">5969 10561 20 0,'0'-3'10'0,"7"0"-6"16,4 0 11-16,-1-4-15 15,1 4 1-15,3 3 1 16,0 3 0-16,0-3-1 16,4-3 1-16,-8 3 1 15,8 0 0-15,3 0 0 16,4 0 1-16,10 0 0 15,4-3 0-15,0-10-1 16,17-2 1-16,11-1 0 16,14-3 0-1,46-9 2 1,-10 6 0-16,-4 0-1 0,-4 13 0 16,-10-4-2-16,0-2 1 15,-11-1-1-15,7 0 0 16,11-6-2-16,7-9 0 15,3 6-1-15,1-7 0 16,3-5 0 0,7-4 1-16,-11 0-2 15,-17 13 1-15,-11 6-5 0,-7 6 0 16,-10 7-5-16,-18 0 1 16,-15-1-7-16,-16 1 0 0</inkml:trace>
  <inkml:trace contextRef="#ctx0" brushRef="#br1" timeOffset="-123075.2">7193 10671 44 0,'11'19'22'0,"-8"-10"-17"0,-3-6 37 0,-3 0-42 15,-4 0 0-15,-4 7 0 16,-10 5 0-16,-11 1 0 16,0 6 0-16,-3 3 0 15,3 3 0-15,11-3-1 16,0-3 1-16,7 0 0 15,3-3 0-15,8-3 0 16,3-7 0-16,14-6-1 16,11 1 1-16,6-4 0 15,1-4 1-15,-4 4-1 16,1 4 1-16,-15-1-1 16,-4 3 0-16,-6 7-1 15,-8 5 1-15,-10 4-3 0,-7 3 1 16,-4 0-6-16,1-3 0 15,-1-3-6-15,4-6 0 16</inkml:trace>
  <inkml:trace contextRef="#ctx0" brushRef="#br1" timeOffset="-122746.27">7412 10925 37 0,'18'3'18'0,"3"-3"-18"0,-18 0 29 0,4-3-28 16,4 0 1-16,-11 3 3 16,3-7 1-16,-3 7-7 15,0-6 0-15,0 3 4 16,-3 3 0-16,-4 3-2 16,-4 3 1-16,-3 7-4 15,0 6 0-15,0 6-1 16,-7 0 1-16,7 3-1 15,3-3 0-15,7 0 1 47,12-6 0-47,6-6 2 0,7-10 0 0,-4-3 1 0,1-10 0 0,3-2-1 16,-10-4 1-16,3-9-5 16,-3 0 1-16,-4-6-8 15,0-7 0-15</inkml:trace>
  <inkml:trace contextRef="#ctx0" brushRef="#br1" timeOffset="-122484.8">7645 10404 33 0,'28'28'16'0,"0"32"-13"0,-24-51 23 15,3 7-25-15,-4 9 1 16,1 7 5-16,-4 2 1 0,3 1-8 15,1 5 1 1,-1 10 5-16,-3 4 0 0,4 5-2 16,-4-8 0-16,0-4-4 15,7-7 1-15,-7-2-6 16,3-13 1-16,8-12-9 16,0-10 0-16,-1-16-2 15,4-12 1-15</inkml:trace>
  <inkml:trace contextRef="#ctx0" brushRef="#br1" timeOffset="-122234.16">7923 10812 30 0,'22'53'15'0,"2"-18"-16"0,-17-29 26 15,0 3-22 1,0 1 0-16,0 2 3 15,1 1 1-15,-1-4-7 0,0-2 0 16,3-4 5-16,-6-6 1 16,6-7-3-16,1-6 1 15,3-6-2-15,0-6 1 16,4-3-5-16,-1 3 0 16,8 3-7-16,-4-1 0 15,-3-2-5-15,0 6 1 16</inkml:trace>
  <inkml:trace contextRef="#ctx0" brushRef="#br1" timeOffset="-121903.52">8315 10818 39 0,'11'22'19'0,"6"-25"-11"16,-10-3 31-16,4-7-37 15,-1-6 1-15,5 4-1 16,-5 2 1-16,4-3-5 16,-7 1 1-16,-3-1 2 15,-8-3 1-15,-3 10-3 16,-7 9 0-16,0 9-1 16,0 4 0-16,3 12 0 15,1 6 0-15,6 7 1 0,4 3 1 16,7-1 0-16,11-5 1 15,3-7 0-15,14-6 1 16,-3-16-1-16,0-9 0 16,-4-9-10-16,0-10 0 15,-7-16-5-15,1 0 0 16</inkml:trace>
  <inkml:trace contextRef="#ctx0" brushRef="#br1" timeOffset="-121288.93">9317 10740 57 0,'7'3'28'0,"18"6"-33"0,-15-12 53 15,11-3-47-15,11 3 0 16,0-4 0-16,-4-2 0 15,-7-7-2-15,-3 4 1 0,-4-1 0 16,-3-2 0-16,-4-1-2 16,-7 0 0-16,-11 4-3 15,0 2 1-15,-3 7-1 16,0 9 1-16,4 7 0 16,-11 9 0-16,6 0 2 15,8 3 1-15,4 6 1 16,10 1 1-16,7-4 1 15,11-3 1-15,3-6-2 16,4-10 1-16,-4-6-3 16,4-6 1-16,-1-9-13 15,1-10 0-15</inkml:trace>
  <inkml:trace contextRef="#ctx0" brushRef="#br1" timeOffset="-120614.28">9991 10542 56 0,'14'6'28'0,"-11"-6"-28"0,-3 0 45 0,0 0-46 16,-3 0 1-1,-8 0 0-15,-3 0 0 0,-4 4 0 16,-6 2 0-16,-1 6-1 16,-7 7 0-16,8 3-1 15,-1 3 0-15,7-3-3 16,8 0 1-16,3-3-2 15,10 0 1-15,11-4 0 16,7-11 1-16,8-4 3 16,2 0 1-16,8-7 2 15,-7-8 0-15,-4-1 0 16,-7 0 1-16,-3-3-2 16,-4-2 0-1,-10 2-5 1,-4 6 0-16,-4 10 0 15,1 6 0-15,-1 10 0 0,1 6 1 16,-1-4 2-16,0 10 0 31,1 4 3-15,-1 11 0-16,-3 1 1 0,0 6 0 0,0 6 0 0,0-9 0 16,-3 3 0-16,-1 3 0 15,4-6 0-15,0-3 0 16,0-9 1-16,3-7 0 15,4-3 1-15,7-7 1 16,8 1-1-16,9-7 1 16,8-2-2-16,7-7 1 15,-7-10-3-15,3-9 1 0,4-3-7 16,-4 0 1-16,-3-3-11 16,-8-6 1-16,-10-7-6 15,1-2 0-15</inkml:trace>
  <inkml:trace contextRef="#ctx0" brushRef="#br1" timeOffset="-120178.7">10432 10470 44 0,'-7'56'22'0,"3"-34"-20"0,4-12 36 16,0 2-36-16,0 4 0 15,-3 0 0-15,-1-4 1 16,4 1-4-16,0-4 0 16,0 1 2-16,4-7 0 15,3-3-2-15,0-3 0 16,3-7-4-16,4-2 1 15,0-4 0-15,4-3 0 16,0-3 0-16,3-9 1 16,0-4 1-16,4 1 1 15,-1 3 4-15,1-1 0 0,0 10 0 16,0 7 1-16,-4 8-1 16,0 10 0-16,4 16-1 15,-4 16 1-15,0 2-3 16,-3 1 0-16,-4 3-2 15,-4-4 1-15,-3-5-11 16,0-4 0-16,-14-3-2 16,0-12 1-16</inkml:trace>
  <inkml:trace contextRef="#ctx0" brushRef="#br1" timeOffset="-119276.63">3602 12032 37 0,'-4'3'18'0,"8"6"-7"0,-4-9 19 0,7 0-25 15,0 0 0-15,7-3 2 16,18-6 1-16,17-4-11 16,25-3 1-16,18-5 6 15,28-8 1-15,7-2-4 16,4-10 1-16,-12 4-2 15,-9 2 0-15,-22 4-1 16,-7 6 1-16,-17 6-2 16,-8 3 0-16,-17 4-4 0,-14 2 0 15,-8 7-10-15,-10 6 0 16</inkml:trace>
  <inkml:trace contextRef="#ctx0" brushRef="#br1" timeOffset="-118991.22">3637 12264 44 0,'4'22'22'0,"34"-22"-15"0,-16-3 31 15,13-4-34-15,14-2 1 0,11-7 3 16,21-6 1-16,8-12-11 16,6-1 0-16,4 7 6 15,-4 6 0-15,-14 3-4 16,-10 7 1-16,-15-1-8 16,-7 4 1-16,-6-4-12 15,-22 1 0-15</inkml:trace>
  <inkml:trace contextRef="#ctx0" brushRef="#br1" timeOffset="-15371.36">572 9818 27 0,'0'25'13'0,"7"3"-2"0,-4-22 13 15,-3 1-23-15,0-1 0 16,0-3 1-16,0 0 1 15,7-3-4-15,-3-6 1 16,3-13 1-16,3-3 1 16,8-9-1-16,3-13 0 15,0 0-1-15,8-12 1 16,-5-10-1-16,4-10 1 16,-10 1-2-16,3 3 0 0,-10 0-1 15,-1 15 1-15,-3 7-1 16,4 13 1-16,-11 8 0 15,0 14 0-15,0 9-1 16,-7 15 1-16,3 13-2 16,4 9 1-16,4 16-1 15,3 10 0 1,4 2 0 0,-4 1 0 15,-4 9 2-31,4 0 0 0,4-3 3 0,3 0 1 0,11-7 0 0,-4-6 1 0,0-9 1 15,0-9 0 1,-10-10 1 0,6-6 0-16,-13-10-2 15,3-3 0-15,-14-9-1 16,3-3 0-16,-6 0-2 16,-8-7 1-16,1 1-1 0,2-1 0 31,-2 1-1-31,-11 2 0 0,-4 4 0 0,4 12 0 15,-8 10 0-15,-3 9 0 16,-6 3 0-16,-5 4 0 16,1-1-1-16,7 0 1 15,-1-6-2-15,4-3 1 16,11-6-1-16,7-4 1 16,3-5 0-16,15-7 1 15,13-10 0-15,12-8 0 0,6-11 1 16,14-11 0 31,18-7 0-47,0-10 0 0,7-3-1 0,-7 1 1 0,4 2-1 47,3 1 0-32,-18 9 0 1,0 6 1-16,-10 4 0 0,0-1 0 0,-14 10 0 0,3 0 0 0,-10 6 0 0,-8 6 0 0,4 10-2 0,0 12 1 0,-14 10-1 15,-7 15 1-15,-14 10-1 16,-7 18 1-16,-14 10 0 16,-8 13 0-16,4-4 0 15,-7 7 0-15,-7-19-1 16,4-7 1-16,3-2-5 16,4-10 1-16,-1-10-10 15,11-12 1-15</inkml:trace>
  <inkml:trace contextRef="#ctx0" brushRef="#br1" timeOffset="-14441.26">931 9865 24 0,'22'-41'12'0,"23"-12"3"0,-23 34 7 0,-1-9-20 15,7 0 0-15,-7-10 4 16,0 0 0-16,-3 1-6 16,0-4 0-16,-15-6 5 15,-3 0 1-15,-3 0-1 16,-5-3 0-16,-13-7-2 16,0 4 0-16,0 9-1 15,-7 6 0-15,-11 7-1 0,7 9 0 16,-3 9-1-16,-7 7 0 62,-8 0 0 1,-3 12 1-63,-3 13 0 31,-8 9 0-31,1 7-1 63,10 9 0-1,4 9 1-62,10 3 0 94,0 4-1-94,7-10 1 0,0 10-1 47,4 6 1-47,18 53-3 0,10-10 1 0,0-14-2 0,7-8 1 47,3-8-1-47,11-13 0 15,11-4 0-15,18-15 0 0,6-15 0 0,8-17 1 16,-5-12-1-16,12-15 1 0,10-4 0 0,-3-12 0 0,10-10-1 0,-10-2 0 0,-8-17 2 0,1-2 1 15,-18-4 2-15,3-15 1 0,-7-17 0 0,-6-8 1 0,-4-4 0 0,-11 4 0 16,-14 9-2-16,-7 15 0 0,-14 14-3 0,-14 11 1 16,-29 20-2-16,-13 15 1 0,-25 13-3 0,-11 21 0 0,-14 23-9 15,-35 25 0-15,-720 313 26 0</inkml:trace>
  <inkml:trace contextRef="#ctx0" brushRef="#br1" timeOffset="17852.09">16725 6585 24 0,'14'15'12'0,"4"-2"-6"0,-11-10 12 109,0 7-14-109,0 2 0 16,0 1 3-16,0-1 1 0,0-2-8 0,-3-4 0 0,-1 0 7 0,1-3 0 0,-1-3-2 0,4-6 1 0,-3-7-1 0,10 7 0 0,4-19-1 0,6-19 0 0,19-28-3 0,13-16 0 0,15 0-9 15,3-18 0-15,-14 2-8 16,-7 13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15:11:56.1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2T15:11:59.859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7451 5045 45 0,'0'6'22'0,"0"-40"-12"0,0 24 23 16,0-18-32-16,0-16 1 16,0-21 0-16,3-14 1 0,4 1-4 15,4-19 0-15,3-7 2 16,4-6 0-16,3 22 0 16,-4 7 0-16,1 6-1 15,-4 15 0-15,-3 10 0 16,-1 9 1-16,1 10-2 31,3 12 1-31,-3 16-4 16,-1 15 1-16,-6 4-4 15,-1 28 1-15,-3 12-9 0,-3 13 0 0</inkml:trace>
  <inkml:trace contextRef="#ctx0" brushRef="#br0" timeOffset="259.95">7197 4641 42 0,'-4'9'21'0,"11"25"-14"0,-3-27 32 0,3-1-37 0,3 0 0 15,4 4 1-15,8-10 1 16,6 9-5-16,4-9 0 15,3 0 0-15,-7-9 1 16,14-7-8-16,1-3 0 16,3 0-7-16,0-3 0 0</inkml:trace>
  <inkml:trace contextRef="#ctx0" brushRef="#br0" timeOffset="540.38">8061 4224 47 0,'0'-4'23'0,"-21"1"-20"0,17 10 39 0,-3 8-41 16,0 13 1-16,-7-2 0 15,-4 17 1-15,1 11-4 16,-4 27 1-16,3 4 2 63,7-4 0-63,8 4-2 31,3 0 0-31,7-10-2 0,7-12 0 0,4-26-6 0,-1-2 1 0,4-16-9 0,1-13 1 0</inkml:trace>
  <inkml:trace contextRef="#ctx0" brushRef="#br0" timeOffset="1012.73">8343 4324 34 0,'7'22'17'0,"4"28"-10"0,-11-50 20 0,0 6-24 0,0 13 1 0,0 16 2 0,0 8 0 0,0 11-8 0,0 12 0 0,7-1 3 0,-7-5 1 0,0-16-6 0,3-13 0 0,1-2-10 0,3-11 1 0</inkml:trace>
  <inkml:trace contextRef="#ctx0" brushRef="#br0" timeOffset="1283.08">8361 4606 31 0,'21'-6'15'0,"35"6"1"0,-34 6 19 0,-1-6-30 16,11 0 0-16,10 0 2 16,0 6 1-16,-3 4-11 15,-14 9 1-15,-8 3 6 16,-6 6 0-16,-15 3-4 15,-6 16 0-15,-11-6-5 16,3-10 1-16,-7-6-7 16,1-6 0-16,-8 0-5 15,4-10 0-15</inkml:trace>
  <inkml:trace contextRef="#ctx0" brushRef="#br0" timeOffset="1538.59">9165 4528 36 0,'-17'37'18'0,"-8"14"-13"0,18-30 29 0,-7 5-34 0,-7 8 1 0,-4-3-1 0,4 7 1 0,-4 0-3 15,7-4 1-15,4-9-6 16,4-3 1-16,-1-12-6 16,8-20 1-16</inkml:trace>
  <inkml:trace contextRef="#ctx0" brushRef="#br0" timeOffset="1774.34">8844 4462 29 0,'32'47'14'0,"31"9"-1"0,-45-37 21 32,14 25-29-32,-4-3 1 15,-3-7 0-15,-1 1 0 16,5-4-10-16,-5-9 1 15,1-3 2-15,-7-10 0 32,-4-12-13-32,0-6 1 0</inkml:trace>
  <inkml:trace contextRef="#ctx0" brushRef="#br0" timeOffset="2113.21">9292 4258 64 0,'102'44'32'0,"8"34"-39"0,-82-75 57 0,-3 16-51 0,-1 16 1 0,-9 9-5 0,-19 18 0 0,-14 20-4 16,-13-1 0-16,-26 7-8 15,-3 0 0-15</inkml:trace>
  <inkml:trace contextRef="#ctx0" brushRef="#br0" timeOffset="3095.23">17907 3838 3 0,'-14'84'1'0,"-18"136"-3"0,32-142 2 15,-7 45 25 1,11-180-25 0,-33 575 18-1,12-101 1-15,3-16-26 16,3 4 1-16,8 9 13 0,6-1 1 0,8 33-8 15,6 21 0-15,4 16-2 16,4 15 0 0,-4 20 0-16,-3-10 0 0,0 0 2 31,3 0 0 16,-4-3 2-47,5-4 0 15,-1-5 0-15,3-1 0 0,5-9 0 0,-1 1 1 0,-3-36-1 0,-8-15 0 0,-3-35-4 16,-3-40 1-16,-8-41-8 0,1-54 0 0</inkml:trace>
  <inkml:trace contextRef="#ctx1" brushRef="#br0">19036 2731 0,'0'0'15</inkml:trace>
  <inkml:trace contextRef="#ctx0" brushRef="#br0" timeOffset="4082.68">23798 4779 37 0,'4'15'18'0,"-11"-21"-9"0,7 3 19 0,-4-13-24 16,-3-15 0-16,-3-10 2 15,-4-19 1-15,-4-9-9 0,-3-6 0 16,0-28 5-16,3-4 1 16,4 19-3-16,0-18 1 15,10 12-1-15,8 0 0 16,10-1-1-16,11 20 1 16,6 12-1-16,5 13 0 15,-1 22-4-15,0 9 1 16,-3 19-11-16,-7 10 0 15,-15 15-2-15,-6 6 1 16</inkml:trace>
  <inkml:trace contextRef="#ctx0" brushRef="#br0" timeOffset="4309.21">23407 4289 59 0,'17'16'29'0,"36"3"-35"0,-21-19 60 0,10 3-55 16,11-6 1-16,7 0-5 15,0 3 1-15,-7 0-5 16,-7 3 1-16,-11-3-9 16,4-3 1-16</inkml:trace>
  <inkml:trace contextRef="#ctx0" brushRef="#br0" timeOffset="4576.35">24476 3850 50 0,'10'-9'25'0,"-10"34"-27"0,-3-16 43 15,-8 17-41-15,-10 2 0 16,-11 9 2-16,1 14 1 16,-1 11-3-16,-3 17 1 0,6-10 0 15,5 15 1-15,2-8 0 16,5 11 0-16,13-8-3 16,4-16 1-16,7-7-7 15,7-15 0-15,8-16-9 16,2-19 0-16</inkml:trace>
  <inkml:trace contextRef="#ctx0" brushRef="#br0" timeOffset="4925.64">24500 4427 48 0,'4'13'24'0,"7"-7"-17"0,-4-9 36 0,3 0-42 0,15-7 0 0,10 7 0 0,7-6 0 0,1 9-4 0,-4-9 0 0,-4-1-12 0,-3 1 0 0</inkml:trace>
  <inkml:trace contextRef="#ctx0" brushRef="#br0" timeOffset="5131.76">25344 4173 49 0,'0'22'24'0,"-29"22"-21"0,15-25 32 0,-7 3-36 15,-7 0 0-15,-4 9-3 16,7 13 0-16,4 6 3 15,4 4 1-15,-1-1-9 16,4-12 1-16,0-10-6 0,0-21 1 16</inkml:trace>
  <inkml:trace contextRef="#ctx0" brushRef="#br0" timeOffset="5303.65">25068 4355 38 0,'25'54'19'0,"17"30"-22"0,-24-65 32 16,10 3-30-16,1-9 1 0,2 8-7 16,5-11 1-16,-1-7-1 15,-3 0 1-15</inkml:trace>
  <inkml:trace contextRef="#ctx0" brushRef="#br0" timeOffset="5570.88">25534 3879 49 0,'67'65'24'0,"-14"26"-22"0,-28-62 44 0,6 11-46 0,-2 11 1 0,-8 5-2 0,-4-3 1 15,-13 16-3-15,-18 7 0 16,-14 14-12-16,-18 1 0 15</inkml:trace>
  <inkml:trace contextRef="#ctx0" brushRef="#br0" timeOffset="6967.32">1418 3963 48 0,'-3'0'24'0,"6"-6"-13"15,-3 6 24-15,0 0-35 16,7 0 1-16,-3 6 0 16,3 4 1-16,-4-1-2 15,4 16 1-15,-7 7 1 16,4 18 0 0,3 94-3-1,-7 10 1-15,-7 2-5 16,3-18 0-16,-3-12-9 15,4-29 0-15,-8-31-3 16,4-19 1-16</inkml:trace>
  <inkml:trace contextRef="#ctx0" brushRef="#br0" timeOffset="7266.42">1616 3709 50 0,'10'13'25'0,"11"28"-33"0,-13-19 50 15,2 9-42-15,-6 22 0 16,6 22 0-16,4 23 0 0,0 11 0 15,4 17 0-15,3-1 0 16,-3 1 0-16,-8-26-2 16,1-15 1-16,0-13-5 15,-8-28 1-15,-3-13-9 16,-3-21 1-16</inkml:trace>
  <inkml:trace contextRef="#ctx0" brushRef="#br0" timeOffset="7479.94">1510 4741 46 0,'14'0'23'0,"18"-25"-18"0,-11 15 39 15,7-5-43-15,14-4 0 16,4 6-3-16,-3-2 0 15,-1 5-7-15,-3-2 0 16,-11 2-6-16,-7-2 1 16</inkml:trace>
  <inkml:trace contextRef="#ctx0" brushRef="#br0" timeOffset="7679">2103 4832 53 0,'0'6'26'0,"0"-12"-33"0,0 3 47 0,3-10-50 16,-3 4 0-16,7-10-18 15,-7-3 0-15</inkml:trace>
  <inkml:trace contextRef="#ctx0" brushRef="#br0" timeOffset="8093.71">2540 4007 58 0,'11'-9'29'0,"-1"18"-29"0,-10-6 51 31,-10 32-49-31,3 2 1 16,-4 4 0-16,-10 9 0 15,-7-3-8-15,-1-3 1 16,5 3 0-16,-5-9 1 15,8-4-2-15,11 1 0 0,3-16 1 16,14-4 0-16,7-5 4 16,18-10 0-16,-8-6 3 15,1 2 1-15,0 4-1 16,-1 10 0-16,-6 2-2 16,-7 13 0-16,-11 4-2 15,-4 11 0-15,-14 4-5 16,-3 3 0-16,-7-12-10 15,7-4 1-15,-7-9-1 16,6 0 1-16</inkml:trace>
  <inkml:trace contextRef="#ctx0" brushRef="#br0" timeOffset="8366.54">2731 3976 39 0,'21'31'19'0,"-4"4"-13"0,-17-23 37 15,4 13-40-15,-4 10 1 16,0 2 2-16,0 17 0 16,0-7-8-16,7 15 1 15,-7-2 5-15,3 3 0 0,4-7-3 16,-7-12 1-16,4-9-5 15,3-17 0-15,-7-11-5 16,0-7 0-16,0-16-9 16,0-9 0-16</inkml:trace>
  <inkml:trace contextRef="#ctx0" brushRef="#br0" timeOffset="8542.94">2642 4396 64 0,'32'31'32'0,"17"-31"-34"0,-31 0 58 0,3-9-56 0,0-10 0 0,11 0 0 0,3-3 0 16,-6 4-4-16,2 2 0 0,-9 3-11 16,-1 4 1-16,-4-7-5 15,-13 7 0-15</inkml:trace>
  <inkml:trace contextRef="#ctx0" brushRef="#br0" timeOffset="8852.42">3129 4547 37 0,'11'40'18'0,"-1"-21"-17"0,-10-19 28 0,0 0-24 0,0 0 0 0,0 0 4 0,0-9 1 0,-7-4-11 0,7-3 0 15,7 1 8-15,-3-4 1 0,10-3-2 16,7 6 1-16,11 1-3 16,17-4 1-16,11-13-2 15,-3 7 0-15,3-3-3 16,-14 9 0-16,-1 4-8 16,-6 5 1-16,-7 7-13 15,-14 3 0-15</inkml:trace>
  <inkml:trace contextRef="#ctx0" brushRef="#br0" timeOffset="13586.97">19039 3916 42 0,'0'-3'21'0,"7"3"-9"15,-7 3 22-15,0 7-32 16,0 2 0-16,0 13 1 16,0 0 0-16,-10 22-4 15,-8 7 1-15,-3 15 2 16,-7 12 0-16,-11 13-3 16,4 10 1-16,0 2-3 0,3-15 1 15,7-9-3-15,4-10 0 16,7-16-5-16,3-15 0 15,8-22-4-15,3-13 0 16</inkml:trace>
  <inkml:trace contextRef="#ctx0" brushRef="#br0" timeOffset="13799.45">18711 4227 36 0,'14'31'18'0,"8"-9"-15"16,-12-13 29-16,4 7-30 16,0 6 0-16,4-6 3 15,0 6 1-15,-1 3-8 16,-3-3 1-16,1-4-3 16,-5-5 1-16,-3-10-9 15,-3-3 0-15</inkml:trace>
  <inkml:trace contextRef="#ctx0" brushRef="#br0" timeOffset="14144.07">19096 4402 46 0,'18'-6'23'0,"38"15"-17"0,-35-12 37 0,11-9-43 16,3-1 0-16,-3 4-1 16,0-1 1-16,-4 1-4 15,-7 6 0-15,0 0-11 16,-7 3 1-16</inkml:trace>
  <inkml:trace contextRef="#ctx0" brushRef="#br0" timeOffset="14580.84">19706 4358 40 0,'4'16'20'0,"10"-3"-16"16,-14-17 26-16,-4-2-30 0,-3 3 0 15,-7-6 0-15,0-1 1 16,0 10-1-16,0 10 0 16,0-1 0-16,3-3 0 15,4 4 0-15,4 2 0 16,-5 4-1-16,5-4 1 16,-1 1-1-16,8-4 0 15,3 4 0-15,4-7 0 16,3 4 0-16,0-10 1 15,0-7 0-15,4 1 0 0,-4-6 0 16,0-1 0-16,-4 7-2 16,1-1 1-16,-4-2-1 15,0 6 1-15,-3 3-1 16,3 9 1-16,-4 1-1 16,1 5 1-16,-1 4-2 15,1 0 1-15,3 0-3 16,-4-3 1-16,4 2-5 15,0-8 0-15</inkml:trace>
  <inkml:trace contextRef="#ctx0" brushRef="#br0" timeOffset="14836.02">20105 4311 38 0,'3'16'19'0,"-10"31"-16"0,4-38 35 15,-11-2-35-15,-8 5 1 16,-2 13-1-16,-4 4 1 16,-1 5-6-16,5 1 1 15,-1-1 2-15,7-3 0 16,8-9-6-16,3-12 0 15,7-13-9-15,3-7 0 0</inkml:trace>
  <inkml:trace contextRef="#ctx0" brushRef="#br0" timeOffset="15053.32">19890 4305 36 0,'17'31'18'0,"15"7"-9"0,-21-35 23 0,-1 3-29 0,4 7 1 0,0 3 0 0,4 2 1 0,-4 4-7 0,4 7 0 0,-4-14 2 15,0 4 0-15,0 0-9 16,-3-10 1-16,-4-5-6 16,-7-8 0-16</inkml:trace>
  <inkml:trace contextRef="#ctx0" brushRef="#br0" timeOffset="15214.97">20214 4452 37 0,'21'38'18'0,"-17"25"-16"0,-4-57 30 15,0 0-32-15,0 7 0 0,0-4-3 0,0-6 1 0,0 4-3 16,0-7 0-1,3-13-6-15,-3-6 0 0</inkml:trace>
  <inkml:trace contextRef="#ctx0" brushRef="#br0" timeOffset="15377">20267 4365 5 0,'7'-10'2'0,"4"-9"1"0,-11 19-9 0,7-6 5 0,7 0 1 0</inkml:trace>
  <inkml:trace contextRef="#ctx0" brushRef="#br0" timeOffset="15675.42">20747 4252 28 0,'0'15'14'0,"-25"11"-19"0,18-23 28 15,0 3-24-15,-4 3 1 16,-6 1-6-16,-4-7 1 16,0 0 3-16,3 3 1 15,4-3-2-15,3 4 0 16,8 2 5-16,6-3 0 15,11 1 6-15,4 2 0 0,0-9 4 16,10 3 1-16,0 3-3 16,0 4 1-16,-7 6-6 15,-10 12 0-15,-18 3-8 16,-4-3 1-16,-17 13-13 16,-18-10 0-16,-10-9 0 15,-18-3 0-15</inkml:trace>
  <inkml:trace contextRef="#ctx0" brushRef="#br0" timeOffset="16085.35">19269 5315 45 0,'3'9'22'0,"-3"-18"-31"0,0-1 45 0,-3-8-36 16,-1-8 1-16,1-2 1 16,-1 0 1-16,1 0-3 15,3-4 0-15,3 11 2 16,8 2 0-16,6 6-1 16,8 1 1-16,3 2-2 15,1 4 1-15,-1 3-6 16,-4 3 1-16,5 0-10 15,-12 0 1-15</inkml:trace>
  <inkml:trace contextRef="#ctx0" brushRef="#br0" timeOffset="16380.29">19558 5249 51 0,'7'28'25'0,"7"-31"-18"15,-7 6 41-15,7-6-47 0,8-10 0 16,2 1 0 0,1-10 0-16,-4 6-2 15,-3-3 0-15,-8-6-1 0,-6 0 0 16,-8 7-3-16,-6-4 0 16,-4 12-2-1,-1 10 0-15,1 10 0 0,0 5 1 16,7 13 1-16,0 4 0 15,4 2 4-15,6 1 1 16,8-7 1-16,10 3 0 0,7-9-2 16,0-6 1-16,4 3-10 15,3-16 0-15</inkml:trace>
  <inkml:trace contextRef="#ctx0" brushRef="#br0" timeOffset="16669.02">20101 5450 39 0,'4'12'19'0,"-18"-53"-16"16,7 23 29-16,0-11-32 15,-4-21 1-15,0 9 2 16,-3-9 1-16,7-3-4 15,0 12 1-15,7 0 3 16,7 4 1-16,7-1 0 16,8 4 0-16,-5 5-1 0,4 14 0 15,-3-4-4-15,0 13 1 16,-8 6-7-16,-3 9 0 16,-7-3-11-16,-7 13 0 15</inkml:trace>
  <inkml:trace contextRef="#ctx0" brushRef="#br0" timeOffset="16840.1">19851 5280 42 0,'10'29'21'0,"29"-1"-10"0,-21-28 28 0,14-3-38 0,3-4 0 0,0 1-1 15,-3-6 1-15,0-4-7 16,-1 0 1-16,1-3-9 15,-4-6 0-15</inkml:trace>
  <inkml:trace contextRef="#ctx0" brushRef="#br0" timeOffset="17059.3">20514 4910 54 0,'-25'107'27'0,"18"3"-33"0,7-76 45 16,0 10-39 0,7 9 0-16,0 4-8 0,0-13 1 15,-3-10-3-15,-4-18 0 16</inkml:trace>
  <inkml:trace contextRef="#ctx0" brushRef="#br0" timeOffset="18800.39">24490 2427 46 0,'0'37'23'0,"7"-24"-10"16,-4-10 23-16,1 6-35 16,-1 1 1-1,5-1-1-15,-1 1 1 0,-4-1-4 16,1-3 0-16,3 1-2 16,0-4 0-16,0-3-12 15,0-16 1-15</inkml:trace>
  <inkml:trace contextRef="#ctx0" brushRef="#br0" timeOffset="19025.93">24913 2427 54 0,'4'28'27'0,"-8"6"-31"0,4-34 44 16,0 4-45-16,0 2 0 15,-3-6-18-15,-1 0 0 16,-3-10 22-16,4 4 1 16</inkml:trace>
  <inkml:trace contextRef="#ctx0" brushRef="#br0" timeOffset="19578.96">24504 2847 40 0,'-4'25'20'0,"4"3"-16"0,4-25 35 0,3 4-38 16,0 11 1-16,0 1 1 16,7 9 0-16,7-6-3 15,8-3 0 1,9-19 3-16,8-9 1 0,14-13-2 16,11-19 0-16,-8-3-2 15,-13 10 1-15,-11-10-10 16,-8 6 1-16,-20-6-8 15,-11 7 0-15</inkml:trace>
  <inkml:trace contextRef="#ctx0" brushRef="#br0" timeOffset="20239.38">25344 2521 29 0,'21'-66'14'0,"18"-25"-6"0,-32 66 14 0,-4-13-20 16,-3 13 1-16,-7-6 2 16,-7-1 0-16,-11-2-6 15,-10 6 1-15,-14-4 3 16,-1 4 1-16,-13 3-2 15,-15 13 1-15,-10 5-3 16,-7 7 0-16,10 7-2 16,0 5 0 15,-3 13-2-31,3-9 0 0,8 6-1 0,3 12 0 0,7 10-1 16,7 0 1-1,0 69-1 1,17-6 1-16,15-7 2 0,18-3 0 15,24-6 2-15,18-19 0 16,24-9 2-16,15-10 0 16,20-6 4-16,22-15 0 15,7-14 0-15,-18-5 0 16,-10-10-2-16,-11-6 0 16,-3-10 0-16,-15-12 0 15,-6 0-3-15,-8-15 0 16,-3-4-1-16,-4-16 1 15,-6-6-1-15,-12-9 0 16,-10 3-7 0,-14 6 0-16,-10-6-2 0,-8 12 0 0</inkml:trace>
  <inkml:trace contextRef="#ctx0" brushRef="#br0" timeOffset="31064.98">10283 4042 37 0,'-3'9'18'0,"6"-3"-6"0,-3-6 18 0,0 0-30 16,0 0 1-16,4 0 1 15,0-3 0-15,3 0-3 16,0 3 0-16,0 0-1 16,0-3 1-16,0 0-9 15,7 3 0-15,-3-10-3 16,-1 1 1-16</inkml:trace>
  <inkml:trace contextRef="#ctx0" brushRef="#br0" timeOffset="31304.21">10541 3860 34 0,'11'0'17'0,"3"31"-11"0,-11-28 29 15,1 4-36-15,-1-7 0 16,-3 0-1-16,-3 0 1 16,-1-10-4-16,-3 4 0 15,-3 6-7-15,3 0 1 16</inkml:trace>
  <inkml:trace contextRef="#ctx0" brushRef="#br0" timeOffset="31728.23">10583 4283 37 0,'0'10'18'0,"0"-14"-14"0,0 4 30 15,0 4-31-15,-3 5 1 16,-4 0 2-16,-4 7 0 16,-3 3-7-16,-7-7 0 15,-11 10 4-15,-10 10 1 16,-8 2-3-16,12 1 0 0,-1-7-7 15,0 0 0 1,4-6-9-16,3-3 0 0</inkml:trace>
  <inkml:trace contextRef="#ctx0" brushRef="#br0" timeOffset="32341.3">10866 3988 20 0,'14'-53'10'0,"-4"12"9"0,-6 22 3 15,3-9-19-15,-4-6 1 16,8-1 4-16,-8 7 1 16,-3 3-10-16,-3 3 0 15,-11 3 7-15,-11 13 0 16,-3 0-3-16,-18 12 1 15,-14 6-3-15,-14 7 0 16,-7 3-1-16,3 3 0 16,1 4 0-16,-8-11 0 0,4 17-1 15,7 2 1-15,3 7-3 16,8 10 1-16,6 2-2 16,8 10 1-16,14 6-2 15,3-9 1-15,18 9 0 16,10 6 1-16,22 13 1 15,21-9 0-15,17-4 1 16,8-3 1-16,10-21 1 16,17-20 0-16,12-27 1 15,3-20 0-15,-15-22 0 16,-6-5 0-16,-15-23 0 16,-10 10 0-16,-14-23-1 15,-10-8 0-15,-15-4-2 16,-11 0 1-16,-10 0-6 15,-10 4 1-15,-8 2-7 16,-7 7 0-16</inkml:trace>
  <inkml:trace contextRef="#ctx0" brushRef="#br0" timeOffset="33785.89">12404 4195 35 0,'14'44'17'0,"-4"-22"-13"0,-6-12 18 0,-4 8-22 15,0 14 0-15,0-10 0 16,-4 15 1-16,4 4-1 16,-3 19 0-16,-1-16 0 15,1-1 1-15,-8-5-3 16,8-10 1-16,3-12-9 16,3-13 0-16</inkml:trace>
  <inkml:trace contextRef="#ctx0" brushRef="#br0" timeOffset="34292.01">12273 4236 31 0,'7'22'15'0,"7"-22"-7"0,-7 3 21 16,4-3-27 0,7-3 0-16,3-6 5 0,11-4 0 15,17-3-8-15,4-9 1 16,7-3 4-16,-4 9 1 0,-3 13-1 16,-7-3 0-16,-7 18-3 15,-11 0 1-15,-10 26-2 16,-8-13 1-16,-10 9-2 15,-10-6 0-15,-8 7-1 16,-3 2 1-16,-4 1-1 31,0-4 0-31,-3 0 0 16,7-9 0-16,0 0 0 0,3-9 0 0,4-4-1 16,7-3 1-16,4 1 0 15,3-1 0-15,7 0 0 16,3 10 1-16,1-7 0 15,3 4 1-15,4 6 0 16,3 6 1-16,3 6 0 16,-2 7 0-16,-1-7-1 15,3 7 0-15,1 3-4 0,-4-13 0 16,0-6-8-16,-6-22 0 31</inkml:trace>
  <inkml:trace contextRef="#ctx0" brushRef="#br0" timeOffset="34848.18">13321 4568 38 0,'7'4'19'0,"-4"-20"-20"0,-6 13 30 16,-4-7-28-16,-7 1 1 15,-7-4 0-15,-8 4 0 16,-6 3-3-16,0 6 0 16,0 6 2-16,3 7 0 15,7-1-2-15,4 13 0 16,7 10-1-16,7-1 0 0,7 4 0 16,7-10 1-16,10-3 0 15,12-15 0 1,-1-7 1-16,0-16 1 0,-3-9-1 15,-4 0 0-15,0-6-10 16,-7-13 1-16</inkml:trace>
  <inkml:trace contextRef="#ctx0" brushRef="#br0" timeOffset="35121.85">13526 3995 37 0,'7'44'18'0,"-22"34"-14"0,12-50 26 0,-1 16-30 0,-3 0 1 0,0 16-1 0,0 5 1 0,0-5-1 0,0 3 0 15,4-10-1-15,-1-9 1 16,8-13-6-16,3-12 1 16,3-19-7-16,-6-9 1 15</inkml:trace>
  <inkml:trace contextRef="#ctx0" brushRef="#br0" timeOffset="35449.65">13628 4584 43 0,'17'13'21'0,"22"-10"-17"0,-25 3 38 0,8-12-40 16,6-4 0-16,4-8 0 16,-4-1 1-16,0-6-4 15,-7 0 0-15,-7 12 2 16,-7 4 0-16,-7-10-1 15,-7 3 0-15,-3 13-1 16,-4-13 0-16,-4 10 0 16,0 12 0-16,1 13 0 15,-1 16 1-15,7-4 0 16,4 10 0-16,7-4 0 16,7 1 1-16,8-7-1 15,6-9 0-15,7-6-3 0,0-10 1 16,4-12-13-16,-7-16 1 15</inkml:trace>
  <inkml:trace contextRef="#ctx0" brushRef="#br0" timeOffset="35899.94">15494 4606 54 0,'-4'0'27'0,"-10"-9"-28"16,11-1 43-16,-4 4-42 16,-7 0 1-16,-4-1-1 0,-7 7 0 15,1 4-1-15,-1 2 0 16,4 16-2-16,3 6 1 15,8 3-2-15,3-2 0 16,7-1-1-16,3-3 1 16,11-13-1-16,7-2 1 15,8-10-1-15,-1-16 1 16,7-9-8-16,0-6 1 16</inkml:trace>
  <inkml:trace contextRef="#ctx0" brushRef="#br0" timeOffset="36169.5">15804 4659 49 0,'8'-9'24'0,"-8"-29"-22"0,-4 16 42 0,-7-15-44 15,-3-10 1-15,-7-13 0 16,0-9 0-16,-4-6-2 15,1 3 1-15,6 0 1 16,7 9 0-16,8 10 0 16,10 12 1-16,3 13-2 15,1 9 0-15,3 13-4 47,0 12 1-47,-3 3-9 0,-4 4 1 0,-7 2-5 0,-7 11 0 0</inkml:trace>
  <inkml:trace contextRef="#ctx0" brushRef="#br0" timeOffset="36335.83">15505 4437 55 0,'31'15'27'0,"43"-21"-32"0,-49 0 52 16,3-4-47-16,8 10 1 0,2-3-5 15,5-6 0-15,-4-4-7 16,-1 4 1-16,-6-4-6 15,0 4 1-15</inkml:trace>
  <inkml:trace contextRef="#ctx0" brushRef="#br0" timeOffset="36633.92">16443 3819 42 0,'-7'38'21'0,"7"18"-27"15,0-28 36-15,0 7-30 0,3 15 0 16,1-3-4 0,3 13 1-16,0-4 0 0,4 7 0 15,-4-1-8-15,0-2 1 16</inkml:trace>
  <inkml:trace contextRef="#ctx0" brushRef="#br0" timeOffset="36936.32">16383 4324 25 0,'21'34'12'0,"22"-27"0"16,-33-4 15-16,8-3-25 15,3 6 1-15,7-6 4 16,11 0 1-16,3 3-9 15,1 7 1-15,-5-10 4 16,-6 9 0-16,-7 4-2 16,-8 5 1-16,-9 7-3 15,-12 4 0-15,-7-4-2 16,-6-10 1-16,-4 7-2 16,-1-12 0-16,5 2-8 15,3-2 1-15,3-7-3 16,11-6 0-16</inkml:trace>
  <inkml:trace contextRef="#ctx0" brushRef="#br0" timeOffset="37147.93">17067 4506 41 0,'7'37'20'0,"1"-15"-16"0,-5-19 38 16,1 1-45-16,-4-4 1 15,0 0-22-15,-4-16 0 0,-10 3 24 16,-4-5 0-16</inkml:trace>
  <inkml:trace contextRef="#ctx0" brushRef="#br1" timeOffset="59799.84">19844 8005 30 0,'3'22'15'0,"4"-6"-6"0,-3-16 15 16,3 3-23-16,4-3 1 15,6 0 1-15,4 0 0 0,11 0-3 16,3-6 0-16,1 6 2 15,6 0 0-15,7 0 0 16,8-6 1 0,52-1 1-1,-7-8 0-15,11-4-1 16,0 9 1-16,14 1-1 16,-3 0 1-16,13-1-2 15,4 4 1-15,11 0-2 16,3-1 0-16,11 4 0 15,7 0 0-15,7 0 0 16,3-3 0-16,-3-7 0 16,18-6 1-16,10-3-1 15,0-3 0-15,11 3 0 16,-8 3 0-16,12-2-1 16,10-1 1-16,3 6 0 0,7 0 0 15,8 4 0-15,6 5 0 16,4-2 0-16,8 3 1 15,6-4-1-15,7 4 1 16,0 6-1-16,7 0 1 16,1 3-1-16,2-3 1 15,5 6-1-15,3 1 0 16,7 5-1-16,0 1 1 16,3 2-1-16,-17 1 1 15,10 3 0-15,-21 3 0 0,11 0-1 16,-18 0 1-1,1 3-1-15,-12-6 0 0,-6 9-1 16,-18 10 1-16,-11 5-1 16,-3 1 0-16,-29 10-1 15,-17 2 1-15,-14-12-4 16,-21-3 0-16,-22 0-9 16,-28-10 1-16,-31-9-7 15,-25-16 1-15</inkml:trace>
  <inkml:trace contextRef="#ctx1" brushRef="#br1" timeOffset="59894.63">11529 1690 0,'0'0'16,"0"0"-1</inkml:trace>
  <inkml:trace contextRef="#ctx0" brushRef="#br1" timeOffset="64056.53">16584 3277 37 0,'11'43'18'0,"6"-43"-8"0,-13-9 18 16,-1 9-25-16,1 3 1 15,-1-12 1-15,-6-10 0 16,-4-9-7-16,-4-16 1 16,-3-19 4-16,-3-15 0 15,-12-4-2-15,5-18 0 0,2-7 0 16,5-9 0-16,10 13 0 15,7-4 1-15,10 4 0 16,8 5 0-16,7 11 0 16,6 5 1-16,8 22-1 15,0 13 0-15,-4 22-5 16,-3 16 1-16,-7 18-9 16,-4 16 0-16,-3 7-6 15,-18 9 0-15</inkml:trace>
  <inkml:trace contextRef="#ctx0" brushRef="#br1" timeOffset="64258.88">16263 2954 52 0,'-11'18'26'0,"11"-2"-24"0,4-16 47 15,3 0-47-15,0 0 0 16,7 3 2-16,14-3 1 15,15 0-7-15,10-3 1 16,14-3-1-16,0-10 1 16,-4 4-10-16,-3-14 0 15,-7-8-7-15,-3 6 0 16</inkml:trace>
  <inkml:trace contextRef="#ctx0" brushRef="#br1" timeOffset="64513.5">17216 2571 56 0,'0'0'28'0,"-15"16"-33"15,8-13 50-15,-7 6-44 16,-7 10 0-16,-7 6 0 16,-4-9 0-16,0 15-2 15,-3 10 1-15,7 3 0 16,3 12 1-16,8 7-1 15,6 0 1-15,7-4-2 16,12-9 1-16,6-12-4 16,7-10 1-16,3-18-6 15,5-10 0-15,-1-10-8 16,0-15 1-16</inkml:trace>
  <inkml:trace contextRef="#ctx0" brushRef="#br1" timeOffset="64742.08">17487 2731 38 0,'21'34'19'0,"-3"-59"-8"0,-11 25 28 16,-7 3-35-16,-7 4 1 16,-7 5 1-16,-7 10 1 0,0 6-10 15,-4 7 1 1,-10 9 5-16,-1 9 1 0,1 7-5 15,3 2 1 1,4-15-16 0,7-6 0-16</inkml:trace>
  <inkml:trace contextRef="#ctx0" brushRef="#br1" timeOffset="64950.31">17110 2759 35 0,'14'3'17'0,"28"-15"-5"16,-28 21 12-16,7 4-20 16,1 12 0-16,2 3 1 15,1 6 1-15,0 10-8 16,-1 7 0-16,1 2 4 16,7 6 1-16,0-15-5 0,3-3 1 15,-3-10-7-15,-8-9 1 16,-6-22-7-16,-4-28 1 15</inkml:trace>
  <inkml:trace contextRef="#ctx0" brushRef="#br1" timeOffset="65203.11">17551 2279 42 0,'35'51'21'0,"4"21"-18"0,-25-44 36 0,11 9-38 16,10 14 0-16,4-7 1 15,-4 9 1-15,-7 0-4 16,-3 10 0-16,-11 0 1 16,-10 9 1-16,-8 0-9 15,-14 9 1-15,-10-27-7 16,3-14 0 15</inkml:trace>
  <inkml:trace contextRef="#ctx0" brushRef="#br1" timeOffset="65703.06">18320 2750 44 0,'3'15'22'0,"8"-37"-12"0,-4 19 36 0,4 3-44 16,3-6 1-16,3 3 3 15,4-3 1-15,18 12-8 16,11-16 0-16,6-5 4 16,1-1 0-16,-1 4-6 15,-10-7 0-15,-7 6-13 0,-11 10 1 16,-21-3-4-16,-7 6 1 15</inkml:trace>
  <inkml:trace contextRef="#ctx0" brushRef="#br1" timeOffset="65879.7">18256 2954 46 0,'-7'28'23'16,"32"-25"-18"-16,-7 0 42 0,10-3-46 0,7-6 1 15,18-4-1-15,14 1 0 0,4 0-4 16,3-1 0-16,0 4-8 16,-7 3 1-16,-14-4-6 15,0-2 1-15</inkml:trace>
  <inkml:trace contextRef="#ctx0" brushRef="#br1" timeOffset="66139.23">19579 2493 48 0,'-3'43'24'0,"-33"36"-27"0,22-51 42 0,-14-3-39 15,-11 22 1-15,-7 3-1 16,1 16 0-16,2 3-1 0,4 3 0 16,4-9-6-16,7-10 1 15,0-21-8-15,10-26 1 16</inkml:trace>
  <inkml:trace contextRef="#ctx0" brushRef="#br1" timeOffset="66347.56">19163 2750 56 0,'81'47'28'0,"0"37"-33"0,-56-65 51 0,7 9-47 0,-1 1 1 0,5 5-1 15,-8 1 0-15,0-13-3 16,-7-4 0-16,-3-5-8 15,0-10 0-15,-4-15-3 16,0-10 0-16</inkml:trace>
  <inkml:trace contextRef="#ctx0" brushRef="#br1" timeOffset="66765.43">19590 1847 49 0,'10'-16'24'0,"33"-3"-19"0,-26 0 46 16,12-6-49-16,9-12 0 15,8 15 0-15,0 3 0 16,0 6-3-16,-7 7 0 0,-4 3 1 16,-14 12 1-16,-10 10-2 15,-11 3 1-15,-7 13-2 16,-7 15 1-16,-8 3 0 16,5 0 0-16,-1 1 1 15,4-17 1-15,7 7 2 16,11 3 0-16,6-9 1 15,11-7 0-15,11-12-1 16,7-16 0-16,0-6-4 16,17-6 1-16,4-20-19 15,-25-2 1-15,-10 9-2 16,-4-9 0-16,-21 31 20 16</inkml:trace>
  <inkml:trace contextRef="#ctx0" brushRef="#br1" timeOffset="70494.39">22162 6384 28 0,'21'-63'14'0,"7"26"0"0,-21 27 14 15,0-2-23-15,4-4 0 16,-4 7 3-16,3 6 1 16,1 9-12-16,-1 10 1 15,1 15 6-15,-4 16 0 16,4 16-3-16,-4 6 1 16,0 22-3-16,-4 21 0 15,4 20-1-15,-3 31 0 16,-1 13 0 15,4 18 1-15,29 204 0-16,-8-31 0 0,-3-22 0 0,3-15 1 0,-7-1 0 15,-3 6 1-15,-1 7-1 16,-3 16 1-16,1 2-1 16,-5 4 0-16,-3 6 0 15,0 0 1 1,-3-3-2-16,-4-3 1 0,0-7-1 15,-4 7 1 48,1 0 0-16,3-10 1-32,0 10 1-15,7 6 0 63,7-13 0-16,7 4 1-16,4-29-2 0,10-24 0-15,0-42-5-16,4-34 1 0,-4-28-12 0,-6-53 0 0</inkml:trace>
  <inkml:trace contextRef="#ctx0" brushRef="#br1" timeOffset="71317.97">21350 6977 45 0,'0'6'22'0,"-3"-15"-13"0,3 9 22 15,-4 0-29-15,-3 6 1 16,-7 6 2-16,-4 7 0 0,-3 9-6 16,-7 1 0-16,-7 11 4 15,-8 14 1-15,1-7-4 16,-4 3 1-16,7 0-7 16,4 0 1-16,3-6-11 15,15-12 0-15</inkml:trace>
  <inkml:trace contextRef="#ctx0" brushRef="#br1" timeOffset="71506.09">21004 6945 61 0,'53'60'30'0,"50"56"-34"0,-75-85 50 0,14 20-46 0,11 18 0 16,7 12-6-16,7 10 1 16,0-19-9-16,-21-3 0 15</inkml:trace>
  <inkml:trace contextRef="#ctx0" brushRef="#br1" timeOffset="74648.2">23322 7341 21 0,'-7'3'10'0,"0"-44"5"0,7 22 10 16,-3-22-20-16,-5-18 0 15,-2-23 5-15,-1-18 0 16,1 6-12-16,-1-10 0 16,8 10 8-16,3-3 1 15,3 15-3-15,8 10 0 16,6 10-2-16,5 5 0 15,-1 13-1-15,0 10 1 16,0 9-3-16,-3 18 1 16,3 7-4-16,0 16 0 15,0 19-5-15,-7 9 0 16,-3 9-7-16,-8 3 1 0</inkml:trace>
  <inkml:trace contextRef="#ctx0" brushRef="#br1" timeOffset="74859.64">23079 7018 58 0,'31'15'29'0,"26"-24"-35"15,-36 6 55-15,11 3-49 16,7-3 1-16,-1 3-2 15,8 0 1-15,4-4-5 16,-1-5 1-16,0 0-12 16,-6-17 0-16</inkml:trace>
  <inkml:trace contextRef="#ctx0" brushRef="#br1" timeOffset="75141.35">23989 6644 49 0,'7'-22'24'0,"-4"22"-14"0,-3 0 34 16,0 7-44 0,0 5 1-16,-3 10 0 0,-8 10 0 0,-3 2-2 15,-7 16 1-15,-7 4 0 16,3 8 0-16,4 7-1 15,0-12 0-15,3 2-2 16,8-5 0-16,3-4-3 16,7-16 0-16,7-12-7 15,7-12 0-15,3-20-2 16,-3-2 0-16</inkml:trace>
  <inkml:trace contextRef="#ctx0" brushRef="#br1" timeOffset="75370.39">24299 6723 52 0,'11'31'26'0,"-22"13"-31"0,4-38 52 16,-7 7-46-16,-3 9 1 16,-12 9 0-16,-6 1 0 15,3 2-3-15,-3 7 0 16,7 3 1-16,10-7 0 15,1 1-5-15,2-7 1 16,5-2-12-16,3-17 1 16,0-6-1-16,7-18 1 15</inkml:trace>
  <inkml:trace contextRef="#ctx0" brushRef="#br1" timeOffset="75579.43">24038 6880 44 0,'21'47'22'0,"11"15"-24"16,-25-46 43-16,0 3-41 15,7 6 1-15,4 0 0 16,0 3 1-16,-1-9-3 16,5-3 1-16,2-1-2 15,1-5 1-15,0-7-8 16,-1-12 1-16,-3-13-6 15,-3-4 0-15</inkml:trace>
  <inkml:trace contextRef="#ctx0" brushRef="#br1" timeOffset="75805.84">24398 6500 54 0,'21'63'27'16,"18"0"-33"-16,-25-45 52 0,0 11-43 0,0 2 0 15,4 13 1-15,0 6 1 16,-4 3-7-16,-7 4 0 0,-7 2 1 16,-4-8 0-1,-13 8-16-15,-22-2 1 0</inkml:trace>
  <inkml:trace contextRef="#ctx0" brushRef="#br1" timeOffset="77094.13">25883 5926 46 0,'0'-3'23'0,"-7"16"-14"15,7-7 24-15,0 6-31 16,-3 10 0-16,-1-6 1 16,-3 12 1-16,4 16-5 15,-1 6 0-15,1 23 2 0,3 14 1 16,0 14-2-16,3 18 1 15,4 19-1 1,4 12 0-16,-1 26-1 0,1 18 1 16,3 4-1-16,4 31 0 15,-1 12 0-15,8 26 0 16,0 18-1-16,-1 13 0 16,-2 13-1-16,-1 8 0 15,0 23 0-15,-7 9 1 16,4 10 1-16,-1 18 0 15,-6 4 0-15,-4 6 0 16,-11 266-1 0,-3-119 0-16,-7-90-2 15,0-48 1-15,0-50-3 16,0-19 1-16,3-24 2 16,4-4 0-16,0-16 3 15,7-9 0-15,4-22 2 16,6-13 1-16,1-27-2 15,3-26 1-15,-3-35-11 16,-4-37 0-16</inkml:trace>
  <inkml:trace contextRef="#ctx0" brushRef="#br1" timeOffset="78009.85">26843 7181 46 0,'-11'15'23'0,"11"-15"-15"15,0 3 24-15,-3-9-30 16,-1-10 1-16,-3-15 3 16,-3-19 0-16,-5-10-8 15,5-15 1-15,-1-3 4 16,-3-13 1-16,4 3-3 16,6-6 1-16,4 0-3 15,0 3 1-15,7 22-2 16,11 6 1-16,10-9-1 0,7 19 1 15,1 9-2-15,-5 22 1 16,-2 16-3-16,-8 2 1 16,0 20-10-16,-11 12 0 15,-6 7-1-15,-8 9 0 16</inkml:trace>
  <inkml:trace contextRef="#ctx0" brushRef="#br1" timeOffset="78221.83">26497 6826 55 0,'14'-6'27'0,"29"9"-35"0,-26-3 57 0,8 0-50 16,7-3 1-16,-4 0-1 16,11-3 1-16,10 2-4 15,0-2 0-15,4-3-11 16,0-13 0-16</inkml:trace>
  <inkml:trace contextRef="#ctx0" brushRef="#br1" timeOffset="78460.89">27411 6428 46 0,'7'19'23'0,"-7"-7"-15"0,0-9 31 0,-7 7-37 0,-7 6 0 16,-7 9 1-16,6-3 1 16,-2 15-5-16,-1 13 0 15,-3 10 2-15,0 3 1 16,3 6-2-16,8 9 1 16,3-15-2-16,7-7 0 15,7-9-4-15,0-9 1 16,0-13-10-16,3-9 0 15,4-7-2-15,8-21 0 0</inkml:trace>
  <inkml:trace contextRef="#ctx0" brushRef="#br1" timeOffset="78703.06">27467 6917 58 0,'14'28'29'0,"-3"-12"-34"15,-4-16 59-15,4 0-53 16,6-6 1-16,8 0 0 16,10-13 0-16,8 0-5 15,-1 0 0-15,-3 3-4 16,-11 7 1-16,-3-4-12 15,-11 1 1-15</inkml:trace>
  <inkml:trace contextRef="#ctx0" brushRef="#br1" timeOffset="79018.77">28265 6723 40 0,'10'0'20'0,"-6"0"-9"0,-8 3 25 0,-3 6-34 15,-7 7 0-15,-11 0 1 16,-3 15 0-16,0 7-4 15,-7 9 0-15,3 9 1 16,4-6 1-16,3 4-4 16,7-4 1-16,1-6-7 15,6-10 1-15,8-24-7 16,3-7 1-16</inkml:trace>
  <inkml:trace contextRef="#ctx0" brushRef="#br1" timeOffset="79228.05">27834 6629 30 0,'14'9'15'0,"29"41"-4"15,-22-31 19-15,3 9-25 0,8 7 1 16,0 6 2-16,0 6 0 16,-1 0-11-16,1-3 0 15,-4 3 6-15,1-10 1 16,-1-9-6-16,0-6 0 15,-3-12-6-15,0-10 1 16,-4-13-8-16,0-9 0 16</inkml:trace>
  <inkml:trace contextRef="#ctx0" brushRef="#br1" timeOffset="79468.75">28367 6221 51 0,'28'63'25'0,"32"43"-19"16,-28-81 46-16,3 10-51 16,4-1 0-16,0 13 0 15,-4 19 0-15,-10 6-3 16,-15 13 0-16,-17 12-4 15,-14-6 1-15,-21-3-13 0,-18 0 1 16</inkml:trace>
  <inkml:trace contextRef="#ctx1" brushRef="#br1" timeOffset="76274.4">24539 4735 0,'0'0'16,"0"0"-16</inkml:trace>
  <inkml:trace contextRef="#ctx0" brushRef="#br1" timeOffset="81809.83">29637 5534 34 0,'7'7'17'0,"-4"-7"-8"0,-3 0 18 15,4 0-26-15,-4 0 1 16,7 6 0-16,-3 10 1 15,-1 12-4-15,-3 9 1 16,0 23 1-16,4 9 1 16,3 6-2-16,0 19 1 15,3 13-1-15,4 9 0 16,1 12-1-16,2 10 1 16,1 26 0-16,3 8 0 15,0 19-1-15,0 19 1 0,0 13-2 16,4 22 1-16,-4 15-2 15,4 19 1-15,-4 6-1 16,0 13 1-16,1 0 1 16,-5 3 0-16,-3 16 2 15,0 3 1-15,4 3 0 16,-4 0 1-16,0 3-1 16,0 0 1-16,-3-9-2 15,0-4 0-15,-4-5-1 16,3-7 1-16,-3-13 1 15,4-3 0-15,-1-2-1 16,5-7 1-16,-5-7-1 16,1 4 1-16,-4-19-1 15,-4-6 0-15,1 0-2 16,-4-23 0-16,-4-2-3 0,1-16 0 16,-1-22-6-16,1-16 0 15,3-15-4-15,7-22 1 16</inkml:trace>
  <inkml:trace contextRef="#ctx0" brushRef="#br1" timeOffset="86130.93">30508 7159 44 0,'11'44'22'0,"-4"-48"-12"16,-7 4 22-16,0 0-29 15,0 4 0-15,-4-17 3 16,-3-18 0-16,-3-20-7 16,-4-8 0-16,-1-20 4 0,-2 4 1 15,6-13-2-15,4-9 0 16,7 0-2-16,7 3 1 16,7 9-1-16,8 7 0 15,-5 21 0-15,1 1 1 16,-1 15-2-16,1 13 1 15,-7 12-3-15,3 16 0 16,-4 13-5-16,1 6 1 16,-8 9-10-16,1 13 1 15,-8-4-1-15,-6 4 1 0</inkml:trace>
  <inkml:trace contextRef="#ctx0" brushRef="#br1" timeOffset="86363.62">30205 6829 56 0,'21'-3'28'0,"28"6"-34"16,-24-6 60-16,10 3-54 15,8-3 1-15,-1-3-1 16,0 0 1-16,-3-1-5 15,-4 4 1-15,1 3-8 16,-8 3 0-16,-7-9-6 16,-3-3 1-16</inkml:trace>
  <inkml:trace contextRef="#ctx0" brushRef="#br1" timeOffset="86673.27">31059 6397 49 0,'3'15'24'0,"-10"-2"-24"0,4-10 43 0,-8 6-44 15,-7 7 1-15,-3 9 0 16,-7 0 1-16,-4 13-1 15,4 18 1-15,7 4 1 16,3 12 0-16,8 3 0 16,-1 10 0-16,4-22-1 15,3-4 0-15,11-5-4 16,4-7 0-16,7-7-8 16,3-11 0-16,4-11-5 15,-4-11 0-15</inkml:trace>
  <inkml:trace contextRef="#ctx0" brushRef="#br1" timeOffset="87333.09">31111 6626 25 0,'0'-13'12'0,"4"19"2"0,-4-6 13 0,4 3-23 15,-1 1 0-15,1 2 4 16,-1 0 1-16,4 0-10 16,0 1 0-16,-3-1 7 15,3-3 1-15,7 0-3 16,7-6 1-16,4 0-2 16,3-3 1-16,-3-1-2 15,-8 1 0-15,1 3-2 16,-7 6 1-16,-4 7-2 0,-11 8 1 15,-6 7-3-15,-8 0 1 16,-3 4-1-16,0 8 1 16,-1 4 0-16,8 3 0 15,0-6 1-15,7-1 0 16,0 1 1-16,4 0 1 16,3-7-1-16,7-6 1 15,7-6-2-15,3-4 1 47,4-8-5-47,8-7 0 0,-1-10-10 0,4-8 0 16</inkml:trace>
  <inkml:trace contextRef="#ctx0" brushRef="#br1" timeOffset="87563.78">31806 6676 43 0,'0'22'21'0,"-7"12"-18"16,0-24 30 0,-17 30-30-1,-8 4 1-15,0 13 0 16,0-1 1-16,1-3-8 16,6-18 0-16,4-4 0 15,3-6 0-15,4-6-11 16,3-3 0-16</inkml:trace>
  <inkml:trace contextRef="#ctx0" brushRef="#br1" timeOffset="87753.78">31545 6851 36 0,'36'38'18'0,"10"15"-16"0,-32-40 23 0,0 2-24 16,3 7 1-16,5 7-1 15,6 5 1-15,7-6-4 16,-7-6 1-16,-3 0-2 16,-4 0 0-16,-3-9-8 15,-4-4 1-15</inkml:trace>
  <inkml:trace contextRef="#ctx0" brushRef="#br1" timeOffset="88068.46">31796 6196 43 0,'25'34'21'0,"10"-2"-19"0,-21-23 36 16,7 13-34-16,11 6 1 15,7 7 3-15,7 6 0 16,-4 9-10-16,-3 3 0 16,-8 22 5-16,-9 16 0 15,-8 13-7-15,-14 6 1 16,-25-1-14-16,-14 7 1 15</inkml:trace>
  <inkml:trace contextRef="#ctx0" brushRef="#br2" timeOffset="103773.77">20341 9153 38 0,'-3'-3'19'0,"6"-3"-9"0,-3 6 19 15,0 3-23-15,-3-3 1 16,3 6 3-16,0-6 0 15,-4 0-13-15,4 0 1 16,0 0 8-16,11-6 1 16,6 6-8-16,8-3 0 15,10 6-8-15,8 3 1 16,-8-6-10-16,-10-6 1 16</inkml:trace>
  <inkml:trace contextRef="#ctx0" brushRef="#br2" timeOffset="104163.19">20906 8836 53 0,'10'13'26'0,"1"9"-24"16,-8-22 44-16,8 0-41 15,-1 0 0-15,8-6 2 16,10 6 0-16,8-4-10 16,-1 8 1-16,-3-4 6 15,-8-7 0-15,-6 7-4 16,-7 10 0-16,-15 8-3 0,-10 8 1 16,-11 5-3-16,-7 0 1 15,1 7-1-15,-1 3 0 16,0 3 2-16,4-1 0 15,3-5 2-15,15 0 0 16,6-4 2-16,11-12 0 16,14-6 1-16,8-7 0 15,9-9-3-15,5 0 0 16,-4-6-10-16,-4 3 0 16,-7 6-5-16,-10 0 0 15</inkml:trace>
  <inkml:trace contextRef="#ctx0" brushRef="#br2" timeOffset="104582.64">21036 9824 52 0,'-10'28'26'0,"-8"16"-30"0,14-38 46 16,-3 16-42-16,4 19 1 16,-1 9 0-16,8 10 0 15,3 15-3-15,3 10 1 0,1-13-6 16,-4 0 0-1,-10-9-8-15,3-19 0 16</inkml:trace>
  <inkml:trace contextRef="#ctx0" brushRef="#br2" timeOffset="105124.14">21230 11640 45 0,'-3'-13'22'0,"10"-31"-20"0,-7 38 36 15,-7-3-37-15,-4-4 1 16,-7-3 0-16,-10 1 0 15,-7 5-3-15,-4 4 0 0,-3 9 0 16,-4 13 0-16,0 6-3 16,-3 15 0-16,10 17-4 15,7 8 0-15,11 4-3 16,14 13 0-16,17 2 6 16,8-21 0-16,10-13 6 15,15-13 0-15,13-24 8 16,-3-20 0-16,-7-12 3 15,-7-12 1-15,-4-7-5 16,-7-12 0-16,-10-7-12 16,-8 1 0-16,-17-10-11 15,-7 3 1-15</inkml:trace>
  <inkml:trace contextRef="#ctx0" brushRef="#br2" timeOffset="105621.81">21015 12888 48 0,'-11'41'24'0,"1"-20"-17"15,10-8 38-15,-4 6-44 16,1 9 0-16,-1 10 0 0,1 15 0 15,-1 0-2-15,4 7 1 16,4-1-4-16,-1-5 1 16,4-17-13-16,0-8 0 15</inkml:trace>
  <inkml:trace contextRef="#ctx0" brushRef="#br2" timeOffset="106128.88">20824 14233 60 0,'18'13'30'0,"42"-26"-30"16,-39 10 47-16,22-3-44 15,-1-4 0-15,0 4 0 0,-6 6 1 16,-5 0-6-1,-10 6 0-15,-6 7 2 0,-8 6 0 16,-7 9-3-16,-11 3 0 16,-7 0-3-16,-6 7 1 15,-5 0-1-15,-2-1 1 16,3 1 1-16,6-7 1 16,5-2 2-16,3-1 0 15,7 6 4-15,7-5 0 16,7-4 1-16,10-3 0 15,15-7 0-15,7-5 1 16,-4-1-4-16,0-6 1 0,-3-6-12 16,3-3 0-16,-10-7-7 15,0-9 0-15</inkml:trace>
  <inkml:trace contextRef="#ctx0" brushRef="#br2" timeOffset="106838.24">20877 15553 43 0,'-7'3'21'0,"-3"-9"-11"0,10 6 31 0,0 0-36 16,3-3 0-1,22 0 6 1,7 3 1-16,10 6-15 15,0 3 1-15,-3 4 7 16,-7 0 1-16,-7-1-4 16,-8 4 1-16,-10 3-7 15,-10 3 0-15,-8-4-1 16,-6 4 0-16,-33 22-9 16,29-19 7-1,0 4 0-15,0-8 2 16,7 1 1-16,3-6 1 15,4 0 1-15,7-4 3 0,3 4 0 16,5 0 3-16,6 2 1 16,10 8 1-16,5 2 1 15,-1-6 0-15,-4 3 0 16,-2 6-2-16,-5 4 0 16,-6-4-2-16,-11 4 0 15,-11-7-4-15,-13 3 0 16,-15 4-7-16,-28 2 1 15,-18-2-13-15,-17-7 1 16</inkml:trace>
  <inkml:trace contextRef="#ctx0" brushRef="#br2" timeOffset="114221.55">23657 8419 35 0,'0'32'17'0,"4"-1"-8"0,-1-25 18 15,1-3-25-15,-4 7 1 16,0 2 1-16,0 4 1 15,0 3-6-15,-4 6 1 16,1 0 3-16,-1 3 0 16,1 0-1-16,-1-2 0 15,4 2-2-15,0 0 1 0,4-3-1 16,3-3 1-16,7-6-1 16,7-4 1-16,11-15-2 15,3-6 1-15,0-7-4 16,1-6 0-16,-1-6-9 15,-7 0 1-15,-3-13-3 16,-7 0 1-16</inkml:trace>
  <inkml:trace contextRef="#ctx0" brushRef="#br2" timeOffset="114402.11">23982 8328 40 0,'-4'-3'20'0,"15"-22"-11"15,-8 28 39-15,1 13-44 16,-4 15 0-16,0 10 3 15,-4 15 1-15,-3 10-9 16,0 6 0-16,-3 19 5 0,-1 3 1 16,-10 10-3-1,3-4 0-15,1-9-7 16,-1-12 0-16,4-26-14 0,0-12 0 16</inkml:trace>
  <inkml:trace contextRef="#ctx1" brushRef="#br2" timeOffset="111063.34">19124 8846 0</inkml:trace>
  <inkml:trace contextRef="#ctx0" brushRef="#br2" timeOffset="115111.33">23964 10075 66 0,'-3'28'33'0,"-1"22"-22"15,4-34 33-15,-3 12-44 16,-1 10 0-16,-3 15-2 15,7-6 0-15,0 10-3 16,0 5 0-16,0-2-14 16,-7-19 0-16</inkml:trace>
  <inkml:trace contextRef="#ctx0" brushRef="#br2" timeOffset="115604.49">23989 11740 52 0,'-4'-3'26'16,"15"-32"-22"-16,-8 26 34 0,-3 0-37 16,-3-7 1-16,-4 0-1 15,-7 1 1-15,-11-1-4 16,-10 3 1-16,0 10-1 15,-8 9 1-15,1 7-4 16,3 6 1 0,0 44-2-1,15-1 0-15,9-2 1 16,12-4 1-16,10-6 5 0,18-12 1 16,17-19 4-16,11-16 1 15,3-15 1-15,1-17 1 16,-1-2-3-16,-10-16 0 15,-18 0-12-15,-14-16 0 16,-14-15-12-16,-3-7 1 16</inkml:trace>
  <inkml:trace contextRef="#ctx0" brushRef="#br2" timeOffset="116384.24">24038 12932 55 0,'-14'18'27'0,"4"20"-22"0,10-22 28 15,-4 15-32-15,4 7 1 16,0 15 1-16,0 4 0 15,-3 8-4-15,3 1 0 16,-4 0-1-16,-3 6 1 16,3-12-13-16,1-13 1 15,-4-19-4-15,3-12 1 16</inkml:trace>
  <inkml:trace contextRef="#ctx0" brushRef="#br2" timeOffset="116803.85">23827 14437 61 0,'10'6'30'0,"-3"13"-39"16,-7-13 61-16,0 7-53 15,-3 6 1-15,-4 3-1 16,-4 3 1-16,1-3 0 0,-1 3 1 15,0 9-1-15,4-3 0 16,4-2 0-16,6-1 1 16,4 0-1-16,7-6 1 15,11-9-1-15,3-7 0 16,1-6-5-16,-1-9 0 16,7-7-7-16,-3-12 1 15,0-7-6-15,-8-9 1 16</inkml:trace>
  <inkml:trace contextRef="#ctx0" brushRef="#br2" timeOffset="116999.77">24074 14371 46 0,'-15'50'23'0,"5"-18"-19"0,6-17 41 0,-6 17-42 15,3 5 1-15,0 16 0 16,0 16 1-16,-4 7-7 15,-3 12 0-15,-7-4 2 16,-7 4 0-16,-1-3-11 16,-2-10 1-16,-5-12-7 15,12-16 0-15</inkml:trace>
  <inkml:trace contextRef="#ctx0" brushRef="#br2" timeOffset="117688.68">24144 16187 46 0,'25'34'23'15,"-8"-24"-21"-15,-17-10 38 0,4-4-38 16,-4 4 1-16,0 0 2 16,0-6 0-16,-4 0-6 15,-6 0 0-15,-8-1 4 16,-6 1 1-16,-5-3-3 16,5-1 1-16,-5 4-2 15,-2 3 1-15,-5 3-2 16,5 6 0-16,-1 7-1 0,7 2 0 15,4 1-1 1,7 3 1-16,7-7-1 0,7 1 0 16,7 3 1-16,7-1 1 15,7-2 2-15,0-4 0 16,4-6 1-16,7-3 1 16,-8-3-1-16,-2 0 1 15,-1 0-1-15,-4 0 0 16,-2-3-2-16,-5-1 0 15,1 4 0-15,-8 3 0 16,1 3 0-16,-4 0 1 16,-4 10 0-16,-3 9 0 0,-7 12-1 15,0 17 1-15,0 8 0 16,-4 16 0-16,-6 1-2 16,-5 5 1-16,1-9-7 15,0-9 1-15,3-16-11 16,4-3 0-16</inkml:trace>
  <inkml:trace contextRef="#ctx0" brushRef="#br0" timeOffset="124010.19">22867 6058 43 0,'14'9'21'0,"-3"38"-16"16,-8-28 21-16,-3 6-26 16,0 13 1-16,0 18-1 15,0 17 1-15,0 17-2 16,0 14 1-16,-3 12 0 15,-1 6 1-15,1-6-2 16,-4-6 1-16,-4-16-3 0,-3 0 0 16,3-12-5-16,1-16 1 15,3-19-5-15,3-19 0 16</inkml:trace>
  <inkml:trace contextRef="#ctx0" brushRef="#br0" timeOffset="124716.45">22885 5926 17 0,'7'-3'8'0,"14"22"2"16,-14-16 8-16,4 6-12 16,10 1 0-16,0-1 3 15,7-2 1-15,7-7-13 16,15 3 1-16,13-6 8 15,4-4 1-15,22-2-4 16,16 6 0-16,19 0-2 16,-11-1 1-16,17-5-2 0,-3 0 1 47,4-1-2-47,-18 1 1 0,-4 3-1 0,-7 2 0 15,-6 1 0-15,-19 3 0 0,-10 3 0 0,-10 1 1 16,-8 2-1-16,-10 0 1 15,-11 4-1-15,-10-1 1 16,-11 10-2-16,-14 9 1 16,-7-6-2-16,-15 16 0 15,-6 9-2-15,0 6 1 0,3 13-1 16,11 18 1-16,3-2 1 16,8 6 0-16,-1 0 1 15,8-1 0 1,6-5 2-16,11 3 1 0,14 2-1 15,1-2 1-15,-5-3 1 16,-6-13 1-16,-4 0 0 16,-7-10 1-16,-14 1-1 15,-11-7 1-15,-6-3-1 16,-4 3 0-16,-4-9-2 16,-18-3 0-16,-17-9-1 15,-24-7 0-15,-12-7-1 16,-27-8 1-16,-22-7-3 15,0-12 0-15,-3-7-8 16,0-9 0-16</inkml:trace>
  <inkml:trace contextRef="#ctx0" brushRef="#br0" timeOffset="125513.11">23237 5318 26 0,'8'6'13'0,"6"-9"2"15,-7 0 16-15,0 3-26 0,0 3 1 0,-4 0 1 16,-3 3 1-16,-3 1-11 15,-8 5 0-15,-6 7 6 16,-5 3 1-16,-2 6-4 16,-1-6 0-16,4-3-2 15,0 0 0-15,3-3-1 16,4-1 1-16,7 1 0 16,7-7 1-16,7 1-1 15,7-4 1-15,11 0 1 16,3 1 0-16,4-1 0 15,-4 0 1-15,-7 7-2 16,-10-1 1-16,-4 7-1 16,-11 0 0-16,-6 6-3 15,-8 0 0-15,-3-3-8 16,0 0 0-16</inkml:trace>
  <inkml:trace contextRef="#ctx0" brushRef="#br0" timeOffset="125962.79">23534 5588 26 0,'10'-7'13'0,"-10"-2"-2"0,-3 6 13 0,-4 3-24 16,-4 0 1-16,-3 3 0 15,4 6 0-15,-5 4-1 16,1 3 0-16,4 2 1 16,-1-2 0-16,-3 0 0 15,7-7 0-15,3-3 0 16,4 4 0-16,4-7-1 16,0 0 1-16,13-3-1 15,-6-3 1-15,3-3-1 16,3-4 0-16,-2 1 0 15,-1-4 0-15,0-5-1 16,-4 5 1-16,1 4 0 16,-4-1 0-16,-3 7 0 15,3 6 1-15,-4 10-1 16,1 6 0-16,-1-1 0 0,4 1 0 16,0 3 0-16,-3 3 0 15,-1-3-1-15,1-3 0 16,3-3-6-16,0-10 0 15,0-9-4-15,4-7 1 16</inkml:trace>
  <inkml:trace contextRef="#ctx0" brushRef="#br0" timeOffset="126683.57">23742 5650 26 0,'18'47'13'0,"-4"-28"-10"0,-14-19 19 0,0 0-21 16,0 0 0-16,0 0 2 16,-4-3 0-16,1 0-3 15,3 6 1-15,0-3 2 16,0 0 0-16,3-9-1 16,4-4 1-16,4-3-2 15,3-2 1-15,4-7-1 16,-1 6 0-16,1 3-1 15,-1 7 0-15,-2 2 0 16,-5 7 0-16,1 7 0 16,-4-4 0-16,0 6-1 15,0 1 1-15,-4-4-1 16,1 0 1-16,0 0-1 16,-1-2 1-16,4-4 0 15,0 3 0-15,-3 0-1 0,-1 0 0 16,1 0-1-16,-1 3 1 15,4-6-1-15,-3 0 0 16,3-6 0-16,-4 3 1 16,-3-3 0-16,4-1 0 15,3 1 1-15,0 0 0 47,4 3 1-31,3 0 0-16,0 3 0 0,7 3 1 0,-3-3 0 0,3 0 1 0,0-3 0 0,4-4 1 0,3-5-1 15,4-1 1-15,-1-2-1 16,1 8 0-16,-4-2-2 16,-3-1 1-16,-4-2-2 15,-3-1 0-15,-8-2-1 16,-2 2 0-16,-8 1 0 16,-4 2 0-16,-7 1-1 15,-3-1 1-15,0 7-1 16,0 6 0-16,0 7 1 15,3 9 0-15,1-13 0 16,6 10 1-16,4 2 1 16,11 7 1-16,7 1 1 15,6 2 0 1,43-6-1 0,7-10 1-16,-17-2-8 15,-15-4 1-15,-17-6-9 0,-18 3 1 16</inkml:trace>
  <inkml:trace contextRef="#ctx0" brushRef="#br0" timeOffset="130556.1">26938 4992 16 0,'0'3'8'0,"0"13"4"0,4-10 8 15,-4-3-14-15,0 6 1 16,0 1 4-16,0 2 0 16,0 7-13-16,0 0 1 0,0 6 9 15,-4 6 0-15,1 10-4 16,3 13 1-16,3-1-3 16,-3-3 1-16,4-6-3 15,-1-10 1-15,1-9-1 16,-1 1 0-1,8-23 0-15,-1-3 0 0,5-16 0 16,-1 0 0-16,3 4-1 16,1 2 0-1,-4 7-1-15,4 6 1 0,-4 16-2 16,0 0 0-16,0-3 0 16,0-1 0 15,4 1 1-31,-1 0 0 15,1-4 0-15,3 1 1 0,0-1 1 0,-3-5 1 0,-4-4 1 16,0-3 1-16,0-3 0 0,-3 0 0 16,-1-26 0-1,1-5 1-15,-4-10 0 16,-3-6 0-16,-4-7-4 0,-4 4 1 16,1 0-6-16,-1 6 1 15,1 6-12-15,3 3 0 16</inkml:trace>
  <inkml:trace contextRef="#ctx0" brushRef="#br0" timeOffset="130977.37">27488 4989 52 0,'0'-7'26'16,"0"70"-29"-16,0-38 40 0,0-3-37 0,0 13 0 0,0 5 0 0,-3 1 1 0,6 0-1 15,1 3 0-15,0-13 0 16,-4 4 0-16,0-13-1 15,0-10 1-15,0-6-1 16,0-6 0-16,0 0 0 16,3-9 0-16,4-3 0 0,0-1 1 15,0 4-1 1,0 9 1-16,4 3-1 0,-1 3 0 16,1 10 1-16,0 9 0 15,-1-3 0-15,4 0 0 16,0-10-1-16,1 1 0 15,2-4-4-15,1-3 0 16,-1 1-8-16,-6-1 0 31</inkml:trace>
  <inkml:trace contextRef="#ctx0" brushRef="#br0" timeOffset="131584.54">27778 5293 26 0,'0'0'13'0,"7"9"1"0,-4-9 13 0,-3 0-21 16,4 3 0-16,3 1 2 15,0-1 1-15,0 0-12 0,0-3 1 16,4 0 7-16,3 0 1 15,0-3-4-15,0-7 0 16,0 1-2-16,-3-1 1 16,-4 1-1-16,-7 0 0 15,-4 2-2-15,-6 1 0 16,-1 9-2-16,4 3 0 0,0 10 1 16,0 0 0-16,0 0 0 15,3 2 0-15,4 1 1 16,0 6 1-16,4-3 1 15,3 3 0 1,3-3 0-16,5-3 1 16,-1-3-1-1,0-7 0 17,0 1-5-32,0-4 0 46,0-6-7-46,4-10 0 32</inkml:trace>
  <inkml:trace contextRef="#ctx0" brushRef="#br0" timeOffset="131877.57">28131 5484 42 0,'3'10'21'0,"1"-17"-26"0,-4-2 35 16,0-7-30-16,0-3 0 15,-4-3 0-15,1-6 1 16,-5 0-1-16,1-3 0 16,4 9 1-16,-1 3 1 15,4 0 0-15,7 6 0 16,4 7 0-16,7-3 0 16,3 3-1-16,3-1 1 0,1 4-3 15,-4 3 1-15,-3 3-7 78,0 7 1-78,-4-7-8 0,-7 0 1 16</inkml:trace>
  <inkml:trace contextRef="#ctx0" brushRef="#br0" timeOffset="132148.73">28335 5318 39 0,'11'22'19'0,"6"-13"-14"0,-10-2 31 0,-3-4-35 15,3-3 1-15,4 0 0 16,3-10 1-16,0 1-4 16,0-1 0-16,0-2 2 15,-7-1 0-15,0 1-2 16,-14-1 0-16,0 7-2 0,0 0 0 16,-4 3 0-16,4 12 1 15,0 4 0-15,0 5 0 16,4 7 1-16,3 7 1 15,0 2 1-15,3-9 0 16,4 0 0-16,4-6 0 16,3-3-1-16,7-3 0 15,-3-4-6-15,3-6 1 16,0 3-7-16,-3-12 1 31</inkml:trace>
  <inkml:trace contextRef="#ctx0" brushRef="#br0" timeOffset="133329.93">29055 5374 42 0,'3'7'21'0,"22"-20"-22"0,-18 10 36 0,0 0-33 16,-3 0 0-16,6 0 1 15,-3-4 1-15,0 4-6 16,-3-3 1-16,-4 3 3 16,-4-4 0-16,1 4-2 15,-1-3 1-15,1 3-2 16,-1 6 0-16,1-3-1 15,-1 3 1-15,1 3-1 16,-1 1 1-16,1-1-1 16,3-3 1-1,0 10-1 1,3-1 1-16,-3 1 0 16,0-1 0-16,0 4-1 0,0 0 1 15,4 6 0 1,-4-7 1-1,7-5-1 1,0 2 0 15,0 4 1-15,0 0 0-16,0 2 0 0,0 4 1 0,-3 7-1 16,-1-7 1-16,-3-4-1 0,-3 4 1 0,-5-6 0 0,-6 0 0 0,0-4 0 0,-3 1 0 15,-5-4-1-15,1-6 1 16,4-6-1-16,3 0 0 15,-1 0 0-15,5-3 0 16,3-1-1-16,0-2 1 0,3-4 0 47,8 1 0-16,10-1 0-31,7-5 0 0,7-1 0 16,4 0 1 15,7 0-1-15,0-6 1-1,-4-3 0 1,-3 3 0 0,-4 3 0-16,-7-3 0 0,-7 6 0 0,-3 0 0 0,-4 0-1 0,-7 0 1 15,-4 4-2-15,-3 2 0 0,-3 10-2 0,-1 6 1 0,0 0-2 0,1 10 1 0,-1-4 0 0,4 7 0 0,4 3 1 0,3 3 0 16,7 0 1-16,3-7 0 15,8-5 1-15,3-1 0 0,4 1 0 0,3-7 0 16,0 0-3-16,-3-6 1 31,-4-7-3 16,-3-5 0 0,-1-14-5-31,8-2 1-16</inkml:trace>
  <inkml:trace contextRef="#ctx0" brushRef="#br0" timeOffset="133490.79">29587 5020 13 0,'0'-60'6'0,"-14"-27"4"16,11 68 4-16,-4-3-11 0,0 3 1 0,-4 7 4 0,4 5 1 0,0 14-11 0,0 11 1 0,0 11 5 0,0-1 1 0,0 16-3 0,0 9 1 0,-4 19-3 0,1 0 1 0,3-3-1 15,3-15 1-15,4-7-2 16,0-13 1-16,4-15-5 15,-1-10 0-15,-3-9-5 16,4-19 0-16</inkml:trace>
  <inkml:trace contextRef="#ctx0" brushRef="#br0" timeOffset="133653.71">29270 5127 48 0,'28'31'24'0,"29"-12"-27"0,-36-25 46 0,4 6-43 16,3-7 1-16,14-5-1 0,7-10 1 16,-3 0-4-16,-10 0 0 15,-12 6-10-15,-13-3 1 16,-22 10-2-16,-3 9 0 16</inkml:trace>
  <inkml:trace contextRef="#ctx0" brushRef="#br0" timeOffset="134592.87">27993 6014 34 0,'14'9'17'0,"28"-34"-22"0,-24 16 32 0,3 0-28 0,0-1 0 0,1 1-17 0,-5-7 0 31</inkml:trace>
  <inkml:trace contextRef="#ctx0" brushRef="#br0" timeOffset="134968.62">28293 5832 36 0,'14'28'18'0,"4"-2"-18"0,-11-20 28 16,0 6-28-16,0 4 0 15,0 12 1-15,0 0 1 16,0-2-2-16,-4-11 1 16,1-2 0-16,3-7 1 0,0-6 1 15,-3-6 0-15,3-10-1 16,3 0 0-16,4-9-5 16,4 0 1-16,3 0-10 15,-3-3 0-15</inkml:trace>
  <inkml:trace contextRef="#ctx0" brushRef="#br0" timeOffset="135510.87">28691 5917 39 0,'7'9'19'0,"-7"7"-20"0,-3-16 26 0,-4 3-25 15,-4 0 0-15,-3 7-1 0,0-1 1 16,-4-3 0-16,-3 4 1 16,7-4-1-16,0 3 0 15,3-2-2-15,8-1 1 16,6 0-1-16,5-9 1 16,2-3-1-16,4 0 1 15,4-4-1 1,-4 1 0 15,0-4 0-31,0 4 1 16,-3 2-1-16,-1 7 0 0,-3 10 0 0,0 6 1 0,-3 2-1 0,-4 1 0 15,4-3 1-15,-1-4 0 16,1-2 1-16,3-1 1 0,3 1-1 16,1-4 0-16,3-3 0 15,4-3 1-15,-1 0-1 16,1-3 1-16,-4-13-1 15,-3-9 0-15,-1-6 0 16,-3-10 0-16,-3-3-1 16,-4-3 1-16,-4 3-1 15,1-6 1-15,-4-3 0 16,-4 12 0-16,0 10 0 16,1 2 0-16,-1 4 0 15,4 13 1-15,0 12-1 16,4 12 1-16,-1 13-1 15,4-3 1-15,0 13-1 16,0 2 1-16,4 7-2 16,-1-3 1-16,4 12-3 0,4-2 1 15,-1-14-5-15,1-2 0 16</inkml:trace>
  <inkml:trace contextRef="#ctx0" brushRef="#br0" timeOffset="137629.87">27898 5823 35 0,'10'9'17'0,"-6"-21"-17"0,-1 5 30 16,-3 14-29-16,-3-4 1 0,-4 3 2 15,-4 10 0-15,1 9-5 16,-1 12 0-16,-7 4 3 15,-6 16 0-15,-5-1-2 16,-2 7 0-16,-1 3-5 16,7-10 0-16,4-6-7 15,7-18 0-15</inkml:trace>
  <inkml:trace contextRef="#ctx0" brushRef="#br0" timeOffset="137821.96">27612 5804 34 0,'28'78'17'0,"18"13"-19"16,-32-66 25-16,4 4-23 0,3 2 0 15,-3-6-9-15,-1-9 1 16,-3-16 3-16,-14 0 1 15</inkml:trace>
  <inkml:trace contextRef="#ctx0" brushRef="#br0" timeOffset="138529.31">28935 5895 24 0,'7'-9'12'0,"-4"5"0"0,1 8 16 15,3-8-25-15,4 4 1 0,-4 4 1 16,-7 2 1-16,0 0-8 15,-4 3 0-15,1 4 5 16,-8 0 0-16,0 8-2 16,-6-5 0-16,-1 0-2 15,-3 9 0-15,3-6-1 16,1-4 0-16,3-8-1 16,3 2 0-16,11-6 1 15,7 4 0-15,7-1 1 16,4-6 0-16,-1 0 0 15,-2-3 1-15,-5-4 0 16,-3 7 1-16,0 4-1 16,-3-1 0-16,-4 6-6 15,-4 7 1-15,-6-1-5 16,-8 1 0-16</inkml:trace>
  <inkml:trace contextRef="#ctx0" brushRef="#br0" timeOffset="139083.56">29168 5842 31 0,'0'12'15'0,"7"-2"-7"15,-7-10 24-15,7 3-29 16,0-6 1-16,3-1 2 16,5 1 0-16,2 0-8 15,4-3 1-15,4 0 5 16,0 2 0-16,-4 1-2 15,0 3 1-15,-7 0-3 0,-3 0 1 16,-4 0-1-16,-7 3 0 16,-4 4-2-16,-3 2 1 31,-17 19-2-31,2 1 1 16,1 2-2-16,0-3 0 15,3 0-3-15,4-6 1 16,0 0-5-16,4-3 0 15,6-6-1-15,4-4 1 0</inkml:trace>
  <inkml:trace contextRef="#ctx0" brushRef="#br0" timeOffset="139281.84">29157 6321 48 0,'0'19'24'0,"7"-13"-36"15,-7-6 50-15,0 0-52 16,0-12 1-16,0-1-11 16,4 4 1-16</inkml:trace>
  <inkml:trace contextRef="#ctx0" brushRef="#br1" timeOffset="145405.59">20338 9567 21 0,'3'0'10'0,"15"-13"-2"0,-8 7 10 0,5 0-15 16,6 3 0-16,7 0 3 15,11 3 1-15,0 3-7 16,3 0 0-16,-3 0 6 16,14 0 0-1,52-9 0 1,-2-10 1-16,-8 0-2 15,-3 1 0-15,-1-1-2 16,-6-3 0-16,-11-3-2 16,-7 0 1-16,-14-3-4 15,-7 10 1-15,-14 2-8 16,-15 7 1-16,-10 3-7 16,-7 6 1-16</inkml:trace>
  <inkml:trace contextRef="#ctx0" brushRef="#br1" timeOffset="145943.57">20369 9727 24 0,'-3'0'12'0,"10"-3"-7"16,0 3 10-16,0 0-15 15,0 0 0-15,4 3 4 16,-1 3 0-16,1 0-3 16,6 1 1-16,-2-1 2 15,2-3 1-15,4 3 0 16,4-3 0-16,7-3 0 0,0-3 0 15,10-3-1-15,18 0 0 16,10-7-1 0,8-6 1-16,3 1 0 0,-7-1 0 15,-3 3-2-15,3 0 0 16,-7 1-1-16,-7 2 1 16,-7-2-3-16,-7-1 0 15,-7 3-8-15,-11-2 1 16,-4-1-8-16,-9 7 1 15</inkml:trace>
  <inkml:trace contextRef="#ctx0" brushRef="#br1" timeOffset="148632.47">1958 7152 40 0,'-4'10'20'0,"15"-16"-12"0,-7-1 20 15,13-5-24-15,4 2 0 16,18-2 1-16,11-1 0 15,-1-2-7-15,0-1 0 16,1 0 2-16,-1 7 0 16,-7 6-10-16,-3 6 1 31</inkml:trace>
  <inkml:trace contextRef="#ctx0" brushRef="#br1" timeOffset="148984.31">3023 6886 44 0,'0'12'22'0,"-3"17"-13"15,-4-20 25-15,3 10-34 0,-13 6 1 16,-1 9-1 0,-7 7 1-16,-10 3-1 0,3 9 0 15,-10 1 0-15,3 5 0 16,0 1-3-16,8-7 1 15,2-9-6-15,8-9 1 16,11-20-7-16,-1-21 0 16</inkml:trace>
  <inkml:trace contextRef="#ctx0" brushRef="#br1" timeOffset="149189.6">2586 6955 41 0,'14'-10'20'0,"18"26"-18"0,-22-7 34 0,8 10-32 16,3 13 0-16,0 5 3 16,8 1 0-16,-8 6-9 15,7 6 0-15,4-6 6 16,6-6 0-16,-6 2-4 16,7-8 0-16,-11-4-10 15,-7-6 0-15,1-16-6 16,-5-6 1-16</inkml:trace>
  <inkml:trace contextRef="#ctx0" brushRef="#br1" timeOffset="149758.44">3627 6992 41 0,'0'4'20'0,"-11"8"-11"16,11-9 30-16,0-3-36 0,0 3 1 16,-7-3 2-16,7 4 0 15,0-4-7 1,0 0 0-16,0-4 6 0,11-2 0 15,10 3-2-15,14-3 0 16,0-1-4-16,1 1 0 16,2-3-6-16,-6-4 1 15,-4 1-12-15,-14-4 0 16</inkml:trace>
  <inkml:trace contextRef="#ctx0" brushRef="#br1" timeOffset="149974.68">3616 7240 48 0,'0'19'24'0,"4"-19"-15"0,3-3 33 0,14-3-41 16,0-4 0-16,11 1 0 16,3-1 0-16,0-5-3 15,4-4 0-15,0 0-6 16,7 0 1-16,-4-9-9 15,-10 3 0-15</inkml:trace>
  <inkml:trace contextRef="#ctx0" brushRef="#br1" timeOffset="150233.47">4269 6996 51 0,'-4'3'25'0,"18"-3"-19"0,-10 3 41 16,-4-3-45-16,10 3 0 16,1-3 0-16,10-3 1 15,7-7-5-15,-3-2 0 0,10-4-2 16,-3-3 0-16,0 1-11 15,3-4 1-15,-10-3-4 16,-4-4 1-16</inkml:trace>
  <inkml:trace contextRef="#ctx0" brushRef="#br1" timeOffset="150651.84">4763 6657 56 0,'3'9'28'0,"8"1"-31"0,-4-10 56 0,3 0-50 0,8 0 1 0,3-3 1 0,7-4 1 0,-3 1-8 16,10 0 1-1,-10 0 4-15,0 2 1 0,-4 4-3 0,-4 4 0 16,-2 5-2-16,-8 10 1 16,-7 9-2-16,-7-6 0 15,-4 12-1-15,0 7 0 32,-10 0 0-32,4 0 1 0,6-1 0 15,0-2 1 1,11-3 1-16,0 2 1 0,11-2 1 15,-4-7 1-15,14-6 0 0,4-6 0 0,14-13 0 16,7-6 0 0,-8-7-3-16,8-6 1 0,11 1-9 15,-15 5 1 1,-3-5-14-16,-11-1 1 0</inkml:trace>
  <inkml:trace contextRef="#ctx0" brushRef="#br1" timeOffset="152387.17">24239 8306 27 0,'7'10'13'0,"8"-17"-2"15,-12 11 14-15,1-1-22 16,-4 6 1-16,0 4 1 16,0-1 0-16,0-2-7 15,3 5 1-15,1 1 4 16,-1 3 1-16,4 0-2 16,0-7 1-16,0 1 0 15,0-1 0-15,-3-2 0 16,3-4 0-16,0-9 1 15,4-13 0-15,6-15 0 16,11-1 1-16,4-18-2 16,18-25 1-16,13 0-7 0,8-10 0 15,3-3-14-15,-14 19 1 16</inkml:trace>
  <inkml:trace contextRef="#ctx0" brushRef="#br1" timeOffset="158105.88">6354 6974 13 0,'-15'25'6'0,"1"9"17"0,7-28 6 0,0 4-23 16,4-1 0-16,-1-2 7 15,1-1 0-15,6 0-13 16,8-3 0 0,10-3 10-16,18 3 0 0,24-3-3 15,25-3 0-15,4-6-7 16,7 3 0-16,3 2-8 15,-10 1 1-15,-18 3-11 16,-10 3 1-16,-19-9-2 0,-13-3 0 16</inkml:trace>
  <inkml:trace contextRef="#ctx0" brushRef="#br1" timeOffset="158421.06">7024 6707 40 0,'25'3'20'0,"49"-12"-21"0,-57 9 38 15,15 0-34-15,0 3 1 0,-1 6 2 16,-2 7 0-16,-8 3-8 16,-11 9 0-16,-10 16 4 31,-10 9 0-31,-8 4-4 0,-6 2 0 0,-8-5-6 16,-7-1 1-16,0 0-8 15,0-12 1-15</inkml:trace>
  <inkml:trace contextRef="#ctx0" brushRef="#br1" timeOffset="158634.22">6985 6798 47 0,'7'25'23'0,"14"25"-15"0,-17-31 40 16,6 9-48-16,4 13 1 15,1 9 0-15,2 4 0 16,-3 5-3-16,-7 1 1 0,-3-7-5 16,-4-9 0-1,-4-19-10-15,-3-9 1 0</inkml:trace>
  <inkml:trace contextRef="#ctx0" brushRef="#br1" timeOffset="159146.25">8248 6820 35 0,'3'0'17'0,"19"-6"-4"15,-15 6 18-15,-4 0-25 0,1 6 1 0,-4 0 3 16,-4 7 0-16,-3 18-13 15,-10 4 0-15,-12 18 8 16,-2 3 0-16,-5 10-6 16,5 3 1-16,2-9-7 15,5-10 0-15,-1-19-10 16,14-12 0-16</inkml:trace>
  <inkml:trace contextRef="#ctx0" brushRef="#br1" timeOffset="159351.88">7959 6782 34 0,'21'29'17'0,"18"27"-2"32,-29-31 17-32,11 10-27 0,8 8 0 0,-8 8 1 0,11-1 1 15,-4 3-10-15,4 4 0 16,-1-14 4-16,5-2 0 15,2-9-9-15,-9-14 1 16,6-11-9-16,-7-14 1 16</inkml:trace>
  <inkml:trace contextRef="#ctx0" brushRef="#br1" timeOffset="159627.31">8587 6967 47 0,'0'13'23'0,"0"-16"-19"16,0 3 38-16,3 0-39 15,8-3 0-15,6-4 1 16,12-5 0-16,9-7-6 15,5-3 0-15,3 3 1 16,-4 7 1-16,-10-1-10 16,-4 7 0-16,-14 6-7 15,-3 3 1-15</inkml:trace>
  <inkml:trace contextRef="#ctx0" brushRef="#br1" timeOffset="159836.31">8647 7265 55 0,'3'16'27'0,"25"-22"-28"0,-10-1 48 16,0-2-46-16,10-7 0 16,14 7 0-16,8-4 0 0,-1-2-4 15,0 5 0-15,-6 1-9 16,-15-1 1-16,-7-2-5 15,4-4 0-15</inkml:trace>
  <inkml:trace contextRef="#ctx0" brushRef="#br1" timeOffset="160364.78">9373 6685 49 0,'4'13'24'0,"21"-13"-19"0,-8-3 42 0,4-4-45 0,8-2 0 0,6-4 2 0,4 7 1 0,-15 6-6 0,1-3 1 0,-7-3 2 0,-4 3 1 0,-4 9-3 0,-6 13 1 0,-11 12-3 0,-7 0 1 15,-11 13-1-15,-3 6 1 0,0 10 0 16,3 0 0-16,7-10 2 15,8-3 0-15,10-3 2 16,0-7 0-16,14-2 1 16,10-10 1-16,8-9-2 15,-7-4 1-15,14-9-5 78,0-6 1-78,-1 3-9 32,1-3 0-32,-11-10-12 0,-6 4 0 15</inkml:trace>
  <inkml:trace contextRef="#ctx0" brushRef="#br1" timeOffset="163840.21">24218 8890 26 0,'11'22'13'0,"-1"0"-3"16,-6-22 14-16,-1 6-22 15,4-3 0-15,1 3 1 16,2 4 1-16,1 2-5 15,6 4 0-15,5 3 3 16,-1 9 1-16,3 9-2 0,1 4 1 16,7 0-1-16,0 6 1 15,10 6-2-15,11-2 1 16,0 5-2 0,10 0 1-16,8 13-1 0,3 13 1 15,3 9-2-15,19 9 1 16,-1 4-2-16,7 5 0 15,4 7-2-15,3 10 1 16,8-4 0-16,-1 10 0 0,4-4 1 16,-14 10 0-16,11-3 3 15,-1 3 1-15,0 13 2 16,1-10 0-16,-15-3 0 16,4-6 0-16,0 6-1 15,0-4 0-15,3 1 0 16,-10-6 1-16,-8-1 1 15,-2-2 0-15,-5 2 0 16,-6-5 1-16,-4-1-1 16,4-6 0-16,-1-9-2 15,-6-1 0-15,-11-2-1 16,-4-16 0-16,1-4-1 16,-1 4 0-16,-7-10 0 15,-6 1 0 32,-4-10-3-47,-4-7 0 0,-10-8-8 0,-8-13 0 0,-6-16-3 16,3-7 0-16</inkml:trace>
  <inkml:trace contextRef="#ctx0" brushRef="#br1" timeOffset="164547.01">27555 13876 19 0,'11'-4'9'0,"7"33"8"15,-11-20 9-15,0 7-23 16,0 3 0-16,0 6 1 16,4-3 0-16,-1 9-5 0,1 7 0 15,-1 2 4-15,1 4 1 32,10 16-1-32,-3-16 0 15,-8-10-1-15,1-2 0 16,-1-14-1-16,5-11 1 15,-1-14-1-15,3-8 0 16,4-14-1-16,11-5 0 16,11-4 0-16,2 1 1 15,8-1 0-15,-3-3 1 0,-8 1-1 16,-3 2 0-16,-7 3 0 16,-8 10 0-16,-6 7 0 15,-8 5 0-15,-10 0-1 16,-10 4 0-16,-11 6-1 15,-4 3 1-15,-14 6-1 16,-10 4 1-16,-1 5 0 16,-6 4 0-16,-4 0-1 15,0-3 1-15,0-1-3 16,7-8 0-16,11-7-10 16,7-19 0-16,10-6-1 15,18-7 0-15</inkml:trace>
  <inkml:trace contextRef="#ctx0" brushRef="#br1" timeOffset="165282.31">28392 14327 38 0,'0'22'19'0,"3"-9"-22"0,-3-7 37 16,0 0-34-16,0 7 1 15,0-7 1-15,-3 3 0 16,-1 7-1-16,-3 6 0 16,0 6 1-16,-4 7 1 0,1-7-1 15,-1 3 0-15,4 1 0 16,4 5 0-16,3-5 0 15,3-7 0-15,8-3 0 16,-1-10 0-16,8 1 0 16,3-7 0-16,7-6-3 15,4-9 1-15,0-4-10 16,-4-3 0-16,0-9-6 16,4-6 1-16</inkml:trace>
  <inkml:trace contextRef="#ctx0" brushRef="#br1" timeOffset="165552.41">28744 14214 52 0,'4'10'26'0,"-11"12"-28"0,3-10 47 16,-3 13-41-16,-3 3 0 15,-4 10 2-15,-8 18 1 16,1 1-9-16,-7 15 0 16,3 19 5-16,1 0 0 15,-5 9-2-15,1-6 0 16,0-3-5-16,3-12 0 16,1-17-10-16,2-18 0 0,-2-15-4 15,10-17 0-15</inkml:trace>
  <inkml:trace contextRef="#ctx0" brushRef="#br1" timeOffset="168344.1">1715 8927 82 0,'0'0'41'0,"49"-15"-41"15,-28 8 42-15,7-5-46 16,4-1 0-16,-4-2-13 15,4-1 0-15,-4 3 7 16,-7 1 0-16</inkml:trace>
  <inkml:trace contextRef="#ctx0" brushRef="#br1" timeOffset="168661.92">2970 8322 47 0,'11'6'23'0,"-11"4"-10"0,0-4 27 16,-28 28-38-1,-4 10 0-15,-7 7 0 16,-3 5 1-16,-4 0-4 16,4 17 0-16,-1-4-1 15,5-4 1-15,2-11-9 16,15-14 1-16,7-11-7 16,-4-20 0-16</inkml:trace>
  <inkml:trace contextRef="#ctx0" brushRef="#br1" timeOffset="168869.76">2512 8432 43 0,'0'12'21'0,"28"29"-13"0,-17-25 32 0,3 9-36 16,3 6 0-16,12 7 4 15,2 15 1-15,8 7-11 16,0 2 0-16,3 1 5 15,-3-13 0 1,0-9-17-16,-14-16 1 16,-8-19-5-16,1-15 1 15</inkml:trace>
  <inkml:trace contextRef="#ctx0" brushRef="#br1" timeOffset="169353.1">3591 8485 53 0,'7'0'26'0,"4"-9"-28"0,-4 2 46 0,4-5-42 0,10-4 1 15,18-3 0-15,-1-3 1 16,5 4-7-16,-5 5 1 15,-6 1-4-15,-4 5 1 16,-6 4-11-16,-5 3 0 16</inkml:trace>
  <inkml:trace contextRef="#ctx0" brushRef="#br1" timeOffset="169602.46">3609 8698 62 0,'0'22'31'0,"7"0"-29"0,4-22 53 0,3-3-53 0,14-3 0 0,11-7-1 16,0 1 1 15,10-4-7-31,-7-3 0 0,8 0-13 0,-8-6 1 0,-7 16-3 16,-3 3 1-16</inkml:trace>
  <inkml:trace contextRef="#ctx0" brushRef="#br1" timeOffset="171692.67">21322 12740 33 0,'-7'-9'16'0,"17"25"-7"15,-6-13 16-15,7-3-22 16,-4 3 1-16,0 3 4 0,0 0 1 16,0 4-10-1,-4-1 1-15,4 4 5 0,0 6 1 16,-3-4-2-16,3 4 0 15,0 0-3-15,0 3 1 16,0-3-1-16,-3-7 1 16,-1-2 0-16,-3-10 1 15,4-16 0-15,3-15 0 16,7-7-1-16,7-28 1 0,14-12-7 16,11-1 1-1,4-12-16-15,-15-9 1 0</inkml:trace>
  <inkml:trace contextRef="#ctx0" brushRef="#br1" timeOffset="173181.27">4713 8055 51 0,'0'16'25'0,"4"9"-15"0,-4-22 26 16,7 10-34-16,-7 12 0 15,0 16 2-15,0 3 0 16,0 12-4-16,0 26 1 16,0 2 3-16,0 7 0 15,0 3-1-15,0 0 0 16,3-12-4-16,4-13 1 16,0-9-8-16,4-20 1 15,3-24-12-15,4-19 0 16</inkml:trace>
  <inkml:trace contextRef="#ctx0" brushRef="#br1" timeOffset="173966.45">6227 8560 47 0,'-18'22'23'0,"18"-19"-11"0,0-3 23 0,7 4-32 0,7-1 0 0,7 0 4 0,15-3 1 16,13-3-9-16,11-13 0 16,25 0 5-16,10 1 0 15,-18-7-6-15,5-3 0 16,-12 0-11-16,-6-1 0 15,-11 1-6-15,-11 7 0 0</inkml:trace>
  <inkml:trace contextRef="#ctx0" brushRef="#br1" timeOffset="174270.61">6918 8137 48 0,'0'25'24'0,"18"0"-23"0,-11-15 41 0,7 2-40 16,7 1 0-16,7 2 2 15,4-5 1-15,3 2-6 16,-10 7 0-16,0 6 3 0,-15 19 1 15,-10 0-2-15,-10 9 0 16,-22 4-5-16,4 5 0 16,-11-2-9-16,-7-3 1 15,4-17-5-15,3-12 0 16</inkml:trace>
  <inkml:trace contextRef="#ctx0" brushRef="#br1" timeOffset="174459.11">6907 8250 49 0,'0'47'24'16,"7"50"-26"-16,-3-65 45 0,-4 11-43 15,0 4 0-15,4 0-9 16,-1-6 1-16,1-9-2 15,-1-26 0-15</inkml:trace>
  <inkml:trace contextRef="#ctx0" brushRef="#br1" timeOffset="174877.31">8128 8400 56 0,'0'29'28'0,"-28"5"-32"0,17-24 46 0,-10 8-42 16,-7 14 0-16,-7 5-1 15,-8 14 0-15,1 8-2 16,-8 1 1-16,12-1-5 16,9-5 1-16,8-14-9 15,7-11 0-15</inkml:trace>
  <inkml:trace contextRef="#ctx0" brushRef="#br1" timeOffset="175089.33">7751 8394 37 0,'14'25'18'0,"21"29"-9"0,-24-45 25 16,3 16-29-16,10 10 1 16,1 12 1-16,10 9 0 15,-3-3-11-15,0-6 1 16,3-3 1-16,-3-9 0 15,0-10-13-15,-1-19 0 16</inkml:trace>
  <inkml:trace contextRef="#ctx0" brushRef="#br1" timeOffset="175374.64">8530 8498 57 0,'0'6'28'0,"11"0"-25"16,-4-3 45-16,0-3-45 15,7-3 0-15,7 0 0 16,7 0 1-16,1-3-8 15,-1 2 0-15,-7 1-6 0,0 3 0 16,-7-6-9 0,-3 0 1-16</inkml:trace>
  <inkml:trace contextRef="#ctx0" brushRef="#br1" timeOffset="175601.34">8527 8830 49 0,'17'3'24'0,"12"-44"-27"0,-15 26 37 0,10-1-34 0,12-3 0 0,2 0-17 16,-2 4 1-16,2-7 11 16,1 3 1-16</inkml:trace>
  <inkml:trace contextRef="#ctx0" brushRef="#br1" timeOffset="175815.37">9172 8654 60 0,'11'10'30'0,"-1"-4"-41"0,1-12 58 0,14-4-47 15,10-2 0-15,-3-4-3 0,10-9 1 16,4 3-5-16,7 3 0 16,-7-12-9-16,-4 0 1 15</inkml:trace>
  <inkml:trace contextRef="#ctx0" brushRef="#br1" timeOffset="176006.99">9758 8319 59 0,'-11'38'29'0,"-24"40"-32"16,28-56 52-16,0 15-49 15,3 14 1-15,1 5 0 16,-1 1 0-16,1-1-6 16,3-3 0-16,3-9-12 15,-6-9 1-15</inkml:trace>
  <inkml:trace contextRef="#ctx0" brushRef="#br1" timeOffset="179019.04">20521 10200 30 0,'11'-3'15'0,"17"0"-7"0,-18-3 15 0,5 3-20 16,2 0 0-16,1 6 3 16,-4-6 0-16,0-1-7 15,-3 1 1-15,-4 0 4 16,0 3 1-16,-7 0-3 0,3-3 0 16,-3 3-1-16,0 0 1 15,0 0-2-15,0 0 0 16,0 0 1-16,0 0 0 15,-7 0 0-15,-3 0 0 16,-4 0 0-16,-8 0 0 16,-6 3-1-16,-4 3 0 15,1 4-1-15,2-4 1 16,5 0-1-16,3 1 1 16,3-1 0-16,0-3 0 15,8 0 0-15,3 0 0 16,7-3 0-16,3-3 1 15,8 0 1-15,10-6 0 0,4 2 0 16,3 1 1-16,0 6-1 16,0-6 1-16,-7 0-1 15,1 2 1-15,-5-2-2 16,-3 0 1-16,-3 3-2 16,0 0 1-16,-4 3-1 15,0 0 1-15,-7 0-2 16,0 3 1-16,-4-3 0 15,-3 3 0-15,-3 0-1 16,-8 0 1-16,-3 0 0 16,0-3 0-16,-1 3 0 15,5 1 0-15,-1-1 0 16,4-3 0-16,3 3 0 16,1-3 0-16,3 0 1 0,7-3 0 15,0 3 1-15,10-3 0 16,8 3 0-16,7-4 0 15,-1 1 0-15,1 6 1 16,-4-6-2 31,-3 0 1-47,-4 3-1 0,-3 0 0 0,-1 0-1 16,-3 0 1-16,0-3-2 0,-3 0 1 0,-4 3-1 0,0 3 1 15,0 0-1-15,-4-3 1 0,-3 3-1 16,0-3 0-1,-3 0 0-15,-1 0 0 0,-3-3-2 16,-4 3 1-16,1 0-3 16,2 0 1-16,1 0-9 15,4 0 1-15,-1-6-6 16,8-4 0-16</inkml:trace>
  <inkml:trace contextRef="#ctx0" brushRef="#br1" timeOffset="181181.8">24518 13126 22 0,'11'-25'11'0,"6"25"1"15,-10 0 12-15,4 0-21 16,3 0 0-16,0-6 1 0,4-4 0 15,6 4-5-15,1-7 1 16,0-2 4 0,7-4 0-16,-1 3 0 0,5-2 0 15,2-8 0-15,5-2 0 16,-1-3-1-16,4-1 0 16,-14 4 0-16,3 0 0 15,7-6-2-15,-3-4 1 16,0 0 0-16,0 1 0 15,-4-1 0-15,0-6 0 16,4 0 0-16,0 13 0 47,3-10 0-47,4 3 0 0,0 1-1 0,-4-1 0 0,-10 7-1 0,0-4 0 16,0-5 0-16,-1-4 0 0,1-3-1 15,0 3 1-15,0-3 0 16,-1-3 0-16,5 9 0 15,2 0 0-15,5-9 0 16,3 0 1-16,7 6-1 16,-8-3 0-16,-6-7 0 15,-4 4 0-15,1 0 0 16,3 3 1-16,3-6 0 16,0 9 0-16,1 0-1 15,2-3 1-15,5-10-1 16,-1 10 1-16,4 0-1 15,-4-6 1-15,-6 0-2 16,-4 3 1-16,3-7 0 16,0 4 0-16,4 6 0 0,-4 6 0 15,1-3-1-15,-4-3 0 16,3 0-2-16,0 3 1 31,1 7-16-31,-12-4 1 16</inkml:trace>
  <inkml:trace contextRef="#ctx0" brushRef="#br1" timeOffset="181931.55">26829 10486 36 0,'3'12'18'0,"11"-2"-8"0,-7-10 13 16,1 0-18-16,6 3 1 15,0 0 1-15,3-6 0 16,5-3-10-16,13 2 1 0,4-2 7 16,6 0 0-16,5-4-3 15,-4 1 0-15,3 0-1 16,-3 9 0-16,-4-3-1 15,-10 3 1-15,-7-4-2 16,-8 4 0-16,-6 7-1 16,-7 8 0-16,-12-5-2 15,-2 9 1-15,-1 9 0 16,-3 9 0-16,-3-2 1 16,-1-1 0-16,-3 1 1 15,3 3 0-15,4-1 2 16,3-6 1-16,4-2-1 15,4-4 1-15,-1-10-1 16,1-2 1-16,3-7-1 16,-4-9 1-16,1-9 0 15,-8-13 0-15,-10-1-1 0,-7-11 1 16,-11-13 0-16,-3 9 0 16,-8-12-8-16,-3-1 0 15,7 4-9-15,15 6 0 16</inkml:trace>
  <inkml:trace contextRef="#ctx0" brushRef="#br1" timeOffset="182697.69">28127 10056 34 0,'-11'-9'17'0,"4"-4"-9"0,7 13 19 0,0 0-22 16,-3 0 0-16,-1 6 4 15,1 7 1-15,-1 9-12 16,1 0 1-16,-1 16 8 16,1 5 1-16,-1 8-3 15,1 14 1-15,3-2-3 0,3 9 1 16,1-9-2-16,-1 9 1 16,1-3-5-16,-1-6 1 15,-3-10-9-15,0-15 0 16,4-19-9-16,6-7 0 15</inkml:trace>
  <inkml:trace contextRef="#ctx0" brushRef="#br1" timeOffset="185866.43">2526 6732 36 0,'7'-9'18'0,"11"-23"-8"15,-18 23 19-15,3-13-26 16,-3-9 0-16,-3-7 0 15,-4 4 0-15,-4 2-5 16,0 7 1-16,-17 3 3 16,-14 6 0-16,-8 7-1 15,-27 3 1-15,-1 6 0 16,4 6 0-16,-3 7-1 16,-1 18 1-16,4 7-2 15,3 18 0-15,15 4-3 16,6 9 1-16,12 3-1 15,16 12 1-15,12-5 0 0,10 5 0 16,10-8 1-16,19-1 1 16,13-12 0-16,4-16 0 15,24-16 1-15,5-21 0 16,13-14-1-16,7-24 1 16,-14-13-1-16,-7-12 1 15,-7-3-2-15,-7-13 1 16,-10 6-2-16,-19 0 0 15,-2 1-3-15,-12-1 0 16,-6 6-6-16,-8 7 1 16,-6 6-2 15,-8 10 1-31</inkml:trace>
  <inkml:trace contextRef="#ctx0" brushRef="#br1" timeOffset="186632.62">1993 8507 25 0,'21'-22'12'0,"8"-9"-10"0,-19 21 20 0,1-5-19 16,-1-4 0-16,1 0 5 15,-11 3 0-15,0 1-8 16,-7-4 1-16,3 0 5 16,-13 6 1-1,-26 17-2 1,-13 5 1-16,-4 10-3 16,-4 9 0-16,-6 3-2 15,-1 10 0-15,4 6-1 16,0 7 1-16,7 8-3 15,7 7 0-15,-3 10-2 16,7-1 0-16,17 7-2 16,0 2 1-16,14 4 0 15,8-6 0-15,10 0 3 16,10-16 1-16,8-16 2 0,14-18 0 16,14-20 2-16,24-15 1 15,15-31-1-15,21-16 1 16,3-22-3-16,0-16 1 15,-17-3-3-15,-11-9 1 16,-14 0-6-16,-17 6 1 16,-22 13-3-16,-7 6 1 15,-21 3-6-15,-10 9 1 0</inkml:trace>
  <inkml:trace contextRef="#ctx1" brushRef="#br1" timeOffset="183291.31">7581 5302 0</inkml:trace>
  <inkml:trace contextRef="#ctx0" brushRef="#br1" timeOffset="187443.6">12379 7171 52 0,'25'-25'26'0,"-18"13"-16"16,0 15 27-16,-7-3-34 15,0 9 1-15,-7-3 1 16,0 4 1-16,-7-4-8 16,-11 7 1-16,-14 9 4 0,-7 9 0 15,-3 0-2-15,-4 10 0 16,4 3-2-16,3-3 0 16,7-1-1-1,11 4 0-15,6-12-1 0,5-1 1 16,10-6 0-16,10-3 0 15,15-3 1-15,10-7 0 16,7 4 1-16,4-6 0 16,-3-4-1-16,-5 3 1 15,-3 1 0-15,-6 5 0 16,-12 1-2-16,-10 0 0 0,-10 6-3 16,-12 9 1-16,-2 0-8 15,-8-2 1-15,4-7-5 16,3-10 0-16</inkml:trace>
  <inkml:trace contextRef="#ctx0" brushRef="#br1" timeOffset="187831.17">12425 7576 38 0,'7'3'19'0,"21"19"-18"15,-24-19 32-15,-4 6-33 16,-4 13 1-16,4 3-1 16,-7-6 1-16,0 0-1 15,3-3 0-15,1 2 0 0,3 1 1 16,0-6-1-16,0-4 1 16,7-2 0-16,4-4 1 15,3 0-1-15,3-3 0 16,1 0 0-16,0-3 1 15,-1 3-2-15,4-3 0 16,-3-1-2 0,-4 1 1-16,-3 0-1 0,-1 0 1 15,4-3 0-15,1-1 1 0,-1 11 0 16,-4-4 0 0,-3 0 0-16,0-7 1 0,0-2-2 15,-3-4 1-15,-4-2-6 16,3-4 0-16,1-3-7 15,3-6 1-15</inkml:trace>
  <inkml:trace contextRef="#ctx0" brushRef="#br1" timeOffset="188088.91">12968 7585 60 0,'-7'28'30'0,"0"19"-40"0,7-37 59 16,-4 5-50-16,4-2 1 16,0 0-4-16,0-4 1 15,0 0-3-15,0-9 1 16,0-9-11-16,-3-13 0 15</inkml:trace>
  <inkml:trace contextRef="#ctx0" brushRef="#br1" timeOffset="188255.04">12961 7234 41 0,'11'0'20'0,"-4"-22"-23"0,-4 19 29 0,8-16-27 16,10-9 0-16,11-13-9 16,7-12 1-16,-1 6 4 15,5-10 0-15</inkml:trace>
  <inkml:trace contextRef="#ctx0" brushRef="#br1" timeOffset="188478.09">13303 6531 5 0,'0'-21'2'0,"7"30"4"15,-3 0-9-15,-1 13 6 16,1-6 1-16,-4 12 9 16,0 13 0-16,-4 3-13 15,1 15 0-15,-4 14 9 0,3 11 0 16,1 17-2-16,-1 5 1 16,4 4-5-1,0 0 0-15,0-19-2 0,-3-13 0 16,3-22-2-16,-7-21 1 15,-4-13-4-15,-3-13 0 16,-4-6-6-16,-6-9 0 16</inkml:trace>
  <inkml:trace contextRef="#ctx0" brushRef="#br1" timeOffset="188676.45">13014 7504 46 0,'35'3'23'0,"46"-47"-23"16,-56 28 41-16,14-9-41 15,7-6 0-15,3-7-4 16,-3 4 0-16,-7 8-5 16,-7 5 1-16,-8-14-6 15,-3 7 1-15</inkml:trace>
  <inkml:trace contextRef="#ctx0" brushRef="#br1" timeOffset="189109.54">13758 7384 54 0,'14'0'27'0,"-6"7"-34"0,-8-7 53 16,0-7-46-16,-4-2 0 0,0-4 0 15,-3 4 0-15,-7 3 0 16,0 3 0-16,-3 6-1 16,-1 3 0-16,0 10-3 15,1 6 1-15,-1 6-1 16,4 10 0-16,7 2 0 16,0 4 0-16,7 0 2 15,7-9 0-15,3-10 1 16,8-6 0-16,3-1 0 15,0-5 1-15,4-10-5 16,3-12 0-16,1-13-6 16,-1-13 0-16</inkml:trace>
  <inkml:trace contextRef="#ctx0" brushRef="#br1" timeOffset="189474.99">14065 6804 38 0,'4'50'19'0,"-8"32"-21"0,4-54 30 15,0 10-28-15,0-1 0 16,0 4 1-16,0 6 0 16,-3 7-1-16,-1-11 1 15,-3-8 1-15,4-4 1 0,-1-2 0 16,1-4 1-16,-1-7-1 15,1-5 0-15,3-4-1 16,3-2 1-16,1-7-3 16,3 0 1-16,3 6-1 15,-3 0 1-15,4 10 0 16,3 0 0-16,4 12 0 16,3 3 0-16,7 4 0 15,7-1 0-15,8 1-5 16,6-4 1-16,7-15-7 15,4-10 1-15,-10-15-6 16,3-7 1-16</inkml:trace>
  <inkml:trace contextRef="#ctx0" brushRef="#br1" timeOffset="189964.72">15875 7049 51 0,'0'0'25'0,"-7"9"-27"16,3-6 48 0,-6 10-46-16,3 0 1 0,-18 21-1 15,0 16 1-15,-6-6-2 16,-8 13 1-16,0 5-2 16,4-8 0-16,3-11-6 15,7-2 0-15,8-22-7 0,10-22 0 16</inkml:trace>
  <inkml:trace contextRef="#ctx0" brushRef="#br1" timeOffset="190184.23">15416 7112 40 0,'18'15'20'0,"49"32"-9"0,-42-31 30 15,7 12-36-15,6 7 0 16,-2 2 1-16,6 10 0 0,7 4-10 15,4 8 0-15,-7-9-2 16,-11-3 0-16,-6-12-11 16,-12-13 1-16</inkml:trace>
  <inkml:trace contextRef="#ctx0" brushRef="#br1" timeOffset="190807">13564 8372 43 0,'29'3'21'0,"2"4"-8"0,-27-7 31 0,-4 0-41 16,0 0 0-16,-4 0 3 15,-6 6 0-15,-4 3-8 16,-8 13 1-16,-9-3 4 16,-8 9 0-16,0 4-2 15,0-1 0-15,4-3-3 16,10-6 0-16,8-3-1 15,6-6 1-15,11-7-1 16,14-6 1-16,14-6 0 16,4 2 1-16,7 4 1 15,0 4 1 17,-4 5 0-32,-7 7 0 0,-10 2-1 31,-11 11 0 0,-11 11 0-31,-6-2 0 31,-1 0-4 1,-3-4 0-32,-3-6-7 31,-1-12 1-31,7-10-6 0,4-9 0 15</inkml:trace>
  <inkml:trace contextRef="#ctx0" brushRef="#br1" timeOffset="191025.93">13907 8526 54 0,'21'25'27'0,"-18"16"-34"0,-3-32 49 0,-3 7-43 0,-8-4 1 15,4 7-1-15,0-6 0 16,0-1-1-16,0-2 0 16,3-10-4-16,1-3 0 0,6-10-7 15,4-6 0-15,4-12-1 16,0 6 1-16</inkml:trace>
  <inkml:trace contextRef="#ctx0" brushRef="#br1" timeOffset="191276.54">13995 8469 30 0,'21'0'15'0,"18"0"-4"0,-32-3 28 0,7-3-33 0,14 0 1 0,7-1 2 0,4-2 1 0,0 0-14 15,0 2 1-15,-7-2 7 16,-8 6 1-16,-3 6-4 15,-7 6 0-15,-6 4-2 16,-5-1 0-16,-3 4-2 0,-3 0 0 16,-1 9-2-16,0 3 0 15,4 3 0-15,0 4 1 16,8 9 2-16,9 3 0 31,18 19 3-31,-3-7 1 16,-11-8 1-16,-14-1 0 15,-10 3 0-15,-11 0 0 0,-11 1-3 16,-17-4 1 0,-1-3-6-16,-2-6 0 47,6-16-6-47,3-10 1 0,8-12-5 0,11-12 1 15</inkml:trace>
  <inkml:trace contextRef="#ctx0" brushRef="#br1" timeOffset="191618.43">14633 8256 42 0,'-3'-37'21'0,"3"30"-16"0,3 17 38 0,1 8-43 0,3 8 1 0,-4 14 1 16,1 17 0-16,-4 6-2 15,-4 2 0-15,4 11 1 16,-3-4 0-16,-1-3-1 15,4-10 1-15,0-9-1 0,0-15 0 16,4-10-2-16,3-19 1 16,0-6-2-16,4-9 0 15,3-7-1-15,0-3 1 16,3-3 2-16,8 1 0 16,7 2 2-1,10 6 0-15,8 7 2 0,2 9 0 16,5 6 0-16,-11 4 1 15,0 6-3-15,-1-4 1 47,47 14-9-31,-53-20-8-16,-11-3 0 0</inkml:trace>
  <inkml:trace contextRef="#ctx0" brushRef="#br1" timeOffset="193880.5">28176 11480 47 0,'7'3'23'0,"-3"3"-12"15,-4-6 24-15,-4 0-32 16,-3-3 1-16,-3 0 1 16,-4-3 0-16,-7 3-7 15,-8-4 1-15,-2 4 3 16,-5 3 1-16,1 6-3 15,7 10 1-15,-4 12-2 16,4 0 0-16,3 4-1 16,0 5 1-16,8 14-2 15,6-11 0-15,8 14-1 0,6-1 1 16,18 0-1-16,18 10 0 16,11-13 2-16,17-9 1 15,0-22 3-15,-4-19 0 16,-10-13 2-16,-7-12 0 15,-11-9 1-15,-7-1 1 16,-10-15-3-16,-11 0 1 16,-10 0-8-16,-15-4 0 15,-10 4-14-15,-8 0 1 16</inkml:trace>
  <inkml:trace contextRef="#ctx0" brushRef="#br1" timeOffset="197213.34">24507 14744 19 0,'4'10'9'0,"10"-14"-5"16,-14 4 10-16,4-3-14 15,-1 0 0-15,8-6 3 16,3-4 0-16,4-6-2 16,3 4 0-16,3-10 1 15,1-4 0-15,0-5 1 16,-1-4 0-16,5-2-2 16,2-11 1-16,5-2-2 15,-1-10 0-15,4-3 1 16,-4-9 0-16,0-6-1 0,1-13 1 15,-12-4-1-15,5 7 1 16,2 10-1-16,12-4 1 16,-1 7 0-16,4 6 1 15,3-10 0-15,8-2 1 16,3-4-1-16,3 9 1 16,-6-5-1-16,-5-1 1 15,5-3-2-15,3 0 1 16,-4 4-2-16,4 5 1 15,0-2-1-15,7-7 1 32,0-9-1-32,-7 3 0 15,-3-3 1-15,6 6 1 0,1-4 0 0,-1-2 0 0,1-6 1 16,-1 2 0-16,1-2 1 16,3-13 0-16,-14 0-2 15,0-13 0-15,3 1-1 16,4-4 0-16,-4-3-1 15,1 0 1-15,-1-3-1 16,8 10 0-16,-4 2 0 16,-7 4 1-16,-4 0-1 15,-3 6 1-15,3 0-1 16,4 6 0-16,0 0 0 16,-3 4 1-16,-1 2-2 15,0 16 1-15,-3 10-3 0,-7 3 0 16,0 15-6-16,-7 7 1 15,-1 9-8-15,-9 6 0 16</inkml:trace>
  <inkml:trace contextRef="#ctx0" brushRef="#br1" timeOffset="197771.77">27390 9037 33 0,'14'16'16'0,"7"-10"-9"0,-14 0 21 0,0-3-26 16,4-3 1-16,3-3 0 15,0 0 1-15,4-6-5 16,6-10 1-16,8-6 3 16,7-7 0-16,3 7-2 15,-3-6 1-15,-7 3-2 16,-8 3 1-16,-2 0-2 15,-8 6 1-15,0 3-2 0,-4 4 0 16,-3 5-1-16,0 17 1 16,0 5-2-16,-3 4 1 15,0 9-1-15,-1 10 1 16,1 0 0-16,-1 6 0 16,1 3 2-16,-1-4 0 15,1-5 2-15,-1-10 1 16,4-3 1-16,-3-6 1 15,-1-9 1-15,-6-4 0 16,-1-9-2-16,-6-7 1 16,-15-8-2-16,-14-4 0 15,-10 0-4-15,-8-13 0 0,-3 1-11 16,4-4 0-16</inkml:trace>
  <inkml:trace contextRef="#ctx0" brushRef="#br1" timeOffset="198355.45">28183 8313 30 0,'11'6'15'0,"0"-6"-4"0,-8 3 14 16,-3 6-23-16,-3 13 1 15,-4 0 0-15,-1 3 1 16,-2 7-5-16,-1 5 0 0,1 4 3 16,3-3 0-1,0-4-2-15,0 1 1 0,3-1-1 16,4-9 0-16,7-9-2 16,4-7 0-16,6-9-3 15,1-6 0-15,0-9-2 16,3-11 0-16,3-8-1 15,-2 3 1-15,-1-10 2 16,0-6 1-16,-3 6 2 16,-4 7 0-16,-4-1 3 15,1 7 1-15,-4 12 2 16,0 0 1-16,-7 16 2 16,0 19 1-16,-7 9 0 15,-7 16 1-15,-7 22-1 16,-1 19 0-16,-6 25-4 15,-7 9 1-15,-4 3-9 16,0-6 1-16,1-19-11 0,2-15 0 16</inkml:trace>
  <inkml:trace contextRef="#ctx1" brushRef="#br1" timeOffset="195508.83">18927 9755 0,'0'0'15,"0"0"-15,0 0 16,0 0 0,0 0-16,0 0 15,0 0 1,0 0-16,0 0 15,0 0-15,0 0 16</inkml:trace>
  <inkml:trace contextRef="#ctx0" brushRef="#br1" timeOffset="199842.31">24222 10128 22 0,'28'28'11'0,"32"-6"-7"0,-42-15 12 15,6 5-11-15,1 10 0 16,3 0 2-16,-3 0 0 15,3 3-10-15,-3 0 0 16,7 10 6-16,13 6 1 16,5 2-6-16,13 11 0 15,15-1-2-15,0 16 1 16,-1 0 0-16,18 6 1 16,1 1 1-16,9-1 0 0,-2 3 3 15,3 1 0-15,6 2 0 16,5 1 0-16,6 2-1 15,-6 1 1-15,10 0-2 16,-4-4 1-16,4 4-1 16,-14 0 0-16,11 2 0 15,-4 4 0-15,0 10-1 16,-4-10 1-16,-14 15-2 16,-7 4 1-16,-6-7-2 15,-8 1 0-15,-11-13 0 16,-6-16 1-16,-8-18-7 15,-3-10 1-15,-10-19 1 16,-5-22 0-16</inkml:trace>
  <inkml:trace contextRef="#ctx0" brushRef="#br1" timeOffset="200368.12">27365 12182 27 0,'7'22'13'0,"-3"-12"-10"15,-4-1 27-15,3 7-29 16,-3 2 0-16,4 8 0 16,-1 2 0-16,1 0-2 15,3 3 1-15,3 10 1 16,11-3 0-16,1-1-1 16,6 10 1-16,4 0-1 0,-1-12 1 15,-2-4-1-15,-5 4 1 16,-6 2-1-16,-11 4 0 15,-11 3-2-15,-10-3 1 16,-3 0-5-16,-12-1 0 16,-2-8-4-16,-5-4 1 15</inkml:trace>
  <inkml:trace contextRef="#ctx0" brushRef="#br1" timeOffset="200617.17">27305 12424 39 0,'7'25'19'0,"0"53"-22"0,-3-53 36 0,-1 16-33 16,1 3 0-16,-8 15 0 15,-3 10 0-15,0 0-2 16,0-3 0-16,-4-6-9 16,-6-13 0-16</inkml:trace>
  <inkml:trace contextRef="#ctx0" brushRef="#br1" timeOffset="201136.46">28120 12392 37 0,'7'16'18'0,"4"3"-11"0,-8-4 26 0,-3 11-30 16,4 21 0-16,-4 6 1 0,3 19 0 15,1 6-6-15,3 10 1 16,0 6 2-16,0 0 0 16,-4-22-10-1,4-12 1-15,-7-16-6 0,4-19 1 16</inkml:trace>
  <inkml:trace contextRef="#ctx0" brushRef="#br1" timeOffset="203144.71">28607 15926 42 0,'0'-3'21'0,"-7"6"-10"16,7-9 22-16,-4 0-31 15,-3-4 1-15,-7 1 0 16,-11 0 1-16,-3-4-6 16,0 10 1-16,-11 3 2 15,0 6 1-15,-3 7-2 16,0 6 1-16,-1 6-3 16,4 3 1-16,4 0-2 15,7-6 0-15,7 0 0 16,7 0 0-16,7-3-1 15,10 0 1-15,15-10 1 16,10-3 0-16,4-6 1 0,0-3 1 16,-4 0-1-16,-4-6 1 31,5-7 0-31,-1 0 0 16,-7 1 0-16,-3 2 0 0,-4 4 2 15,-4 2 0-15,-3 10 0 0,-3 13 0 16,-8 6 1-16,-3 16 1 15,4 6-1-15,-4 9 1 16,-4 13-2-16,4 9 0 0,-3 3-1 16,-1-5 1-16,-3-1-10 15,-4-10 0-15,-6-18-7 16,6 0 0-16</inkml:trace>
  <inkml:trace contextRef="#ctx0" brushRef="#br0" timeOffset="-164886.18">31140 7319 37 0,'7'6'18'0,"7"6"-10"0,-7-8 18 0,11-1-24 16,10 0 0-16,4-3 3 15,6-3 1-15,12-4-8 16,10-2 1-16,-4-4 3 16,1 1 1-16,-15-1-3 15,-7 4 0-15,-3 0-5 16,-7-1 1-16,-8 4-3 15,-6 3 0-15,-8 3-5 16,-10 3 0-16,-10 3 0 16,-19 0 1-16</inkml:trace>
  <inkml:trace contextRef="#ctx0" brushRef="#br0" timeOffset="-164648.72">31147 7378 27 0,'-7'3'13'0,"7"-3"-8"0,0 0 26 15,3 3-28-15,1 4 0 16,3-4 2-16,7 0 1 16,7 0-6-16,11-6 0 15,7 3 4-15,3-6 0 16,4 3-1-16,0-1 0 16,-4 1-2-16,-3 6 1 15,-7-3-4-15,-8 0 0 16,-3 0-3-16,-6 0 1 15,-8 0-8-15,-7 0 0 0,-7 0-2 16,-8-3 1-16</inkml:trace>
  <inkml:trace contextRef="#ctx0" brushRef="#br0" timeOffset="-164414.53">31136 7544 20 0,'4'25'10'0,"13"-9"-2"16,-6-13 15-16,3-3-18 16,4 3 0-16,6-3 6 15,8 0 1-15,7 0-14 16,3 0 1-16,8-3 7 16,3 0 1-16,-1 0-4 15,-6-6 1-15,-7 2-10 16,-11 1 1-16,-10-3-9 0,-7 2 0 15</inkml:trace>
  <inkml:trace contextRef="#ctx0" brushRef="#br0" timeOffset="-156810.56">21449 14346 39 0,'53'-38'19'0,"-18"-9"-8"15,-28 32 19-15,0-7-26 16,0-10 1-16,-3 7 0 16,-8-3 1-16,-3-3-9 15,-7-1 1-15,-4 4 5 0,-10 3 0 16,-14 6-3-16,-7 0 1 16,-8 7-1-16,-13 5 0 15,-12 7-1-15,-6 4 1 16,-4 2-4-16,8 10 1 15,6 6-2-15,1 6 0 16,2 9-2-16,8 7 0 16,11 16-1-16,10 15 1 0,11 13 2 15,10 9 1-15,11 10 2 16,14 2 1-16,18-2 3 16,17-13 0-16,11-15 3 15,24-26 0-15,19-12 2 16,20-32 1-16,11-21-1 15,7-32 1-15,-4-22-2 16,-6-16 1-16,-15-9-3 16,-17-12 1-16,-25-4-3 15,-18 1 1-15,-24 18-2 16,-29 3 1-16,-24 13-3 16,-25 6 1-16,-14 13-6 15,-18 12 1-15,-7 13-13 16,-17 15 1-16</inkml:trace>
  <inkml:trace contextRef="#ctx0" brushRef="#br0" timeOffset="-155505.15">1764 10486 40 0,'10'3'20'0,"29"-13"-7"0,-28 1 21 16,10-7-30-16,7-2 1 16,-3-8 2-16,3 5 0 15,0 2-8-15,-6 6 0 0,-1 10 5 16,-4 12 1-16,1 20-4 15,-14 15 0-15,-4 9-4 16,-18 13 1-16,4 6-6 16,-14 13 0-1,-22 24-1 1,8-21 0-16,3-19 0 16,18-13 1-16,-4-15 5 15,11-16 0-15,3-12 6 16,4-10 1-16,4-6 3 15,6-7 1-15,8-8 0 16,7-1 0-16,3-6-1 16,0 6 1-16,7 0-4 15,-10 13 1-15,7 0-2 16,-1 6 0-16,8 9-1 16,-4 7 0-16,4 6-1 15,0 0 0-15,7 3-1 0,-8 3 0 16,8 0-2-16,7-3 1 15,-4-3-4-15,-3-3 0 16,0-6-12-16,0-13 1 16,-18-7-3-16,0-8 1 15</inkml:trace>
  <inkml:trace contextRef="#ctx0" brushRef="#br0" timeOffset="-155215.16">2822 10664 43 0,'0'13'21'0,"-10"3"-12"16,-1-10 37-16,0 0-42 16,1 4 1-16,-8 8 2 15,-10 4 0-15,3 7-9 16,-13 2 0-16,2 10 6 15,12 12 0-15,-12 0-5 16,5 1 0-16,-1 2-5 16,4-12 0-16,6-9-10 15,1-7 1-15,11-16-4 0,-4-15 1 16</inkml:trace>
  <inkml:trace contextRef="#ctx0" brushRef="#br0" timeOffset="-155029.45">2402 10787 45 0,'22'19'22'0,"6"34"-20"0,-25-41 40 15,8 1-41-15,0 9 1 16,3 3 0-16,-11 0 1 0,4 0-4 16,4 7 1-16,-1-1 1 15,1-6 0-15,0 0-7 16,6-6 1-16,-6-10-10 15,-1-15 0-15</inkml:trace>
  <inkml:trace contextRef="#ctx0" brushRef="#br0" timeOffset="-154659.62">3048 10878 53 0,'0'9'26'0,"4"-3"-21"0,-4-6 42 15,7 0-42-15,3-3 1 16,4-3 2-16,11 0 0 16,7-4-11-16,-4-5 0 15,4-1 3-15,-4-3 0 0,-7 7-10 16,-7 2 1-16,-7 4-11 15,-14 9 1-15</inkml:trace>
  <inkml:trace contextRef="#ctx0" brushRef="#br0" timeOffset="-154465.98">3168 11053 45 0,'32'-15'22'0,"7"-17"-25"16,-29 20 29-16,4-1-30 16,0 1 1-16,0-4-19 15,-3 3 1-15</inkml:trace>
  <inkml:trace contextRef="#ctx0" brushRef="#br0" timeOffset="-153987.75">4237 10439 44 0,'-4'22'22'0,"29"3"-13"16,-14-25 35-16,6 3-40 16,11-3 1-16,-3-6 4 15,10-7 0-15,4-6-11 16,0 0 1-16,-7 7 6 15,-4 2 1-15,-7 10-4 16,-7 10 1-16,-7 12-6 16,-7 3 1-16,-17 13-4 15,-8 9 1-15,-3 0-2 16,-7 6 0-16,-1 0 0 16,8-3 1-16,7-6 4 0,0-3 0 15,14-3 4-15,7-10 0 16,17-6 4-16,-3-6 0 15,22-13 0-15,-1-10 0 16,11-8-1-16,-4-7 0 16,4-10-11-16,14 1 0 15,14-13-13-15,7 7 0 16</inkml:trace>
  <inkml:trace contextRef="#ctx0" brushRef="#br0" timeOffset="-153566.41">6195 10708 46 0,'3'29'23'0,"36"-14"-11"0,-21-12 27 16,3 1-33-16,14-4 0 15,18-7 2-15,18 1 0 16,-1-10-12-16,-6-9 1 16,-1 0 2-16,-10-3 1 15,-3 3-18-15,-19 3 0 16</inkml:trace>
  <inkml:trace contextRef="#ctx0" brushRef="#br0" timeOffset="-153281.21">6653 10332 52 0,'22'35'26'0,"38"-35"-19"16,-36 3 32-16,12 0-36 15,-5 3 0-15,5 0 4 16,-5 4 0-16,1 9-8 16,-11 9 0-16,-3 0 4 15,-18 13 1-15,-11 9-5 16,-6 10 1-16,-15 5-9 0,-10 11 1 15,-1-7-11 1,8-19 0-16</inkml:trace>
  <inkml:trace contextRef="#ctx0" brushRef="#br0" timeOffset="-152876.49">6565 10222 46 0,'14'47'23'0,"25"41"-24"15,-28-47 31-15,-1 12-29 0,-3 7 0 16,0 21-7-16,-3 13 1 16,-4 0-5-16,0-12 0 15</inkml:trace>
  <inkml:trace contextRef="#ctx0" brushRef="#br0" timeOffset="-152462.09">8107 10530 54 0,'-18'6'27'0,"-6"25"-27"15,13-15 45-15,0 9-45 16,-3 3 0-16,-18 16-1 16,4 9 1-16,-11 4-3 0,-3 9 1 15,7-4-7-15,3 1 0 16,0-6-7-16,-6-20 1 16</inkml:trace>
  <inkml:trace contextRef="#ctx0" brushRef="#br0" timeOffset="-152259.25">7609 10661 47 0,'50'63'23'0,"42"3"-28"16,-61-38 39-16,15 13-37 15,11 9 0-15,10 7-16 16,0-1 0-16,-14-18 18 16,3-10 0-16</inkml:trace>
  <inkml:trace contextRef="#ctx0" brushRef="#br0" timeOffset="-151991.33">8488 10636 58 0,'7'16'29'0,"11"-10"-35"0,-4-6 60 16,-4-3-52-16,4-3 0 15,8 0-1-15,2-1 0 16,-3-2-5-16,8 3 1 16,-12-1-8-16,-3 1 1 15,-10 0-8-15,-8 6 1 0</inkml:trace>
  <inkml:trace contextRef="#ctx0" brushRef="#br0" timeOffset="-151811.21">8343 11097 56 0,'50'-6'28'0,"34"6"-33"16,-63-13 49-16,18-12-46 16,11-12 1-16,3 5-12 15,3-2 0-15,4-7 5 16,-11-6 0-16</inkml:trace>
  <inkml:trace contextRef="#ctx0" brushRef="#br0" timeOffset="-151569.75">9384 10141 66 0,'-21'19'33'0,"-7"9"-34"0,20-3 60 16,-2 13-57-16,6 24 1 15,-3 4-1-15,14 13 1 0,4 18-5 16,3 9 0-16,4-5-2 16,-1-4 0-1,1-9-17-15,-11-19 0 0</inkml:trace>
  <inkml:trace contextRef="#ctx0" brushRef="#br0" timeOffset="-147787.65">23566 15431 46 0,'7'6'23'0,"21"-37"-10"0,-14 21 24 16,14-5-35-16,18-7 1 15,14-6 0-15,0-4 0 16,7 4-4-16,0 3 0 16,-3 3 1-16,-8 3 1 15,-10 0-5-15,-11 10 0 16,-7 3-6-16,-10 2 0 0,-11 8-7 15,-18-1 1-15</inkml:trace>
  <inkml:trace contextRef="#ctx0" brushRef="#br0" timeOffset="-147518.48">23456 15650 48 0,'14'0'24'0,"82"-15"-19"16,-68 8 42-16,18 1-44 15,10-3 0-15,8-4 2 16,-8 1 1-16,0-1-9 16,-3-3 1-16,0 1 3 0,-10 2 1 15,-8 4-4 1,-7 6 1-16,-10 3-7 0,-11 6 1 15,-14 3-8-15,-14 4 1 16,-1-1-3-16,-2 1 0 16</inkml:trace>
  <inkml:trace contextRef="#ctx0" brushRef="#br0" timeOffset="-147335.78">23463 15732 35 0,'4'9'17'0,"38"-9"-4"0,-21 3 31 0,8-3-38 16,16 0 0-16,15-3 3 16,7 0 1-16,-7-3-14 15,0 0 1-15,-3-4 4 16,-1 1 0-16,-13 3-18 16,-8-10 1-16</inkml:trace>
  <inkml:trace contextRef="#ctx0" brushRef="#br0" timeOffset="-144304.75">24229 12784 22 0,'0'13'11'0,"10"15"-4"0,-6-22 12 15,-1 4-19-15,1-1 1 16,-1 4 0-16,1 2 0 15,0 1 0-15,-1-7 0 16,4 1 2-16,0-1 0 16,0 1 2-16,0-4 0 15,4-3 1-15,3 0 0 16,4-9 0-16,10-16 0 0,7-9-2 16,0-16 1-1,22-13-6-15,6-3 0 0,4-6-13 16,-7 3 0-16</inkml:trace>
  <inkml:trace contextRef="#ctx0" brushRef="#br0" timeOffset="-142879.65">21304 12747 19 0,'0'31'9'0,"-7"-50"-2"16,7 19 9-16,0 6-12 15,0 1 1-15,0-1 3 16,0 0 1-16,7 4-11 16,0 8 1-16,0 1 6 15,4 3 1-15,0-3-3 16,3 0 0-16,-4-3-2 0,1-4 1 16,3-6 0-16,0-2 0 15,0-14 1-15,7-18 1 16,8-7 0-16,6-21 1 15,14-16-1-15,4-13 0 16,-3-15-6-16,2-1 1 16,1 1-14-16,-3-13 0 15</inkml:trace>
  <inkml:trace contextRef="#ctx0" brushRef="#br0" timeOffset="-141077.71">24811 14888 20 0,'14'13'10'0,"11"-26"-4"0,-15 7 10 16,4 0-11-16,4-4 0 0,3-2 3 15,4-4 1-15,3 4-11 16,-3 2 1-16,-4 1 7 16,7-1 1-16,0 1-2 15,4-3 0-15,7-1-2 16,0-3 0-16,0 1 0 16,6-1 1-16,8-3-2 15,0 0 0-15,4-3-1 16,-4-3 1-16,7 3-1 15,3-3 1-15,-3 6-1 16,7 1 0-16,7-1-1 16,4 0 1-16,-8 3-1 15,11-3 0-15,1-2 0 16,2-8 1-16,4 1-1 16,4 0 1-16,0 0 0 15,3-4 0-15,-3-2 0 16,10-4 0-16,4 1 0 0,-7 5 0 15,7-5 0 1,-1-1 0-16,8-6-1 16,4 3 1-16,-8-6 0 0,1 0 1 15,-1 0-2-15,4-3 0 16,7 3 0-16,-11-6 0 47,7 2 0-47,1 11 0 15,6-7-1-15,1-4 0 0,-11 8 1 0,-4-4 0 0,4-4 0 0,10 1 0 16,-13 0 1-16,3 3 0 16,0 0 0-16,7-3 0 0,-1 6-1 15,-13 3 0-15,4 0 1 16,-8 1 0-16,0-4-1 16,-6 6 0-16,-1 4 0 15,-11-1 0-15,-9-6 1 16,-5 7 0-16,1 2-1 15,-4 4 0-15,-7 3 0 16,-4 3 0-16,-7 3 0 16,-3 1 0-16,-3 2-1 15,-5-3 0-15,-6 6-2 16,-7-2 1-16,-4 5-5 16,-7 4 1-16,-14 0-12 15,-10-10 0-15</inkml:trace>
  <inkml:trace contextRef="#ctx0" brushRef="#br0" timeOffset="-140505.65">30787 12377 39 0,'0'6'19'0,"3"-9"-13"0,-3 3 22 0,0 0-25 16,8 0 1-16,-1 0 1 15,3 0 1-15,8 3-8 16,3 0 1-16,4-3 4 15,6 3 0-15,5 0-2 16,2 0 1-16,-6-3-2 16,-7 0 1-16,-4 7-1 15,-7 2 0-15,-7 4-1 16,-7 2 1-16,-3 4-2 16,-4 3 1-16,-4 3 0 15,-3 7 0-15,0-1 0 16,0 3 1-16,-4 1-1 15,0-4 1-15,-3 1 0 16,4-1 0-16,3 0 0 16,3-6 0-16,4-6-1 15,3 0 1-15,4-13 0 0,4-9 1 16,3-9 0-16,4-7 0 16,-4-16 0-16,-4-5 1 15,-3-11 0-15,-7-2 0 16,-7 6-1-16,-4-3 1 15,-3-3-3-15,0 9 1 16,3 6-6-16,1 10 1 16,-1 9-10-16,0 6 0 0</inkml:trace>
  <inkml:trace contextRef="#ctx0" brushRef="#br0" timeOffset="-139544.79">31570 12405 39 0,'0'6'19'0,"0"-12"-8"0,0 6 24 0,0 0-31 16,0 0 0-16,-3-3 0 15,-1 6 1-15,-3 3-7 16,-4 10 0-16,1 6 5 15,-4 0 0-15,0 3-2 16,3 6 0-16,0 0 0 16,4 7 0-16,4-3 0 15,3-4 1-15,3-3-2 16,8-3 1-16,7-6-1 16,6-9 0-16,5-7-2 15,2-3 1-15,-6-7-7 16,3-11 1-16,0-4-9 15,4-10 0-15</inkml:trace>
  <inkml:trace contextRef="#ctx0" brushRef="#br0" timeOffset="-139335.22">31877 12179 60 0,'-4'22'30'0,"-20"60"-29"0,17-57 51 15,-11 15-50-15,-7 20 1 16,8 18-1-16,-8 20 1 16,-10 5-5-16,-4 7 1 15,0-4-1-15,0-15 1 16,4-9-17-16,3-19 0 16,15-13-1-16,10-16 1 15</inkml:trace>
  <inkml:trace contextRef="#ctx0" brushRef="#br0" timeOffset="-134065.39">23668 12220 24 0,'0'0'12'0,"-4"0"4"0,4 0 12 16,0 0-28-16,0 0 0 15</inkml:trace>
  <inkml:trace contextRef="#ctx0" brushRef="#br0" timeOffset="-131558.28">23488 12339 44 0,'-7'25'22'0,"17"-9"-6"16,-6-13 22 0,3-3-35-16,11 6 1 0,6-6 3 15,19 0 1-15,27-3-10 16,11-10 1-16,25 1 3 16,18-4 0-16,-4-3-6 15,-18-3 0-15,-24 4-14 16,-22 2 0-16</inkml:trace>
  <inkml:trace contextRef="#ctx0" brushRef="#br0" timeOffset="-129561.64">1715 12424 23 0,'0'-3'11'0,"-8"24"7"0,8-17 11 16,-3 2-23-16,-4 0 1 15,-4 0 4-15,1 1 0 16,-1-4-13-16,1 3 0 16,10 0 10-16,0 1 0 15,10-1-3-15,11-3 0 16,22 0-2-16,13 3 1 15,8-6-2-15,13-9 1 16,-10 3-3-16,-7-4 1 0,-17 7-2 16,-12 3 1-16,-6 7-2 15,-25 8 0-15,-7 20-1 16,-21 9 0-16,-4 6-2 16,0 12 1-16,-17-2-1 15,3 12 1-15,4 0 1 16,-1-6 0-16,4 6 1 15,11-12 1-15,7-4 1 16,3-12 1-16,15-9 0 16,3-10 1-16,10-10 0 15,12-5 1-15,9-10-2 16,5-6 1-16,6-10-4 16,7 3 0-16,1-2-9 15,-8-7 0-15,8-10-5 16,-8 1 0-16</inkml:trace>
  <inkml:trace contextRef="#ctx0" brushRef="#br0" timeOffset="-129299.58">2593 12675 57 0,'-11'25'28'0,"-27"28"-38"0,34-41 54 15,-14 17-44-15,-13 5 0 16,-8 7 0-16,-7 3 1 0,4 3-5 16,10 0 1-16,4-6-7 15,6-10 0-15,5-22-5 16,13-12 0-16</inkml:trace>
  <inkml:trace contextRef="#ctx0" brushRef="#br0" timeOffset="-129110.98">2064 12687 28 0,'10'-12'14'0,"50"12"-4"16,-42 6 20-16,3 6-25 15,18 7 0-15,3 13 3 16,11 8 0-16,-7 4-11 15,14 6 1-15,-7 7 5 16,21 9 1-16,-3-4-7 16,-1-2 1-16,-10-16-8 0,0-19 1 15,-11-22-5-15,-17-6 0 16</inkml:trace>
  <inkml:trace contextRef="#ctx0" brushRef="#br0" timeOffset="-128826.98">3108 12584 46 0,'11'15'23'0,"-1"7"-22"16,-6-22 43-16,6 0-43 16,8 3 1-16,0-6 0 15,3 0 0-15,0 3-4 16,7-3 0-16,-7 0-3 16,-3 3 0-16,-8-3-10 15,1 0 1-15</inkml:trace>
  <inkml:trace contextRef="#ctx0" brushRef="#br0" timeOffset="-128592.04">3059 13070 38 0,'10'15'19'0,"29"-37"-21"16,-18 13 25-16,18-7-25 0,-4-3 0 15,11 1-9-15,7-4 0 16,3-7 8-16,-3-2 0 16</inkml:trace>
  <inkml:trace contextRef="#ctx0" brushRef="#br0" timeOffset="-128315.2">4279 12505 40 0,'35'19'20'0,"4"-19"-16"0,-28 0 37 0,-11 3-39 0,0 0 0 0,-18 0 1 0,-3 4 1 0,-11-1-5 16,-6 6 0-16,-8 4 2 16,-7 9 1-16,-7 10-5 15,10 12 1-15,-6 12-5 16,14 7 1-16,13 6-2 62,8 0 1-62,11-3 0 0,20-6 1 0,11-13 6 16,18-25 1-16,7-28 5 0,7-9 0 0,14-26 1 0,-7-3 1 0,-11-15-2 0,-6-4 0 16,-15-6-7-16,-14 1 0 15,-3-17-13-15,-4 10 0 16</inkml:trace>
  <inkml:trace contextRef="#ctx0" brushRef="#br0" timeOffset="-127890.95">5817 12775 48 0,'0'0'24'0,"0"6"-14"16,11-6 34-16,10 0-40 15,11 0 1-15,24 0 1 0,8-3 0 16,13 3-9-16,1 0 0 16,7 0 2-16,-1 3 1 15,-3-3-9-15,-10 0 0 31,-7-3-10-31,-15 3 1 32</inkml:trace>
  <inkml:trace contextRef="#ctx0" brushRef="#br0" timeOffset="-127640.24">6276 12471 49 0,'28'0'24'0,"39"-19"-18"15,-32 19 37-15,4 3-42 16,11 0 1-16,-8 7-1 16,4 5 0-16,-4 7-2 15,-14 13 0-15,-3 5 0 16,-14 1 0-16,-11 13-5 15,-11 5 1-15,-10 13-10 16,-11-3 0-16,-7-6-1 16,1-13 1-16</inkml:trace>
  <inkml:trace contextRef="#ctx0" brushRef="#br0" timeOffset="-127443.39">6364 12383 50 0,'7'28'25'0,"-10"57"-35"0,3-57 52 16,3 22-44-16,-3 7 0 0,4 8-8 16,6 8 1-16,1 2 1 15,3-12 1-15</inkml:trace>
  <inkml:trace contextRef="#ctx0" brushRef="#br0" timeOffset="-126967.13">7863 12455 46 0,'0'6'23'0,"-10"16"-20"0,6-12 37 16,-3 8-39-16,-3 4 1 15,-8 10-1-15,-3 5 1 0,-7 14-5 16,-11 8 0-16,-3 1-3 16,-1 2 0-16,8-2-9 15,3-16 1-15</inkml:trace>
  <inkml:trace contextRef="#ctx0" brushRef="#br0" timeOffset="-126797.68">7384 12618 35 0,'38'31'17'0,"1"38"-11"16,-21-50 24-16,14 13-29 16,6 5 1-16,12 20-1 0,3 5 0 15,7 11-6-15,0-1 1 16,-7 0-7-16,-11-19 0 15</inkml:trace>
  <inkml:trace contextRef="#ctx0" brushRef="#br0" timeOffset="-126509.81">8502 12681 54 0,'25'12'27'0,"10"-24"-34"0,-17 9 48 0,6-10-42 16,8 4 1-16,-7-4-5 15,10 4 1-15,-17 2-5 16,-8 7 1-16,-10 0-7 16,-10 10 1-16</inkml:trace>
  <inkml:trace contextRef="#ctx0" brushRef="#br0" timeOffset="-126332.92">8139 13324 46 0,'17'3'23'0,"43"-3"-29"0,-35-7 43 0,14-8-38 0,14-7 0 16,-4-6-14-16,11-4 1 16,0 1 9-16,7-7 0 0</inkml:trace>
  <inkml:trace contextRef="#ctx0" brushRef="#br0" timeOffset="-125957.86">9444 12894 49 0,'32'35'24'0,"-4"-29"-26"15,-25-6 44-15,-3 0-43 16,-3 0 1-16,-11 3 0 15,-11 0 1-15,-21-3-1 16,-14 0 0-16,4 19-1 16,-1 9 0-16,1 16-3 15,10 16 0-15,-3 18-2 16,6-6 1-16,12 6 0 16,9-2 1-1,19-4 3-15,13-22 0 47,19-12 6-47,6-29 1 0,25-18 0 16,14-23 1 15,-14-15-2-15,-11 10 1-1,-3-32-8-15,-14-3 1 0,-7-7-14 16,-15 1 0-16</inkml:trace>
  <inkml:trace contextRef="#ctx0" brushRef="#br0" timeOffset="-124658.39">31856 11602 9 0,'10'-16'4'0,"-13"-2"10"16,3 11 5-16,-4 1-14 15,4 3 1-15,-7-7 4 16,0 4 0-16,-7 0-13 15,-3 0 1-15,-8-4 7 16,4 1 1-16,-8 3-4 0,-6-1 1 16,-4 4-3-16,-3 0 1 15,-4 3-1-15,0 3 0 16,4 3 0-16,-4 4 0 16,11 9-2-16,3 6 1 15,7 0-2-15,11 9 1 31,11 13 0 16,10-6 0 0,10-9 0-31,19-11 1-1,17 1 2-15,3-9 1 16,11-13 2-16,7-16 1 0,-3-6 0 0,-8-3 0 0,-10-9-1 0,-14-10 1 0,-14-3-3 16,-15 3 1-16,-10-3-5 0,-14 3 1 0,-14 6-13 0,-11 4 0 0</inkml:trace>
  <inkml:trace contextRef="#ctx0" brushRef="#br0" timeOffset="-121783.61">1439 14393 28 0,'7'19'14'0,"-14"-19"-7"16,7 0 15-16,0 0-19 15,0 3 1-15,0-3 2 16,-3 3 0-16,3-6-6 16,0 3 1-16,0 0 4 0,-7 3 1 15,7-3-2-15,0 0 1 16,10-6-2-16,8-1 0 15,-7-2-2-15,6 3 0 16,8-7 0-16,10 1 1 16,-3-7-1-16,7 0 0 15,3 3-1 1,4-2 1-16,-11 5 0 0,0 7 0 16,-10 40-2-1,-11 4 1-15,-21 18-3 16,-21 4 0-16,-14 12-2 15,-8 6 1 1,-10-2-1-16,11-10 1 0,0-10-2 16,6-12 0-16,4-10-1 15,8-9 0-15,2-9 1 16,12-10 0-16,6-12 1 16,1-3 1-16,10-7 4 15,0-6 0-15,10 0 4 16,1 3 1-16,-1 4 3 15,8-1 1-15,3 3-1 16,-3-2 1-16,3 2-2 16,7 4 0-16,-3 3-2 15,10 6 0-15,-3 3-3 16,-4 6 1-16,-3 4-2 16,3 5 0-16,0 8-2 0,-7 2 0 15,-3 0-3-15,-4 0 0 16,4-6-7-16,-1-6 1 15,-2-7-6-15,2-12 0 16</inkml:trace>
  <inkml:trace contextRef="#ctx0" brushRef="#br0" timeOffset="-121375.89">2526 14405 40 0,'7'4'20'0,"4"8"-9"16,-11-6 32-16,-4 4-39 16,-3 6 1-16,-4 12 0 15,-10 3 0-15,-7 10-8 0,-14 12 1 16,-8 0 3-16,11 7 0 15,-6-3-7-15,9-7 1 16,1-10-6-16,14-5 0 16,0-16-6-16,10-22 1 15</inkml:trace>
  <inkml:trace contextRef="#ctx0" brushRef="#br0" timeOffset="-121168.42">2025 14346 45 0,'11'25'22'0,"38"44"-18"16,-28-47 39-16,7 12-41 15,1 7 0-15,13 16 0 16,18 8 0-16,-4 11-3 16,4-1 0-16,0-3 1 15,0-3 0-15,-7-19-6 16,-7-9 1-16,-11-13-10 15,1-18 0-15</inkml:trace>
  <inkml:trace contextRef="#ctx0" brushRef="#br0" timeOffset="-120743.34">3030 14594 48 0,'-10'15'24'0,"13"-15"-18"16,4-3 37-16,4 0-42 15,0-10 1-15,17 4 1 16,11 0 1-16,3-4-5 15,-3-3 0-15,10-5 0 16,0 2 0-16,-6-6-9 16,-4 3 1-16,-11 0-8 15,-14 6 1-15</inkml:trace>
  <inkml:trace contextRef="#ctx0" brushRef="#br0" timeOffset="-120564.77">3048 14957 56 0,'0'35'28'0,"11"-48"-29"0,3 1 50 15,14-4-45-15,21-6 0 16,1-6 0-16,-1-10 0 16,11 4-11-16,-11-1 1 0,1 7-11 15,-11-3 1-15</inkml:trace>
  <inkml:trace contextRef="#ctx0" brushRef="#br0" timeOffset="-118345.89">20800 17240 38 0,'0'0'19'0,"10"3"-11"16,-10-3 19-16,4 4-24 15,-1-1 0-15,1 3 2 16,-1 0 0-16,-3 4-7 16,0 2 1-16,0-2 4 15,0 2 0-15,0 4-2 16,-3-1 0-16,-1 1-1 15,1 0 0-15,3-1 0 16,3 4 0-16,4-3-1 0,4-3 0 16,3-1-1-16,4-6 0 15,3-3-5-15,7-6 1 16,7-6-8-16,4 0 1 16</inkml:trace>
  <inkml:trace contextRef="#ctx0" brushRef="#br0" timeOffset="-118121.04">21160 17093 43 0,'-11'19'21'0,"-14"21"-14"16,18-30 34-16,-7 6-38 16,-3 15 1-16,-8 10 1 15,-3 12 1-15,-1 13-8 16,-2 22 1-16,-8 6 3 15,4 3 1-15,-1 0-5 16,8-9 1-16,3-10-11 16,4-15 0-16,7-22-5 15,7-19 0-15</inkml:trace>
  <inkml:trace contextRef="#ctx1" brushRef="#br0" timeOffset="-120788.77">19315 14597 0,'0'0'15,"0"0"1</inkml:trace>
  <inkml:trace contextRef="#ctx0" brushRef="#br0" timeOffset="-116559.45">23633 17406 31 0,'7'16'15'0,"-18"41"-12"16,11-39 16-16,-7 7-18 15,-4 13 1-15,-3 9 1 16,-3 3 0-16,-1 4-5 16,0-4 1-16,4-6 0 15,7-10 1-15,7-6-10 16,7-3 1-16</inkml:trace>
  <inkml:trace contextRef="#ctx0" brushRef="#br0" timeOffset="-116168.52">23978 17419 44 0,'18'3'22'0,"31"-3"-25"0,-38 0 38 16,0-3-32-16,-1 6 0 15,-3-3 2-15,-7 0 1 16,-7 0-8-16,-7 0 1 16,0 10 4-16,-7 2 0 15,-8 13-4-15,-6 10 1 16,-7 5-3-16,3 11 0 0,4-4 0 16,3 3 1-16,7 6-1 15,11-6 1-15,7-12 1 16,11-10 0-16,10 0 4 15,14-12 0-15,4 0 1 16,0-10 0-16,-8-6 1 16,1-6 0-16,0-4-1 15,-15-2 1-15,-3-1-3 16,-3-2 1-16,-8 8-5 16,-10 7 1-16,-14 7-4 15,-7 8 1-15,-8 4-6 16,1-3 0-16,7-4-7 15,-1 1 0-15</inkml:trace>
  <inkml:trace contextRef="#ctx0" brushRef="#br0" timeOffset="-114410.53">27799 16967 39 0,'0'-3'19'0,"3"-31"-10"0,1 24 20 15,-4 4-28-15,0-3 1 16,0 2 3-16,0 7 0 16,0 7-6-16,-4 5 0 15,1 10 3-15,-4 10 1 16,0 15-2-16,0 0 1 16,-4 3-3-16,4 6 0 15,0-6-3-15,4-6 0 0,3-9-8 16,10-10 1-16,4-13-3 15,0-8 0-15</inkml:trace>
  <inkml:trace contextRef="#ctx0" brushRef="#br0" timeOffset="-114051.73">28261 16952 51 0,'46'-3'25'0,"-21"9"-28"16,-18-6 51-16,-4 0-46 15,1 3 0-15,-4 0-1 16,-4-3 1-16,-10 6-3 16,-7 4 0-16,-11 6 0 15,-7 2 1-15,-3 11-5 16,-4 8 1-16,-3 7-4 16,3 6 1-16,4 4-2 15,10-1 0-15,4 3 1 0,17-6 1 16,7-9 4-16,15-9 0 15,17-10 6-15,8-13 0 16,13-12 4-16,7-10 1 16,-6 1 1-16,-8 2 0 15,-10-5-3-15,-11-1 1 16,-14 0-4-16,-17 4 1 47,-15 9-7-32,-14 9 0-15,-3 0-7 0,-11 4 0 0,0 2-6 0,0 4 1 0</inkml:trace>
  <inkml:trace contextRef="#ctx0" brushRef="#br0" timeOffset="-112609.66">3905 13998 41 0,'0'12'20'0,"-17"1"-12"0,17-7 21 16,-7 0-27-16,3 4 1 15,-7 9 0-15,-10 6 1 0,7 0-5 16,0 3 0 0,3 0 4-16,4 4 0 0,4 2-2 15,3 1 0-15,10-1 0 16,1-12 0-16,10-9-2 16,11-13 1-16,14-13-4 15,-7-12 1-15,-4-13-2 16,0-2 1-16,-10 5 0 15,0 1 0-15,-15-1 1 16,1 4 0-16,-1 3 2 16,1 2 1-16,0 8 0 15,-1-1 1-15,-3 9-1 16,4 10 1-16,-11 10 1 16,0 9 1-16,-7-4 1 15,-4 10 0-15,-3 7 0 16,0 9 0-16,-7 12 0 15,-4 10 0-15,-3 18-2 0,0-3 0 16,6 4-4-16,1 6 1 16,11 0-4-16,-1-13 0 15,8-6-10-15,10-13 0 16</inkml:trace>
  <inkml:trace contextRef="#ctx0" brushRef="#br0" timeOffset="-112174.18">5831 14462 36 0,'-14'22'18'0,"-3"25"-8"16,13-35 22-16,1 4-27 15,-1 0 1-15,4-4 2 16,0 1 1-16,0-4-11 16,7 4 0-16,14-4 8 0,11 1 0 15,10-4-4-15,25-6 0 16,11 0-3-16,-4-9 0 16,-7-10-8-16,-7-13 1 15,4-5-10-15,-11 2 1 16</inkml:trace>
  <inkml:trace contextRef="#ctx0" brushRef="#br0" timeOffset="-111907.73">6216 14327 41 0,'-21'31'20'0,"21"1"-16"16,3-26 27-16,4 3-26 16,4-5 0-16,0-1 2 15,10 0 0-15,7 3-9 16,-7 4 0-16,-3 2 6 16,3 1 0-16,-3 5-4 15,-11 11 1-15,-7 2-6 16,-15 10 0-16,-16 6-9 15,-8-3 0-15,0-10-2 16,-3-9 0-16</inkml:trace>
  <inkml:trace contextRef="#ctx0" brushRef="#br0" timeOffset="-111707.2">6265 14246 48 0,'11'25'24'0,"-32"69"-26"0,14-75 49 16,-4 15-47-16,1 13 1 0,-12 3-3 15,8 10 1-15,4 3-9 16,6-7 0-16,4-12-4 16,4-10 0-16</inkml:trace>
  <inkml:trace contextRef="#ctx0" brushRef="#br0" timeOffset="-111063.05">7997 14459 60 0,'4'0'30'0,"-4"0"-18"16,4 3 30-16,-8 3-41 16,-3 7 1-16,-11 12-1 15,-13 0 1-15,-19 16-5 16,-6 9 0-16,-11 6-4 0,0 13 1 16,3-3-12-16,-3-6 1 15,14-10-2-15,4-16 1 16</inkml:trace>
  <inkml:trace contextRef="#ctx0" brushRef="#br0" timeOffset="-110837.45">7461 14424 37 0,'14'22'18'0,"-3"13"-13"16,-4-20 34-16,0 11-35 15,4 8 0-15,-1 10 1 16,11 15 0-16,8 10-8 16,2 4 1-16,-2-8 4 15,-5-2 0-15,12-16-6 16,-1-9 0-16,7-16-11 16,1-16 1-16</inkml:trace>
  <inkml:trace contextRef="#ctx0" brushRef="#br0" timeOffset="-110506.77">8079 14782 44 0,'0'3'22'0,"31"-12"-16"0,-13 2 30 0,0-2-32 15,10-7 0-15,7-6 0 16,4 3 0-16,0 7-7 15,-4-1 0-15,-7 7-2 16,-10 0 1-16,-11 6-11 16,-11 3 0-16</inkml:trace>
  <inkml:trace contextRef="#ctx0" brushRef="#br0" timeOffset="-110340.42">8117 14957 44 0,'-14'22'22'0,"21"-22"-14"16,-7 0 32-16,7 0-37 16,15 0 1-16,2 0-1 15,5-3 1-15,9-9-10 0,8-7 0 16,0-9-8-16,-7-7 0 16</inkml:trace>
  <inkml:trace contextRef="#ctx0" brushRef="#br0" timeOffset="-108974.18">8770 14518 35 0,'4'-6'17'0,"3"-6"-10"16,-4 8 18-16,1 1-21 16,-1-3 0-16,1 3 4 15,6-3 1-15,1 2-9 16,14 1 1-16,13 0 8 16,12-3 0-16,-4 0-2 15,14-1 1-15,-7 4-3 0,3-3 0 16,-17 3-2-16,-4 3 0 15,-10 6-4-15,-18 10 0 16,-18 9-3-16,-10 3 0 16,-4 13-2-1,-10 9 1 1,-21 35 1-16,6-19 1 16,11-7 3-16,11-9 1 15,7-3 4-15,14-6 0 0,18-10 2 16,17-9 0-16,11-9-2 15,24-10 1 1,15-3-7-16,17-3 1 0,-3 3-13 16,10 6 1-16,-14 4-10 15,11 5 1-15</inkml:trace>
  <inkml:trace contextRef="#ctx0" brushRef="#br0" timeOffset="-106183.99">28780 16958 25 0,'28'-19'12'0,"18"-22"-3"0,-32 35 12 0,3-10-19 15,1-9 0-15,10-6 3 16,11-7 1-16,0-9-6 16,7-12 0-16,3-4 5 15,15-3 0-15,6-12-1 16,1-13 1-16,17-16-2 15,18-9 0-15,10-6-1 16,-3-10 1-16,7-6-2 16,0 3 1-16,-4 7-1 15,-3-1 0 1,-17 1-1 0,-1 2 0-16,4 17-2 0,-4-1 1 0,4 0-4 15,-8 16 0-15,-10 9-10 16,-17 1 0-16</inkml:trace>
  <inkml:trace contextRef="#ctx0" brushRef="#br0" timeOffset="-105601.61">30819 14340 35 0,'-7'25'17'0,"7"-3"-9"0,0-22 21 0,3 6-25 16,4-3 0-16,4-6 2 16,6 0 1-16,12-10-9 15,2-2 1-15,8-1 5 16,4 0 0-16,-12 1-3 16,-2 2 1-16,-8 0-2 15,-4 10 1-15,-3 6-3 16,-3 4 1-16,-4 8-3 15,-3 1 0-15,-4 3-1 16,-4 0 0-16,1 12-1 16,-5 13 1-16,1-3 0 0,0 6 1 15,0 6 4 1,4-6 0-16,3-3 3 0,3-9 0 16,1-10 2-16,-1-7 1 15,1-5-1-15,-4-13 1 16,3-9-2-16,-3-10 0 15,-3-3-2-15,-11-3 0 16,-11-13-1-16,-10-9 0 16,-8-3-1-16,-6 0 0 15,3 3-10-15,0 6 1 0,8 10-6 16,9 5 1-16</inkml:trace>
  <inkml:trace contextRef="#ctx0" brushRef="#br0" timeOffset="-105161.86">31492 13992 26 0,'-7'94'13'0,"-7"0"-3"0,7-63 13 16,4 13-21-16,-1 19 0 0,-3 3 0 15,0-10 1-15,4 0-6 16,-1-2 0-16,1-10-6 15,3-13 1-15</inkml:trace>
  <inkml:trace contextRef="#ctx0" brushRef="#br0" timeOffset="-104804.8">31923 14061 44 0,'18'12'22'0,"-8"-9"-24"16,-10-3 37-16,-3 0-34 0,-8 0 1 16,-10 0-1-16,-11 6 0 15,-7 10-2-15,4 12 1 16,-4 7-1-16,-3 21 0 16,0 7-1-16,-1 12 0 15,4-9 0-15,8 3 1 16,6-6-1-1,11-7 0-15,10-12 2 0,15-16 1 16,14-12 2-16,6-16 0 16,12-12 0-16,3-4 1 15,-8-3 0-15,-6-6 0 16,-14-6-1-16,-18 6 0 0,-11 3-2 16,-14 6 0-16,-20 13-6 15,-19 6 0-15,1 6-10 16,-15-2 0-16</inkml:trace>
  <inkml:trace contextRef="#ctx0" brushRef="#br0" timeOffset="-101757.18">31334 10116 41 0,'3'0'20'0,"1"3"-7"16,-4 0 21-16,0 6-31 0,0-2 0 16,0-4 1-16,0 3 1 15,-4 3-7-15,1 7 0 16,-1 6 4-16,-3 3 0 16,7 10-1-16,0 5 0 15,4 1-1-15,-1 3 0 16,4-13 0-16,4 1 0 15,3-10-2-15,4-10 0 16,3-2-6-16,3-17 1 0,5-8-9 16,2-13 1-16</inkml:trace>
  <inkml:trace contextRef="#ctx0" brushRef="#br0" timeOffset="-101562.13">31665 9984 30 0,'-3'-3'15'0,"-1"19"2"15,4-4 17-15,-3 13-29 16,-8 3 0-16,-3 19 2 16,-4 16 1-16,-3 12-10 15,-3 4 0-15,-5 12 6 16,5-3 1-16,2-4-4 16,5-5 1-16,-1-7-10 15,8-22 1-15,6-22-10 16,8-15 1-16</inkml:trace>
  <inkml:trace contextRef="#ctx0" brushRef="#br0" timeOffset="-99638.4">31041 8604 39 0,'-4'16'19'0,"8"-7"-10"16,-4-2 19-16,0-1-25 15,0 0 0-15,3 7 1 16,1 6 1-16,0 9-7 16,3 3 1-16,-4 16 3 15,1 10 1-15,-4 2-3 16,0 7 0-16,-4-10-5 15,1-5 1-15,3-14-10 16,-4-12 0-16,4-22-1 16,0-6 1-16</inkml:trace>
  <inkml:trace contextRef="#ctx0" brushRef="#br0" timeOffset="-98646.85">31651 8654 13 0,'0'7'6'0,"4"-10"-6"0,-4 3 7 0,0 0-5 0,0 0 1 15,0 0 5-15,0-7 1 16,0 7-7-16,0 0 0 15,0 0 8-15,0 0 0 16,0 0-1-16,0 3 0 16,-4 7-3-16,-3-1 0 15,-3 4-3-15,-5-1 0 0,-6 4-3 16,-3 0 1-16,-8 6-1 16,-3 0 0-1,-1 12-1-15,-2 13 1 0,-1 10-2 16,7 15 1-1,7 3 0-15,8 3 0 16,10-15 1-16,7-7 0 0,7-15 0 16,7-16 1 46,14-6 1-15,11-19 1 0,10-16-1-31,4-12 1-16,-11-6-1 62,-6-7 1-62,-8 3-1 0,-10 10 0 0,-8 3-1 16,-10 6 1-16,-14 7-2 0,-14 2 1 31,-15 7-3 0,-2 13 1 0,-8 8-4 1,3 4 0-32,4-3-4 15,11 0 0-15,7 0-7 0,10-10 1 0</inkml:trace>
  <inkml:trace contextRef="#ctx0" brushRef="#br0" timeOffset="-71580.56">11867 11254 34 0,'4'-28'17'0,"3"3"-4"16,-3 18 17-16,-4 7-24 15,0 0 0-15,0 7 1 16,0 8 1-16,0 4-11 15,0 16 1-15,-4 15 6 16,1 13 1-16,-5 9-4 0,-2 15 0 16,-8 23-2-16,4 9 1 15,4-9-2-15,-5 0 0 16,8-19-4-16,0-22 0 16,4-16-10-16,6-12 1 15</inkml:trace>
  <inkml:trace contextRef="#ctx0" brushRef="#br0" timeOffset="-71085.51">12178 11091 53 0,'21'-6'26'0,"-14"12"-25"0,-7 3 41 15,0 13-41-15,-7 10 0 16,0 15 0-16,-4 19 1 15,1 12-3-15,3 25 0 16,0 7 1-16,3 16 0 16,1-10-1-16,-1-10 1 15,4-9-3-15,0-24 1 0,0-23-5 16,-3-25 0 0,-1-19-9-16,-10-9 1 0</inkml:trace>
  <inkml:trace contextRef="#ctx0" brushRef="#br0" timeOffset="-70866.42">11790 11938 56 0,'25'18'28'0,"24"-21"-30"15,-28 3 48-15,14-3-46 16,8 0 1-16,3 3-5 15,3 0 0-15,-3 0-3 16,-4 3 1-16,0-9-10 16,-6 0 0-16</inkml:trace>
  <inkml:trace contextRef="#ctx0" brushRef="#br0" timeOffset="-70632.8">12474 11847 46 0,'11'3'23'0,"-1"19"-21"0,-6-16 37 15,-4 3-39-15,-7 1 1 16,0-1-1-16,-4 10 1 16,-6 0-2-16,-1 3 1 15,-3 3 0-15,-4 3 1 16,4 7-1-16,0-4 0 0,7-6-1 16,7-3 0-16,7-3-1 15,10-7 1-15,8-5 0 16,3-10 0-16,4-10-1 15,3-9 0-15,-3-3-4 16,-1-3 1-16,1-10-8 16,0 4 1-16</inkml:trace>
  <inkml:trace contextRef="#ctx0" brushRef="#br0" timeOffset="-70374.4">12711 12110 35 0,'-4'0'17'0,"-3"-31"-14"0,7 15 24 15,-4-6-22-15,-3-6 1 16,0 3 5-16,0-3 0 16,4 6-12-16,3 6 1 15,7 0 8-15,10 7 1 16,8 3-4-16,7 2 0 15,3 4-6-15,0 0 1 16,-3 0-12-16,-7 0 1 16,-4 0-8-16,4-3 1 15</inkml:trace>
  <inkml:trace contextRef="#ctx0" brushRef="#br0" timeOffset="-70180.33">13077 12104 35 0,'0'31'17'0,"-10"22"-16"0,10-53 22 0,0 4-24 0,0-4 0 0,-4-10-9 0,1-12 0 0,-1-6 6 16,4-6 0-16</inkml:trace>
  <inkml:trace contextRef="#ctx0" brushRef="#br0" timeOffset="-70001.06">12993 11668 40 0,'-4'12'20'0,"15"-5"-22"0,-4-4 36 15,4 0-31-15,-1 3 1 16,4 1 0-16,4-1 1 15,3 3-7-15,4-2 0 16,-4-4 0-16,4-3 1 16,-1-3-12-16,1-7 0 15</inkml:trace>
  <inkml:trace contextRef="#ctx0" brushRef="#br0" timeOffset="-69658.36">13441 11828 48 0,'17'19'24'0,"1"-19"-21"0,-11 0 38 0,4-3-37 0,3-4 0 0,-4 1 3 16,8 3 1-16,0 0-10 15,-1 3 0-15,1 3 5 16,-4 0 1-16,-3 0-3 15,-8 3 0-15,-6 13-3 16,-4 9 0-16,-7 4-1 16,-1 2 1-16,5 4-1 15,-1 6 0-15,-3-13 1 16,4 4 0-16,-1 5 0 16,4 1 0-16,0 0 1 0,3-7 1 15,8-5-2-15,3-14 1 16,-4-5-4-16,8-10 1 15,0-10-11-15,-4-8 1 16</inkml:trace>
  <inkml:trace contextRef="#ctx0" brushRef="#br0" timeOffset="-69476.16">13377 12107 61 0,'32'53'30'0,"17"-21"-32"16,-31-32 51-16,3-10-50 16,8-9 1-16,2-3-6 15,1 0 1-15,-4 1-9 16,-3-8 0-16</inkml:trace>
  <inkml:trace contextRef="#ctx0" brushRef="#br0" timeOffset="-68967.88">15304 11903 63 0,'7'22'31'0,"-4"-16"-29"0,-3-6 47 0,-3 0-48 15,-4 0 1-15,-8-3-1 16,-2 3 1-16,-4 6-3 16,-4 7 0-16,-3 6 1 15,-4 12 0-15,0 4-2 16,0 2 0-16,4 1-1 15,7 3 1-15,7 3-2 16,10 3 0-16,11-7 0 16,11-15 0-16,7 1-1 15,7-14 0-15,3 1-4 16,4-10 0-16,-1-9-6 16,1-13 1-16</inkml:trace>
  <inkml:trace contextRef="#ctx0" brushRef="#br0" timeOffset="-68368.02">15512 12010 37 0,'10'-28'18'0,"1"15"-7"0,-11 13 27 16,0 0-36-16,-4 6 0 15,-3 1 0-15,-3 2 1 16,-1 0-5-16,-3 4 1 16,0 6 2-16,0 3 1 15,0 0-3-15,3 3 1 0,4-3-3 16,0-4 0-1,14-2-2-15,4 0 1 0,10-7-1 16,3-6 0-16,1 0 0 16,0-12 0-16,0-3 2 31,-4-7 1-31,-4 0 1 0,1-3 0 0,-4 3 1 16,4 3 0-16,-4 1 1 15,0 5 0-15,0 1-1 16,-3 9 1-16,-1 6 0 15,1 4 0-15,-1 5 0 16,-6 4 1-16,3 3 0 16,-4-3 0-16,5-3 0 15,2-4 1-15,1-2-1 16,3-4 0-16,3-9-1 16,1-7 0-16,0-2-1 15,-1 2 1-15,-3 1-1 16,-3 3 0-16,0 2 0 0,-1 1 1 15,4 3-1-15,4 0 1 16,-4 7-1-16,0-4 0 16,4-3 0-16,3 0 0 15,0-3 1-15,0-1 0 16,1 4 1-16,-1-3 0 16,0 3 0-1,0 3 0-15,0 7 1 16,-3 6 1-1,-1-4-2-15,1-2 0 0,-4-1-1 0,4 0 1 16,-8-2-4-16,8-4 0 0,3 0-7 16,4-9 0-16,10-7-6 15,4-6 0-15</inkml:trace>
  <inkml:trace contextRef="#ctx0" brushRef="#br0" timeOffset="-67990.96">16556 12063 43 0,'-4'63'21'0,"-20"37"-17"0,17-65 36 0,-8 2-37 15,1 13 0-15,-3 4 2 16,-1-1 0-16,4-3-6 16,3-6 0-16,-3-19 3 0,7-15 0 15,0-10-2-15,0-16 1 16,0-12-5-16,0-16 1 15,-4-16-3-15,-3-6 1 16,0-12-1 0,4-10 0-16,3 10 0 0,10 12 1 15,15 9 7-15,13 14 0 16,19 11 4-16,10 7 0 16,3 13 2-16,-3 2 1 46,-14 13-1-30,-7 4 0-16,-11 8-4 31,-3 10 0-15,-15 7-4-16,-10 5 1 0,-14 4-6 0,-17-6 0 0,-12-10-12 0,-10-3 0 16,0-13-1-16,4-12 0 0</inkml:trace>
  <inkml:trace contextRef="#ctx0" brushRef="#br0" timeOffset="-67369.45">12199 12769 61 0,'4'0'30'0,"20"0"-34"0,-17 0 62 0,4 6-54 15,0 10 0-15,-4 18 3 16,0 4 1-16,-7 15-10 16,0 29 0-16,-4 2 5 15,4 17 0-15,0-14-4 16,0-2 0-16,0-10-4 15,4-18 0-15,3-17-5 0,0-11 0 16,3-14-8 15,-3-18 0-15,4-9-1-16,-11-4 0 0</inkml:trace>
  <inkml:trace contextRef="#ctx0" brushRef="#br0" timeOffset="-67160.01">12301 13277 38 0,'14'9'19'15,"22"-9"-14"-15,-26 0 33 0,4 3-34 0,-3 3 1 0,7-2 2 16,10-1 1 0,-3 0-9-16,3 6 0 0,0 4 8 15,-3 6 0-15,-4 3-3 16,-3 3 0-16,-11 3-2 16,-11 3 0-16,-7 10-5 15,-6 3 1-15,-11 6-6 16,-1 0 0-1,1 0-11-15,-4-6 0 0</inkml:trace>
  <inkml:trace contextRef="#ctx0" brushRef="#br0" timeOffset="-66899.47">12968 13399 41 0,'-3'3'20'0,"-8"13"-11"0,7-7 25 15,-6 7-31-15,-8-1 1 16,-10 17 1-16,-7 12 1 16,-4 15-8-16,0 17 1 15,4 11 3-15,3-11 1 16,4-1-7-16,7-19 1 15,3-9-13-15,15-25 1 16</inkml:trace>
  <inkml:trace contextRef="#ctx0" brushRef="#br0" timeOffset="-66710.58">12605 13364 61 0,'42'101'30'0,"-14"-13"-38"0,-17-67 49 0,-1 8-45 16,5-4 1-16,-5-6-22 15,1-13 1-15,-1-9 22 16,1-19 1-16</inkml:trace>
  <inkml:trace contextRef="#ctx0" brushRef="#br0" timeOffset="-66267.36">14355 13945 66 0,'-15'34'33'0,"-2"-28"-41"0,13-12 66 0,1-10-58 15,-1-6 1-15,-6-18 0 16,3-17 1-16,3-12-3 16,1-12 1-16,-1-4-1 15,8-15 1-15,-1-7-1 16,1 10 0-16,6-4 0 16,4-2 1-1,18 18-2 1,-4 32 0-16,-3 12-3 15,-4 26 1-15,-10 24-7 16,-11 10 0-16,-7 18-7 16,-11 20 0-16</inkml:trace>
  <inkml:trace contextRef="#ctx0" brushRef="#br0" timeOffset="-65816.13">14058 13672 47 0,'0'0'23'0,"18"-3"-20"0,-4 6 37 0,7-3-40 0,14 0 1 16,4 3 0-16,7 0 0 0,3-3-2 15,4-3 1-15,4-3 0 16,-1-4 1-16,-10-6-1 16,0-2 0-16,-7-7 0 15,-4 6 1-15,-7 6-1 16,-10 1 0-16,-4 5 0 15,-7 4 1-15,-10 3-1 16,-4 0 1-16,-1 10-2 16,-2-1 0-16,-4 7-2 15,-4-4 1-15,0 7-2 16,1 0 1-16,3-3-1 16,3 2 0-16,4-2 1 15,7-3 0-15,4-1 2 31,6-12 0-31,1-6 1 0,-1 0 1 16,1-4 2 0,3 1 0-1,0-1-1-15,0 1 1 16,4 0 0-16,0 9 1 0,-1 3-3 0,4 3 1 0,-7 7-4 16,4 5 0-16,3 4-4 15,-3 3 1-15,0-6-9 0,6 0 0 16</inkml:trace>
  <inkml:trace contextRef="#ctx0" brushRef="#br0" timeOffset="-65289.46">15180 13518 36 0,'7'9'18'0,"4"-5"-15"15,-11-4 25-15,0 0-27 16,0 0 1-16,0 9-1 15,-4 4 0-15,-3 5-2 16,0 1 1-16,-4 9-1 16,1 7 1-16,-1 6-2 15,1 3 1-15,3-4 0 16,3 1 1-16,8 0-1 16,3-7 1-16,3-9 0 15,8-9 1-15,10-6-1 16,14-10 0-16,4-16 0 15,11-6 0-15,6-22 1 16,4-12 1-16,-7-7 0 16,-3-9 1-16,-8-7 0 15,-7 1 0-15,-10-10-2 0,-4 3 1 16,-10 1-2-16,-11 12 1 16,-10 3-2-16,-1 3 0 15,-10 16 0-15,-11 9 0 16,-10 13 0-16,-7 18 1 15,-4 17 0-15,3 8 0 16,1 20 1-16,7 18 1 16,7 13 0-16,3 28 1 15,14 0 1 1,11 0 0-16,7 0-1 0,8-6 1 0,-1-25-3 16,0-23 0-16,-4-21-4 15,-3-16 0-15,-7-12-11 16,-7-4 1-16,-10-12-3 15,-15-6 1-15</inkml:trace>
  <inkml:trace contextRef="#ctx0" brushRef="#br0" timeOffset="-64971.45">15155 13393 39 0,'-14'-4'19'0,"28"11"-20"0,-7-4 35 0,8 6-29 0,9 1 0 0,15 5 2 0,10 1 1 0,8 0-9 0,6-7 0 0,4 4 6 0,-10-4 1 0,-4-3-3 16,-4-2 0-16,-3-1-2 16,-4-6 0-16,-6-7-2 15,-12-2 1-15,-6-4-1 0,-7 0 0 16,-11 4 1-16,-8 5 0 16,-2 11-1-16,-1 5 1 15,-3 3-3-15,0 7 1 16,0 13-3-16,3-1 1 15,4-3-2-15,4 0 0 16,3-2-1-16,3-5 1 16,8-8-1-16,7-7 1 15,10-6-1-15,0-12 0 16,4-1-3-16,-4-15 0 16</inkml:trace>
  <inkml:trace contextRef="#ctx0" brushRef="#br0" timeOffset="-64720.92">16111 13571 42 0,'4'-15'21'0,"-1"-14"-30"0,-3 29 41 0,7-3-28 15,1-3 1-15,-1-3 5 16,7-4 1-16,3 1-12 15,8-4 1-15,0 0 7 16,14 1 1-16,13-1-3 16,5-3 0-16,3 6-7 15,-11 4 1-15,-10 3-11 0,-14 0 1 16,-18 6-7 0,-11 3 0-16</inkml:trace>
  <inkml:trace contextRef="#ctx0" brushRef="#br0" timeOffset="-64223.37">12816 14826 61 0,'7'15'30'0,"-7"-2"-34"0,0-13 55 0,-7 0-47 15,-3 3 0-15,-8 0 1 16,-6 0 0-16,-1 0-7 0,-3 7 0 16,-4 6 4-16,0 5 1 15,0 8-6-15,1 8 0 16,2 7-2-16,5-6 0 15,10 9-1-15,7-9 0 16,14-10 1-16,10-6 0 16,8-16 3-16,3-6 0 15,4-13-1-15,0-9 1 16,-1-9-12-16,5-7 1 16</inkml:trace>
  <inkml:trace contextRef="#ctx0" brushRef="#br0" timeOffset="-63944.82">13007 15211 49 0,'7'22'24'0,"-3"-44"-22"16,-8 13 35-16,0-19-35 15,1-10 0-15,-4-21 2 16,3-14 0-16,1-8-5 15,3-4 0-15,-4-3 4 16,4 4 0-16,7-4-1 16,15 13 0-16,2 9-3 15,1 9 1 17,0 17-6-17,-1 15 1 1,-3 12-12-1,-6 16 1-15</inkml:trace>
  <inkml:trace contextRef="#ctx0" brushRef="#br0" timeOffset="-63738.37">12873 14851 78 0,'63'15'39'0,"1"-30"-50"0,-39 8 71 0,6-2-61 15,5 0 0-15,-1-4-11 16,-3 4 0-16,-8-1-2 15,-3 1 0-15</inkml:trace>
  <inkml:trace contextRef="#ctx0" brushRef="#br0" timeOffset="-63317.77">14654 14368 62 0,'-10'63'31'0,"6"-20"-36"0,4-27 43 0,0 9-39 16,0-3 1-16,0 0-6 15,0-6 1-15,7-1-2 16,4-2 1-16,10-13-10 16,7-13 1-16</inkml:trace>
  <inkml:trace contextRef="#ctx0" brushRef="#br0" timeOffset="-63129.87">15159 14161 55 0,'10'34'27'0,"1"26"-32"16,-11-41 50-16,-3 15-43 16,-8 4 0-16,-14 15 1 0,-14-3 0 15,-10 23-4-15,-11 11 0 16,-14 7 2-16,10 13 1 15,1-1-4 1,-1-6 0-16,8-12-8 0,7-10 0 16,10-9-7-16,11-16 1 15</inkml:trace>
  <inkml:trace contextRef="#ctx0" brushRef="#br0" timeOffset="-62702.41">14965 15149 59 0,'39'18'29'0,"42"-43"-31"0,-57 13 52 0,1-1-47 15,7-2 0-15,0-1 0 16,-1 3 0-16,-6 4-5 15,-7 3 1-15,-8 6 2 16,-10 6 0-16,-10 7-3 16,-8 5 0-16,4 1-1 15,-4 3 1-15,-3 9 0 16,0 7 0-16,0 3 2 16,7 0 0-1,10 3 3-15,11-1 1 0,4-5 1 31,10-7 0-15,11-2 0-16,7-4 1 16,3-10-3-16,4-5 0 15,-4-7-7-15,-3-3 0 16,-7-13-17-16,-15-15 0 31</inkml:trace>
  <inkml:trace contextRef="#ctx0" brushRef="#br0" timeOffset="-60436.43">8386 5202 24 0,'10'16'12'0,"15"-10"4"15,-18-9 13-15,3 3-27 0,1-10 1 16,7 4 2-16,-1-10 1 16,4-12-7-16,11-9 0 15,11-1 4-15,6-6 0 16,0 9-4-16,-3-2 0 16,-11 5-7-16,-6 17 1 15,-12 2-6-15,-17 13 0 16</inkml:trace>
  <inkml:trace contextRef="#ctx0" brushRef="#br0" timeOffset="-60195.26">8255 5522 47 0,'4'-16'23'0,"27"25"-28"15,-13-9 43-15,3-9-37 16,18-16 1-16,3-6 0 16,8-7 0-16,6-6-3 15,4-6 0-15,-7 25 0 16,-11-7 0 0,-13 14-13-1,-15-1 1-15</inkml:trace>
  <inkml:trace contextRef="#ctx0" brushRef="#br0" timeOffset="-59986.12">8248 5657 41 0,'-7'18'20'0,"25"-21"-14"0,-8-6 25 15,8-10-28-15,10-6 1 16,14 3 1-16,8-16 0 15,3 1-7-15,3-1 0 16,1 4 3-16,-5 2 1 16,-6 10-9-16,-10 7 1 15,-12 2-9-15,-13 4 1 16</inkml:trace>
  <inkml:trace contextRef="#ctx0" brushRef="#br0" timeOffset="-59808.37">8329 5882 65 0,'7'25'32'0,"39"-43"-33"15,-11 2 61-15,-3-15-60 16,21-10 1-16,14-12-6 16,0 9 0-16,-3-10-3 15,-8 14 0-15,-24 5-12 16,-4 10 1-16</inkml:trace>
  <inkml:trace contextRef="#ctx0" brushRef="#br0" timeOffset="-57510.34">2462 10015 26 0,'0'-3'13'0,"-17"-9"-8"0,13 9 13 15,-3-4-16-15,-3 7 0 16,-1-3 2-16,-21 3 0 16,4 0-4-16,-18-6 1 0,-14 9 4 15,-3 0 1 1,-15 7-1-16,-14 2 0 0,-13 4-1 15,-8-1 0 1,21 4-1-16,-7 3 0 0,4-3-3 16,10 3 1-16,-10 9-1 15,14-2 1-15,10 2-1 16,4 0 1 0,14-3-1-1,15 1 1 1,6-1-1-16,4 10 1 0,6-1-1 0,5 10 1 0,6 7-2 15,1 5 0-15,-1 10-1 16,4 6 1-16,3 16-1 16,-3 7 1-16,4 5 0 15,-15 7 0-15,8 6 0 16,-12 6 1-16,1 0 0 16,-7 7 0-16,-4 15 0 15,-6 4 0-15,-1 2 0 16,0 4 0-16,7 6 0 15,-7-4 0-15,11-2 0 16,7 12 1-16,0-9-2 0,3 9 1 16,-3 0 0-16,3 10 1 15,-3-13-1-15,4 3 0 16,2 1 0-16,5-8 0 16,-1-2 0-16,4-3 0 15,-3 3 0-15,3-19 1 16,3-3 0-16,-3-7 1 15,3-6 0-15,4-6 0 0,0-12 0 16,0-19 1 31,0-4-1-31,0-12 1-16,0-9-2 0,4-7 1 0,-4-6-2 15,7-3 1-15,14-3-1 0,7-7 0 0,15 1 0 0,24-4 0 0,14-3 0 16,7-15 0-16,21-7-1 15,11-9 0-15,11-6-6 16,-1-4 1-16,8-9-10 16,-7 6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15:12:58.44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4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2T15:20:48.429"/>
    </inkml:context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17060 3324 39 0,'0'6'19'0,"4"-16"-11"16,-4 10 20-16,0-9-24 15,0-13 0-15,-7-9 1 16,-4-13 1-16,4-10-8 16,0-5 0-16,-7 2 4 15,3-5 0-15,4 8-8 16,7 14 1-16,4 8-9 15,10-2 0-15</inkml:trace>
  <inkml:trace contextRef="#ctx0" brushRef="#br1" timeOffset="-77278.48">22027 1483 39 0,'-10'6'19'0,"-1"-31"-3"0,8 9 20 16,-1-18-35-16,1-10 1 0,-4-19 0 15,-4 1 1-15,0-14-4 16,1-5 0-16,6 5 2 16,4 11 1-16,4 2-1 15,3 0 0-15,7 4 0 16,7 12 0-16,11 3-1 15,3 15 1-15,4 4-2 16,0 16 1-16,-7 9-6 16,-4 9 1-16,-7 7-9 15,-7 12 1-15,-10 0-3 16,-15 13 1-16</inkml:trace>
  <inkml:trace contextRef="#ctx0" brushRef="#br1" timeOffset="-77081.36">21763 1135 37 0,'-18'25'18'0,"15"-13"-14"0,3-5 34 15,3-4-34-15,4 3 1 16,0-6 2-16,0 0 1 16,11 0-10-16,14-9 0 15,7-1 4-15,6 4 1 16,8 3-9-16,0 3 1 15,4 3-11-15,-15-3 1 16</inkml:trace>
  <inkml:trace contextRef="#ctx0" brushRef="#br1" timeOffset="-76789.36">22543 1081 40 0,'-4'10'20'0,"-21"15"-17"0,18-22 26 0,-7 13-28 15,-7-1 0-15,0 4 0 16,-4 6 1-16,7 7-2 16,1 8 0-16,-1 1 1 15,4 3 0-15,7 6-2 16,3-12 0-16,4-4-6 15,0-8 1-15,11-17-7 16,3-18 1-16</inkml:trace>
  <inkml:trace contextRef="#ctx0" brushRef="#br1" timeOffset="-76594.69">22751 1063 43 0,'17'3'21'0,"-13"47"-19"0,-8-38 36 16,-10 14-37-16,-7-8 0 16,-11 14 1-16,-3 5 0 15,-7 7-3-15,3 0 1 0,4 3 1 16,3 0 0-16,4-6-4 16,6-6 1-16,8-17-11 15,0-24 1-15,11-6-2 16,6-20 1-16</inkml:trace>
  <inkml:trace contextRef="#ctx0" brushRef="#br1" timeOffset="-76396.38">22511 1119 42 0,'28'41'21'0,"-3"12"-20"15,-15-43 41-15,1 2-41 16,3 10 0-16,4 6 0 15,3-6 0-15,-4 10-2 16,5-10 1-16,-1-1-2 16,-4-8 0-16,-3-4-10 15,1-12 1-15,-5-16-3 16,-3-6 1-16</inkml:trace>
  <inkml:trace contextRef="#ctx0" brushRef="#br1" timeOffset="-76191.58">22839 1025 55 0,'42'41'27'0,"4"47"-29"0,-32-70 56 15,7 14-55-15,-7 5 1 0,-10 1-3 16,-11 12 0-1,-7-6-3-15,-4 3 0 0,-7-12-11 16,-6-17 1-16</inkml:trace>
  <inkml:trace contextRef="#ctx0" brushRef="#br1" timeOffset="-75684.75">23470 1160 52 0,'-3'9'26'0,"10"-9"-24"0,0 0 41 0,3 0-40 16,8-9 1-16,10-1 2 15,8 1 1-15,6 3-9 16,4-4 0-16,3 1 0 15,-3 3 1-15,-7 6-12 16,-7 0 1-16,-18 6-7 16,-7-3 1-16</inkml:trace>
  <inkml:trace contextRef="#ctx0" brushRef="#br1" timeOffset="-75518.13">23477 1439 51 0,'11'25'25'0,"28"-6"-29"0,-22-19 46 16,8 0-42-16,7 0 1 15,7-10-7-15,3 10 1 16,4 0-7-16,-7-9 1 16</inkml:trace>
  <inkml:trace contextRef="#ctx0" brushRef="#br1" timeOffset="-75157.71">24719 1075 49 0,'-17'6'24'0,"-29"63"-26"0,28-50 36 16,0 9-34-16,-6 7 0 15,-5 9 0-15,1-6 1 16,7 5-3-16,3 1 1 16,4-9-6-16,4 2 1 15,3-24-7-15,3-13 0 16</inkml:trace>
  <inkml:trace contextRef="#ctx0" brushRef="#br1" timeOffset="-74948.08">24469 1110 55 0,'31'62'27'0,"-2"23"-33"0,-22-63 50 0,0 9-44 16,3 7 1-16,4 6-2 15,4 0 1-15,3-7-4 16,0-11 1-1,4-36-12 1,0-12 1-16</inkml:trace>
  <inkml:trace contextRef="#ctx0" brushRef="#br1" timeOffset="-74561.86">24818 520 39 0,'7'10'19'0,"11"-10"-2"0,-11 0 23 0,3-4-37 0,8-2 1 0,10 3 5 0,4-6 0 16,3 18-11-16,-7-18 1 0,-6 9 5 15,-5 0 1-15,-3 12-3 16,-7 13 1-16,-7 0-5 16,-7 4 1-16,-7-4-2 15,-7 6 1-15,-4 0 0 16,4 1 0-16,4-1 2 16,2-9 0-16,12 0 3 15,17-9 0-15,7 2 0 16,7-15 1-16,11-9-2 15,11-7 1-15,-5 7-10 16,-6-7 1-16,-7 3-14 16,-11 13 0-16</inkml:trace>
  <inkml:trace contextRef="#ctx0" brushRef="#br1" timeOffset="-71194.03">22588 2405 39 0,'7'6'19'0,"4"13"-6"0,-7-13 20 15,-1 7-30-15,1 2 1 16,-1 1 1-16,4 12 0 15,0-6-7-15,4 13 1 16,3-4 4-16,4-3 0 16,-1-9-3-16,1-3 1 0,-4 3-2 15,0-1 1-15,-3-18 0 16,-1-9 0-16,4-22-1 16,4-7 0-16,3-6-2 15,0-3 1-15,8-9-5 16,-1 5 0 15,4 8-8 0,3-1 0-31</inkml:trace>
  <inkml:trace contextRef="#ctx0" brushRef="#br1" timeOffset="-70882.72">23192 2188 43 0,'7'-3'21'0,"-4"-3"-7"16,-3 6 32-16,4 3-44 15,-4 3 0-15,-4 4 1 16,-3 5 1-16,-3 4-5 16,-5 6 0-16,-2-3 2 15,-4 10 0-15,-4-13-3 0,0 2 0 16,1 11-2-16,2-10 1 16,5 3 0-16,6-6 0 15,4-4 1-15,14-5 0 16,11-1 2-16,14-3 0 15,13-2 2-15,12-4 1 16,-1 0 0-16,-6 0 0 16,-15 0-1-16,-3 9 1 15,-11 7-1-15,-14 6 0 16,-14 12-6-16,-18-12 1 16,-14 6-14-16,-14-3 0 0</inkml:trace>
  <inkml:trace contextRef="#ctx0" brushRef="#br1" timeOffset="-67459.81">20987 3756 28 0,'-7'19'14'0,"3"16"3"0,4-29 14 15,0 0-25-15,0 0 1 16,4-2 2-16,3-4 1 16,3-7-13-16,12-2 0 15,6-7 8-15,7 10 1 16,-3-3-9-16,3 9 0 15,4 0-13-15,-7 0 1 16</inkml:trace>
  <inkml:trace contextRef="#ctx0" brushRef="#br1" timeOffset="-66933.19">21569 3446 55 0,'7'19'27'0,"14"-4"-22"15,-10-15 40-15,6 0-42 0,8-6 0 16,3 3 2-16,0 0 1 16,-10 3-8-16,0 0 1 15,-4 0 3-15,-4 3 1 16,-6 16-3-16,-4 6 0 16,-7 3-3-16,-7 3 0 15,-4 1-2-15,0 2 1 16,1 4-1-16,3-13 1 15,3 3 0-15,8 0 1 16,6-9 3-16,11-3 0 16,4 0 3-16,3-4 1 15,0-6 0-15,4 4 1 0,0-10-1 16,-4 0 0 0,-4 9-1-16,-6 4 0 0,-11 18-3 15,-11 0 1-15,1 10-2 16,-11-6 1-16,-8 2-5 15,1-8 0-15,0-4-9 16,3-19 0-16,4-6-5 16,11-6 1-16</inkml:trace>
  <inkml:trace contextRef="#ctx0" brushRef="#br1" timeOffset="-66319.56">22366 4064 49 0,'-3'25'24'0,"-1"-6"-19"15,4-26 43-15,0-2-47 16,-3-4 1-16,-1-12 2 15,4-12 1-15,0-14-5 16,-7-5 0-16,0-13 3 0,3-6 0 16,1 3 0-16,3-4 0 15,0 10-2-15,7 7 0 16,0 2-1-16,11 4 1 16,13 3-1-16,8 15 0 15,3 7-3-15,-6 16 1 16,-4 12-4-16,-8 0 0 15,-6 19-8-15,-8 2 0 16,-10 14-5-16,-7-1 1 16</inkml:trace>
  <inkml:trace contextRef="#ctx0" brushRef="#br1" timeOffset="-66148.53">22257 3860 58 0,'10'6'29'0,"19"0"-33"15,-19-9 54-15,-3 6-49 16,7-3 0-16,11-3-1 16,7 0 1-16,7-3-7 15,10 3 1-15,0-4-12 16,4-5 1-16</inkml:trace>
  <inkml:trace contextRef="#ctx0" brushRef="#br1" timeOffset="-65852.52">23118 3465 45 0,'0'9'22'0,"-4"7"-12"0,0-16 27 15,1 0-35-15,-8 3 0 16,-6 13 1-16,-11 6 0 15,-4 9-4-15,7 13 0 16,-3 9 3-16,0-12 1 16,3 18-1-16,0 1 0 15,4 12-1-15,3 0 1 0,8-15-2 16,10-4 1-16,3-12-5 16,8-13 1-1,0-12-12-15,10-10 0 0,-4-19-2 16,12 4 0-16</inkml:trace>
  <inkml:trace contextRef="#ctx0" brushRef="#br1" timeOffset="-65595.2">23439 3640 45 0,'-4'3'22'0,"4"7"-18"16,0-10 40-16,-3 6-43 16,-5 7 0-16,-6 5 1 0,-7 17 0 15,-7-10-2-15,-4 10 1 16,0 2 1-16,1 10 0 16,2-6-1-16,8 3 1 15,4-10-6-15,6-5 1 16,4-14-13-16,4-15 0 15</inkml:trace>
  <inkml:trace contextRef="#ctx0" brushRef="#br1" timeOffset="-65387.82">23086 3709 49 0,'35'47'24'0,"7"25"-12"16,-27-59 34-16,2 15-45 15,4 7 1 1,8-4-1-16,-1 7 1 0,0-1-3 16,0-2 1-16,-3-1-2 15,0-12 0-15,-1-9-9 16,-6-4 0-16,-7-9-6 16,-1-6 0-16</inkml:trace>
  <inkml:trace contextRef="#ctx0" brushRef="#br1" timeOffset="-64061.64">23756 3875 35 0,'-7'16'17'0,"3"-22"-6"15,4 6 23-15,0 0-27 16,4-3 0-16,3 0 3 16,7-1 1-16,11 1-14 0,10 0 1 15,0 0 8-15,8-6 1 16,6 12-8-16,1-3 0 15,-8-3-15-15,0 3 0 16,-3-10-3-16,-4 4 1 16</inkml:trace>
  <inkml:trace contextRef="#ctx0" brushRef="#br1" timeOffset="-63807.9">23989 3659 55 0,'0'35'27'0,"7"34"-32"0,-4-54 52 0,-3 7-46 15,0 10 0-15,0 11-2 16,0-8 1-16,-3 9-5 15,3 3 0-15,0-3-9 16,0-10 0-16,-4-12-2 16,1-12 0-16</inkml:trace>
  <inkml:trace contextRef="#ctx0" brushRef="#br1" timeOffset="-63330.16">24345 3753 48 0,'7'13'24'0,"25"-1"-21"0,-21-5 49 0,6-14-51 16,8 7 1-16,3-3 0 15,4 3 1-15,-4-9-4 16,-3 6 0-16,-4-1 2 16,-7 4 0-16,-3 4-1 15,-11 8 0-15,-7 7-2 16,0-10 0-16,-4 7-1 15,-3 6 1-15,0 6-1 16,-4 4 1-16,0-4 0 16,1-3 0-16,-1 3 1 15,4 7 1-15,7-4 1 16,7 0 0-16,4-9 0 16,6 0 1-16,8-12-1 0,-1-1 1 15,12-6-3 1,6-3 0-16,0-3-8 0,0-13 1 15,1-6-8-15,3-3 0 16</inkml:trace>
  <inkml:trace contextRef="#ctx0" brushRef="#br1" timeOffset="-63032.37">24818 3396 54 0,'14'50'27'0,"14"3"-24"0,-17-37 48 0,6 12-48 16,8 10 1-16,3 9 0 15,4-3 0-15,-11 9-6 16,-3 10 0-16,-11-1 2 16,-14 10 1-16,-14-3-9 15,-11-3 0-15,-10-9-11 16,-8-4 0-16</inkml:trace>
  <inkml:trace contextRef="#ctx0" brushRef="#br1" timeOffset="-62322.86">25598 4029 39 0,'0'6'19'0,"7"-9"-4"15,0 3 20-15,0-3-30 16,3 0 0-16,15-6 4 16,14 2 1-16,10 4-13 15,11-6 1-15,7 2 4 16,-7 1 1-16,-7 0-12 15,-14 3 1-15,-18 0-10 16,-10 3 0-16</inkml:trace>
  <inkml:trace contextRef="#ctx0" brushRef="#br1" timeOffset="-61201.55">26705 3490 57 0,'-3'-7'28'0,"6"17"-17"0,-3-10 28 0,0 9-36 15,-3 7 1-15,-4 18 1 16,0 10 0-16,3 10-7 16,1 18 0-16,-4 6 4 15,-1 23 1-15,5 5-6 16,3-18 1-16,3 3-8 15,1-10 0-15,-8-21-9 16,1-13 0-16</inkml:trace>
  <inkml:trace contextRef="#ctx0" brushRef="#br0" timeOffset="-50582.01">20578 843 44 0,'3'25'22'0,"4"3"-14"0,-3-21 22 16,-1-1-29-16,1 3 0 16,3-5-1-16,-4 2 1 15,1-3-4-15,-1-3 1 16,-3 0-3-16,0 0 1 0,7-3-9 15,-3-16 0-15</inkml:trace>
  <inkml:trace contextRef="#ctx0" brushRef="#br0" timeOffset="-50313.28">20948 705 40 0,'0'0'20'0,"3"19"-16"16,-3-13 31-16,0 4-33 15,0-10 0-15,0 3 0 16,0 3 1-16,0-6-6 0,0-9 0 15,0 9-6-15,0-10 1 16,-3 4-5-16,6-3 0 16</inkml:trace>
  <inkml:trace contextRef="#ctx0" brushRef="#br0" timeOffset="-49833.66">20542 1135 37 0,'4'19'18'0,"6"-1"-14"16,-6-11 30-16,3 2-33 15,0-6 0-15,0 3 1 16,4 1 1-16,-1 2-4 15,4 1 1-15,0-1 2 0,1 10 0 16,2 0 0-16,1 6 0 16,7-6 1-1,3-4 0-15,0-5-1 0,4-10 1 16,-1 0-1-16,1-16 0 16,0 0-1-16,-4-15 0 15,0-13-2-15,-6 6 0 16,-8-15-9-16,-4 3 1 15,-10-3-6-15,7 6 0 16</inkml:trace>
  <inkml:trace contextRef="#ctx0" brushRef="#br0" timeOffset="-49173.15">21191 1012 25 0,'32'-47'12'0,"14"4"2"16,-35 30 11-16,3-3-22 0,3-18 0 15,-3-1 5-15,1 4 0 16,-5-4-9-16,-3-8 0 16,-3 5 6-16,-4-6 0 15,-7 25-1-15,-7-6 0 16,-8-9-3-16,-2 5 1 15,-12 11-1-15,-13-4 0 16,-7 9-1-16,-8 13 1 16,-6 10-1-16,2-1 1 15,1-9-1-15,18 0 0 16,-29 25-1-16,4 13 0 16,4-4-2-16,6 10 0 15,4 9-3 1,11 10 1-16,7 0-3 0,13 12 1 15,12 3 0-15,6 4 0 0,11-4 3 16,11 1 1-16,6-17 4 16,19-5 0-16,20-10 4 15,-3-6 0-15,14-16 1 16,4-13 0-16,-4-5-3 16,0-7 1-16,-4-7-3 15,-6-11 0-15,3-11 0 16,-7-5 1-16,-8-26 0 15,-6 10 0-15,4-19 1 16,-8-12 0-16,-3-7-4 16,-4 9 1-16,-7-2-14 0,-7 15 1 15</inkml:trace>
  <inkml:trace contextRef="#ctx0" brushRef="#br0" timeOffset="-44864.78">27005 1194 18 0,'-14'-34'9'0,"7"-1"-8"16,3 26 9-16,4 0-10 15,-3 2 1-15,3 4 4 16,-4-6 0-16,1 9-3 16,3-7 1-16,0 4 4 15,0 0 1-15,0 3-1 16,0 0 1-16,7 6-2 16,7 10 1-16,11 3-3 15,6 9 0-15,12 16-1 0,3 19 1 16,3 15-2-1,18 4 1-15,4 18-1 0,-1 22 1 16,1-2-2-16,-15 2 0 16,-13-6-2-16,-15 9 1 15,-14-9-2-15,-11-6 1 16,-10 3-3-16,-7-6 0 16,-3-13-4-16,-8 3 0 15,-3-12-7-15,-4-10 0 16</inkml:trace>
  <inkml:trace contextRef="#ctx0" brushRef="#br0" timeOffset="-44324.41">27104 2866 17 0,'21'22'8'0,"4"18"6"16,-18-21 2-16,0 16-12 15,0-1 1-15,0 13 0 16,-3 3 1-16,-4-3-9 0,-8 7 1 15,-2-7 4-15,-4 3 1 16,-4-15-4 0,1-4 1-16,-5-9-1 0,5 0 1 15,3-7-1-15,3-5 1 16,4-4 0-16,10 0 0 16,12-6 0-16,9-6 1 15,15-6 1-15,0-10 0 16,10-3 1-16,11 6 0 15,4-3 0-15,-4 3 0 16,-4 6-1-16,1 7 1 0,-8 6-2 16,-10 0 1-16,-7-3-3 15,-11 3 0-15,-11 0 0 16,-13 0 0-16,-11 0 0 16,-11 0 0-16,-7-6 0 15,-7-1 0-15,-6-2 0 16,2-3 0-16,1-7-2 15,7-3 1-15,-1 0-9 16,-2-3 0-16</inkml:trace>
  <inkml:trace contextRef="#ctx0" brushRef="#br0" timeOffset="-41517.73">28596 1310 29 0,'0'19'14'0,"0"9"-3"0,0-28 14 16,4-9-23-16,-1 0 1 0,4-10 1 16,4-3 0-16,3-10-5 15,4-2 1-15,3 6 4 16,3-16 0-16,5 0-2 15,-1 0 1-15,0 0-2 16,0 7 1-16,1-7-1 16,-5 15 0-16,-6 4-2 15,0 0 1-15,-8 16-1 16,1 9 0-16,-4 6-2 16,-4 7 1-16,1 5 0 15,-1 14 0-15,1-4 0 16,-4-3 1-1,0 6 0-15,0 10 1 0,-4 3-1 16,1-6 0-16,-1 15-1 16,1-9 1-1,-1-6-2-15,4-10 1 0,0-3-4 16,4 0 0-16,-4-16-5 16,0-5 1-16</inkml:trace>
  <inkml:trace contextRef="#ctx0" brushRef="#br0" timeOffset="-41304.46">28656 1141 29 0,'4'28'14'15,"6"-15"-3"-15,-3-13 21 0,4 6-30 0,7-6 1 0,6 0 0 16,4 0 0-16,8-6-5 15,-1-4 1-15,-10 7-1 16,3-6 0-16,4-7-10 16,-1 0 1-16</inkml:trace>
  <inkml:trace contextRef="#ctx0" brushRef="#br0" timeOffset="-40870.59">29351 724 35 0,'4'-6'17'0,"-15"68"-14"16,8-46 23-16,-5 9-26 15,1 0 1-15,0 13-1 16,0 6 0-16,4-13 0 0,-1 13 0 15,4 6 1-15,0-6 1 16,0-13-1-16,0 1 0 16,0-13 0-16,0-1 1 15,-3-2-2-15,-4-6 1 16,-7-10-1-16,-1 0 0 16,-2 0-2-16,-4-7 1 0,-4-2-2 15,0-1 1-15,-3 4 0 16,0 3 0-1,0 6 0-15,3 10 0 0,4-4 1 16,3 4 1-16,8 12 0 16,10-10 1-1,7 4-1-15,10 0 1 0,8 0-1 16,7-3 1-16,3-7-4 16,4-6 0-16,0-6-7 15,-4-6 1 16</inkml:trace>
  <inkml:trace contextRef="#ctx0" brushRef="#br0" timeOffset="-40403.88">29584 740 30 0,'28'40'15'0,"-17"20"-8"0,-11-51 22 0,3 7-30 0,-3 6 1 16,0 9 0-16,0 1 1 16,0-7 0-16,0-6 0 15,0 6 1-15,0-6 0 16,0 6 1-16,0-10 0 16,0 4 0-16,-3-9 0 15,-4-1-1-15,-4-6 0 0,-3-3-2 16,0-3 1-16,0 3-1 15,0-9 0-15,-4 9-1 16,0 0 1-16,1 0-1 16,-1 9 1-1,4 0 0-15,0 10 1 16,7 6-1-16,3-3 1 0,8 3 0 16,6 0 1-16,5 0-1 15,-5-6 0 1,11-6 0-1,8-7 0 1,-1-6-5-16,0-9 1 31,0-1-11 1,-3-15 1-17</inkml:trace>
  <inkml:trace contextRef="#ctx0" brushRef="#br0" timeOffset="-39744.9">30896 1257 37 0,'7'9'18'0,"36"13"-4"0,-26-15 23 0,12-7-33 0,2 0 0 0,-2 0 0 0,-8-10 1 0,0 1-7 0,-4-1 1 0,-2 1 3 0,-5-13 1 0,1 0-3 0,-11 0 0 0,3-6-3 0,-3 9 1 0,-3 3-2 0,-4 7 0 15,-7 9-1-15,-1 9 0 16,-2 4 0-16,-1 9 1 16,1-3 2-16,2 3 0 15,5 0 1-15,6 9 1 156,8 7-1-156,6-4 1 0,12 7-2 0,-1 0 0 0,3-13-4 0,5-9 1 0,6-13-6 0,4-15 0 0</inkml:trace>
  <inkml:trace contextRef="#ctx0" brushRef="#br0" timeOffset="-39384.49">31433 1232 34 0,'17'-35'17'0,"-6"-12"-12"0,-8 38 28 0,-3 3-29 0,0 6 0 0,-3 0 1 0,-4 6 0 0,-4 3-7 0,-3 4 0 0,-4 6 4 16,-3-4 1-16,-4 1-4 15,4 3 1-15,0 9-1 16,0 0 1-16,7-2-1 16,3-1 1-16,8-7-1 15,3-5 1-15,14-1 0 16,7-12 1-16,4 4-1 15,3-8 0-15,-3-2-1 0,-4 3 1 16,-4 0-1 78,-2 0 0-94,-5 3-1 0,1-6 0 62,-1 6-1-62,-3 6 1 0,0-3 0 0,0 9 1 32,1-2-2-32,-1 9 0 0,0-10-3 15,0 1 0-15,3-4-5 0,1-6 1 16</inkml:trace>
  <inkml:trace contextRef="#ctx0" brushRef="#br0" timeOffset="-39218.92">31764 1128 37 0,'35'-18'18'0,"-24"18"-15"0,-11 0 33 0,0 0-36 0,0 0 1 0,-7 6 0 15,-7-3 0-15,0 6-2 16,0 4 1-16,-4 9 0 16,0 3 0-16,-3 0 0 15,4 7 0-15,2 2 0 16,5-3 1-16,6 7-2 16,8-13 1-16,6-6-2 15,1-7 1-15,10-5-5 16,4-7 0-16,3-16-6 15,7-12 0-15</inkml:trace>
  <inkml:trace contextRef="#ctx0" brushRef="#br0" timeOffset="-38875.66">32053 762 25 0,'0'59'12'0,"-7"48"-2"0,7-73 15 15,-3-12-22-15,-1 13 0 0,-3 9 3 16,0 0 0-16,0-10-6 16,4-12 0-16,-1 6 4 15,1-12 1-15,3-7-3 16,7-2 1-16,0 2-1 16,3-6 0-16,1-6-2 15,-1-6 1-15,5 2 0 16,-1 4 1-16,3 3-1 15,4 3 1-15,1 7-1 16,-1-1 1 0,0 13-2-16,4 6 1 15,3 1-1 1,4-4 0 0,-4 3-4-16,0-9 1 0,-3-4-11 0,-8-5 0 0,-10-10-1 15,-7 0 1-15</inkml:trace>
  <inkml:trace contextRef="#ctx0" brushRef="#br0" timeOffset="-38300.67">28956 1884 40 0,'-4'63'20'0,"8"47"-25"0,-4-79 38 0,0 13-34 0,0 9 1 15,-4 7-5-15,-3-4 1 16,0-9-4-16,0-3 1 16,0-19-4-16,-3-15 1 0</inkml:trace>
  <inkml:trace contextRef="#ctx0" brushRef="#br0" timeOffset="-38102.06">28713 2311 44 0,'24'22'22'0,"29"-16"-21"0,-35-12 45 0,10 3-45 16,-3-7 0-16,7 10-2 16,10 0 1-16,4 0-6 15,0 0 0-15,3 0-8 16,-3-9 0-16</inkml:trace>
  <inkml:trace contextRef="#ctx0" brushRef="#br0" timeOffset="-37788">29189 2417 42 0,'3'41'21'0,"1"-32"-20"0,-4-9 31 15,0 0-30-15,3-3 1 16,1-3 0-16,-1-6 0 16,5-4-4-16,-1 6 1 15,0 1 2-15,3 0 1 0,4-1-2 16,4 4 1-16,0 3-1 16,6-3 0-16,5-4-4 15,2 4 1-15,-2 0-5 16,2-1 0 46,12-2-8-62,-1 0 1 0</inkml:trace>
  <inkml:trace contextRef="#ctx0" brushRef="#br0" timeOffset="-37521.96">29725 2301 27 0,'4'10'13'0,"-8"-20"-6"0,4 10 14 0,0-3-19 0,-3 0 1 0,-1 3 0 0,-3 3 0 0,-7 0-4 0,-4 7 0 0,-3-1 3 15,0 1 0-15,3 2-2 16,1 4 1-16,2 9-2 0,5-16 1 16,6 4-1-16,4-7 0 15,7-3-1-15,8-6 1 16,-1-6-1-16,3 2 1 16,1-2 1-16,-4-4 0 15,0 1 0-15,-3 2 1 16,-1 7 0-16,-3-6 1 47,0 9-1-47,4 0 1 0,0 3-1 0,-4 3 0 15,3 4-1-15,-3 9 0 0,4-1-5 16,-1-2 1-16,5-10-6 0,-1-6 0 0</inkml:trace>
  <inkml:trace contextRef="#ctx0" brushRef="#br0" timeOffset="-37222.15">29898 2405 30 0,'14'25'15'0,"-3"-9"-10"16,-8-16 23-16,4-10-28 15,0 1 1-15,4-4 0 16,-1 4 1-16,1-4-2 15,0-12 1-15,-4 6 1 16,0-6 0-16,3 6 1 16,1 4 1-16,-1 5-1 0,-2 7 0 15,-1 3 0 1,0 3 0-16,7 7-2 0,0 2 1 16,0 1-3-16,4-4 0 15,-1 1-5-15,4 5 0 16,1-15-8-16,-1-6 1 15</inkml:trace>
  <inkml:trace contextRef="#ctx0" brushRef="#br0" timeOffset="-36967.51">30374 2179 34 0,'14'-9'17'0,"-7"-1"-13"0,-7 10 24 0,0 3-28 16,-3 7 0-16,-4-10 0 15,-4 6 0-15,-3-6-1 16,-4-6 0-16,1 3-3 15,-1 3 1-15,4 9-1 16,0-3 0-16,3 13 0 16,4 0 1-16,4-3 2 15,3 6 1-15,7 3 3 16,7-7 1-16,4-2 0 16,-4-6 0-16,-4 8-1 15,-3-2 0-15,-7 6-5 16,-3-6 1-16,-4-1-9 15,-4-2 0-15</inkml:trace>
  <inkml:trace contextRef="#ctx0" brushRef="#br0" timeOffset="-36511.04">30646 2402 35 0,'-4'15'17'0,"4"-21"-9"0,0-3 26 15,0-1-31-15,-3-9 1 16,3-12 0-16,-4-7 0 0,1 1-6 15,-1-4 0-15,8-6 3 16,-1-3 0-16,4 3-2 16,7 0 1-16,8 12 0 15,2 7 0-15,1 6 0 16,-4 10 1-16,0 12-2 16,-3 3 0-16,-4 6-6 15,-7 7 0-15,-7 3-7 16,-10 3 1-16</inkml:trace>
  <inkml:trace contextRef="#ctx0" brushRef="#br0" timeOffset="-36438.51">30498 2267 48 0,'28'37'24'0,"14"-2"-20"0,-35-26 42 0,7-9-45 0,8 3 0 0,9 1-1 0,1-1 1 0,-4-6-5 0,0-4 0 16,1-8-11-16,-8-7 0 16</inkml:trace>
  <inkml:trace contextRef="#ctx0" brushRef="#br0" timeOffset="-35881.2">31993 2223 49 0,'0'25'24'0,"-10"-3"-22"0,6-16 33 16,-3-3-36-16,-10 4 0 15,3 2 0-15,-8 7 1 16,-2-4-2-16,-1 4 1 16,0 6-2-16,4 3 1 0,3 6-2 15,8-2 1-15,3-8-4 16,7 1 1-1,10-3 2-15,15-16 0 0,0-6 2 16,3-16 0-16,0-6-1 16,0 7 0-16,1-14-4 15,-1-5 0 48</inkml:trace>
  <inkml:trace contextRef="#ctx0" brushRef="#br0" timeOffset="-35375">32166 2361 35 0,'7'31'17'0,"0"-6"-9"0,-7-25 28 0,4 3-36 16,-1-9 1-16,5-3-1 0,-5-1 1 16,1 1-2-1,-1-10 0-15,1 3 0 0,-4-2 1 16,0-1-1-16,3 3 1 15,1 4 0-15,3 5 0 16,0 7 0-16,0 7 1 16,-4-4-1-16,1 6 0 15,-1 4-1-15,1-1 1 16,-4 4-1-16,0 0 0 16,3 12 0-16,-3-9 0 31,0-4 0-31,4 4 0 0,0-6 1 15,3 2 1 1,3-5-1-16,4-10 0 0,7 3 1 16,8-13 0 31,2-2 2-47,8-4 0 0,0 7 0 15,0-7 1-15,-7-6-2 0,-4-6 1 0,-11 3-1 16,-6-10 0-16,-11 17-4 0,-7-1 0 0,-4 3-1 0,-3 0 0 0,-3 13 0 15,3 10 1-15,-1 15-1 16,5 3 1-16,6 12 3 16,4 7 0-16,7 3 1 15,7-6 1-15,8-13-1 16,6-3 1-16,7-6-4 0,-3-10 1 16,-4-2-13-1,-7-14 0-15</inkml:trace>
  <inkml:trace contextRef="#ctx0" brushRef="#br0" timeOffset="-34325.9">28667 3283 57 0,'-7'0'28'0,"-11"9"-33"0,11-9 47 15,-4 3-42-15,-3 0 0 0,-3-6-1 16,-1 10 0-16,0 11-3 16,4 1 1-16,4 9-2 15,-1 1 0-15,4 5-1 16,4 1 1-16,6-7 0 16,8-3 0-16,3-9 3 15,0-7 0-15,3-15 2 16,1 0 0-16,-4-1 0 15,-3-5 1-15,-1-1-2 16,-3-6 1-16,-3 1-3 16,0 2 1-16,-1-3-1 15,1 3 0-15,-1 7 0 16,4 3 1-16,0 3 1 16,0 6 1-16,0 6 1 15,0 7 1-15,4-1-1 16,0 4 1-1,-1 6-1 1,1 4 0 0,3-1-1 31,0-3 1-47,4-6-1 15,-1-4 0 1,4-2-1-16,1-13 1 15,-1-13-3 17,0-5 1-32,-3-8-1 31,-4-8 1 0,3-10-1-31,1 6 1 16,3-15 0-16,-3-10 1 0,6-15 2 0,-2 9 0 0,-8 0 0 15,-4 0 1-15,-6 6 0 0,-4 4 1 0,-4 21 0 0,-3 13 0 0,-3 3 1 0,-4 6 1 0,-1 16 0 16,8 16 0-16,-3 12-2 0,-1 16 0 0,1 19-2 0,6 9 0 0,-3 13-3 0,7-1 1 0,0-5-4 16,0-13 0-16,0-22-7 0,-4-19 1 0</inkml:trace>
  <inkml:trace contextRef="#ctx0" brushRef="#br0" timeOffset="-34141.96">28688 3195 45 0,'49'31'22'0,"50"-40"-21"0,-74 0 38 0,14-1-39 0,17-6 0 15,8 7-12-15,-5 0 0 16,5-4 5-16,-8 7 0 16</inkml:trace>
  <inkml:trace contextRef="#ctx0" brushRef="#br0" timeOffset="-33394.57">30272 3377 19 0,'-32'19'9'0,"-7"6"0"15,29-16 3-15,-1 1-13 16,1-1 1-16,-1 0-1 0,0 4 0 16,8-1 1-16,3 4 0 15,7-6-2-15,7-4 1 16,0-3 1-16,4 0 0 16,-1-6 1-16,1-3 0 15,-4 3 0-15,0 3 0 16,-3-7 1-16,-1 4 0 15,-2-6-2-15,-1-1 1 16,0 1-1-16,0 0 0 0,3 2 0 16,1 4 0-16,-1 6-1 15,5 7 0-15,-1-4 0 16,0 3 0-16,0 4 2 16,0 3 0-16,0-1-1 15,4-5 1-15,-1-7 2 16,8-6 0-16,0-10 0 15,-4 1 1 1,7-17-1-16,7-5 1 47,-3-10 1 15,-4-3 0-62,-6-6-1 16,-5-7 0-16,-3 0-1 16,-3 1 1-16,-8-4-2 0,-6 4 0 0,-8-1-2 0,-3 13 0 0,-3 12-1 0,2 14 0 0,1 8-1 0,-3 19 1 15,-4 13-1-15,-4 19 1 0,0 9-1 0,11 25 0 0,7 3-1 0,7 13 1 0,0 0-3 0,4-16 1 16,-1-9-7-16,4-20 0 16</inkml:trace>
  <inkml:trace contextRef="#ctx0" brushRef="#br0" timeOffset="-33180.29">30328 3311 59 0,'60'9'29'0,"57"-15"-38"0,-89 6 57 0,25-9-50 16,7-4 1-16,3-2-19 15,-3-11 0-15,-10 4 15 16,-8 7 0-16</inkml:trace>
  <inkml:trace contextRef="#ctx0" brushRef="#br0" timeOffset="-32836.75">31881 3070 27 0,'-25'9'13'0,"4"29"4"0,14-23 12 0,-4 7-27 15,0 10 1-15,-3-4 3 16,0 16 0-16,0 3-7 16,4 22 0-16,-1-3 3 15,7 6 1-15,-3-10-8 16,4-11 0-16,-1-29-9 15,-3-10 1-15</inkml:trace>
  <inkml:trace contextRef="#ctx0" brushRef="#br0" timeOffset="-32544.43">31605 3521 48 0,'32'13'24'0,"7"-4"-20"16,-32-9 41-16,11 0-45 16,6 0 0-16,12 0-3 15,-1-9 0-15,0 2-5 0,0-2 1 16,-3 3-8-16,0-7 1 16</inkml:trace>
  <inkml:trace contextRef="#ctx0" brushRef="#br0" timeOffset="-32443.42">32029 3518 34 0,'7'28'17'0,"-7"32"-12"0,3-48 22 0,-3 4-27 0,0-3 0 0,0-1-1 0,0-3 0 0,0 1-2 15,0-16 0-15,0-4-7 16,-3-12 0-16</inkml:trace>
  <inkml:trace contextRef="#ctx0" brushRef="#br0" timeOffset="-31637.05">32050 3298 26 0,'35'13'13'0,"7"-4"-10"0,-31-9 17 0,0 4-19 0,3 2 1 0,-4 3-2 0,1 1 0 0,0 5-2 16,-1 4 0-16,-3-6-2 0,0 5 1 0,0-5-1 0,0 0 0 0,-3-4 1 0,-4 0 1 0,0 7 1 0,0 3 0 0,-4 0 2 0,1 6 0 0,-1 0 0 0,1-3 0 0,-1-6-1 0,1-1 1 0,3-5 0 0,0-7 0 0,0-3 1 0,3-3 0 0,4-7 0 0,0-5 1 15,0 5-1-15,-3 1 1 0,-1-4-1 0,4 7 0 0,1 0-1 0,2 12 1 0,1 0-1 0,-1-3 1 0,1 7-2 16,-4-4 1-16,4 3-1 15,-1-9 0-15,-3 0 0 16,4-9 0-16,-4 6 0 16,-4 3 1-16,1-3-1 15,3 3 1-15,0 0-1 16,-4 0 0-16,5 0-1 16,-1-3 1-16,3-13-1 15,1 10 0 1,-1 2 0-1,-3-5 0-15,0 3 1 0,1 3 0 0,-1 3 0 16,0-3 0-16,3-1 0 16,1 1 0-16,3 0 1 15,0 0 0-15,4-3 1 0,-1 3 1 16,4-4 0-16,4 4 0 16,-4-6 0-16,0 9 1 15,1 0 0-15,-5 0 1 16,-3 0-3-16,1-7 1 15,-1 7-1-15,0-3 1 16,0-12-2-16,0-1 1 16,-3-3-2-16,-4 0 1 15,0 1-1 1,0-1 0-16,-7 3-2 0,-4 4 1 0,-3 2-1 16,0 7 0-16,-4 9 0 15,-3 7 0-15,0 9 0 47,4 0 1 0,3 3 0-47,7 3 0 0,3 6 1 16,4-2 1-16,4-1-1 0,3-3 1 0,0-6-1 0,7-3 1 0,4-9-9 0,0-7 0 15,3-13-4-15,14-8 0 0</inkml:trace>
  <inkml:trace contextRef="#ctx0" brushRef="#br0" timeOffset="-31485.6">33225 3590 52 0,'14'69'26'0,"3"-19"-34"0,-10-37 49 0,-3 6-45 15,-4-10 1-15,-11 0-25 0,-13-12 1 16</inkml:trace>
  <inkml:trace contextRef="#ctx0" brushRef="#br0" timeOffset="-30254.16">23633 664 36 0,'3'7'18'0,"11"-1"-15"0,-7-6 19 15,4 0-18-15,-4 0 0 16,4 0 3-16,-1-13 1 16,1 1-10-16,3-16 1 15,3 3 6-15,8-26 0 16,10-11-5-16,11-10 0 31</inkml:trace>
  <inkml:trace contextRef="#ctx0" brushRef="#br0" timeOffset="-22976.33">23925 4462 24 0,'-3'6'12'0,"6"-9"0"0,-3 3 12 15,7-3-21-15,1-7 1 16,6 4 2-16,-4-3 1 16,4 2-8-16,11 4 1 15,14 3 4-15,10 0 1 16,11-9-3-16,11 3 1 16,-4-1-6-16,-11 1 1 15,-6 3-7-15,-5-6 1 16,-6-1-6-16,-14 1 1 0</inkml:trace>
  <inkml:trace contextRef="#ctx0" brushRef="#br0" timeOffset="-22720.22">23989 4587 31 0,'-7'19'15'0,"14"-19"-5"16,-7 0 24-16,0 0-30 16,3 0 1-16,8 0 3 15,0-6 0-15,13 6-10 16,8 0 0-16,7-3 6 16,7 3 1-16,7 0-5 15,3 0 1-15,1-7-8 0,-8 7 0 16,-10-3-8-16,-11 0 0 15</inkml:trace>
  <inkml:trace contextRef="#ctx0" brushRef="#br0" timeOffset="-22103.47">23678 5161 21 0,'0'19'10'0,"0"41"0"15,0-54 3-15,0 13-13 16,0-1 0-16,0 11 0 16,-3-4 1-16,-1 12-4 15,1-2 1-15,-1-10-5 16,1-3 1-16</inkml:trace>
  <inkml:trace contextRef="#ctx0" brushRef="#br0" timeOffset="-21847.23">23936 4992 25 0,'7'6'12'0,"0"13"-12"0,-7-13 20 16,-7 7-20-16,4 2 0 16,-5 7 0-16,1 3 1 15,-3 10-1-15,-1 9 0 16,1-3 0-16,3 9 1 16,0 0-1-16,-1-3 0 15,1-13-1-15,0-5 0 16,4-4-7-16,-4-6 1 15</inkml:trace>
  <inkml:trace contextRef="#ctx0" brushRef="#br0" timeOffset="-21665.18">23647 5446 35 0,'7'4'17'0,"21"5"-12"15,-14-12 30-15,4 0-34 16,10-4 1-16,7 1-2 16,1-6 0-16,-1 2-12 15,-3-2 0-15</inkml:trace>
  <inkml:trace contextRef="#ctx0" brushRef="#br0" timeOffset="-20827.18">24522 5205 56 0,'-7'19'28'0,"-1"9"-33"0,8-19 46 16,-3 1-41-16,-4 2 0 0,0 7-1 16,0-6 1-16,-4 2-1 15,1 11 0-15,-8-1-2 16,4 0 0-16,0-6-1 15,0-7 0-15,0-3-1 16,6-5 0-16,5-1 2 16,10 0 0-16,7-3 1 15,7-3 1-15,0 3 1 16,4 3 0-16,-11 3 1 16,4 4 0-16,-8 5 0 15,-2-2 0-15,-8 6-2 16,-8 6 1-16,-2 3-5 15,-8 0 1-15,1-3-7 16,-8-9 0-16</inkml:trace>
  <inkml:trace contextRef="#ctx0" brushRef="#br0" timeOffset="-20310.91">24624 5145 44 0,'0'41'22'0,"0"25"-23"0,0-50 39 0,0 9-38 16,0 3 1-16,0 10-1 15,0-7 1-15,3 0-2 16,-3-9 0-16,0-3 0 15,0-3 1-15,0-7-2 16,0 1 1-16,4-4 0 16,-4-6 0-16,3-9 0 15,1 2 1-15,0-2-1 16,3 6 1-16,0 3-1 16,3 3 1-16,1 6 0 15,-1-2 0-15,1 5 0 16,0 1 0-16,-1 2-1 15,1 1 1-15,-1 0-1 16,4-1 1 47,4-2-7-63,0-7 1 0,-1-12-6 46,1 0 1 1</inkml:trace>
  <inkml:trace contextRef="#ctx0" brushRef="#br0" timeOffset="-20149.27">24994 5503 53 0,'-7'25'26'0,"4"-19"-31"0,3-3 49 0,0 1-45 15,0 2 1-15,0 0-3 0,0-3 0 0,0-3-1 0,0-9 0 0,0-1-11 16,0-12 0-16</inkml:trace>
  <inkml:trace contextRef="#ctx0" brushRef="#br0" timeOffset="-20042.66">24864 5268 28 0,'17'6'14'0,"22"0"-5"0,-28-6 14 0,3 3-24 0,7-3 1 0,-3 4-7 0,-1 2 1 0,1-6 0 0,0-10 1 15</inkml:trace>
  <inkml:trace contextRef="#ctx0" brushRef="#br0" timeOffset="-19762.61">25164 5503 34 0,'10'12'17'0,"-24"-24"-16"0,14 6 28 16,-3-4-28-16,-4-12 0 0,-1-9 1 16,1-7 1-16,0-12-4 15,0 0 1-15,4 0 1 16,-1 3 0-16,4 3 0 15,4 6 1-15,6 10-2 16,12 3 1-16,6 6 0 16,0 10 0-16,0 6-2 15,-3 6 0-15,-4 6-9 16,-3 7 0-16,-8-7-2 16,-3 1 0-16</inkml:trace>
  <inkml:trace contextRef="#ctx0" brushRef="#br0" timeOffset="-19553.77">25051 5312 47 0,'10'9'23'0,"15"-12"-22"0,-11 0 46 16,11-3-45-16,7 6 0 16,6 0-1-16,1-4 1 15,-4 1-8-15,-3 6 0 16,-4 1-9-16,-10-4 1 15</inkml:trace>
  <inkml:trace contextRef="#ctx0" brushRef="#br0" timeOffset="-19101.61">25640 5051 40 0,'0'19'20'0,"-4"16"-21"16,4-26 25-16,-3 4-24 0,-4 12 0 15,0 9 0-15,-4 1 1 16,4 9-2-16,0 9 1 15,0-3 0-15,3-6 0 16,1-3-5-16,-1-10 1 16,1-9-6-16,3-16 0 15</inkml:trace>
  <inkml:trace contextRef="#ctx0" brushRef="#br0" timeOffset="-18968.04">25379 5337 29 0,'7'9'14'0,"18"-12"1"0,-15 3 20 0,8 0-29 0,7 3 0 0,3-3 3 15,3-3 1-15,-6 0-14 16,0-3 1-16,0 6 6 16,-4-4 0-16,-4 4-17 15,-6-3 0-15,-11 3-2 16,3 3 0-16</inkml:trace>
  <inkml:trace contextRef="#ctx0" brushRef="#br0" timeOffset="-16713.13">23992 5766 41 0,'0'54'20'16,"4"8"-13"-16,-4-55 21 0,0 8-25 15,0 10 0-15,0 13 1 16,-4-7 1-16,1 4-7 16,-1 6 0-16,1-1 1 15,-1-8 1-15,1-7-8 16,-1-6 1-16,4-4-7 15,0-15 1-15</inkml:trace>
  <inkml:trace contextRef="#ctx0" brushRef="#br0" timeOffset="-16355.9">24049 6171 35 0,'18'28'17'0,"10"-25"-11"0,-14-6 26 16,3 0-28-16,1-6 0 15,0-4 0-15,-1-3 0 16,1-2-6-16,-4 8 0 16,-3-6 4-16,-8-9 1 15,-3-3-4-15,-3 6 1 16,-4 0-2-16,-4 3 0 0,-3 4-1 15,0 5 1 1,0 13 0-16,0 10 0 0,3 9 0 16,4 0 0-16,3 6 2 15,4 3 0-15,8 1 0 47,6-4 1-47,0-3-1 0,3-6 1 0,5-7-5 0,2-2 1 0,1 2-9 16,0-18 1-16</inkml:trace>
  <inkml:trace contextRef="#ctx0" brushRef="#br0" timeOffset="-16020.48">24518 6284 42 0,'0'3'21'0,"0"-3"-17"0,0-6 34 16,0 6-36-16,0-13 0 15,0-15 0 1,0-7 1-16,-3 4-4 0,-5-10 0 16,1-3 2-16,0 4 0 15,4-1 0-15,3 0 0 16,3 0-1-16,4 10 0 15,4 9 1-15,0 9 0 0,-4 4-1 16,-4 9 1-16,4 3-4 16,-3 7 1-16,-1-4-7 15,-3 13 1-15,0-4-7 16,-3 1 0-16</inkml:trace>
  <inkml:trace contextRef="#ctx0" brushRef="#br0" timeOffset="-15837.16">24335 6086 34 0,'7'-12'17'0,"24"27"-7"15,-24-12 25-15,8 1-31 16,-1-1 0-16,3 0 0 16,8 0 1-16,-4-3-8 15,-3-3 1-15,7 3 0 16,3-3 1-16,4-4-13 15,3-14 0-15</inkml:trace>
  <inkml:trace contextRef="#ctx0" brushRef="#br0" timeOffset="-15596.96">24846 5804 40 0,'-10'56'20'0,"-8"4"-15"0,14-47 26 16,1 8-29-16,-1 8 1 15,1-7 1-15,3 6 0 0,0 6-6 16,3-2 1-16,1-4 0 16,-4-6 0-16,0-6-11 15,0-13 1-15,0-16-3 16,0 1 0-16</inkml:trace>
  <inkml:trace contextRef="#ctx0" brushRef="#br0" timeOffset="-15454.41">24652 6039 41 0,'11'22'20'0,"20"9"-15"16,-20-31 38-16,3 0-40 15,7-6 0-15,15-6 0 16,9-10 1-16,1 0-12 15,-7 0 0-15,-14-3-6 16,-11 9 1-16</inkml:trace>
  <inkml:trace contextRef="#ctx0" brushRef="#br0" timeOffset="-14582.22">23693 5158 28 0,'0'3'14'0,"7"28"-8"0,-4-15 12 15,1 0-15-15,-4 6 0 16,0 0 1-16,-4 3 0 16,-3 9-5-16,0 10 0 15,-4-6 2-15,1 6 1 16,3 6-7-16,0-6 1 15,3-3-7-15,1-19 1 16</inkml:trace>
  <inkml:trace contextRef="#ctx0" brushRef="#br0" timeOffset="-14206.77">23996 4960 27 0,'3'16'13'0,"1"-16"-5"16,-4-6 18-16,0 0-22 16,0 6 1-16,-4 0 3 15,1 3 0-15,-4 6-10 16,0 7 1-16,-4 9 6 0,-3 0 0 16,-7 22-2-16,0 6 0 15,3 7-3-15,1 12 1 16,6 0-7-16,0 10 1 15,8-16-10-15,3-10 1 16</inkml:trace>
  <inkml:trace contextRef="#ctx0" brushRef="#br0" timeOffset="-9566.8">21745 4321 25 0,'4'9'12'0,"-4"1"-6"0,0-4 13 15,0 3-16-15,0 4 1 16,-4-7 2-16,1 10 0 16,-1 12-8-16,-3 6 1 15,0 4 5-15,0-7 0 16,0 1-4-16,3-4 1 15,1-3-9-15,3-6 0 16,-4-10-3-16,4-6 0 0</inkml:trace>
  <inkml:trace contextRef="#ctx0" brushRef="#br0" timeOffset="-8831.91">21078 4960 33 0,'8'35'16'0,"-1"-54"-11"16,-7 22 29-16,0 7-33 15,3 8 1-15,1 1 2 16,-1 6 1-16,1 4-6 15,3-1 1-15,0 9 3 16,0 4 0-16,0-13 0 0,0 1 0 16,0-4-1-1,0-10 0-15,0-5 1 16,0-16 1-16,4-13-1 0,3-9 0 16,4-16-1-16,6-7 1 15,4 8-5 1,4-8 1-16,3 7-11 0,1 4 0 15,-4 5-5-15,-1 13 0 16</inkml:trace>
  <inkml:trace contextRef="#ctx0" brushRef="#br0" timeOffset="-8158.17">21830 5142 28 0,'0'3'14'0,"-7"1"-2"0,7-4 17 16,0 0-26-16,-4 0 0 0,1 0 3 15,-1 6 0 1,1 6-8-16,-1 1 1 0,1-4 4 15,-4 4 0-15,0 3-3 16,0-7 0-16,-1 4-2 16,5-1 0-16,-1 1 0 15,4-4 0-15,0-3 0 16,7 1 0-16,-3-1 2 16,3-6 0-16,4 0 1 15,-4 0 1-15,0 9-1 16,0-2 1-16,-7 2-4 15,-4 10 1-15,-3 18-5 16,-3-5 1-16,-8-7-7 16,-3-3 0-16,0-3 0 15,-1-7 1-15</inkml:trace>
  <inkml:trace contextRef="#ctx0" brushRef="#br0" timeOffset="-7886.36">21992 4913 28 0,'-3'35'14'0,"3"-23"-11"0,0 1 27 0,0 9-27 16,-4 9 0-16,-3 4 2 15,0 9 0-15,0 3-5 16,0 3 1-16,3-6 3 16,1 3 0-16,3-16-3 15,3 1 0-15,-3-14-5 16,4-8 1-16,-8-7-10 16,1-6 0-16</inkml:trace>
  <inkml:trace contextRef="#ctx0" brushRef="#br0" timeOffset="-7718.08">21816 5227 27 0,'7'-3'13'0,"7"12"0"0,-7-12 14 15,4 3-25 1,6-3 0-16,1 3 1 0,3-3 1 16,0 3-5-16,4 0 0 15,-7 3 0-15,3 3 0 16,0 1-10-16,0-7 1 15</inkml:trace>
  <inkml:trace contextRef="#ctx0" brushRef="#br0" timeOffset="-7436.94">22126 5378 29 0,'-3'25'14'16,"-1"-35"-5"-16,4 10 15 0,0 0-22 15,-3-6 0-15,-1-7 2 16,4 4 0-16,0-7-5 16,0 1 1-16,0 2 2 15,4 1 1-15,-4-1-1 16,3 4 1-16,1-1-1 16,3 1 0-16,3-1 0 15,4-2 0-15,8-1-1 16,-1 1 1-16,3 2-5 15,-2 1 0-15,-1 3-10 16,-4 2 1-16,-2 1-2 16,2 0 1-16</inkml:trace>
  <inkml:trace contextRef="#ctx0" brushRef="#br0" timeOffset="-4759.96">20775 3151 9 0,'4'13'4'16,"13"2"9"-16,-13-12 4 16,-4 1-13-16,3-1 1 0,-3 3 3 15,0 3 0-15,0 1-10 16,4 9 0-16,-1-4 7 15,4 7 0-15,4 6-3 16,0 10 1-16,-1 0-2 16,1-7 0-16,-4 0-1 15,0-2 0-15,-4-4-7 16,1-16 0-16,-4-9-3 16,-7-6 0-16</inkml:trace>
  <inkml:trace contextRef="#ctx0" brushRef="#br0" timeOffset="-4267.59">20690 3571 27 0,'4'29'13'0,"-1"-11"-10"0,5-11 21 16,-5 2-23-16,4-3 1 16,0 1 0-16,0-1 0 15,-3 3-3-15,-4 1 0 16,-4-4 1-16,4 3 1 0,0 1-1 16,0-4 0-16,4 0 0 15,-1-3 0-15,-3-3 1 16,4 0 0-16,3-6 1 15,3-6 1-15,5-4 0 16,6-3 1-16,3-15 0 16,1 5 1-16,7-5-2 15,0-1 1-15,-4 7-2 16,0 0 1-16,-7 6-2 16,-3 9 0-16,-4-2-1 15,-7 5 1-15,-7 10-2 31,-7 0 1-31,-4 3 0 16,-6 4 0-16,-11 2-1 0,-8 7 1 0,-3-13-2 0,1 10 0 16,6 5-2-16,4 1 1 15,3 0-9-15,7-3 1 16,1-13-3-16,-1-9 1 16</inkml:trace>
  <inkml:trace contextRef="#ctx0" brushRef="#br0" timeOffset="-1010.69">20133 2483 20 0,'4'6'10'0,"3"4"-4"0,-7-20 5 16,3 4-10-16,-3 6 0 16,0 0 4-16,0 0 1 15,0 0-5-15,0 6 1 0,-3 4 3 16,3 2 1-16,0 13-1 15,0 10 1-15,0-1-3 16,0 4 0-16,-4 6-2 16,4 0 0-16,-3-3-2 15,-1-7 0-15,4-2-5 16,-3-14 0 0,-1-8-5-16,0-10 0 15</inkml:trace>
  <inkml:trace contextRef="#ctx0" brushRef="#br0" timeOffset="-796.71">19957 2643 25 0,'24'16'12'16,"12"-7"-4"-16,-26-9 15 0,4 0-22 0,4 10 1 15,0-1 1-15,-4 0 1 16,3 1-5-16,5 5 0 15,2 4 2-15,-3 3 0 16,1 0-6-16,-5-9 0 16,-3-7-5-16,-3-12 0 15</inkml:trace>
  <inkml:trace contextRef="#ctx0" brushRef="#br0" timeOffset="-451.62">20299 2721 37 0,'3'-9'18'0,"19"12"-16"0,-19-9 32 0,4 0-33 15,4-1 1-15,6-8-1 16,5-4 1-16,-1 3-5 16,0 4 0-16,4-7-6 15,-8 9 0-15,-3-5-3 16,-3 5 0-16</inkml:trace>
  <inkml:trace contextRef="#ctx0" brushRef="#br0" timeOffset="-50.3">20641 2571 35 0,'18'9'17'0,"-11"-5"-15"0,-7-4 32 0,0 0-34 0,0 0 1 0,0 0-1 0,0 3 1 0,-4 0-1 16,-3 3 0-16,0 3 0 16,-3 1 1-16,-1 2-1 15,-3 4 0-15,3-10 0 16,1 7 0-16,-1 3-1 15,0-7 1-15,4-6 0 16,4 3 0-16,3-6-1 16,7-9 0-16,4 3-1 15,-1-7 1-15,1 7-1 16,-1 0 1-16,1 2 0 16,-1 4 0-16,1 10 1 15,-4 9 0-15,0-4 0 16,0-8 1-1,0 2 0 1,0 4 0-16,0 2-1 0,0-5 1 0,-7-1-4 0,4-9 0 16,3 0-8-16,0-9 1 15</inkml:trace>
  <inkml:trace contextRef="#ctx0" brushRef="#br0" timeOffset="256.77">20846 2427 24 0,'10'9'12'0,"15"4"-1"0,-22-4 12 0,1 4-20 0,-4 5 1 0,-4-5 1 0,-3 12 0 0,0-6-6 16,0 15 0-16,-3-9 4 15,3 4 0-15,-4-7-3 16,4 0 1-16,0-4-5 15,3-8 0-15,-3-1-8 16,0-3 1-16</inkml:trace>
  <inkml:trace contextRef="#ctx0" brushRef="#br0" timeOffset="373.72">20673 2552 37 0,'7'28'18'0,"28"10"-12"0,-21-22 27 0,7-1-32 0,1 4 0 16,2 0 2-16,1-6 0 16,-4 8-4-16,0-2 0 15,0 3 1-15,-3 0 1 16,0-3-5-16,-4-6 0 16,0-10-9-16,-3-10 0 15</inkml:trace>
  <inkml:trace contextRef="#ctx0" brushRef="#br0" timeOffset="690.85">20997 2527 25 0,'7'13'12'0,"8"12"0"0,-12-19 11 0,1 3-21 15,-1 7 1-15,4 6 2 16,-3 3 1-16,-1-6-8 15,1-3 1-15,-4-4 3 16,0-6 1-16,0 4-2 16,0-7 0-16,0 0-4 15,-4 6 0-15,1-9-6 16,-4 0 0-16,0-18-2 16,0 2 0-16</inkml:trace>
  <inkml:trace contextRef="#ctx0" brushRef="#br0" timeOffset="955.71">20997 2436 25 0,'39'19'12'0,"25"-28"-2"0,-47 2 20 0,4 4-29 0,4-3 1 0,-7-4 1 0,-1 1 1 0,-2 0-5 0,-5-1 1 0,1 10 2 0,-4 0 1 0,-7 0-2 0,0 0 0 0,0 0-1 0,0 10 1 0,-4-1-2 0,1-3 0 0,-1 4 0 15,1-1 0-15,-1 1-1 16,4-7 1-16,0 6 0 16,4 0 1-16,3 4 0 15,0-4 0-15,3 1 0 16,1-1 1-16,-4 1-1 15,0-1 1-15,-7-3-1 16,-3 7 0-16,-5 12-3 16,-2 3 0-16,-8-3-8 15,-14 3 1-15</inkml:trace>
  <inkml:trace contextRef="#ctx0" brushRef="#br0" timeOffset="4411.65">20115 3305 29 0,'4'15'14'0,"3"4"0"0,-3-16 7 15,-4 1-18-15,0-1 1 0,0 0 2 16,0-3 1-16,0-6-9 15,-4-7 1-15,0 10 5 16,1-7 0-16,-4 1-2 16,3-10 1-16,1 4-3 15,3-1 1-15,0 6 0 16,7-2 0-16,0-7 0 16,0 3 0-16,11 7-2 15,-1-7 1-15,1 4-4 16,0-1 0-16,-4 10-11 15,0-3 1-15</inkml:trace>
  <inkml:trace contextRef="#ctx0" brushRef="#br0" timeOffset="4800.67">20295 3320 30 0,'14'0'15'0,"4"4"0"0,-18-4 15 16,7-4-26-16,0-2 1 15,4 3 1-15,-1 6 0 16,1-6-9-16,0-3 1 16,-4-7 5-16,-4 1 0 15,-3-1-3-15,0-6 1 16,-3 7-3-16,-4-4 0 0,-4 10-1 15,0-4 0-15,-3 1-1 16,0 12 1-16,4 7-1 16,2 11 1-16,5-8 1 15,3 6 1-15,3 6-1 16,5 0 1-16,2-3 1 16,4 0 0-16,7-3-1 46,8-7 0-30,2-5-9-16,1-7 1 0,-4-16-1 0,-6 3 0 0</inkml:trace>
  <inkml:trace contextRef="#ctx0" brushRef="#br0" timeOffset="5071.59">20623 3298 37 0,'4'13'18'0,"-8"-19"-21"0,1-1 36 15,-4 7-32-15,-4-9 1 16,1-10 1-16,-4-3 0 16,-1-9-4-16,1 3 1 15,0 3 1-15,4-4 1 16,3 4 0-16,0 3 0 16,7 4 0-16,3-1 0 15,8 3-1-15,3-3 1 0,3 7-1 16,-3 5 1-16,1 11-6 15,-5 2 1-15,-3 6-10 16,-3 7 1-16,-8-3-2 16,-3 3 1-16</inkml:trace>
  <inkml:trace contextRef="#ctx0" brushRef="#br0" timeOffset="5251.21">20461 3223 38 0,'14'25'19'0,"18"-12"-25"16,-21-13 37-16,3-3-32 15,0-4 1-15,3-2-2 16,1-4 1-16,0 1-6 16,-1-1 1-16,-3-9-4 15,-6 0 0-15</inkml:trace>
  <inkml:trace contextRef="#ctx0" brushRef="#br0" timeOffset="5432.68">20690 2765 38 0,'0'41'19'0,"11"34"-12"0,-7-56 35 15,3 13-41-15,-4 18 1 16,4-3-2-16,4 3 1 15,-1-3-10-15,-3 0 1 16,-7-6-5-16,4-4 0 0</inkml:trace>
  <inkml:trace contextRef="#ctx0" brushRef="#br0" timeOffset="6768.33">26240 2881 25 0,'0'10'12'0,"7"-1"-3"16,-4-6 12-16,4 4-19 15,0 2 1-15,0 0 2 16,4 17 1-16,0 8-7 16,3 22 1-16,7-2 4 15,0 15 0-15,0-3-2 16,-3 6 0 0,-4-3-13-1,-4-29 0-15</inkml:trace>
  <inkml:trace contextRef="#ctx0" brushRef="#br0" timeOffset="7187.71">26208 3480 30 0,'10'22'15'0,"12"-3"-9"0,-12-9 15 0,1 5-21 16,3 13 1-16,0-2-1 15,0 2 1 1,0 3-1-16,-3-3 0 0,-4-3 0 16,0-3 0-16,-4-6 0 15,-3-10 0-15,0-3 1 16,0-12 0-1,0-10 1-15,8-6 0 0,2-13 1 16,4 1 0-16,7-10 1 16,4-6 0-16,0 2-1 15,-1 17 1-15,-6-1-2 16,-4 17 1-16,-7-1-1 16,-7 3 0-16,-10 4-2 15,-8 15 1-15,-7 12-3 16,-10-2 0-16,3 6-1 15,-3-4 0-15,3 1-6 16,4-7 1-16,7 1-5 0,-4-10 0 16</inkml:trace>
  <inkml:trace contextRef="#ctx0" brushRef="#br0" timeOffset="8746.98">25449 2000 39 0,'7'0'19'0,"22"35"-17"0,-19-26 19 0,4 10-21 15,4 6 0-15,0 10 1 16,-1 12 0-16,1-10-1 16,-4 1 0-16,-3 3 0 15,-4-16 1-15,0-3 0 16,0-7 0-16,0-8 1 15,0-4 0-15,-4-13 1 16,8-18 1-16,3 3-1 16,0-13 0-16,4-6-1 15,-4-6 1 1,0-3-5-16,-3-3 1 16,-4 2-8-16,-4 17 0 0,-3 2-5 0,0 7 0 15</inkml:trace>
  <inkml:trace contextRef="#ctx0" brushRef="#br0" timeOffset="9228.9">25897 2044 39 0,'11'10'19'0,"3"-1"-21"0,-10-9 32 0,-1 0-32 15,1 3 1-15,-4-3-8 16,-4 0 1-16,1-3 7 16,-1 3 0-16,1-6-5 15,-4 6 1-15,3 0 2 16,-3 0 1-16,3-3 4 15,1 3 1-15,-1 0 2 16,1 0 0-16,3 0-1 16,0-10 1-16,0 4-3 15,0 6 1-15,0 0-3 16,3 0 1-16,1 6-1 16,-1-3 0-16,1 4-2 15,-4-4 1 1,0 3-2-16,-4-6 1 0,1 0 0 15,-1 0 0-15,1 0 0 0,-1-6 1 16,1 6 0-16,3 0 1 16,0 0-1-16,0 6 1 15,0-6-4-15,0 0 1 16,0 0-5-16,0 0 1 16</inkml:trace>
  <inkml:trace contextRef="#ctx0" brushRef="#br0" timeOffset="10082.43">26201 1652 38 0,'0'0'19'0,"3"-6"-20"0,-3 6 37 15,0 0-36-15,0 6 1 0,0 0 0 0,0 13 0 0,0 0-2 0,0 3 1 0,-3 0 0 0,-4 0 1 0,0-13-1 0,-4 7 0 0,1-7-1 0,-1 1 0 0,4 6 0 0,7 2 0 0,3 1 0 0,4-3 1 0,1-4-1 0,-1 1 1 0,-4-4 0 0,1 1 0 0,-1 2-1 204,1 4 1-204,-4 9-2 0,-4 3 0 0,-3 7-4 0,0-1 0 0,-4-6-5 0,-3-15 1 0</inkml:trace>
  <inkml:trace contextRef="#ctx0" brushRef="#br0" timeOffset="10263.68">26243 1646 37 0,'25'6'18'0,"0"0"-15"0,-15 7 31 0,1 12-34 0,3 0 1 0,-4-3 0 0,1 9 0 0,-4 7-2 0,-3-3 0 0,-1 2 1 0,4-12 1 0,-7 4-2 0,0-14 1 0,0 4-1 0,-3-10 1 0,-1-9 0 0,1 0 0 0,-1-9 0 15,4 0 0-15,4-7-1 16,3 7 1-16,0 2-1 16,3 14 1-16,4-4-1 15,4 6 0-15,-4 4 0 16,0 5 0-16,4 1 0 0,-4 0 1 16,0 0-1-1,0-3 0 1,-3-7-10-16,-4-6 1 0</inkml:trace>
  <inkml:trace contextRef="#ctx0" brushRef="#br0" timeOffset="10786.28">25855 2377 46 0,'4'0'23'0,"3"40"-29"0,-7-27 38 0,0 12-32 0,0 0 0 0,0 3 0 0,0-3 0 0,0 4 1 15,0-4 0-15,0-7 1 16,-4 1 0-16,1-6 0 16,-1-4 0-16,-3-3-1 15,-4 1 1-15,-3 2-3 16,-3-9 0-16,-4 10-2 0,-4-20 1 15,4 10-1-15,0-9 0 16,3 9-1 109,0 3 1-125,1-3 1 0,2 16 1 0,5-4 0 0,3-2 0 0,3-4-1 0,1 0 1 0,3 3-2 0,3 1 1 0,4-1-6 0,4 1 1 0,17-1-3 0,4-9 1 16</inkml:trace>
  <inkml:trace contextRef="#ctx0" brushRef="#br0" timeOffset="11077.01">26067 2615 28 0,'0'-10'14'0,"0"-8"-6"0,0 18 25 0,0 0-33 16,0-7 0-16,0 7 1 15,-4 0 1-15,-3 0-2 16,-3 0 0-16,-1 4 1 16,-3 2 0-16,0 3-1 15,3 10 1-15,1 0-3 16,3 3 1-16,3-3-5 16,4-10 1-16,4 0-6 15,3-5 0-15</inkml:trace>
  <inkml:trace contextRef="#ctx0" brushRef="#br0" timeOffset="11435.67">26134 2649 29 0,'14'29'14'0,"4"-29"-5"0,-11 0 22 0,0 0-31 0,-7 0 1 16,3 0-1-16,4-16 0 0,-3 10-1 0,3-4 1 0,3 7 0 0,-3-3 0 0,4 6-2 0,0 0 0 0,-1 6 0 0,1-6 1 0,-1 0-1 0,1-9 1 0,3-1-1 0,-3-5 1 0,-1-1 1 0,1 3 0 0,3-5-2 0,-3-1 0 0,-1 6-6 0,1 1 0 0</inkml:trace>
  <inkml:trace contextRef="#ctx0" brushRef="#br0" timeOffset="11705.62">26451 2439 34 0,'11'25'17'0,"3"-34"-18"0,-10 9 27 0,-4 0-26 0,0 0 0 0,3 0-2 0,1-9 1 16,-4 9 0-16,3-10 0 15,-3 1 0-15,4-4 0 16,-4 4-1-16,3-4 0 15,1-12 1-15,3-3 1 0,0 0 1 16,0 3 0-16,0 0 0 16,3 9 0-16,1 10 1 15,3 9 0-15,4 12 0 16,3 14 1-16,-3-14-1 16,3 14 0 93,-7-4-2-109,0 3 1 0,-3-9-9 0,-1-7 0 0,-10-6-2 0,-3 1 0 0</inkml:trace>
  <inkml:trace contextRef="#ctx0" brushRef="#br0" timeOffset="23101.42">1725 4214 47 0,'11'0'23'0,"6"-9"-11"16,-13 9 23-16,3 0-31 0,3 3 0 15,-6 3 2-15,3 0 1 16,-7 4-9-16,0-1 0 15,0 4 4-15,-11 6 1 16,1 3-3-16,3 6 1 16,-4-9-3-16,1-4 0 15,-1 4-1-15,4-6 0 16,7-1 0-16,7-2 0 16,14-1 0-16,7 0 0 15,4 1 1-15,7-7 1 16,0 6 0-16,0 4 1 0,-15-1 0 15,-2 10 1-15,-15 7-2 16,-7 8 1-16,-11 7-3 16,-17-6 0-16,-4-1-7 15,-7-5 1-15,7-17-5 16,-3-5 0-16</inkml:trace>
  <inkml:trace contextRef="#ctx0" brushRef="#br0" timeOffset="23339.98">1944 4079 67 0,'14'22'33'0,"-3"-9"-37"15,-11-13 68-15,7-6-62 0,10-7 1 16,8-3 1-16,21-21 0 15,17-7-7-15,22-6 0 16,-4-7 0-16,0 4 0 16,-3 18-10-16,-4 17 1 15,-14 18-10-15,-4 9 1 16</inkml:trace>
  <inkml:trace contextRef="#ctx0" brushRef="#br0" timeOffset="23824.05">3090 4114 40 0,'4'9'20'0,"-8"10"-12"0,4-16 24 15,0 10-29-15,-7 9 1 16,7 3 2-16,-3 9 0 16,3 10-8-16,-11 16 0 15,4 15 5-15,-3 10 0 16,6-10-3-16,-3-3 0 15,7-9-5-15,0-10 1 16,-7-18-9-16,3-17 1 0,4-15-4 16,-10-12 1-16</inkml:trace>
  <inkml:trace contextRef="#ctx0" brushRef="#br0" timeOffset="24233.16">2914 4728 25 0,'25'19'12'0,"35"-25"-3"16,-50 6 17-16,15-3-22 15,10-10 0-15,4 1 1 16,7-10 0-16,3 3-8 16,1 0 1-16,-5 3 4 15,-6 4 1-15,-7 3-3 16,-4 2 0-16,-14 4 0 15,-3-3 0-15,-4 6 1 0,-7 0 0 16,-11 6 0-16,1-6 0 16,-1 3 0-16,-13 7 1 15,9 2-2-15,-6 7 0 16,-3 0-2-16,2-4 1 16,8 4-2-16,-3 0 0 15,6 0-1-15,1 3 0 16,10 0 1-16,10 0 0 15,11-7 2-15,-3-5 1 16,14-10 0-16,-4-3 1 16,-3-7 0-16,10-5 0 15,-14-10-9-15,0-13 0 0,-3 0-2 16,-15-2 1-16</inkml:trace>
  <inkml:trace contextRef="#ctx0" brushRef="#br0" timeOffset="24497.31">3687 3869 40 0,'10'6'20'0,"-6"29"-24"15,-4-19 40-15,-4 6-35 16,-3 9 0-16,-4 22 1 16,-3 10 0-16,7 9-3 15,0 13 0-15,4-4 1 0,-8 13 1 16,4-15-6-16,4-13 1 16,3-16-8-16,0-19 0 15</inkml:trace>
  <inkml:trace contextRef="#ctx0" brushRef="#br0" timeOffset="25264.34">3570 4568 30 0,'11'10'15'0,"10"-10"-8"15,-21 0 19-15,14-6-26 16,0-1 1-16,14-2-1 15,11 0 1-15,0-1-2 16,3-2 1-16,1-4-1 16,2-3 1-16,5 3-1 15,-18-6 1-15,-4 16 1 16,-7 0 1-16,-3-4 1 16,-4 7 1-16,-4-3 0 15,-3 6 0-15,-7 6 0 16,0-3 0-16,-10 7-2 15,-1 2 0-15,1 7-4 16,-4 0 1-16,-1-6-3 16,5 5 1-16,-1-5-3 0,4 0 1 15,4-1-2-15,6-3 0 16,8 4 1-16,6-13 1 16,-2 3 0-16,2 0 0 15,1 0 3-15,-4-6 1 16,0-3 0-16,-3 0 0 31,-1-1 1-15,-6 1 0-16,3 6 0 0,3 6 1 0,-10-2-1 0,4 8 0 15,-1 1-1-15,1 6 1 0,3-1-2 16,-7 1 1-16,11-3 1 16,-8-4 0-16,4 1 2 15,4-10 1-15,3-6 1 16,3-16 1-1,12-3 0-15,-1-15 1 0,4-4-2 16,-4-19 0-16,-3-12-2 16,-1-16 0-16,-13-3-1 15,-1 3 0-15,-17-9-1 16,4 3 1-16,3 10-1 16,-11-11 1-16,1 33 0 15,-4 5 1-15,-1 17-1 16,-13 18 0-16,7 15 0 15,0 20 1-15,3 15-2 16,8 10 1-16,-1 28-2 16,11 28 1-16,11 12-1 15,17 4 1-15,4 22-1 0,6-23 0 16,-6-5-1-16,7-26 1 16,0-18-9-1,-7-29 1-15,-4-21-2 0,-7-10 0 16</inkml:trace>
  <inkml:trace contextRef="#ctx0" brushRef="#br0" timeOffset="25746.68">5659 4302 55 0,'0'-9'27'0,"-18"18"-30"16,11 0 58-16,-7 10-53 16,-7-6 1-16,-8 9-1 15,1 3 1-15,0 3-5 16,-4 3 1-16,4 1 0 16,3-10 1-16,4 0-4 0,3 0 0 15,1-10-1-15,13 1 1 16,4-4-1-16,14-6 1 15,15-3 2-15,-8 3 0 16,0 7 2-16,4-7 1 16,-15 3-2-16,1 13 1 15,-11 15-5-15,-7 1 1 16,-7 9-10-16,-15 6 1 16,-9-6-1-16,6-16 0 0</inkml:trace>
  <inkml:trace contextRef="#ctx0" brushRef="#br0" timeOffset="26020.92">5789 3979 43 0,'7'-6'21'0,"4"-1"-20"15,-8 14 44-15,4-7-43 16,-7 9 1-16,0 4 0 15,4 9 1-15,-8 18-5 16,4 14 0-16,0 11 2 16,0 23 1-16,0 16-2 15,0 2 0-15,0 1-2 0,0-25 0 16,0-13-3 0,0-16 0-16,0-9-8 0,0-16 0 15,-7-22-2-15,-3-18 1 16</inkml:trace>
  <inkml:trace contextRef="#ctx0" brushRef="#br0" timeOffset="26195.25">5683 4713 46 0,'28'9'23'0,"18"-28"-33"16,-35 10 46-16,3-4-37 15,11-5 1-15,6 5-9 16,-6-3 1-16,10 1 0 16,-3-4 1-16</inkml:trace>
  <inkml:trace contextRef="#ctx0" brushRef="#br0" timeOffset="26543.12">6011 4653 44 0,'4'38'22'0,"17"-23"-17"16,-17-8 37-16,3-14-40 16,7-5 1-16,3-7 2 15,12 3 0-15,-8-6-7 16,7 1 1-16,-7-5 3 0,-10 1 1 16,-1 3-3-16,-6-3 0 15,-4 3-3-15,-4 7 1 16,-3-4-2-16,0 6 1 15,0 13-2-15,0 16 1 16,4 9 0-16,-8-6 0 16,11 15 2-16,-7 1 1 15,7 6 0-15,7-7 1 16,-3 1 0-16,6-7 1 16,4-6-1-16,4-13 1 0,7-6-3 15,-4-9 1 1,7-10-10-16,-7-6 1 0,-10-6-3 15,6 0 1-15</inkml:trace>
  <inkml:trace contextRef="#ctx0" brushRef="#br0" timeOffset="27185.05">6583 4819 39 0,'7'22'19'0,"0"10"-14"0,-7-20 37 0,0 4-41 16,0-4 1-16,0 7 0 15,0 6 1-15,0 7-4 16,0-1 0-16,0-6 1 16,0 0 0-16,-4-22 0 15,1-12 0-15,-1-16-1 16,1 3 1-16,-4-25-1 16,0-3 0-16,3-19 1 15,4 3 0-15,4-13-1 16,3 23 1 15,3-19 0-31,8 12 0 16,-4 3 0-16,4 13 1 0,-4 10 0 0,4 12 0 0,-1 12 0 15,-3 10 1-15,0 9-1 16,-3 10 0-16,0-10 0 16,-11 13 0-16,0 6 0 15,-11 13 0-15,0-1-1 16,-3 1 1-16,0 3-3 0,-7-4 0 15,0-5-7-15,3-10 1 16,-3-7-7-16,10-15 0 16</inkml:trace>
  <inkml:trace contextRef="#ctx0" brushRef="#br0" timeOffset="27935.98">7034 4277 45 0,'-3'9'22'0,"-4"-15"-19"16,7 9 36-16,0 0-39 15,-7 7 1-15,3 5 0 16,-6 4 1-16,3-3-3 15,0-7 1-15,-1 1 1 16,5-1 0-16,-1-6-1 16,4 0 1-16,4 0-1 15,7-3 1-15,3 7-1 16,7-1 0-16,4-3 1 16,-1-6 0-16,-6 3 0 15,-4 3 0-15,4 3-1 16,-18 10 1-16,-11 9-2 0,-7 10 0 15,-3-10-5-15,-7 6 1 16,7-3-10-16,-11-9 0 16</inkml:trace>
  <inkml:trace contextRef="#ctx0" brushRef="#br0" timeOffset="28296.71">7542 4082 45 0,'0'10'22'0,"7"6"-16"15,-7-13 32-15,0 0-38 16,0 0 1-16,0 3 0 16,-3 4 1-16,3-7-3 15,0 3 1-15,0-6-3 0,0 3 1 16,7-6-11-16,0 3 1 15,4-9-2-15,-8-1 0 16</inkml:trace>
  <inkml:trace contextRef="#ctx0" brushRef="#br0" timeOffset="28491.86">7472 4412 63 0,'3'6'31'0,"22"-15"-43"0,-14 5 66 0,-1 1-56 31,-3 3 0-31,0 0-18 0,-3 0 1 16,-4 3 13-16,-4 4 0 0</inkml:trace>
  <inkml:trace contextRef="#ctx0" brushRef="#br0" timeOffset="31134.07">8664 4355 37 0,'0'22'18'0,"-17"-19"-11"0,17-3 18 16,-11-3-24-1,0 6 0-15,1-9 1 0,-1 6 0 16,-3 6-3-16,0-3 1 16,0 1 0-16,0-1 1 15,3 9-3-15,1 13 1 16,-1 4-4-16,11 5 0 15,4 1 0-15,3 5 0 16,3 1 3-16,4-16 0 31,8-6 3-31,2-19 1 0,4-9 2 0,-3-4 1 16,-7-6-1-16,-4-6 0 0,0-6-11 16,-10-1 0-16,-8 4-4 15,4 6 0-15</inkml:trace>
  <inkml:trace contextRef="#ctx0" brushRef="#br0" timeOffset="31492.59">8932 4547 33 0,'0'12'16'0,"0"-15"-12"16,0 3 27-16,0-9-29 16,0-4 0-16,0-9 0 0,0 0 0 15,0 13-3-15,0-10 0 16,0-3 2-16,4 9 1 15,3-2-1-15,4 5 1 16,10-2 0-16,-4-1 0 16,4 4-1-16,4-4 1 15,-4-2-4-15,-3 2 1 0,0-3-9 16,-1 1 0 0,1-1-3-16,0 0 0 0</inkml:trace>
  <inkml:trace contextRef="#ctx0" brushRef="#br0" timeOffset="32136.96">9536 3785 45 0,'17'47'22'0,"-3"-22"-21"16,-14-13 42-16,0 13-43 15,0 7 0-15,0 8 0 16,0 11 1-16,0 2 0 16,4 0 1-16,-1-3 0 15,4-6 1-15,1-3-1 16,-5-10 1-16,-3-6-1 0,0-6 0 16,-7-9-2-16,-7-4 1 15,-7-3-3-15,-8 0 1 16,1-3-4-16,0 0 0 15,-7 3-1 1,-4 13 1-16,7-13-1 0,0 10 0 16,8 9 1-16,6-7 1 15,0 10 3-15,8 4 0 16,3-7 2-16,10 0 1 16,8-4 2-16,7-8 1 0,6-4-1 15,8 3 1-15,7 1-1 16,10-7 1-16,-3 3-2 15,0-6 1-15,-4-12-3 16,1-7 0-16,-5-3-1 16,-2-9 0-16,-1 12 0 15,-14-3 0-15,-3-3-1 16,-4 0 1-16,-4 0-1 16,-2 3 1-16,-1 3-2 15,-7 3 1-15,-4 7 0 16,-3 12 0-16,0 3-1 15,-4 10 1 17,1-4 0-17,-1 7 0-15,4 6 1 0,0 0 0 0,7 4 0 0,4-1 1 0,3-6-1 16,7-3 1-16,7-7-3 0,7-6 0 16,0-6-7-16,1-15 1 15,2-7-6-15,1 6 0 16</inkml:trace>
  <inkml:trace contextRef="#ctx0" brushRef="#br0" timeOffset="32408.9">10054 4430 35 0,'0'10'17'0,"-10"-10"-16"0,6-3 27 0,1-7-28 15,-5 10 1-15,1-6 1 16,-3-6 1-16,-1-4-2 15,1 3 1-15,-1 1 3 16,4 2 1-16,4 1 1 16,3 3 1-16,10-4-1 15,15 1 0-15,10-4-2 16,7-12 0-16,15 0-4 16,10-6 0-16,-7-1-7 15,-7 4 0-15,-4 0-11 16,-3 9 1-16,-11-6-2 15,-3 16 0-15</inkml:trace>
  <inkml:trace contextRef="#ctx0" brushRef="#br0" timeOffset="32875.65">11871 4409 44 0,'-4'-7'22'0,"15"10"-18"0,-14 4 42 0,-5-14-45 15,-6 1 0-15,-3 3 0 16,-12 0 1-16,-2 6-3 16,-1 3 1-16,0-6 0 15,4 7 1-15,3 11-1 16,4 7 0-16,4 7-2 15,6-7 0-15,7 9-2 16,11-9 1-16,11 4 0 16,7-10 0-16,7-13 0 15,3-12 0-15,-3-1 1 16,-4-5 0-16,-4-13-5 16,5-4 0-16,-5-2-5 15,1 0 1-15</inkml:trace>
  <inkml:trace contextRef="#ctx0" brushRef="#br0" timeOffset="33145.65">12220 4565 31 0,'36'44'15'0,"-12"-53"-8"0,-24 9 23 16,-3-13-28-16,-8-15 0 0,-10-3 1 15,-14-23 1-15,-11-18-5 16,-11-9 0-16,4-13 3 15,4 9 1-15,0-3-1 16,-1 10 0-16,11 6 0 16,15 15 1-16,13 10 0 15,15 10 0-15,6 15 0 16,8 3 0-16,3 6-2 16,11 4 0-16,0 6-7 15,6 0 0-15,-6 6-9 16,0 0 0-16</inkml:trace>
  <inkml:trace contextRef="#ctx0" brushRef="#br0" timeOffset="33387.8">11723 4396 66 0,'32'9'33'0,"31"-24"-41"0,-42-1 60 16,15-15-56-16,20-1 1 16,-3-8-12-16,0 5 0 15,-11 4 6-15,-7-1 1 16</inkml:trace>
  <inkml:trace contextRef="#ctx0" brushRef="#br0" timeOffset="33835.17">13808 3628 52 0,'-18'31'26'0,"15"13"-21"0,3-22 38 15,-4 0-43-15,1 16 1 16,3 15 0-16,0 19 0 15,3 9-2-15,1 17 0 16,-1-20-1-16,1-9 0 0,-1-16-7 16,-3-18 1-16,-3-19-8 15,-1-7 0-15</inkml:trace>
  <inkml:trace contextRef="#ctx0" brushRef="#br0" timeOffset="34030.18">13543 4249 39 0,'28'18'19'0,"29"-14"-9"15,-36-4 27-15,11 0-36 16,7-10 0-16,10-2-3 16,7-13 0-16,-3 6-6 15,-3 0 1-15,-12-12-6 0,-6 12 0 16</inkml:trace>
  <inkml:trace contextRef="#ctx0" brushRef="#br0" timeOffset="34270.87">14076 4471 35 0,'-4'13'17'0,"11"-35"-18"0,-3 9 27 0,-4 13-27 15,0-9 1-15,3-4 0 16,1-5 0-16,-1 2 0 16,5-3 1-16,2 10-1 15,8-1 1-15,-1 10-1 16,5 0 1-16,6-3-1 16,0 0 1-16,4-6-5 15,3-4 1-15,4-3-7 16,0 7 0-16</inkml:trace>
  <inkml:trace contextRef="#ctx0" brushRef="#br0" timeOffset="34588.43">14559 4258 30 0,'-3'0'15'0,"-1"13"-9"16,1-10 21-16,-4 3-27 15,-4 7 0-15,-3 5 0 16,-4 1 1-16,1-13-2 0,2 7 1 15,1 3-3-15,4-7 1 16,3-3-3-16,3 1 0 16,8-1 0-16,6-3 1 15,4 0 1-15,4-3 0 16,0 0 5-16,-1 6 0 16,1-6 3-16,0 0 1 15,-4 0-1-15,-4 0 0 16,-3-6-2-16,0 6 1 15,0 3-4-15,0 4 1 0,-3 2-1 16,3 0 0-16,0 1-4 16,-3-4 1-16,-1-3-7 15,4-6 1-15</inkml:trace>
  <inkml:trace contextRef="#ctx0" brushRef="#br0" timeOffset="34931.11">14788 4427 27 0,'0'-6'13'0,"-7"37"-10"16,7-21 16-16,0-4-18 16,0 0 1-16,0 1 0 15,0-4 1-15,0-3-3 16,0-3 0-16,4-10 2 15,7-6 0-15,-4 13-1 0,3-10 1 16,4-2-1-16,0 2 1 16,0 6-1-16,1 7 0 15,2-3-1-15,1 6 1 16,-4 3-1-16,7 0 0 16,-7 0 0-16,4-3 0 15,3 0-1-15,0 0 1 16,4-3-4-16,0-3 1 15,-1 0-6-15,-3-10 0 16,8-3-1-16,-5-3 0 0</inkml:trace>
  <inkml:trace contextRef="#ctx0" brushRef="#br0" timeOffset="35154.57">15296 4164 27 0,'0'-9'13'0,"-7"12"-11"0,0 6 26 0,0 0-28 0,-7 4 0 0,0 3 0 16,0-1 1-16,-4 1-2 15,4 6 1-15,0 0 0 16,4 0 0-16,2 3 1 16,5-16 0-16,6 4 4 15,5 3 1-15,6-4 0 16,3 4 1-16,1 0-1 16,-4 2 1-16,-10 4-4 15,-12 10 1-15,-2-7-16 16,-11-3 0-16,-15-3-3 15,1-4 0-15</inkml:trace>
  <inkml:trace contextRef="#ctx0" brushRef="#br0" timeOffset="35892.85">16785 4606 41 0,'-10'10'20'0,"10"11"-15"16,0-14 35-16,0-1-38 16,0-6 0-16,7 0 1 15,0-13 0-15,0 4-5 0,0-7 1 16,0-6 3-16,0 0 0 16,0-3-2-16,0 3 0 15,4 4-1-15,3-1 1 16,-4 6 0-16,4 4 0 15,1-1-1-15,-1 10 0 0,-4 10 0 16,1 2 0-16,-4 4 1 16,-7 0 0-16,0-1-2 15,3 1 1-15,1 0-1 16,-1-13 0-16,5 0 0 16,2-6 1-16,1 0-1 15,-1-7 0-15,1-5 0 16,-1 2 1-16,1 1 0 15,0-1 1-15,-1 4-1 16,4-4 1-16,0 7 0 16,1 6 0-16,2 3 0 15,1 3 1-15,-1 4-1 16,1 2 1-16,0 7-2 16,-4 3 1-16,3-13-6 15,1 4 0-15,0-7-6 16,-1 0 1-16</inkml:trace>
  <inkml:trace contextRef="#ctx0" brushRef="#br0" timeOffset="36432.28">17427 4437 42 0,'21'-16'21'0,"-21"13"-19"0,0 3 36 16,0 0-36-16,0 0 0 15,0 0 1-15,-7 0 1 16,0 0-6-16,-3 9 1 15,3 1 2-15,0 5 0 16,-4 7-3-16,4-3 0 16,0-3-3-16,0-4 0 15,3 1-1-15,4-4 1 16,4 1 0-16,-1-10 0 0,4 3 1 16,0-3 1-16,4 0 2 15,0 0 1-15,-1 0 0 16,8-3 0-16,-4 3 0 15,0-10 0-15,0 10 0 16,7-9 0-16,1-7 0 16,2 1 0-16,8-4-1 15,7 3 1-15,3-22 0 16,0-2 1-16,1-14 0 16,-4-5 0-16,-8-10 1 15,-9-13 1-15,-12 10 0 16,-6-9 1-16,-8-1-2 15,-6-12 1-15,-8 13-1 16,0 12 0-16,1 18-1 16,-5 11 1-16,5 27-1 15,-1 22 1-15,1 35 0 16,2 7 0-16,8 33 0 0,4 32 0 16,6 13 0-16,4-13 0 15,0-3-1-15,4-25 0 16,0-23-1-16,-4-14 0 15,0-14-6-15,-4-2 0 16,-3-26-9-16,-3-18 1 16</inkml:trace>
  <inkml:trace contextRef="#ctx0" brushRef="#br0" timeOffset="36946.93">17477 4155 53 0,'3'31'26'0,"11"-22"-21"0,-3-9 44 16,3 0-45-16,11-6 1 0,10 3 0 15,14-10 0-15,11-5-8 16,-7-4 1-16,4-3-1 15,-8 9 0-15,-10 3-13 16,-7 4 1-16,-11-1-4 16,-7 7 0-16</inkml:trace>
  <inkml:trace contextRef="#ctx0" brushRef="#br0" timeOffset="39286.76">18083 3731 39 0,'-3'32'19'0,"6"15"-6"0,1-38 19 0,-1 4-31 16,1 12 1-16,0 19 0 15,-1 3 1-15,-3 15-4 16,4 17 1-16,-1-10 1 16,1-10 0-16,-1-12-3 15,1-9 1-15,3-16-5 16,0-6 0-16,0-13-8 15,0-13 0-15</inkml:trace>
  <inkml:trace contextRef="#ctx1" brushRef="#br0">13892 3214 0,'0'0'0,"0"0"16,0 0 0,0 0-16,0 0 15,0 0 1,0 0-16,0 0 15,0 0 1,-10-6-16,3 2 16,-4-5-16,8 9 15,-8-9 1,0-1-16,1 1 16,-1 2-1,4 1-15,-3-6 16,3 2-16,-4-2 15,4 2 1,0 1-16,0 0 16,0 5-1,0-5-15,0 0 16,-4-1 0</inkml:trace>
  <inkml:trace contextRef="#ctx0" brushRef="#br0" timeOffset="40697.45">17985 4195 48 0,'31'-9'24'0,"51"-41"-10"0,-58 37 25 16,11-2-38-16,11-4 0 15,0-10 0-15,-3 8 0 16,-8 2-7-16,-3 6 0 0,-11 13-10 16,-14 0 1-16</inkml:trace>
  <inkml:trace contextRef="#ctx0" brushRef="#br0" timeOffset="41536.95">18404 4340 26 0,'4'9'13'0,"-4"-12"5"0,0 3 6 0,0 0-21 16,3 0 0-16,1 3 4 15,3-3 1-15,0 0-9 0,7-3 1 16,-3 0 5-16,-4-4 0 16,0 1-1-16,4 0 0 15,3 3-3-15,0-13 1 16,-7 7-2-16,-4-7 1 16,4-3-4-16,-7 7 1 15,-3-4-4-15,-4 7 1 16,0-1-2-16,3 7 1 15,-3 6 0-15,0 3 0 16,0 7 2-16,4 3 1 0,-1-1 2 16,0 10 0-16,1-3 3 15,3-3 0-15,0 3 0 16,3 0 1-16,1 0-1 16,3-6 0-16,11-10-2 15,10-6 1-15,4 0-6 16,3-9 0-16,4-10-6 15,-4-6 0-15</inkml:trace>
  <inkml:trace contextRef="#ctx0" brushRef="#br0" timeOffset="41828.54">18789 4393 24 0,'7'-3'12'0,"-3"9"-1"16,-4-6 15-16,-4-3-23 15,0 6 0-15,-3-12 3 0,-3-4 0 16,-1-6-7-16,1-6 1 16,-1 0 4-16,1 0 0 15,2 3-1 1,5 3 0-16,-1 7-1 0,8-1 1 16,7 4-2-1,6-1 1-15,11 1 0 0,4-10 0 16,7 3-1-16,0-2 0 15,-8 8-4-15,1-2 0 16,-4 5-8-16,4 1 1 16,-4-3-5-1,-3-1 0-15</inkml:trace>
  <inkml:trace contextRef="#ctx0" brushRef="#br0" timeOffset="42128.74">19286 4045 43 0,'7'0'21'0,"-14"3"-20"0,7 0 39 0,-7 6-40 16,0 1 0-16,-3-1 0 16,-8 1 1-16,-3-4-1 15,0 10 0-15,0 6 0 16,-1-4 1-16,5 4-1 16,3-6 1-16,3 0-1 15,8 3 1-15,3-1 1 16,7-2 0-16,10 6 1 15,8 0 1-15,3-3 1 16,0-7 0-16,-6 1 0 16,-5-4 0-16,-6 1-3 15,-11-1 1 48,-7 10-4-63,-22 9 0 0,-9 7-13 0,-15-1 0 0,-11-6-5 0,4 7 1 15</inkml:trace>
  <inkml:trace contextRef="#ctx0" brushRef="#br0" timeOffset="45595.77">1845 5124 29 0,'11'6'14'0,"10"0"-5"16,-14-3 15-16,7-3-24 15,4 0 1-15,-8-3 1 16,8 0 1-16,-4 0-3 16,14-3 1-16,0-1 1 15,11 4 1-15,4 0 0 16,6 3 1-16,11 3-1 0,7 0 0 15,-7 4 0-15,10-7 1 16,5 3-2 0,9 0 1-16,1-3-1 0,10 0 0 15,-14 0 0-15,11-3 1 16,-4 3-2-16,4 0 1 16,7 3-1-16,-4 0 1 15,-3-3-1-15,6 3 0 16,1 0-1-16,0-3 1 0,3-6-1 15,-3-3 1 1,10-7-1-16,-10 3 0 0,0 4 0 16,-4 3 0-1,0-1 0-15,-6 4 1 0,-8 3-1 16,-4 0 0-16,5 0 0 16,-8 0 0-16,10 0 0 15,-3 0 0-15,-6-9-1 16,-1-1 1-16,7 4 0 15,-4 0 1-15,8 0 0 16,10 2 0-16,-7 1-1 16,-3 3 1-16,0 0 0 15,-1-3 1-15,8 0-1 16,7 0 0-16,-11-3-1 16,4 2 1-16,3-5-1 15,-14 0 1-15,7 2-1 16,-13 1 0-16,-1 3-1 0,-14 0 1 15,-7 3-2-15,-8 0 1 16,-9 0-2-16,-1 0 0 16,-17-13-7-16,-1 4 0 15,-10-10-7-15,-7 3 0 16</inkml:trace>
  <inkml:trace contextRef="#ctx0" brushRef="#br0" timeOffset="48728.06">19664 4396 54 0,'46'16'27'0,"-18"43"-20"0,-25-40 28 16,-6 3-35-16,-4 3 0 16,-14 16-1-16,-4-3 0 15,-10-1-7-15,-4-2 1 16,-3-10-8-16,10-10 0 0</inkml:trace>
  <inkml:trace contextRef="#ctx0" brushRef="#br0" timeOffset="49753.01">8978 5519 39 0,'-3'15'19'0,"-4"17"-8"0,7-20 19 15,-4 7-28-15,1 6 1 16,-1-9 1-16,4 3 0 16,0-7-6-16,0 4 1 15,4-7 3-15,-1 1 0 0,8-7-2 16,-1 0 1-16,1-3-1 15,3-3 0-15,0 0-1 16,0 3 0-16,-3 3-2 16,-1-3 0-16,1 0-1 15,0 0 0-15,-4 0 0 16,0 0 0-16,0 0 1 16,0 0 1-16,7-3 1 15,0 3 1-15,4 0 1 16,-1-10 1-16,-3 4 0 15,4-3 0-15,-11-1-1 16,4-2 0-16,-4-7-1 16,-4-3 0-16,-3 6-1 15,0-6 0-15,0 0 1 16,-3-6 0-16,3 6-3 0,3 0 1 16,4 3-10-16,0 0 1 15</inkml:trace>
  <inkml:trace contextRef="#ctx0" brushRef="#br0" timeOffset="50147.63">9596 5384 41 0,'31'19'20'0,"-34"-19"-17"0,3 0 31 0,-4-4-32 16,-6 4 1-16,-4 0 0 16,-8 4 0-16,-2 11-4 15,-5 1 0-15,5 6 2 16,-1-6 1-16,4-1-2 16,3 7 0-16,4 3-2 15,0-9 0-15,7-3-1 16,7-7 0-16,14-6 0 15,0-6 1 1,4-4-1-16,3 7 0 0,4-3 0 16,-1-4 0-16,-2 1-8 109,-1-7 0-109</inkml:trace>
  <inkml:trace contextRef="#ctx0" brushRef="#br0" timeOffset="50323.55">9747 5534 41 0,'7'0'20'0,"-7"-9"-24"0,7 9 32 0,-3-10-28 0,-1 4 1 0,1 0 2 0,-4-3 1 0,3 2-2 0,-3 1 0 0,8-3 2 0,6-1 1 0,10 4-2 0,-6-7 1 0,10-2-2 0,0-1 0 0,4 0-7 0,-4 1 1 0,1-4-11 16,-1-13 0-16</inkml:trace>
  <inkml:trace contextRef="#ctx0" brushRef="#br0" timeOffset="50582.45">10181 4882 52 0,'-3'44'26'0,"-11"3"-32"0,10-34 42 15,-3 18-37-15,-4-3 1 16,1 22-1-16,-4 4 0 15,3-1-2-15,4-3 0 16,0-9-6-16,3-10 0 16,4-9-4-16,4-9 0 15</inkml:trace>
  <inkml:trace contextRef="#ctx0" brushRef="#br0" timeOffset="50889.61">10298 5192 46 0,'3'48'23'0,"1"-20"-31"15,-8-19 44-15,-3 7-37 16,-4-7 0-16,-3-2 0 16,0 2 1-16,-7-6 0 15,0 3 0-15,3-6-1 16,1 0 1-16,3 0 0 15,10 0 1-15,-3 3 0 16,14 4 1-16,4-1 1 16,3 7 0-16,3 5 0 15,5 11 0-15,2-4-1 16,1-10 1-16,0 1-3 16,-1 3 1-16,1-3-5 15,-4-1 0-15,0-5-11 16,4-10 1-16</inkml:trace>
  <inkml:trace contextRef="#ctx0" brushRef="#br0" timeOffset="51313.68">11684 5443 45 0,'-7'38'22'0,"-4"-10"-13"16,8-18 33-16,-1 8-40 15,1 11 0-15,-1-1 0 16,1 0 0-16,-1-12-5 15,4-4 1-15,0 1-5 0,4-7 1 16,3-15-10-16,0-10 1 16</inkml:trace>
  <inkml:trace contextRef="#ctx0" brushRef="#br0" timeOffset="51723.62">11568 5312 36 0,'14'18'18'16,"10"-14"-14"-16,-17-11 23 0,8 7-28 0,2-6 1 0,8 3-10 0,3 0 1 0,0 6 3 31,-3-3 1 63</inkml:trace>
  <inkml:trace contextRef="#ctx0" brushRef="#br0" timeOffset="51848.06">11832 5625 30 0,'-3'25'15'0,"3"-12"-12"0,0-13 22 0,3-6-26 0,4-7 0 0,0-3-4 0,0-2 0 0,0 5 2 0,0-3 0 0,1-2-6 0,2-4 1 0,1 6 3 0,3 0 0 0,3 7 5 0,1 9 1 0,3 3 6 0,0 6 0 0,1-9 2 0,-5 3 1 0,1 4-3 0,-4-1 0 0,-3 3-5 16,-4 4 1-16,3 0-7 0,1-1 0 0,-1-9-7 0,4-6 1 0</inkml:trace>
  <inkml:trace contextRef="#ctx0" brushRef="#br0" timeOffset="52074.97">12428 5315 41 0,'4'9'20'0,"-29"16"-25"0,18-12 35 31,-3-4-31-31,-5 1 1 0,-2 5 0 0,-4 1 0 0,-1 6 0 16,1-3 0-16,4-7 0 16,6 1 1-16,4 3-1 15,7-4 1-15,7 1 0 16,7-4 1-16,4-3 0 16,-1-3 1-16,-2 4-2 15,-1-4 1-15,-4 3-3 16,-3 4 1-16,-10 2-5 0,-4 1 1 15,-4-1-4-15,-3 1 1 16,3-4-5-16,1 1 1 16,6-1 0-16,4-9 0 15</inkml:trace>
  <inkml:trace contextRef="#ctx0" brushRef="#br0" timeOffset="52291.07">12548 5497 29 0,'11'3'14'0,"-8"22"-12"0,1-22 31 16,-8 3-32-16,1-3 0 0,-1 10 0 15,1 3 0-15,-1 6-2 16,1-7 1 0,-1-2 0-16,-3-1 1 0,4-2-2 15,3-10 1-15,3-6-7 16,4-7 1-16,0-6-5 15,-3 0 1-15</inkml:trace>
  <inkml:trace contextRef="#ctx0" brushRef="#br0" timeOffset="53069">12640 5089 26 0,'7'-9'13'0,"7"-10"-12"0,-7 3 19 0,7 7-21 0,4-4 0 0,7 7-2 0,3-4 1 0,4 4-3 0,-1-3 0 15,-2 6-1-15,-5 6 1 16,-2 6 3-16,-5 7 1 16,1 6 1-16,-8 3 1 15,1-3 6-15,-4 16 0 16,-3-7 0-16,-1 6 0 156,1 11-3-156,-1-5 1 0,1 11-1 16,3-1 1 77,-4-6-1-77,1 0 0-16,-4-9-1 16,0-10 1-16,7-9-1 15,-4-7 0-15,4-5-1 0,-3-4 1 0,-4-3-1 0,-4-3 0 0,1-10-1 0,-4 7 0 32,-7-4-3-32,-4 1 1 0,-7 6-3 0,-6-3 1 0,2 6-1 15,1-4 1-15,0 1 0 0,3 10 0 0,8 5 2 0,3 7 0 0,3 3 1 0,7 0 1 16,8-3 0-16,7-4 1 0,6-5 0 0,4 2 0 0,0 1 0 0,4-4 0 0,-4 1 0 0,1-1 0 15,-1-3-1-15,-4-3 0 0,1-3-1 0,3-3 1 0,4 0 0 16,3-6 0-16,4-4 2 0,0-6 0 0,-1 1 0 0,1-7 0 0,-4 3 0 0,-3 6 1 0,-4-9-3 16,-3 0 1-16,-8 0-3 0,-3 3 1 0,-17 12-2 0,-1 13 0 15,1 4-1-15,-1 8 1 0,0 10 1 16,8 10 0-16,-1-7 1 16,4 7 1 15,7 2 0 0,4-12 0-31,3-6 0 0,7-9 0 0,1-7-2 0,2-3 0 16,1-10-12-16,0-5 0 0,-11-14-2 0,0-5 0 0</inkml:trace>
  <inkml:trace contextRef="#ctx0" brushRef="#br0" timeOffset="53445.18">14400 4938 35 0,'-31'22'17'0,"17"-6"-13"0,10-16 29 0,0 10-29 0,-3 11 1 0,0 8 1 0,4 21 0 15,-8 6-8-15,1 13 1 0,3 0 4 16,0-9 1-16,0-4-5 15,-1-12 1-15,1-12-7 16,0-14 1-16,-3-8-9 16,3-7 1-16</inkml:trace>
  <inkml:trace contextRef="#ctx0" brushRef="#br0" timeOffset="54639.84">14150 5512 34 0,'60'22'17'0,"49"-22"-9"0,-77 0 22 15,7 0-30-15,7-6 1 16,-8 0-1-16,-2-4 1 16,-8 1-1-16,-3-7 0 15,-4-6 2-15,-4 0 0 16,-2 4 0-16,-1 2 0 15,-7 3-1-15,-7 7 1 16,-4 0-1-16,-3 3 0 16,-3 6-2-16,-5 12 1 15,-2 7-2-15,-1-3 0 16,4 3-2-16,4 3 1 0,6 3-2 16,8 1 1 15,3-7 1-31,7-7 1 0,3-8 1 0,4-7 1 0,-3-10 1 94,-7 4 1-79,-4-10-1-15,-7-6 1 297,0-6-11 0,-7-6 0-110</inkml:trace>
  <inkml:trace contextRef="#ctx0" brushRef="#br0" timeOffset="56238.3">15988 5581 34 0,'-7'-15'17'0,"-11"-1"-8"15,15 10 21-15,-4-1-27 0,-4 4 1 0,-10 3 1 0,3 3 0 0,-3 4-7 0,-4 2 1 0,4 1 3 0,4 5 1 0,2 4-2 0,1 0 1 0,7-3-3 0,7 9 1 0,7 0-2 0,4 0 0 0,10-3-1 0,7-10 1 0,1-9-3 0,-1-6 1 1188,4-3-4-1188,-1-7 0 0,5-12-4 0,-8-3 0 0</inkml:trace>
  <inkml:trace contextRef="#ctx0" brushRef="#br0" timeOffset="56325.25">16224 5625 41 0,'11'54'20'0,"-8"-39"-23"0,1-12 36 0,-1 4-33 0,4-4 1 0,1 0 0 0,-1-3 0 0,0 0 0 0,-4 3 1 0,8-6 1 0,-4-3 0 0,3-4-1 0,5-5 1 0,-5-4-1 0,1-6 0 0,-1 6-6 0,1-3 1 0,-1 0-11 0,5-16 1 0</inkml:trace>
  <inkml:trace contextRef="#ctx0" brushRef="#br0" timeOffset="56439.18">16704 4857 52 0,'0'66'26'0,"-25"-10"-26"0,18-37 41 0,-3 12-40 0,-4 10 0 0,-4 6 1 0,4 7 1 0,3-1-4 0,4 0 1 0,0-6-1 0,0 3 1 0,0-18-7 0,0-7 1 0,3-13-10 0,-3-21 0 0</inkml:trace>
  <inkml:trace contextRef="#ctx0" brushRef="#br0" timeOffset="56481.16">16320 5249 56 0,'35'38'28'16,"57"-23"-21"-16,-64-21 48 0,11 3-53 0,10-13 1 0,4-3-1 0,-7 1 0 0,0-1-6 0,-4 6 0 0,-3 1-5 0,-11 2 0 0,-10 1-10 0,-8-4 0 0</inkml:trace>
  <inkml:trace contextRef="#ctx0" brushRef="#br0" timeOffset="56839.13">16207 5515 8 0,'7'4'4'0,"7"11"-2"0,-11-15 5 0,1 0-12 15,-1 3 1-15</inkml:trace>
  <inkml:trace contextRef="#ctx0" brushRef="#br0" timeOffset="57554.75">16835 5625 49 0,'3'41'24'0,"-3"-25"-22"0,4-13 48 0,3-3-49 0,-4 3 0 0,1-3-1 0,-4 0 0 0,0 0-10 0,-4-3 1 0,-10-10-7 0,-7 1 1 0</inkml:trace>
  <inkml:trace contextRef="#ctx0" brushRef="#br0" timeOffset="66863.23">11779 6742 23 0,'14'25'11'0,"-3"12"-7"15,-8-30 11-15,1 11-14 16,0 14 0-16,-4 2 0 15,0 7 1-15,0 6-3 16,0 0 0-16,-4 13 1 16,-7 15 1-16,1 10-2 0,-1 18 1 15,1 10-1 1,-1 6 1-16,1 16 0 0,2 19 0 16,1 12 1-16,4 13 0 15,3 21 1-15,-4 7 0 16,4 16-1-16,-3 9 1 31,3 201 0-31,-4-51 0 16,4-27-1-16,-3-23 0 15,-1-9-1-15,-3-13 0 16,0-2 0-16,-3 12 0 16,-1-4 0-16,-3 4 0 31,0-6 0-31,-7 18 0 0,-1-9 1 0,-2-3 0 0,-5 9 0 15,1-3 0-15,-3 10 0 16,-1-4 0-16,0-3-1 16,0-6 1-16,8-21-2 15,2-14 0-15,5-21-3 16,3-26 1-16,10-21-7 16,4-32 1-16</inkml:trace>
  <inkml:trace contextRef="#ctx0" brushRef="#br0" timeOffset="68350.48">20652 7008 24 0,'3'22'12'0,"8"13"-9"15,-8-26 13-15,1 13-16 16,3 3 1-16,-7 3 1 15,3 4 0-15,1 2-3 16,-4 7 1-16,0 9 1 16,0 6 0-16,0 10 0 15,0 13 1-15,0 15-2 16,-4 16 1-16,8 24-1 16,-1 14 1-16,-3 15 0 15,0 19 0-15,0 9-1 16,-3 19 1-16,-1 3-1 15,-3 10 0-15,4 22 1 0,-4 5 0 16,0 20-1-16,3 25 0 16,-3 12-1-16,7 19 1 15,0 10 0-15,0 9 0 16,4 6 0-16,-1-6 1 16,1-6 0-16,-4 2 1 15,0-11-1-15,3-1 1 16,-3-9-1-16,0 9 0 31,-21 220-1-31,-11-101 0 0,-3-62-3 16,-4-54 1-16,-3-28-3 15,3-24 0-15,-3-39-4 16,3-25 0-16</inkml:trace>
  <inkml:trace contextRef="#ctx0" brushRef="#br1" timeOffset="73020.86">998 6701 39 0,'11'25'19'0,"-11"31"-12"0,7-43 19 0,-7 6-25 15,0 6 0-15,0 3 0 16,-7-3 0-16,7-3-2 16,-11-3 0-16,4 0-3 15,4-7 0-15,-4-9-8 16,3-9 0-16</inkml:trace>
  <inkml:trace contextRef="#ctx0" brushRef="#br1" timeOffset="73544.86">1397 6412 43 0,'11'-15'21'0,"-4"-14"-16"0,-4 20 35 16,-3 0-37-16,0-1 0 16,-3 1 3-16,-4-4 0 15,-15 4-8-15,-6 6 1 16,-11 15 4-16,-3 7 1 0,-4 6-2 15,0 3 0-15,-3 13-2 16,0 9 0-16,-1 4-1 16,11 8 0-16,1-11 0 15,6 2 0-15,-3 0-1 16,10 4 0-16,4 2 0 16,7 1 1-16,10-1 0 15,8-5 0-15,3-1-1 16,3 0 1-16,11-12 1 15,1-7 0-15,27-5 0 16,7-14 0-16,15-15 0 16,-1-15 0-16,-10-20-1 15,-10-12 1-15,-8-16-1 16,-3 1 0-16,-4-10 0 16,-14-4 1-16,-10-11-2 15,-11 11 0-15,0 7-3 0,-21 7 1 16,-18 18-9-16,0 9 1 15,-21 16-2-15,0 19 0 16</inkml:trace>
  <inkml:trace contextRef="#ctx0" brushRef="#br1" timeOffset="74492.98">5768 6804 32 0,'0'3'16'0,"0"16"-10"15,0-19 29-15,0 10-32 16,0 8 1-16,0 8 1 16,0 2 1-16,0 13-8 15,0 12 1-15,-7 3 4 0,3 13 0 16,-10 10-2-16,0 12 1 15,4 12-2-15,-8 7 0 16,0 9 0-16,4 22 0 16,-7-3 0-16,7 13 1 15,3 9 0-15,8 18 0 16,-8 10 0-16,11 16 0 16,4 0 0-16,3-6 0 15,3-1-1-15,-3 1 1 16,4-1-1-16,-7 1 1 15,3-13-1-15,3 0 0 16,-6 0-1-16,3-6 1 0,-7-13-1 16,-7-16 0-16,3-5-3 15,-3-23 0-15,-3-6-8 16,-5-22 1 0</inkml:trace>
  <inkml:trace contextRef="#ctx0" brushRef="#br1" timeOffset="75723.31">2572 10614 30 0,'-11'13'15'0,"-6"-7"-3"15,17-6 9-15,0 0-19 16,0 0 1-16,0 0 2 16,7 0 0-16,3 0-5 15,4 0 0-15,11 0 3 16,7 0 1-16,7 0-1 15,10 0 0-15,11-3-1 16,0 0 0-16,14 0-1 16,14 0 1-16,18-1 0 0,7 1 0 15,14 0 0-15,14 0 0 16,11 0-1-16,13 0 0 16,5 0-1-16,10-1 1 15,3-2-1-15,11 0 0 16,-3 3 0-16,10-7 0 15,14 4 0-15,-7-3 1 16,14 2 0-16,-3 1 0 16,7 0 0-16,-4-7 0 15,11-2-1-15,-4-1 1 0,-6-3 0 16,2 0 0-16,-2-3-1 16,-1-6 1-16,-7 3-1 15,-3-3 1-15,-15 0-1 16,4-4 1-16,-21 7-2 15,-7 3 1-15,-18 3-1 16,-10 4 0-16,-11-1-4 16,-32 0 0-16,-14 1-10 15,-6-4 1-15,-22-3-2 16,-11 6 0-16</inkml:trace>
  <inkml:trace contextRef="#ctx0" brushRef="#br1" timeOffset="76307.45">9359 9971 39 0,'7'0'19'0,"21"10"-17"0,-10-13 34 0,3 0-33 16,8 3 1-16,6-4 2 15,4 4 0-15,-8-3-8 16,-2 3 0-16,-1 7 5 16,-7 2 0-16,-3 7-2 15,-8 9 0-15,-3 3-2 16,-7 6 1-16,-3 14-1 16,-4-1 0-16,-4 0-1 15,-3 12 1-15,-4-6 0 16,1-12 0-16,-1-6 0 15,4-7 0-15,3-9 0 16,1-7 0-16,3 1 1 16,3-13 0-16,4-13 0 0,0-5 0 15,0-11-1-15,0-8 1 16,-3-7 0-16,3 0 0 16,-11-9-1-16,4-7 1 15,-4 16 0-15,1 0 0 16,-1 7 0-16,1 5 0 15,-1 7-2-15,1 9 0 16,2 10-11-16,1 6 1 16</inkml:trace>
  <inkml:trace contextRef="#ctx0" brushRef="#br1" timeOffset="76699.39">10400 10069 28 0,'3'-41'14'0,"-17"31"4"0,11 10 11 15,-4 10-24-15,0 6 0 16,-7 6 2-16,-4 3 0 16,-3 15-10-16,0-2 1 15,-4 0 5-15,0 2 1 16,4 1-4-16,0 0 0 15,3-10-5-15,4-9 0 16,7-9-8-16,4-13 1 16,-1-13-3-16,4-15 1 15</inkml:trace>
  <inkml:trace contextRef="#ctx0" brushRef="#br1" timeOffset="76847.89">10079 10100 36 0,'3'-3'18'0,"29"22"-17"0,-18-7 33 0,4-5-31 0,0 8 1 0,3 7 2 0,3 3 0 0,5 3-8 0,-1-2 0 0,4-1 1 15,-4 3 0-15,0-3-12 16,-3-13 1-16</inkml:trace>
  <inkml:trace contextRef="#ctx0" brushRef="#br1" timeOffset="77883.78">5450 6644 37 0,'15'10'18'0,"-1"-16"-10"0,-14 9 23 15,3 3-27-15,4 3 0 0,-3 1 4 16,3-1 1-1,-4-12-9 1,8-10 1-16,7 7 6 16,3-16 1-16,3-9-3 15,8-4 0-15,-7-2-4 16,3 9 0-16,-3-4-4 16,-4 10 1-16,0 7-2 15,-7 2 0-15,0 7 0 16,-3 9 0-16,0 6 1 15,-1 7 1-15,1 12 0 16,6 4 0-16,-3-1 1 16,8 10 0-16,2 3 1 15,1-4 0-15,3 7 0 16,0 0 0-16,1-3 1 0,-5-6 0 16,-2-4-1-1,-5-8 1-15,1-8 0 0,-11-2 0 47,-4-7 0-47,-3-5 0 0,-10-1-1 0,-18-3 1 0,-11-3-1 16,-4-7 1-16,-13 1-1 0,-18-1 0 15,3-2-2-15,-3-4 0 16,4 4-4-16,6 5 1 16,18 10-9-16,8-3 1 15,6 0-2-15,11-3 0 0</inkml:trace>
  <inkml:trace contextRef="#ctx0" brushRef="#br1" timeOffset="78230.57">5937 5729 38 0,'0'-22'19'0,"0"47"-19"16,0-25 36-16,0-3-33 15,-10 9 0-15,-1 10 1 0,-7 15 0 16,1 16-5-16,-1 6 0 15,-7 7 3-15,-3 15 1 16,0-3-3-16,3-3 1 16,4-6-4-16,4-13 1 15,6-15-9-15,0-16 0 16,4-32-3-16,4-9 1 0</inkml:trace>
  <inkml:trace contextRef="#ctx0" brushRef="#br1" timeOffset="78365.47">5577 5791 47 0,'32'41'23'0,"18"25"-28"0,-40-47 45 0,8 12-46 16,-4 1 1-16,4-14-21 16,-18-2 1-16</inkml:trace>
  <inkml:trace contextRef="#ctx0" brushRef="#br1" timeOffset="81850.35">3150 7071 19 0,'4'6'9'0,"-18"4"-4"0,14-7 9 0,0 3-11 16,0 3 1 0,0 4 4-1,0 6 0-15,0 3-10 16,0-4 1-16,3 1 5 15,-3 3 0-15,7 0-2 16,-7 3 1-16,0 0-3 16,4-3 1-16,-4 7-1 15,-4 2 1-15,4 3-1 16,0-2 1-16,0 8 0 16,0 4 0-16,4 7 0 15,10-1 0-15,-3 3-1 16,10 0 1-16,-4 4-1 15,5-1 1-15,-1 1 0 47,0 2 0-47,7 1 0 0,-7 6 0 0,7-4 0 0,1 11 0 16,2-4 0-16,-9 3 0 0,6-3-1 0,-7-7 0 16,-3 1 0-16,-4 0 1 15,3-4-1-15,1-5 0 16,-7-1-1-16,-1-6 1 15,1-3 0-15,-1-3 0 16,1 9 0-16,-11-9 0 16,7-4 0-16,4 1 0 15,-8 0 1-15,4-7 0 0,4 0 0 16,-1 1 1-16,1 2-1 16,-1 1 0-16,1-4 0 15,7 3 0-15,-1 4-1 16,-3 3 0-16,8 0 0 15,-5-1 0-15,1 1 0 16,3 0 1-16,-3 0-1 16,3-4 1-16,0 1 0 15,7 0 0-15,4 5 0 16,-4 4 0-16,4-6-1 16,0 3 1-16,-4 0-1 15,0-3 1-15,0 0-1 16,4-1 1-16,0 4 0 15,7-6 1-15,-8-4-1 16,5 1 1-16,6-4-1 0,-3-3 1 16,0 1-2-16,3 5 1 15,0-6-1-15,4 1 1 16,-7 2-2-16,-7-12 1 16,-4-4 0-16,4 1 0 15,-4-3 0-15,-3-4 0 16,10 0 0-16,0 1 0 15,0 2 0-15,-3 1 0 16,7 0-1-16,0-1 1 0,-7 1 0 16,-1-1 0-1,5-2 0-15,-5-4 0 16,-2-3 0-16,2-3 0 16,1-3 0-16,-4 0 0 0,1 0 0 15,9-1 0-15,-2 1 0 16,9 0 0 15,5-3 0-31,-1 0 0 16,1-4 1-16,-1 1 0 0,4-1-1 0,-4-8 1 15,1-8-1-15,-8 1 1 0,7-3-1 16,8 0 1-16,3 3-1 16,3 0 0-16,-3 0 0 15,4-7 0-15,-4 1-1 16,-7 3 1-16,-4-4 0 15,1-5 0-15,-1-4 0 16,0 0 0-16,4-9 0 16,-3-3 0-16,-1-7 0 15,7-6 0-15,1 4 0 16,-1-11 0-16,-10 1-1 0,0 3 1 16,0-9 0-16,-4-7 0 15,8-6 0-15,-1-3 0 16,-3-3-1-16,-4-6 1 15,1-7 0-15,2 3 0 16,1-6 0-16,0 10 0 16,-4-13 0-16,4 9 0 15,-14-3 0-15,7 7 0 0,-7 3 0 16,-1-10 0 0,5 0 0-16,2-6 0 0,-2 10 0 15,-1-1 0-15,-3 3 0 16,-4-5 0-16,-10 5 0 15,-1 1 0-15,-10-7-1 16,-3 3 0-16,-4-2-2 16,-4 2 1-16,1 13-8 15,-1-3 1 17,-10 6-7-17,11 15 1-15</inkml:trace>
  <inkml:trace contextRef="#ctx0" brushRef="#br1" timeOffset="82569.89">8421 6381 41 0,'-4'22'20'0,"-13"0"-14"0,13-16 32 16,-3 4-36-16,-7 8 0 0,-4 11 1 16,-3-4 0-1,-4 15-5-15,-6 11 1 0,-1 5 2 16,0 0 0-16,4 7-4 15,3-6 1-15,8-7-6 16,3-13 0-16,10-8-6 16,-3-20 0-16</inkml:trace>
  <inkml:trace contextRef="#ctx0" brushRef="#br1" timeOffset="82768.36">8089 6478 36 0,'21'0'18'0,"-3"13"-14"15,-18-4 28-15,11 1-31 16,-8 5 0-16,-3 4 0 0,7 3 1 16,0-9-5-16,0-1 0 15,4 1-8 1,3-10 0-16</inkml:trace>
  <inkml:trace contextRef="#ctx0" brushRef="#br1" timeOffset="83063.1">8456 6513 43 0,'4'44'21'0,"3"-10"-17"0,-4-28 33 0,4 1-35 15,-3-1 1-15,3 0-1 16,3-6 1-16,1-3-5 15,7-3 0-15,-8-7-4 16,-3 1 1-16,4-7-10 16,-4-3 1-16</inkml:trace>
  <inkml:trace contextRef="#ctx0" brushRef="#br1" timeOffset="83230.89">8470 6751 45 0,'7'25'22'0,"7"-19"-18"0,-3-9 36 16,3-3-40-16,-3-7 1 15,6-2-9-15,-3 2 0 16,8-3-2-16,-8 4 0 0</inkml:trace>
  <inkml:trace contextRef="#ctx0" brushRef="#br1" timeOffset="83803.82">9073 6861 40 0,'0'37'20'0,"4"-37"-15"0,-4-9 27 0,0-4-30 16,0-2 1-1,-7-32 3 1,-4-7 0-16,-3-5-8 16,4-7 1-1,-4-9 4-15,3 12 1 0,7 3-2 16,4 4 0-16,4 9-2 16,3 9 1-16,4 10-2 15,3 12 1-15,-4 7-2 16,1 12 0-16,-1 3-7 15,-2 7 1-15,-5 6-7 16,-6 3 0-16</inkml:trace>
  <inkml:trace contextRef="#ctx0" brushRef="#br1" timeOffset="83982.42">8943 6726 45 0,'25'9'22'0,"13"-2"-19"0,-23-7 35 16,2-4-38-16,4-2 0 16,-7-3-3-16,8-1 0 15,-5 1-7-15,8-4 0 16,-4 7-4-16,4-3 1 16</inkml:trace>
  <inkml:trace contextRef="#ctx0" brushRef="#br1" timeOffset="84254.07">9465 6522 35 0,'-7'0'17'0,"-14"3"-15"15,14 0 29-15,-4 7-28 16,-3 5 0-16,0 1 5 15,-4-3 0-15,1 5-10 16,-1 8 1-16,4 5 5 16,3 0 1-16,4-3-3 15,7 4 0-15,7 2-6 16,7-5 1-16,4-4-9 16,3-10 0-16,4-18-3 15,7-12 1-15</inkml:trace>
  <inkml:trace contextRef="#ctx0" brushRef="#br1" timeOffset="84462.08">9687 6553 56 0,'7'19'28'0,"-24"28"-33"0,17-44 57 15,-7 10-52-15,-7 9 1 0,-8 3-1 16,-2 6 0-16,-1-6-1 15,0 1 0-15,1 2-2 16,6-3 1-16,4 0-9 16,3-6 1-16,8-13-6 15,3-15 0-15</inkml:trace>
  <inkml:trace contextRef="#ctx0" brushRef="#br1" timeOffset="84687.47">9571 6654 41 0,'10'28'20'0,"-2"3"-23"16,-1-21 32-16,0-1-29 16,3 4 0-16,1-4 0 15,-1 4 0-15,1-4-1 0,0-3 0 16,3 1-6-16,0-7 0 15,3-10-4-15,-2-9 1 16</inkml:trace>
  <inkml:trace contextRef="#ctx0" brushRef="#br1" timeOffset="84949.04">9723 6419 47 0,'10'53'23'0,"22"25"-17"15,-18-65 45-15,4 6-49 0,6-1 0 0,-10 4-1 16,1 0 0-16,-5 3-9 16,-13 7 0-16,-19-1-8 15,-9 13 1 1</inkml:trace>
  <inkml:trace contextRef="#ctx0" brushRef="#br0" timeOffset="92642.45">5722 10501 23 0,'7'19'11'0,"-7"-19"6"0,0 3 11 15,0-3-24-15,0 0 0 16,0 0 4-16,0 0 1 16,0 0-10-16,0 0 0 15,0 0 6-15,0 0 1 16,-10-3-3-16,2 3 1 15,-6-6-3-15,0 6 0 16,0 0-2-16,-7 3 1 16,3 0-1-16,8 0 0 0,-1 4 0 15,1-14 1-15,-1 4-1 16,11 3 0-16,4 3 1 16,3 4 0-16,3-1-1 15,1 0 1-15,3 0 0 16,0-2 0-16,0-4 0 15,4-7 1-15,-1 7-1 16,-3-3 0-16,4 0 0 16,-7-6 1-16,-1-4-1 15,-3-3 1-15,-3-2 0 16,-4-1 0-16,0 0 0 16,-4 0 0-16,-3 0 0 15,0 10 0-15,-3 6-1 16,-4 3 0-16,-4 3-1 0,0 6 1 15,-3 4-1-15,7 9 0 16,-7 0 0-16,7-10 1 16,0 4-1-1,3 0 1-15,4 2 0 0,0 1 0 16,3-3 0-16,8 0 1 16,10-4-1-16,-3-2 0 15,10-4 0-15,-7-6 0 16,4-6 1-16,-1-7 1 15,1 1 0-15,-4 2 1 16,-4-2-1-16,-2-4 1 16,-8 0-1-16,0 1 1 0,-8 2-2 15,-2 0 0-15,-4 1-2 16,0 6 1-16,0 3-1 16,-8 3 1-16,5 3-2 15,-1 0 1-15,4 3 0 16,0 7 0-16,3-4 0 15,1-6 0-15,6 0 0 16,4 0 1-16,4 4 0 16,3-1 0-16,3 3-1 15,8-2 1-15,-4-4 1 16,4-3 0-16,3 0 1 16,-3 0 0-16,3-7 0 15,-11-2 0-15,1-7 0 16,-1-2 1-16,-2-1-2 15,-5 0 1-15,-3 0-2 16,-3-3 1-16,-5 3-1 16,5 4 1-16,-11 2-3 0,0 7 1 15,3 3-1-15,-6 3 0 16,2 3-1-16,1 6 0 16,0 4 0-16,4 3 0 15,-1-1 0-15,4 7 1 16,3 0 1-16,4-3 0 15,11-10 0-15,-11-2 0 16,21 2 1-16,0 0 1 16,8-2 0-16,-8-10 1 0,0-10 0 15,0 4 0-15,-7-7 1 16,-3-3 1-16,-1 3-1 16,-10-6 0-16,0 4-1 15,0 2 0-15,-7 3-1 16,0 1 0-16,-3 6-2 15,-4 2 0-15,3 8 0 16,-7-1 0-16,1 9-1 16,3 4 1-16,3 6 0 15,-7 9 0-15,8-12-1 16,3 3 1 0,3-3-2-16,4-3 1 0,4-4-8 15,3-6 1-15,-7-3-8 16,3-3 0-16</inkml:trace>
  <inkml:trace contextRef="#ctx0" brushRef="#br0" timeOffset="93305.5">4826 11003 43 0,'7'10'21'0,"0"11"-11"0,-7-17 32 15,-3 2-39-15,-1 0 1 16,-3 4 4-16,3-4 1 16,-6 3-11-16,-8 4 0 15,8 2 6-15,-1 4 1 0,1 6-2 16,-1 4 0-16,0-1-3 16,-3 3 1-16,4 7-3 15,-1-1 1-15,8 1-3 16,3-10 0-16,0-6-5 15,10-3 1-15,4-10-11 16,11-18 0-16</inkml:trace>
  <inkml:trace contextRef="#ctx0" brushRef="#br0" timeOffset="93635.87">5062 11107 40 0,'7'0'20'0,"-3"3"-7"16,-4-3 24-16,-4 0-34 16,-3 0 0-16,-3 0 1 0,-1 0 1 15,1 3-7-15,-8 0 1 16,7 3 3-16,-6 7 1 16,3 3-3-16,-4 2 1 15,7 1-4-15,-6 3 1 16,6 3-3-16,8 0 1 15,-4-3-2-15,14-3 1 16,-4-10 1-16,8-5 0 16,-4-11 3-16,3 4 1 15,1-6 2-15,-4-7 1 0,4-6-3 16,-1-3 0 0,1-3-10-16,3 6 0 0,-3-3-3 15,3-7 0-15</inkml:trace>
  <inkml:trace contextRef="#ctx0" brushRef="#br0" timeOffset="93861.25">5186 11257 54 0,'-7'28'27'0,"-11"-12"-35"15,11 3 56-15,-3 0-47 16,-5 3 0-16,1 3-1 16,0 0 1-16,-3 0-2 0,6-6 0 15,4 0-6-15,7-10 1 16,3-6-10-16,8-12 1 16</inkml:trace>
  <inkml:trace contextRef="#ctx0" brushRef="#br0" timeOffset="94208.76">5429 11060 38 0,'0'0'19'0,"-10"6"-11"0,10-6 24 0,-11 3-29 16,-3 0 1-16,0 0 1 15,-4 0 0-15,1 4-7 16,6-4 1-16,-3 6 4 16,3 7 0-16,1 3-3 15,3 3 1-15,0 0-3 16,3 0 1-16,-3-7-2 16,7-2 0-16,0-4-1 15,7-6 0-15,-3-6 0 16,10-6 0-16,7-7 0 15,0-3 1-15,-7 0-4 16,11-6 0-16,-4-15-4 16,-3-4 0-16</inkml:trace>
  <inkml:trace contextRef="#ctx0" brushRef="#br0" timeOffset="94430.82">5352 10865 44 0,'17'22'22'0,"33"6"-16"0,-36-18 42 0,3 9-45 16,1 9 0-16,-4-6 1 15,-3 12 1-15,-4 7-7 16,-7 3 0-16,-18 6-1 15,1 3 0-15,-8-2-14 16,-7-8 1-16</inkml:trace>
  <inkml:trace contextRef="#ctx0" brushRef="#br0" timeOffset="98197.84">7077 10307 24 0,'0'6'12'0,"-4"13"2"0,4-19 12 15,0 3-21-15,0 3 1 16,0 4 4-16,0 6 0 16,0-1-13-16,0 10 1 15,0 7 7-15,0-7 0 16,0 3-3-16,0 3 1 15,0-2-5-15,0-1 0 16,0-6-6-16,4-3 0 16,-1-16-7-16,1-3 1 0</inkml:trace>
  <inkml:trace contextRef="#ctx0" brushRef="#br0" timeOffset="98606.31">7091 10984 47 0,'0'19'23'0,"10"6"-18"0,-10-12 40 16,0-4-43-16,0 7 0 15,-3 6 0-15,3 6 0 16,-4 0-3-16,-3 0 0 16,4 7 2-16,-1-4 0 15,1-2-5-15,-1-8 1 16,4-2-13-16,0-16 0 0</inkml:trace>
  <inkml:trace contextRef="#ctx0" brushRef="#br0" timeOffset="99439.37">5553 9344 35 0,'-4'3'17'15,"8"-3"-8"-15,-4 0 16 0,7-3-20 0,3 0 0 16,-6 3 4-16,10 3 0 0,-3 0-10 16,3-3 0-16,7-3 7 15,4-3 1-15,3-3-4 16,-4-1 1-16,-2 1-7 15,-5-1 0-15,1 4-14 16,-7-6 1-16</inkml:trace>
  <inkml:trace contextRef="#ctx0" brushRef="#br0" timeOffset="99910">5094 9144 47 0,'7'12'23'0,"-3"20"-18"0,-4-23 29 0,0 3-33 0,0 17 1 0,0-1 0 0,-4 6 1 0,4-2-5 0,0 2 1 0,0-2-9 0,4-10 0 0,6-13-4 16,1-9 0-16</inkml:trace>
  <inkml:trace contextRef="#ctx0" brushRef="#br0" timeOffset="100839.76">7006 9266 34 0,'18'-10'17'0,"-15"-2"-11"0,-3 12 25 0,0 0-25 0,0-6 0 0,4-4 3 0,-8 7 1 0,1 0-13 16,-4 0 1-16,-4 3 7 15,-3-3 0-15,0 0-3 16,0 3 1-16,-4 0-4 0,1 0 1 16,2 6-2-16,-2 0 1 15,3 7-1-15,3-4 1 16,4 0-2-16,7 7 1 15,7 0 0-15,4 0 1 16,3-1 0-16,11-2 1 16,-4-4 0-16,0-6 1 31,0 0 1 0,-3-6 1 0,-8-6-1-15,1-1 0-16,-4 1-1 0,-4-7 1 0,-3 4-1 0,0-7 0 0,-3 6-1 0,-4-2 0 16,-4-1-1-16,1 10 1 0,-4 9-1 0,-1-3 1 0,5 13-1 0,-1-4 0 0,4 0 0 15,4 1 0-15,-4 2 0 16,3-2 1 0,4 5-1-16,0-2 0 0,11 3 1 31,-1-1 0-31,1-2 0 15,-1-4 1-15,5-6 0 0,2-3 0 0,-6-6 1 16,-1-6 0-16,-6-4 0 16,-1 0 0-16,-3-3-1 15,-3 1 1-15,-1-1-2 16,1 0 1-16,-8-3-1 16,-6 3 0-16,2 7-1 15,5 2 0-15,-4 7 0 0,0 3 0 16,0 6-1-16,-4 7 1 15,0 3-1-15,8-1 1 16,6 7-2-16,4 0 1 16,0 0-4-16,4-3 0 15,6-3-9-15,-10-13 0 16</inkml:trace>
  <inkml:trace contextRef="#ctx0" brushRef="#br0" timeOffset="101434.25">7691 8680 38 0,'0'12'19'0,"-11"7"-12"0,11-13 25 15,-11 0-28-15,-3 7 0 0,4 6 3 0,-4-4 1 16,-8 7-10-16,-2 3 0 16,3 7 6-16,3 5 1 15,7-5-3-15,-3 12 1 16,7-4-3 0,4 4 1-16,3-6-4 0,10-7 1 15,1-12-6 48,6-9 1-63,5-7-9 62,-5-16 0-31</inkml:trace>
  <inkml:trace contextRef="#ctx0" brushRef="#br0" timeOffset="101688.7">7800 8764 41 0,'3'25'20'0,"-3"3"-13"0,0-21 29 0,0 2-34 0,-3-3 0 0,-4 10 0 0,3 3 0 15,-6 6-3-15,3 0 0 16,0 3 2-16,3-6 0 16,1-9-4-16,6-1 1 15,4-2-10-15,7-7 0 16,4-9-2-16,-4-7 0 16</inkml:trace>
  <inkml:trace contextRef="#ctx0" brushRef="#br0" timeOffset="101803.64">7980 8927 35 0,'0'16'17'0,"3"6"-13"15,-3-16 31-15,0 4-34 16,-3 5 0-16,-1-2 2 16,1-1 0-16,-1 7-4 15,-6-3 1-15,10 9 0 16,-7-6 1-16,3 0-8 15,4-4 1-15,4-12-7 16,-4-12 1-16</inkml:trace>
  <inkml:trace contextRef="#ctx0" brushRef="#br0" timeOffset="102071.49">8192 8792 52 0,'-11'73'26'0,"11"-73"-35"0,0 6 49 0,7 6-40 16,-7 1 0 15,4 3 0-31,3-1 0 0,0 1-5 0,3-7 0 0,-3-9-8 16,0-12 0-16</inkml:trace>
  <inkml:trace contextRef="#ctx0" brushRef="#br0" timeOffset="102404.19">8336 8451 58 0,'7'37'29'0,"18"4"-29"0,-15-25 50 0,1 9-47 0,7 3 1 0,-1 19-1 0,1-3 1 0,-7 0-8 0,-8 6 0 15,-6 6-3-15,-19-5 1 16,-13 5-13-16,-4-9 1 16</inkml:trace>
  <inkml:trace contextRef="#ctx0" brushRef="#br0" timeOffset="103503.12">3217 10320 37 0,'0'-7'18'0,"4"14"0"16,-4-7 18-16,0 0-32 0,0 6 1 15,0 0 4-15,0 3 0 16,0 10-11-16,-4 6 0 16,4 16 6-16,-7 6 1 15,-3 3-4-15,3 1 0 16,3-4-9-16,-6-10 1 16,10-15-11-16,-8-9 0 15</inkml:trace>
  <inkml:trace contextRef="#ctx0" brushRef="#br0" timeOffset="104166.4">2582 11270 52 0,'0'6'26'0,"18"-3"-24"0,-14-3 39 0,3-3-40 16,14-3 1-16,0-4 0 15,7-5 1-15,0-1-5 16,-3-3 1-16,3 0-3 16,-7 4 1-16,8-1-13 15,-8-6 0-15</inkml:trace>
  <inkml:trace contextRef="#ctx0" brushRef="#br0" timeOffset="104517.23">3041 11031 44 0,'7'3'22'0,"4"16"-12"0,-11-19 28 16,10 0-35-16,4-3 1 16,4 3 2-16,0 3 0 0,-8-3-7 15,1 3 0-15,-1-3 4 16,1 7 1-16,-11 2-2 16,-7 4 0-16,3 2-2 15,-13 4 1-15,6 3-2 16,8 0 1-16,-8 3-1 15,-3 0 0-15,3 3 0 16,8 1 1-16,-8-4 0 16,11 3 0-16,0-3 0 15,0-6 0-15,14-7 0 16,4-5 0-16,10-7-1 16,4-7 0-16,-4-8-6 15,0-4 0 1</inkml:trace>
  <inkml:trace contextRef="#ctx0" brushRef="#br0" timeOffset="105574.61">3337 7770 37 0,'4'3'18'0,"3"-6"6"0,-7 3 2 16,0 0-22-16,0 0 0 16,-7 0 2-16,3 0 1 15,4-3-9-15,-7 3 0 0,0 0 5 16,-3 0 1-16,-5 6-3 15,-6 1 1-15,-3 2-2 16,2 0 0-16,8 1 0 16,-3-1 0-16,-1 1-1 15,7-1 1-15,8 0-1 16,3 4 0-16,3 3 0 16,5-1 1-16,13-5-1 15,-4-1 1 16,5-3 0-31,-1-6 0 0,-4-6 1 94,-6-3 0-47,3-4-1 16,-3-3 1-48,-4-2-1-15,-4-4 1 16,4 9-1-16,-7-6 1 0,0-3-1 0,-7 4 0 0,4-8-1 15,-8 8 1-15,0-1 0 0,1 6 0 0,-8 7-1 0,8 3 0 16,-8 9 0-16,4 0 1 0,3 1-1 0,4 8 1 0,-3-2-1 0,-1-1 1 16,4 4 0-16,4-3 0 0,6 2 0 0,4 1 0 0,4 0 0 0,6-4 1 0,5-2-1 15,-8-7 1-15,3-3-2 0,1-6 0 0,-4-7-6 0,-3 4 0 16,-1-13-9-16,4-7 1 0</inkml:trace>
  <inkml:trace contextRef="#ctx0" brushRef="#br0" timeOffset="106303.7">5549 7529 29 0,'-10'15'14'0,"-4"-2"1"16,10-10 12-16,0-3-22 0,1 3 1 0,3 0 4 0,0-3 1 0,3 0-12 0,8 0 1 0,10-3 8 0,18 0 1 0,3-6-3 0,8-4 0 0,-8 4-6 0,4-1 0 15,-14 1-10-15,-4 6 0 16,-7-4-9-16,-10 1 0 16</inkml:trace>
  <inkml:trace contextRef="#ctx0" brushRef="#br0" timeOffset="106753.83">6057 7457 34 0,'0'25'17'0,"-7"-7"-14"0,7-14 19 15,7 2-21-15,-7-3 1 16,0 3 2-16,0 1 0 0,4-1-3 15,3-3 0-15,-4 0 3 16,4 3 0 0,4-6-1-16,0-3 1 0,6-3-3 15,4-3 1-15,1-4-5 16,-1-3 1-16,0-6-8 16,4 0 1-16,-11-15-4 15,0-1 0 1</inkml:trace>
  <inkml:trace contextRef="#ctx0" brushRef="#br0" timeOffset="107010.98">6308 7259 57 0,'-11'53'28'0,"-21"1"-35"0,18-39 56 0,0 7-49 15,-7 6 1-15,0 7 1 0,3 3 0 16,8-1-3-16,-8 7 1 15,7-13-4-15,1 1 0 16,3-4-12-16,3-6 0 16</inkml:trace>
  <inkml:trace contextRef="#ctx0" brushRef="#br0" timeOffset="107905.11">3602 6996 48 0,'7'6'24'0,"-7"-12"-16"0,0 6 31 0,0 3-37 0,0 0 0 0,-7 3 1 0,3 7 0 0,-6 2-4 16,-8 10 0-16,4 7 2 0,-11-1 0 0,4 7-1 0,4-1 1 0,2 1-2 0,5-3 0 0,10 2-2 0,0-9 1 15,10-3-5-15,5-12 0 16,9-4-10-16,-3-15 1 15</inkml:trace>
  <inkml:trace contextRef="#ctx0" brushRef="#br0" timeOffset="108036.4">3581 7243 41 0,'7'3'20'0,"3"-3"-13"0,1-3 28 0,-11 3-34 16,7-6 1-16,4-7-1 16,3 1 0-16,3-1-6 15,-6-2 0-15,-1 2-8 0,-2 1 1 16</inkml:trace>
  <inkml:trace contextRef="#ctx0" brushRef="#br0" timeOffset="108718.54">3849 7039 47 0,'17'16'23'0,"-2"-6"-15"0,-8-14 36 0,3 4-42 0,-3 0 0 0,4 0 1 0,-1-3 1 0,-6 3-5 0,3 0 0 0,-7 3 2 0,0 4 1 16,0 5-2-16,-11 7 0 16,4 0 0-16,4 0 0 62,-8 6-1-62,4-3 1 0,-3-3 0 16,10-1 0 124,0 1 0-140,0 0 1 0,0-3-1 0,10-1 0 94,1-2 0-94,-1-4 0 0,1-2-3 47,3-4 1-16,-3-6-5-31,3-4 1 0,-4-2-10 32,8-10 0-32</inkml:trace>
  <inkml:trace contextRef="#ctx0" brushRef="#br0" timeOffset="108889.09">4166 7259 55 0,'-7'19'27'0,"14"0"-27"0,-7-13 44 0,0 3-44 0,0 7 1 0,0 6 0 0,0 3 0 15,-10 0-2-15,-1 0 1 0,1 0-2 0,-1-3 0 0,0-9-7 0,4-4 0 0,7-9-7 0,0-9 0 0</inkml:trace>
  <inkml:trace contextRef="#ctx0" brushRef="#br0" timeOffset="109068.01">4307 6967 40 0,'0'10'20'0,"-14"18"-18"0,7-25 30 16,4 3-31-16,-4 4 0 15,0 2 3-15,3 1 1 16,4 3-5-16,-7 2 0 0,7-5 3 16,0 3 1-16,7-4-1 15,-3-2 0-15,6-4-2 16,4 3 0-16,7-9-3 16,-10-9 1-16,7-1-7 15,-4 1 0-15,3-10-7 16,-6-3 0-16</inkml:trace>
  <inkml:trace contextRef="#ctx0" brushRef="#br0" timeOffset="109266.89">4438 6936 37 0,'7'28'18'0,"-14"-3"-10"15,7-18 26-15,0 5-29 16,-4 4 0-16,4 3 1 0,-7 6 1 15,4 3-10 1,-8 0 1-16,1 4 5 16,3-1 0-16,-4-3-5 15,11 0 1-15,-7 1-8 0,14-11 0 16,-7-11-6-16,11-11 0 16</inkml:trace>
  <inkml:trace contextRef="#ctx0" brushRef="#br0" timeOffset="109506.76">4505 6698 55 0,'21'37'27'0,"14"10"-29"0,-20-40 50 0,2 2-47 16,4 7 1-16,-3-1-1 15,3 7 0-15,-10 3-3 16,-8 7 1-16,-3 9-2 16,-3 12 0-16,-18 6-13 15,-8 4 0-15</inkml:trace>
  <inkml:trace contextRef="#ctx0" brushRef="#br0" timeOffset="110707.46">677 8200 36 0,'-7'-13'18'0,"7"1"-5"15,0 12 19-15,0 0-28 16,7 0 0-16,-3 9 1 16,6 7 1-16,-2 9-8 15,-5-3 0-15,4 9 5 16,4 13 0-16,-11-3-3 15,3 0 0-15,-3-1-3 16,0-2 1-16,0-7-5 16,0-9 1-16,-3-9-9 15,3-13 0-15</inkml:trace>
  <inkml:trace contextRef="#ctx0" brushRef="#br0" timeOffset="111178.83">441 8134 28 0,'11'12'14'0,"-22"-12"4"0,4 4 15 16,3-4-29-16,-3 0 1 0,4 0 1 16,-4 0 0-16,-4-4-8 15,8 4 1-15,3 0 6 16,0 4 0-16,0-4-1 15,0 0 0-15,10-4 0 16,11-2 1-16,11-6-1 16,7-7 0-16,10-6-1 78,4 0 0-78,4-10-5 47,-15 4 1 0,-3-1-7-47,-11 4 0 62,0 6-12-62,-14 3 1 0</inkml:trace>
  <inkml:trace contextRef="#ctx0" brushRef="#br0" timeOffset="111420.69">977 8463 40 0,'4'13'20'0,"3"-10"-18"0,-7-3 23 16,0-3-23-16,-7-4 0 0,3 1 4 15,-3-3 1-15,7-1-8 16,-3-2 1-16,3 2 4 16,3-2 0-16,4-1-1 15,14-2 0-15,-3-1-3 16,-4 7 1-16,4-4-1 16,-8 7 1-16,1-4-2 15,0 7 1-15,-1 3-5 16,1 0 0-16,-1 0-10 15,1-3 1-15</inkml:trace>
  <inkml:trace contextRef="#ctx0" brushRef="#br0" timeOffset="111791.29">1309 8319 49 0,'7'9'24'0,"-14"1"-20"0,3-7 37 0,-3 0-41 0,-3 0 1 0,-8 0-1 0,4 0 1 31,-4 4-2-15,1 2 1-1,3 0-1 48,6 7 1-63,-2-3-3 31,10 2 0-31,0-2 0 16,0-1 0-16,10-2 0 15,8 2 0-15,-4-5 2 0,4-4 0 0,-1-3 2 0,-2 0 0 0,2-6-1 0,-6 2 1 16,-4-2-1-16,-4 6 0 0,4-3-5 0,4 3 1 0,0 0-9 0,-1 0 1 31</inkml:trace>
  <inkml:trace contextRef="#ctx0" brushRef="#br0" timeOffset="112059.57">1556 8153 41 0,'3'6'20'0,"-6"-12"-11"0,3 6 31 0,0 0-39 0,-7 0 1 0,-4 6 0 0,1 0 1 0,-1 4-4 0,-7 8 0 0,8 4 2 0,-1 0 1 0,1 3-1 0,3 4 0 0,7-1-1 0,7 3 1 16,3-3-1-16,-3-2 0 15,7-8 0-15,11-5 0 0,-4-1-4 16,0-5 1-16,1-10-5 31,-5-10 0-31,4-6-7 0,-10-9 1 0</inkml:trace>
  <inkml:trace contextRef="#ctx0" brushRef="#br0" timeOffset="112571.93">1605 7560 49 0,'11'25'24'0,"20"28"-20"0,-23-31 42 16,2 3-46-16,1 16 1 15,-1 9-1-15,1 13 1 16,7 9-2-16,3 10 1 16,-4-10-1-16,-3-9 1 15,4-10-4-15,-7-9 0 47,6-13-3-47,-6-12 1 0,3-10-5 16,-3-9 0 62,3-15-4-78,-11-10 1 78</inkml:trace>
  <inkml:trace contextRef="#ctx0" brushRef="#br0" timeOffset="112724.42">1894 7977 31 0,'0'-28'15'0,"11"22"-5"0,-11 6 26 0,4 6-31 0,3 6 0 0,-7 1 2 0,-7 3 1 0,3 2-10 0,-7-2 0 0,1 3 6 0,-1-7 1 0,4 1-3 0,-3 3 0 15,3-1-1-15,7 4 1 0,0 6-1 0,7 4 0 0,3-4 1 0,8-3 0 0,-4-1 0 0,4-5 1 0,20-6-2 0,-9-7 1 0,-8 0-5 32,0-3 1-32,-3-3-16 0,-18 3 0 15</inkml:trace>
  <inkml:trace contextRef="#ctx0" brushRef="#br0" timeOffset="113359.87">649 8905 60 0,'0'10'30'0,"11"12"-28"0,-1-16 44 0,1 6-44 0,7 1 1 15,3 3 0-15,10-4 1 16,-9-2-6-16,2-1 1 16,-3-3 2-16,-6-3 0 15,2 1-2-15,-10-1 1 16,-3 0-3-16,-4 0 1 0,7 3-2 15,-7 4 0-15,-7 2-3 16,3 1 1-16,-6 2-1 16,-4-2 0-1,3-4 2 1,7-2 0-16,4 2 2 16,4-3 1-16,3 1 3 15,4-4 1-15,-1 3 2 16,1 0 1-16,-1 1 0 15,1 2 0-15,7 0-1 16,-11 7 1-16,-4 6-3 16,-6 16 1-16,-4-1-6 15,-11 7 0-15,4 0-12 16,-14-6 1-16,-1-10-3 16,-2-9 1-1</inkml:trace>
  <inkml:trace contextRef="#ctx0" brushRef="#br0" timeOffset="114652.5">1397 9313 47 0,'11'47'23'0,"-4"-13"-23"16,-4-27 44-16,-3-1-43 0,0-3 1 0,0 0-1 0,0-3 1 0,0 0-4 0,0-6 1 0,0-7 1 0,0-2 0 15,0-1-2-15,0-6 1 16,0 3 0-16,0-3 0 16,0 4-1-16,0-1 1 15,11 9 0-15,-4 4 0 16,3 0 0-16,1 0 1 15,-7-1-1-15,3 7 1 16,3 0-1-16,-10 0 0 16,0 0 0-16,0 0 0 0,0 0-1 15,7 7 1-15,-7-7-1 16,0 0 0-16,4 0 0 16,3-7 1-16,3 4-1 15,-10-3 1-15,11-4 1 16,0-2 1-16,-1-1 0 62,8 1 1-62,3 2 0 0,-3 7 0 250,3 6-1-234,0 4 1-16,-3 2-2 31,3 4 0-31,-4-1-2 0,-3 1 0 31,-3-1-5-15,0 1 0 47,-1-7-5 15,4-6 0-63</inkml:trace>
  <inkml:trace contextRef="#ctx0" brushRef="#br0" timeOffset="114913.3">1926 9100 30 0,'11'-7'15'0,"-4"-8"-3"0,-7 8 21 0,0 7-29 0,0 0 0 0,0-6 1 0,-7 3 1 0,3 3-8 0,-6 3 0 0,-8 13 2 0,-3 0 1 0,3 2-3 0,8-2 0 0,-1 0-1 0,0-1 1 0,11 1 1 0,4-3 1 0,3-1 2 0,4-2 1 0,-1-4 0 0,1 3 1 0,6 1-1 0,-6-10 0 0,-7 0-2 0,3-3 1 0,3-4-2 0,-3 4 0 0,-3-3 0 0,3 3 0 0,-7 3-1 0,10 0 0 15,-10 0-3-15,0 3 0 0,4-3-2 0,3-3 1 0,-3-4-4 0,10-5 0 0,-4-4-4 32,-6-6 0-32</inkml:trace>
  <inkml:trace contextRef="#ctx0" brushRef="#br0" timeOffset="115052.21">2096 9062 45 0,'17'22'22'0,"-13"28"-21"0,3-37 42 0,-7 2-42 0,0 1 0 0,0-3-1 0,0-4 1 0,0 0-4 0,0-5 0 0,0-4-5 0,0 0 0 0,-7-25-6 0,3-4 0 0</inkml:trace>
  <inkml:trace contextRef="#ctx0" brushRef="#br0" timeOffset="115131.17">2053 8940 18 0,'21'9'9'0,"11"-18"-19"0,-21 9 5 0,6 3 2 0,-6-3 1 0</inkml:trace>
  <inkml:trace contextRef="#ctx0" brushRef="#br0" timeOffset="115314.07">2215 9078 28 0,'8'22'14'0,"6"22"-15"0,-7-35 28 0,-4 0-27 0,4 1 0 0,0-4-2 0,-3-6 1 0,3-3 0 0,-4-10 1 0,4-2-2 0,-7-4 0 0,0-3-1 0,4-3 0 0,3-3 1 0,4 3 0 0,-1 3 3 0,1 3 0 16,6 3 3-16,5 7 1 15,-1 6 3-15,7 6 0 16,-7 6 0-16,-3 7 0 0,-4-1-3 16,4 1 1 31,-11 3-3-47,3 0 0 0,1-4-4 15,-1-5 1-15,1-4-7 16,-4-3 1-16,-7-3-8 0,-7 0 1 0</inkml:trace>
  <inkml:trace contextRef="#ctx0" brushRef="#br0" timeOffset="116338.03">691 10260 28 0,'-3'16'14'0,"-4"-4"1"0,7-12 16 0,-4 6-26 16,-3 7 1-16,7 6 4 15,0 12 0-15,0 7-13 16,7 3 1-16,-3 2 7 16,3 1 1-16,-4-3-4 15,5-6 0-15,2-10-3 16,-6-3 1-16,3-10-2 16,-4-12 0-16,4-12-1 15,-7-10 0-15,-7-7-1 16,4-5 0-16,-4-7 1 15,-4-3 0-15,0 0 0 16,8-12 1 31,-4 12 1 15,7 6 0 63,7 4 1 0,-4 3 1-93,8 2 1-17,7 7 0 48,-8 4 1-1,8 2 0-30,-4 7 0-1,4 5 0-31,-8 8-1 0,8 2 1 15,-8 3-1-15,1 7 0 0,0 6-2 16,-11 3 0-16,7 6-1 0,-7 1 1 0,-7 2-1 16,0 1 1-1,3-4-3-15,-7-6 1 0,-6 0-6 0,6-15 1 16,1-10-8-16,3-16 0 0</inkml:trace>
  <inkml:trace contextRef="#ctx0" brushRef="#br0" timeOffset="117266.45">1080 9683 23 0,'-18'-9'11'0,"-14"24"-2"0,29-8 8 0,-4 2-10 0,-4 3 0 0,4 10 5 0,3 7 1 0,4 5-16 0,0 10 1 0,0 0 9 0,0-10 1 0,4 20-4 0,10-7 0 0,-10 3-3 0,6-9 0 0,-3-4-5 0,-7-12 1 0,0-9-3 15,-7-13 0-15,-3-9-4 0,-8-3 1 0,4-1-1 0,-14-2 0 0,10-4 3 0,4-6 1 0,-4 3 4 0,8 3 0 0,3 4 6 0,3 3 1 0,4 9 3 0,11-4 1 0,6 1 2 0,-3 0 0 0,15 0-1 0,2-3 1 0,8-7-4 0,7 4 1 16,7-10-3-16,7-3 0 0,-4 0-4 0,-3 3 1 0,-3 4-2 0,-1 8 0 0,-7 7-2 0,-3 0 1 0,-11 0-1 0,-10 7 1 0,-7 2-1 0,-8 0 1 0,4-2-1 0,-14-1 0 0,-3 3 0 0,-8-2 0 125,4-1 0-125,3 0 0 47,1 0 0-47,-4 1 0 62,10 2 0-62,-7 0 1 0,11 1 1 235,4-1 0-220,14-2 1-15,-1 2 1 141,8 0 1-141,10-2 0 0,-10 2 1 16,0 0 1 77,-4 4-2-46,-7 3 1-47,-7 6-4 0,-7 9 1 0,-28 7-9 47,-4 9 1-47,-7 9-11 31,-21 4 0-31</inkml:trace>
  <inkml:trace contextRef="#ctx0" brushRef="#br2" timeOffset="123329.96">512 13139 59 0,'0'18'29'0,"21"-8"-23"0,-14-10 30 16,3 3-35-16,1-3 1 15,10 0 2-15,-3-3 0 16,3-7-5-16,7 1 0 16,-7 0 1-16,-3-7 1 0,-4 7-1 15,-3-4 0-15,-1 7-3 16,-10 6 1-16,0 3-2 15,-3 3 1-15,-4 4 0 16,3 5 0-16,-6 4 0 16,2 3 0-16,5 3 1 15,-4 0 1-15,-4-3 1 16,11 0 0-16,-7 0 1 16,7 0 0-16,0-3 0 15,7 0 0-15,4-4 0 16,-1-2 1-16,8-4-2 15,10-6 1-15,-7-6-1 16,1-6 0-16,-1-1-5 16,0 1 1-16,-3-7-11 15,-11 1 0-15</inkml:trace>
  <inkml:trace contextRef="#ctx0" brushRef="#br2" timeOffset="123947.11">988 12834 29 0,'21'-28'14'0,"-10"-3"-1"0,-11 21 11 0,0-2-20 16,-4 3 0-16,-3-4 4 15,-11 4 1-15,-3-1-11 16,0 10 1-16,-11 0 6 16,-17 10 1-16,-1-1-3 15,-6 10 1-15,-7 6-3 16,-5 6 1-16,9 1-1 16,9 5 0-16,1 4-1 15,17-10 0-15,-7 16-2 16,11 10 0-16,14 6-2 0,3 2 1 15,4 8 0-15,7-5 1 16,7 1 0-16,7 4 1 16,25-8 2-16,4-2 0 15,13-3 2-15,11-13 1 16,-4-13-1-16,5-15 0 16,2-22-1-16,11-16 0 15,-3-15-1-15,-15-7 1 16,4-25-2-16,-17-12 1 0,-1-13-4 15,-17-10 0-15,-4 10-6 16,-24 7 0-16,-18 2-7 16,-22 20 0-16</inkml:trace>
  <inkml:trace contextRef="#ctx0" brushRef="#br2" timeOffset="127202.7">23848 4365 30 0,'21'-7'15'0,"42"1"-9"15,-41 3 15-15,9-3-20 16,26-1 0-16,10-2 2 16,10 3 0-16,-2-4-4 15,-12 1 0-15,-3-4 2 16,-11 7 0-16,-6 0-3 15,-15 0 1-15,-10 2-5 16,-11 8 1-16,-7-1-4 16,-11 0 0-16,-7 3-1 0,-13 4 1 15</inkml:trace>
  <inkml:trace contextRef="#ctx0" brushRef="#br2" timeOffset="127892.11">23689 4437 18 0,'-32'19'9'0,"18"6"-6"0,14-22 17 16,4 3-15-16,3 0 0 15,3 1 4-15,12-4 1 0,13 0-11 16,14-6 1-16,4-4 7 16,21 1 1-16,14-3-2 15,11-4 0-15,-4-2-3 16,-13 5 0-16,-15 4-2 15,-11 3 0-15,-10 3-4 16,-7-7 0-16,-15 7-1 16,-10 0 0-16,-10 0-1 15,-15 7 1-15,-17-1-3 16,-25 7 0-16,-10 5 0 31,-11-2 1-15,7 3-2-16,-4 0 1 15,-3-4 1-15,0 1 0 0,3-10 3 0,15-3 0 0,10 4 2 16,11 2 1-16,10-6 2 16,15 7 1-16,13-10 2 15,18 0 1-15,18 0 1 16,7-10 0-16,24 7 0 0,8 0 1 16,3-3-2-16,0-1 1 15,-10 1-4-15,-8 0 1 16,-10 3-3-16,-14-7 1 15,-7 4-2-15,-4 3 0 16,-7 3-1-16,-10 0 0 16,-11 9 0-16,-14 4 0 15,-22-4 0-15,-9 4 0 16,-19 6 0-16,-6-10 1 0,3 4-1 16,-4 2 1-16,0-5-1 15,4-4 1-15,7 3 0 16,18 1 1-16,14-1 0 15,10 4 0-15,18-7 2 16,21-3 1-16,15 0 0 16,31-6 0-16,17-9 0 15,22-7 1-15,-11 3-1 16,4-3 0-16,-14 1-3 16,-15-1 0-16,-17 3-7 15,-17 3 0-15,-22-2-10 16,-11 5 1-16</inkml:trace>
  <inkml:trace contextRef="#ctx0" brushRef="#br2" timeOffset="130414.62">7803 13019 20 0,'-10'-3'10'0,"-1"0"-5"15,11 0 10-15,-3-3-13 16,-1-4 1-16,-3 4 3 16,0-6 0-16,0-1-6 15,4-3 0-15,-8 4 6 16,11 2 0-16,-7 4 1 15,7 3 0-15,0 9 0 16,0 1 0-16,0 2-1 16,0 10 1-16,0 9-1 15,-4 6 1-15,1 17-3 16,-1 8 0-16,1 23-2 16,3 12 0-16,0 31-1 15,0 19 0-15,7 16-2 16,-4 16 1-16,8 9-1 0,-11 3 1 15,0 10 0-15,0-1 1 16,0 7-1-16,0 9 0 16,0 1 0-16,-7 11 0 15,7-2 0-15,0 12 0 16,7-6 0-16,-4-9 0 16,5-20 0-16,-5-15 0 15,4-25-3-15,0-25 1 16,0-19-5-16,-3-12 1 15,-1-23-12-15,-3-18 0 0</inkml:trace>
  <inkml:trace contextRef="#ctx0" brushRef="#br2" timeOffset="131871.94">2561 16409 27 0,'11'3'13'0,"-11"13"2"15,3-10 5-15,4-3-17 0,-3 4 0 16,10-1 1-16,0-3 0 16,14 0-6-16,1-3 1 15,13-3 3-15,7 0 1 16,11 3-2-16,0 3 0 16,18 0-1-16,3 7 1 15,0-1 1-15,7 4 0 31,0-4-1-31,-6-6 1 0,16-3-1 0,5 0 1 16,13-6-1-16,-7-3 1 0,15-1-2 16,10 1 1-16,0-1-1 15,-3 1 0-15,13 3 0 16,1-1 1-16,3 1 0 16,7 0 0-16,15 0 0 15,-1-4 0-15,14 4 0 16,4-7 0-16,0-2-1 15,14-1 1-15,11 3-1 16,3 4 0-16,4 3-1 16,-18-1 1-16,14 4 1 15,0 3 0-15,-6-6-1 16,-5 0 1-16,8-4-1 16,-11-5 1-16,-3-1 0 15,-1-3 1-15,1-3-1 16,-1 0 0-16,-13 0-1 0,-1 0 1 15,-3 10 0 1,-7-1 0-16,-21-6-1 16,-4 1 0-16,-14-4 0 0,-14 6 0 15,-11 0-1-15,-14 1 0 16,-14-1-4-16,-17-3 0 16,-15 4-11-16,-10-7 1 15</inkml:trace>
  <inkml:trace contextRef="#ctx0" brushRef="#br2" timeOffset="132462.31">10298 15647 37 0,'0'22'18'0,"14"3"-9"15,-7-18 20-15,7-1-26 16,7 3 1-16,4 7 2 0,10-4 0 16,7 1-7-16,4 3 0 15,0 3 5-15,-4-4 1 16,-6-2-2-16,-8-4 0 16,-7 4-2-16,-3 2 0 15,-4 4-1-15,-4 6 0 16,-6 0-1-16,-1-6 0 15,-10 13-1-15,-7-4 1 16,-3 3 0-16,-5 0 1 16,1 4-1-16,0-7 1 15,0-3-1-15,7-6 1 0,3-3-1 16,4-4 1 0,4-21-1-1,-1-7 1-15,1 1-1 16,-8-11 1-16,0-8-1 15,-3-10 1-15,-3-3-1 16,3-6 1-16,7 3-3 16,3-4 1-16,11-2-12 15,7-1 0-15</inkml:trace>
  <inkml:trace contextRef="#ctx0" brushRef="#br2" timeOffset="132881.57">11141 16328 34 0,'14'-10'17'0,"3"1"-8"0,-17 9 18 0,0 0-23 16,0 0 0-1,-3-3 2-15,-4 6 1 0,-7 0-9 16,-11 3 1-16,-7 13 5 16,-10 6 0-16,0 10-3 15,-4 5 0-15,7 4-5 16,0 3 0-16,7-3-6 16,8-9 1-16,6-16-6 15,4-13 1-15</inkml:trace>
  <inkml:trace contextRef="#ctx0" brushRef="#br2" timeOffset="133085.94">10837 16140 36 0,'18'0'18'0,"21"43"-15"16,-25-24 30-16,4 6-29 0,-1 13 0 15,1 9 0-15,-1 3 0 16,-2 0-9-16,-1-12 1 15,3-10-7-15,1-21 0 16</inkml:trace>
  <inkml:trace contextRef="#ctx0" brushRef="#br2" timeOffset="134049.46">7489 12891 27 0,'-17'22'13'0,"17"-22"-2"0,0 0 9 0,0 0-16 16,0 0 1-16,7-3 4 15,-7 3 1-15,10-3-11 0,1-1 1 16,10-5 8 0,0-4 0-16,11-5-3 0,0-7 0 15,3 9-2-15,-7-9 0 16,1 0-2-16,-1 3 0 15,-3 3-2-15,-8-3 0 16,4 6 0-16,-10 1 1 16,-4 2-2-16,4 7 0 15,-4 3-1-15,-4 3 0 16,1 6-1-16,-4 16 0 16,0-10 0-16,3 7 0 15,-3 3 1-15,4 3 0 0,6 0 2 16,1 4 0-16,-1-4 2 15,12-3 0-15,6-7 1 16,-10-2 0-16,3-4 1 16,-11-2 0-16,1-1-2 15,-4-3 1-15,-7 0 0 16,-7 3 0-16,-11 1-2 16,-10-1 1-16,-14-6-2 15,-11 3 1-15,-7-3-3 16,-4 0 1-16,1 3-8 15,-1 0 1-15,1-9-5 16,17-6 0-16</inkml:trace>
  <inkml:trace contextRef="#ctx0" brushRef="#br2" timeOffset="134470.7">8008 11931 27 0,'4'-50'13'0,"3"19"0"0,-7 31 16 0,0 0-24 16,0 6 1-16,0 10 4 15,-14 9 0-15,-4 9-13 16,-7 7 1-16,-3 0 8 15,-11 12 0-15,4 13-4 16,3-3 0-16,4 9-5 16,7-9 0-16,3-16-7 15,0-13 0-15,15-18-6 16,3-22 0-16</inkml:trace>
  <inkml:trace contextRef="#ctx0" brushRef="#br2" timeOffset="134626.54">7535 11850 31 0,'7'-3'15'0,"15"9"-5"0,-12 10 21 0,11 9-31 0,15 12 1 0,-8 7-2 0,4 3 0 16,-4-12-10-16,-7-7 1 0</inkml:trace>
  <inkml:trace contextRef="#ctx0" brushRef="#br2" timeOffset="136420.37">5514 16309 25 0,'-4'6'12'0,"-3"0"2"16,4-9 12-16,3 3-23 16,-7-6 0-16,3 6 4 15,-3-3 0-15,4 6-9 16,-4-3 1-16,0 0 5 0,-1 0 1 15,1-3-3-15,-3 3 1 16,-8 0-1-16,1 6 0 16,-8-3-1-16,4 4 1 15,3 5-1-15,0-2 0 16,4-1 0-16,-7 7 1 16,7 2-2-16,3-2 1 15,8 3-1-15,-4-7 0 16,3 4 0-16,8 0 0 0,3-4-1 15,-4-5 1-15,15-4 0 16,0 0 1-16,13-6 0 16,-9-3 1-1,6-7-1-15,4-3 0 0,-11-3 0 16,-4-6 1-16,-2 3-1 16,-1 0 1-16,-4 4-2 15,-10-4 1-15,0 0-1 16,-10 3 1-16,-12 0-2 15,-2 7 1-15,-1 2-2 16,-3 10 1-16,3 3-1 16,11 0 1-16,-14 7-1 15,3-1 1-15,0 7 0 16,4 0 0-16,4 2 1 16,6 4 0-16,0-3 0 15,8-3 1-15,3 3 0 0,11-7 0 16,-1 1 0-1,1-7 1-15,10-6-1 0,0-3 0 16,4-3 0-16,-4-4 0 16,0-5 1-16,-10-1 0 15,-1 0 0-15,-3 1 0 16,4-1 0-16,-11 0 0 16,0 1 0-16,0 2 0 15,0 0-3-15,-11 4 0 16,1 3-1-16,-4 6 0 15,-1 3-1-15,8 3 1 0,-3 0-1 16,6 1 1-16,-6-1 0 16,3 0 1-1,0 4 1-15,3-1 0 0,4 7 0 16,0-1 1-16,0 1 0 16,11-7 0-16,6 1 2 15,4-1 1-15,-3-9 0 16,3-6 0-16,-7 0-1 15,4-4 1-15,-7 4-2 16,-4-6 1-16,-4 2-2 16,-3 4 0-16,-3-4-1 15,-4-2 0-15,-4-1-1 16,-10 1 1-16,3 2-2 16,1 7 1-16,2 10-3 15,5-1 0-15,-11 10-1 16,3 2 0-16,8 7-5 0,-1-6 0 15,0-6-9 1,1-1 1-16</inkml:trace>
  <inkml:trace contextRef="#ctx0" brushRef="#br2" timeOffset="137141.96">4604 16898 42 0,'0'-3'21'0,"3"13"-13"0,-3-10 28 0,0 3-32 16,0-3 0-16,-3 6 5 15,-4 0 1-15,-4 7-12 16,-3 3 1-16,0-1 6 15,0 10 1-15,-7 10-3 16,3 3 1-16,-3 9-3 16,3 6 0-16,8 0-1 15,-1-9 1-15,4 6-1 16,3-9 0-16,4-7-4 16,11-8 1-16,-7-11-8 15,10-8 1-15,-4-11-9 16,4-8 0-16</inkml:trace>
  <inkml:trace contextRef="#ctx0" brushRef="#br2" timeOffset="138238.7">4632 17231 49 0,'4'9'24'0,"3"-12"-22"15,-7 3 37-15,3-3-38 16,8-3 0-16,-1-4 1 16,4 1 1-16,-3-1-4 15,0 1 1-15,3-3-3 16,0 5 1-16,7-2-13 16,-7 3 1-16</inkml:trace>
  <inkml:trace contextRef="#ctx0" brushRef="#br2" timeOffset="138916.18">4925 16848 44 0,'-4'13'22'0,"15"-7"-14"0,-8-6 28 15,8 0-30 1,0-3 1-16,3 0 3 16,7 3 1-16,-7 0-14 15,0 3 0-15,0-3 8 16,4 0 1-16,-8 6-4 15,-10 7 0-15,0 2-5 16,-7 7 1-16,4 3-1 16,-8 1 1-16,-6 5-1 31,6-3 0-15,0 4 0-16,1-4 1 62,3-3 2 1,3-3 0-63,-3-3 0 62,7-4 1-62,0 1-1 47,7-4 1-47,-3-2 0 47,3-4 0-32,3-3-2 1,8-3 1-16,3-3-6 0,0 0 0 0,-3-10-11 0,3-12 1 0</inkml:trace>
  <inkml:trace contextRef="#ctx0" brushRef="#br2" timeOffset="139107.66">5295 17080 46 0,'-7'29'23'0,"-7"36"-11"0,14-55 30 0,-3 9-39 0,-5 9 1 16,-2 6 1-16,-8 1 1 0,-3 2-8 0,7-2 0 0,-7-1 3 0,3-2 1 0,8-7-7 0,-1-9 0 0,4-7-9 0,7-9 0 0,7-16-4 0,4-6 1 0</inkml:trace>
  <inkml:trace contextRef="#ctx0" brushRef="#br2" timeOffset="139298.56">5588 16993 37 0,'0'9'18'0,"0"-12"-13"0,0 3 29 15,0 0-29-15,-7 3 0 16,-4 0 1 0,1 3 1-16,-11 4-9 0,-4 5 0 15,0 1 5-15,4 9 1 16,3 0-3-16,-3-3 1 15,0 3-3-15,7 0 0 16,10 0-2-16,-3 1 0 16,7-8 0-16,7-2 1 15,11-3 1-15,3-7 0 16,0-6 2-16,-10 0 0 0,10-16 1 16,0 1 1-16,1-11-5 46,2-5 1-46,-10-7-13 16,4-9 1-16,0-6-2 31,-8 0 0-31</inkml:trace>
  <inkml:trace contextRef="#ctx0" brushRef="#br2" timeOffset="139575.4">5680 16707 48 0,'0'38'24'0,"14"15"-19"0,-7-40 48 15,3 2-46-15,8 10 1 16,-4 7 0-16,0 5 1 16,0 4-13-16,-3 16 0 15,-11-13 6-15,-3 9 0 16,-19 3-12-16,-6-6 0 15,-14-9-11-15,-11-3 1 16</inkml:trace>
  <inkml:trace contextRef="#ctx0" brushRef="#br2" timeOffset="143679.85">2999 13164 13 0,'3'0'6'0,"-3"-7"1"16,0 7 7-16,0 0-12 15,0 0 1-15,7-3 2 16,-7 3 0-16,0 3-5 15,4 4 0-15,3-1 5 0,-4 10 1 16,4-1-2-16,-3 10 1 16,3-3-1-16,0 3 0 15,-7 1-2-15,4 2 0 16,3 3-1-16,-7 0 0 16,3 1-1-16,4-4 1 15,-7 7-1-15,0 2 1 16,4 1-1-16,6 6 0 15,8 0 0-15,3 6 1 16,7 6-1-16,4 1 0 0,3-1 0 16,1-3 0-16,2 7 0 15,8 3 0-15,-3-1 0 16,10 7 0-16,-15-3 0 16,1 6 0-16,7-6 0 15,-4-3 0-15,-3 3-1 16,11-3 1-16,-8-1 0 15,-3 1 0-15,-1 0-1 16,-6-7 1-16,7 1-1 16,-7 5 1-16,0-5-1 15,-4-7 1-15,0-3-1 16,0 0 1-16,-3-3 0 16,0 0 0-16,6-7-1 15,-2 1 1-15,-5 0 0 16,12 2 0-16,2-2 0 15,-6 3 0-15,0 6 0 16,0-3 0-16,3-3 0 16,4-4 1-16,3 4-1 15,0-3 1-15,4-1-1 0,-7 1 1 16,3 3-1-16,-3-4 1 16,11 4 1-16,-1-3 0 15,-7-4 0-15,1-3 0 16,2 1 0-16,5-1 1 15,-8 1 0-15,1-7 0 16,-5-7-2-16,1-2 1 16,-4-3 0-16,1-4 0 0,-12 0-1 15,8-2 1-15,-4-1-1 16,4-3 0-16,-4 0 0 16,8 0 0-16,-1-3-1 15,4 0 0-15,-8-6-1 16,8-3 1-16,-3-4 0 15,2-2 0-15,1 2-1 16,0 0 1-16,0-5 0 16,-11 2 0-16,-3-12 0 15,10 3 1-15,-3 0-1 16,-1-1 1-16,5 1 0 16,6-3 0-16,-3-3-1 15,0-1 1-15,-1 4-1 16,5 3 0-16,-4 3 0 0,-1-6 0 15,1 0 0 1,4-4 0-16,-12-2 0 0,8 3 0 16,0-4 0-16,0-3 0 15,3 1 0-15,0-1 0 16,4-3-1-16,-7 1 1 16,3-1 0-16,4 3 0 15,7-6 0-15,-3-9 0 16,-12-7 0-16,8 4 0 15,4-10 0-15,10-3 0 16,0-3 0-16,7 3 0 16,3-3 0-16,1-10 1 15,-11-2-2-15,0-10 1 16,0 0 0-16,14 6 0 16,-4-13-1-16,-3 1 1 15,0-7-1-15,4-9 1 16,-4 13 0-16,0-7 0 0,0-12 0 15,3 0 0-15,1-7 0 16,0-6 0-16,-1-6 0 16,-3 3 0-16,-3 3 0 15,-8 0 0-15,1-12 0 16,-5 3 0-16,1 9 0 16,0 3 0-16,-7-9 0 62,-3 0 0-46,-8 9-4-16,-7 1 0 0</inkml:trace>
  <inkml:trace contextRef="#ctx0" brushRef="#br2" timeOffset="145968.69">9052 12314 30 0,'-7'3'15'0,"-3"0"1"0,10-3 16 0,0 3-27 16,0 4 1-16,0 2 2 15,-11 4 0-15,4-1-10 16,-7 10 0-16,-4 9 6 15,-10 10 1-15,0 16-5 16,-4-1 1-16,0 7-4 16,-6 3 0-16,6-13-5 15,4-3 1-15,3 0-9 16,7-18 0-16</inkml:trace>
  <inkml:trace contextRef="#ctx0" brushRef="#br2" timeOffset="146211.07">8703 12395 41 0,'4'4'20'0,"3"5"-21"0,-4-6 31 0,4 3-30 16,-3 4 1-16,3 5 0 15,0 4 1-15,7 3-4 16,-3 6 1-16,-1 1-4 16,1 2 1-16,-1 0-7 15,8-9 0-15</inkml:trace>
  <inkml:trace contextRef="#ctx0" brushRef="#br2" timeOffset="146509.29">9052 12580 49 0,'4'7'24'0,"3"-4"-24"0,0-3 44 16,0-3-42-16,4-4 0 15,3 1 0-15,0-3 0 16,3 2-5-16,1-2 1 16,0 3-7-16,-4 3 1 15,-4-7-8-15,1 1 1 16</inkml:trace>
  <inkml:trace contextRef="#ctx0" brushRef="#br2" timeOffset="146675.63">9084 12784 41 0,'11'7'20'0,"3"-14"-19"0,-11 1 31 0,8 6-33 16,-1-6 1-16,8-7-6 15,0 4 0-15,-1-4-3 16,5-6 1-16</inkml:trace>
  <inkml:trace contextRef="#ctx0" brushRef="#br2" timeOffset="147035.53">9599 12806 42 0,'-7'32'21'0,"7"-29"-19"0,0-3 32 16,0 0-31-16,0-10 0 15,0-5 2-15,-3-7 0 16,-5-13-7-1,1-12 1-15,-3-6 4 0,-1 0 1 0,4-7-3 16,4-6 1-16,3 3-2 16,0 16 0-16,0 0-1 15,3 10 1-15,4 5 0 16,4 4 0-16,3 9 0 16,0 13 1-16,0 3-3 15,0 6 1-15,-3-3-7 16,-4 6 1-16,-7 10-9 15,-4 0 1-15</inkml:trace>
  <inkml:trace contextRef="#ctx0" brushRef="#br2" timeOffset="147215.99">9394 12590 54 0,'11'6'27'0,"31"-9"-26"0,-24 0 48 15,3-3-50-15,7-4 1 16,1 1-1-16,-8-1 1 16,0 1-6-16,-3-4 0 15,-4 4-10-15,-4-4 0 16</inkml:trace>
  <inkml:trace contextRef="#ctx0" brushRef="#br2" timeOffset="147515.21">9917 12304 47 0,'-4'10'23'0,"-10"15"-17"15,7-16 32 1,-4 1-36-16,-3 9 1 0,-3 6 1 15,-5 6 1-15,5 4-6 16,-1 12 0-16,4 0 4 16,3 3 0-16,8 3-3 15,6 0 1-15,4-2-3 16,8-14 0-16,6-5-4 16,-4-7 0-16,5-3-11 15,2-16 1-15,1-16 0 16,7-2 0-16</inkml:trace>
  <inkml:trace contextRef="#ctx0" brushRef="#br2" timeOffset="147779.03">10220 12474 45 0,'-4'16'22'0,"-10"5"-17"15,7-17 44-15,-3 5-46 0,-4 7 0 0,-4 2 2 0,-3 14 1 0,-4-1-8 0,0-3 1 0,1 4 2 16,3-1 1-16,3-3-8 16,4-6 1-16,3-6-12 15,8-10 0-15,-4-12-1 16,14-7 1-16</inkml:trace>
  <inkml:trace contextRef="#ctx0" brushRef="#br2" timeOffset="147986.4">10026 12496 30 0,'18'6'15'0,"3"25"-6"16,-14-24 26-16,0 2-30 15,-4 0 0-15,4 4 1 16,1 3 1-16,-1 3-9 0,0-4 1 15,0 13 5 1,3-6 0-16,-3 3-3 0,0 4 1 16,0-4-4-16,4-6 1 15,-4-4-8-15,4-5 0 16,-1-13-6-16,-3-1 0 16</inkml:trace>
  <inkml:trace contextRef="#ctx0" brushRef="#br2" timeOffset="148211.29">10312 12634 45 0,'-11'22'22'0,"4"-7"-14"15,7-11 37-15,0-4-41 16,0 0 0-16,7-4 1 15,7 4 0-15,4-3-8 16,7-3 1-16,-1-3 0 16,1-4 0-16,0-3-15 15,-8-2 0-15</inkml:trace>
  <inkml:trace contextRef="#ctx0" brushRef="#br2" timeOffset="148795.51">10626 12405 54 0,'3'6'27'0,"4"0"-21"0,-3-2 38 0,3-1-40 15,3-3 0-15,5 3 3 16,2 0 1-16,1 0-10 16,-4-3 1-16,0 9 5 15,-3-2 0-15,-4 2-3 16,0-3 1-16,-7 7-4 15,-4 0 0-15,-3-1-2 16,-3 7 1-16,-5 3-2 16,1 3 1-16,0 0-1 15,0 0 1-15,4 0 0 16,-1-3 1-16,4-6 1 16,3-1 1-16,4 1 0 15,7-3 0-15,4-4 0 16,3-3 1-16,0-2-1 15,4 2 1-15,-4-6-4 16,0 0 0-16,4-10-11 31,3-12 0 32</inkml:trace>
  <inkml:trace contextRef="#ctx0" brushRef="#br2" timeOffset="149048.32">11035 12003 47 0,'0'13'23'0,"-7"15"-15"0,3-22 34 15,4 7-39-15,-3 6 0 0,3-3 5 0,3 5 1 0,4 8-9 16,4 8 0-16,3 10 6 16,0-6 0-16,-3 12-2 15,-4 4 0-15,-7 2-4 16,-7 4 0-16,-7 9-7 15,-4 4 0-15,-10-11-14 0,-11-2 1 16</inkml:trace>
  <inkml:trace contextRef="#ctx0" brushRef="#br2" timeOffset="150196.35">10294 12464 23 0,'4'10'11'0,"-4"12"-5"15,0-19 12-15,0-3-14 16,0 0 0-16,0 0 3 16,3 3 0-16,-3 0-9 15,0 10 1-15,-3 6 5 16,3 6 1-16,0 9-2 15,0-6 0-15,0 7-3 16,0 6 0-16,0-1-12 16,-4-2 1-16</inkml:trace>
  <inkml:trace contextRef="#ctx0" brushRef="#br2" timeOffset="154406.77">6583 15305 13 0,'0'-9'6'0,"-4"9"3"0,4 0 7 16,0 3-13-16,0-3 0 0,0 3 4 15,0-3 0-15,0 0-7 16,0 0 0-16,0 0 6 16,0-6 1-16,-3 6-2 15,3 0 0-15,0 0-1 16,0 0 1-16,0 0-3 16,0 0 1-16,0-3-1 15,0 3 0-15,-11 0-1 16,4-3 1-16,4 0-1 15,3 0 1-15,-7 3-1 16,3 0 0-16,1 0 1 16,3 0 0-16,-4-4-1 15,4 4 0-15,0 0 0 16,0 0 0-16,0 0-1 16,-4-3 1-16,4 6-1 15,0-3 1-15,0 0-1 16,0 0 1-16,0-3 0 0,0 0 0 15,0 3 0-15,0 0 0 16,-3 0-1-16,3 0 1 16,0 6-1-16,0-6 0 15,0 7 0-15,-4-4 0 16,1-3-1-16,-1 0 1 16,4 0 0-16,-3 3 0 15,3 0 0-15,-7 0 0 16,3 3 0-16,-3 1 0 0,4 2-1 15,-4 1 1 1,0-1-1-16,-1 0 1 0,1 1-1 16,0 2 0-16,4 4 0 15,3 0 0-15,-7-1 0 16,7 4 1-16,7-3 0 16,-7 3 1-16,7-13-1 15,7 3 1-15,4-9 0 16,-4-3 1-16,3-3-1 15,1-3 1-15,3-4-1 16,-10 0 1-16,-1-2-1 16,-3-4 1-16,4-3-2 15,-11 0 1-15,4 0-1 16,-8 0 1-16,4 3-2 16,-11 4 1-16,-3 2-2 15,0 7 1-15,-7 6-1 16,3 6 1-16,1 0-1 15,3 1 0-15,-4 5 0 0,7 1 1 16,1-1-1 0,-1 4 1-16,4 0 0 0,4-1 1 15,3 1-1-15,10 0 1 16,-10 2 0-16,11-2 1 16,-1-6-1-16,1-4 1 15,7-3 0-15,-8-6 0 16,1 0 0-16,-1-7 1 15,-3 1-1-15,1-7 1 16,-1 1-1-16,0-4 0 16,-7-3-1-16,0 0 1 0,0 3-2 15,0 0 1 1,-7 7-2-16,0 2 1 0,-1 10-1 16,-2 3 0-16,3 1 0 15,-4 2 0-15,1 3 1 16,3-3 0-16,0 7 0 15,-1-4 1-15,5 4 0 16,-1 3 1-16,4 2-1 16,7 8 1-16,1-5 0 15,6 1 0-15,-4-6 1 16,4-3 0-16,0-7-1 16,1-6 1-16,-5-13-2 15,1 1 0-15,-1-4-15 16,1-9 0-16,-4 3-1 15,-11 0 0-15</inkml:trace>
  <inkml:trace contextRef="#ctx0" brushRef="#br2" timeOffset="156645.61">7574 9269 34 0,'14'16'17'0,"-3"-13"-9"16,-1-3 17-16,1-3-23 15,10-4 1-15,7 7 3 16,8-3 0-16,2 0-7 16,8 0 1-16,-7 0 3 15,0-3 1-15,-7-1-3 16,3 1 1-16,-7-3-6 16,-3-4 0-16,-4 1-6 15,-7 5 0-15,-7 4-4 16,-7 6 1-16</inkml:trace>
  <inkml:trace contextRef="#ctx0" brushRef="#br2" timeOffset="156867.87">7645 9448 27 0,'-25'9'13'0,"18"-9"1"0,7 0 20 16,0 0-27-16,11 0 0 15,6 0 3-15,-3-3 0 16,15-3-11-16,13 3 0 16,11-4 8-16,-4 1 1 15,1-6-6-15,2-4 1 16,-6 3-8-16,-10 4 0 16,-8-4-13-16,-11-2 0 0</inkml:trace>
  <inkml:trace contextRef="#ctx0" brushRef="#br2" timeOffset="158698.61">6854 15340 37 0,'-7'9'18'0,"4"-2"-8"15,3-4 19-15,-7 3-26 16,3 0 0-16,4 4 2 16,-10 2 0-16,3 4-7 15,-4 6 1-15,1 0 3 16,-8 0 1-16,0 6-2 16,4 3 0-16,-7 4-1 0,3-1 0 15,4-2 0-15,7-7 1 16,-3-3-2-16,10-3 0 15,0-4-2-15,3-5 0 16,8-7-4 0,3 3 0-16,7-6-8 0,-7-12 1 15</inkml:trace>
  <inkml:trace contextRef="#ctx0" brushRef="#br2" timeOffset="158966.32">6844 15597 26 0,'-7'13'13'0,"14"5"1"15,-7-14 15-15,3 2-26 16,4-3 1-16,1 0 1 15,2-3 1-15,1 0-9 16,-1-3 1-16,-6-3-1 16,10-1 1-16,0 1-10 15,4-6 0-15</inkml:trace>
  <inkml:trace contextRef="#ctx0" brushRef="#br2" timeOffset="159270.79">7112 15340 44 0,'-14'16'22'0,"10"18"-16"0,1-24 35 16,-1 5-39-16,1 7 0 16,-4 0 1-16,3 3 0 0,4 10-4 15,-10-1 0-15,3 1 2 16,-4-4 0-16,4-3-5 16,3-6 1-16,4-6-7 15,7-7 1 16,1 1-7-31,6-10 1 0</inkml:trace>
  <inkml:trace contextRef="#ctx0" brushRef="#br2" timeOffset="159496.28">7232 15566 41 0,'0'25'20'0,"-11"6"-19"15,8-18 34-15,-1 6-32 0,-3-1 0 16,0 4 0-16,0 3 1 16,-3 0-6-16,-1 4 1 15,0 2 0-15,1-9 1 16,3-6-8-16,0-1 1 16,7-8-7-16,3-14 1 15</inkml:trace>
  <inkml:trace contextRef="#ctx0" brushRef="#br2" timeOffset="159870.49">7465 15352 31 0,'0'19'15'0,"7"-3"-8"15,-7-7 22-15,-7 7-23 16,3 3 1-16,4 0 3 16,-7 0 0-16,4 6-13 15,-8 0 0-15,4 3 8 16,0 0 1-16,0 0-6 15,3-3 0-15,4-6-6 16,0-3 1-16,7-10-10 0,1-6 1 16,-1-15-2-16,0-4 1 15</inkml:trace>
  <inkml:trace contextRef="#ctx0" brushRef="#br2" timeOffset="160125.2">7482 15055 26 0,'0'18'13'0,"0"14"-7"15,0-23 22-15,4 4-24 16,-4-1 0-16,3 7 4 15,5 3 0-15,6 6-9 16,3 0 0-16,1 4 6 16,-4 9 1-16,-3 6-3 15,-8 0 1-15,-6 6-4 16,-15 7 1-16,0-4-10 16,-6-3 0-16,-12-9-6 15,5-6 1-15</inkml:trace>
  <inkml:trace contextRef="#ctx0" brushRef="#br2" timeOffset="163143.77">3189 13600 23 0,'0'6'11'0,"11"-12"1"15,-11 2 11-15,3 1-20 16,4-3 0-16,-7 6 2 16,0-9 0-16,0 2-6 15,0 7 1-15,0 0 5 16,0 0 0-16,0-3-2 16,0 0 0-16,-10 3-1 0,-1 0 0 15,1-3-1-15,-1 3 0 16,-3 3-1-16,0 0 0 15,3 3 0-15,1 1 0 16,3 2 0-16,3 7 0 16,-3-4 0-16,7 1 0 62,7-1-1-62,-7 1 1 0,11-4 0 0,-8 1 1 0,8 2-1 0,-4-2 1 0,3-7 0 0,1 3 0 0,-1-3 0 16,-2-6 0-16,2-6 0 15,-6 6 0-15,-4-4 0 16,0-2 0-16,0 0 0 16,-4-7 1-16,-3 3-2 15,-4 4 1-15,8 3-1 16,-15-1 1-16,8 4-2 16,-8 3 1-16,8 3-1 15,-1 4 1-15,0-1-2 16,1 0 1-16,3 0-1 15,3 4 1-15,-3-1-1 16,4 1 0-16,3 2 1 16,0-5 0-16,3-1 1 15,4-3 0-15,4 3 1 16,-1-6 1-16,1-6 0 0,7 3 1 16,-4-7-1 30,3 1 1-30,1-4-1-16,-7 1 0 0,-1-1-1 0,-6-2 0 0,3-1-1 0,-7 0 0 0,-7 1-1 0,3 5 1 16,-6 1-1-16,2-4 1 15,5 4-1-15,-4 6 1 16,-4 6-1-16,1 0 1 16,-1-3-1-16,4 6 0 15,4 1 0-15,-4 2 1 0,3 3-1 16,-3 1 1-16,7-4-1 15,0-2 1-15,0-1 0 16,0 0 0-16,0 1 0 16,7-4 1-16,4-3 0 15,-1 3 1-15,1-3-1 16,-1-3 1-16,1 0-2 16,-4-1 1-16,4 1-4 15,-11-3 0-15,0 6-13 16,0-16 1-16</inkml:trace>
  <inkml:trace contextRef="#ctx0" brushRef="#br2" timeOffset="165234.99">3877 7654 36 0,'0'-6'18'0,"21"-13"-10"15,-14 13 18-15,4-1-25 16,3-2 1-16,4 3 2 0,3-4 0 15,7 1-5 1,0-4 0-16,-3 1 3 0,10-1 0 31,15-5-9-31,-15 2 0 16,-7 3-6-16,-10 10 1 16</inkml:trace>
  <inkml:trace contextRef="#ctx0" brushRef="#br2" timeOffset="165441.51">3866 7949 46 0,'0'3'23'0,"39"-28"-23"15,-18 12 41-15,11-5-40 16,11-11 0-16,2 7 0 15,5-12 0-15,-8 3-12 16,-3-1 0-16,-11 4-2 16,-7 6 0-16</inkml:trace>
  <inkml:trace contextRef="#ctx0" brushRef="#br2" timeOffset="166974.4">3616 12950 25 0,'0'7'12'0,"0"5"1"0,0-5 12 16,0 2-20-16,0 0 1 0,0 4 4 15,-7-1 0-15,-4 7-13 16,4 3 1-16,4 0 8 16,-8 6 0-16,4 7-3 15,4 6 0-15,3 9-2 16,0 9 0-16,0-5-1 15,0-4 0-15,0 0-2 16,0-9 1-16,3-13-4 16,4-6 0-16,-3-9-6 15,3-7 1-15,3-16-5 16,-6-2 0-16</inkml:trace>
  <inkml:trace contextRef="#ctx0" brushRef="#br2" timeOffset="167232.84">3669 13371 39 0,'0'12'19'0,"-7"-9"-17"0,10-3 34 16,1 0-32-16,6 3 1 15,1 1 1-15,7-1 1 16,-1-3-10-16,5-3 1 16,2-4 3-16,1-2 1 15,-11 0-12-15,4-1 1 16,-1-6-6-16,4-6 0 0</inkml:trace>
  <inkml:trace contextRef="#ctx0" brushRef="#br2" timeOffset="167814.02">4124 12910 44 0,'0'19'22'16,"0"6"-22"-16,0-25 37 0,-11 9-34 0,4 4 0 0,-3 5 1 0,-8 4 0 0,4 3-6 0,7 0 1 0,-4 1 3 0,4 2 1 0,7-6-3 0,7-3 1 0,-3-4-3 0,10-5 1 0,7-10-7 0,-7-3 1 0,11-13-8 0,-4-9 0 0</inkml:trace>
  <inkml:trace contextRef="#ctx0" brushRef="#br2" timeOffset="167989.33">4226 12954 45 0,'-17'22'22'0,"3"31"-20"0,14-41 36 0,-8 13-35 0,5 1 0 0,-4 11 0 0,0 1 0 0,3 9-5 16,-6 9 1-16,3 1-1 0,3 2 0 0,4 1-5 0,11-10 0 0,-1-9-8 0,8-19 0 0</inkml:trace>
  <inkml:trace contextRef="#ctx0" brushRef="#br2" timeOffset="168232.19">4413 13383 41 0,'-7'50'20'0,"-10"-6"-17"0,13-37 32 16,-3-1-33-16,-4 6 1 15,1 13 0-15,-1-6 1 16,1 6-6-16,3-3 1 0,3 0 1 16,-3-6 0-16,7-4-7 15,7-8 1-15,4-4-8 16,6-16 0-16</inkml:trace>
  <inkml:trace contextRef="#ctx0" brushRef="#br2" timeOffset="168692.15">5013 12772 45 0,'-7'12'22'15,"3"26"-23"-15,4-29 42 0,0 4-41 16,-7 6 1-16,4-1-1 16,-4-2 1-16,3 3-1 0,4 0 0 15,-10 9 0-15,3 0 1 16,0 0-1-16,7-2 1 16,0-5-1-16,0-2 1 15,3 0-1 1,8-3 0-16,-8-7-1 0,8-6 1 15,6-9-5-15,-2-3 0 16,2-16-9-16,11-4 0 16</inkml:trace>
  <inkml:trace contextRef="#ctx0" brushRef="#br2" timeOffset="168965.42">5189 12844 43 0,'-14'28'21'0,"-21"25"-15"0,28-46 32 0,-4 11-36 16,1 8 0-16,-8 8 0 16,8 4 0-16,-1 9-3 15,0 0 0-15,4-16 2 16,4 4 0-16,3-4-6 15,0-6 1-15,3-3-11 16,8-13 1-16</inkml:trace>
  <inkml:trace contextRef="#ctx0" brushRef="#br2" timeOffset="169586.08">5302 12490 52 0,'18'37'26'0,"3"-9"-25"0,-10-21 42 0,-1 8-40 0,8 10 1 0,7-3 2 0,-1 13 0 16,-3 12-8-16,-3 6 1 16,-4 22 4-16,-7 10 0 15,-3 0-6-15,-8 25 1 16,-13-10-9 125,-5 3 1-141,-9-5-9 0,-8-17 1 0</inkml:trace>
  <inkml:trace contextRef="#ctx0" brushRef="#br2" timeOffset="171749.08">452 14515 46 0,'10'16'23'0,"-10"0"-14"15,7-10 23-15,-3 3-29 16,3 7 1-16,-7-4 0 15,3 10 1-15,-3 4-7 16,7 5 0-16,-7 7 4 16,11 12 0-16,0 0-4 0,-1 3 1 15,-3 4-5-15,4-10 1 16,-8-10-8-16,4-12 0 16,4-18-3-16,7-17 0 15</inkml:trace>
  <inkml:trace contextRef="#ctx0" brushRef="#br2" timeOffset="172033.95">769 14170 42 0,'4'16'21'0,"-8"12"-17"0,4-18 40 0,-7 8-42 15,3 11 0-15,-3 5 0 16,7 10 0-16,-3 12-3 16,3 4 0-16,0 3 2 15,3 3 0-15,4-1-2 16,4-8 0-16,0-7-3 16,-1-6 0-16,1-13-4 15,-1-15 0-15,-3-10-7 16,-3-12 1-16,-4-10 0 15,-4-6 1-15</inkml:trace>
  <inkml:trace contextRef="#ctx0" brushRef="#br2" timeOffset="172230.52">593 14810 49 0,'7'16'24'0,"-4"-16"-30"0,4-7 53 16,4 1-46-16,-1-3 0 16,8-7-2-16,10-6 1 0,-3-3-9 15,3 3 1-15,-7-3-6 16,-3 0 0-16</inkml:trace>
  <inkml:trace contextRef="#ctx0" brushRef="#br2" timeOffset="172422.27">949 14763 49 0,'-7'25'24'0,"3"0"-23"15,8-19 41-15,3-2-42 16,-7 2 0-16,4 0-6 15,-4-6 0-15,7-6-6 16,3-13 1-16</inkml:trace>
  <inkml:trace contextRef="#ctx0" brushRef="#br2" timeOffset="172800.13">1298 14158 54 0,'-10'9'27'0,"-19"7"-26"0,19-7 42 16,-1 4-42-16,-6 6 0 0,3 6 0 16,-4 3 0-16,0 6-3 15,4-9 1-15,4 4-1 16,2-4 0-16,-2-3-1 15,3-3 1 1,21 3 1 0,0-4 1-16,7-2 2 15,15-3 0-15,-5-1 1 16,-3 1 1-16,4 2-2 16,-14 4 1-16,-4 3-4 15,-7 3 1-15,-7 3-7 16,-7 7 1-16,3-4-11 15,-6-3 0-15</inkml:trace>
  <inkml:trace contextRef="#ctx0" brushRef="#br2" timeOffset="173191.75">1429 14242 48 0,'10'47'24'0,"-13"22"-21"0,3-53 36 0,3 12-38 0,-3 4 1 16,0 2 1-16,-3 1 1 0,3-7-5 15,0-6 0-15,0-3 2 16,0-7 0-16,0-2-2 15,10-1 0-15,-6-12-1 16,7-13 0-16,3-3 0 16,-4-6 1-16,11 3 0 15,-10-3 1-15,7 6 2 16,3 1 0-16,0 5 1 16,-3 4 0-16,6 6-1 15,4 3 1-15,1 6-1 16,2 6 0-16,8 7-2 15,-7 3 0-15,-4-3-7 16,-7-3 0-16,-3-7-10 16,-7-9 1-16</inkml:trace>
  <inkml:trace contextRef="#ctx0" brushRef="#br0" timeOffset="179124.75">12379 6942 31 0,'0'16'15'0,"11"-32"-2"0,-8 13 16 16,4 0-24-16,4-3 0 15,6 3 3-15,5-1 1 16,-1-2-11-16,0 6 1 16,-3 3 6-16,-1 0 1 15,1 7-3-15,-1-1 0 16,1 1-2-16,-4-1 0 15,-7 4-2-15,0-1 1 16,-10 4-1-16,-4 6 0 16,0 0-1-16,-4 3 1 15,4 3-1 1,-4-6 1-16,1-6 0 62,3-1 0-30,3-5 1-1,4-4 0 0,4 0 0-31,3-3 0 31,7 1 0-15,4 2 1 0,3-3 0-16,-4-3 0 0,1 3 0 0,-4-3 0 47,-3 6-2-47,-11 4 1 31,-7 9-5 31,-14 3 0-30,-8 0-4-32,-6-1 1 15,-4-2-8-15,4-6 1 16</inkml:trace>
  <inkml:trace contextRef="#ctx0" brushRef="#br0" timeOffset="179369.59">12979 6967 48 0,'3'-40'24'0,"1"-26"-19"0,-4 47 43 0,0 0-46 0,-7-3 1 0,-11 0 2 0,-14 0 1 0,-14 0-7 0,-3 0 0 0,-4 7 3 15,-7 5 1-15,-3 7-3 0,6 9 0 0,-6 10-2 0,-1 9 0 0,-3-3-1 0,7 13 0 0,-3 9-1 0,10 9 1 0,7 6 0 0,11 4 0 0,6 6-1 16,15 6 1-16,11 4-1 16,13-7 0-16,15-3 3 15,14-10 0-15,10-8 2 16,8-23 1-16,10-16 2 15,14-15 1-15,11-19 1 16,3-6 0-16,-14-22-2 16,-7 3 0-16,-7-19-5 0,-10 0 0 15,-12-9-9-15,-16-3 1 16,-22 2-9-16,-21 10 1 16</inkml:trace>
  <inkml:trace contextRef="#ctx0" brushRef="#br0" timeOffset="181905.4">21495 4327 22 0,'21'-3'11'0,"35"-10"-5"0,-38 13 12 0,10-9-14 0,4 3 0 15,0 6 3-15,7-7 1 16,3 1-10-16,7 0 0 15,-3 0 5-15,-4-1 1 32,-6 1-3-32,-8 6 0 0,-14 0-3 15,-14 0 1-15,-14 3-2 16,-14 10 0-16,0 2-2 16,-8 7 1-16,-6-6-1 15,7 0 1-15,-18-1 0 16,0 1 0-16,7-7 1 15,7-5 1 1,7-8 1-16,8 1 0 0,6-3 1 16,4-3 1-16,7-4 0 15,7 7 1-15,14 3 1 16,11 6 1-16,10 0 1 31,7-3 0-31,-3 0-1 0,0-3 1 16,0 0-1-16,-4 0 0 0,-7-1-2 15,-7 4 0-15,-7 4-2 0,-6 2 1 16,-5 6-2 0,-10-2 1 31,-4 2-2-47,1 4 1 0,-8 0-1 0,-6 2 0 15,-5 1-1-15,1 0 1 0,0-3 0 0,3-1 1 0,4 1 0 0,3-3 0 16,8-4 1-16,6 1 1 15,8-4 1-15,10-6 0 16,11 0 1-16,6 0 0 16,-2-6 2-16,9 2 1 0,12-2-1 15,-8 3 0-15,0-6-1 16,-6 2 0-16,-5 4-2 16,-9 0 0-16,-12 3-9 15,-10 0 1-15,-14 0-8 16,-7 0 0-1</inkml:trace>
  <inkml:trace contextRef="#ctx0" brushRef="#br0" timeOffset="194129.81">18323 6848 13 0,'0'-15'6'0,"4"15"12"0,-4 0 7 0,0 6-19 16,0 3 0-16,-4 1 1 16,1 5 1-16,-1 7-11 15,-3 3 1-15,0 4 6 16,4 18 0-16,-1-10-3 16,1 10 1-16,-5 19 0 15,1-3 1-15,0 12-1 16,0 7 1-16,4-1-1 15,-1 16 1-15,4 4-1 16,0 18 0-16,7 3-1 0,4 16 0 16,-1 3-1-16,1 0 0 15,3 4 1-15,0-4 1 16,-3-6-1-16,3-1 1 16,0 7-1-16,-3 1 1 15,-4 8-2-15,7 10 1 16,0 13-2-16,-3-10 1 15,6 9-1-15,-6 1 0 16,-4-17 0-16,-4-5 0 16,1-1 0-16,3-9 1 15,0-18 0-15,-3-13 0 0,3-7-3 16,3-21 0-16,4-13-12 47,0-19 1-32</inkml:trace>
  <inkml:trace contextRef="#ctx0" brushRef="#br0" timeOffset="195888.34">13529 10583 25 0,'0'9'12'0,"7"-6"-2"15,-7-3 13-15,0 0-21 16,0 0 1-16,0 0 0 16,0 0 1-16,7-3-6 15,0 0 1-15,7 3 2 16,4 0 1-16,0 0-2 15,3 0 1-15,3-3-1 16,1-3 1-16,3 0 0 16,4-1 1-16,7 1 0 0,10 0 0 15,4 6 1-15,-7 0 0 16,14 3-1-16,11 0 1 16,3 0-1-16,7 0 0 15,7 0-1-15,-7-3 1 16,14-3-1-16,1 0 0 15,10 0-1-15,3-3 1 16,0-4-1-16,8 7 1 16,6 0-1-16,8 3 1 15,-4-3-1-15,7 3 1 0,7 0-1 16,3 3 0 0,-2 0 1-16,2-3 0 0,11 0 0 15,-13 0 0-15,13 0 0 16,-4 0 1-16,1-9-1 15,-4-4 0-15,-3-2 0 16,10 2 0-16,-3-6-1 16,3 7 1-16,4-1-1 15,3 1 0-15,-7-4 0 16,1 3 0-16,-1 1 0 16,-4-1 0-16,-2 1 0 15,-5-1 0-15,4 4 0 16,-6-1 1-16,-8 1 0 15,-4 0 0-15,4-1 0 16,-7 4 0-16,-14 0-1 16,-14-1 1-16,-7 4-1 15,-15 0 0-15,-13 3-1 0,-15 0 0 16,-10-3-3 0,-11-3 0-16,-14-4-8 0,-7 1 1 15,-14-7-6-15,0-3 1 16</inkml:trace>
  <inkml:trace contextRef="#ctx0" brushRef="#br0" timeOffset="196487.61">20010 10059 37 0,'10'16'18'0,"15"0"-13"16,-15-13 28-16,1 0-29 16,3 0 1-16,0 0 1 15,7 0 0-15,4 0-8 16,3 4 0-16,1-1 5 0,-5 3 0 16,1-2-2-16,-4 2 0 15,-7-3-1-15,-3 1 0 16,-8 2-1-16,-3 4 1 15,-7 2-1-15,-7 4 0 16,0 3-1-16,-7 0 1 16,0 0-2-16,7 0 0 15,-1 0 0-15,1-3 1 16,4-4 0-16,3 1 0 16,0-7 0-16,3-9 1 0,1-9 1 15,3-4 1-15,0-9 0 16,0-6 1-16,0-3-1 15,0 3 0-15,-4-4 0 16,-3-5 1-16,0-1-2 16,-4 0 0-16,1 13-2 15,-1 3 1-15,1 4-9 16,3 2 0-16,-4 3-3 16,0 13 1-16</inkml:trace>
  <inkml:trace contextRef="#ctx0" brushRef="#br0" timeOffset="197044.45">20479 10577 19 0,'0'15'9'0,"-4"1"0"15,4-13 9-15,-3 0-14 16,-4 4 1-16,0-1 3 16,-4 3 0-16,-3 4-8 15,0 2 1-15,-4 1 7 16,-7 9 0-16,-6 10-3 0,-1-1 1 16,0 4-3-16,4 3 0 15,7-4-5 1,3-5 0-16,4-7-6 0,3-10 0 15,8-8-7-15,3-23 1 16</inkml:trace>
  <inkml:trace contextRef="#ctx0" brushRef="#br0" timeOffset="197243.17">20175 10514 41 0,'18'44'20'15,"3"34"-14"-15,-14-59 32 0,4 6-36 16,6 10 0-16,5 5 0 16,-1 1 1-16,3-3-5 15,1-1 1-15,0-5-3 16,-4-7 1-16,-3-13-11 16,-4-12 1-16</inkml:trace>
  <inkml:trace contextRef="#ctx0" brushRef="#br0" timeOffset="198321.08">18136 6930 35 0,'4'22'17'0,"-1"-19"-8"16,-6-3 18-16,6 0-27 15,-3 0 1-15,0 0 1 16,7-10 0-16,0-5-2 16,4-4 1-16,7 0 1 15,-1-3 0-15,1-6 0 16,0 0 0-16,-4-1-2 15,0 4 1-15,-4 3-2 16,-3 4 1-16,1 5-1 16,-5 4 0-16,-3 9-1 15,4 0 1-15,-1 9-2 16,1 7 1-16,-1 6-1 16,4 0 1-16,4 6 0 15,-1 0 1-15,1 7 0 16,3-1 0-16,0-3 2 15,4-2 1-15,-1-4 0 0,1-3 0 16,0-7 0-16,-4-2 0 16,0-7 0-16,-3-3 1 15,-4-6-1-15,0 0 1 16,-4-3-2-16,-6 0 1 16,3-4-1-16,-4 1 1 15,-6 2-2-15,-12 1 1 16,-20 6-2-16,-7 6 0 15,-15-2-2-15,-6-1 1 0,3 0-6 16,3-3 1-16,1-6-7 16,6-1 1-16</inkml:trace>
  <inkml:trace contextRef="#ctx0" brushRef="#br0" timeOffset="198815.12">18450 6074 42 0,'-7'12'21'0,"4"-12"-18"0,-1-9 36 15,-3 6-38-15,0 9 1 0,0 10 0 16,-4 12 1-16,-6 3-4 16,-1 10 0-16,1 3 1 15,-1 6 0-15,4-3-6 16,3-3 1-16,4-10-9 15,4-12 0-15</inkml:trace>
  <inkml:trace contextRef="#ctx0" brushRef="#br0" timeOffset="199017.16">18193 6092 53 0,'17'4'26'0,"19"40"-31"0,-26-32 44 16,4 4-40-16,0-1 1 15,1 4-14-15,-5-3 0 16,-10-10 7-16,0-9 0 16</inkml:trace>
  <inkml:trace contextRef="#ctx0" brushRef="#br0" timeOffset="201806.44">14425 6798 10 0,'7'25'5'0,"4"-25"3"0,-8 3 6 16,1 0-11-16,-1 4 0 15,1 5 3-15,-4 1 0 16,0 2-7-16,0 4 0 15,0 3 5-15,3 0 0 16,-3 3-1-16,4 0 0 16,-1 4-2-16,1 2 1 15,-1 0 0-15,1-9 1 16,0 6-1-16,-4 10 0 16,3 3-1-16,1-4 1 0,6 10-1 46,1 4 1-46,3 2-1 16,4 13 0-16,-1 0 0 0,-3-10 1 0,4 4 0 0,0-1 1 16,-1-9-1-16,1 4 1 0,-1 2-1 15,-2-2 0-15,2-4-2 16,4 3 1-16,-3 0-2 16,0-3 1-16,-1-9-1 15,-3 0 0-15,1-3 0 31,-5-1 0-31,1-2 0 16,-4 6 0 15,0-13 0 63,0 3 1-47,0-3 0 156,0 4 0-172,0-1-1 16,0 0 1-31,0-2 0-1,0-1 0-15,0 0-1 16,0 3 1-16,0 4 0 0,4-1 0 16,-4 1-1-16,7-1 1 0,-3 4 0 0,-1 0 0 0,-3 2 0 0,4-5 0 15,-1-4 0-15,1 4 0 0,-4 2 0 0,4-2 0 0,-1-1-1 16,1 4 1-16,-1 0-3 0,5 15 1 16,-1-6-1-16,-4 6 1 0,4 4-1 0,-3-7 0 0,0 3 0 0,3 4 1 15,-4-7 0-15,4-3 1 0,4 0 0 0,0 3 1 16,3 0 0-16,0-6 1 15,0-3-1-15,0 0 0 0,0-1 0 0,4 1 1 0,0-6 0 0,-4-7 0 0,4 3-1 0,-1 1 1 16,5-4-1-16,-5 0 1 0,5 3 0 0,-1-2 0 0,0-1 0 0,0 0 1 0,0 0 0 16,-3-3 0-16,-4-3-1 0,0 0 1 0,4 3-1 0,3-3 0 0,4-3-3 15,3-3 1-15,1-4-10 0,-5-2 0 0</inkml:trace>
  <inkml:trace contextRef="#ctx0" brushRef="#br0" timeOffset="203049.94">15953 10523 18 0,'7'-6'9'0,"3"6"-3"0,-6 0 3 16,3 0-8-16,0 6 1 0,0-3 0 16,0 1 0-16,0-1-3 15,0-3 1-15,4-7 2 16,3 1 0-16,3-6 0 16,5-1 1-16,2-3 0 15,1 4 0-15,0-4-1 16,-1-3 1-16,-2-6-1 15,-1 3 0-15,-4-6 0 16,8-6 0 0,0-1 0-16,3 1 1 0,0-4 0 15,4 0 0 1,0-2-1-16,3 2 0 0,-3-3-1 16,-1-3 1-16,1-3 0 0,0 0 0 15,0-3 1-15,-1-9 0 16,-2 11 0-16,-1-5 0 15,0-3 0-15,-7 12 0 16,4-22-1-16,-4-3 0 16,0 6-1-16,1-3 1 15,6 4-1-15,0-4 1 16,0 0-1-16,4 3 1 16,0-6-2-16,-1-6 1 15,-2-3 0-15,2-4 0 16,1 1-1-16,-4-7 1 0,1 6 0 15,-8-9 0-15,0-3-1 16,4 3 1-16,-1-3-1 47,1 3 1-47,-7-9-1 31,3 0 1-15,-4-70-1-16,1 13 0 0,-4-2-1 0,-3 11 1 0,-8 10-2 15,-3-9 1-15,0-4-6 0,0 16 1 0,-3 4-11 16,-8 2 1-16</inkml:trace>
  <inkml:trace contextRef="#ctx0" brushRef="#br0" timeOffset="207282.44">17893 7933 35 0,'10'10'17'0,"-6"15"-11"16,-4-16 17-16,-4 4-23 15,-6 2 1-15,-4 10-1 16,-7 10 0-16,-8 9-1 16,-2 3 1-16,-5 9-2 15,1 7 1-15,3-10-4 16,8-3 0-16,-1-15-5 15,11-10 0-15</inkml:trace>
  <inkml:trace contextRef="#ctx0" brushRef="#br0" timeOffset="207509.94">17646 8005 23 0,'11'19'11'0,"10"6"-1"0,-14-22 15 16,3 0-24-16,1 4 0 16,0-1 3-16,-4 3 0 15,0 7-5-15,0 6 1 0,-4-3 2 16,1 6 0-16,-1-6-5 16,1-7 0-16,3-5-7 15,0-14 0-15</inkml:trace>
  <inkml:trace contextRef="#ctx0" brushRef="#br0" timeOffset="207792.62">18006 8021 39 0,'0'41'19'0,"14"-35"-16"16,-7-3 33-16,0-3-34 16,4 3 0-16,-1-3 0 0,8-3 1 15,-1-3-5-15,1 0 1 16,-4-1-4-16,0 1 0 15,-3 0-8-15,-4 0 0 16</inkml:trace>
  <inkml:trace contextRef="#ctx0" brushRef="#br0" timeOffset="207947.91">17995 8278 29 0,'14'16'14'0,"7"-4"-4"0,-10-15 17 0,3 3-27 15,0-6 0-15,0-3-2 16,4-1 1-16,0-2-8 16,3-7 0-16</inkml:trace>
  <inkml:trace contextRef="#ctx0" brushRef="#br0" timeOffset="208469.25">18496 7867 42 0,'0'32'21'0,"7"-13"-16"0,-7-16 34 15,4 0-36-15,3 0 1 16,-4-3 2-16,4 3 1 16,4-3-8-16,0 3 1 15,3-3 5-15,3 3 1 16,4 0-3-16,-3 1 1 0,0-4-2 16,-8 0 0-1,1 6-2-15,-11 3 0 0,-7 7-3 16,-4-4 1-16,-10 7-1 15,3 3 0-15,-3-3-1 16,4 0 0-16,3 0 1 16,3 0 0-16,4-1 1 15,0-5 0-15,3-1 2 16,4 1 0-16,11-4 0 16,3 4 1-16,0-4 0 15,0 1 0-15,0-1-1 16,-3 7 1-16,0-1-1 15,-8-2 1-15,-3 0-2 16,-3-1 1-16,-8 7-2 16,-3 0 0-16,0 3-8 15,0-3 1-15,-4-10-7 16,-3-3 1-16</inkml:trace>
  <inkml:trace contextRef="#ctx0" brushRef="#br0" timeOffset="208979.78">18905 8291 26 0,'-7'28'13'0,"4"-31"-1"15,3 6 14-15,0 0-21 16,0 3 0-16,0 4 3 15,0-4 1-15,0-3-11 16,0 0 0-16,0-3 7 16,0 0 1-16,3-12-3 15,-3-4 1-15,0-12-3 16,0-7 1-16,0-5-1 16,4-11 1-16,-1 7-1 0,4-3 0 15,0-6-1-15,4 6 1 16,3 3-1-16,0 3 1 15,0 7-1-15,1 12 1 16,-5 0-3-16,1 6 1 16,3 10-4-16,0 9 1 15,-7 10-6 1,0 6 1-16,-7 3-7 16,0-7 0-16</inkml:trace>
  <inkml:trace contextRef="#ctx0" brushRef="#br0" timeOffset="209197.45">18810 8184 39 0,'7'-6'19'0,"60"-13"-8"0,-49 16 31 0,-1 0-42 15,5 3 1-15,-5 0-1 16,1 0 0-16,-4 0-5 15,-3-7 1-15,-1 1-10 16,4-6 1-16</inkml:trace>
  <inkml:trace contextRef="#ctx0" brushRef="#br0" timeOffset="209510.57">19456 7729 33 0,'0'25'16'0,"-7"-37"-7"0,3 12 17 15,-3 6-25-15,-7 4 1 16,0 8 1-16,-7 7 1 0,0 7-3 15,-1-7 0-15,1 9 3 16,0 13 0-16,3-3-1 16,4 0 1-16,4 10-2 15,3-7 1-15,3-10-4 16,4-5 1-16,0-7-7 16,4-7 1-16,3-5-9 15,3-13 1-15</inkml:trace>
  <inkml:trace contextRef="#ctx0" brushRef="#br0" timeOffset="209825.9">19593 7918 49 0,'0'18'24'0,"-3"-8"-21"0,3-4 40 16,0 7-43-16,-4 8 1 15,-6 1-1-15,-1 0 1 16,0 7-1-16,1-4 0 0,-1 0 0 15,4 0 0-15,0 0-5 16,4-6 1-16,-1-7-11 16,4-12 0-16</inkml:trace>
  <inkml:trace contextRef="#ctx0" brushRef="#br0" timeOffset="210095.77">19526 8043 39 0,'14'16'19'0,"4"-1"-17"16,-11-8 23-16,-3-1-26 16,3 3 1-16,3 4-1 15,1 6 0-15,3 6 0 0,-3 3 0 16,3-6-10-16,0-3 1 15</inkml:trace>
  <inkml:trace contextRef="#ctx0" brushRef="#br0" timeOffset="210454.75">19773 8055 39 0,'0'16'19'0,"25"-6"-15"16,-18-10 30-16,7 0-31 0,4-4 0 0,6 1 0 15,8-3 1-15,0 0-6 16,0-1 0-1,-8 4-4-15,-6 0 1 63,-4-12-9-63,-7 2 1 47</inkml:trace>
  <inkml:trace contextRef="#ctx0" brushRef="#br0" timeOffset="210639.67">19865 7977 42 0,'7'25'21'0,"0"25"-17"0,-3-40 34 0,3 2-38 0,0 7 0 0,-4 3 0 0,1 3 0 0,-1 3-2 0,1 1 1 0,-4-4-9 0,0-7 1 0,-4-8-4 0,4-13 0 15</inkml:trace>
  <inkml:trace contextRef="#ctx0" brushRef="#br0" timeOffset="210980.48">20077 7855 48 0,'3'22'24'0,"4"-10"-19"15,0-9 45-15,0 1-46 16,4-1 0-16,-4-3 1 16,4-3 1-16,3-1-8 15,-4 1 0-15,1 0 5 16,-1 3 0-16,-3 3-4 15,-7 4 1-15,-7 2-3 16,0 0 1-16,0 10-2 0,0 0 1 16,-3 3-1-16,-4 3 1 15,3 0 0-15,4 3 1 16,3-6 1-16,4 3 1 16,4-3 0-16,6 0 0 15,1-3 0-15,7-6 0 16,3-4-2-16,7-6 1 15,4-6-4-15,-4-6 1 0,0-7-7 16,-7-3 1-16,1-12-5 16,2-7 1-1</inkml:trace>
  <inkml:trace contextRef="#ctx0" brushRef="#br0" timeOffset="211258.34">20260 7585 46 0,'4'16'23'0,"34"9"-19"0,-24-16 43 0,4 7-44 0,7 0 1 0,3 9 0 0,0 12 1 0,0 10-7 0,-13 7 0 0,-12 8 2 0,-10 17 1 16,-14-1-10-16,-11 7 0 16,-17-13-8-16,-15-16 0 15</inkml:trace>
  <inkml:trace contextRef="#ctx0" brushRef="#br0" timeOffset="214084.41">4865 13490 30 0,'7'9'15'0,"21"-9"-5"0,-17 0 16 16,-1 0-23-16,1 0 0 16,10 0 3-16,-3-3 0 0,3 0-7 15,4 0 0-15,-1 0 4 16,-3 0 1-16,1-4-3 15,-5 1 1-15,-3 3-6 16,-3 3 1-16,-8 3-9 16,-6 6 0-16,-1 1-2 15,-13-7 1-15</inkml:trace>
  <inkml:trace contextRef="#ctx0" brushRef="#br0" timeOffset="214294.44">4812 13741 33 0,'0'9'16'0,"10"-25"-14"15,1 13 29-15,-7-3-29 16,6 0 0-16,8-4 2 16,3-2 1-16,4-1-6 0,-4 1 1 15,0 5 1-15,-3-2 0 16,-8 0-6-16,1 2 1 15,-1 1-9-15,-6 3 1 16</inkml:trace>
  <inkml:trace contextRef="#ctx0" brushRef="#br0" timeOffset="-214208.37">7352 15826 28 0,'3'0'14'0,"8"-16"-3"0,-4 13 17 0,0 0-25 15,4 0 0-15,3 3 1 16,-7-3 0-16,0 0-6 16,0 3 0-16,0 0 3 15,0 0 1-15,4-3-6 16,-11-4 1-16,3 4-9 15,4-6 0-15</inkml:trace>
  <inkml:trace contextRef="#ctx0" brushRef="#br0" timeOffset="-213971.93">7295 16005 35 0,'-3'12'17'0,"3"-21"-9"0,0 9 25 16,0 0-29-16,11-3 1 15,-8 0 2-15,8-4 0 16,3 1-9-16,7 0 1 16,-3 0 5-16,3-4 1 15,0 1-6-15,-7-4 1 16,4 1-15-16,-1-4 0 15</inkml:trace>
  <inkml:trace contextRef="#ctx1" brushRef="#br0" timeOffset="176091.5">1697 13292 0,'0'0'16,"0"0"-1,0 0-15,0 0 16</inkml:trace>
  <inkml:trace contextRef="#ctx0" brushRef="#br0" timeOffset="-212475.05">5429 17588 30 0,'11'19'15'0,"-1"-16"-2"0,-10-3 16 0,0 0-24 16,0 0 0-16,4 0 2 0,3 0 0 16,4-3-10-16,-1-3 1 15,8 3 5-15,-4 0 1 16,11-1-7-16,-4-2 1 16,-4-3-6-16,5 3 0 15,-12 2-6-15,1-5 0 16</inkml:trace>
  <inkml:trace contextRef="#ctx0" brushRef="#br0" timeOffset="-212138.03">5450 17748 27 0,'0'7'13'0,"-7"-14"-1"0,7 7 17 0,0 3-25 16,0-3 0-16,0 0 3 16,11 0 1-16,0 0-9 15,6-3 0-15,1-3 6 16,3 3 0-16,0-7-3 16,-3 4 1-16,-4 0-3 15,0 3 0-15,-14 3-7 16,0 0 1-16,-7-7-9 15,7 1 1-15</inkml:trace>
  <inkml:trace contextRef="#ctx0" brushRef="#br0" timeOffset="-209497.27">15956 10539 19 0,'7'0'9'16,"7"-41"0"-16,-7 38 10 0,-3-6-14 15,3 6 1-15,-4-10 3 16,1 10 1-16,-4 3-11 16,0 0 0-16,0 0 9 15,4-6 0-15,-1-1-3 16,-3 1 0-16,0 6-3 15,0 0 1-15,-3 0-2 16,-5 3 0-16,-2 0-2 16,-4 7 1-16,0-1-2 15,0-3 0-15,-1 7-1 16,1 0 1-16,4 2-1 0,3 1 1 16,3 0 0-16,4-1 1 15,7-2 3 1,4-1 0-16,6-2 1 0,1-4 1 15,0-3 0-15,3-3 0 16,-3-3-1-16,-4-6 0 16,-4-7-2-16,-3 7 1 15,-3-1-2-15,-4-2 0 32,-11-14-1-32,1 14 1 15,-4 6-1-15,-1 3 1 0,1 6-1 16,-3 3 0-16,-1-3-1 15,-3 0 1-15,7 3-2 16,0 1 1-16,3-1-2 16,4 3 1-16,0-2 1 15,7-1 1-15,7 0 0 16,7-3 0-16,0-3 3 16,4-6 0-16,7-3 2 15,-4 6 0-15,-4-10-1 16,-3-6 0-16,-3-3 0 15,-4 0 0-15,-3 4-2 16,-4-1 1-16,-4 6-2 16,-6 7 1-16,-1 15-3 15,-3 13 1-15,-4-3-2 16,1 0 1-16,-8 6-6 16,7 6 1-16,1-6-9 0,2-3 0 15</inkml:trace>
  <inkml:trace contextRef="#ctx0" brushRef="#br0" timeOffset="-209002.85">15293 11082 43 0,'-4'-16'21'16,"-6"28"-13"-16,3-8 31 0,0 2-37 16,-4 3 1-16,-3 7 1 15,3 6 1-15,-3 3-7 0,-3 0 1 16,-4 6 3-16,-4 7 0 15,0 6 0-15,4 3 0 16,3 6-1 0,4 1 0-16,11-4 0 0,3-6 1 15,10-7-2-15,4-9 0 16,4-6-6-16,0-12 0 16,6-4-11-16,5-12 0 15</inkml:trace>
  <inkml:trace contextRef="#ctx0" brushRef="#br0" timeOffset="-208706.56">15236 11461 44 0,'-7'19'22'0,"11"-10"-12"16,-4-6 29-16,0-3-36 16,7-3 0-16,4 0 1 15,6-3 1-15,4-4-7 16,4 4 1-16,0 0-2 0,-4 6 1 16,0-3-14-1,0-10 1-15</inkml:trace>
  <inkml:trace contextRef="#ctx0" brushRef="#br0" timeOffset="-208338.78">15617 11226 59 0,'4'0'29'0,"7"0"-22"0,-4 0 45 0,0 0-48 16,3 3 0-16,1 0 2 16,3 0 1-16,-3 0-9 15,-1 0 0-15,-3 1 5 16,0 2 0-16,0 0-2 16,-3-3 0-16,-4 4-2 15,3-1 0-15,-3 9-1 16,-7 4 0-16,-3 6-1 15,-4-3 0-15,0 0 0 16,-1 0 1-16,1 3 0 16,0-3 0-16,4-3 1 15,6 0 1-15,4-3-2 16,4 2 1-16,6-8-3 16,1-4 1-16,3-3-4 15,0-9 0-15,0 0-10 16,4-4 1-16,-1-2-1 0,1-4 0 15</inkml:trace>
  <inkml:trace contextRef="#ctx0" brushRef="#br0" timeOffset="-208096.66">15939 11552 62 0,'-22'28'31'0,"-2"22"-37"0,13-43 64 0,-3 8-58 31,-7 4 0-31,0 6 0 0,3 3 1 0,4-3-4 16,3-9 1-16,1 0-8 15,3-7 1-15,3-6-9 16,11-9 0-16</inkml:trace>
  <inkml:trace contextRef="#ctx0" brushRef="#br0" timeOffset="-207801.84">16355 11307 48 0,'-7'-6'24'0,"-25"3"-21"0,28 3 36 16,-3 0-38-16,-7 6 0 16,-7 10 1-16,-4 3 0 15,-3 3-3-15,0 6 1 16,3 0 0-16,4 0 1 16,7 1-1-16,3-1 0 15,8-6-1-15,6-7 1 16,12-12-1-16,6-3 1 15,0-9-2-15,4-3 0 0,-4-7-4 16,3-6 0-16,1-7-8 16,3-8 0-16</inkml:trace>
  <inkml:trace contextRef="#ctx0" brushRef="#br0" timeOffset="-207546.52">16337 11129 59 0,'4'18'29'0,"20"29"-25"15,-13-34 51-15,7 0-54 16,6 12 1-16,1 3-2 0,-7 3 1 15,-8 4-6-15,-10 2 1 16,-21 10-14 0,-14 0 0-16</inkml:trace>
  <inkml:trace contextRef="#ctx0" brushRef="#br0" timeOffset="-204243.66">7419 15776 24 0,'0'-13'12'0,"7"13"-2"16,-7 0 12-16,4 0-19 16,-1 0 0-16,4 0 3 15,4 0 0-15,-11 3-7 16,10-3 0-16,-6-3 4 16,-4 3 1-16,7-3-2 15,-7 3 0-15,0-3-2 16,0 3 1-16,0 0 0 15,3 3 0-15,-6 7 0 16,-4-4 0-16,-4 3-2 0,-3 7 1 16,-4-7-1-16,8 4 1 15,-15-4-2-15,11 4 1 16,0-1 0-16,7-2 0 16,-4-1 1-16,11 4 0 15,-7-7 0-15,7 0 0 16,7 1 0-16,-3-4 0 15,6-3 0-15,1 0 0 16,0 0 0-16,3-7 1 16,0 4 1-16,-4 0 0 15,1-3 0-15,0 3 0 0,-4 3 0 16,0-3 0-16,3-1-1 16,-10 4 0-16,0 0-1 15,0 0 0-15,0 0-1 16,-7 4 1-16,4 2 0 15,-4 0 0-15,-4 4-1 16,0-1 1-16,1 0-2 16,-11 1 1-16,7-1-1 15,-1 4 1-15,-2-1-2 16,3 1 1-16,3-1 0 16,1-2 0-16,3-1 1 15,7 1 1-15,-8-4 0 16,16 0 0-16,-5-3 1 15,11-3 0-15,7-3 0 16,-3 3 0-16,0-6 1 16,-1 3 0-16,4 0 0 0,-6-1 0 15,-5 4-1-15,1-3 1 16,-8 0-1-16,4 3 1 16,-7 0-2-16,0 0 1 15,4 3-1-15,-4-3 0 16,0 7-1-16,0 5 1 15,-4-2 0-15,-6-1 0 16,-11 0-1-16,3 4 0 16,-14 6 0-16,7-4 0 15,1 4 0-15,3-3 0 16,3-4 0-16,-3-2 0 16,7-4 0-16,3 0 0 0,8-3 1 15,-5-3 0-15,8 0-1 16,0 0 1-16,8-6-1 15,2 0 1-15,4-3 0 16,4-1 0-16,0 1 0 16,-1-1 0-16,4 4 0 15,0-3 0-15,1-4 0 16,-1 1 0-16,-7-7 0 16,0 6 0-16,-3 1-1 15,-4 2 1-15,3 1 0 16,-6-1 0-16,-4 4 0 15,0 6 0-15,0 0 0 16,0 0 0-16,0 0 0 16,-4 0 0-16,-6 0-1 15,-4 6 1-15,-1 1 0 16,-2 2 0-16,-8 1-1 16,4-1 0-16,3-3 0 15,-3 0 0-15,7 1 0 0,3-1 1 16,1-6-1-16,6-3 1 15,4 0 0-15,4-7 0 16,6-5 0-16,8 2 1 16,3-6 0-16,4 4 0 15,0-4 0-15,3-3 1 16,-7 0-1-16,7 0 0 0,-10-3 0 16,0 3 0 30,-4 6 0-46,-11 1 0 0,8-1-2 16,-8 3 1-16,-3 4 0 0,-7 0 0 0,0 9-1 0,4 0 1 0,-11 3-2 16,-4 3 1-16,0 3 0 15,-10 1 0-15,7-1 0 16,-7 1 0-16,10-1 0 16,4-3 0-16,3-3 1 15,-3-3 0-15,7 0 0 16,4 0 0-16,-1-3 0 15,4 3 0-15,4-9 0 16,3-1 0-16,3 1 0 16,8-4 1-16,3-2 0 15,0 2 0-15,0 4 0 0,-6-4 0 16,-1 1 0-16,-7-1 0 16,3 4-1-16,1-1 1 15,-8 1-1-15,1 3 1 16,-1-1-1-16,-3 7 0 15,0 0 0-15,0 0 0 16,0 4-1-16,-3 2 1 16,-4 3 0-16,-4-2 0 15,1-1-1-15,-11-3 1 16,3 3 0-16,0-3 0 16,4 0 0-16,4 1 1 0,2-1-1 15,5-3 0-15,3 0 0 16,3 0 0-16,8-3 0 15,3-1 0-15,4 4 0 16,-1 0 0-16,-6 0 1 16,7 0 0-16,-8 0-1 15,4 0 1-15,-3-3 0 16,0 3 1-16,3 0-1 16,-14 0 0-16,0 3-1 15,-7 4 0-15,3 2 0 16,1 7 1-16,-5 9-2 15,-2-6 1-15,-8 3-1 16,1 0 1-16,-5 6-1 16,1 3 1-16,-3-6-1 15,2-3 0-15,8 0 0 16,-3-6 1-16,3-4-1 16,7-2 1-16,-4-4 0 0,4 0 1 15,3 1-1-15,4-1 0 16,-7-3 0-16,7-3 1 15,0 0-1-15,7 0 1 16,4-3 0-16,3-3 1 16,7-1 0-16,4-2 0 15,-4 3-1-15,0-1 1 16,0-2-1-16,-6 3 1 0,-1-1-2 16,-7 4 0-1,3 3 0-15,-10 3 0 0,0-3-1 16,0 7 1-16,0-1-1 15,-10 3 1-15,-4 4-2 16,-4-4 0 0,-10 4-1-16,3-1 1 0,0 4-2 15,1 0 1-15,2-4-4 16,8-2 1-16,-3-1-5 16,3-3 0-16,7-2-1 15,-4-1 1-15</inkml:trace>
  <inkml:trace contextRef="#ctx1" brushRef="#br0" timeOffset="186065.39">12474 5964 0,'0'0'0,"0"0"15,0 0 1,0 0-16,0 0 16,0 0-1,0 0-15,0 0 16,0 0-1,0 0-15,0 0 47</inkml:trace>
  <inkml:trace contextRef="#ctx0" brushRef="#br0" timeOffset="-201585.9">17268 8156 30 0,'8'-13'15'0,"-1"7"-3"0,-7 6 16 0,3-6-27 16,-3 6 0-1,0 0 1-15,0 0 1 0,0-3-4 16,-3-1 1-16,-1 1 1 16,1 3 1-16,-1-3-1 15,-3 0 0-15,3 0-1 16,-3 3 1-16,0-3-1 15,0 3 0-15,-3 3 0 16,-1 0 0-16,1 3 0 16,-1 1 0-16,0 2-1 15,1 4 1-15,3-1-1 16,0 1 1-16,3-4 0 16,1 0 0-16,3-2-1 15,0-1 1-15,0-3 0 0,3 3 1 16,1 1-1-16,-1 2 1 15,4 4-1-15,0-1 0 16,0-2 0-16,0-1 1 16,4-3 0-16,3 1 0 15,4-4 2-15,-1-3 1 16,1-3 0-16,0-4 0 16,-4-5 0-16,0-1 0 46,-4-3-1-30,-2-2 0-16,-5-1-2 297,-3 0 0-203,-3 0-1-94,-5-3 0 15,-2 3-2-15,-4 4 1 0,0 2-1 0,-4 7 0 0,0 3-1 0,1 6 0 16,-1 3 0-16,0 4 0 0,4 5 0 0,4 1 0 0,-1 3 0 0,8 0 1 0,-1 3 0 16,8-7 1-16,3 1 1 0,3 0 1 0,8-7 2 0,0-3 0 0,3-6 1 15,3-9 0-15,-2-7 0 0,-5 4 0 0,-3-7-2 0,0 0 1 0,-3 3-2 16,-4-6 1-16,-3 7-2 0,-4-1 0 0,-4 4 0 0,-6 2 0 0,-5 7-1 0,-2 6 1 15,-4 7-1-15,3 2 1 0,0 7-1 0,1 3 0 0,3 0 0 0,3 0 0 0,7-7-2 0,4-2 0 16,8-13-11-16,6-13 1 0,-4-12-2 0,1 0 0 0</inkml:trace>
  <inkml:trace contextRef="#ctx0" brushRef="#br0" timeOffset="-201098.55">16362 7801 33 0,'-14'13'16'0,"10"0"-10"0,1-10 26 0,-4 3-28 16,-4 3 0-16,4 4 2 15,0 3 0-15,-4-4-7 16,-3 10 1-16,0 9 5 15,-4 1 0-15,1 2-2 16,3 10 0-16,7 0-1 16,3 3 0-16,4-9-2 15,4-4 1-15,3-2-2 16,3-10 0-16,1-7-4 16,-1-5 0-16,-2-4-8 15,2-6 0-15,1-13-3 47,3-5 1-47</inkml:trace>
  <inkml:trace contextRef="#ctx0" brushRef="#br0" timeOffset="-200812.19">16305 8103 36 0,'7'3'18'0,"1"-13"-9"0,-8 10 31 15,7 0-37-15,0 0 1 16,3 0 0-16,1 3 1 16,3-6-7-16,4 3 0 15,6 0-1-15,1-3 0 0,-7-3-12 16,-1-10 1-16</inkml:trace>
  <inkml:trace contextRef="#ctx0" brushRef="#br0" timeOffset="-200539.35">16626 7889 47 0,'-14'47'23'0,"-7"-28"-20"0,14-9 34 0,4 8-37 0,-4 1 0 0,3 6 1 16,-3 3 0-16,3-2-1 0,-3 2 0 15,4 0-3 1,-1-3 0-16,4-6-9 0,4-10 1 16,3-9-4-16,7-9 1 15</inkml:trace>
  <inkml:trace contextRef="#ctx0" brushRef="#br0" timeOffset="-200382.44">16722 8074 39 0,'-7'16'19'0,"-7"0"-15"0,10-10 37 0,0 3-39 0,-3 7 1 0,-3 3 0 0,-1 6 1 0,1 3-6 0,-1-9 1 0,0 0 0 16,4-4 1-16,0-2-11 16,4-7 0-16,3 1-4 15,7-14 1-15</inkml:trace>
  <inkml:trace contextRef="#ctx0" brushRef="#br0" timeOffset="-199902.82">16785 7823 45 0,'-7'7'22'0,"11"8"-17"0,-4-11 41 16,0-1-42-16,3 0 0 15,1 0 3-15,3-3 0 16,3 0-9-16,-3 0 1 16,4 0 5-16,0-3 1 0,-1 0-4 15,-3 0 1-15,0 3-3 16,-3 3 1-16,-8 3-3 16,1 3 1-16,-1 1-3 15,1 2 1-15,-4 1-3 31,-4-1 1-31,0-8-2 0,1 2 0 0,3-3 2 16,0 0 1-16,3 3 1 16,1-6 0-16,3 7 4 15,3-1 0 1,1 3 3-16,3 1 0 47,0-1 0-47,-4-3 1 0,4 4-1 0,-3 2 1 0,0 4-2 15,-4 3 1-15,0 0-2 0,-4 3 0 0,-3 0-3 16,-4 3 1-16,-3-3-9 16,0 0 1-16,4-13-5 15,-1-6 0-15</inkml:trace>
  <inkml:trace contextRef="#ctx0" brushRef="#br0" timeOffset="-199585.04">16880 7670 48 0,'-7'37'24'0,"21"1"-21"16,-3-35 44-16,0 7-41 15,3 5 1-15,10 7 2 16,-2 6 1-16,-5-2-14 16,-3 8 1-16,-7 10 7 15,-10 3 1-15,-8 19-10 16,-10 0 1-16,-11 3-16 15,-10-7 1-15</inkml:trace>
  <inkml:trace contextRef="#ctx0" brushRef="#br0" timeOffset="-197456.93">4847 13509 27 0,'7'0'13'0,"11"0"2"0,-15-3 14 15,4-1-26-15,4-2 0 16,7 0 3-16,3 0 1 15,0-1-8-15,-3 1 1 16,6 0 4-16,5-4 1 16,-1 1-2-16,0 3 1 15,-3-4-3-15,-1 1 0 16,-2 3-1-16,-12 2 0 16,1 8-2-16,-18 2 1 15,-7 6-4-15,-8 4 1 16,-2 0-2-16,-1-7 1 0,-3-3-1 15,0 1 0-15,6 2 1 16,-6 1 0-16,7 2 3 16,-7 4 1-16,3-4 2 15,7 4 0-15,1-4 1 16,3-2 0 0,7-1-1-16,3-2 1 0,4-7 0 15,11-7 0-15,10 1 1 16,0-3 1-16,7-1 0 15,4-2 1-15,-4 5-1 16,-3 1 1-16,0 0-2 16,-11 0 1-16,3 6-3 15,-13-4 0-15,-8 8-2 16,-3 5 1-16,-7 4-1 16,4-1 0-16,-15 4-1 15,0-4 0-15,-3 1-2 0,0 3 1 16,-4-1-2-16,11 4 1 15,-4 0-1-15,11-3 1 16,-4-1 1-16,8-9 0 16,6 4 3-16,4-4 0 15,11-6 4-15,10 0 1 16,7-6 1-16,11-4 0 16,3-8-1-16,8 2 1 15,-11-3-2-15,-4 3 1 16,-7 4-7-16,-7 3 0 0,-10-1-13 15,-8 1 0-15</inkml:trace>
  <inkml:trace contextRef="#ctx0" brushRef="#br0" timeOffset="-189844.09">14531 6914 25 0,'3'3'12'0,"8"-22"-2"0,-7 16 12 16,3-6-19-16,-4-1 0 16,1 1 2-16,-1 0 0 15,-3 9-7-15,0-7 1 0,-3-2 3 16,-4 3 1-1,-4 3-2-15,-7 3 1 0,1-4-2 16,-1-2 0-16,0 0 0 16,4 3 1-16,4 0-1 15,3 3 0-15,0 3 1 16,0 0 0-16,-4 0-1 16,8 0 1-16,-1 7-1 15,0-4 1-15,4 9-1 16,4-8 1-16,0 2 0 15,10-6 1-15,-4 0 0 16,4 1 0-16,0-1 0 16,1-10 1-16,-1-2 0 15,0 6 0-15,-4-7-2 16,1-2 1-16,0-1-2 16,-4-2 1-16,0-1-1 15,-4 0 0-15,-3 4-1 16,-3 2 1-16,-4 1 0 0,-4 3 0 15,0 3-1 1,-3-1 1-16,0 4-1 0,4 4 1 16,-1 2-1-16,4 3 0 15,0 4 0-15,0-1 1 16,3-5-1-16,4-1 1 16,0 3 0-16,4 1 0 15,3-4 0-15,3-3 1 16,5-3-1-16,-1 0 0 15,0 0 1-15,3-3 0 16,-2-3 0-16,-1-7 1 16,-4 1-1-16,1-4 1 15,-4-3 0-15,0 0 0 16,-4 0-2-16,-3 1 1 31,-3 2-1-31,-1 3 0 0,-3 4-1 0,-3 3 0 0,-4 6-1 16,0 6 1-16,-1 3 0 15,1 4 0-15,-3 3-1 16,3 2 1 0,3 1 0-16,0 0 0 0,4-6 1 15,0-1 0-15,4 4 0 16,3-4 0-16,7 1 1 16,3-4 0-16,5-9-1 15,2-3 1-15,-3 3 0 16,0 0 0-16,1-3 0 15,-5-3 1-15,1-7-1 16,-1-2 0-16,-3-4 0 0,0 0 1 16,-3 0-1 15,-1 0 1-15,-3 4-2-16,-3 2 0 46,-4 7 0-46,-4 6 0 0,1 6 0 0,-4 4 0 32,-4 2-1-32,4 1 1 15,-4 2 0-15,4 1 0 0,0 0 0 0,3-1 0 0,4-8-1 0,7 2 1 0,0-3 0 0,4 1 1 0,3-1-1 0,3 0 0 0,1 0 0 16,0-2 1-16,-1-4 0 16,4-4 0-16,-3 8 0 15,0-4 0 1,-1-7 0-16,1 1 0 0,-4-3 0 15,0-1 1-15,0 1-1 16,-4-1 1-16,-3 1-2 16,0 0 0-1,-3 2-1-15,-4 1 1 47,-4 3-2-47,1 3 0 0,-4 3 0 0,-1 3 0 0,5 7 1 16,-1-1 0-16,1-2 0 0,-1-1 1 0,4 4 0 15,0 6 0-15,0-1 0 16,3-5 0-16,1-1 0 0,3-5 0 16,7 2 0-16,0-9 1 15,4 0-1-15,-1-9 0 16,1-1 0-16,-1 4 0 16,1 0-2-16,-4-1 0 15,-4-5-11 16,1-7 0-31,-8 0-4 0,1 4 1 0</inkml:trace>
  <inkml:trace contextRef="#ctx0" brushRef="#br0" timeOffset="-188765.58">14912 6459 34 0,'0'-3'17'0,"-4"19"-9"15,4-10 26-15,0 0-30 16,-3 4 1-16,-1-4 1 16,-3 7 1-16,-3 2-9 15,-1 14 0-15,-3-17 6 16,0 7 1-16,0 12-2 15,0 7 0-15,0 3-1 16,7 9 0-16,3 0 0 0,4 3 0 16,7-6-2-1,7-6 1-15,7-10-6 16,8-9 1-16,2-9-13 0,-6-10 0 16</inkml:trace>
  <inkml:trace contextRef="#ctx0" brushRef="#br0" timeOffset="-187229">15109 6735 39 0,'0'0'19'0,"0"0"-13"0,4-6 19 15,3 0-25 1,0-1 1-16,4 1 0 16,-1 0 0-16,-3 0-4 15,0 3 0-15,0 3-8 0,1-7 1 16</inkml:trace>
  <inkml:trace contextRef="#ctx0" brushRef="#br0" timeOffset="-186855.83">15321 6491 47 0,'-10'12'23'0,"6"16"-25"0,4-21 38 0,-3 5-36 16,-1 1 0-16,0-1 2 15,1 4 0-15,-1-7-2 16,1-9 0 15,3 4 1-31,3-1 1 0,1 0-1 0,3 0 0 0,4 0-4 16,3-3 1 0,3 3-5-16,1-3 0 0,-4-9-6 0,0-4 1 15,-3-2-2-15,-1-4 1 16</inkml:trace>
  <inkml:trace contextRef="#ctx0" brushRef="#br0" timeOffset="-186677.85">15462 6434 37 0,'-7'28'18'0,"-7"13"-16"0,11-25 37 16,-4 6-36-16,-8-6 0 15,5 2 0-15,-1 11 0 0,1 5-5 16,-4 4 1-1,3-7 2-15,4 10 1 0,3 0-6 16,4-7 1-16,4 4-11 16,3-19 1-16</inkml:trace>
  <inkml:trace contextRef="#ctx0" brushRef="#br0" timeOffset="-186354.47">15593 6751 39 0,'0'16'19'0,"-7"9"-9"0,3-19 26 0,-3-3-35 15,-3 7 0-15,-5 8 1 16,1 7 1-16,-3 4-4 16,3 2 0-16,-1-3 0 0,5-3 1 15,-1-3-13-15,4-12 0 16,7-10-1-16,7-13 0 15</inkml:trace>
  <inkml:trace contextRef="#ctx0" brushRef="#br0" timeOffset="-182419.72">15808 6469 25 0,'-4'-7'12'0,"8"17"5"0,-4-10 5 15,0 0-19-15,0 0 1 16,0 0 4-16,-4-3 1 15,1-4-9-15,3 4 0 16,-4 3 6-16,4 0 1 16,0 7-2-16,0 2 1 15,4 7-4-15,-1 9 1 16,-6-3-2-16,-1-7 0 16,1 1-2-16,-4 0 1 0,0 3-2 15,0 3 1-15,0 0-3 16,0-1 1-16,3-2-6 15,4-6 1 17,4-7-8-32,-1-12 0 0</inkml:trace>
  <inkml:trace contextRef="#ctx0" brushRef="#br0" timeOffset="-182021.44">15917 6497 42 0,'11'13'21'0,"-22"-13"-12"15,11 0 33-15,0 0-38 16,14-4 0-16,-3 4 3 0,0 0 0 16,-1 0-8-16,8 0 0 15,-1 0 5-15,1 0 1 16,0 0-3-16,-4 0 1 15,-4 0-3-15,-6 7 0 16,-4-1-1-16,-4 6 0 16,-6 10-2-16,-1-12 0 15,-3-1 0-15,4 4 0 16,-1-1 0-16,0 4 1 16,4 0 0-16,4-4 1 46,3 1 1-46,3-4 0 0,4-3 0 0,8-2 1 0,6-4-3 16,0-7 0 0,4 1-7-16,-1-6 1 31,1 2-8-31,-11-2 0 16</inkml:trace>
  <inkml:trace contextRef="#ctx0" brushRef="#br0" timeOffset="-181150.06">16115 6130 42 0,'-4'16'21'0,"15"-1"-15"0,-4-8 32 0,4 2-36 16,6 7 1-16,4-1 3 16,4 7 1-16,-7 19-7 15,-1 0 0-15,5 3 4 16,-1 12 0-16,-7-9-2 15,-11 13 0-15,-6 12-7 16,-1 6 0-16,-10-5-13 16,-11-11 1-1</inkml:trace>
  <inkml:trace contextRef="#ctx0" brushRef="#br0" timeOffset="-178406.06">11984 8294 18 0,'3'-3'9'0,"1"6"3"0,-1 0 9 16,1 0-16-16,0 3 0 0,3 1 2 15,0-1 0-15,0 0-9 16,0 7 0-16,0-1 7 15,3 10 0-15,1 3-2 16,0 10 1-16,3 12-1 16,0 0 0-16,0 3-1 15,4 3 1-15,-4-6 0 16,0-9 0-16,-4-10-1 16,1-3 0-16,-1-15 0 15,1-10 0-15,0-10 2 16,3-12 0-16,3-12-1 15,5-4 0-15,-5-15 0 0,4-4 0 16,-3-2-5-16,0 12 1 16,-1 3-10-16,1 6 0 15,0 4-7-15,3 9 1 16</inkml:trace>
  <inkml:trace contextRef="#ctx0" brushRef="#br0" timeOffset="-178193.77">12495 8717 46 0,'7'41'23'0,"-7"-7"-21"15,4-24 35-15,0 5-38 16,-1-5 0-16,1-4-7 15,3 0 0-15,-4-6-1 16,1-18 0-16</inkml:trace>
  <inkml:trace contextRef="#ctx0" brushRef="#br0" timeOffset="-177849.59">12883 8181 52 0,'8'9'26'0,"-12"-6"-30"0,-3 4 44 16,-4-1-41-16,-6 10 1 16,-4 2-1-16,-4-8 1 15,0 6-1-15,0 2 0 16,4 1-2-16,4 0 1 15,6 3-1-15,4-9 1 16,3-1-1-16,12 4 1 16,9-4 1-16,8 4 1 0,7 0 1 15,-1-1 0-15,-2-2 0 16,-8-4 1-16,-4 7-1 16,-10 6 0-16,-7 6-5 15,-10 0 1-15,-8 4-10 16,-6-10 0-16</inkml:trace>
  <inkml:trace contextRef="#ctx0" brushRef="#br0" timeOffset="-177485.51">13116 7974 29 0,'-7'38'14'0,"-10"21"-4"0,10-49 16 15,3 5-23-15,0 13 0 16,1 10 3-16,3-13 0 16,0 13-7-1,7 15 0-15,4 0 4 16,-1 7 1-16,1-10-3 0,-4-12 0 0,0-13-6 16,3-13 1-16,1-12-10 15,-4-6 1-15</inkml:trace>
  <inkml:trace contextRef="#ctx0" brushRef="#br0" timeOffset="-177272.99">12965 8344 47 0,'10'13'23'0,"1"-17"-18"0,-1-2 38 0,8-3-42 16,7-7 1-16,6 13-2 15,1-10 1-15,0 4-7 16,0-4 0-16,-4 1-9 0,-3-4 1 16</inkml:trace>
  <inkml:trace contextRef="#ctx0" brushRef="#br0" timeOffset="-177021.99">13402 8554 36 0,'-3'-28'18'0,"3"-4"-17"0,0 17 21 0,0-7-22 15,0-3 0-15,3 0 3 16,4 3 0-16,7 3-1 15,4 0 1-15,3 0 2 16,0 13 1-16,11 0-2 16,10-7 1-16,4-9-5 15,-4 3 0-15,-10 1-14 16,-7-7 1-16</inkml:trace>
  <inkml:trace contextRef="#ctx1" brushRef="#br3" timeOffset="-211524.11">16027 1633 0,'0'0'0,"0"0"15,0 0 1</inkml:trace>
  <inkml:trace contextRef="#ctx0" brushRef="#br3" timeOffset="-170133.75">21452 3562 26 0,'22'-10'13'0,"-12"4"-8"0,-6 12 13 0,-4-6-17 0,0 0 0 0,0 0 4 0,0-9 0 0,-4-3-5 0,-3-1 0 0,-7 10 3 0,-11-3 1 0,1-1-1 0,-8 4 0 0,4 3-2 0,-4-6 0 0,0 3 0 0,-3 3 0 0,-4 3-1 0,0 3 0 31,0 4 0-31,1 2 0 0,-1 4-1 0,0 9 1 31,-3 0-1-31,6 3 1 0,-2 0-1 0,9 7 1 16,5 9-1-16,3-13 0 0,3 10 1 15,0-7 1-15,4 4-1 16,4-3 1-16,3-4-1 16,3 0 0 15,4 1 0-31,0 2 0 31,4 1-1-15,6-1 1 15,4 1-1-31,4-13 1 0,10-4 0 31,0-5 0-31,8-4-1 47,9-9 1-47,5 0 0 0,3-9 1 47,-4-7 0-47,4 1 1 31,0-4 0-15,-4-3 0-1,-3 0 0 1,-3-10 1 0,-5-2 0-16,-2-4 0 0,-5-9-1 0,-6-3 0 0,-7-3-1 0,-8 0 0 0,-6 2-1 15,-8 1 1-15,-3 9 0 0,-7 7 0 0,-4 3-1 0,-10-1 1 0,-3 7 0 0,2 6 0 0,1 7 0 16,-4 2 0 0,-6 1-1-16,-8 3 1 0,-4 6-1 0,1 3 1 0,3 3-2 0,4 0 1 0,-1 7-2 0,5 9 1 0,-1 6-1 0,7 10 0 0,4 6-1 0,0-1 0 0,3 1-4 0,4 3 0 0,3 0-7 0,0-3 1 0</inkml:trace>
  <inkml:trace contextRef="#ctx0" brushRef="#br3" timeOffset="-165989.26">11882 13299 34 0,'3'-4'17'0,"4"14"-12"15,-7-10 17-15,7-10-20 16,0 1 0-16,4 3 1 0,-4 6 1 16,0-7-4-16,0 4 1 15,0 0 3-15,0 3 1 16,-3 3-2-16,-4-3 1 16,0 0-1-16,7 3 0 15,0-9-1-15,-4 3 0 16,4 6-1-16,0-3 1 15,0 0-1-15,1 3 0 16,2 0 0-16,-3 4 1 16,-3-4-1-16,-1 0 0 15,1 3-1-15,-1 1 0 0,-3-1 0 16,0-6 0-16,0 0 0 16,0 3 1-16,0-3 0 15,-3-6 0-15,3 9-1 16,0-3 1-16,-4 3 0 15,4-3 0-15,-3 3-1 16,3-3 1-16,-4 0-1 16,1 0 0-16,-1-6 0 15,1 9 1-15,-1 0 0 16,1-3 1-16,-1 0-1 16,0-3 1-16,1-3-2 15,3 3 0-15,0 6 0 16,-4-6 1-16,4 3-1 15,0 0 0-15,-3 3 0 16,3 0 1-16,0 3 0 16,-7 3 1-16,0 4-1 15,0 3 0-15,-4-1-1 0,-3 4 1 16,3 6-1 0,4-3 0-16,-3-6 0 0,6 0 0 15,-3-7 0-15,7 0 1 16,-3 4-1-16,-1 0 0 15,4-4 0-15,0 0 1 16,7 1 0-16,0-1 0 16,7 1-1-16,0-7 1 15,11-3-1-15,3 0 0 16,4-10-5-16,0 4 0 0,0-3-12 16,3-13 0-16,-7-3-2 15,-3-1 0-15</inkml:trace>
  <inkml:trace contextRef="#ctx0" brushRef="#br3" timeOffset="-165719.07">12270 13195 41 0,'3'25'20'0,"-6"-3"-15"15,-1-9 35-15,-3-10-37 0,0 6 0 16,-4 13 3 0,-6 9 0-16,-1 10-8 15,0 0 1-15,-3 19 4 0,0 5 0 16,-4 8-2-16,-3-4 1 16,4 0-5-16,-1-13 1 15,4-12-7-15,3-13 0 16,7-18-7-16,4-10 0 15</inkml:trace>
  <inkml:trace contextRef="#ctx0" brushRef="#br3" timeOffset="-165222.96">12485 13286 44 0,'21'-6'22'0,"-7"-1"-18"15,-10-5 34-15,-4-7-34 16,0 0 0-16,-7-3 2 16,0 0 1-16,-8-6-9 15,1 6 0-15,-7 3 6 16,-7 1 0-16,-11 14-3 15,0 1 1-15,-3 6-3 16,0 7 0-16,-8 6-1 16,4 5 0-16,1 5-1 15,-1 5 0-15,3-6-1 16,12 0 1-16,6 3-1 0,0 10 0 16,4 6 0-16,7 3 0 15,0 9 0-15,10 1 1 16,8 2 1-16,13 7 1 15,12-16 1-15,6-3 0 16,7-15 3-16,11-10 0 16,7-13-1-16,0-15 1 15,-7-13-1-15,-4-6 0 0,1-16-2 16,-1 0 1 0,-6-12-3-16,-19-10 1 15,-13 7-2-15,-15-13 1 0,-10 0-11 16,-11-6 0-1</inkml:trace>
  <inkml:trace contextRef="#ctx0" brushRef="#br3" timeOffset="-163525.19">18140 12932 20 0,'3'-22'10'0,"1"-13"-2"16,-1 26 11-16,-3-1-13 15,0 1 0-15,0-4 4 16,0 4 1-16,4 0-13 15,-4-1 1-15,0 10 8 16,3 10 1-16,1 2-4 16,-4 7 0-16,0 6-2 15,0-3 0-15,-4 0-1 16,-3 6 0-16,0 4-1 16,0-1 1-16,0 3 0 15,0 17 1-15,-3-4-2 16,3 9 1-16,0 13-1 0,-1 3 1 15,5 19-1-15,3 6 1 16,-4 16-1-16,1 0 0 16,-4 6 0-16,3 7 1 15,1-7-2-15,-1-6 1 16,-3 6 0-16,7-6 0 16,0 9-1-16,-3 10 1 78,-4-4 0-78,0 1 0 15,-1 3 0-15,1-7 0 0,-3-12-1 0,-4-6 1 0,0-4 0 0,7 1 0 16,0-4 0-16,-1 3 0 0,-2-2-1 0,-4-7 1 0,-4 3 0 0,8 0 0 0,2 0 0 16,1 7 0-16,4-13-1 15,3-7 0-15,0 1-1 16,7-3 1-16,0-4-2 15,4-3 0-15,10 4-1 16,-4-4 0-16,1-3 0 16,-4 0 0-16,-3 7-1 15,-1-10 0-15,1 0-7 16,-4-4 1-16</inkml:trace>
  <inkml:trace contextRef="#ctx0" brushRef="#br3" timeOffset="-160929.96">13130 13697 28 0,'7'-6'14'0,"32"-7"-10"0,-28 10 14 16,3 0-18-16,7 3 0 15,7 0 2-15,1 0 1 16,2 0-2-16,1-7 0 15,0 7 2-15,0-6 1 16,6 0-1-16,5 0 1 16,41-7-2-1,1 7 1 1,0 0 0-16,-4 6 0 0,0 0-1 16,11 3 1-16,-4 0-1 15,7-3 0-15,4 0-1 16,0 0 1-16,10 3-2 15,-3-6 0-15,7 0 1 16,-7 3 0-16,-1-7 0 16,8 1 0-16,-3 3 1 15,-1 0 0-15,-3 0-1 16,-4-7 1-16,4 1-2 16,0-4 1-16,7-2-1 15,0 8 0-15,-8-5 0 16,5-1 0-16,-1 1 0 15,11-1 0-15,-3-2 0 16,-5-1 0-16,1 3 0 0,11 1 1 16,6-1 0-16,-10 1 1 15,4-4 0-15,6 3 0 16,8 1 0-16,-15 3 0 16,4-1 0-16,-3 4 1 15,10 3-1-15,-7 0 1 16,-11-1-1-16,4-2 0 15,11 3-1-15,-4-6 1 16,-7 9-2-16,3 0 0 16,4-4 0-16,0 4 0 0,-10 0 0 15,-5-3 0 1,-2 0 0-16,-4-6 1 0,-11-4-1 16,-7 1 1-16,-7-7-1 15,-10 3 0-15,-8-3-1 16,-10 4 1-16,-10 2-3 15,-5 4 0-15,-6 3-6 16,-7-4 1-16,-8 1-11 16,-9-4 1-16</inkml:trace>
  <inkml:trace contextRef="#ctx0" brushRef="#br3" timeOffset="-160359.25">19900 12907 39 0,'11'6'19'0,"21"0"-14"0,-22-3 23 0,4 0-25 0,7 4 1 0,1-1 2 0,6-3 1 0,-7 6-9 0,-3 1 0 0,-1 9 5 0,-6-4 0 0,-1 7-2 0,-3 10 0 0,1-4-2 16,-1 13 1-16,-7-1-1 16,0-2 1-16,-4 3-1 15,-3 3 1-15,-4-4-1 16,-3 1 1-16,0-6-1 16,-3-7 1-16,-1-12 0 15,0-1 0 16,1-2-1-31,3-4 0 0,3-9 0 0,4-12 1 0,7-13-1 16,3-7 1-16,4-15-1 16,1 0 1-16,-1 3 0 15,-7-3 0-15,0 3 0 16,-7 0 0-16,-4 4 0 0,-7 8 0 16,-3 10-4-16,-7 7 1 15,7 2-10-15,3 4 1 16</inkml:trace>
  <inkml:trace contextRef="#ctx0" brushRef="#br3" timeOffset="-159158.59">18023 12643 39 0,'0'22'19'0,"7"-28"-15"0,-3 9 25 0,0-6-26 0,3-7 2 0,0 4 1 0,3-6-7 0,4 2 1 0,4-5 3 0,0-4 1 16,3-6-2-16,0-7 1 0,0 1-3 16,0 6 1-16,-3 3-2 15,-4 0 0-15,-3 3-2 16,-4 7 0-16,-7 2-3 16,0 10 0-16,-4 0-3 15,-3 13 0-15,0 6 0 16,4 6 1-16,-1 0 2 15,4 3 1-15,0 0 3 16,4-3 1-16,6 0 4 16,8 4 0-16,6-1 2 15,8-3 1-15,3-3-1 16,-3-3 1-16,-7-7 0 16,-4-2 0-16,0-1-1 0,-10-3 1 15,-11-3-3-15,-14 4 0 16,-25-4-2-16,-10 0 1 15,-11 0-2-15,-18 0 1 16,4-3-4-16,-11 0 1 16,-3 0-6-16,3 3 1 15,8-3-7-15,10-3 1 16</inkml:trace>
  <inkml:trace contextRef="#ctx0" brushRef="#br3" timeOffset="-157929.15">20570 13273 41 0,'0'10'20'0,"0"12"-19"0,0-22 34 0,-3 0-33 0,-8 9 0 0,-6 7 0 16,-11 12 1-16,-8 7-5 16,-6-1 1-16,7 1-2 15,-4-4 1-15,11-3-10 16,3-6 1-16,7-12-2 15,11-14 0-15</inkml:trace>
  <inkml:trace contextRef="#ctx0" brushRef="#br3" timeOffset="-157749.26">20281 13114 37 0,'18'34'18'0,"17"32"-15"0,-24-41 36 0,3 0-35 16,11 13 0-16,6 6 0 0,12-10 1 0,-5 4-8 0,-2-10 0 0,-8-3-9 0,-10-16 0 0</inkml:trace>
  <inkml:trace contextRef="#ctx0" brushRef="#br3" timeOffset="-157181.46">18852 12013 44 0,'8'12'22'0,"2"-2"-11"0,-10-4 23 16,0 3-32-16,0 4 1 15,-7 9 0-15,-7-3 0 16,-7 6-5-16,-4 13 1 16,0 15 2-16,-6-3 1 15,2 6-3-15,1 4 0 16,3-4-5-16,4-8 1 15,4-8-10-15,6-21 0 0</inkml:trace>
  <inkml:trace contextRef="#ctx0" brushRef="#br3" timeOffset="-156958.45">18538 12126 54 0,'22'69'27'0,"9"-47"-33"0,-16-10 45 0,-1 10-40 15,0 0 1-15,0-3-12 16,0-3 1-16,-3-13 3 16,-15-10 0-16</inkml:trace>
  <inkml:trace contextRef="#ctx0" brushRef="#br3" timeOffset="-154294.62">15956 13493 19 0,'4'-3'9'0,"6"-3"7"0,-10 6 9 0,4-4-20 0,-4 4 1 15,3-3 5-15,-3 3 1 16,0 0-14-16,0 0 0 16,0 3 8-16,-3 4 1 15,-1-1-4-15,-3 0 1 16,-3 1-4-16,-4-7 1 15,-8 3-1-15,1 0 0 16,0 0-1-16,-4 6 1 16,4 1-1-16,4 2 1 0,2 4-1 31,5 0 1-31,3 2 0 0,3-8 0 0,8 6 0 16,6-7 0-1,4-3 1-15,8-3 0 0,2 0 0 16,1 1 0-16,-4-8-1 15,0 4 0-15,1-6 0 16,-8-3 1-16,-4-7-1 16,1 0 1-16,-4-2-1 15,-7 2 0-15,0 0 0 16,-4 4 0-16,-3-1 0 16,-3 4 0-16,-4 3 0 15,-1 6 0-15,-6 0 0 16,0 0 0-16,3 3-1 15,1 0 1-15,-1-3 0 16,1 6 0-16,2 0-1 16,8 4 1-16,0 2 0 15,4 1 1-15,6 2-1 16,4 1 0-16,4-3 1 0,7-4 0 16,3-6 0-16,0-6 1 15,0 3-1-15,-3-6 1 16,-4-4 0-16,0-2 0 15,-7-4-1-15,-3 7 0 16,-1 3-1-16,-3-4 1 16,-3 1-2-16,-1-1 1 31,-7 1-1-31,-3 0 0 0,0 2-1 0,0 1 1 0,0 3 0 16,0 3 0-1,3 3 0 1,-3 3 0-16,4 1 0 0,-1-4 1 62,4 6-1-46,3 0 1-16,4 4 0 0,4 0 0 0,3-1 1 16,7-3 0-16,4-9 2 0,3 0 0 0,-3-3 0 0,-1-3 1 0,1-6-1 15,-4 5 0-15,-3 1-1 0,-4-3 0 0,-4-4-2 31,-6 1 0-31,-1 5-3 0,-6 4 1 16,-8 6-2-16,0 4 0 16,1-4-4-16,2 0 0 15,1 3-11-15,0-6 1 0</inkml:trace>
  <inkml:trace contextRef="#ctx0" brushRef="#br3" timeOffset="-153301.31">15173 12596 38 0,'-4'25'19'0,"4"3"-12"0,0-21 22 0,-3 5-25 0,-1 4 1 0,-3-7 2 0,-3 4 1 16,-4 6-10-16,-4 6 0 0,0 9 7 15,1 4 0-15,-1 3-3 16,4 9 1-16,7 0-2 16,7 0 1-16,3 0-3 15,8-3 1-15,7-9-5 344,3-13 1-344,-4-9-13 0,1-16 1 0</inkml:trace>
  <inkml:trace contextRef="#ctx0" brushRef="#br3" timeOffset="-153076.46">15240 12957 61 0,'0'0'30'0,"11"15"-31"0,-4-15 50 0,0-6-48 0,10 3 0 0,5 3-1 0,-1-3 0 0,7-3-4 0,-3-4 1 0,-4 1-12 0,7-7 0 0,-10-3-3 0,-1 4 1 0</inkml:trace>
  <inkml:trace contextRef="#ctx0" brushRef="#br3" timeOffset="-152828.6">15547 12678 48 0,'3'25'24'0,"22"-10"-17"0,-18-11 43 0,7-1-45 0,0 6 0 0,4-6 3 0,0 0 0 0,-4 1-10 0,0-1 0 0,-3 0 6 16,-4-3 0-16,-4 3-3 0,-3 6 1 0,-3 4-2 0,-4 6 1 0,-4 6-2 0,-7 0 1 0,1 0-1 0,-5-3 0 0,1 9 1 0,4-6 0 0,-1 7-1 0,4-4 0 0,3 0 0 15,8-3 1 1,3-6-2-16,7-3 0 0,7-1-3 16,7-11 1-16,4-14-10 15,3-6 1-15,-10-6-6 16,6-9 0-16</inkml:trace>
  <inkml:trace contextRef="#ctx0" brushRef="#br3" timeOffset="-152607.72">15804 12988 69 0,'-7'16'34'0,"-14"37"-40"0,14-37 64 16,0 3-58-16,-3 15 1 15,-5 7 0-15,1-10 1 16,-3 4-5-16,3-7 0 16,3-3-6-16,0-9 0 15,8-10-11-15,-1-3 1 16</inkml:trace>
  <inkml:trace contextRef="#ctx0" brushRef="#br3" timeOffset="-152221.95">16256 12744 47 0,'0'25'23'0,"-4"-41"-16"16,1 16 32-16,-4 0-38 15,-11 0 1-15,-3 3-1 16,-7 6 1-16,-4 10-2 16,-3 9 0-16,3 1 1 15,4-1 1-15,0 0-1 16,6 7 0-16,5-4 0 0,6-6 0 16,8 0-1-16,6-9 0 15,11-7 1-15,11-9 0 16,10-6 0-16,1-10 0 15,-5 4-1 1,-2-7 1-16,-5-6-3 0,-3-10 0 31,-3-2-14-15,-4 2 0 0,-14-12-1 15,0 13 0 0</inkml:trace>
  <inkml:trace contextRef="#ctx0" brushRef="#br3" timeOffset="-151636.59">16298 12336 62 0,'4'25'31'0,"17"-3"-43"0,-7-16 64 0,4 10-48 16,6 9 0-16,8 6 3 15,4 7 0-15,-8 9-9 16,-4-9 0-16,-9 9 5 16,-12 12 1-16,-14 4-7 15,-6 28 0-15,-8 6-12 16,-10-9 1-16,-11-13-6 16,4-12 0-16</inkml:trace>
  <inkml:trace contextRef="#ctx0" brushRef="#br3" timeOffset="-147285.49">15755 13565 21 0,'-3'0'10'0,"13"13"-1"16,-10-13 11-16,0 0-16 15,0 0 1-15,0 0 2 16,0 0 0-16,0 3-9 16,-3 6 0-16,-1 4 6 15,1-1 0-15,-5 4-3 16,5-4 1-16,-4 7-1 15,-4-3 0-15,1 0 0 16,-8 9 0-16,-3 0 1 16,-4 0 0-16,1-3-1 265,-5 6 1-265,1 3-1 94,-4 7 1-31,4 0-1-1,-7-1 0-46,0 7-1-16,-4-3 0 0,3 3 0 15,-2 3 0-15,9 3 0 0,1 7 1 0,0 8-1 0,-4 1 0 16,-3-6 0 0,0 6 1-16,-1 0-1 0,-2 12 0 0,2-3 0 0,-2 7 0 0,6 2 0 0,-7-5 0 15,7-1 0 1,0 1 1-16,1 2 0 0,-1 1 0 0,-3 5 0 0,3-8 0 0,-3 12 0 15,-4-7 1-15,-3 14-1 0,-4-4 1 0,-4 6 0 0,4-6 0 0,-10 6-1 0,7 4 1 16,-1 3 0-16,1 12 0 0,6-6-1 0,1 3 1 0,-4 15-1 0,-3 7 0 16,0-3-1-16,-1 6 0 0,8 4-2 0,3-1 1 0,11-6-1 0,7-3 0 15,6-4-3-15,8-2 1 32,11-19-6-17,10-13 1 16,7-16-6 32,0-18 0-16</inkml:trace>
  <inkml:trace contextRef="#ctx0" brushRef="#br3" timeOffset="-146237.33">15741 13537 6 0,'3'-19'3'0,"5"19"6"0,-8 0-11 15,0 0 3-15,0 0 0 16,0 0 6-16,0 0 1 16,0 0-7-16,0 0 1 15,0 0 4-15,0 0 1 16,3 0 0-16,-3 0 0 0,7 0-3 15,4 0 1-15,-1 0-3 16,4 3 1-16,1-6-1 16,-1 3 1-16,0-3 0 15,3 3 0-15,5 0 0 16,-1 3 0-16,7-3 0 16,-3 3 1-16,-1 3-1 31,5 7 0-31,2 0-1 15,1-1 0-15,-4 7 0 0,0 0 0 0,1 3-1 16,-1 3 0-16,-3 6-1 16,-8 13 1-16,-3-3-1 15,0 6 0-15,1 6-1 16,-5 0 1-16,-3 7 0 16,4 3 0-16,3 3 0 15,0 6 0-15,0 0 1 0,-7 9 0 16,4-9-1-16,-4 7 1 15,0-1 0-15,3 13 0 16,1-9-1-16,0-1 1 16,3 4-1-16,0-4 1 15,0 7-1-15,4 13 1 16,-1 5-1-16,1 1 0 16,-4 12 0-16,4 6 1 31,3 4 0-31,0 0 0 0,0 5-1 15,4 14 0-15,7-4 0 0,-1 0 1 0,1 1-2 16,0 5 1-16,-7-6 0 16,-1-3 0-16,4-3 0 15,-3 4 0-15,-4-1 0 16,-3-13 0-16,-4-2-1 16,0-4 1-16,4-12-1 15,-8-13 0-15,-3-12-3 16,-3-10 1-16,0-12-8 15,-4-10 0-15,-4-16-5 16,0-8 1 93</inkml:trace>
  <inkml:trace contextRef="#ctx0" brushRef="#br3" timeOffset="-142629.34">16775 8360 9 0,'-11'22'4'0,"4"3"10"15,7-19 5-15,0 0-16 16,0 1 0-16,0-4 4 16,0 0 1-16,0-3-9 15,0 0 1-15,7-3 6 16,4 0 0-16,3-4-2 16,-4 1 1-16,8 0-2 15,0-4 1-15,-1 4-2 16,-6 0 1-16,-1 3-2 15,-3-1 0-15,-7 4-2 16,-3-3 0-16,-4 0-2 16,0 0 1-16,0 0 0 0,0 0 0 15,0 3 1-15,-4 3 0 16,-3 0 1-16,0 3 0 16,0 1 0-16,-4 2 0 15,4 0 0-15,0 1 0 16,0-1 0-16,0 1 1 15,3-4-1-15,4 0 0 16,0-3 1-16,3 0 0 16,8 1-1-16,3-1 1 15,7 0 2-15,4 0 0 16,-1 0 0-16,1 3 0 0,-4-2 0 16,0 2 0-16,-3-3-1 15,-4 0 1-15,0 0-3 16,-4 0 0-16,-3-3-1 15,4 0 1-15,0 0 0 16,-1 0 0-16,-3 7 0 16,0-4 0-16,-3 3-1 15,-5 3 1-15,-2-2-1 16,-1-1 1-16,1 0-1 16,-1-3 1-16,1 4 0 15,-1-1 0-15,4 0 0 16,0-3 0-16,3 0 0 15,1 4 0-15,3-1 0 16,-4 0 0-16,4-3 0 16,0 1 0-16,0-4 0 15,0 0 1-15,0 0-1 16,0 0 0-16,0 0 0 0,4-4 1 16,-1 8-1-16,4-4 1 15,-7 0-1-15,4 3 1 16,-1 0-1-16,-3 3 0 15,0 4 0-15,-3 2 1 16,-1 4-1-16,-3-4 1 16,-3 4-2-16,-8 0 0 15,-7-1 0-15,-6 1 0 16,-1 3-5-16,0-4 1 0,0 1-9 16,8-10 0-1</inkml:trace>
  <inkml:trace contextRef="#ctx0" brushRef="#br3" timeOffset="-139537.74">16732 16456 26 0,'0'3'13'0,"11"-18"-3"0,-8 12 14 16,4-4-21-16,0 1 1 15,-3 0 2-15,0 0 0 16,-1 2-7-16,-3 4 0 0,0 0 4 15,-3 0 0-15,-5 0-1 16,-2 0 1-16,-1 0-3 16,-3 0 0-16,0 0-2 15,0 4 1-15,0-4-1 16,0 0 1-16,3 3-2 16,1 0 1-16,-1 3 0 15,4 3 0-15,0 1 1 16,0 2 0-16,3 1 0 15,4 0 1-15,0 2 0 16,4-2 1-16,3-4 0 16,3 1 1 15,1-4 1-31,0-3 1 0,-1-6-1 16,1 3 1-16,-4-6-1 31,3-4 1-31,-2 1-2 15,-1-4 1-15,0 1-3 0,0-4 1 0,-4 3-1 0,-3 1 0 0,0-1-1 0,-3 1 1 16,-4 2 0-16,0 1 1 16,-4 6-2-16,0 3 1 15,1 6 0-15,-1 0 0 16,1 1 0 0,-1 2 1-16,4 0-1 0,0 1 0 109,3-1 0-93,4 1 0 93,0-1 0-109,4 7 1 31,-1-7-1 16,5 1 0-47,-1-7-7 47,0-3 1-16,3-13-8-31,-3-2 0 47</inkml:trace>
  <inkml:trace contextRef="#ctx0" brushRef="#br3" timeOffset="-139141.75">16909 15186 43 0,'-4'3'21'0,"-10"4"-21"16,10-4 32-16,-3-3-28 15,0 9 1-15,0 7 2 16,0 3 0-16,-3 3-9 15,-1 6 0-15,4 3 6 0,0 10 0 16,0-6-3 0,3 2 1-16,1 1-2 0,-1-1 1 15,4-8-3-15,0-7 0 16,4-7-9-16,-1-8 1 16,-3-7-6-16,15-13 0 15</inkml:trace>
  <inkml:trace contextRef="#ctx0" brushRef="#br3" timeOffset="-138835.71">16919 15381 49 0,'4'0'24'0,"17"15"-23"0,-14-15 43 16,4 4-42-16,3-8 0 0,0 1 0 0,3-3 0 0,1 0-6 0,-4-1 1 0,0 4-8 0,0-6 1 0,1-1-6 0,-1-5 1 0</inkml:trace>
  <inkml:trace contextRef="#ctx0" brushRef="#br3" timeOffset="-138660.8">17258 15124 52 0,'-7'22'26'0,"-7"6"-26"0,10-28 48 16,-3 12-46-16,-3 10 1 16,-1 6 0-16,0 7 0 0,1-1-5 15,-1 10 1-15,1-3 1 16,3-10 0-16,3-2-8 16,4-4 1-16,7-6-10 15,0-7 0-15</inkml:trace>
  <inkml:trace contextRef="#ctx0" brushRef="#br3" timeOffset="-138396.86">17367 15459 60 0,'-3'35'30'0,"-11"5"-35"0,7-27 50 0,-8 9-45 0,-6 9 1 0,-3 1 0 0,-1-10 0 15,0-1-4-15,4-2 1 16,7 0-7-16,7-13 0 16,7-2-8-16,10-14 1 15</inkml:trace>
  <inkml:trace contextRef="#ctx0" brushRef="#br3" timeOffset="-137847.62">17427 15331 39 0,'0'3'19'0,"11"6"-10"0,-8-9 27 15,4-6-33 1,8 3 1-16,-1 3 1 0,3-3 1 16,1-4-8-16,0 1 0 0,-1 3 2 15,1 0 0-15,-4 0-14 16,0-7 0-16,0-2-2 15,0 2 1-15</inkml:trace>
  <inkml:trace contextRef="#ctx0" brushRef="#br3" timeOffset="-137449.71">17664 15073 51 0,'3'13'25'0,"11"-7"-28"16,-7-6 51-16,0 0-44 0,7 0 1 0,4 0 3 0,3-3 0 15,0 3-10-15,-3 0 1 16,-4 3 5-16,0 3 1 16,-7 4-4-16,-7-1 1 15,-21 4-7 1,0-1 1 0,-4 1-2-16,1 3 0 0,2 2-1 15,5 1 1-15,3-6 0 16,3-1 1-16,4-2 4 15,7 2 0-15,0 1 2 16,7-4 0-16,7 1 2 16,4-4 0-16,0 0 0 15,-1 0 0 1,1 1-1-16,-4 2 1 0,-4 1-2 16,-6 8 0-16,-11 1-1 15,-7 9 0-15,-7 4-3 16,-4-10 1-16,0-3-7 15,4-4 0-15,7-5-7 16,7-7 0-16</inkml:trace>
  <inkml:trace contextRef="#ctx0" brushRef="#br3" timeOffset="-137082.88">17911 14882 60 0,'10'38'30'0,"4"-7"-29"16,-10-25 55-16,3 7-54 16,3 9 1-16,-3 9 0 15,-7 7 1-15,-3 9-6 16,-4 9 1-16,-7 10 1 16,-14 3 0-16,-11-9-11 15,-7-7 1-15,4-12-10 16,-1-10 0-16</inkml:trace>
  <inkml:trace contextRef="#ctx0" brushRef="#br3" timeOffset="-134923.86">15854 6826 41 0,'3'0'20'0,"29"-9"-8"0,-21 6 20 15,3-7-30-15,3 1 1 16,1-1 1-16,3 1 0 16,0 3-5-16,1 0 0 15,-5 6 3-15,-3 3 0 16,-3 3-4-16,-8 0 0 0,-6 0-4 15,-4 1 0-15,-7-1-6 16,-4-3 1-16,-3 3-4 16,0 4 1-16</inkml:trace>
  <inkml:trace contextRef="#ctx0" brushRef="#br3" timeOffset="-134537.34">15769 7043 24 0,'-7'6'12'0,"7"-6"-1"0,0 0 17 0,0 0-24 15,7-3 0-15,4-4 4 16,6 1 1-16,5 0-10 16,6 0 1-16,0-4 6 15,0 4 0-15,0 0-2 16,-3-1 0-16,-7 1-3 16,-1 3 0-16,-6 0-4 0,-4 0 1 15,-7 3-1-15,-3 0 0 16,-8 3-2-1,-7 6 1-15,1 1 0 0,-4 2 0 16,-1 7 2-16,1-3 0 16,4-1 1-16,-1 4 0 15,4-9 1-15,3 2 1 16,4 1 2 0,7-10 1-16,4 6 1 0,10-2 0 15,7-4 1-15,4 6 0 31,28-3 0-31,-15 1 1 16,-6-4-6-16,-7 0 1 16,-8 0-16-16,-9 0 1 0,-12 0-4 15,4 4 0-15</inkml:trace>
  <inkml:trace contextRef="#ctx0" brushRef="#br3" timeOffset="-132689.91">13864 18325 30 0,'4'0'15'0,"6"0"-5"15,-3-3 15-15,0-3-23 16,0 3 1-16,1-4 3 15,-1 1 1-15,3 3-8 16,-6-3 1-16,-4 6 4 16,0-3 0-16,-4-1-1 0,-6 1 0 15,-1-3-2-15,-3 3 0 16,-4-3-1-16,1 3 0 16,-1 3 0-16,4 3 0 15,0 3-1-15,3 0 1 16,1 4-1-16,-1 2 0 15,4 1 0-15,0-1 0 16,3 4 0-16,1-4 1 16,6-2 1-16,4-1 1 0,8-2 1 15,6-7 0-15,3-4 0 16,-2-2 1-16,-1-3 0 16,-4-4 1-16,1 1-2 15,-4-10 1-15,0-3-2 16,-10-4 0-16,-4 1-1 15,-7 0 0-15,-7 3-3 16,-1 3 1-16,-2 6-2 16,-4 1 1-16,-1 8-1 15,1 1 1-15,-3 6-1 16,2 3 1-16,1 3 0 16,4 1 1-16,6 2 0 15,4 4 1-15,3 2 0 16,8 4 0-16,3-3 0 15,4-4 1-15,3 1 0 16,3-4 0-16,1-2 0 0,0-7 1 16,-1-4 1-16,1-2 0 15,0-6 0-15,-1-4 0 16,-3 0-1-16,0-3 1 16,-3 4-1-16,-4-1 0 15,0 4-2-15,-7-1 0 16,-10 4-2-16,-5-1 0 15,-2 4-2 32,-1 0 1-31,-7 3-1-16,1 3 0 0,-1 6-1 0,4 6 1 0,0 1 0 0,3 3 1 16,4-1 1-16,7 4 1 0,3 0 0 0,11 0 0 15,4-7 3-15,3-2 0 0,7-1 2 16,4-9 1-16,3-3-1 15,-3-3 1-15,-4-7 0 16,-3 4 0-16,-4-4-2 16,-7-6 0-16,-4 4-3 15,-3-4 0-15,-3 0-2 16,-1 0 1-16,-6 7-2 16,-4-4 0-16,0 10-1 15,-4-1 0-15,-3 7 0 16,0 4 1-16,3-1 0 15,4 3 1-15,0 3 1 0,3 4 0 16,4-1 1 0,7 4 0-16,4 0 1 0,3 3 0 15,3 12 1-15,4-3 1 16,8-3 1-16,2-9 0 16,1-3 1-16,-4-4 0 15,0-6-2-15,-7-6 1 16,1-10-5-16,-5-2 1 15,1-1-11-15,-11-6 1 16,-4-6-9-16,4 0 0 16</inkml:trace>
  <inkml:trace contextRef="#ctx0" brushRef="#br3" timeOffset="-131968.18">14538 16989 42 0,'0'0'21'0,"-4"16"-12"0,4-13 29 0,-3 0-34 15,-4 4 1-15,-4 2 0 16,-3 4 1-16,-7 9-8 15,0 6 0-15,-4 0 5 16,-7 6 0-16,8 7-2 16,-5 3 1-16,5-3-2 15,-1 9 1-15,7-6-1 0,4 0 1 16,7-10-1-16,7-2 1 16,4-7-4-16,3-3 1 15,7-10-4-15,0-2 0 16,4-10-12-16,10-13 1 15</inkml:trace>
  <inkml:trace contextRef="#ctx0" brushRef="#br3" timeOffset="-131728.39">14407 17356 49 0,'4'3'24'0,"38"-9"-16"15,-24 3 35-15,3 0-42 16,4 3 0-16,-4 0 0 16,0-3 0-16,-3 0-8 15,-1-4 0-15,1-2-9 16,0-4 1-16</inkml:trace>
  <inkml:trace contextRef="#ctx0" brushRef="#br3" timeOffset="-131362.87">14859 16945 59 0,'-7'29'29'0,"-18"5"-35"0,18-28 49 0,0 10-42 15,0 3 0-15,0 9 1 16,0 0 0-16,0-6-3 15,3-3 0-15,4 0 2 16,4-3 0-16,-1-1-2 16,8-2 1-16,0-4-5 15,-1-6 0-15,1-6-5 16,-1 0 1-16,4-13-6 16,1-9 0-16,-1-3-1 15,3 0 1-15</inkml:trace>
  <inkml:trace contextRef="#ctx0" brushRef="#br3" timeOffset="-131125.01">15007 16989 53 0,'-21'29'26'0,"-7"18"-35"0,17-32 57 16,-3 10-48-16,-7 7 1 15,0 9 0-15,-4 2 0 16,-3 1-2-16,0 7 1 15,3 2-1-15,7 0 0 16,8 0-5-16,3-2 1 16,7-4-9-16,7-3 0 15,10-23-1-15,12-5 0 16</inkml:trace>
  <inkml:trace contextRef="#ctx0" brushRef="#br3" timeOffset="-130844.18">15081 17435 52 0,'-17'3'26'0,"-8"34"-32"15,18-24 56-15,-4 6-49 16,1 3 1-16,-4 6 0 15,-1 6 1-15,5-5-4 16,-1-4 0-16,4-3 0 16,4-7 0-16,6-8-8 15,4-4 0-15,4-13-7 0,3-5 0 16</inkml:trace>
  <inkml:trace contextRef="#ctx0" brushRef="#br3" timeOffset="-130390.58">15194 17231 57 0,'-10'22'28'0,"10"-13"-29"0,0-9 49 0,0 0-44 0,0 0 1 15,7 0 0 1,0-3 1-16,7 0-9 0,0-3 1 15,11-1 0-15,-1 1 1 16,1 0-16-16,0-7 0 16,3-2-2-16,0-7 0 15</inkml:trace>
  <inkml:trace contextRef="#ctx0" brushRef="#br3" timeOffset="-130074.51">15529 17112 44 0,'-7'34'22'0,"-7"7"-28"0,11-32 38 0,-1 7-29 16,-3 6 1-16,0 6 0 15,-4 7 0-15,4-10-7 16,0 0 0-16,0-6 0 0,4-4 0 16,3-8-10-16,7-7 0 15</inkml:trace>
  <inkml:trace contextRef="#ctx0" brushRef="#br3" timeOffset="-129701.42">15681 16967 56 0,'4'7'28'0,"10"-10"-27"0,-7 3 49 0,3 0-44 15,4-4 0-15,4 4 2 16,0 4 1-16,-1-1-13 16,-3 0 1-16,-3 6 7 15,0-6 0-15,-4 1-5 16,-7 5 0-16,-7 0-1 15,-4 7 0-15,-3 3-1 16,3 9 0-16,1 0 0 16,-4-3 1-16,-1 7 0 15,5-1 1-15,-1 0 0 16,4 1 1-16,4-1 0 16,3-9 1-16,7-6-1 15,3-7 1-15,12-6-2 0,9-6 0 16,5-6-5-16,-1-7 0 15,0-3-13-15,4-18 1 16</inkml:trace>
  <inkml:trace contextRef="#ctx0" brushRef="#br3" timeOffset="-129371.06">16006 16707 63 0,'38'25'31'0,"22"22"-25"0,-42-34 49 0,3 9-54 16,-3 0 0-16,-4 6-1 15,-7 6 1-15,-11 17-2 16,-13 11 0-16,-22 10-4 16,-10 1 0-16,-22 2-15 15,-10-6 1-15</inkml:trace>
  <inkml:trace contextRef="#ctx0" brushRef="#br3" timeOffset="-126309.5">12150 15873 42 0,'-4'13'21'0,"-3"-4"-9"15,4-3 21-15,-1 7-29 16,-3 6 1-16,-4 6 2 16,-6 3 0-16,-4 10-9 15,-4 5 0-15,-3 11 6 16,-1 5 0-16,1 4-3 16,0 12 1-16,-4 4-3 15,4-1 0-15,0-3-2 16,3-9 1-16,4-9-4 15,3-13 0-15,4-13-7 16,7-6 1-16,11-12-4 16,-4-13 0-16</inkml:trace>
  <inkml:trace contextRef="#ctx0" brushRef="#br3" timeOffset="-126036.14">11875 16130 27 0,'-4'0'13'0,"4"0"-13"0,0 0 18 0,0 3-15 16,0 4 1-16,0 2 5 15,-4 4 0-15,1-1-9 16,-1 4 1-16,1 3 6 15,3-1 0-15,0 1-2 16,0-6 1-16,0 2-7 16,3 1 0-16,1 0-13 15,-1-7 0-15</inkml:trace>
  <inkml:trace contextRef="#ctx0" brushRef="#br3" timeOffset="-125661.33">12256 16177 54 0,'0'16'27'0,"3"-10"-29"0,-3-6 42 0,7-3-39 16,4 0 1-16,6-3 0 15,1-1 0-15,0 1-4 16,3 0 1-16,-4 3-5 16,-6 3 1-16,-4 0-11 15,-7 0 1-15</inkml:trace>
  <inkml:trace contextRef="#ctx0" brushRef="#br3" timeOffset="-125494.04">12217 16390 47 0,'21'-9'23'0,"14"-4"-26"0,-21 7 34 16,4-3-35-16,3-1 0 16,0 1-20-16,-3 0 0 15</inkml:trace>
  <inkml:trace contextRef="#ctx0" brushRef="#br3" timeOffset="-124941.59">12640 15845 55 0,'4'-6'27'0,"3"9"-24"16,-7-3 46-16,7 0-44 15,3 0 1-15,8 3 2 16,0 0 1-16,3 3-12 15,-4 0 1-15,1 1 6 16,-4-1 0-16,-7 3-4 16,-3-2 0-16,-4 5-3 15,-7 1 0-15,-4-1-2 0,-3 4 0 16,3 3-2-16,-3 0 0 16,0-1 0-16,0 1 0 15,3-3 1 1,1-3 0-16,3-4 3 0,3 0 0 15,1-2 2-15,3-1 1 16,7-6 1-16,3 3 1 16,4 0 0-16,8 7 1 31,-5-4 0-31,1 0 1 0,-4 3-1 0,-3 4 1 16,-4 3-2-16,-7 3 1 0,-4 6-2 15,-6 0 0 1,-5-6-2-16,-2-1 0 0,-1 4-5 15,-3 0 1-15,-7 0-12 16,3-9 1-16</inkml:trace>
  <inkml:trace contextRef="#ctx0" brushRef="#br3" timeOffset="-124023.47">12453 15886 29 0,'-3'6'14'0,"-8"3"6"16,11-9 9-16,0 3-23 15,-4-3 1-15,4 4 4 16,0 2 1-16,0 3-15 15,7-3 10 1,1 1 1-16,6-1-8 16,7-3 1-16,0-3-16 15,11-6 1-15,-1-10-5 16,-6 4 0-16</inkml:trace>
  <inkml:trace contextRef="#ctx0" brushRef="#br3" timeOffset="-123213.69">13042 16300 44 0,'-3'6'22'0,"-4"0"-20"0,7-6 37 0,0 0-37 16,0-3 0-16,0-6 1 15,-4-10 1-15,-3-6-6 16,0-7 1-16,0-5 3 15,7-7 0-15,-4-3-2 16,1-7 1-16,6 4-1 16,1 3 0-16,10 0 0 15,0 3 0-15,7 3-1 16,0 4 1-16,1 5-1 16,-5 7 1-16,1 7-2 15,-4 5 0-15,-3 7-4 16,-1 6 0-16,1 6-9 15,-4 3 1-15</inkml:trace>
  <inkml:trace contextRef="#ctx0" brushRef="#br3" timeOffset="-122959.43">12982 16014 59 0,'4'19'29'0,"10"-10"-30"0,-11-9 52 0,4 0-48 16,1 4 1-16,2-4 0 15,4 3 0-15,0-3-8 16,7 3 1-16,1-3-3 16,-5-3 1-16,1 0-14 15,0-7 0-15</inkml:trace>
  <inkml:trace contextRef="#ctx0" brushRef="#br3" timeOffset="-122659.59">13526 15563 59 0,'-4'15'29'0,"11"13"-30"0,-7-18 44 15,-7 6-42-15,-4 6 0 16,-6-1 2-16,-4 11 1 16,-8 9-5-16,-2 6 1 15,-1 6 2-15,0 3 0 16,7 7-1-16,4 6 1 0,11-6-2 15,6-13 0-15,4-3-2 16,11-6 0 0,3-13-6-16,7-12 1 15,4-13-11-15,-1-6 0 0</inkml:trace>
  <inkml:trace contextRef="#ctx0" brushRef="#br3" timeOffset="-122391.58">13772 15832 48 0,'-7'28'24'0,"-10"-6"-17"31,10-15 33-31,-7 2-37 0,-1 7 0 0,-6 3 2 15,-3 9 0-15,-5 0-6 0,8 7 0 16,-3 5 4-16,-1 4 0 16,4-6-5-16,3-4 0 15,4-9-8-15,7-6 0 16,7-16-8-16,-4-12 0 16</inkml:trace>
  <inkml:trace contextRef="#ctx0" brushRef="#br3" timeOffset="-122162.7">13511 15870 46 0,'-3'22'23'0,"6"6"-18"16,1-19 37-16,-1 7-37 15,1 9 1-15,3 0 1 16,4 4 1-16,-1 2-12 15,4 3 1-15,0-2 3 16,1-1 0-16,-1-6-10 16,3-3 0-16,4-12-8 15,-3-10 0-15</inkml:trace>
  <inkml:trace contextRef="#ctx0" brushRef="#br3" timeOffset="-121921.24">13790 16020 49 0,'7'13'24'0,"14"-10"-24"0,-10-3 39 16,3-3-38-16,7 0 1 15,4-7-1-15,0 1 0 0,3-4-5 16,-7 1 0-16,-3-1-10 16,-1-5 1-16</inkml:trace>
  <inkml:trace contextRef="#ctx0" brushRef="#br3" timeOffset="-121685.5">13963 15735 48 0,'-14'9'24'16,"-4"48"-19"-16,15-41 35 0,-8 6-37 16,1 12 1-16,-1 10 0 15,-3 0 0-15,0 6-6 16,0 0 0-16,3-3 1 15,4-12 1-15,3-10-9 0,8-10 0 16,7-11-8 0,6-17 1-16</inkml:trace>
  <inkml:trace contextRef="#ctx0" brushRef="#br3" timeOffset="-121280.09">14076 15729 68 0,'0'25'34'0,"3"-13"-36"16,-3-8 64-16,7 5-59 0,4-3 0 0,3 4 0 15,0-1 1-15,-3-3-6 16,-1 1 0-16,-3-1 3 16,1-3 0-16,-1 3-5 15,-7 1 1-15,-4 2-3 16,-3 0 1-16,-4 4 0 16,1 3 0-16,-1-1 0 15,4 7 1-15,4 3 2 16,-1 7 1-16,1-7 1 15,-1-6 0-15,4-4 0 16,7-2 1-16,7-4-3 0,4-9 0 16,7-6-8-16,3-10 1 15,4-12-8-15,-1-3 0 16</inkml:trace>
  <inkml:trace contextRef="#ctx0" brushRef="#br3" timeOffset="-121010.51">14319 15346 57 0,'4'41'28'15,"3"3"-30"-15,-4-25 49 0,8 0-43 16,0 15 1-16,-1 13 1 16,-3 0 0-16,-3 13-9 15,-4 9 0-15,-7 15 2 16,-7 1 0-16,-8 3-17 16,-13-10 0-16</inkml:trace>
  <inkml:trace contextRef="#ctx0" brushRef="#br3" timeOffset="-117062.68">11938 14286 36 0,'-11'35'18'0,"8"-10"-9"15,3-16 18-15,0 1-25 16,0 2 0-16,0-5 3 16,-4-1 0-16,1 6-5 15,-8 4 0-15,4 6 3 16,-3 9 1-16,-8 1-1 16,-7 2 0-16,-6 4-3 15,-5 6 1-15,5-4-4 0,2 1 1 16,5-6-3-16,2-7 0 15,8-6-10-15,7-13 1 16,7-9-1-16,4-15 1 16</inkml:trace>
  <inkml:trace contextRef="#ctx0" brushRef="#br3" timeOffset="-116773.29">11642 14409 35 0,'-14'15'17'0,"17"-8"-18"16,1-14 33-16,3 4-31 16,3 6 1-16,1 7 4 15,3 5 1-15,4 7-6 16,3 3 0-16,3 4 5 15,5-7 0-15,-5 3-2 16,-2 6 1-16,2-3-3 16,-3 4 0-16,-3-7-8 15,-7 0 0-15,-1-3-10 16,-10-10 0-16</inkml:trace>
  <inkml:trace contextRef="#ctx0" brushRef="#br3" timeOffset="-116127.92">12150 14556 35 0,'-4'16'17'0,"4"-4"-7"0,0-9 20 15,0 0-25-15,0 1 1 16,0 2 0-16,0-6 1 16,7 0-10-16,7-6 0 15,7-1 6-15,8-2 0 0,-1-4-8 16,4 1 1-16,-1-4-11 16,-6 1 1-16</inkml:trace>
  <inkml:trace contextRef="#ctx0" brushRef="#br3" timeOffset="-115694.32">12577 14393 40 0,'-11'9'20'0,"0"-2"-11"15,4-4 27-15,-3-3-35 16,-1 3 1-16,-3 0 1 0,0-3 0 16,0 6-4-1,3 4 0-15,1-1 3 0,3 4 0 16,0-1-2-16,-1 1 1 16,1-4-2-16,4 1 1 15,-1-7-1-15,4-3 1 16,7-7-1-16,4 1 0 15,0-3 0-15,3-4 0 16,0 1-1 0,-4-1 0-16,5 7-1 0,-1 3 0 15,-4 0-1-15,1 3 1 16,-1-4 0-16,1 4 1 0,-4 4 2 16,4 2 0-16,-4 3 0 15,0 4 1-15,-4-1 0 16,1 4 0-16,-4-3-3 15,3-1 0-15,1-2-10 16,3-14 1-16</inkml:trace>
  <inkml:trace contextRef="#ctx0" brushRef="#br3" timeOffset="-115436.16">12848 14242 44 0,'-7'13'22'0,"-3"18"-18"0,6-21 35 16,-3 5-37-16,-7 10 1 16,0-12-1-16,-7 3 1 15,-1 3-5-15,1 2 1 16,4 5 1-16,6-4 1 15,0-4-10-15,4-5 1 16,4-13-7-16,10-3 1 16</inkml:trace>
  <inkml:trace contextRef="#ctx0" brushRef="#br3" timeOffset="-115212.22">12728 14305 35 0,'0'25'17'0,"-3"-3"-14"16,3-19 24-16,0 4-23 15,0 5 0-15,0-9 3 16,0 4 0-16,0 5-9 16,0 4 0-1,7 9-2 1,3-6 1-16,1-7-9 15,3-12 0-15</inkml:trace>
  <inkml:trace contextRef="#ctx0" brushRef="#br3" timeOffset="-114988.88">12940 14409 45 0,'-7'-4'22'0,"-4"23"-21"0,11-16 36 0,0 1-37 15,0-1 0-15,0 0-5 16,0-3 1 0,4-3-2-16,3-4 1 15,-7 7-8-15,3-15 0 0</inkml:trace>
  <inkml:trace contextRef="#ctx0" brushRef="#br3" timeOffset="-114674.35">12965 14183 27 0,'7'-13'13'0,"10"23"5"16,-10-10 18-16,4-3-30 16,3 3 1-16,4 0 0 15,-1 3 1-15,1-3-12 16,-4 3 1-16,0-3 6 15,-7 0 0-15,-7 9-4 16,-7 1 1-16,-7-1-4 16,0 4 1-16,-4 2-4 0,4 4 1 15,4 3-7-15,3-6 1 16,-4-4-3-16,4 1 1 16,7-4 12-1,-28 41 2 1,95-100 5-16,-28 47 0 15,-4 6 6-15,-7 3 0 16,-7 7-3-16,-10 3 1 16,-15-4-20-16,-13 10 1 15</inkml:trace>
  <inkml:trace contextRef="#ctx0" brushRef="#br3" timeOffset="-113982.91">12298 15077 36 0,'0'28'18'0,"10"-6"-13"0,-6-19 23 0,-4 3-26 16,0 0 0-16,0 1 2 16,-4-4 1-16,1-3-5 15,-4-6 0-15,-4-4 4 16,4-2 0-16,-3-1-1 15,3-3 1-15,3 1-2 16,1 2 0-16,3 1-2 16,7-4 1-16,3 3-1 15,4 1 0-15,4 6-1 16,3 2 1-16,0-5 0 16,4 0 0-16,0-1-5 31,3 4 0-31,-3 0-10 0,-8-1 1 0</inkml:trace>
  <inkml:trace contextRef="#ctx0" brushRef="#br3" timeOffset="-113606.01">12495 15089 52 0,'-3'22'26'0,"17"-13"-23"0,-10-9 40 0,3 0-40 15,3-3 1 1,4-3 3-16,4-3 0 0,0-4-10 16,-4-3 1-16,0 1 4 15,-4-1 1-15,1 4-5 16,-4-1 1-16,-3 4-4 16,-4 2 1-16,3 1-3 15,-3 6 0-15,0 0-1 16,0 0 1-16,-3 3 1 15,-1 3 1-15,0 1 1 16,4 2 1-16,-3 1 2 16,3-1 0-16,0 0 2 15,7 4 0-15,-3-1 0 16,6-2 0-16,4-4 0 0,4-3 0 16,-1-3-6-1,5-6 1-15,2-3-8 0,-2-7 1 16</inkml:trace>
  <inkml:trace contextRef="#ctx0" brushRef="#br3" timeOffset="-113289.11">12972 15036 35 0,'-4'22'17'0,"-3"-13"-9"0,7-9 27 0,-3 0-31 15,-1-3 1-15,0-3 3 16,1-7 0-16,-4 1-11 16,0-7 1-16,-4-13 6 15,-3-5 0-15,4-4-3 16,3-9 1-16,-1 0-3 16,5 12 0-16,3 0 0 15,7 7 0-15,4 6 1 16,3 9 0-16,3 10-2 15,-3 3 0-15,-3 3-3 16,-4 6 0-16,-3 7-9 16,-1-1 1-16,-3 1-3 15,-7-1 1-15</inkml:trace>
  <inkml:trace contextRef="#ctx0" brushRef="#br3" timeOffset="-113101.77">12781 15004 46 0,'0'7'23'0,"28"-17"-28"0,-14 4 47 16,8 3-42-16,2-10 0 15,-2-2-2-15,-1-4 1 16,3-6-9-16,-2-3 0 0,-1-7-3 16,3-3 0-16</inkml:trace>
  <inkml:trace contextRef="#ctx0" brushRef="#br3" timeOffset="-112918.88">13212 14431 55 0,'-4'22'27'0,"-7"50"-29"15,8-47 54-15,-4 6-49 16,0 13 0-16,0 9-2 15,10 10 1-15,4-7-10 16,0 1 0-16,4-13-9 16,3-10 1-16</inkml:trace>
  <inkml:trace contextRef="#ctx0" brushRef="#br1" timeOffset="-104178.23">21872 7146 30 0,'-3'19'15'0,"-15"-3"-7"0,15-10 16 16,-5-3-24-16,1 0 1 15,0 3 0-15,4 1 1 16,-1 5-3-16,1 4 1 15,-1 3 1-15,1 0 0 16,-1 2-1-16,4-5 0 16,7 0 0-16,0-7 0 0,7 4 0 15,4-4 1-15,3 1 0 16,7-4 1-16,4 3-1 16,3 4 1-16,-6 6-1 15,-8 3 1-15,-11 9-1 16,-10-3 0-16,-7 0-3 15,-14 4 1-15,-11-10-8 16,-6-3 0-16,6-13-3 16,-3-3 1-16</inkml:trace>
  <inkml:trace contextRef="#ctx0" brushRef="#br1" timeOffset="-103924.02">22010 7102 45 0,'42'-19'22'0,"36"-21"-21"0,-54 33 42 16,8-2-42-16,0 3 0 15,7 3 0-15,0-1 0 16,-4 4-3-16,-3 4 0 15,-4-1-3-15,-3 0 0 16,-11-6-8-16,-7 0 0 16,-11-4-1-16,-3 1 0 15</inkml:trace>
  <inkml:trace contextRef="#ctx0" brushRef="#br1" timeOffset="-103444.41">22595 7024 45 0,'32'-16'22'0,"-14"-22"-22"15,-15 23 45-15,-3-7-42 16,-7 0 0-16,-7 6 2 15,-11-3 1-15,-20 1-8 16,-5-1 1-16,-17 6 3 16,-10 10 1-16,-5 3-2 15,-9 3 0-15,3 13-2 16,3 9 1-16,-3 6-2 0,3 7 0 16,4 9-2-16,7 6 0 15,3 13-3-15,4 13 0 16,4 8-3-16,13 14 1 15,15 2 1-15,21-6 1 16,17-9 3-16,22-13 1 16,28-12 7-16,18-22 0 15,20-16 5-15,26-12 0 0,13-26 0 16,4-12 0-16,-7-22-3 16,-10-13 1-1,-18-9-5-15,-18-3 0 0,-18-6-4 16,-24 3 1-16,-18-7-5 15,-17 4 0-15,-25-1-10 16,-25-5 1-16</inkml:trace>
  <inkml:trace contextRef="#ctx0" brushRef="#br1" timeOffset="-101792.47">27259 3305 23 0,'-10'-28'11'0,"-54"-41"-8"16,36 50 11-16,-29-3-14 15,-17 0 0-15,-24 0 0 16,-19 3 1-16,-17 7-1 15,0 8 0-15,-14 4 0 16,0 4 0-16,10 11-5 16,15 20 1-1</inkml:trace>
  <inkml:trace contextRef="#ctx0" brushRef="#br1" timeOffset="-101538.6">25389 4622 24 0,'127'37'12'0,"64"-52"-7"0,-117 8 15 15,32-14-18-15,42-14 1 16,21-3 0-16,18-15 0 16,11-10-6-16,-22-6 0 15,-13-3 1-15,-26 3 1 0,-31-12-2 16,-21 2 0-16,-25-5 1 15,-29-10 0-15,-27 0 2 16,-22-13 0-16,-49 3-1 16,-46-12 0-16,-21-9-5 15,-35 6 1-15</inkml:trace>
  <inkml:trace contextRef="#ctx0" brushRef="#br1" timeOffset="-95922.5">23654 8501 25 0,'0'3'12'0,"14"-9"1"16,-7 9 13-16,4 0-23 16,3-3 0-16,3 0 2 15,4 0 0-15,4-3-6 16,3 3 0-16,1 0 4 16,2 0 0-16,1 0 0 0,-4 0 0 15,15-7 0-15,6 1 1 16,-3-6-1-16,7 2 1 15,7-2-1-15,7-1 0 16,0 4-1-16,-4 3 1 16,8 2-2-16,6 1 0 15,5 0-1-15,9-6 1 16,1-4-1-16,3-3 1 16,4 4-1-16,7 3 0 0,7-7 0 15,-7-6 1-15,14 3-1 16,3 7 1-16,8-1-1 15,-8 4 0-15,11-4 0 16,7 4 0-16,4-4 0 16,0 7 1-16,3-4-1 15,7 7 0-15,-7 0 0 16,11 3 0-16,-4 3 0 16,4-3 1-16,-4 3-1 15,4 4 1-15,3-1 0 16,-10-3 0-16,10-6 0 15,0 0 1-15,4 0-1 16,-7-7 0-16,-4-2-1 16,11 2 1-16,-11-5-1 15,0 5 1-15,1-2-1 16,2-1 0-16,-10 1 0 16,1 5 0-16,-1-2 0 15,0 0 0-15,-10 2-1 0,-4 1 1 31,0-3-1-31,-7-1 1 0,-11 1-2 16,-17-4 1-16,-4-2-4 0,-10 5 0 16,-11 1-13-16,-11-7 1 15</inkml:trace>
  <inkml:trace contextRef="#ctx0" brushRef="#br1" timeOffset="-93264.83">29471 7272 12 0,'0'-7'6'0,"4"-15"3"0,-1 13 7 16,1 6-15-16,3-7 1 16,-4-8 2-16,1 2 0 15,-4 0-3-15,3 10 1 16,-3-7 4-16,0 7 1 15,4-3 0-15,-4 9 1 16,7 0-1-16,-4 9 1 16,1-3-3-16,-4 1 1 0,0 8-2 15,0 10 0-15,0 10-2 16,-4 18 0-16,1 13-1 16,-1 19 0-16,1 12-1 15,-1 0 1-15,-3 16-1 16,4 9 0-16,3 7 0 15,-4 9 0-15,1 12 0 16,-1 23 0-16,-10 9 0 16,0 9 0-16,-4 10-1 15,1 12 1-15,-1 10-1 16,0 2 0-16,8 17 0 16,-1-1 0-16,8 13 0 15,-1-3 0-15,8 9 0 16,-4-9 1-16,3 3 0 15,1-12 1-15,-1-10-1 16,4-19 1-16,-3-9 0 0,-1-22 0 16,1-19-1-16,-1-10 1 15,-3-21-7-15,-3-22 1 16,-1-25-11-16,-3-32 1 16</inkml:trace>
  <inkml:trace contextRef="#ctx0" brushRef="#br1" timeOffset="-92303.23">30829 7638 22 0,'18'-15'11'0,"10"-4"1"16,-17 19 11-16,-1 3-20 15,4 3 1-15,4 10 3 16,0 9 1-16,6-3-9 15,1 0 1-15,0-3 5 16,3 0 1-16,0 3-3 16,7 0 1-16,4-1-2 15,0 5 0-15,-7-1-2 0,-7-7 0 16,-8 11-1-16,-10-1 1 16,-14 3-1-16,-3 4 0 15,-8-4-1-15,0 4 1 16,4-4-1-16,0-3 1 15,0 7 0-15,0-1 0 16,3-9 0-16,1-6 1 16,3 0-1-16,3-3 1 15,1-7 0-15,-1-9 0 16,4-13 1-16,-3-5 1 0,-5-7-1 16,1-7 1-16,-3-2-1 15,-1-13 1-15,-3 3-1 16,4-13 1-16,-1 7-4 15,4-3 1-15,3-7-12 16,1 1 0-16,-4-4-1 16,0 13 0-16</inkml:trace>
  <inkml:trace contextRef="#ctx0" brushRef="#br1" timeOffset="-91492.01">29425 7130 46 0,'7'10'23'0,"7"9"-25"16,-7-16 45-16,4-3-41 15,-4 0 1-15,0-3 0 16,0-10 1-16,0-12-6 0,0-6 1 16,0-1 2-16,-3-2 1 15,-1 2-2-15,-3 1 1 16,0 3-1-16,0 6 0 15,0 3-1-15,0 10 0 16,0 6-1-16,0 6 1 16,0 6-2-16,0 4 1 15,4-1 0-15,3 1 0 16,4 2 0-16,6 7 1 16,11 10 1-16,4 12 0 15,11-10 1-15,6 1 1 0,0 2 0 16,-6-9 0-16,-8-6 1 15,-7-6 0-15,-10-3-1 16,-18-1 0-16,-14 1-2 16,-18-4 1-16,-17 1-1 15,-8-4 0-15,-6 0-2 16,-15-6 1-16,-7-6-4 16,1-7 0-16,6 1-10 15,4-7 0-15</inkml:trace>
  <inkml:trace contextRef="#ctx0" brushRef="#br1" timeOffset="-90918.77">31944 7704 40 0,'7'13'20'0,"-3"-13"-11"16,-4 3 25-16,-4 3-33 0,-3-3 1 15,-11 13-1 1,-13 6 1-16,-8 12-3 0,4-2 0 15,-1 9 1-15,-3-1 1 16,4-2-6-16,3-4 0 16,11-8-8-16,4-14 0 15</inkml:trace>
  <inkml:trace contextRef="#ctx0" brushRef="#br1" timeOffset="-90642.97">31655 7610 37 0,'28'38'18'0,"-7"50"-4"0,-3-57 25 0,10 7-38 15,7-1 1-15,15 13-1 16,3-3 1-16,-8-6-4 16,1-6 0-16,-14-10-10 15,-4-25 0-15,-17-13-2 16,-8-2 0-16</inkml:trace>
  <inkml:trace contextRef="#ctx0" brushRef="#br1" timeOffset="-90093.1">29602 5917 35 0,'7'9'17'0,"-4"7"-9"0,1-10 29 15,-4 10-32 1,-4 0 1-16,-3 6 2 0,-7 3 0 15,-4 12-11-15,4 13 1 16,-7-6 7-16,-4 10 0 16,1 2-4-16,-1 1 1 15,-3 5-6-15,3-5 1 16,4-13-9-16,3-13 0 31,1-12-5-31,10-19 1 47</inkml:trace>
  <inkml:trace contextRef="#ctx0" brushRef="#br1" timeOffset="-89849.59">29295 5895 49 0,'24'78'24'0,"19"10"-30"0,-29-63 43 0,3 7-42 0,5-1 0 0,-5-6-21 0,-13-16 1 0</inkml:trace>
  <inkml:trace contextRef="#ctx0" brushRef="#br1" timeOffset="-87318.22">15984 13186 19 0,'0'3'9'0,"0"-19"0"0,4 10 10 15,-1 3-13-15,4 0 0 16,1-1 2-16,-1-2 0 15,0 3-11-15,3 0 0 16,1-3 7-16,3-1 0 0,4 1-3 16,-1 0 1-16,4 3-2 15,-3-4 0-15,0-5 0 16,-4 6 0-16,-4-1-1 16,-3 1 1-1,0 3-2-15,-7 6 0 0,0 0-2 16,-3 3 1-16,-1 1-2 15,-3-1 1-15,-3 3-1 16,-4-2 0-16,-4 2 1 16,0-3 0-16,1 1 2 15,-1-4 1-15,0 3 0 16,4 3 1-16,0-2 1 16,4-4 1-16,-1 0 0 15,4 0 0-15,3-3 1 16,1 3 0-16,3-3 1 15,0 0 0-15,7 0-1 0,4-3 1 16,-1 0 0-16,8 0 1 16,3-3-1-16,0-1 1 15,0 1-1-15,-3 3 0 16,0 0-2-16,-4 3 1 16,-4-3-2-16,-3-1 1 15,0 4-2-15,-7 0 0 16,0 4-1-16,-3-1 1 15,-4 3-1-15,-4 3 1 16,-3 4-1-16,0 0 1 0,-4 2 0 16,1-2 0-16,-4 6-1 15,3-4 0-15,4-2 1 16,0-4 0 0,3-3-1-16,4 1 0 0,4-7 1 15,-1 0 0-15,4 0 1 16,7-3 1-16,4-4-2 15,3 4 1-15,0-3 0 16,4 6 1-16,-1-3-2 16,1-3 1-16,-1-4-1 15,-2 1 0-15,-1 2 0 16,-4 1 1-16,-3 0-1 16,0 0 0-16,-3 6 0 15,-1 3 0-15,-3 3-1 16,-3 0 1-16,-1 1-1 15,-6 2 1-15,-1 0-1 16,-3 4 1-16,-4-1-1 16,1-5 1-16,3-1-1 0,0 0 1 15,3 4 0-15,0-4 0 16,4 0 0-16,0 0 1 16,4-2-1-16,3-1 1 78,0 0-1-78,7-3 0 0,0 0 0 0,3 0 1 15,1-3-1-15,3 0 0 0,0 3 0 0,0 0 1 16,0 0-1-16,1 0 0 0,-5-4 0 0,1 4 1 0,-1 0-1 0,1 0 1 16,-4 0-1-16,0 0 0 0,-7 4-1 15,-7 2 1-15,-7 3-2 16,-11 4 0-16,-7-1-12 15,1-8 0-15,-8-1 1 16,0-6 0-16</inkml:trace>
  <inkml:trace contextRef="#ctx0" brushRef="#br1" timeOffset="-84502.59">29210 9169 43 0,'4'-7'21'0,"27"-2"-11"16,-20 0 22-16,10-1-30 16,7 1 0-16,8-4 0 15,-1 7 0-15,-7-3-5 16,0-1 0-16,4 4-10 16,-4 0 0-16</inkml:trace>
  <inkml:trace contextRef="#ctx0" brushRef="#br1" timeOffset="-84120.96">29866 9056 48 0,'7'0'24'0,"4"19"-21"16,-4-16 35-16,3 0-38 16,5-3 0-16,2-3 1 15,4-4 0-15,4 1-4 16,0 3 1-16,7-3-10 16,-1-4 1-16,-3-5-3 15,8-1 0-15</inkml:trace>
  <inkml:trace contextRef="#ctx0" brushRef="#br1" timeOffset="-83833.13">30388 8846 53 0,'-7'31'26'0,"-14"29"-28"0,10-42 51 15,-3 1-48-15,0 16 0 0,0 9-1 16,-3 0 0-16,2 3-8 16,1 0 0-16,-3-13-8 15,10-6 1-15</inkml:trace>
  <inkml:trace contextRef="#ctx0" brushRef="#br1" timeOffset="-80802.81">26825 8996 33 0,'0'0'16'0,"14"-12"-4"0,-10 5 17 0,-1-2-24 16,1 0 1-16,-4-1 2 16,0 1 1-16,-4-4-11 15,-3 7 1-15,-7 6 6 16,0 0 1-16,0 6-4 15,0 4 1-15,-4-1-3 16,-3 4 1-16,0 2-2 16,0 1 0-16,3-4-1 15,4 4 1-15,0 9-1 16,7 0 0-16,3 0 1 16,4 1 1-16,11-8 0 15,3-5 1-15,0-4 0 16,4-6 1-16,-1-9 0 15,5-3 1-15,-5-7-2 16,-3 0 1-16,-7 1-1 0,0-1 0 16,-7-3-1-1,0 4 1-15,-7 2-2 0,4 0 1 16,-1 4-1-16,-3 6 0 16,-3 3 0-16,-1 3 1 15,-3 3-1-15,0 1 0 16,0-1 0-16,3-3 1 15,4 0 0-15,4 3 0 16,3 1 1-16,3 5 0 313,4 4 1-313,4-7 0 296,-1-2 1-249,12-4 0-47,9-13 0 110,1-2 1-48,-7-4-1-46,-4 0 1-16,-7-2-2 0,0-4 0 0,-7 0-1 0,-3 0 0 0,-11 3-2 0,-4 0 1 15,-7 10-2-15,-3 6 1 0,7 6-3 0,-4 3 1 0,1 10-1 0,-1-1 1 0,1 4 0 0,2-3 1 0,1-1 0 16,4 4 1-16,3 0 1 0,3-3 0 0,8-1 2 0,6-5 0 16,1-4 1-16,3-3 0 0,0-6 0 0,0-3 0 0,0 0 0 0,0-1 0 0,1-5-2 15,-1-4 1-15,-7-3-2 0,0-3 0 0,-7 4-1 0,0-1 0 0,-7 6-1 0,-4 4 1 0,1 6-2 16,-1 6 1-16,0 3-1 0,-3 3 0 0,0 4 0 0,0 0 0 0,3-1 0 0,1 1 1 0,3-4 0 16,3-3 1-16,4 4 0 0,4-1 0 0,3 1 1 0,0-4 1 0,4 3 0 15,3-9 1-15,-4 0-1 0,4 0 0 0,-3-6 1 0,3 0 1 0,-7-7-2 0,4 1 1 0,-1-1-1 16,1-6 0-16,-8 4 0 0,1-1 0 0,-4 3-2 0,-4 4 1 0,-6 6-1 0,-1 3 0 0,-3 3-1 15,3 0 1-15,1 3-1 0,-1 4 0 0,1-1 0 0,3 4 0 0,0-1 1 16,0 4 0-16,0-7 1 0,3 4 0 0,4-1 0 0,0 1 1 0,4 3 0 0,-1-7 0 0,4-3 0 16,7-3 1-16,0 1 0 0,4-4 0 0,0-4 0 0,-1-2 0 0,-3 0 0 0,4 0 1 15,-7-4-1-15,3-2 1 0,-7-1-2 0,0-3 1 0,-7 1-1 0,-4-4 0 0,-10 6-1 0,0-2 0 16,-11 5-2-16,8 4 0 0,-1 6-2 0,0 3 1 0,1 3-1 0,-1 4 1 0,1-1-1 0,2 1 1 16,1 2 1-16,4 1 1 0,3-4 1 0,3 1 0 0,8-1 0 0,3 0 0 0,3 1 1 0,4-1 0 0,4-6 1 15,10 0 0-15,-3-3-1 0,0-3 1 0,-4 0 0 16,0-6 1-16,-7-4-1 0,0 1 0 0,-7-4-1 0,0-3 1 0,-7 0-1 0,-3 1 0 0,-8-1-2 0,1-3 1 0,-4 12-3 15,-4 4 1-15,0 0-2 0,4 0 1 0,0 9-1 0,0 3 0 0,0 7 1 0,3 2 0 0,1 4 2 0,-1 0 0 0,4 0 1 16,0-7 0-16,3 1 0 0,4-4 0 0,0 4 0 0,7-4 1 16,-3 1 1-16,7-10 1 0,3 0 0 15,0-7 1 1,3-2-1-16,1-7 1 0,-4 0-1 16,-3-2 0-1,-11-1-2-15,-4-3 0 0,-6 6-3 16,-1 4 0-16,0 2-3 15,1 1 1-15,-8 6-15 16,-6 3 0-16</inkml:trace>
  <inkml:trace contextRef="#ctx0" brushRef="#br1" timeOffset="-78173.38">26349 7206 54 0,'-4'6'27'0,"-24"0"-19"0,18 0 27 16,-8 4-33-16,0 6 0 15,-3 2 0-15,-3 7 1 16,-8 1-4-16,0 11 0 16,-3 4 2-16,-1 12 1 15,5 7-1-15,2-7 0 16,5 0-1-16,6-2 0 0,11-7-2 15,7-7 0 1,7-12-5-16,7-9 1 16,7-10-11-16,8-15 0 0</inkml:trace>
  <inkml:trace contextRef="#ctx0" brushRef="#br1" timeOffset="-77841.23">26201 7588 64 0,'-4'16'32'0,"1"9"-36"0,6-19 56 15,4 1-52-15,0-1 0 16,8-6-2-16,2 0 1 15,1-3-3-15,-1 3 1 16,1-7-13-16,7-2 0 16,-1-7-2-16,5 1 1 15</inkml:trace>
  <inkml:trace contextRef="#ctx0" brushRef="#br1" timeOffset="-77517.41">26550 7362 59 0,'11'4'29'0,"13"5"-32"0,-13-9 57 0,3 3-50 16,0 0 1-16,4-3 0 15,-1 0 1-15,-2 0-9 16,-5-3 1 0,1 6 4-16,-8 4 0 0,-6 5-3 15,-4 4 0-15,-4 6-2 16,-7 3 1-16,1 0-1 16,-1 3 0-16,1 3 1 15,2 4 1-15,1-1 0 0,4-5 0 16,3-7 1-16,3-4 1 15,1 1-1-15,6-3 1 16,4-4-1-16,4 1 0 16,3-7-2-16,4-6 1 15,-1 3-8-15,1-3 1 16,3-12-10-16,-10-10 1 16</inkml:trace>
  <inkml:trace contextRef="#ctx0" brushRef="#br1" timeOffset="-77212.76">26846 7726 61 0,'-17'35'30'0,"-19"-23"-31"0,29-5 50 0,0 8-48 0,-7 7 0 0,-3 6 0 16,-5-9 0-16,1 6-4 16,0-6 1-16,7-3-5 15,7-13 0-15,10 0-11 16,1-12 1-16</inkml:trace>
  <inkml:trace contextRef="#ctx0" brushRef="#br1" timeOffset="-76936.91">27023 7535 70 0,'14'9'35'0,"28"-12"-39"16,-28 3 62-16,4-3-59 0,3 3 0 0,-3-3-2 16,3-3 1-16,-3-1-3 15,-1-2 1-15,-3 0-16 16,-3-10 0-16</inkml:trace>
  <inkml:trace contextRef="#ctx0" brushRef="#br1" timeOffset="-76406.16">27499 7337 49 0,'-7'22'24'0,"0"-3"-12"0,3-16 29 0,-3 0-39 0,0 10 1 0,-7 6 0 0,4 3 1 16,-5 6-6-16,1 6 1 15,0 1 1-15,4 6 1 16,-1-1-7-16,4-8 1 15,0-7-12-15,7-9 0 0</inkml:trace>
  <inkml:trace contextRef="#ctx0" brushRef="#br1" timeOffset="-76183.3">27626 6999 45 0,'4'31'22'0,"10"7"-11"0,-11-19 29 0,4-1-37 0,0 7 1 0,0 10 3 0,0-1 0 0,4 4-9 0,3-7 0 0,-3 10 5 0,-4 3 0 0,-7 3-5 0,-11 13 0 0,-17 6-16 0,-18-7 0 16</inkml:trace>
  <inkml:trace contextRef="#ctx0" brushRef="#br1" timeOffset="-71930.48">17597 15625 34 0,'3'13'17'0,"8"-13"-8"16,-4-3 17-16,3 0-23 15,1-1 0-15,3-2 2 16,0 3 0-16,0 0-7 0,0 0 1 16,0 3 3-16,-3 0 1 15,0 0-2-15,-4 0 0 16,-7 0-2-16,0 0 1 15,-7 6 0-15,-4 3 0 16,-3 4-2-16,-4 3 0 16,1-1-1-16,-5 1 1 15,1-7-1-15,0 1 1 16,4-1-1-16,2 1 1 16,1-4 0-16,7-3 1 15,0 3 2-15,7-3 0 16,7-6 1-16,4 6 0 15,3-3 1-15,4 0 0 16,-1 0 0-16,4 0 1 0,-3 0-2 16,0-3 1-1,-4 0-2-15,-4 0 0 0,-3 0-1 16,-7 3 0-16,0 3-1 16,-3 0 1-16,-4-3-1 15,-4 3 0-15,-3 4 0 16,-4-4 0-16,-3 6-1 15,0 4 0-15,4-1 0 125,-1 1 1 172,0-1-1 0,4-2 0-16,4-1 0-202,2-3 1-64,1-2 1-15,4-1 0 16,3-3 1-16,10 0 0 0,5-3 1 0,2-4 0 15,1 1 0-15,0 3 0 0,-1 0-1 0,1 0 1 16,-4-1-1-16,0 1 0 0,-7 0-2 0,0 3 1 0,-7 0-1 0,0 3 1 0,-3 0 0 16,-1 1 0-16,-3 5 0 0,0 0 0 0,-4 1 0 0,-3-1 0 0,0 1-1 15,0 2 1-15,-4 1-1 0,1-4 0 0,3-3-1 0,0 1 1 0,3-1-7 0,4-3 0 16,3-9-4-16,4-4 0 0</inkml:trace>
  <inkml:trace contextRef="#ctx0" brushRef="#br1" timeOffset="-70616.61">29305 11796 40 0,'0'4'20'0,"4"-8"-4"16,-4 4 21-16,0 0-32 15,0 0 0-15,7-3 4 16,3 0 0-16,5 0-11 16,6-3 0-16,3 0 6 15,1-1 1-15,3 1-7 16,11 3 1-16,-4 0-11 15,-3-4 1-15,-11-2-8 16,-3 3 0-16</inkml:trace>
  <inkml:trace contextRef="#ctx0" brushRef="#br1" timeOffset="-70254.63">29905 11640 49 0,'11'3'24'0,"13"-13"-22"0,-13 7 39 0,-1-3-41 0,8 0 0 0,-4-7 0 0,0 7 1 0,4-3-7 0,0 2 0 16,3-5-9-16,-4 2 1 15</inkml:trace>
  <inkml:trace contextRef="#ctx0" brushRef="#br1" timeOffset="-69990.75">30339 11345 42 0,'3'22'21'0,"1"6"-22"0,-4-25 30 0,0 4-30 0,-4 2 1 0,1 0 0 0,-4 4 0 0,0-1 0 16,0 4 1-16,0 0-1 16,3-1 1-16,1 1-1 15,3-6 1-15,3-4-1 16,8-3 0-16,3-6-5 16,3-7 0-16,5 1-7 15,-1-7 1-15</inkml:trace>
  <inkml:trace contextRef="#ctx0" brushRef="#br1" timeOffset="-69824.86">30533 11276 36 0,'-4'6'18'0,"-20"63"-3"0,13-50 27 16,-7 9-37-16,-10 13 1 16,-3 3 0-16,-1 0 0 15,0 3-11-15,0 0 0 16,-3-6-9-16,3-16 1 15</inkml:trace>
  <inkml:trace contextRef="#ctx0" brushRef="#br1" timeOffset="-67513.79">27820 11790 23 0,'0'-3'11'0,"4"-6"3"0,-4 9 11 0,3-7-19 0,-3 7 0 0,0 0 4 16,0 0 0-16,0 0-13 15,0 0 1-15,0-6 8 16,0 3 0-16,-3 0-4 16,-1 0 1-16,-3 0-2 15,-4-1 0-15,1 1-1 0,-4 3 1 16,0 0-1 0,3 3 0-16,0 4 0 0,1-1 0 15,3 3 0-15,0 1 0 16,7-1 0-16,0 1 0 15,7-4 0-15,3 0 0 16,5-3 0-16,2 4 1 16,1-4 0-16,-4 3 1 15,-4-6-1-15,1-3 0 16,-4-7-1-16,4 1 1 16,-4-4-1-16,-4-2 0 0,-3-1 0 15,0 0 0-15,0 4-1 16,-3-1 1-16,-4 7-1 15,0 3 0 1,-4 3 0-16,-3 6 0 0,0 4 0 16,-4 2 1-16,4 4 0 15,0 0 0-15,0-4 0 16,3 4 0-16,4-4 0 16,0-2 1-16,7 2-1 15,7-5 1-15,4-4 0 78,-1 0 0-78,5-6 0 0,-1 6 0 0,0-3 0 0,-4-6 0 0,1-7 0 0,-1-3 1 0,-2-3-2 0,-5 1 1 0,1-1-1 16,-8 0 0-16,1 3-1 47,-5 7 1-32,1 3-1-15,-3 6 1 0,-4 3-1 0,0 3 0 0,-4 7 0 32,4-1 1-32,3 1-1 0,1-1 1 0,6 1 0 15,1-1 1-15,6 1-1 0,4-7 0 16,4 0 0 0,3 1 1-16,4-7 0 0,-1-7 0 15,-3-2-1-15,0-7 1 0,-3-2 0 16,0-1 0-16,-4 0 0 15,-4-3 0-15,1 6-1 16,-4 7 0-16,0-4-1 16,-4 7 1-16,-3 3 0 15,-3-3 0-15,-1 6-1 110,-3 3 1-110,0 3-1 15,-4 3 1 48,4 4 0-16,0 3 1-16,3 3-1 0,1 2 0-31,3-2 0 0,3-6 1 63,4-1 0-63,4 1 1 47,-1-1-2-16,1-5 0 31,3-4-6-62,-4 0 0 94,4 0-11-94,-7-12 0 47</inkml:trace>
  <inkml:trace contextRef="#ctx0" brushRef="#br1" timeOffset="-65956.83">26755 8955 10 0,'7'-18'5'0,"-7"15"4"0,0 3 6 0,7 3-13 0,-4 0 1 0,1 3 1 0,-1 3 1 0,4 1-6 0,-3-1 0 0,-1 1 5 0,-3-4 0 0,4 3-1 0,0 4 1 0,-4-1 0 0,7 4 0 0,-4 3-1 0,4 0 1 0,-3 6-2 0,3 0 0 0,0 0 0 0,0 0 1 203,3 0-3-203,1 10 1 0,0-4-1 0,3 4 1 0,-4-7 0 0,4 3 0 0,4 10-1 0,0 3 0 0,10-3 0 0,0 15 0 0,4 7 0 0,3 3 0 0,4-1 0 0,-4 4 0 0,1 10 0 0,-8-7 0 0,0 6 0 0,7 13 0 16,4 0 0-16,0 6 1 0,3 1-1 0,4 11 0 0,3 4 0 0,1 3 0 0,3 3 0 0,-4 1 1 0,-3 5 1 16,-7 0 0-16,-4 10 0 0,0 0 0 0,1 6 0 15,-1 7 1-15,0 2-1 16,0 4 0-16,1 3-1 0,-4 3 0 15,3-4-1-15,7 1 0 16,0 3 0 0,1-6 0-16,-8-1 1 0,0 7 0 15,-6 10-1-15,-12-10 1 16,1 12-1-16,-8-6 1 31,-10-15-1-15,-3-10 0-16,-1-16-4 0,-3-9 1 0,-3-15-9 15,-1-20 0-15,-3-18-3 0,7-19 1 0</inkml:trace>
  <inkml:trace contextRef="#ctx0" brushRef="#br1" timeOffset="-64372.69">26744 9012 26 0,'0'9'13'0,"0"13"-6"0,0-15 14 16,0-1-19-16,0 0 1 0,-3 7 1 0,-4 2 1 0,-8 1-6 16,-6 6 0-16,-7 6 3 15,-4 7 1-15,-7 9-1 16,-3 3 0-16,-4 12-2 16,-3-2 1-16,-8 15 0 62,8 0 0-62,3 6 0 0,0 1 1 406,-7 8 0-374,-3 8 0-32,0 5 0 0,-4 6 1 46,3 14-1-46,-6-1 0 16,-1 13-1-16,11 2 1 0,4 11-2 0,-4-7 1 0,0 12-1 16,-3 1 0-16,-1 5 0 0,4 4 1 0,-3 16-1 0,-4 3 0 0,7 9 0 0,3 9 0 0,1-2 0 15,3 2 0-15,0 4 1 0,0-10 1 0,1 1-1 0,-1-1 1 16,-7-9-1-16,7 6 0 0,-3-6 0 0,-4-3 0 0,-4-1-3 0,8-12 1 16,3 1-4-1,-3-29 0-15,-1-4-6 0,4-11 0 0,4-20-4 16,10-12 0-16</inkml:trace>
  <inkml:trace contextRef="#ctx0" brushRef="#br1" timeOffset="-61918.06">28021 10464 36 0,'-3'9'18'0,"-11"-3"-11"0,10 1 19 0,-3 2-24 16,-4 1 0-16,1-1 2 15,-8 3 1-15,4 4-5 16,0 6 0-16,0 3 3 16,3 3 1-16,1-2-2 15,-1 5 1-15,0 3-2 16,1 7 0-16,-1-6-1 15,4-1 1-15,0-9-2 16,4-3 1-16,3-3-5 16,0-10 0-16,3-5-9 15,1-11 0-15</inkml:trace>
  <inkml:trace contextRef="#ctx0" brushRef="#br1" timeOffset="-58885.2">27996 10771 43 0,'8'3'21'0,"6"3"-9"15,-7-6 21-15,0-6-32 16,3 0 1-16,4 3-1 16,1-3 1-16,2 2-3 15,1 1 0-15,-4 3-4 16,4-3 0-16,3 0-9 16,0-6 0-16</inkml:trace>
  <inkml:trace contextRef="#ctx0" brushRef="#br1" timeOffset="-58584.7">28392 10542 52 0,'-4'19'26'0,"-7"25"-29"0,8-32 43 15,-4 10-39-15,-7-3 1 0,-4 9 0 16,0 4 1-16,-3 9-4 16,0-1 1-16,0 7 0 15,3 0 1-15,1-3-8 16,6-9 1-16,4-10-9 15,7-19 0-15</inkml:trace>
  <inkml:trace contextRef="#ctx0" brushRef="#br1" timeOffset="-58285.87">28363 11006 46 0,'-10'50'23'0,"-18"-6"-22"0,20-31 34 15,-2 3-35-15,-4-1 0 16,0 1-3-16,3-4 0 15,1-2-5-15,6-7 1 16,8-12-6-16,3-1 0 16</inkml:trace>
  <inkml:trace contextRef="#ctx0" brushRef="#br1" timeOffset="-58015.5">28550 10768 54 0,'-3'6'27'0,"17"-9"-32"16,-7 0 53-16,0 0-48 16,4-3 0-16,6-4-4 0,4 10 0 15,4-6-8-15,0-4 1 16,-4-8-4-16,-3 2 0 16</inkml:trace>
  <inkml:trace contextRef="#ctx0" brushRef="#br1" timeOffset="-57696.64">28840 10639 57 0,'0'19'28'0,"-7"6"-35"0,3-18 55 0,4 2-48 16,-7-6 1-16,3 7-1 15,-3 2 1-15,4 1-2 16,-4-1 1-16,3 4 0 16,1-4 0-16,3 1-1 15,0-4 0-15,7 1-2 16,3-7 1-16,4-3-5 15,4-6 1-15,3-7-10 16,0-3 1-16</inkml:trace>
  <inkml:trace contextRef="#ctx0" brushRef="#br1" timeOffset="-57418.92">29005 10548 42 0,'-14'19'21'0,"-7"19"-11"0,18-26 30 16,-1 7-38-16,-7-3 1 16,1 12 0-16,-8 7 0 15,1 5-5-15,-5 1 1 16,5 3 0-16,-1 3 1 16,4-6-9-16,3-10 1 0,8-12-8 15,-1-13 1-15</inkml:trace>
  <inkml:trace contextRef="#ctx0" brushRef="#br1" timeOffset="-57187.05">29083 10348 53 0,'0'37'26'0,"18"32"-27"0,-15-53 45 0,4 6-41 0,0 12 1 15,0 10 3-15,0-3 0 16,-7 9-9-16,-7 4 0 15,-7 11 0-15,-7 4 0 16,-7-3-15-16,-11-6 1 16</inkml:trace>
  <inkml:trace contextRef="#ctx0" brushRef="#br1" timeOffset="-54650.57">15420 17544 29 0,'0'10'14'0,"14"-13"0"16,-14 3 14-16,7 0-22 15,0-3 0-15,7-4 3 16,4 10 0-16,7-6-12 15,6 0 1-15,1 0 6 16,0 0 1-16,0-3-4 16,-4-4 0-16,0 4-7 15,-3-3 1-15,-4-1-10 16,-7 1 0-16</inkml:trace>
  <inkml:trace contextRef="#ctx0" brushRef="#br1" timeOffset="-54440.7">15385 17745 35 0,'0'16'17'0,"10"-16"-11"0,-6 0 19 16,3-3-22-16,3 3 1 15,8 0 0-15,3-3 0 16,4-4-6-16,3-2 0 15,-3-4 1-15,-4 1 1 16,-3-1-12-16,-4 4 0 0</inkml:trace>
  <inkml:trace contextRef="#ctx0" brushRef="#br1" timeOffset="-54171.74">15367 17849 39 0,'4'6'19'0,"6"-16"-12"15,-3 7 26-15,4-3-30 16,3 0 1-16,11 0 0 16,-1-1 0-1,1 1-6-15,-4 0 0 0,0-1 4 16,-3 1 0-16,-4 0-6 0,0 3 0 15,-3 3-6 1,-8 0 1-16,-3 3-5 0,-3 3 0 16,-4 0 0-16,-4 1 0 15</inkml:trace>
  <inkml:trace contextRef="#ctx0" brushRef="#br1" timeOffset="-54021.78">15452 17864 19 0,'-11'7'9'0,"8"11"6"0,3-15 19 16,0 1-29-16,0 2 1 15,7 0 4-15,3-3 1 16,8 0-13-16,10-3 1 0,7-6 7 16,1 0 0-16,-5-4-12 15,-6-2 1-15,-11-7-10 16,-14-3 1-16</inkml:trace>
  <inkml:trace contextRef="#ctx0" brushRef="#br1" timeOffset="-50852.95">24578 14961 30 0,'-11'-16'15'0,"-6"10"-5"0,17-1 15 15,-4 4-21-15,1 0 0 16,-1 3 4-16,-3 0 0 16,-3 6-10-16,-1 1 0 15,-3 2 6-15,0-6 1 16,0 3-3-16,-4 1 1 16,0-1-3-16,4 0 1 0,4 0-1 15,3 1 1-15,3 2-1 16,4 1 1-16,7-1 0 15,7 0 1-15,7-2-1 16,4-4 1-16,-4-6-2 16,4-4 1-16,-4-2-1 15,0 0 1-15,-3-7-1 16,-7 0 0-16,-4-6 0 16,-7 3 0-16,-4 4 0 15,-3-1 0-15,0 4-1 16,-4 2 1-16,-3 13-2 15,0 10 1-15,-3 2-1 16,-5-2 1-16,1 3-1 16,0-1 1-16,0 4 1 15,7 0 0-15,7 3 0 0,3 0 1 16,11 0 1-16,7-3 0 16,4-7 2-16,7-9 1 15,-8-6 0-15,4-9 0 16,1-4-1-16,-5-3 1 15,-3 0-2-15,-3-3 0 16,-4-3-3-16,-7-6 0 16,-3 6-2-16,-1 0 0 15,-3 6-2-15,0 10 1 16,-4 5-1-16,1 11 1 16,-4 5-1-16,-1 13 1 15,-2-12 1-15,-1 3 0 0,1 2 0 16,-1 1 1-16,7 0 0 15,8-3 1-15,3-1 1 16,7-2 0-16,3-4 2 16,8-6 1-16,0-3 0 15,-4-6 1-15,0-3-1 16,0-1 0-16,0 1-4 16,-3-4 0-16,-4 10-16 15,-7-16 1-15,-7 4-4 16,7-4 0-16</inkml:trace>
  <inkml:trace contextRef="#ctx0" brushRef="#br1" timeOffset="-50212.78">24980 15105 34 0,'0'3'17'0,"11"6"-23"0,-8-9 24 16,1 3-25-16,-1 1 1 15,-3-1-9-15,0-3 0 16</inkml:trace>
  <inkml:trace contextRef="#ctx0" brushRef="#br1" timeOffset="-49426.12">25160 14813 43 0,'14'3'21'0,"-3"-9"-13"0,-11 6 42 0,0 0-44 0,7 3 0 0,-7 3 3 15,-7 4 1-15,-4 5-13 0,-3 7 0 16,0 4 8-16,3-5 0 16,-6 23-3-1,-4 3 0-15,-4 16-1 0,-3 6 0 16,3 13-1-16,0-10 1 31,4 0-2-31,7-6 1 16,7-7-3-16,11-5 1 0,13-17-9 47,11-15 1-47,11-22-10 15,0-12 0 1</inkml:trace>
  <inkml:trace contextRef="#ctx0" brushRef="#br1" timeOffset="-48823.38">25224 15139 35 0,'-4'10'17'0,"8"-7"-4"16,-4-3 15-16,0 0-22 15,3 3 0-15,-3-3 3 16,7 0 1-16,-3 0-13 16,6 3 0-16,-3 0 8 15,4-3 1-15,3 0-5 16,4-3 0-16,3-3-8 15,4 0 0-15,-1-13-10 0,-3 3 1 16</inkml:trace>
  <inkml:trace contextRef="#ctx0" brushRef="#br1" timeOffset="-48331.76">25608 14823 49 0,'-3'12'24'0,"-1"4"-21"0,4-10 36 0,-3 7-36 16,-1 5 0-16,-3 4 2 15,0-6 0-15,0 3-7 16,3 3 0-16,1 3 4 15,-1 0 0-15,4-6-5 16,4-4 0-16,3-5-7 16,0-4 1-16,4-9-7 15,-1-6 1-15,1-4 1 16,-1-6 0-16,-3-3 3 16,0-6 0-16,0 3 6 15,0 3 1 16,4 3 5-31,-4 0 0 0,0 7 2 0,0 2 1 16,-7 4 2-16,0 6 1 0,-3 6 2 0,-1 7 1 16,-3 6 2-1,4 0 0-15,-1-1-2 0,-3 8 1 16,0 2-4-16,-4 9 0 16,1-2-3-16,-4 12 0 15,0 0-6-15,3 3 1 16,4-9-10-16,0-7 0 15,3-15-5-15,4-6 0 16</inkml:trace>
  <inkml:trace contextRef="#ctx0" brushRef="#br1" timeOffset="-48055.82">25718 15296 61 0,'-15'38'30'0,"-2"-4"-39"0,10-21 59 0,0 12-49 0,0 0 0 0,-4 6-1 16,0 4 1-16,1-4-3 16,-1-3 0-16,4-9-4 15,7-6 1-15,4-10-12 16,-1-13 0-16</inkml:trace>
  <inkml:trace contextRef="#ctx0" brushRef="#br1" timeOffset="-47778.97">25887 15155 64 0,'3'19'32'0,"11"-10"-33"0,-6-6 54 15,6 0-52-15,7 4 0 0,11-7-1 0,-1-7 0 0,-2 1-4 16,-1 0 0-16,-7-4-13 15,-3-11 0-15,-11 2-2 16,-7 0 0-16</inkml:trace>
  <inkml:trace contextRef="#ctx0" brushRef="#br1" timeOffset="-47469.15">26285 14945 57 0,'-7'41'28'0,"-7"-19"-35"0,11-10 55 15,-8 10-48-15,4 6 1 16,-3 4 0-1,3 8 0-15,-1 4-3 0,1 6 1 16,0-6-4-16,0 0 1 16,0-9-12-16,0-16 0 15</inkml:trace>
  <inkml:trace contextRef="#ctx0" brushRef="#br1" timeOffset="-46798.16">26427 14904 37 0,'0'19'18'0,"0"3"-10"0,0-19 20 16,0 3-22-16,-4-3 1 0,1 4 7 16,-1-7 0-16,4 3-16 15,0-3 1-15,0 3 11 16,4 0 1-16,3 0-4 15,3-3 0-15,4 0-3 16,11 0 0-16,-7 0-3 16,-4 0 0-16,-4 0-2 15,-3 3 1-15,-7 0-3 16,-7 4 0-16,-3 2-2 16,-4 1 1-16,0 2-2 15,-1 1 0-15,1-1 0 16,4 1 0-16,3-1 2 15,0-2 1-15,3-1 1 16,1 0 0-16,3 1 2 16,0 2 1-16,7 1 0 15,0 0 0-15,3-4 1 16,11 0 1-16,1-2 0 0,-5-4 0 16,1 0 0-16,-4 3 0 15,-3 10-1-15,-11 0 1 16,-8 5-3-16,-6 5 1 15,-7 2-4-15,-11 0 0 16,-6 0-4-16,-5-3 0 16,5-6-12-16,6-9 1 15</inkml:trace>
  <inkml:trace contextRef="#ctx0" brushRef="#br1" timeOffset="-46417.55">26677 14650 59 0,'14'25'29'0,"7"22"-28"0,-14-34 46 0,8 2-44 16,2 7 1-16,1 7 1 0,-8 8 1 15,-6 7-9-15,-11 19 1 16,-7 0 2-16,-22 15 0 15,-13 3-15-15,-11 4 1 16,-10-19-6-16,3-3 1 16</inkml:trace>
  <inkml:trace contextRef="#ctx0" brushRef="#br1" timeOffset="-43422.36">21636 10759 43 0,'10'0'21'0,"-2"15"-7"16,-8-9 21-16,0 7-32 15,0 3 0-15,-4 6 2 16,-3 6 0-16,-4 10-7 16,-6 2 1-16,-4 20 4 0,-8 9 0 15,5 12-2-15,-1 7 0 16,0 6-2-16,1 0 0 15,-5-3-5-15,8-15 1 16,4-4-8-16,2-13 1 16,8-21-5-16,4-13 1 15</inkml:trace>
  <inkml:trace contextRef="#ctx0" brushRef="#br1" timeOffset="-43195.62">21343 10890 43 0,'4'41'21'0,"13"-6"-23"16,-13-23 37-16,-1 10-33 15,-3 3 0-15,0 3 0 16,0 10 0-16,0 0-6 15,0-4 0-15,0-3-8 16,7-12 0-16</inkml:trace>
  <inkml:trace contextRef="#ctx0" brushRef="#br1" timeOffset="-42860.49">21848 11097 64 0,'0'-6'32'0,"24"12"-41"0,-10-9 58 0,4-3-49 15,7 0 0-15,3-10-3 16,0 0 0-16,-3-3-3 16,-4 4 1-16,-3 2-12 15,-8 4 1-15</inkml:trace>
  <inkml:trace contextRef="#ctx0" brushRef="#br1" timeOffset="-42700.29">21791 11342 61 0,'-3'9'30'0,"27"-6"-32"15,-13-6 51-15,10-6-49 0,7-1 0 16,0-2-6-16,4-4 0 15,3 0-8-15,-6-5 0 16</inkml:trace>
  <inkml:trace contextRef="#ctx0" brushRef="#br1" timeOffset="-42098.57">22345 11226 58 0,'-4'28'29'0,"4"-6"-21"0,0-22 42 0,0 0-48 15,7 3 1-15,4-3 0 16,10 0 1-16,11-3-6 16,3-3 0-16,4-7-3 15,3 1 1-15,-3-7-16 16,-4-3 1-16</inkml:trace>
  <inkml:trace contextRef="#ctx0" brushRef="#br1" timeOffset="-41604.88">22874 10774 62 0,'0'22'31'0,"7"-25"-27"0,-7 3 46 16,4-6-46-16,3-4 0 16,-4 4 4-16,8-3 0 15,3 2-10-15,4 1 1 16,3 6 5-16,-4 0 1 15,-2 6-3-15,-8 4 0 16,-7 5-4-16,0-2 0 16,-7 6-3-16,-4 3 1 15,-3 0-2-15,0-3 0 0,0 3 1 16,7-1 0 0,0 5 2-16,3-4 0 0,0-1 2 15,4 1 1-15,-3-6 1 16,-1-3 1-16,8 2 0 15,7 1 0-15,3-3 2 16,7-1 0-16,0 4 0 16,0-1 1-16,-3 1-1 15,-4 6 1-15,-11 3-3 16,-10 0 1-16,-10 10-5 16,-4 2 1-16,-8 7-9 15,-13-3 1-15,0 0-14 16,-4-7 1-16</inkml:trace>
  <inkml:trace contextRef="#ctx0" brushRef="#br1" timeOffset="-40989.16">23414 11546 51 0,'0'28'25'0,"0"-19"-15"0,0-9 32 0,-4-6-39 0,-3-7 0 0,-3-5 0 16,-1-14 1-16,1-8-6 0,-1-8 1 15,4-11 2-15,0-7 0 16,3-12-3-16,8-1 0 15,3-2-1-15,7 5 0 16,0 7 0-16,0 7 1 16,0 8 1-16,4 14 1 15,7 11 1-15,-4 14 0 32,-7 30-10-32,-3 7 1 0,-15-6-7 15,-10 9 0-15</inkml:trace>
  <inkml:trace contextRef="#ctx0" brushRef="#br1" timeOffset="-40710.88">23199 11292 58 0,'14'3'29'0,"35"-10"-25"15,-28 7 50-15,8-3-54 16,2-6 1-16,-2-4-5 15,2 1 1-15,1-4-5 16,3 1 0-16,-6-11-10 16,-8 8 1-16</inkml:trace>
  <inkml:trace contextRef="#ctx0" brushRef="#br1" timeOffset="-40366.03">23858 10749 62 0,'-7'13'31'0,"-14"15"-36"0,14-19 53 0,-7 7-45 16,-4 9 0-16,-3 3 1 15,-4 16 0-15,1-6-5 16,-1 9 0-16,-3 12 3 15,3-5 1-15,0 8-2 16,8 1 0-16,3-6-3 16,10-4 0-16,11-12-5 15,7-10 1-15,4-12-8 16,3-10 1-16,7-15-7 16,1-7 1-16</inkml:trace>
  <inkml:trace contextRef="#ctx0" brushRef="#br1" timeOffset="-40102.18">23992 11053 55 0,'-3'47'27'0,"6"-50"-27"0,-3 9 49 15,-3 7-46-15,-8 6 0 16,-6 3 0-16,-12 6 1 15,-2 3-6-15,-1 7 1 16,0 3 1-16,4 0 1 16,7-10-7-16,3-9 1 15,8-10-13-15,6-12 1 0,4-15-1 16,4-10 0-16</inkml:trace>
  <inkml:trace contextRef="#ctx0" brushRef="#br1" timeOffset="-39841.33">23809 11125 59 0,'21'16'29'0,"0"28"-40"0,-10-31 62 0,-1 2-51 16,5 1 0-16,-1 0 0 15,0 6 0-15,0 3-1 16,-3-10 1-16,3 7-6 15,-4-12 1-15,-3 2-11 16,0-9 1-16</inkml:trace>
  <inkml:trace contextRef="#ctx0" brushRef="#br1" timeOffset="-39665.12">24070 11172 49 0,'4'10'24'0,"10"-4"-15"0,-4-6 36 16,4 0-39-16,4-3 0 16,3-3 2-16,7-4 0 0,1 4-12 15,2-3 1-15,-2-4 1 16,-5 1 1-16,-3 2-17 15,-3-6 1-15,-7-2-3 16,-4-7 1-16</inkml:trace>
  <inkml:trace contextRef="#ctx0" brushRef="#br1" timeOffset="-39343.61">24239 11050 61 0,'-10'28'30'0,"-4"13"-42"15,10-28 61-15,1 6-49 16,-1 6 1-16,1 0-1 0,-1 6 0 16,1 0-3-16,-5-2 0 15,5-1-10-15,-1-16 1 16,8-15-4-16,10-6 0 15</inkml:trace>
  <inkml:trace contextRef="#ctx0" brushRef="#br1" timeOffset="-39081.76">24359 10953 68 0,'11'22'34'0,"3"-19"-37"0,-7 3 68 0,4-3-62 16,6 1 1-16,4-4 1 16,4 3 0-16,-7 0-7 15,-1-3 0-15,-6 6 3 16,-4-3 1-16,0-3-5 15,-3 7 0-15,-1 2-4 16,-3 0 1-16,-3 4-1 16,-1-7 0-16,-3 4 1 15,0-1 1-15,0 7 2 16,0 6 1-16,3 3 2 0,1 3 0 94,3 0 1-94,3-9 0 0,1 3-1 31,3-6 0-31,4-10 0 31,-4 0 0-15,10-6-2-16,8-6 0 0,7-10-5 0,-1-6 0 0,-2-3-10 15,-5 3 1-15</inkml:trace>
  <inkml:trace contextRef="#ctx0" brushRef="#br1" timeOffset="-38807.89">24631 10627 61 0,'14'59'30'0,"32"14"-35"15,-35-52 52-15,-1 14-46 16,1 15 0-16,-4-6 1 16,-7 6 1-16,-7 13-5 15,-7 0 1-15,-11 6 1 16,0 0 0-16,0 0-6 16,4-4 0-16,0-8-12 0,4-23 1 15</inkml:trace>
  <inkml:trace contextRef="#ctx0" brushRef="#br1" timeOffset="-38528.32">24885 11091 73 0,'7'0'36'0,"14"12"-40"16,-17-12 63-16,13 4-58 15,8-1 1-15,0-3-2 16,-1-7 1-16,-2 1-6 15,-5 6 1-15,1-6-6 16,0-7 1-16,-1-5-12 16,-6-14 0-16</inkml:trace>
  <inkml:trace contextRef="#ctx0" brushRef="#br1" timeOffset="-38330.42">25319 10483 59 0,'10'53'29'0,"1"69"-26"0,-11-94 46 0,0 23-48 0,-7 11 0 15,0-2-2-15,-7 12 1 0,-4 3-5 16,-3 7 1-1,-4-1-13-15,-6-9 0 0</inkml:trace>
  <inkml:trace contextRef="#ctx0" brushRef="#br1" timeOffset="-29607.59">27905 11778 24 0,'28'0'12'0,"7"-3"-5"0,-24-1 12 0,-1-2-14 15,1 0 1-15,0-4 5 16,-4-2 0-16,0-1-13 15,-4 1 1-15,1-1 8 16,-4 1 0-16,-4 2-3 16,-3 1 0-16,-7 6-3 15,-4-3 1-15,-6 2-2 16,-1 1 1-16,4 3 0 16,-4 0 0-16,-3-3-1 15,0 0 1-15,-1 6 0 16,1 7 1-16,0 5-1 15,3 7 0-15,4 3-1 0,4 0 1 16,2-3-1-16,8-6 1 16,7 0-1-16,7-4 1 15,8 1 2-15,6-7 0 16,3-6 0-16,1 3 0 16,-4-3 0-16,-3 0 0 15,0-6-1-15,-1-10 1 16,1-6-3-16,-4-6 0 15,-3 6-1-15,-1 3 1 16,-6-3-1-16,-8 0 0 16,1 7 0-16,-4 12 1 0,-1-4-2 15,-6 7 1-15,0 3-1 16,-3 4 0-16,-1-1 0 16,-3 3 0-16,3 4 0 15,1 3 0-15,2 2 1 16,8 4 1-16,4 0 0 15,6-6 0-15,8-4 0 16,7-5 1-16,3-1 1 16,-4-3 1-16,5-6-1 15,-1-3 0-15,-4-4 0 16,1 1 0-16,-7-4-1 16,-1-2 1-16,-3-4-2 15,-3 0 1-15,-4 7-1 16,-4-7 0-16,-3 0-1 15,-3 6 1-15,3 10 0 16,-1 0 1-16,-2 13-1 16,-4 8 0-16,0 11 0 15,-4 2 0-15,4-6 0 16,3 0 0-16,4 0-2 0,4-3 0 16,6-9-5-16,8-13 1 15,-1-10-13-15,-10-12 1 16</inkml:trace>
  <inkml:trace contextRef="#ctx0" brushRef="#br1" timeOffset="-28528.24">26719 9053 28 0,'4'6'14'0,"3"-22"-4"0,-3 10 15 16,-1-3-23-16,1-1 1 0,-4 4 5 15,3 0 1-15,-3-1-9 16,0 1 0-16,0 3 6 16,0 0 0-16,0 0-1 15,-3 0 0-15,-1-4-3 16,1 1 1-16,-1 3-2 16,-3 0 0-16,0 6-1 15,-4 3 0-15,1 4 0 16,-1 2 0-16,1 1-1 15,-1-4 0-15,4 7 0 16,3 3 1-16,8 6 0 16,3 0 0-16,4-3 1 0,3-4 0 15,0-8 2 1,7-7 0-16,7-6 0 0,4-7 0 16,-7-8-1-16,3 5 1 15,-7-3-2-15,-3-2 1 16,-4-7-2-16,-4-1 1 15,-10 1-2-15,-3 0 1 16,-11 6-1-16,-4 4 1 16,-7 9-1-16,8 6 1 15,-1 9-1-15,-3 10 0 16,0 0 0-16,0-1 0 0,3 1 0 16,0 3 1-16,4 3-1 15,4-3 0-15,3-3 1 16,7-3 0-16,3-1 0 15,8-5 1-15,3-1 1 16,3-9 0-16,8 0 0 16,3-9 0-16,1-4 0 15,-5-6 0-15,-3 7 0 16,-3-7 0-16,-7 3-2 16,-4-2 1-16,-11-1-1 15,-3-3 0-15,-7 3 0 16,-4 0 0-16,1 7 0 15,-1-1 0-15,0 7-1 16,1 6 1-16,3 6-3 16,3 3 0-16,1 7-11 15,-1 0 1-15,-7-1-7 0,1 11 1 16</inkml:trace>
  <inkml:trace contextRef="#ctx0" brushRef="#br1" timeOffset="-27252.23">24543 14898 29 0,'7'3'14'0,"7"-31"-5"16,-14 28 14-16,3-13-20 16,1-3 1-16,3 1 3 0,-3-1 0 15,-1 0-9-15,-3 1 1 16,-3 2 5-16,-4 4 0 15,3-1-2-15,-3 7 0 16,-4 0-2-16,-3 3 0 16,-3 0 0-16,-5 3 1 15,-2 7-1-15,3 2 0 16,-4 7 0-16,7 3 1 16,1 9-1-16,6-6 1 15,4 1 0-15,3 2 0 16,8-6-1-16,10-7 1 0,7-5 0 15,7-7 0-15,-3 0 1 16,0-9 0 0,0-13 0-1,-1 0 0-15,-6-3-1 16,-8-3 1-16,-2 3-1 16,-5 0 0-16,-6 3-1 15,-1 7 0-15,-3 6-1 16,-4 2 0-16,-3 8 0 15,-3 8 1-15,-1 4 0 16,-3 3 0-16,3-1 0 16,-3 4 0-16,10-3 0 15,4-3 0-15,4 0 1 16,6-4 0-16,8 1-1 16,10-4 1-16,0-6 0 15,-3-3 1-15,3 3 0 16,-3-3 1-16,-1-6-1 0,-3-3 0 15,1-1 0-15,-5 1 0 16,-3-4-2-16,-7 4 1 16,-7-1-1-16,0 4 0 15,-7 6-3-15,-7 3 0 16,-11 7-7-16,-3 5 1 16,-4-5-8-16,11-1 0 15</inkml:trace>
  <inkml:trace contextRef="#ctx0" brushRef="#br1" timeOffset="-21366.66">21474 16202 44 0,'-7'10'22'0,"-4"-4"-14"0,7-6 23 16,1 0-29-16,-8 0 1 16,-3 3 0-16,-3 3 1 15,-8 7-5-15,-3-1 0 16,3 14 3-16,-7 8 0 16,0 4-1-16,1 9 0 15,-1 3-1-15,4-3 1 0,3 6-1 16,4 4 0-16,3-4 1 15,8-6 0-15,10-12 1 16,7-7 0-16,10-3 1 16,8-3 0-16,7-7-2 15,7-2 1-15,-1-7-3 16,1-3 0-16,-7 1-6 16,-4-11 0-16,0-8-11 15,4-14 0-15</inkml:trace>
  <inkml:trace contextRef="#ctx0" brushRef="#br1" timeOffset="-20678">21629 16205 45 0,'-7'0'22'0,"-4"7"-17"0,8-1 32 15,-4 7-34-15,0 2 0 16,-4 10 2-16,-3 10 0 16,0 6-7-16,0 6 1 15,0 0 3-15,-1-3 0 0,5-10-2 16,-1-3 1-1,4-6-3-15,4-3 0 0,3-6-1 16,7-7 0-16,3-2-1 16,4-7 1-16,4-10-1 15,0-5 0-15,-1-1-2 16,1 3 1-16,0 4-1 16,-1 6 0-16,1 6 1 15,-4 3 0-15,0 4 2 16,-3 2 1-16,-1-2 3 15,-3 2 1-15,0 1 3 16,0-1 0-16,0 1 1 16,1-1 0-16,2 1-2 15,1 3 1-15,-1-7-3 16,1-3 0-16,-4-3-1 16,4-6 1-16,6-3 0 15,1-3 0-15,3-7 0 16,0 7 0-16,-3-10 0 15,3 6 1-15,-3-3-3 0,-4 1 1 16,-7-1-4-16,3 4 0 16,-10-1-3-16,-7 4 1 15,4 6-1-15,-4 6 1 16,0 6 1-16,0 7 0 16,-4-4 4-16,4 7 1 15,3 3 2-15,1 0 0 31,3 3 0-31,7 0 0 0,0-6-2 16,7-3 0-16,0-7-9 0,11-6 1 16,0-12-6-16,3-4 0 0</inkml:trace>
  <inkml:trace contextRef="#ctx0" brushRef="#br1" timeOffset="-20421.81">22303 16491 29 0,'-7'0'14'0,"-8"-10"-7"0,8 10 21 0,0 0-26 15,-7 7 1-15,-3 5 1 16,-1 7 1-16,-3 6-6 16,-4 0 1-16,0 7 3 15,4 5 1-15,4 1-2 16,2 3 0-16,5-13-1 0,3-3 1 15,10 0-3-15,11-12 0 16,8-1-3-16,2-6 1 16,5-9-10-16,2-12 0 15</inkml:trace>
  <inkml:trace contextRef="#ctx0" brushRef="#br1" timeOffset="-19845.77">22408 16008 43 0,'-17'19'21'0,"-4"18"-16"15,17-24 33-15,1 15-35 16,-1 10 0-16,1-1 2 15,-5 7 0-15,1 3-7 16,4 3 1-16,-1 4 3 16,1 2 1-16,3-12-3 15,0-9 0-15,0-7-5 16,3-6 1-16,1-7-2 16,-1-5 1-16,4-10-2 15,4-10 1-15,0-5 1 16,3-4 0-16,3 0 2 0,1 0 1 15,3 1 1-15,4 5 1 32,-7 0 2-32,-4 4 0 0,0 0 1 15,-4 2 0-15,-3 1-1 0,-7 6 1 16,-7 0-1-16,-7 3 0 16,-7 3-1-16,-7 4 0 15,3 6-2-15,4-1 1 16,0 4 0-1,3 3 0 1,1 3 0-16,6-3 0 0,4-6 1 0,7-1 1 16,3 4 1-16,4 0 0 0,11 3 1 15,7 3 0-15,7 3-1 16,-1-6 0 0,-2-3-3-16,-5-3 0 15,-3-7-10 1,-3-6 1-1,0-12-7 1,-1-4 1-16</inkml:trace>
  <inkml:trace contextRef="#ctx0" brushRef="#br1" timeOffset="-19508.16">22920 16165 51 0,'0'9'25'0,"4"-6"-26"0,-4-3 44 16,0 3-43-16,0 0 0 15,0 4 0-15,-4-1 1 16,0 3-1-16,1 1 0 16,-1-1-4-16,1 1 0 15,-1-1-11-15,4-6 0 0</inkml:trace>
  <inkml:trace contextRef="#ctx0" brushRef="#br1" timeOffset="-19354.57">22885 16422 57 0,'3'59'28'0,"-3"-59"-25"15,0 4 45-15,0-4-48 16,4 3 1-16,-4-3-1 16,0 0 1-16,0 0-8 15,-4-3 0-15,-10-4-10 16,-4-2 1-16</inkml:trace>
  <inkml:trace contextRef="#ctx0" brushRef="#br1" timeOffset="-17130.38">23777 16105 39 0,'7'13'19'0,"-7"5"-9"0,0-8 19 15,-7 2-24-15,-3 7 1 0,-4 3 0 16,-8 3 1-16,1-3-9 15,-7 13 0-15,-4 5 6 16,-3 7 0-16,0 7-3 16,3-4 0-16,4-3-3 15,3-6 0-15,4-10-8 16,3-9 1-16,11-16-7 16,-7-6 0-16</inkml:trace>
  <inkml:trace contextRef="#ctx0" brushRef="#br1" timeOffset="-16893.29">23470 16318 48 0,'21'16'24'0,"32"25"-25"0,-35-26 41 15,0 1-39-15,-1 6 0 16,1 9 0-16,0 1 1 16,-1-1-4-16,1-6 1 15,0-6-6-15,-1-10 0 16,4-9-7-16,-3-9 0 16</inkml:trace>
  <inkml:trace contextRef="#ctx0" brushRef="#br1" timeOffset="-16614.57">23964 16274 55 0,'4'13'27'0,"13"-10"-26"16,-13-3 49-16,6-3-48 16,12 0 1-16,6-3 0 15,4-1 0-15,-4-2-8 16,-3-1 1-16,-4 4-7 0,-4 3 1 16,-3-3-8-16,-3 3 1 15</inkml:trace>
  <inkml:trace contextRef="#ctx0" brushRef="#br1" timeOffset="-16443.85">23996 16503 60 0,'7'0'30'0,"42"3"-40"0,-31-6 54 0,3 0-45 16,0-6 0-16,1 3-10 15,-1-1 1-15,0-2 0 16,0-7 1-16</inkml:trace>
  <inkml:trace contextRef="#ctx0" brushRef="#br1" timeOffset="-16140.63">24483 16315 59 0,'7'0'29'0,"7"-3"-30"0,-7 3 48 15,4-3-43-15,-1 6 0 16,8-3 0-16,7 0 1 16,-4-3-8-16,3 3 0 15,-2 0-2-15,-1-3 1 16,-4-3-15-16,1-7 1 16</inkml:trace>
  <inkml:trace contextRef="#ctx0" brushRef="#br1" timeOffset="-15796.97">24917 16089 52 0,'0'13'26'0,"-7"-19"-34"16,3 9 36-16,-3 3-28 15,-4 3 0-15,-3 7 0 16,0 3 1-16,0 3 0 16,4 0 0-16,-1 3 1 15,4-6 0-15,3-7 0 16,1 7 0-16,3 0 0 0,7-6 0 15,7-1-5-15,4-6 1 16,3-6-11-16,7-3 1 16,-3-12-3-16,-4-7 1 15</inkml:trace>
  <inkml:trace contextRef="#ctx0" brushRef="#br1" timeOffset="-15569.59">25072 16149 42 0,'-14'38'21'0,"-18"15"-25"0,25-37 41 0,-7-4-35 16,0 16 1-16,0 13 0 15,3 9 1-15,4 4-7 16,4-4 0-16,3-3-6 15,7-6 1-15,3-13-5 16,1-6 0-16</inkml:trace>
  <inkml:trace contextRef="#ctx0" brushRef="#br1" timeOffset="-15375.59">25354 16604 55 0,'11'37'27'0,"-18"-2"-34"0,3-16 54 16,-6 3-46-16,-8 6 0 15,-10-3-1-15,-11 9 1 16,4 4-10-16,3-4 1 16,-3-2-7-16,3-7 0 15</inkml:trace>
  <inkml:trace contextRef="#ctx0" brushRef="#br1" timeOffset="-14160.58">26254 16296 47 0,'0'0'23'0,"7"-3"-16"16,-7 3 35-16,0 3-40 0,-4 1 1 16,-6 5 0-16,-1 13 1 15,-7 12-5-15,-6 13 0 16,-12 4 2-16,-9 8 1 15,-5 7-3-15,4 0 0 16,8-7-2-16,-8-8 0 16,14-7-7-16,4-13 1 0,10-12-8 15,8-16 1-15</inkml:trace>
  <inkml:trace contextRef="#ctx0" brushRef="#br1" timeOffset="-13919.08">25845 16365 45 0,'0'10'22'0,"10"-4"-25"15,-6 0 35-15,-1 1-30 16,1 2 0-16,-1 0 1 15,1 4 1-15,3 3-6 0,0 6 1 16,0 0-3-16,3-1 0 16,5-8-9-16,-1-4 0 15</inkml:trace>
  <inkml:trace contextRef="#ctx0" brushRef="#br1" timeOffset="-13590.65">26444 16378 37 0,'4'16'18'16,"10"-16"-16"-16,-7-7 25 0,4-2-24 16,3-1 0-16,3-2 2 15,4-1 0-15,1 7-8 16,-5 0 1-16,1 3-9 15,-4 0 1-15</inkml:trace>
  <inkml:trace contextRef="#ctx0" brushRef="#br1" timeOffset="-13409.83">26388 16607 51 0,'-4'41'25'0,"8"-45"-22"0,-4 4 39 15,7-3-41-15,3 3 1 16,12 3-1-16,9-6 1 16,1-6-9-16,0-7 1 0,-4-9-9 15,-10 6 0-15</inkml:trace>
  <inkml:trace contextRef="#ctx0" brushRef="#br1" timeOffset="-12941.8">26952 16475 50 0,'-7'28'25'0,"21"-15"-20"0,-7-13 37 0,0 0-40 16,8 0 1-1,2-3 0-15,8-7 1 0,0 1-7 16,3-4 1-1,4-2-3-15,-1-4 0 16,-3-6-11-16,-6 3 0 0</inkml:trace>
  <inkml:trace contextRef="#ctx0" brushRef="#br1" timeOffset="-12656.62">27443 16083 48 0,'0'22'24'0,"-11"16"-18"0,7-26 35 15,-3 7-40-15,0 6 1 16,-3 0 0-16,-4 10 1 15,-4 6-4-15,4 9 0 16,3 9 1-16,4-12 0 16,0-3-6-16,0-9 1 15,4-7-11-15,-1-12 0 0</inkml:trace>
  <inkml:trace contextRef="#ctx0" brushRef="#br1" timeOffset="-12144.94">27601 16102 54 0,'7'-6'27'0,"18"6"-22"16,-14 0 42-16,6-7-43 16,4-2 1-16,8 0 2 0,-1 2 0 15,-7-2-9-15,0 3 1 16,0 3 5-16,-6 3 1 16,-5 3-4-16,-3 6 1 15,-3-6-3-15,-4 3 0 16,-4 1-4-16,-3 2 1 15,-3 7-2-15,-1-1 0 16,0 4 0-16,1 3 1 16,3 3 1-16,3 0 1 15,4-3 2-15,4-6 1 16,3 6 4-16,3-6 0 16,1 3 1-16,7-4 1 0,13-2 0 15,8 2 0-15,3 1 0 16,1 0 0-16,-11 3-3 15,-4-1 0-15,-11 1-2 16,-13 13 0-16,-18 5-7 16,-25 1 0-16,-14 3-14 15,-21-4 0-15,-18-5-2 16,1-10 0-16</inkml:trace>
  <inkml:trace contextRef="#ctx0" brushRef="#br1" timeOffset="-6309.44">20398 3336 38 0,'3'28'19'0,"11"35"-14"15,-7-54 20-15,0 17-25 16,4 21 1-16,-4 12 0 16,0 10 0-16,-3 25-2 15,-4 22 1-15,0 16-1 16,-7-3 0-16,-1-10-2 15,-6-10 1-15,4-15-5 16,-1-15 0-16,4-23-4 16,0-15 0-16</inkml:trace>
  <inkml:trace contextRef="#ctx0" brushRef="#br1" timeOffset="-5033.53">20511 3098 26 0,'31'6'13'0,"40"-3"-17"15,-54-6 20-15,15 0-17 0,14 3 0 16,7-3 3-16,14-7 0 16,11 4 0-16,-1-3 0 15,8-1 0-15,10 1 1 16,11-1-1-16,7 4 1 15,3 3-4-15,8 3 1 16,6 0-1-16,4 0 0 16,4 0 0-16,0 0 1 15,6-16 1-15,-3-2 0 16,0 2 2-16,8-6 0 0,2-9-1 16,-6-1 1-16,7 1-1 15,13 3 0-15,-2 9-2 16,10 3 0-16,13 7 0 15,5 6 0-15,-1 3 1 16,12 3 1-16,-12 3 0 16,1-3 1-16,3 3 0 15,-11-2 1-15,-3 8-1 16,7 1 0-16,-18 2-2 16,-3 1 0-16,7 0-3 15,-18-4 1-15,-14 1-1 16,-3 2 1-16,-8-8 0 15,-6 2 0-15,-15 1 0 16,-14-1 1-16,-13 0 0 16,-5 1 0-16,-6-1 0 15,-11 4 0-15,-7-1 0 16,-7 7 0-16,-11-3 0 0,-7 3 1 16,-10 3-1-16,-4 3 0 15,-11 12-1-15,-10 4 1 16,-7 0-1-16,0 15 1 15,0 1-1-15,-4 12 1 16,4 12-1-16,0 4 0 16,0 9 1-16,3-6 0 31,1 50 0-31,3-16 0 16,0-15 0-16,3-4 1 15,1-18-1-15,-1-4 0 0,1-2 0 16,-1-7 0-16,-3-13 0 15,-4 1 0-15,-3-7-1 16,-10 7 1-16,-8-16-1 16,-14-10 1-16,-3-6-1 15,-15-2 0-15,1-8 1 16,-15 1 0-16,-10-13-1 16,-11 1 1-16,-10-1 0 15,3-3 0-15,-18 0 0 16,-3-3 1-16,-10 0-1 15,-1 3 1-15,-21-3-1 16,-6 0 1-16,2-3 0 16,-17 3 0-16,-3-9 0 15,-4 3 0-15,-14-10-1 16,3-6 1-16,-17-3-1 16,-4 0 1-16,-3-3-1 0,-14-1 1 15,7-2-1-15,-11-10 0 16,7 7 0-16,-18 2 0 15,11 10-1-15,-17 7 1 16,10 5-2-16,-14 10 1 31,7 3-4-31,-7-3 0 0,3 7-7 0,15-1 0 16</inkml:trace>
  <inkml:trace contextRef="#ctx0" brushRef="#br1" timeOffset="-3246.11">28822 13678 40 0,'0'19'20'0,"11"25"-14"0,-8-25 21 0,1-1-26 15,-4 11 1-15,0 18 1 16,-7 3 0-16,-1 22-4 16,1 31 1-16,-3 23 1 15,-4 24 1-15,3 32-1 16,1 19 0-16,6 15 0 15,-3 1 1-15,3 5-1 16,1-5 1-16,-1-20 0 16,1-9 0-16,3-3-1 15,0-22 0-15,3 7-4 16,4-10 0-16,1-10-3 16,2-21 0-16,1-26-9 15,-4-18 1-15</inkml:trace>
  <inkml:trace contextRef="#ctx0" brushRef="#br1" timeOffset="371.42">29309 13882 22 0,'3'-6'11'0,"8"-7"-4"16,-8 7 12-16,1 6-14 15,-1 3 0-15,5-3 2 16,-5-6 1-16,4 9-9 16,-3-6 0-16,-1 6 8 0,-3 3 0 15,0 7-3-15,-7 2 0 16,-7 10-1-16,-7 7 0 15,-4-4-2-15,-3 16 0 16,-4 6-1-16,0 6 0 16,-3 13-1-16,3-12 0 15,1 2-3-15,2-5 1 16,5-10-5-16,3-7 0 16,6-5-6-16,8-17 1 15</inkml:trace>
  <inkml:trace contextRef="#ctx0" brushRef="#br1" timeOffset="644.15">29090 13879 38 0,'-3'-7'19'0,"20"17"-21"16,-10-16 32-16,0 2-28 16,-3 11 0-16,3 5 0 15,0 7 0-15,0 3-3 16,4 3 0-16,-1 0 0 16,1-3 1-16,-1-6-7 15,1-1 1-15,-1-8-6 0,1-4 1 16</inkml:trace>
  <inkml:trace contextRef="#ctx0" brushRef="#br1" timeOffset="971.4">29485 13963 47 0,'0'3'23'0,"7"-6"-25"16,-7 3 44-16,4-3-41 15,-4 3 0-15,7-3 0 16,0 3 0-16,3 0-3 16,1 0 0 15,0 3-6-31,-8 0 0 0,-3-3-6 0,0 0 0 0</inkml:trace>
  <inkml:trace contextRef="#ctx0" brushRef="#br1" timeOffset="1138.62">29422 14180 41 0,'0'19'20'0,"10"-23"-11"0,-3 1 33 15,0 3-39-15,4-6 0 16,3-3 0-16,-3 2 0 16,-1-2-7-16,4 3 0 15,0-1-10-15,-6-2 1 0</inkml:trace>
  <inkml:trace contextRef="#ctx0" brushRef="#br1" timeOffset="1847.31">29803 14104 57 0,'3'19'28'0,"15"-16"-29"16,-11-9 42-16,3 0-40 15,8 0 0-15,7-1 0 16,0 1 0-16,-4 3-4 0,0 0 1 16,4-4-8-16,-8 1 1 15,-3-6-7-15,0-4 0 16</inkml:trace>
  <inkml:trace contextRef="#ctx0" brushRef="#br1" timeOffset="2354.95">30163 13763 48 0,'7'31'24'0,"21"-15"-23"16,-21-13 41-16,3-6-38 16,1-4 0-16,3 1 3 15,4 3 0-15,-4-3-9 16,0 3 1-16,-3 3 5 16,-1 6 0-16,-6 0-3 15,-4 10 0-15,-4-7-4 16,-3-3 1-16,-3 7-3 15,-5 0 0-15,5 2-2 0,-1 1 0 16,1 0 1-16,-1-1 0 16,4-2 2-16,0-1 1 15,7-2 3-15,0-1 0 16,3 1 3-16,5-1 0 16,-1 0 1-16,0 7 1 15,3-3 0-15,-3-1 0 16,0-2-1-16,0-4 0 15,-3 10-1-15,-1-1 0 16,-6 4-3-16,-1 6 1 0,-10 0-3 16,-10 0 1-16,-12 4-7 15,5-8 0-15,-12-5-9 16,4-3 0-16</inkml:trace>
  <inkml:trace contextRef="#ctx0" brushRef="#br1" timeOffset="3030.19">30706 14286 41 0,'-4'32'20'0,"4"-32"-18"16,0-3 26-16,-3-1-24 16,-1-5 0-16,-3-10 1 15,0-6 0-15,4-9-7 16,-4-10 0-16,-1-10 4 15,5-2 1-15,-1 6-5 0,1-13 1 16,3 7-1-16,3 2 0 16,4 10 0-16,4 4 0 15,7 11 1-15,-1 1 0 16,4 6 2-16,1 7 1 16,-1 5-2-16,0 4 1 15,-7 6-7-15,-3 9 1 16,-4 1-8-16,-7 9 1 15</inkml:trace>
  <inkml:trace contextRef="#ctx0" brushRef="#br1" timeOffset="3225.13">30529 14095 48 0,'22'19'24'0,"6"-10"-24"15,-18-6 41-15,15-6-41 16,7-3 1-16,0-3-1 16,-1 2 0-16,1 1-8 15,-4 0 1-15,1-4-7 16,-5-5 0-16</inkml:trace>
  <inkml:trace contextRef="#ctx0" brushRef="#br1" timeOffset="3540.18">31200 13590 48 0,'-4'28'24'0,"-10"10"-24"0,11-32 40 15,-1 13-39-15,-3 0 1 16,-7 12 1-16,-4-9 0 0,-7 10-4 16,-6 11 1-16,-1 11 2 15,0-1 1-15,0 10-1 16,4 12 0-16,14-3-1 16,7 0 0-16,11-3-1 15,6-6 0-15,15-13-6 16,3-12 0-16,0-16-11 15,-10-16 1-15</inkml:trace>
  <inkml:trace contextRef="#ctx0" brushRef="#br1" timeOffset="5642.46">31189 14070 41 0,'32'3'20'0,"31"-3"-19"15,-49-6 20-15,4-4-24 16,0-2 0-16,-4-1-15 16,-4 1 1-16,5-4 17 0,-1 0 0 15</inkml:trace>
  <inkml:trace contextRef="#ctx0" brushRef="#br1" timeOffset="5975.65">31616 13694 49 0,'0'12'24'0,"-7"7"-32"16,3-13 52-16,-3 7-43 16,-7 3 1-16,-3 5 0 15,-1 1 0-15,-3 3-3 16,3 4 0-16,0-1 2 15,4-3 0-15,0 0-2 16,11-3 1-16,3-6-5 16,10-4 1-16,4-5-8 15,8-11 1-15,2-11-4 16,-3-4 1-16</inkml:trace>
  <inkml:trace contextRef="#ctx0" brushRef="#br1" timeOffset="6171.7">31708 13675 39 0,'-11'34'19'0,"1"26"-21"0,6-44 35 16,-7 6-32-16,-6 9 1 0,-4 7 0 16,-4 2 0-16,0-2-3 15,1 3 0 1,-1-1-1-16,4-2 0 0,7-7-10 15,3-9 1-15</inkml:trace>
  <inkml:trace contextRef="#ctx0" brushRef="#br1" timeOffset="6486.48">31754 14051 49 0,'-4'19'24'0,"18"-13"-17"0,-7-6 40 15,4 0-45-15,3 0 0 16,7 0-1-16,7 3 1 16,8-3-3-16,2-3 0 15,1-3-4-15,0-3 1 16,-11-4-13-16,-3-9 1 16</inkml:trace>
  <inkml:trace contextRef="#ctx0" brushRef="#br1" timeOffset="6707.3">31986 13882 42 0,'-14'31'21'0,"-14"29"-21"16,21-41 24-16,0-1-23 15,-4 7 0-15,1 4-1 16,-1-1 1-16,1 0-4 16,3-6 1-16,3-3-9 15,11-13 1-15</inkml:trace>
  <inkml:trace contextRef="#ctx0" brushRef="#br1" timeOffset="7173.06">32226 13863 61 0,'4'28'30'0,"3"-37"-30"0,-7 9 55 0,7 0-53 16,-4 0 1-16,12-6 1 15,2 2 0-15,11-5-5 16,1 3 0-16,-5-1 3 16,-3 4 0-16,-3 3-2 15,-7 3 1-15,-4 4-3 16,-7-4 0-16,-7 6-3 15,-7 4 1-15,-8 6-1 16,-2 3 0-16,3 6 0 16,-1-3 1-16,1 9 1 15,0 1 0-15,3-1 3 16,4-2 0-16,4-4 0 16,6-3 1-16,8-3-1 15,3-9 1-15,3-4-3 16,8-3 1-16,3-3-6 0,4-3 1 15,0-12-10-15,6-13 0 16</inkml:trace>
  <inkml:trace contextRef="#ctx0" brushRef="#br1" timeOffset="7441.91">32484 13402 51 0,'7'50'25'0,"-7"0"-25"16,0-46 41-16,3 8-40 16,1 13 1-16,-1 10 0 15,1 12 0-15,-8 6-3 16,-3 19 1-16,-3 0 1 15,-8 3 1-15,1-2-5 16,-1-8 0-16,-3-11-13 16,0-17 1-16</inkml:trace>
  <inkml:trace contextRef="#ctx0" brushRef="#br1" timeOffset="7760.58">32759 13970 48 0,'0'15'24'0,"3"-15"-14"0,-3 0 33 0,8-3-38 16,2 0 0-16,-3-3 2 16,14-4 1-16,15 1-11 15,-1 0 1-15,4 2 3 16,-4 1 0-16,0 0-11 16,-7-4 1-16,-6 1-11 15,-1-7 1-15</inkml:trace>
  <inkml:trace contextRef="#ctx0" brushRef="#br1" timeOffset="8027.45">33348 13515 48 0,'0'0'24'0,"-3"81"-19"0,3-55 36 16,0 14-40-16,0 7 0 16,-4 10 0-16,-3 9 0 15,-7-1-4-15,-4 4 1 16,1-3-13-16,-8-16 1 16</inkml:trace>
  <inkml:trace contextRef="#ctx0" brushRef="#br1" timeOffset="10359.29">29330 14838 35 0,'0'3'17'0,"18"4"-7"0,-8-4 18 16,1 0-23-16,3 0 0 15,0 0 1-15,0 0 0 16,-3 0-9-16,-1 1 0 16,1-4 3-16,-1-4 0 15,1 1-11-15,-4 0 0 0,-3-3-3 16,-8 0 0 0</inkml:trace>
  <inkml:trace contextRef="#ctx0" brushRef="#br1" timeOffset="10565.64">29348 15127 44 0,'17'15'22'0,"11"-5"-28"15,-20-10 41-15,2 0-35 16,1 0 0-16,3 0-2 15,0 0 1-15,0 0-8 16,-3-3 0-16,-4-7-2 16,3 1 0-16</inkml:trace>
  <inkml:trace contextRef="#ctx0" brushRef="#br1" timeOffset="10896.5">29690 15211 53 0,'-4'16'26'0,"18"-13"-34"15,-7-3 53-15,4-3-45 16,3 0 0-16,7-3-1 16,4-1 1-16,0 1-3 15,3 6 1-15,0-3-12 16,0-16 0-16</inkml:trace>
  <inkml:trace contextRef="#ctx0" brushRef="#br1" timeOffset="11392.64">30067 14976 55 0,'7'16'27'0,"0"-19"-27"0,0 3 42 16,4-3-40-16,3-4 1 16,7-2 3-16,0 6 0 0,-3 0-8 15,-4 3 1-15,0 0 2 16,-3 3 1-16,-4 0-3 15,-7 0 0-15,-4-3-2 16,4 0 0-16,-7 9-1 16,-3 1 0-16,-1 2 0 15,1 1 1-15,-1 0 0 16,0-1 0-16,1 4 1 16,3-4 0-16,-4 1 1 15,4-1 0-15,0-2 1 16,4-1 1-16,10 1 0 15,0 2 0-15,3-2 0 16,1 5 1-16,7 7 0 16,-1 6 1-16,1-3-1 15,-4 1 0-15,-7 2-1 16,-7 0 1-16,-7 6-3 16,-14 4 1-16,-7-7-7 15,-4 1 1-15,-7-7-10 16,-7-3 1-16</inkml:trace>
  <inkml:trace contextRef="#ctx0" brushRef="#br1" timeOffset="12038.6">30600 15484 48 0,'0'35'24'0,"0"-26"-19"0,0-9 36 16,0-6-40-16,0-4 1 15,-4-8 1-15,1-14 1 16,-1-5-5-16,1-7 0 0,3-3 3 15,0-10 0-15,0-5-2 16,0-1 1-16,3-3-1 16,1 6 0-16,3 7 0 15,4 9 0-15,10 3-1 47,7 13 1-47,4 12-1 0,-4 7 0 16,0 0-2-16,-3 2 0 0,-4 7-8 15,-3 7 1-15,-11-1-6 0,-4 6 1 16</inkml:trace>
  <inkml:trace contextRef="#ctx0" brushRef="#br1" timeOffset="12280.79">30445 15199 56 0,'3'0'28'0,"36"12"-31"0,-21-8 52 16,3-1-48-16,4-3 1 16,6 0-1-16,1 0 1 15,0 3-8-15,-4 0 0 16,0 0-10-16,-3-12 0 16</inkml:trace>
  <inkml:trace contextRef="#ctx0" brushRef="#br1" timeOffset="12608.8">31302 14697 46 0,'-4'28'23'0,"-24"16"-14"16,18-31 29-16,-8 2-37 16,0 11 1-16,1 8 2 0,-4 7 0 15,-8 9-4-15,-2 0 0 16,2 7 2-16,5 8 1 15,6 14-2-15,11-7 0 16,7-3-3-16,7-3 1 16,7-13-9-16,4-9 1 15,-4-22-8-15,0-3 0 16</inkml:trace>
  <inkml:trace contextRef="#ctx0" brushRef="#br1" timeOffset="13392.64">31369 15186 46 0,'0'0'23'0,"25"10"-16"0,-15-7 24 16,4 0-29-1,4 0 0-15,3-3 1 0,7-3 0 16,-3 6-4-16,0-6 0 16,-4 0-4-16,0 0 1 15,0-4-10-15,-10 1 0 16</inkml:trace>
  <inkml:trace contextRef="#ctx0" brushRef="#br1" timeOffset="13884.04">31775 15014 49 0,'3'12'24'0,"1"-2"-20"16,3-7 38-16,0 0-40 16,3 0 1-16,5 0 2 15,-1 0 0-15,3 1-6 16,1-1 1-16,-4 0 3 15,0 0 0-15,-3 0-3 0,-4 0 1 16,0 4-3-16,-7 2 1 16,-4 0-3-16,1 4 0 15,-1-4 0-15,-3 4 0 16,0 3 1-16,-3-10 0 16,-1 6 1-16,-3 4 1 15,3 3 1-15,-3 0 0 16,7-4 0-16,0 1 0 15,0 0 0-15,4-1 1 16,-1-5-1-16,8 2 1 0,-4-2-1 16,7-1 1-16,7 1-1 15,0-1 1-15,3-3-2 16,1-3 1-16,0-3-5 16,3-6 0-16,4-3-9 15,10-13 0-15</inkml:trace>
  <inkml:trace contextRef="#ctx0" brushRef="#br1" timeOffset="14200.75">32110 14757 41 0,'0'44'20'0,"7"-10"-19"0,-4-28 27 16,4 10-23-16,4 3 0 16,3 3 4-16,4 3 0 15,-4 9-12-15,-3 7 1 16,-4-3 7-16,-7 9 0 15,-7 6-5-15,-11-3 0 0,-7 4-11 16,-3-10 1-16,0-7-6 16,3-9 1-16</inkml:trace>
  <inkml:trace contextRef="#ctx0" brushRef="#br1" timeOffset="14532.65">32512 15180 59 0,'0'9'29'0,"0"-9"-33"0,7 0 54 16,0-3-48-16,7 0 1 15,7 3 1-15,8-3 0 16,6 0-6-16,4-3 1 16,-8-4-1-16,1 1 1 15,-4-1-12-15,-3-2 0 16,0-4-6-16,0 0 1 15</inkml:trace>
  <inkml:trace contextRef="#ctx0" brushRef="#br1" timeOffset="14778.51">33119 14694 53 0,'-11'60'26'0,"4"2"-27"16,7-43 46-16,-3 6-45 15,-1 7 1-15,1 11 0 16,-1 8 1-16,1-4-4 16,-5 6 1-16,1 10-6 15,-3 9 1-15,-4-9-10 16,0-13 1-16</inkml:trace>
  <inkml:trace contextRef="#ctx0" brushRef="#br1" timeOffset="16871.39">21594 279 34 0,'7'25'17'0,"7"0"-6"0,-11-16 18 16,4 4-28-16,0 6 1 15,0 15-1-15,-3 1 1 16,-4 18-3-16,0 25 0 15,-4 29 2-15,1-7 0 16,-1 19-1-16,1 19 0 16,-1-3-1-16,4-19 1 15,0-9-1-15,0-16 0 16,-3-22-5-16,-1-16 0 16,4-6-6-16,-3-22 1 15</inkml:trace>
  <inkml:trace contextRef="#ctx0" brushRef="#br1" timeOffset="17758.12">22091 197 26 0,'60'0'13'0,"35"10"-9"0,-70-14 16 15,21-2-19-15,21-3 0 16,24 2 1-16,5 4 1 16,17 3-3-16,14-6 1 15,14-3 2-15,-4-1 0 16,8-9-1-16,10-6 0 0,-10 7 0 15,14-11 0-15,6 14-2 16,1-4 1-16,-4-9-1 16,1 3 0-16,3-10 0 15,-22 13 0-15,1-9 0 16,-8 9 0-16,-6-3 0 16,-18-4 0-16,-18 8-1 15,-17 2 1-15,-18 9-1 16,-11-2 0-16,-17 12 0 15,-15 9 0-15,-10 10-1 16,-10 15 1-16,-8-5 0 16,-3 24 0-16,4 0 1 15,-1 29 0-15,4 9 0 16,7-3 0-16,7 12 0 0,11 3 1 16,3 13-1-1,7 4 1-15,0-14-1 0,-10 7 0 16,0-3 0-16,-1-10 1 15,-3-12-1-15,-10 0 1 16,-1-19 0-16,-6-7 1 16,-8-5-1-16,-17-10 0 15,-18-3-1-15,-14-3 1 16,-28-4-1-16,3-2 0 16,-17-10-1-16,-4 3 1 15,-14-9-1-15,0 0 1 0,-14-4 0 16,-7 4 0-16,0 6-1 15,-14-6 0-15,0 6 0 16,-11 3 0-16,-7-3 0 16,-3 4 0-16,-4-1 0 15,-7-9 0-15,-4-4 1 16,4-5 0 0,-113-26-10-1,39 13 1-15</inkml:trace>
  <inkml:trace contextRef="#ctx0" brushRef="#br1" timeOffset="19509.3">29274 16121 38 0,'-8'12'19'0,"16"-12"-10"16,-8 0 19-16,7 0-26 0,3 0 1 15,1 0 1 1,6 0 0-16,5 0-5 0,-1 3 0 16,0 1 2-16,-3-1 1 15,-1 0-9-15,-3 0 0 16,-3-6-7-16,-11 3 1 16</inkml:trace>
  <inkml:trace contextRef="#ctx0" brushRef="#br1" timeOffset="19720">29224 16453 36 0,'7'13'18'0,"4"-13"-16"0,-4-3 27 0,3 3-28 15,8-7 1-15,3 4-1 16,0 0 1-16,1 0-10 15,-1 3 1-15,-4-10-3 16,-6 4 0-16</inkml:trace>
  <inkml:trace contextRef="#ctx0" brushRef="#br1" timeOffset="20115.77">29644 16387 53 0,'-4'3'26'0,"33"-3"-35"0,-19-3 51 15,4-6-42-15,4 3 0 47,3-4-2-47,0-2 1 0,0 2-10 0,1 1 0 0,-8-1-3 16,0-5 1-16</inkml:trace>
  <inkml:trace contextRef="#ctx0" brushRef="#br1" timeOffset="20508.44">30011 16077 45 0,'-4'19'22'0,"11"-19"-15"15,-3 0 40-15,-1 3-44 16,1 0 1-16,-1 0 2 15,5 0 0-15,-1 0-8 0,3 0 1 16,1-3 4 0,-1 4 1-16,-3-1-3 0,-3 0 1 15,-1 3-4-15,-6 0 1 16,-1 4-2-16,-3-1 0 16,4 4-1-16,-1-1 0 15,1 1 0-15,-1-4 0 16,1 1 1-16,-1-1 1 15,4 1 1-15,0-4 0 16,4 3 2-16,3 1 1 16,3-1 0-16,4-3 1 0,4 1-1 15,-7-1 1-15,-1 3-2 16,-6 4 1-16,-8 6-2 16,-6-1 1-16,-8 7-5 15,-10 4 1-15,-7-4-14 16,-11-10 1-1</inkml:trace>
  <inkml:trace contextRef="#ctx0" brushRef="#br1" timeOffset="21007.43">30734 15842 38 0,'4'0'19'0,"-15"0"-8"15,7 3 18-15,-3 3-25 16,-3 3 0-16,-4 4 0 16,-4 9 1-16,4 0-7 15,-4 12 1-15,1-2 3 16,-5 5 1-16,1 10-2 15,-3 4 0-15,2-1-1 16,1 0 1-16,7-3-1 16,7 0 1-16,7-6-3 15,7-7 0-15,7-9-6 0,0-12 1 63,4-7-8-63,0-12 0 15</inkml:trace>
  <inkml:trace contextRef="#ctx0" brushRef="#br1" timeOffset="21271.83">30759 16231 58 0,'0'3'29'0,"3"0"-33"0,4-3 53 0,0 3-46 16,7 0 0-16,8 0 0 16,2 0 1-16,1 0-7 15,0 1 0-15,-1-4-2 16,-2-7 0-16,-1-2-13 16,-4-7 0-16</inkml:trace>
  <inkml:trace contextRef="#ctx0" brushRef="#br1" timeOffset="21780.6">31143 16061 38 0,'-3'3'19'0,"13"-3"-9"0,-10 0 19 16,4 3-23-16,-1 1 0 0,4-4 2 15,4 3 1-15,7 0-11 16,3 0 1-16,3-3 7 15,-2 3 1-15,-1 3-4 16,-4-6 0-16,-2 4-1 16,-5-1 0-16,-3 0-3 15,-3 6 0-15,-8 4 0 16,-6 2 0-16,-8 4-1 16,-7 3 0-16,1 0-1 15,6 0 1-15,0-3-1 16,4-7 1-16,0 1-1 15,4-4 1-15,2 4 1 16,5-7 0-16,-1 4 1 16,4-1 0-16,7-3 0 15,4 4 0-15,7-4 0 0,6-3 0 16,5 3-1 0,2-6 1-16,1-3-5 15,0-6 1-15,0 3-8 0,-1-1 1 16,-2-11-4-16,-5-4 0 15</inkml:trace>
  <inkml:trace contextRef="#ctx0" brushRef="#br1" timeOffset="22104.41">31457 15876 40 0,'0'32'20'0,"14"-11"-23"16,-7-14 36-16,4 2-29 16,3 7 1-16,4 3 2 15,-1 3 0-15,-3 12-10 16,-6 13 1-16,-12 3 5 15,-7 13 1-15,-6 12-4 16,-1 7 0-16,-3-13-4 16,-4-6 0-16,4-10-4 15,0-9 0-15,3-10-7 32,8-18 1-32</inkml:trace>
  <inkml:trace contextRef="#ctx0" brushRef="#br1" timeOffset="22546.68">31687 15823 41 0,'-4'16'20'0,"8"5"-11"16,-1-17 34-16,-3-1-39 16,4 0 1-1,-1-3 5 1,8 0 1-16,10 0-13 16,0 0 0-16,4 0 7 15,3 0 1-15,-3 0-3 16,-4 3 1-16,-4 0-5 15,-6 0 1-15,-4 0-3 16,-3 4 0-16,-8 2 0 16,1 4 1-16,-5 2-1 0,-2 4 1 15,3 3 0 1,0 3 0-16,3-3 3 47,1-6 0-47,3 0-1 15,7-10 0-15,3 0 0 0,8-3 0 16,0-3-4-16,3-3 0 0,-4-3-14 0,-2-7 1 0</inkml:trace>
  <inkml:trace contextRef="#ctx0" brushRef="#br1" timeOffset="23108.34">32251 16218 46 0,'0'25'23'0,"11"-9"-13"0,-8-16 29 16,4 0-37-16,7 0 0 15,7 0 2-15,8 0 0 16,2-3-6-16,1-4 1 16,0 1 0-16,0 0 0 15,-1-4-14-15,-2-5 0 16,-5-4-2-16,-3-3 1 15</inkml:trace>
  <inkml:trace contextRef="#ctx0" brushRef="#br1" timeOffset="23364.23">32812 15813 67 0,'0'69'33'0,"-4"38"-48"0,4-79 69 0,-3 26-59 0,-4 11 1 0,-4 8-10 0,1-1 0 0,-1-3 6 0,-10-10 0 0</inkml:trace>
  <inkml:trace contextRef="#ctx0" brushRef="#br1" timeOffset="25341.06">29129 16892 34 0,'21'10'17'0,"18"-17"-10"0,-25 1 17 15,7 0-24-15,4 3 0 0,0-1-2 16,-1 1 1-16,-3 0-5 16,-3 3 0-16,-4-3-4 15,-3-3 0-15</inkml:trace>
  <inkml:trace contextRef="#ctx0" brushRef="#br1" timeOffset="25550">29189 16986 39 0,'-4'10'19'0,"11"2"-11"16,-3-12 35-16,3 0-40 16,4 0 0-16,3 0 1 15,7 0 0-15,0 3-6 16,-3 0 0-16,-1-3 0 15,-3 0 0-15,-3 0-13 16,-8-6 0-16</inkml:trace>
  <inkml:trace contextRef="#ctx0" brushRef="#br1" timeOffset="27052.44">29704 17049 42 0,'-11'25'21'0,"18"-31"-13"16,-7 6 27-16,4-3-31 15,3 3 0-15,0-3 3 16,4-1 1-16,3 1-9 16,3 0 0-16,8 0 6 15,0 0 1-15,3 0-5 16,0 0 0-16,-3-1-8 15,-4 1 0-15,0-3-11 16,-10-3 0-16</inkml:trace>
  <inkml:trace contextRef="#ctx0" brushRef="#br1" timeOffset="27381.53">30318 16707 48 0,'-7'41'24'0,"-7"12"-21"0,10-40 34 0,-3-1-37 16,0 4 0-16,-7 9 0 16,3 3 1-16,-3 7-1 15,0-1 0-15,0 10-1 16,0-9 0-16,3-7-5 16,4-3 0-16,4-3-9 15,3-13 1-15</inkml:trace>
  <inkml:trace contextRef="#ctx0" brushRef="#br1" timeOffset="27755.12">30441 16792 47 0,'14'22'23'0,"11"-25"-19"0,-14 0 37 15,3-4-38-15,0 1 0 16,3 0 1-16,-2 3 1 16,-1 3-7-16,-4 3 1 15,-3 3 3-15,0 7 1 16,-7-4-3-16,-3 3 0 0,-4 4-1 16,-4 3 0-16,-6 3-2 15,-1 0 1-15,0 3 0 16,4 0 1-16,0 3-1 15,3-3 1-15,4 7 1 16,7-4 1-16,4-3 0 16,3-3 0-16,4-6 0 15,3-7 0-15,0 0-1 16,3-9 1-16,-2 0-5 16,-1-9 0-16,3-10-12 15,1-6 0-15</inkml:trace>
  <inkml:trace contextRef="#ctx0" brushRef="#br1" timeOffset="28012.19">30829 16936 45 0,'0'6'22'0,"7"-6"-18"0,-3 0 30 16,6-3-32-16,5-3 1 15,2 3 0-15,8 0 1 16,0 0-8-16,-1-7 1 0,4 4-5 16,-6-4 0-16,-5 1-7 15,-3-10 1-15</inkml:trace>
  <inkml:trace contextRef="#ctx0" brushRef="#br1" timeOffset="28252.18">31249 16657 36 0,'-11'6'18'0,"-6"35"-9"15,10-28 27-15,-4 5-30 16,1 7 0-16,3 1 2 16,0 2 1-16,-4 9-12 15,0 1 0-15,1-3 4 16,-1-1 0-16,1-3-16 16,-1-9 0-16,-3-9-2 15,0-10 1-15</inkml:trace>
  <inkml:trace contextRef="#ctx0" brushRef="#br1" timeOffset="28810.49">31718 16867 43 0,'4'-3'21'0,"13"12"-20"0,-10-12 40 16,8 0-40-16,2 0 0 15,4 3 0-15,1-3 1 16,-1 0-3-16,-4 3 0 0,-3 0-7 15,-3 0 0 1,-4-7-5-16,4-2 0 0</inkml:trace>
  <inkml:trace contextRef="#ctx0" brushRef="#br1" timeOffset="29132.57">31701 17033 52 0,'7'10'26'15,"24"-10"-33"-15,-16-3 47 0,2 6-41 16,4-3 1-16,4-3-10 16,-4-4 0-16,0-5 1 15,1-4 1-15</inkml:trace>
  <inkml:trace contextRef="#ctx0" brushRef="#br1" timeOffset="29434.4">32191 16898 54 0,'11'4'27'0,"17"-4"-33"0,-14-4 46 0,7 4-40 16,0-6 0-16,0 0-10 15,1 0 1-15,-5-1-1 16,-3-8 1-16</inkml:trace>
  <inkml:trace contextRef="#ctx0" brushRef="#br1" timeOffset="29793.19">32724 16663 53 0,'-4'19'26'0,"-3"19"-28"0,7-29 43 0,-3 4-40 0,-1 5 1 0,-3 1 0 0,0-3 0 0,-4 6-3 16,-3 6 0-16,0 3 2 16,-4 1 0-16,4 2-3 15,4-5 0-15,-1-4-6 16,4-10 1-16,7-2-9 0,0-10 1 15</inkml:trace>
  <inkml:trace contextRef="#ctx0" brushRef="#br1" timeOffset="30352.49">32819 16676 56 0,'11'0'28'0,"10"6"-31"0,-7-9 49 0,3 0-44 16,5 0 0-16,6 0 2 15,0-4 0-15,4 4-5 16,-11-3 0-16,-3 3 2 15,-8 3 0-15,-3 3-1 16,-7 3 1-16,-3 4-3 16,-4 2 1-16,-4 4-2 15,-3-4 0-15,0 1-1 16,-4-1 1-16,1 1-1 16,2-1 1-16,5 1 0 15,-1 0 0-15,4-4 2 16,7 4 0-16,4-4 3 15,10 0 0-15,0-2 0 16,11-1 1-16,3 0-1 0,0 0 1 16,-3 4-1-16,-4-1 1 15,-7 4-2-15,-3 2 1 16,-11 4-2-16,-7 3 1 16,-4 0-1-16,-7 6 1 15,-6 4-3-15,-5 2 0 16,-2-2-4-1,-5-7 0-15,8-3-10 0,7-7 1 94,3-15-2-94,11-3 1 0</inkml:trace>
  <inkml:trace contextRef="#ctx0" brushRef="#br1" timeOffset="30611.47">33281 16886 60 0,'0'25'30'0,"0"3"-46"15,0-25 64-15,0 4-51 16,-3-4 1-16,-5-3-21 0,-2-3 1 15,-8-7 19-15,4 1 1 16</inkml:trace>
  <inkml:trace contextRef="#ctx0" brushRef="#br1" timeOffset="33025.26">26084 17090 29 0,'0'-3'14'0,"15"-13"-3"0,-8 16 15 15,3-9-23-15,8 5 1 16,3-2 4-16,7 0 1 15,18 0-10-15,10 2 0 16,12-2 6-16,13-6 1 16,14-4-3-16,7-9 0 15,8 6-4-15,2-6 0 0,-13-3-6 16,-11-1 1-16,-13 4-5 16,-16 7 1-16,-13 2-5 15,-14 7 0-15,-11 2 2 16,-10 4 1-16</inkml:trace>
  <inkml:trace contextRef="#ctx0" brushRef="#br1" timeOffset="33294.87">26321 17121 53 0,'14'-9'26'0,"39"2"-34"0,-25 7 61 15,21 0-52-15,11-6 1 16,7 3 0-16,11-3 1 16,0 3-5-16,-1-7 1 15,-10-2-1-15,-7-1 1 16,-7 1-11-16,-14 2 1 15,-14 1-6-15,-11-4 1 16</inkml:trace>
  <inkml:trace contextRef="#ctx0" brushRef="#br1" timeOffset="40591.19">8188 3775 12 0,'11'-6'6'0,"-11"22"6"16,3-13 6-16,4 9-16 15,-7 1 0-15,0-1 1 16,0 10 0-16,0 10-4 0,-3 8 0 16,-4 23 2-16,0 15 0 15,-4 17-2-15,0 8 1 16,4 13-3-16,0 6 1 15,7-9-1-15,4-9 1 16,3-10-1-16,0-19 0 16,0-19-2-16,0-15 0 15,-7-9 0-15,-7-20 0 16</inkml:trace>
  <inkml:trace contextRef="#ctx0" brushRef="#br1" timeOffset="42695.41">8230 3697 7 0,'0'9'3'0,"-3"-6"-2"0,-1-3 3 15,4 0-5-15,0 0 1 16,7-3-1-16,0 3 1 15,4-3 0-15,3 0 1 0,4 3 1 16,-1-3 0-16,5 3 1 16,2 0 1-16,4-3-1 15,1-4 1-15,2-2 0 16,-2 3 0-16,-1-4-2 16,4 1 0-1,3-7-2-15,7 4 1 0,8-4-1 16,3 3 0-16,6-9-1 15,5 0 1-15,-4 4-1 16,0 2 0-16,3 0 1 16,4 4 0-16,4-7-1 15,-4 3 1 1,39-3 0 0,0 1 0-16,0 2 1 0,-8 0 0 15,5 4-1 1,-1-4 1-16,-3 4 1 0,-1 5 0 15,1 1 0-15,0 3 0 16,3 3 0-16,1-6 0 16,-5 6-1-16,8-4 1 15,0 4-1-15,11 0 1 16,-5 10-2-16,-2-10 1 16,3 0 0-16,3 0 1 15,4 0-1-15,-14-6 1 16,7 2-1-16,3 4 0 15,4 0 0-15,4-6 1 0,-8 6-2 16,0 0 1-16,1 0-1 16,10-3 1-16,-18 3-1 15,4 0 1-15,0 0-1 16,7 0 0-16,0 0 0 16,-11 3 0-16,1 3-1 15,2-2 1-15,8 2-1 16,-3 0 1-16,-8 4-1 15,8 2 1-15,3 4-1 16,3 3 1-16,-3-1 0 16,3-2 1-16,4 3-1 15,4-3 0-15,-1 2 0 16,-10-5 0-16,14 3 0 16,-7-10 0-16,0 3-1 15,-7-9 1-15,4 3 0 16,-1-9 0-16,1 6 0 0,-4 0 0 15,-11 3 0-15,1-3 0 16,-1 0 0-16,0-6 1 16,1 0-1-16,-8 3 0 15,-3-7 0-15,-1 4 0 16,-2 3 0-16,-1-7 1 16,4-5-2-16,-11 2 1 15,-7-3-1-15,7 1 1 16,0-4 0-16,4 0 0 15,3 0-1-15,-3 7 1 16,-7 2 0-16,3 1 1 16,0 6-1-16,7-3 0 0,1-4 0 15,-5 10 0-15,-9-3 0 16,-1 3 1-16,0 3-2 16,0-3 1-16,-7 6-1 15,-3 4 1-15,-1 2 0 16,-3 4 0-16,-7 3-1 15,-7 3 1-15,7-7 0 16,4 17 0-16,-4 2 0 16,0 4 1-16,-4 6-2 15,4 12 1-15,0 4 0 16,-4 3 0-16,-3-4 0 16,-3 10 0-16,-4 3-1 15,-4 4 1-15,-3-4 0 16,-1-6 0-16,-6-1-1 15,0-2 1-15,-4 0 0 0,-7-13 0 16,-3 6 0-16,0 4 0 16,-4-10 0-16,-4-3 0 47,-3-3-1-47,-7-3 1 0,-10-7-1 0,-4 7 1 15,-7-13-2-15,-8 4 1 0,-2-13 0 0,-5-1 0 16,-17-2 0-16,-10-3 0 15,-15-4 0-15,-13 0 1 16,2 1 0-16,-13-4 0 16,-11-3-1-16,-14-6 1 15,7 3 0-15,-7 0 0 0,-3-3 0 16,-11 3 0-16,10 3 0 16,-10 0 1-16,-4-3 0 15,1 6 0-15,-1 4 0 16,-7-1 0-16,-10-2 0 15,10-1 0-15,-6 0 0 16,-15 0 1-16,14-6-1 16,-7 4 1-16,-10-4-1 15,6-7 0-15,-6 1 0 16,-11 0 0-16,11-4-1 16,-4 1 1-16,-14 6-1 15,14-10 1-15,-7 10-1 16,-11-9 0-16,15 8 0 15,-8-2 0-15,-3 3 0 16,7-6 0-16,-7 9 0 0,0 0 0 16,7 6 0-16,-3-6 1 15,-4 9-1-15,0 7 0 16,0 3 0-16,7-7 0 16,-4 7 0-16,11 3 0 15,-3 0 0-15,-1 0 0 16,5 0 1-16,-12-6 0 15,18-4 1-15,0-2 0 16,-7-4 0-16,15-3 0 0,-8 0-1 16,-7-3 1-16,21 0-2 15,0 0 1-15,1 0-1 16,-1 3 1-16,21 7-1 16,1-4 0-16,-1 6 0 15,8 4 0-15,6 9 0 16,15-9 0-16,3 6-2 15,7 0 1-15,11 3-4 16,10 0 1-16,11 0-8 16,-3-6 0-16</inkml:trace>
  <inkml:trace contextRef="#ctx0" brushRef="#br1" timeOffset="43348.34">8386 3806 13 0,'0'13'6'0,"-4"25"7"15,4-38 0-15,0 3-11 16,0 12 0-16,-4 11 1 16,1 2 1-16,-1 19-3 0,1 6 0 15,-8 16 3-15,4 9 0 16,-3 10-1-16,-4 16 1 16,-1 18-2-16,1 7 1 15,-7-1-3-15,-4 10 1 16,4-16 0-16,4-15 0 15,3-19-1-15,-4-16 1 16,7-16-2-16,1-5 0 16,3-20-4-16,3-12 0 15,1-22-5-15,-1-19 0 16</inkml:trace>
  <inkml:trace contextRef="#ctx0" brushRef="#br1" timeOffset="44284.5">8216 3875 19 0,'14'4'9'0,"4"-33"-1"16,-11 29 9-16,4 0-16 15,6-3 1-15,8-6 2 0,7-4 1 16,10 4-6-16,7-10 1 16,4 0 3-16,18 0 0 15,10 1-1-15,7-1 0 16,7-3-2-16,18 3 1 16,11-3 0-16,13-6 0 15,5 6-1-15,16-6 0 16,8 3 0-16,0 0 1 15,7 3-1-15,3-7 1 16,1-2-1-16,13 9 0 16,-3 0 0-16,14 3 1 15,4 7-1-15,-8 2 1 16,18 4-1-16,1 0 0 0,6 0 1 16,7-1 0-16,-7-2-1 15,4-1 1-15,-11-8 0 16,11-1 0-16,-4-3-1 15,-6 9 1-15,-1-9-1 16,0 0 1-16,0 4-1 16,-3-1 1-16,-4 3-1 15,0-3 1-15,4 0-1 16,-18 4 1-16,-4-10-1 16,4-4 1-16,-21 1-1 15,4-6 1-15,-5-13-1 16,-2 3 0-16,-11 9 0 15,-4 7 0-15,0 3 0 16,-14 16 0-16,0-7-1 16,-3 13 1-16,-4 0 0 15,-4-4 0-15,-17 7-1 0,0 0 1 16,-3 0 0-16,-5 4 0 16,5-1-1-16,-8 3 1 15,-14 0 0-15,0 4 0 16,4 8-1-16,-4 1 1 15,-7 0-1-15,-6 6 1 16,-8 3-1-16,-7 7 0 16,-11 2 0-16,-3-2 1 15,-7-1-1-15,-4 4 0 32,-3 0-1-32,-8 2 1 0,5 8-1 15,-1 5 1-15,4 6 0 0,3 7 1 0,7 0 0 16,-3 9 0-16,3 4 0 15,8-4 1-15,-1 3 0 16,0 4 0-16,-6-1-1 16,3-2 1-16,-8 2-1 15,5 1 1-15,-8-4-2 16,-3 1 1-16,-11 5-3 16,-10 7 1-16,-11 3-2 15,-11 4 0-15,-7 5-3 16,-13-3 0-16,-22 1-3 15,-21-4 1-15</inkml:trace>
  <inkml:trace contextRef="#ctx0" brushRef="#br1" timeOffset="59351.52">12524 16535 64 0,'-36'9'0'31,"5"1"-2"-31,2-1 1 0,1 3 0 0,11-2 1 0,6-7 0 16,4 0 1-16,7-3-1 15,7-3 1-15,4-6-2 16,6-1 1 0,33-15-1-1,-1 3 1-15,-3 3-1 16,-4 1 0-16,-7 5 1 15,-3-3 0-15,-7 4 0 16,-4-1 1-16,-3 4-1 16,-8-1 1-16,-6 1-1 15,-4 3 1-15,-7-4-1 16,-4 1 1-16,1-1-1 16,-5 4 1-16,-2 0-1 15,-1 6 1-15,1-3-1 16,2 6 0-16,-2 3-1 15,6 4 1-15,1-1-2 16,3 4 1-16,-1-4-2 16,5 4 1-16,-4-1 0 31,3 1 0-31,1-4-5 0,-1-6 0 0</inkml:trace>
  <inkml:trace contextRef="#ctx0" brushRef="#br1" timeOffset="60700.04">12555 16569 23 0,'7'3'11'0,"-14"4"-14"16,11-4 17-16,-4 0-14 15,0 0 0-15,3 0 0 0,4 0 0 16,4 4 0 0,0-4 1-16,-1 3 0 15,4-3 0-15,0 0 0 0,4-3 1 16,3-6-1-16,4 3 0 16,7-3 0-16,-1 2 0 15,5-5 1-15,-5 0 0 31,1-1 0-31,-7 1 0 16,-7-1-1 15,-4 1 1-15,0 0-1-16,-4-1 0 0,-6 7-2 0,-4 3 1 0,-7 6 0 0,-7 7 0 0,-11 6 0 16,-3-1 0-1,-4 1 1-15,-3 0 0 0,3 3-1 0,0 0 0 0,4 0 0 16,3 0 0-16,4-6 0 15,4-1 1-15,2-2-1 16,8-4 1-16,0 1 0 16,7-4 1-16,7 0-1 15,0-3 0-15,4 0 0 16,7-3 0-16,3 0-1 16,7 0 0-16,4 0 0 15,3-3 0-15,-3 0 0 16,0 0 0-16,-4 0 0 15,-7 0 1-15,-3 0-2 16,-1-1 1-16,-6 1 0 16,-4 0 0-16,-7 3-1 15,-11 3 1-15,-10 0-1 16,-4 7 1-16,-6 2-1 0,-5 1 1 16,1 0 0-16,-4-1 0 15,1 4-1-15,2-4 1 31,8 1 0-31,3-4 1 0,4 4-1 0,4-7 0 16,2 0 0 0,5-3 1-1,3 4-2-15,3-4 1 0,4-3-1 0,11-3 0 16,3 3 1-16,4-3 0 16,-1-1-1-16,1 1 1 0,3 6 0 15,-3-3 1-15,-4-3-1 16,0 3 0-16,-4 3-1 15,-2-3 1-15,-8 0-2 16,0 0 1-16,-8 0-8 16,-9-6 0-16</inkml:trace>
  <inkml:trace contextRef="#ctx0" brushRef="#br1" timeOffset="62287.8">27453 3860 23 0,'74'-66'11'0,"-42"-60"-8"0,-28 89 11 0,-4-4-14 0,-4-6 0 0,-7 3 1 0,-13 3 0 0,-19-3-2 16,-13-3 1-16,-18 4 0 16,-25 2 0-16,-17 6-2 15,-8 16 0-15,-10 16-1 16,-7 25 0-16,11 7-1 16,-5 18 1-16,-2 15 1 15,-1 10 0-15,15 1 2 16,17 5 1-16,4-9 0 15,6 0 1-15,8-3-1 16,14 12 1-16,11-6-1 16,13 7 0-16,11 5-1 15,15-2 1-15,17-1-1 16,17 7 0-16,19 6-1 0,9 0 0 16,15-6 0-1,18-9 1 1,17-4-1-1,11-12 0 17,3-16 2-17,22-10 0 17,17-9 0-32,0-9 1 62,25-13 0-46,10-15 1-16,-10-10-1 0,10-15 0 15,-7-16 0-15,-10-13 0 0,-18-6 0 16,-10-10 1-16,-18-8-1 0,-22-14 0 0,-20-15 0 16,-25-6 0-16,-32-13-1 0,-28-15 1 0,-21-4-2 0,-36 7 1 0,-42 2 0 15,-24 1 0-15,-40 19-1 0,-6 27 1 0,-15 20-1 0,-3 31 1 0,4 22-2 16,-1 31 1-16,8 22 0 0,-1 16 1 0,4 10-2 0,7 18 1 0,25 12-3 0,3 23 0 15,22 15-6-15,17 45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15:29:44.2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5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2T15:31:28.682"/>
    </inkml:context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2692 3684 19 0,'0'10'9'0,"3"-20"-4"15,4 10 9-15,0-6-14 16,-7 6 1-16,4 0 1 16,3-6 1-16,4 2-2 15,-1 4 0-15,1-9 2 16,-1 9 0-16,-3 3 0 16,7 3 1-16,4-6-1 15,-4 0 0-15,4 4 0 16,3 2 1-16,-3-6 0 0,10 0 1 15,-14 0-2-15,11 0 1 16,-4 0-1-16,0 0 0 16,-3 0-1-16,3 0 0 15,7 0-2-15,4 0 1 16,0-6-1-16,6 2 0 16,1-5 0-16,0-3 1 15,-7-1-1-15,6 4 1 16,1-10-1-16,4 3 0 15,-1 4 0-15,4-4 1 16,-4 0-1-16,8 7 1 16,10-1-1-16,-1 1 1 47,9 3-1-47,2 3 0 0,1 3 0 0,-11-7 0 0,7 4 0 0,3 3 1 0,4 0-1 15,4 0 1-15,3 0-1 16,7 10 1-16,-10-4-1 15,3 3 1-15,7 1-1 16,0-1 1-16,4 0-1 16,7 1 1-16,-22-1-2 15,5-2 1-15,6 2 0 16,4 0 1-16,-8 1-1 16,11-1 0-16,-17-6 0 15,3 4 1-15,0-1-1 16,8 0 1-16,-5-3-1 15,4 0 0-15,-3 1 0 0,-4-4 1 16,-3 0-1-16,14 3 0 16,-8-3 0-16,11 3 0 15,-3-3 1-15,-7 0 0 16,7 0-1-16,-1-3 1 31,64 0 0-31,-13-1 0 16,-1 4 0-16,-4 0 0 15,-6 0-1 1,-11-3 1-16,0 3-1 0,-4 0 0 16,4-3 0-16,-7 3 0 15,-14 0-1-15,-8 3 1 0,5-3-1 16,-8 0 1-16,-7 3 0 16,-10-3 0-16,-8 4-1 15,-10-1 1-15,-11 0-1 16,-6-3 0-16,-12 6 0 15,-13-3 0-15,-15 3 0 16,-13 4 0-16,-19-4 0 16,-6 4 0-16,-7 2 0 15,-15-6 1-15,-13 4 0 16,17-10 0-16,-50 3 0 16,19 3 1-16,-43-6-1 15,-15 0 1-15,5-6-1 16,-4 3 0-16,-8-10 0 15,-2 4 0-15,2 3 0 16,-2-7 0 0,-96-18 0-1,28-1 0-15,28 1 1 0,4 6 0 16,11 0-1-16,-4 0 1 16,25 3-1-16,-8 0 1 15,4 3-1-15,15 0 1 16,3 3-1-16,-1 4 0 15,5 3 0-15,6-1 0 16,18 4 0-16,-7 3 0 16,4 3 0-16,6 0 0 15,8 3 0-15,17 3 1 16,-7 4-1-16,11-1 1 0,-3 0-1 16,6 1 1-16,4-4 0 15,7-6 0-15,-4 3 0 16,18 3 0-16,0-6-1 15,0 4 1-15,4 2-1 16,3-3 1-16,-7 6-1 16,10 1 0-16,1-10 0 15,-7 6 1-15,3 3-1 16,-4 7 0-16,11-6 0 16,-3-1 1-16,3 4-2 15,-3-1 1-15,-1 1 0 16,8-1 0-16,0 1-1 15,-4-4 1-15,14 1-1 16,11-1 1-16,-4 0 0 16,11 1 0-16,3 2 0 15,1-2 1-15,10-1-2 32,10 0 1-17,1 1-1-15,17-4 1 0,4 0-1 0,7-2 1 0,0-4-1 0,7 0 1 16,10 0-1-16,11-4 1 15,-4 1 0-15,15 0 1 16,-7 0-1-16,10 0 0 16,11-3 0-16,3 2 1 15,4 4-2-15,-1-6 1 16,-6 3-1-16,17-9 1 0,-10 2 0 16,11-2 0-16,-1 2 0 15,0-9 0-15,1 4 0 16,-1-4 0-16,0 3 0 15,4 1 1-15,-7 2 0 16,0 7 1-16,0-4-1 16,3 1 0-16,0-1 0 15,-6-2 1-15,3-1-1 16,6 1 0-16,5 2-1 16,3 1 1-16,-11 9-1 15,4 0 1-15,7 0 0 16,4 0 1-16,-19 0-1 15,1 0 1-15,4 0-1 16,-1 0 1-16,0 0-1 16,1-6 1-16,-15 6-2 15,4 0 1-15,-4 6 0 16,7-3 0-16,-3 3-1 0,-4 4 0 16,-14-7-1-16,1 3 1 15,-5-3-3-15,-3 1 1 16,-7-1-3-16,-7-6 1 15,-7-4-9-15,-3-2 1 16,-5-16-7-16,-6 3 0 16</inkml:trace>
  <inkml:trace contextRef="#ctx0" brushRef="#br0" timeOffset="1609.43">2723 6713 34 0,'-3'19'17'0,"-4"-19"-3"16,7 0 17-16,0-6-25 16,7-7 0-16,4-9 3 15,-1-12 1-15,4-13-12 16,11-13 0-16,7-21 8 15,6-13 0-15,12-13-5 16,-11-6 1-16,3 3-2 16,-3 1 0-16,-11 11-2 15,-3 8 1-15,-4 11-1 16,-3 13 1-16,-1 19 1 16,-6 6 1-16,-1 7 1 15,-6 15 0-15,3 19-2 0,0 16 1 16,-4 12-1-16,-6 13 1 15,-4 31 0-15,7 16 0 16,-7 3-1-16,3 9 0 16,4 0 0-16,0-6 1 15,11-6 0-15,-4-6 1 63,4-16-2-63,-1-7 0 0,-6-18-3 0,3-7 0 15,-4-8-4-15,4-11 1 0,-7-12-10 0,0-9 0 0,0-13-2 0,0-6 0 0</inkml:trace>
  <inkml:trace contextRef="#ctx0" brushRef="#br0" timeOffset="1817.56">2632 6409 55 0,'10'13'27'0,"40"-23"-32"16,-29 1 56-16,18-7-50 16,14-9 1-16,3 0-1 15,4-3 0-15,-7 0-5 16,3 3 0-16,-6-1-9 16,-1-2 0-16,1-6-4 15,-1 6 1-15</inkml:trace>
  <inkml:trace contextRef="#ctx0" brushRef="#br0" timeOffset="2207.27">3493 6262 38 0,'0'44'19'0,"-15"15"-15"0,15-46 32 15,-7-1-34-15,4 4 0 0,3-3 1 16,-7-4 0-1,3-3-4-15,4-3 1 0,0-3 2 16,0-9 1-16,11-4-3 16,-1-2 1-16,1-7-3 15,7-3 0-15,-8 6-1 16,4 3 1-16,4 1-1 16,0 2 1-16,-8 4 1 15,1 2 1-15,-1 4 1 16,1 0 1-16,0 3 1 15,-1 3 0-15,1 3 0 16,-1 1 1-16,-3 5-2 16,4 1 1-16,-1 3-2 15,1-4 1-15,0 7-3 16,6-3 1-16,1-7-4 16,3-6 0-16,7-3-11 15,4-9 1-15,0-10-1 16,7-3 0-16</inkml:trace>
  <inkml:trace contextRef="#ctx0" brushRef="#br0" timeOffset="2431.84">4205 6071 39 0,'0'21'19'0,"-10"-14"-14"0,10 2 36 15,-11 10-39-15,0 9 1 16,-6 4 2-16,-11 11 1 0,-4 17-7 15,-7 12 1-15,-3 7 4 16,3 2 1 0,0 13-2-16,0-9 0 0,7-13-5 15,4-12 1-15,11-13-9 16,6-19 1-16,18-22-8 16,4-25 1-16</inkml:trace>
  <inkml:trace contextRef="#ctx0" brushRef="#br0" timeOffset="2706.19">3845 6234 59 0,'25'34'29'0,"10"-6"-32"0,-24-12 51 0,-1 3-47 0,1 3 0 0,0 6-1 0,6 0 0 0,-6-6-7 0,-1-9 1 0,-6-13-11 0,3-13 1 0</inkml:trace>
  <inkml:trace contextRef="#ctx0" brushRef="#br0" timeOffset="3568.2">6325 6331 47 0,'0'15'23'0,"0"-33"-9"0,0 11 23 0,0 1-34 16,-10-3 1-16,-1 2 1 0,-6 1 0 0,-5 0-6 0,-2 0 0 0,-1 2 4 0,-10 8 0 16,10-4-2-16,-10 6 0 15,10 10-2-15,-3 2 1 0,0 7-3 16,10-3 1 0,7 7-1-16,11-4 0 0,4-3 0 15,10-4 0-15,7-5 2 16,7-4 0-16,4-5 1 15,-4-8 1-15,1 1-1 16,-1-6 1 0,4-1-1-16,-11-2 1 0,0-4-2 15,0-3 1-15,-3 7 0 16,-1 3 0-16,-13 5 0 16,3 8 0-16,-7 8 0 15,0 4 0-15,0 6 0 16,-7 6 1-16,3 6-1 15,-10 1 1-15,0 9 0 16,-4 3 0-16,4 0 0 16,-7 9 1-16,7 4 1 0,3 3 0 15,8-10 0-15,-4-6 1 16,14-3 0-16,4-7 0 16,3-11-2-16,10-14 1 15,-2-6-8-15,-1-9 1 16,10-12-16-16,5-20 1 62</inkml:trace>
  <inkml:trace contextRef="#ctx0" brushRef="#br0" timeOffset="3851.55">6604 6381 43 0,'-11'22'21'16,"8"0"-6"-16,3-19 20 0,0 6-31 0,0-2 0 0,3 2 4 0,1 4 1 0,3-1-11 0,-3 4 1 0,3 0 6 0,3-7 0 0,1-3-3 0,3-3 1 0,11-9-5 0,-4-6 1 0,7-7-4 0,4-6 0 0,-4-7-2 0,0-2 1 0,-3 6-3 94,0 2 0-94,6 5-8 0,1-1 1 0</inkml:trace>
  <inkml:trace contextRef="#ctx0" brushRef="#br0" timeOffset="4177.75">7154 6306 49 0,'4'12'24'0,"-4"4"-17"0,0-13 39 0,-4 6-44 0,-3-2 0 0,-7 2 0 0,-3 1 1 0,-5-4-4 0,1 0 0 0,0 4 2 15,0-1 0-15,3 7-4 16,-3-4 1-16,7 1-3 15,3-4 0-15,8-6-2 16,10-3 0-16,7-3 1 16,7-9 0-16,4-1 2 15,7-3 1-15,-11-2 3 16,0-1 1 0,0 0 0-16,-3 3 1 15,-4 4 0-15,0 2 1 0,-3 4-1 16,-1 6 0-16,-3 6-1 15,4 4 0-15,-4 8-1 16,7-5 1-16,-3 3-3 16,3-1 0-1,21-11-11-15,-3-20 1 16</inkml:trace>
  <inkml:trace contextRef="#ctx0" brushRef="#br0" timeOffset="4608.91">7733 5428 61 0,'7'25'30'0,"-14"16"-34"0,7-26 53 0,0 17-47 0,-4 5 1 0,1 17 2 0,-1 11 0 0,1 7-6 16,-1-9 0-16,4 3 4 16,0 0 0-16,0-13-1 15,0-6 0-15,4-9-2 32,-4-10 1-32,0-6-2 46,0-6 1-46,-4-10-1 0,-3-6 1 0,-7-3-4 0,-11-7 1 16,1 1-2 15,-1-3 0-31,-7 5 1 16,8 7 0-16,2 10 0 0,5 8 0 31,3 8 3-31,0-8 0 16,3 11 2-16,7-1 1 15,1 0 1-15,6-6 0 0,12-6-1 0,9-7 1 0,12-12-3 0,-1-10 0 0,4 1-10 0,-4-13 1 16,4-16-9-16,-4 6 1 0</inkml:trace>
  <inkml:trace contextRef="#ctx0" brushRef="#br0" timeOffset="4893.01">8012 6108 45 0,'7'35'22'0,"-4"9"-15"0,-3-35 33 0,0-3-38 15,-3 0 0-15,3-2 2 16,-11-4 0-16,4-4-5 16,0-2 1-16,0-6 2 15,0-1 1-15,0 1 0 16,7-1 0-16,3 4-3 16,4 2 1-16,4 4-1 15,0 0 0-15,3 0-1 16,10-3 0-16,1-1-2 15,7-8 1-15,0 12-1 16,-4 3 0-16,0-4-5 0,4-5 1 16,-4 3-9-1,0-7 0-15</inkml:trace>
  <inkml:trace contextRef="#ctx0" brushRef="#br0" timeOffset="5919.49">8453 6077 44 0,'7'31'22'0,"3"-43"-13"0,-10 12 32 15,7-10-41-15,-14 4 0 16,4 3 0-16,-11 3 0 16,3 3 0-16,-3 3 0 15,3 0-3-15,-6 4 0 16,6 2 0-16,4-5 0 0,3 2 0 16,8-3 1-16,10 1 1 15,7-1 0-15,-3-3 3 16,3 0 1-16,0 0 0 15,0 0 0-15,-3 4 0 32,-4 2 0-32,-3 1-3 0,-4-1 1 15,0 3-2-15,-4-2 1 16,4-4 0-16,1 4 0 0,6-4 0 16,3-6 1-16,15-10 0 15,3-8 1-15,8-14-1 16,2 4 0-16,5-22-1 15,6-19 1 1,-6-16-1-16,-11-12 0 16,-15-6-1-1,-13-13 0-15,-15-1 0 0,-17-8 0 16,-11 6 1-16,-14 9 0 0,1 19 0 0,2 19 1 16,4 22 0-16,4 25 0 15,7 28 0-15,0 19 0 16,10 22 0-16,15 40 0 15,13 17 0-15,18 18 0 16,11 31-1-16,11-2 1 63,-1-16-1-48,-7-20 1 1,-6-21-2-16,-5-22 0 47,-9-28-5-47,-8-25 0 47,-7-10-10 15,-18-22 1 32,-7-9-1-32,-13-12 1-62</inkml:trace>
  <inkml:trace contextRef="#ctx0" brushRef="#br0" timeOffset="6248.38">8587 5785 61 0,'17'19'30'0,"8"-25"-40"0,-14 6 66 0,3-10-54 0,7 1 0 0,7-4 0 0,0-2 0 0,8 5-6 0,-8 1 0 0,14 3-4 0,-3 2 0 0,3 4-10 0,-10-3 1 0</inkml:trace>
  <inkml:trace contextRef="#ctx0" brushRef="#br0" timeOffset="6310.34">9151 5998 42 0,'11'98'21'0,"-4"-80"-21"0,-4-8 29 0,4-1-30 0,-7-2 0 0,0-7 1 0,0-16 0 0,0-3-2 0,-3-3 1 0,-1-9-8 0,-3-7 1 0,0-6-3 0,0-6 0 0</inkml:trace>
  <inkml:trace contextRef="#ctx0" brushRef="#br0" timeOffset="6321.34">9218 5820 23 0,'46'40'11'0,"39"-55"-1"0,-61 15 17 0,19-7-22 0,-1-2 1 0,-3 0 2 0,-7-4 1 0,-4 7-11 0,-7-4 1 0,-3 4 7 0,-1 0 0 0,-3-4-3 0,-3 7 0 0,-4-9-2 0,0-1 1 0,-7 7-2 0,0 6 1 0,-14 6-1 0,-4 10 1 0,-6 9-1 0,-1 6 1 0,0 10-1 0,8 9 1 0,6-15 1 0,7 9 0 0,8-4 1 0,10-5 0 0,11-10 0 0,7-12 0 0,24-13-1 0,15-10 1 0,-4 4-6 0,-7-7 1 0,-15-2-16 0,-13-10 0 0</inkml:trace>
  <inkml:trace contextRef="#ctx0" brushRef="#br0" timeOffset="6936.62">11416 4813 42 0,'-7'-9'21'0,"3"6"-10"0,1 3 22 0,-4 0-31 0,-4 12 0 0,-6 7 1 0,-12 6 0 0,-13 22-5 0,-7 16 1 16,-4 31 2-16,-4 9 0 15,1 26-2-15,3 21 1 16,11 13 0 0,6-3 0-16,15-9 0 0,14-16 1 15,18-16 0-15,10-9 0 16,11-29-5-16,13-24 1 16,8-23-12-16,-10-25 1 15</inkml:trace>
  <inkml:trace contextRef="#ctx0" brushRef="#br0" timeOffset="7490.11">11984 5343 39 0,'-4'3'19'0,"8"0"-11"0,-4-3 23 0,-4 7-27 0,-6-7 1 16,-4 0 0-16,0 9 0 0,-4 13-7 0,-7 9 0 0,1 1 5 0,-8 21 0 0,-4 3-3 0,5 13 1 0,6 19-1 0,7-3 1 0,15 0 0 0,13-1 0 141,12-21-1-141,2-16 1 0,15-9-4 0,3-20 0 0,8-14-8 0,-4-11 0 0,3-30-5 0,-3-14 1 0</inkml:trace>
  <inkml:trace contextRef="#ctx0" brushRef="#br0" timeOffset="8311.34">12054 5396 42 0,'-14'101'21'0,"-3"40"-17"0,13-91 36 0,1 13-38 16,3 9 1-16,0-6 1 15,3-7 0-15,1-2-5 0,3-20 0 16,7-15 3-1,0-19 1-15,4 1-3 0,-1-17 0 16,1-9-4-16,0 0 1 16,-4 0-2-16,0 0 1 15,0 6 0-15,0 4 0 32,0 9 1-1,0 6 1-16,4 9 4 17,-4 4 0-32,0 12 2 62,0-15 0-62,4 9-1 94,-1 0 1-32,1 0-1-62,0-3 1 32,-1-1-4-17,1-8 1 1,0-4-3 203,3-3 0-188,0-6-9-15,4-3 1-16,3-10-5 0,4-6 0 0</inkml:trace>
  <inkml:trace contextRef="#ctx0" brushRef="#br0" timeOffset="8392.41">13046 5393 59 0,'7'32'29'0,"-7"40"-36"0,0-69 57 0,-4 9-49 0,-3 13 0 0,4 10 0 0,-1 3 1 0,1 18-3 0,-1 4 1 0,4 2-1 0,4 1 0 0,-1-10-6 0,4-12 1 0,4-6-11 0,6-17 1 0</inkml:trace>
  <inkml:trace contextRef="#ctx0" brushRef="#br0" timeOffset="8466.59">13272 4882 53 0,'24'100'26'0,"43"-37"-19"0,-42-38 40 0,10 19-42 0,0 19 0 0,8 9 2 0,-1 0 0 0,-3 13-10 15,-11 18 1-15,-7 10 5 0,-14 9 1 0,-17 1-6 0,-11 8 0 0,-1-15-9 0,-9 0 1 16,-12-18-10-16,5-20 0 16</inkml:trace>
  <inkml:trace contextRef="#ctx0" brushRef="#br0" timeOffset="8965.12">14633 5478 59 0,'-3'12'29'0,"-11"-12"-29"0,14 7 47 0,-4-10-44 16,4 3 0 0,0-4 1-16,0-2 1 0,0 9-8 15,4 4 1-15,-1-4-5 16,1 0 0-16,-1 0-11 16,4-3 0-16</inkml:trace>
  <inkml:trace contextRef="#ctx0" brushRef="#br0" timeOffset="9107.07">14570 5838 55 0,'0'16'27'0,"3"-25"-25"0,4 2 40 0,4-5-47 0,-1-4 0 0,-2-6-26 15,2 0 0-15</inkml:trace>
  <inkml:trace contextRef="#ctx0" brushRef="#br0" timeOffset="11981.81">16997 5127 42 0,'3'0'21'0,"-6"15"-7"0,-1-12 21 16,-3 7-33-16,-3 12 1 15,-8 6 0-15,-3 7 0 16,-7 18-5-16,-4-3 1 31,-7 32 2-31,-7 12 1 0,4 9-2 0,3 4 0 16,0-1 0-16,8-8 0 0,2-4-1 16,1-16 0-16,3-12-3 15,1-13 0-15,6-9-6 16,4-16 1-16,7-18-6 15,10-23 0-15</inkml:trace>
  <inkml:trace contextRef="#ctx0" brushRef="#br0" timeOffset="12208.66">16478 5221 45 0,'0'44'22'0,"14"75"-21"15,-7-85 40-15,0 1-39 16,1 15 0-16,-1 0-1 16,0 7 1-16,3 2-7 15,1-12 1-15,-1-6-9 0,1-13 0 16</inkml:trace>
  <inkml:trace contextRef="#ctx0" brushRef="#br0" timeOffset="12540.05">17223 5384 37 0,'-11'15'18'0,"4"-21"-1"15,7 6 21-15,0 0-32 16,0 0 0-16,0 3 3 15,7-3 1-15,4-3-13 16,6-3 1-16,4 0 6 16,1-4 0-16,-1 4-9 15,-4-10 1-15,-2 13-15 16,-8-6 1-16</inkml:trace>
  <inkml:trace contextRef="#ctx0" brushRef="#br0" timeOffset="12815.63">17124 5625 46 0,'-4'47'23'0,"18"-40"-11"0,-3-11 29 0,7-5-39 0,10-7 1 0,4-6-1 15,3 4 1-15,-7 2-7 0,4-3 0 0,0-3-11 0,-4-3 0 0</inkml:trace>
  <inkml:trace contextRef="#ctx0" brushRef="#br0" timeOffset="13235.43">18274 5945 41 0,'-21'44'20'0,"14"-31"-7"0,7-13 21 16,0-13-31-16,0-12 1 16,-4-19 2-16,-3-12 0 15,-3-13-8-15,-5-29 1 16,1-18 4-16,0 0 0 0,4 0-2 15,-1-6 1 1,7 6-2 0,8-6 0-16,7 28 0 0,10 15 1 0,7 13 0 15,7 22 1-15,1 19-2 16,-1 19 0-16,-7 15-5 16,-3 20 0-16,-8 5-10 15,-6 13 0 16,-15 3-3-31,-10 10 0 16</inkml:trace>
  <inkml:trace contextRef="#ctx0" brushRef="#br0" timeOffset="13380.61">18062 5600 26 0,'-28'60'13'0,"7"-23"1"16,21-37 19-16,0 7-25 16,3-7 1-16,4 0 4 15,11 0 0-15,3 0-17 0,7-10 1 16,4 1 9-16,7-1 0 15,3-2-11-15,1-7 0 16,3-6-12-16,-18 9 0 16</inkml:trace>
  <inkml:trace contextRef="#ctx0" brushRef="#br0" timeOffset="13646.16">18902 5343 45 0,'-4'6'22'0,"-10"4"-16"0,7-7 30 0,-7 9-34 16,-4 10 1-16,-6 7 2 16,-5-8 0-16,-2 14-6 15,-5 12 0-15,8 6 3 16,0 16 1-16,14-9-3 15,10 3 1-15,15-4-6 16,3-2 1-16,11-20-4 16,7-18 0-16,6-22-8 15,1-13 0 17</inkml:trace>
  <inkml:trace contextRef="#ctx0" brushRef="#br0" timeOffset="14009.47">19191 5456 52 0,'14'16'26'0,"-10"12"-24"0,-8-22 45 16,-6 0-46-16,-8 10 0 15,-7 9-1-15,1 10 1 16,-5-4-1-16,-6 10 0 16,-4 3-1-16,1-7 1 15,6 1-4-15,4-10 1 16,10-9-7-16,7-10 0 15,11-9-6-15,7-28 0 0</inkml:trace>
  <inkml:trace contextRef="#ctx0" brushRef="#br0" timeOffset="14114.4">18994 5490 45 0,'24'29'22'0,"-10"-20"-16"0,-10-3 38 0,-1 7-42 0,1 6 0 0,-1 3 1 0,5 3 0 0,2-3-4 16,4 6 0-16,0-3 2 0,8 6 1 0,-1-6-3 0,0-3 0 0,0-9-5 0,0-4 0 0,0-15-11 15,1-10 1-15</inkml:trace>
  <inkml:trace contextRef="#ctx0" brushRef="#br0" timeOffset="14292.72">19318 5293 60 0,'11'56'30'0,"13"67"-33"0,-13-111 52 15,7 19-47-15,6 10 0 0,1 13-1 16,0 5 1 0,-8 1-5-16,-3 6 1 0,-14-4-6 15,-10-5 0 1,-18-7-10-16,-1-12 1 0</inkml:trace>
  <inkml:trace contextRef="#ctx0" brushRef="#br0" timeOffset="14809.96">20154 5456 55 0,'-7'31'27'0,"42"-24"-10"0,-20-1 44 0,13-6-60 16,4-10 0-16,10-2 0 15,11-4 0-15,0 0-6 16,0 4 1-16,-11-1-9 16,-10 10 0-16,-15-6-7 15,-6 6 0-15</inkml:trace>
  <inkml:trace contextRef="#ctx0" brushRef="#br0" timeOffset="14954.51">20228 5779 47 0,'32'19'23'0,"28"-22"-24"0,-39-4 36 16,14-2-39-16,15-4 0 16,10-2-16-16,0-7 1 15,3-10 18-15,4 4 0 16</inkml:trace>
  <inkml:trace contextRef="#ctx0" brushRef="#br0" timeOffset="15384.67">21396 5525 47 0,'4'-6'23'0,"-15"15"-18"0,7-3 45 0,-3-6-48 16,-3 3 1-16,-4 1 3 15,-8 2 0-15,5 0-8 16,-8 7 1-16,-3 2 4 16,-4 7 1-16,0 3-3 15,1-3 1-15,2 3-4 16,5-3 0-16,3 0-2 16,10-6 1-16,7-3-2 15,15-7 1-15,14-6 0 16,3-13 0-16,7 7 2 15,4-3 1-15,0-4 1 32,0 4 1-32,-8-7 0 0,-6 0 0 0,-4 1-1 15,-3-1 1-15,-4 7 0 0,-3 2 0 16,-4 7 0-16,0 7 0 16,-4 5-1-16,-3 7 1 15,0 3-1-15,4 6 1 16,-1 3-4-16,4-2 1 15,4-11-8 1,3-5 0-16,4-16-6 0,6-10 0 0</inkml:trace>
  <inkml:trace contextRef="#ctx0" brushRef="#br0" timeOffset="15607.3">22119 5418 55 0,'-17'28'27'0,"-29"32"-35"0,32-57 50 0,-15 13-42 16,-9 9 1-16,-1 13-1 16,3-7 1-16,1 10-3 15,0-4 1-15,7-5-6 16,3-7 0-16,11-13-8 15,3-21 1-15</inkml:trace>
  <inkml:trace contextRef="#ctx0" brushRef="#br0" timeOffset="15840.02">21798 5515 58 0,'11'35'29'0,"20"-13"-31"0,-20-6 53 16,7 2-48-16,3 4 1 15,0 10 0-15,4-1 1 16,3 4-7-16,0-1 0 0,-3 4 1 16,0-10 0-1,-8-6-10-15,-3-3 1 0,-3-16-9 16,3-9 0-16</inkml:trace>
  <inkml:trace contextRef="#ctx0" brushRef="#br0" timeOffset="16423.54">22377 4481 55 0,'7'9'27'0,"-11"0"-18"0,8-2 44 0,6-1-48 0,12 0 1 0,9 1 2 0,5-4 1 0,13-6-12 0,11-7 1 0,-4-2 6 16,-6-1 0-16,-11 4-3 16,-8 2 0-16,-10 7-5 15,-6 7 1-15,-15 5-2 16,-7 10 1-16,-11-3-2 16,-7 0 0-16,-3 9 0 15,-4 3 1-15,4 7 1 16,-4-10 1-16,8 7 1 15,6-10 1-15,11 6 2 16,3-3 0-16,11-6 1 16,15 0 1-16,13-6-2 15,11-3 1-15,-4-4-6 16,0 3 0-16,8-12-14 0,-4 0 1 16</inkml:trace>
  <inkml:trace contextRef="#ctx0" brushRef="#br0" timeOffset="16712.87">22934 5544 56 0,'18'0'28'0,"24"6"-19"0,-24-12 42 0,3-1-47 15,11 4 1-15,6 3-1 16,1 3 1-16,-3-3-9 16,-1-9 1-16,-3 6-3 15,-4-10 0-15,-7 1-14 16,-7-7 0-16</inkml:trace>
  <inkml:trace contextRef="#ctx0" brushRef="#br0" timeOffset="16918.64">23259 5224 66 0,'-14'63'33'0,"-22"43"-35"0,26-74 53 15,-4 21-53-15,-4 3 0 16,4 13-7-16,0 0 1 16,0-9-5-16,7-19 1 15,7-23-7-15,14-8 1 16</inkml:trace>
  <inkml:trace contextRef="#ctx0" brushRef="#br0" timeOffset="17377.21">23996 5095 43 0,'-4'29'21'0,"1"8"-16"0,3-21 39 16,-4 3-43-16,-3 9 0 16,4 6 1-16,3 20 0 15,3-4-4-15,4 9 1 0,-3 7-1 16,3 0 0 0,4-3-6-16,-4-10 0 0,3-25-7 15,1-21 0-15</inkml:trace>
  <inkml:trace contextRef="#ctx0" brushRef="#br0" timeOffset="17579.82">23989 5534 46 0,'7'13'23'0,"32"-26"-17"15,-22 13 39-15,15-6-41 16,7 6 1-16,10 0 2 15,8-3 1-15,-4 6-10 16,-11 3 0-16,-10 10 5 16,-15 6 0-16,-17 9-4 15,-14-2 0-15,-14 11-7 16,-11 1 1-16,-7-6-11 0,1-10 0 16,-5-7 0-1,18-8 0-15</inkml:trace>
  <inkml:trace contextRef="#ctx0" brushRef="#br0" timeOffset="17900.75">24931 5472 40 0,'-32'43'20'0,"-38"5"-16"0,52-33 38 0,-14 10-41 0,-10 0 0 0,-1 19 1 0,1 0 1 0,3 6-4 0,8-12 0 0,6-4-5 0,7-12 0 0,8-18-8 0,3-17 1 0</inkml:trace>
  <inkml:trace contextRef="#ctx0" brushRef="#br0" timeOffset="18051.91">24592 5613 64 0,'50'59'32'0,"24"-5"-41"0,-53-39 59 0,3 10-51 0,1 7 0 0,0 2-7 0,-4 4 1 0,-3-1-6 0,-8-21 1 0</inkml:trace>
  <inkml:trace contextRef="#ctx0" brushRef="#br0" timeOffset="18485.98">25665 5666 57 0,'10'25'28'0,"25"-12"-22"0,-17-13 41 15,10 3-44-15,15 0 0 16,13-3 0-16,4 0 0 16,0-3-10-16,-14 0 0 15,-4-10-10-15,-6-6 0 16</inkml:trace>
  <inkml:trace contextRef="#ctx0" brushRef="#br0" timeOffset="18660.66">25940 5425 48 0,'10'81'24'0,"4"-28"-19"15,-14-21 28-15,0 9-33 16,0 21 0-16,0 10-7 16,4-9 0-16,0-3-3 15,3-13 0-15</inkml:trace>
  <inkml:trace contextRef="#ctx0" brushRef="#br0" timeOffset="19022.91">26991 5258 58 0,'7'16'29'0,"4"-44"-36"0,-11 22 49 15,-4 6-42-15,-6 0 0 0,-12 3 0 16,-13 12 0-16,-7 1 0 16,-4 6 0-16,-11 9 0 15,-6 7 1-15,-4 15-1 16,7 7 1-16,14 25 0 16,11 12 1-16,14 0 1 15,10-22 0-15,18-9 2 16,21-10 0-16,18-18 0 15,14-16 0-15,14-6-2 16,0-4 0-16,-3-12-11 16,-11-9 1-16,-18-1-14 15,-10 10 1-15</inkml:trace>
  <inkml:trace contextRef="#ctx0" brushRef="#br1" timeOffset="25327.38">29545 4659 58 0,'-3'10'29'0,"6"18"-22"0,-3-25 30 16,4 3-37-16,-4 1 1 16,0 2-1-16,0-9 0 15,0 6-1-15,0-2 1 16,0 2-3-16,0-6 0 16,0 3-9-16,3-3 1 15,4-6-6-15,0-4 1 16</inkml:trace>
  <inkml:trace contextRef="#ctx0" brushRef="#br1" timeOffset="25614.31">30050 4597 56 0,'3'0'28'0,"-3"0"-29"15,0 0 52-15,0 0-51 16,4 0 1-16,-4 3-1 16,0 3 1-16,0-6-2 15,0 3 1-15,0 4-4 16,0-4 1-16,0 0-12 15,0-3 1-15,-7-10-3 16,14 4 0-16</inkml:trace>
  <inkml:trace contextRef="#ctx0" brushRef="#br1" timeOffset="26258.6">29411 5240 49 0,'0'15'24'0,"4"-12"-24"15,-1-3 45-15,4 0-46 16,0-3 1-16,4-3 1 16,3-3 0-16,0-1-1 0,0-6 0 15,0 4 0-15,7-1 1 16,1 4 0-16,-1 0 0 16,0-1-2-16,0 1 1 15,-3-1-1-15,-1 4 1 16,1 0-1-16,-4 3 0 15,4 3-1-15,-1 0 0 16,1 3 0-16,0 6 1 16,-1-3-1-16,1 10 0 0,0 9 0 15,-1-6 0-15,1 3 0 16,0-3 1-16,-1-7 1 16,1-2 0-16,3-7 3 15,0-9 0-15,4-7 1 16,3-6 0-16,0 0 0 15,1 1 0-15,-1-1-3 16,-4 0 1-16,-2 0-18 16,2-9 1-16</inkml:trace>
  <inkml:trace contextRef="#ctx0" brushRef="#br1" timeOffset="26994.46">30371 5023 36 0,'67'-44'18'0,"14"-9"-7"0,-64 31 14 0,5-12-22 16,9-7 0-16,8-13 4 15,-4 1 0-15,-3-10-8 16,-7 4 1-16,-7 12 5 16,-15 0 0-16,-17-7-1 15,-11 4 0-15,-10 6-2 16,-21 0 0-16,-19 10-2 16,-16 3 1-16,-1 18-2 15,-10 10 1-15,-8 9-2 16,-10 7 1-16,0 9-2 15,22 9 1-15,2-3-2 0,5 13 0 16,6 3-2 0,0-6 1-16,11 18-3 15,4 0 0-15,6 4-4 0,8 25 1 16,13-7 0-16,12 10 1 16,13 3 4-16,18 9 1 15,18 7 7-15,24-19 1 16,22 6 8-16,6-19 0 15,22-12 1-15,21-16 1 16,10-10-2-16,-6-24 0 16,-5-19-5-16,-2-16 0 0,3-25-3 15,-7-13 0-15,-8-12-2 16,-13-19 0-16,-14 0-1 16,-11-6 0-16,-25 6-1 15,-14-6 0-15,-10 21 0 16,-18 1 0-16,-18-3-5 15,-14 15 0 17,-7 3-9-32,11 7 0 0</inkml:trace>
  <inkml:trace contextRef="#ctx0" brushRef="#br1" timeOffset="29351.78">17667 6597 44 0,'-3'-15'22'0,"13"65"-13"0,-6-38 22 0,-1 13-28 16,4 10 0-16,-7 6 1 16,0 6 0-16,-3 9-6 15,-1 13 0-15,-3-6 4 16,-3 9 0-16,3 6-3 16,-1 16 0-16,1-6-2 15,-3 0 0-15,3-6-5 16,0-23 1-16,0-12-8 15,3-19 1-15</inkml:trace>
  <inkml:trace contextRef="#ctx0" brushRef="#br1" timeOffset="29666.65">18094 6632 41 0,'4'3'20'0,"-1"-3"-18"0,-6 3 31 16,-5 7-33-16,1 5 1 16,-7 13-1-16,0 7 1 15,0 18-2-15,-4 4 1 0,1 24 0 16,3-9 0-16,3 13 0 15,1 12 0-15,-1-3-2 16,4-6 1-16,0-13-2 16,3-12 0-16,1-22-6 15,3-16 1-15,0-13-4 16,-4-18 0-16</inkml:trace>
  <inkml:trace contextRef="#ctx0" brushRef="#br1" timeOffset="29878.56">17731 7331 56 0,'21'13'28'0,"39"-16"-35"0,-39-1 58 15,0-2-52-15,4-3 1 16,3-1-6-16,4 1 1 15,-4-1-8-15,0-2 0 16,-7 6-3-16,1 3 1 16</inkml:trace>
  <inkml:trace contextRef="#ctx0" brushRef="#br1" timeOffset="30251.31">18411 7403 53 0,'0'-19'26'0,"-17"7"-34"0,6 2 53 0,-6 1-45 16,-5 0 0-16,-6 6 0 15,-4 3 1-15,4 6-2 16,0 3 1-16,-4 13 0 16,4 3 1-16,3 7-2 15,8 5 1-15,6 1-2 16,8-4 0-16,10 1 0 16,10-4 1-16,12-15-1 15,9-10 1-15,1-9 0 16,-4-10 1-16,-6-2 0 0,-1-7 0 15,-3-6-11-15,-4-10 0 16,-11-3-3-16,-3-3 1 16</inkml:trace>
  <inkml:trace contextRef="#ctx0" brushRef="#br1" timeOffset="30658.72">18581 7488 56 0,'-7'41'28'0,"3"-13"-34"0,4-22 56 0,0 0-48 16,-3 1 0-16,3-7 3 16,3 3 1-16,-3-3-6 15,0 0 0-15,7-6 3 16,0-1 1-16,4 1-3 15,3-3 1-15,0 2-4 16,4 7 0-16,-1 0-3 16,1 7 1-16,0 2 0 15,3 7 0-15,0-1 1 16,4 4 0-16,3 0 2 16,0-6 0-16,0-1 1 15,-3-2 0-15,0-10 0 16,-4-7 0-16,0-5-1 0,-7-4 1 15,0-6 0-15,0-12 0 16,-3-7 0-16,-4-6 1 16,0-10-4-16,-7 7 1 15,0 16-13-15,-10-4 0 16</inkml:trace>
  <inkml:trace contextRef="#ctx0" brushRef="#br1" timeOffset="31168.74">20546 6669 51 0,'-7'44'25'0,"0"16"-20"0,3-51 35 15,1 13-39-15,-1 22 1 16,1 10 1-16,-1 8 0 15,1 23-4-15,-1 6 0 16,-3 6 1-16,0-12 0 0,0-19-5 16,3-16 0-16,-3-10-8 15,4-24 0-15,-1-22-3 16,1-13 0-16</inkml:trace>
  <inkml:trace contextRef="#ctx0" brushRef="#br1" timeOffset="31557.83">20345 7243 32 0,'24'13'16'0,"61"18"-11"16,-53-21 26-16,10-1-28 16,4 4 0-16,14-1 3 15,3-2 0-15,1-4-8 16,-4-3 1-16,-7-9 5 15,-7-7 0-15,-4-6-1 0,-7-6 0 16,-10 6-1-16,-7-6 0 16,-4-3 0-16,-11 6 1 15,-6 3-2-15,-8 10 1 16,-6 6-1-16,-5 12 1 16,1 1-4-16,4 8 1 15,-5 14-3-15,-2-1 0 16,6 7-1-16,0-1 0 15,11 1 0-15,7-10 0 16,7-9 4-16,8-10 0 0,6-15 4 16,7-3 1-16,-3-7 0 15,-4-6 0 1,-18-34-15 0,4 2 0-16</inkml:trace>
  <inkml:trace contextRef="#ctx0" brushRef="#br1" timeOffset="32428.67">22994 7275 58 0,'0'22'29'0,"-21"-4"-29"16,17-14 43-16,-3 2-42 15,-3 0 1-15,-1 0-1 16,1 4 1-16,-5-1-3 16,1 10 0-16,-3 3 1 15,-1 6 0-15,4 7-2 16,3-10 0-16,8 3-1 16,3-3 0-16,7-6 0 15,3-10 1-15,1-6 2 16,10-9 1-16,7-13 3 0,11-6 0 15,-7-3 0 1,-4 6 1-16,-3-3-2 0,-7-3 0 16,-4 3-5-16,-4 3 1 15,-3 3-4-15,-3 6 0 16,-4 7-3-16,0 9 1 16,0 7 0-16,0 8 1 15,0 11 1-15,3 11 1 16,4 11 4-16,0 5 1 15,8 10 4-15,2 9 0 16,1-3 2-16,-4 0 1 16,-3-3 0-16,-4-3 0 0,-11 0-3 15,-10-3 0-15,-4-16-2 16,-10-6 0-16,-7-7-3 16,-4-9 1-16,4-6-3 15,-1-19 0-15,-9-19 0 16,2-6 0-16,4-6 0 15,4-10 0-15,7 7 0 16,14-4 1-16,10-3 0 16,11 3 1-16,11 7-1 15,3 3 0-15,7 3-4 16,11 0 0-16,4 3-12 16,9-6 0-16</inkml:trace>
  <inkml:trace contextRef="#ctx0" brushRef="#br1" timeOffset="33258.11">23389 7500 55 0,'-3'10'27'0,"3"-35"-28"0,0 12 41 0,3-6-41 0,-3 1 1 0,0 2 1 16,0 3 1-1,0 4-1-15,7 3 1 0,4 3-1 16,-4 3 1-16,11-4-3 16,13 4 1-16,5-3-4 15,-1 3 0-15,4 0-4 16,3-6 0-16,0 0-2 15,-3-1 1-15,-4 1 2 16,-3 0 0-16,-4 3 4 16,-6 0 1-16,-5 3 3 15,-6 0 0-15,-4 0 3 16,-4 3 1-16,-3 0 1 16,-3 3 0-16,-4 0-2 15,-4 1 1 1,1 2-2-16,-1 1 1 0,4-1-2 15,0 0 0-15,3-5-2 0,4-4 0 16,7-7 0 0,8-5 0-16,2-4 0 15,1-3 0-15,-1 0 0 16,-2 1 0-16,-1 2 0 0,0 0 0 16,-4 4 0 30,1 5 0-46,0 7 0 0,3 4 1 47,-7 5 0-47,0 7 0 47,3-1 0 0,-6 7 0-47,-1 10 0 47,1-1 0-47,3 0-1 31,7-2 1-15,4-8-4-16,-1-5 0 0,5-10-6 31,-1-6 1-31,3-15-7 16,1-4 1-16</inkml:trace>
  <inkml:trace contextRef="#ctx0" brushRef="#br1" timeOffset="33465.39">24342 7557 54 0,'0'91'27'0,"-4"41"-30"0,4-98 51 0,-3-3-47 0,-4-2 0 0,-4-7 1 0,0-10 0 0,-3-6-3 0,0-9 1 0,4-19 0 0,-1-3 1 0,4-22-4 0,0-9 1 0,0-13-3 0,3 0 0 0,4-7 0 0,7 4 0 16,11 13 1-16,14 15 0 15,7 6 3 1,3 13 1-16,-3 3 2 16,-11 7 1-16,4 8-1 0,-11 14 0 0,-4 5 0 15,-6 7 0 1,-4 6-2-16,-10 3 0 0,-12 7-3 16,-9-1 1-16,-4 4-5 15,-8-10 0-15,8-6-7 31,3-16 0-31</inkml:trace>
  <inkml:trace contextRef="#ctx0" brushRef="#br1" timeOffset="33854.71">24698 6654 47 0,'25'47'23'0,"-11"69"-24"16,-14-79 41-16,0 7-39 15,-4 10 0-15,1-1 2 16,-1-12 1-16,-3-4-5 16,4-8 1-16,-1-4 2 0,1-6 1 15,-1-10-2-15,1-6 1 16,-1 3-2-16,4 1 1 15,0-7-1-15,7-4 1 16,4-2-1-16,3 6 1 16,3 3-1-16,8 4 1 15,3-4-1-15,1-6 1 16,2 6-1-16,-3 9 1 0,1 7-1 16,-5 9 0 15,1 4-2-31,-7-14 1 0,-4 1-6 0,0-3 1 0,-3-10-11 15,-1-18 1-15</inkml:trace>
  <inkml:trace contextRef="#ctx0" brushRef="#br1" timeOffset="34276.51">25206 6522 47 0,'4'0'23'0,"10"0"-13"0,-4 3 34 0,4-3-40 0,4-6 0 16,10 0 3-16,7-4 1 15,8 1-10-15,6-4 0 16,1 4 6-16,-8 9 0 16,-7 3-3-16,-7 10 1 15,-6 2-3-15,-8 10 0 16,-7 4-2-16,-4-7 1 16,-6 3-1-16,-8 6 0 0,-6 7 0 15,-8-7 0 1,0 13 1-16,0 3 0 0,4 0 0 15,4 3 1 1,6-6-3-16,4-10 1 0,3-5-6 16,8-10 1-1,7-10-9-15,-4 0 1 0</inkml:trace>
  <inkml:trace contextRef="#ctx0" brushRef="#br1" timeOffset="34517.53">25389 7591 78 0,'11'29'39'0,"10"-11"-47"0,-14-14 78 16,4-1-71-16,-1 0 1 15,5 0-6-15,-5 0 0 16,-3-3-6-16,-7 3 1 16,-10-12-12-16,3-1 1 15</inkml:trace>
  <inkml:trace contextRef="#ctx0" brushRef="#br1" timeOffset="39249.71">2342 9824 30 0,'4'-31'15'0,"3"6"-1"0,-3 15 16 31,3-5-16-31,3 2 0 16,-3 7 3-16,-3 6 1 16,6 9-25-16,-3 7 1 0,-7 21 14 15,0 14 1-15,0 18-7 16,-7 9 0-16,-3 10-2 16,6 18 1-16,-3 4-4 15,-3-13 1-15,3-3-3 16,3-18 0-16,-3-20-8 15,7-15 0-15,11-29-7 16,3-15 0-16</inkml:trace>
  <inkml:trace contextRef="#ctx0" brushRef="#br1" timeOffset="39603.97">2773 9824 47 0,'17'-3'23'0,"-17"15"-20"16,0-2 36-16,-10 9-38 16,-1 9 1-16,-6 10-1 15,-15 9 1-15,-7 3-3 0,4 9 1 16,3 1 1-16,0-7 0 16,4-6-2-16,7-3 1 15,0-12-1-15,3-14 0 16,8-11-1-16,10-11 1 15,0-5 0-15,10-3 1 16,1-1 0-16,6 0 0 16,1 10 2-16,3 10 0 0,0 2 1 15,-3 13 1 1,3 3-2-16,0 10 1 16,-10-4-2-16,7 3 1 0,-4-2-4 15,-4-1 0-15,4-3-13 16,-10-9 0-16,3-6-2 15,4-4 1-15</inkml:trace>
  <inkml:trace contextRef="#ctx0" brushRef="#br1" timeOffset="40205.55">2970 10429 39 0,'0'16'19'0,"11"6"-7"0,0-19 33 0,-4 0-40 16,3-3 0-16,4-6 4 16,4-3 1-16,3-10-13 15,7-3 0-15,1 0 7 16,-8-3 1-16,0 3-6 16,-3 0 1-16,-18 3-4 15,0 0 1-15,-11 3-1 16,-7 4 1-16,1 9-2 15,3 6 0-15,3 9 1 16,-3 7 1-16,3 6 1 16,8 7 0-16,-4 5 0 0,14 7 1 15,-7-3 1 1,10 3 1-16,8 0 0 16,3-10 0-16,11-2-5 15,-4-10 0-15,11-13-10 0,3-18 0 16</inkml:trace>
  <inkml:trace contextRef="#ctx0" brushRef="#br1" timeOffset="40430.78">3955 10040 45 0,'0'22'22'0,"-18"22"-18"16,7-34 33-1,1 18-35-15,-25 3 1 0,-1 10 0 16,-13 15 1-16,3 10-6 16,-7 13 1-16,-3 2 2 15,3-2 0-15,3-7-5 16,8-16 0-16,7-9-11 16,14-22 0-16</inkml:trace>
  <inkml:trace contextRef="#ctx0" brushRef="#br1" timeOffset="40612.96">3429 10276 48 0,'32'44'24'0,"3"9"-23"0,-24-37 36 15,-8 9-37-15,8 6 0 16,-4-3-10-16,3-3 1 15,-6-6 0-15,-4-13 0 16</inkml:trace>
  <inkml:trace contextRef="#ctx0" brushRef="#br1" timeOffset="41753.53">4265 9950 64 0,'11'18'32'0,"-8"-18"-29"0,-3 0 32 16,0 0-37-16,0 0 1 15,4 3-9-15,-4 1 1 16,3-4-2-16,-3 0 0 16</inkml:trace>
  <inkml:trace contextRef="#ctx0" brushRef="#br1" timeOffset="41932.61">4247 10244 45 0,'18'41'22'0,"-14"-41"-14"0,3 0 28 0,-4-3-36 15,4-10 1-15,4 4-7 16,-4-7 0-16,3 1-5 16,-6-4 0-16</inkml:trace>
  <inkml:trace contextRef="#ctx0" brushRef="#br1" timeOffset="42594.66">5588 9420 47 0,'0'-13'23'0,"-7"7"-14"15,7 9 34-15,-4 3-40 16,-3-3 0-16,-3 0 0 16,-1-3 1-16,-17 13-5 15,-4 15 1-15,-3 7 3 16,0 21 0-16,-4 7-3 15,11 15 1-15,6-3-2 16,-6 20 0-16,7-1-1 16,3-3 1-16,8 0-1 15,6-4 1-15,8-24 0 16,3-13 0-16,14-12 2 16,11-7 0-16,10-25 0 15,8-15 1-15,-5-13 0 0,5-12 0 16,-11-1-2-1,-8-6 1-15,-9 1-2 16,-12 2 1-16,-10 3-1 0,-3 7 0 16,-15 6-1-16,7 16 0 15,-17 12 0-15,0 7 0 16,3 12 0-16,-7-3 0 16,8 3-3-16,3-3 0 15,3-6-10-15,14-20 1 16,15-8-1-16,17-10 0 15</inkml:trace>
  <inkml:trace contextRef="#ctx0" brushRef="#br1" timeOffset="43264">5856 10204 49 0,'-7'47'24'0,"-4"-47"-28"16,11 3 47-16,0-6-41 15,0-1 0-15,0-2 0 16,-7-6 1-16,7-1-4 16,0 4 0-16,0-7 1 15,0 0 1-15,7-3-3 0,4 4 1 16,7 5-3-16,3 1 0 15,7 6 0-15,4 0 1 16,-7 0-1-16,-1-4 1 16,4 1 1-1,4-3 1-15,-7-1 1 0,3 1 1 16,0-4-1 0,1 4 1-16,-5-1-2 15,1 1 1-15,-4 0 0 0,-7-1 0 16,0 4-1-16,-3 0 1 31,-8 3 2-31,-3 3 0 16,0 0 1-16,-3 3 0 0,-4 3-1 62,-4 0 1-62,1 4-1 0,-1-1 1 0,1-3-3 31,2 4 0 32,5-1-3-63,-4 1 1 16,7-1 0-16,7 0 1 0,4-2 0 0,3-4 1 62,3 0 2-62,4 0 1 0,-3-3 1 16,0 0 1-16,-8 0-2 15,1 0 1-15,-1 0-2 0,-2 0 0 0,-1 3-3 0,-4 0 1 0,8 0-4 0,-1 1 0 16,1-1-4-16,7-3 1 0,-4 0-9 0,7-3 1 0</inkml:trace>
  <inkml:trace contextRef="#ctx0" brushRef="#br1" timeOffset="43628.3">6784 10069 44 0,'0'75'22'0,"-18"-12"-19"0,15-38 34 0,-1 9-35 0,-3 10 1 16,4 0 2-16,-1-6 0 0,4 2-6 16,-7-8 0-16,4-7 3 15,3-13 1-15,-8-8-2 16,8-1-1 0,0-44-1-16,0-19-2 15,8-2 0-15,-8-11-3 16,0 11 1-16,0 2-1 15,10 1 0-15,1 8 2 16,6 8 1-16,8 8 4 16,3 10 1-16,4 6 4 15,3 13 0-15,-3 6 1 16,-4 6 0-16,-10 7-1 16,-4-10 0-16,-7 9-4 15,-10 10 0-15,-12 10-1 16,5 2 0-16,-18 13-4 15,-4 7 0-15,-3-7-6 16,-1-7 1-16,8-11-9 16,7-14 0-16</inkml:trace>
  <inkml:trace contextRef="#ctx0" brushRef="#br1" timeOffset="44008.45">7038 9379 39 0,'25'66'19'0,"-11"-7"-7"0,-11-37 26 0,1 25-35 15,-4 7 0-15,0 15 2 16,-4-13 0-16,1-3-7 16,-1 1 1-16,4-11 3 15,0-8 1-15,-7-10-2 16,7-9 0-16,7-7-1 15,-7-9 0-15,11-3 0 16,-1 0 0-16,8 3 0 16,-4 0 0-16,7 3 0 15,8 3 1-15,-1 7-1 32,3-1 1-32,1 7 2 15,4 0 0-15,-12-6-1 16,4-1 1-16,-3-3 0 15,0-2 0-15,0-7-4 0,-4 0 1 0,0 0-11 16,-14-3 0-16,0-10-8 16,0 1 0-16</inkml:trace>
  <inkml:trace contextRef="#ctx0" brushRef="#br1" timeOffset="44484.17">9095 9197 56 0,'0'47'28'0,"3"60"-31"0,1-82 46 0,-4 22-42 0,0 12 0 16,-7 17 0-16,7 14 1 16,-14-14-4-16,3-4 1 15,0-13-2 1,1-15 0-16,-1-15-6 0,1-17 0 15,-1-9-7-15,-3-9 0 16</inkml:trace>
  <inkml:trace contextRef="#ctx0" brushRef="#br1" timeOffset="44682.18">8767 9796 56 0,'38'34'28'0,"22"-24"-29"0,-39-7 52 0,18-6-51 16,-3-7 1-16,6-5-2 16,4-1 0-16,3-3-4 15,-3 0 0-15,-4 1-11 16,-3 2 1-16,-7-6-2 16,-4 3 1-16</inkml:trace>
  <inkml:trace contextRef="#ctx0" brushRef="#br1" timeOffset="44919.71">9373 9874 27 0,'-14'104'13'0,"11"-95"-14"0,3-9 21 15,-4 0-14-15,1-3 0 16,-1-3 3-16,1 6 1 16,3 0-12-16,3-7 0 15,4-2 8-15,0-3 0 16,7-1-3-16,-3 0 0 15,7 4-2-15,6 3 1 16,1-1-2-16,7 1 0 16,-4 0-3-16,4-7 1 15,-4 1-6-15,0-4 1 0,4-3-6 16,0-3 0 0</inkml:trace>
  <inkml:trace contextRef="#ctx0" brushRef="#br1" timeOffset="45249.64">9934 9727 30 0,'0'9'15'0,"-7"7"-6"0,4-13 22 0,-8 3-29 16,-7 4 1-16,4-1-1 15,-3 1 1-15,-1 5-5 16,-3 4 1-16,0 3 1 16,3-3 0-16,7-7-6 15,4 1 0-15,4-4-5 16,6-2 1-16,8-14 1 15,7 1 1-15,6-3 5 16,-2-1 0-16,-1 1 8 16,0-1 0-16,0-2 7 15,4-1 0 17,-8 1-1-32,1 6 0 15,-4-1-5-15,-3 4 1 0,-1 6-3 0,1 10 0 16,-1 6-6-16,-3 3 1 15,1-7-5-15,-1 4 1 0,3-10-9 0,4-2 1 16,0-14-2-16,1-5 1 16</inkml:trace>
  <inkml:trace contextRef="#ctx0" brushRef="#br1" timeOffset="45592.46">10245 9793 37 0,'7'19'18'0,"0"-7"-27"16,-4-6 36-16,1-12-32 16,-1 12 1-16,-3-6 0 15,7 0 1-15,0-9 8 16,8 6 1-16,-5-3-2 16,8-4 0-16,3 4 3 15,4 0 0-15,-4-1 0 16,4 4 0-16,-8 3-3 15,1 0 0-15,-4 3-3 16,-3 7 0-16,-1 2-1 16,-3 1 1-16,4 2-1 15,-1-2 0-15,1-4 0 16,3 1 0-16,4-1-1 0,-1-9 1 16,1 3-7-16,3-6 0 15,-3-9-7-15,-4-1 0 16</inkml:trace>
  <inkml:trace contextRef="#ctx0" brushRef="#br1" timeOffset="46061.04">11201 9548 56 0,'-21'13'28'0,"-15"12"-28"16,26-16 50-16,-8-3-50 16,-3 7 1-16,0 3 1 15,-4 2 1-15,-3 4-4 16,3 0 1-16,0-3-2 0,1-6 1 16,6-1-3-16,4-2 1 15,0-1-1-15,10-3 0 16,8 1 1-16,13-1 1 15,1 0 3-15,0 7 0 16,-4 6 1-16,-4 12 1 16,-6-3-2-16,-11 13 0 15,-14 3-5-15,-7 0 0 0,-8-10-9 16,8-6 1 0,-4-6-4-16,4-12 1 15</inkml:trace>
  <inkml:trace contextRef="#ctx0" brushRef="#br1" timeOffset="46406.21">11603 9997 49 0,'0'15'24'0,"-7"-2"-28"0,3-13 45 0,1-10-38 16,-4 1 0-16,-7-13 1 15,-8-19 0-15,-6-9-6 16,0-13 1-16,-4-18 3 0,4 9 1 16,3-16-2-16,11-3 0 15,14 9 0-15,7 4 0 16,18 18 0-16,0 10 0 15,3 13 0 17,0 18 0-32,4 19-3 0,-7 12 0 15,-4 10-8-15,-7 10 0 0,-11-1-7 0,-3 4 0 16</inkml:trace>
  <inkml:trace contextRef="#ctx0" brushRef="#br1" timeOffset="46767.25">11359 9824 60 0,'29'25'30'0,"20"-12"-34"0,-24-13 54 0,3-7-48 15,7 1 0-15,8-3-2 16,-1-1 1-16,-3-2-3 16,0 2 1-16,-4 1-1 15,-3-4 1-15,-8 1-2 16,-3-1 0-16,-3 1 1 15,-4-1 0-15,-3 7 0 16,-1 0 1-16,-6 6 0 16,-4 3 1-16,-7 3-1 15,-4 0 1-15,1 4 0 16,-4-4 0-16,3 7 0 0,0-1 0 16,1 4 0-16,6 3 1 15,4-1 0-15,7 4 0 16,7 0-1-16,1-6 0 15,-1-3-2-15,-4-4 1 16,1-12-7-16,3-3 0 16,4-10-8-16,-1-6 1 15</inkml:trace>
  <inkml:trace contextRef="#ctx0" brushRef="#br1" timeOffset="47023.52">12174 9859 48 0,'0'-10'24'0,"-3"-24"-25"15,6 24 39-15,-3-9-37 16,4 1 0-16,3-1 4 16,4 3 1-16,3 4-6 15,7 2 0-15,0 4 3 16,4 6 1-16,-1-3-3 15,-2-3 1-15,-5-1-7 16,1 7 0-16,-4 0-6 16,-3-3 0-16,-1 3-6 15,1-6 1-15</inkml:trace>
  <inkml:trace contextRef="#ctx0" brushRef="#br1" timeOffset="47903.92">12453 9849 48 0,'4'10'24'0,"13"-7"-21"0,-10-3 43 15,0-3-45-15,4-1 0 16,0-2 0-16,-1-3 0 16,1-1-2-16,-1 1 1 15,1 0 1-15,-1 2 0 16,-3 4-2-16,1 0 1 16,2 0-2-16,4 3 1 15,0 0-1-15,0 0 0 0,1-3 0 16,2 0 1-16,1 3 0 15,3-4 0-15,0 4 0 79,4 0 1-79,0 0-3 15,-4 0 1-15,0 0-1 16,-3 0 0-16,-1 0 0 0,1-3 0 15,-4 0 1-15,4 0 0 0,-4 3 1 0,7-3 1 0,0 3 0 0,0 0 1 0,4 0-1 16,-4 3 0-16,0-3-2 0,4 3 1 0,0-3-4 16,-1 0 1-16,-3-3-1 15,1 0 1-15,-5 0-1 16,-3-4 1-16,0 4 2 16,-3 0 0-16,0 0 4 15,-4 0 0-15,0 3 2 16,0 0 0-16,0 3-1 0,0 6 1 15,0 1-1-15,4 2 0 16,-1 1-2-16,4 0 0 16,4-1 0-16,3 4 1 15,0-10 1-15,4-3 0 16,0-9 0-16,-1-7 0 16,5-12 0-1,2-9 1-15,5-10-3 0,6-16 1 16,-3 1-3-16,-8-23 0 0,-2-15-1 15,-8-10 0 79,-14 1 0-63,-11-13 1 1,-6 9 0-32,-4 9 1 0,0 17 1 78,-4 18 0-78,0 22 1 47,1 25 0-47,3 29 0 0,3 27 0 15,4 13-1 1,3 29 1-16,4 31-1 0,14-1 0 0,8 14-1 0,2 2 1 0,5-6-2 0,-5-3 0 0,-6-19-5 16,-4-24 0-16,-14-33-8 0,-7-24 0 0</inkml:trace>
  <inkml:trace contextRef="#ctx0" brushRef="#br1" timeOffset="47965.43">13155 9445 48 0,'53'12'24'0,"21"1"-18"0,-46-13 40 0,8-3-46 0,6-1 1 0,14-5-2 0,15 3 1 16,-1 3-5-16,5 6 1 0,-5 6-11 0,-3 4 0 0,-10-1-1 0,-15 4 1 0</inkml:trace>
  <inkml:trace contextRef="#ctx0" brushRef="#br1" timeOffset="48432.34">13991 9846 31 0,'-3'28'15'0,"3"-28"-12"15,0-6 27-15,3-3-30 16,4-7 0-16,0-3-1 15,4-6 1-15,-1 0-1 16,1-3 0-16,0 3 1 16,-4 3 0-16,3 3 0 15,8 3 0-15,7 10 0 16,6 9 0-16,12 3 1 16,-1 1 1-16,0-1 0 31,4 3 0-31,0-6-1 15,0 1 0-15,-4-4 0 16,-6-4 1-16,-8 1-2 0,-4-3 1 0,-6 3-1 0,-4 3 0 16,0 3-1-16,-3-3 1 15,-1 3 0-15,1 3 1 16,0-2-1-16,3-1 1 16,3-3-1-16,5 0 1 15,6 0 0-15,4 3 0 31,-4 0-1-31,-4 3 1 16,-2 4-1 0,-1-1 0-16,-4 0-1 0,1-2 1 0,0-4-1 15,-1-6 1-15,8-7-2 0,-4-2 1 16,7-10-4-16,1 6 1 0,-1-6-7 16,-3-6 0-16</inkml:trace>
  <inkml:trace contextRef="#ctx0" brushRef="#br1" timeOffset="48776.67">15314 9445 35 0,'49'9'17'0,"-3"0"-11"0,-35-9 26 0,3 0-28 0,-3 0 1 0,-1 0 1 0,-3 0 0 0,-3 4-9 0,-8-1 0 15,-6 6 5 1,-11 4 1-16,-15-4-3 0,-3 0 1 15,4-2-2-15,3-1 1 16,4 3 0-16,3-2 0 16,4-1 0-16,7 3 1 15,7 1 0-15,7 2 0 16,7 13 0-16,7 10 1 16,7 3-1-1,1 2 0-15,-12 10-2 31,-10-9 1 16,-14 6-3-31,-4-6 0-16,-10-3-11 16,-14-13 0-16,-7-10-1 0,-15-8 1 0</inkml:trace>
  <inkml:trace contextRef="#ctx0" brushRef="#br1" timeOffset="49546.6">15727 9799 68 0,'3'31'34'0,"4"4"-45"0,-3-29 73 0,-1-6-62 16,1 3 0-1,3-3-21-15,0-6 0 0,0 0 12 16,4-1 1-16</inkml:trace>
  <inkml:trace contextRef="#ctx0" brushRef="#br1" timeOffset="53781.48">4463 11909 43 0,'21'-3'21'0,"-11"-3"-8"0,-10 6 22 15,0 3-30-15,0 0 1 16,-10 13 2-16,-1 0 1 16,1 9-12-16,-19 15 1 15,-2 7 6-15,-19 13 1 16,11 6-5-16,-10 12 0 0,0 4-4 15,-1 12 0-15,1-9-3 16,7-4 0 0,3-6-5-16,4-12 1 0,10-16-6 15,7-16 1-15</inkml:trace>
  <inkml:trace contextRef="#ctx0" brushRef="#br1" timeOffset="54017.34">4075 11891 42 0,'38'65'21'0,"-27"-14"-21"0,-7-33 34 15,3 20-32-15,-7 0 1 16,3 9 0-16,4 3 0 15,-7-6-5-15,0-10 0 16,4-6-3-16,3-6 1 16,-4-18-10-16,4-17 1 15</inkml:trace>
  <inkml:trace contextRef="#ctx0" brushRef="#br1" timeOffset="54289.62">4607 11925 55 0,'-3'16'27'0,"13"-4"-26"0,-3-9 48 0,4 1-45 15,0-1 1-15,10-3 0 16,-7-3 0-16,11-4-8 16,3-5 1-16,4-1-1 15,-1 1 1-15,-3-4-16 16,-13 3 0-16</inkml:trace>
  <inkml:trace contextRef="#ctx0" brushRef="#br1" timeOffset="54456.25">4713 12245 59 0,'11'3'29'0,"10"-31"-32"0,-3 25 40 16,3-10-41-16,0 1 0 15,0-4-26-15,0-3 0 16</inkml:trace>
  <inkml:trace contextRef="#ctx0" brushRef="#br1" timeOffset="54951.27">5553 12421 42 0,'-21'53'21'0,"14"6"-17"16,3-49 24-16,0-1-25 0,1-3 0 15,-1-9 2-15,4-12 0 16,-7-14-6-16,4-18 0 16,3-12 4-16,-7-20 1 15,3-21-3-15,-3-10 1 16,4 7-1-16,3-13 0 15,0 6-1-15,3 3 1 16,4 17 0-16,4 24 0 16,3 12 1-16,11 17 0 0,-1 24-2 15,5 19 1-15,-1 16-3 16,0 22 0-16,-7 0-9 16,-10 16 1-16,-11-1-7 15,-11 7 1-15</inkml:trace>
  <inkml:trace contextRef="#ctx0" brushRef="#br1" timeOffset="55160.46">5383 12289 37 0,'-3'31'18'0,"24"1"-10"16,-10-26 27-16,6 0-31 16,4-3 0-16,8-6 0 15,2-6 1-15,8-7-8 16,11-3 0-16,-12-3-4 0,5 0 0 15,-12-6-7-15,8-3 0 16</inkml:trace>
  <inkml:trace contextRef="#ctx0" brushRef="#br1" timeOffset="55352.5">6156 11978 39 0,'0'29'19'0,"0"-29"-14"0,0 0 31 15,0 3-31-15,0 0 1 16,-11 9 3-16,-3 4 0 0,0 9-11 16,-3 3 1-16,-5-3 6 15,1 7 1-15,0 5-3 16,0 7 0-16,3-9-3 16,11 6 0-16,4-7-5 15,13 1 1-15,8-10-8 16,7-10 1-16,10-18-7 15,7-9 1-15</inkml:trace>
  <inkml:trace contextRef="#ctx0" brushRef="#br1" timeOffset="55550.6">6537 12050 48 0,'7'19'24'0,"-21"-3"-21"16,7-3 39-16,-7 8-42 15,-7-2 1-15,-4 3 0 16,7 6 0-16,-13 10-2 0,2-3 1 16,-6-1-1-16,10-6 0 15,1 1-5-15,10-8 0 16,-4-8-9-16,14-13 0 16</inkml:trace>
  <inkml:trace contextRef="#ctx0" brushRef="#br1" timeOffset="55777.28">6325 12013 35 0,'4'12'17'0,"3"26"-6"16,-4-22 22-16,4-1-28 15,1 14 0-15,-1 8 1 16,7 10 1-16,7 3-10 15,18 1 0-15,-8-4 4 16,8-3 1-16,-7-13-9 16,0-12 0-16,3-19-8 15,-7-13 0-15</inkml:trace>
  <inkml:trace contextRef="#ctx0" brushRef="#br1" timeOffset="56000.18">6689 11649 52 0,'10'13'26'0,"15"56"-21"0,-14-47 44 16,-1 6-44-16,8 13 0 16,3 9 2-16,4 16 1 15,-8-10-11-15,1 13 0 16,-15 3 4-16,-3-3 1 15,-3 0-10-15,-15-12 1 16,1-10-13-16,-5-22 0 16</inkml:trace>
  <inkml:trace contextRef="#ctx0" brushRef="#br1" timeOffset="56436.5">7303 12076 42 0,'-8'18'21'0,"16"-21"-7"0,-8 3 23 15,3 0-32-15,11-3 1 16,7 0 3-16,8-6 0 16,13-1-12-16,-10-2 0 15,10-1 4-15,0 1 1 16,1 2-12-16,-15 1 0 0,-3-10-9 16,-8 10 1-16</inkml:trace>
  <inkml:trace contextRef="#ctx0" brushRef="#br1" timeOffset="56615.86">7362 12383 48 0,'32'19'24'0,"28"-32"-23"15,-35 7 38-15,21-4-39 16,10-8 0-16,8-7-8 15,6-4 1-15,-3 7-3 16,-7-3 0-16</inkml:trace>
  <inkml:trace contextRef="#ctx0" brushRef="#br1" timeOffset="56870.68">8678 11812 29 0,'18'19'14'0,"-32"-10"0"0,7-5 12 16,-4 5-22-16,-6 7 0 16,-1 6 4-16,-7 9 1 15,-6 3-10-15,-12 20 0 16,-6-10 6-16,-4 15 1 16,-4 1-3-16,12 21 0 0,6-2-4 15,14-1 1-15,4-15-5 16,10-16 1-16,11-28-11 15,18-19 1-15,-4-29-1 16,7-11 0-16</inkml:trace>
  <inkml:trace contextRef="#ctx0" brushRef="#br1" timeOffset="57067.51">8202 11975 59 0,'67'66'29'0,"-28"-22"-42"16,-25-28 62-16,21-1-48 16,1 14 0-16,6 11-1 15,-7 7 1-15,8 10-4 16,6-1 0-16,0 4-7 0,-3-4 1 16,0-15-7-16,-7-13 1 15</inkml:trace>
  <inkml:trace contextRef="#ctx0" brushRef="#br1" timeOffset="57516.32">9042 11107 56 0,'0'6'28'0,"7"0"-29"16,0-3 51-16,0 4-44 16,3-1 1-16,5 0 3 15,-5 0 0-15,8 1-13 16,-1-1 0-16,1-3 8 15,-4 3 1-15,-3 7-6 16,-8 6 0-16,-3 0-4 16,-7 6 1-16,-3 9-2 0,-1 10 0 15,4-10 0-15,-7 1 0 16,3 3 3-16,8-4 0 16,3-3 3-16,7-2 0 15,0-11 2-15,11-5 1 16,13-13-1-16,12-6 0 15,-1-7-5-15,0-2 1 16,-3 2-14-16,-11 0 0 16,-10 7-5-16,-4 9 0 15</inkml:trace>
  <inkml:trace contextRef="#ctx0" brushRef="#br1" timeOffset="58687.16">10710 12245 40 0,'-14'12'20'0,"18"-12"-11"16,-1-3 21-16,4 0-27 0,7 0 1 16,8 0 3-1,16 0 1-15,19 0-8 0,42-4 1 16,17-2 5-16,36 0 1 15,31-17-2-15,43 8 0 16,17-11-3-16,26 1 1 16,-15 6-5-16,-11 7 0 15,-24 2-1-15,-22 13 0 16,-20 0-6-16,-19-3 0 16,-9-10-9-16,-40 4 0 15</inkml:trace>
  <inkml:trace contextRef="#ctx0" brushRef="#br1" timeOffset="59091.96">13723 11646 62 0,'57'31'31'0,"94"26"-39"0,-119-42 51 16,14 1-44-16,3 3 1 15,-6 3-2-15,-12 6 1 16,-13 3-1-16,-18 7 1 16,-11 19-5-16,-20 12 1 15,-29 15-8-15,-14-2 0 16,-15 2-2-16,1-11 0 15</inkml:trace>
  <inkml:trace contextRef="#ctx0" brushRef="#br1" timeOffset="59303.77">13596 11731 59 0,'28'47'29'0,"-3"47"-40"16,-18-60 60-16,7 29-52 15,4 12 0-15,-4 7-17 16,0 9 1-16,-3-19 14 16,3-13 1-16</inkml:trace>
  <inkml:trace contextRef="#ctx0" brushRef="#br1" timeOffset="61856.71">15695 11618 47 0,'0'6'23'0,"-3"0"-10"0,-1-3 24 16,-3 7-34-16,0 6 0 16,-7 12 0-16,-7 3 1 15,-8 19-6-15,-9 13 0 0,-8 15 3 16,-7 26 0-16,-7 6-4 16,7 9 0-16,4-3-3 15,3-16 0-15,7-9-8 16,4-19 0-16,6-18-2 15,8-17 0-15</inkml:trace>
  <inkml:trace contextRef="#ctx0" brushRef="#br1" timeOffset="62064.25">15219 11828 45 0,'21'25'22'0,"-10"53"-25"15,-8-56 44-15,1 19-41 16,-1 6 1-16,1 6-4 16,-1-2 0-16,-3-8-9 0,0-14 1 15</inkml:trace>
  <inkml:trace contextRef="#ctx0" brushRef="#br1" timeOffset="63776.9">12319 10994 37 0,'14'22'18'0,"-10"-25"-11"16,-4 3 18-16,0 0-23 16,-4 3 1-16,-3 6 2 15,-4 0 0-15,-6 4-7 16,-8-4 1-16,-10 13 4 15,-7 16 0-15,-11 12-3 16,0 10 1-16,7 6-2 16,11 12 0-16,6-12-2 15,8 3 1-15,7-3 0 16,7-4 0-16,11-21 1 16,13-9 1-16,11-20 3 15,8-18 0-15,6-7 1 16,0-18 0-16,-3-7 0 0,-11-2 0 15,-6 2-1-15,-15 0 0 16,-11 13-3-16,-10 10 1 16,-11 11-1-16,-10 8 1 15,-4 11 0-15,4 4 0 16,0 9-1-16,10-9 1 16,0 6 0-16,4 3 0 0,0 7 0 15,0-4 0-15,3-3-1 16,4-2 1-16,0-5-1 15,0-5 1-15,0-6-2 16,3-4 1-16,4-3-7 16,0-9 0-16,3-13-10 15,1 3 1-15</inkml:trace>
  <inkml:trace contextRef="#ctx0" brushRef="#br1" timeOffset="65865.4">16016 11840 40 0,'7'4'20'0,"11"2"-14"16,-11-6 20-16,3-3-23 16,8 3 0-16,3-3 1 15,7-4 0-15,4-5-6 16,-4-4 1-16,-3 0-1 0,-4 1 0 15,0 5-11-15,1 1 1 16</inkml:trace>
  <inkml:trace contextRef="#ctx0" brushRef="#br1" timeOffset="66059.42">15939 12160 44 0,'3'32'22'0,"18"-23"-17"0,-7-12 33 0,18-7-36 16,10-2 0-16,4-7-2 15,-3-6 1-15,-1 3-15 16,0-6 1-16,-10 12-1 16,0 7 1-16</inkml:trace>
  <inkml:trace contextRef="#ctx0" brushRef="#br1" timeOffset="67201.55">17477 11793 45 0,'3'0'22'0,"-10"-3"-16"15,4 3 41-15,-1 0-44 16,-3 3 0-16,0-3 4 16,-4 3 1-16,-3 4-10 15,0-1 1-15,-4 0 5 16,-6-3 0-16,-4 10-4 16,-8 3 1-16,-3 9-4 15,-3 0 0-15,0 6-1 16,3-3 0-16,0 1 0 15,7-1 0-15,8-3 1 16,6 3 1-16,11-9 1 16,14 0 0-16,11-13 2 15,14-6 0-15,10-9 1 0,4-10 0 16,-4-6 0-16,-3-7 1 16,-4-8-1-16,-7 8 1 15,-3 4-2-15,-7 0 0 16,-4 9-2-16,0 3 1 15,0 7-2-15,0 3 1 16,-3 9 0-16,3 12 0 16,-4 11 0-16,-3 8 1 15,4 7 0-15,3 0 0 0,0 2 0 16,4-5 1-16,0-3-6 47,3-7 0-47,3-6-11 0,1-13 0 0</inkml:trace>
  <inkml:trace contextRef="#ctx0" brushRef="#br1" timeOffset="67695.3">18299 12145 46 0,'-18'56'23'0,"7"-12"-23"0,11-38 30 16,-3 0-29-16,-1-2 0 15,-3-11 2-15,0-5 0 0,0-26-3 16,-3-12 0 0,-5-16 2-16,-2-25 1 0,-4-25-1 15,3-3 1-15,4-6-2 16,7 2 1-16,3-2-2 15,8-4 1-15,3 16 0 16,3 26 1-16,5 11 0 16,6 23 0-16,0 9-1 15,4 22 1-15,-1 25-4 16,1 19 0-16,-4 22-6 16,-10 6 1-16,-11 16-10 15,-7 0 0-15</inkml:trace>
  <inkml:trace contextRef="#ctx0" brushRef="#br1" timeOffset="67876.78">17985 11969 53 0,'10'6'26'0,"36"1"-31"0,-28-7 44 16,6 0-40-16,8-4 0 15,7-2-9-15,7-6 0 16,3-4 1-16,-6-9 1 16</inkml:trace>
  <inkml:trace contextRef="#ctx0" brushRef="#br1" timeOffset="68219.02">19202 11276 44 0,'0'-13'22'0,"-14"-5"-11"15,7 18 32-15,-8 6-40 16,-9 3 0-16,3 13 1 15,-8 10 0-15,-2 15-5 16,-5 12 1-16,1 7 3 16,-4 12 1-16,4 1-2 0,7-1 0 15,10 1 0-15,11 2 0 16,7-6-3-16,11-15 1 47,6-13-4-47,4-12 0 0,4-10-13 0,0-10 1 15,-4-15-3-15,4-6 1 0</inkml:trace>
  <inkml:trace contextRef="#ctx0" brushRef="#br1" timeOffset="68447.67">19611 11630 52 0,'0'16'26'0,"-11"-19"-29"0,11 6 49 0,-7 10-46 16,-10 12 1-16,-15 6-1 16,-7 0 0-16,-7 13-1 15,-7 3 1-15,7 3-2 16,4-3 1-16,7-9-9 16,10-7 1-16,8-21-6 15,9-13 0-15</inkml:trace>
  <inkml:trace contextRef="#ctx0" brushRef="#br1" timeOffset="68641.45">19163 11690 47 0,'35'19'23'0,"15"31"-16"16,-33-34 40-16,8 2-43 0,7 7 0 15,3 4 0-15,0 2 1 16,-3 0-8-16,0 4 1 15,-8-10 1-15,-2-3 1 16,-5-3-11-16,-3-4 0 16,-10-5-7-16,-1-13 1 15</inkml:trace>
  <inkml:trace contextRef="#ctx0" brushRef="#br1" timeOffset="69094.03">20228 11850 56 0,'-14'6'28'0,"7"-12"-25"0,7 6 49 16,0 0-47-16,11-3 0 15,6 3 2-15,8 0 0 16,3-3-10-16,8 6 1 16,6-6 1-16,7-1 1 15,4 1-11-15,-7-6 0 0,-11-19-10 16,4-1 1-16</inkml:trace>
  <inkml:trace contextRef="#ctx0" brushRef="#br1" timeOffset="69496.98">20888 11508 49 0,'-4'91'24'0,"-17"31"-23"16,18-94 35-16,-4 19-35 16,3 1 1-16,1-1 1 0,3 3 1 15,3-9-5 1,1-10 0-16,6-15 2 15,4-13 0-15,8-13-4 0,-1-9 1 16,3-6-3-16,-6 0 1 31,3 0 0-31,0 6 1 16,1 10 0-16,-1 12 1 16,-4 16 4-16,1-3 0 15,0 2 1-15,-4 4 1 16,0 3-2-16,0 4 1 0,0-1-6 15,0-3 0-15,0-9-11 16,-7-19 1-16</inkml:trace>
  <inkml:trace contextRef="#ctx0" brushRef="#br1" timeOffset="69779.45">21407 11028 57 0,'0'79'28'0,"3"-51"-28"0,-3-12 47 16,4 9-42-16,3 3 1 15,7 13 3 1,10 12 1-16,8 16-12 0,4-3 1 15,-1 15 7-15,-3 7 0 16,-11 19-5-16,-11-1 0 16,-17 13-11-16,-17-15 0 15,-8-10-12-15,-14-19 0 16</inkml:trace>
  <inkml:trace contextRef="#ctx0" brushRef="#br1" timeOffset="70188.89">22190 11659 47 0,'-14'9'23'0,"3"16"-8"15,11-22 27-15,4 3-37 0,6 1 1 16,8-1 2-16,10-3 1 16,4 0-12-16,17-3 1 15,8-6 6-15,3-3 0 16,3-4-8-16,-6 4 0 16,-8-7-16-16,-10-15 1 15</inkml:trace>
  <inkml:trace contextRef="#ctx0" brushRef="#br1" timeOffset="70382.28">22468 11314 60 0,'0'65'30'0,"4"36"-29"15,-4-70 41-15,-4 10-41 16,-3 18 0-16,-3 14-3 15,-1 2 1-15,8 3-3 16,-1 7 0-16,4-19-13 16,0-19 1-16</inkml:trace>
  <inkml:trace contextRef="#ctx0" brushRef="#br1" timeOffset="70727.97">23301 10683 58 0,'-25'60'29'0,"-10"56"-23"0,28-82 45 0,-4 7-50 15,1 25 1-15,-4 22-1 16,3 15 0-16,1 4-4 16,-1 18 1-16,4-15-1 15,3-6 1-15,4-23-6 16,4-24 0-1,3-23-11-15,4-28 1 0</inkml:trace>
  <inkml:trace contextRef="#ctx0" brushRef="#br1" timeOffset="71012.53">23442 11091 59 0,'21'0'29'0,"15"3"-30"0,-33 6 47 16,-6 13-46-16,-8 13 0 15,0-1-1-15,-6 10 1 16,-19-3-1-16,-2 6 1 16,-8-6-3-16,0-3 1 15,4-4-1-15,3-6 1 16,7-6 0-16,11 3 0 16,10-3 2-16,15-3 1 15,17 0 2-15,25-7 1 16,3 4 0-16,15 12 1 15,3 7-2-15,-4 2 0 16,-3 4-7-16,-10 0 0 0,-8-7-14 16,-10-5 0-16</inkml:trace>
  <inkml:trace contextRef="#ctx0" brushRef="#br1" timeOffset="82995.5">15875 13531 41 0,'-4'15'20'0,"15"-15"-12"0,-4-6 20 0,4 0-26 16,-1-1 1-16,11 4 0 16,4-3 1-16,3 0-6 15,4 0 0-15,0 2 0 16,-4 1 0-16,0 0-11 15,-7-3 1-15,-10-4-2 16,-4 1 1-16</inkml:trace>
  <inkml:trace contextRef="#ctx0" brushRef="#br1" timeOffset="83206.7">15766 13800 52 0,'10'35'26'0,"22"-4"-28"16,-14-31 54-16,6 0-50 16,5 0 1-16,6-3-1 0,11-3 1 15,-4-7-8-15,0 4 0 16,-3-1-11-16,-14-5 0 16</inkml:trace>
  <inkml:trace contextRef="#ctx0" brushRef="#br1" timeOffset="83819.93">17364 13791 54 0,'-4'9'27'0,"-17"7"-26"0,14-10 37 16,-7 0-37-16,-4 4 1 16,-6-1 0-16,-1 4 1 15,-3 6-4-15,-1 9 1 16,5 3 1-16,-1-3 0 15,4 1-1-15,3 5 0 16,4-2-1-16,0-4 0 16,10 0-1-16,8-6 0 0,10-10 0 15,11-8 1-15,3-14 0 16,4-5 0-16,0-7 0 16,-4-7 1-16,-7-5 0 15,-3-1 0-15,-4-9-1 16,0 7 1-16,-4 2 0 15,1 10 1-15,0 10 0 16,-1 18 0-16,1 3 0 16,-1 19 1-16,4 10-1 15,8 12 1-15,-1 12-1 16,7-6 0-16,0-2-3 16,-3-7 1-16,0-7-15 15,3-18 0-15</inkml:trace>
  <inkml:trace contextRef="#ctx0" brushRef="#br1" timeOffset="84330.88">18493 13016 40 0,'-4'7'20'0,"4"8"-11"0,4-12 20 0,-4 4-24 16,-4 2 1-16,1 0 3 16,-8 7 0-16,0 6-11 15,-3 19 0-15,-14 3 8 16,0 19 0-16,-7 9-3 15,-1 19 1-15,1 21-2 16,0 17 1-16,-1 22-1 16,8 2 0-16,4 1-1 15,6-26 0-15,7-12 0 0,8-18 0 16,10-20-2-16,7-18 0 16,11-10-7-16,10-22 0 15,7-22-12-15,-10-6 1 16</inkml:trace>
  <inkml:trace contextRef="#ctx0" brushRef="#br1" timeOffset="85471.09">19297 13603 53 0,'11'-22'26'0,"-15"28"-17"16,0 3 27-16,-6 7-35 16,-8 6 0-16,-10 19 1 15,-14 6 0-15,3 9-3 16,-10 7 0-16,-11 15 0 0,-4 7 1 16,1 9-5-16,10-12 1 15,3-7-6 1,11-12 0-16,8-23-6 0,13-21 0 15</inkml:trace>
  <inkml:trace contextRef="#ctx0" brushRef="#br1" timeOffset="85697.42">18803 13879 39 0,'14'50'19'0,"18"9"-15"0,-18-40 30 0,7 0-30 16,7 6 0-16,15 10 2 15,3-1 0-15,3 1-10 16,0 2 1-16,1-5-3 16,-4-7 1-16,0-16-9 15,-8-6 0-15</inkml:trace>
  <inkml:trace contextRef="#ctx0" brushRef="#br1" timeOffset="85982.99">19537 14014 52 0,'7'34'26'0,"21"-21"-29"0,-10-13 46 16,14 3-42-16,10-3 1 15,4 0-3-15,3 0 0 16,4-7-8-16,-4-2 0 0,-6-10-6 15,-4 0 1-15</inkml:trace>
  <inkml:trace contextRef="#ctx0" brushRef="#br1" timeOffset="86414.98">20320 13609 48 0,'-14'75'24'0,"-14"41"-26"16,24-84 41-16,-3 15-39 16,-3 3 0-16,-1 6 1 0,7 4 1 15,-3-7-2-15,-3 32 2 16,6-57 0-1,4-9-1-15,7-16 0 16,7-12-2-16,8-16 1 16,-1-1-3-16,0-8 0 15,0-4 0-15,0 4 0 16,0 6 1-16,1 6 1 16,-1 9 1-16,0 13 0 15,7 10 1-15,-3-1 1 0,0 13 0 16,-4 6 0-1,0 7-1-15,0 2 0 0,0 4-2 16,0-3 1-16,-3-7-6 16,-7-6 1-16,-1-12-9 15,8-20 0 1</inkml:trace>
  <inkml:trace contextRef="#ctx0" brushRef="#br1" timeOffset="86685.84">20747 13010 44 0,'3'38'22'0,"1"-7"-19"15,3-18 35-15,7 18-36 16,4 7 1-16,3 2 2 0,7 17 1 15,7-1-5-15,4 13 1 16,4 10 4-16,-8 15 0 16,-10 3-2-16,-8 6 1 15,-17 7-6-15,-10 16 1 16,-12-7-10-16,-6-6 0 16,-4-22-9-16,-6-29 0 15</inkml:trace>
  <inkml:trace contextRef="#ctx0" brushRef="#br1" timeOffset="87299.97">21237 12976 55 0,'7'15'27'0,"18"20"-25"0,-18-26 44 15,4 4-41-15,3 5 1 16,3 1 2-16,8 6 1 15,0 0-11-15,3-6 1 0,0 0 6 16,7-9 1-16,-6-4-4 16,-1 6 1-16,-7-2-5 15,-3-1 1-15,-8 7-5 16,-3 0 0-16,-10-4-1 16,-4-3 0-16,-4 1 0 15,1-1 1-15,-1 1 2 16,4-1 0-16,0 4 4 15,3 2 1-15,8 4 0 16,3 0 1-16,4 3-1 16,6 0 1-16,1-6-3 15,7-4 1-15,3-3-14 16,0-9 1-16,-10-6-3 16,10 3 0-16</inkml:trace>
  <inkml:trace contextRef="#ctx0" brushRef="#br1" timeOffset="87606.01">21837 14039 62 0,'35'9'31'0,"50"10"-40"0,-57-16 61 0,18 0-52 16,7-6 1-16,-4 0-2 15,-3-3 1-15,-11-1-6 16,-6-2 0-16,-5-7-11 15,-6-6 1-15</inkml:trace>
  <inkml:trace contextRef="#ctx0" brushRef="#br1" timeOffset="87842.58">22052 13603 59 0,'0'72'29'0,"-7"53"-34"0,7-87 46 16,-3 12-41-16,3 19 0 16,-4 9-1-16,1 7 1 15,-1-6-4-15,-3-4 1 16,3-6-12-16,1-22 0 15</inkml:trace>
  <inkml:trace contextRef="#ctx0" brushRef="#br1" timeOffset="88264.06">22871 13010 49 0,'-15'22'24'0,"-6"28"-18"0,18-34 35 16,-1 18-38-16,1 7 1 16,-4 25 0-16,0 9 0 15,7 29-6-15,0 18 0 16,0 0 1-16,0 4 1 15,0-17-5 17,0-14 0-32,3-17-8 0,1-25 1 15,6-31-5-15,-3-22 1 0</inkml:trace>
  <inkml:trace contextRef="#ctx0" brushRef="#br1" timeOffset="88547.77">23178 13380 46 0,'17'22'23'0,"-13"56"-23"16,-8-65 41-16,-10 15-41 16,-11 10 0-16,-10 3-1 15,-7-1 1-15,3 1 0 16,0 3 0-16,-3-9-1 16,-8-10 1-16,12-7-1 15,6-2 1-15,7-7 0 16,11 1 1-16,18-4 2 0,13-3 0 15,4 4 2 1,18 2 1-16,11 7-1 16,13 9 0-16,1 9-2 0,-8-2 1 15,-7 15-6-15,-6 0 0 16,-12 3-17-16,-16-3 1 16</inkml:trace>
  <inkml:trace contextRef="#ctx0" brushRef="#br2" timeOffset="95756.34">21244 6102 13 0,'0'6'6'0,"-3"0"5"0,3-6 7 16,0 0-15-16,3 4 0 0,-3 2 3 16,4-3 0-16,3 3-8 15,0 4 1-15,4-1 4 16,-1 4 1-16,4-1-1 15,4 1 0-15,3-1-1 16,0 1 1-16,4-4 0 16,3-3 1-16,7-2-1 15,4-1 0-15,11-3 0 16,-1 0 1-16,-3-3-1 16,3-1 1-16,11-5-1 15,-3 0 1-15,3-1-1 16,7-2 1-16,7-4-2 15,-7-3 1-15,-7 4-1 16,-11 5 0-16,8 1-1 16,6 2 1-16,1-2-1 15,3-4 0-15,10 1-1 0,4-7 1 16,-3 3-1-16,10 1 0 16,7 2 0-16,11 4 0 31,49 6 0-31,-17 0 1 15,-4-1 0-15,0 4 0 16,-25-9 0-16,4-4 0 16,0 4 0-16,4 3 1 15,-4-7-1-15,-8 7 1 0,-2 3-1 16,3 0 0-16,-1 0-1 16,1 3 1-16,0-7-1 15,-7 1 0-15,7 0 0 16,3 3 0-16,4 3 0 15,-4 3 0-15,-6 3 0 16,9 7 0-16,-2 18 0 16,3-3 1-16,0-3-1 15,-15-3 0-15,12 0 0 16,-11-3 1-16,3 0-1 16,0-4 0-16,-7-2 0 15,-13-4 1-15,-8 4-1 16,-7-4 0-16,-11-2-4 15,-10-1 1-15,-21-6-10 16,-22-10 0-16,-17 1-7 16,-11-16 1-16</inkml:trace>
  <inkml:trace contextRef="#ctx0" brushRef="#br2" timeOffset="97286.43">17067 14888 31 0,'4'0'15'0,"10"-9"-8"16,-7 9 16-16,4-6-23 15,3 3 1-15,3-4 1 0,5 1 0 16,6-3-2 0,4-1 1-16,-1 1 1 0,8-4 1 15,7 4 0-15,10-1 1 16,8 4-1-16,3 3 1 15,7 3-1-15,0 0 0 16,11 0-1-16,7 0 1 16,10 0-1-16,7-3 1 15,1-3-1-15,13-4 0 16,4 4 0-16,7-3 0 16,-3-1 0-16,3 1 0 0,14-1 0 15,-4 4 1-15,8 3-1 16,7-3 1-16,14-1-1 15,3 1 1-15,8-6-1 16,-1-1 1-16,18 0-1 16,21-8 0-16,-6-5-1 15,6-5 1-15,-14-3-1 16,-3 9 1-16,10-10-2 16,-21 4 1-16,3-4-1 15,1 4 1-15,-22 3-1 16,-42 6 1-16,43-3-1 15,-15-1 0-15,-24 5-1 16,-18 2 0-16,-15 3-3 31,-20 3 0-31,-18 1-6 0,-14 6 0 0,-25-7-10 16,-24-3 0-16</inkml:trace>
  <inkml:trace contextRef="#ctx0" brushRef="#br2" timeOffset="98267.23">15184 16136 37 0,'-4'13'18'0,"4"-13"-11"0,0 0 18 15,0 0-20-15,0 0 0 16,4 0 3-16,-4 0 1 16,21-6-10-16,10-4 1 0,8 4 7 15,11-3 0 1,13 5-3-16,8-2 0 0,-11 0-6 15,0 3 1-15,-7 3-16 16,-8-6 1-16,-16 6-2 31,-15 3 0-31</inkml:trace>
  <inkml:trace contextRef="#ctx0" brushRef="#br2" timeOffset="98461.62">15180 16456 58 0,'4'3'29'0,"38"7"-29"15,-21-13 58-15,14 0-56 16,8-4 0-16,3 1-1 16,3-3 1-16,7-1-10 15,-6 1 1-15,-8 3-11 0,-14-1 0 16</inkml:trace>
  <inkml:trace contextRef="#ctx0" brushRef="#br2" timeOffset="99597.99">24088 13763 49 0,'14'25'24'0,"28"-22"-17"16,-28 3 25-16,7 7-29 15,8-4 0-15,6 13 1 16,11 22 1-16,0 6-5 16,-1 25 0-16,-6 19 3 15,4 7 1-15,-12 18-3 16,-13 6 1-16,-11 10-3 16,-7 9 0-16,-18-12-6 15,-13-3 0-15,-15-23-5 0,0-18 1 16,-3-16-6-16,-1-31 0 15</inkml:trace>
  <inkml:trace contextRef="#ctx0" brushRef="#br2" timeOffset="100076.85">24102 14885 45 0,'42'38'22'0,"-14"18"-24"0,-24-43 40 0,3 9-38 16,0 6 1-16,0 3-1 15,0-2 1-15,0 15-1 16,0 6 1-16,-7 0 1 16,-3 3 0-16,-4-3-1 15,0-9 1-15,-8 0-1 16,-2-3 1-16,-4-1-2 15,-4-5 0-15,0-7-1 16,4-3 0-16,3-7 0 16,4-2 0-16,4-7 1 15,3-3 0-15,7-3 2 16,17-9 0-16,15-7 2 16,14 0 0-16,21-9 1 15,7-3 0-15,-7 3 0 16,-7 0 0-16,-7 12-2 0,-7 4 1 15,-14 9-3 1,-11 9 1-16,-11 4-3 0,-10 3 1 16,-10-7-1-16,-22-3 0 15,-14-12-1-15,-14-13 0 16,-3-12-4-16,3-16 1 16,3-7-13-16,18-18 1 15,11-3-1-15,21-10 0 16</inkml:trace>
  <inkml:trace contextRef="#ctx0" brushRef="#br2" timeOffset="100557.59">25707 14462 55 0,'-14'-22'27'0,"-14"16"-33"16,24 6 54-16,-7 6-48 0,-3 7 1 16,-7 5 0-16,0 11 0 15,-4-4-3-15,1 0 1 16,-1 6-1-16,4 0 1 16,3-5-1-16,8-5 0 15,-1-2 0-15,7-6 0 16,8 3 2-16,7-4 0 15,3 4 1-15,0-1 1 16,3 1-1-16,-2 0 0 16,-5 6-1-16,-3 3 1 15,-7 6-4-15,-10-3 0 0,-8 7-6 16,-3-4 0-16,-4-3-6 16,0-6 0-16</inkml:trace>
  <inkml:trace contextRef="#ctx0" brushRef="#br2" timeOffset="100789.87">25919 14838 45 0,'0'22'22'0,"-18"6"-20"15,11-18 39-15,0 2-39 16,-4 4 1-16,4-7-1 16,0 1 1-16,0-1-8 0,0-6 0 31</inkml:trace>
  <inkml:trace contextRef="#ctx0" brushRef="#br2" timeOffset="100951.39">25866 14672 43 0,'21'25'21'0,"7"-19"-13"0,-17-6 12 0,-1 0-21 16,4 0 1 0,8 0-4-16,-1 0 1 0,3 0-7 15,5-6 1-15</inkml:trace>
  <inkml:trace contextRef="#ctx0" brushRef="#br2" timeOffset="101428.01">26194 14832 30 0,'0'31'15'0,"0"16"-8"16,3-37 17-16,1 2-23 16,-4-5 1-16,0 2 1 15,3-3 1-15,-3 1-5 16,0-4 0-16,0-3 3 0,0-7 0 15,7 1-3 1,0-6 1-16,4-1-3 0,3 0 1 16,0-2-1-16,4 2 1 15,0 7 0-15,3 6 0 16,0 0 2-16,0 3 0 16,-3 3 0-16,-4-2 1 15,-4 2-1-15,1-6 0 16,-4 0 0-16,0 0 1 15,-7 0-1-15,4-6 1 16,-1 2-3-16,-3 4 1 16,4 0-3-16,3 4 1 15,-4 2-1-15,4 0 1 16,4-3 0-16,-1 0 0 16,5 0 5-16,2 1 0 0,1-1 3 15,3 0 0-15,4-3 0 16,-1 3 1-16,5-3-1 15,-5 6 0-15,-3-3-4 16,-3 7 1-16,0-1-2 16,-1-2 0-16,-2 5-2 15,-1 1 1-15,0-1-4 16,0 1 0-16,3-4-6 16,1 1 1-16</inkml:trace>
  <inkml:trace contextRef="#ctx0" brushRef="#br2" timeOffset="101835">26973 15183 37 0,'-3'44'18'0,"-1"16"-20"0,4-51 30 16,0 7-27-16,-3 3 0 15,-8-1 1-15,4 1 1 16,-3-6-4-16,-1-1 0 16,-3-9 3-16,0-6 1 15,0-6-1-15,7-7 1 16,3-9-1-16,4-3 1 16,7-10-1-16,4-9 0 0,3-6-2 15,7 9 1-15,7-6-2 16,8 3 1-16,-1 3 0 15,0 6 0-15,0 10 0 16,1 12 1-16,-5 4-1 16,-2 12 1-16,-8 9-1 15,-7 4 1-15,-14 6-2 16,-11 6 1-16,-13 6-3 16,-8-3 1-16,-7-3-4 15,0-6 0-15,0-9-7 16,4-10 0-16</inkml:trace>
  <inkml:trace contextRef="#ctx0" brushRef="#br2" timeOffset="102090.93">27351 14089 39 0,'7'19'19'0,"0"72"-17"0,-3-60 30 16,-1 13-31-16,1 22 0 15,-4 6 2-15,-4 16 1 16,-3 15-5-16,3-15 1 0,1-7 0 16,-1-9 1-16,1-9-6 15,3-19 0-15,3-9-8 16,12-20 0-16</inkml:trace>
  <inkml:trace contextRef="#ctx0" brushRef="#br2" timeOffset="102329.59">27693 15055 40 0,'7'43'20'0,"-7"-24"-26"0,0-19 31 0,4-3-27 0,-4-9 1 0,0-10-5 0,-4-3 1 16,1 3 0-16,-4-13 1 15,-1-6-6-15,-2-6 1 16</inkml:trace>
  <inkml:trace contextRef="#ctx0" brushRef="#br2" timeOffset="102448.53">27591 14644 38 0,'17'9'19'0,"22"41"-27"0,-28-37 40 0,6 3-33 16,1-1 1-16,0 4-6 16,-1-3 1-16,1-7-2 15,-4-9 0-15</inkml:trace>
  <inkml:trace contextRef="#ctx0" brushRef="#br2" timeOffset="102749.36">28053 15061 35 0,'7'25'17'0,"-7"-34"-16"16,0-4 26-16,-4-9-26 15,1 0 1-15,-11-19 1 16,-4-9 1-16,1-16-5 16,-5 0 1-16,1-3 3 15,4-3 1-15,6 16-1 16,4-7 0-16,7 4 0 0,14 8 0 16,18 11-1-16,3 5 1 15,7 16-2-15,4 13 0 31,0 12-3-15,-7 10 0-16,-11-7-10 16,-7 1 1-16,-17 2-4 0,-8 4 1 15</inkml:trace>
  <inkml:trace contextRef="#ctx0" brushRef="#br2" timeOffset="102946.24">27813 14763 44 0,'32'50'22'16,"52"-31"-28"-16,-59-16 41 0,7 3-36 16,-4 1 1-16,4-4-9 15,0-3 1-15,-1-3 0 16,1-10 1-16</inkml:trace>
  <inkml:trace contextRef="#ctx0" brushRef="#br2" timeOffset="103165.74">28674 14707 46 0,'3'31'23'0,"-20"0"-21"0,6-21 39 0,-10 12-39 0,-11 12 0 0,0 4 0 0,8-7 0 0,-8 32-3 0,0 6 0 16,-7 3-1-16,11-6 0 16,0-7-8-16,3-8 1 15,4-20-6-15,3-22 0 16</inkml:trace>
  <inkml:trace contextRef="#ctx0" brushRef="#br2" timeOffset="103569.51">28293 14650 57 0,'21'22'28'0,"7"53"-30"0,-14-50 53 16,4 19-51-16,3-9 1 16,4 6-1-16,3 2 1 15,-7-5-7-15,-14-7 1 16,-14-15-12-16,-18-16 1 16</inkml:trace>
  <inkml:trace contextRef="#ctx1" brushRef="#br2">12358 13832 0,'0'0'0,"0"0"16,0 0-1,0 0-15,0 0 16,0 0-16,0 0 16,0 0-1,0 0-15,-4 15 16,4-2 0,-3-4-16,3 4 15,0-4 1,0-3-16,-4 1 15,4-4 1,0 0-16,0 0 16</inkml:trace>
  <inkml:trace contextRef="#ctx0" brushRef="#br2" timeOffset="105026.57">16835 16212 45 0,'-4'3'22'0,"8"-3"-11"0,-4 0 22 0,0 3-31 0,0 3 0 16,-7 4 2-16,-4-1 0 16,-7 4-5-16,-6-4 0 15,-5-3 2-15,1 7 1 16,3 6-2-16,4 3 0 16,4 3-3-16,6 0 1 15,4 0-2-15,3-6 1 16,8-4 0-16,10-2 0 15,4-10 1-15,3-3 1 0,0-6 2 16,4-4 0-16,-4-5 0 16,-3-4 1 15,-1-3-2-31,1 6 1 0,-4-3-2 0,0 1 1 109,0-1-1-109,0 3 1 63,0 4 0-63,-3 8 0 31,0 8 0-31,-1 8 0 16,-3 13 1-16,4 10 0 15,3 9-1-15,4 3 0 0,-4-3-1 0,0-4 1 16,0-8-8-16,4-7 1 0,3-10-7 0,7-11 1 0</inkml:trace>
  <inkml:trace contextRef="#ctx0" brushRef="#br2" timeOffset="105573.84">17720 16102 44 0,'7'-3'22'0,"-3"6"-17"16,-4-3 36-16,0 0-37 0,0 0 0 15,0 3 2 1,-7 3 1-16,-8 13-9 0,-6 6 1 16,-7 10 4-16,-11-1 0 15,-3 13-3-15,3 3 0 16,7 1-5-16,4 2 1 16,3-12-7-16,4-10 1 15,4-18-7-15,-1-13 0 16</inkml:trace>
  <inkml:trace contextRef="#ctx0" brushRef="#br2" timeOffset="105683.55">17297 15967 31 0,'39'53'15'0,"-8"23"-1"0,-20-54 19 0,6 12-30 0,8 4 0 0,14 15 4 0,0 7 0 15,0 5-9-15,-11-11 1 0,11 5 3 0,-4-8 1 0,-3-14-7 0,-4-9 0 0,0-15-11 16,-7-13 1-16</inkml:trace>
  <inkml:trace contextRef="#ctx0" brushRef="#br2" timeOffset="106067.38">17946 15465 44 0,'-4'10'22'0,"22"-1"-9"0,-11-9 32 0,4 10-39 0,6-1 1 0,11-3 2 16,4-3 0-16,7-3-12 15,0 0 0-15,-4 7 7 16,-3-10 1-16,-11 9-5 16,-7 10 0-16,-10 9-4 15,-11 6 1-15,-4 0-1 16,-3 1 0-16,-4 2 0 15,-3 1 0-15,3-1 2 16,4 1 1-16,4-10 3 16,10-3 0-16,10-4 1 15,11-8 1-15,15-4-1 16,6-9 1-16,4 0-7 16,-4-3 0-16,-10 2-16 15,-11-5 0-15</inkml:trace>
  <inkml:trace contextRef="#ctx0" brushRef="#br2" timeOffset="106818.35">18598 16318 52 0,'-3'13'26'0,"14"-4"-19"0,-4-9 33 0,3 0-35 0,8 0 1 0,3-6 2 16,11 0 0-16,10-1-11 15,7 7 0-15,1 0 3 16,-4-3 0-16,-4 0-19 16,-3-9 1-16</inkml:trace>
  <inkml:trace contextRef="#ctx0" brushRef="#br2" timeOffset="107259.18">18888 15964 58 0,'-18'47'29'0,"-24"56"-31"0,31-65 39 0,-3 9-37 0,-4 16 0 16,1 22-7-16,3 5 1 0,3 1 1 15,1-15 1-15,6-17-11 250,8-15 0-234</inkml:trace>
  <inkml:trace contextRef="#ctx0" brushRef="#br2" timeOffset="107457.46">19537 15569 55 0,'-32'59'27'0,"-24"48"-33"0,45-66 50 0,-7 25-45 0,8 6 1 0,-1 12-2 0,1-2 1 0,-1 6-1 0,4-13 0 0,0-6-2 15,3-16 0-15,4-12-6 0,0-19 0 0,8-25-4 0,-1-10 0 0</inkml:trace>
  <inkml:trace contextRef="#ctx0" brushRef="#br2" timeOffset="107622.36">19353 16105 56 0,'53'0'28'0,"50"-9"-33"16,-82 6 54-16,14 3-43 15,11 0 0-15,3 3 3 16,1 0 0-16,-4 9-13 16,-8 10 1-16,-13 13 7 15,-11-1 0-15,-14 20-7 16,-14 8 0-16,-18 10-6 15,-10-3 0-15,0-3-11 16,-4-12 0-16</inkml:trace>
  <inkml:trace contextRef="#ctx0" brushRef="#br2" timeOffset="108191.65">20645 16105 59 0,'-4'0'29'0,"-14"0"-36"0,8 9 46 15,-8 10-38-15,-10 13 0 16,-11 2 0-16,-3 7 1 16,-11 9-3-16,0 7 1 15,0 8-2-15,14-8 0 16,4-4-7-16,7-6 1 16,7-15-8-16,3-20 1 0</inkml:trace>
  <inkml:trace contextRef="#ctx0" brushRef="#br2" timeOffset="108397.51">20122 16096 55 0,'32'56'27'0,"49"41"-30"15,-52-75 49-15,9 13-45 16,8 9 1-16,4 9-1 15,3-3 1-15,-8 3-6 16,-6 4 1-16,-7-1-13 16,-7-15 1-16,-15-13-1 15,11-12 0-15</inkml:trace>
  <inkml:trace contextRef="#ctx0" brushRef="#br2" timeOffset="109013.87">21223 16152 48 0,'-14'25'24'0,"14"-3"-26"0,4-16 46 16,3 1-42-16,3 2 1 15,11 1 2-15,15-1 0 16,6 3-6-16,14-5 0 0,18-4 3 15,1-9 1-15,-15-4-9 16,-4-5 1-16,-3-4-12 16,-14 0 1-16</inkml:trace>
  <inkml:trace contextRef="#ctx0" brushRef="#br2" timeOffset="109220.06">21459 15782 59 0,'-3'25'29'0,"6"32"-34"15,-3-42 48-15,0 10-43 16,0 13 0-16,0 15 0 16,0 13 0-16,-3 19-2 0,-1 9 1 15,1 0-6-15,-8 6 1 16,8-15-10-16,-1-22 1 15</inkml:trace>
  <inkml:trace contextRef="#ctx0" brushRef="#br2" timeOffset="112133.4">22775 16020 59 0,'22'-18'29'0,"-8"-14"-20"0,-14 20 30 15,0-1-36-15,-4 1 0 16,-3-1 1-16,-7 1 0 15,-7 5-6-15,-11 7 1 16,-7 7 3-16,-10 5 0 0,-4 7-2 16,0 9 0-1,0 3-1-15,-3 13 0 0,3 19 1 16,7 0 0 0,7 3 2-16,14 12 0 0,18-3 1 15,14-12 1-15,11-10 0 16,14-12 0-16,17-16-2 15,18-9 1-15,18-19-9 16,-8-10 1-16,-13-12-17 16,-18-9 0-16</inkml:trace>
  <inkml:trace contextRef="#ctx0" brushRef="#br2" timeOffset="115226.89">5796 10915 34 0,'21'7'17'0,"50"-11"-17"0,-50 1 17 16,18 0-16-16,0-3 0 0,7-3 1 15,17-1 1-15,1 7-4 16,20-3 1-16,8-4 2 15,17 1 1-15,1 3-2 16,20-4 1-16,-3 1-1 16,25-1 0-16,0 1 0 15,13 0 1-15,15 2-1 16,7 1 1-16,14 6 0 16,15 0 1-16,9 0-1 15,12 0 0-15,-5-3-1 16,8-3 1-16,4-10-2 15,6 3 0-15,1-5-1 16,10-11 0-16,-7 1 0 16,10-6 0-16,-6 2 0 15,6-5 1-15,-2 2 0 16,9 4 0-16,-6 3 1 0,6-1 1 16,-17 7-1-16,0-6 1 15,-14 9 0-15,-3 1 0 16,-15-8 0-16,-10 1 1 15,-4-3-3-15,3 3 1 16,-10 3-1-16,-7 6 1 16,-3 1-1-16,-22 9 1 15,-13 2 0-15,-12 4 1 16,-17-3 0-16,-17-3 0 16,-19 3 0-16,-17-3 0 15,-7 2-1-15,-17-2 1 16,-11-3-1-16,-8-1 0 15,-2 1-2-15,-8 0 1 0,-7-4-1 16,0 7 1-16,-3-1 0 16,-4 1 0-16,0 3-1 15,-7 3 1-15,0 0-1 16,0 0 1-16,0-3-1 16,0 3 1-16,0 0-2 15,3 0 0-15,1 3-4 16,-1-3 0-16,4-9-10 15,4-7 1-15</inkml:trace>
  <inkml:trace contextRef="#ctx0" brushRef="#br2" timeOffset="117073.25">25051 4597 23 0,'10'9'11'0,"-6"-15"1"0,-1 12 12 16,1-3-20-16,-1 10 0 15,1 2 2-15,0 7 1 16,-1 0-8-16,4 3 1 16,0 4 6-16,0 2 1 15,4-3-3-15,-1-3 1 16,1-3-1-16,0-3 0 15,-4-6-1-15,3-1 0 16,4-18-1-16,7-10 1 16,4-18-1-16,10-10 1 15,15-38-1-15,6-12 0 0,8-16-3 16,6-2 0-16,8-4-8 16,-8 18 1-16,-10 4-11 15,0 25 1-15</inkml:trace>
  <inkml:trace contextRef="#ctx0" brushRef="#br2" timeOffset="118831.45">3845 13317 35 0,'-17'3'17'0,"-15"4"-9"0,25-7 17 0,-4 0-23 16,1 0 0-16,3 0 0 15,3 0 1-15,-6 3-3 16,10 0 0-16,14 0 3 15,10 0 1-15,1 0-1 16,10-3 0-16,18-6 0 16,7-3 0-16,18-13-1 15,14-6 0-15,27-10-1 16,23-9 0-16,34-6-2 16,14 6 1-16,36 9-1 15,4 3 0-15,13 14 0 16,0 2 1-16,11 9 1 15,-10 1 0-15,6 6 1 16,-3 0 1-16,-7-4-1 16,-11 1 1-16,-17-6-1 0,3 2 1 15,-14 1-3-15,-14-1 1 16,-17 7-6 0,-8 13 1-16,-21 2-8 0,-21 1 1 31</inkml:trace>
  <inkml:trace contextRef="#ctx0" brushRef="#br2" timeOffset="119435.52">5514 13894 40 0,'-4'10'20'0,"4"-10"-14"0,0 0 17 15,0 0-21-15,0 0 0 0,0 0 0 16,0 0 0-16,0 0-3 16,0 0 0-16,0 0 2 15,0 0 0-15,0-7-5 16,0-2 1-16,4 6-9 16,3-3 1-16</inkml:trace>
  <inkml:trace contextRef="#ctx0" brushRef="#br2" timeOffset="119702.34">5849 13534 47 0,'0'22'23'0,"0"12"-19"0,0-31 37 16,0 4-39-16,0-4 1 16,0 0 1-16,0 3 1 15,4 0-7-15,-4 1 1 16,0-4 2-16,0 0 0 16,0 0-7-16,0-3 0 0,0 0-10 15,-4-16 0-15</inkml:trace>
  <inkml:trace contextRef="#ctx0" brushRef="#br2" timeOffset="120134.52">5461 14393 45 0,'4'41'22'0,"3"-44"-17"0,-7 3 30 16,7 0-32-16,3 0 1 15,-6 0 2-15,13 0 1 16,5 0-7-16,16-4 0 16,5-2 5-16,3-10 0 0,6-9-3 15,5-9 1-15,-8-4-3 16,4-18 1-16,-7 21-5 15,-14-5 0-15,-7-4-9 16,-8-7 0-16,-20 4-5 16,-4 0 1-16</inkml:trace>
  <inkml:trace contextRef="#ctx0" brushRef="#br2" timeOffset="120901.23">6336 13897 26 0,'21'-53'13'0,"-17"-19"3"0,-1 53 14 0,-3-9-25 15,4-3 0 1,-4-4 1-16,0 7 1 16,0 9-9-16,0 0 0 0,-7 0 5 15,-8-2 0-15,-6-5-2 16,-17-2 0-16,-12 0 0 16,-17 3 0-16,-7 3-1 15,3 0 1 1,-6 13-1-16,-18 5 1 62,-1 4-1-62,1 4 1 16,10 11 0-16,18 4 0 0,-3 3-1 16,-1-3 0-16,1 0 0 0,3 6 1 0,7 9 0 0,-11 4 0 0,11 9-2 93,0 6 1-93,4 10-3 0,13 3 1 16,8-3-2-16,14 9 0 0,10 9-3 0,11 4 0 0,18 0-5 0,14 5 1 0,17-2 1 0,18-6 1 16,4-13 5-16,28-13 1 0,10-12 4 0,14-25 1 0,8-19 6 0,14-9 0 15,-8-23 0-15,-3-18 0 0,-14-19-5 0,7-13 1 16,-17 7-4-16,-8-13 0 15,-10 4-3-15,-18-10 1 0,-21-16-3 16,-11 16 1-16,-17-6-7 16,-15-1 1-1</inkml:trace>
  <inkml:trace contextRef="#ctx0" brushRef="#br2" timeOffset="124805.28">2974 3941 19 0,'-42'-37'9'0,"-11"15"-3"0,39 15 10 16,3-2-16-16,0 0 1 16,1-7 0-16,6 7 1 15,-3-4-3-15,7 4 1 16,0-1 2-16,7-2 0 15,-3-1-1-15,6-3 0 16,8-2 0-16,10 2 1 16,8-3-1-16,9 3 1 0,15 4-2 15,22 2 1-15,23 4 0 16,8 3 0-16,35 3-1 16,15 0 0-16,24 3-1 15,21-3 1-15,-7 0-1 16,18-3 0-16,-1 3-1 15,12 0 1-15,-5 0 0 16,15-12 0-16,0-1 1 16,0 4 0-16,0-10 0 15,-14 9 1-15,3-2 0 16,-14 2 0-16,-21 10 1 16,-14 7 0-16,-21 2 0 15,-32 1 1-15,-25-4-1 16,-28-3 1-16,-17-3-1 15,-25 0 0-15,-22 6-1 16,-24-15 0-16,-25 9 0 16,-17-6 1-16,-25-7-1 15,-32 4 0-15,-18-13 0 0,-31 9 1 16,-25-9-1-16,-39 0 0 16,-3 3-1-16,-43 4 0 15,8-1 0-15,-8 3 0 16,4 4 0-16,0 9 0 15,10 0 0-15,8 0 0 16,-1 0 0-16,-6 0 1 16,-1 0-2-16,11 0 1 15,-3 0 0-15,28 0 1 16,3 0-1-16,14 0 0 0,32 9 0 16,36 1 0-16,34-7 2 15,26 3 0-15,24 7-1 16,14 2 1-16,29 1 0 47,20 3 1-47,29 0-1 0,32-4 1 0,20 1-2 0,36-10 0 0,14-2-1 15,39-1 0-15,21-6-2 16,18-7 0-16,28-2-1 16,11-1 1-16,10 1-1 15,10-4 1-15,1 10 1 16,10 6 0-16,-10 0 0 15,0 3 1-15,-11 9 0 16,-7 7 0-16,-7-6 0 16,-21 5 0-16,-11-5 0 15,-17 0 1-15,-18-4 0 0,-18 0 0 16,-21-2 0-16,-10-4 0 16,-25 0 0-16,-18 0 0 15,-18 0-1-15,-17 0 0 16,-17 0-2-16,-15 1 1 15,-28-1 0-15,-25 6 0 16,-31-6 0-16,-25 3 1 16,-29 4 0-16,-38-10 1 15,-25 3 0-15,-21-3 1 0,-32-3-2 16,-13 3 1-16,-8 0-1 16,-7 0 1-16,0 0-1 15,-7 3 0-15,3 0 0 16,-7 0 1-1,-151 10 0 1,70-4 0-16,57-2-1 16,49 2 1-16,39 0 0 15,25 4 0-15,35-7 0 16,21 7 1-16,21-4-2 16,21 4 1-16,15-4-1 15,13 7 1-15,15-4 0 16,21 1 0-16,3-4-1 15,22-9 1-15,17 10-1 16,22-10 0-16,13 3-1 16,25 3 1-16,22-3-1 15,10-3 1-15,28-9 0 16,21 6 0-16,22-7 0 0,17 1 1 16,-7-7-1-16,18 4 1 15,-1-4-1-15,15 7 0 16,11-10 0-16,10 3 1 15,3 7-1-15,8-7 0 16,-1 7-1-16,1-1 1 16,-15 4 0-16,-20 3 0 15,-5-7 0-15,-20 10 0 16,-18-3-1-16,-25 3 1 16,-17 0 0-16,-22 3 1 0,-24-3-2 15,-25 3 1-15,-17-3-3 16,-22 4 1-16,-31 2-1 15,-33-3 0-15,-24 0 0 16,-28-3 1-16,-49 0-1 16,-26 0 1-16,-27-6 1 15,-25 0 1-15,-28-4 0 16,-15 4 0-16,-10 6 0 16,-14-6 0-16,-4 2 2 15,-3-2 0-15,-4-6 0 16,-7 5 1-16,8-2-1 15,-12 0 1-15,19-1 0 16,13 1 0-16,7-1-2 16,19 1 0-16,20 6-1 15,21 3 1-15,40 0-1 16,9 0 1-16,29 3-1 16,22 0 0-16,24 3 1 0,14-2 0 15,21 2 0-15,4 3 1 16,13 1 0-16,8-4 0 15,18 3-1-15,13 4 1 16,-2-4-1 31,9 1 1-31,-10-1-1-16,8-3 0 0,2 4-1 0,-3-4 0 0,-3 0 0 0,-4-3 0 15,-3 1-1-15,-4-4 1 0,3-4 0 0,-10 4 0 0,0 0-1 16,-10-6 1-16,3 6 0 15,3-3 0-15,-6 3 0 16,3-6 0-16,7 3 0 16,-11 3 0-16,11 0-2 15,0-7 1-15,-7 7-5 16,7 0 0-16,14-9-10 16,-3-1 0-16</inkml:trace>
  <inkml:trace contextRef="#ctx0" brushRef="#br3" timeOffset="136065.47">16429 16064 19 0,'0'25'9'0,"-7"-21"-2"16,7-4 10-16,0 0-15 15,0 0 0-15,-4 0 1 16,4 0 1-16,0 3-4 16,-3-3 0-16,-1 0 4 0,1 0 0 15,-4 0-1-15,-4 0 1 16,4-3-1-16,-4-10 1 16,4 0-1-16,-3-2 0 15,-1-4 0-15,1-3 0 16,-1 0-1-16,4-6 0 15,0 3-1-15,0-10 1 16,-4 1-1-16,1-1 0 16,-4-5-1-16,-4-11 1 15,-3 7 0-15,0-3 0 16,-1-3 0-16,1 0 0 0,4 0-1 16,3-10 1-16,-1 7-1 15,1 3 1-15,0 0-1 16,4-1 0-16,3-2 0 15,0 6 1-15,3 13 0 16,4-4 0-16,0-3-1 16,4-3 1-16,3 0 0 15,3-9 0-15,4 3-1 16,0 9 1-16,4-3-1 16,3 0 1-16,0-3-1 15,-3 3 0-15,0 4 0 16,-4 5 1-16,0 4-1 15,0 3 0-15,-3-1 0 16,-4-2 1-16,3 3-1 16,-3 0 0-16,4 2-2 15,-1 1 1-15,1 0-2 0,0 7 0 16,3-1-5-16,-4 3 1 16,-3 3-8-16,0-8 0 15</inkml:trace>
  <inkml:trace contextRef="#ctx0" brushRef="#br3" timeOffset="136923.1">15896 14192 16 0,'-10'13'8'0,"24"2"6"16,-7-11 0-16,-4-1-10 16,1 0 0-16,-1 0 4 15,1 0 0-15,-4-3-9 16,10 0 1-16,-2 0 5 0,-1-3 1 16,3 6-2-16,4-3 1 15,4 0-3-15,3-6 1 16,7 3-1-16,4-4 0 15,3 1 0-15,1-6 0 16,-5-4 0-16,1 0 0 16,3 1-1-16,1-1 0 15,2 3-1-15,-2 4 1 16,-1 3-2-16,-3 6 1 16,0 3 0-16,-4 6 0 15,-4-2 0-15,-2 5 0 0,-5-3 0 16,-3 7 0-16,-3 0-1 15,0 3 1-15,-4 6-1 16,0 3 0-16,-4 6 0 16,-6 4 1-16,-1 0 0 15,-3 2 0 17,-4 1 0-17,1-6 0-15,-1-7-1 0,1-3 1 0,3-6 0 0,-4-7 1 0,4-8 0 16,3-8 0-16,-3-11 0 15,0-7 1-15,-3-6 0 16,3-4 0-16,-11-2-1 16,-3-7 0-16,-4 0-1 15,1 0 1-15,2 1-1 0,1 2 0 16,0 4 0-16,0 8 0 16,0 8 0-16,0 5 0 15,-1 4 0-15,1 2 1 16,4 4-1-16,-1 3 0 15,4 0 0-15,0 3 0 16,3-3-1-16,1 0 1 16,2-3-2-16,1 3 0 15,4 0-6-15,3-9 0 16,0-4-8-16,7-2 1 16</inkml:trace>
  <inkml:trace contextRef="#ctx0" brushRef="#br3" timeOffset="138905.93">16672 17024 16 0,'4'-3'8'0,"-1"3"-4"16,-3 0 8-16,0 0-10 15,0 0 0-15,7-7 1 16,0 4 1-16,1 0-4 15,-1 3 0-15,0 0 3 16,3 0 1-16,1 0-1 16,-1-3 0-16,4 0-1 15,1-3 0-15,-1 6 0 16,3 0 0-16,1 0-2 16,0-3 1-16,6-1 0 15,1 1 0-15,7-3 0 16,7 3 0-16,-1 0 0 15,5-4 0-15,6 4 1 0,8-3 0 16,-5 6-1-16,5-3 1 16,10-3-1-16,7 2 1 15,11-2-1-15,-1 0 1 16,-3 0 0-16,4 3 0 16,7-4 0-16,0 1 1 15,13 0-1-15,1-4 0 16,0 4-1-16,0 3 1 15,10-3-1-15,4 2 1 0,-7 1-1 16,4 3 1-16,-1-3 0 16,15 0 0-16,-12-6 0 15,1-1 0-15,4 1 0 16,10-1 0-16,0 1-1 16,-3 3 0-16,6 6-1 15,8 3 0-15,-8 0 0 16,1 3 1-16,7 1-1 15,-4-1 1-15,-7-3-1 16,-7 0 1-16,3 3-1 16,1-2 1-16,-1-4 0 15,-10 6 0-15,4-3-1 16,-8 0 0 15,1 6 0-31,-8 4 0 0,-7 3 0 16,-17-1 1-16,-11-2 0 0,-7-1 1 0,-11 1-1 0,-6-7 1 15,-11-3-1-15,-8 1 0 16,-6-4-1-16,-4 0 0 16,-7-4-1-16,-3-2 0 15,-8-3-1-15,1-4 1 16,-4 4 0-16,-7-7 0 16,0 10 1-16,0-4 0 15,0 4 0-15,-7 0 0 16,7 0-2-16,0 2 1 0,0 1-3 15,-1 0 1-15,1 3-3 16,0 3 0-16,-3 4-7 16,3 2 0-16,0-3-3 15,-11 1 1-15</inkml:trace>
  <inkml:trace contextRef="#ctx0" brushRef="#br3" timeOffset="140419.18">17272 14685 29 0,'11'-7'14'0,"13"-2"-8"16,-13-1 15-16,-1 4-20 15,5 3 1-15,6 3-1 16,7-6 1-16,14 3-3 16,4 3 0-16,11 0 2 15,10 0 0-15,3 0 0 16,1 0 0-16,10 0 0 15,7 3 1-15,18-3-1 0,0 3 0 16,-4 6 1-16,11 1 0 16,10 2-1-16,1 4 1 15,-8 0 0-15,8 6 1 16,3-4 0-16,3-2 0 16,-6-3 0-16,6-7 1 15,8 0-1-15,3-3 0 16,-7-3-1-16,11-9 0 15,6 0-1-15,-2-4 1 16,-8-6-2-16,7-6 1 16,4 6-1-16,-8 4 0 15,4-1 0-15,4 0 1 0,3 1-1 16,-14-4 0-16,11 0 0 16,3-3 1-16,0 6-1 15,-10 1 0-15,-7 5 2 16,-4 4 0-16,-4 0 1 15,-13-1 0-15,-22 1 0 16,0-3 0-16,-10-4 0 16,-8 1 0-16,-6-1-2 15,0 7 1-15,-11 0-2 16,-11 2 1-16,-3 4-1 16,-7 0 0-16,-11 0-1 15,-7 0 1-15,-3 0 0 16,-4 0 0-16,-4-3-1 15,-6 3 1-15,-4 0 0 0,0 0 0 16,0 0 0-16,-4 0 1 16,1 3 0-16,-1 4 0 15,1-4-1-15,-1 0 0 16,-3 0 0-16,4 0 1 16,-4 0-1-16,3 0 0 15,-3 1-1-15,3-1 1 16,-3 0 0-16,0 3 0 15,0 0-1-15,4 1 1 16,-4-4-2-16,0 0 0 16,0-3-2-16,-4-6 1 0,-3-4-6 15,-4-2 1-15,-6-10-11 16,-15-13 1-16</inkml:trace>
  <inkml:trace contextRef="#ctx0" brushRef="#br3" timeOffset="142655.6">15490 15058 30 0,'-14'-10'15'0,"-7"-12"-8"16,18 13 15-16,-4 0-22 15,-4 5 0-15,-14-2 0 16,1-6 1-16,-12-1-1 16,-2-3 1-16,-19-2 0 15,-20-4 1-15,-19-3 0 16,-6 3 1-16,-14 0-1 0,-8 3 0 31,-10 9-2-31,3 1 0 0,-3 9-1 0,4 6 1 16,3 7-1-1,7 9 0 1,14 6 0 0,7 0 1-16,4-3 0 0,7 4 0 0,10-4-9 0,11-10 0 15,4-2-1-15,17-10 0 16</inkml:trace>
  <inkml:trace contextRef="#ctx0" brushRef="#br3" timeOffset="145058.91">9553 14882 39 0,'4'3'19'0,"-4"-3"-4"0,0 0 19 0,0 0-31 15,0 0 0-15,0 0 3 16,-4 3 1-16,1 7-9 16,-1-1 1-16,1 7 4 15,-11-7 1-15,-1 7-4 16,-2 3 1-16,-4 6-3 16,-1 6 0-16,5 4-4 15,-4-1 1-15,-1 1-1 16,5 2 0-1,3 7 0-15,10-6 0 0,4 0 2 16,4-7 0-16,6-3 2 16,8-9 0-16,14-7 1 15,-1-8 0-15,8-8-1 16,0-5 0-16,-4-13-3 16,4-3 0-16,-4-3-3 15,1 3 0-15,-8 0 1 16,-7 0 1-16,-3-4 5 0,-4 4 0 15,0 0 6-15,-3 3 1 16,-4 3 4-16,0 1 1 16,0-1 0-16,0 0 0 15,3 3-2-15,-10 1 0 16,0 2-4-16,0 4 0 16,-7 5-3-16,-3-2 1 15,-4 6-3-15,-8 6 1 63,5 4-3-63,3 6 0 0,0 9-3 0,3 3 0 0,0-3-2 0,4-6 1 0,4 0-1 0,3-4 0 15,3-5 1-15,8-4 0 0,7-6 2 16,3-9 1-16,3-10-6 16,5-6 1-16</inkml:trace>
  <inkml:trace contextRef="#ctx0" brushRef="#br3" timeOffset="145569.84">9998 14892 36 0,'17'15'18'0,"8"29"-19"16,-18-41 31-16,4-3-29 16,-1 0 1-16,1 3 2 15,-4 1 0-15,0-4-4 16,-3 0 1-16,-1 0 3 15,1 0 1-15,3 0-2 0,0-4 0 16,0 4-1-16,0 4 1 16,0-1-3-16,3 0 1 15,1-6-1-15,0 3 1 16,-1 0-1-16,1 3 0 16,-1 0 0-16,-3 0 1 15,-3 0-1-15,-1-3 0 16,1 0-1-16,3 0 1 15,0 0 0-15,0-3 0 16,4 0 0-16,-1-3 0 16,-3 12-1-16,4-6 1 0,0-6-1 15,3-1 1-15,0 1 0 16,0-3 1-16,0-1-1 16,0 1 0-16,0-7 0 15,4 1 0-15,-4 2 0 16,4 4 1-16,-4-1-1 15,0 4 0-15,0 9-1 16,4 6 1-16,3 4-1 16,0 6 0-16,4 0-1 15,-4-4 1-15,3-12-2 16,-2 1 0-16,-1 5-8 16,3-6 0-16,-6-9-3 15,3-4 1-15</inkml:trace>
  <inkml:trace contextRef="#ctx0" brushRef="#br3" timeOffset="146019.01">10940 14992 39 0,'7'38'19'0,"-25"2"-25"0,11-24 33 15,-7 3-24-15,0 15 0 16,0 7 4-16,0 9 1 15,3 0-9-15,4 1 0 16,0-8 5-16,3-8 1 16,1-7-3-16,-1-12 1 0,1-10-2 15,-1-15 0-15,1-10 0 16,-4-16 0-16,3-9-2 16,-3-6 0-16,4-12-2 15,-1 5 1-15,4-12-1 16,4-3 0-16,3 0 1 15,10 0 1-15,8 18 3 16,3 11 1-16,-3 5 2 16,0 7 0-16,-8 6 0 15,1 9 0-15,-4 10-2 16,-3-7 0-16,-4 19-2 16,-11 16 0-16,-3 13-3 15,-11 15 1-15,1-3-2 16,-8 6 0-16,-3 10-2 0,3-13 0 15,4-3-2 1,7-15 0-16,0-7-4 16,3-10 1-16,4-18-4 0,0-22 1 15</inkml:trace>
  <inkml:trace contextRef="#ctx0" brushRef="#br3" timeOffset="146289.72">10947 14086 29 0,'10'18'14'0,"11"-14"-8"0,-13 5 23 0,-1 13-25 16,0 16 1-16,0 15 3 16,0 3 0-16,3 20-10 15,1-7 0-15,-1 12 6 16,5 10 1-16,-5-9-4 15,4-20 1-15,-3-5-3 16,-1-10 0-16,1-10-4 16,3-8 1-16,0-17-9 15,4-9 0-15,-4-6-1 16,0-9 1-16</inkml:trace>
  <inkml:trace contextRef="#ctx0" brushRef="#br3" timeOffset="146889.74">11296 14898 47 0,'7'9'23'0,"7"7"-21"0,-7-16 48 16,-7 0-45-16,7-10 1 16,7-5 1-16,0-7 0 15,1 3-10-15,-1-6 0 16,0 0 6-16,-7-3 0 15,0-4-6-15,-7 17 0 16,-7-1-4-16,0 7 0 16,0-1-3-16,-4 1 1 15,4 9 0-15,4 9 1 16,-1 10 3-16,4 9 0 16,0 0 4-16,4 4 1 0,3 5 1 15,0-15 1-15,0 0-1 16,7-6 1-16,3-7-1 15,1-2 1-15,3 2-4 16,0-9 1-16,4-13-5 16,3-18 1-16,4-10-3 15,0 1 0-15,3-17 0 16,-3-12 0-16,-4-19 3 16,-7-6 0-16,-3 10 4 15,-4-4 1-15,-7-3 2 31,-10 16 1-15,-4 2 2-16,-4 11 1 0,-3 8 0 0,-4 14 1 16,1 15-1-16,-1 15 1 0,4 10-1 15,0 22 1-15,3 19-2 0,8 9 0 16,3 22-2-16,3 16 1 16,4 16 0-16,4-10 1 15,-1-3-1-15,1-7 1 16,3-5-2-16,-3-20 0 15,-1-9-3-15,-3-12 1 16,0-16-7-16,-3-13 1 16,-4-9-12-16,-4-15 1 15</inkml:trace>
  <inkml:trace contextRef="#ctx0" brushRef="#br3" timeOffset="147340.79">11546 14663 42 0,'15'0'21'0,"2"15"-18"0,-10-18 26 0,4 0-27 16,6-3 0-16,8-1 1 15,3 7 0-15,8-3-5 16,2-6 1-16,-2-4-4 16,-1 4 0-16,-3 0-6 15,0 2 0-15,-8 4 2 16,1 3 1-16,-11 0 5 15,-3 0 0-15,3 3 9 16,0 4 0-16,3-4 6 16,1 3 1-16,3-3-2 0,0-3 0 15,-3-3-6-15,0-3 1 16,-4-4-4-16,0-9 1 16,-7 1-3-16,-7-1 1 15,-7 3-3-15,-11 7 1 16,-6 9-1-16,-5 12 1 15,5 10 0-15,-1-9 1 16,11 18 0-16,10 4 1 16,8 2 1-16,14 4 1 15,6-3 0-15,4-4 0 16,18-31-3 0,-10-9 1-1,-12-6-7-15,-10-7 0 0,-14-6-10 16,-7 6 0-16</inkml:trace>
  <inkml:trace contextRef="#ctx0" brushRef="#br3" timeOffset="147760.23">9807 15691 40 0,'25'19'20'0,"-4"-13"-10"0,-17-6 25 0,-1 3-32 16,1 4 1 0,-4-4 0-16,-4 16 1 15,-3 12-7-15,-3 16 1 0,-5 6 2 16,-2 10 0-16,-1 9-6 15,-3-3 1-15,3-3-5 16,4-10 0-16,0-12-7 16,7-22 1-16</inkml:trace>
  <inkml:trace contextRef="#ctx0" brushRef="#br3" timeOffset="148556.81">9620 16215 55 0,'32'-6'27'0,"-11"-41"-38"0,-7 31 51 16,4 0-40-16,7-12 1 15,-1-7 0-15,8-2 0 16,3-7-2-16,1-6 1 15,2-7-2-15,5-5 0 16,-8-1-2-16,0 13 1 16,-3 9-1-16,-4 10 0 15,-7 12 0-15,1 12 1 16,-5 14 1-16,-3 8 1 16,-7 11 1-16,-3 5 0 15,-8 10 0-15,-3 12 0 0,-3 10 0 16,-4-10 1-16,0 0-1 15,-1 1 0-15,5-4 0 16,3-3 0-16,0-13 0 16,3-12 0-16,4-12 0 15,7-13 0-15,4-10-1 16,3 0 0-16,4-9 0 16,-1-9 1-16,1 6-1 15,-4 3 1-15,0 3-1 16,0 10 1-16,4 3 0 15,-4 9 0-15,0 0 1 16,0 3 0-16,4 0 1 16,-1 4 0-16,-2 2 0 15,2-2 1-15,-3-4 0 16,0-3 0-16,1 0-2 16,-1 4 0-16,0-1 0 0,0 0 0 15,7 4 0-15,-3-7 1 16,6-6 1-16,5 3 1 15,6-16 0-15,0-3 1 16,-3-3-1-16,-4 0 1 16,-3-3-2-16,0 3 0 15,-8 0-4-15,-3 0 1 16,-3 0-5-16,-8 7 0 16,1 5-2-16,-8 10 0 15,1 10-1-15,-4 5 1 16,3 13 2-16,1 7 1 0,6-10 6 15,4 3 1-15,4 4 2 16,7-4 1-16,-1-3 0 16,8-9 1-16,7-7-3 15,6-9 1-15,-6-6-10 16,0-4 0-16,-4-2-11 16,-3-4 1-16</inkml:trace>
  <inkml:trace contextRef="#ctx0" brushRef="#br3" timeOffset="149403.28">9920 16870 55 0,'-32'0'27'0,"15"-3"-32"0,10 3 44 0,-4 0-39 16,-3 0 0-16,0 6-1 15,0-3 0-15,3 4 0 16,1-4 1-16,-1 3-2 0,0-3 1 16,4 4-1-1,0-1 0-15,7 0 0 0,4 0 1 16,6 1 0-16,5-1 1 15,-1 0 1-15,0-3 1 16,-4 0-1-16,1-3 0 16,-4 4 0-16,-3-4 1 15,-1 3-2-15,-3-3 1 16,0 0-1-16,0 0 0 16,0 6 0-16,0-6 1 15,0 3-1-15,4 0 1 16,-4 4 0-16,0-1 0 15,0 3 0-15,3 1 1 0,1 2 0 16,6 1 0-16,1 2 1 16,6 4 0-1,8 0 0-15,0 0 1 0,3 3 0 16,-7-3 1-16,0-4-1 16,-3 1 1-16,-7 0-2 15,-11 6 0-15,-11 6-2 16,-14 6 0-16,-6 1-4 15,-15-4 1-15,-11 4-4 16,4-4 1-16,0-3-6 16,1-12 0-16,6-13-9 15,10-6 1-15</inkml:trace>
  <inkml:trace contextRef="#ctx0" brushRef="#br3" timeOffset="150058.44">10312 16908 50 0,'10'12'25'0,"-6"-8"-21"0,-4-4 40 0,0 0-42 16,3 3 1-16,-3-3 0 15,4 3 1-15,-4 0-6 16,-4 0 1-16,-3-3 2 15,-3 3 1-15,-1 0-3 16,1 0 1-16,-1 1-1 16,-3 2 0-16,7 0-1 15,0 4 0-15,0 5-1 16,3 1 1-16,1 3-1 16,3 6 1-16,-4-6 0 15,4 3 1-15,7-7 2 16,0-2 1-16,4-7 1 15,6-3 0-15,1-3-1 16,0-3 1-16,-4-3-1 0,0-4 0 16,-7 4-2-16,0 3 1 15,0 3-2-15,0 3 0 16,-3 7-1-16,-1 8 1 16,-6 4 0-16,-4 10 1 15,-4 5-1-15,-3 4 0 16,-4 16 0-16,-3 2 0 0,3 1 0 15,8 2 1-15,3-5-1 16,0-10 1 0,0-13-1-16,3-5 0 0,8-14 0 15,10-12 1-15,7-15-6 16,7-10 0-16,11-19-9 16,0-12 0-16</inkml:trace>
  <inkml:trace contextRef="#ctx0" brushRef="#br3" timeOffset="150687.74">10675 17011 39 0,'4'13'19'0,"-1"12"-11"16,1-19 26-16,-1 7-29 0,4 6 1 15,0-4 1-15,4 4 1 16,-1-3-11-16,1-4 0 16,0-2 6-16,-1-1 1 15,4-3-5-15,4-12 1 16,3-10-5-16,7-6 0 16,4-6-10-16,0 0 1 15,3-3-2-15,-7 9 1 16,-3 3 12 15,-67 97 3-15,148-178 5-16,-57 87 0 0,-10 4 11 15,-11 3 0-15,-10 3 2 16,-8 9 1-16,-10 3-14 16,-10 4 1-16,-8 9-4 15,-3 0 1-15,-4 6-5 16,-3 3 1-16,3-2-2 15,4-1 0-15,-4 0 0 16,4 0 0-16,7-6 0 16,3-6 0-16,8-4 2 15,6-5 0-15,12-7 1 16,2-7 0-16,4-5 0 16,4 6 0-16,-4-1 0 15,4-8 1-15,-4 2-1 16,-3 4 1-16,-4 2-1 15,0 7 0-15,0 4 0 0,-3-4 0 16,-4 3 0-16,0 0 0 16,0 3 0-16,0-3 0 15,0 3-1-15,4-2 0 16,-1-4-6-16,4 0 1 16,0-7-10-16,-3-8 1 15</inkml:trace>
  <inkml:trace contextRef="#ctx0" brushRef="#br3" timeOffset="151423.91">11384 17052 49 0,'-3'31'24'0,"3"-15"-17"15,0-13 36-15,0-3-41 16,0-3 0-16,-4-6 3 16,1-4 1-16,3-6-7 15,3-3 1-15,4-3 3 16,0-9 1-16,4 9-2 15,13 9 1-15,5 0-3 0,-1 7 0 16,4 3-3-16,3-4 1 16,0 7-4-16,-3 0 1 15,0 0-7-15,-1-3 0 16,1-4-6-16,-11-2 0 16</inkml:trace>
  <inkml:trace contextRef="#ctx0" brushRef="#br3" timeOffset="151771.9">11793 16993 58 0,'4'25'29'0,"14"-22"-32"0,-11-6 52 0,3-4-45 16,1-2 0-16,10-4 1 16,0-2 1-16,4-1-8 15,-1-3 0-15,-2 7 4 16,-1-4 1-16,-4-6-3 15,-2-3 0-15,-5 3-4 16,-6 0 1-16,-4 6-3 16,-7 7 0-16,-4 6-2 15,0 9 1-15,-6 7 0 16,-1 5 0-16,4 11 6 16,3 2 0-16,1 4 4 15,6 2 1-15,4 4 4 16,7-7 0-16,4 1-1 15,7-7 0 32,3-6-3-47,7-6 1 0,0-4-9 0,4-5 1 16,-4-11-16-16,-3-11 0 0</inkml:trace>
  <inkml:trace contextRef="#ctx0" brushRef="#br3" timeOffset="152327.59">12383 16105 60 0,'3'0'30'0,"8"25"-31"0,-8-15 43 16,1 5-41-16,-1 10 0 16,1 0 0-16,3 7 1 15,-7 12-3-15,0 3 0 16,0 12-1-16,3-5 1 0,-3-7-9 16,4-7 1-16,-1-8-8 15,4-4 0-15</inkml:trace>
  <inkml:trace contextRef="#ctx0" brushRef="#br3" timeOffset="152670.17">12725 17130 60 0,'-4'32'30'0,"1"-35"-38"16,3 3 54-16,-4-7-44 0,1-2 1 15,-4-7-1-15,-4 1 1 16,-3 2-6-16,-7 7 0 16,-4 6-1-16,0 6 0 15,4 10-3-15,-4 6 1 16,8 3-1-16,3-6 0 15,7 9 1-15,3-3 1 16,11-6 4-16,7-10 0 16,7-12 4-16,1-6 0 15,-1-13-4-15,-4-13 1 16,1-12-10-16,0 0 0 16</inkml:trace>
  <inkml:trace contextRef="#ctx0" brushRef="#br3" timeOffset="154710.76">8548 14672 53 0,'3'41'26'0,"1"9"-21"0,-1-41 26 16,-3 10-31-16,4 9 1 16,-1 1 0-16,1 15 1 0,0 21-3 15,3 17 1-15,7 31 0 16,3 15 0-16,8 17-3 15,0 21 1-15,10 6-3 16,4 20 0-16,3 15 0 16,-3-1 0-16,-14 8 2 15,-8-7 1-15,-6-29 3 16,-4-18 0-16,-7-25 1 16,0-22 1-16,-7-22-5 15,3-19 1-15,-6-15-11 16,3-32 1-16</inkml:trace>
  <inkml:trace contextRef="#ctx0" brushRef="#br3" timeOffset="154936.62">8431 14713 23 0,'22'-3'11'0,"16"-44"-31"0,-27 40 8 15</inkml:trace>
  <inkml:trace contextRef="#ctx0" brushRef="#br3" timeOffset="155522.74">8597 14625 37 0,'21'0'18'0,"39"3"-16"0,-31-3 37 0,9-3-35 16,22 0 1-16,11-7 1 15,31-8 0-15,22-7-8 16,10-7 1-16,28-9 4 16,18-15 1-16,-4 0-3 15,8-13 1-15,6 0-2 16,-3-7 1-16,-3 1-2 15,-4-10 1-15,-18 1 0 16,-3 5 0-16,-15 4 0 16,-3 15 1-16,-10 4-1 15,-25 12 0-15,-7 13 0 16,-1 15 1-16,-6 7-1 16,-4 15 1-16,0 16-1 15,-6 16 0-15,-8 15-1 0,-11 10 1 16,-3 9-1-16,-3 19 1 15,-5 15-1-15,8 17 0 16,-10 11-1-16,-1 20 0 16,-3 6 0-16,3 6 0 15,1 13 0-15,-4 6 1 16,-4 3 0-16,0 0 0 16,-6 10 0-16,-12-13 1 15,1-6 0-15,3-7 0 16,-7-25-1-16,-3-6 1 0,3-18-1 15,0-7 1-15,-3-16 0 16,-4-21 0-16,-3-10 0 16,-8-16 1-16,-6-6-2 15,-8-10 1-15,-6-2-1 16,-12-4 0-16,-10-2-2 16,-20-1 1-16,-12 3-1 15,-17 1 1-15,-29-4 2 16,-38 6 0-16,-25 7 2 15,-31 0 0-15,-40 0 1 16,-24-7 1-16,-39-3-5 16,-14-6 1-16,-4-15-13 15,-10-7 0-15</inkml:trace>
  <inkml:trace contextRef="#ctx0" brushRef="#br3" timeOffset="159919.71">24606 16262 54 0,'7'3'27'0,"4"-3"-18"16,-11 0 27-16,0 0-34 16,0 0 0-16,0 3 0 15,-4 3 0-15,-6 4-4 16,-4 9 0-16,-7 9 1 15,-8 3 0-15,-6 7-2 16,-7-4 0-16,-4-2-2 16,3-7 1-16,8 0 0 15,7-3 0-15,7-3 1 16,10-1 1-16,11-5 1 0,18-4 1 16,14 1 2-16,10-7 1 15,0 3 0-15,11-3 1 16,-7 4 0-16,-7-7 0 15,-7 12-2-15,-18 10 0 16,-18 16-3-16,-6-1 0 16,-8 4-5-16,-10 0 0 15,-11-3-8-15,0-7 1 16,-7-6-2-16,18-9 0 16</inkml:trace>
  <inkml:trace contextRef="#ctx0" brushRef="#br3" timeOffset="160178.97">24758 16381 33 0,'-4'28'16'0,"-24"19"-23"15,21-31 28-15,-3 9-22 16,-5 3 1-16,1 1-1 16,-3 2 1-16,-1 3 0 15,0-2 1-15,4-4-3 16,4 0 1-16,-1-9-7 0,4-6 1 16</inkml:trace>
  <inkml:trace contextRef="#ctx0" brushRef="#br3" timeOffset="160490.51">24539 16670 18 0,'-3'3'9'0,"13"0"-3"0,-10-3 8 16,0 0-14-16,0 0 1 15,0-3 0-15,0-4 1 16,0 1-1-16,0 0 1 0,0 6 2 16,0 0 1-16,4-6 1 15,10-1 0 1,35 10 1 0,4-3 1-16,-3-6-3 15,-5 6 1-15,-2 3-3 16,-4-6 0-16,-4-3-5 15,-7 0 1-15,-7-4-13 16,-17-2 1-16</inkml:trace>
  <inkml:trace contextRef="#ctx0" brushRef="#br3" timeOffset="160986.31">25093 16786 57 0,'0'0'28'0,"4"-4"-32"0,-4 4 48 0,-4 0-44 15,-3 4 0 1,-7 2 0-16,-7 3 1 0,-4 4-2 16,-3-1 1-16,0-2-2 15,-1-1 1-15,5 4-1 16,6 2 1-16,4-2-1 16,3-1 1-16,8 1 0 15,10-7 0-15,3 1 1 16,5-4 0-16,2 3 0 15,1-6 0-15,3 0 0 16,-3 0 1-16,-1-6-1 16,-3-1 0-16,1 4 0 15,-5 3 1-15,1 0-1 16,-1 7 0-16,-3 5 0 0,0 1 0 16,-3-4-3-16,-1 0 0 15,1-2-2-15,3-7 0 16,4-7-8-16,-1-2 0 15,8-13-1-15,-1 3 1 16</inkml:trace>
  <inkml:trace contextRef="#ctx0" brushRef="#br3" timeOffset="161255.56">25298 16833 44 0,'7'15'22'0,"-4"4"-19"0,-3-19 44 15,4 3-46-15,-4 0 0 16,3 0 0-16,1 1 0 0,-4-4-2 15,7-4 0-15,0 1 1 16,0 3 1-16,4-3-2 16,-1 3 1-16,1 3 0 15,-1 0 0-15,-3-3 0 16,4 7 1-16,0 2-1 16,-1-3 0-16,1 7 0 15,3 6 1-15,4-4-1 16,-4 1 1-16,3 0-2 15,1 0 0-15,0-7-9 16,-4-6 1-16,0-9-6 16,0-7 0-16</inkml:trace>
  <inkml:trace contextRef="#ctx0" brushRef="#br3" timeOffset="161678.5">25961 16362 28 0,'25'-6'14'0,"-4"22"-6"0,-14-13 15 16,-4 9-20-16,1 4 0 15,-1 6 3-15,1 3 1 16,-1 0-6-16,-3 10 0 16,4-10 6-16,0-6 0 15,-4 6 0-15,0-3 1 16,0-1-2-16,0 1 1 15,0-3-4-15,0-3 1 16,-4 3-2-16,0-4 0 0,-6-2-3 16,-8-4 0-16,-6 1-1 15,-8-4 0-15,7 3 0 16,-7 1 0-16,-3 2 0 16,0 4 1-16,3-3 0 15,4 2 1-15,7 7 0 16,3 0 0-16,11 6 0 15,7-2 1-15,7-5-1 16,11 1 1-16,6 0-1 16,5-6 0-16,-1-3-1 15,4-7 0-15,-1-6-6 16,1-13 1-16,3-5-11 16,-3-14 0-16</inkml:trace>
  <inkml:trace contextRef="#ctx0" brushRef="#br3" timeOffset="161992.18">26201 16892 44 0,'3'28'22'0,"-3"-9"-21"0,0-16 29 16,4 0-28-16,-4 1 0 15,0-4 1-15,0 3 1 16,0-3-5-16,0-7 0 15,0-2 3-15,0-3 1 0,-4 2-2 16,4-2 1-16,0-4-1 16,4 0 0-16,3 4 0 15,0 2 1-15,7 4-2 16,0 3 1-16,7 3-1 16,4 0 1-16,0 0-2 15,3-3 1-15,4 3-3 16,3 0 1-16,0 0-5 15,4-3 1-15,-4-4-9 16,1-8 0-16</inkml:trace>
  <inkml:trace contextRef="#ctx0" brushRef="#br3" timeOffset="162383.16">26829 16726 48 0,'21'16'24'0,"-3"2"-30"0,-11-14 39 15,-4 2-34-15,-3 0 1 16,-3 0-1-16,-4-2 0 16,-4-1 1-16,-3 0 0 15,-4 0-1-15,4 0 1 16,0 0 0-16,7 0 0 16,0-3 0-16,0 4 0 15,3-1 0-15,4 0 1 16,7 3-1-16,4 0 0 15,3 4 0-15,0-4 0 16,0-3 0-16,-3 0 0 16,-1 0 0-16,1-3 0 0,0 4 0 15,-1 2 0-15,1-6 0 16,-1 3 1-16,1 0-1 16,0 0 0-16,-1 7 0 15,4-4 0-15,7 3 0 16,1-2 0-16,2-4-2 15,1-6 0-15,0-4-3 16,3 1 0-16,0-7-7 16,-3-15 0-16</inkml:trace>
  <inkml:trace contextRef="#ctx0" brushRef="#br3" timeOffset="162871.81">27527 16180 29 0,'25'0'14'0,"10"16"-5"0,-24-10 19 16,-1 7-25-16,5 9 0 16,-5 0 1-16,1 12 0 15,-1 13-5-15,1 13 0 16,-1-13 5-16,1 6 0 15,0 1-1-15,-4-1 1 16,3-3 0-16,1 0 0 0,-1-15 0 16,1-7 0-16,-4-9-3 15,-3-4 1-15,-1 4-2 16,-6-6 0 15,-8-7-1-15,-10-6 1-16,-7-9-1 0,-11-7 0 0,-4-3 0 0,-2 3 1 15,-1 7 0 1,0 6 1-16,7 9 0 0,11 7 0 0,3-1 1 16,8 13 0-16,9 7 0 15,12-1 1-15,10-3-1 16,14 0 1 31,11-12-2-32,7-6 0-15,-4-10-4 0,-6-10 0 32,-12-12-15-32,-17-9 0 15</inkml:trace>
  <inkml:trace contextRef="#ctx0" brushRef="#br3" timeOffset="163740.03">24754 12596 27 0,'110'-44'13'0,"-4"-28"-3"15,-85 56 14-15,3-12-20 16,-6-6 0-16,3-1 5 16,-3 1 0-16,-4 5-10 15,0 8 0-15,-7 8 7 0,-7 13 1 16,-7 16-3 0,-18 12 0-16,-24 22-2 0,-18 10 0 15,-21 15-3-15,0 16 0 31,-18 3-5-31,-4 0 0 0,-2 6-9 16,6-9 0 0</inkml:trace>
  <inkml:trace contextRef="#ctx0" brushRef="#br3" timeOffset="164169.69">24190 12712 47 0,'39'41'23'0,"-15"34"-23"0,-24-53 35 0,-7 6-37 16,-3 13 0-16,-15 3 0 16,0 3 0-16,-3 0 2 15,-4-6 1-15,4 0-2 16,11-13 0-16,3-6 0 15,-1 0 1-15,5-10 0 16,3-9 0-16,7-6 1 16,7-3 0-16,10-7 2 15,12-2 0-15,6 2 0 16,4 4 1-16,7 3-1 0,-1 2 1 16,1 4-2-16,-3 4 0 15,-12 2-1-15,-2-3 0 31,-12 3-1-31,-6-6 1 16,-11 0-1-16,-4-6 0 0,-3-10 0 0,-7-12 0 16,-7-10 0-16,-11 1 0 15,-3-13-4-15,-14-4 0 16,-4-2-11 0,-11-4 0-16</inkml:trace>
  <inkml:trace contextRef="#ctx0" brushRef="#br3" timeOffset="164914.26">26024 11790 52 0,'18'47'26'0,"0"7"-28"0,-15-26 38 0,4 13-35 0,0 12 0 0,-3 0 2 0,-1 4 0 0,1-4-3 16,-1-6 0-16,-3-16 4 0,4-12 1 0,3-19 0 0,7-19 1 0,4-31-1 0,3-9 1 0,18-17-1 0,7-15 0 109,7 0-5-109,3 0 0 0,0 13-10 0,4 12 0 0,-7 10-11 0,-17 21 0 0</inkml:trace>
  <inkml:trace contextRef="#ctx0" brushRef="#br3" timeOffset="165236.31">26462 12145 44 0,'7'43'22'0,"39"-36"-11"0,-29-14 27 0,12-2-33 0,6-13 0 0,-3 0 1 0,-8-6 0 0,-6 3-9 0,0-3 0 0,-4-4 5 0,-4 1 1 0,-6 3-5 0,-4 3 0 0,-7 6-2 0,-4-3 1 0,-3 19 0 0,-4 9 1 0,1 16-1 0,3 6 0 0,3 10 2 15,4 3 1 48,7-4 1-63,7 4 0 0,4 0 0 0,3-1 0 0,0 1-1 0,0-6 1 0,0-10-3 0,0-3 0 31,4-10-7-31,7-12 1 16,6-12-7-16,8-10 0 47</inkml:trace>
  <inkml:trace contextRef="#ctx0" brushRef="#br3" timeOffset="165634.07">26984 12257 46 0,'0'44'23'0,"7"-6"-17"16,-3-32 39-16,-1 1-42 15,1-1 1-15,-4-3 3 16,3 0 1-16,-3-3-9 16,7-12 0-16,0-10 5 15,4-4 1-15,-1-11-2 16,1-7 1-16,0-9-3 16,-1-4 0-16,1 1-2 15,3 12 1-15,4 0-4 16,3 3 1-16,3 0-3 15,5 10 0-15,-5 6-5 16,8 3 1 0,3 0-9-1,4-6 1-15</inkml:trace>
  <inkml:trace contextRef="#ctx0" brushRef="#br3" timeOffset="165883.29">27619 10890 42 0,'7'-25'21'0,"18"22"-12"0,-18 6 29 0,0 7-36 16,0 12 0-16,-4 18 0 15,-3 1 1-15,-3 28-4 16,-8 13 0-16,1 21 2 16,-1 10 0-16,1-3-1 15,3 3 0-15,3-7 0 31,4-21 0-31,0-22-3 0,4-23 0 0,-1-21-7 16,-3-16 0-16,-7-15-5 16,0-7 0-16</inkml:trace>
  <inkml:trace contextRef="#ctx0" brushRef="#br3" timeOffset="166170.23">27340 11618 57 0,'50'47'28'0,"38"-53"-36"0,-60 2 54 0,14 4-47 0,8 4 1 15,-1 8-8-15,-6 7 0 16,-5 0-3-16,1 0 0 16</inkml:trace>
  <inkml:trace contextRef="#ctx0" brushRef="#br3" timeOffset="166482.34">27834 11875 54 0,'7'25'27'0,"7"-22"-22"0,4-6 41 0,14-3-41 0,7-7 0 0,3 7-1 0,-7-4 0 0,-7-2-7 0,-3-7 1 0,-11-3 3 0,-7 0 0 0,-10 0-4 15,-4 3 1-15,-7 7-1 16,-4 12 1-16,-3 9-1 16,0 13 1-16,-1 0-1 15,12 10 1-15,3 5 1 16,7 4 1-16,7 3 0 16,7-6 0 15,7-4-2-16,7-9 1-15,8-6-4 16,6-10 1-16,4-12-11 31,-4-9 0 32,-3-10-1-63,3-10 1 47</inkml:trace>
  <inkml:trace contextRef="#ctx0" brushRef="#br3" timeOffset="166629.99">28607 11715 24 0,'24'-47'12'0,"-20"38"2"0,-4 9 18 0,0 3-31 0,-4 3 0 0,-3 10 0 0,-10 9 1 0,-11 3-3 0,-8 6 1 0,1 7 1 0,-4 6 0 0,0 10-1 0,4 2 0 0,7-9-2 16,3-6 0-16,15-15-9 0,3-26 1 0</inkml:trace>
  <inkml:trace contextRef="#ctx0" brushRef="#br3" timeOffset="166790.88">28226 11652 45 0,'3'3'22'0,"43"-3"-20"0,-28 13 36 0,6 12-36 15,5 13 0-15,6 18 0 16,4 13 1-16,3 13-4 16,-10-4 0-16,0-3 2 0,-4-9 0 15,-3-9-9-15,-1-20 1 16,1-27-8-16,0-14 1 15</inkml:trace>
  <inkml:trace contextRef="#ctx0" brushRef="#br3" timeOffset="167356.31">30318 12336 40 0,'-25'19'20'0,"4"-54"-18"15,17 13 29-15,-3-6-28 16,-3-19 1-16,-1-19 2 16,-3-3 1-16,-4-16-9 15,-3-2 1-15,4-11 4 16,-1 8 1-16,11 2-2 15,7 9 1-15,7 10-2 16,7 7 1-16,4 11 0 0,3 14 0 16,4 9-1-16,-1 18 0 15,1 4-2-15,-4 12 0 16,-7 16-5-16,-7 6 0 16,-10 10-10 93,-11 12 1-109,-8-6-1 0,-2 3 0 16</inkml:trace>
  <inkml:trace contextRef="#ctx0" brushRef="#br3" timeOffset="167612.43">29944 12000 37 0,'7'19'18'16,"28"-19"-10"-16,-21-6 34 0,7 6-38 0,15-6 0 0,17 2 3 0,14 4 0 0,10-6-9 0,-3-3 1 0,-14-4 5 0,-7 1 0 0,0-1-3 0,-11-3 1 0,-6-2-2 0,-8-1 1 31,-7 6-2-31,-10 7 0 0,-11 6 0 0,-4 3 0 0,-3 3-2 0,-7 10 1 0,-4 6-1 0,-3 0 0 0,0 3-1 0,0 0 1 0,7 3-1 0,7 1 1 0,7-1-1 0,14-6 1 16,3-3-1-16,5-13 0 0,9-3-5 0,8-6 0 15,0-10-3-15,0-2 1 16</inkml:trace>
  <inkml:trace contextRef="#ctx0" brushRef="#br3" timeOffset="167796.33">30889 12126 42 0,'0'15'21'0,"-14"-27"-20"0,11-1 39 0,-4-5-37 15,-1-8 0-15,-2-2 2 16,3 0 0-16,0 0-5 16,3-4 0-16,8 10 5 15,13 4 0-15,15-4-2 16,14 6 1-16,3 3-5 15,-10 4 1-15,-3 3-8 16,-5 3 1-16,1 3-11 16,-11-7 0-16</inkml:trace>
  <inkml:trace contextRef="#ctx0" brushRef="#br3" timeOffset="168813.78">31242 11966 56 0,'28'63'28'0,"-3"-7"-27"0,-18-40 46 15,0-4-46-15,-3 1 1 16,-1-7-3-16,-3-3 1 16,0-6-1-16,0-6 1 15,0-10 0-15,0-3 0 16,0 0 0-16,7 0 0 15,0 0 0-15,0 0 1 0,4 6 0 16,-1 4 0-16,5 6 0 16,-1 2 0-16,3 8-1 15,-3 2 1-15,1 3-2 16,-1-2 1-16,-4-1-2 47,-3-3 1-47,4-6-2 0,-4-7 0 0,0-2 0 62,0-7 1-46,0 0-1-16,0 0 1 78,0 1 1-78,4 2 0 0,-1 3 1 0,4 7 0 0,4 3 0 0,0 6 1 16,-1 10-1 46,1 2 1 1,0 7-1-32,-4 3 1-15,-4-3-1 15,1 0 0-31,7-6-1 172,-1-7 1-94,8-2-7-16,14-4 1-30,3-13-9-17,7-2 0 1</inkml:trace>
  <inkml:trace contextRef="#ctx0" brushRef="#br3" timeOffset="168957.91">32329 12098 67 0,'10'47'33'0,"8"-10"-46"0,-18-37 60 0,0 3-56 0,-4 4 0 0,-6-4-24 0,-1 3 0 0</inkml:trace>
  <inkml:trace contextRef="#ctx0" brushRef="#br3" timeOffset="170986.17">1545 8109 44 0,'39'-16'22'0,"-14"4"-7"16,-25 12 22-16,7 0-32 15,-7 0 0-15,0 3 1 16,-11 3 1-16,-10 0-10 16,-7 10 1-16,0 6 5 15,-11 16 0-15,-4 2-2 16,-17 20 0-16,0 6-1 15,0 6 1-15,11 9 0 16,3 7 0-16,14 6 0 16,11-6 1-16,21 3-2 15,4-6 1-15,21-13-1 16,6-16 0-16,19-18-1 16,-1-16 1-16,15-16-3 15,10-22 1-15,-11-9-4 16,4-15 0-16,-7-8-11 15,-7-5 0-15,-14-3-2 0,-11 2 1 16</inkml:trace>
  <inkml:trace contextRef="#ctx0" brushRef="#br3" timeOffset="171450.99">1746 7965 58 0,'11'18'29'0,"-1"58"-37"15,-3-58 59-15,-7 17-49 16,0 12 0-16,-7 16 1 15,4 9 1-15,3 12-5 16,0 4 0-16,0 3 3 16,10-12 0-16,-6-10-2 15,3-16 1-15,4-12-2 16,-8-23 1-16,11-11-2 16,-3-20 1-16,10-9-3 15,-3-6 1-15,-8 0-1 0,11 6 0 16,-10 6 2-1,7 4 0-15,-8 9 1 0,1 9 0 16,-1 3 3-16,1 4 1 16,0 6-1-16,6 2 1 15,8 1-1-15,0 0 0 16,6-3-3-16,-2-6 1 16,-8-4-7-16,0-6 0 15,-3-12-10-15,-4-4 1 16</inkml:trace>
  <inkml:trace contextRef="#ctx0" brushRef="#br3" timeOffset="172143.01">2635 7811 51 0,'-3'0'25'0,"13"-6"-19"0,1-1 37 16,7 1-39-16,3 0 1 0,7-7 2 15,14-2 0 1,8-7-9-16,-1 3 1 0,0 3 5 16,-17 4 1-16,-4 2-4 15,-6 7 1-15,-15 12-3 16,3 7 1-16,-17 0-3 16,-3 9 1-16,-1 0-3 15,-10 6 1-15,0-2-2 78,3-4 1-78,-3 6 0 0,3 0 1 0,8-2 1 16,10-4 0-16,0-3 3 0,17-4 1 0,4-8 2 0,8-1 0 0,2-2 2 0,1-1 1 16,7-3 0-16,-7-3 1 0,3 6-2 15,-10 0 1-15,-4 7-3 16,-7 6 1-16,-21 15-5 15,-11 13 0-15,-6 13-4 16,-26 6 0-16,-20 9-6 0,-19-12 0 16,1-10-10-16,-14-6 1 15</inkml:trace>
  <inkml:trace contextRef="#ctx0" brushRef="#br3" timeOffset="173451.93">3609 7695 49 0,'67'-79'24'0,"-18"-15"-17"0,-45 66 35 16,-4-19-41-16,-4-9 1 15,-20-10-2-15,-1-3 1 16,-21-6-3-16,-17-4 1 16,-33 16 0-16,-17 13 0 15,-28 13-1-15,-17 15 0 16,-29 22 1-16,-14 25 0 15,3 25 0-15,-14 25 1 0,4 35 1 16,0 9 1 15,21 22-1-31,14 7 0 0,14 5 0 0,11 4 1 0,11-6 0 16,17-4 0 78,0 4-1-1,28-14 1-93,4-8 0 63,21-10 0-63,25-12-3 62,10-13 1-46,32-13-1 47,21 1 1-48,39-19-1 32,28-16 1-47,43-13-1 94,27-31 1-32,40-15 0-62,7-20 1 16,31-8 0 0,0-17 0 15,156-93-1 16,-57 12 1-16,-53 6-1-15,-56-9 0-16,-35 12 1 0,-43 4 1 0,-28 0-1 0,-39 2 1 15,-42 4-1-15,-39 3 1 0,-50 9-2 0,-59 7 1 0,-46 3-5 0,-39 18 1 0,-60 10-10 16,-36 22 0-16,-41 22-5 0,-8 22 1 15,-1566-16 34-15</inkml:trace>
  <inkml:trace contextRef="#ctx0" brushRef="#br3" timeOffset="179979.4">28991 4236 22 0,'-3'25'11'0,"6"28"-6"0,-3-37 12 15,-3 0-15-15,-4 21 0 16,3 20 4-16,-3 24 0 0,4 26-7 16,-1-3 0-16,-3 18 4 15,0 6 1 1,3 1-2-16,-3 3 1 0,0-16-4 16,0-13 1-16,0-15-6 15,4-22 1-15,-1-19-5 16,1-35 0-16</inkml:trace>
  <inkml:trace contextRef="#ctx0" brushRef="#br3" timeOffset="180609.87">28949 4355 29 0,'7'13'14'0,"25"-1"-11"0,-22-12 22 16,8 3-24-16,3 1 0 16,4-4 3-16,7 0 1 15,10-10-4-15,18 7 1 16,7-13 2-16,3-6 1 15,29-3-1-15,18-6 0 16,-1-10-2-16,1-3 1 16,-1-9-3-16,4-10 0 15,-7 4 0-15,-14-4 1 0,-18 7-1 16,-14-7 0-16,-14 10 0 16,-4 2 0-16,-10 17-1 15,-4 6 1-15,-3 15-1 16,-4 13 1-16,-7 9 0 15,-3 17 0-15,0 2-1 16,-4 13 1-16,-7 15 0 16,-4 10 0-16,-3 12-1 15,4 1 1-15,6 2 0 16,4 4 0-16,4-4 0 16,7 10 1-16,3 3-1 15,11-3 0-15,3 3 0 16,0-12 1-16,-3 6-1 15,-3-16 0-15,-15-13-1 16,-11 4 0-16,-13 0-1 16,-11-10 1-16,-15-3-1 15,-16-6 1-15,-19-9 0 0,-6-10 0 16,-29-9 0-16,-35-4 1 16,-22-12 0-16,-20-9 0 15,0 2-1-15,-1 11 0 16,11 8-6-16,8 23 1 15,13 8-6-15,22 4 1 16</inkml:trace>
  <inkml:trace contextRef="#ctx0" brushRef="#br3" timeOffset="181105.14">29524 6346 39 0,'-7'29'19'0,"0"-4"-19"0,7-19 33 16,0 0-33-16,0 1 1 16,0-4-1-16,0-3 1 0,7-7-4 15,0-8 0-15,4-7-7 16,-1-3 1-16,1 0-3 15,3 3 1-15</inkml:trace>
  <inkml:trace contextRef="#ctx0" brushRef="#br3" timeOffset="181318.53">30053 6130 46 0,'0'35'23'0,"0"-39"-35"15,0 4 47-15,0 0-39 16,0-6 1-16,0 0-12 0,-3 6 1 16,-8 3 12-16,-7 10 0 15</inkml:trace>
  <inkml:trace contextRef="#ctx0" brushRef="#br3" timeOffset="182231.44">30039 6735 25 0,'0'10'12'0,"7"-4"-5"0,-7-6 18 0,0 0-22 16,0 0 1-1,4-3 1-15,3 0 0 0,0 3-7 16,0 0 1-16,0-3 4 15,-4 3 0-15,4 0-2 16,-7 0 1-16,7 0-1 16,-7 0 0-16,8-4-1 15,-5-2 1-15,-3 6-1 16,0-6 1-16,0 0-1 16,0-1 0-16,0 1 0 15,-3 3 0-15,3 3 0 16,0 0 1-16,0 0-1 15,0-3 0-15,0 3 0 16,0 0 0-16,0 0 1 16,0 0 0-16,0 0-1 15,0 0 0-15,0 0 0 16,0 0 0-16,0 0 0 16,0 0 0-16,0 0-1 0,0 0 1 15,0 0-1-15,0 0 1 16,0 0 0-16,-4 0 0 15,0 0 0-15,1 0 0 16,-1 3 1-16,-3 0 0 16,0 6-1-16,-7 7 0 15,-14 3 0-15,-21 15 1 16,-22 10-2-16,-10 13 1 16,3 6-2-16,-6-4 1 15,-8 4-4-15,4 0 0 0,10-10-6 16,15-12 1-16,13-19-2 15,33-13 1-15</inkml:trace>
  <inkml:trace contextRef="#ctx0" brushRef="#br3" timeOffset="183378.84">30565 6130 13 0,'10'-22'6'0,"1"-6"4"0,-8 19 6 0,1-4-13 0,-4-3 0 0,3 1 3 0,1 2 1 0,-4 7-8 15,0 0 0-15,0 2 5 0,-7-2 1 16,-4-3-3-16,-6-1 1 15,-8-2-2-15,-7-4 0 16,-3 7 0-16,-7-1 0 16,-8 1 0 46,-3-1 0-62,0 4 1 0,4 0 1 94,3 9-1-78,-3-3 0-1,-4 9-1-15,-4-2 1 0,-6-1-1 0,-8 7 0 16,-6 2-1-16,10 17 0 0,-4-7-1 0,-3-3 1 0,4 3-1 0,-1 3 0 15,11 6 0-15,7-2 1 16,7-1-1 31,4 7 1-16,0 9 0-31,3 3 1 16,3 10-2-1,5 2 0-15,2 7-1 0,1 3 1 0,7-3-1 0,7-3 0 0,7 3 0 16,7 3 1-16,11-3 0 0,13-9 1 0,4-4 0 0,11-2 1 0,14-4 0 0,11-3 0 0,-4-13 0 16,17-9 1-16,11-9-1 0,15-10 0 0,-1-6 0 0,-10-6 1 15,3-6-1-15,-3-1 1 0,3-18-1 0,-7-10 1 0,-3-12 0 0,0-10 0 0,-15-6 0 0,-3-9 0 0,-3-13-1 32,-11 0 0-32,-11-7-1 0,-14 7 0 0,-17 4-1 0,-11 5 0 15,-18-6 0-15,-21-3 0 16,-17 0-4-1,-22 1 0 1,-10-17-8 0,-14 3 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Note, skip 2.5, more on lines, focus is on thinking linear. Similar ideas to previous lectures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Finished y direction (easy ones)</a:t>
            </a:r>
          </a:p>
          <a:p>
            <a:r>
              <a:rPr lang="en-US">
                <a:cs typeface="Calibri"/>
              </a:rPr>
              <a:t>Need x</a:t>
            </a:r>
          </a:p>
          <a:p>
            <a:r>
              <a:rPr lang="en-US">
                <a:cs typeface="Calibri"/>
              </a:rPr>
              <a:t>Then combination of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8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Y=f(x)+k</a:t>
            </a:r>
          </a:p>
          <a:p>
            <a:r>
              <a:rPr lang="en-US">
                <a:cs typeface="Calibri"/>
              </a:rPr>
              <a:t>Y = </a:t>
            </a:r>
            <a:r>
              <a:rPr lang="en-US" err="1">
                <a:cs typeface="Calibri"/>
              </a:rPr>
              <a:t>af</a:t>
            </a:r>
            <a:r>
              <a:rPr lang="en-US">
                <a:cs typeface="Calibri"/>
              </a:rPr>
              <a:t>(x)</a:t>
            </a:r>
          </a:p>
          <a:p>
            <a:r>
              <a:rPr lang="en-US">
                <a:cs typeface="Calibri"/>
              </a:rPr>
              <a:t>Y = -f(x)</a:t>
            </a:r>
          </a:p>
          <a:p>
            <a:r>
              <a:rPr lang="en-US">
                <a:cs typeface="Calibri"/>
              </a:rPr>
              <a:t>Combinations, y=-</a:t>
            </a:r>
            <a:r>
              <a:rPr lang="en-US" err="1">
                <a:cs typeface="Calibri"/>
              </a:rPr>
              <a:t>af</a:t>
            </a:r>
            <a:r>
              <a:rPr lang="en-US">
                <a:cs typeface="Calibri"/>
              </a:rPr>
              <a:t>(x)+k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F(x-h), how is the output of f changed? Note, output stays same, input location changes</a:t>
            </a:r>
          </a:p>
          <a:p>
            <a:r>
              <a:rPr lang="en-US">
                <a:cs typeface="Calibri"/>
              </a:rPr>
              <a:t>Why minus?</a:t>
            </a:r>
          </a:p>
          <a:p>
            <a:r>
              <a:rPr lang="en-US">
                <a:cs typeface="Calibri"/>
              </a:rPr>
              <a:t>Y=f(x)=x^2</a:t>
            </a:r>
            <a:endParaRPr lang="en-US"/>
          </a:p>
          <a:p>
            <a:r>
              <a:rPr lang="en-US">
                <a:cs typeface="Calibri"/>
              </a:rPr>
              <a:t>F(x-2), +3</a:t>
            </a:r>
          </a:p>
          <a:p>
            <a:r>
              <a:rPr lang="en-US">
                <a:cs typeface="Calibri"/>
              </a:rPr>
              <a:t>Use Desmos tables. Draw -2 carefully on slide. Keep track of three points moving.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32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Remaining 2, f(bx), f(-x)</a:t>
            </a:r>
          </a:p>
          <a:p>
            <a:r>
              <a:rPr lang="en-US">
                <a:cs typeface="Calibri"/>
              </a:rPr>
              <a:t>Try in Desmos for various choices. Explain what happens. </a:t>
            </a:r>
          </a:p>
          <a:p>
            <a:r>
              <a:rPr lang="en-US">
                <a:cs typeface="Calibri"/>
              </a:rPr>
              <a:t>Note the reversing of </a:t>
            </a:r>
            <a:r>
              <a:rPr lang="en-US" err="1">
                <a:cs typeface="Calibri"/>
              </a:rPr>
              <a:t>horiz</a:t>
            </a:r>
            <a:r>
              <a:rPr lang="en-US">
                <a:cs typeface="Calibri"/>
              </a:rPr>
              <a:t> stretch</a:t>
            </a:r>
          </a:p>
          <a:p>
            <a:r>
              <a:rPr lang="en-US">
                <a:cs typeface="Calibri"/>
              </a:rPr>
              <a:t>Trace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42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Example: Knowing the graph of y=x^2, graph instead y=-3(2(x-1))^2+2.</a:t>
            </a:r>
          </a:p>
          <a:p>
            <a:r>
              <a:rPr lang="en-US">
                <a:cs typeface="Calibri"/>
              </a:rPr>
              <a:t>Break into many steps. Order of steps matters. Track three main points. Show how to check in end.</a:t>
            </a:r>
          </a:p>
          <a:p>
            <a:r>
              <a:rPr lang="en-US">
                <a:cs typeface="Calibri"/>
              </a:rPr>
              <a:t>Trace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57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Standard form ax^2+bx+c</a:t>
            </a:r>
          </a:p>
          <a:p>
            <a:r>
              <a:rPr lang="en-US">
                <a:cs typeface="Calibri"/>
              </a:rPr>
              <a:t>To</a:t>
            </a:r>
          </a:p>
          <a:p>
            <a:r>
              <a:rPr lang="en-US">
                <a:cs typeface="Calibri"/>
              </a:rPr>
              <a:t>Vertex form a(x-h)^2+k</a:t>
            </a:r>
          </a:p>
          <a:p>
            <a:r>
              <a:rPr lang="en-US">
                <a:cs typeface="Calibri"/>
              </a:rPr>
              <a:t>Complete the square, use transformations of x^2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4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F(x)=|x|</a:t>
            </a:r>
          </a:p>
          <a:p>
            <a:r>
              <a:rPr lang="en-US">
                <a:cs typeface="Calibri"/>
              </a:rPr>
              <a:t>Identify transformations and order –2f(x-4)+3</a:t>
            </a:r>
          </a:p>
          <a:p>
            <a:r>
              <a:rPr lang="en-US">
                <a:cs typeface="Calibri"/>
              </a:rPr>
              <a:t>Graph and check via </a:t>
            </a:r>
            <a:r>
              <a:rPr lang="en-US" err="1">
                <a:cs typeface="Calibri"/>
              </a:rPr>
              <a:t>desmos</a:t>
            </a:r>
            <a:r>
              <a:rPr lang="en-US">
                <a:cs typeface="Calibri"/>
              </a:rPr>
              <a:t>. Trace 3 main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0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2.6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Transformations of Functions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2</a:t>
            </a:r>
          </a:p>
          <a:p>
            <a:r>
              <a:rPr lang="en-US">
                <a:cs typeface="Calibri"/>
              </a:rPr>
              <a:t>x-Transformations and Messy Combinations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9FFBF4-4DE1-4D5B-9955-B9018E520BEC}"/>
                  </a:ext>
                </a:extLst>
              </p14:cNvPr>
              <p14:cNvContentPartPr/>
              <p14:nvPr/>
            </p14:nvContentPartPr>
            <p14:xfrm>
              <a:off x="3432960" y="3396600"/>
              <a:ext cx="5580720" cy="1131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9FFBF4-4DE1-4D5B-9955-B9018E520B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3600" y="3387240"/>
                <a:ext cx="5599440" cy="11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8ABA-0548-4CF1-B10C-955732A9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Recall: Transformation List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7C98-57ED-4AE7-ADE7-BF9B11CC4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D41DBF-91CC-4E75-836E-219FE8C970C4}"/>
                  </a:ext>
                </a:extLst>
              </p14:cNvPr>
              <p14:cNvContentPartPr/>
              <p14:nvPr/>
            </p14:nvContentPartPr>
            <p14:xfrm>
              <a:off x="177840" y="41760"/>
              <a:ext cx="11361600" cy="657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D41DBF-91CC-4E75-836E-219FE8C97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480" y="32400"/>
                <a:ext cx="11380320" cy="65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164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A2DF-5FE9-4253-AA3B-E930F386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Y-Direction Transformations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D3714-540B-49EE-80F8-A04DC653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572F0B-5851-4581-A492-E695D77A45F8}"/>
                  </a:ext>
                </a:extLst>
              </p14:cNvPr>
              <p14:cNvContentPartPr/>
              <p14:nvPr/>
            </p14:nvContentPartPr>
            <p14:xfrm>
              <a:off x="768240" y="1572480"/>
              <a:ext cx="10874160" cy="4716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572F0B-5851-4581-A492-E695D77A45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880" y="1563120"/>
                <a:ext cx="10892880" cy="47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206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9C98-F8FA-4AAB-81FB-11EC6320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Horizontal Shift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AD051-DD02-4330-A0AC-3BA98C11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BB2673-77E8-4C16-9A52-275BD2F67943}"/>
                  </a:ext>
                </a:extLst>
              </p14:cNvPr>
              <p14:cNvContentPartPr/>
              <p14:nvPr/>
            </p14:nvContentPartPr>
            <p14:xfrm>
              <a:off x="0" y="137520"/>
              <a:ext cx="12133800" cy="626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BB2673-77E8-4C16-9A52-275BD2F679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28160"/>
                <a:ext cx="12152520" cy="627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88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6F07-E3E2-4DF5-807B-5ACA8462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B0FD0-4876-435C-89E1-E9A2FB157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8561B6-E952-4C5C-B46C-BF53E2AEE11E}"/>
                  </a:ext>
                </a:extLst>
              </p14:cNvPr>
              <p14:cNvContentPartPr/>
              <p14:nvPr/>
            </p14:nvContentPartPr>
            <p14:xfrm>
              <a:off x="111600" y="600480"/>
              <a:ext cx="11594520" cy="589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8561B6-E952-4C5C-B46C-BF53E2AEE1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40" y="591120"/>
                <a:ext cx="11613240" cy="59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56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0B71-17F4-44E0-9718-24C15BC9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Combining Transformations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6B8E7-334E-4C89-9B3C-99A93446F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03CAD2-D234-4920-9680-87335EA95A09}"/>
                  </a:ext>
                </a:extLst>
              </p14:cNvPr>
              <p14:cNvContentPartPr/>
              <p14:nvPr/>
            </p14:nvContentPartPr>
            <p14:xfrm>
              <a:off x="123120" y="-90360"/>
              <a:ext cx="11882520" cy="671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03CAD2-D234-4920-9680-87335EA95A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760" y="-99720"/>
                <a:ext cx="11901240" cy="673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856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840C-57AB-4CB7-8508-BF4935F3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Parabolas and the Power of Transformations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CF4E-2583-4E1B-8CF6-A55F9913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4BC734-5DED-48A8-872B-6D777F2DF19A}"/>
                  </a:ext>
                </a:extLst>
              </p14:cNvPr>
              <p14:cNvContentPartPr/>
              <p14:nvPr/>
            </p14:nvContentPartPr>
            <p14:xfrm>
              <a:off x="0" y="1214640"/>
              <a:ext cx="11648880" cy="515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4BC734-5DED-48A8-872B-6D777F2DF1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205280"/>
                <a:ext cx="11667600" cy="51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785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26EC-CDEA-41EA-8C19-848C8728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6ED31-03F1-422E-89AD-79935CB74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6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Section 2.6 Transformations of Functions</vt:lpstr>
      <vt:lpstr>Recall: Transformation List</vt:lpstr>
      <vt:lpstr>Y-Direction Transformations</vt:lpstr>
      <vt:lpstr>Example: Horizontal Shift</vt:lpstr>
      <vt:lpstr>Example: Try on Own</vt:lpstr>
      <vt:lpstr>Combining Transformations</vt:lpstr>
      <vt:lpstr>Parabolas and the Power of Transformations</vt:lpstr>
      <vt:lpstr>Example: Try on 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2020-11-02T15:33:12Z</dcterms:modified>
</cp:coreProperties>
</file>