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71" r:id="rId3"/>
    <p:sldId id="272" r:id="rId4"/>
    <p:sldId id="273" r:id="rId5"/>
    <p:sldId id="270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807B7-5519-47F9-A105-4183B7BD19D5}" v="1" dt="2020-11-02T16:32:42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fa919fd6-03f8-48d0-9b95-10ac8c9672df" providerId="ADAL" clId="{244807B7-5519-47F9-A105-4183B7BD19D5}"/>
    <pc:docChg chg="modSld">
      <pc:chgData name="Chad Vidden" userId="fa919fd6-03f8-48d0-9b95-10ac8c9672df" providerId="ADAL" clId="{244807B7-5519-47F9-A105-4183B7BD19D5}" dt="2020-11-02T16:32:42.407" v="0"/>
      <pc:docMkLst>
        <pc:docMk/>
      </pc:docMkLst>
      <pc:sldChg chg="addSp">
        <pc:chgData name="Chad Vidden" userId="fa919fd6-03f8-48d0-9b95-10ac8c9672df" providerId="ADAL" clId="{244807B7-5519-47F9-A105-4183B7BD19D5}" dt="2020-11-02T16:32:42.407" v="0"/>
        <pc:sldMkLst>
          <pc:docMk/>
          <pc:sldMk cId="3637318454" sldId="257"/>
        </pc:sldMkLst>
        <pc:inkChg chg="add">
          <ac:chgData name="Chad Vidden" userId="fa919fd6-03f8-48d0-9b95-10ac8c9672df" providerId="ADAL" clId="{244807B7-5519-47F9-A105-4183B7BD19D5}" dt="2020-11-02T16:32:42.407" v="0"/>
          <ac:inkMkLst>
            <pc:docMk/>
            <pc:sldMk cId="3637318454" sldId="257"/>
            <ac:inkMk id="5" creationId="{4D9378DE-8BCA-4821-A16D-E5A3C2F83F49}"/>
          </ac:inkMkLst>
        </pc:inkChg>
      </pc:sldChg>
      <pc:sldChg chg="addSp">
        <pc:chgData name="Chad Vidden" userId="fa919fd6-03f8-48d0-9b95-10ac8c9672df" providerId="ADAL" clId="{244807B7-5519-47F9-A105-4183B7BD19D5}" dt="2020-11-02T16:32:42.407" v="0"/>
        <pc:sldMkLst>
          <pc:docMk/>
          <pc:sldMk cId="3598008207" sldId="271"/>
        </pc:sldMkLst>
        <pc:inkChg chg="add">
          <ac:chgData name="Chad Vidden" userId="fa919fd6-03f8-48d0-9b95-10ac8c9672df" providerId="ADAL" clId="{244807B7-5519-47F9-A105-4183B7BD19D5}" dt="2020-11-02T16:32:42.407" v="0"/>
          <ac:inkMkLst>
            <pc:docMk/>
            <pc:sldMk cId="3598008207" sldId="271"/>
            <ac:inkMk id="4" creationId="{1D99AB14-2C41-4B2B-8CF8-F8CCB40205AF}"/>
          </ac:inkMkLst>
        </pc:inkChg>
      </pc:sldChg>
      <pc:sldChg chg="addSp">
        <pc:chgData name="Chad Vidden" userId="fa919fd6-03f8-48d0-9b95-10ac8c9672df" providerId="ADAL" clId="{244807B7-5519-47F9-A105-4183B7BD19D5}" dt="2020-11-02T16:32:42.407" v="0"/>
        <pc:sldMkLst>
          <pc:docMk/>
          <pc:sldMk cId="3953515127" sldId="272"/>
        </pc:sldMkLst>
        <pc:inkChg chg="add">
          <ac:chgData name="Chad Vidden" userId="fa919fd6-03f8-48d0-9b95-10ac8c9672df" providerId="ADAL" clId="{244807B7-5519-47F9-A105-4183B7BD19D5}" dt="2020-11-02T16:32:42.407" v="0"/>
          <ac:inkMkLst>
            <pc:docMk/>
            <pc:sldMk cId="3953515127" sldId="272"/>
            <ac:inkMk id="4" creationId="{BB98A6C5-E272-44ED-817A-7CB2597CA402}"/>
          </ac:inkMkLst>
        </pc:inkChg>
      </pc:sldChg>
      <pc:sldChg chg="addSp">
        <pc:chgData name="Chad Vidden" userId="fa919fd6-03f8-48d0-9b95-10ac8c9672df" providerId="ADAL" clId="{244807B7-5519-47F9-A105-4183B7BD19D5}" dt="2020-11-02T16:32:42.407" v="0"/>
        <pc:sldMkLst>
          <pc:docMk/>
          <pc:sldMk cId="2277685539" sldId="273"/>
        </pc:sldMkLst>
        <pc:inkChg chg="add">
          <ac:chgData name="Chad Vidden" userId="fa919fd6-03f8-48d0-9b95-10ac8c9672df" providerId="ADAL" clId="{244807B7-5519-47F9-A105-4183B7BD19D5}" dt="2020-11-02T16:32:42.407" v="0"/>
          <ac:inkMkLst>
            <pc:docMk/>
            <pc:sldMk cId="2277685539" sldId="273"/>
            <ac:inkMk id="4" creationId="{FE649D64-1019-48CB-8ECD-DD7D12A22045}"/>
          </ac:inkMkLst>
        </pc:inkChg>
      </pc:sldChg>
    </pc:docChg>
  </pc:docChgLst>
  <pc:docChgLst>
    <pc:chgData name="Chad Vidden" userId="S::cvidden@uwlax.edu::fa919fd6-03f8-48d0-9b95-10ac8c9672df" providerId="AD" clId="Web-{CB36FEF5-D167-6A37-E9FF-53F8A1ED0C44}"/>
    <pc:docChg chg="addSld delSld modSld sldOrd">
      <pc:chgData name="Chad Vidden" userId="S::cvidden@uwlax.edu::fa919fd6-03f8-48d0-9b95-10ac8c9672df" providerId="AD" clId="Web-{CB36FEF5-D167-6A37-E9FF-53F8A1ED0C44}" dt="2020-10-15T14:43:05.997" v="519" actId="20577"/>
      <pc:docMkLst>
        <pc:docMk/>
      </pc:docMkLst>
      <pc:sldChg chg="modSp modNotes">
        <pc:chgData name="Chad Vidden" userId="S::cvidden@uwlax.edu::fa919fd6-03f8-48d0-9b95-10ac8c9672df" providerId="AD" clId="Web-{CB36FEF5-D167-6A37-E9FF-53F8A1ED0C44}" dt="2020-10-15T14:29:14.856" v="79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B36FEF5-D167-6A37-E9FF-53F8A1ED0C44}" dt="2020-10-15T14:28:31.918" v="4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B36FEF5-D167-6A37-E9FF-53F8A1ED0C44}" dt="2020-10-15T14:29:01.387" v="6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CB36FEF5-D167-6A37-E9FF-53F8A1ED0C44}" dt="2020-10-15T14:29:04.278" v="7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B36FEF5-D167-6A37-E9FF-53F8A1ED0C44}" dt="2020-10-15T14:29:04.278" v="7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3"/>
        <pc:sldMkLst>
          <pc:docMk/>
          <pc:sldMk cId="428979655" sldId="264"/>
        </pc:sldMkLst>
      </pc:sldChg>
      <pc:sldChg chg="modSp">
        <pc:chgData name="Chad Vidden" userId="S::cvidden@uwlax.edu::fa919fd6-03f8-48d0-9b95-10ac8c9672df" providerId="AD" clId="Web-{CB36FEF5-D167-6A37-E9FF-53F8A1ED0C44}" dt="2020-10-15T14:30:23.731" v="91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CB36FEF5-D167-6A37-E9FF-53F8A1ED0C44}" dt="2020-10-15T14:30:23.731" v="91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CB36FEF5-D167-6A37-E9FF-53F8A1ED0C44}" dt="2020-10-15T14:43:04.090" v="517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CB36FEF5-D167-6A37-E9FF-53F8A1ED0C44}" dt="2020-10-15T14:30:19.825" v="86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CB36FEF5-D167-6A37-E9FF-53F8A1ED0C44}" dt="2020-10-15T14:43:04.090" v="517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modSp new ord modNotes">
        <pc:chgData name="Chad Vidden" userId="S::cvidden@uwlax.edu::fa919fd6-03f8-48d0-9b95-10ac8c9672df" providerId="AD" clId="Web-{CB36FEF5-D167-6A37-E9FF-53F8A1ED0C44}" dt="2020-10-15T14:41:37.919" v="476"/>
        <pc:sldMkLst>
          <pc:docMk/>
          <pc:sldMk cId="2709773412" sldId="271"/>
        </pc:sldMkLst>
        <pc:spChg chg="mod">
          <ac:chgData name="Chad Vidden" userId="S::cvidden@uwlax.edu::fa919fd6-03f8-48d0-9b95-10ac8c9672df" providerId="AD" clId="Web-{CB36FEF5-D167-6A37-E9FF-53F8A1ED0C44}" dt="2020-10-15T14:30:41.465" v="112" actId="20577"/>
          <ac:spMkLst>
            <pc:docMk/>
            <pc:sldMk cId="2709773412" sldId="271"/>
            <ac:spMk id="2" creationId="{B67834AE-B119-472A-ADEB-FDFB5DBE5C55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2"/>
        <pc:sldMkLst>
          <pc:docMk/>
          <pc:sldMk cId="4198890115" sldId="271"/>
        </pc:sldMkLst>
      </pc:sldChg>
      <pc:sldChg chg="modSp new modNotes">
        <pc:chgData name="Chad Vidden" userId="S::cvidden@uwlax.edu::fa919fd6-03f8-48d0-9b95-10ac8c9672df" providerId="AD" clId="Web-{CB36FEF5-D167-6A37-E9FF-53F8A1ED0C44}" dt="2020-10-15T14:34:38.465" v="238"/>
        <pc:sldMkLst>
          <pc:docMk/>
          <pc:sldMk cId="513687121" sldId="272"/>
        </pc:sldMkLst>
        <pc:spChg chg="mod">
          <ac:chgData name="Chad Vidden" userId="S::cvidden@uwlax.edu::fa919fd6-03f8-48d0-9b95-10ac8c9672df" providerId="AD" clId="Web-{CB36FEF5-D167-6A37-E9FF-53F8A1ED0C44}" dt="2020-10-15T14:34:05.122" v="205" actId="20577"/>
          <ac:spMkLst>
            <pc:docMk/>
            <pc:sldMk cId="513687121" sldId="272"/>
            <ac:spMk id="2" creationId="{9CB856A4-CF08-402B-99D9-0C9CEA1545AA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1"/>
        <pc:sldMkLst>
          <pc:docMk/>
          <pc:sldMk cId="1236477109" sldId="272"/>
        </pc:sldMkLst>
      </pc:sldChg>
      <pc:sldChg chg="del">
        <pc:chgData name="Chad Vidden" userId="S::cvidden@uwlax.edu::fa919fd6-03f8-48d0-9b95-10ac8c9672df" providerId="AD" clId="Web-{CB36FEF5-D167-6A37-E9FF-53F8A1ED0C44}" dt="2020-10-15T14:30:10.512" v="80"/>
        <pc:sldMkLst>
          <pc:docMk/>
          <pc:sldMk cId="583993040" sldId="273"/>
        </pc:sldMkLst>
      </pc:sldChg>
      <pc:sldChg chg="modSp new modNotes">
        <pc:chgData name="Chad Vidden" userId="S::cvidden@uwlax.edu::fa919fd6-03f8-48d0-9b95-10ac8c9672df" providerId="AD" clId="Web-{CB36FEF5-D167-6A37-E9FF-53F8A1ED0C44}" dt="2020-10-15T14:36:05.215" v="293"/>
        <pc:sldMkLst>
          <pc:docMk/>
          <pc:sldMk cId="3828343146" sldId="273"/>
        </pc:sldMkLst>
        <pc:spChg chg="mod">
          <ac:chgData name="Chad Vidden" userId="S::cvidden@uwlax.edu::fa919fd6-03f8-48d0-9b95-10ac8c9672df" providerId="AD" clId="Web-{CB36FEF5-D167-6A37-E9FF-53F8A1ED0C44}" dt="2020-10-15T14:34:57.012" v="248" actId="20577"/>
          <ac:spMkLst>
            <pc:docMk/>
            <pc:sldMk cId="3828343146" sldId="273"/>
            <ac:spMk id="2" creationId="{CB864EC1-B162-4CED-8BB3-91DF8B9ECE39}"/>
          </ac:spMkLst>
        </pc:spChg>
      </pc:sldChg>
      <pc:sldChg chg="modSp new modNotes">
        <pc:chgData name="Chad Vidden" userId="S::cvidden@uwlax.edu::fa919fd6-03f8-48d0-9b95-10ac8c9672df" providerId="AD" clId="Web-{CB36FEF5-D167-6A37-E9FF-53F8A1ED0C44}" dt="2020-10-15T14:40:21.965" v="423"/>
        <pc:sldMkLst>
          <pc:docMk/>
          <pc:sldMk cId="2645224648" sldId="274"/>
        </pc:sldMkLst>
        <pc:spChg chg="mod">
          <ac:chgData name="Chad Vidden" userId="S::cvidden@uwlax.edu::fa919fd6-03f8-48d0-9b95-10ac8c9672df" providerId="AD" clId="Web-{CB36FEF5-D167-6A37-E9FF-53F8A1ED0C44}" dt="2020-10-15T14:36:31.684" v="329" actId="20577"/>
          <ac:spMkLst>
            <pc:docMk/>
            <pc:sldMk cId="2645224648" sldId="274"/>
            <ac:spMk id="2" creationId="{0CD07FE5-62E2-4672-BD80-DD7FCA6E3578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57149BBD-4AE1-38B9-6165-883F2040DB46}"/>
    <pc:docChg chg="addSld delSld modSld">
      <pc:chgData name="Chad Vidden" userId="S::cvidden@uwlax.edu::fa919fd6-03f8-48d0-9b95-10ac8c9672df" providerId="AD" clId="Web-{57149BBD-4AE1-38B9-6165-883F2040DB46}" dt="2020-09-04T13:57:21.561" v="419"/>
      <pc:docMkLst>
        <pc:docMk/>
      </pc:docMkLst>
      <pc:sldChg chg="modSp">
        <pc:chgData name="Chad Vidden" userId="S::cvidden@uwlax.edu::fa919fd6-03f8-48d0-9b95-10ac8c9672df" providerId="AD" clId="Web-{57149BBD-4AE1-38B9-6165-883F2040DB46}" dt="2020-09-04T13:57:10.967" v="4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149BBD-4AE1-38B9-6165-883F2040DB46}" dt="2020-09-04T13:57:10.967" v="4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57149BBD-4AE1-38B9-6165-883F2040DB46}" dt="2020-09-04T13:37:24.774" v="23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57149BBD-4AE1-38B9-6165-883F2040DB46}" dt="2020-09-04T13:35:18.243" v="52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">
        <pc:chgData name="Chad Vidden" userId="S::cvidden@uwlax.edu::fa919fd6-03f8-48d0-9b95-10ac8c9672df" providerId="AD" clId="Web-{57149BBD-4AE1-38B9-6165-883F2040DB46}" dt="2020-09-04T13:31:58.930" v="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149BBD-4AE1-38B9-6165-883F2040DB46}" dt="2020-09-04T13:31:58.930" v="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57149BBD-4AE1-38B9-6165-883F2040DB46}" dt="2020-09-04T13:32:16.821" v="5"/>
        <pc:sldMkLst>
          <pc:docMk/>
          <pc:sldMk cId="2208612352" sldId="264"/>
        </pc:sldMkLst>
      </pc:sldChg>
      <pc:sldChg chg="del">
        <pc:chgData name="Chad Vidden" userId="S::cvidden@uwlax.edu::fa919fd6-03f8-48d0-9b95-10ac8c9672df" providerId="AD" clId="Web-{57149BBD-4AE1-38B9-6165-883F2040DB46}" dt="2020-09-04T13:32:16.821" v="4"/>
        <pc:sldMkLst>
          <pc:docMk/>
          <pc:sldMk cId="2060976806" sldId="265"/>
        </pc:sldMkLst>
      </pc:sldChg>
      <pc:sldChg chg="del">
        <pc:chgData name="Chad Vidden" userId="S::cvidden@uwlax.edu::fa919fd6-03f8-48d0-9b95-10ac8c9672df" providerId="AD" clId="Web-{57149BBD-4AE1-38B9-6165-883F2040DB46}" dt="2020-09-04T13:57:21.561" v="419"/>
        <pc:sldMkLst>
          <pc:docMk/>
          <pc:sldMk cId="2256143147" sldId="266"/>
        </pc:sldMkLst>
      </pc:sldChg>
      <pc:sldChg chg="del">
        <pc:chgData name="Chad Vidden" userId="S::cvidden@uwlax.edu::fa919fd6-03f8-48d0-9b95-10ac8c9672df" providerId="AD" clId="Web-{57149BBD-4AE1-38B9-6165-883F2040DB46}" dt="2020-09-04T13:32:16.821" v="3"/>
        <pc:sldMkLst>
          <pc:docMk/>
          <pc:sldMk cId="3207666020" sldId="267"/>
        </pc:sldMkLst>
      </pc:sldChg>
      <pc:sldChg chg="modSp new modNotes">
        <pc:chgData name="Chad Vidden" userId="S::cvidden@uwlax.edu::fa919fd6-03f8-48d0-9b95-10ac8c9672df" providerId="AD" clId="Web-{57149BBD-4AE1-38B9-6165-883F2040DB46}" dt="2020-09-04T13:38:30.352" v="285"/>
        <pc:sldMkLst>
          <pc:docMk/>
          <pc:sldMk cId="3842790042" sldId="267"/>
        </pc:sldMkLst>
        <pc:spChg chg="mod">
          <ac:chgData name="Chad Vidden" userId="S::cvidden@uwlax.edu::fa919fd6-03f8-48d0-9b95-10ac8c9672df" providerId="AD" clId="Web-{57149BBD-4AE1-38B9-6165-883F2040DB46}" dt="2020-09-04T13:37:05.649" v="208" actId="20577"/>
          <ac:spMkLst>
            <pc:docMk/>
            <pc:sldMk cId="3842790042" sldId="267"/>
            <ac:spMk id="2" creationId="{22DF868E-F630-4BEA-8A03-8E5C5CD597F0}"/>
          </ac:spMkLst>
        </pc:spChg>
      </pc:sldChg>
      <pc:sldChg chg="modSp new modNotes">
        <pc:chgData name="Chad Vidden" userId="S::cvidden@uwlax.edu::fa919fd6-03f8-48d0-9b95-10ac8c9672df" providerId="AD" clId="Web-{57149BBD-4AE1-38B9-6165-883F2040DB46}" dt="2020-09-04T13:56:42.029" v="360"/>
        <pc:sldMkLst>
          <pc:docMk/>
          <pc:sldMk cId="3485982667" sldId="268"/>
        </pc:sldMkLst>
        <pc:spChg chg="mod">
          <ac:chgData name="Chad Vidden" userId="S::cvidden@uwlax.edu::fa919fd6-03f8-48d0-9b95-10ac8c9672df" providerId="AD" clId="Web-{57149BBD-4AE1-38B9-6165-883F2040DB46}" dt="2020-09-04T13:38:42.695" v="310" actId="20577"/>
          <ac:spMkLst>
            <pc:docMk/>
            <pc:sldMk cId="3485982667" sldId="268"/>
            <ac:spMk id="2" creationId="{DDF89D3C-4F2E-4964-AE0B-68F0CEE2E479}"/>
          </ac:spMkLst>
        </pc:sp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01FD3C55-172A-418C-ADA3-27D993BC66CC}"/>
    <pc:docChg chg="modSld">
      <pc:chgData name="Chad Vidden" userId="fa919fd6-03f8-48d0-9b95-10ac8c9672df" providerId="ADAL" clId="{01FD3C55-172A-418C-ADA3-27D993BC66CC}" dt="2020-09-09T14:14:43.303" v="0"/>
      <pc:docMkLst>
        <pc:docMk/>
      </pc:docMkLst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2599349530" sldId="25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2599349530" sldId="258"/>
            <ac:inkMk id="3" creationId="{FEF0258B-02F4-410B-9B22-5036D0372BC8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541778303" sldId="263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541778303" sldId="263"/>
            <ac:inkMk id="4" creationId="{59B21039-B688-415A-9B1E-91C41ED0C265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842790042" sldId="267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842790042" sldId="267"/>
            <ac:inkMk id="3" creationId="{7A40B8E6-2F18-497F-9959-993351E0C390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485982667" sldId="26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485982667" sldId="268"/>
            <ac:inkMk id="3" creationId="{D5C37AB4-5DCD-4B97-A1C1-97F6C7E88521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clId="Web-{1122C96E-0C0D-6E7C-3469-44DF8BD9CE0E}"/>
    <pc:docChg chg="modSld">
      <pc:chgData name="" userId="" providerId="" clId="Web-{1122C96E-0C0D-6E7C-3469-44DF8BD9CE0E}" dt="2020-10-13T15:32:57.524" v="3" actId="20577"/>
      <pc:docMkLst>
        <pc:docMk/>
      </pc:docMkLst>
      <pc:sldChg chg="modSp">
        <pc:chgData name="" userId="" providerId="" clId="Web-{1122C96E-0C0D-6E7C-3469-44DF8BD9CE0E}" dt="2020-10-13T15:32:57.524" v="2" actId="20577"/>
        <pc:sldMkLst>
          <pc:docMk/>
          <pc:sldMk cId="3637318454" sldId="257"/>
        </pc:sldMkLst>
        <pc:spChg chg="mod">
          <ac:chgData name="" userId="" providerId="" clId="Web-{1122C96E-0C0D-6E7C-3469-44DF8BD9CE0E}" dt="2020-10-13T15:32:57.524" v="2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853A8C92-6F01-6F22-D30A-FE700E599270}"/>
    <pc:docChg chg="addSld delSld modSld">
      <pc:chgData name="Chad Vidden" userId="S::cvidden@uwlax.edu::fa919fd6-03f8-48d0-9b95-10ac8c9672df" providerId="AD" clId="Web-{853A8C92-6F01-6F22-D30A-FE700E599270}" dt="2020-10-15T15:02:23.654" v="186"/>
      <pc:docMkLst>
        <pc:docMk/>
      </pc:docMkLst>
      <pc:sldChg chg="modSp modNotes">
        <pc:chgData name="Chad Vidden" userId="S::cvidden@uwlax.edu::fa919fd6-03f8-48d0-9b95-10ac8c9672df" providerId="AD" clId="Web-{853A8C92-6F01-6F22-D30A-FE700E599270}" dt="2020-10-15T14:53:01.670" v="42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853A8C92-6F01-6F22-D30A-FE700E599270}" dt="2020-10-15T14:52:27.514" v="1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853A8C92-6F01-6F22-D30A-FE700E599270}" dt="2020-10-15T14:52:30.186" v="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06.577" v="43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853A8C92-6F01-6F22-D30A-FE700E599270}" dt="2020-10-15T14:53:06.577" v="43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23.405" v="53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853A8C92-6F01-6F22-D30A-FE700E599270}" dt="2020-10-15T14:53:23.405" v="53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19.561" v="50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853A8C92-6F01-6F22-D30A-FE700E599270}" dt="2020-10-15T14:53:19.561" v="50" actId="20577"/>
          <ac:spMkLst>
            <pc:docMk/>
            <pc:sldMk cId="692642629" sldId="270"/>
            <ac:spMk id="2" creationId="{56F2ABDA-ACC4-4D00-9465-D9A2C9DD00BD}"/>
          </ac:spMkLst>
        </pc:spChg>
      </pc:sldChg>
      <pc:sldChg chg="modSp new modNotes">
        <pc:chgData name="Chad Vidden" userId="S::cvidden@uwlax.edu::fa919fd6-03f8-48d0-9b95-10ac8c9672df" providerId="AD" clId="Web-{853A8C92-6F01-6F22-D30A-FE700E599270}" dt="2020-10-15T15:02:23.654" v="186"/>
        <pc:sldMkLst>
          <pc:docMk/>
          <pc:sldMk cId="2431648318" sldId="271"/>
        </pc:sldMkLst>
        <pc:spChg chg="mod">
          <ac:chgData name="Chad Vidden" userId="S::cvidden@uwlax.edu::fa919fd6-03f8-48d0-9b95-10ac8c9672df" providerId="AD" clId="Web-{853A8C92-6F01-6F22-D30A-FE700E599270}" dt="2020-10-15T14:59:55.545" v="78" actId="20577"/>
          <ac:spMkLst>
            <pc:docMk/>
            <pc:sldMk cId="2431648318" sldId="271"/>
            <ac:spMk id="2" creationId="{2E218ABA-0548-4CF1-B10C-955732A9F885}"/>
          </ac:spMkLst>
        </pc:spChg>
      </pc:sldChg>
      <pc:sldChg chg="del">
        <pc:chgData name="Chad Vidden" userId="S::cvidden@uwlax.edu::fa919fd6-03f8-48d0-9b95-10ac8c9672df" providerId="AD" clId="Web-{853A8C92-6F01-6F22-D30A-FE700E599270}" dt="2020-10-15T14:53:13.702" v="49"/>
        <pc:sldMkLst>
          <pc:docMk/>
          <pc:sldMk cId="2709773412" sldId="271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8"/>
        <pc:sldMkLst>
          <pc:docMk/>
          <pc:sldMk cId="513687121" sldId="272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7"/>
        <pc:sldMkLst>
          <pc:docMk/>
          <pc:sldMk cId="3828343146" sldId="273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6"/>
        <pc:sldMkLst>
          <pc:docMk/>
          <pc:sldMk cId="2645224648" sldId="274"/>
        </pc:sldMkLst>
      </pc:sldChg>
    </pc:docChg>
  </pc:docChgLst>
  <pc:docChgLst>
    <pc:chgData name="Chad Vidden" userId="S::cvidden@uwlax.edu::fa919fd6-03f8-48d0-9b95-10ac8c9672df" providerId="AD" clId="Web-{CEA23784-0BD6-2B2B-35D7-41A9FA5F780F}"/>
    <pc:docChg chg="modSld">
      <pc:chgData name="Chad Vidden" userId="S::cvidden@uwlax.edu::fa919fd6-03f8-48d0-9b95-10ac8c9672df" providerId="AD" clId="Web-{CEA23784-0BD6-2B2B-35D7-41A9FA5F780F}" dt="2020-09-03T15:43:25.902" v="34" actId="20577"/>
      <pc:docMkLst>
        <pc:docMk/>
      </pc:docMkLst>
      <pc:sldChg chg="modSp">
        <pc:chgData name="Chad Vidden" userId="S::cvidden@uwlax.edu::fa919fd6-03f8-48d0-9b95-10ac8c9672df" providerId="AD" clId="Web-{CEA23784-0BD6-2B2B-35D7-41A9FA5F780F}" dt="2020-09-03T15:43:25.902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EA23784-0BD6-2B2B-35D7-41A9FA5F780F}" dt="2020-09-03T15:43:25.902" v="33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7ECAD516-382B-7492-B2F7-F83F3A0639FE}"/>
    <pc:docChg chg="addSld delSld modSld sldOrd">
      <pc:chgData name="Chad Vidden" userId="S::cvidden@uwlax.edu::fa919fd6-03f8-48d0-9b95-10ac8c9672df" providerId="AD" clId="Web-{7ECAD516-382B-7492-B2F7-F83F3A0639FE}" dt="2020-10-15T19:56:42.322" v="455" actId="20577"/>
      <pc:docMkLst>
        <pc:docMk/>
      </pc:docMkLst>
      <pc:sldChg chg="modSp">
        <pc:chgData name="Chad Vidden" userId="S::cvidden@uwlax.edu::fa919fd6-03f8-48d0-9b95-10ac8c9672df" providerId="AD" clId="Web-{7ECAD516-382B-7492-B2F7-F83F3A0639FE}" dt="2020-10-15T19:50:42.516" v="4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ECAD516-382B-7492-B2F7-F83F3A0639FE}" dt="2020-10-15T19:50:42.516" v="40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7ECAD516-382B-7492-B2F7-F83F3A0639FE}" dt="2020-10-15T19:36:53.078" v="39"/>
        <pc:sldMkLst>
          <pc:docMk/>
          <pc:sldMk cId="541778303" sldId="263"/>
        </pc:sldMkLst>
      </pc:sldChg>
      <pc:sldChg chg="modSp">
        <pc:chgData name="Chad Vidden" userId="S::cvidden@uwlax.edu::fa919fd6-03f8-48d0-9b95-10ac8c9672df" providerId="AD" clId="Web-{7ECAD516-382B-7492-B2F7-F83F3A0639FE}" dt="2020-10-15T19:56:42.322" v="454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7ECAD516-382B-7492-B2F7-F83F3A0639FE}" dt="2020-10-15T19:56:42.322" v="454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del">
        <pc:chgData name="Chad Vidden" userId="S::cvidden@uwlax.edu::fa919fd6-03f8-48d0-9b95-10ac8c9672df" providerId="AD" clId="Web-{7ECAD516-382B-7492-B2F7-F83F3A0639FE}" dt="2020-10-15T19:50:47.297" v="47"/>
        <pc:sldMkLst>
          <pc:docMk/>
          <pc:sldMk cId="2431648318" sldId="271"/>
        </pc:sldMkLst>
      </pc:sldChg>
      <pc:sldChg chg="modSp new ord modNotes">
        <pc:chgData name="Chad Vidden" userId="S::cvidden@uwlax.edu::fa919fd6-03f8-48d0-9b95-10ac8c9672df" providerId="AD" clId="Web-{7ECAD516-382B-7492-B2F7-F83F3A0639FE}" dt="2020-10-15T19:51:39.327" v="144"/>
        <pc:sldMkLst>
          <pc:docMk/>
          <pc:sldMk cId="3598008207" sldId="271"/>
        </pc:sldMkLst>
        <pc:spChg chg="mod">
          <ac:chgData name="Chad Vidden" userId="S::cvidden@uwlax.edu::fa919fd6-03f8-48d0-9b95-10ac8c9672df" providerId="AD" clId="Web-{7ECAD516-382B-7492-B2F7-F83F3A0639FE}" dt="2020-10-15T19:51:00.422" v="79" actId="20577"/>
          <ac:spMkLst>
            <pc:docMk/>
            <pc:sldMk cId="3598008207" sldId="271"/>
            <ac:spMk id="2" creationId="{8740D44E-C04F-4C9B-9CF1-DD0BBD3DE68A}"/>
          </ac:spMkLst>
        </pc:spChg>
      </pc:sldChg>
      <pc:sldChg chg="del">
        <pc:chgData name="Chad Vidden" userId="S::cvidden@uwlax.edu::fa919fd6-03f8-48d0-9b95-10ac8c9672df" providerId="AD" clId="Web-{7ECAD516-382B-7492-B2F7-F83F3A0639FE}" dt="2020-10-15T19:50:47.297" v="46"/>
        <pc:sldMkLst>
          <pc:docMk/>
          <pc:sldMk cId="1632061215" sldId="272"/>
        </pc:sldMkLst>
      </pc:sldChg>
      <pc:sldChg chg="modSp new modNotes">
        <pc:chgData name="Chad Vidden" userId="S::cvidden@uwlax.edu::fa919fd6-03f8-48d0-9b95-10ac8c9672df" providerId="AD" clId="Web-{7ECAD516-382B-7492-B2F7-F83F3A0639FE}" dt="2020-10-15T19:53:12.388" v="269"/>
        <pc:sldMkLst>
          <pc:docMk/>
          <pc:sldMk cId="3953515127" sldId="272"/>
        </pc:sldMkLst>
        <pc:spChg chg="mod">
          <ac:chgData name="Chad Vidden" userId="S::cvidden@uwlax.edu::fa919fd6-03f8-48d0-9b95-10ac8c9672df" providerId="AD" clId="Web-{7ECAD516-382B-7492-B2F7-F83F3A0639FE}" dt="2020-10-15T19:51:50.515" v="176" actId="20577"/>
          <ac:spMkLst>
            <pc:docMk/>
            <pc:sldMk cId="3953515127" sldId="272"/>
            <ac:spMk id="2" creationId="{87909CBE-A65E-4353-A540-7D9F0F40DC92}"/>
          </ac:spMkLst>
        </pc:spChg>
      </pc:sldChg>
      <pc:sldChg chg="modSp new modNotes">
        <pc:chgData name="Chad Vidden" userId="S::cvidden@uwlax.edu::fa919fd6-03f8-48d0-9b95-10ac8c9672df" providerId="AD" clId="Web-{7ECAD516-382B-7492-B2F7-F83F3A0639FE}" dt="2020-10-15T19:54:22.856" v="374"/>
        <pc:sldMkLst>
          <pc:docMk/>
          <pc:sldMk cId="2277685539" sldId="273"/>
        </pc:sldMkLst>
        <pc:spChg chg="mod">
          <ac:chgData name="Chad Vidden" userId="S::cvidden@uwlax.edu::fa919fd6-03f8-48d0-9b95-10ac8c9672df" providerId="AD" clId="Web-{7ECAD516-382B-7492-B2F7-F83F3A0639FE}" dt="2020-10-15T19:53:18.638" v="278" actId="20577"/>
          <ac:spMkLst>
            <pc:docMk/>
            <pc:sldMk cId="2277685539" sldId="273"/>
            <ac:spMk id="2" creationId="{7FF34F1A-544B-4117-832D-9B6AC4BC0F4E}"/>
          </ac:spMkLst>
        </pc:spChg>
      </pc:sldChg>
      <pc:sldChg chg="del">
        <pc:chgData name="Chad Vidden" userId="S::cvidden@uwlax.edu::fa919fd6-03f8-48d0-9b95-10ac8c9672df" providerId="AD" clId="Web-{7ECAD516-382B-7492-B2F7-F83F3A0639FE}" dt="2020-10-15T19:50:47.297" v="45"/>
        <pc:sldMkLst>
          <pc:docMk/>
          <pc:sldMk cId="2591887543" sldId="273"/>
        </pc:sldMkLst>
      </pc:sldChg>
      <pc:sldChg chg="del">
        <pc:chgData name="Chad Vidden" userId="S::cvidden@uwlax.edu::fa919fd6-03f8-48d0-9b95-10ac8c9672df" providerId="AD" clId="Web-{7ECAD516-382B-7492-B2F7-F83F3A0639FE}" dt="2020-10-15T19:50:47.297" v="44"/>
        <pc:sldMkLst>
          <pc:docMk/>
          <pc:sldMk cId="2131563829" sldId="274"/>
        </pc:sldMkLst>
      </pc:sldChg>
      <pc:sldChg chg="del">
        <pc:chgData name="Chad Vidden" userId="S::cvidden@uwlax.edu::fa919fd6-03f8-48d0-9b95-10ac8c9672df" providerId="AD" clId="Web-{7ECAD516-382B-7492-B2F7-F83F3A0639FE}" dt="2020-10-15T19:50:47.297" v="43"/>
        <pc:sldMkLst>
          <pc:docMk/>
          <pc:sldMk cId="3168566488" sldId="275"/>
        </pc:sldMkLst>
      </pc:sldChg>
    </pc:docChg>
  </pc:docChgLst>
  <pc:docChgLst>
    <pc:chgData name="Chad Vidden" userId="S::cvidden@uwlax.edu::fa919fd6-03f8-48d0-9b95-10ac8c9672df" providerId="AD" clId="Web-{1122C96E-0C0D-6E7C-3469-44DF8BD9CE0E}"/>
    <pc:docChg chg="addSld delSld modSld">
      <pc:chgData name="Chad Vidden" userId="S::cvidden@uwlax.edu::fa919fd6-03f8-48d0-9b95-10ac8c9672df" providerId="AD" clId="Web-{1122C96E-0C0D-6E7C-3469-44DF8BD9CE0E}" dt="2020-10-13T15:45:57.513" v="533"/>
      <pc:docMkLst>
        <pc:docMk/>
      </pc:docMkLst>
      <pc:sldChg chg="modSp">
        <pc:chgData name="Chad Vidden" userId="S::cvidden@uwlax.edu::fa919fd6-03f8-48d0-9b95-10ac8c9672df" providerId="AD" clId="Web-{1122C96E-0C0D-6E7C-3469-44DF8BD9CE0E}" dt="2020-10-13T15:36:00.302" v="8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122C96E-0C0D-6E7C-3469-44DF8BD9CE0E}" dt="2020-10-13T15:33:05.430" v="1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1122C96E-0C0D-6E7C-3469-44DF8BD9CE0E}" dt="2020-10-13T15:36:00.302" v="8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9"/>
        <pc:sldMkLst>
          <pc:docMk/>
          <pc:sldMk cId="56278089" sldId="264"/>
        </pc:sldMkLst>
      </pc:sldChg>
      <pc:sldChg chg="modSp new modNotes">
        <pc:chgData name="Chad Vidden" userId="S::cvidden@uwlax.edu::fa919fd6-03f8-48d0-9b95-10ac8c9672df" providerId="AD" clId="Web-{1122C96E-0C0D-6E7C-3469-44DF8BD9CE0E}" dt="2020-10-13T15:38:54.316" v="243"/>
        <pc:sldMkLst>
          <pc:docMk/>
          <pc:sldMk cId="428979655" sldId="264"/>
        </pc:sldMkLst>
        <pc:spChg chg="mod">
          <ac:chgData name="Chad Vidden" userId="S::cvidden@uwlax.edu::fa919fd6-03f8-48d0-9b95-10ac8c9672df" providerId="AD" clId="Web-{1122C96E-0C0D-6E7C-3469-44DF8BD9CE0E}" dt="2020-10-13T15:36:57.145" v="128" actId="20577"/>
          <ac:spMkLst>
            <pc:docMk/>
            <pc:sldMk cId="428979655" sldId="264"/>
            <ac:spMk id="2" creationId="{1A23D086-7A85-441B-8CE7-6583A391ABDD}"/>
          </ac:spMkLst>
        </pc:spChg>
      </pc:sldChg>
      <pc:sldChg chg="modSp new modNotes">
        <pc:chgData name="Chad Vidden" userId="S::cvidden@uwlax.edu::fa919fd6-03f8-48d0-9b95-10ac8c9672df" providerId="AD" clId="Web-{1122C96E-0C0D-6E7C-3469-44DF8BD9CE0E}" dt="2020-10-13T15:39:46.206" v="305"/>
        <pc:sldMkLst>
          <pc:docMk/>
          <pc:sldMk cId="1609446771" sldId="265"/>
        </pc:sldMkLst>
        <pc:spChg chg="mod">
          <ac:chgData name="Chad Vidden" userId="S::cvidden@uwlax.edu::fa919fd6-03f8-48d0-9b95-10ac8c9672df" providerId="AD" clId="Web-{1122C96E-0C0D-6E7C-3469-44DF8BD9CE0E}" dt="2020-10-13T15:39:08.581" v="267" actId="20577"/>
          <ac:spMkLst>
            <pc:docMk/>
            <pc:sldMk cId="1609446771" sldId="265"/>
            <ac:spMk id="2" creationId="{53149162-D754-4CF9-8422-F6F25380D229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7"/>
        <pc:sldMkLst>
          <pc:docMk/>
          <pc:sldMk cId="3843921896" sldId="265"/>
        </pc:sldMkLst>
      </pc:sldChg>
      <pc:sldChg chg="del">
        <pc:chgData name="Chad Vidden" userId="S::cvidden@uwlax.edu::fa919fd6-03f8-48d0-9b95-10ac8c9672df" providerId="AD" clId="Web-{1122C96E-0C0D-6E7C-3469-44DF8BD9CE0E}" dt="2020-10-13T15:36:05.912" v="86"/>
        <pc:sldMkLst>
          <pc:docMk/>
          <pc:sldMk cId="1670785028" sldId="266"/>
        </pc:sldMkLst>
      </pc:sldChg>
      <pc:sldChg chg="modSp new modNotes">
        <pc:chgData name="Chad Vidden" userId="S::cvidden@uwlax.edu::fa919fd6-03f8-48d0-9b95-10ac8c9672df" providerId="AD" clId="Web-{1122C96E-0C0D-6E7C-3469-44DF8BD9CE0E}" dt="2020-10-13T15:43:01.438" v="414"/>
        <pc:sldMkLst>
          <pc:docMk/>
          <pc:sldMk cId="3601284049" sldId="266"/>
        </pc:sldMkLst>
        <pc:spChg chg="mod">
          <ac:chgData name="Chad Vidden" userId="S::cvidden@uwlax.edu::fa919fd6-03f8-48d0-9b95-10ac8c9672df" providerId="AD" clId="Web-{1122C96E-0C0D-6E7C-3469-44DF8BD9CE0E}" dt="2020-10-13T15:41:06.548" v="339" actId="20577"/>
          <ac:spMkLst>
            <pc:docMk/>
            <pc:sldMk cId="3601284049" sldId="266"/>
            <ac:spMk id="2" creationId="{D5A618E4-F148-48CA-9C16-E40143B18BEE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8"/>
        <pc:sldMkLst>
          <pc:docMk/>
          <pc:sldMk cId="3727316081" sldId="267"/>
        </pc:sldMkLst>
      </pc:sldChg>
      <pc:sldChg chg="addSp modSp new modNotes">
        <pc:chgData name="Chad Vidden" userId="S::cvidden@uwlax.edu::fa919fd6-03f8-48d0-9b95-10ac8c9672df" providerId="AD" clId="Web-{1122C96E-0C0D-6E7C-3469-44DF8BD9CE0E}" dt="2020-10-13T15:45:57.513" v="533"/>
        <pc:sldMkLst>
          <pc:docMk/>
          <pc:sldMk cId="4237518565" sldId="267"/>
        </pc:sldMkLst>
        <pc:spChg chg="mod">
          <ac:chgData name="Chad Vidden" userId="S::cvidden@uwlax.edu::fa919fd6-03f8-48d0-9b95-10ac8c9672df" providerId="AD" clId="Web-{1122C96E-0C0D-6E7C-3469-44DF8BD9CE0E}" dt="2020-10-13T15:43:22.765" v="468" actId="20577"/>
          <ac:spMkLst>
            <pc:docMk/>
            <pc:sldMk cId="4237518565" sldId="267"/>
            <ac:spMk id="2" creationId="{A5EC425B-A354-4221-A72D-1E52A9ED5AFA}"/>
          </ac:spMkLst>
        </pc:spChg>
        <pc:spChg chg="add mod">
          <ac:chgData name="Chad Vidden" userId="S::cvidden@uwlax.edu::fa919fd6-03f8-48d0-9b95-10ac8c9672df" providerId="AD" clId="Web-{1122C96E-0C0D-6E7C-3469-44DF8BD9CE0E}" dt="2020-10-13T15:45:54.420" v="531"/>
          <ac:spMkLst>
            <pc:docMk/>
            <pc:sldMk cId="4237518565" sldId="267"/>
            <ac:spMk id="4" creationId="{79962711-5A2F-4B17-AF47-8DD96036AE6A}"/>
          </ac:spMkLst>
        </pc:spChg>
        <pc:spChg chg="add mod">
          <ac:chgData name="Chad Vidden" userId="S::cvidden@uwlax.edu::fa919fd6-03f8-48d0-9b95-10ac8c9672df" providerId="AD" clId="Web-{1122C96E-0C0D-6E7C-3469-44DF8BD9CE0E}" dt="2020-10-13T15:45:57.513" v="533"/>
          <ac:spMkLst>
            <pc:docMk/>
            <pc:sldMk cId="4237518565" sldId="267"/>
            <ac:spMk id="5" creationId="{E8D21213-5C2A-4E0F-8DE5-C514B9985630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5"/>
        <pc:sldMkLst>
          <pc:docMk/>
          <pc:sldMk cId="1473843802" sldId="268"/>
        </pc:sldMkLst>
      </pc:sldChg>
      <pc:sldChg chg="modSp add replId modNotes">
        <pc:chgData name="Chad Vidden" userId="S::cvidden@uwlax.edu::fa919fd6-03f8-48d0-9b95-10ac8c9672df" providerId="AD" clId="Web-{1122C96E-0C0D-6E7C-3469-44DF8BD9CE0E}" dt="2020-10-13T15:42:58.203" v="412"/>
        <pc:sldMkLst>
          <pc:docMk/>
          <pc:sldMk cId="3303830101" sldId="268"/>
        </pc:sldMkLst>
        <pc:spChg chg="mod">
          <ac:chgData name="Chad Vidden" userId="S::cvidden@uwlax.edu::fa919fd6-03f8-48d0-9b95-10ac8c9672df" providerId="AD" clId="Web-{1122C96E-0C0D-6E7C-3469-44DF8BD9CE0E}" dt="2020-10-13T15:42:39.094" v="395" actId="20577"/>
          <ac:spMkLst>
            <pc:docMk/>
            <pc:sldMk cId="3303830101" sldId="268"/>
            <ac:spMk id="2" creationId="{D5A618E4-F148-48CA-9C16-E40143B18BEE}"/>
          </ac:spMkLst>
        </pc:spChg>
      </pc:sldChg>
      <pc:sldChg chg="new del">
        <pc:chgData name="Chad Vidden" userId="S::cvidden@uwlax.edu::fa919fd6-03f8-48d0-9b95-10ac8c9672df" providerId="AD" clId="Web-{1122C96E-0C0D-6E7C-3469-44DF8BD9CE0E}" dt="2020-10-13T15:44:50.436" v="529"/>
        <pc:sldMkLst>
          <pc:docMk/>
          <pc:sldMk cId="441215121" sldId="269"/>
        </pc:sldMkLst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3F37DFBD-52F8-C4AE-C567-37388CBB599A}"/>
    <pc:docChg chg="addSld modSld sldOrd">
      <pc:chgData name="Chad Vidden" userId="S::cvidden@uwlax.edu::fa919fd6-03f8-48d0-9b95-10ac8c9672df" providerId="AD" clId="Web-{3F37DFBD-52F8-C4AE-C567-37388CBB599A}" dt="2020-10-13T16:16:16.249" v="116" actId="20577"/>
      <pc:docMkLst>
        <pc:docMk/>
      </pc:docMkLst>
      <pc:sldChg chg="modSp new ord">
        <pc:chgData name="Chad Vidden" userId="S::cvidden@uwlax.edu::fa919fd6-03f8-48d0-9b95-10ac8c9672df" providerId="AD" clId="Web-{3F37DFBD-52F8-C4AE-C567-37388CBB599A}" dt="2020-10-13T15:48:14.462" v="24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3F37DFBD-52F8-C4AE-C567-37388CBB599A}" dt="2020-10-13T15:48:14.462" v="24" actId="20577"/>
          <ac:spMkLst>
            <pc:docMk/>
            <pc:sldMk cId="2413296860" sldId="269"/>
            <ac:spMk id="2" creationId="{F7FE907F-CC9C-46E3-8C49-29F1AB9200A6}"/>
          </ac:spMkLst>
        </pc:spChg>
        <pc:spChg chg="mod">
          <ac:chgData name="Chad Vidden" userId="S::cvidden@uwlax.edu::fa919fd6-03f8-48d0-9b95-10ac8c9672df" providerId="AD" clId="Web-{3F37DFBD-52F8-C4AE-C567-37388CBB599A}" dt="2020-10-13T15:48:10.902" v="16" actId="20577"/>
          <ac:spMkLst>
            <pc:docMk/>
            <pc:sldMk cId="2413296860" sldId="269"/>
            <ac:spMk id="3" creationId="{902745ED-F68A-42AC-AB6D-0B056C7D0A23}"/>
          </ac:spMkLst>
        </pc:spChg>
      </pc:sldChg>
      <pc:sldChg chg="modSp new">
        <pc:chgData name="Chad Vidden" userId="S::cvidden@uwlax.edu::fa919fd6-03f8-48d0-9b95-10ac8c9672df" providerId="AD" clId="Web-{3F37DFBD-52F8-C4AE-C567-37388CBB599A}" dt="2020-10-13T16:16:14.452" v="114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3F37DFBD-52F8-C4AE-C567-37388CBB599A}" dt="2020-10-13T15:47:48.681" v="10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3F37DFBD-52F8-C4AE-C567-37388CBB599A}" dt="2020-10-13T16:16:14.452" v="114" actId="20577"/>
          <ac:spMkLst>
            <pc:docMk/>
            <pc:sldMk cId="692642629" sldId="270"/>
            <ac:spMk id="3" creationId="{0876F416-AC4F-460D-BBDE-607EAA04CD58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DDA8F9B5-4581-7E8E-84B0-01717667BF69}"/>
    <pc:docChg chg="addSld delSld modSld sldOrd">
      <pc:chgData name="Chad Vidden" userId="S::cvidden@uwlax.edu::fa919fd6-03f8-48d0-9b95-10ac8c9672df" providerId="AD" clId="Web-{DDA8F9B5-4581-7E8E-84B0-01717667BF69}" dt="2020-10-14T15:27:52.125" v="344" actId="20577"/>
      <pc:docMkLst>
        <pc:docMk/>
      </pc:docMkLst>
      <pc:sldChg chg="modSp">
        <pc:chgData name="Chad Vidden" userId="S::cvidden@uwlax.edu::fa919fd6-03f8-48d0-9b95-10ac8c9672df" providerId="AD" clId="Web-{DDA8F9B5-4581-7E8E-84B0-01717667BF69}" dt="2020-10-14T15:20:13.578" v="8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DA8F9B5-4581-7E8E-84B0-01717667BF69}" dt="2020-10-14T15:17:44.734" v="7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DDA8F9B5-4581-7E8E-84B0-01717667BF69}" dt="2020-10-14T15:20:13.578" v="8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DDA8F9B5-4581-7E8E-84B0-01717667BF69}" dt="2020-10-14T15:19:43.735" v="78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DDA8F9B5-4581-7E8E-84B0-01717667BF69}" dt="2020-10-14T15:19:43.735" v="78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modNotes">
        <pc:chgData name="Chad Vidden" userId="S::cvidden@uwlax.edu::fa919fd6-03f8-48d0-9b95-10ac8c9672df" providerId="AD" clId="Web-{DDA8F9B5-4581-7E8E-84B0-01717667BF69}" dt="2020-10-14T15:20:53.281" v="125"/>
        <pc:sldMkLst>
          <pc:docMk/>
          <pc:sldMk cId="428979655" sldId="264"/>
        </pc:sldMkLst>
        <pc:spChg chg="mod">
          <ac:chgData name="Chad Vidden" userId="S::cvidden@uwlax.edu::fa919fd6-03f8-48d0-9b95-10ac8c9672df" providerId="AD" clId="Web-{DDA8F9B5-4581-7E8E-84B0-01717667BF69}" dt="2020-10-14T15:20:36.203" v="120" actId="20577"/>
          <ac:spMkLst>
            <pc:docMk/>
            <pc:sldMk cId="428979655" sldId="264"/>
            <ac:spMk id="2" creationId="{1A23D086-7A85-441B-8CE7-6583A391ABDD}"/>
          </ac:spMkLst>
        </pc:spChg>
      </pc:sldChg>
      <pc:sldChg chg="del">
        <pc:chgData name="Chad Vidden" userId="S::cvidden@uwlax.edu::fa919fd6-03f8-48d0-9b95-10ac8c9672df" providerId="AD" clId="Web-{DDA8F9B5-4581-7E8E-84B0-01717667BF69}" dt="2020-10-14T15:20:58.640" v="129"/>
        <pc:sldMkLst>
          <pc:docMk/>
          <pc:sldMk cId="1609446771" sldId="265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8"/>
        <pc:sldMkLst>
          <pc:docMk/>
          <pc:sldMk cId="3601284049" sldId="266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6"/>
        <pc:sldMkLst>
          <pc:docMk/>
          <pc:sldMk cId="4237518565" sldId="267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7"/>
        <pc:sldMkLst>
          <pc:docMk/>
          <pc:sldMk cId="3303830101" sldId="268"/>
        </pc:sldMkLst>
      </pc:sldChg>
      <pc:sldChg chg="modSp">
        <pc:chgData name="Chad Vidden" userId="S::cvidden@uwlax.edu::fa919fd6-03f8-48d0-9b95-10ac8c9672df" providerId="AD" clId="Web-{DDA8F9B5-4581-7E8E-84B0-01717667BF69}" dt="2020-10-14T15:27:51.422" v="342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DDA8F9B5-4581-7E8E-84B0-01717667BF69}" dt="2020-10-14T15:27:51.422" v="342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DDA8F9B5-4581-7E8E-84B0-01717667BF69}" dt="2020-10-14T15:27:45.984" v="340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DDA8F9B5-4581-7E8E-84B0-01717667BF69}" dt="2020-10-14T15:24:35.844" v="256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DDA8F9B5-4581-7E8E-84B0-01717667BF69}" dt="2020-10-14T15:27:45.984" v="340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modSp new ord modNotes">
        <pc:chgData name="Chad Vidden" userId="S::cvidden@uwlax.edu::fa919fd6-03f8-48d0-9b95-10ac8c9672df" providerId="AD" clId="Web-{DDA8F9B5-4581-7E8E-84B0-01717667BF69}" dt="2020-10-14T15:22:28.625" v="166"/>
        <pc:sldMkLst>
          <pc:docMk/>
          <pc:sldMk cId="4198890115" sldId="271"/>
        </pc:sldMkLst>
        <pc:spChg chg="mod">
          <ac:chgData name="Chad Vidden" userId="S::cvidden@uwlax.edu::fa919fd6-03f8-48d0-9b95-10ac8c9672df" providerId="AD" clId="Web-{DDA8F9B5-4581-7E8E-84B0-01717667BF69}" dt="2020-10-14T15:21:52.812" v="146" actId="20577"/>
          <ac:spMkLst>
            <pc:docMk/>
            <pc:sldMk cId="4198890115" sldId="271"/>
            <ac:spMk id="2" creationId="{4F2353F5-6F44-4DFF-9A66-7D2DA46A2EE5}"/>
          </ac:spMkLst>
        </pc:spChg>
      </pc:sldChg>
      <pc:sldChg chg="modSp new modNotes">
        <pc:chgData name="Chad Vidden" userId="S::cvidden@uwlax.edu::fa919fd6-03f8-48d0-9b95-10ac8c9672df" providerId="AD" clId="Web-{DDA8F9B5-4581-7E8E-84B0-01717667BF69}" dt="2020-10-14T15:23:25.500" v="199"/>
        <pc:sldMkLst>
          <pc:docMk/>
          <pc:sldMk cId="1236477109" sldId="272"/>
        </pc:sldMkLst>
        <pc:spChg chg="mod">
          <ac:chgData name="Chad Vidden" userId="S::cvidden@uwlax.edu::fa919fd6-03f8-48d0-9b95-10ac8c9672df" providerId="AD" clId="Web-{DDA8F9B5-4581-7E8E-84B0-01717667BF69}" dt="2020-10-14T15:23:06.015" v="184" actId="20577"/>
          <ac:spMkLst>
            <pc:docMk/>
            <pc:sldMk cId="1236477109" sldId="272"/>
            <ac:spMk id="2" creationId="{653D5B30-0595-4703-A864-2CAD37D18FDD}"/>
          </ac:spMkLst>
        </pc:spChg>
      </pc:sldChg>
      <pc:sldChg chg="modSp new modNotes">
        <pc:chgData name="Chad Vidden" userId="S::cvidden@uwlax.edu::fa919fd6-03f8-48d0-9b95-10ac8c9672df" providerId="AD" clId="Web-{DDA8F9B5-4581-7E8E-84B0-01717667BF69}" dt="2020-10-14T15:24:32.906" v="255"/>
        <pc:sldMkLst>
          <pc:docMk/>
          <pc:sldMk cId="583993040" sldId="273"/>
        </pc:sldMkLst>
        <pc:spChg chg="mod">
          <ac:chgData name="Chad Vidden" userId="S::cvidden@uwlax.edu::fa919fd6-03f8-48d0-9b95-10ac8c9672df" providerId="AD" clId="Web-{DDA8F9B5-4581-7E8E-84B0-01717667BF69}" dt="2020-10-14T15:23:52.203" v="222" actId="20577"/>
          <ac:spMkLst>
            <pc:docMk/>
            <pc:sldMk cId="583993040" sldId="273"/>
            <ac:spMk id="2" creationId="{CEF7A2E3-4B5C-406A-B3A4-FCB8256AE5B6}"/>
          </ac:spMkLst>
        </pc:spChg>
      </pc:sldChg>
    </pc:docChg>
  </pc:docChgLst>
  <pc:docChgLst>
    <pc:chgData name="Chad Vidden" userId="S::cvidden@uwlax.edu::fa919fd6-03f8-48d0-9b95-10ac8c9672df" providerId="AD" clId="Web-{71D31206-DEDE-F1DE-D8AD-63E66B73B0F7}"/>
    <pc:docChg chg="addSld delSld modSld">
      <pc:chgData name="Chad Vidden" userId="S::cvidden@uwlax.edu::fa919fd6-03f8-48d0-9b95-10ac8c9672df" providerId="AD" clId="Web-{71D31206-DEDE-F1DE-D8AD-63E66B73B0F7}" dt="2020-10-13T15:05:32.279" v="452"/>
      <pc:docMkLst>
        <pc:docMk/>
      </pc:docMkLst>
      <pc:sldChg chg="modSp">
        <pc:chgData name="Chad Vidden" userId="S::cvidden@uwlax.edu::fa919fd6-03f8-48d0-9b95-10ac8c9672df" providerId="AD" clId="Web-{71D31206-DEDE-F1DE-D8AD-63E66B73B0F7}" dt="2020-10-13T14:48:04.007" v="47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1D31206-DEDE-F1DE-D8AD-63E66B73B0F7}" dt="2020-10-13T14:47:39.522" v="2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71D31206-DEDE-F1DE-D8AD-63E66B73B0F7}" dt="2020-10-13T14:48:04.007" v="4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45" v="55"/>
        <pc:sldMkLst>
          <pc:docMk/>
          <pc:sldMk cId="2599349530" sldId="258"/>
        </pc:sldMkLst>
      </pc:sldChg>
      <pc:sldChg chg="delSp modSp">
        <pc:chgData name="Chad Vidden" userId="S::cvidden@uwlax.edu::fa919fd6-03f8-48d0-9b95-10ac8c9672df" providerId="AD" clId="Web-{71D31206-DEDE-F1DE-D8AD-63E66B73B0F7}" dt="2020-10-13T14:48:14.413" v="5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71D31206-DEDE-F1DE-D8AD-63E66B73B0F7}" dt="2020-10-13T14:48:14.413" v="50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71D31206-DEDE-F1DE-D8AD-63E66B73B0F7}" dt="2020-10-13T14:48:11.835" v="49"/>
          <ac:inkMkLst>
            <pc:docMk/>
            <pc:sldMk cId="541778303" sldId="263"/>
            <ac:inkMk id="4" creationId="{59B21039-B688-415A-9B1E-91C41ED0C265}"/>
          </ac:inkMkLst>
        </pc:inkChg>
      </pc:sldChg>
      <pc:sldChg chg="modSp new modNotes">
        <pc:chgData name="Chad Vidden" userId="S::cvidden@uwlax.edu::fa919fd6-03f8-48d0-9b95-10ac8c9672df" providerId="AD" clId="Web-{71D31206-DEDE-F1DE-D8AD-63E66B73B0F7}" dt="2020-10-13T14:56:25.791" v="341"/>
        <pc:sldMkLst>
          <pc:docMk/>
          <pc:sldMk cId="56278089" sldId="264"/>
        </pc:sldMkLst>
        <pc:spChg chg="mod">
          <ac:chgData name="Chad Vidden" userId="S::cvidden@uwlax.edu::fa919fd6-03f8-48d0-9b95-10ac8c9672df" providerId="AD" clId="Web-{71D31206-DEDE-F1DE-D8AD-63E66B73B0F7}" dt="2020-10-13T14:48:45.507" v="67" actId="20577"/>
          <ac:spMkLst>
            <pc:docMk/>
            <pc:sldMk cId="56278089" sldId="264"/>
            <ac:spMk id="2" creationId="{147D7B66-3934-4042-A175-9B207FD3AA12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3:42.525" v="281"/>
        <pc:sldMkLst>
          <pc:docMk/>
          <pc:sldMk cId="3843921896" sldId="265"/>
        </pc:sldMkLst>
        <pc:spChg chg="mod">
          <ac:chgData name="Chad Vidden" userId="S::cvidden@uwlax.edu::fa919fd6-03f8-48d0-9b95-10ac8c9672df" providerId="AD" clId="Web-{71D31206-DEDE-F1DE-D8AD-63E66B73B0F7}" dt="2020-10-13T14:52:17.930" v="224" actId="20577"/>
          <ac:spMkLst>
            <pc:docMk/>
            <pc:sldMk cId="3843921896" sldId="265"/>
            <ac:spMk id="2" creationId="{EA7D0799-5F68-499C-9D6F-9CAB4788847D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5:04:59.622" v="417"/>
        <pc:sldMkLst>
          <pc:docMk/>
          <pc:sldMk cId="1670785028" sldId="266"/>
        </pc:sldMkLst>
        <pc:spChg chg="mod">
          <ac:chgData name="Chad Vidden" userId="S::cvidden@uwlax.edu::fa919fd6-03f8-48d0-9b95-10ac8c9672df" providerId="AD" clId="Web-{71D31206-DEDE-F1DE-D8AD-63E66B73B0F7}" dt="2020-10-13T14:53:59.431" v="295" actId="20577"/>
          <ac:spMkLst>
            <pc:docMk/>
            <pc:sldMk cId="1670785028" sldId="266"/>
            <ac:spMk id="2" creationId="{25650102-3F2C-413E-82A2-1631301F67C3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5:57.135" v="328"/>
        <pc:sldMkLst>
          <pc:docMk/>
          <pc:sldMk cId="3727316081" sldId="267"/>
        </pc:sldMkLst>
        <pc:spChg chg="mod">
          <ac:chgData name="Chad Vidden" userId="S::cvidden@uwlax.edu::fa919fd6-03f8-48d0-9b95-10ac8c9672df" providerId="AD" clId="Web-{71D31206-DEDE-F1DE-D8AD-63E66B73B0F7}" dt="2020-10-13T14:55:34.978" v="316" actId="20577"/>
          <ac:spMkLst>
            <pc:docMk/>
            <pc:sldMk cId="3727316081" sldId="267"/>
            <ac:spMk id="2" creationId="{4D1BADB0-4E00-4287-8222-F168B1830433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13" v="54"/>
        <pc:sldMkLst>
          <pc:docMk/>
          <pc:sldMk cId="3842790042" sldId="267"/>
        </pc:sldMkLst>
      </pc:sldChg>
      <pc:sldChg chg="modSp new modNotes">
        <pc:chgData name="Chad Vidden" userId="S::cvidden@uwlax.edu::fa919fd6-03f8-48d0-9b95-10ac8c9672df" providerId="AD" clId="Web-{71D31206-DEDE-F1DE-D8AD-63E66B73B0F7}" dt="2020-10-13T15:05:32.279" v="452"/>
        <pc:sldMkLst>
          <pc:docMk/>
          <pc:sldMk cId="1473843802" sldId="268"/>
        </pc:sldMkLst>
        <pc:spChg chg="mod">
          <ac:chgData name="Chad Vidden" userId="S::cvidden@uwlax.edu::fa919fd6-03f8-48d0-9b95-10ac8c9672df" providerId="AD" clId="Web-{71D31206-DEDE-F1DE-D8AD-63E66B73B0F7}" dt="2020-10-13T15:05:06.669" v="427" actId="20577"/>
          <ac:spMkLst>
            <pc:docMk/>
            <pc:sldMk cId="1473843802" sldId="268"/>
            <ac:spMk id="2" creationId="{9AAE9F2C-BC1A-45A8-846F-E6E41288391E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382" v="53"/>
        <pc:sldMkLst>
          <pc:docMk/>
          <pc:sldMk cId="3485982667" sldId="268"/>
        </pc:sldMkLst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244AA7CC-C979-1D8A-3B83-A3898478A46B}"/>
    <pc:docChg chg="addSld modSld">
      <pc:chgData name="Chad Vidden" userId="S::cvidden@uwlax.edu::fa919fd6-03f8-48d0-9b95-10ac8c9672df" providerId="AD" clId="Web-{244AA7CC-C979-1D8A-3B83-A3898478A46B}" dt="2020-10-15T19:16:05.579" v="546"/>
      <pc:docMkLst>
        <pc:docMk/>
      </pc:docMkLst>
      <pc:sldChg chg="modSp">
        <pc:chgData name="Chad Vidden" userId="S::cvidden@uwlax.edu::fa919fd6-03f8-48d0-9b95-10ac8c9672df" providerId="AD" clId="Web-{244AA7CC-C979-1D8A-3B83-A3898478A46B}" dt="2020-10-15T19:03:21.416" v="4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244AA7CC-C979-1D8A-3B83-A3898478A46B}" dt="2020-10-15T19:03:21.416" v="4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04:47.104" v="115"/>
        <pc:sldMkLst>
          <pc:docMk/>
          <pc:sldMk cId="1632061215" sldId="272"/>
        </pc:sldMkLst>
        <pc:spChg chg="mod">
          <ac:chgData name="Chad Vidden" userId="S::cvidden@uwlax.edu::fa919fd6-03f8-48d0-9b95-10ac8c9672df" providerId="AD" clId="Web-{244AA7CC-C979-1D8A-3B83-A3898478A46B}" dt="2020-10-15T19:03:39.463" v="71" actId="20577"/>
          <ac:spMkLst>
            <pc:docMk/>
            <pc:sldMk cId="1632061215" sldId="272"/>
            <ac:spMk id="2" creationId="{AA1EA2DF-5FE9-4253-AA3B-E930F386B92F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3:09.531" v="337"/>
        <pc:sldMkLst>
          <pc:docMk/>
          <pc:sldMk cId="2591887543" sldId="273"/>
        </pc:sldMkLst>
        <pc:spChg chg="mod">
          <ac:chgData name="Chad Vidden" userId="S::cvidden@uwlax.edu::fa919fd6-03f8-48d0-9b95-10ac8c9672df" providerId="AD" clId="Web-{244AA7CC-C979-1D8A-3B83-A3898478A46B}" dt="2020-10-15T19:04:56.870" v="137" actId="20577"/>
          <ac:spMkLst>
            <pc:docMk/>
            <pc:sldMk cId="2591887543" sldId="273"/>
            <ac:spMk id="2" creationId="{12C59C98-F8FA-4AAB-81FB-11EC6320BE73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3:45.500" v="381"/>
        <pc:sldMkLst>
          <pc:docMk/>
          <pc:sldMk cId="2131563829" sldId="274"/>
        </pc:sldMkLst>
        <pc:spChg chg="mod">
          <ac:chgData name="Chad Vidden" userId="S::cvidden@uwlax.edu::fa919fd6-03f8-48d0-9b95-10ac8c9672df" providerId="AD" clId="Web-{244AA7CC-C979-1D8A-3B83-A3898478A46B}" dt="2020-10-15T19:08:52.638" v="268" actId="20577"/>
          <ac:spMkLst>
            <pc:docMk/>
            <pc:sldMk cId="2131563829" sldId="274"/>
            <ac:spMk id="2" creationId="{DC006F07-E3E2-4DF5-807B-5ACA8462270E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6:05.579" v="546"/>
        <pc:sldMkLst>
          <pc:docMk/>
          <pc:sldMk cId="3168566488" sldId="275"/>
        </pc:sldMkLst>
        <pc:spChg chg="mod">
          <ac:chgData name="Chad Vidden" userId="S::cvidden@uwlax.edu::fa919fd6-03f8-48d0-9b95-10ac8c9672df" providerId="AD" clId="Web-{244AA7CC-C979-1D8A-3B83-A3898478A46B}" dt="2020-10-15T19:14:03.609" v="428" actId="20577"/>
          <ac:spMkLst>
            <pc:docMk/>
            <pc:sldMk cId="3168566488" sldId="275"/>
            <ac:spMk id="2" creationId="{1A170B71-17F4-44E0-9718-24C15BC979D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2T16:17:36.1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19008 10398 45 0,'24'-16'22'0,"-20"-18"-34"0,-4 18 43 15,0-3-34-15,-4-6 0 16,-3-3-4-16,-7 0 0 16,-3 0 7-16,-8 2 1 0,0 4-5 15,-10 7 0-15,0 5 2 16,-8 7 0-16,-10 6 4 15,-7 4 0-15,-3 5 0 16,-15 7 0-16,-6 6 0 16,-12 6 1-16,5-2-2 15,2 2 1-15,8 0-4 16,4 13 1-16,6-3 0 16,8 12 0-16,13 4 0 15,15 2 1-15,10 7 1 16,15 3 0-16,10 3 1 15,10 0 1-15,11 4-1 16,4-1 0-16,14 3-1 16,17-5 0-16,4-8-2 15,14-11 1-15,4-10 0 16,3-13 0-16,14-15 1 0,11-16 0 16,4-13 0-16,-5-12 0 15,-6-19 0-15,-7-12 1 16,0-16 0-16,-22-19 0 15,-17-3-1-15,-14-4 0 16,-21-5-1-16,-22-7 1 16,-14 0-1-16,-17 7 0 15,-32-1-1-15,-25 26 1 16,-6 15-1-16,-22 10 1 16,-11 22 0-16,-10 31 0 0,18 18 0 15,-1 29 0 1,8 16 0-16,13 6 0 0,12 13 0 15,13 5 0-15,15-2-3 16,13 0 0-16,18-4-8 16,18-2 0-16</inkml:trace>
  <inkml:trace contextRef="#ctx0" brushRef="#br0" timeOffset="2850.91">15039 12558 31 0,'-28'-3'15'0,"-68"-22"-7"0,61 19 16 0,-18-7-24 16,-17-12 1-16,-26 7 0 15,-20-1 0-15,-4 0-1 16,-28 3 0-16,-18 4 0 15,-7-1 1-15,-17 4-1 16,-4 6 0-16,-21 3 1 16,-8 3 1-16,-6 0 1 15,0 0 0-15,10 6 1 16,0 4 1-16,11 6-1 16,14 3 0-16,4 0-1 15,10 3 0-15,3 0-3 16,8-3 1-16,7-3-6 15,10-4 1-15,18-2-10 16,7-10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2T16:17:43.4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11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02T16:19:31.712"/>
    </inkml:context>
    <inkml:brush xml:id="br4">
      <inkml:brushProperty name="width" value="0.05292" units="cm"/>
      <inkml:brushProperty name="height" value="0.05292" units="cm"/>
    </inkml:brush>
    <inkml:brush xml:id="br5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3179 1458 19 0,'31'-3'9'0,"1"-13"1"0,-21 13 9 15,6-7-13-15,-6 4 1 16,6 0 3-16,-6-4 1 15,3 7-13-15,0-6 0 16,-3 3 8-16,-1 2 1 16,-10-2-4-16,0 6 1 15,-7 6-3-15,-14 4 1 16,-11 9-3-16,-3 6 1 16,0 6-2-16,-4 10 0 15,0 6-1-15,8 6 1 16,-5-3 0-16,12 7 0 15,-1-4 1-15,14 4 0 16,11-7 1-16,7-13 1 0,4-8-1 16,17-7 0-16,11-22-4 15,14-10 0-15,7-5-8 16,0-23 0-16</inkml:trace>
  <inkml:trace contextRef="#ctx0" brushRef="#br0" timeOffset="434.25">3457 1223 51 0,'14'43'25'0,"-3"33"-28"15,-4-45 44-15,0 16-40 0,4 6 1 16,3 10 0-16,3 0 1 15,1 9-4-15,-7-3 0 16,-1-6 3-16,1-10 0 16,-8-9-2-16,4-13 1 15,-3-6-1-15,3-6 0 16,-7-9 0-16,7-4 0 16,-7-12-1-16,4 2 1 15,3-11 0-15,-4-4 0 16,4 10-1-16,-3-1 0 15,3 1 0-15,-4 18 1 0,4-9-1 16,4 10 0-16,-1-7 0 16,1 3 0-16,0 3 0 15,6-2 1-15,-6 5-3 16,7-2 1-16,-8 5-2 16,4-8 0-16,4 2-6 15,-1 0 1-15,-6-9-5 16,0-9 0-16</inkml:trace>
  <inkml:trace contextRef="#ctx0" brushRef="#br0" timeOffset="1437.82">4124 1981 39 0,'-14'10'19'0,"-11"-1"-22"15,18-9 33-15,-3 0-30 16,-1 3 0-16,-10 4 1 15,3-4 0-15,1 3-1 16,2 3 0-16,5 1 0 16,-1 6 1-16,4-1 0 15,7 4 0-15,7-6-1 16,4 2 1-16,-1-8-1 16,5-1 1-16,2-3-1 15,1-6 1-15,-4-3-1 16,0-1 1-16,-3-8-1 15,-1 2 1-15,-6-9-2 0,3 10 1 16,-7-7 0 0,3 9 0-16,4 4 0 0,-7 6 0 15,0 0-1-15,0 6 1 16,7-6 0-16,4 10 0 16,-7-1-1-16,3 4 1 15,-4 2-3-15,4 10 0 16,4-6-6-16,-8-9 1 15,4-10-4-15,4-3 1 16</inkml:trace>
  <inkml:trace contextRef="#ctx0" brushRef="#br0" timeOffset="1830.34">4353 2213 39 0,'32'35'19'0,"-4"40"-15"0,-24-59 37 0,3 0-40 16,3-4 0-16,-10 4 0 15,0-16 1-15,0 0-3 16,0-16 0-16,0-3 1 16,-7-15 1-16,4 6-2 15,-8-1 1-15,1-5-2 16,3-10 1-16,0 0-2 15,7 0 1-15,0 7-1 0,7-4 1 16,0 9 0 0,7 7 0-16,3 16 2 15,5 0 0-15,-1 2 2 0,0 7 0 16,-3 7 0-16,-1 5 1 16,-13 10-2-16,-4 6 1 15,-4-3-3-15,-6 4 1 16,-8 5-5-16,0-15 1 15,4-3-7-15,4 2 1 16,-4-24-2-16,3-6 0 16</inkml:trace>
  <inkml:trace contextRef="#ctx0" brushRef="#br0" timeOffset="2070.57">4643 1295 37 0,'14'15'18'0,"-7"57"-20"15,-7-50 36-15,3 10-35 16,4 5 1-16,-7 26 0 16,4 0 0-16,-4 15 0 15,0 4 1-15,0-19-2 16,0-10 1-16,0-9-3 15,0-22 0-15,0-10-8 16,-4-18 1-16</inkml:trace>
  <inkml:trace contextRef="#ctx0" brushRef="#br0" timeOffset="2283.77">4653 1865 31 0,'21'4'15'0,"8"-23"-11"0,-19 9 20 15,1 1-24-15,6 3 0 16,5 3-5-16,2 3 1 0,1 0-3 16,-11 0 0-16</inkml:trace>
  <inkml:trace contextRef="#ctx0" brushRef="#br0" timeOffset="2535.86">4921 1894 38 0,'21'15'19'0,"-6"-30"-21"16,-8 11 31-16,3-2-28 16,1-9 1-16,-4 5-1 15,3 1 1-15,-10-4-3 16,0 7 0-16,0-3 1 15,-7-1 1-15,4 10-2 16,-4 0 1-16,3 3-2 0,4 13 0 16,0 3-1-1,0 9 1-15,0-3 0 0,4 0 0 16,3-3-2-16,3-6 1 16,5-1-2-16,9-11 0 15,-3 2-4-15,-3-22 1 16</inkml:trace>
  <inkml:trace contextRef="#ctx0" brushRef="#br0" timeOffset="2805.55">5299 2000 17 0,'-14'7'8'0,"10"-23"-2"15,-3 0 10-15,7 4-11 16,0-10 1-16,0 0 6 16,0 3 0-16,7 3-12 15,-7-3 0-15,11 1 10 16,17-7 1-16,7 6-4 16,15-13 0-16,2 10-5 15,1 4 1-15,-3-4-12 16,-8 9 1-16,-10-3-8 15,-14 13 0-15</inkml:trace>
  <inkml:trace contextRef="#ctx0" brushRef="#br0" timeOffset="3316.63">6445 1044 60 0,'11'28'30'0,"17"0"-36"0,-17 0 55 15,-11 16-49 1,3 19 0-16,-3 22 0 0,7-4 1 16,4 7-1-16,-8 3 0 15,8-3-2-15,3-25 1 16,0-10-9-16,4-25 0 15,-11-28-7-15,14-16 1 16</inkml:trace>
  <inkml:trace contextRef="#ctx0" brushRef="#br0" timeOffset="7910.35">5757 4732 29 0,'11'0'14'0,"-8"-4"0"15,-3 4 14-15,0 0-23 16,8 4 0-16,-8-1 2 15,-8 3 0-15,5 6-9 16,-4 10 0-16,3 0 6 16,-10 10 0-16,4-4-3 0,-4-3 1 15,3 3-3-15,-10 7 1 16,3-7-3-16,8 6 0 16,-8-8-3-16,4 2 0 15,0-6-8-15,0-7 0 16</inkml:trace>
  <inkml:trace contextRef="#ctx0" brushRef="#br0" timeOffset="8180.55">5510 4785 36 0,'29'12'18'0,"2"32"-10"16,-20-31 26-16,7 6-30 15,3-1 0-15,7-2 1 16,-3 9 1-16,-1 3-9 16,1 4 1-16,-4-4 2 15,-3-3 0-15,0 0-7 16,-8-12 1-16,1-4-9 15,-4-6 1-15</inkml:trace>
  <inkml:trace contextRef="#ctx0" brushRef="#br0" timeOffset="8465.07">5965 4976 49 0,'22'-3'24'0,"9"6"-20"0,-20 0 42 0,7-6-45 15,-4 3 1-15,10 0 0 16,8-6 1-16,-4-4-6 15,4 4 1-15,-11-3-4 16,0 9 0-16,-3-10-10 16,-11 10 0-16</inkml:trace>
  <inkml:trace contextRef="#ctx0" brushRef="#br0" timeOffset="9172.74">6675 4954 36 0,'0'0'18'15,"0"16"-9"-15,0-13 22 0,0 0-27 16,-7-3 0-16,3 3 1 16,-3-6 1-16,-4-6-8 15,-3 2 0-15,-3 7 5 16,-5 0 0-16,-6 4-3 15,4 2 1-15,-1 3-2 16,4 4 1-16,-1 2-3 16,5 1 1-16,6 3-1 15,4 3 1-15,4-6-1 16,6-4 1-16,8-6 0 16,6-2 0-16,5-11 1 0,-1-2 1 15,0-4-1-15,-3 1 1 16,-1-4-1-16,-3 4 0 15,0-1-2-15,1 4 0 16,-5-1-3-16,1 4 1 16,-1 3-1-16,1 3 0 15,3 6 1-15,-3 7 1 16,3 5 3-16,0 4 0 16,0 0 2-16,-4-3 1 0,1 0-4 15,3-3 1-15,-3-13-5 16,-1-3 0-16</inkml:trace>
  <inkml:trace contextRef="#ctx0" brushRef="#br0" timeOffset="9476.76">7063 4841 49 0,'0'19'24'0,"-18"53"-30"0,14-69 49 15,-6 10-43-15,-4 9 1 16,0 6 0-16,-4 3 0 15,7 10-5-15,1-13 1 16,3 1-8-16,3-7 1 16,-6-10-4-16,-4-15 1 15</inkml:trace>
  <inkml:trace contextRef="#ctx0" brushRef="#br0" timeOffset="9696.2">6981 4982 35 0,'22'35'17'0,"-1"9"-11"15,-18-35 29-15,4 4-33 16,0 2 1-16,1 1 0 16,6 0 1-16,-4 6-6 15,-3-3 1-15,4-1 0 16,3-2 0-16,4-7-10 15,-8-5 0-15,-3-17-2 16,7-6 0-16</inkml:trace>
  <inkml:trace contextRef="#ctx0" brushRef="#br0" timeOffset="9876.83">7310 5011 35 0,'24'59'17'0,"-3"-5"-17"0,-14-48 32 16,-3 3-32-16,0 4 0 16,-1-10-3-16,-3 3 1 15,0-3-3-15,-3-6 1 16,-1 0-7-16,-3-13 1 16</inkml:trace>
  <inkml:trace contextRef="#ctx0" brushRef="#br0" timeOffset="10266.7">7433 4891 35 0,'21'-6'17'0,"7"-13"-11"16,-13 13 30-16,9 0-33 15,-6-4 0-15,7 4 1 16,-4 0 0-16,-7 3-6 15,0-7 1-15,4 10 3 16,-18 3 1-16,0 4-3 16,-7 2 1-16,-4 1-3 15,0 8 0 1,-3 7-3-16,0-15 0 16,11 2 1-16,-4 1 0 15,14-4 2-15,3 4 1 16,4-4 4-16,11-2 1 15,3-1 3-15,4 0 0 16,-7 0 0-16,-1 4 0 16,-2 9-3-16,-19 9 1 15,-6 6-6-15,-26 4 0 16,-2 9-14-16,-19-13 1 16,-3-5-3-16,4-10 1 15</inkml:trace>
  <inkml:trace contextRef="#ctx0" brushRef="#br0" timeOffset="11228.24">14453 4904 20 0,'0'-19'10'15,"-7"4"7"-15,7 15 11 0,-3 0-23 16,-1 3 1-16,-3 3 3 16,0 10 1-16,-11-1-12 15,1 4 1-15,-8 16 7 16,-3 12 0-16,-7 22-4 15,-4 3 1-15,7 16-4 16,0-10 0-16,8 3-5 16,2-18 1-16,8-10-10 15,0-18 0-15</inkml:trace>
  <inkml:trace contextRef="#ctx0" brushRef="#br0" timeOffset="11440.67">14030 5039 41 0,'25'50'20'0,"-11"13"-16"0,-7-48 29 15,0 7-34-15,0 3 1 16,0 1-10-16,0-8 1 0,0-2 2 15,0-13 0-15</inkml:trace>
  <inkml:trace contextRef="#ctx0" brushRef="#br0" timeOffset="11829.79">14637 5158 48 0,'10'-6'24'0,"26"12"-26"0,-22-9 41 15,7 0-39-15,7 3 0 16,0 0-5-16,1 0 0 15,-1-3-4-15,0-4 0 16,-7-2-5-16,0 0 1 0</inkml:trace>
  <inkml:trace contextRef="#ctx0" brushRef="#br0" timeOffset="12247.34">15191 5073 36 0,'10'10'18'0,"1"-7"-14"16,-11-3 32-16,0 0-35 15,0 0 0-15,-4 0 1 16,1 6 0-16,-4 4-3 16,-4 2 0-16,1-2 1 15,-5 5 1-15,1 4-1 16,4 9 0-16,-1-9-2 15,4 0 0-15,4-3 0 16,3-1 0-16,3-2-1 16,4-10 1-16,4 0 1 0,-1-6 0 15,4-3 1-15,1-4 1 16,-1 1 0-16,3-4 0 16,1 1 0-16,0-4 0 15,-1 3-1-15,-3 7 0 16,-3 6-1-16,3 3 1 15,-3 10 0-15,-4 6 1 16,0 3 0-16,3-4 0 16,-3 4-1-16,0-3 0 0,0-3-5 15,4-4 0-15,3-15-6 16,4-3 0-16</inkml:trace>
  <inkml:trace contextRef="#ctx0" brushRef="#br0" timeOffset="12476.05">15688 5076 39 0,'-11'48'19'0,"-20"5"-19"16,20-31 31-16,-3 6-31 15,-4 3 0-15,1 7 0 16,3 0 0-16,0-7-4 0,3-9 1 16,0-10-8-16,4-8 0 15</inkml:trace>
  <inkml:trace contextRef="#ctx0" brushRef="#br0" timeOffset="12685.32">15589 5224 42 0,'14'56'21'0,"-3"-18"-24"0,-8-29 34 0,5 1-31 16,-1 9 0-16,0-7-4 15,0-2 1-15,0-1-3 16,0 0 0-16,0-2-6 15,0-11 1-15</inkml:trace>
  <inkml:trace contextRef="#ctx0" brushRef="#br0" timeOffset="12925.02">15942 5327 39 0,'11'44'19'0,"3"-3"-19"0,-11-28 36 15,4 2-35-15,-3 1 0 16,-1 0 0 0,1-13 0-16,-1 0-3 0,1 9 0 15,-1-2-5-15,-3-23 1 16,0-9-7-16,0-9 1 15</inkml:trace>
  <inkml:trace contextRef="#ctx0" brushRef="#br0" timeOffset="13330.22">16034 5133 14 0,'17'9'7'0,"19"-18"0"16,-26 3 3-16,8-4-9 16,0 1 0-16,3-1 6 15,0 1 0-15,0 0-5 16,-3 2 0-16,-1 4 5 16,-3-3 0-16,-3 3 0 15,0 6 0-15,-4 3-3 16,-4 7 0-1,-13 6-4 1,-5-4 0-16,1 1-3 16,0-4 1-16,4 4 1 0,3 0 0 15,7 3 2-15,7-1 1 16,3 8 3-16,4-8 0 16,0 1 1-16,4 0 1 15,0-3-2-15,-1 2 0 16,-10 8-4-16,-10-1 0 15,-4 0-8-15,-14 0 0 16,-22 0-9-16,-2-6 1 16</inkml:trace>
  <inkml:trace contextRef="#ctx0" brushRef="#br0" timeOffset="16212.26">23058 5070 37 0,'0'22'18'0,"-4"-16"-7"0,4-6 19 0,-7-3-26 15,3-3 0-15,-6-3 2 16,-1-7 1-16,1-6-9 15,-1 3 1-15,4 7 5 16,0 8 1-16,3-17-3 16,4 2 1-16,4 0-2 15,3 3 1-15,4-3-1 16,3 7 0-16,7-4-1 16,4 10 1-16,3 0-1 15,0 9 0-15,0 3-2 16,1 3 0-16,-1 7-7 15,-4 0 0-15,-2-7-8 16,-8-6 0-16</inkml:trace>
  <inkml:trace contextRef="#ctx0" brushRef="#br0" timeOffset="16527.68">23393 4986 36 0,'21'3'18'0,"-3"0"-10"0,-15-3 24 16,-3 0-28-16,0 0 1 15,0-6 1-15,0 6 0 16,4-7-9-16,-4 1 0 16,0 6 6-16,-4-6 0 15,-3-1-3-15,0 4 0 16,-4 3-1-16,1 3 1 16,-1 7-1-16,1 2 0 15,-1 4-3-15,4 3 1 16,3-7-1-16,4 4 0 0,7 0 0 15,4-4 1-15,0-2 0 16,3-1 1-16,-4-6 2 16,1-6 1-16,-4-6-1 15,4-4 1-15,3-6-1 16,-4 1 0-16,1 8-8 16,-4-2 1-16,-7-4-4 15,3-6 0-15</inkml:trace>
  <inkml:trace contextRef="#ctx0" brushRef="#br0" timeOffset="16903.09">23770 4333 39 0,'7'7'19'0,"-10"8"-16"0,-1-5 35 16,1-1-36-16,-4 0 1 0,-4 20 0 15,-3 15 0-15,3 15-4 16,1 7 0-16,-1 12 2 16,4-15 1-16,4 6-2 15,3-9 1-15,0-10-3 16,0-16 0-16,3-9-5 16,-3-12 0-16,-3-10-7 15,-4-3 0-15</inkml:trace>
  <inkml:trace contextRef="#ctx0" brushRef="#br0" timeOffset="17623.25">23696 4986 48 0,'53'6'24'0,"46"-28"-26"16,-75 16 42-16,5 2-41 0,-8 4 1 15,7 0 0-15,-3 0 0 16,-8 0 0-16,1-3 1 16,-4 3 0-16,-3 7 0 15,-1-4 0-15,-6-3 1 16,-4 3-1-16,-4-3 1 16,-3-10-2-16,0 4 1 15,0 6-2-15,4 3 1 16,-1-3-2-16,1 3 1 15,-1 1-2-15,4 2 0 16,0 3-1-16,0 1 1 0,0 2-2 16,0 4 1-16,7-10 1 15,4 0 0-15,3-2 1 16,0-4 0-16,4 0 1 16,-1-4 1-16,1-2 0 15,-1 0 1-15,-2 0-1 16,-1 2 0-16,-4-2-1 15,1 6 1-15,-1 6 0 16,1-2 0-16,0 8-1 16,-1 4 1-16,4 6-1 15,0-7 1-15,1-2-1 16,-1-7 1-16,3-3 0 16,4-9 0-16,1-10 2 15,2-9 0-15,1 7 1 16,0-8 0-16,-4-14-1 15,0-7 1-15,-7-13-1 16,-3 1 0-16,-4-17-2 0,-7 10 0 16,-7-6 0-16,-7 3 0 15,-4 0-1-15,4 7 1 16,0 11 0-16,3 11 0 16,1 18 1-16,-1 15 1 15,4 17-1-15,3 18 1 16,1 7-1-16,-1 18 0 15,1 25 0-15,3 10 1 16,0 3-2-16,0-19 1 16,3-6-4-16,-3-13 1 0,4-12-6 15,-4-10 1-15,0-12-7 16,-4-13 1 0</inkml:trace>
  <inkml:trace contextRef="#ctx0" brushRef="#br0" timeOffset="17868.1">24261 4832 42 0,'14'6'21'0,"17"0"-17"15,-20-2 36-15,3-4-40 16,7 3 1-16,4 0 0 15,3-3 1-15,0 0-3 16,1 0 0-16,-1-3-2 16,-3 3 1-16,-4 0-8 0,-4 0 1 15,1 3-5-15,-7-6 1 16</inkml:trace>
  <inkml:trace contextRef="#ctx0" brushRef="#br0" timeOffset="18061">24677 5124 46 0,'7'43'23'0,"0"-11"-27"0,-4-32 44 0,-3 0-42 15,8-3 1-15,-1-1-4 16,0-2 0-16,0-3 2 16,-4-13 0-16,1-3-8 15,-4-3 1-15,0-1 0 16,-4 4 0-16,1 6-1 15,-1-3 1-15</inkml:trace>
  <inkml:trace contextRef="#ctx0" brushRef="#br0" timeOffset="18388.16">24839 4891 15 0,'21'10'7'0,"29"15"-4"0,-36-25 13 16,7 0-13-1,7 3 0-15,0-6 2 0,-6 0 1 16,-5 0-5-16,4 3 0 16,-7-3 5-16,-3 3 0 15,0-4-1-15,-8 4 1 16,4 0-2-16,-7 0 0 16,-3-3-3-16,-4 0 0 15,-7 0-1-15,-8 9 0 16,1 7 0-16,-4-10 0 15,4 6 0-15,0 10 1 16,7 0-1-16,0 6 0 16,10 3-2-16,8-3 1 15,10-3-3-15,0-9 1 0,7-7-4 16,0-6 0-16,-3-9-5 16,-4-4 1-16</inkml:trace>
  <inkml:trace contextRef="#ctx0" brushRef="#br0" timeOffset="18718.49">25181 5007 36 0,'14'10'18'0,"-3"34"-19"16,-7-35 33-16,-4-6-32 15,0 4 0-15,0-1 1 16,0-6 0-16,3-6-1 15,1-4 0-15,-1 1 1 16,1-16 0-16,3 12 0 16,0 1 0-16,0-7-1 0,3 9 1 15,4 1-1-15,1 0 1 16,-1 5-1-16,3 8 0 16,1-11 0-16,0 7 1 15,-1 0-1-15,1 7 0 16,0-4-1-16,-4 3 1 15,0 0-4-15,-4 1 0 16,4-1-6-16,-3-3 1 16,0-6-3-16,-4 0 0 15</inkml:trace>
  <inkml:trace contextRef="#ctx0" brushRef="#br0" timeOffset="19275.41">25605 4932 37 0,'17'-12'18'0,"-3"12"-21"16,-10 3 37-16,3-6-33 15,0 0 0-15,-3-1 1 16,-1 4 0-16,-3 0-3 16,7 0 1-16,-3 0 1 15,-4 7 0-15,-4-1-1 16,4 6 0-16,0-2 0 16,-3-4 0-16,-1-6-1 15,8 0 1-15,3 10 0 16,-7-1 0-16,3 4 0 15,4-1 1-15,0 1-1 16,4-4 1-16,-1 0-1 16,1 1 0-16,3-1 0 0,0 4 1 15,7-13-1-15,1 0 0 16,6 0 0-16,4-13 0 16,3 4 0-16,4-4 0 15,3-2 0-15,-3 5 0 16,-4-2-1-16,-3-10 1 15,-7-7-1-15,-4-8 1 16,0-16 0-16,0-10 0 16,-3-25 0-16,-8 7 0 15,-6-17 1-15,-4-8 0 0,3 5 1 16,-3-2 0 0,-3 28 0-16,-1 12 1 0,-3 10-2 15,-3 12 1-15,-1 19-1 16,0 12 0-16,4 29-1 15,0 28 0-15,4 25-1 16,10 19 1-16,7 29 0 16,0 24 0-16,14-9-2 15,4-1 1-15,7-11-4 16,0-23 0-16,-1-12-8 16,1-19 0-16</inkml:trace>
  <inkml:trace contextRef="#ctx0" brushRef="#br0" timeOffset="20339.86">27347 3982 35 0,'-17'35'17'0,"-15"37"-10"0,21-47 17 15,-6 12-23-15,-4 26 1 16,-4 0 1-16,-3 15 1 0,-1 16-3 16,1 22 0-16,4-3 3 15,6-6 1 1,7-1-2-16,8-15 1 0,6-3-3 15,11-19 0-15,4-19-8 16,3-15 0-16,-3-19-8 16,-8-13 1-16</inkml:trace>
  <inkml:trace contextRef="#ctx0" brushRef="#br0" timeOffset="21826.9">28109 4176 41 0,'-3'-3'20'0,"-4"19"-19"15,7-19 31-15,-4 3-32 16,-3 0 0-16,-7 3 0 15,-4 3 0-15,-10 4-1 16,0-4 0-16,0 7-1 16,0 5 1-16,6 4-1 15,5 3 1-15,3 7-2 16,3-23 0-16,4 7 1 16,3-4 0-16,1-2 0 0,3-4 1 15,11-3 1-15,3-3 0 16,3-3 1-16,4-6 1 15,-3-4-1-15,3 4 1 16,0-1 0-16,-3-2 0 16,0 5-2-16,-4-2 0 15,0 6-1-15,0 3 1 16,-3 0-1-16,-1 0 0 16,1 9 1-16,-4 4 0 15,0 3 1-15,-4-4 0 16,1 4 0-16,-1 3 0 0,1-4-3 15,0 1 1-15,3-7-9 16,3-6 0-16</inkml:trace>
  <inkml:trace contextRef="#ctx0" brushRef="#br0" timeOffset="22127.71">28250 3979 46 0,'15'66'23'0,"-1"31"-23"16,-14-72 38-16,3 13-38 15,1-1 1-15,-1-2 0 0,1-1 1 16,-1-5-3-16,1-4 0 15,-4-3-2-15,0-10 1 16,0-6-4-16,-4-9 0 16,1 3-3-16,-4-3 0 15,-4-9-1-15,4-1 1 16,-3-6-2-16,2 0 1 16</inkml:trace>
  <inkml:trace contextRef="#ctx0" brushRef="#br0" timeOffset="22336.93">28367 4311 33 0,'18'32'16'0,"17"-23"-16"0,-21-3 32 0,0 1-30 15,4 5 1-15,-8 1 1 16,-3-13 0-16,-10 3-6 16,-8 3 1-16,-6 4 3 15,6 2 0-15,-7 4-5 16,-3-7 1-16,-4 7-8 15,1-7 0-15,-1 1-2 16,4-10 0-16</inkml:trace>
  <inkml:trace contextRef="#ctx0" brushRef="#br0" timeOffset="22652.62">28706 4314 37 0,'3'0'18'0,"1"0"-22"0,-4 0 36 15,0 0-31-15,-4 7 1 16,1-7-1-16,-5 9 1 16,-2 4-3-16,-1 9 1 15,4-13 1-15,0 4 0 16,0 9 0-16,7 6 0 15,0-9-1-15,7-1 1 0,4-8-1 16,3-10 1-16,4-10 0 16,-1-8 1-16,-3 8-2 15,0-6 1-15,1 4-3 16,-5-13 1-16,1 6-10 16,-4-3 0-16,-4 3-2 15,1 7 0-15</inkml:trace>
  <inkml:trace contextRef="#ctx0" brushRef="#br0" timeOffset="23373.62">28967 4333 41 0,'3'7'20'0,"4"-1"-23"0,-3-3 39 16,-1 0-36-16,1 3 1 16,-1 4-1-16,1-1 1 15,-4-6-2-15,0 4 1 16,0 2 0-16,0 0 1 15,3 4-1-15,4-10 1 0,0 3-1 16,8-15 0-16,6 12-1 16,0-6 0-16,0-19-4 15,0 0 1-15,-3-6-8 16,0-7 0-16</inkml:trace>
  <inkml:trace contextRef="#ctx0" brushRef="#br0" timeOffset="23601.38">29323 3734 30 0,'3'44'15'0,"-17"16"-9"15,11-41 19-15,-4 18-24 16,-4 10 0-16,-3 13 2 15,3-1 0-15,1-2-4 16,3-7 1-16,0-12-3 0,3-13 1 16,1-13-8-16,-1-12 1 15</inkml:trace>
  <inkml:trace contextRef="#ctx0" brushRef="#br0" timeOffset="23781.39">29020 4101 52 0,'28'16'26'0,"25"-16"-23"0,-32-9 47 15,11-7-50-15,17 3 1 16,4-6-2-16,0-2 0 0,-11-1-5 16,-10 3 0-16,-7 0-10 15,-15 6 0-15</inkml:trace>
  <inkml:trace contextRef="#ctx0" brushRef="#br0" timeOffset="24395.31">30081 3788 38 0,'11'15'19'0,"0"7"-12"15,-8-19 23-15,1 1-30 16,-4 11 1-16,-4 13 0 16,-3 7 0-16,-4 28-2 0,4 3 1 15,0 9-1-15,4-3 0 16,-1-16-8-16,1-5 1 16,-8-11-4-16,1-8 1 15</inkml:trace>
  <inkml:trace contextRef="#ctx0" brushRef="#br0" timeOffset="25086.05">29873 4286 48 0,'32'25'24'0,"7"-34"-27"16,-29 9 45-16,12-13-42 16,-1 4 1-16,10-13-1 15,8-6 1-15,-3-7-2 16,-5-2 0-16,-2 12 1 16,-5 3 0-16,-3 6-2 15,-7 3 1-15,1 13-3 16,-5 13 1-16,-3 6-2 15,-3 3 0-15,-1 6 0 16,-3-6 0-16,0-3 1 16,0-4 0-16,0 1 2 0,0-3 1 15,0-4 1 1,0 0 0-16,4-2-1 0,-1 2 1 16,4 4-2-16,4-4 1 15,0 7 0-15,-1-10 0 16,-3 7-1-16,4-1 1 15,-4 1 2-15,0-4 0 16,3-3 2-16,5-3 0 16,-1-3 1-16,3-3 0 15,5-3 2-15,-1 0 0 16,0-7-1-16,4 1 0 0,-4-1-2 16,-4 4 0-16,-3-1-2 15,-3 1 1-15,0-7-2 16,-1-3 0-16,-3 1-1 15,-3-1 0-15,-4 3-1 16,0 10 1-16,-4 3-1 16,1 6 1-16,-1 9-1 15,4 7 1-15,4 16 1 16,3-7 0-16,0-3 2 16,0 13 0-16,7-10 1 15,4-3 1-15,10-3-1 16,0-10 0-16,0-2-3 15,-3-16 0-15,-4-4-11 16,-7 4 0-16,-14 6-4 16,-3-3 0-16</inkml:trace>
  <inkml:trace contextRef="#ctx0" brushRef="#br0" timeOffset="25657.35">28543 5240 47 0,'7'3'23'0,"0"-22"-25"16,-7 19 43-16,-7 0-41 16,-3-3 0-16,-4 6 1 0,-4 3 1 15,-3 10-2-15,3 3 0 16,1 3 1-16,2 0 0 15,5 6-1-15,-1 0 0 16,4-3-1-16,4 3 1 16,-1-9-1-16,8-6 0 15,3-4-2-15,7-6 0 16,0-9-2-16,0-4 0 0,0-2-7 16,-3-4 0-16,3-9-2 15,-4 0 1-15</inkml:trace>
  <inkml:trace contextRef="#ctx0" brushRef="#br0" timeOffset="25884.6">28695 5374 31 0,'0'0'15'0,"3"-3"-12"15,-3 3 29-15,0-6-29 16,0 0 0-16,0 6 4 15,4-13 0-15,0 7-8 16,3-4 0-16,7 4 5 16,0-3 0-16,3 3-2 15,1 2 0-15,0 1-6 16,-4 3 1-16,0 0-11 0,4-9 0 16</inkml:trace>
  <inkml:trace contextRef="#ctx0" brushRef="#br0" timeOffset="26481.57">28963 5374 28 0,'4'16'14'0,"-8"-13"-14"0,-3-6 11 0,7 0-19 15,0-10 0-15,0 1-3 16,0-13 1-16,0 3 13 16,0 0 0-16,0-3-9 15,0 6 1-15,0 0 3 16,0 7 1-16,7-1 1 16,0 0 1-16,4 10 4 15,3 10 0-15,3-4 2 16,8 0 1-16,3 3 1 15,4-3 1-15,7 0 0 16,3 4 0-16,1-4-2 16,-1 0 0-16,-7 0-3 15,-7 7 1-15,-6-4-3 16,-5 6 1-16,-6-2-3 16,-4-1 1-16,-7 7-4 15,-4-7 0-15,1 1-1 0,-4 5 1 16,0 4-1-16,-4 9 0 15,1 1 0-15,2-1 1 16,5-3 1-16,6 6 1 16,5 4 1-16,6-1 1 15,0-2 1-15,0-7 1 16,-4-3 0-16,-2 6 0 0,-5-3-1 16,-10 0 1-16,-7 3-3 15,-7 0 1-15,-8 1-2 16,-2-7 0-16,3-4-2 15,-1-8 1-15,1-4-4 16,7-9 1-16,10-3-8 16,8-13 1-16,10-3-3 15,14-13 1-15</inkml:trace>
  <inkml:trace contextRef="#ctx0" brushRef="#br0" timeOffset="26692.62">29612 5199 49 0,'7'50'24'0,"-7"3"-24"16,0-40 47-16,0 6-47 16,0 12 1-16,-3-6 0 0,3 3 0 15,0-9-2-15,0-3 0 16,0-4-7-16,0-12 1 15,0-12-8-15,0-13 0 16</inkml:trace>
  <inkml:trace contextRef="#ctx0" brushRef="#br0" timeOffset="26828.6">29736 5218 1 0,'24'12'0'0</inkml:trace>
  <inkml:trace contextRef="#ctx0" brushRef="#br0" timeOffset="27111.18">29799 5368 31 0,'-3'10'15'0,"3"-10"-12"15,3 3 15-15,1 0-18 16,-1 0 0-16,4 3 0 16,0-3 0-16,0-3-2 15,0-3 1-15,0-3-1 16,4-7 1-16,3 1-1 16,0-7 1-16,0 10 1 15,1-1 1-15,2 10 1 0,1 3 0 16,-1 4 0-16,5 5 0 15,-5 4-1-15,-3 6 1 16,4 0-3-16,3-7 0 16,4-2-4-16,3-7 0 15,11-6-4-15,0-12 1 16</inkml:trace>
  <inkml:trace contextRef="#ctx0" brushRef="#br0" timeOffset="27503.4">31037 3427 31 0,'-14'-53'15'0,"4"31"-11"15,10 22 27-15,0 6-28 16,3 13 0-16,8 3 4 16,-1 15 0-16,1 17-8 0,7 18 1 15,-1 9 6 1,1 17 1-16,-8 30-2 0,1 1 1 15,-4 18-3-15,0 19 1 16,-3 4-2-16,-4-1 1 16,-11-3-7-16,-3-9 1 15,-11-22-14-15,-10-13 1 16,0-18-1-16,10 2 0 16</inkml:trace>
  <inkml:trace contextRef="#ctx0" brushRef="#br0" timeOffset="29755.73">6735 7761 30 0,'0'0'15'0,"0"0"-8"0,3 9 16 0,4 10-22 15,-7 9 1-15,0 0 0 16,-7 13 0-16,4 12-3 16,3 20 1-16,-11 2 1 15,4 16 0-15,0 19-1 16,0 24 1-16,0 20-1 15,3 22 0 1,4 172 1 0,0-25 1-16,7-13-2 15,0-9 1-15,11 3-1 16,3 1 1-16,7 8-1 16,-3 10 1-16,3-6-2 15,0-4 1-15,-13-5 0 16,-1 2 0-16,-4-15 0 15,4-3 1-15,-14-20-1 0,0-8 1 16,-3-13-2-16,-8-10 0 16,11-21-1-16,-10-23 0 15,-1-15-5-15,4-22 0 16,0-25-4-16,-4-22 0 16</inkml:trace>
  <inkml:trace contextRef="#ctx0" brushRef="#br0" timeOffset="30820.65">3507 11364 27 0,'21'3'13'0,"81"-22"-5"0,-63 13 20 16,10 0-27-16,18-1 0 16,14 1 0-16,11-3 1 0,14 2-3 15,25 1 1-15,-8 0 0 16,32 3 1-16,4-1-1 16,-4-2 0-16,29 3 1 15,6 0 0-15,-3-3 1 16,18-1 0-16,-1-5 1 15,4-1 1-15,11 1-1 16,3-1 0-16,-3 1-1 16,0-1 0-16,10 7-1 15,4 0 1-15,-4 2-2 16,-3 1 0-16,-14 0 0 16,-4-3 0-16,-7 0 1 15,-21-1 0-15,-11 1-2 16,-14 0 1-16,-6 3-4 15,-26 3 1-15,-17 3-11 16,-28 0 1-16</inkml:trace>
  <inkml:trace contextRef="#ctx0" brushRef="#br0" timeOffset="31479.34">9028 10705 30 0,'7'22'15'0,"10"-16"-6"16,-10 1 16-16,4 5-23 15,3-2 0-15,0 8 3 16,7 4 0-16,8 4-5 15,6 2 1-15,7 3 3 16,4 4 1-16,0-4-1 16,0-3 0-16,-4 0-2 15,0 1 0-15,-6-1-3 0,-12 3 1 16,-10 4-1-16,-6-4 0 16,-12 4-1-16,-3-1 1 15,-11 4-1-15,1-4 0 16,-12 1-1-16,-2-4 1 15,-12-3-4-15,-2 4 1 16,2-1-3-16,4-3 1 16,4-9-2-16,3-6 0 15,4-4-2-15,3-6 1 0,8-6 3 16,6-6 1-16,4-10 5 16,11-9 0-16,-1-13 6 15,1-6 0-15,6-10 4 16,4-5 0-16,1-14-1 15,-5 4 1-15,-3 0-3 16,-3 0 0-16,-8 9-7 16,-3 7 1-16,0 6-10 15,0-4 1-15</inkml:trace>
  <inkml:trace contextRef="#ctx0" brushRef="#br0" timeOffset="31858.42">10111 11107 44 0,'3'12'22'0,"-20"23"-26"0,9-23 37 0,-6 10-33 16,-7-3 0-16,-4 6 0 15,-3 6 1-15,-3 4-2 16,2-1 1-16,1-2-3 16,0-10 1-16,7-3-10 15,7-16 1-15</inkml:trace>
  <inkml:trace contextRef="#ctx0" brushRef="#br0" timeOffset="32022.91">9797 11047 31 0,'35'38'15'0,"14"9"-3"16,-31-25 18-16,14 6-28 15,3 10 0-15,4 5-1 16,3-2 1-16,-7-3-12 0,1-13 0 16,-8-16-1-16,0-12 1 15</inkml:trace>
  <inkml:trace contextRef="#ctx0" brushRef="#br0" timeOffset="32937.43">6488 7861 30 0,'7'16'15'0,"3"-10"-10"16,-6-3 23-16,3 0-26 15,-4-3 1-15,4 0 1 16,4 0 0-16,7-6-4 16,-8-7 0-16,1-5 4 15,6-7 0-15,5 6-2 16,6 0 1-16,4-12-1 15,-11-1 0-15,-4 4-2 16,-3 3 0-16,-3 3-2 16,0 3 1-16,-1 3-2 15,4 7 1-15,-3 9-2 16,0 9 1-16,-1 4-1 0,4 9 1 16,0-9 1-16,7 8 1 15,-10 8 0-15,3 8 0 16,11 1 2-16,0-7 1 15,-1 7 0-15,4 0 0 16,-3-1-1-16,-4-9 0 16,-7-3-1-16,-6-3 1 15,-8-3-1-15,-11 0 1 16,-3-6-1-16,-7-1 0 16,-11-6 1-16,-10 1 0 15,-15-4-1-15,-6 0 1 16,-8 0-8-16,-3-6 1 0,3-10-6 15,4-5 0-15</inkml:trace>
  <inkml:trace contextRef="#ctx0" brushRef="#br0" timeOffset="33419.03">6745 6720 39 0,'7'15'19'0,"-3"23"-17"0,-4-29 31 0,-4 16-32 15,-3 10 1-15,-11 12 0 16,-3 9 0-16,0-2-3 16,-14 12 1-16,3 6-2 15,4 6 1-15,3-6-11 16,4-12 0-16</inkml:trace>
  <inkml:trace contextRef="#ctx0" brushRef="#br0" timeOffset="33598.81">6385 6764 38 0,'21'47'19'0,"36"28"-15"0,-39-56 24 15,6 6-29-15,8 0 1 16,0 6-8-16,3-3 1 16,-14-9 0-16,0-9 0 15</inkml:trace>
  <inkml:trace contextRef="#ctx0" brushRef="#br0" timeOffset="34573.64">15829 7494 38 0,'14'47'19'0,"0"28"-12"0,-7-46 20 16,-3 5-26-16,-8 23 0 16,-3 27 3-16,-3 23 0 15,-1 9-4-15,-3 22 0 16,7 31 2-16,4 19 1 15,3 32 0-15,0 12 0 16,3 19-1-16,4 15 1 16,0 10-1-16,0 10 1 0,4 8-1 15,-1 4 1-15,4 7-1 16,4-8 0-16,0-5-2 16,6-3 0-16,8-14-2 15,3-24 1-15,4-15-4 16,-3-30 1-16,-8-27-7 15,-11-22 0-15,-6-28-5 16,-7-23 0-16</inkml:trace>
  <inkml:trace contextRef="#ctx0" brushRef="#br0" timeOffset="35926.46">12584 10828 30 0,'3'12'15'0,"18"-21"-4"0,-10 9 15 0,-1-3-24 16,5-1 1-16,6-5 3 15,7-4 0-15,11 1-7 16,10-1 1-16,8 1 3 16,17 6 1-16,21-4-1 15,18 7 0-15,7 0-1 16,21 0 0-16,21 0-1 16,4 3 1-16,21-4 0 15,14 1 0-15,7 0-1 16,14-6 1-16,15-1-1 0,6-2 1 15,11-1-1 1,7 1 0-16,0 2 0 0,7 1 0 16,-17 3-1-16,10-4 1 15,-25 4-1-15,1-3 1 16,-19-1-1-16,-13-2 1 16,-18 2-4-16,-14 1 1 15,-18-1-8-15,-39 4 1 16,-17-13-8-16,-14 4 1 15</inkml:trace>
  <inkml:trace contextRef="#ctx0" brushRef="#br0" timeOffset="36630.92">18154 10059 27 0,'0'3'13'0,"0"-3"-2"0,0 0 12 16,0 0-20-16,3 4 0 15,1 2 3-15,3 3 0 16,0 1-6-16,4 2 0 16,3 1 6-16,3-1 0 15,5 4-2-15,6 0 1 16,7 2-2-16,4 4 1 0,0 0-2 16,3 0 0-16,4 0-1 15,-4-6 0-15,1 3-1 16,-8 0 0-16,-7-1-1 15,-14 7 0-15,-10 13 0 16,-8-3 0-16,-10-1-1 16,-7 1 0-16,0-1 0 15,3-3 1-15,-3-6-1 16,0-3 1-16,3-3-2 16,1-6 0-16,2-4 1 15,5-9 0-15,3-9 0 16,3-10 0-16,1-9 0 15,-1-7 1-15,-3-6 1 16,4-2 0-16,-1-1-1 16,1 0 1-16,-1 3-2 15,-3 3 1-15,0 7-4 0,-4-7 0 16,1 1-7-16,-1-10 1 16</inkml:trace>
  <inkml:trace contextRef="#ctx0" brushRef="#br0" timeOffset="36994.93">19279 10298 31 0,'18'9'15'0,"-11"0"-11"15,-7-2 22-15,-4 2-24 16,-6 7 0-16,-8 6 2 15,-6 9 1-15,-5 4-5 16,-2 2 0-16,-1 4 3 16,11 3 1-16,0-10-4 15,3-5 1-15,4-4-13 0,3-16 1 16</inkml:trace>
  <inkml:trace contextRef="#ctx0" brushRef="#br0" timeOffset="37144.14">18948 10332 25 0,'3'16'12'0,"36"25"7"0,-25-23 8 16,7 14-24-16,11 2 0 15,10 4 0-15,4-4 1 0,4-2-13 16,-1-7 0-16,-10-16-1 16,-11-9 0-16</inkml:trace>
  <inkml:trace contextRef="#ctx0" brushRef="#br0" timeOffset="38012.5">15480 7485 29 0,'7'28'14'0,"11"-9"-6"16,-11-19 19-16,3 0-25 15,4-10 0-15,8-2 1 16,2-10 0-16,4 0-4 0,-3-6 0 16,-4 0 2-16,-3-4 1 15,-4 1-2-15,-3-1 1 31,-1 4-2-31,-3 6 1 16,0 10-1-16,4-1 0 16,3 13 0-16,7 10 0 15,4 12 0-15,7 3 1 16,-1 9 1-16,5 4 0 16,6-1 0-16,-3 1 1 15,-4-7-1-15,0-2 0 16,-6-4-1-16,-8-3 1 0,-7 0-1 15,-7-4 0-15,-11-2-1 16,-6 0 1-16,-11-7-1 16,-11 1 1-16,-14-4-1 15,-10 0 1-15,-8-3-3 16,-3 0 1-16,-4 4-9 16,1-10 0-16</inkml:trace>
  <inkml:trace contextRef="#ctx0" brushRef="#br0" timeOffset="38359.61">15847 6456 36 0,'-4'6'18'0,"-3"20"-14"0,4-8 26 0,-8 7-30 15,-7 4 1-15,1 8-1 16,-4 10 1-16,-4-6-4 16,0 6 1-16,1 0-9 15,2-9 1-15</inkml:trace>
  <inkml:trace contextRef="#ctx0" brushRef="#br0" timeOffset="38508.85">15607 6484 27 0,'60'47'13'0,"-18"22"-38"16,-42-65 13-16</inkml:trace>
  <inkml:trace contextRef="#ctx0" brushRef="#br0" timeOffset="39694.11">26557 6328 30 0,'4'-3'15'0,"10"18"-6"0,-7-9 16 16,0 10-23-16,0 6 1 15,0 9 3-15,0 20 1 0,-3-1-8 16,-4 22 0-16,-7 25 5 16,7 16 0-16,0 38-2 15,7 34 1-15,3 28-2 16,8 25 0-16,-4 22 0 16,4 13 0-16,-8 19 0 15,4 9 0-15,-7 6 0 16,0 10 1-16,0 12-1 15,-3 7 0-15,-1 12-1 16,5 9 0-16,-5 1 0 16,4-4 0-16,7 7 1 15,0-23 0-15,0-21 0 16,1-25 0-16,2-16 0 16,8-13 1-16,-7-25-2 15,6-12 1-15,1-28-4 16,0-32 1-16,3-16-5 15,-11-18 0-15,-2-19-9 0,-8-22 0 16</inkml:trace>
  <inkml:trace contextRef="#ctx0" brushRef="#br0" timeOffset="40849.25">23029 10586 19 0,'0'0'9'0,"18"6"3"0,-11-6 10 15,4 0-16-15,3 0 0 16,7-3 3-16,11-3 0 15,14-7-11-15,6 7 0 16,5 0 8-16,17 0 0 16,7-1-3-16,25-2 0 0,-4 3-1 15,18 2 0 1,14-2 0-16,18 0 0 0,3-7 0 16,22 4 0-1,6-7 0 1,15 4 1-16,17 2-2 0,7-2 1 0,18 2-2 15,7-2 1-15,10 6-1 16,8 6 1 0,7-7-1-1,-1 4 0-15,8-6 0 0,7-1 0 16,-1 4 0-16,5 0 1 16,-12-7-1-16,-2 10 0 0,-12 0 0 15,-3 3 0-15,-17 0-1 16,-26-6 1-1,-10-1-3-15,-21 1 1 0,-17 0-4 16,-33-7 1 0,-13 1-11-16,-15-10 0 15</inkml:trace>
  <inkml:trace contextRef="#ctx0" brushRef="#br0" timeOffset="41522.72">30233 9849 35 0,'0'13'17'0,"-7"-13"-8"16,11 3 20-16,-1 0-28 15,1 3 1-15,-1 7 2 0,4 6 1 16,0-4-6-16,4-5 0 16,6 2 3-16,8 4 1 15,7 3-1-15,7 0 0 16,7-1-2-16,-8 1 1 16,15-3-1-16,0 0 0 15,-7-1 0 1,-7 4 0-16,-11-6-1 0,-10 2 0 15,-15 4-1-15,-6 0 1 16,-11 3-2 0,0 3 1-1,-8 0-2-15,-2 0 0 16,-1 3 0 0,-3 4 0-16,0 5 0 0,3 1 1 31,4-4 0-31,-1-8 1 47,5-5 1-47,3-5 1 15,3-6 1-15,4-1 0 32,0-15 0-32,0-16 1 0,0-13-1 0,3-18 1 0,1-4 0 0,-1-12 0 0,4 1-7 0,0-8 0 15,0-12-6-15,11 7 1 0</inkml:trace>
  <inkml:trace contextRef="#ctx0" brushRef="#br0" timeOffset="41919.28">31482 10100 28 0,'0'0'14'0,"-18"9"-9"0,11-2 21 0,-3 5-24 16,-8-2 0-16,-7-1 1 16,-6 7 1-16,-5 9-5 15,-3 3 1-15,8 7 2 16,2 5 1-16,5 10-2 16,3-9 0-16,3-6-7 15,7-7 0-15,4-19-5 16,-7-12 0-16</inkml:trace>
  <inkml:trace contextRef="#ctx0" brushRef="#br0" timeOffset="42104.18">31182 10135 45 0,'21'75'22'0,"7"35"-27"0,-17-76 41 15,7 4-35-15,-1 12 1 16,4 3-7-16,4-3 0 16,3-12-6-16,-6-10 1 15</inkml:trace>
  <inkml:trace contextRef="#ctx0" brushRef="#br0" timeOffset="43039.88">26342 6475 25 0,'7'0'12'0,"11"16"-1"0,-11-10 12 0,0-3-18 0,0 3 0 0,0-2 0 16,0-4 0-16,0-4-8 0,0-8 1 15,0-4 5 1,4-15 0-16,3-7-3 16,7 7 0-16,0-7 0 0,0-3 1 15,0 1-1-15,1-1 0 16,-8 3 0-16,-4 19 0 15,1 1-1-15,-4 2 1 16,0 3-1-16,0 4 1 16,0-4-3-16,0 13 1 15,0 10-1-15,0 9 1 16,0 9-1-16,4-3 1 16,-1 13 0-16,1 9 0 15,3 0 2-15,0 3 0 0,7 9 0 16,4-8 1-16,-4-7-1 15,-3-1 0-15,-7-5 0 16,-11-7 0-16,-8-5-1 16,1-8 1-16,-7-5 0 15,-14-7 0-15,-14-3 0 16,-15-6 0-16,-3-6-1 16,-10 6 1-1,-4-13-7-15,10-3 1 0,1-6-3 16,6 0 0-16</inkml:trace>
  <inkml:trace contextRef="#ctx0" brushRef="#br0" timeOffset="43510.3">26370 5459 40 0,'11'6'20'0,"-25"-9"-18"16,17 6 39-16,1 7-40 15,-4-7 1-15,-7 9-1 16,-4 13 0-16,-10 13-2 16,-4 9 0-16,0 13 0 15,4-1 1-15,4 4-6 0,-1-10 0 16,4-6-7 0,-4-15 0-16</inkml:trace>
  <inkml:trace contextRef="#ctx0" brushRef="#br0" timeOffset="43687.28">26084 5403 42 0,'46'53'21'0,"4"25"-20"0,-33-56 34 0,8 10-36 0,0-4 0 0,-4 0-24 16,-11-3 1-16</inkml:trace>
  <inkml:trace contextRef="#ctx0" brushRef="#br1" timeOffset="51868.83">8848 8460 21 0,'3'3'10'0,"1"3"-2"16,-4-6 11-16,0 0-16 15,0 4 1-15,0-4 1 16,-4 3 0-16,1 0-7 16,-4 0 1-16,-4 3 4 15,-3 0 0-15,-7 4-2 16,-7 2 1-16,-1 1-1 16,-2 0 0-16,-8-1 1 0,-7 1 0 15,-7-1-2 1,-7 1 1-1,-42 9 0-15,10 6 0 16,7-3 0-16,1 3 1 16,-1 7-1-16,0-1 1 15,-10 1 0-15,7-1 0 16,-4 4 0-16,-7 3 1 16,-6-4-1-16,-12 7 0 15,11 0-1-15,-3 0 0 47,-4 0-1-47,4 6 1 0,-11 3-1 0,14 1 0 0,-7-1 0 0,-3 3 1 0,-4 1-1 16,0-1 0-16,7 13 0 15,3 6 1-15,1 4-1 16,-4 2 0-16,7 7 0 16,8 3 1-16,2 3-1 15,1 13 0-15,0-1 0 16,14 1 0-16,-7 9-1 15,10 3 1-15,7 7 0 16,11-4 0-16,0 7 0 16,11-4 1-16,7-3-1 15,-1 10 0-15,5-13 0 16,-1 7 1-16,11 2-1 16,6-2 1-16,12-1-1 15,3 0 0-15,14-2 0 16,3-14 1-1,19 42 0-15,9-19 0 16,12-16 0-16,3-3 0 16,7-16 0-16,17-9 1 15,-3-1-1 1,4-14 1-16,14-11-1 0,3-8 0 16,14-1-1-16,1-3 1 15,-1-9-1-15,14-4 1 16,4-5-1-16,4-4 0 0,7-3-1 15,-4 0 1 1,10 0 0-16,1-3 1 0,3 3 0 16,7-3 1-16,-3-6 0 15,-4-3 0-15,4-7-1 16,7-6 1-16,-15-3-1 16,8-7 1-16,0-5-2 15,-1-1 1-15,-6-9 0 16,-7 3 0-16,3-10-1 15,-4 4 1-15,-17-3-1 16,-10-7 0-16,-5-2-4 16,-9-1 1-16,-12-3-5 15,-10-9 0-15,-3 2-11 16,-22-5 1-16</inkml:trace>
  <inkml:trace contextRef="#ctx0" brushRef="#br1" timeOffset="55909.59">10276 9278 25 0,'0'13'12'0,"15"-7"-6"16,-8 1 12-16,3-1-16 15,1 6 1-15,3 10 0 16,4-12 1-16,-1 5-5 16,4 10 0-16,8 13 3 15,2 3 0-15,5 25-2 16,2 9 1-16,8 0-1 0,0 22 0 16,-7 19-1-16,3 10 1 15,1 9 0-15,-5 3 0 16,-6 9-1-16,-4 0 1 15,-10 1 0-15,-14-1 0 16,-12 4 0-16,-9-10 0 16,-8 3 0-16,-10-15 0 15,-11-7 0-15,-3-6 1 16,-1-9-3-16,8-10 0 16,0-6-6-16,-1-7 1 15,8-15-3-15,7-12 1 16</inkml:trace>
  <inkml:trace contextRef="#ctx0" brushRef="#br1" timeOffset="56448.43">10322 12204 39 0,'14'22'19'0,"-3"-6"-23"16,-11-7 39-16,4 4-33 16,-4 6 1-16,0-1 3 15,-4 1 1-15,0 3-8 0,-3 9 0 16,0 1 4-16,-10 2 1 15,3-2-2-15,-1-1 0 16,1 0-3-16,0-2 1 16,0-7-2-16,0 3 1 15,0-10-1-15,3 4 1 16,4-6-2-16,7-1 1 16,7 1 0-16,4-4 1 15,10 1-1-15,14-7 1 16,8-3 0-16,-1-7 0 0,0 1 1 15,1-3 0-15,-4-1 0 16,-8-2 0-16,-3-1 0 16,-6-2 0-16,-8-4-1 15,-4-6 1-15,-10 3-1 16,-7-3 1-16,-7 0 0 16,-7-4 1-16,-7 7-1 15,-7 0 1-15,-8-3 0 16,-3-3 0-16,11-3-6 15,0-1 0-15,-1-5-8 16,5-4 1-16</inkml:trace>
  <inkml:trace contextRef="#ctx0" brushRef="#br1" timeOffset="57858.93">11070 10323 20 0,'4'34'10'0,"-1"-6"-3"0,-3-21 11 16,0-1-15-16,0 0 1 16,-3-3 1-16,-1-3 1 15,1-3-7-15,-4-6 1 16,0-4 4-16,-1-6 1 16,1-9-2-16,4-6 0 15,-1 5-1-15,4-2 1 16,0 0-2-16,7-1 0 15,4 4 0-15,3-3 0 16,18 9-6 0,0 6 0-16,-4 10-7 15,-3 6 1-15</inkml:trace>
  <inkml:trace contextRef="#ctx0" brushRef="#br1" timeOffset="58218.38">11232 10395 39 0,'25'12'19'0,"0"-5"-15"15,-18-11 30-15,0-2-32 16,0-3 0-16,0-7-2 15,-3 0 1-15,-1 1-2 0,1-7 0 16,-1 3 0-16,1-3 1 16,-4 6-2-16,-4-6 0 15,-3 13 0-15,0 3 0 16,0 9-1-16,0 9 0 16,0 7 1-16,3 6 0 15,4 4 0-15,4 2 1 16,3 0 0-16,4 1 1 15,-4-4-1-15,3-6 1 16,4-7-4-16,0-2 0 16,4-4-6-16,-4-18 1 0</inkml:trace>
  <inkml:trace contextRef="#ctx0" brushRef="#br1" timeOffset="58491.8">11589 10392 38 0,'3'3'19'0,"-10"-35"-22"15,7 17 34-15,-3-10-32 16,-4-7 1-16,-4 1 1 16,-7-13 1-16,1-3-1 15,-4-6 0-15,3 18 0 16,0-2 1-16,11-4 1 15,0 9 0-15,7 4-1 0,4 9 0 16,3 7-3-16,3 6 1 16,5 6-4-16,-5 9 0 15,1 0-9-15,-4-2 0 16</inkml:trace>
  <inkml:trace contextRef="#ctx0" brushRef="#br1" timeOffset="58684.35">11416 10210 40 0,'10'3'20'0,"8"9"-23"0,-11-8 31 0,0-1-28 16,0 0 1-16,0-3-1 16,7-3 0-16,-3 0-4 15,3-10 1-15,-3 1-4 16,-1 2 0-16,1-6-4 15,-1-9 0-15</inkml:trace>
  <inkml:trace contextRef="#ctx0" brushRef="#br1" timeOffset="58929.78">11825 9799 41 0,'0'53'20'0,"0"19"-23"0,0-65 41 15,0 15-38-15,0 15 1 16,0 13 1-16,4 10 1 16,-1 6-4-16,4 3 1 15,0-3-6-15,0-22 0 16,-10-7-6-16,-1-15 0 15</inkml:trace>
  <inkml:trace contextRef="#ctx0" brushRef="#br1" timeOffset="63173.28">11081 11041 31 0,'-4'22'15'0,"8"-13"-3"0,-1-6 15 16,-3 0-25-16,0 7 1 16,0 2 2-16,0 4 0 15,0 3-6-15,0 0 1 16,0-1 3-16,0 1 1 16,0-3-3-16,0 0 0 15,0-7-7-15,4-6 1 16,-1-6-9-16,1-13 1 15</inkml:trace>
  <inkml:trace contextRef="#ctx0" brushRef="#br1" timeOffset="63383.08">11070 10878 35 0,'11'34'17'0,"10"-15"-13"16,-14-16 23-16,0 0-27 16,0-3 1-16,0 3-3 15,-3-3 1-15,3 0-2 16,-7 0 0-16,0 0-7 16,3-3 0-16</inkml:trace>
  <inkml:trace contextRef="#ctx0" brushRef="#br1" timeOffset="63773.52">11194 11260 15 0,'-4'3'7'0,"4"-9"2"0,0 6 2 16,4-6-11-16,-1-4 1 15,1-5 1-15,-4-1 0 0,0-3-2 16,0 0 0-16,0 1 1 16,3-1 1-16,1 13-1 15,3-4 0-15,0 4 0 16,0-7 1-16,4 7 1 16,-1 3 0-16,1 3 0 15,-1 3 0-15,4 3 1 16,-3 4 0-16,-4 2-1 15,0 4 0-15,0 0-2 16,-3 2 1-16,3 1-1 16,-4 0 0-16,1-3-2 15,-1-7 1-15,-3 1-4 16,0-1 1-16,0-6-6 16,0-3 0-16,4-12-2 15,-1-4 1-15</inkml:trace>
  <inkml:trace contextRef="#ctx0" brushRef="#br1" timeOffset="64064.03">11462 11107 31 0,'14'25'15'0,"0"9"-13"0,-10-24 30 16,3-1-29-16,-4 4 0 15,4-1 1-15,0 1 1 16,0-1-6-16,0-2 1 0,-3-4 3 16,-1 0 1-16,4 0-2 15,-3-2 1-15,3-11-2 16,0-5 1-16,4-4-3 16,-1-6 0-16,4-3-3 15,0 3 0-15,1 6-7 16,2 4 0-16,1 2-3 15,-1 7 1-15</inkml:trace>
  <inkml:trace contextRef="#ctx0" brushRef="#br1" timeOffset="64404.42">11751 11072 26 0,'0'6'13'0,"-3"7"-12"15,-1-10 21-15,0 0-21 16,-3 3 1-16,0 1 0 15,-3 2 0-15,-1-3-3 0,1 4 0 16,3-1 2-16,-1 1 0 16,1-1-1-16,4-3 0 15,3 1-1-15,0-4 1 16,7 0-1-16,0-3 0 16,4-3 0-16,-4 0 0 15,3-1 0-15,1-2 1 16,-1 0-1-16,-3 3 1 15,1 0 1-15,-1 0 0 16,0 3 1-16,3 3 0 16,4 19 0-1,-3 0 1 1,-1-7-1-16,1-2 0 0,-4-1-4 16,0-5 0-16,0-1-7 15,0-9 0-15</inkml:trace>
  <inkml:trace contextRef="#ctx0" brushRef="#br1" timeOffset="64666.28">11878 11191 26 0,'0'-9'13'0,"-3"-16"-10"16,3 19 15-16,0-4-14 15,3 1 0-15,1-1 5 16,-1 4 0-16,-3 6-9 0,0-3 1 16,0 3 7-16,7 0 0 15,0 0-3-15,11 0 0 16,-4 0-4-16,0 0 1 16,4-3-11-16,-1-4 0 15,-3 4-6-15,-6 3 1 16</inkml:trace>
  <inkml:trace contextRef="#ctx0" brushRef="#br1" timeOffset="64840.08">12104 11260 38 0,'3'41'19'0,"1"-44"-23"0,-4 3 29 0,0 0-30 16,0 0 0-16,3-10-14 16,-3-5 1-16</inkml:trace>
  <inkml:trace contextRef="#ctx0" brushRef="#br1" timeOffset="65006.06">12072 11047 18 0,'21'28'9'0,"-3"-12"-16"0,-11-16 6 16,0 0-4-16,4 3 1 16</inkml:trace>
  <inkml:trace contextRef="#ctx0" brushRef="#br1" timeOffset="65248.45">12294 11207 26 0,'29'22'13'0,"6"-19"-17"0,-25-6 27 0,1-3-24 15,-4-4 1-15,0-5-1 16,-3-1 1-16,-4-3 0 15,0 0 0-15,-4 4-1 16,1-1 1-16,-4 3-1 16,-1 4 0-16,5 3-4 15,-1 6 0-15,4 3-2 16,4 6 1-16</inkml:trace>
  <inkml:trace contextRef="#ctx0" brushRef="#br1" timeOffset="65364.03">12421 11207 3 0,'0'16'1'0,"11"9"0"0,-8-19-4 16</inkml:trace>
  <inkml:trace contextRef="#ctx0" brushRef="#br1" timeOffset="65626.95">12510 11304 14 0,'10'-6'7'0,"15"34"-5"0,-15-31 14 15,1-6-16-15,7 2 1 16,-1-2 0-16,4-7 1 15,1-12-2-15,2-6 0 16,-3 2 2-16,-3-9 0 16,0-3-1-16,-8-6 1 15,-3-3-2-15,-7 3 1 16,-3 6-2-16,-1 6 0 0,-3 10-3 16,0 9 0-16,0 10 0 15,0 15 1-15,4 13 1 16,-1 12 0-16,0 13 3 15,4 3 0-15,8 16 2 16,2-3 1-16,1-1 0 16,-1-2 0-16,1-10-5 15,-1-13 1-15,1-12-6 16,-7-19 0 15</inkml:trace>
  <inkml:trace contextRef="#ctx0" brushRef="#br1" timeOffset="65806.28">12506 11185 55 0,'28'19'27'0,"32"-29"-38"0,-42 1 59 16,10-7-48-16,11-6 0 15,-4 10-10-15,-7-10 1 16,-10-6-1-16,-11-1 0 15</inkml:trace>
  <inkml:trace contextRef="#ctx0" brushRef="#br1" timeOffset="66403.81">10904 9065 34 0,'-14'28'17'0,"0"19"-9"0,7-31 19 0,0 9-25 16,0 3 1-16,3 16-1 15,-3-15 1-15,4 5-4 16,3 7 0-16,-4-4-1 16,4-8 0-16,0-7-10 15,-3-16 1-15</inkml:trace>
  <inkml:trace contextRef="#ctx0" brushRef="#br1" timeOffset="66605.31">10809 9322 34 0,'39'51'17'0,"31"-20"-14"0,-52-31 22 15,0 6-26-15,-1 4 1 16,1-1-6-16,-4 0 1 16,-7 1-2-16,-3-10 1 15</inkml:trace>
  <inkml:trace contextRef="#ctx0" brushRef="#br1" timeOffset="66851.78">11045 9354 45 0,'4'9'22'15,"14"1"-23"-15,-8-7 39 0,8-6-38 16,7-7 1-16,3-6-6 16,0 1 1-16,-3-1-7 15,-11-6 0-15</inkml:trace>
  <inkml:trace contextRef="#ctx0" brushRef="#br1" timeOffset="67348.12">11352 9278 39 0,'4'-3'19'0,"-11"6"-18"0,7-3 25 0,0 4-27 16,-4-1 1-16,1-3 0 15,-1 9 0-15,1 4 0 16,-1-1 0-16,4 4-1 16,0 0 1-16,0-10-1 15,0 0 0-15,7 0 0 16,4 1 0-16,-1-4 0 15,1 0 0-15,0 3 0 16,-1 4 0-16,-3-10-2 16,0-7 0-16,4-8-1 15,-4-1 0-15,0 0-1 16,-3 1 0-16,3 2 1 16,0 10 1-16,0 6 4 15,7 10 1-15,0 9 2 0,4-13 0 16,-4 4 0-16,0 2 1 15,-4 4-2-15,1-3 0 16,0-7-9-16,-1-6 1 16,-3-9-4-16,0 3 0 15</inkml:trace>
  <inkml:trace contextRef="#ctx0" brushRef="#br1" timeOffset="67641.03">11698 9122 28 0,'-7'44'14'0,"-14"-4"-8"0,14-27 25 0,-4 12-29 16,-3 6 1-16,0-6 1 15,0 4 0-15,0 2-6 16,3-3 1-16,4-3 2 15,0-3 1-15,4-9-9 16,-1-13 1-16,4-6-6 16,0-7 1-16</inkml:trace>
  <inkml:trace contextRef="#ctx0" brushRef="#br1" timeOffset="67805.52">11599 9313 27 0,'25'47'13'0,"-4"-6"-1"0,-14-35 17 0,0-12-27 0,0 3 0 0,0 6 1 0,0 3 0 16,4 3-5-16,0 1 1 16,-1 2-1-16,4 1 1 15,0-1-7-15,-3-5 0 0,0-7-4 16,-4-13 1-16</inkml:trace>
  <inkml:trace contextRef="#ctx0" brushRef="#br1" timeOffset="68056.28">11811 9322 35 0,'4'22'17'0,"-4"-12"-17"16,3-4 32-16,-3-3-30 16,4 0 0-16,-4-3 0 15,3 3 1-15,-3 1-5 16,0-4 1-16,0 0 1 16,0-7 0-16,-3-5-5 15,-1 2 1-15,1-2-5 16,-1-7 0-16,0 0-2 0,4-3 0 47</inkml:trace>
  <inkml:trace contextRef="#ctx0" brushRef="#br1" timeOffset="68353.34">12026 9087 31 0,'78'-22'15'0,"-8"32"-11"0,-56-14 28 0,1 4-31 0,-1 10 1 16,-4 6-1-16,-3-4 1 0,-7 7-3 15,-3 0 0-15,-8 3 1 16,-3 0 0-16,-4-7-2 16,-6 1 1-16,-4 0-1 15,-1-4 0-15,8 1 1 16,4 12 0-16,9-6 1 16,12 6 1-16,7-16 4 15,3 4 0-15,7-1 2 16,7 1 0-16,-3-4-1 15,-4 1 1-15,-7-1-3 16,-7 0 0-16,-17 4-16 16,-29-4 0-16,-28 4-4 15,-11-7 1 1</inkml:trace>
  <inkml:trace contextRef="#ctx0" brushRef="#br2" timeOffset="79028.2">13148 7676 19 0,'4'25'9'0,"-8"19"-3"0,4-44 9 16,0 6-13-16,0-9 1 16,0 3 2-16,0 6 1 15,0 7-7-15,0 3 1 16,-3 2 3-16,3 8 1 16,-4-4-2-16,0-1 0 15,1 8-1-15,-1-1 1 0,1 3-2 16,3 4 0-16,0 2 0 15,7 10 1-15,-4-3 0 16,8-3 1-16,0 3-2 16,-1 0 1-16,1 0 0 15,-1 0 0-15,1-4-1 16,3 8 0-16,0 5 0 16,4 0 1-16,-1 7 0 15,5 2 1-15,-5-2 0 16,4 3 1-1,4-4-1-15,-4 4 1 0,0 9-2 16,1-9 1-16,6 3-1 16,-3 3 0-16,-8-3-1 15,4-4 0-15,4 1 0 16,0-7 0-16,-1 4-1 16,1 3 1-16,0-7-1 0,3-3 1 15,0 1-1-15,0-1 1 16,4-9-1-16,0 3 1 15,0-3 0-15,-1 0 0 16,5 0 0-16,-4-4 0 16,-1-8 0-16,1-1 1 15,-7 1-1-15,-1-1 1 16,1-3-1-16,0 0 0 16,-1-3-1-16,8-3 1 15,-4-3 0-15,4 0 0 16,0-3 0-16,-4-1 0 0,0-2 0 15,1 3 0-15,2-7 0 16,5 4 1-16,-1-4-1 16,7-3 0-16,-6-3 0 15,-1-6 1-15,4 0-2 16,-1-3 0-16,5-4-9 16,10-5 0-16,0-13-3 15,0-4 1-15</inkml:trace>
  <inkml:trace contextRef="#ctx0" brushRef="#br2" timeOffset="81340.72">14707 10298 13 0,'0'-4'6'0,"11"4"-1"0,-11 0 6 0,3-3-9 16,4-3 1-16,1 6 0 16,-1 0 0-16,0-3-5 15,0 3 1-15,0-6 3 16,3-1 0-16,4 4-2 16,1-9 1-16,-1-4 0 15,0 3 1-15,0 7 1 16,0-3 0-16,0 3 0 15,0-4 0-15,0 1 0 16,0-4 1-16,4-3-2 16,-4-2 1-16,4-4-1 15,-1-3 0-15,1 3-1 16,0 0 0-16,-1 0-1 16,1-3 1-16,0 3 0 15,-4 0 0-15,0-3 0 16,0 0 0-16,-3 0 0 15,3-1 1-15,-4 1 0 0,1-6 0 16,-1 6-1-16,1-6 0 16,0 2 0-16,3 7 0 15,0 0 0-15,0 0 0 16,4-3 0-16,-4 0 1 16,3 0-1-16,1-3 1 15,0 0 0-15,-1 9 0 16,1-6 0-16,-4 0 0 15,0 0-1-15,4 3 0 16,-1-3 0-16,5 3 0 0,-5 3-1 16,1 0 0-16,3 0 0 15,0 4 0-15,4-1 0 16,0 0 1-16,-1 4-1 16,1-4 0-16,0 0 0 15,-4 4 0-15,-4 2 0 16,1-2 0-16,-4-1 0 15,0 1 0 1,7 5 0 0,1 1 0-16,-1 3 0 15,0 3 1-15,0 0-1 16,0 3 0-16,0 3 0 16,1 4 1-16,-5-4-1 15,4 0 0-15,-6 4 0 16,-1-4 0-16,0 0 0 31,0 1 0-15,0 2 0-16,0 4 0 0,0-1 0 0,0 7 0 0,0-3 0 0,1 6 0 15,2-4 0-15,-3 4 0 16,4 0-1-16,0-3 1 16,-1 3 0-16,-3 6 0 15,0 1 0-15,1 2 0 16,-5-3 0-16,4-3 0 15,-3 10 0-15,-1-7 0 16,-3 0 0-16,1 0 0 0,-1 1 0 16,0-1 0-16,0-3 0 15,0 0 1-15,3 3-2 16,1 0 1-16,7 4 0 16,-1-4 0-16,1-6 0 15,3-3 0-15,4 0 0 16,-1 3 1-16,1-1-1 15,-7-2 0-15,6 6 0 16,1 0 0-16,0 1 0 16,3-8 0-16,0-2 0 15,0-3 0-15,1-4 0 16,-1 4 1-16,0-4-1 16,-3-3 1-16,-4-3-1 15,0 0 0-15,0-3 0 16,4 0 1-16,3 0-1 0,0 0 0 15,4 0 0 1,4-3 0-16,-5-3 0 16,5-3 0-16,-1-7 0 0,7 0 0 15,4-3 0-15,0-2 1 16,-4 2 0-16,1-3 0 16,6-6-1-16,7-4 1 15,8-2-1-15,3-4 1 16,7-6-1-16,4-9 0 15,-8 0 0-15,8-10 0 16,3-6 0-16,4-16 0 16,3-9-1-16,0-6 0 15,-10-13 1-15,-11-6 0 0,0-7-1 16,3-2 1-16,-6 2-1 16,-4-15 1-16,-4-3 0 15,-3-7 1-15,-7 1-1 16,-4-10 0-16,-7 3 0 15,-3 0 0-15,-4 1-5 16,1-1 1-16,-5 16-12 16,-10 3 1-16</inkml:trace>
  <inkml:trace contextRef="#ctx0" brushRef="#br2" timeOffset="86413.88">17103 12007 18 0,'7'3'9'0,"17"-31"-1"0,-13 18 10 15,3 1-16-15,-3-1 0 16,-1 4 4-16,1 0 0 15,-1 6-6-15,-2-3 0 16,-1 3 5-16,-4 6 0 16,-3-3-1-16,-3 3 1 0,-8 4-3 15,-3 2 0-15,-7 4-2 16,-11 6 1-16,-7 9-1 16,-14 4 1-16,0 5-1 15,-10 14 0-15,-18-4 0 16,-8 6 1-16,-9 7-1 15,6-3 1-15,-7 9-1 16,-17 0 0-16,-4-7 0 16,0-2 0-16,-7 0-1 15,-11-10 1-15,1-6 0 16,13-13 0-16,8-9-1 16,3-10 1-16,14-12-5 15,18-18 1-15,25-14-8 16,24-18 0-16</inkml:trace>
  <inkml:trace contextRef="#ctx0" brushRef="#br2" timeOffset="87045.43">15244 12301 47 0,'3'66'23'0,"-10"-41"-22"16,0-18 40-16,-4 8-41 15,1 10 1-15,-4 0 0 16,-7 7 0-16,-8 5-1 16,-2-8 0-16,-8 2 1 15,0 3 0-15,0-8-1 16,4-4 1-16,0-13-1 15,-1 0 0-15,8 1 0 16,3-4 0-16,11 0-1 0,4 1 1 16,6-1-1-16,11 0 0 15,4 4-1-15,3 5 1 16,7 7-2-16,4 3 0 16,3 10 0-16,4-13 0 15,-8 3 1 1,1 0 0-16,-7 3 0 0,-4-3 0 15,-4-3 2-15,-2-3 0 16,-1-10 0-16,-4-2 0 0,-3-7 3 16,0-13 0-16,4-9 1 15,-1-16 0-15,1-12 1 16,-4-22 0-16,0-16-1 16,3-3 0-16,-3-9-9 15,-7-16 0-15,-7-9-11 16,7 15 1-16</inkml:trace>
  <inkml:trace contextRef="#ctx0" brushRef="#br3" timeOffset="99144.17">26744 10313 8 0,'-3'3'4'0,"13"-6"1"15,-10 3 4-15,7-3-8 16,-7 3 1-16,7 0-2 16,-7 0 1-16,7 0-1 15,-7 0 0-15,4 0 2 16,3 0 1-16,0 0-1 16,0 0 1-16,0-3 1 15,0 0 0-15,0 0-1 16,0 0 1-16,4 3-1 15,-1-4 0-15,1 4 0 0,3-3 0 16,0 3-1-16,0-3 1 16,4 0 0-16,0-3 0 15,-1-1-1-15,4 1 0 16,1-3 0-16,-1-1 0 16,0 1-1-16,4 0 0 15,-1-1 0-15,5 1 1 16,-1-1 0-16,0 4 1 15,-3-6-1-15,-1-4 0 16,-6 0 0-16,3-3 1 16,4-6-1-16,3 3 0 15,0 0-2-15,4 7 1 0,-4-7 0 16,0 0 0-16,4 0 0 16,-4-3 0-16,1 0-1 15,-1 0 1-15,0 0 0 16,0-1 0-16,1 1-1 15,-1-3 1-15,0 0-1 16,0 0 1-16,-3-1-1 16,0 8 1-16,-4-5-1 15,-7-2 0-15,4-3 1 16,-1-1 0-16,1 1-1 16,3-7 1-16,-3 4-1 15,-1-4 1-15,1 4-1 16,3-4 1-16,4 1-1 15,-8-7 0-15,1 0 0 16,-4 0 1-16,0 13-1 0,0-7 1 16,0 0-1-1,-3-2 0-15,0 5-1 0,-1-3 1 16,-3-12 0-16,0 3 0 16,-3-3 0-16,3 0 0 15,-4 0 0-15,5 3 0 16,-1-7 0-16,0 4 1 15,0-3-2-15,3 9 1 16,1-6 0-16,3-4 1 16,0-2-1-16,4 3 0 0,3-4 0 15,0 1 0-15,0 6 0 16,0-4 1-16,1-2-1 16,-5 3 0-16,-3 12 0 15,4-3 0-15,0-6 0 16,3 6 0-16,3-3 0 15,12-3 0-15,-1-1 0 16,0 1 0-16,4 6 0 16,3 0 0-16,4-3 0 15,0 4 1-15,-4 2-1 16,1 3 0-16,-11 13 0 16,6-6 0-16,1-4 0 15,7-2 0-15,7-4 0 16,-4 6 0-16,1-2 0 15,-1 2 0-15,4 1 0 16,0-1 0-16,-4 7 0 0,-6 3 1 16,-5-3-1-16,5-1 0 15,3-2-2 1,-8 0 1-16,1-1-4 0,-7 1 0 16,-11 12-11-16,-14-6 0 15</inkml:trace>
  <inkml:trace contextRef="#ctx0" brushRef="#br3" timeOffset="106908.74">26063 10567 8 0,'7'10'4'0,"0"-1"-1"0,-7-9 5 16,4 3-8-16,-1 0 1 16,1 4 0-16,-4 2 0 15,0 0-2-15,0 4 1 16,0 3 1-16,0 2 1 0,0-5-1 16,3 3 1-16,1 6 0 15,0 6 0-15,-1 0 0 16,4 0 0-16,0 4 0 15,4 2 0-15,-1 7-1 16,4 0 0-16,1-1 1 16,-5 4 0-16,8-3 0 15,3 0 1-15,4-3-1 16,6-7 1 0,12 10 0-1,-1-7 1-15,-3-3-2 16,0-5 1-16,3-1-2 15,-7-7 1-15,4 1-1 16,-4-3 1-16,-3 0-2 16,0-4 1-16,3 1-1 15,7-1 0-15,8-2 0 32,-4-1 1-32,3-3-1 0,0-2 0 0,1-4 0 0,-4-7 1 15,0-2-1-15,-1-7 0 16,-2-6 0-16,-8-3 0 15,0-3-1-15,4-3 1 16,0-10 0-16,0-3 0 16,-4 3-1-16,-3-6 1 15,-4-3-1-15,0 0 0 16,-7-7-3-16,-3 1 0 16,-4 9-5-16,0 3 1 15,-3 0-1-15,-4 3 0 0</inkml:trace>
  <inkml:trace contextRef="#ctx0" brushRef="#br3" timeOffset="107583.4">27245 10871 18 0,'4'7'9'0,"3"-7"-9"0,-7 0 16 0,7-3-14 0,-4-4 0 16,4 1 2-16,0 0 0 16,0-7-5-16,-3-2 0 0,6-7 4 15,1 6 1 1,7-3-2-16,3 0 0 0,0 0-1 15,4-2 0-15,-4 2 0 16,-3 3 0-16,-4 0-1 16,0 4 0-16,-4-1-1 15,-3 4 0-15,0 3 0 16,-7 6 0-16,0 0-1 16,0 0 0-16,0 0-1 15,0 3 1-15,0 3-1 16,4 3 1-16,3 7-1 15,0-3 1-15,4 2 0 16,3 7 1 15,3 6 0-31,5 1 0 0,2-1 1 16,5-3 1-16,-1-3 0 0,0-3 0 16,-3-4 0-16,-4-2 1 0,-4-4 0 15,-6-2 0-15,-4-4-1 0,-7 0 1 16,-10 0-1-16,-15 0 1 15,-14-3-2-15,-21-3 1 16,-11-3-8-16,4-7 1 16</inkml:trace>
  <inkml:trace contextRef="#ctx1" brushRef="#br3">22807 8560 0,'0'0'16</inkml:trace>
  <inkml:trace contextRef="#ctx0" brushRef="#br3" timeOffset="108787.84">27771 11229 34 0,'0'6'17'0,"0"10"-9"15,0-13 18-15,-4 6-24 0,1-2 1 16,-4 5 2-1,-4 7 0-15,0 9-7 0,-3-3 1 16,0 7 2-16,0 2 1 16,3 1-5-16,1-7 0 15,3-3-10-15,7-6 1 16</inkml:trace>
  <inkml:trace contextRef="#ctx0" brushRef="#br3" timeOffset="109202.89">28102 11395 40 0,'-10'28'20'0,"-22"-6"-21"0,21-19 29 0,-6 7-29 15,-8-4 1-15,0 0 0 16,-6-2 0-16,9-1-1 15,1 0 0-15,4-3-2 16,3 0 1-16,3 0-1 16,4 0 1-16,3 0-1 15,8 0 1-15,10 3 1 16,7 3 0-16,0 4 1 16,4 8 1-16,0-2-1 15,-11 6 0-15,-4-3-1 16,-6 0 1-16,-11-1-1 15,-7 4 1-15,-7-6-1 16,-1-3 1-16,8-4-1 0,0-6 0 31,0 0 0-15,7-6 1-16,0-3 0 0,3 3 0 16,1-10 1-16,6-2 1 0,8-4 1 0,0-3 0 15,3-3 0-15,3 0 0 16,-3 0-2-16,11-1 1 15,0 8-8-15,-4-1 0 16,0 6-5-16,0 4 1 0</inkml:trace>
  <inkml:trace contextRef="#ctx0" brushRef="#br3" timeOffset="109519.62">28349 11590 37 0,'7'6'18'0,"-7"-9"-23"0,-3 3 33 0,-4-3-28 16,-7 3 1-16,-8-4-1 16,-2-2 1-16,-4 6-3 15,-1 3 1-15,5 10-3 16,-1-1 1-16,4 10-3 15,3 3 0-15,8 4-2 0,2-1 1 16,8-6 0-16,11-7 1 16,10-5 4-1,11-10 1-15,0-6 1 16,-1-4 1-16,-2-5-1 0,-8-1 1 16,-4-3-4-16,-9-6 1 15</inkml:trace>
  <inkml:trace contextRef="#ctx0" brushRef="#br3" timeOffset="109939.93">28670 11354 46 0,'7'-3'23'0,"0"-3"-29"0,-7 6 51 0,0 0-46 0,-7-3 1 0,-3 0 0 15,-4 0 0-15,-8 3 0 16,-6 3 0-16,0 3-1 0,-4 0 0 16,4 4-1-16,7 2 0 15,3 4-2-15,4 0 0 16,7 2-2-16,18-2 1 16,6 0 0-16,4-7 0 15,8-9 1-15,-1-3 0 16,-3-6-4-16,-4-4 0 31,-7-9 0-31,0-6 1 0</inkml:trace>
  <inkml:trace contextRef="#ctx0" brushRef="#br3" timeOffset="110413.93">29319 12003 43 0,'0'10'21'0,"-7"-23"-21"0,4 7 44 16,-1-3-42-16,1-7 0 15,-1-6 1-15,4 3 0 16,0 0-4-16,4 7 0 16,-1 2 3-16,4 4 0 15,4 0-1-15,7 0 0 16,3 9-2-16,0 3 1 0,0 3-4 16,0 4 0-16,-7 6-11 15,0-4 0-15</inkml:trace>
  <inkml:trace contextRef="#ctx0" brushRef="#br3" timeOffset="110675.06">29669 12041 44 0,'17'3'22'0,"-27"-6"-24"0,6 3 29 0,-3-3-27 0,-3-3 0 0,-8-1 0 15,0 4 0-15,-3-3-1 16,3 3 1-16,1 3-2 0,3 0 1 16,3 9-3-1,4 4 1-15,0-1-2 16,3 7 1-16,1 0-1 16,6-3 1-16,5-7 1 0,2-6 1 15,4 0 1-15,0-9 1 16,0-3-7-16,-3-4 1 15</inkml:trace>
  <inkml:trace contextRef="#ctx0" brushRef="#br3" timeOffset="110948.09">29961 11580 45 0,'-10'50'22'0,"-22"-3"-30"16,22-25 41-16,-8 10-33 16,0 8 0-16,-3 11 0 15,3 2 0-15,1 6-3 16,-1-11 1-16,4-8-8 15,3-12 0-15,1-15-2 16,6-10 1-16</inkml:trace>
  <inkml:trace contextRef="#ctx0" brushRef="#br3" timeOffset="111173.24">29686 11718 52 0,'36'16'26'0,"34"-1"-39"0,-42-15 56 16,15 0-44-16,-1 0 0 16,-10 4-8-16,3-1 0 0,-7 3 0 15,-14 0 1-15</inkml:trace>
  <inkml:trace contextRef="#ctx0" brushRef="#br3" timeOffset="111471.35">30057 12257 57 0,'3'10'28'0,"-3"-13"-44"0,0 3 50 16,0-7-60-16,-7 1 1 15</inkml:trace>
  <inkml:trace contextRef="#ctx0" brushRef="#br3" timeOffset="112882.02">28413 5722 25 0,'0'4'12'0,"-7"-1"-2"0,7-3 13 16,10-3-14 0,8-4 1-16,3 7 1 15,11 0 0-15,7-3-16 16,17 3 1-16,22 3 10 15,10 7 0-15,21 2-6 16,25 4 1-16,-7-4-4 16,7 1 1-16,-7-4-4 15,-10-5 0-15,-15-8-6 16,-17-2 1-16,-18-6-3 16,-21-4 0-1</inkml:trace>
  <inkml:trace contextRef="#ctx0" brushRef="#br3" timeOffset="113348.49">28381 5942 28 0,'4'-9'14'0,"-1"-4"-10"16,1 10 24-16,3-3-26 16,0 6 1-16,7-7 1 15,3 1 1-15,15 6-5 16,3 0 0-16,8-3 4 16,17 6 1-16,17 0-2 15,15 0 1-15,17 4-1 16,26-1 0-16,-12-6-2 15,11 6 0-15,-3-3-1 0,-11-3 0 16,-22 0-5-16,-20 0 0 16,-22 0-9-16,-20 0 0 15</inkml:trace>
  <inkml:trace contextRef="#ctx0" brushRef="#br3" timeOffset="119082.84">26846 10269 9 0,'-3'10'4'0,"-4"-7"1"15,3-3 5-15,4 0-8 16,-3 3 1-16,-1 0 1 15,1 0 1-15,-1 0-6 16,-3 1 0-16,-3-1 4 16,-1 0 0-16,0 3-2 15,1-3 0-15,-1-3-1 16,1 7 1-16,-4-4 0 16,-4 3 0-16,0 0 0 15,-3 4 0-15,-4-1 0 0,-3 4 0 16,0-1 0-16,-4 4 0 15,4-4-1-15,0 1 1 16,-4 3-1-16,-3-4 0 16,3-6 0-16,0 7 1 15,0 3 0-15,4-4 0 16,4-2 0-16,2 2 0 16,1-3 1-16,0 4 0 15,0 0 0-15,0-4 0 16,0 4 0-16,-4-1 1 0,0 4-1 15,0-1 0-15,1 1-1 16,3 3 1-16,-1 0-2 16,1-10 1-16,0 1 0 15,3-1 0-15,-3 4-1 16,4 2 1-16,3 4-1 16,-1-3 1-16,-2 2 0 15,-1 1 0-15,1 3-1 16,-1-3 1-16,0 0-1 15,1 0 0-15,2 0-1 16,1-1 1-16,4 1 0 16,-4 0 0-16,0 0 0 15,-1 6 0-15,5 0 0 16,3 0 0-16,0 0 0 16,0 0 1-16,0 0-1 0,0 0 1 15,0-3 0-15,-1 0 0 16,1 0-1-16,0-3 1 15,0 6 0-15,0 0 0 16,0 3 0-16,0 4 0 16,0-1-1-16,0-3 1 15,0 4 0-15,0-1 0 16,3 4 0-16,1-4 0 16,-1-3 0-16,1 0 0 15,-1 7 0-15,1-1 0 16,-1 7-1-16,1-13 1 0,-1 13 0 15,-3 0 0-15,0 3-1 16,0-3 1-16,-4 6 0 16,1-3 0-1,-18 28-1 1,-8-3 1-16,8-13-1 16,-4 7 1-16,4-4-2 31,0-5 1-31,0 5 0 0,-1 13 0 0,-2 4 0 15,3 2 0-15,-1 0 0 16,-2 10 1-16,-5 16-1 16,-3 2 1-16,1 10 0 15,-1-15 0-15,0-7-1 16,-7 0 1-16,7 6-1 16,-3-6 0-16,-14 3 0 15,3-12 1 1,-64 41-3-16,8-20 1 15,-8-15-5-15,19-16 0 16,-8-9-9-16,4-3 1 16</inkml:trace>
  <inkml:trace contextRef="#ctx0" brushRef="#br4" timeOffset="136168.22">1605 15331 59 0,'21'6'29'0,"-31"-6"-20"0,10 0 29 16,0 3-34-16,-11-3 0 15,-6 3 0-15,-12 3 1 16,5 7-7-16,-5 3 0 16,1 6 4-16,-11 9 1 15,8 0-5-15,-12 13 1 0,4 6-2 16,1 10 0-16,9 9 0 15,8 6 0-15,4 4 0 16,13-7 1-16,15-6 2 16,-1-7 0-16,18-6 2 15,4-12 0-15,7-13-2 16,10-12 1-16,1-13-4 16,-1-12 0-16,4-7-9 15,-3-9 0-15,-8-13-6 16,-3-2 0-16</inkml:trace>
  <inkml:trace contextRef="#ctx0" brushRef="#br4" timeOffset="136588.44">1947 15835 55 0,'7'10'27'0,"-14"-7"-32"0,7 0 50 16,-3 0-43-16,-8 3 0 16,1 1 0-16,-8 2 1 15,-14 1-4-15,8 2 0 16,-1 1 3-16,0 2 0 16,0 1-2-16,8 3 1 15,-1-3-2-15,4-4 1 16,4 1-3-16,10-4 0 0,0-3-2 15,3-9 0-15,15-3 0 16,-8-4 0-16,8 1 1 16,3 0 0-16,-7-1 2 15,4 1 0-15,-1 3 3 16,-2-1 1-16,2 7 1 16,-6 7 0-16,6-1 0 15,-6 6 0-15,-7 4-1 16,10 0 1-16,-11-4-4 15,4 1 1-15,4-4-9 16,-8 1 0-16,4-17-6 16,-3-2 0-16</inkml:trace>
  <inkml:trace contextRef="#ctx0" brushRef="#br4" timeOffset="136857.68">2113 15948 47 0,'0'7'23'0,"14"-14"-32"0,-7 4 41 16,-7-6-32-16,0-4 0 16,0-2-1-16,0-1 1 15,-7-3 2-15,4 3 0 16,3 4 1-16,0-1 0 16,3 1 1-16,8 9 0 15,3 3 1-15,0 0 0 16,4 0-2-16,3 0 0 15,0 0-2-15,0 0 0 16,4-4-5-16,-11 4 1 0,4-3-9 16,-8 3 1-16,-3-6-6 15,4 6 1-15</inkml:trace>
  <inkml:trace contextRef="#ctx0" brushRef="#br4" timeOffset="137173.31">2381 15923 52 0,'21'6'26'16,"11"-9"-24"-16,-21 0 48 0,6-3-47 16,-6 0 1-16,0-4 1 15,-1 4 0-15,1-7-8 16,-1 1 1-16,1-4 3 16,-4 4 1-16,4-4-4 15,-11 0 1-15,-4 4-3 16,-3-1 0-1,0 23-1-15,3 2 0 16,-6 4 0-16,3 0 1 16,3 5 1-16,4 1 1 15,4 0 1-15,3 0 0 16,-7-3 2-16,10-3 0 16,1-4-3-16,7-8 0 15,-8-4-10-15,4-7 0 16,4 1-2-16,0-10 1 0</inkml:trace>
  <inkml:trace contextRef="#ctx0" brushRef="#br4" timeOffset="138059">2713 15882 32 0,'7'26'16'0,"7"-5"-7"0,-7-14 28 16,4 2-31-16,-8-3 1 16,4-2 2-16,0-4 1 15,4-4-12-15,-11-8 0 16,0-7 9-16,0-9 0 15,0-4-4-15,-11-8 1 16,4-14-2-16,-3 1 0 0,-1-10-3 16,1-2 0 15,10-4-2-31,0 0 1 0,3 12-1 31,8 7 1-31,13 3-1 0,-3 9 0 16,11 10-1-16,-4 9 1 0,1 10-3 0,-8 6 0 0,0 15-10 15,-17 10 0-15</inkml:trace>
  <inkml:trace contextRef="#ctx0" brushRef="#br4" timeOffset="138244.01">2614 15697 55 0,'28'22'27'0,"22"-9"-25"15,-33-13 46-15,5-3-46 16,9 0 1-16,-3 0-1 0,4-1 0 16,-4-2-8-1,-6 3 1-15,-5 0-11 0,-3-3 0 16</inkml:trace>
  <inkml:trace contextRef="#ctx0" brushRef="#br4" timeOffset="138503.94">2963 15860 39 0,'-3'26'19'0,"3"5"-12"0,3-25 19 0,4 7-22 0,4-1 1 0,0-2 3 15,-1-4 0-15,8-3-9 16,-8-6 1-16,8-6 5 15,3-4 0-15,0-6-4 16,8-3 0-16,-8-3-12 16,7-3 0-16,-7-10-6 15,-7-2 0 1</inkml:trace>
  <inkml:trace contextRef="#ctx0" brushRef="#br4" timeOffset="138795.57">3217 14945 49 0,'4'22'24'0,"3"15"-21"0,-7-21 42 16,0 19-43-16,11 12 1 15,-8 12 0-15,15 26 0 0,-8 18-5 16,8 7 1-16,3 9 1 16,-7-3 0-1,0-9-6-15,-3-13 1 0,-1-12-12 16,-6-20 1-16</inkml:trace>
  <inkml:trace contextRef="#ctx0" brushRef="#br4" timeOffset="139994.76">1605 16488 47 0,'0'3'23'0,"21"19"-13"0,-17-13 32 15,3 10-38-15,0 3 0 16,-4 9 2-16,-3 13 1 16,8 9-9-16,2 7 0 15,1 12 6-15,-1 10 1 16,11-1-3-16,-3-5 1 0,-4-8-2 16,4-11 1 15,-8-10-2-31,1-13 0 0,-4-5-1 31,-7-14 1 0,-7-11-2-15,-7-11 0-16,-4-5 0 16,-13-7 0 15,-8-6-2-31,0 0 1 15,-10 0-4 17,10 3 1-1,7 3-3-31,-7 9 1 0,7 10-2 16,-6 10 0-16,6 2 2 0,11 7 1 0,-4 6 4 0,11 4 1 0,7 2 3 0,7 0 1 0,10-3 4 0,8 4 0 15,0-4 0-15,3 0 1 0,21-3-1 0,8-9 1 0,-1 0-2 0,0-10 0 0,1-3-2 0,-1-3 1 16,1-3-2-16,-8-6 1 0,0-7-2 0,-3 3 1 0,-11-2-2 0,0-7 1 15,-6-3-2-15,-12-4 1 16,1 1-2-16,-1 0 1 16,-3 0-3-16,-3 6 1 15,3 3-2-15,-7 6 0 16,0 7-1-16,-7 6 1 16,3 19 0-1,-6 3 0 1,10 6 3 15,-7-3 1-15,7-3 2-16,7 0 0 0,-4 0 1 0,4-3 1 0,8-7-2 0,2-5 1 0,4-7-7 15,4 0 1-15,0-7-9 16,3-5 1-16</inkml:trace>
  <inkml:trace contextRef="#ctx0" brushRef="#br4" timeOffset="140280.1">2265 17416 39 0,'0'0'19'0,"0"-19"-8"0,-4 6 29 15,-3-8-37-15,0-11 0 16,4-21 1-16,-15-4 0 15,4-8-6 1,-4-4 0-16,-3-10 4 0,3-9 0 16,8 4-2-16,-1 5 0 15,11 10-1 1,11 10 0-16,-4 12-3 0,7 12 1 16,4 16-6-16,3 10 0 0,-11 6-6 15,8 12 1-15</inkml:trace>
  <inkml:trace contextRef="#ctx0" brushRef="#br4" timeOffset="140446.15">2096 17046 64 0,'-11'28'32'0,"18"0"-35"0,-3-18 61 0,17 2-57 15,7 1 0-15,14-4-2 16,18 1 1-16,0-7-7 15,4 0 0-15,-1 3-12 16,4 0 1-16</inkml:trace>
  <inkml:trace contextRef="#ctx0" brushRef="#br4" timeOffset="141080.54">3447 17243 60 0,'-14'4'30'0,"-11"-4"-32"0,14 0 45 0,-6 0-43 15,-1 3 0-15,-3 0 1 16,0 3 0-16,-8 3-2 16,8 1 1-16,0 2-1 15,0-2 0-15,10-1-3 16,4 1 1-16,0-4-4 0,14 3 0 16,4-2-2-16,7-4 1 15,3 0-5-15,-4-3 0 16,4-6 0-16,1-1 1 15</inkml:trace>
  <inkml:trace contextRef="#ctx0" brushRef="#br4" timeOffset="141210.47">3556 17394 35 0,'4'16'17'0,"6"-10"-11"0,-10-6 34 0,0 0-36 0,7-6 1 0,-7-7 4 0,0-6 0 0,-7-12-10 0,-7-10 0 0,-4-18 7 0,-13-4 0 0,2-6-3 0,-9-3 1 0,6-10-4 0,-14 1 0 0,14 2-2 0,0 7 0 0,11 9 0 16,4 16 0 15,17 10 0-31,17 9 0 0,-6 6 0 0,10 6 0 0,0 10-3 15,0 9 0-15,1 6-12 16,2 4 1-16,-10 9 0 16,-3 6 0-16</inkml:trace>
  <inkml:trace contextRef="#ctx0" brushRef="#br4" timeOffset="141410.34">3239 16967 58 0,'3'26'29'0,"18"-23"-30"0,-7-3 63 16,0 0-59-16,15-7 0 16,9-5 4-16,12-7 0 15,-8-3-9-15,8 3 0 16,-8-3 2-16,-3 0 0 16,-11 7-9-16,-10 2 0 15,-8 4-13-15,-20 2 1 16</inkml:trace>
  <inkml:trace contextRef="#ctx0" brushRef="#br4" timeOffset="143569.65">1976 17871 46 0,'-7'18'23'0,"7"-15"-14"0,0-3 40 0,0 0-43 16,0 0 0-16,0 0 4 15,7-6 0-15,3 0-13 16,8-7 0-16,-4 1 8 16,11-1 0-16,-11 1-4 15,3-1 1-15,-6-6-4 16,0 1 1-16,-11-1-3 15,0 0 0-15,-4 0-3 16,-10 7 1-16,10 5-3 16,-6 10 0-16,-8 7-1 15,8 6 1-15,-8 6 1 16,7 3 1-16,1 3 3 16,6 3 0-16,4-3 5 15,-7 1 1-15,7 2 2 16,0-3 1-16,7-6 0 15,4 3 0-15,-1-9-1 16,12-4 0-16,-1-5-6 0,7-7 1 16,0-3-4-16,-3-7 0 15,0-2-2-15,-1 2 0 16,1-2 1-16,0-1 0 16,-1-3 4-1,-3 1 0-15,-6-4 3 16,2 0 1-1,-10 3 0 17,4-2 1-32,-1 5 0 0,-10 4 0 0,-7 2-1 0,4 4 0 0,-8 6 0 0,-3 4 0 15,0 2 1-15,3 4 0 0,-6 5-1 16,6-2 0-16,1 0 0 16,3-4 1-16,-4 7-1 15,8-6 1-15,-5-1-1 16,8-2 1-16,8-1-1 15,-5-9 0-15,15 0-1 16,-1-6 0 0,4 0-1-16,1-4 1 15,-5 1-2-15,4-1 1 0,-10 1-2 16,7 0 0 0,-8 5-2-16,4 4 1 0,-3 4 0 15,-4 2 0-15,4 0-1 16,-4 0 1-16,-4-3-7 0,4 1 1 15,4-4-3-15,-1-4 0 32</inkml:trace>
  <inkml:trace contextRef="#ctx0" brushRef="#br4" timeOffset="143868.73">2752 17830 33 0,'10'-10'16'0,"-3"-2"-15"0,-3 6 26 15,-4-1-25-15,0 1 0 0,0 0 1 16,-4 3 0-16,-3-4-4 16,-3 7 0-16,-11 3 3 15,3 7 0-15,-3 2-2 16,0 4 1-16,3 3-1 16,-3 3 1-16,0 3-1 15,3-6 0-15,7 3 0 16,1 0 1-16,10-4-1 15,0 1 1-15,10-6-1 16,1-4 1-16,17-2-1 16,4-11 0-16,-4-2-10 15,4-6 0-15,7-10-2 16,-8-7 0-16</inkml:trace>
  <inkml:trace contextRef="#ctx0" brushRef="#br4" timeOffset="144183.38">2963 17595 29 0,'-3'40'14'0,"-18"29"-2"0,21-56 24 0,-7 6-32 0,-4 6 1 16,0 0 2-16,4 0 1 15,4 0-10-15,-4-3 1 16,7 0 5-16,7-10 0 15,-4-2-3-15,8-4 0 16,7-3-2-16,-1 0 0 16,-3 1-1-16,8-1 1 0,-5 0 1 15,1 3 1-15,-8 0 1 16,12 1 0-16,-1-4 0 16,0 0 1-16,4 0-3 15,-11-3 0-15,3-6-10 16,1-4 1-16,-7-2-8 15,3-1 1-15</inkml:trace>
  <inkml:trace contextRef="#ctx0" brushRef="#br4" timeOffset="144780.72">4406 16485 57 0,'-3'6'28'0,"13"3"-32"16,-10-9 51-16,0 0-45 15,4 3 0-15,-4 0-1 16,0 1 1-16,0-1-9 0,7 0 1 16,-4-3-10-16,8 3 1 15</inkml:trace>
  <inkml:trace contextRef="#ctx0" brushRef="#br4" timeOffset="144959.57">4385 16873 68 0,'11'7'34'0,"-1"-7"-46"16,-3-4 57-16,-7 4-58 15,0 0 1-15,-7-6-21 16,14-9 0-16</inkml:trace>
  <inkml:trace contextRef="#ctx0" brushRef="#br4" timeOffset="147951.93">5500 15610 39 0,'-11'-4'19'0,"11"1"-4"0,0 3 20 16,0 0-31-16,0 0 1 15,4 3 0-15,3 4 1 16,-7 5-8-16,3 7 0 16,4 0 5-16,0 12 0 15,4 13-3-15,0 16 0 16,3-1-2-16,3 13 1 0,1 1-5 15,3-8 0 1,-7-11-10-16,4-17 0 0</inkml:trace>
  <inkml:trace contextRef="#ctx0" brushRef="#br4" timeOffset="148328.54">5913 16368 55 0,'3'4'27'0,"-3"-36"-29"0,0 23 44 16,4-16-40-16,-4-13 0 15,0-6 1-15,-7-12 0 16,0-7-4-16,-1-15 0 16,-2-1 2-16,3-5 1 15,3 15-2-15,8-13 1 16,3 7-1-16,3 6 1 16,1 12-1-16,7 10 1 15,-8 16-3-15,4 12 1 16,4 10-5-16,3 12 1 15,-3 13-11-15,-4 6 1 16,-3 6-2-16,-4 9 1 0</inkml:trace>
  <inkml:trace contextRef="#ctx0" brushRef="#br4" timeOffset="148515.16">5838 16124 55 0,'11'19'27'0,"-7"-7"-32"15,-1-12 55-15,4 0-45 16,7-3 0-16,-3-3 2 16,10-4 0-16,7 1-10 15,-7 0 0-15,8-7 1 16,-8-3 0-16,4 0-16 16,-1-3 0-16</inkml:trace>
  <inkml:trace contextRef="#ctx0" brushRef="#br4" timeOffset="149079.93">7243 15798 52 0,'0'0'26'0,"0"-13"-17"15,0 13 32-15,0 0-37 0,-8 7 0 16,5-1 2-16,-11 3 0 16,0 7-8-16,-7 6 1 15,-4 9 4-15,0 16 1 16,-7-3-3-16,4 13 1 16,0 2-3-16,7 10 0 15,3-3-3-15,8-6 1 31,10-7-6-31,7-6 1 0,14-16-5 16,4-15 1-16,3-16-6 0,7-16 0 16</inkml:trace>
  <inkml:trace contextRef="#ctx0" brushRef="#br4" timeOffset="149319.87">7549 15867 39 0,'-3'3'19'0,"6"-6"-11"16,-6 6 31-16,-4 0-36 16,-4 10 1-16,4 5 1 15,-3 14 1-15,-8-1-7 16,-3 13 0-16,-11 9 4 16,4 1 1-16,-14-1-2 15,13-3 0-15,-2-3-5 16,6-9 0-16,4-7-11 15,7-9 0-15,7-19-3 16,-4-9 1-16</inkml:trace>
  <inkml:trace contextRef="#ctx0" brushRef="#br4" timeOffset="149515.41">7359 16140 46 0,'42'50'23'0,"-6"6"-23"0,-22-46 43 16,-11 2-41-16,15 7 1 0,-8 3-1 16,1-3 0-1,7 3-5-15,-8-4 0 0,1 1-7 16,3-9 0-16,0-7-5 16,0-6 0-16</inkml:trace>
  <inkml:trace contextRef="#ctx0" brushRef="#br4" timeOffset="149697.54">7765 16296 44 0,'3'22'22'0,"-3"-19"-19"16,0 4 38-16,0 5-38 16,0 4 1-16,-3 3 2 15,-1 12 1-15,-3 7-9 16,-4 3 0-16,-6-4 3 15,-4 1 0-15,0-1-16 16,-1-8 0-16</inkml:trace>
  <inkml:trace contextRef="#ctx0" brushRef="#br4" timeOffset="150354.31">8470 15898 57 0,'-3'3'28'0,"-15"13"-25"0,11-7 39 0,-4 13-40 16,-3 7 0 0,-14 5 0-16,7 16 0 0,-7 7-3 15,-1 5 1-15,-2 10 1 16,-1 10 0-16,7-4-3 15,4-5 0-15,7-11-4 16,-4-15 1-16,15-15-9 16,3-20 1-16,0-12-4 15,0-19 0-15</inkml:trace>
  <inkml:trace contextRef="#ctx0" brushRef="#br4" timeOffset="150550.91">8029 15948 48 0,'0'10'24'0,"0"18"-26"15,7-16 44-15,4 7-39 0,-1 3 0 16,5 6 1-16,2 16 1 16,-3 0-7-16,4-6 0 15,0 0-1-15,3-7 1 16,-4-3-13-16,5-12 0 15</inkml:trace>
  <inkml:trace contextRef="#ctx0" brushRef="#br4" timeOffset="150911.2">8558 15531 46 0,'4'35'23'0,"7"9"-13"15,-4-29 31-15,7 7-39 16,7 10 1-16,11 12 4 16,3 3 1-16,0 18-8 0,-7 1 0 15,-3 10 5-15,-7-4 0 16,-11 12-3-16,-14 1 0 16,-11 0-11-16,-10-10 0 15,-7-9-11-15,-4-16 0 16</inkml:trace>
  <inkml:trace contextRef="#ctx0" brushRef="#br4" timeOffset="151351.01">9906 15992 46 0,'0'47'23'0,"-7"-12"-13"0,3-29 30 16,-3 10-37-16,4 2 0 15,-4 4 1-15,3 4 1 16,-3 2-7-16,4-6 0 15,3 0 3-15,0-7 0 16,3-5-7-16,4-4 0 16,0-19-11-16,0-18 1 15</inkml:trace>
  <inkml:trace contextRef="#ctx0" brushRef="#br4" timeOffset="151766.5">9864 15591 39 0,'24'15'19'0,"12"1"-12"16,-26-13 23-16,4 4-26 16,8 2 1-16,2 4 1 15,-6-4 1-15,14 10-9 16,3-4 1-16,-3 7 6 16,-1-3 0-16,5 0-1 15,-5-3 0-15,-2 6 0 16,-8-10 0-16,-4 1-2 15,-6-1 0-15,-7 1-1 16,-8 2 0-16,-3 1-3 16,-4 0 1-16,1 0-3 15,-1-1 0-15,1-5-1 16,-1 5 1-16,0 1 0 0,4-3 0 16,4-1 1-16,6 1 1 15,1 2 4-15,7 1 0 16,10-3 4-16,3-1 1 15,8 1 0-15,0-1 0 16,-7 7-1-16,-4-3 1 16,-7 2-3-16,-4 4 0 15,-17 3-8-15,-17 1 1 16,-12-4-13-16,-9 3 1 0,-12-7-6 16,8-5 0-16</inkml:trace>
  <inkml:trace contextRef="#ctx0" brushRef="#br4" timeOffset="153465.84">11444 16067 43 0,'7'16'21'0,"-3"0"-10"0,-4-16 21 16,0 0-31-16,0 0 1 15,0 0 0-15,-4 0 1 0,-3 0-4 16,0-3 1-16,-4 3 1 16,1 0 1-16,-8 3-1 15,4-3 0-15,4 6-1 16,3 3 0-16,-1 7-3 16,1 0 1-16,4 0-2 15,-1 2 0-15,4-2-1 16,7-7 0-16,0-2-1 15,8-4 0-15,-1-6-2 16,3-10 0-16,8-3-3 16,0-5 0-16</inkml:trace>
  <inkml:trace contextRef="#ctx0" brushRef="#br4" timeOffset="153822.14">11635 16052 45 0,'7'37'22'0,"3"10"-23"0,-6-37 43 16,-1 2-40-16,1 4 0 16,-1-3 0-16,1-1 1 15,-4-2-5-15,0-4 1 16,0-3 2-16,0-3 0 16,3-9-2-16,1-4 1 15,-1-6-1-15,5 4 1 16,6-1 0-16,0-9 0 15,3-3-1-15,5-4 1 0,-1 4-1 16,-4 3 1-16,-3 6-1 16,1 7 1-16,-1 5 0 15,0 7 0-15,3 10 0 16,5 12 1-16,6-4 1 16,0 11 0-16,4 2 1 15,-4 10 0-15,4-7-1 16,-4-2 0-1,7-10-16 1,-10-16 0-16</inkml:trace>
  <inkml:trace contextRef="#ctx0" brushRef="#br4" timeOffset="154829.38">5817 17413 61 0,'4'6'30'0,"3"-6"-33"0,-7 0 43 16,0 0-40-16,0 0 0 16,-7 0 0-16,-4 0 0 15,-10 3-1-15,-7-3 1 16,-4 13-1-16,0 2 0 15,4 4-2-15,7 3 1 0,0 0-4 16,14 3 1 0,7-3-1-16,14-6 1 0,11-1 2 15,-4-8 0-15,7-10 5 16,-7-10 0-16,0-6 2 16,-3-3 0-16,3-6 1 15,-10 6 0-15,6 0-3 16,-6 0 1-16,-8 3-4 15,8 4 0-15,-4 2-3 16,-7 4 1-16,4 2-2 16,-4 7 1-16,-4 0-1 15,4 7 1-15,-7-1 1 16,7 3 0-16,7 7 4 16,-7 6 1-16,11 6 2 15,6 7 1-15,12 9 2 16,2 3 0-16,-3-3 1 15,-3 3 1-15,-4 0-3 0,-10 0 1 16,-4-6-3-16,-14-10 1 16,-7 3-3-16,-25-2 0 15,7-4-3-15,-17-6 0 16,-1-10 0-16,-9-8 0 16,9-1-2-16,4-10 0 15,11-5-1-15,14-4 0 16,14-6-2-16,17-6 1 15,19-3-5-15,6-4 0 16,7-6-6-16,4-9 0 16</inkml:trace>
  <inkml:trace contextRef="#ctx0" brushRef="#br4" timeOffset="155435.81">6202 17544 56 0,'7'47'28'0,"-7"-21"-35"16,0-23 48-16,0-3-40 16,0 0 0-16,0-7 1 15,-4-2 1-15,1-4-4 16,-4-2 1-16,3-4 2 15,4 0 0-15,4 0-2 16,6-3 0-16,4 7-2 0,8-1 0 16,2 7-1-16,-2-1 1 15,6 1-2-15,3-1 1 16,-6 4 0-16,10 0 1 16,-13 3 2-16,-1 0 0 15,0 3 0-15,-3 0 1 16,-1 0 1-16,-6 0 0 15,-8 0-1-15,1 3 0 0,-4-3-1 16,-7 0 1-16,-4 3-1 16,4 0 0-1,4 3 0-15,-8 1 0 0,4-4 0 16,3 0 0-16,4 0-1 16,0-3 0-16,0 0 0 15,8-6 1-15,-1-1-1 16,0 1 1-16,3-3 0 15,4-1 0-15,4-2 0 16,0 2 1-16,-4 4-1 16,3 6 1-16,1 6-1 15,3 7 1-15,0-1 0 16,-3 10 0-16,3 3-1 16,-7 4 1-16,4-7-2 15,0-4 1-15,-4-8-5 47,0-4 0-47,7-12-10 0,-10-7 1 16</inkml:trace>
  <inkml:trace contextRef="#ctx0" brushRef="#br4" timeOffset="155836.51">6957 17745 46 0,'0'38'23'0,"-14"-10"-20"0,14-25 35 16,0 0-35-16,0 0 0 16,-7 1 1-16,3-8 1 15,1-2-7-15,3-3 1 0,-4-1 3 16,1-5 0-16,-5-14-2 16,-2-5 1-16,-1-1-3 15,4-9 1-15,4 1-2 16,6-1 1-16,4 6-1 15,4 0 1-15,3 4 0 16,11 6 1-16,6 6 2 16,-2 6 0-16,2 10 1 15,-2 6 0-15,-8 3 0 16,-4 6 0-16,-2 1-1 16,-5 9 1-16,-10 6-3 15,-3 9 1-15,-19 4-4 16,-6 6 0-16,0 3-2 15,7-7 0-15,-11-5-7 16,7-10 0-16,4-12-2 0,0-4 1 16</inkml:trace>
  <inkml:trace contextRef="#ctx0" brushRef="#br4" timeOffset="156196.76">7172 16889 42 0,'11'3'21'0,"13"29"-24"0,-17-17 41 0,4 10-35 16,-1 16 1-16,-2 3 2 15,-1 6 1-15,-4 7-7 16,1-1 0-16,-4-6 5 16,0-6 0-16,0-6-2 15,0-4 1-15,0-6-2 16,0-9 0-16,0-3-3 15,0-7 0-15,0-9-1 16,3-6 1-16,4 0-1 16,0 0 1-16,4 2 0 15,7 4 0-15,3-3 1 16,0 6 0-16,0 7 0 16,0 2 0-16,4 4-1 15,-11 3 1-15,11-3-3 16,-11-7 1-16,10-3-8 15,1-6 0-15,3-12-6 16,4-7 0-16</inkml:trace>
  <inkml:trace contextRef="#ctx0" brushRef="#br4" timeOffset="156361.01">7860 17551 56 0,'0'53'28'0,"-11"16"-34"0,4-50 51 16,-7 3-45-16,-3 9 0 16,-5 7-5-16,1-4 1 15,-4-6-9-15,1-15 0 16</inkml:trace>
  <inkml:trace contextRef="#ctx0" brushRef="#br4" timeOffset="157007">9130 17256 50 0,'-4'22'25'0,"-3"3"-23"0,11-16 35 0,-8 4-35 15,1-1 1-15,-4 1-1 16,-4 0 0-16,1-4-4 16,-1 0 1-16,0-2 1 15,4-1 0 1,7-3 0 0,4 3 0-16,3 7 2 15,4-1 0-15,3 10 0 16,-11 0 1-16,8 0 0 15,-4 6 0-15,-7 4-1 16,0 2 0-16,-7 4-3 16,-7-7 0-16,-18 1-3 0,4-1 0 15,-8-3-7-15,12-3 1 16,6-6-7-16,7-3 1 16</inkml:trace>
  <inkml:trace contextRef="#ctx0" brushRef="#br4" timeOffset="157323.54">9550 17557 53 0,'39'-3'26'0,"-22"-7"-29"0,-10 7 46 16,-3-3-42-16,-1 0 1 0,-3-1-1 15,-3 4 1-15,-11-3-3 16,-8 6 0-16,-6 6 2 15,0 10 0-15,-4 6-2 16,4 12 0-16,3 1-2 16,4-4 1-16,4 4-1 15,9-4 1-15,8-6 0 16,11-12 0-16,14-10 3 16,10-3 0-16,0-16 1 15,-3-12 1-15,-4-3-2 31,-3-7 1-31,-7-9-10 0,-4 0 0 0,-11-3-8 16,-3 3 1-16</inkml:trace>
  <inkml:trace contextRef="#ctx0" brushRef="#br4" timeOffset="157717.37">10421 17419 57 0,'0'47'28'0,"0"28"-34"0,0-56 52 0,0 12-45 0,7 4 0 0,-3-4-1 16,-1-2 1-16,4-8-6 15,0-5 0-15,0-10-9 16,0-12 1-16,0-22-3 16,-3-10 0-16</inkml:trace>
  <inkml:trace contextRef="#ctx0" brushRef="#br4" timeOffset="158101.28">10375 17159 37 0,'21'28'18'0,"18"-12"-18"0,-28-13 32 16,6 0-31-16,12 0 0 16,9 3 0-16,8-3 0 15,4 4-2-15,-4-1 1 16,-1-3 2-16,-6 0 0 16,-7 0 0-16,-7 1 1 0,-8-1-1 15,-3 0 1-15,-3 6 0 16,-7 4 0-16,-8 6-2 15,-3-1 0-15,-4 1-2 16,1 0 1-16,-1-6 0 16,4-1 0-16,0 1-1 15,4-1 1-15,-5 1 2 16,8-1 1-16,8 4 3 16,6 0 1-1,3-1 1-15,8 4 1 0,0 0 1 16,-1-3 0-16,-2-1-4 15,-8 1 0-15,-14 3-7 16,-14 12 1-16,-22 4-15 16,-10-4 0-16,-17 3-9 15,-15-2 1-15</inkml:trace>
  <inkml:trace contextRef="#ctx0" brushRef="#br4" timeOffset="160024.74">11804 17701 36 0,'3'0'18'0,"15"-28"-19"15,-11 22 19-15,0-4-23 16,7 1 1-16,0-1-13 16,4 1 0-16,-4 3 19 15,11 0 0-15</inkml:trace>
  <inkml:trace contextRef="#ctx0" brushRef="#br4" timeOffset="160265.76">12418 17664 42 0,'3'15'21'0,"1"-12"-31"0,-4-3 45 16,0 0-35-16,3-6 0 0,8 3-1 15,0-3 0-15,6-4-8 16,4 1 1-16,8-7-3 16,13 1 0-16</inkml:trace>
  <inkml:trace contextRef="#ctx0" brushRef="#br4" timeOffset="160475.07">13003 17805 41 0,'4'19'20'0,"10"-19"-25"0,-14 0 38 16,4-4-33-16,3 1 1 15,0-3-1-15,0 0 1 16,3-1-6-16,4 1 1 16,4 0-7-16,7 0 0 15</inkml:trace>
  <inkml:trace contextRef="#ctx0" brushRef="#br4" timeOffset="160687.6">13526 17918 39 0,'-4'12'19'0,"11"-12"-21"0,0-3 30 0,4 0-30 15,-1 0 0-15,4-4-11 16,4-2 0-16,7-7 10 15,6-2 0-15</inkml:trace>
  <inkml:trace contextRef="#ctx0" brushRef="#br4" timeOffset="160897.41">14164 17836 58 0,'7'9'29'0,"0"-2"-41"0,-7-7 59 16,0 0-49-16,-3 3 1 16,-8-3-29-16,-7-3 0 15</inkml:trace>
  <inkml:trace contextRef="#ctx0" brushRef="#br4" timeOffset="162472.88">17226 14506 44 0,'4'31'22'0,"-18"19"-24"0,7-43 23 16,-4 15-22-16,0 3 0 15,1 0-2-15,-1 0 1 16,1 0 0-16,3-6 1 16,-1 0-10-16,5-10 1 15</inkml:trace>
  <inkml:trace contextRef="#ctx0" brushRef="#br4" timeOffset="162892">17399 14575 41 0,'25'-3'20'0,"21"-32"-21"15,-32 23 35-15,-4-4-30 16,4 0 0-16,-3-6 2 16,-4 0 1-16,-11-6-8 15,-3 3 1-15,-7 0 5 16,-7 3 0-16,-7 6-2 15,-11 7 0-15,-7 6-2 16,-3 6 1-16,-4 6-3 16,0 7 0-16,-3 3-1 15,6 9 1-15,1 10-1 0,3 6 0 16,7 12-1-16,11 10 1 16,7 6-1-16,17 0 1 15,15 0 0-15,17-6 1 16,14-6 2-16,18-23 0 15,11-18 2-15,-1-16 1 16,8-9 1-16,-7-19 1 16,-8-13-1-16,-3-9 0 15,-14-3-5-15,-11 3 1 16,-10-9-12-16,-11-7 1 0,-10 3-9 16,-19-9 0-16</inkml:trace>
  <inkml:trace contextRef="#ctx0" brushRef="#br4" timeOffset="163431.01">18387 14653 43 0,'0'0'21'0,"-4"13"-12"16,1-7 32-16,-4 3-39 15,-4 7 0-15,-3 6 0 16,-11 9 1-16,-6 7-4 16,-8 3 0-16,-4 9 1 15,1 6 1-15,0-2-7 16,3-13 1-16,7-4-10 15,7-15 0-15</inkml:trace>
  <inkml:trace contextRef="#ctx0" brushRef="#br4" timeOffset="163659.21">18076 14920 43 0,'32'66'21'0,"10"12"-15"0,-24-59 29 15,7 3-33-15,10-7 1 16,0 1-3-16,-3-6 1 16,-4-1-9-16,-3-3 0 15,-7-3-5-15,-11-9 1 0</inkml:trace>
  <inkml:trace contextRef="#ctx0" brushRef="#br4" timeOffset="163897.4">18496 14948 61 0,'4'9'30'0,"24"-5"-38"15,-14-4 55-15,7-4-48 16,11-5 1-16,7 0-9 16,3-4 0-16,0 0-3 15,-3-12 1-15</inkml:trace>
  <inkml:trace contextRef="#ctx0" brushRef="#br4" timeOffset="164331.19">19304 14813 56 0,'-4'10'28'0,"-13"-14"-27"0,10 1 42 0,-4 3-42 16,-6 3 0-16,-8 4 1 15,4 2 0-15,0 4-3 16,-1 9 1-16,1 6 0 16,4-9 1-16,2-1-2 15,5-2 1-15,3-3-1 16,10-1 0-16,8-2-1 15,3-4 0-15,7-3 1 16,0-3 0-16,1-3-1 16,-1-3 0-16,-4 6 0 15,5 0 1-15,-1-13-1 16,-4 1 1-16,1-1 0 16,0 10 0-16,-1 3 1 15,4 9 1-15,-3 1-2 0,0 5 1 16,-1 4-4-16,1 3 1 15,0-6-8-15,-4-4 0 16,0-9-4-16,-4-3 1 16</inkml:trace>
  <inkml:trace contextRef="#ctx0" brushRef="#br4" timeOffset="164576.84">19805 14725 29 0,'3'16'14'0,"-10"0"-6"16,4-13 23-16,-8 3-29 15,-3 7 1-15,-7 5 1 16,-4 11 0-16,1 2-4 16,2 0 0-16,1 7 3 15,4-7 1-15,-1-2-5 16,7-7 1-16,1-7-12 15,6-12 0-15,-3-9-1 16,0-6 0-16</inkml:trace>
  <inkml:trace contextRef="#ctx0" brushRef="#br4" timeOffset="164772.94">19572 14732 28 0,'7'0'14'0,"4"31"-5"15,-4-22 24-15,3 4-28 0,1 6 1 16,0 3 2-16,-1 3 1 15,-3 3-11-15,4-6 0 16,-1 0 6-16,4 3 1 16,1 0-5-16,-1 0 1 15,-4 0-6-15,4-3 1 16,-3-3-7-16,0-6 0 16,-1-4-4-16,1-6 0 15</inkml:trace>
  <inkml:trace contextRef="#ctx0" brushRef="#br4" timeOffset="164994.78">19960 14970 39 0,'4'16'19'0,"-4"6"-18"16,0-16 34-16,0 0-30 15,-4 0 0-15,1 1 3 16,-1-4 0-16,1 3-10 15,-1-3 0-15,1 0 6 16,3-3 0-16,0 0-7 16,3-9 1-16,1-4-7 15,-1-2 0-15,1-10-7 16,-1-7 0-16</inkml:trace>
  <inkml:trace contextRef="#ctx0" brushRef="#br4" timeOffset="165308.53">20295 14669 47 0,'50'34'23'0,"-11"-15"-22"0,-29-16 41 16,-3 0-40-16,0 4 1 16,-3 2-1-16,-4 1 0 15,-4-1-4-15,-3 0 1 16,-7 1 2-16,-7-4 0 15,-4 0-3-15,4 4 1 16,3-4 0-16,4 3 0 0,4 7 1 16,6-3 0-16,11 5 0 15,7-2 1-15,4 9 2 16,3-15 0-16,7 2 0 16,-3 1 0-16,-7-1-1 15,-4 1 0-15,-18 2-5 16,-10 1 0-16,-18 3-14 15,-24-3 1-15</inkml:trace>
  <inkml:trace contextRef="#ctx0" brushRef="#br4" timeOffset="166374.62">16873 15977 46 0,'7'6'23'0,"4"9"-13"0,-4-11 24 16,18 2-26-1,3 3 0-15,0 1 1 16,4-4 1-16,3-3-14 15,-3 3 0-15,-4 1 9 0,-3 2 0 16,-4-6-5-16,-7 3 0 16,-10 4-2-16,-8 12 0 15,-6 0-2-15,-8 3 1 16,-3 0-1-16,-4 3 0 16,0-6 0-16,1 0 0 15,6 3 2-15,-3-3 0 16,7-3 1-16,7-3 1 15,7-1 0-15,3-5 1 16,11-4 0-16,8-6 0 0,-1-6-2 16,3-4 0-16,5 7-11 15,-1-9 1-15,-7-7-4 16,0-6 0-16</inkml:trace>
  <inkml:trace contextRef="#ctx0" brushRef="#br4" timeOffset="166858.84">17498 15873 52 0,'39'-25'26'0,"10"3"-24"0,-42 16 48 15,0-1-46-15,0-2 1 16,-3-3 0-16,-4-1 1 16,-7 4-8-16,-18 2 0 15,-14 7 4-15,-7 0 1 16,-24 7-3-16,-8-1 1 15,-14 0-1-15,1 10 0 16,-5-4-1-16,1 7 1 16,3 3-2-16,15 9 0 15,10 13-1-15,14 7 0 0,14 11 0 16,18 4 1-16,21 0-1 16,21 3 1-16,18-6 2 15,17-7 0-15,18-9 2 16,18-19 1-16,14-15-1 15,-14-16 1-15,6-16-3 16,-6-9 1-16,-14-16-5 16,-11-6 0-16,-21-4-15 15,-18-12 1-15</inkml:trace>
  <inkml:trace contextRef="#ctx1" brushRef="#br4" timeOffset="59209.17">13970 13324 0,'0'0'0,"0"0"15,0 0 1,0 0 0</inkml:trace>
  <inkml:trace contextRef="#ctx0" brushRef="#br4" timeOffset="168114.8">18468 15926 57 0,'0'13'28'0,"0"3"-18"0,0-7 29 0,-4 7-38 0,-6 9 0 0,-15 12 0 0,-7 20 1 0,-6 2-3 0,-8 14 1 0,-4 8 0 0,-3 4 1 0,4-1-4 16,3-2 1-16,7-16-4 15,11-7 0-15,7-18-12 0,7-16 1 16</inkml:trace>
  <inkml:trace contextRef="#ctx0" brushRef="#br4" timeOffset="168345.34">18112 16127 47 0,'17'25'23'0,"-6"50"-20"0,-11-59 32 0,3 12-34 16,1 7 1-16,-1 6-1 15,1 2 0-15,3-8-6 16,0-7 0-16,0-12-9 16,0-13 1-16</inkml:trace>
  <inkml:trace contextRef="#ctx0" brushRef="#br4" timeOffset="168582.21">18616 16312 48 0,'28'0'24'0,"32"0"-30"0,-39-3 36 15,4-3-45-15,3-1 0 16,-3-5-9-16,0-4 1 16</inkml:trace>
  <inkml:trace contextRef="#ctx0" brushRef="#br4" timeOffset="168956.51">19258 16268 53 0,'-3'0'26'0,"-19"0"-32"0,19 0 50 0,-8 0-44 16,-3 3 0-16,-3 4 0 16,-5-1 1-16,5 0-1 15,-1 4 1-15,1-1-1 16,2 3 1-16,5 1-3 15,3-4 0-15,7 4-4 16,0-7 1-16,7 4-1 16,3-4 1-16,8-3 0 15,0 3 0-15,3-6 3 16,-4 0 1-16,1 0 2 0,-4 0 1 16,0 3 0-16,0 4 1 15,1-1-1-15,-1 3 1 16,0 7-2-16,0 3 1 15,0-3-4-15,0-1 0 16,-3-2-10-16,6-7 0 16</inkml:trace>
  <inkml:trace contextRef="#ctx0" brushRef="#br4" timeOffset="169215.07">19738 16312 59 0,'-11'25'29'0,"-3"19"-34"0,11-31 52 0,-1-1-48 0,1-2 1 15,-1-7-23 1,1-13 0-16,3-12 19 16,0-12 0-16</inkml:trace>
  <inkml:trace contextRef="#ctx0" brushRef="#br4" timeOffset="169384.1">19724 16046 34 0,'10'25'17'0,"5"-25"-12"0,-12 0 23 0,-3 0-27 0,4 3 1 0,-4-10 0 0,0 7 0 15,7 0-9-15,0-3 0 16,0 0-3-16,7-6 0 16</inkml:trace>
  <inkml:trace contextRef="#ctx0" brushRef="#br4" timeOffset="169902.29">19590 16237 46 0,'-7'25'23'0,"-4"9"-24"0,8-30 41 0,-4 8-39 16,-4 10 0-16,-3 3-1 15,0 6 1-15,-4-2-3 16,4-4 0-16,0-3-4 16,3-7 0-16,4-5-8 15,0-13 0-15</inkml:trace>
  <inkml:trace contextRef="#ctx0" brushRef="#br4" timeOffset="170089.22">19533 16177 24 0,'18'41'12'0,"0"22"4"0,-11-54 10 15,-4 10-23-15,4 6 1 16,4 3 1-16,-1 4 1 15,8 2-9-15,-4-6 0 16,0-3-7-16,-3-9 1 16</inkml:trace>
  <inkml:trace contextRef="#ctx0" brushRef="#br4" timeOffset="170586.31">20412 16080 49 0,'-7'9'24'0,"-32"-15"-23"16,28 12 37-16,-10 4-38 15,-7 2 0-15,-4 4 1 16,4 0 0-16,0 3-1 15,-1 2 0-15,5-2 0 0,3 0 1 16,3-3 1-16,7-4 0 16,8 1 2-16,10-4 0 15,0-2 1-15,11 5 1 16,6 1 0-16,12-4 0 16,-5 10-1-16,-2 0 0 31,-12 3-4-31,-10 3 0 47,-17-3-8-32,-19 0 1-15,-9-4-15 16,-19-14 1-16</inkml:trace>
  <inkml:trace contextRef="#ctx0" brushRef="#br4" timeOffset="171509.48">16771 17469 43 0,'-11'3'21'0,"19"-3"-9"16,-8 0 21-16,7 0-29 0,0-3 0 16,3 6 4-16,1 0 1 15,-4 1-11-15,3-4 1 16,8 6 7-16,3 0 0 16,7 0-2-16,1 1 0 15,-1-4-3-15,-7 3 0 16,-7 0-2-16,-3 1 1 15,-8-1-2-15,-6 3 0 16,-4 1-1-16,0 5 0 0,-4 4-2 16,-3 0 1-16,0 3-1 31,-7 3 0-31,7-3 1 0,3-3 0 31,4-4 1-15,0-5 1-1,7-1 4 1,3 1 1 0,8-4 1-16,7-3 1 0,6 0-1 0,-2 0 1 0,-8 1-1 0,0-1 0 0,-11 6-3 0,-13 7 0 0,-11 6-4 15,-4 6 1-15,-14 0-6 16,-7 0 0-16,-3-9-11 16,-1-9 1-16</inkml:trace>
  <inkml:trace contextRef="#ctx0" brushRef="#br4" timeOffset="171987.92">17353 17259 55 0,'21'-12'27'0,"-7"-7"-26"0,-10 9 44 0,-4 1-43 15,-4-7 1-15,-10-3 0 16,-10 7 1-16,-15-1-5 16,-14 4 1-16,-14 3 2 15,-11 9 0-15,4 6-2 16,-10 7 0-16,-8 0-2 15,7 12 1-15,0 9-3 16,4 14 1-16,11 11-1 16,13 20 0-16,15 9 1 15,17 9 1-15,22 4 1 16,27-7 0-16,12 3 2 16,24-21 1-16,7-26 1 15,24-22 0-15,12-21 0 16,3-20 1-16,-4-18 0 15,-17-16 1-15,-18-12-3 16,-18-20 1-16,-10-11-3 0,-11 2 0 16,-14-9-8-16,-17 0 0 15,-19-7-12-15,-6 14 1 16</inkml:trace>
  <inkml:trace contextRef="#ctx0" brushRef="#br4" timeOffset="172465.73">17928 17817 46 0,'0'50'23'0,"-3"23"-19"0,3-64 31 16,-4 13-33-16,1 3 1 16,-4 0 0-16,-1 0 0 15,1-6-5-15,0-6 0 16,0-7-1-16,0-6 0 15,4-13-10-15,-4-6 1 16,0-12-3-16,-4-13 0 16</inkml:trace>
  <inkml:trace contextRef="#ctx0" brushRef="#br4" timeOffset="172904.77">17872 17435 27 0,'7'-7'13'0,"7"20"-3"15,-7-19 21-15,0 3-28 16,0-1 1-16,0 1 2 16,7 0 0-16,-3 3-6 15,3 0 0-15,4 3 6 16,-1-6 0-16,4 3 0 16,4 0 1-16,3-3-1 15,4 3 1-15,-4 0-2 16,0 3 1-16,-3 3-2 15,-7 1 1-15,-4 5-3 16,-3 7 1 0,-11 6-3-16,-8 3 0 0,-2 7-2 15,-8 9 0-15,-10-10-2 0,0-2 0 16,-4-1 0-16,0-6 0 16,8-3 0-16,2-6 1 31,8-4 0-16,4-2 0-15,3-4 2 0,7-3 0 0,10 3 0 0,8 1 1 16,10-1 0-16,0 3 0 16,1 4 1-16,2 2 1 15,1 4-1-15,3 6 0 16,-3-3-2-16,0-9 1 0,-4 3-5 16,-7-4 0-16,0-3-12 15,-3-2 1-15</inkml:trace>
  <inkml:trace contextRef="#ctx0" brushRef="#br4" timeOffset="173235.37">18690 17805 49 0,'0'-3'24'0,"11"-10"-19"15,-11 13 34-15,0-3-39 16,-7-3 1-16,-7 2-1 0,-4 1 1 16,-3 3-1-16,-4 3 0 15,4 7 0-15,3 2 1 16,1 7-1-16,6 3 0 16,0 3 0-16,4 3 1 15,0-6-1-15,0-6 0 16,7-3-1-16,4-4 0 15,10-3-2-15,4-3 1 16,-1-9-4-16,8-9 0 16,-4-7-4-16,0-7 0 15,0-2-4-15,4-10 0 0</inkml:trace>
  <inkml:trace contextRef="#ctx0" brushRef="#br4" timeOffset="173489.73">19029 17071 52 0,'7'34'26'0,"-11"32"-32"16,1-44 51-16,-4 16-42 15,-4 6 1-15,-3 18 1 16,4 11 1-16,-1 5-8 15,0 7 0-15,1 2 4 16,-1-18 0-16,4-15-6 16,-3-10 1-16,6-19-7 0,-3-16 1 15,-4-18-8-15,-3-10 0 16</inkml:trace>
  <inkml:trace contextRef="#ctx0" brushRef="#br4" timeOffset="173658.5">18722 17557 53 0,'28'25'26'0,"36"-19"-28"0,-43-9 45 0,11 0-42 15,6-6 0-15,12 6-3 16,-4-4 0-16,-1 4-9 16,-9 0 1-16,-8-6-5 15,-7-1 1-15</inkml:trace>
  <inkml:trace contextRef="#ctx0" brushRef="#br4" timeOffset="174766.81">19540 17610 62 0,'-3'0'31'0,"-11"13"-39"15,7-7 59-15,-4 3-48 0,-7 4 0 16,-3 3 0-16,-3 3 1 16,-5-4-6-16,5 4 1 15,-1 3 3-15,0 3 0 16,4 0-4-16,7-3 0 15,3-3-1-15,4-3 0 16,4-4-1-16,6-2 0 16,8-7 0-16,7-6 0 15,-1-7 1-15,4-6 1 16,1-2 0-16,-1-1 1 16,0-6 0-16,0 0 0 15,-7-4-1-15,0 7 0 0,0 1-1 16,1 5 1-16,-1 13-1 15,0 3 0-15,0 9 0 16,-4 4 0-16,1 2 1 16,0 1 0-16,-1 3 0 15,1 0 1-15,-1 3 1 16,4-4 1-16,4 1-1 16,3 0 1-16,7-3 0 15,-3-4 0-15,3-2 1 16,4-10 0-16,7-10 1 15,7-12 0-15,7-6 1 16,0-16 0-16,-15-6 0 16,-2-13 1-16,-8-6-2 15,-7-9 1-15,-3-4-1 16,-8 1 0-16,1-1-2 16,-4 7 0-16,-7 9-1 0,0 10 0 15,-7 15-2-15,-4 7 0 16,-3 15-1-16,-7 19 1 15,0 15 0-15,-4 20 1 16,1 15 0-16,-1 25 0 16,0 10 1-16,4 9 1 15,7 3-1-15,7-18 1 16,7-13-5-16,3-13 0 0,4-22-11 16,-3-15 1-1</inkml:trace>
  <inkml:trace contextRef="#ctx0" brushRef="#br4" timeOffset="174964.78">19745 17413 52 0,'35'12'26'0,"29"-9"-27"15,-36 1 40-15,11 2-39 16,7-3 0-16,-8 3-3 15,-2 4 1-15,-5-1-4 16,-2 0 0-16,-5 1-9 16,-2 2 1-16</inkml:trace>
  <inkml:trace contextRef="#ctx0" brushRef="#br4" timeOffset="175115.05">20165 17814 21 0,'-4'31'10'0,"4"-18"-4"0,-3-13 5 16,3 0-12-16,0-9 1 16,0-4-6-16,-4-3 0 15,4-12 3-15,0-9 1 16</inkml:trace>
  <inkml:trace contextRef="#ctx0" brushRef="#br4" timeOffset="175471.26">20140 17416 17 0,'-3'0'8'0,"24"3"-2"0,-14 0 13 0,3 0-19 16,1 4 1-16,0 2 1 16,-1 0 0-16,4 4-3 15,4 3 1-15,7-1 0 16,-1 1 1-16,4-4-1 16,4 1 0-1,25-4 4 1,-4-2 1-16,-11-1 1 15,-7 0 1-15,-7 1 0 16,-3-1 1-16,-7 0 0 16,-4-3 0-16,-4-3-5 15,-2 3 0-15,-8-3-3 16,0 3 1-16,0 1-4 16,-4 2 0-16,0 0-2 15,1 4 0-15,-1 2-2 0,4 7 0 16,4 0 0-16,3-4 0 15,4 1 1-15,-1-3 1 16,-3-7-4-16,0-3 0 16,4-6 2-16,-1-3 0 15</inkml:trace>
  <inkml:trace contextRef="#ctx0" brushRef="#br4" timeOffset="175756.6">20934 17742 46 0,'28'22'23'0,"36"-25"-31"0,-47-7 52 16,4-2-44-16,4-4 0 0,0-3-2 16,-4-3 0-16,-3 0 2 15,-1-3 0-15,1 0-2 16,-1 0 1-16,1 0 1 16,0 6 1-16,-1 10 2 15,19 12 1-15,6 10 0 16,7 9 1-16,15 12 2 15,10-3 0-15,-3 10-2 16,13 3 1-16,8 0-3 16,0-3 1-16,-1-7-5 15,-17-12 0-15,-14-16-13 16,-24-21 1-16,-22-17-6 16,-7-18 0-16</inkml:trace>
  <inkml:trace contextRef="#ctx0" brushRef="#br4" timeOffset="179196.25">8047 8648 34 0,'3'0'17'0,"4"10"-7"0,-7-10 17 0,0 0-26 15,0 0 1-15,0-7 3 16,-3 1 0-16,-1 6-6 16,-3-6 0-16,0 3 4 15,0-4 0-15,-3 7-1 16,-4 0 0-16,-1 7-2 15,-2-1 1-15,3 3-1 16,-7-2 1 0,-4 2-1-1,4 0 1-15,3 4-1 16,7 3 0-16,8 2 0 16,3 1 1-16,3 3-1 15,8 3 1-15,3-12-1 16,7-1 1-16,0-2 0 15,-3-4 1-15,3 3 0 16,-10-9 0-16,6 7 0 0,-2-4 0 16,-5-6 0-16,1-7 0 15,-4-2-1-15,-4-4 0 16,-3-3 0-16,0 0 0 16,4 4-1-16,-8-4 0 15,1 3 0-15,-1 1 0 16,1 2-1-16,-1 4 1 15,-6 2-1-15,3 7 1 16,0 0 0-16,-1 4 0 16,1 2 0-16,0 0 0 15,4 3 0-15,-1 4 1 0,4 0-1 16,4 2 1 0,-1 4 1-16,4-3 0 0,0-4 0 15,1 1 0-15,-5-1 0 16,1-5 1-16,3-4 0 15,3 0 0-15,-3-9-1 16,4-1 0-16,-4-5-1 16,0-4 0-16,-3 0-1 15,-1 1 0-15,-3-1-1 16,-3 4 1-16,-5-1-1 16,5-3 0-16,-4 7-1 15,-4 0 0-15,4 2 0 16,-3 1 0-16,-8 6-1 15,7-3 1-15,1 6 1 16,-1 3 1-16,1 1 0 0,3 2 1 16,3 0 0-16,1 4 0 15,3 3 1-15,3 2 0 16,1-5-2-16,3-1 1 16,3 1 0-16,-3-4 0 15,0-5 0-15,0-4 1 16,0-7-1-16,-3 1 0 15,3 0 0-15,-3-7 0 16,3 1-1-16,-7-4 1 16,0 3-1-16,0-2 0 15,0-1-1-15,-7-3 0 16,0 0-1-16,-4 1 1 0,0-1-1 16,-3 9 1-16,4 1-2 15,-8 3 1-15,4 9-1 16,0 6 1-16,0 1 0 15,7 2 1-15,0 7-1 16,3 0 1-16,4 3 2 16,4 0 0-16,3 3 0 15,0-6 1-15,7-4 0 16,-4 1 0-16,5-7 0 16,-1-9 0-16,3-3-1 15,-10-6 1-15,4-7-2 16,-4 0 0-16,0-2-9 15,-3-4 0-15,-12-10-10 16,-2 7 0-16</inkml:trace>
  <inkml:trace contextRef="#ctx0" brushRef="#br4" timeOffset="179766.73">8386 7497 38 0,'14'-19'19'0,"7"1"-4"16,-18 15 19-16,4-1-29 15,-3-2 1-15,-4 6 4 16,0 0 1-16,0 10-13 0,-4 2 0 16,-3 1 8-16,0 9 0 15,-14 3-3-15,3 6 1 16,1 10-3-16,-1-13 0 15,1 10-1-15,2 9 1 16,5 3 0-16,6 0 0 16,-3 3-1-16,4-6 0 15,6-6-3-15,4-6 0 16,7-10-5-16,1-6 1 16,2-4-13-16,8-18 0 15</inkml:trace>
  <inkml:trace contextRef="#ctx0" brushRef="#br4" timeOffset="180022.68">8640 7732 55 0,'0'26'27'0,"-4"-58"-24"15,-3 29 40-15,3 6-43 16,-6 3 1-16,3 10-1 16,-4 3 1-16,1 3-1 15,-8 3 0-15,0 3-1 16,4-9 0-16,4 3-5 0,-4-9 0 16,6-4-10-16,-2-3 0 15</inkml:trace>
  <inkml:trace contextRef="#ctx0" brushRef="#br4" timeOffset="180248.86">8513 7770 41 0,'7'10'20'0,"3"5"-8"0,-3-9 26 0,0 4-35 16,4 2 0-16,-8 4 1 15,4 3 0-15,4 0-6 16,3-4 0-16,0 7 0 16,-3-3 0-16,3-3-8 15,-3-10 1-15,-1-9-7 16,-3-6 1-16</inkml:trace>
  <inkml:trace contextRef="#ctx0" brushRef="#br4" timeOffset="180457.92">8837 7823 44 0,'18'26'22'0,"-8"11"-17"16,-10-27 38-16,0-1-41 0,-10 13 1 16,3 6 0-16,-4 7 0 15,-7-1-5-15,4 1 1 16,-3-4-1-16,3 0 0 15,3-2-12-15,4-11 0 16,0-8-2-16,7-10 1 16</inkml:trace>
  <inkml:trace contextRef="#ctx0" brushRef="#br4" timeOffset="180744.17">9264 7620 56 0,'-14'22'28'0,"-4"28"-37"15,11-47 57-15,-3 9-48 16,-8 7 1-16,4 16 0 15,0 2 1-15,0 4-2 16,3 6 0-16,-3 0-1 16,7-6 0-16,0-7-9 15,3-12 1-15,1-22-7 16,-4-12 1-16</inkml:trace>
  <inkml:trace contextRef="#ctx0" brushRef="#br4" timeOffset="180955.61">9102 7664 47 0,'7'12'23'0,"-4"19"-23"0,1-21 37 16,-4-10-37-16,3 0 1 0,4 3-1 15,-3 6 0-15,3 4-1 16,0-4 1-16,-3-2-5 15,-1-1 0-15,1-3-8 16,-4-3 0-16</inkml:trace>
  <inkml:trace contextRef="#ctx0" brushRef="#br4" timeOffset="181256.22">9462 7485 54 0,'24'53'27'0,"11"-15"-26"0,-24-29 47 15,7 4-47-15,-1 5 0 16,-3 11-1-16,-3-14 1 16,-7 10-3-16,-11 16 0 15,-11 6-11-15,-10 0 1 16,-4 10-5-16,-7-1 1 16</inkml:trace>
  <inkml:trace contextRef="#ctx0" brushRef="#br4" timeOffset="182470.61">8019 9119 28 0,'-7'12'14'0,"7"10"-12"0,0-13 15 16,0 1-17-16,0 2 0 15,0 4-1-15,7 3 0 0,-7 9-1 16,0 0 1-16,0 1-7 16,3-8 1-16</inkml:trace>
  <inkml:trace contextRef="#ctx0" brushRef="#br4" timeOffset="182757.54">8029 9940 19 0,'7'19'9'0,"-14"-13"-7"16,7-6 11-16,0-6-14 15,0 6 1-15,4 0 1 0,-4 3 1 16,3 3-1-16,-3 4 1 16,0 2 0-16,0 1 1 15,7 2-3-15,-3 4 0 16,3 3-6-16,-4-3 0 16</inkml:trace>
  <inkml:trace contextRef="#ctx0" brushRef="#br4" timeOffset="182967.03">8047 10533 30 0,'7'28'15'0,"-11"6"-16"16,8-27 25-16,-1 2-26 15,-3-3 0-15,4 1-5 16,-4-1 0-16,0 0 3 16,0-6 0-16</inkml:trace>
  <inkml:trace contextRef="#ctx0" brushRef="#br4" timeOffset="183252.07">8022 11103 52 0,'-3'32'26'0,"6"9"-37"0,-3-32 54 15,0 4-43-15,7 2 0 16,-7-2 0-16,0-1 0 16,0 1-1-16,0 3 0 0,0 2-4 15,0-2 1-15,-7 3-10 16,4-13 1-16</inkml:trace>
  <inkml:trace contextRef="#ctx0" brushRef="#br4" timeOffset="183567.24">7987 12079 23 0,'-4'28'11'0,"8"-12"-9"0,-1-10 7 15,-3 3-10-15,4 4 0 16,-4-1-5-16,3-5 1 15,-3-1 2-15,0 3 1 16</inkml:trace>
  <inkml:trace contextRef="#ctx0" brushRef="#br4" timeOffset="184077.39">8019 13286 11 0,'0'9'5'0,"0"7"-2"0,0-16 6 0,0 6-13 16,0-3 1-16,3 1-3 15,-3 2 0-15,0 0 8 16,0 0 1-16,0 1-5 15,0-1 0-15,0 3 0 16,-3-2 0-16</inkml:trace>
  <inkml:trace contextRef="#ctx0" brushRef="#br4" timeOffset="185321.44">8057 13681 34 0,'8'-6'17'0,"-5"6"-21"16,-3 0 41-16,4-6-34 0,3-1 1 15,-7 1 2-15,0 0 1 16,0 6-9-16,0-7 1 16,-7 4 5-16,3-6 1 15,1 3-3-15,-1-1 0 16,-3-2-1-16,3 6 0 15,-3 3-1-15,-3-3 0 16,-4 3-2-16,3 6 1 16,0 0-2-16,1 7 1 15,3-1-1-15,3 1 0 16,8 3 0-16,3 6 1 0,0-1 1 16,4-2 0-1,3-3 3-15,3-3 0 0,8-10 0 16,3-3 1-16,-7-7 0 15,-3 1 1-15,0-3-1 16,-4-4 0-16,-7-3-2 16,0-5 1-16,-7 5-2 15,0-9 1-15,-7 3-1 16,-7-3 0-16,0 6-1 16,3 3 0-16,-10 7 0 15,3 3 0-15,1 2 0 16,-1 8 0-16,4 8 0 15,3 4 0-15,1-1 1 16,-1 7 0-16,8 0 0 16,3 7 0-16,3-1 0 15,1 3 0-15,13-6 1 0,-6-12 0 16,3-4-1-16,4-3 1 16,-1-6 0-16,-10-6 0 15,0-6-1-15,0-4 1 16,-3 0-1-16,-4-6 1 15,0-3-1-15,-4 0 1 16,1-3-2-16,-1 9 1 16,-3 0 0-16,-7 7 0 15,4 5-1-15,-1 4 1 0,-3 10-1 16,-4 2 0-16,1 4 1 16,2 2 0-16,1 4 0 15,4 0 1-15,6 6-1 16,-3 3 0-16,14 0 1 15,-3 1 0-15,6-7-1 16,-3-4 1-16,4-5 0 16,7-10 0-1,3-9 0-15,-4-7 1 0,-2 1-1 16,-5-7 0-16,-3 0 0 16,0 0 0-16,-10 4-1 15,-1-7 0-15,-3 6-1 16,-3 3 0-16,-1 7-4 15,4 3 0 1,0 3-11-16,-4-3 0 0</inkml:trace>
  <inkml:trace contextRef="#ctx0" brushRef="#br4" timeOffset="186314.87">7803 13995 44 0,'-3'9'22'0,"-4"1"-15"0,3-7 30 15,4 3-35-15,-10 3 0 16,-1 1 1-16,1 2 1 15,-8 4-5-15,0 6 1 16,-3 3 2-16,4 0 0 16,2 6 0-16,1 7 0 15,4 9-1-15,6 0 0 16,4 0-1-16,0-3 1 16,4-3-1-16,6-4 1 15,1-5-3-15,3-7 0 0,-3-6-5 16,3-7 1-16,3-5-11 47,1-14 1-47</inkml:trace>
  <inkml:trace contextRef="#ctx0" brushRef="#br4" timeOffset="186611.73">8065 14095 48 0,'-4'22'24'0,"-7"-6"-19"16,8-10 37-16,-4 6-41 15,0 4 1-15,-4 3 0 0,-3 9 0 16,-4 4-3-16,1 2 0 15,3-3 2-15,-7-9 0 16,6 0-5-16,5-6 1 16,-4-3-8-16,7-4 1 15,7-3-6-15,-4-9 0 16</inkml:trace>
  <inkml:trace contextRef="#ctx0" brushRef="#br4" timeOffset="186854.81">7892 14111 34 0,'7'28'17'0,"14"-3"-11"0,-18-16 26 0,1 4-27 16,3 3 0-16,4-4 2 15,3 10 0-15,-4 0-9 16,4 0 0-16,-3 9 6 15,0-9 0-15,3 0-4 16,0-6 0-16,-4 0-8 16,1-4 1-16,0 1-8 15,3-7 0-15</inkml:trace>
  <inkml:trace contextRef="#ctx0" brushRef="#br4" timeOffset="187062.92">8308 14431 52 0,'7'34'26'0,"0"13"-24"0,-7-34 44 16,-3 5-44-16,-1-2 0 15,-3 6-1-15,-4 9 1 16,-10-2-6-16,-4-4 1 0,-3-6-13 15,-7-10 1-15</inkml:trace>
  <inkml:trace contextRef="#ctx0" brushRef="#br4" timeOffset="189810.49">8573 14355 44 0,'7'-3'22'0,"-7"19"-9"0,0-16 23 15,0 0-32-15,0 0 0 16,7 0 3-16,-7-3 1 16,7 3-10-16,3 0 1 0,8 0 6 15,7-3 1-15,6-1-3 16,8 1 1-16,3-3-4 16,4-3 1-16,-10-1-6 15,-5 4 1-15,-6-3-15 16,3-1 0-16,-21 7-1 15,-7 3 1-15</inkml:trace>
  <inkml:trace contextRef="#ctx0" brushRef="#br4" timeOffset="190289.66">9564 14020 43 0,'7'9'21'0,"0"1"-17"0,-7-7 39 0,0 3-39 16,0-3 1-16,-4 3 3 15,-3 7 0-15,-7 12-10 16,-7 6 1-16,-4 7 6 15,1 12 0-15,-8-6-2 16,4 9 1-16,-8 7-3 16,5-4 0-16,-1-2-2 15,4-4 1-15,7-6-4 16,10-7 0-16,-7-8-4 16,8-4 0-16,3-16-6 15,7-3 1-15,0-6-5 16,0-12 0-16</inkml:trace>
  <inkml:trace contextRef="#ctx0" brushRef="#br4" timeOffset="190517.15">9193 14101 38 0,'11'3'19'0,"0"35"-15"0,-1-29 31 16,4 4-32-16,4 3 0 15,0 6-1-15,-1 3 1 16,-3 3-7-16,0 3 0 16,-3 1-8-16,-4-10 0 0</inkml:trace>
  <inkml:trace contextRef="#ctx0" brushRef="#br4" timeOffset="190967.23">9772 13791 51 0,'32'31'25'0,"21"1"-16"0,-36-29 40 16,4 6-44-16,11 13 0 0,-4 16 1 15,-3 9 1-15,-7 19-10 16,-11 12 0-16,-11 0 4 15,-6 7 1-15,-19-3-10 16,-6-13 0-16,-7-16-12 16,0-6 0-16</inkml:trace>
  <inkml:trace contextRef="#ctx0" brushRef="#br4" timeOffset="194179.02">22327 14246 45 0,'4'12'22'0,"-1"-2"-12"0,-3-7 22 0,4 0-29 16,-4 6 1-16,-4 1 1 16,1 5 1-16,-4 4-6 15,-4 0 0-15,-6 9 5 16,-8 10 1-16,-3 9-3 15,-4 0 1-15,0 6-1 16,0 10 0-16,1 3-2 16,2-4 0-16,8 1-1 15,4-3 0-15,3-1-1 16,3-9 1-16,4-6-3 16,3-6 0-16,4-13-3 15,7-6 0-15,8-7-9 16,6 4 0-16,7-16-4 0,0-6 1 15</inkml:trace>
  <inkml:trace contextRef="#ctx0" brushRef="#br4" timeOffset="194498.4">22645 14788 49 0,'-4'9'24'0,"-10"4"-27"0,7-4 45 0,-3 7-40 15,-5 3 1-15,-2 6 2 16,-4 0 0-16,-4 3-6 15,-3 1 1-15,3-1 3 16,0-3 0-16,1-6-4 16,6-4 1-16,7-2-8 15,4-10 1-15,4-6-10 16,6-10 0-16</inkml:trace>
  <inkml:trace contextRef="#ctx0" brushRef="#br4" timeOffset="194709.15">22479 14813 53 0,'18'31'26'0,"3"10"-25"0,-14-25 43 16,0 3-43-16,0 3 1 15,0 6 0-15,0 3 0 16,0 4-4-16,0-1 0 15,-3-9-4-15,-4-6 1 16,0-3-11-16,7-7 0 0</inkml:trace>
  <inkml:trace contextRef="#ctx0" brushRef="#br4" timeOffset="194948.16">22892 15293 51 0,'-7'41'25'0,"-4"-4"-29"15,4-24 38-15,-4 6-35 16,-3 6 1-16,-3-3-8 15,-1-3 1-15,4-4-2 16,0 1 0-16</inkml:trace>
  <inkml:trace contextRef="#ctx0" brushRef="#br4" timeOffset="195456.05">23192 15001 64 0,'0'16'32'0,"21"-13"-36"0,-11-3 58 16,4 3-53-16,4 4 1 16,7 2 1-16,7 0 1 15,-4-2-6-15,4-1 1 16,3-3-2-16,-3-3 0 15,3-3-9-15,-7-7 0 16,-10-2-8-16,-4-1 0 16</inkml:trace>
  <inkml:trace contextRef="#ctx0" brushRef="#br4" timeOffset="195833.67">24190 14823 55 0,'0'18'27'0,"-14"1"-31"0,14-16 47 16,-18 13-40-16,-6 9 0 15,-1 3 3-15,-3 13 1 16,-11 6-8-16,-7 3 0 16,0 7 4-16,-7 2 1 15,4 7-3-15,6-3 1 16,8-13-6-16,7-6 1 15,7-10-7-15,3-8 1 16,8-11-10-16,3-5 1 16</inkml:trace>
  <inkml:trace contextRef="#ctx0" brushRef="#br4" timeOffset="196085.56">23820 14898 56 0,'17'19'28'0,"-3"28"-34"16,-7-35 46-16,0 7-40 15,0 6 1-15,1 0-1 16,-5 0 0-16,1-3-2 15,-1-3 0-15,-3-3-10 16,-3-10 1-16,-1-12-4 16,1-7 0-16</inkml:trace>
  <inkml:trace contextRef="#ctx0" brushRef="#br4" timeOffset="196477.02">24497 14336 55 0,'18'48'27'0,"3"-17"-30"0,-18-28 52 0,11 10-47 0,11 5 1 0,3 14 1 16,0-1 0-16,-3 19-6 15,-7 16 0-15,-15 9 3 16,-13 19 0-16,-18 13-3 15,-4 0 0-15,-11 6-7 16,-13-7 0-16,-11-12-9 16,3-15 1-16</inkml:trace>
  <inkml:trace contextRef="#ctx0" brushRef="#br4" timeOffset="207269.64">18740 8150 21 0,'0'12'10'0,"0"-2"-1"0,3-7 10 16,-3-3-14-16,0 0 0 15,0 0 3-15,0 0 0 16,7-3-10-16,-3 3 1 16,-1-4 7-16,4 4 0 15,-3-3-2-15,-4 3 0 16,0 0-1-16,0-6 0 15,0 6-1-15,0-6 0 16,0-1-1-16,-4 1 0 16,1 0-1-16,-1 3 0 0,-3 0 0 15,0 3 0 1,-3 3-1-16,2-3 0 0,-6 3-1 16,0 3 1-16,4 4-1 15,-1-1 1-15,4 7 0 16,0 2 0-16,3 4 1 15,4-6 0-15,4 3 0 16,3-7 1-16,0 1 1 16,0-4 1-16,0 1-2 15,4-4 1-15,-1-3-1 16,4-3 1-16,1 3 0 16,-5 0 0-16,1-6-1 15,-4-6 1-15,0-4-1 16,-4 1 1-16,-3-1-1 15,-3-6 0-15,-4 1-1 16,0 2 0-16,-4 3-1 16,-3 1 1-16,-4 3-1 0,-3 5 0 15,7 1 0-15,-4 0 0 16,4 6 0-16,4-3 1 16,-1 3-1-16,1 4 1 15,3 2 0-15,7 0 1 16,0 4-1-16,3 0 1 15,4-1 0-15,4-3 0 16,3-2-1-16,0-4 1 16,0-3-1-16,0-6 1 15,0-4 0-15,0 4 0 16,-3-3 0-16,0-4 1 0,-1 0-1 16,-3 1 0-16,-3-1-1 15,-4 1 1-15,0-1-1 16,-4 4 0-16,-3 3-1 15,0-1 0-15,0 4 0 16,0 0 0-16,-7 3 0 16,7 6 0-16,-4 1-1 15,1-1 1-15,3 3 0 16,3 4 0-16,1-1 0 16,3-2 1-16,3-1 0 15,4 1 0-15,4-7 1 16,-1-3 0-16,1-7 1 15,-1 1 0-15,1 3 1 16,-4-3 0-16,-3-4-1 16,-1 1 1-16,1 0-1 15,-1-1 0-15,-3 4-3 0,-3 0 1 16,-4 6-5-16,-4 6 1 16,0 0-14-16,-3 0 1 15</inkml:trace>
  <inkml:trace contextRef="#ctx0" brushRef="#br4" timeOffset="207929.8">19308 7908 51 0,'-4'19'25'0,"-3"-7"-22"0,3-12 33 0,1 0-35 16,-4 0 0-16,-4 0 3 15,-3 10 0-15,-3 6-4 16,-5 9 0-16,1 6 4 16,4 10 1-16,-1 6-2 15,4 0 1-15,7 6-2 16,0 0 0-16,7-6-1 16,3-6 0-16,1-3-5 31,3-13 0-31,3-3-7 0,4-10 1 0,4-8-9 15,7-8 1-15</inkml:trace>
  <inkml:trace contextRef="#ctx0" brushRef="#br4" timeOffset="208189.28">19533 8093 58 0,'-7'10'29'0,"-10"2"-35"0,10-9 51 0,-8 3-45 0,-2 4 1 16,-4 2 0-16,-8 7 0 0,1 9-2 16,0 1 1-16,3-11-4 15,4-2 1-15,7-3-12 16,3-4 1-16,4-18-2 15,4-7 0-15</inkml:trace>
  <inkml:trace contextRef="#ctx0" brushRef="#br4" timeOffset="208414.56">19360 8084 37 0,'11'9'18'0,"0"13"-17"0,-8-16 33 0,1 4-31 0,-1 5 1 0,1 4 2 16,3 6 0-16,3-6-8 15,4 0 0-15,4 0 5 0,0 0 0 16,-4-4-5-16,0-2 0 16,0-4-11-16,0-6 1 15,-7-3-2-15,-3-6 0 16</inkml:trace>
  <inkml:trace contextRef="#ctx0" brushRef="#br4" timeOffset="208624.8">19660 8322 57 0,'-14'53'28'0,"-3"-6"-42"0,10-34 59 0,-1-1-45 16,5 4 0-16,-4 0-5 16,3-4 1-16,1 4-3 15,-1-7 1 1,1-9-9-16,3 0 1 0</inkml:trace>
  <inkml:trace contextRef="#ctx0" brushRef="#br4" timeOffset="208929.98">20108 8090 53 0,'-14'22'26'0,"-14"28"-26"0,21-34 48 16,-7 6-45-16,-4 0 0 16,-3 6 3-16,-7 16 1 15,0 3-9-15,-4 9 1 16,4-2 4-16,3-4 0 16,0-6-6-16,8-10 1 15,2-9-11-15,5-12 0 0,10-13-6 16,10-16 0-16</inkml:trace>
  <inkml:trace contextRef="#ctx0" brushRef="#br4" timeOffset="209147.75">19837 8096 41 0,'10'13'20'0,"8"9"-12"15,-11-13 31-15,0 4-37 16,0 9 0-16,4-4 0 16,-4 4 1-16,0 0-5 15,0-6 1-15,0-7-2 0,0 1 1 16,4-1-11-16,-1-2 1 16,1-14-3-16,-1-5 1 15</inkml:trace>
  <inkml:trace contextRef="#ctx0" brushRef="#br4" timeOffset="209415.9">20221 7820 52 0,'18'41'26'0,"38"9"-23"0,-42-47 53 0,11 16-51 16,0 6 0-16,0 3 1 15,-4 7 0-15,-7 9-9 16,-14 6 0-16,-11-3 3 16,-13 10 0-16,-19-4-19 15,-10-6 0-15,-10 6-1 16,6-9 0-16</inkml:trace>
  <inkml:trace contextRef="#ctx0" brushRef="#br4" timeOffset="212781.51">17946 8178 13 0,'-4'0'6'0,"4"0"-2"0,0 0 6 16,0-6-10-16,0 6 0 15,0 0 0-15,0 0 0 16,0 0 0-16,0 0 0 15,0 0 2-15,0-4 1 16,-3 4-1-16,3 0 1 16,0 0 0-16,0 4 0 0,-4-1 0 15,4-3 0-15,-7 0-3 16,4 0 1-16,-1-3-2 16,-3 3 1-16,0-7-7 15,0 1 0-15</inkml:trace>
  <inkml:trace contextRef="#ctx0" brushRef="#br4" timeOffset="213099.87">17163 8118 41 0,'-4'16'20'0,"1"0"-17"0,3-13 37 15,0-3-39-15,0 3 0 16,0 0 0-16,0-3 0 16,0-3-3-16,-4 0 1 15,1 0-2-15,-1-4 0 16,0 1-4-16,1 0 1 15,-4-1-4-15,-4 4 0 16,-3 0-2-16,-10 0 1 16,-1-3 1-16,-3-4 0 15</inkml:trace>
  <inkml:trace contextRef="#ctx0" brushRef="#br4" timeOffset="213290.92">16838 8143 38 0,'7'7'19'0,"7"8"-22"16,-10-8 43-16,-1-1-38 15,4-3 1-15,0-3-3 16,-3 3 1-16,-4-3-4 16,3-3 1-16,-3-3-4 15,0-4 1-15,-3-2-8 16,-4-4 0-16</inkml:trace>
  <inkml:trace contextRef="#ctx0" brushRef="#br4" timeOffset="213531.18">16422 8281 20 0,'-14'38'10'0,"0"-35"-5"0,10-3 8 16,1 0-13-16,-1-3 1 15,0 3 0-15,-6-6 0 16,3-1-3-16,-4 1 1 0,1-3-5 16,-1 2 0-16</inkml:trace>
  <inkml:trace contextRef="#ctx0" brushRef="#br4" timeOffset="213785.46">15748 8240 24 0,'-14'13'12'0,"3"0"-1"15,11-7 19-15,-3 0-28 16,-4 4 1-16,-4-10 1 16,1 3 0-16,-1 3-5 0,-3-3 0 15,3 0 3 1,1 0 0-16,-1 0-3 0,1-3 0 16,-1 0-6-16,0 0 0 15,-3 4-5-15,-3-4 1 16</inkml:trace>
  <inkml:trace contextRef="#ctx0" brushRef="#br4" timeOffset="214058.47">14679 8193 28 0,'-10'22'14'0,"-12"-6"-7"15,19-13 21-15,-1 0-29 16,4 4 1-16,-3-4-1 16,3 0 0-16,-4 0-1 15,1 3 1-15,-1 4-3 16,1-1 0-16,-1 1 0 16,1-4 1-16,-4 0-1 15,-1-3 0-15,-2 0-1 16,-1-3 0-16,-3 3-1 15,-3-3 1-15</inkml:trace>
  <inkml:trace contextRef="#ctx0" brushRef="#br4" timeOffset="214297.97">13857 8168 22 0,'-18'16'11'0,"4"3"-6"0,11-13 20 16,-1-3-21-16,1 4 1 15,-1-4 1-15,-3 0 0 16,0 0-8-16,0 3 0 0,0 0 4 16,0 1 1-16,0-4-6 15,-4-3 1-15,-3-6-9 16,0-4 0-16</inkml:trace>
  <inkml:trace contextRef="#ctx0" brushRef="#br4" timeOffset="214508.07">13257 8200 31 0,'-3'12'15'0,"-4"16"-8"15,7-21 21-15,0-1-26 16,0 0 0-16,0 1 0 16,0-4 0-16,0-3-4 15,0 0 0-15,0-7-2 16,0-2 1-16,-4-4-8 0,4 1 0 16</inkml:trace>
  <inkml:trace contextRef="#ctx0" brushRef="#br4" timeOffset="-213938.57">13173 8093 27 0,'28'-6'13'16,"-21"-4"-6"-16,-3 4 18 0,-1 0-23 16,-3 0 1-16,0 6 2 15,0 0 1-15,0 0-7 16,0-7 0-16,0 7 4 16,-3 3 0-16,-5 1-2 0,-2-1 1 15,-1 0-2-15,-3 0 0 16,0 3 0-16,-4 4 0 31,-6 2-1-31,3 1 1 16,3-1 0-16,4 4 1 15,7-7-1-15,7 7 0 16,3-3 0-16,8-1 1 16,3-6 1-16,7-2 0 15,0-4 0-15,1 0 1 0,-1 0-1 16,-4-4 1-16,1-2-1 15,-4 0 1-15,-3 0-2 16,-1-1 0-16,-3-2-1 16,0 0 0-16,-3-1-1 15,-8 4 1-15,-3 3-1 16,-7-4 0-16,-7 1 0 16,0 6 1-16,0 0 0 15,-4 0 0-15,4 0 0 16,0 3 0-16,3 4 0 15,7-1 1-15,1 3-1 16,6 4 1-16,4-1-1 16,4-2 1-16,6 2-1 15,5 1 0-15,6-4 0 16,0 1 0-16,0-7 0 0,4-3 0 16,-4-6 0-16,-3 2 1 15,-4-5 0-15,-4 0 0 16,-3-1-1-16,0 1 1 15,-3-1-1-15,-1 1 1 16,-6 0-2-16,-1-1 1 16,-3 1 0-16,-3 2 0 15,-4 1 0-15,-1 6 0 16,1 0 0-16,-3 0 0 16,-1 3 0-16,4 0 0 15,3 1 0-15,1-1 0 16,-1 3 0-16,8 0 0 0,-1 1 0 15,4 2 0-15,4 4 0 16,6-1 1-16,1 1-1 31,3 2 0-31,0-8-1 0,-3-1 1 0,-1-3 0 16,-3-3 0-16,0-6-1 16,0-1 1-16,-3-2-1 15,-4-4 1-15,0 1-6 16,-7-4 1-16,0-9-10 15,0 3 1-15</inkml:trace>
  <inkml:trace contextRef="#ctx0" brushRef="#br4" timeOffset="-212931.83">13578 7193 37 0,'0'16'18'0,"0"-22"-11"0,0 9 19 15,0-6-26-15,-3-1 0 16,-4 8 0-16,0 5 1 16,0 10-1-16,0 6 0 15,-4 0 2-15,1 13 0 16,2 9 0-16,5 0 1 16,3 6-1-16,3 0 1 15,1-6-3-15,3-3 0 16,4-12-8-16,3-7 0 15,-4-13-6-15,4-6 1 16</inkml:trace>
  <inkml:trace contextRef="#ctx0" brushRef="#br4" timeOffset="-211712.86">14224 7485 55 0,'14'6'27'0,"4"22"-18"0,-11-18 28 16,0 2-36-16,-4 4 0 0,-3 3 0 16,-3 9 0-16,-4 3-3 15,-4-2 1 1,-3 2-3-16,0-3 0 0,0-3-10 16,3-6 0-16,1-6-3 15,10-4 1-15</inkml:trace>
  <inkml:trace contextRef="#ctx0" brushRef="#br4" timeOffset="-211190.62">14803 7240 39 0,'-4'19'19'0,"-3"25"-22"0,0-32 34 0,-4 7-30 16,-6 6 1-16,-4 10-1 15,-1 6 1-15,5 9-3 16,3 3 1-16,0-12 1 16,-1-4 1-16,5 1-2 15,-1-3 0-15,4-4-2 16,0-3 0-16,0-9-10 15,4-10 0-15</inkml:trace>
  <inkml:trace contextRef="#ctx0" brushRef="#br4" timeOffset="-210934.81">14556 7309 43 0,'7'22'21'0,"10"3"-22"0,-10-22 33 0,0 7-32 0,0-1 1 0,1 7-1 16,-1-4 1-16,0 4-3 15,0 0 1-15,3 3-9 16,-3-10 1-16,-3-9-3 15,3-6 0-15</inkml:trace>
  <inkml:trace contextRef="#ctx0" brushRef="#br4" timeOffset="-210575.51">15081 7159 56 0,'32'40'28'0,"7"-40"-37"0,-32 13 58 16,-4 12-49-16,4 6 0 16,-7 13-1-16,-10 10 0 15,-11 8-1-15,-8 14 1 0,-6-26-14 16,0 0 0-16</inkml:trace>
  <inkml:trace contextRef="#ctx0" brushRef="#br4" timeOffset="-207436.79">13645 7435 38 0,'4'0'19'0,"0"3"-9"0,-4-3 20 0,7-3-25 15,3-4 1-15,1 10 0 16,3-6 0-16,0 0-9 16,0 3 1-16,0 3 3 15,-3-3 1-15,-1 0-8 16,-3-6 1-16,0-3-10 15,1-1 1-15</inkml:trace>
  <inkml:trace contextRef="#ctx0" brushRef="#br4" timeOffset="-207029.72">14076 7184 34 0,'3'-13'17'0,"1"26"-7"0,-4-13 19 0,0 3-28 16,3 3 1 0,-3 4 3-16,-3 2 0 0,-4 4-6 15,0 9 0-15,-7 0 4 16,-4 6 0-16,0 7-2 16,-3 3 1-16,4-4-4 15,-1 1 0-15,4-13-5 16,3-6 1-16,4-7-8 15,4-8 1-15</inkml:trace>
  <inkml:trace contextRef="#ctx0" brushRef="#br4" timeOffset="-206808.35">13949 7206 25 0,'0'0'12'0,"3"-16"-1"0,-3 19 12 16,0 7-18-16,0 2 0 16,0 7 4-16,4 6 1 15,-1 0-12-15,4 0 0 16,4 10 8-16,3-1 0 16,4 4-3-16,-4 3 1 15,4-7-4-15,-4 1 1 16,0-1-11-16,-7-3 1 15,-11-6-6-15,1-3 0 16</inkml:trace>
  <inkml:trace contextRef="#ctx0" brushRef="#br4" timeOffset="-203279.72">21950 15914 40 0,'3'6'20'0,"-6"10"-13"0,3-13 20 15,0 6-22-15,-11 4 0 16,4 3 3-16,-3 5 0 16,-4 5-11-16,-4 8 1 15,-3 10 6-15,3 0 0 16,-3 6-3-16,-4 6 1 16,4 7-2-16,0 0 1 0,0-4-1 15,3-5 1 1,7-4-2-16,8-3 1 0,3-9-5 15,7-7 1-15,4-6-11 16,3-12 1-16,0-10-2 16,7 0 1-16</inkml:trace>
  <inkml:trace contextRef="#ctx0" brushRef="#br4" timeOffset="-203022.61">22017 16416 40 0,'-4'12'20'0,"1"-9"-13"0,3-3 37 15,0 0-40-15,7-3 0 16,3 0 0-16,8 0 1 15,3 0-9-15,4 0 1 16,-4-1-4-16,0 1 0 16,-3-3-9-16,-4 0 1 15</inkml:trace>
  <inkml:trace contextRef="#ctx0" brushRef="#br4" timeOffset="-202690.95">22737 16158 54 0,'3'16'27'0,"-10"0"-30"16,7-16 46-16,-11 12-42 16,-10 7 1-16,-3 0 0 15,-8 3 1-15,-11 6-4 16,-2 7 1-16,-1 2 2 16,10 7 0-16,-2 3-2 15,9-9 0-15,5-4-6 0,6-9 0 16,4-3-11-16,10-15 1 15</inkml:trace>
  <inkml:trace contextRef="#ctx0" brushRef="#br4" timeOffset="-202468.3">22430 16212 43 0,'17'31'21'0,"4"4"-11"16,-14-29 27-16,1 3-36 16,2 4 1-16,-3 6 0 15,4 3 0-15,-1 3-4 16,1 3 1-16,0-3-4 16,-1-3 1-16,4-6-11 15,4-10 1-15</inkml:trace>
  <inkml:trace contextRef="#ctx0" brushRef="#br4" timeOffset="-202255.4">22888 16513 47 0,'4'44'23'0,"-4"12"-19"0,3-43 36 16,-3 5-39-16,-3 11 1 15,-4 8 0-15,-4 1 0 16,-7-7-3-16,1-6 0 16,-1 0-2-16,1 1 1 15,2-11-13-15,5-9 1 16</inkml:trace>
  <inkml:trace contextRef="#ctx0" brushRef="#br4" timeOffset="-201634.12">23883 16271 56 0,'4'3'28'0,"-11"13"-29"0,-1-16 44 0,-6 16-41 16,-7 9 1-16,-7 12 1 16,-4 11 1-16,-7 5-7 15,-6 13 0-15,-1 6 4 16,3-6 1-16,5 3-3 15,6-10 0-15,4-9-5 16,3-12 1-16,7-10-6 16,4-12 0-16,7-19-8 15,0-13 0-15</inkml:trace>
  <inkml:trace contextRef="#ctx0" brushRef="#br4" timeOffset="-201404.07">23439 16271 40 0,'3'19'20'15,"39"-6"-17"-15,-31-7 30 0,3 10-29 0,-3 2 1 16,3 1 1-16,0-3 1 16,-3 6-10-16,-1 0 1 15,1-3 4-15,-4-4 1 16,0 1-7-16,0-3 1 15,3-7-12-15,5-12 0 16</inkml:trace>
  <inkml:trace contextRef="#ctx0" brushRef="#br4" timeOffset="-201144.23">24035 15933 58 0,'21'47'29'0,"42"22"-28"15,-41-51 47-15,6 17-45 16,7 6 1-16,0-1 0 0,-6 8 0 15,-12 8-7 1,-13 13 1-16,-18 9 0 0,-15 13 0 16,-20-3-17-1,-11-3 0 1</inkml:trace>
  <inkml:trace contextRef="#ctx0" brushRef="#br4" timeOffset="-198026.15">28236 8090 34 0,'-3'-13'17'0,"3"4"-8"0,0 9 17 0,0 0-22 16,0 0 1-16,3-3 1 16,-3 3 1-16,7-3-9 15,-3 3 0-15,3-3 6 16,0-1 0-16,0-2-3 16,0-3 1-16,-3-7-2 15,-4 7 1-15,-4 2-1 16,-3-2 0-16,-3 6-1 15,-1 0 1-15,-7 3-1 16,4 3 0-16,0 3-1 16,0 4 1-16,3 5 0 15,1 4 1-15,3 0-1 0,3 0 1 16,4 3 1-16,7 3 0 16,4-3 0-16,6 0 0 15,8-4 1-15,3-5 0 16,1-7 0-16,-5-3 1 15,-3-9-1-15,-3-3 0 16,-7-4-1-16,-1-2 1 16,1-4-2-16,-4-3 1 15,-4-6-1-15,-3-4 0 16,-3 10-1-16,-4 0 1 16,-7 3 0-16,-4 10 0 15,0-4 0-15,-3 7 0 0,4 6 0 16,-1 10 0-16,0 5 0 15,4 4 0-15,4 6 0 16,3-6 0-16,3 0 0 16,4 3 0-16,7-7 0 15,4 1 1-15,3-6-1 16,4-4 0-16,-1-3 0 16,-3-3 0-16,0-3 0 15,0-7 1-15,-3-2-1 16,0-7 0-16,-1-6-1 15,-3-3 1-15,-3-4 0 16,-1 14 0-16,-3-1 0 16,-3 0 0-16,-4 3 0 15,0 4 0-15,0 2 0 0,0 7 0 16,0 6 0-16,-1 0 0 16,-2 1 0-16,-1 11 0 15,1 7 0-15,-1 6 1 16,4 7-1-16,4-4 1 15,-1 4-1-15,4-10 1 16,4-3-5-16,3-10 0 16,0-8-13-16,-7-11 1 15</inkml:trace>
  <inkml:trace contextRef="#ctx0" brushRef="#br4" timeOffset="-197350.57">29284 7780 49 0,'7'-10'24'0,"-7"-2"-17"0,0 12 33 0,-3-4-39 16,-4 4 1-16,-8 7-1 16,-2 5 1-16,-4 7-2 15,-1 6 0-15,-6 0 2 16,-3 7 0-16,-1 12-1 15,0-4 1-15,4 7 0 16,7 13 1-16,7-7-1 16,3-6 0-16,4 0-2 15,7-6 1-15,3-6-5 16,4-7 1-16,1-3-11 0,6-9 0 16,-4-7-4-16,4-3 0 15</inkml:trace>
  <inkml:trace contextRef="#ctx0" brushRef="#br4" timeOffset="-197064.85">29499 7902 54 0,'0'3'27'0,"4"10"-32"16,-1-10 50-16,-3 3-44 15,-7 6 1-15,-7 17-1 16,-14 2 1-16,-4 0-3 16,0 7 1-16,1 0 1 15,2-4 0-15,5-2-5 16,3-7 0-16,3-10-12 15,7-12 1-15</inkml:trace>
  <inkml:trace contextRef="#ctx0" brushRef="#br4" timeOffset="-196836.66">29291 7936 30 0,'11'13'15'0,"-1"28"-1"0,-6-32 11 15,-1 7-22-15,1 3 0 16,3 2 3-16,0 1 0 16,0 4-8-16,4 2 1 15,3 0 4-15,3-3 1 16,1 0-4-16,0-3 0 16,-1-6-8-16,-3-7 1 15,1-15-7-15,-5-4 1 0</inkml:trace>
  <inkml:trace contextRef="#ctx0" brushRef="#br4" timeOffset="-196628.23">29697 8215 48 0,'7'41'24'0,"-14"6"-24"16,3-37 42-16,-6 8-42 15,-4 11 1-15,-4-4-1 16,-3 0 1-16,0-3-2 16,-1 0 0-16,5 0-7 15,6-7 0-15,1-5-7 16,6-4 1-16</inkml:trace>
  <inkml:trace contextRef="#ctx0" brushRef="#br4" timeOffset="-196326.18">30219 8065 61 0,'-11'34'30'0,"-20"13"-38"0,20-31 57 0,-7 12-49 16,1-3 1-16,-4 13 1 15,-4 12 0-15,-3 0-3 16,-4 1 1-16,7-4 0 16,1-10 0-16,2-9-6 15,12-9 1-15,3-9-12 16,7-20 0-16</inkml:trace>
  <inkml:trace contextRef="#ctx0" brushRef="#br4" timeOffset="-196101.46">29926 8055 39 0,'35'73'19'0,"-10"-58"-11"0,-18-12 21 16,0 4-26-16,0 5 0 16,0 4 0-16,0-4 0 15,0 7-6-15,1-3 0 16,-5 0-1-16,1-4 0 16,3-6-9-16,3-6 0 15</inkml:trace>
  <inkml:trace contextRef="#ctx0" brushRef="#br4" timeOffset="-195832.12">30455 7968 63 0,'29'37'31'0,"9"20"-40"15,-31-42 58-15,0 7-50 16,1 13 1-16,-12-1-3 16,-14 10 0-16,-13 10-9 15,-19-7 0-15,-10 12-5 16,0-5 1-16</inkml:trace>
  <inkml:trace contextRef="#ctx0" brushRef="#br4" timeOffset="-192485">27640 8065 21 0,'7'3'10'0,"7"-16"-1"0,-14 13 11 0,0 0-17 16,4-3 1-16,-1-3 1 16,1 0 0-16,-4 6-6 15,0 0 0-15,0 3 4 16,-4-3 0-16,1 0-1 15,-1 0 0-15,-3-3-1 16,0 3 1-16,-3-6-1 16,-4 2 1-16,-4 4 0 15,-3-6 0-15,-4 3-1 16,-7-3 1-16,-3 3-1 16,-4-4 1-16,7 4-2 15,4-3 0-15,0 3 0 16,-4 0 1-16,-7 3-1 15,1-4 1-15,-5 4-1 16,-3 4 0-16,1-1 0 16,-5 3 0-1,-24 7 1-15,0 2 0 16,7 4 0 0,0-6 0-16,0-1 0 0,3 4 0 15,1 0 0-15,-1 5 0 16,4 1-1-16,0 7 1 15,11 2-1-15,3 0 1 16,0 1 0-16,-3 2 0 16,0 1 0-16,-1-4 0 15,1-3 0-15,3-3 0 16,0 7 0-16,0 2 0 0,0 4-1 16,4-4 0-1,3 1 0 1,4 6 0-16,3-7 0 0,0 4 1 0,1-4-1 15,-5-2 1-15,1 2 0 16,-4 7 0-16,1 3-1 16,-1-3 1-16,-4 2-1 15,5 8 1-15,-1-4-1 16,4 3 1-16,-4 3-1 16,0 7 1-16,4-4 0 15,10 7 0-15,0-4-1 16,-3 7 1-16,0 10-1 15,-4 8 1-15,0-2-1 16,1 6 1-16,-1-7-1 16,0 4 0-16,0-1 0 15,4 7 1-15,3-3-1 16,1 3 1-16,3-6-1 0,3 3 0 16,0-4 0-16,4 1 0 15,4 6-1-15,2-10 1 16,1 1 0-16,4-7 0 15,-1-6 0-15,-3-6 0 16,4 0 0-16,-1-4 1 16,-3-6-1-16,4 4 0 15,-4-4-1-15,3-6 1 16,1-6 0-16,3-3 0 16,3-4 0-16,4 7 0 0,0-3 0 15,4-1 0-15,3-2 0 16,7-4 1-16,0 0-1 15,4-2 1-15,0-1-1 16,3-3 0-16,0-3-1 16,0 0 1-16,4-3-3 15,-7-7 1-15,-4 1-6 16,-3-4 1-16,-4-9-10 16,-14 0 0-16</inkml:trace>
  <inkml:trace contextRef="#ctx0" brushRef="#br4" timeOffset="-192049.88">25047 11602 40 0,'0'25'20'0,"7"0"-16"0,0-25 26 0,0 3-28 16,0 7 1-16,8 2 2 15,9 7 0 1,12 3-7-16,-1 6 1 0,-3-9 3 16,-8 3 1-16,-6 6-2 15,-8 1 0-15,-13 2-2 16,-11-3 1-16,-14 3-1 16,-1-5 1-16,-9 2-1 15,-8 0 1 1,-4-3-3-16,1 0 0 15,0 0-6-15,3 0 1 16,10-6-6-16,8-6 1 16</inkml:trace>
  <inkml:trace contextRef="#ctx0" brushRef="#br4" timeOffset="-191813.84">25054 11734 37 0,'-3'31'18'0,"-11"26"-17"0,10-45 29 16,-3 7-30-16,-4 9 1 16,1 7-1-16,-4-4 1 15,0-3-4-15,3-3 1 0,4-9-9 16,0-10 1-16</inkml:trace>
  <inkml:trace contextRef="#ctx0" brushRef="#br4" timeOffset="-190503.79">25368 12220 29 0,'0'-6'14'0,"14"-7"0"16,-7 7 17-16,0-4-26 15,1 4 0-15,-1 0 5 16,0-4 1-16,0 4-13 16,-4 0 1-16,-3 0 8 15,-3-1 0-15,-8 1-2 16,-3 0 0-16,-4-1-4 0,1 4 1 16,-1 3-2-16,-3 0 0 15,-4 7-1-15,1 2 0 16,-1 0-1-16,7 4 1 15,1 3 0 1,10 2 1-16,7 1-1 0,10 3 1 16,4-3 0-16,0-3 0 15,4-4 0-15,0-5 1 16,-1-7-2-16,1-7 1 16,-4-2 0-16,0-4 1 15,-3 4-1-15,3-10 0 16,-4-3 0-16,-3 0 0 15,-3 0-1-15,-4 3 1 16,-4 4-2-16,-3 2 0 0,-3 7-1 16,-4 0 1-16,0 6-1 15,-1 9 1 1,-6 0 0-16,0 7 0 0,0 0 1 16,3 0 1-16,4-1-1 15,7 4 1-15,4 3 0 16,3-6 0-16,10-4 1 15,1-2 0-15,3-4 0 47,0-3 1-47,4-3 0 0,-4-6 0 0,0-1 0 16,-4-2 1 31,-2 0-2-47,-5-4 1 0,1 1-1 0,-4-10 0 31,-4 3-1-31,-3 3 0 31,-4 4-1-31,-3 2 1 0,-3 4-1 32,-1 3 0 14,0 3-1 1,-3 6 0-31,0 7 1-16,0-1 0 16,3 1-1-16,1-1 1 0,6 7-1 0,4 6 1 0,0-3 0 0,0-3 0 0,7-3 0 0,7-4 0 0,11-6 1 0,6-6 1 0,1-6 0 15,-4-6 1-15,-3-1-1 0,-4 0 1 0,0 1-1 0,-3-4 1 0,-4-6-2 0,-4 0 1 0,1 4-2 0,-8-1 1 0,4-3-1 0,-7 6 1 16,-4 4 0-16,1 2 0 0,-4 7 0 0,0 6 0 0,3 7 0 0,1 2 1 0,6 7 0 15,-3 0 0-15,7 3-1 16,3 3 0-16,5 6-1 16,2-6 1-16,4-3-8 15,-7-6 1-15,4-10-9 16,-1-3 0-16</inkml:trace>
  <inkml:trace contextRef="#ctx0" brushRef="#br4" timeOffset="-189827.62">25972 12069 46 0,'3'10'23'0,"1"-1"-17"0,-4-9 34 16,-4 6-39-16,-3 7 1 15,-11 3 2-15,1-1 1 16,-4 10-6-16,-1 10 1 0,-2 9 4 16,-5 0 0-16,1 6-1 15,7 3 0-15,3 0-2 16,8 1 1-16,6-4-4 16,11-3 0-16,7-13-11 46,1-8 0-46,-8-14-5 0,10-6 0 0</inkml:trace>
  <inkml:trace contextRef="#ctx0" brushRef="#br4" timeOffset="-188908.85">26448 12558 39 0,'0'7'19'0,"10"-10"-10"16,-6 6 28-16,-1 0-34 15,1 0 1-15,-1 3 3 16,5 4 1-16,-1 5-8 16,-4 10 0-16,1 4 5 15,-4-4 1-15,-7 3-3 16,-4 3 1-16,-3-2-5 15,-4-1 0-15,1-3-11 0,-1-6 1 16,0-13-8 0,11-3 1-16</inkml:trace>
  <inkml:trace contextRef="#ctx0" brushRef="#br4" timeOffset="-188412.55">27400 12157 60 0,'18'60'30'0,"28"-4"-35"0,-32-34 54 16,4-3-46-16,3 6 1 15,0 9-1-15,-4 1 1 16,-6 6-7-16,-14 12 1 15,-12 3-1-15,-20 7 0 16,-11 3-16-16,-14-16 1 16</inkml:trace>
  <inkml:trace contextRef="#ctx0" brushRef="#br1" timeOffset="-181250.8">27831 7983 36 0,'3'13'18'0,"1"-4"-13"15,-4-9 19-15,0 0-24 16,0 0 0-16,0 0 1 16,0 0 1-16,-4 0-2 15,1 0 0-15,-1 0 1 16,1-3 0-16,-4 3 0 15,-1-3 1-15,1-3-2 16,0-1 0-16,0 4-1 16,0 3 0-16,0 0-7 15,0-3 0-15,0-6-3 0,0-1 0 16</inkml:trace>
  <inkml:trace contextRef="#ctx0" brushRef="#br1" timeOffset="-181015.52">27619 7993 30 0,'4'41'15'0,"-4"-16"-8"0,0-19 25 16,0-3-27-16,0 0 1 0,0 0 2 16,-4 0 0-16,0 1-11 15,1-4 1-15,-4 3 6 16,0 3 1-16,-4 0-3 15,1 4 0-15,-1-4-4 16,0 0 1-16,-6 0-6 16,-1-6 1-16,1 0-9 15,-1-9 1-15</inkml:trace>
  <inkml:trace contextRef="#ctx0" brushRef="#br1" timeOffset="-180758.83">27153 8112 28 0,'-10'22'14'0,"3"-13"-1"0,7-6 14 16,-4-3-25-1,1 0 1-15,-1 0 4 0,1 4 0 16,-1-1-8-16,-3 3 0 15,0 0 4-15,-4 1 1 16,1-1-4-16,-1 0 1 16,-3-3-6-16,0 0 0 31</inkml:trace>
  <inkml:trace contextRef="#ctx0" brushRef="#br1" timeOffset="-180503.35">26451 8162 43 0,'-10'13'21'0,"-1"-1"-10"16,8-12 20-16,-1 0-31 15,1-3 1-15,-1 0 0 16,0 0 1-16,-10-3-4 16,7 2-4-1,0 1 1-15,-3-3-9 16,-4-7 1-16</inkml:trace>
  <inkml:trace contextRef="#ctx0" brushRef="#br1" timeOffset="-180258.54">25936 8096 30 0,'-7'13'15'0,"-3"-26"-9"0,10 10 18 0,-4 0-24 15,1-3 1-15,-1 3-1 16,0-1 0-16,-3 4-6 16,0 0 0-16,0 0-3 15,-7-6 0-15</inkml:trace>
  <inkml:trace contextRef="#ctx0" brushRef="#br1" timeOffset="-179945.97">25421 8115 30 0,'-21'0'15'0,"3"6"-4"0,15-3 24 15,-4-3-34-15,0 4 1 16,0 2-1-16,0-3 1 16,0 3-4-16,0 1 0 15,3-1-3-15,-3 0 0 16,0 4-7-16,0-10 1 0</inkml:trace>
  <inkml:trace contextRef="#ctx0" brushRef="#br1" timeOffset="-178221.41">25167 8099 33 0,'0'4'16'0,"11"2"-12"0,-11-6 24 15,0 0-27-15,0 0 0 16,0 0 5-16,0 0 0 15,0 0-5-15,0 0 0 0,-4-3 4 16,-3 3 1-16,0 0-1 16,-7 0 0-16,3 0-3 15,-3 0 1-15,-3 0-2 16,-1 3 0-16,-7 0-1 16,1 0 0-16,-1 3 0 15,0 1 1-15,1 2-1 16,2 4 0-16,8 2 0 15,7 4 0-15,4 0 0 16,10 6 1-16,3-13-1 16,12 4 0-16,-1-3 0 15,0-4 1-15,0-6-1 16,-3-3 0-16,-4-6 0 16,-4 0 0-16,4-4-1 15,-3-2 1-15,-4-7-1 16,-3-3 0-16,-4 3 0 0,0 0 1 15,-7 4-1-15,3 2 0 16,-10 7 0-16,-4-4 1 16,-3 7 0-16,0 3 0 15,0 0 0-15,3 0 0 16,1 7 1-16,-1-1 0 16,7 3 0-1,4 7 0 1,4-3-1-16,3 5 1 0,3 1 0 0,8 3 0 15,3-6-1-15,7-7 1 16,-3 4 0-16,-1-4 0 0,-3-3 0 16,-3 1 0-16,0-10 0 15,-4-4 1-15,0-8-1 16,-4-1 0-16,-3-3-1 16,-3-3 1-16,-1-3-2 15,-3 3 1-15,-3 3 0 16,-1 0 0-16,-3 1-1 15,0 5 1-15,-4 10-1 16,1 3 1-16,-1 3-1 16,4 3 0-16,3 4 1 15,1-1 0-15,3 1-1 16,3-1 1-16,4 4 0 16,4-4 1-16,6 4-1 15,4-4 1-15,4-3-1 16,3-6 1-16,-7-3-1 15,-3-6 0-15,-4-4-1 0,0 1 1 16,-4-1-1-16,-3-3 1 16,0 1-1-16,-3-1 1 15,-1 0 0-15,1 1 0 16,-4 2 0-16,0 1 0 16,0 8 0-16,-4 1 1 15,-3 10-1-15,3 2 0 16,1 3 0-16,-1 4 1 15,1 0-1-15,3 0 1 16,-1-1-1-16,5 1 0 16,-1 0 2-16,4-4 0 0,4-6 0 15,-1 4 0-15,1-4 0 16,0 0 0-16,-1-3 0 16,1 4 1-16,-4-7-3 15,0 0 1-15,0 0-1 16,0 0 1-16,0-10-1 15,0 4 0-15,0 0-1 16,0 3 1-16,0-4 0 16,0 7 0-16,0-3-2 15,0 0 1-15,-4 3-5 16,1 0 1-16,-1 0-6 16,0 0 1-16,1-3-10 15,-4 3 1-15</inkml:trace>
  <inkml:trace contextRef="#ctx0" brushRef="#br1" timeOffset="-177410.57">24980 8473 18 0,'4'15'9'0,"3"-2"4"0,-4-13 1 0,1 6-8 16,-1-3 0-16,-3 0 6 16,4 0 1-16,-4 4-15 15,3-4 1-15,1 6 9 16,-1 4 0-16,-3 2-3 16,0 4 0-16,4 0-3 15,0 3 0-15,-1 6-2 16,1-6 0-16,-1 0-1 15,-3 0 0-15,0 0-5 16,0 3 1-16,0-6-10 0,0-3 1 16</inkml:trace>
  <inkml:trace contextRef="#ctx0" brushRef="#br1" timeOffset="-176969.7">25037 9015 27 0,'3'28'13'0,"1"-9"-3"0,-4-10 11 15,0 7-18-15,0 0 1 16,0 6 2-16,0-3 1 16,0-1-8-16,-4 4 1 0,4-6 4 15,0 3 1-15,0 0-2 16,0-7 0-16,-3-2-3 16,-1 2 1-16,4-2-5 15,0 2 1-15,-3 1-6 16,-1 2 0-16,1 4-5 15,-1 0 1-15</inkml:trace>
  <inkml:trace contextRef="#ctx0" brushRef="#br1" timeOffset="-176839.66">25005 9786 35 0,'0'29'17'0,"3"11"-17"0,-3-30 29 16,0-4-29-16,0 4 1 0,0-4 0 0,0 3 0 0,0 1-2 0,0 2 1 0,4-2-1 0,-1-1 1 0,-3 0-8 0,0-2 0 0,0-1-3 0,-3 0 1 0</inkml:trace>
  <inkml:trace contextRef="#ctx0" brushRef="#br1" timeOffset="-176637.76">25051 10251 36 0,'0'37'18'0,"7"-2"-20"0,-4-26 33 0,1 7-30 0,3 3 1 0,-4 3-1 0,1 3 1 0,0 3-3 16,-1-6 1-16,1 0 0 15,-1-3 1-15,-3-4-1 16,4 1 0-16,-4-4-5 16,0 1 1-16,0 0-7 15,0-1 0-15,0 1 0 16,0 2 0-16</inkml:trace>
  <inkml:trace contextRef="#ctx0" brushRef="#br1" timeOffset="-176480.86">25135 10881 20 0,'7'28'10'0,"4"-12"-1"0,-7-7 19 16,-1 4-23-16,1 2 0 15,3 4 2-15,0 0 0 16,0-3-10-16,-4 2 1 16,-3-5 5-16,-3-4 0 15,3 1-3-15,-4-4 0 0,-3 4-6 16,4-4 0-16,-1-3-6 16,1 0 1-16</inkml:trace>
  <inkml:trace contextRef="#ctx0" brushRef="#br1" timeOffset="-176090.11">25195 11364 30 0,'0'31'15'0,"32"-3"-11"16,-28-21 21-16,3-1-25 15,0 3 1-15,0 1-1 16,0-1 0-16,-4 1 0 16,-3-1 1-16,0-6-1 15,0 3 1-15,0-3-1 0,0 1 0 16,4-1-4-16,-4 0 0 16,0 0-4-16,-4 3 1 15,-3 1-2-15,4 5 0 16,3 1 1-16,-4 2 0 15,4-2 5-15,-3-1 1 16,3 4 5-16,-4 6 1 16,4 0 2-16,0 3 1 15,4 0 0-15,-1 3 1 16,-3-6-2-16,0 0 0 16,0 3-4-16,0-3 1 0,0-3-10 15,-3-3 0-15</inkml:trace>
  <inkml:trace contextRef="#ctx0" brushRef="#br1" timeOffset="-174648.63">25361 12010 41 0,'0'6'20'0,"11"-3"-15"0,-11-3 34 16,7 0-36-1,0 0 0-15,-4 0 4 0,4 0 1 16,-7 0-10-16,0 0 1 15,0 0 5-15,-3-3 0 16,-4 3-2-16,-7 0 0 16,-7 0-2-16,-4 0 1 15,0 0-1-15,1 0 0 16,-1 3 0-16,0 3 1 0,8 7 0 16,-5 6 0-16,8 6-1 15,7 0 0-15,4 3 0 16,6 0 0-16,8 1-1 15,6 2 1-15,5-6-1 16,2-6 0-16,1-3 1 16,0-4 0-16,-1-6-1 15,1-6 1-15,0-6 0 16,-4-3 0-16,-3-4 0 16,-4 1 0-16,-4-7-1 15,-3 0 1-15,-7-6 0 16,-7 6 0-16,-3 0 0 15,-4 4 0-15,-4 2-1 16,-3 10 1-16,-7 0 0 16,-1 6 0-16,1 3 0 15,0 7 0-15,0-1 0 0,3 1 0 16,7-1 0 0,4 1 1-16,4 6-1 0,6-4 1 15,4 1-1-15,7 0 1 16,7-1-2-16,0-2 1 15,4-4 0-15,0 1 0 16,3-10 0-16,0-3 0 16,0-7 0-16,0-5 0 15,0-1 0-15,1 3 0 16,-5-5 0-16,-3-1 0 16,-3-3 0-16,-4 3 0 15,-7 0-1-15,-7 0 1 0,-4 4 0 16,-3 2 0-16,-7 4-1 15,3-1 1-15,-6 4 0 16,-1 9 0-16,0 0 0 16,1 7 0-16,-1 5 0 15,4 4 0-15,3-3 0 16,4 0 0-16,3-1 0 16,4 4 1-16,7 3-1 15,7-3 1-15,11-4 0 16,7 1 0-1,3-6 0 1,0-7 0-16,0-3 0 0,4-10 1 0,-4-2-1 16,-3-1 0-16,-7-2 0 15,-4-4 1-15,-4-6-2 16,-2 3 1-16,-8 0-2 16,-4 0 1-16,-7 3 0 15,-3 3 0-15,-3 7 0 0,-4 3 0 16,-1 12-1-16,-2 3 1 15,-5 10-4-15,5 3 1 16,-1 0-10-16,0-3 0 31</inkml:trace>
  <inkml:trace contextRef="#ctx0" brushRef="#br1" timeOffset="-171948.25">23996 6914 40 0,'3'-19'20'0,"-6"10"-4"15,3 3 20-15,0 6-33 16,3 3 0-16,-3 0 1 16,-3 3 1-16,-1 7-6 15,-3 2 0-15,-3 1 3 16,-1 6 1-16,-3 0-3 15,-7 12 1-15,0 4-1 0,-4 12 1 16,0 13-2-16,1 12 1 16,3 13 0-16,-1 9 0 15,8-6 0-15,4-6 1 16,6-7-1-16,4-25 0 16,4-2-2-16,6-20 0 15,4-6-7-15,4-3 1 16,-4-19-9-16,0-3 1 15</inkml:trace>
  <inkml:trace contextRef="#ctx0" brushRef="#br1" timeOffset="-170096.16">24035 7510 35 0,'-4'6'17'0,"1"-9"-5"16,3 3 18-16,0 0-24 15,0 0 0-15,0 0 3 16,3 0 0-16,4 0-12 16,0-3 1-16,7 3 7 15,4-6 0-15,7 2-3 0,-1-2 0 16,5 0-7-16,-1 0 1 16,0-1-13-16,-3-8 0 15</inkml:trace>
  <inkml:trace contextRef="#ctx0" brushRef="#br1" timeOffset="-169796.5">24592 7237 54 0,'4'16'27'0,"-15"-4"-21"0,8-9 40 0,-1 7-43 15,1 2 0-15,-1 4 0 16,-3 0 1-16,-4 6-6 16,-3 6 0-16,-3 6 2 15,-5-2 1-15,1 2-4 16,0-2 1-16,0-10-6 15,7-7 0-15,3-5-10 16,1-10 1-16</inkml:trace>
  <inkml:trace contextRef="#ctx0" brushRef="#br1" timeOffset="-169587.19">24402 7259 44 0,'31'44'22'0,"8"9"-15"0,-28-40 30 16,-1 12-37-16,1 6 0 15,-4 4 0-15,0-4 1 16,0 7-2-16,0-4 1 16,-3-6-5-16,-1-3 1 15,4-9-10-15,0-10 1 0</inkml:trace>
  <inkml:trace contextRef="#ctx0" brushRef="#br1" timeOffset="-169333.06">24769 7585 47 0,'7'25'23'0,"-14"10"-16"16,3-26 35-16,-3 7-41 16,-4-4 1-16,-6 7 1 15,-11 6 0-15,-1 10-4 16,5-1 1-16,-1-2-1 0,4-10 1 16,3-1-8-16,4 1 0 15,3-9-9 1,1-7 1-16</inkml:trace>
  <inkml:trace contextRef="#ctx0" brushRef="#br1" timeOffset="-169031.49">25241 7231 49 0,'-14'9'24'0,"-25"26"-19"0,29-23 39 0,-4 7-42 16,0 6 1-16,-4 6 0 16,-7 10 1-16,-3 13-5 15,0 8 0-15,0-8 3 16,3 2 1-16,4-9-5 15,3-6 1-15,0-7-9 16,11-18 1-16,4-16-8 16,-1-3 0-16</inkml:trace>
  <inkml:trace contextRef="#ctx0" brushRef="#br1" timeOffset="-168823.3">24906 7325 39 0,'18'25'19'0,"-4"-16"-18"0,-14-9 26 15,0 0-26-15,3 3 1 16,8 1-1-16,-7-1 1 16,3 9-3-16,0 4 0 0,3 6-3 15,1-3 1-15,-4 0-9 16,0-26 1-16</inkml:trace>
  <inkml:trace contextRef="#ctx0" brushRef="#br1" timeOffset="-168537.16">25284 6996 42 0,'35'40'21'0,"-3"-11"-12"16,-22-20 35-16,4 4-40 16,4 5 1-16,0-2 1 0,-4-3 1 15,-4 12-9-15,-13 9 0 16,-8 10 3-16,-10 19 1 15,-14 9-14-15,-11 9 1 16,-11-5-7-16,-3-10 1 16</inkml:trace>
  <inkml:trace contextRef="#ctx0" brushRef="#br1" timeOffset="-165639.75">25908 12452 38 0,'4'0'19'0,"3"3"-13"0,-7-3 20 0,3-3-24 16,4-3 1-16,-3 6 3 16,3-4 0-16,0 4-7 15,7 0 0-15,-3 0 4 16,3-3 1-16,0 3-3 15,0-3 1-15,3-3-5 16,-2 6 0-16,-5-3-11 16,1-3 0-16,-8-1 0 15,1-5 0-15</inkml:trace>
  <inkml:trace contextRef="#ctx0" brushRef="#br1" timeOffset="-165325.65">26331 12198 37 0,'0'22'18'0,"7"-19"-16"0,-7 0 35 15,0 3-32-15,0 4 1 16,-7 2 2-16,-3 4 1 16,-4 6-12-16,-8 3 1 15,5 0 6-15,-1 6 1 16,-3 7-4-16,-4 0 1 0,1-1-6 16,2 7 0-16,1-12-9 15,4-4 1-15,3-16-4 16,3-12 0-16</inkml:trace>
  <inkml:trace contextRef="#ctx0" brushRef="#br1" timeOffset="-165114.29">26169 12304 46 0,'11'35'23'0,"-4"3"-27"0,-4-32 42 16,1 10-38 0,-4 6 1-16,0 3-1 0,0 3 0 15,7 9-2-15,0-2 0 16,0-1-11-16,0-5 1 16</inkml:trace>
  <inkml:trace contextRef="#ctx0" brushRef="#br1" timeOffset="-164378.02">26670 12424 50 0,'-4'15'25'0,"19"-8"-20"15,-8-7 38-15,0 3-40 16,3 0 1-16,1 3 2 15,10-3 0-15,4 0-8 16,3-3 0-16,4 4 3 16,-4-4 0-16,-3-4-11 15,-4 1 1-15,-4-9-9 0,-6-1 0 16</inkml:trace>
  <inkml:trace contextRef="#ctx0" brushRef="#br1" timeOffset="-164031.58">27326 12339 57 0,'-3'9'28'0,"-11"13"-33"0,14-15 47 0,-8 5-41 16,-6 10 1-16,-3 9 0 16,-4 7 1-16,-8 12-4 15,1 0 0-15,-4 7 2 16,1 6 1-16,-1-7-5 15,7-6 1-15,4-3-9 16,3-9 1-16,4-19-7 16,11-10 1-16</inkml:trace>
  <inkml:trace contextRef="#ctx0" brushRef="#br1" timeOffset="-163840.41">27044 12352 60 0,'14'90'30'0,"4"-17"-38"0,-11-58 57 16,0 7-50-16,3 6 1 0,-3 4-3 16,1-4 0-1,-5-3-12-15,-10-12 1 0</inkml:trace>
  <inkml:trace contextRef="#ctx0" brushRef="#br1" timeOffset="-161107.5">22994 17350 38 0,'-3'6'19'0,"-5"1"-4"0,5-7 19 15,-1 3-31-15,1 0 1 16,-4 0 0-16,0 3 1 16,-4 0-7-16,-3 1 0 15,4 5 5-15,-8 10 0 16,-7 10-3-16,-3 8 1 15,0 7-1-15,-4 7 1 0,0 5-1 16,8 1 0-16,2-4 0 16,8-5 0-16,7-8-1 15,4 4 0-15,3-9-4 16,7-13 0-16,3-3-11 16,8-16 1-16</inkml:trace>
  <inkml:trace contextRef="#ctx0" brushRef="#br1" timeOffset="-160822.52">22973 17770 46 0,'0'10'23'0,"-4"-10"-14"0,4 0 33 16,7 0-38-16,4-4 1 15,3 1 2-15,7 0 1 16,4 3-11-16,3 0 1 16,4 3 3-16,0 0 0 31,-1-3-18-31,-9-3 1 15</inkml:trace>
  <inkml:trace contextRef="#ctx0" brushRef="#br1" timeOffset="-160522.12">23904 17494 45 0,'0'25'22'0,"-14"16"-11"16,7-31 22-16,-4 5-32 15,-3 4 1-15,-7 6 0 16,-11 3 0-16,1 7-3 0,-5 6 0 15,1-1 1 1,-4 1 0-16,4-6-7 0,3-10 0 16,8-3-8-16,6-16 1 15</inkml:trace>
  <inkml:trace contextRef="#ctx0" brushRef="#br1" timeOffset="-160295.84">23611 17711 28 0,'18'40'14'0,"7"-18"-13"15,-15-15 15-15,4 2-17 16,4 4 1-16,0 2-7 15,-4 1 1-15,0 0 2 16,0-4 1-16</inkml:trace>
  <inkml:trace contextRef="#ctx0" brushRef="#br1" timeOffset="-160055.65">24074 17933 43 0,'-7'38'21'0,"-4"-16"-18"0,7-13 42 15,-6 7-41-15,3 9 1 16,-4 3 1-16,1 7 1 16,-5 5-10-16,1-2 1 15,0-7 2-15,0-2 1 16,-3-4-13-16,6-10 0 15,0-5-5-15,4-10 0 16</inkml:trace>
  <inkml:trace contextRef="#ctx0" brushRef="#br1" timeOffset="-159680.29">24419 17670 56 0,'0'19'28'0,"0"3"-23"0,4-19 51 15,-1 3-53-15,4 0 0 16,4 1 0-16,7-4 1 16,-1 0-6-16,1 0 1 15,7-3-2-15,3-9 1 16,0-1-10-16,-3-2 0 15,-8-13-8-15,5-1 0 16</inkml:trace>
  <inkml:trace contextRef="#ctx0" brushRef="#br1" timeOffset="-159380.18">25185 17444 52 0,'0'19'26'0,"-7"15"-27"16,0-21 42-16,-4 6-40 15,-3 9 1-15,-4 13 0 16,-10-1 1-16,-11 14-4 15,-3 9 1-15,-4-1 1 16,0 10 1-16,4 0-2 16,3 1 0-16,7-14-6 15,4-12 0-15,11-9-10 16,6-26 0-16</inkml:trace>
  <inkml:trace contextRef="#ctx0" brushRef="#br1" timeOffset="-159139.15">24864 17485 35 0,'7'12'17'0,"10"-5"-13"0,-13-4 18 0,3 6-18 16,0 7 0-16,0 9 2 15,4 13 1-15,-1-4-9 16,1-3 1-16,3 1 5 15,-3-1 0-15,-1-6-5 16,1-3 1-16,-4-6-12 16,0-10 0-16,-7-6-2 15,0-16 1-15</inkml:trace>
  <inkml:trace contextRef="#ctx0" brushRef="#br1" timeOffset="-158840.28">25418 16933 48 0,'17'44'24'0,"4"9"-24"0,-10-37 48 16,3 12-43-16,4 0 0 16,3 10 3-16,0 9 1 15,-3 3-12-15,-4 13 1 16,-7 6 6-16,-7 15 0 0,-14 7-7 16,-18 13 1-16,-14-10-18 15,-21-9 1-15</inkml:trace>
  <inkml:trace contextRef="#ctx0" brushRef="#br1" timeOffset="-153632.28">14545 3697 35 0,'152'9'17'0,"88"7"-13"0,-166-16 17 0,35 0-21 16,29 3 0-16,35-3 1 15,17-3 1-15,18 3-2 16,25-10 1-16,17-2 1 15,19-4 0-15,6-6-1 16,18 0 1-16,10-3-2 16,11 0 1-16,21 13-2 15,18 5 1-15,7 10-1 16,-1 13 0-16,8 9 0 16,-14-6 0-16,-4 9 0 15,-10 4 0-15,-14-1-1 16,-4 0 1-16,-11 1 1 15,-7-14 0-15,-24 4 1 16,-21-3 1-16,-15 0-1 16,-45-10 1-16,-15-5-6 15,-28-4 1-15,-17-19-7 16,-11-3 0-16</inkml:trace>
  <inkml:trace contextRef="#ctx0" brushRef="#br0" timeOffset="-146334.25">1231 6745 36 0,'-3'19'18'0,"13"2"-6"0,-3-14 18 16,-3-1-24-16,-4-3 1 16,10 0 3-16,-10 4 0 0,7-4-12 15,-7-3 1-15,0-7 8 16,-7-8 0-16,-3-10-3 15,-8-7 0 1,-17-30-3 0,-4 2 1-16,4 0-4 15,3-2 0-15,4 12-1 16,3 3 0-16,-3-1-1 16,7 5 1-16,3 2 0 15,8 3 0-15,-1 4 1 16,0 2 0-16,4 1 2 15,14 6 0-15,-3-6 0 16,14 9 1-16,10-13 1 16,11 4 0-16,3-10 0 15,0-3 0-15,8 0-1 16,-1 10 0-16,-3 2-4 0,-14 10 0 16,-1 4-13-16,-9 5 1 15,-8 16-2 1,-11 3 1-16</inkml:trace>
  <inkml:trace contextRef="#ctx0" brushRef="#br0" timeOffset="-146108.54">1210 6428 66 0,'11'19'33'0,"13"-19"-37"15,-13 0 67-15,-1-6-62 16,12-10 0-16,-1 0 0 16,-4-9 0-16,5 0-5 15,-1 6 0-15,-14 0-9 16,7 1 0-16,-7-1-7 16,-14 0 0-16</inkml:trace>
  <inkml:trace contextRef="#ctx0" brushRef="#br0" timeOffset="-145837.75">1538 6346 39 0,'7'26'19'0,"4"5"-2"0,-1-25 25 16,-6 4-37-16,14-1 0 15,-8 4 3-15,8-4 0 16,3 0-10-16,-3-6 0 16,-4-3 7-16,3-3 0 15,4-3-4-15,-10-6 1 16,0-7-5-16,-4-6 1 16,3 0-7-16,-10 3 0 15,0-10-10-15,-10-2 0 16</inkml:trace>
  <inkml:trace contextRef="#ctx0" brushRef="#br0" timeOffset="-145418.35">1817 6293 58 0,'17'28'29'0,"5"19"-26"15,-15-40 47-15,-4-1-47 16,4-3 1-16,-7 0 0 16,11-6 0-1,-1-19-7-15,-6 6 0 16,3-5 1-16,4-5 0 15,-11-2-5-15,0-3 0 16,0 6-2-16,7 3 1 16,-4 6 1-16,4 4 1 15,-3 5 2-15,3 7 1 16,3 3 3-16,-6 4 0 16,3 2 1-16,4 4 0 15,-1-1-1-15,-3 1 1 16,7-4-1-16,-3 1 1 0,3-4-5 15,-3-3 0 1,3-3-8-16,-4-9 0 0</inkml:trace>
  <inkml:trace contextRef="#ctx0" brushRef="#br0" timeOffset="-144877.03">2265 5992 44 0,'10'-3'22'0,"1"6"-20"0,-11-3 36 0,0 0-38 16,0 0 0-16,0-6 0 16,-4 3 0-16,-3 0 0 15,4 6 1-15,-8 6-1 16,-3 7 1-16,11-1-1 16,-8-2 0-16,11 3 0 15,-7-1 1-15,7 4-1 16,7-3 1-16,-3 3-1 15,6-4 0-15,8-2 1 16,-1-4 0-16,-2-9-1 0,9-6 1 16,-3-6-1-16,8-10 0 15,-5-16 0-15,5-6 0 16,-8-19-1-16,-4-6 0 16,-6-6 0-16,-18-3 0 15,-7-4-1-15,-14 1 1 16,-11 2-1-16,7 1 1 15,-7 15 0-15,7 7 1 0,4 12-1 16,7 9 1-16,0 13-1 16,10 10 1-16,-3 15-1 15,11 13 0-15,3 18 0 16,10 19 0-16,1 10 0 16,-1 9 0-16,8 3 2 15,-7 4 1-15,-1-7 0 16,8 0 0-16,-4-9 0 15,4-13 1-15,3-6-1 16,0-10 0-16,-3-9-4 16,-1-12 1-1,-13-35-13 1,-8 3 1-16</inkml:trace>
  <inkml:trace contextRef="#ctx0" brushRef="#br0" timeOffset="-144681.24">2152 5779 46 0,'32'19'23'0,"10"-10"-13"0,-24-15 33 15,-1 3-38-15,4-4 1 16,4-8 1-16,3 5 0 16,1-8-10-16,2 2 0 15,-9 0 3-15,2 4 1 16,-10 2-8-16,4 1 0 15,-7 3-12-15,-4-4 1 0</inkml:trace>
  <inkml:trace contextRef="#ctx0" brushRef="#br0" timeOffset="-144486.12">2614 5769 35 0,'21'29'17'0,"7"21"-7"15,-17-47 17-15,0 10-22 16,-1-4 0-16,-3 0 0 15,0-5 1-15,-7 2-9 16,0 0 0-16,-7-6 4 16,7 0 0-16,-10-6-6 15,3-4 0-15,-4-8-7 16,0-4 1-16,1-7-3 16,-1 4 1-16</inkml:trace>
  <inkml:trace contextRef="#ctx0" brushRef="#br0" timeOffset="-144127.71">2600 5675 37 0,'11'10'18'0,"13"-7"-19"0,-17-3 36 0,4 0-35 16,-4 0 1-16,-4 0 0 15,8 0 0-15,0-3-1 0,6-3 0 16,-6-1-2-16,7-2 0 16,3-4-8-16,-4-5 1 15,4 2-3-15,1 0 1 16,-5 4-4-1,-115-32 15-15,232 72-3 16,-99-44 0 0,-3 10 11-1,-11 0 0-15,-4-1 2 16,-2 4 1-16,-1 3-5 16,-11 0 1-16,4 3-2 15,-7 1 0-15,4 5-4 16,-4 0 0-16,0 4-2 15,0-4 1-15,7 4-1 16,-7-4 0-16,3 1-2 16,4-7 1-16,-3-3-6 15,3-3 0-15,0-10-2 16,-7 1 0-16</inkml:trace>
  <inkml:trace contextRef="#ctx0" brushRef="#br0" timeOffset="-143840.35">3140 5610 27 0,'39'28'13'0,"3"-6"-8"0,-32-22 22 16,1 0-25-16,0-10 0 15,-4 1 0-15,3-10 1 16,-10 0-4-16,0-12 0 16,-10-7 2-16,10-9 0 15,-7 3-1-15,7-3 1 16,17-3 1-16,1 6 0 15,14 10 2-15,17 9 1 0,4 15 0 16,-4 7 0-16,8 13 0 16,3-4 1-16,-11 0-3 15,1 0 0-15,-8 4-3 16,-10-1 1-16,-15-9-5 16,-17 0 0-16,0-6-12 15,-21-4 1-15</inkml:trace>
  <inkml:trace contextRef="#ctx0" brushRef="#br0" timeOffset="-142730.9">1785 7563 48 0,'11'16'24'0,"-11"-16"-23"15,0 3 35-15,0-3-35 16,-11 3 0-16,0 3 0 16,1 4 0-16,-1 2-2 15,-6 4 1-15,-1 6-1 16,7 0 1-16,1-3-3 15,-1 0 1-15,11-4-1 16,-7 4 0-16,14-10-1 16,0-5 1-16,4-1 0 15,0-10 1-15,-1-5 0 16,1-4 0-16,-8-6 1 0,4 3 1 16,4 1 0-16,-4 2 0 15,-4 0 0-15,4 1 0 16,4 2 1-16,0 4 0 15,-1 2 0-15,8 4 1 16,-4 6 1-16,4 7 1 16,3 9-1-16,7 3 0 15,-10 3-1-15,-8-3 1 16,1-7-7-16,-1-2 1 0,-6-19-11 16,3-4 1-16</inkml:trace>
  <inkml:trace contextRef="#ctx0" brushRef="#br0" timeOffset="-141922.72">2004 7463 48 0,'0'28'24'0,"0"-12"-14"16,3-13 39-16,4 3-44 15,-3 4 0-15,3 2 2 16,4 4 0-16,-4 6-9 16,3-7 0-16,-10 14 5 15,4-1 1-15,3-3-4 16,-7-6 0-16,0-4-2 16,-7-2 1-16,3-10-4 0,-3-15 1 15,4-7-2-15,3 0 1 16,0-9-2-16,0-1 1 15,3-2 0-15,4-3 0 16,4 5 2-16,-1 1 1 16,8 6 1-16,-4 7 0 15,7-4 1-15,-3 6 1 32,0 1 1-17,-8 5 0 1,4 11-1-1,4 5 1 1,-8 7-1-16,8 6 1 16,-7-1-4-16,6-2 1 0,-6-3-7 0,3 0 1 0</inkml:trace>
  <inkml:trace contextRef="#ctx0" brushRef="#br0" timeOffset="-141320.15">2505 7410 49 0,'7'0'24'0,"-4"-13"-17"0,-3 7 34 16,-3-1-39 0,-4 1 0-16,-4 0 0 0,1 3 0 15,-1 3-4-15,-7 0 1 16,8 3 0-16,6 6 0 16,-3 4-5-16,7 6 1 15,0-1-2-15,7 1 0 16,-3-3 0-16,6-7 0 15,1-2 1-15,7-7 1 16,-11 0 2-16,3-7 1 16,1 4-1-16,-1-3 1 15,1 0-5-15,0-7 0 16,-4-3 0-16,3 4 0 31,1-4 5-31,-1-3 0 0,8-6 6 0,-4-6 0 31,14-13 8-31,-10-6 0 0,3-7 0 0,-7-8 1 0,0-1-6 16,-10-6 0-16,-15 3-4 16,-10-3 1-16,0-1-4 15,-7 11 1-15,7 5-1 16,3 7 0-16,-3 9 0 16,3 7 0-16,4 12 0 15,-4 16 1 1,8 9-1-16,10 19 0 15,0 15 0-15,0 13 1 0,3 13-1 16,4 6 1-16,11 3-1 16,3 10 0-16,11-10 0 15,7-3 1-15,-8-6-1 16,1-7 0-16,4-15-2 16,-12-13 1-16,4-12-3 0,1-16 1 15,2-7-6-15,5-5 1 16,-5-16-6-1,-9-4 0-15</inkml:trace>
  <inkml:trace contextRef="#ctx0" brushRef="#br0" timeOffset="-140914.52">3073 6691 43 0,'10'19'21'0,"15"19"-14"0,-25-26 37 16,4 7-42-16,-4 9 1 0,-4 16 1 15,-3 10 1-15,0 8-6 16,3 17 0-16,-6 9 4 16,-8 2 0-16,4-5-3 15,0-13 0-15,3-6-3 16,8-19 0-16,-8-22-5 16,1-15 1-16,3-20-9 15,-4-21 1-15,-7-22-1 16,-6-1 1-16,-5-8 5 31,-69 36 10-31,158-33 4 16,-92-4 1-16,21 10 8 15,11 22 1-15,11 15 2 16,10 16 0-16,7 9-8 16,4 13 0-16,0 3-6 0,-4 4 1 15,-10-8-5-15,3-2 1 16,-7-9-10-16,0-10 1 15,0-19-6-15,-3-6 0 32</inkml:trace>
  <inkml:trace contextRef="#ctx0" brushRef="#br0" timeOffset="-140449.79">3387 6782 44 0,'31'0'22'0,"1"-12"-13"0,-25 6 35 0,4-1-42 15,-1 1 1-15,-10 3 2 16,0 3 0-16,0 0-6 16,0-3 1-16,0 0 3 15,-10 3 0-15,-1 3-4 16,-6 0 1-16,-1 0-4 16,4 3 1-16,-7 1-4 15,3 2 1-15,7 0-1 16,1-2 0-16,10-1 2 15,0 0 0-15,0 4 2 16,10 2 0-16,5 1 3 16,9 9 0-16,1 0 1 15,0 0 0-15,-1-1-1 16,-2 1 1-16,-5 3 0 16,1 1 0-1,-15 27-1 1,4 0 0-16,-14 1 0 0,-3-11 0 15,-4-8-1-15,-4-7 0 16,-3-9 1-16,3-10 0 16,1-12-1-16,2-6 1 15,5-4 0-15,10-6 1 16,0-6 0-16,10-3 0 16,1 0-1-16,7-3 0 15,3 5-5-15,-11-2 0 16,1 9-7-16,-7 1 1 0</inkml:trace>
  <inkml:trace contextRef="#ctx0" brushRef="#br0" timeOffset="-140044.18">3941 6437 34 0,'7'10'17'0,"0"18"-14"0,-7-25 26 0,-7 22-26 0,0 7 0 0,-4 15 3 0,-3 6 0 0,-4 16-8 0,-3 3 1 15,0 13 3-15,3-7 0 16,8 1-5-16,-1-7 1 15,0-10-6-15,4-15 1 0,-3-12-6 16,6-19 0-16</inkml:trace>
  <inkml:trace contextRef="#ctx0" brushRef="#br0" timeOffset="-139868.45">3658 6892 25 0,'-17'-59'12'0,"3"-4"-3"0,14 47 15 0,0 0-21 0,0 1 1 0,0 5 2 0,0 10 1 0,3 3-9 0,4 10 1 0,4 3 5 16,-1 9 0-16,8 6-3 15,-7 4 1-15,-8-1-14 16,4-12 0-16</inkml:trace>
  <inkml:trace contextRef="#ctx0" brushRef="#br0" timeOffset="-136545.47">4364 6550 68 0,'-18'41'34'0,"15"-47"-24"0,3 6 35 0,0 0-44 16,10-6 1-16,1-1-2 15,-1 1 0-15,1 0-5 16,7 6 1-16,-15-3-10 15,-6-4 1-15,-26-2-7 16,8-4 0-16</inkml:trace>
  <inkml:trace contextRef="#ctx0" brushRef="#br0" timeOffset="-135179.18">3866 5716 41 0,'0'0'20'0,"0"-9"-9"16,0 9 21-16,0 0-29 16,0 0 1-16,0-10 2 15,4-2 0-15,3-4-7 16,11-9 1-16,3 3 4 16,4-6 0-16,10-3-1 15,4-7 0-15,3 3-1 16,7 4 0-16,1 9-1 15,-8 3 0-15,4 19-1 16,-7 3 0-16,-8 19-2 16,-6 7 1-16,-7 11 0 15,-8 11 0-15,-3 5-1 16,-17 4 1-16,-1-7 0 16,4-3 0-16,-3-6-1 0,-1-10 1 15,0-8-7-15,1-14 0 16,-1-18-8-16,11-4 0 15</inkml:trace>
  <inkml:trace contextRef="#ctx0" brushRef="#br5" timeOffset="-128618.24">9504 6092 22 0,'-4'-15'11'0,"-20"46"-4"0,13-18 11 15,-7 9-15-15,-10 6 0 16,-18 13 1-16,-7 12 0 0,0 10-6 15,-10 12 1 1,-78 94 3 0,14 1 0-16,-4 5-2 15,-3-5 1-15,0 5-1 16,-3-2 0-16,-1 12 0 16,4 3 1-16,-14 6-1 15,7 26 1-15,3 12-1 16,8 19 0-16,-11 15 1 15,6 10 0-15,16 13 1 16,-5 12 1-16,1-3 0 16,-8-4 0-16,11-8 0 15,-3 8 1-15,-4-8-1 16,-11 2 0-16,15 1-1 16,-8-7 0-16,1 6 0 0,-8-15 0 15,7-12-1-15,11-11 0 16,-3-18 0-16,10-12 1 15,-7-10-2-15,11-9 1 16,-1-22-4-16,5-7 1 31,9-3-4-31,8-21 1 0,7-13-9 0,7-10 0 16,10-18 0-16,15-16 0 16</inkml:trace>
  <inkml:trace contextRef="#ctx0" brushRef="#br5" timeOffset="-127883.39">4198 7880 45 0,'57'34'22'0,"41"29"-29"0,-66-35 46 15,7 13-38-15,10 16 0 16,4 8-1-16,-7 4 0 15,7 10-1-15,3 15 1 0,8 9-1 16,6 10 1 0,15 16-2-16,7 12 0 0,10 19 0 15,25 12 1-15,14 20 2 16,14 8 0-16,11 17 2 16,7 5 0-16,11 7 1 15,13 6 1-15,-6 7-1 16,6-7 1-16,11 6-3 15,-7 4 1-15,8-3-3 16,-1-1 1-16,-7 4-1 16,-11-10 0-16,-3 0 0 15,-10 0 0-15,-8-6 0 16,4-3 0-16,-25-16 0 16,-10 3 0-16,3-15 0 15,-21-13 0 1,24 56-2-16,-24-46 0 15,-14-32-2-15,-14-22 1 16,-11-19-4-16,-7-15 0 16,-21-13-5-16,-11-13 1 15,-14-9-3-15,-17-15 1 16</inkml:trace>
  <inkml:trace contextRef="#ctx0" brushRef="#br5" timeOffset="-123244.11">8435 8291 42 0,'11'9'21'0,"20"-3"-13"0,-27-9 21 16,10-6-28-16,4-4 1 15,6 1 1-15,8-7 1 16,17-6-5-16,15-3 0 15,10-7 3-15,4-3 0 16,3 1-3-16,-7 5 0 16,-4 4-4-16,-10 6 0 15,-10 3-4-15,-11 7 1 16,-18-1-6-16,-18 4 0 16</inkml:trace>
  <inkml:trace contextRef="#ctx0" brushRef="#br5" timeOffset="-122972.84">8509 8328 41 0,'11'3'20'0,"6"-3"-14"15,-10-3 36-15,0 3-39 16,7-3 0-16,8-6 3 15,6-1 0-15,14-2-7 16,4-4 0-16,14 0 5 16,4-2 1-16,-5-1-3 15,1-3 1-15,-3 3-2 16,-8 3 0-16,-6 4-5 16,-12 6 0-16,-6-1-14 15,-18 1 0-15</inkml:trace>
  <inkml:trace contextRef="#ctx0" brushRef="#br5" timeOffset="-121817.85">7899 14688 22 0,'0'0'11'0,"10"-3"-3"15,1-1 12-15,-8 4-16 16,12-6 0-16,6 0 4 15,0-4 1-15,21 1-9 16,15 0 1-16,27-7 6 16,12-6 0-16,27-9-2 15,15-1 0-15,-1-5-4 16,-13-4 1-16,-8 0-7 16,-10 4 0-16,-25 8-3 15,-17 1 0-15,-22 12-5 16,-17 7 1-16,-22 0-2 0,-10 9 1 15</inkml:trace>
  <inkml:trace contextRef="#ctx0" brushRef="#br5" timeOffset="-121518.41">8019 14879 42 0,'0'25'21'0,"14"-31"-21"16,-4 0 44-16,8-1-41 0,14 1 1 0,7-3 4 16,17-1 0-16,7-2-8 15,8-1 0-15,24 1 5 16,1-1 1-16,-5 4-2 15,-6 2 0-15,-7 1-4 16,-15 3 0 0,-10 0-9-16,-7 0 1 0,-11-10-11 31,-14 1 1-31</inkml:trace>
  <inkml:trace contextRef="#ctx0" brushRef="#br5" timeOffset="-118378.61">3129 10310 42 0,'4'19'21'0,"-4"-16"-11"15,7 0 21-15,-4 0-28 16,4-3 0-16,4 0 3 0,-11 3 0 16,7-3-6-16,4-3 1 15,-1-3 5-15,4-10 0 16,4-2-1-16,3-11 0 15,0-11-2-15,4-11 1 16,-4-8-3-16,-7-4 1 16,4 0-2-16,-1 1 1 15,-6 2-1-15,0 1 0 16,-4 8-1 0,-7 4 1-16,0 3-3 0,10 7 1 15,-10 9-2-15,0 6 1 16,0 9-2-16,0 13 1 0,0 6-1 15,4 10 1-15,3 12 1 16,3 7 1-16,5 6 0 16,9 6 1-16,1 3 1 15,10 0 1-15,-10-6 0 16,10-10 1-16,4-12 1 16,7-12 1-16,0-20 0 15,-7-12 1-15,-8-6-2 16,-10-6 1-16,-3-17-1 15,-7 7 1-15,-8-3-4 16,-6-3 0-16,-8 3-3 16,-10-3 0-16,3 0-6 15,1 6 1-15,3 6-11 16,-4 7 0-16</inkml:trace>
  <inkml:trace contextRef="#ctx0" brushRef="#br5" timeOffset="-118005.65">4156 9786 44 0,'0'4'22'0,"0"-20"-20"15,0 16 30-15,0-6-31 16,0-4 1-16,-11 1-1 16,4-1 1-16,-7 4-3 15,-4 0 0-15,1 3 0 16,-4 6 1-16,-1 3-1 16,5 4 0-16,3 2-1 15,3 4 0-15,4 6 0 16,0 0 0-16,7 0 1 15,7-4 0-15,11-2 0 16,3-13 0-16,0-9 0 16,-3-7 0-16,3-2-3 15,7-17 0-15,-7-8-7 16,0-7 0-16</inkml:trace>
  <inkml:trace contextRef="#ctx0" brushRef="#br5" timeOffset="-117774.97">4304 9075 55 0,'0'62'27'0,"-25"23"-32"0,25-51 52 15,0 10-47-15,7 19 1 0,0 6-2 16,4 6 1-16,-1-9-2 15,-6-12 1-15,3-17-5 16,4-21 0-16,-11-16-10 16,-11-16 1-16</inkml:trace>
  <inkml:trace contextRef="#ctx0" brushRef="#br5" timeOffset="-117592.45">4001 9413 47 0,'24'35'23'0,"36"-20"-14"0,-46-15 36 0,4-6-43 16,14-6 0-16,14-13 0 15,3-7 0-15,-10 4-6 16,3 6 1-16,-14 6-9 0,-7 7 1 16,-10 15-5-16,7 0 0 15</inkml:trace>
  <inkml:trace contextRef="#ctx0" brushRef="#br5" timeOffset="-116961.47">3955 10492 59 0,'0'-3'29'0,"-11"-3"-32"0,8 2 55 0,-1 1-50 16,-7 0 0-16,1 0 0 15,-1 0 0-15,-6 3-3 16,-1 3 0-16,4 3 2 15,-7 7 0 1,7 15-4 0,10-3 1-16,-3-3-2 15,7-3 1-15,7-7-1 16,4-8 0-16,-4-8 0 16,3-5 0-16,4 0 1 15,4-7 1-15,-7-3-2 0,6 3 0 16,-3-5 0-16,4 5 1 15,0-3-1-15,-4 3 1 16,7 4 2-16,4 6 0 16,-4 9 3-16,0 6 1 15,-3 4 1 188,3 2 1-203,-7-2-1 0,0-4 1 0,7 1-2 0,0-10 1 0,-3-7-12 0,3-2 0 0,-10-4-7 16,-1-5 1-16</inkml:trace>
  <inkml:trace contextRef="#ctx0" brushRef="#br5" timeOffset="-116533.33">3369 11320 48 0,'11'44'24'0,"6"-7"-16"0,-17-33 40 15,4 2-43-15,3-3 1 0,-7 3 0 16,0-6 1-1,0-6-9-15,0-10 0 0,-11-6 6 16,-6-6 0-16,-5-13-3 16,-6-6 1-16,0-12-2 15,-4-1 1-15,4 1-1 16,7-7 1-16,10 9-1 16,11 4 0-1,11 6-1-15,17 6 0 0,0 10-2 16,15 9 0-16,-5 9-6 15,5 7 1-15,-11 15-12 16,-8 4 1-16,-20 6 0 16,-8 6 0-16</inkml:trace>
  <inkml:trace contextRef="#ctx0" brushRef="#br5" timeOffset="-116352.97">3133 11301 58 0,'-11'47'29'0,"32"-19"-28"0,-14-25 60 15,4 1-58-15,-4-1 1 16,18-3 0-16,10 0 1 16,-3-7-7-16,10-5 0 15,7-4 2-15,8 1 1 16,-18-7-9-16,3 0 1 16,-14 0-14-16,-3-10 1 15</inkml:trace>
  <inkml:trace contextRef="#ctx0" brushRef="#br5" timeOffset="-116112.83">3687 11210 49 0,'-8'19'24'0,"16"12"-15"15,-5-28 29-15,4 7-36 16,4-4 1-16,-1 0 1 15,1-3 0-15,7-3-5 16,-4-3 0-16,3-3 3 16,1-6 0-16,3-4-3 15,-7-6 0-15,4-6-9 16,3-10 1-16,-3-6-8 16,10-9 0-16</inkml:trace>
  <inkml:trace contextRef="#ctx0" brushRef="#br5" timeOffset="-115753.24">4025 11122 54 0,'-10'16'27'0,"10"-7"-28"0,0-9 45 16,0 0-43-16,0 0 0 0,3-6 0 15,4 0 0 1,4-7-2-16,-8-2 1 0,4-4 0 16,-3-6 0-16,3-4-2 15,-7-2 0-15,7 3-2 16,4 3 1-16,-1 3 0 16,1 0 0-16,-1 9 0 15,-3 4 1-15,4 9 1 16,0 3 0-16,-1 3 1 15,-6 4 1-15,3-1-1 16,3 4 1-16,-6-4-5 16,10-3 1-16,0 4-6 15,4-7 1-15,-1-3-5 16,5-6 0-16</inkml:trace>
  <inkml:trace contextRef="#ctx0" brushRef="#br5" timeOffset="-115288.33">4473 10837 34 0,'14'-22'17'0,"8"6"-16"16,-15 7 29-16,0 3-28 0,-7-1 0 16,3 1 1-16,-3 0 1 15,-3 6-5-15,-4 6 0 16,-4 3 4-16,0 7 0 16,1 3-2-16,-1 3 1 15,1 0-3-15,3 3 1 16,0 0-2-16,3 0 0 15,4-3-1-15,4-3 0 0,10-7 0 16,-4 1 0-16,11-10 2 16,1-9 1-16,6-10 2 15,4-6 0-15,-1-6 0 16,-2-13 0-16,-1-6 0 16,0-6 0-16,-3-10-2 15,-1-9 1-15,-10 0-2 16,4 0 0-16,-14 0-1 15,-4 3 0-15,-4 9-2 16,4 10 1-16,-10 9-1 16,2 16 1-16,5 13 0 15,-8 12 1-15,4 18 2 16,4 14 1-16,-1 21 3 16,4 13 0-16,0 15 0 15,0 4 1-15,7 0-1 16,4-10 1-16,-1-12-4 15,-2-19 0-15,2-16-8 16,1-16 1-16,-11-12-7 0,0-15 1 16</inkml:trace>
  <inkml:trace contextRef="#ctx0" brushRef="#br5" timeOffset="-115090.1">4667 10693 47 0,'25'19'23'0,"0"-29"-18"0,-15 1 42 0,15-4-45 16,0-3 0-16,10-2 0 15,-7-4 0-15,4 3-6 16,7 6 1-16,-18 4-9 16,4 0 1-16,-8-7-5 15,1 3 0-15</inkml:trace>
  <inkml:trace contextRef="#ctx0" brushRef="#br5" timeOffset="-114910.09">5080 10727 43 0,'0'44'21'0,"0"3"-19"16,0-37 36-16,0-1-37 15,-7 0 0-15,7-2-1 16,-4-4 1-16,4-10-4 0,-3-5 1 15,3-7-10 1,0-3 1-16,-4-9-2 0,-3-4 0 16</inkml:trace>
  <inkml:trace contextRef="#ctx0" brushRef="#br5" timeOffset="-114626.88">4971 10526 42 0,'21'13'21'0,"18"3"-26"0,-29-13 40 15,11 0-35-15,-3-3 0 16,14-3-1-16,-4-3 0 0,-3 6-1 16,3-4 0-16,0 1-1 15,0 3 1-15,-6 0 0 16,2-3 1-16,-6 0 2 16,-1 3 0-16,1 0 4 15,-4 3 0-15,-3 3 0 16,-4 1 0-16,-7 2-2 15,-7 4 1-15,-4-1-3 16,-3 4 0-16,0 0-6 16,3 2 1-16,1-2-8 15,6 3 0-15,-6-7-2 16,6 1 0-16</inkml:trace>
  <inkml:trace contextRef="#ctx0" brushRef="#br5" timeOffset="-114310.83">5570 10718 29 0,'18'12'14'0,"3"-2"-4"0,-17-10 24 15,6 0-29-15,1 3 1 16,3 0 3-16,0-6 1 15,4 6-12-15,3-3 1 16,0 0 6-16,0-6 1 16,4-1-3-16,10-8 0 15,4-4-2-15,7-3 0 0,-7-3-1 16,-1 3 0-16,5 3 0 16,-4 3 1-16,-4 7-2 15,4 3 1-15,0 0-6 16,-1 2 0-16,-6-2-11 15,-14 3 1-15</inkml:trace>
  <inkml:trace contextRef="#ctx1" brushRef="#br5" timeOffset="207424.9">12749 3534 0,'0'0'0,"0"0"16,4 9 0,-4 0-16,3 4 15,1-4-15,0 1 16,-4 2-1,0-2-15,0-1 16,0 1 0,0-7-16</inkml:trace>
  <inkml:trace contextRef="#ctx0" brushRef="#br5" timeOffset="-113108.97">17533 6779 34 0,'-7'6'17'0,"11"-2"1"0,-4-1 18 16,0 0-32-16,3 3 1 15,-6-3 2-15,3 4 0 16,3 5-9-16,-3 4 1 0,4 9 6 16,3 0 0-16,0 3-3 15,0 0 1-15,0 1-1 16,0-4 0-16,0-10 1 15,4-5 0-15,3-13-1 16,10-19 1-16,15-16 0 16,18-28 0-16,13-28-2 15,29-28 0-15,28-19-12 16,-11-19 0-16,-6-19-10 16,-12 19 1-16</inkml:trace>
  <inkml:trace contextRef="#ctx1" brushRef="#br5" timeOffset="208585.48">23555 4515 0,'0'0'15,"0"0"1</inkml:trace>
  <inkml:trace contextRef="#ctx0" brushRef="#br5" timeOffset="-112180.03">27887 7196 45 0,'-3'38'22'16,"17"12"-12"-16,-11-37 22 0,8 2-28 16,-1-2 0-16,4-4 5 15,11 4 1-15,-4-10-11 16,11-12 1-16,7-17 7 16,14-8 1-16,3-23-3 15,8-21 0-15,17-13-4 0,4-3 0 16,3-13-16-16,-14-9 0 15,-18 13-6-15,-13 31 0 16</inkml:trace>
  <inkml:trace contextRef="#ctx0" brushRef="#br5" timeOffset="-102345.41">5433 5591 28 0,'35'-22'14'0,"14"6"-16"16,-27 4 14-16,9-1-14 15,8-6 1-15,0 0-1 16,14-6 1-16,14 6 2 0,14 1 0 15,11 2-1-15,7 3 1 16,10 4 2-16,18-3 1 16,11 2 1-16,13 7 0 15,8-6 0-15,14 12 1 16,3-3-2-16,1 3 1 16,-1-3-3-16,-14 0 1 15,1 0-2-15,-19-3 0 16,1-7-1-16,-25 7 0 15,-11 0 0-15,-10 0 0 0,-14 3-1 16,-18 0 0-16,-14-3 0 16,-15 3 0-16,-9-7 0 15,-19 4 0-15,-10-3-1 16,-10 6 0-16,-8-3 0 16,-3-10 0-16,-4 10 0 15,-3-6 1-15,0-1 0 16,-1 1 1-16,5 6 0 15,3-3 0-15,3-1 1 16,7-2 0-16,-10 0 0 16,14-1 1-16,0-6 0 15,3-6 0-15,4-15 0 16,0-4 1-16,4-22-1 16,0-2 0-16,3-20-1 15,7-9 0-15,-4 0-2 16,1-7 1-16,-1-2-2 0,1-7 0 15,0 4 0-15,-4 11 0 16,-4 8 0-16,4 8 1 16,-7 13-1-16,0 10 1 15,4 15-1-15,-1 10 1 16,1 18-1-16,3 16 1 16,3 7 0-16,1 9 0 15,0 15 0-15,-8 1 0 16,-3 12 0-16,-3 6 1 15,-8-6 0-15,-3 3 0 16,-28 13 0 0,-8-16 1-16,-10-9-1 15,-10-4 1-15,-4-12 0 16,-18-3 0 0,-10 0 0-16,-22-7 0 0,-3-6 0 15,-10 4 0-15,-15-1-1 16,-3-2 1-16,-8 2-1 15,1-9 1-15,3-6-1 16,4 3 1-16,10-13 0 16,1 3 0-16,10-9 0 15,10 0 0-15,8-3-1 16,14 3 1-16,10-3 0 16,14 3 0-16,15-3-1 15,6 3 0 1,11 7-1-1,11-1 0-15,10 0-1 0,1 10 0 0,10 0-1 0,-4 3 1 16,7 3-1-16,-6 9 1 16,13 7-1-16,-6 6 1 15,3 3 0-15,0 3 1 16,3 13-1-16,4-4 1 16,0 10 1-16,0 0 0 15,0 19-1-15,-7 6 1 16,3 1-1-16,-3 5 1 15,-3 13 1-15,-8 9 1 16,-3-3-1-16,-4-3 0 0,-3 7 0 16,-4-23 1-1,4 1-1-15,-7-4 1 0,10-12-2 16,-3-16 1-16,10-7 0 16,4-5 0-16,4-4 0 15,3-12 1-15,3 0 0 16,-3-10 0-16,7 1 0 15,0-7 1-15,0-3-1 16,7-6 0-16,-3-4-1 16,3 1 1-16,3-7-1 15,1 4 0-15,-1-4-1 16,12 0 0-16,6 4 0 16,0 2 0-16,14-2 0 15,15-1 1-15,13-6-2 16,11 4 1-16,11-1-1 15,14 0 1-15,14 1-1 0,10 5 0 16,8-2-1-16,10 2 1 16,14 4-1-16,-3 3 1 15,0 3 0-15,3-6 1 16,-3 2 0-16,-11-5 0 16,-14 0 0-16,0 2 1 15,-14 1-1-15,-10-3 1 16,-15 2-1-16,-14 1 1 15,-7 3-2-15,-3-3 1 16,-11 3-1-16,-15-7 0 16,-6 10 0-16,-7 0 0 0,-7 3-1 15,-4-3 1-15,-3 0 1 16,-11 7 0-16,-4-1 0 16,-6 0 0-16,3 4 0 15,-11-7 1-15,0 6-1 16,-3 7 1-16,-10-1-1 15,-1 1 0-15,0 0 0 16,-14 3 0-16,-3-7-2 16,-7 1 1-16,-1-4-1 15,-20 0 1-15,-1 1 0 16,1-1 0-16,-19 7 0 16,-6 0 0-16,-7 6 0 15,-7-7 1-15,3-2 0 16,-7-1 0-16,0-5 0 15,-11-7 0-15,12-3 0 0,-15-7 1 32,-57-6-1-32,29 1 1 15,14 2 0-15,14 4 0 16,14 3-1-16,14-1 1 16,4 4-1-16,14 3 0 15,10 0 0-15,11 3 0 16,18 4 0-16,3 2 0 15,7 0 0-15,11 1 0 16,3-4 1-16,8 0 0 16,-1-3 0-16,4 1 1 15,14-8-1-15,14 1 1 0,11-3 0 16,11-3 0 0,9-1-1-16,12 1 1 0,3 3-1 15,4-1 0-15,17-5-2 16,14 2 1 15,11-9-1-31,0 4 0 0,7-1 0 0,3 4 0 0,8-1 0 16,-4 4 0-16,3-4 0 15,1 4 1-15,3-7 0 16,-11 3 0-16,4 4-1 16,4-3 1-16,6-4-1 15,-6 0 0-15,0 7 0 16,-12-4 1-16,-2 7-1 15,-8-3 0-15,-6 9 1 16,-26-7 0-16,-13 7-1 16,-15 0 1-16,-3 0-1 15,-14 3 0-15,-15 4-1 0,-6 2 0 16,-8 0 0-16,-3 4 0 16,-3 3 0-16,-4-7 1 15,-4 1 0-15,1-1 1 16,-4-3 1-16,-1-3 1 15,5-3 1-15,-1-6 0 16,4-10 0-16,-3-18 1 16,6-4-1-16,4-15 0 15,11-7-2-15,-1 1 1 16,-6-10-2-16,6-10 1 0,5 1-1 16,-1-7 0-16,-4-6 0 15,-3 13 0-15,-7-7 0 16,0 10 0-16,0-3 0 15,-7 6 0-15,4 9-1 16,3 13 1-16,-7 9 0 16,7 0 0-16,0 13 0 15,0 6 0-15,7 6-1 16,-7 7 1-16,3-1-1 16,-3 10 1-16,-3 10-1 15,-4 9 1-15,-4-7-1 16,-7 10 0-16,-3-3 0 15,-11 6 1-15,1-3 0 16,-19-3 0-16,1 3 0 16,-7 0 0-16,-8-7 0 0,-17 4 0 31,-67 6-1-31,0-3 1 16,-1 0 0-16,-2-3 1 15,-5-10-1-15,5 1 0 16,3-1 1-16,-4-6 0 15,7-6-1-15,1-3 1 16,3-3 0-16,3-1 0 16,11-2-1-16,7 5 1 15,11-2-1-15,6 3 0 16,-3-1 0-16,15 4 1 0,13 0-2 16,15-3 1-16,6 3-1 15,15 3 1-15,3 0-1 16,11-7 1-16,7 7-1 15,10 7 0-15,11-4 0 16,0 6 0-16,0 7 0 16,14 3 1-16,0 0 0 15,0 3 0-15,4 6 0 16,0 16 0-16,3-7 0 16,-11 13 0-16,1 7 0 15,-7 9 0-15,-8 3-1 16,-7 9 1-16,-10 7-1 15,4-1 1-15,-1-2 0 16,4-10 0-16,3-3 0 16,-3-6 0-16,7-10 0 15,0-3 1-15,0-6-1 16,4-3 1-16,-8-3 0 16,11-4 0-16,-7-6-1 0,3-3 1 15,4-6-1-15,0-3 0 31,0 0 0-31,0-4 0 16,0-6 0-16,11-2 1 0,-8-8-1 0,15-2 1 16,3-13 0-16,11 1 0 15,14-1-1-15,7 0 0 0,17 0-1 16,8-6 1-16,10 3 0 16,11 3 0-16,14 0-1 15,7 7 1-15,7 6 0 16,10-13 0-16,4 9 1 15,8 7 0-15,-1 0-1 16,11-6 1-16,3 9-1 16,-10 0 1-16,-1 3 0 15,1 3 0-15,-11 0-1 16,-21-3 1-16,-7 1-5 16,-14-1 1-16,-22 3-9 15,-17 7 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2T16:23:32.7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02T16:23:42.439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7705 4744 45 0,'0'31'22'0,"-32"-2"-6"0,21-14 23 16,1 10-37-16,-11 1 1 16,-8 14-1-16,1 10 1 15,-11 23-5-15,-3 11 0 16,-7 10 2-16,-1-9 0 0,8 0-4 16,7-13 1-1,3-16-6-15,7-6 0 0,8-18-7 16,6-13 1-16</inkml:trace>
  <inkml:trace contextRef="#ctx0" brushRef="#br0" timeOffset="498.56">7172 4697 53 0,'0'9'26'0,"11"10"-23"0,-1-12 45 0,-3 2-44 16,7 10 0-16,4 6 3 16,7 0 0-16,3 9-9 15,0 1 0-15,0 9 4 16,-3 3 1-16,-7-6-7 16,-1-4 1-16,-6-5-10 15,-4-14 0-15,0-8-7 16,-7-16 1-16</inkml:trace>
  <inkml:trace contextRef="#ctx0" brushRef="#br0" timeOffset="814.47">7765 5114 55 0,'-7'16'27'0,"10"-10"-20"0,1-3 48 0,3-3-52 16,3-3 0-16,8-6 1 15,3-4 0-15,11-3-7 16,3-2 0-16,0 2-1 16,1 0 0-16,-5 7-15 15,-2-1 0-15</inkml:trace>
  <inkml:trace contextRef="#ctx0" brushRef="#br0" timeOffset="1231.84">8541 5042 56 0,'7'-6'28'0,"-4"-13"-23"0,-3 13 38 16,0 2-42-16,-3-5 0 15,-4 3 0-15,-4 3 0 16,-6 3-2-16,-8 6 1 15,-3 6 0-15,-4 1 0 16,-3 6-2-16,10 3 0 16,0 0-2-16,8 6 0 15,-1-3-2-15,7 0 0 16,4-6 0-16,7-7 1 0,11-5 1 16,7-4 0-16,3-6 3 15,7-4 0-15,0 1 2 16,7-3 1-16,-6-1 0 15,-5-2 0-15,-6 2 0 16,0 4 1-16,-1 6-2 16,-10 3 1-16,4-3-1 15,-4 10 1-15,0 2-5 16,4 1 1-16,3-4-9 16,0-3 0-16,0-12-3 15,4 0 1-15</inkml:trace>
  <inkml:trace contextRef="#ctx0" brushRef="#br0" timeOffset="1459">9024 4995 30 0,'-3'-3'15'0,"-12"56"-9"0,8-37 25 15,-3-1-30-15,-4 7 1 16,-4 4 1-16,-3-1 1 16,3 3-5-16,1-13 0 15,2 1 0-15,8-10 0 16,4-12-10-16,3-10 0 0</inkml:trace>
  <inkml:trace contextRef="#ctx0" brushRef="#br0" timeOffset="1660.91">8918 4954 48 0,'21'10'24'0,"1"27"-24"0,-15-27 40 0,0-1-39 16,3 4 1-16,-6 2 0 15,3 1 1-15,7 6-5 16,0 0 1-16,0 0-2 15,0 0 0 17,0 3-12-32,-3-16 1 0</inkml:trace>
  <inkml:trace contextRef="#ctx0" brushRef="#br0" timeOffset="1876.51">9222 5111 31 0,'7'41'15'0,"-11"9"-1"0,4-44 14 15,4 0-27-15,-4 1 0 16,3-1 0-16,-3-6 1 16,0 0-5-16,4-13 1 0,-1-2-8 15,4-7 0-15,-3-19-2 16,-4 13 1-16</inkml:trace>
  <inkml:trace contextRef="#ctx0" brushRef="#br0" timeOffset="2248">9278 4829 24 0,'28'22'12'0,"25"-3"-6"16,-39-19 20-16,0-4-22 15,11-2 0-15,0 0 5 16,3-4 1-16,4 4-10 15,-4-10 0-15,-3 7 8 16,-4 3 0-16,-7 0-3 16,0 6 1-16,-7 0-3 15,0 3 0-15,-7 0-4 16,-3 3 0-16,-4 3-3 16,-4 7 0-16,0-10-1 15,1 7 0-15,-1 3 1 0,4 2 0 16,7-8 2-16,7 2 0 15,7-2 5-15,8 5 1 16,-5-8 3-16,4-7 0 16,8 3 0-16,6 3 1 15,-3-3-2-15,-4 4 0 16,-14 5-5-16,-18 7 0 16,-13 9-7-16,-11 0 0 15,-25 10-13-15,-18-10 0 16</inkml:trace>
  <inkml:trace contextRef="#ctx0" brushRef="#br0" timeOffset="2793.42">7063 5707 47 0,'3'9'23'0,"18"7"-13"0,-7-13 29 16,8 0-35-16,2 0 1 15,22 0 5-15,18-3 0 16,13-3-10-16,29-6 1 0,28 6 8 16,21-13 0-1,25-12-2-15,0-7 0 0,7 1-3 16,7 12 1-16,-24 6-4 16,-5-6 0-16,-20 16-4 15,-14-7 0-15,-15 13-4 16,-17-3 0-16,-22 3-13 15,-20 0 0-15,-29 0-4 16,-14-9 1-16</inkml:trace>
  <inkml:trace contextRef="#ctx0" brushRef="#br0" timeOffset="6186.73">811 4659 61 0,'7'13'30'0,"15"-1"-18"0,-15-18 30 32,7-13-38-32,3-6 1 15,5 7-1 1,-5 2 1-16,-6 3-8 0,-1 10 0 15,-10 3 4-15,0 16 0 16,0 15-5-16,-10 7 1 16,3 6-2-16,-4 12 1 15,1-6 0-15,10 4 0 16,-7-1 1-16,-4-9 1 0,7-7 3 16,4-2 1-16,0-4 2 15,15-15 0-15,2-3 0 16,11-7 1-16,4-12-2 15,-4-10 1-15,4 0-4 16,0-6 0-16,-4 7-8 16,0 5 0-16,-10-6-12 15,-7 7 0-15</inkml:trace>
  <inkml:trace contextRef="#ctx0" brushRef="#br0" timeOffset="7461.95">1997 4474 54 0,'10'0'27'0,"-10"7"-22"0,0-7 37 0,-3 0-41 15,-4 9 1-15,3 0-1 16,-13 10 0-16,-5 0-2 16,-6 3 0-16,-4 3 1 15,4 0 0-15,0 3-2 16,7-2 0-16,3-1 0 15,8 0 0-15,6 0 0 16,8 0 1-16,13-3 0 16,1-6 0-16,3-7 0 15,7-6 0-15,-7-3-2 0,1-6 1 16,6 0-5 0,-7-7 1-16,0 0-5 0,-3-12 0 15,3 3-1-15,-3 0 1 16,3-3 4-16,7 3 1 15,-7 7 6-15,0 5 0 16,-3-2 10-16,-7 6 0 16,-1-1 3-16,1 4 0 15,-8 3-1-15,-3 0 1 16,0 0-4-16,-3 3 0 16,-4 7-4-16,-4-1 1 15,0 7-3-15,1 3 0 16,-8-1-2-16,8 1 0 0,-1 3-3 15,8-9 1-15,-4-1-2 16,7 4 0-16,0-4-1 16,7-12 1-16,-4 0-1 15,15-15 1-15,3-4 1 16,-3-9 1-16,-8 3-1 16,4 6 1-16,0 0-1 15,-10 0 0-15,6 7-1 16,-2 2 0-16,2 10-1 15,1-3 1-15,-1 6 0 16,1 7 1-16,6 2 0 16,-6-6 1-16,3 7-1 15,0-13 0-15,7 0-4 16,-6-6 1-16,9-7-7 0,-3-2 0 16</inkml:trace>
  <inkml:trace contextRef="#ctx0" brushRef="#br0" timeOffset="8086.28">2565 4289 47 0,'17'-6'23'0,"-6"6"-17"0,-4 3 43 15,-3 4-46-15,3 5 0 16,-7 4 1-16,-7 6 1 16,-4 0-7-16,0-7 1 15,1 4 2-15,3 3 1 16,3 0-3-16,-6 0 0 0,-1-3-3 15,-3-4 0-15,3-2 0 16,1 0 0-16,6-4 0 16,4-9 1-16,11 0 1 15,-8 0 1 1,15 0 2 0,0 3 0-16,-4 3 0 15,-4-2 0-15,-3 5-3 16,-7 3 1-16,0 1-3 15,-7 3 0-15,4-7-1 16,-4 1 0-16,3 2 0 16,4-3 1-16,4-5 3 15,3-1 0-15,3-6 4 16,8-10 0-16,14 1 2 16,-4-7 0-16,7-10 0 15,11 4 1-15,-7-9-2 16,3 6 1-16,-14-7-3 15,1 7 0-15,-8 3-1 0,0 6 0 16,-10-3-1-16,-1 10 1 16,-3 2-1-16,-7 10 0 15,0 3-1-15,0 10 0 16,-7 6-2-16,4-7 1 16,-4 10-2-16,-4 0 0 15,0 0 0-15,1 3 1 16,10-9 0-16,0-1 0 15,3-5 1-15,4-7 0 16,8-6-2 31,2-7 0-47</inkml:trace>
  <inkml:trace contextRef="#ctx0" brushRef="#br0" timeOffset="8348.28">3231 4070 30 0,'29'-16'15'0,"-19"4"-4"0,-10 12 7 0,0 3-15 0,-7 0 1 0,4 9 2 16,-8 1 1-16,-7 6-9 15,4 0 1-15,-3 3 4 16,-1-4 1-16,4 4-2 0,-4 0 0 16,8-9-1-16,3 6 0 15,3-4 2 1,15 1 1-16,-1-10 1 0,8 4 1 15,3-7-1-15,0 0 1 16,0 3-1-16,-3-3 0 16,3 4-4-16,-14 8 0 15,4-2-5-15,-11 9 0 16,-11-3-15-16,-3-7 1 16,0-2-1-16,-7-4 1 15</inkml:trace>
  <inkml:trace contextRef="#ctx0" brushRef="#br0" timeOffset="8652.49">3598 3901 58 0,'0'12'29'0,"11"-9"-31"16,-11-3 60-16,0 3-56 16,7 0 1-16,-7 1 0 15,0-1 0-15,4 0-5 16,3 0 1-16,-7 0-3 0,0 0 0 15,0 0-16-15,0-3 1 16</inkml:trace>
  <inkml:trace contextRef="#ctx0" brushRef="#br0" timeOffset="8820.64">3637 4261 60 0,'11'19'30'0,"-8"-13"-37"0,-3-6 42 0,7-3-46 16,-14-3 1-16,-3-4-19 16,-4 1 0-16</inkml:trace>
  <inkml:trace contextRef="#ctx1" brushRef="#br0">17801 3292 0,'0'0'16,"0"0"-1,0 0-15,0 0 16,0 0-1,0 0-15,0 0 16,0 0-16,0 0 16,0 0-1,0 0-15,0 0 16,0 0 0,0 0-16,0 0 15,0 0 1,0 0-16,14 19 15,7 9 1,-6 0-16,2-2 16,-6-5-16,3 1 15,-4-6 1,-2 0-16,2-4 16,-3 1-1</inkml:trace>
  <inkml:trace contextRef="#ctx0" brushRef="#br0" timeOffset="9828.83">22271 5450 1 0,'0'0'0'0</inkml:trace>
  <inkml:trace contextRef="#ctx0" brushRef="#br0" timeOffset="10389.18">21918 4763 53 0,'-3'6'26'0,"6"-9"-15"0,1-3 26 0,3-7-32 15,10-6 0-15,4-6 3 16,15 0 1-16,10-9-11 15,10-4 1-15,-7-3 6 16,4 1 0-16,0 21-3 16,-3-6 1-16,-1-16-2 15,-3 10 0-15,3 5-1 16,-6 8 0-16,3 5 0 16,3 10 0-16,-3 9 0 15,-4 4 0-15,-10 2-1 31,-11 16 0-31,-14 13-2 0,-18 22 1 0,-13 3-3 16,-15 12 1-16,-10-9-1 0,-11 0 0 16,10-6 0-1,-3-7 0-15,-10-9 1 0,3-9 0 16,3-10 1-16,8-6 1 16,10-6 0-16,11-7 1 15,10-9 1-15,11-6 0 16,7 6 1-16,11-3 1 15,7 3 0-15,3 9 0 16,0 4 0-16,4-1 1 16,-1 7-1-16,-3 9 1 15,8 7-2-15,2-1 1 0,12 4-2 32,3 9 1-32,3 3-1 0,-3-9 0 0,-4 0-3 15,-7 3 0-15,-10-10-13 16,-7-12 0-16,-11-9-1 15,0-4 1-15</inkml:trace>
  <inkml:trace contextRef="#ctx0" brushRef="#br0" timeOffset="11001.63">23156 5343 58 0,'0'3'29'0,"-7"-12"-28"0,4 9 58 0,-4-7-57 0,0 1 0 0,-4 0 0 16,-7-7 0-16,-3 4-3 15,0 6 0-15,3 3 1 16,1 9 0-16,-1 4-2 16,4 15 0-16,3 16-3 15,4-13 1-15,7 7-1 16,7 3 1-16,4-4 0 15,7-18 1 32,-1-9 2-47,1-17 1 0,3 4 0 47,4-9 0-47,0-14-8 0,-1-5 0 31,1-13-7-31,3-6 0 16</inkml:trace>
  <inkml:trace contextRef="#ctx0" brushRef="#br0" timeOffset="11184.91">23491 4374 58 0,'8'22'29'0,"-26"75"-32"0,14-72 50 0,-3 22-46 15,0 13 0-15,0 18 0 16,0 7 1-16,-7 9-3 15,-4 13 0-15,4 12 0 16,-3-22 1-16,-1-9-7 16,4-19 0-16,0-25-10 15,0-19 0-15</inkml:trace>
  <inkml:trace contextRef="#ctx0" brushRef="#br0" timeOffset="11815.15">23262 5309 43 0,'64'25'21'0,"20"-13"-7"0,-52-12 29 0,14 0-40 0,3-3 0 16,4 3 3-16,-3-6 1 16,-8-1-9-16,-3 1 1 15,-11 6 4-15,-7-6 1 16,-3 0-2-16,-11-4 0 15,-4 4-2-15,-10 3 0 16,-3-7-1-16,-4 10 1 16,-4 4-3-16,0 2 1 15,4 3-2-15,0-2 1 0,0 5-2 16,7-3 1-16,0-2-1 16,7 2 1-16,3 1 1 15,8-7 0-15,3 0 1 16,4 3 1-16,-1 0-1 15,1 4 1-15,0-4-4 16,-1 7 1-16,1-4-2 16,0-3 0-16,-1 7 1 15,1-10 0 1,3-3 3-16,0-13 1 0,0-2 3 16,11-4 0-16,10-9 4 15,4-19 0-15,4 0-1 16,-4-13 1-16,-4 0-1 47,-7-9 0-32,-3-15-1-15,-7-1 0 16,-8-12-2-16,-10 9 1 0,-10-3-2 0,-11 7 1 0,-11 11-2 0,-7 4 1 0,-7 29-1 16,1 15 1-16,6 21-1 0,7 17 1 31,1 28-2-16,-1 21 1-15,4 39-1 0,10-4 1 0,4 19-1 0,3 9 1 16,1-18-3-16,3-19 0 16,3-19-5-16,5-16 1 15,-5-21-8-15,-3-29 0 0</inkml:trace>
  <inkml:trace contextRef="#ctx0" brushRef="#br0" timeOffset="12014.2">23911 5083 62 0,'60'34'31'0,"-14"-12"-38"16,-25-19 56-16,11 0-49 16,3-3 1-16,4 4-4 15,3-4 0-15,-3 9-4 16,-3 0 0-16,-5 4-10 15,-10-1 1-15</inkml:trace>
  <inkml:trace contextRef="#ctx0" brushRef="#br0" timeOffset="12149.89">24335 5484 36 0,'0'50'18'0,"3"-21"-19"0,-3-23 21 0,0 0-23 0,-3-6 1 16,-1-9-5-16,1 6 1 15,-1-13 1-15,4-16 1 16</inkml:trace>
  <inkml:trace contextRef="#ctx0" brushRef="#br0" timeOffset="12940.82">24359 5258 24 0,'29'7'12'0,"2"11"-7"0,-20-14 17 0,3-4-19 0,4 0 0 0,-1-4 3 0,-3-2 0 0,8 3-6 0,2 0 0 0,4 3 5 0,4-3 1 0,0 3-2 0,-7-3 0 0,-4-1-1 0,0-2 0 0,-3 3-2 0,-8 3 1 0,1 0-2 62,-8 3 0-62,-3 3-1 0,-3 4 1 0,-4 2-2 0,0 1 1 47,-4 3-2-47,4-1 0 0,4 1 0 0,3 3 0 16,7 0 0-16,3-1 1 15,4 1 1-15,0-12 1 0,4-1 0 0,0-3 1 16,-1-3 0-16,4 3 0 0,4-3-1 0,3-6 1 15,4 3-1-15,-4 3 0 0,8 0 0 0,-8 0 0 16,0 0 0-16,-3 3 0 16,-1-3 0-16,1 3 1 15,0 0 0-15,-4 0 0 0,-3 3-1 16,-1 7 1 0,-3 6-2-16,-3-16 1 15,-4 6-2 1,7 4 1-16,-3 3 0 0,-1-1 0 0,1 1 0 15,-1 0 0-15,5-4 1 16,2-2 0-16,4-10 1 16,8 3 0-16,2-3-1 15,8 0 1-15,7-3 0 16,-4-7 0-16,15 1 0 16,10-4 0-1,10 7-1 16,8-10 1-15,-7-15 0-16,-8-16 0 0,-10-19 2 16,-17-22 0-1,-12-15 0-15,-6-23 1 0,-71-77-1 0,-10 21 1 0,-15 31-1 16,8 41 1-16,6 29-4 0,8 24 1 16,3 42-1-16,7 37 0 15,7 22 0-15,11 43 1 16,14 39-1-16,14 9 1 15,0 25 0-15,7-1 1 16,15-39-1 0,2-17 0-1,5-15-6 1,-5-13 1-16,-6-15-12 0,-7-19 0 0</inkml:trace>
  <inkml:trace contextRef="#ctx0" brushRef="#br0" timeOffset="13722.4">22130 6030 64 0,'84'15'32'0,"89"-27"-27"0,-99 6 52 16,25-7-55-1,49-3 1-15,43-2 0 16,49-1 0-16,17-3-5 0,22 6 1 15,10 4 2 1,0 8 0-16,22 8-3 0,-15 14 1 16,15 14-2-16,-40 5 0 15,-17-8-4-15,-38-4 1 16,-37-10-9-16,-52-8 0 16,-52-20-4-16,-26-9 0 15</inkml:trace>
  <inkml:trace contextRef="#ctx0" brushRef="#br0" timeOffset="16633.45">8481 6873 48 0,'3'54'24'0,"-17"49"-19"0,14-68 25 15,-3 8-30-15,-4 26 0 16,-4 29 0-16,4 18 1 15,-4 31 0-15,-3 16 0 16,-3 28 1-16,3 13 1 0,-4 25 0 16,7 16 0-1,-6 21-1-15,10 17 1 0,0 5-2 16,3 16 1 0,4 257-2-1,0-84 1-15,0-54-2 16,-3-31 0-16,-5-12 0 15,-6-13 0-15,4-29 0 16,-4-2 1-16,-4-16-2 16,0-10 1-16,-6-15 0 15,10-10 0-15,3-12-1 16,15-6 0-16,3-10-1 16,7-22 1-16,0-15-1 15,0-10 0-15,0-32-4 16,-7-27 1-16,-7-32-7 15,-11-25 0-15</inkml:trace>
  <inkml:trace contextRef="#ctx0" brushRef="#br0" timeOffset="17762.49">2674 13596 41 0,'7'16'20'0,"32"-13"-14"0,-28-9 21 31,48-3-25-31,5 5 1 16,21-2 1-16,6 6 1 16,19 3-5-16,13 4 0 15,25-1 4-15,18-3 1 16,14-3-3-16,28 0 1 15,4 0-1-15,35-3 0 16,-4 6-1-16,36 3 0 16,7 4-1-16,14-1 0 15,17 0 0-15,15-2 1 16,10-4-1-16,7-3 1 16,11 0-1-16,0-3 1 0,17 3 0 15,-10-3 0-15,7 3-1 16,14 9 0-16,-3 4 0 15,-11 9 1-15,14-4 1 16,-21 1 0-16,-11-6 0 16,7 6 0-16,-14-4 0 15,-10-2 1-15,-35-10-2 16,-8 9 1-16,-39-12-3 16,-10 7 0-16,-21-7-3 15,-35 0 1-15,-19-7-4 16,-27 7 0-16,-18-3-12 15,-25-12 1 1</inkml:trace>
  <inkml:trace contextRef="#ctx0" brushRef="#br0" timeOffset="18360.86">13945 13336 51 0,'0'10'25'0,"4"15"-23"0,3-19 36 0,3 6-35 16,5 7 0-16,6-3 1 15,3 3 0-15,15-7-5 16,14 1 0-16,11 3 3 15,13-4 1-15,-3 4-3 16,-10 3 1-16,-11 3-1 16,-14 3 0-16,-11 12-3 15,-18 13 1-15,-13 4-3 16,-18 2 0-16,-11 7-2 0,-3-10 1 16,-8 1-2 15,5-4 1 0,2 0 2-15,5-13 1-16,2-2 3 0,8-13 0 0,7-10 5 0,3-5 0 0,4-10 3 0,4-16 0 0,-1-3 0 15,1-16 0-15,-1-12-2 0,-3-13 1 16,0-3-5-16,0-9 0 0,4 0-10 16,10-10 0-1,3 1-7-15,11 12 0 0</inkml:trace>
  <inkml:trace contextRef="#ctx0" brushRef="#br0" timeOffset="18858">15395 13618 53 0,'-3'-6'26'0,"-1"9"-26"0,1 0 43 0,-8 7-40 0,-7 5 0 15,-6 14 0-15,-4 18 0 0,3 3-5 16,-3 6 0-16,-4-2 0 15,4-4 1-15,3-3-8 16,4-9 0-16,7-17-8 16,3-14 1-16</inkml:trace>
  <inkml:trace contextRef="#ctx0" brushRef="#br0" timeOffset="18965.47">15018 13650 43 0,'42'66'21'0,"36"34"-13"0,-54-81 32 0,15 6-41 15,4 3 1-15,6 3-9 16,0 1 0-16,-3-7 0 0,-14-13 0 16</inkml:trace>
  <inkml:trace contextRef="#ctx0" brushRef="#br0" timeOffset="20084.62">8096 7124 61 0,'11'57'30'0,"10"-54"-19"0,-10 0 31 0,-4-6-39 0,10-4 0 0,8-8 1 16,-4-7 0-16,11-6-6 16,7-13 1-16,3-3 3 15,-3 3 0-15,-4-6-3 16,-3-6 1-16,-11 0-3 15,-3 5 1-15,-8 20-3 16,-3 6 1-16,0 3-2 16,0 7 1-16,0-4-2 15,4 16 1-15,0 16 1 16,-1 9 0-16,8 13 1 16,14 12 1-16,6 6 2 0,12 4 1 15,6-4 2 1,1-12 1-16,-4 0 2 0,-8-9 0 15,-6-7-1-15,-10-3 1 16,-8-6-3 0,-21-7 0-16,-21-2-1 15,-8 2 0 1,-31 1-2 0,-10-4 0 30,-15-3 0 17,-14 1 1-16,-3-4-3 0,0-3 0-47,6 3-10 0,12-3 1 31,6 0-4-31,22 3 0 31</inkml:trace>
  <inkml:trace contextRef="#ctx0" brushRef="#br0" timeOffset="20252.58">9035 6274 41 0,'3'0'20'0,"1"3"-13"0,-8 1 35 0,1 8-40 0,-15 13 1 16,-3 16-1-16,-7 15 0 15,-1 1-4-15,1 15 1 16,-4 3 0 15,4-3 0-31,7-12-7 0,7-13 0 0,-4-22-7 0,1-25 1 16</inkml:trace>
  <inkml:trace contextRef="#ctx0" brushRef="#br0" timeOffset="20401.55">8548 6277 46 0,'7'-9'23'0,"18"22"-16"0,-8-1 39 0,8 20-44 16,10-1 0-16,4 3-3 15,0 7 1-15,-4-10-12 16,0-5 1-16,-6-8-4 15,-5-2 0-15</inkml:trace>
  <inkml:trace contextRef="#ctx0" brushRef="#br0" timeOffset="21603.54">25107 7482 48 0,'7'62'24'0,"-7"14"-17"0,0-51 25 15,-3 15-31-15,-1 29 0 16,1 35 0-16,3 31 0 0,-4 37-2 16,4 45 0-16,0 30 1 15,-3 39 0-15,6 27-1 16,-3 29 1 0,-3 19 0 62,3 28 0-78,0 31 1 15,0 6 0-15,3 19 0 0,-3 35 0 0,11 9 0 16,-1 19 1-16,1 10-1 0,7 12 1 0,6-16-1 0,1-40 0 16,-4-39-1-16,0-52 1 0,-3-47-1 0,-4-42 1 0,0-52-5 0,0-51 1 0,-3-47-13 15,-1-43 1-15</inkml:trace>
  <inkml:trace contextRef="#ctx0" brushRef="#br0" timeOffset="22475.57">20556 11916 48 0,'-7'18'24'0,"7"-27"-14"0,4 6 24 0,6-3-31 0,12-10 0 0,2 3 1 0,29 4 0 0,25 0-6 0,35-1 1 0,24 10 3 0,33-6 1 0,193 6-2 15,-3-3 0-15,-11 3-1 16,14-6 1-16,18-4-1 16,11 4 1-16,7 0-1 15,20-1 0-15,15-2 2 16,11-1 0 15,6-5 1-15,-3-7 0-16,-10-6 0 0,3 3 0 0,-7-13 0 0,-11 7 1 15,-35-1-3-15,-10 13 0 0,-36 13-5 0,-18 12 0 16,-41 10-11-16,-26 3 0 16,-49 3-5-1,-28 3 0-15</inkml:trace>
  <inkml:trace contextRef="#ctx0" brushRef="#br0" timeOffset="23463.88">29813 11088 39 0,'-17'12'19'0,"17"-12"-14"0,3 0 28 0,4 0-29 16,11-3 1-1,10 6 3-15,7 7 0 0,1 5-9 16,17 4 0-16,3 3 7 15,7 6 0-15,8-9-2 16,0 3 0-16,-8 6-3 16,-10-3 0-16,-14 7-2 15,-14-1 0-15,-18 7-3 16,-22 9 1 296,-16 0-2-312,-12 3 0 0,-10 3 0 16,4 4 0 0,3-16 0-16,0-1 1 0,8-8 1 0,6-7 0 15,7-3 3-15,7-13 0 0,8-3 3 0,6-6 0 0,4-15 1 16,4-17 0-16,-1-2 0 0,-3-16 0 0,0-7-2 0,7-18 1 0,-3 3-6 16,3-6 0-1,14-1-13-15,4 4 1 0</inkml:trace>
  <inkml:trace contextRef="#ctx0" brushRef="#br0" timeOffset="23605.81">31006 11423 47 0,'14'-18'23'0,"-11"21"-18"0,-3-3 32 0,-7 9-36 0,-7 7 1 0,-11 15-1 16,-17 7 1-16,-4 12-4 16,-10 9 1-16,6 7-1 15,8-6 0-15,3-10-6 0,8-6 1 16,9-19-7-16,8-25 0 16</inkml:trace>
  <inkml:trace contextRef="#ctx0" brushRef="#br0" timeOffset="23734.82">30600 11423 41 0,'3'19'20'0,"57"85"-17"0,-35-76 32 15,3 22-35-15,8 0 0 16,6 0-4-16,4-6 1 0,-4-9-8 16,-10-16 1-16</inkml:trace>
  <inkml:trace contextRef="#ctx0" brushRef="#br0" timeOffset="24621.42">24730 7413 62 0,'35'34'31'0,"25"10"-27"15,-42-38 32-15,6 4-36 16,5-1 1-16,2-6 1 16,5-3 1-16,-8-9-3 15,7-16 0-15,4 0 1 16,-4-13 0-16,-3 0 0 0,-7-2 0 16,-8 8-2-16,-3 7 0 15,-3 0-2 1,0 6 1-16,-1 7-1 0,-3 5 0 15,4 7-3-15,-4 16 1 16,-4 12 0-16,1 4 0 16,-4 5 1-16,-4 4 0 15,1 0 1 17,3 3 1-32,7-7 3 0,3 4 1 15,12 6 1-15,13-9 0 0,11-4 0 0,7-2 1 16,0-4 0-16,-15-3 1 0,-6-6-2 15,-7-3 0-15,-8-4-1 16,-9 4 1-16,-19 6-2 16,-24 0 1-16,-29 6-2 15,-21 6 1-15,-13 1-2 16,-19-7 0 0,-10-3-2-16,4-12 0 0,10-4-5 15,11-6 0-15,17-3-9 16,21 3 1-16</inkml:trace>
  <inkml:trace contextRef="#ctx0" brushRef="#br0" timeOffset="25008.8">25972 6836 55 0,'10'3'27'0,"-31"47"-30"16,3-28 47-16,-6 9-44 0,-8 19 1 15,-10-6-1-15,3 10 1 16,0 12-2-16,-3-1 0 0,3 1-3 15,7-9 0-15,7-13-11 16,4-19 1-16,4-28-2 16,2-16 1-16</inkml:trace>
  <inkml:trace contextRef="#ctx0" brushRef="#br0" timeOffset="25164.08">25400 7058 40 0,'-28'-31'20'0,"24"22"-11"0,11 9 38 0,7 6-44 0,15 9 0 0,9 7 0 0,5 7 0 0,-11-7-13 0,-1-4 0 0,-6-11-5 0,-4-17 1 15</inkml:trace>
  <inkml:trace contextRef="#ctx0" brushRef="#br1" timeOffset="31528.21">3500 7478 36 0,'17'22'18'0,"-6"-15"-14"16,-8-7 19-16,4 0-21 15,4 0 1-15,-11 0 3 16,0-3 0-16,0 3-7 15,7-4 1-15,-3 1 5 16,3 6 0-16,3-3-1 16,-6 7 0-16,3 5-2 15,-4 4 1-15,4 0-1 16,4 9 0-16,-4 3-1 16,7 6 0-16,4 1 0 0,-4 9 1 15,11 6-1 1,-4 6 0-1,18 57 0-15,3-9 0 16,4-1-1-16,0-2 1 16,-1 2 0-16,-2-6 1 15,-4 4-1-15,-1 2 1 16,-9 1-1-16,-8-1 0 16,0 4 0-16,7-4 1 0,-7 4-2 15,8-4 0 1,-8 4-1-16,0-7 1 0,11 10 0 15,3-10 1-15,-3 4-1 16,-1-4 0-16,15 1 0 16,-7 2 0-16,14 1 0 15,-4 2 1-15,-6-2-1 16,3-1 1-16,6-3-1 16,5 7 1-16,3-10-1 15,3 4 1-15,8-14-1 16,-8 4 1-16,-3-3-1 15,0-3 0-15,4 3 0 16,6-7 0-16,8 4-1 16,0-7 1-16,-4 7 0 15,-4-7 1-15,4-9-1 16,0 10 0-16,4-13 0 16,0-1 0-16,3 1 0 0,0-3 0 15,-3-10 0-15,-8-12 0 16,1 3 0-16,6-13 0 15,-6-6-1-15,6-6 1 16,5-6-1-16,-12-13 1 16,-6-3-1-16,3-1 1 15,0-5-1-15,3-10 1 16,1-6-1-16,-8-3 1 16,1-10 0-16,-4-12 0 15,-4-3-1-15,1-10 1 16,-11 3 0-16,-4-8 0 0,7-8 0 15,-6 4 0-15,-1-6 0 16,0-7 0-16,1-3 0 16,-8 0 0-16,0-6 0 15,-3 0 0-15,-4 3 0 16,-3-12 0-16,0 6 0 16,-1-1 0-16,1 11 0 15,0 8 1-15,-1-5-1 16,5 8 0-16,2 4 0 15,-2-3 0-15,-5 6 0 16,1 6 0-16,7 4 0 16,-8 2 0-16,12 7 0 15,-12 12 1-15,12 4-1 16,-12 3 1-16,5 2-1 0,-5 4 0 16,1 0 0-16,0 10 1 15,-1 5-1-15,1 4 1 16,-4 9-1-16,0 0 0 15,0 3 0-15,1-2 1 16,2 5-2-16,-2 10 1 16,-1 9-1-16,-4 3 1 15,1 10 0-15,-4 12 0 16,7 1-1-16,-7 8 1 16,8 1-1-16,-1 3 1 15,0 6 0-15,4-3 1 0,3 3-1 16,4 0 1-16,-1 0-1 15,-3 4 0-15,1-10 0 16,-1-1 0-16,-7-2 0 31,0 3 0-31,-3-16 0 0,0 7 0 0,-1 2-1 16,1 1 1-16,3 6 0 16,4-7 0-16,-4 4 0 15,4 3 0-15,-1-4 0 16,-3 1 0-16,8 0 0 15,2 3 1-15,8 0-1 16,7 9 0-16,7-6 0 16,0 3 1-16,10 0-1 15,1-6 0-15,-8 0 0 16,4-7 0-16,7-2 0 16,4-10 0-16,3-6 0 15,4-1 0-15,6-15 0 0,-10-9 0 16,4-10 0-16,10-9 0 15,0-9-1-15,4-20 1 16,3-5-1-16,-17-17 1 16,3-11 0-16,0-20 0 15,4-15 0-15,3-7 1 16,7-12-1-16,-10-13 0 16,-4-6 0-16,7-6 1 15,4-10-2-15,3-6 1 0,8-3 0 16,-12-6 0-1,-6-4 0-15,7-2 0 0,-1-4 0 16,5-6 1-16,-5 3 0 16,-9 0 0-16,-8-9-1 15,-4-6 0-15,-6-7 0 16,3-10 0-16,0-8 0 16,-18 2 0-16,-3-5-1 15,-11-14 1-15,-10 7-2 16,-11-16 1-16,-10 4-7 15,-8-10 1-15,-7-3-12 16,-6 9 0-16</inkml:trace>
  <inkml:trace contextRef="#ctx1" brushRef="#br1" timeOffset="22367.1">8735 4374 0,'0'0'0,"0"0"15,-7 0 1,-4 0-16,1 0 16,3 0-16,-4-6 15,0 6 1,4 0-16,-7-3 15,4 3 1,-8 0-16,7-7 16,4 7-16,0-3 15,4 3 1,-1 0-16,1 0 16</inkml:trace>
  <inkml:trace contextRef="#ctx0" brushRef="#br1" timeOffset="32355.2">13518 6293 47 0,'0'3'23'0,"4"0"-10"16,-4 4 24-16,0-1-35 15,-4 10 1-15,-6 6 3 16,-8 3 0-16,-6 12-7 15,-8 10 1-15,-11 4 3 16,1 18 1-16,-4 6-2 16,-3 3 0-16,10 7-4 15,4 3 0-15,7-19-5 16,6-13 0-16,5-15-10 16,10-16 1-16,0-22-2 15,7-19 0-15</inkml:trace>
  <inkml:trace contextRef="#ctx0" brushRef="#br1" timeOffset="32534.93">13099 6406 56 0,'17'25'28'0,"1"54"-38"0,-15-54 56 16,1 3-47-16,3-9 1 15,-7-1-8-15,4 1 1 16,-1 0-4-16,-3-6 0 0</inkml:trace>
  <inkml:trace contextRef="#ctx0" brushRef="#br1" timeOffset="32849.61">13557 6685 59 0,'7'6'29'0,"0"-9"-29"0,-7 3 48 16,11-3-48-16,3-6 0 15,7 2-2-15,4-2 1 16,0-10-6-16,-4 4 1 16,-4-4-11-16,-10 9 1 15</inkml:trace>
  <inkml:trace contextRef="#ctx0" brushRef="#br1" timeOffset="33045.14">13511 6967 61 0,'18'0'30'0,"21"-31"-40"0,-18 18 51 0,7-8-51 16,4 2 1-16,3-6-21 15,-3-7 0-15</inkml:trace>
  <inkml:trace contextRef="#ctx0" brushRef="#br1" timeOffset="33376.91">14199 7039 67 0,'0'0'33'0,"0"-15"-33"0,0 5 58 15,0-15-57-15,-3-9 0 16,-1-19 1-16,-6-13 0 15,-1-13-3-15,-3-15 1 16,3-3 1-16,1-13 1 0,3 13-1 16,7-3 0-1,10 9-2-15,15 12 1 16,7 20-3-16,3 15 1 0,0 19-4 16,-3 9 0-16,-4 25-6 15,-3 10 0-15,-11 6-8 16,-14 4 0-16</inkml:trace>
  <inkml:trace contextRef="#ctx0" brushRef="#br1" timeOffset="33570.51">13935 6789 69 0,'3'28'34'0,"11"-19"-32"0,0-9 62 0,4-6-62 15,3-7 1-15,11-5-1 16,17-7 0-16,1-1-6 0,-1 1 0 16,-3 13-5-16,-7-1 0 15,-4 1-14-15,-10-7 1 16</inkml:trace>
  <inkml:trace contextRef="#ctx0" brushRef="#br1" timeOffset="33875.08">14831 6309 56 0,'3'12'28'0,"-17"17"-20"0,7-17 40 0,-3 10-45 15,-5 3 1-15,1 7 1 16,-3 11 0-16,-1-2-7 16,4-6 1-16,-4 21 4 15,4-3 0-15,7 7-3 16,4-7 1-16,3-2-6 16,7-8 0-16,3-17-12 15,11-17 1-15,1-12-5 16,13-10 1-16</inkml:trace>
  <inkml:trace contextRef="#ctx0" brushRef="#br1" timeOffset="34097.94">15296 6394 65 0,'-14'40'32'0,"-17"17"-39"0,20-38 62 16,0 9-55-16,1 3 0 16,-8 4 0-16,-6 5 0 15,-5-2-2-15,1-4 0 0,3 4-5 16,4-13 0-16,7-15-11 16,0-10 0-16</inkml:trace>
  <inkml:trace contextRef="#ctx0" brushRef="#br1" timeOffset="34343.97">15106 6566 54 0,'32'50'27'0,"-11"-18"-22"46,-14-23 41-46,-4 3-44 0,1 10 1 0,7 3 0 0,3-6 1 0,3 3-6 16,1-3 1-16,0 0-1 16,-1-10 1-16,4-6-6 15,1-3 1-15,-5-12-10 16,1-13 1-16,-4-7-3 0,7-15 1 16</inkml:trace>
  <inkml:trace contextRef="#ctx0" brushRef="#br1" timeOffset="34536.39">15381 6030 61 0,'39'47'30'0,"24"69"-32"16,-41-79 63-1,6 10-60-15,4 10 1 0,-1 9-3 0,-10 9 1 0,-13 3-6 16,-26 10 0-16,-21 0-13 15,-35 0 1-15</inkml:trace>
  <inkml:trace contextRef="#ctx0" brushRef="#br1" timeOffset="39365.44">21675 16936 23 0,'-11'22'11'0,"15"-41"-7"16,-4 10 11-16,3 3-9 16,1-10 0-16,3 0 3 15,0-12 0-15,0-10-10 16,3-2 0-16,-3-14 8 16,1-5 0-16,2-4-3 15,4-3 0-15,0-3-1 0,4-6 0 16,3-10-1-1,4 1 0-15,0-1-1 16,6-9 1-16,-6 3-1 0,-4-3 1 16,4-3-1-16,0-1 0 15,-4-2-1-15,0 6 1 16,4 0-1-16,-1 6 0 16,1 0 1-16,3-6 0 15,-3 10 0-15,3-1 0 16,0 0 0-16,-3 1 1 15,0 5-1-15,-4-2 1 16,-3-4-1-16,-1 7 0 0,8-4 0 16,0 13 1-16,3 0-1 15,4 3 1-15,-1 0 0 16,1 10 0-16,0-7 0 16,3 4 0-16,4-1-1 15,3 4 0-15,1-7 0 16,-1 10 0-16,-3 2-1 15,-8 1 1-15,8 6-1 16,4 0 1-16,2 7-1 16,5 5 1-16,-4-2-1 15,0 3 0-15,-1-4 0 16,5-3 1-16,-4 4 0 16,3-1 0-16,-7 1 0 15,1 6 0-15,3-1 0 16,3-5 1-16,0 9-2 15,-3 3 1-15,0-3-1 0,-7 6 1 16,14-19-2-16,0-2 1 16,-4 5-1-16,-3-2 1 15,-4-4 0-15,-10-3 1 16,7 3-1-16,7 0 0 16,0 4 0-16,3-4 1 15,0 6-1-15,4-2 1 16,7 5-1-16,0-11 0 15,-3-1 0-15,-8-3 0 16,4 6 0-16,7-9 0 16,0 3-1-16,0-7 1 15,7 7 0-15,3-6 0 0,5 0 0 47,-12 6 0-47,11-10 0 0,-3-9 0 16,-1 10 0-16,4-10 1 0,4-6-1 0,3-10 1 0,-14 4 0 15,14-10 0-15,-3 10 0 16,3-13 0-16,4-6-1 16,6-7 0-16,-2-15 0 15,-8 6 0-15,0-12 0 16,0-7 0-16,4-15 0 16,-4 12 0-16,3-6 0 15,1-4 1-15,-14 4-1 16,3 6 0-16,3-18 0 15,1-4 0-15,-4 10 0 0,-3-13 0 16,-1-3-1-16,-10 6 1 16,-10-6 0-16,-5 6 0 15,-9-6-2-15,-1 22 1 16,0-13-3-16,0 7 0 16,1-10-10-16,-15 22 0 15,-7-15-7-15,0 5 0 16</inkml:trace>
  <inkml:trace contextRef="#ctx0" brushRef="#br1" timeOffset="40146.25">28028 6525 53 0,'7'3'26'0,"-7"0"-15"0,0 1 27 16,-3 11-36-16,-4 1 1 15,-4 15 1-15,-7 16 1 16,-6 13-7-16,-8 9 1 16,7 12 3-16,1-2 0 15,-1 9-4-15,-3-10 0 16,3 0-7-16,4-18 1 15,3-19-10-15,1-22 0 16</inkml:trace>
  <inkml:trace contextRef="#ctx0" brushRef="#br1" timeOffset="40342.36">27714 6629 33 0,'14'-32'16'0,"8"14"-3"0,-15 21 16 0,3 3-27 15,1 3 0-15,-1-2 2 16,1 8 1-16,-1 17-5 16,1 2 0-16,0 16 3 15,-1 7 1-15,1-10-5 16,-4-6 0-16,-4-13-12 16,-3-19 0-16</inkml:trace>
  <inkml:trace contextRef="#ctx0" brushRef="#br1" timeOffset="40641.67">28247 6767 54 0,'7'9'27'0,"14"-15"-27"0,-14 3 41 16,4-7-40-16,3 1 0 16,4-7 0-16,-1-3 0 0,1 4-5 15,-1-1 1 1,1 10-11-16,-4 3 1 0,-7-1-3 15,-7 4 1-15</inkml:trace>
  <inkml:trace contextRef="#ctx0" brushRef="#br1" timeOffset="40804.53">28145 6914 41 0,'14'38'20'0,"17"-35"-21"15,-20-6 37-15,10-7-37 16,7-2 0-16,1-1-13 16,-5-6 0-16,1-3 9 15,3-3 1-15</inkml:trace>
  <inkml:trace contextRef="#ctx0" brushRef="#br1" timeOffset="41120.55">28734 7024 46 0,'14'41'23'0,"-7"-32"-18"0,-7-15 42 16,3-4-44-16,-3-9 1 0,0-18 2 15,0-7 1-15,-3-19-9 16,-8-3 1-16,1-9 4 15,-1-6 1-15,1-7-2 16,6 6 0-16,4 4-2 16,7 9 1-16,11 9-1 15,3 10 1-15,7 19-3 16,0 12 0 15,-3 13-5-31,-4 9 0 16,-7 9-12-16,-7 1 1 0,-17 12-1 0,-8 3 0 0</inkml:trace>
  <inkml:trace contextRef="#ctx0" brushRef="#br1" timeOffset="41289.75">28452 6848 63 0,'24'16'31'0,"19"0"-43"0,-26-16 67 15,11-10-56-15,11 1 1 16,7-1-4-16,3-5 1 15,-3-1-5-15,-7 0 1 16,-7-6-10-16,-11 4 0 16</inkml:trace>
  <inkml:trace contextRef="#ctx0" brushRef="#br1" timeOffset="41515.72">29115 6607 44 0,'14'9'22'0,"-14"13"-17"0,-4-28 32 0,1 9-37 16,-8 6 1-16,-3 10 1 15,-7 6 1-15,0 3-3 16,0-2 1-16,3 5 1 16,4 7 1-16,3 2-2 15,8-5 0-15,3-7-8 16,7-9 1-16,10-7-9 15,1-12 0-15</inkml:trace>
  <inkml:trace contextRef="#ctx0" brushRef="#br1" timeOffset="41723.3">29471 6582 39 0,'7'28'19'0,"-14"3"-11"0,0-15 25 15,-7 9-30-15,-4 9 1 16,-6 1 1-16,-5 6 0 16,-2 6-7-16,-1 3 0 15,4-6 1-15,3-3 1 16,4-10-11-16,3-9 0 16,4-19-4-16,0-9 1 0</inkml:trace>
  <inkml:trace contextRef="#ctx0" brushRef="#br1" timeOffset="41919.74">29168 6641 33 0,'14'25'16'0,"28"-34"-11"15,-28 21 26-15,7 14-29 16,8-1 1-16,-1 12 3 16,4 1 0-16,-4 6-7 15,0-3 1-15,-7-10 3 16,0-3 0-16,4-6-4 15,-7-6 0-15,-4-7-11 16,-4-6 0-16,-3-18-2 16,1-14 0-16</inkml:trace>
  <inkml:trace contextRef="#ctx0" brushRef="#br1" timeOffset="42097.77">29637 6488 63 0,'53'87'31'0,"3"-11"-38"0,-38-45 66 15,3 7-61-15,-7 12 0 16,-7 6-6-16,-17 20 0 16,-26-4-5-16,-38 12 0 15</inkml:trace>
  <inkml:trace contextRef="#ctx0" brushRef="#br1" timeOffset="46813.94">12171 13593 41 0,'0'-9'20'0,"3"18"-4"0,-3-9 21 16,0 3-31-16,0 7 0 0,0-1 4 16,-3 7 1-16,-1 9-14 15,1 10 1-15,-1 8 8 16,-3 8 0-16,0 2-4 15,0 0 1-15,4-9-7 16,-1 0 0-16,1-6-12 16,3-16 1-16,0-7-5 15,10-8 0-15</inkml:trace>
  <inkml:trace contextRef="#ctx0" brushRef="#br1" timeOffset="47114.09">12358 14311 55 0,'-4'32'27'0,"8"-1"-29"0,-4-21 48 16,-4-1-44-16,-6 7 1 16,-8 6-1-16,-7 6 1 15,-6 3-5-15,-5 1 0 16,1-7 1-16,0 3 1 16,3 0-7-16,7-9 0 15,8-7-10-15,-1-12 0 0</inkml:trace>
  <inkml:trace contextRef="#ctx0" brushRef="#br1" timeOffset="47308.95">12132 14352 41 0,'4'28'20'0,"3"4"-16"15,-4-23 27-15,4 10-25 16,4 12 1-16,-1 4 0 15,4 9 1-15,4-4-11 16,0 1 0-16,-1-9 2 16,1-7 1-16,0-16-15 15,-11-9 1-15</inkml:trace>
  <inkml:trace contextRef="#ctx0" brushRef="#br1" timeOffset="48516.88">8128 9015 53 0,'11'13'26'0,"13"-7"-25"16,-10-6 39-16,8-3-38 15,2-4 1-15,15-2 0 16,7-7 0-16,3 1-5 16,1-4 0-16,-15 3-4 15,-7 1 1-15,-10-1-11 0,-15 13 0 16</inkml:trace>
  <inkml:trace contextRef="#ctx0" brushRef="#br1" timeOffset="48900.57">7613 8642 44 0,'-7'0'22'0,"7"9"-18"15,-4-2 31-15,-3 5-33 16,-3 16 0-16,-4 7 2 16,-11 2 0-16,4 17-6 15,-11 2 1-15,-7 19 1 16,0 4 1-16,-3-4-5 16,10-9 1-16,4-13-12 15,7-9 0-15</inkml:trace>
  <inkml:trace contextRef="#ctx0" brushRef="#br1" timeOffset="49035.49">7133 8814 52 0,'28'19'26'0,"8"19"-26"0,-22-26 41 0,7 10-40 0,0 10 1 16,7-7-2-16,1 3 1 15,-5 3-7-15,-3-6 1 0,-6-9-10 16,-15-13 1-16</inkml:trace>
  <inkml:trace contextRef="#ctx0" brushRef="#br1" timeOffset="50498.54">12492 9015 49 0,'7'16'24'0,"-4"-16"-10"0,-3 0 25 16,0-3-36 0,-3-1 1-16,-4 1 1 0,-4 0 1 15,1 0-8-15,-4 0 1 16,-4 3 4-16,-3 3 0 16,-7 3-2-16,6 4 1 15,1-4-3-15,4 3 1 16,2 10-1-16,8 3 1 15,4 0-1-15,3-3 0 16,3 0 0-16,8-4 0 31,0-2 1-31,3-7 0 0,0 1 0 63,0-4 1-63,0-3-1 0,0-7 1 0,-3-2-1 0,3-13 0 0,-4 0 0 15,-3 0 0-15,-3-6 0 0,-4 0 0 0,0 3-1 0,-4 3 1 16,1 3-2-16,-4 9 1 0,-4 4-1 16,-3 9 0-16,0 7-1 15,-4 2 1-15,-3 7 0 16,0 0 0-16,3 6 0 16,4 0 1-16,4-3 0 15,6 3 0-15,4-3 1 16,11-3 1-16,3 0 0 15,4-10 1-15,-1-6 1 16,1-3 0-16,-4-9 0 0,0-10 0 16,-3-3 0-16,-4 0 1 15,3-3-2-15,-6 0 0 16,-4 3-1-16,0-3 0 16,-4 3-1-16,1 0 1 15,-8 6-2-15,1 4 0 16,-4 9-2-16,-4 6 1 15,0 6-1-15,1 4 0 16,-1-1-1-16,4 7 1 47,3 6 0-47,8 3 1 0,6-3 1 0,4 4 1 0,7-4-1 16,1-6 1-1,2-7 1-15,4-6 0 0,4-9 2 0,10-9 0 0,-6-10-1 16,-5 0 1 15,-6 0 0 0,-4 0 0-31,-3-3-1 32,-1 3 0-1,-10 0-3-31,0 0 1 15,-3 3 0 1,-4 0 0-16,-8 4-2 0,1 2 0 16,0 13-1-16,0 10 0 0,-4 5 0 15,1 4 1 1,-4 0-1-16,7 3 1 0,-1 3 1 0,5 3 1 0,6 0 0 16,4-3 0-16,7-3 1 0,4-3 1 0,7-3 1 0,3-10 0 15,0-6 0-15,0-9 1 0,-3-4-1 0,-4-9 0 0,-4 3-6 16,-2-3 1-16,-8-6-18 0,-8 0 1 15</inkml:trace>
  <inkml:trace contextRef="#ctx0" brushRef="#br1" timeOffset="51029.93">13155 8658 48 0,'11'-19'24'0,"6"3"-10"0,-17 10 27 15,-3 6-36-15,-1 3 0 16,-3 3 2-16,-3 7 0 16,-8-1-10-16,0 13 1 15,-3 10 6-15,0-1 0 0,0 13-2 16,3 7 0-16,4-1-2 16,0 7 0-16,3-1-1 15,4-9 1-15,7-6-5 16,4-12 0-16,14-14-6 15,6-8 0 1,8-23-9-16,3-2 1 31</inkml:trace>
  <inkml:trace contextRef="#ctx0" brushRef="#br1" timeOffset="51284.6">13367 8833 57 0,'-57'63'28'0,"19"-10"-36"0,27-40 47 15,0 2-39-15,-3 1 0 16,0 3-8-16,4-10 1 16,2 1-4-16,1-10 1 15</inkml:trace>
  <inkml:trace contextRef="#ctx0" brushRef="#br1" timeOffset="51455.03">13264 8849 48 0,'32'37'24'0,"0"29"-23"0,-25-50 35 0,4 0-37 16,-4-1 1-16,3 4-1 15,-3 0 0-15,4 0-3 16,-1-10 1-16,5-3-9 16,2-2 0-1,-6-11-1-15,-4-8 0 16</inkml:trace>
  <inkml:trace contextRef="#ctx0" brushRef="#br1" timeOffset="51623.95">13589 8999 54 0,'7'44'27'0,"-14"16"-36"0,3-44 58 0,-3 12-49 16,0 3 0-16,-3 4 0 0,-1 8 0 16,1-5-3-16,-4-13 0 15,3-3-12-15,0-3 0 16</inkml:trace>
  <inkml:trace contextRef="#ctx0" brushRef="#br1" timeOffset="51911.31">14093 8861 59 0,'0'25'29'0,"-10"7"-24"0,6-10 47 0,-6 0-50 0,-8 9 1 0,-10 10 0 16,-4 6 0-16,0 6-4 15,4 4 0-15,0-7-1 16,7-9 1-16,3-7-8 15,4-12 1-15,7-6-12 16,0-26 1-16</inkml:trace>
  <inkml:trace contextRef="#ctx0" brushRef="#br1" timeOffset="52123.18">13864 8893 47 0,'28'25'23'0,"-3"12"-15"0,-14-27 32 16,-4-1-39-16,0 4 1 16,0-1 0-16,-4 1 0 15,1-4-5-15,-4 1 1 16,3 2-7-16,1-5 0 0,-1-4-6 16,1-6 0-16</inkml:trace>
  <inkml:trace contextRef="#ctx0" brushRef="#br1" timeOffset="52385.09">14309 8595 79 0,'28'72'39'0,"14"22"-48"0,-28-69 78 0,4-3-69 0,0 6 1 0,-8 13-2 0,-10-3 0 0,-14 12-6 0,-14 0 0 0,-25-3-15 0,-11-9 0 0</inkml:trace>
  <inkml:trace contextRef="#ctx0" brushRef="#br1" timeOffset="54649.91">4166 8880 33 0,'0'-3'16'0,"7"9"0"0,-7-6 16 0,0 0-27 16,0-3 1-16,0 3 2 16,0 0 1-16,-3 3-12 15,-1 0 1-15,-3 4 7 16,-3-1 0-16,-4 3-4 16,-4 1 1-16,-3-1-2 15,0 1 1-15,-8-1-2 16,8-3 0-16,4 7-1 15,6-1 1-15,0 1-1 16,4 3 0-16,7 2 0 16,7-2 0-16,8 3 0 15,9-13 1-15,-3 4 1 16,8-17 1 0,13-11 0-16,-3-1 1 15,-11 0 0 1,-7-3 0-16,-10 0 0 0,-1 0 0 15,-10-6-1-15,-10 9 1 16,-1 0-1-16,1 10 0 16,-1-1-1-16,-7 10 1 15,1 4-2-15,-4 2 1 16,-1 9 0 15,-6 4 0-31,7 3-1 0,3 6 1 0,4 1-1 0,4-4 1 16,10 3-1-16,0-3 0 15,10 0 0-15,11-3 1 0,-3-6 2 16,3-13 1-16,0-6-1 16,1-10 1-16,-1 1 0 15,-4-10 0-15,-6-3 0 16,-4-4 0-16,-7 4-3 16,0 0 1-16,-7 3-1 15,3 4 1-15,-3-8-1 16,0 11 0-16,-3 2-1 15,-1 10 0-15,-3 6-2 16,0 7 0-16,0 8 0 16,3 8 0-16,-6-5 0 15,6-2 0-15,0 6 1 16,4 0 1-16,14 1 1 16,-3-8 1-16,10-5 1 15,7-4 0-15,-7-6-1 16,4-12 0-16,0-4-7 0,3-5 1 15,-11-11-12-15,-3-2 1 16</inkml:trace>
  <inkml:trace contextRef="#ctx0" brushRef="#br1" timeOffset="55206.43">5263 8940 40 0,'0'19'20'0,"11"-1"-9"0,-4-14 22 15,-7 2-30-15,7 0 1 16,4-3 1-16,10-3 0 0,0-3-7 16,7-3 0-16,15 0-1 15,6-7 0-15,7 4-12 16,1-7 1-16</inkml:trace>
  <inkml:trace contextRef="#ctx0" brushRef="#br1" timeOffset="55462.43">6417 9056 56 0,'7'15'28'0,"14"-8"-32"0,-10-10 46 16,-4-1-42-16,7-2 0 16,14 3-3-16,-7 3 1 15,8-3-3-15,6 0 1 16,7-3-11-16,1-7 0 16</inkml:trace>
  <inkml:trace contextRef="#ctx0" brushRef="#br1" timeOffset="55718.04">7853 9059 44 0,'14'0'22'0,"-3"3"-25"0,-4-6 32 0,0 3-29 15,10-3 0-15,-6 3-6 16,-1-3 1-16,8-4-4 16,-4-8 1-16</inkml:trace>
  <inkml:trace contextRef="#ctx0" brushRef="#br1" timeOffset="55911.39">9035 8987 13 0,'28'3'6'0,"4"-19"-13"0,-29 10-3 16</inkml:trace>
  <inkml:trace contextRef="#ctx0" brushRef="#br1" timeOffset="56228.51">10791 9040 29 0,'11'-3'14'0,"-7"-6"-21"16,-4 2 29-16,0 1-23 0,0 0 1 15,0-1 0-15,3 1 1 16,4 3-2-16,4 0 1 16,3 3-7-16,4 0 0 15</inkml:trace>
  <inkml:trace contextRef="#ctx0" brushRef="#br1" timeOffset="56466.28">11723 9071 37 0,'39'4'18'0,"6"-4"-14"16,-30 0 31-16,-1-4-33 16,3 1 1-16,1 3-1 15,0 0 1-15,-4-3-8 16,-7 0 0-16,-14-6-7 16,-11-4 1-16</inkml:trace>
  <inkml:trace contextRef="#ctx0" brushRef="#br1" timeOffset="57360.64">4046 9793 53 0,'0'25'26'0,"4"9"-19"16,3-21 26-16,-7 9-33 15,0 0 0 1,0 31-8 0,0-6 1-16,0 3-2 0,0-6 0 15,-11 0-6-15,11-13 1 16</inkml:trace>
  <inkml:trace contextRef="#ctx0" brushRef="#br1" timeOffset="57535.86">4068 11094 40 0,'17'31'20'0,"4"1"-22"0,-21-26 37 16,7 3-35-16,-3-2 0 0,3-1-1 15,-7 0 1 1,4 1-2-16,3-1 1 0,-7 3-4 15,-7 4 1-15,3 2-7 16,4-2 0-16</inkml:trace>
  <inkml:trace contextRef="#ctx0" brushRef="#br1" timeOffset="57716.23">4096 11812 38 0,'0'47'19'0,"0"0"-24"16,0-31 31-16,0 0-27 0,0-1 1 15,0 1-13-15,0 0 0 16,0-4 10-16,0 1 1 16</inkml:trace>
  <inkml:trace contextRef="#ctx0" brushRef="#br1" timeOffset="57909.02">4039 12847 39 0,'18'44'19'0,"3"-16"-27"0,-14-22 35 0,4 1-43 15,-1 2 0-15,-6 0-3 16,-1 7 1-16</inkml:trace>
  <inkml:trace contextRef="#ctx0" brushRef="#br1" timeOffset="58532.11">3941 13477 54 0,'7'16'27'0,"14"-7"-33"0,-14-5 56 0,3 2-49 0,1 6 1 0,-7 7-1 0,3 3 1 16,0 6-3-1,-7 7 0-15,0 12-1 0,0 3 1 16,-14 3-10-16,3-3 1 15,-3-9-6-15,3-13 0 16</inkml:trace>
  <inkml:trace contextRef="#ctx0" brushRef="#br1" timeOffset="58989.91">3380 14647 43 0,'0'28'21'0,"17"-9"-17"0,-13-16 34 0,6 3-35 0,8-2 1 16,0-4-1-16,13-7 1 16,-2-2-6-16,13-7 0 15,0-6-1-15,15-3 0 16,-4-3-12-16,-4 0 0 16</inkml:trace>
  <inkml:trace contextRef="#ctx0" brushRef="#br1" timeOffset="59246.71">4177 14531 45 0,'-11'41'22'0,"1"21"-14"16,-1-46 32-16,1 9-38 16,-1 3 0-16,-7 4 1 15,-3 5 0-15,0 1-4 16,3 0 0-16,1-7 1 16,3 0 1-16,3-9-8 0,4-6 0 15,0-7-9-15,3-15 0 16</inkml:trace>
  <inkml:trace contextRef="#ctx0" brushRef="#br1" timeOffset="59436.78">4025 14688 46 0,'43'50'23'0,"-5"9"-17"0,-20-40 34 0,-7 9-40 0,10 7 1 0,-7 3-2 0,3-7 1 16,1-9-7-16,-7-6 0 0,-8-13-7 15,-3-10 0-15</inkml:trace>
  <inkml:trace contextRef="#ctx0" brushRef="#br1" timeOffset="60492.7">2381 8742 49 0,'11'-3'24'0,"-1"-3"-17"0,-10 6 40 16,4 3-43-16,3-3 1 0,-7 6 1 16,4 0 1-16,-4 4-9 15,-4 6 0-15,-3 6 6 16,-7 6 0-16,-7 9-3 15,-8 4 1-15,1 6-2 16,-4 6 1-16,4 4-1 16,7 9 1-16,0 0-3 47,14-1 1-47,7-5-2 15,0-3 0 63,10-10-4-62,12-13 0 15,6-12-8-31,0-16 1 31</inkml:trace>
  <inkml:trace contextRef="#ctx0" brushRef="#br1" timeOffset="60702.17">2332 9244 40 0,'10'25'20'0,"12"-16"-6"0,-12-5 17 0,8-8-29 0,3 1 1 0,0 0-1 0,-3-3 1 0,-8 0-5 0,1-1 1 0,7 1-3 15,-8-3 1-15,4-7-11 16,-3 0 0-16</inkml:trace>
  <inkml:trace contextRef="#ctx0" brushRef="#br1" timeOffset="61014.15">2992 8846 56 0,'7'15'28'0,"-4"20"-31"0,-6-26 47 16,-4 10-44-16,-4 9 1 15,-7 1-1-15,-6 8 1 16,-1 4-2-16,0 6 1 16,-3 0-1-16,7 0 0 0,3-3-6 15,-3-13 0-15,10-12-9 16,-6-16 1-16</inkml:trace>
  <inkml:trace contextRef="#ctx0" brushRef="#br1" timeOffset="61194.55">2741 8946 35 0,'21'19'17'0,"-3"9"-9"0,-15-19 21 0,8 1-25 0,0 2 1 0,6 10 0 0,-6 0 0 0,6 7-8 15,-2 2 0-15,2 0 2 16,4-6 0-16,-3 0-10 0,0-9 1 16,3-3-4-16,-11-10 1 15</inkml:trace>
  <inkml:trace contextRef="#ctx0" brushRef="#br1" timeOffset="61376.44">3182 9228 42 0,'7'44'21'0,"-28"16"-25"0,14-38 41 0,-4 3-37 0,1 3 0 0,-1 7-1 16,-6-4 0-16,6 0-7 15,0 1 1-15,1-17-5 16,-1-8 0-16</inkml:trace>
  <inkml:trace contextRef="#ctx0" brushRef="#br1" timeOffset="62090.74">3609 8683 62 0,'0'9'31'0,"0"4"-36"15,0-4 62-15,7 7-56 0,-7 12 0 16,-7 10 0-16,0 9 1 15,-7 6-4-15,-7 13 1 16,3 0-1-16,-3 6 1 16,10-3-4-16,1-3 0 15,-1-13-7-15,4-16 1 16,7-11-7-16,-11-14 0 0</inkml:trace>
  <inkml:trace contextRef="#ctx0" brushRef="#br1" timeOffset="62290.63">3260 8824 35 0,'28'12'17'0,"4"13"-9"0,-15-18 23 0,4 2-27 0,1 4 1 0,-1 2 1 0,0 4 1 0,-3 6-10 15,-1-3 1-15,4 0 0 0,-10-3 1 16,7-3-12-16,-15-10 0 16</inkml:trace>
  <inkml:trace contextRef="#ctx0" brushRef="#br1" timeOffset="62589.05">3701 8560 51 0,'24'60'25'0,"8"9"-14"0,-21-47 40 0,6 9-48 0,4 7 0 16,-10 6-1-16,3 3 1 0,0 16-8 15,-10-1 0-15,-8 4-12 16,-13-3 1-16,-22-4-3 16,-3-8 1-16</inkml:trace>
  <inkml:trace contextRef="#ctx0" brushRef="#br2" timeOffset="69692.14">13236 7362 43 0,'-17'16'21'0,"2"6"-10"16,15-22 21-16,-3 0-30 15,3 0 1-15,0-6 0 16,0 6 1-16,7-6-5 16,7-1 1-16,7-2 3 15,18 3 1-15,14-4 0 16,14-2 0-16,28-4-1 16,32-6 0-16,18 0-1 0,31-6 1 15,1-7-1-15,6-5 0 16,1-1-3-16,-22 3 1 15,-14 4-2-15,-10-4 0 16,-29 10-4-16,-24 3 0 16,-22 9-9-16,-28 13 0 15,-35 3-3-15,-24 12 0 16</inkml:trace>
  <inkml:trace contextRef="#ctx0" brushRef="#br2" timeOffset="70067.58">13212 7892 61 0,'14'-3'30'0,"35"-22"-31"15,-24 16 61-15,14-7-57 16,-1 0 1-16,26-6 2 16,17-6 0-16,28-9-7 15,4-4 0-15,21 0 6 16,14 0 0-16,-6 1-2 16,-15-1 0-16,-4 9-2 0,-3 4 0 15,-11-6-2-15,-6 2 1 16,-15 1-3-16,-11 6 0 15,-13 3-1-15,-15 3 0 16,-10 7-3-16,-11-1 1 16,-10 7-7-16,-4 0 1 15,-21-1-9-15,-7 10 1 16</inkml:trace>
  <inkml:trace contextRef="#ctx0" brushRef="#br2" timeOffset="72458.23">3320 17212 45 0,'0'25'22'0,"0"-3"-8"16,0-16 23-16,0 1-33 16,0-4 0-16,0 0 4 15,0 3 0-15,0-6-9 16,-7-9 1-16,7-4 6 0,-4-9 1 15,4-15-3-15,0-17 0 16,0-12-2-16,0-28 1 16,4-19-4-16,-4-6 1 15,7-9-2-15,-7-1 0 16,0-3 0-16,0 13 0 16,10 10 0-16,-3 11 1 15,7 17 1-15,15 15 0 16,-1 13 1-16,11 18 1 15,-8 13-1-15,1 16 0 16,0 25-2-16,-4 9 0 16,0 13-4-16,-10 15 0 0,-7 13-6 15,-11 10 0-15,-7-1-9 16,-4-3 1-16</inkml:trace>
  <inkml:trace contextRef="#ctx0" brushRef="#br2" timeOffset="72771.02">3094 16902 66 0,'14'25'33'0,"28"-22"-32"0,-24-6 58 15,14-4-56-15,-1-5 0 32,8 2-1-32,4 7 1 15,2-6-5-15,-6 3 1 0,-7-1-1 0,-4 1 0 16,-7 0-14-16,-3-4 0 15,-7 1-5-15,-11-4 0 16</inkml:trace>
  <inkml:trace contextRef="#ctx0" brushRef="#br2" timeOffset="73129.33">4124 16613 59 0,'25'-3'29'0,"-18"3"-30"15,-7 3 50-15,0 0-46 16,-11 3 1-16,1 4 1 15,-8 6 1-15,-3 9-8 16,-11 9 1-16,4-2 4 0,-7 2 0 16,3 10-2-16,0 3 1 15,0 9-4-15,4 4 1 16,7 3-2-16,10-1 0 16,4-2-2-16,14-10 0 15,4-9-8-15,3-7 0 16,21-12-6-16,-3-15 1 15</inkml:trace>
  <inkml:trace contextRef="#ctx0" brushRef="#br2" timeOffset="73386.8">4593 16666 62 0,'4'16'31'0,"-18"6"-30"16,3-9 57-16,-3 5-55 16,-7 11 0-16,-4 2 0 15,-10 10 1-15,-4 6-6 16,4 6 1-16,-15 7 2 16,11-4 0-16,4-3-5 15,11-6 0-15,-5-9-5 16,12-13 0-16,6-15-12 15,8-23 1-15</inkml:trace>
  <inkml:trace contextRef="#ctx0" brushRef="#br2" timeOffset="73595.55">4219 16908 42 0,'25'34'21'0,"-14"-9"-10"0,-1-18 25 15,4 8-33-15,4 10 1 16,3 4 0-16,-3 5 1 16,-1 7-7-16,4 3 1 15,-6 0 3-15,2-3 0 16,1-10-7-16,-4-6 1 0,4-16-12 16,3-18 0-16</inkml:trace>
  <inkml:trace contextRef="#ctx0" brushRef="#br2" timeOffset="73878.52">4653 16372 66 0,'0'56'33'0,"14"-15"-32"16,-3-25 56-16,-4 9-52 16,11-3 0-16,6 9 2 0,12 13 1 15,-12 12-10-15,4 4 0 16,-10 12 6-16,-11 16 0 16,-10 3-8-16,-19 9 1 15,-2-3-20-15,-12-15 0 16,-6-1-1-16,7-27 1 15</inkml:trace>
  <inkml:trace contextRef="#ctx0" brushRef="#br2" timeOffset="74528.34">5465 16836 46 0,'28'34'23'16,"28"-40"-15"-16,-35 3 38 0,11-3-41 16,14-1 1-16,-11-2 0 15,11-1 0-15,-7 1-12 16,3 0 1-16,1-1-4 15,-5 4 1-15,-2 0-10 16,-15 3 0-16</inkml:trace>
  <inkml:trace contextRef="#ctx0" brushRef="#br2" timeOffset="74722.97">5482 17262 72 0,'21'10'36'0,"36"-29"-43"0,-29 13 67 15,11-7-60-15,3-6 0 16,8-6-10-16,-8-3 1 16,4 3-6-16,-4-3 0 0</inkml:trace>
  <inkml:trace contextRef="#ctx0" brushRef="#br2" timeOffset="75261.23">7073 17488 54 0,'-24'41'27'0,"20"-22"-21"0,4-19 33 15,0 0-36-15,0-7 0 16,0-5 4-16,0-10 1 16,0-6-9-16,0-16 1 0,-4-19 6 15,-3-22 0-15,-3-9-1 16,-1-22 0-16,1-19-2 15,-1 4 0-15,4 2-3 16,7 7 1-16,7 12-2 16,4 7 1-16,3 18-1 15,7 19 0-15,7 19-1 16,0 25 1-16,4 16-2 16,3 12 1-16,1 19-5 15,-1 10 1-15,-14 9-6 16,-7 9 0-16,-10 13-9 15,-15 3 0-15</inkml:trace>
  <inkml:trace contextRef="#ctx0" brushRef="#br2" timeOffset="75460.12">6833 17237 66 0,'0'19'33'0,"14"-3"-36"0,-7-16 59 15,4 0-54-15,0-4 0 16,20-2 0-16,8-3 0 16,4-7-7-16,2-6 1 15,1-6-6-15,7-3 0 16,-10-10-10-16,-1 3 1 16</inkml:trace>
  <inkml:trace contextRef="#ctx0" brushRef="#br2" timeOffset="75742.5">7708 16676 64 0,'-14'19'32'0,"-25"21"-33"15,25-27 54-15,-7 9-51 16,-4 0 1-16,1 9 1 15,-5 13 0-15,8 6-5 16,-3 10 1-16,6 15 3 16,4 3 0-16,3 1-2 15,8 2 1-15,6-12-3 16,4-9 0-16,4-16-5 0,6-10 0 16,8-18-10-16,-4-3 0 15,18-23-5-15,7-12 1 16</inkml:trace>
  <inkml:trace contextRef="#ctx0" brushRef="#br2" timeOffset="75982.23">7849 17178 54 0,'-24'31'27'0,"17"-19"-24"0,7-8 46 0,0-1-43 15,3 0 1-15,8 3 2 16,6-3 0-16,4 0-12 16,18-3 1-16,-14-3 6 15,14-3 0-15,-4-3-8 16,0-1 0-16,1-6-13 16,-1 1 1-16,0-4-5 15,4-3 0-15</inkml:trace>
  <inkml:trace contextRef="#ctx0" brushRef="#br2" timeOffset="76240.03">8774 16905 62 0,'-25'47'31'0,"-3"-10"-31"0,17-30 58 15,-3 8-56-15,-11 7 1 16,4 3 0-16,-4 7 1 16,-3-1-5-16,-4 4 0 15,4 2 2-15,-4 1 1 16,8-4-7-16,3 1 1 16,7-10-9-16,3-6 0 15,7-19-8-15,4-10 0 16</inkml:trace>
  <inkml:trace contextRef="#ctx0" brushRef="#br2" timeOffset="76481.72">8537 16886 53 0,'0'6'26'0,"4"38"-25"15,-1-31 43-15,1 5-43 16,3 14 0-16,7 2 0 16,4 7 0-16,-1 0-2 15,8 3 1-15,0 0 0 16,-1-7 0-16,1-9-6 16,0-2 1-16,3-20-11 0,0-12 1 15</inkml:trace>
  <inkml:trace contextRef="#ctx0" brushRef="#br2" timeOffset="76761.84">8837 16390 64 0,'21'60'32'0,"46"31"-28"0,-42-72 54 15,10 15-53-15,-3 10 0 0,0 6 3 16,-4-3 0-16,-3 7-12 16,-4 5 1-16,-7 13 2 15,-18 10 1-15,-10 15-20 16,-24-3 0-16,-26 19-4 15,-14-19 1-15</inkml:trace>
  <inkml:trace contextRef="#ctx0" brushRef="#br2" timeOffset="81207.87">3408 9463 34 0,'21'10'17'0,"11"-10"-8"0,-22-3 17 15,8 0-24-15,0-4 0 16,3-2 0-16,0-10 1 16,-3-6-4-16,-4 0 0 15,-4 3-1-15,-3 3 1 16,-3 3-10-16,-4 7 0 0</inkml:trace>
  <inkml:trace contextRef="#ctx0" brushRef="#br2" timeOffset="81445.61">3401 9736 44 0,'17'0'22'0,"5"-3"-15"15,-15-3 33-15,3-4-39 16,4-2 1-16,4 3-1 15,0-1 1-15,-4 1-3 16,3-4 0-16,-6 4-1 16,7-1 0-16,-8 4-6 15,-6 3 0-15,3 0-7 16,-7-3 1-16</inkml:trace>
  <inkml:trace contextRef="#ctx0" brushRef="#br2" timeOffset="81642.33">3411 9849 46 0,'18'19'23'0,"0"-6"-17"0,-15-13 39 16,8-4-42-16,6 1 0 0,5-6 0 15,6-4 1-15,-7 1-9 16,7-7 0-16,4 6-10 15,-14 1 1-15</inkml:trace>
  <inkml:trace contextRef="#ctx1" brushRef="#br2" timeOffset="72421.25">9070 7121 0,'0'0'16,"0"0"0</inkml:trace>
  <inkml:trace contextRef="#ctx0" brushRef="#br2" timeOffset="82587.75">13963 9291 36 0,'18'13'18'0,"-1"-7"-6"0,-10-9 18 0,0 0-25 15,0 3 1-15,0-7 0 16,4-5 0-16,0 2-9 16,-4-2 1-16,0 2 4 15,3 4 0-15,1 0-10 16,-4 6 1-16,-4 0-8 16,-3 0 0-16</inkml:trace>
  <inkml:trace contextRef="#ctx0" brushRef="#br2" timeOffset="82790.23">13843 9536 52 0,'14'6'26'0,"18"-9"-30"0,-22 3 45 15,8-3-41-15,7-7 0 0,-1 1-3 16,1-1 0-1,-4 1-5-15,-7 3 0 0,-3-4-7 16,-11 10 1-16</inkml:trace>
  <inkml:trace contextRef="#ctx0" brushRef="#br2" timeOffset="82995.1">13885 9670 58 0,'14'10'29'0,"36"-7"-34"16,-29-9 56-16,4-1-52 16,3-5 1-16,7 2-9 15,0 1 0-15,-3-3-3 16,-11 2 0-16</inkml:trace>
  <inkml:trace contextRef="#ctx1" brushRef="#br2" timeOffset="73798.42">6015 14108 0,'0'0'0</inkml:trace>
  <inkml:trace contextRef="#ctx0" brushRef="#br2" timeOffset="84601.42">10672 17268 49 0,'-18'4'24'0,"-17"-8"-20"0,28 4 25 16,-8 0-29-16,1 0 1 0,-3 4 0 15,-1 2 0-15,4 6-2 16,0 1 1-16,3 0 1 16,-3 2 0-16,7 1-3 15,0 0 1-15,4 2-1 16,3 1 0-16,7 0-1 15,3-3 1-15,4-4 2 16,4-6 0-16,3-2 1 16,0-14 0-16,0 4 1 15,1 0 0-15,-5-7-3 16,1-3 1-16,-4 1-5 16,0-1 1-16,-3 0-1 15,-1 1 0-15,-3 2 0 16,4 4 1-16,-4-1 2 15,0 4 0-15,0 0 2 16,0 6 1-16,-3 0-2 0,-1 3 0 16,-3 3-4-16,0 7 1 15,0 2-1-15,-3 1 0 16,-1 3 1-16,-3 0 1 16,0 0 4-16,3-1 0 15,1-5 5-15,3-4 1 16,7-2-1-16,4-11 1 15,3-5-3-15,7 3 0 0,7-7-6 16,4-6 0-16,0-6 0 16,-4-3 0-16,0-3 2 15,-7-13 1-15,0-3 2 16,4-3 0-16,3-10 3 16,4 1 1-16,7-14-2 15,0-5 0-15,-4-7-3 16,-3-2 1-16,-8-8-3 15,-2 17 1-15,-5 3-1 16,-3 3 0-16,-7 3 0 16,-3 12 0-16,-4 13-2 15,0 16 1-15,-4 16-2 16,-3 15 1-16,-3 16-1 16,-4 12 1-16,-4 10-1 15,-3 12 1 1,0 13 0-1,-1 9 0-15,1 3 0 0,4 7 1 0,-1 9-1 0,7 7 1 16,8-7 0 0,3-3 0-16,7-13 1 0,7-15 0 15,7-10 0-15,4-15 0 16,3-4-7-16,0-15 1 16,-6-16-4-16,2-12 1 15</inkml:trace>
  <inkml:trace contextRef="#ctx0" brushRef="#br2" timeOffset="85170.38">11247 17507 53 0,'7'15'26'0,"24"-18"-32"16,-24-9 53-16,11-7-43 16,7-6 0-16,7-10 1 0,3-12 1 15,0-15-8-15,-7-10 1 16,-3-10 4-16,-4-6 1 16,0-12-3-16,-3-7 0 15,-4 1-1-15,-3 5 1 16,-4 10-4-16,-7 7 1 15,0 8-2-15,0 11 1 16,0 18-2-16,-4 12 0 16,1 19-2-16,-4 19 0 15,-8 7 2-15,-6 18 0 0,0 13 2 16,-4 15 0 0,1 10 3-16,-1 13 1 0,4 5 0 15,3 17 1-15,11 8-2 16,11 7 0-16,10-6-2 15,11-3 1-15,3-16-7 16,0-13 0-16,4-28-5 16,-4-15 1-16</inkml:trace>
  <inkml:trace contextRef="#ctx0" brushRef="#br2" timeOffset="85696.96">13268 16770 60 0,'0'12'30'0,"-21"17"-41"15,14-20 59-15,-7 4-48 16,-11 9 1-16,-7 6 0 15,0 3 0-15,1 7-2 16,2 15 0-16,-2-6-1 16,3 0 0-16,-1 0-7 15,1-3 0-15,7-13-7 0,0-9 0 16</inkml:trace>
  <inkml:trace contextRef="#ctx0" brushRef="#br2" timeOffset="85922.86">12922 16792 40 0,'7'53'20'0,"14"-12"-18"0,-13-22 29 0,2 9-27 16,11 10 0-16,8 5 0 15,9-2 0-15,-2 0-9 16,-1-3 0-16,0-7-7 16,0-9 1-16</inkml:trace>
  <inkml:trace contextRef="#ctx0" brushRef="#br2" timeOffset="86147.01">13642 17240 60 0,'0'16'30'0,"7"0"-43"0,-7-13 52 16,-4 0-60-16,1-3 0 15,-8 0-8-15,8 0 1 16</inkml:trace>
  <inkml:trace contextRef="#ctx0" brushRef="#br2" timeOffset="89104.29">9850 16855 40 0,'3'25'20'0,"-3"-22"-12"0,0-3 20 0,0 0-25 16,0-7 1-16,-3-11 1 15,-4-11 1-15,-4-8-8 16,0-1 0-16,-10-15 5 16,0-7 0-16,0-2-3 15,7 2 1-15,0-6-1 16,3-6 0-16,4 6 0 15,0 16 0-15,3 0 0 16,4 6 0-16,4 9 0 16,7 10 1-16,3 7-1 15,0 8 1-15,3 10-3 16,1 0 1-16,-4 13-7 16,-3 9 1-16,-8 9-8 15,-3 0 0-15</inkml:trace>
  <inkml:trace contextRef="#ctx0" brushRef="#br2" timeOffset="89508.95">9659 16710 41 0,'7'16'20'0,"0"-13"-20"0,0-3 30 15,4-3-26-15,3-3 0 16,4-1 1-16,3-5 1 15,0-1-8-15,4 1 0 16,-4 6 4-16,0-4 1 0,0-2-6 16,-3 2 1-1,-1-6-1-15,1 4 0 0,0-1 0 16,-8-2 0-16,1-1 1 16,-4 4 1-16,0-4 3 15,-4 6 1-15,1 4 0 16,-4 0 0-16,-4 3-1 15,1 6 1-15,-4 3-4 16,0 4 1-16,0 8-4 16,0 1 1-16,3 0-1 15,1 0 0-15,-1 0 0 16,1-4 0-16,3-2 2 16,3-7 0-16,4-9 2 15,0 0 0-15,4-7-1 16,-1-8 1-16,5-7-10 15,6-7 1-15</inkml:trace>
  <inkml:trace contextRef="#ctx0" brushRef="#br2" timeOffset="89781.43">10142 16463 26 0,'7'9'13'0,"-7"-6"-3"0,0-3 14 16,0-3-18-16,0-3 0 0,0-1 7 16,-3 1 0-16,3 0-13 15,3-4 0-15,8 4 11 16,0-6 0-16,6 2-3 16,11-9 0-16,8 1-4 15,3 2 1-15,-4 7-8 16,-7 2 0-16,-7 1-14 15,-3-7 0-15,-18 10-3 16,-7 3 0-16</inkml:trace>
  <inkml:trace contextRef="#ctx0" brushRef="#br2" timeOffset="94928.76">7052 5760 25 0,'-14'19'12'0,"7"0"-3"15,7-19 12-15,0-7-18 16,0 7 1-16,0 0 2 16,10-3 0-16,5-3-6 15,6-3 0-15,3 5 5 16,8 1 1-16,11-9 0 15,13 2 0-15,4 1 0 16,7 3 1-16,25-10-2 16,17-9 1-16,15-6-2 15,17-4 1-15,24 10-2 16,-6 0 0-16,7 3-2 16,7 16 0-16,-21 3-1 15,-11 3 1-15,3-7-1 16,-20-2 1-16,-11 12-3 15,-11-9 1-15,-24 9-5 0,-15-9 1 16,-17 2-13-16,-25 1 1 16,-24 10-2-16,-8 8 0 15</inkml:trace>
  <inkml:trace contextRef="#ctx0" brushRef="#br2" timeOffset="95423.92">7158 5961 38 0,'3'0'19'0,"19"-7"-18"15,-12-2 33-15,4 3-30 16,14-4 1-16,18-2 2 15,4-7 1-15,24 3-9 0,14-6 0 16,25-3 7 0,21 0 0-16,14 0-2 15,18 6 1-15,3-3-1 0,8-3 0 16,-4-3-1-16,-25 0 1 16,-4 0-2-16,-13 3 1 15,-15 3-2-15,-13 6 0 16,-15 10-4-16,-14-4 1 15,-14 7-3-15,-21 6 0 16,-18 7-4-16,-21 5 1 16,-14 4-12-16,-25-6 1 15</inkml:trace>
  <inkml:trace contextRef="#ctx0" brushRef="#br2" timeOffset="96685.84">10643 4045 43 0,'21'-19'21'0,"-3"-16"-11"0,-14 26 28 15,-1 3-34-15,-3 6 1 16,0 0 3-16,-7 6 0 16,-7 7-11-16,-7 12 1 15,-11 15 6-15,-3 11 1 0,-11 24-4 16,-3 6 1-16,-4 26-3 16,0 25 1-16,7 21-2 15,0 7 1-15,7 10-1 16,11-17 0-16,10-24-1 15,8-10 0-15,10-25-2 16,7-22 0-16,14-25-11 16,11-28 0-16,3-13-1 15,7-6 1-15</inkml:trace>
  <inkml:trace contextRef="#ctx0" brushRef="#br2" timeOffset="97782.51">11314 4224 46 0,'3'12'23'0,"-6"-12"-20"16,3 3 45-16,0 0-47 16,-4 4 1-16,-7-7 0 15,-10 9 1-15,-14 7-4 16,-11 6 0-16,-3 3 2 15,-8-3 0-15,1 0-2 16,-1 3 0-16,12 3-2 16,2-3 1-16,8 6-1 15,7-2 0-15,3-11-1 0,7 4 0 16,8-6 1 0,3 0 0-16,7 6 2 0,3-7 1 15,-3 7 0-15,0 3 0 16,0-3 1-16,4 10 1 15,-4 2-2-15,0 23 0 16,-4-10-1-16,-3 9 0 16,0-3 1-16,0-2 1 15,0 8 1-15,4-18 0 16,3-3 2-16,7-1 1 0,0-12 1 16,3-3 1-16,8-3-3 15,3-10 1-15,0-2-5 16,-3-4 1-16,3-3-10 15,0-6 0-15,-7-13-10 16,-10 0 1-16</inkml:trace>
  <inkml:trace contextRef="#ctx0" brushRef="#br2" timeOffset="98063.9">10682 5092 57 0,'11'13'28'0,"6"-13"-26"0,-6-7 48 16,0 1-46-16,-1-3 0 16,4-4-1-16,4 4 1 15,3-10-9-15,0 6 0 16,0 7-3-16,1 0 0 15,-1 0-11-15,-4-7 0 16</inkml:trace>
  <inkml:trace contextRef="#ctx0" brushRef="#br2" timeOffset="98342.15">11038 5017 46 0,'0'22'23'0,"0"28"-15"0,0-37 33 0,4-4-39 0,-1 4 0 0,1-1 2 0,0 7 1 0,3 3-4 16,0-13 1 0,0 4 3-16,0-7 1 0,0-3-1 15,7-6 0-15,0-10-1 16,7 7 0 31,0-9-4-47,4-4 1 15,0-3-5-15,-1 0 0 16,-2 0-11 0,-5 6 1-16,-3-9-7 0,0 9 1 15</inkml:trace>
  <inkml:trace contextRef="#ctx0" brushRef="#br2" timeOffset="98672.93">11338 5127 62 0,'4'22'31'0,"21"-26"-30"0,-15 1 55 0,4-6-56 0,4-7 1 0,3-3-1 0,-7-6 1 0,-3 3-2 0,-4 4 1 0,0 2-1 15,-7-6 0-15,-4 3-2 16,-3 7 0-16,-3 8-1 15,-4 11 0-15,3-4 0 16,-3 9 0-16,3 4 1 16,1 6 0-16,3 3 3 15,3 0 0-15,4-6 0 16,0 0 0-16,7 3 1 16,0-7 0 30,4-2-4-46,6-4 0 16,1 1-12 0,7-16 0-1,-4-4-1-15,4-6 1 16</inkml:trace>
  <inkml:trace contextRef="#ctx0" brushRef="#br2" timeOffset="98981.05">11638 5155 29 0,'0'6'14'0,"0"-6"-13"0,0-3 23 0,0 3-22 0,0 0 1 16,0 0 1 0,7-6 0-16,0-1-5 0,4-2 1 15,3-3 4-15,4-4 1 16,-1-3-2-16,8-6 1 0,-4 6-2 16,0 0 1-16,0 0-2 15,-6-6 1-15,-1 7 0 16,0-1 0-1,0 3 1-15,-4 7 0 0,1-1 0 32,3 10 1-32,0 10-1 0,4 2 0 0,-4 13-2 15,0 10 1 1,0-1-3-16,-3 1 0 0,-1-7-7 16,1-6 1-1,3-9-10-15,0-10 1 0</inkml:trace>
  <inkml:trace contextRef="#ctx0" brushRef="#br2" timeOffset="99641.34">12883 5218 64 0,'4'0'32'0,"-4"-38"-39"0,4 22 56 0,-4-15-48 0,-4-7 1 0,-3-21-1 0,3-10 1 0,1-3-3 15,3 6 0-15,3-13 1 16,8 7 0-16,3 16-1 15,7 15 1-15,-7 7-1 79,4 5 1-79,0 10-2 0,-1 10 0 15,1 3-2 16,-7 12 1-31,-4 7-5 47,-7 5 0 0,-7-2-10-16,-1 6 1-31</inkml:trace>
  <inkml:trace contextRef="#ctx0" brushRef="#br2" timeOffset="99721.54">12725 5048 46 0,'3'41'23'0,"22"-22"-11"0,-18-16 35 0,7-3-43 0,7-3 0 0,7-3 1 0,1-1 1 0,-1 1-8 0,-7 0 0 0,4-1 1 0,-4 1 1 0,0-3-7 0,4-7 1 0,-4 4-6 0,0 2 1 0,-3 4-6 0,3-4 1 0,-7 4 0 0,4 0 1 0</inkml:trace>
  <inkml:trace contextRef="#ctx0" brushRef="#br2" timeOffset="99966.21">13201 5095 26 0,'-4'35'13'0,"11"-16"-5"0,-7-19 24 0,8 6-27 0,-1 3 0 0,0-6 7 16,0 1 0-16,3 2-13 15,1-12 1-15,-1-1 8 16,1 7 0-16,0-3-3 16,3-3 1-16,-4-4-8 15,1-2 1-15,-1-4-9 16,1-6 0-16,0 0-8 0,-1-6 0 15</inkml:trace>
  <inkml:trace contextRef="#ctx0" brushRef="#br2" timeOffset="100257.51">13518 5155 53 0,'0'9'26'0,"0"-18"-30"0,0 9 45 0,0 0-41 16,0 0 0-16,4-3 0 15,0-4 0-15,-4-2 0 16,3-3 0-16,4-4 0 47,0-3 1-47,7 0-1 15,0 0 0-15,4 7 0 0,3-1 0 0,4 4 0 0,-4-1 1 0,0 4-1 16,-3 6 1-16,-4 10 0 16,-3 2 0-16,-1 4-1 15,-3 6 0-15,0-13-1 32,0 4 0-32,0-4-1 0,0 1 0 15,4-4-3-15,3-6 1 0,0-3-5 16,4-4 1-16,3-2-6 15,-3-7 0-15</inkml:trace>
  <inkml:trace contextRef="#ctx0" brushRef="#br2" timeOffset="100742.3">13974 4986 23 0,'14'-7'11'0,"7"-2"2"0,-14 6 12 16,0 3-20-16,0 3 0 15,0 0 3-15,0 3 0 16,-3 7-11-16,-1 2 1 15,-3 4 5-15,-3 3 1 16,-1 3-3-16,-3 0 0 0,-4 4-1 16,1-1 1-1,-1 6-1 1,4-9 0-16,7-6 1 16,7-6 0-16,7-4 0 15,1-12 0-15,13-3 0 16,14-13 0-16,11-9-1 15,10-19 0-15,12-7-1 16,-5-18 1-16,-6-9-1 16,-19-13 0-16,-9-4 1 15,-12 17 1-15,-13-7 0 16,-11 13 0-16,-7 6 0 16,-11 6 0-1,-6 13-1 32,-5 16 1-31,1 18-3-16,-11 13 0 0,4 22 1 15,-4 9 0-15,1 25 0 0,6 10 0 0,4 21 2 0,6 14 0 16,12-4 1-16,6-6 1 0,4-10-2 0,11-12 1 0,-1-4-5 0,1-21 1 16,0-9-10-16,-1-20 0 15,-10-12-3-15,0-9 1 16</inkml:trace>
  <inkml:trace contextRef="#ctx0" brushRef="#br2" timeOffset="100935.35">14168 4807 54 0,'31'15'27'0,"1"-5"-32"0,-21-4 55 0,3-6-50 15,0 0 0-15,0 6-4 16,0 4 1-16,0 6-2 16,-3-1 0-16,-1 7-11 15,1-6 1-15</inkml:trace>
  <inkml:trace contextRef="#ctx0" brushRef="#br2" timeOffset="101075.27">14457 5164 23 0,'3'13'11'0,"1"-32"-9"0,-4 19 7 0,0 0-20 0,0 0 0 16</inkml:trace>
  <inkml:trace contextRef="#ctx0" brushRef="#br2" timeOffset="101333.84">14482 4851 43 0,'14'22'21'0,"10"-4"-28"0,-17-8 43 0,0-1-36 16,1 1 0-16,-1-7-5 15,3 0 1-15,1-3-6 16,3-9 1-16</inkml:trace>
  <inkml:trace contextRef="#ctx0" brushRef="#br2" timeOffset="101533.89">14799 4885 36 0,'4'16'18'0,"13"-16"-12"0,-17 0 25 0,-3 3-30 0,-1 0 0 16,-6 3 0-16,-5 4 1 0,1-1-3 0,0-3 0 0,4 4 0 0,3-1 1 0,0 4-2 0,3-1 0 16,4 1 0-16,7-1 1 15,4-2-1-15,3-7 0 16,3-6-1-16,1-7 0 15,-4 4-5-15,0-6 0 16,-3-4-2-16,-1 0 0 0</inkml:trace>
  <inkml:trace contextRef="#ctx0" brushRef="#br2" timeOffset="101779.69">14926 4957 25 0,'14'29'12'0,"7"-4"-9"0,-14-16 21 0,4 0-23 15,0 1 1-15,3-4 2 16,0-6 0-16,0-6-5 15,0-4 0-15,0 1 3 16,0 6 1-16,0-13-1 16,0 1 0-16,1-1-1 15,-1 3 0-15,0 10 1 16,0-6 0-16,4 12-1 16,6 3 1-16,4-3-1 15,4 4 0 1,0-4-1-16,3 0 0 0,4-3-6 31,0 0 1 0,3-16-7-31,-7 7 0 0</inkml:trace>
  <inkml:trace contextRef="#ctx0" brushRef="#br2" timeOffset="102090.78">15469 3813 45 0,'36'56'22'15,"45"60"-11"-15,-60-84 39 0,4 5-44 16,3 7 0-16,7 0 3 15,7 19 0-15,1-10-12 16,-8 19 1-16,-14 16 7 16,-14 28 0-16,-17 13-6 15,-11 15 1-15,-18 3-11 16,-28-9 0-16,-29-6-10 16,5 0 0-16</inkml:trace>
  <inkml:trace contextRef="#ctx0" brushRef="#br2" timeOffset="108456.81">27076 11420 34 0,'-4'3'17'0,"4"-12"-4"0,0 6 18 15,0-3-25-15,0-1 0 16,0 7 3-16,-3 7 1 15,-1 5-13-15,1 10 0 16,-4 16 8-16,-1-1 1 16,1 13-5-16,0 7 1 0,0-10-7 15,0-6 0 1,4-4-12-16,3-12 1 0</inkml:trace>
  <inkml:trace contextRef="#ctx0" brushRef="#br2" timeOffset="109285.92">27005 12264 39 0,'0'12'19'0,"4"-9"-5"0,-4-3 20 16,0 0-30-16,0 4 0 15,-4 5 1-15,-6 10 1 16,-1 0-8-16,-7 9 1 16,-13 9 4-16,-1 4 0 0,0 3-4 15,4-3 1-15,7-7-5 16,3-2 1-16,4-10-11 15,3-10 0-15,1-15-1 16,6-9 0-16</inkml:trace>
  <inkml:trace contextRef="#ctx0" brushRef="#br2" timeOffset="109479">26793 12279 48 0,'18'44'24'0,"10"6"-23"16,-17-34 47-16,3 12-46 16,7 7 1-16,0 9 0 15,8 9 1-15,2-6-6 0,-6-12 0 16,-4-7-3-16,-3-9 0 16,-4-22-12-16,-3-7 1 15</inkml:trace>
  <inkml:trace contextRef="#ctx0" brushRef="#br2" timeOffset="110676.98">27118 8993 29 0,'-3'3'14'15,"3"-18"1"-15,0 5 10 0,0 1-18 16,0-4 0-16,0 1 3 15,0-4 0-15,0 7-13 16,0-1 1-16,-4 4 8 16,-3 0 1-16,0 2-5 15,-4 4 1-15,-3-6-2 16,-7 6 1-16,0 0-2 16,0-3 1-16,-4 9-2 0,4 1 0 15,-4 5 0-15,7 4 0 16,4 6-1-16,7 0 0 15,0-3 1-15,7-7 0 16,11 1 0-16,-1-1 1 16,8-6 1-16,3 1 1 15,4-4 0-15,-4 0 0 16,0-3 0-16,-3-9 0 16,0-7 0-16,-4-6 0 15,-4 0-2-15,1 3 1 16,-4-3-1-16,-4 7 1 0,-3-1-3 15,-7 3 1-15,-3 7 0 16,-4 3 0-16,0 6-1 16,-4 3 1-16,4 4-1 15,0-1 0-15,0 4 1 16,3-1 0-16,4 4 1 16,3 0 0-16,1-4-1 15,3 1 1-15,3-1 0 16,8-2 1-16,0-4 0 15,6-6 1-15,1-3 0 16,-1-10 1-16,-2-2-1 16,-1-4 1-16,-4-3-1 15,-3 3 0-15,-7-3-1 16,-3 0 0-16,-8 0-3 16,1 6 1-16,-4 1-1 15,-1 8 0-15,5 7 0 0,-1 13 1 16,1 0-1-16,3 12 0 15,3 12 1-15,4 1 1 16,4-4-3-16,3-2 1 31,-4-10-15-31,1-16 1 0</inkml:trace>
  <inkml:trace contextRef="#ctx0" brushRef="#br2" timeOffset="111281.96">24906 8871 49 0,'0'-10'24'0,"7"-5"-12"0,-3 12 31 0,6-4-39 15,4 1 1-15,8 3 3 16,2 3 1-16,4 0-11 16,15 0 1-16,6 3 6 15,11 0 0-15,4-6-4 16,-4 0 0-16,-4 0-7 15,-10 0 1-15,-18-1-16 16,-21 4 0-16</inkml:trace>
  <inkml:trace contextRef="#ctx0" brushRef="#br2" timeOffset="111716.23">24772 8626 38 0,'0'13'19'0,"-7"-13"0"0,3 6 14 0,-3 3-31 15,-7 10 0-15,-7 6 1 16,7-3 0-16,-21 25-4 15,7 7 0-15,-4-4 2 16,0 13 1-16,-3-4-2 16,-1-2 0-16,5-4-4 15,6-3 0-15,-3-6-9 16,7-16 0-16,3-15-2 16,4-13 0-16</inkml:trace>
  <inkml:trace contextRef="#ctx0" brushRef="#br2" timeOffset="111895.5">24282 8645 39 0,'3'9'19'0,"15"23"-19"0,-15-17 35 16,4 11-30-16,1 2 0 15,-1 13 0-15,0-1 1 16,3 1-12-16,1-6 0 15,3-7-5-15,-4-19 0 0</inkml:trace>
  <inkml:trace contextRef="#ctx0" brushRef="#br2" timeOffset="112573.78">27831 8523 63 0,'-7'19'31'0,"-22"6"-36"16,19-13 54-16,-4 7-49 16,-4 3 0-16,-3 12 1 15,-4 7 1-15,0 6-2 16,-3 10 1-16,4-1 0 15,2 7 1-15,8 0-1 0,4-10 0 16,3-12-6-16,7-10 0 16,10-12-13-16,11-13 0 15,1-12-1-15,2-7 1 16</inkml:trace>
  <inkml:trace contextRef="#ctx0" brushRef="#br2" timeOffset="112783.16">27929 8748 49 0,'-10'44'24'0,"-25"22"-22"0,28-53 48 0,-1 9-49 16,1 3 0-16,-3 3 0 15,-4-3 1-15,-4 3-6 16,0-3 1-16,4-3-10 15,4-12 1-15,-1-10-4 16,4-6 0-16</inkml:trace>
  <inkml:trace contextRef="#ctx0" brushRef="#br2" timeOffset="112973.45">27788 8817 33 0,'21'44'16'0,"1"-9"-8"0,-15-23 25 16,-4 7-33-16,8 9 1 16,3 1 0-16,0 2 0 15,0 4-3-15,0-7 1 16,0 0-5-16,0-6 0 16,-3-10-6-16,3-5 1 15</inkml:trace>
  <inkml:trace contextRef="#ctx0" brushRef="#br2" timeOffset="113172.04">28215 9156 39 0,'-14'41'19'0,"-7"-10"-20"0,14-18 33 0,-4-1-32 16,-3 4 1-16,-3 6-1 15,-5 0 0-15,5 3-6 16,3-6 1-16,-4-3-6 16,0-7 0-16</inkml:trace>
  <inkml:trace contextRef="#ctx0" brushRef="#br2" timeOffset="113487.63">28755 8811 63 0,'-11'32'31'0,"-35"-4"-37"0,32-16 62 15,-3 13-54-15,-8 7 0 16,-7 12 1-16,-7 6 1 16,1 9-5-16,9 10 0 0,5-6 1 15,-1-6 1-15,7-14-7 16,4-8 0-16,7-16-11 16,4-10 1-16,-4-15-4 15,7-7 1-15</inkml:trace>
  <inkml:trace contextRef="#ctx0" brushRef="#br2" timeOffset="113695.33">28388 8827 35 0,'0'19'17'0,"7"12"-13"15,-3-22 28-15,-4 7-31 16,3 3 0-16,4 9 0 0,-3-3 0 16,-1 3-3-16,1 1 1 15,3 2-10 1,0-12 0-16</inkml:trace>
  <inkml:trace contextRef="#ctx0" brushRef="#br2" timeOffset="114026.07">28956 8579 46 0,'-4'72'23'0,"50"4"-15"16,-28-48 35-16,7 3-40 16,3 13 1-16,4 3 0 15,-1 13 0-15,-9 9-7 16,-15 9 0-16,-14-3-3 15,-22 4 0-15,-24-13-11 16,-10-13 1-16</inkml:trace>
  <inkml:trace contextRef="#ctx0" brushRef="#br2" timeOffset="115632.28">26790 8636 18 0,'-4'0'9'0,"11"-13"-3"0,-7 4 10 15,4-4-14-15,-8 1 1 16,4-1 1-16,-3-3 1 16,-4 1-7-16,0 5 0 15,0-2 4-15,-4-4 0 0,-3-6-1 16,-7-6 1-16,-11 0 0 16,-7-4 0-16,-10-2 0 15,-15-7 1-15,-10 3 0 16,-3 4 0-16,-4-4-2 15,-11 4 1-15,0-4-2 16,-7 1 1-16,4 2-1 16,-4 10 0-16,-10-3 0 15,-7 3 0-15,3 6 0 16,-7 6 0-16,-7 10 0 16,0 0 1-16,-4 6 0 15,4 0 1-15,-3 7-1 16,-1 2 0-16,1 4 0 15,3 3 1-15,0 6-1 16,0 0 1-16,-4 3-2 16,8 13 1-16,6 0 0 15,-6 6 0-15,3 3-1 16,-4 0 1-16,19 6-1 16,-1 1 1-16,0 6-1 0,0 6 1 15,7 6-1-15,-10 3 1 16,17 1-1-16,0 2 0 15,4 10 0-15,-3 0 0 16,9 0 0-16,5 6 1 16,3-6-1-16,0-3 1 15,14 6 0-15,3 10 0 16,4-10-1-16,0 6 1 16,4-3-1-16,0 3 0 15,3 13 0-15,0-6 0 0,7 3 0 16,4-7 1-16,3-2-1 15,7 2 0-15,4 1 0 16,7-4 1-16,0-9-1 16,-4 6 0-16,1-6-1 15,3-3 1-15,-1 9 0 16,5-3 0-16,3 0-1 16,3-9 0-16,4 3 1 15,7-7 0-15,7 7 0 16,1-3 0-16,6-1-1 15,10-2 1-15,-2-4-1 16,2 1 1-16,8-4-1 16,4 6 1-16,-1-2-2 15,4 2 1-15,3-5-2 16,11-7 1-16,4 0-2 16,-1 3 0-16,4-6-2 0,-7-10 0 15,-3 4-4-15,-8-4 1 16,-10-12-2-16,-7-19 0 15</inkml:trace>
  <inkml:trace contextRef="#ctx0" brushRef="#br2" timeOffset="116067.77">22052 12502 22 0,'0'31'11'0,"4"-24"-7"16,-1-7 18-16,4 6-20 16,4 3 1-16,6 4 3 15,8 6 0-15,10 0-6 16,8 9 1-16,-1 0 5 16,4 3 0-16,-4 4-1 0,-3 6 1 15,-7-4-3-15,-11 10 0 16,-14 7-1-16,-10 5 0 15,-8 10-3-15,-3-3 1 16,-7 6-4-16,-8-3 1 16,-2-12-4-16,-1-10 0 15,0-4-7-15,4-5 1 16</inkml:trace>
  <inkml:trace contextRef="#ctx0" brushRef="#br2" timeOffset="116293.65">22109 12834 34 0,'14'13'17'0,"3"28"-14"16,-10-29 25-16,4 1-28 15,3 6 0-15,-3 12 0 16,-1 10 1-16,1 9-2 15,-4 6 1-15,-4-5-5 16,1-4 1-16,-4-16-6 16,0-3 0-16</inkml:trace>
  <inkml:trace contextRef="#ctx0" brushRef="#br2" timeOffset="117585.93">22761 13747 45 0,'0'9'22'0,"0"-18"-27"16,0 3 41-16,-3 3-33 15,-4-4 0-15,0 1 1 0,-8 3 1 16,-2 0-6-16,-4 3 0 16,-8 6 4-16,1 0 0 15,-7 10-2-15,0 9 1 32,-11 10-2-32,11-4 0 15,6 0-1-15,5 1 0 16,13-4 0-16,11-3 1 15,11-6-1-15,13-4 0 0,1-5 1 16,0-4 1-16,-1-15 0 16,1-4 0-16,-4-6 0 15,0 1 0-15,-3-11 0 16,-7 4 0-16,-1 3 0 16,-6-3 0-16,-4 6-1 15,-4 1 0-15,-6 5 0 16,-1 4 0-16,-14 5-1 15,-6 11 0-15,2 2-1 16,1 7 1-16,3-1-1 16,4 4 1-16,4 3-1 15,10 3 0-15,3 4 1 16,11-1 0-16,7-6 1 16,4 0 1-16,0-3 0 15,-1-10 1-15,1 0 1 0,-4-9 0 16,-3-6 0-1,-4-6 0-15,0-10-1 16,-4 0 1-16,-3-3-2 0,0-4 1 16,-3-5-1-16,-1 6 0 15,-3 2-2-15,-4 1 0 16,-3 10-1-16,-3 5 0 16,-1 4 0-16,-3 9 0 15,-4 3-1-15,8 10 1 16,-1 3 0-16,7 0 1 15,1 3 0-15,6 0 0 0,4 3 0 16,11 0 1-16,3-3 0 16,4-3 0-16,6-7 1 15,-3-2 0-15,-3-10 0 16,0-10 0-16,-1-6-1 16,-3-2 1-16,-3-4-1 15,-4-7 1-15,0 1-1 16,-3 0 0-16,-4 0 0 15,0 0 1-15,0 6-1 16,-4 3 0-16,-3 6-1 16,-3 4 1-16,-5 3-1 15,-2 6 0-15,-1 6 0 16,-3-3 0-16,0 10 1 16,0 5 0-16,7 7 0 15,3 1 0-15,7 5 0 16,11 7 1-16,4 2 0 0,10-8 0 15,4-7 1-15,-4-3 0 16,-3-3 0-16,-4-7 0 16,0-6 0-16,-3 1 0 15,-1-11-6-15,-3-5 1 16,0-10-14-16,0-3 1 16</inkml:trace>
  <inkml:trace contextRef="#ctx0" brushRef="#br2" timeOffset="118198.73">22867 14026 43 0,'-7'38'21'0,"-4"-26"-10"0,8-9 25 0,-1 4-34 15,-3 5 0-15,-3 4 0 16,-8 6 0-16,-3 3-3 16,0 13 0-1,-4 2 3-15,0 4 0 0,1 13 0 16,3 2 0-16,3-5-1 15,4-1 0-15,0-6-1 16,7-6 1-16,3-1-4 16,4-8 1-16,4-7-7 15,6-9 0-15,11-13-8 16,4-10 1-16</inkml:trace>
  <inkml:trace contextRef="#ctx0" brushRef="#br2" timeOffset="118525.2">22849 14481 46 0,'4'12'23'0,"14"-2"-23"0,-11-7 38 0,0 0-38 0,10 0 1 0,8-3-2 0,3-3 1 0,-3-3-5 0,0-4 0 15,-4-2-9-15,-4-4 1 0</inkml:trace>
  <inkml:trace contextRef="#ctx0" brushRef="#br2" timeOffset="118743.56">23439 14195 44 0,'-4'32'22'0,"4"-7"-19"0,0-16 34 16,-3 10-35 0,-5 3 1-16,-6 3 0 0,-7 3 0 15,-7 10-5-15,-4 6 1 16,-3-3 1-16,7-7 1 16,3-3-8-16,4-12 0 15,10-6-8-15,4-13 1 16</inkml:trace>
  <inkml:trace contextRef="#ctx0" brushRef="#br2" timeOffset="118971.43">23252 14343 37 0,'10'50'18'0,"15"-16"-15"0,-15-30 25 0,5 2-28 16,2 3 0-16,1 4-1 15,-1-1 1-15,-2 4-1 16,-1 0 1-16,-4 3-8 16,-3-1 0-16,0-5-3 15,4-7 1-15</inkml:trace>
  <inkml:trace contextRef="#ctx0" brushRef="#br2" timeOffset="119174.9">23622 14653 44 0,'-7'19'22'16,"0"25"-21"-16,7-38 43 0,-4 22-40 0,1-6 0 46,-8 22 0-46,1-9 1 0,-11 15-7 0,3-12 1 0,-3 9 3 0,3-10 0 16,-7-5-11-16,8-7 1 16,-4-19-8-16,6 0 1 0</inkml:trace>
  <inkml:trace contextRef="#ctx0" brushRef="#br2" timeOffset="119674.84">23823 14343 53 0,'-3'28'26'0,"13"-6"-23"0,-6-19 42 0,6 6-44 0,-3-2 1 0,11-4 0 0,-4 0 0 0,11 0-4 15,-8 0 1-15,15-6-2 16,-7 0 1-16,7-6-15 16,-8 2 1-16</inkml:trace>
  <inkml:trace contextRef="#ctx0" brushRef="#br2" timeOffset="119979.49">24465 14296 48 0,'4'44'24'0,"-8"3"-14"0,4-38 31 31,-32 41-35-31,11-12 0 16,-18 18 0-16,11-12 0 16,-14 25-11-16,10-19 1 15,-7 19 2-15,11-15 0 16,0-7-14-16,7-7 0 16,10-40-2-16,1 0 0 0</inkml:trace>
  <inkml:trace contextRef="#ctx0" brushRef="#br2" timeOffset="120178.09">24176 14427 42 0,'14'47'21'0,"-7"-12"-26"15,-3-29 37-15,3 7-32 16,-4-4 0-16,8 4-1 15,-4-4 1-15,7-3-4 16,-4 1 0-16,1-14-7 0,0 1 0 16</inkml:trace>
  <inkml:trace contextRef="#ctx0" brushRef="#br2" timeOffset="120407.97">24589 14017 64 0,'10'59'32'0,"8"-9"-37"0,-15-40 63 0,19 18-57 15,-8-6 1-15,7 28 0 16,-4-9 1-16,-6 22-8 15,0-16 0-15,-36 25-13 16,4-16 0-16</inkml:trace>
  <inkml:trace contextRef="#ctx0" brushRef="#br2" timeOffset="125181.28">26296 15437 46 0,'-7'66'23'0,"7"-31"-13"0,4-29 24 0,-4 3-32 16,3 1 1-16,1-1 2 16,-4 0 1-16,3-2-5 15,-3-7 0-15,4-10 4 16,3-12 1-16,-4-12-2 15,1-16 0-15,-1-10-1 16,1-15 0-16,-4-7-3 16,0-18 0-16,0-4 0 15,-4 7 0-15,8 0 0 16,3 3 0-16,3 12-1 16,5 7 1-16,2 6-1 15,4 13 1-15,8 15-1 16,6 10 1-16,-3 12-1 15,-1 9 0-15,-2 10-3 16,-8 10 0-16,-7 12-6 16,-7 12 0-16,-11 4-8 0,-10 3 0 15</inkml:trace>
  <inkml:trace contextRef="#ctx0" brushRef="#br2" timeOffset="125391.73">26084 15243 63 0,'39'12'31'0,"21"4"-31"0,-39-16 54 0,15-3-54 16,2-7 1-16,1 1-5 15,0 0 0-15,-7-4-2 16,-8 7 0-16,-2 0-12 15,-5 2 0-15</inkml:trace>
  <inkml:trace contextRef="#ctx0" brushRef="#br2" timeOffset="125719.38">26906 14813 58 0,'0'31'29'0,"-17"13"-28"0,13-25 45 16,-6 0-42-16,-4 6 1 15,-8 10 1-15,5 9 0 16,-8 3-8-16,-3 9 0 15,-4 13 6-15,0 3 0 16,4-3-3-16,3 6 1 16,4-6-2-16,11-12 0 15,10-10-4-15,10-16 0 0,8-6-6 16,-1-6 1-16,1-13-11 16,-4-15 0-16</inkml:trace>
  <inkml:trace contextRef="#ctx0" brushRef="#br2" timeOffset="125962.3">26857 15359 61 0,'-7'37'30'0,"21"-8"-24"15,-7-26 49-15,0 0-53 16,7-3 1-16,4 6 1 16,7-6 0-16,13-3-6 15,5-6 0-15,3-1-3 0,-4-2 1 16,-3 2-16-16,-15-9 0 16</inkml:trace>
  <inkml:trace contextRef="#ctx0" brushRef="#br2" timeOffset="126233.25">27605 15161 64 0,'-14'22'32'0,"-18"13"-28"0,25-20 46 0,-7 14-50 16,-7 5 1-16,-4 10 0 16,-3 0 0-16,-4 6-2 15,4 3 1-15,7 1-4 16,3-14 1-16,4-5-13 16,3-13 0-1</inkml:trace>
  <inkml:trace contextRef="#ctx0" brushRef="#br2" timeOffset="126457.9">27428 15262 53 0,'0'37'26'0,"8"-2"-19"0,-1-23 29 15,0 7-34-15,3 9 0 16,1-3 0-16,-1 4 0 16,5 2-4-16,2 3 1 15,4-5-4-15,4-7 1 16,3-13-12-16,-7-3 0 16</inkml:trace>
  <inkml:trace contextRef="#ctx0" brushRef="#br2" timeOffset="126725.68">27735 14788 66 0,'22'56'33'0,"23"32"-32"16,-34-69 56-16,7 16-56 16,3 9 1-16,-4 6-1 15,-6 12 1-15,-4 23-5 16,-14 6 1-16,-7 6-7 16,-14 10 1-16,-15-23-13 0,1-5 1 15</inkml:trace>
  <inkml:trace contextRef="#ctx0" brushRef="#br2" timeOffset="128106.29">28568 15089 16 0,'-11'-3'8'0,"-3"-16"0"0,11 16 8 16,-1 0-11-16,-3 0 1 15,0 3 6-15,-3 3 1 16,-1 3-13-16,0 4 0 0,4-1 10 15,0 3 1-15,4 1-2 16,3 0 1-16,7-4-3 16,7-6 0-16,7-3-4 15,11-3 1-15,14-3-3 16,3-1 0 15,0-2-8-31,-3 3 0 0,-7-4-12 16,-18 1 0-1</inkml:trace>
  <inkml:trace contextRef="#ctx0" brushRef="#br2" timeOffset="128312.16">28321 15512 67 0,'21'32'33'0,"14"-26"-36"0,-13-6 56 15,13 0-54-15,7-3 1 16,1-3-10-16,6-7 1 16,-3-3-5-16,-7-9 1 15</inkml:trace>
  <inkml:trace contextRef="#ctx0" brushRef="#br2" timeOffset="128984.87">29901 15619 54 0,'8'9'27'0,"9"-24"-25"0,-10 2 36 0,4-6-35 15,-1-18 1-15,-3-10 2 16,4-19 0-16,-4 0-8 16,-3-15 0-16,-1-7 5 15,-3-6 1-15,0 6-3 16,4 6 1 0,-1 4-3-16,4 9 1 0,0 9-2 31,0 10 1 16,4 16-2-32,0 5 1-15,3 4-2 0,3 10 0 16,4 2 1 0,8 7 0-16,-5 6-2 15,-2 6 1-15,-5 4-6 0,-3 2 0 16,-3 7-5-1,-11 0 1-15</inkml:trace>
  <inkml:trace contextRef="#ctx0" brushRef="#br2" timeOffset="129183.76">29619 15208 74 0,'0'35'37'0,"7"-1"-43"0,0-27 75 16,0-1-68-16,8 0 1 15,6-3 1-15,14-3 1 16,11 0-7-16,7-6 1 15,-4 0-3-15,-3-1 0 0,3-5-16 16,8-4 0-16,-4-9-2 16,0 0 0-16</inkml:trace>
  <inkml:trace contextRef="#ctx0" brushRef="#br2" timeOffset="129422.62">30572 15026 62 0,'-14'41'31'0,"-18"-3"-40"16,21-26 59-16,-6 1-46 16,-8 6 1-16,-10 6 0 15,3 12 1-15,0 7-8 16,4 6 0-16,3 1 4 15,8-1 0-15,3-3-8 16,6-6 1-16,16-13-15 16,16-19 1-16</inkml:trace>
  <inkml:trace contextRef="#ctx0" brushRef="#br2" timeOffset="129672">30992 15171 42 0,'3'31'21'0,"-35"-25"-7"0,22 4 22 0,-8 5-34 15,-7 7 1-15,-6 0 0 16,-12 3 1-16,-3 13-5 16,1 6 1-16,-1 6 2 15,-4 10 1-15,4-10-4 16,8-6 1-16,6-10-14 15,14-15 1-15,8-19-4 16,10-9 1-16</inkml:trace>
  <inkml:trace contextRef="#ctx0" brushRef="#br2" timeOffset="129905.85">30685 15296 44 0,'14'50'22'0,"0"-3"-18"16,-7-31 38-16,-4 6-39 0,4-3 1 16,1-4 0-16,2 1 1 15,1 6-7-15,3-3 0 16,0-3 1-16,4-4 1 16,-1-3-9-16,4-2 0 15,1-7-7-15,-1-10 0 16</inkml:trace>
  <inkml:trace contextRef="#ctx0" brushRef="#br2" timeOffset="130102.8">31157 14816 54 0,'11'44'27'0,"21"31"-24"15,-22-53 47-15,4 16-44 16,0 9 1-16,4 0 2 16,0 6 1-16,-1 7-14 15,-6-4 1-15,-4 1 5 16,-14 2 1-16,-14-2-16 16,-7-4 1-16,-22-6-9 15,1 3 0-15</inkml:trace>
  <inkml:trace contextRef="#ctx0" brushRef="#br2" timeOffset="131649.78">29118 15258 45 0,'-7'16'22'0,"7"-22"-10"15,0 6 22-15,4 0-31 16,3 0 1-16,0-6 4 16,3-4 0-16,5 1-9 15,2-1 0-15,1 1 6 16,3 3 0-16,-3 3-2 15,-4-1 1-15,-4 8-4 16,-3-4 0-16,-7 3-2 16,-3-3 1-16,-4 3-1 0,0-3 0 15,-4 3 0-15,1-3 0 16,-1 0 1-16,0 6 0 16,1 0 1-16,-4 4 0 15,-7 2 0-15,-4-2 0 16,0-1 0-1,0 1 0-15,1-1 0 0,3 0 0 16,3 1 0-16,4-4 0 16,3 0 1-16,4-2 0 15,4-1 0 1,6 0 1-16,8 0 1 16,6 0 0-16,8-3 0 0,3-3 1 0,4 0-1 15,3-3 1-15,-3-1-2 16,-4 4 1-16,-6 0-2 15,-5 0 0 17,-3 3-1-32,-3 0 0 0,-4 0-1 31,-7 0 0-31,0 0 0 0,0-10 0 0,-4 10-1 0,1-6 1 0,-4 3 0 16,0 3 1-16,-7 0 0 31,0 0 0-31,-1 3-1 0,1-3 1 0,-3 0 0 15,-1-3 0-15,0 3-1 16,8-6 1-16,-1 3-1 16,1 0 1-16,6 3 0 15,4 0 1-15,0 0 0 16,11 3 0-16,-1-3 0 0,8-3 0 16,3 3 0-16,4-7 1 31,3-2-1-31,4-4 1 0,-4 7-1 0,0 0 1 15,-7-1-1-15,-3 4 1 16,-4 3-2-16,-3 3 1 16,-8 1-2-16,-3-4 1 15,-3 3-1-15,-1-3 0 0,-3 0 0 63,-7 0 0-63,-7 3 0 0,-4 0 1 0,-3 6-2 31,-4 1 1-31,-3-1 0 0,7-2 0 0,-1 2 0 16,5 0 0 15,6 1 0-31,4-4 0 16,3-3 1-16,8 0 0 0,3 4 1 0,10-4 0 0,8 0 0 15,7-9 0-15,7 2 0 0,6-2 0 0,1-6 0 0,-4-4 0 16,-6 7-5-16,-8-7 0 0,-7 3-15 15,-14-2 1-15,-7-1-4 16,0 10 1-16</inkml:trace>
  <inkml:trace contextRef="#ctx0" brushRef="#br2" timeOffset="135255.31">22232 11439 56 0,'4'0'28'0,"-1"6"-17"0,-3-3 28 16,0 7-36-16,0 12 0 16,0 6 0-16,-3 3 0 15,-4 13-5-15,-4 13 1 16,0 9 0-16,1 3 0 16,-1-4-6-16,4-5 1 15,0-10-12-15,4-22 0 16,-4-12 0-16,3-10 0 15</inkml:trace>
  <inkml:trace contextRef="#ctx0" brushRef="#br2" timeOffset="135857.71">21791 10837 61 0,'-3'28'30'0,"6"-18"-41"0,1-7 65 0,3 0-52 16,3-3 0-16,8 0 0 15,7-6 1-15,6-1-4 16,1 1 0-16,7 3-4 16,-4 3 1-16,0 0-14 15,-6 3 0-15</inkml:trace>
  <inkml:trace contextRef="#ctx0" brushRef="#br2" timeOffset="136109.78">22377 10583 55 0,'7'6'27'0,"-18"4"-26"0,8-1 38 16,-1 10-39-16,1 6 0 15,-8 16-1-15,-3 9 1 0,-4 0-1 16,-3 3 0-16,0-6-7 16,0-3 1-16,3-15-9 15,0-17 1-15</inkml:trace>
  <inkml:trace contextRef="#ctx0" brushRef="#br2" timeOffset="136275.34">22105 10655 39 0,'46'72'19'0,"35"54"-19"15,-56-89 27-15,7 7-28 16,10 9 0-16,4 7-18 15,-4-10 0-15,0-12 18 16,-6-1 1-16</inkml:trace>
  <inkml:trace contextRef="#ctx0" brushRef="#br2" timeOffset="137310.87">24850 14776 53 0,'3'9'26'0,"15"-6"-18"0,-11-3 26 0,7 0-31 15,7 0 0-15,11 0 3 16,7 0 0-16,10 0-8 15,11-6 1-15,-3 0 2 16,-5 2 0-16,-9-2-9 16,-11 6 1-16,-15 0-11 15,-3 6 0-15</inkml:trace>
  <inkml:trace contextRef="#ctx0" brushRef="#br2" timeOffset="137957.31">25499 14434 41 0,'-11'-10'20'0,"4"23"-15"0,7-10 26 15,0 6-25-15,0-2 0 16,0 8 2-16,0 1 1 15,4 0-12-15,3-4 1 16,0 1 8-16,3-4 0 16,8-3-4-16,3-6 0 15,0-3-5-15,-3 0 0 16,-4-3-14-16,0-10 0 16</inkml:trace>
  <inkml:trace contextRef="#ctx0" brushRef="#br2" timeOffset="138257.74">25880 14346 44 0,'-4'47'22'0,"-13"-13"-22"16,13-18 26-16,-3 9-25 15,-4 10 1-15,-10-1 4 16,-3 13 1-16,2 7-8 16,-2 5 0-16,3 4 3 0,3-16 1 15,0-3-6-15,4-7 1 16,4-5-12-16,3-17 0 15</inkml:trace>
  <inkml:trace contextRef="#ctx0" brushRef="#br2" timeOffset="138456.26">25647 14405 28 0,'0'-12'14'0,"25"21"5"0,-18-9 12 0,0 10-25 15,-7 2 1-15,0 7 1 16,-4 9 0-16,1 4-12 16,-1-7 0-16,-3 6 3 15,4 0 1-15,-1 1-14 16,1-10 0-16</inkml:trace>
  <inkml:trace contextRef="#ctx0" brushRef="#br2" timeOffset="142250.01">26356 16676 54 0,'4'3'27'0,"-1"0"-20"0,-3-3 27 15,0 0-32-15,0 0 0 16,4-6 4-16,-4-4 1 16,0-8-8-16,-4-11 0 15,-6-11 5-15,-1-11 0 16,4 1-2-16,3-6 1 15,1-7-3-15,3 7 1 16,0-1-2-16,3 1 1 16,4 9-1-16,4 6 0 15,3 3-1-15,0 16 1 0,0 10-2 16,4 12 1-16,-4 9-2 16,0 4 0-16,0 2-7 15,0 7 1-15,-3-3-7 16,-7 3 0-16</inkml:trace>
  <inkml:trace contextRef="#ctx0" brushRef="#br2" timeOffset="142672.46">26046 16597 58 0,'45'47'29'0,"26"-37"-33"15,-50-7 51-15,18 0-47 16,3 0 1-16,8-3-2 0,-1 0 1 16,-3-3-2-16,-4 0 1 15,-3 0-2-15,-7 3 1 16,-7-3-1-16,-4-4 1 16,-7-5-1-16,-4-1 0 15,1-2 1-15,-4-1 1 16,0 3 1-16,0 1 1 15,-3-1-1-15,-1 4 0 16,-6 0 0-16,-4 9 1 16,-7 3-1-16,-4 6 1 15,-3 1-1-15,0-1 1 16,3 7-1-16,0-1 0 0,4-2-1 16,4 2 0-16,3 4-2 15,7 0 1-15,7 0-1 16,3-3 0-16,4-7-2 15,4-3 1-15,0-6-9 16,-1-6 1-16,1-3 1 16,-4-13 0-16</inkml:trace>
  <inkml:trace contextRef="#ctx0" brushRef="#br2" timeOffset="142927.5">26758 16657 39 0,'4'-9'19'0,"3"-32"-19"0,-4 28 38 0,1-2-32 0,-4-4 1 16,3 0 3-16,4 0 1 16,0 3-13-16,8 4 1 15,6 3 8-15,11 2 1 16,3 4-4-16,4 3 0 15,3 0-6-15,-10-3 0 16,-4 3-11-16,-7-6 0 16,-10-7-6-16,-1 1 0 15</inkml:trace>
  <inkml:trace contextRef="#ctx0" brushRef="#br2" timeOffset="144021.81">28152 16506 56 0,'0'51'28'0,"0"-29"-29"0,-4-16 48 16,-3 0-46-16,-7 4 0 15,-4-1 0-15,1-3 0 16,-8 0-2-16,-3 1 1 15,0-1 1-15,-1 0 0 16,1 4-2-16,7-1 1 16,3 1-3-16,8-4 1 15,3 0-2-15,7-6 1 16,10-6-1-16,8 0 1 0,3-1 0 16,0-5 1-16,-3-7 0 15,0 0 1-15,-1 0-1 16,1 0 0-16,-4 4-3 15,0 2 1-15,0 4-3 16,-3 9 0-16,-1 6-1 16,1 7 1-16,-1 5 2 15,1-2 0-15,-4 0 3 16,0-1 1-16,0 1 3 16,0 0 1-16,0 0 0 15,4-4 0-15,-1 1 1 16,5-7 1-16,2-6-1 15,1-6 0-15,3-7 1 16,0 7 1-16,4-10-1 16,-4-15 1-16,0-4-1 15,4-5 0-15,0-11-1 16,-1 4 0-16,1-12-3 16,3-10 1-16,-10 6-2 0,-4-3 1 15,-3 0-1-15,-4 4 0 16,-4 5-1-16,-3 7 0 15,-7 12-2-15,0 10 0 16,-7 12-2-16,-7 7 1 16,3 12-1-16,-3 7 0 15,0 5 0-15,0 10 0 16,-1 10 0-16,1 6 0 16,4 9-1-16,3 9 1 0,6-5 1 15,8-1 0-15,8 0 1 16,6-6 1-16,0-9 4 15,10 0 1-15,12-13 1 16,-1-10 1-16,4-5 1 16,-7-7 0 15,-1-6-1-31,1-10 0 0,-4-9-1 0,1-6 0 0,-1-6 0 16,0-10 0-16,0-3-2 15,-7-7 1-15,-3-5 0 16,0-10 0-16,-1 12-3 15,-6 1 1-15,-4 12-2 16,-4 6 0-16,-3 16 0 16,-10 10 0-16,-4 18-1 15,-7 16 0-15,-4 22 0 16,-3 9 0-16,-1 23 0 16,8 5 1-16,0 1 0 0,7-4 1 15,7 0-1-15,7-9 1 16,7-15-5-16,11-14 1 15,3-14-9-15,0-14 1 16</inkml:trace>
  <inkml:trace contextRef="#ctx0" brushRef="#br2" timeOffset="144452.4">30230 16227 47 0,'17'19'23'0,"-3"3"-16"0,-14-16 39 16,0 1-44-1,-3 8 1-15,-8 10 1 0,-14 4 0 16,-6 8-6-16,3 7 1 15,-4 3 1 1,-7 3 1-16,0 1-5 0,4-4 1 16,3-10-8-16,4-12 1 15,10-25-7-15,4-12 0 16</inkml:trace>
  <inkml:trace contextRef="#ctx0" brushRef="#br2" timeOffset="144625.24">29891 16284 44 0,'42'72'22'0,"22"50"-24"0,-47-90 37 16,54 27-37 0,3-6 1-16,-3-12-15 15,-11-9 0-15,-11-26 12 16,-10-6 1-16</inkml:trace>
  <inkml:trace contextRef="#ctx0" brushRef="#br2" timeOffset="144784.22">30596 16591 59 0,'4'69'29'0,"3"-28"-35"0,-7-25 58 15,0 9-52-15,4 0 0 16,-4 3-4-16,-4 3 1 15,-7-2-12-15,-6-14 0 16</inkml:trace>
  <inkml:trace contextRef="#ctx0" brushRef="#br2" timeOffset="148016.88">27196 4035 62 0,'7'0'31'0,"-4"7"-25"0,-3-7 32 15,-7 12-35-15,-7 13 0 16,-7 10 1-16,-11 18 1 16,-3 7-7-16,-4 24 1 15,-7 23 3-15,4 28 1 0,0 0-2 16,6 15 0 0,8-12-1-16,7-6 1 0,7-19-2 15,10-19 1-15,8-13-6 16,3-18 1-16,3-19-14 15,5-22 0-15</inkml:trace>
  <inkml:trace contextRef="#ctx0" brushRef="#br2" timeOffset="148976.73">27809 4430 55 0,'8'0'27'0,"2"7"-18"0,-10-7 35 0,0 0-40 0,0 0 0 0,-3-7 0 16,-12 4 1-16,-9 3-7 16,-15 0 1-16,-7 10 3 15,0 9 1-15,-7 15-4 16,4 10 1-16,0 9-1 16,6 19 0-16,8 4-3 15,10 8 1-15,22-2-2 16,13-4 1-16,15-6 1 15,14-15 0 32,10-23 2-47,18-31 1 0,-3-15 3 16,-1-23 1-16,-10-2 1 0,-11-17 1 0,-6-5-3 0,-12 2 0 0,-9-5-11 16,-12 2 0-16,-10-3-12 0,-7 16 1 15</inkml:trace>
  <inkml:trace contextRef="#ctx0" brushRef="#br2" timeOffset="149493.97">28385 4114 54 0,'10'12'27'0,"-13"32"-26"0,3-28 39 0,0 9-39 15,3 16 1-15,-3 9 1 16,-3 13 0-16,-4 18-2 16,-4 7 0-16,4-13 3 15,3 4 0-15,1-20-1 16,3-5 1 15,0-17-1-31,0-9 0 0,0-3-3 16,0-9 1-16,-7-10-2 0,-7 1 1 0,-8-7-1 15,-2-3 0-15,-8-7-3 16,-3 4 1-16,-1-4-2 16,1 1 0-16,0 6-1 15,7 9 0-15,3 10 1 31,4-4 0-31,7 7 2 63,7 3 1-63,7-3 1 47,7 0 1-47,10-4 0 0,15-5 1 0,10-7-3 15,8-6 1-15,-4-7-7 0,-4-15 1 16,4-19-7-16,0-3 1 0</inkml:trace>
  <inkml:trace contextRef="#ctx0" brushRef="#br2" timeOffset="149861.38">28921 3995 46 0,'21'87'23'0,"-28"42"-17"0,7-91 40 0,0 2-44 15,-4 23 1-15,1 3 4 16,-4 12 0-16,3-6-8 15,4 4 1-15,0-7 5 16,4-19 1-16,-1-6-2 16,-3-13 1-16,0-3-4 15,0-3 1-15,-3-9-1 16,-8-6 0-16,-3-10-3 0,-11 0 1 16,-3-7-2-1,-11 4 1-15,1 3-2 0,-1 3 0 16,-4 10 0-16,8-4 0 15,3 7 1-15,8 6 1 16,10 0 3-16,10-3 0 16,11-4 1-16,11-8 1 15,13-7 0-15,19-10 0 16,6 4-4-16,-6-4 0 16,-8-5-13-16,-10-7 1 15,-8 0-6-15,5 0 0 16</inkml:trace>
  <inkml:trace contextRef="#ctx0" brushRef="#br2" timeOffset="150370.81">30399 5124 52 0,'14'18'26'0,"-14"-58"-22"0,0 18 45 15,-4-13-47-15,-6-12 1 16,-4-13 0-16,-4-12 1 0,0 0-5 15,1-6 0-15,6 21 3 16,4-5 0-16,7 8-1 16,11 1 1-16,6 9 0 15,12 16 0-15,6 6-1 16,0 9 0-16,0 4-3 16,-6 0 1-16,-8 9-7 15,-3 12 0-15,-11 1-12 16,-14 6 1-16</inkml:trace>
  <inkml:trace contextRef="#ctx0" brushRef="#br2" timeOffset="150551.23">30078 4960 60 0,'10'13'30'0,"29"0"-21"0,-18-13 48 0,4-4-54 0,10 4 1 0,8 0 0 0,6 0 0 15,0 0-8-15,1 0 0 16,-8 4-3-16,-3-4 1 16,-11 0-16-16,-7 0 1 15</inkml:trace>
  <inkml:trace contextRef="#ctx0" brushRef="#br2" timeOffset="150793.62">30773 4807 51 0,'17'6'25'0,"-13"10"-20"0,-4-16 32 0,-4 3-37 16,-6 9 0-16,-4-2 1 15,-4 2 1 1,-10 23-1 0,7-4 1-16,0 7 0 15,6-1 1-15,8-2-2 16,11-4 0-16,7-9-5 15,6-9 0-15,4-7-12 16,0-9 1-16,8-10-2 16,-1-5 0-16</inkml:trace>
  <inkml:trace contextRef="#ctx0" brushRef="#br2" timeOffset="151151.4">30960 5017 49 0,'10'28'24'0,"-10"22"-27"0,0-40 49 0,0-1-45 0,0 1 1 16,0-10-1-16,0 6 1 15,0-6-3-15,0 0 1 16,7-6 0-16,4-1 1 16,0-2-1-16,3-4 0 15,3-2-1-15,5-4 1 0,-1 0-1 16,-4 3 1-16,4 7 0 15,1-1 0-15,-1 10 0 16,0-9 0 0,-3 6 0-16,-1 9 1 31,1 10-1 31,-4 3 1-46,0 6 0-16,0-6 0 16,0-1-3-16,-3-2 1 0,0 0-5 15,3-4 0-15,3-12-10 0,4-3 1 0</inkml:trace>
  <inkml:trace contextRef="#ctx0" brushRef="#br2" timeOffset="151574.34">31789 4807 60 0,'7'25'30'0,"-18"16"-35"0,4-23 52 0,-7-8-47 0,4 2 0 0,-5 1 0 16,1-7 0-16,-7 0-2 15,0 1 1-15,3 2 0 16,4-9 0-16,7 3 0 16,7 0 1-16,11 1 0 15,3 2 0-15,0 6 2 16,4 4 0-16,-1 3 0 15,1 3 0-15,-8 3-1 16,-13-3 0-16,-4 16-3 16,-7-4 1-16,-11 0-5 15,-7-5 0-15,-6-4-11 16,-1-13 0-16</inkml:trace>
  <inkml:trace contextRef="#ctx0" brushRef="#br2" timeOffset="151932.34">31768 3929 69 0,'46'106'34'0,"42"64"-34"0,-57-126 59 0,19-4-57 16,3 20 1-16,-4 18 0 16,-7 10 1-16,1 13-6 15,-15 18 0-15,-17 28 3 16,-11 7 0-16,-29 15-6 15,-24 13 0-15,-24-13-17 16,-18-9 0 0,-1-19 1 15,15-15 0-15</inkml:trace>
  <inkml:trace contextRef="#ctx0" brushRef="#br1" timeOffset="162412.75">2491 15591 34 0,'0'9'17'0,"10"1"-7"16,-6-7 18-16,-4 3-24 16,7 7 0-16,-7 5 1 15,0 4 1-15,0 19-8 16,-7 12 0-16,3 26 5 15,4 24 1-15,-10 16-3 16,10 19 0-16,0 13 0 16,-7 12 0-16,7 6 0 15,0 4 1-15,0-4-1 16,0-9 1-16,0-9-1 16,0-10 1-16,-7-19-1 15,3-12 0-15,-3-16-3 16,3-6 1-16,-6-23-5 0,10-8 1 15,-11-19-10-15,11-23 0 16,-7-21-1-16,4-19 1 16</inkml:trace>
  <inkml:trace contextRef="#ctx0" brushRef="#br1" timeOffset="164440.15">2702 15534 23 0,'-17'63'11'0,"24"-63"-13"16,-7 0 17-16,0 0-14 15,3 0 0-15,4 0 1 16,4 0 0-16,-4 0-1 16,4 0 1-16,-1 3 2 15,1-3 0-15,-1 0-1 16,8-3 1-16,-4 0 0 0,14-3 0 15,0 3-3-15,4-1 1 16,11-2-1 0,-5 3 1-16,8 0-1 0,4 0 0 15,10 0 1-15,0-1 0 16,3 1 0-16,8 3 1 16,3 0-1-16,7 0 0 15,11-3-1-15,13 3 1 16,8-3-1-16,-3 0 1 15,17 0-1-15,3 0 0 16,1 3 0-16,6-3 1 16,4-4-1-16,11 4 1 0,3-13-1 15,15 1 1-15,-1-7-2 16,4 3 1-16,24 0-2 16,-6 0 1-16,21 10 0 15,3 6 1-15,7 3-1 16,7 6 0-16,4-3 0 15,18 10 0-15,-4 2 0 16,14 1 0-16,-7-3 0 16,17 9 0-16,-6-10 1 15,10 1 0-15,4-1-1 16,3 1 1-16,4 2 0 16,-1 4 0-16,-2 3 0 15,2 10 0-15,-13-4-1 16,3 0 1-16,-21 7-1 15,4-4 1-15,-15-3-1 16,1-6 1-16,-8-6-1 16,-14-7 0-16,-3-6 0 15,-11-3 1-15,-17 3-2 0,-12-6 1 16,-13 0-1-16,-11 3 1 16,-24 0 0-16,-11 0 0 15,-11 6-1-15,-3-9 1 16,-14 6 0-16,-11 1 0 15,-7-1 0-15,-10 6 0 0,-8 0 0 16,-10 4 0-16,-4 0-1 16,-10 5 1-1,-7 7-1-15,-11 1 1 0,-7 2-1 16,-7 6 0-16,-4 10-1 16,-6 9 1-16,-4-2-1 15,-4 5 0-15,0 7 0 16,-3 9 0-1,-4 3-2-15,4 7 1 0,0-4 1 16,0 4 0-16,0 2 0 16,3 1 0-16,1-3 1 15,-1-4 0-15,0-6 1 16,1-3 0-16,-5-9 0 16,1-4 0-16,4-3 0 15,3-2 1-15,-4-8-2 16,4-2 1-16,0-3 0 15,-4-7 0-15,-3 1 0 16,-7-4 0-16,-11 0-1 0,-7-6 1 16,-10-6-1-16,-8-1 1 31,-3-5-1-31,-4 2 1 0,-10-5 0 0,-10-4 0 16,-15-3-1-16,-4 3 1 15,-10 3 0-15,-14-3 0 16,-10 7 0-16,-11-1 0 15,-11 0 0-15,-4 1 0 16,-13-4 0-16,-11 0 0 16,-4 1-1-16,-10 2 1 15,-7 0 0-15,-21 4 0 0,-4 3 0 16,-7-1 0-16,-7 4 0 16,-4 3 0-16,-3 0 0 15,-7 0 0-15,-7-6 0 16,0-1 0-16,-7 1 0 15,-4 6 0-15,-3 3 0 16,-1 0 1-16,1 3-1 16,-14-6 1-16,17 3 0 15,-10 1 1-15,-1-5 0 16,-10-2 1-16,7 0 0 16,-3-6 0-16,7-4 1 15,6-3 0-15,-6 1-1 16,17-4 0-16,8-6-2 15,20-4 1-15,22 7-1 16,10-3 0-16,22 3-1 16,20 10 0-16,26 2 0 15,2 7 1-15,19-3 0 16,21-1 0-16,6 4 0 0,4-3 0 16,22-4 0-16,17 1 0 15,7-4 0-15,18 1 1 16,3-4 0-16,11 0 0 15,0 4-1-15,10-4 1 16,-3 0-2-16,10-3-17 31,33-75 0-31</inkml:trace>
  <inkml:trace contextRef="#ctx0" brushRef="#br1" timeOffset="165535.9">26010 14032 33 0,'36'19'16'0,"-1"-3"-5"16,-25-16 16-16,1 6-26 15,0 0 0-15,-1 10 1 16,1 9 0-16,-1 16-4 15,1 25 1-15,-4 25 1 16,-11 25 1-16,-3 22-2 0,-10 22 1 31,-50 144-4-31,0-22 0 16,-7-12-1-16,7-16 0 16,14-7 1-16,10-24 0 15,12-3 0-15,9-23 1 16,5-37 2-16,3-9 1 15,0-29 0-15,3-28 0 16,0-19-7-16,-3-34 0 16</inkml:trace>
  <inkml:trace contextRef="#ctx0" brushRef="#br1" timeOffset="166527.16">26077 14123 39 0,'46'38'19'0,"11"3"-26"16,-40-35 36-16,15 0-28 0,7 0 0 15,7-2-1-15,10-4 0 16,8-4 0-16,6-2 1 15,8-13 0-15,14-3 1 16,20 0-1-16,5 4 0 16,27-1 1-16,19-3 0 15,3 0-2 1,17 0 1-16,15 0-1 0,6 0 1 16,8-3-1-16,-4 3 1 0,11-6-1 15,-1-7 0-15,8-5 0 16,0-7 1-16,-7 0-2 15,-1-4 1-15,-6 7 0 16,-14 7 1-16,-8 12 0 16,1 3 1-16,-22 6-1 15,-3 16 1-15,0 9-1 16,-15 4 1 0,36 40-1-1,-24 4 0-15,-29-1-2 16,-14 4 1-16,-18 3-1 15,-17 6 0-15,-11 12 0 16,-18 10 1-16,-10 12-1 16,-11 17 0-16,-10 8 0 15,-7 16 0-15,-4-2 0 16,-11 8 1-16,-3-6-2 16,-3-3 0-16,-8-12 0 0,-7 0 1 15,1-7-1-15,-4-9 1 16,-8-13 0-16,-2-3 0 15,-5-9 0-15,-2-9 1 16,-8-1 0-16,-4-9 0 16,1-6 0-16,-4-7 0 15,-11-6-1-15,-10 0 1 16,-14-9 0-16,-7-9 0 0,-11-7 0 16,-17-7 1-16,-11-8-1 15,0-7 0-15,-22-6 0 16,-6-3 0-16,0-1 0 15,-15 1 0-15,-13 0 0 16,-1 6 1-16,-3 6-1 16,-7 7 1-16,-14 9-1 15,-4 3 0-15,4 6 0 16,0 3 1-16,0 4-1 16,-15 3 0-16,1-10 0 15,7-3 0-15,0-2 0 16,-4-5 1-16,-3 1-1 15,-8-3 1-15,-3 0-12 16,-17-10 1-16</inkml:trace>
  <inkml:trace contextRef="#ctx0" brushRef="#br1" timeOffset="167832.6">14968 17303 30 0,'18'60'15'0,"10"-20"-14"16,-17-33 15-16,6 2-14 16,1 4 0-16,7 2 2 15,14 4 0-15,14 0-5 16,28 0 0-16,21 12 4 15,39 4 1-15,32 12-1 16,28 6 0-16,39 3-1 16,32 4 0-16,27-13-1 15,33-13 1-15,24-2-1 16,22-17 0-16,27-15-1 16,19-12 0-16,10-19-1 15,17-4 1-15,-3-12 0 16,0-19 0-16,-3-15 0 0,-15-7 0 15,8-6 0-15,-33-16 1 16,-34-9-1-16,-22 6 0 16,-31-9 0-16,-47-16 0 15,-27 0-1-15,-33-7 0 16,-38-2-11-16,-35-25 1 16</inkml:trace>
  <inkml:trace contextRef="#ctx0" brushRef="#br1" timeOffset="169017.86">17388 16463 45 0,'-7'6'22'0,"14"0"-12"0,-7-6 23 16,4 3-30-16,-4 10 1 15,0 9 1-15,0 6 0 16,0 16-8-16,-4 12 1 16,-6 20 2-16,-4 5 0 15,-4 10-7-15,-3 13 0 16,0-10-7-16,0-3 1 15,3-13-3-15,7-12 0 16</inkml:trace>
  <inkml:trace contextRef="#ctx0" brushRef="#br1" timeOffset="169408.63">17784 16745 63 0,'49'-13'31'0,"-77"41"-47"16,14-15 67-16,-15 6-51 15,-6 3 0-15,-11 9-2 16,-7 10 1-16,0 6 0 16,4 9 0-16,3-9-2 15,0-6 0-15,7-6-2 16,11-7 1-16,7-6-1 0,11-10 0 15,10-5 1-15,7-1 1 16,0-3 1-16,3 3 1 16,4 1 1-16,0 5 0 15,4 4 2-15,0 3 0 16,6 3-1-16,-2 6 0 16,-1 0-1-16,0 3 1 15,-3 4-1-15,-4-4 0 16,0 1-1-16,0-4 1 15,0-3-8-15,0-6 0 16,0-13-4-16,4-6 0 16</inkml:trace>
  <inkml:trace contextRef="#ctx0" brushRef="#br1" timeOffset="169783.11">17805 17563 30 0,'-18'35'15'0,"-7"-13"-9"15,22-22 23-15,-4 0-23 16,0 0 0-16,3 3 3 16,1-3 1-16,3 0-13 15,3-6 1-15,8-4 7 16,-4 4 0-16,14-19-4 15,4-7 0-15,-1 4-4 16,1 0 0-16,3 0-1 0,-3 0 1 16,3 6-1-16,-7 6 1 15,-3 6 1 1,-4 10 1-16,0 4 2 0,0 2 0 16,0 6 1-16,-3 4 0 15,-4 6-1-15,0 3 1 16,0 0-3-16,-3 0 1 15,-1 0-7-15,4-3 0 16,0-3-6-16,4-13 0 16</inkml:trace>
  <inkml:trace contextRef="#ctx0" brushRef="#br1" timeOffset="170025.33">18327 17570 43 0,'35'-7'21'0,"0"-12"-18"0,-28 16 36 0,4 0-38 16,-4-3 1-16,0 0 0 15,0-4 0-15,-7 1-3 16,-7-4 0-16,0 1 2 16,-7 5 0-16,-7 4-2 15,-4 3 1-15,-3 13-4 16,3 6 0-16,0 3-3 16,4 3 1-16,4-3-2 15,3 3 0-15,7-3 0 16,7-7 1-16,10-8 2 15,11-11 1-15,7-5-3 16,4-16 0-16</inkml:trace>
  <inkml:trace contextRef="#ctx0" brushRef="#br1" timeOffset="170398.57">18500 17526 56 0,'7'18'28'0,"14"-21"-38"0,-18 0 58 15,8 0-47-15,0 0 0 16,3 3 0-16,0-3 1 0,-7 6-3 16,3-3 0-16,5 3 0 15,-1 0 0-15,0 3-3 16,0 1 0-16,4-4-1 16,3 3 0-16,3 0 1 15,5 1 0-15,-1 2 1 16,0-6 1-16,-3 0 4 15,-1-6 0-15,1-6 2 16,0 3 0-16,0-7 0 16,-1-3 0-16,-6 4-1 15,-4-1 1-15,-3-2-3 16,-1 5 0-16,-3-2-1 16,0-1 0-16,-3 0 0 15,-1-2 0-15,4-4-1 16,-3-9 0-16,3-7-14 15,0-15 1-15,0-6-1 16,0 2 0-16</inkml:trace>
  <inkml:trace contextRef="#ctx0" brushRef="#br1" timeOffset="171405.55">17533 17726 47 0,'4'35'23'0,"3"-23"-14"0,-7-5 23 15,-4 11-31-15,-6 11 0 16,-5 5 1-16,-2 16 0 0,-4 4-3 16,3 11 0-16,-3 4-1 15,-4 10 1-15,4-7-3 16,0-9 0-16,3-10-4 15,1-12 1-15,6-13-8 16,4-9 1-16</inkml:trace>
  <inkml:trace contextRef="#ctx0" brushRef="#br1" timeOffset="172112.2">17149 18388 52 0,'28'-13'26'0,"42"-18"-26"0,-49 19 47 16,4-14-44-16,7-8 1 16,3-4 0-16,4-2 1 15,3-8-7-15,-6 14 0 16,-1 3 4-16,-3-1 1 15,-4 7-2-15,0 10 0 16,0 2-4-16,1 7 1 16,-5 9-2-16,-3-6 1 15,-3 6-4-15,-7 9 0 16,-8 4-1-16,-6 3 0 16,-4 6 2-16,0 0 0 0,-4 3 1 15,0-3 1-15,1-6 3 16,3 0 1-16,3-3 2 15,4-7 0-15,7-6 1 16,11-3 0-16,3-6 0 16,4-3 1-16,-1-1-2 15,-2-2 0-15,-5 2-1 16,1 4 1-16,-4 0-2 16,0 9 0-16,-3 6 0 15,-1 1 1-15,1 2-1 16,-1-2 1-16,1-7 2 15,3-3 0-15,11-7 0 16,0-2 0-16,3-4-1 16,3 1 1-16,-2-4-1 15,-1-3 0-15,-7 1-2 0,-3-4 1 32,-1 0-2-32,-3 6 1 0,-3 3-2 0,-4 4 0 15,-7 0-3-15,0-1 1 16,-3 17-2-16,-4 5 1 15,-4 7 0-15,4 3 1 16,3 6 1-16,1 10 1 16,3-1 2-16,0 1 1 15,0-7 0-15,7-6 1 16,3-6-2-16,5-9 0 16,2-4-4-16,8-3 0 15,3-16-8-15,0-5 1 0</inkml:trace>
  <inkml:trace contextRef="#ctx0" brushRef="#br1" timeOffset="172800.86">18838 17983 55 0,'4'0'27'0,"-22"22"-38"15,8-12 50-15,-4 5-39 16,-11 4 0-16,-3 0-1 0,-11 0 1 16,0-3-1-16,4 2 1 15,-1 1-2-15,8-3 0 16,4 0 0-16,6-4 1 15,11-6 1-15,7 1 0 16,14-1 2-16,11 0 0 16,6 0 1-16,1 4 0 15,-4-1 0-15,-3 7 1 16,-7 0-3-16,-11-1 1 16,-7 7-2-16,-11 3 0 15,-10 0-2-15,-4 1 1 0,1-1-3 16,-1-3 1-16,4-4 0 15,7-2 0-15,3-7 0 16,11 1 0-16,11-7 2 16,10 0 0-16,7-6 3 15,7-3 1-15,15-13 1 16,6 0 0-16,4-6 1 16,-10 0 1-16,2 0 0 15,1-3 0-15,-14-1-3 16,-4-2 1-16,-3 3-2 15,-4 3 0-15,-6 0-3 16,-8-4 1-16,-7 11-5 16,-7 2 1-16,-7 7-3 15,-7 5 0-15,-4 11-1 16,4 5 1-16,0 13 3 0,3 10 1 16,4-10 4-16,4 0 0 15,-1 0 4-15,8-3 1 16,10-6-1-16,14-7 1 15,4-6-4-15,-1-3 1 16,-6-6-11-16,-7-10 1 16,-11-9-9-16,-7 0 0 15</inkml:trace>
  <inkml:trace contextRef="#ctx0" brushRef="#br1" timeOffset="173522.29">20052 17582 44 0,'102'-12'22'0,"29"-67"-13"15,-103 48 32-15,7-23-37 0,-3-18 0 16,-7-25 1-16,-11-3 1 15,-21-13-8-15,-21-19 0 16,-22-3 4-16,-10 0 0 16,-39 10-3-16,-31-4 0 15,-29 17-1-15,-31 18 0 16,-22 21 0-16,-35 26 1 16,-7 25 0-16,-14 32 1 15,-11 27 1-15,0 29 0 0,1 10-1 16,13 18 1-16,18 15 0 15,21 4 0-15,18 13 0 16,28 21 1-16,25 0-2 16,25 7 0-16,27 3-2 15,43-3 0-15,39-16-3 16,32-4 1-16,49 4-1 16,53-3 0-16,38-3 1 15,47-22 0-15,52-4 2 16,22-15 0-16,17-9 2 15,-3-20 0-15,0-18 1 16,-7-15 0-16,-15-23 2 16,-6-25 0-16,-22-19 3 15,-10-31 1-15,-29-37 1 16,-17-29 0-16,-17-37-1 16,-33-23 0-16,-42-28-2 0,-49-2 0 15,-46-11-8 1,-35 8 0-16,-54-1-14 0,-41-10 1 15,-33 26-5-15,-13 22 1 16</inkml:trace>
  <inkml:trace contextRef="#ctx0" brushRef="#br1" timeOffset="179273.53">9874 7717 25 0,'-3'6'12'0,"13"-34"-6"16,-10 18 12-16,7 1-12 16,-3-3 0-16,3 2 6 15,0 4 0-15,4-4-14 16,-1 4 0-16,1 3 9 16,3 0 1-16,-4-7-4 0,1 1 0 15,0 3-7-15,-4 0 1 16,0-1-11-16,-7 1 1 15,-4-7-3-15,8-2 0 16</inkml:trace>
  <inkml:trace contextRef="#ctx0" brushRef="#br1" timeOffset="179530.7">10414 7209 52 0,'21'6'26'0,"-3"0"-34"16,-18-6 52-16,7 3-43 16,0 1 0-16,0 2 0 15,0 0 1-15,0 4-4 16,0-1 0-16,0 0-4 15,-3 1 1-15,-4 2-10 16,-4 1 1-16</inkml:trace>
  <inkml:trace contextRef="#ctx0" brushRef="#br1" timeOffset="179952.87">9867 7990 27 0,'11'3'13'0,"-4"16"-5"0,-4-13 11 0,-6 3-18 16,6 4 1-16,4 2 1 15,0 1 0-15,4 6-4 16,3 0 0-16,7 3 3 16,11 0 0-16,10 0-1 15,4-12 1-15,7-16-1 16,14-13 1-16,7-15-1 15,7-13 0-15,1 6 0 16,-15-15 0-16,-14 0-1 16,-15-20 0-16,-13-5-9 15,-14-16 0-15,-18 3-2 16,-4 0 0-16</inkml:trace>
  <inkml:trace contextRef="#ctx0" brushRef="#br1" timeOffset="180534.51">11127 7159 35 0,'74'-60'17'0,"-18"-31"-15"0,-42 60 32 0,-3-1-31 16,-1-2 1-16,-10-4 1 16,-7-9 1-16,-17 10-8 15,-15 2 1-15,-14 1 4 16,-18 5 0-16,-3 11-2 15,-17 14 1-15,-19 4-2 16,-20 19 1-16,-1 9-1 16,-13 23 0-16,-12 11-1 15,19 26 0-15,6 9-2 16,1 7 0-16,17 18-1 16,14 4 0-1,-7 93-5 1,46-28 1-16,32-24 0 15,32-26 1-15,38-19 3 16,25-22 0-16,42-15 4 0,22-22 0 16,38-29 5-16,22-24 0 15,10-23 2-15,10-25 1 16,-27-27-2-16,-4-29 0 16,-18-19-3-16,-28-16 0 15,-39-15-1-15,-45 0 0 16,-43-10-3-16,-32 0 1 15,-42 1-5-15,-35 5 0 0,-15 17-8 16,-34 8 0 0</inkml:trace>
  <inkml:trace contextRef="#ctx0" brushRef="#br1" timeOffset="181378.86">23135 9680 51 0,'4'41'25'0,"3"-35"-18"0,-4-3 26 0,1 0-31 15,-1-6 0-15,4 3-1 16,0-3 1-16,4-3-5 16,0-4 1-16,3-2-7 15,0 2 1-15,0-5-8 16,0 5 1-16</inkml:trace>
  <inkml:trace contextRef="#ctx0" brushRef="#br1" timeOffset="181618.44">23700 9507 43 0,'0'7'21'0,"3"2"-23"0,-3-6 35 15,0 7-33-15,0-1 1 16,0 4-1-16,0-1 1 16,4 1-6-16,-1-4 1 15,1-6-8-15,-4-3 1 16</inkml:trace>
  <inkml:trace contextRef="#ctx0" brushRef="#br1" timeOffset="181975.17">23230 10053 36 0,'4'31'18'0,"14"1"-10"16,-11-26 25-16,3 3-29 16,1 1 1-16,3-4 1 15,4 0 1-15,3 7-10 16,-4 6 1-16,1 6 5 15,-4 3 1-15,7 0-4 16,4-3 1-16,7-6-1 16,7-3 0-16,3-10 0 0,7-12 0 15,11-16-1 1,4-10 1-16,-4-15-5 0,-11-9 1 31,-10 15-11-31,-18-12 0 0</inkml:trace>
  <inkml:trace contextRef="#ctx0" brushRef="#br1" timeOffset="182591.01">24638 9667 34 0,'74'-44'17'0,"-21"-69"-7"15,-46 95 18-15,0-11-27 16,-7-11 1-16,-18-10 0 15,-13-13 0-15,-12 6-3 16,-27-2 0-16,-36 9 3 16,-17 6 0-16,-29 15-1 0,-17 11 1 15,3 11-1 1,-18 7 1-16,-10 22-2 0,0 10 0 16,-10 12-1-16,6 3 0 15,0 15-2-15,15 1 1 16,7 6 0-16,38 9 0 15,29 13 0-15,31 10 0 16,22 18 1-16,17 3 0 16,25-3 0-16,31 1 1 15,29-26-2-15,35-10 0 16,32-12-2-16,50-12 1 16,27-19-3-16,32-13 0 0,22-16 1 15,3-15 1-15,-11-12 4 16,-31-17 1-16,-33-5 3 15,-16-17 0-15,-36 1 3 16,-15-10 1-16,-16-9-2 16,-19 3 1-16,-17-19-5 15,-18-6 1-15,-20-6-13 16,-15-7 1-16,-29-15-3 16,-13-10 0-16</inkml:trace>
  <inkml:trace contextRef="#ctx0" brushRef="#br1" timeOffset="184331.1">1595 16864 36 0,'24'6'18'0,"54"16"-9"0,-50-16 19 0,0 1-27 15,-3-1 1-15,10-6-1 16,-3-6 1-16,-4-10-3 16,22-18 0-16,-8-17 1 15,0-18 0-15,-3-22-2 16,0 1 1-16,-11-8-1 15,-17 7 1-15,-1 22-2 16,1 10 1-16,-4 18-1 16,-4 13 1-16,8 12-2 15,0 7 0-15,6 15-1 16,1 16 1-16,3 6-1 16,0 10 1-16,0 9 2 15,1 0 0-15,2 0 1 16,-3 6 1-16,1-6 1 0,6-9 0 15,-3-4 0-15,-1-2 1 16,-3-4-1-16,-10-3 1 16,7-6 0-16,-8-3 1 15,-6-4 0-15,3-3 1 16,-7-9 1-16,0-12 0 16,-11-7 0-1,-13-9 0 1,-12-3-3-16,-10-7 1 0,-17 0-1 0,-15 4 0 15,-3 9-2-15,-18 12 1 0,-21 16-1 16,-10 16 1-16,3 19-1 16,-4 9 1-16,11 12 0 15,4 1 0-15,24 6 0 16,11-7 0-16,21-5 0 16,21-14 0-16,18-11-1 15,14-17 1-15,28-21-1 16,36-23 1-16,13-30-2 15,22-32 0-15,35-16-1 16,4-12 1-16,6-7-1 16,4 10 0-16,0 9 1 15,-10 16 0-15,-32 25 3 16,-11 19 0-16,-18 15 1 16,-3 13 0-16,-24 10 1 15,-4 15 0-15,-22 19-1 16,-13 22 0-16,-8 25-3 0,-20 19 1 15,-19 18-3-15,-10 23 0 16,-14 12-3-16,-10 16 0 16,3 12 0-16,-22-9 0 15,-6-3 0-15,-18-13 0 16,14-22-8-16,4-28 1 16</inkml:trace>
  <inkml:trace contextRef="#ctx1" brushRef="#br1" timeOffset="175304.83">19974 11687 0,'0'0'15,"0"0"1,0 0 0</inkml:trace>
  <inkml:trace contextRef="#ctx0" brushRef="#br1" timeOffset="185953.14">26973 14362 42 0,'7'22'21'0,"1"-19"-11"16,-1-6 21-16,3-1-30 15,8-11 1-15,6-14 0 16,12-21 1-16,6-6-4 15,-3-19 0-15,0-13 1 0,0-6 1 16,-1 6-2-16,-6 10 1 16,-7 2-1-16,-8 1 0 15,-2 12 0-15,-5 13 1 16,-3 9-2-16,0 10 0 16,-7 12-1-16,0 16 0 15,-3 16-1-15,-4 15 1 16,0 22-3-16,0 19 1 15,7 9 2-15,0 10 0 16,7 6 2-16,7 3 0 0,3 4 1 16,1-23 1-16,3-6 1 15,4-9 0-15,-4-10 0 16,4-15 0-16,-1-13 0 16,-2-12 1-16,-5-10-2 15,-6-6 1-15,-8-16-1 16,-6-9 1-16,-11-10-1 15,-18-6 0-15,-17 6-2 16,-4 1 1-16,-11 9 0 16,-14 2 0-16,1 5-1 15,-1 5 1-15,8 3-1 16,3 4 1-16,10 3-1 16,15 2 1-16,10 1-1 15,7 0 0-15,18 3 0 16,14 0 1-16,15 0 0 0,13-9 0 15,21-7 0-15,11-12 0 16,0-10 0-16,15 4 0 16,6-10 0-16,3-3 0 15,1 3 0-15,-4 3 1 16,-17 4 0-16,-8-1 0 16,-3 7 1-16,-14 5 0 15,-14 5-1-15,-11 14 1 16,-17 17 0-16,-18 18 0 15,-22 13-1-15,-24 31 0 16,-28 12-1-16,-7 26 1 16,-25 16-3-16,-7 5 1 0,-4 4-9 15,19-6 0-15,-1-16-3 16,24-16 0-16</inkml:trace>
  <inkml:trace contextRef="#ctx0" brushRef="#br1" timeOffset="191029.27">21509 1348 47 0,'-7'25'23'0,"7"-3"-12"16,0-16 23-16,0-6-33 15,0 0 0-15,0 3 2 16,0 4 0-16,0-7-3 16,7-7 1-16,0 4 1 15,7-6 1-15,4-10-1 0,3-6 1 16,4 6-2-16,-1-15 0 15,-3-4-1-15,1 4 1 16,-5 5-2-16,-3 7 1 16,-3 0-2-16,-1 13 0 15,-2-7-1-15,-1 1 1 16,0 5-2-16,0 7 0 16,0 13-1-16,3 2 0 15,-3 10 1-15,4 6 0 16,7 16 0-16,6-6 1 15,5-10 1-15,2 0 1 0,5-6 4 16,6-12 0-16,4-29 2 16,0-6 0-16,-4-19 3 15,-10-10 0-15,-8-15-1 16,-6-3 0-16,-7-3-3 16,-8 6 1-16,-3-3-6 31,-7 9 0-31,-3 10-7 0,-1 9 0 0,0 16-8 15,4 18 1-15,-3 10-4 16,6 10 1-16</inkml:trace>
  <inkml:trace contextRef="#ctx0" brushRef="#br1" timeOffset="191375.25">22475 1116 48 0,'8'0'24'0,"-1"0"-31"0,-7 0 46 16,-4-9-39-16,-3 2 1 15,-7 4-1-15,-4-3 0 16,-3 3 0-16,7 3 0 15,0 9-2-15,0 1 1 16,0-1-2-16,3 3 1 0,4 1 0 16,3 0 0-16,1-4 0 15,3 0 0-15,0-2 1 16,3-7 0-16,5-7 1 16,2-2 0-16,1-4-4 15,3-2 1-15,0-1-8 16,-3 4 0-16</inkml:trace>
  <inkml:trace contextRef="#ctx0" brushRef="#br1" timeOffset="191661.03">22638 517 46 0,'7'-9'23'0,"-7"56"-18"0,0-29 40 15,-4 17-45-15,1-10 0 16,-4 19 0-16,0 3 0 16,0 6 0-16,0 10 0 15,3-10 0-15,0-15 0 16,1-4-4-16,-1-5 0 15,1-14-9-15,-1 4 1 16,1-19-3-16,-1-9 0 0</inkml:trace>
  <inkml:trace contextRef="#ctx0" brushRef="#br1" timeOffset="191840.81">22423 962 45 0,'35'29'22'0,"25"-11"-23"0,-46-24 43 0,7 3-41 16,4-3 0-16,7-7-1 15,-1-3 0-15,-2 1-6 16,-1 2 1-16,-4-2-8 16,-9 5 0-16</inkml:trace>
  <inkml:trace contextRef="#ctx0" brushRef="#br1" timeOffset="192154.41">22775 1072 45 0,'43'9'22'0,"3"-18"-17"0,-36 3 34 16,4 12-39-16,0-3 1 15,0-12 0-15,-3-4 0 16,-4-6-2-16,-10-6 1 15,-4 7-1-15,-1-1 1 0,-2 9-3 16,-4 4 1-16,0 9-2 16,-4 13 1-16,0 9-1 15,4-6 1-15,4 6 0 16,3 9 1-16,3-2 1 16,11-1 1-16,4-9 1 15,6 3 0-15,1-22-1 16,7-3 1-16,6-9-6 15,8-13 1-15,-7 3-7 16,0-3 0-16</inkml:trace>
  <inkml:trace contextRef="#ctx0" brushRef="#br1" timeOffset="192400.48">23340 777 53 0,'3'10'26'0,"1"-10"-28"0,-4 0 49 16,0 0-47-16,0 0 0 15,0 0-1-15,3-10 0 16,1 13-5-16,-4 4 1 15,-4-1-10-15,-3-3 0 16</inkml:trace>
  <inkml:trace contextRef="#ctx0" brushRef="#br1" timeOffset="192588.23">23312 1044 44 0,'21'9'22'0,"-4"-9"-12"16,-10 0 31-16,0-9-41 16,1 9 1-16,-1-10-1 15,0 10 1-15,0-9-8 16,-4 9 0-16,-3-13-8 16,-7 13 1-16</inkml:trace>
  <inkml:trace contextRef="#ctx0" brushRef="#br1" timeOffset="192994.61">21819 1624 60 0,'14'19'30'0,"78"-19"-26"0,-50 0 52 0,29 0-54 16,14-16 1-16,31-6 2 15,25-9 1-15,11-4-8 16,10-2 0-16,-7 2 2 16,-17 7 1-16,-36 12-10 15,-24 4 1-15,-25 5-14 16,-28 14 1-16</inkml:trace>
  <inkml:trace contextRef="#ctx0" brushRef="#br1" timeOffset="194406.92">24109 699 48 0,'7'6'24'0,"3"4"-17"15,-6-17 25-15,0 14-31 16,-4 2 0-16,0 16 1 15,0 6 1-15,0 10-4 16,3 16 1-16,1-17 1 16,3 1 0-16,-4 0 0 0,1-16 0 15,3 3-1 1,0-3 0-16,0-6-1 16,3-9 1-16,1-7-1 0,0 3 0 15,-1-6 0-15,1 9 1 16,-1 1-1-16,4-1 0 15,1 7 0-15,2-7 1 16,1-9 0-16,3 0 0 16,4-9 0-16,3-10 0 15,-3 13 1-15,-1-10 1 16,1-3 0-16,-7-3 0 16,-4-3 0-16,-4 0 0 0,-3-3-1 15,-3 0 1-15,-1-13-6 16,-3 3 0-16,-3 1-11 15,-4 2 0-15,-7 7-1 16,-4 6 0-16</inkml:trace>
  <inkml:trace contextRef="#ctx0" brushRef="#br1" timeOffset="194842.07">24776 483 49 0,'3'34'24'0,"-6"-25"-32"0,-1 4 48 16,1 18-40-16,-1 13 1 15,-3 13 1-15,-4-4 0 16,1 10-3-16,3-10 1 16,0 0 1-16,3-18 1 15,4-7-1-15,0-3 1 16,4-6-2-16,3-16 0 16,0-3-1-16,0-3 1 0,0-3-1 15,0 3 0-15,0-7-1 16,0 10 0-16,0-9 1 15,4 9 1-15,-1 9-1 16,1 10 1-16,-1-7 0 16,5 1 1-16,-1 6-3 15,0 3 1-15,0 0-6 16,0 0 0-16,0-7-6 16,4-12 0-16</inkml:trace>
  <inkml:trace contextRef="#ctx0" brushRef="#br1" timeOffset="195068.31">25308 831 34 0,'4'25'17'0,"-4"28"-14"15,-7-31 24-15,-4 6-25 0,-6 4 0 16,-8 11 1-16,-7 4 0 15,4 13-5-15,-4 6 1 16,4 6 2-16,7-3 1 16,3-16-8-16,4-15 0 15,3-22-6-15,1-26 1 16</inkml:trace>
  <inkml:trace contextRef="#ctx0" brushRef="#br1" timeOffset="195218.77">24970 972 37 0,'21'9'18'0,"28"29"-14"0,-38-32 30 0,3 7-32 16,4 2 1-16,3 4-2 15,0 0 0-15,-7-3-8 16,-3-7 1-16,-11 0-6 16,0-9 1-16</inkml:trace>
  <inkml:trace contextRef="#ctx0" brushRef="#br1" timeOffset="195862.31">26158 1191 57 0,'18'16'28'0,"3"-7"-27"15,-7-2 53-15,8-7-51 16,6 3 0-16,0 3 0 16,-3-12 0-16,-4-7-5 15,-3-6 0-15,-4-6 3 16,-4 6 0-16,-3 4-3 16,-7-4 0-16,-7 0-2 0,-3 10 1 15,-8-1-1 1,0 13 0-16,1-3 0 0,-1 7 0 15,4 12 2-15,3 2 0 16,4 1 2-16,4-3 0 16,10 25 0-16,10-6 1 15,8-4 0-15,3-12 0 16,8 3-1-16,-1-9 0 16,0-7-7-16,8-9 0 15,-8-9-9-15,-10-16 1 16</inkml:trace>
  <inkml:trace contextRef="#ctx0" brushRef="#br1" timeOffset="196117.31">26726 1197 51 0,'11'54'25'0,"-4"-29"-25"15,-7-22 41-15,0 6-39 16,0 1 1-16,0-1 1 15,4-2 1-15,-1-1-5 16,-3-6 1-16,7-10 4 16,4 4 0-16,-4-3-1 15,7-7 0-15,0 3-1 16,4-2 0-16,-1-4-5 16,1 0 1-16,0-6-7 15,-4-3 0-15,-4 12-12 0,-3 7 0 16</inkml:trace>
  <inkml:trace contextRef="#ctx0" brushRef="#br1" timeOffset="196418.47">27093 1257 58 0,'43'3'29'0,"10"-18"-29"0,-39 5 44 15,-4-2-45-15,1-4 1 0,-4-3-1 16,-4-6 0-16,-6 3 1 16,-4 9 0-16,-7 10-2 15,-4-12 0-15,0 12-1 16,1-7 0-16,-1 13-1 16,1 13 0-16,2 9 0 15,8-3 1-15,4 3 1 16,6-6 0-16,8 0 0 15,7-4 0-15,3-5-5 16,0-4 0-16,0-6-5 16,-7-6 0-16</inkml:trace>
  <inkml:trace contextRef="#ctx0" brushRef="#br1" timeOffset="196687.34">27344 1276 31 0,'7'12'15'0,"7"-12"-7"0,-7-3 22 16,0-3-29-16,4 3 1 16,-1-7-1-16,1 1 0 15,-1-3-2-15,-3-1 1 16,1-3 1-16,2 4 0 16,4-1 0-16,0 4 1 15,0 9 2-15,4 6 0 16,3 3 0-16,7 7 0 15,1-6 0-15,2-1 0 0,1-6-2 16,0 3 0-16,-7 4-6 16,-4-10 1-16,-4 6-12 15,-9-6 0-15</inkml:trace>
  <inkml:trace contextRef="#ctx0" brushRef="#br1" timeOffset="197363.4">29168 483 52 0,'0'0'26'0,"-14"34"-20"0,10-25 39 0,1 20-44 16,-8 8 0-16,-7 23 0 15,4 3 1-15,0 18-3 16,0 1 1-16,7 5 2 15,3-18 0-15,1-15 0 16,3-14 1-16,3-18-1 16,4-3 1-16,-7-19-2 15,-7-19 1-15,-10 4-2 16,-4-20 1-16,-8 1-3 16,-6-4 0-16,-7 4-2 15,-1-1 0-15,5 13 0 16,2 3 0-16,8 13 1 0,7 6 0 15,10 6 3-15,11 4 0 16,18-1 4-16,14-6 1 16,7-6 1-16,24-6 0 15,22-10-2-15,21-12 1 16,-4 2-7-16,0 1 1 16,-14 9-18-16,-14-3 0 15,-3 19-1-15,-11 6 0 16</inkml:trace>
  <inkml:trace contextRef="#ctx0" brushRef="#br1" timeOffset="197800.2">30441 849 54 0,'0'10'27'0,"-7"-4"-28"15,4-6 51-15,-4-6-49 16,-11 3 0-16,-7 3 0 0,-3 0 0 16,-7 9-2-16,-4 0 1 15,0 13-2-15,4 19 1 16,7-3-4-16,3 6 1 16,7 0-1-16,8-7 0 15,10-12 1-15,10-9 1 16,11-16 3-16,1-13 0 15,2 1 2-15,5-7 1 16,-1-15-9-16,-4-1 0 16,-2-9-7-16,2 0 0 0</inkml:trace>
  <inkml:trace contextRef="#ctx0" brushRef="#br1" timeOffset="198264.77">30882 382 44 0,'7'38'22'0,"-10"9"-15"16,-1-38 36-16,1 13-41 15,-4 6 1-15,-4 7 2 16,0 6 0-16,4 9-5 16,-3 3 1-16,3-6 4 0,3 3 0 15,1-12-1-15,3-4 0 16,0-5-2-16,0-14 1 16,0-5-4-16,0-10 1 15,-4 0-1-15,-6-6 0 16,-8 2-1-16,-7-5 1 15,-3 3-2-15,0-4 1 16,3 1-1-16,4 12 0 16,3-3 0-16,1 6 0 15,6-3 0-15,8 10 1 0,3 6 2 16,7 3 0-16,10 0 0 16,11 6 0-16,4-9-2 15,3-4 0-15,1-5-6 16,-1-10 1-16,0-10-9 15,-3-12 0-15</inkml:trace>
  <inkml:trace contextRef="#ctx0" brushRef="#br1" timeOffset="198784.36">31425 445 44 0,'8'63'22'0,"-19"-35"-18"0,7-19 33 16,-3 7-36-1,-3 15 1-15,-4 1 2 0,0-1 1 16,-1 10-5-16,5 3 0 16,3-7 3-16,7 7 1 15,3-9-1-15,4-4 1 16,0-6-1-16,0-9 0 15,1-7-1-15,-5-9 0 16,-3-6-2-16,-7-3 1 16,-4-1-2-16,-10 1 0 15,-3-1 0-15,-5 1 0 16,1-1 0-16,3 10 1 16,1 4-1-16,6 11 1 0,4 1 0 31,7 6 0-16,7 6-1 1,0-6 1-16,11 6-1 0,13-18 1 31,8-4-2-31,-4-3 0 32,0-3-6 14,-3-3 1-30,0-13-10-16,-4 7 0 16</inkml:trace>
  <inkml:trace contextRef="#ctx0" brushRef="#br1" timeOffset="199258.47">31859 178 47 0,'0'19'23'0,"7"6"-14"0,0-25 35 0,1 3-41 16,2 4 1-16,4 2 3 15,4-6 1-15,7 3-10 16,10-6 0-16,4 0 6 16,3-9 1-16,-3 0-3 15,7-1 0-15,0 1-2 16,-4 9 0-16,-10 0-1 15,-8 9 1-15,-10 10-1 16,-10 9 0-16,-8 1-1 16,-10 11 0-1,0-2-1-15,-7-4 1 0,-7 1-1 16,-4 3 0-16,0-1 0 16,4 4 0-16,3-3-1 0,4-13 0 15,7-3-6-15,7-4 0 31,4-5-6-31,10-4 0 0</inkml:trace>
  <inkml:trace contextRef="#ctx0" brushRef="#br1" timeOffset="199549.34">32011 1116 79 0,'4'28'39'0,"24"0"-53"0,-18-18 80 0,5-4-67 15,2 0 1-15,1-3-14 16,-4 4 1-16,-14-7-1 16,-11-7 0-16</inkml:trace>
  <inkml:trace contextRef="#ctx0" brushRef="#br1" timeOffset="200472.18">26444 1392 21 0,'-24'9'10'0,"-12"20"-2"0,26-23 11 0,-4 3-15 0,3 4 1 15,-3-4 4-15,3 7 1 16,8-10-10-16,6-3 1 15,11 4 7-15,11-7 1 16,17-10-2-16,22 4 0 16,6-10-3-16,19 7 0 15,6-4-3-15,0 4 0 16,-10 3-9-16,-8 2 1 16,-17-8-9-16,-21 2 0 15</inkml:trace>
  <inkml:trace contextRef="#ctx0" brushRef="#br1" timeOffset="201178.7">30251 1329 59 0,'10'19'29'0,"71"-6"-10"16,-42-17 30-16,11-2-46 15,27-6 1-15,26-7 0 16,20 3 1-16,11-3-8 0,11-9 1 15,-8 6-1-15,-20 3 0 16,-29 10-14-16,-25 6 0 16,-31 3-5-16,-11 9 1 15</inkml:trace>
  <inkml:trace contextRef="#ctx0" brushRef="#br1" timeOffset="202483.99">25658 2822 48 0,'7'47'24'0,"10"-22"-15"0,-13-25 25 15,-4 0-33-15,7-9 1 16,-4-10 2-16,1-9 1 16,-8-26-5-16,-3-9 1 15,0-15 3-15,0-10 1 16,0 7-1-16,4-1 0 15,3 1-2-15,7 2 1 0,7 1-3 16,7 6 0 0,4 15-2-16,-1 13 0 0,1 13-3 15,3 19 1-15,-3 12-5 16,-4 12 0-16,-7 10-7 16,-10 6 0-16,-11 7-1 15,-11-4 0-15</inkml:trace>
  <inkml:trace contextRef="#ctx0" brushRef="#br1" timeOffset="202769.54">25432 2590 44 0,'-18'15'22'0,"18"-21"-18"16,0 6 44-16,7-3-44 15,7 6 0-15,11-6 2 31,7 0 0-31,7 0-9 0,6-3 1 0,5 2 3 0,3-5 1 16,-4 0-9-16,-7-1 1 16,1-6-12-16,-11 1 1 15</inkml:trace>
  <inkml:trace contextRef="#ctx0" brushRef="#br1" timeOffset="202954.43">26204 2383 46 0,'4'9'23'16,"-15"16"-20"-16,11-22 32 0,-3 13-35 0,-4-3 0 0,-7 9 0 15,-4 6 1-15,-3 6-2 16,0 13 1-16,3-9 0 15,4 3 0-15,7 3-1 16,3-7 0-16,11-15-6 16,7 0 0-16,8-12-7 15,-5-20 1-15</inkml:trace>
  <inkml:trace contextRef="#ctx0" brushRef="#br1" timeOffset="203210.31">26494 2392 44 0,'3'3'22'0,"-10"38"-17"0,4-28 37 16,-22 21-40-16,-3 4 0 16,-1 6 0-16,5-13 0 15,-8 7-4-15,4-4 0 16,3-2-4-16,7-1 1 15,1-12-10-15,6-7 1 0</inkml:trace>
  <inkml:trace contextRef="#ctx0" brushRef="#br1" timeOffset="203427.72">26236 2392 34 0,'18'25'17'0,"6"29"-5"0,-17-36 19 0,1 1-27 16,-1 9 1-16,0 7 0 15,3-10 0-15,4 3-7 16,0-3 0-16,1-6 4 16,-1 0 1-16,3 0-3 15,8 0 0-15,0-1-3 16,3-2 0-16,-7-13-6 15,0-6 0 1,-7 3-5-16,0-25 0 0</inkml:trace>
  <inkml:trace contextRef="#ctx0" brushRef="#br1" timeOffset="203648.26">26568 2204 44 0,'17'28'22'0,"12"44"-14"0,-19-56 40 0,4 6-46 0,4 9 0 0,0 1 0 15,-4 9 1-15,0 2-5 16,-4 11 0-16,-6-1-2 16,-8 7 0-16,-10-1-12 15,-18-15 0-15</inkml:trace>
  <inkml:trace contextRef="#ctx0" brushRef="#br1" timeOffset="204151.03">27309 2405 55 0,'-11'12'27'0,"11"7"-23"0,0-19 42 0,3 3-42 16,8 4 1 0,3-7 2-16,14 0 0 0,8-7-9 15,13-2 0-15,15-1 5 16,-1 1 1-16,-3 0-8 16,-11-1 0-16,-10 1-11 15,-11-7 1-15,-10 7-6 16,-14 2 0-16</inkml:trace>
  <inkml:trace contextRef="#ctx0" brushRef="#br1" timeOffset="204383.09">27383 2643 63 0,'3'3'31'0,"32"13"-35"0,-17-10 58 0,7-6-54 0,7 10 1 15,13-20-4-15,8 10 0 16,0-6-5-16,-7 6 0 16,-11-13-10-16,1 7 0 0</inkml:trace>
  <inkml:trace contextRef="#ctx0" brushRef="#br1" timeOffset="204876.49">28952 2232 61 0,'0'0'30'0,"-7"10"-29"0,4-7 51 0,-8 9-52 0,-13 10 1 0,-12 10-1 0,-6 8 1 0,-7 20-2 0,-4 3 1 0,0 6-2 0,0 3 1 0,3 0-4 0,15-19 1 0,7 1-9 0,3-17 0 0,4-18-5 15,11-10 0-15</inkml:trace>
  <inkml:trace contextRef="#ctx0" brushRef="#br1" timeOffset="205137.51">28501 2414 46 0,'18'66'23'0,"-4"-10"-21"0,-4-37 39 16,4 13-39-16,0 5 1 15,8 7 0-15,6 19 0 16,4-19-8-16,-1 6 1 15,-2-9-6-15,-1-16 0 16,-11-16-5-16,-2-9 0 16</inkml:trace>
  <inkml:trace contextRef="#ctx0" brushRef="#br1" timeOffset="205595.33">29178 1991 45 0,'4'44'22'0,"-8"62"-26"0,4-93 40 0,0 12-37 15,0 3 1-15,0-3-1 0,0-6 1 16,-3-3 1-16,-1-7 1 16,1-18-1-16,3-7 0 15,0 4 0-15,0-14 0 16,0-8 0-16,0-4 1 15,0-12-2-15,0-3 0 16,0 6-1 0,7 3 1-16,3-3 0 0,4 12 0 15,8 1 0-15,2 9 0 16,5 6 1-16,-1 0 1 16,-4 10-1-16,1-1 1 0,-4 10-1 15,-3-6 1-15,-4 6-2 16,-3 6 1-16,-4-6-2 15,-4 4 1-15,-3 2-3 16,0-6 0-16,-3 0-1 16,-4-6 0-16,0 2-1 15,-4-2 1-15,0 3-2 16,1 3 0-16,-1 0-6 16,1-6 1-16</inkml:trace>
  <inkml:trace contextRef="#ctx0" brushRef="#br1" timeOffset="206897.74">29192 1771 21 0,'-7'16'10'0,"4"0"0"0,3-16 8 15,0 0-13-15,0 9 1 16,0-9 2-16,0 0 1 0,0 0-10 15,0 0 0-15,0 0 8 16,0 0 0-16,7 0-3 16,3 0 0-16,1 0-1 15,3 0 0-15,0 0-2 16,4 0 1-16,3 0-1 16,4 0 1-16,3-9-1 31,0-10 1-31,0-3-1 0,-3 3 1 15,7 7 0-15,7-1 0 0,-4 13 0 16,0 3 1-16,-7 7-1 16,-6 2 0-16,-8 4-1 15,-11-7 0-15,-10 10-2 16,-10 6 1 0,-5 3-1-16,-9 7 0 15,-8-1-1-15,-11-5 1 0,1-4 0 16,3-3 1-16,0-7-6 0,4-2 0 15,3-13-11 1,18 6 0-16</inkml:trace>
  <inkml:trace contextRef="#ctx0" brushRef="#br1" timeOffset="210471.16">31140 1972 38 0,'0'31'19'15,"10"10"-9"-15,-10-22 19 0,0 6-29 16,4 10 1-16,-4 12-1 16,0-4 1-16,-4 1-2 15,1-6 1-15,-1-3 0 16,1-17 0-16,3-11-2 16,0-4 1-16,0-13-2 15,0-18 0-15,0 3-4 16,0-19 1-16,-4 0-1 15,1-3 1-15,3 3 0 16,3-9 0-16,1 9 2 16,-1 0 1-16,-3 10 3 0,4 5 0 15,-1 7 3-15,1 7 0 16,6 5 2-16,1 1 1 16,3 0 0-16,4 9 1 15,6 0 1-15,1 0 1 16,7 0-1-16,0-7 0 15,-1 7-2-15,-2-3 1 16,-8 3-3-16,-7 10 1 16,-14 2-4-16,-11 13 1 0,-13 10-6 15,-5-4 0 17,-6 0-8-32,3 4 1 0,1-13-5 0,6-6 0 0</inkml:trace>
  <inkml:trace contextRef="#ctx0" brushRef="#br1" timeOffset="210787.43">31612 1831 39 0,'0'16'19'0,"7"15"-9"15,-7-31 32-15,4 6-37 16,0-6 0-16,3-6 3 0,3 3 1 16,4-7-11-16,-3-5 0 15,3 2 7-15,7 7 0 16,0-3-7-16,0 9 0 15,-3 0-11-15,-7 0 0 16,-11 0-6-16,-7 0 1 16</inkml:trace>
  <inkml:trace contextRef="#ctx0" brushRef="#br1" timeOffset="210964.78">31560 1972 41 0,'-8'35'20'0,"19"-7"-7"0,-4-25 33 0,4 3-42 15,-1 4 0-15,4-7 2 16,8 3 1-16,-5-12-10 16,11 3 1-16,4-7 1 15,7 1 1-15,0-1-15 16,-7-5 1-16,-1-4-4 16,1 0 0-16</inkml:trace>
  <inkml:trace contextRef="#ctx0" brushRef="#br1" timeOffset="214479.5">32149 1938 20 0,'3'25'10'0,"1"-25"4"0,-4 0 11 16,0 0-19-16,0 0 0 15,0 0 7-15,7-7 0 16,0 1-14-16,3 3 0 15,5-6 12-15,-5 2 0 16,1 4-3-16,3-6 0 0,3-1-4 16,1-5 1-16,-4-1-3 15,-3 3 0-15,-4-5-3 16,-7-7 0-16,-7 6 0 16,0 0 0-16,3-3-3 15,-3 19 1-15,-3 3-1 16,-5 9 1-16,1 16-1 15,-3 4 0-15,3 5 1 16,3 0 0-16,7 14 2 16,8-5 1-16,7 1 0 15,3-12 0-15,0-1-1 16,3-9 1 0,8-3-8-16,0-7 0 0,-4-9-8 15,0-15 1-15</inkml:trace>
  <inkml:trace contextRef="#ctx0" brushRef="#br1" timeOffset="-214746.89">32452 1938 46 0,'11'62'23'0,"6"-15"-20"0,-13-31 36 15,3 12-37-15,0-3 0 16,0-9 3-16,0 3 0 15,4-16-4-15,-1-3 0 16,4-10 5-16,0-5 0 16,1-4-1-16,2-3 1 0,1-3-2 15,3-3 0-15,4 0-4 16,-1-4 0-16,-2 4-7 16,-5 0 1-16,-3 9-10 15,-3-3 1-15,-8 9-6 16,-6-2 1-16</inkml:trace>
  <inkml:trace contextRef="#ctx0" brushRef="#br1" timeOffset="-214463.28">32787 1966 66 0,'11'0'33'0,"28"-19"-46"15,-25 13 65-15,0-4-53 16,3-2 1-16,-2-7-1 15,-5 3 1-15,-3-3-1 0,-3 1 1 16,-8-4-1 0,-3 9 1-16,-7 4-2 0,0 9 1 15,0 0-1-15,3 12 1 16,1 13-1-16,6 4 0 16,1 2 0-16,3-9 0 15,7 3-1-15,3-6 1 16,4 0-3-16,4-4 0 15,3-8-5-15,-3-1 1 16,-1-12-6-16,1-1 1 0</inkml:trace>
  <inkml:trace contextRef="#ctx0" brushRef="#br1" timeOffset="-214178.69">33013 2028 27 0,'0'26'13'0,"-4"2"-4"0,4-22 18 0,4-6-26 15,-1 3 1-15,5-6 1 16,-1-13 1-16,0 1-5 16,3-4 1-16,1 0 3 15,3 0 0-15,0-6-1 16,4 0 0-16,-1 3 0 16,4 6 1-16,1 4 0 15,-1 2 0-15,4 14 0 16,-4 2 0-16,0 6 0 15,-4 4 1-15,1 6-2 16,-4 0 0-16,-3 0-2 0,-1-3 1 16,5 3-6-16,-5-10 0 15,1 4-11-15,-8-10 1 16</inkml:trace>
  <inkml:trace contextRef="#ctx0" brushRef="#br1" timeOffset="-213366.14">30977 2721 64 0,'7'48'32'0,"-10"-20"-33"0,3-13 56 0,-4 11-55 16,1 2 1-16,-8 9-1 16,4 7 0-16,0 10-1 15,0-1 1-15,0 0-1 16,0-9 1-16,0-22-3 15,3-13 1-15,1-15-1 16,3-10 0-16,0-12-1 16,3-12 0-16,1 5 0 15,3-6 0-15,0-12 0 16,0 3 0-16,0 9 0 16,0 7 1-16,7-1 0 15,0 4 1-15,1 9 1 16,2 3 0-16,4 13 3 15,1 2 0 1,13 8 2 0,-3 5 0-16,-4 7 0 0,-11 6 0 15,-9 3-2-15,-12 0 1 16,0 0-3-16,-3 0 1 16,-7 3-3-16,-3-9 0 15,-1-3-4-15,4-4 1 16,7-5-11-16,7-14 1 15</inkml:trace>
  <inkml:trace contextRef="#ctx0" brushRef="#br1" timeOffset="-213096.75">31440 2787 64 0,'3'10'32'0,"4"-13"-35"16,0-7 56-16,7 4-53 16,4-3 0-16,0 5 0 15,3 4 1-15,-4-6-5 16,-2 0 0-16,-5 6-8 15,-10 0 1-15,-3 6-7 16,-4-6 0-16</inkml:trace>
  <inkml:trace contextRef="#ctx0" brushRef="#br1" timeOffset="-212947.29">31387 2935 56 0,'10'9'28'0,"18"-9"-30"0,-13-3 49 16,2 0-46-16,11 6 0 15,1-6 0-15,2-3 0 16,-2-4-7-16,-1 1 1 16,-3-4-11-16,-8-2 0 15</inkml:trace>
  <inkml:trace contextRef="#ctx0" brushRef="#br1" timeOffset="-212630.28">32092 2910 52 0,'4'9'26'0,"-8"-9"-24"16,-3 0 37-16,-7 0-39 16,-4 3 1-16,-6-3 0 15,-1 6 1-15,0-6-2 16,-6 0 0-16,6 10 1 15,4-1 1-15,0 7-1 16,6 3 0-16,5-4-1 16,6 4 1-16,8-9-1 15,6-1 0-15,5-9-1 16,2-9 1-16,4-1-3 0,1-12 1 16,-1 10-4-16,3-4 0 15,-2 4-10-15,-1-7 1 16</inkml:trace>
  <inkml:trace contextRef="#ctx0" brushRef="#br1" timeOffset="-212180.3">32466 2552 49 0,'-3'22'24'0,"-15"-3"-19"16,14-7 37-16,-3-2-39 16,0 12 0-16,0 0 3 15,-3 0 0-15,-1 3-7 16,4 9 0-16,0-2 6 16,0-1 0-16,7-6-2 15,0-6 0-15,0 0-2 16,3-7 1-16,1-2-2 15,0 2 1-15,-4-2-2 16,-4-10 0-16,-3-10-1 16,-4 1 1-16,-3-4-2 15,-3 1 0-15,-1-4 0 16,7 13 0-16,1 3 1 16,-1 3 0-16,4 13 1 0,0-7 0 15,4 1 1-15,3 5 1 16,0-5-1-16,7-1 1 15,7 0-1-15,7-5 1 16,7-1-5-16,0-3 1 16,1-3-9-16,2-7 0 15,1-12-5-15,7-3 1 16</inkml:trace>
  <inkml:trace contextRef="#ctx0" brushRef="#br1" timeOffset="-211776.44">32805 2508 48 0,'-7'38'24'0,"10"3"-21"16,-3-29 41-16,0 13-43 16,-3-3 0-16,-1 10 2 15,4-7 1-15,0 6-3 16,0 4 0-16,4-7 2 15,-1-3 1-15,-3-9 0 16,4-7 0-16,-4-6-2 16,0-3 0-16,0-3-2 15,0-6 1-15,-4-1-2 16,-6-2 1-16,-4-1-1 16,-11-3 1-16,-3 7-1 15,-1 3 1-15,1 12 0 16,4 10 0-16,-1 2 0 0,7 8 1 15,8-14 0-15,6 7 1 16,11 0-1-16,11-4 1 16,10-5-1-16,4-4 0 15,-4-6-3-15,0 0 0 16,-7 0-16-16,-7-16 1 16,-3 7-3-16,0 0 1 0</inkml:trace>
  <inkml:trace contextRef="#ctx0" brushRef="#br0" timeOffset="-109820.83">5450 15710 13 0,'4'6'6'0,"-1"-9"-1"16,-3 3 7-16,0 0-9 16,4 0 0-16,0 0 2 15,3 0 0-15,0 3-6 16,3 4 0-16,-6-1 5 15,3 3 0-15,-4 4-2 16,4 2 1-16,-3 4-1 16,-1 3 1-16,1-3 0 15,3-3 0-15,-3-4-1 16,3-2 1-16,3-4 0 16,1-6 1-16,6-16-1 0,15-15 1 15,7-32-1-15,-4-22 0 16,18-27-1-16,21-30 0 15,4-11-3-15,3-1 0 16,-10 1-11-16,-15 2 0 16,-24 22-1-16,-15 26 0 15</inkml:trace>
  <inkml:trace contextRef="#ctx0" brushRef="#br0" timeOffset="-108467.84">28589 14148 13 0,'-14'7'6'0,"32"-1"6"0,-11 3 7 0,0 1-17 16,0-1 1-16,0 7 0 15,0 3 1-15,4 6-5 16,-1 6 0-16,1-6 3 16,-1 0 0-16,-3 0 0 15,0-3 1-15,0-6 0 16,0-4 1-16,1-8 1 16,-1-4 1-16,7-25-1 15,7-29 1-15,18-34-1 16,-1-15 0-16,26-32-6 15,24-37 1-15,0-32-14 16,-6 13 1-16</inkml:trace>
  <inkml:trace contextRef="#ctx0" brushRef="#br0" timeOffset="-104311.81">6632 17924 29 0,'14'16'14'0,"18"-20"-14"15,-21 1 15-15,3-3-15 16,7-3 0-16,0-1 0 15,0 1 0-15,8-1 1 16,-12 1 0-16,4 0 1 16,8 2 0-16,2 1 0 15,5 3 1-15,2 0 0 0,1 0 1 16,-4-1-2-16,8 1 1 16,6 0-1-16,4 0 1 15,4-3-1-15,3 0 1 16,7-1-2-16,14-5 1 15,0 2 0-15,7-2 0 16,4-4-1-16,3 0 1 16,7-2-1-16,-6 2 0 15,-5 0 0-15,1 4 0 16,-4-1 0-16,-3 4 1 0,0 9-1 16,-4 3 1-16,-11 3-1 15,-3 4 0-15,-3-1-2 16,-4 3 1-16,-7-2-3 15,-4-1 1-15,-7 1-2 16,-10-7 1-16,-7 3-4 16,-8 0 1-16,-6-2-7 15,-11-4 1-15</inkml:trace>
  <inkml:trace contextRef="#ctx0" brushRef="#br0" timeOffset="-100537.27">6657 18030 28 0,'7'16'14'0,"-3"-22"-20"16,-4 6 16-16,7-13-11 15,3 1 1-15,1 2 0 16,3 1 0-16,3 0 3 15,5 2 0-15,2 1 1 16,5 3 0-16,2-3 1 16,5-1 1-16,6 1-1 15,4 3 0-15,0 0-2 16,3-3 0-16,4 2-2 16,7 1 0-16,0-3 0 15,-4 0 0-15,15-1 1 0,3 1 0 16,0 0 0-16,7 0 0 15,7-1 0-15,-6 4 1 16,6 3-1-16,3 0 1 16,-13 3-2-16,-4 4 1 15,0 2-1-15,-7 0 1 16,-3 1-1-16,-8-1 0 16,-10-2-1-16,-4-4 1 15,-6 0-1-15,-15-3 0 16,-4-3 0-16,-2-4 1 0,-5-2-2 15,-3-4 1-15,-3 1 0 16,-4-1 0-16,-11 4-1 16,-6 0 1-16,-12 9 0 15,-6 9 0-15,-7 3-1 16,-15 4 0-16,-3 0 0 16,-7 3 1-16,-10-4-1 15,-12 10 1-15,1-3-1 16,-18-6 1-16,4-3 0 15,-4-7 0-15,0 0 0 16,1-3 0-16,-5-6 0 16,8 0 0-16,-7-3 0 15,10 3 0-15,0 3 0 16,7-4 1-16,4 1-1 16,11 3 1-16,13 0-1 15,15 3 0-15,3 1 0 0,14-1 0 31,14 3-3-31,15 0 1 16,3 4-1-16,17-4 1 16,8-6 0-16,10 3 0 15,11 0 1-15,11-6 0 16,6 0 3-16,11 0 0 16,11 0 0-16,10-7 1 15,8-2-1-15,-1-4 1 0,7 4-2 16,1-1 1-16,13-3-1 15,-3 1 0-15,3-4 0 16,-6 0 0-16,6 3-1 16,1 1 1-16,-1 2-1 15,-31 1 1-15,35 2-1 16,-14 4 1-16,-7 3-1 16,-15 3 1-16,-16 0-1 31,-15 0 1-16,-8 0-1-15,-13 3 1 0,-11-3-2 0,-3 0 1 0,-14 3-1 16,-11 0 1-16,-14 3-1 16,-25 7 1-16,-11-1 0 15,-20 1 0-15,-1 3 0 16,-20-4 1-16,-8 1-1 16,-14 9 0-16,-3 3-1 15,-1 3 1-15,-3 0 0 16,0-6 0-16,0 3 0 0,0-3 0 15,-3-6 0-15,3-4 0 16,0-5 0-16,4-7 0 16,13 0-1-16,19-7 1 15,-1 1-1-15,18 0 0 16,10 3 0-16,8-3 1 16,17 6-1-16,11 0 1 15,14 0 1-15,14 3 0 16,14-3-1-16,4 0 1 0,14-3-1 15,17-4 1-15,4-2-1 16,14-7 0-16,11-3 0 16,7-3 0-16,10 4 0 15,7-4 1-15,1-3 0 16,-4-4 0-16,3 4 0 16,-10 0 0-16,10 3 0 15,-3 0 0-15,-7 10 0 16,-1 5 0-16,1 4-1 15,-11 3 1-15,-10 3-1 16,-7 4 0-16,-18-1 0 16,-11-3 0-16,-10 0-1 15,-15-3 1-15,-13 0-2 16,-18-3 1-16,-22 0-1 16,-9 3 1-16,-19 3 0 15,-21 7 0-15,-13 5 1 16,-12 4 0-16,-10 0 0 0,-3 3 0 15,-8 6 0-15,-6 3 1 16,-1-2 0-16,8-4 0 16,3-3-1-16,0-7 0 15,14-2 0-15,10-1 0 16,15-5-1-16,11-1 1 16,13-3-1-16,18-3 0 15,11-3 0-15,10 3 1 16,15-3 0-16,13-7 0 0,18 4 0 15,4-3 0-15,21-4 0 16,3 1 1-16,15-4 0 16,6-3 0-16,15 0 0 15,-4-6 1-15,18-6-1 16,-7-4 1-16,17-2-1 16,0 5 0-16,4-2 0 15,4-4 0-15,3 4 0 16,0 6 0-16,-4 2-1 15,-7 11 1-15,1-1 0 16,-12 10 0-16,-9 6-1 16,-5 0 0-16,-6 0 0 15,-18 6 0-15,-11 0-1 16,-17-2 1-16,-4-1-2 16,-28 3 1-16,-24 3 0 15,-12 4 1-15,-24-1-1 16,-21 4 1-16,-18 3-1 0,-10 6 1 15,-11 0 0-15,-3 6 1 16,-4-2-1-16,-7 2 0 16,0 0 0-16,-4 1 0 15,7 2 0-15,1 1 0 16,3-4-1-16,10-6 0 16,5 0 0-16,6-6 0 15,18-6-1-15,6-7 1 16,22-6-1 15,11 3 1-31,14-3-1 0,17-3 1 16,18-3 0-16,14-4 0 0,22 1 0 0,13-4 1 0,11-2 1 15,14-4 1-15,4 0-1 16,13-3 1-16,5 6-1 16,2 4 1-16,8-1-1 15,7 4 1-15,0-1-2 16,0 1 1-16,3 0-1 15,1-1 1-15,3 1 0 16,-11-1 0-16,-10 1 0 16,7-4 1-16,-11 1 0 15,-14-1 1-15,-10-2-1 16,-11 2 0-16,-11 4-1 16,-7-1 1-16,-10 4-2 15,-7 0 1-15,-8 3-1 16,-17 3 0-16,-14 3 0 15,-14 6 0-15,-18 4 0 0,-14 6 0 16,-17 2-1-16,-8-5 1 16,-17 3-1-16,-11 0 1 15,-7 6-2-15,-4-3 1 16,-3-3-1-16,-10-1 0 16,-1 4 1-16,1-3 0 15,-8 0-1-15,7-3 0 16,8-1 1-16,13-5 0 0,19-1-1 15,6 1 1 1,21-1 0-16,15 0 0 0,14 1 0 16,13-4 1-16,15-3 0 15,14 0 1-15,4-3 0 16,17-6 0-16,14-6 0 16,4-1 0-16,21 4 0 15,10-10 0-15,19-3 1 16,2 0 0-16,8 0 0 15,11 3 0-15,2 3 1 16,19 4 0-16,-4-1-1 16,11 7 0-16,-4 0-1 15,10 0 0-15,-3 2-1 16,-3 1 0-16,-8 0-1 16,-10 3 0-16,-14 0 0 15,-14 0 0-15,-25 3 0 16,-11-3 0-16,-10-3 0 15,-17 0 0-15,-15-3 0 0,-18-1 0 16,-14 4 1-16,-10 0 0 16,-25 3 0-16,-7 6 0 15,-21-2 0-15,-14 2 1 16,-7 3-1-16,-15 4 0 16,-10-1 0-16,0 1 0 15,-7-1-1-15,0-2 1 16,4-1 0-16,3 1 0 15,-4-1 0-15,15-3 1 16,13-2-1-16,22-1 0 0,14-3 0 16,18 3 1-16,14 0-2 15,13 3 0-15,22-3-1 16,22 0 1-16,13 1 0 16,14-1 1-16,15 0 0 15,6-3 0-15,8 0 1 16,7-3 1-16,-1-10-1 15,8-6 0-15,0-6-1 16,10-3 1-16,-3-6-1 31,14-4 0-31,3 0 0 0,-3 7 0 0,3 0 0 16,4 12 0-16,-7 0 0 16,-7 10 1-16,-14-1-1 15,-22 4 0-15,-10 0-1 16,-21-1 1-16,-21-2-2 15,-25 6 1-15,-22-3 0 32,-24 6 0-1,-17 3 0-31,-18 0 0 0,-18 6 0 0,-7 7 1 0,-7 3 1 16,0 3 1-16,0 3-1 15,11-3 1-15,7 0-1 31,3-7 1-31,21 1-1 0,15-7 1 0,13-2-2 0,11-1 1 16,11 0 0-16,0 0 0 0,10 1-1 0,11-1 1 16,7 0-1-16,4 4 1 15,6-4-1-15,5-3 1 32,-1 3-1-32,0-2 0 0,-4-1 0 0,1-3 1 0,3 3-1 15,-10-9 0 1,3 9 0-16,3 0 1 0,-10-3-2 15,0 0 1-15,0 3 0 16,0-3 1-16,0-3-1 16,0 0 0-16,-7 3 0 15,4-3 0-15,3 6 0 16,-7-3 0-16,3 3 0 47,4 0 1-47,-7 0-1 0,0 0 0 0,3 0 0 78,1 4 0-78,3-4 0 16,-4 0 0-16,4 0 0 15,-3 0 0-15,3 0 0 16,-4-3 0-16,4 0 0 0,0 0 0 15,0 3 0-15,0 1 0 0,0-4-1 0,0 3 1 0,-3-3 0 0,-1 3 0 0,4-3-1 0,0 0 1 0,0 3-1 0,-7 0 1 0,4-3-1 16,3 0 1-16,0 3-2 0,0-3 0 16,-7-3-4-16,7-6 1 0,7-7-10 15,-7-15 0-15,10-7-4 16,8-18 1-16</inkml:trace>
  <inkml:trace contextRef="#ctx0" brushRef="#br0" timeOffset="-96773.36">26095 15860 22 0,'7'-3'11'0,"0"10"-5"0,-7-7 12 16,7-4-18-16,0-2 1 16,4-3 3-16,-1-1 0 15,1 1-4-15,3-4 0 16,7 4 3-16,7-3 1 16,8 2-2-16,3 1 1 0,10 2-2 15,11 7 0-15,10 4-1 16,-6 5 1-16,14-3 0 15,3 7 0-15,3-10 0 16,8-3 0-16,3 0 2 16,-6-6 1-16,9-10-2 15,1 3 1-15,7-2-1 16,7 2 1-16,-11 1-2 16,0 5 0-16,-6 4-2 15,-1 3 1-15,-10 0-2 16,-4 0 1-16,-18 0 0 15,-10 0 0-15,-14-3 0 16,-14-3 0-16,-18-7 1 16,-18-6 0-1,-17-2 0-15,-11-1 1 0,-17 3-1 16,-11 3 0-16,-15 4 0 16,-9-1 1-16,-4 10-1 0,-4 6 0 15,7 6 0-15,-7 4 0 16,-7 6 0-16,8 3 0 15,-1 0 1-15,7-7 1 16,4 1-1-16,-4 0 1 16,8-1-1-16,6-2 1 15,11 6-1-15,7-4 1 16,7-2-2-16,11 3 0 16,6-7 0-16,5 0 0 0,13 1 0 15,11-4 1-15,7 0 0 16,7-2 0-16,11-1 0 15,13 3 1-15,5-3-2 16,6-3 1-16,7 0 0 16,8-3 0-16,10 0-1 15,10-3 0-15,12 6 1 16,6-4 0-16,-7-2 0 16,4 0 0-16,0 0 0 15,-1-4 0-15,-3 1-1 16,1 3 1-16,-19-4-1 15,-10 1 0-15,-7 2-1 16,-11 1 0-16,-10 0-1 16,-11 0 1-16,-10-1-1 15,-4 1 1-15,-14 3 0 16,-11 0 0-16,-17 3 0 16,-14 3 0-16,-8 0 0 15,-13-3 1-15,-1 3 0 0,-14-3 1 16,-6 3-1-16,-5 0 0 15,-2 1-1-15,6-4 1 16,-10 3 0-16,3-3 1 16,0 6-1-16,7 0 0 15,4 4 0-15,11-1 0 16,10 4 0-16,14-10 0 16,7 3 1-16,10 0 0 15,8 1-1-15,14-4 1 16,7 3-1-16,14 0 1 0,14 1-1 15,15-4 1-15,13 0-1 16,14-3 0-16,12 0 0 16,-1-3 1-16,10-4-1 15,1-5 1-15,7-4 0 16,3 4 0-16,-7-4 0 16,4 0 0-16,0 4-1 15,3-1 0-15,4 1-1 16,-1 2 0-16,-13 4-1 15,-4 3 1-15,-7 3-1 16,-7 3 0-16,-14 0 1 16,-14 0 0-16,-7 0 0 15,-11 1 1-15,-14-1-1 16,-14-3 1-16,-11 0 1 16,-10 0 0-16,-18 0-1 0,-21 0 1 15,-10-3 0-15,-12 3 0 16,-6 0-1-16,-18 0 1 15,4 3-1 1,-11 6 0-16,14-3 0 0,-7 7 1 16,4-1 0-16,3 4 0 15,0 0 0-15,11-1 0 16,7-2 0-16,10-4 1 16,11-2-2-16,4-4 1 15,10-3-1-15,10 0 1 16,8 0 0-16,7-3 0 0,10 0-1 15,8-1 1-15,10 1 0 16,7 0 0-16,7 0-1 16,7-3 1-1,0 6 0 1,11-3 0-16,7 3 0 0,3-7 0 0,4 1 0 16,3 0 1-16,8 0-1 15,3-1 1-15,7 1 0 16,-4-3 0-16,11-1-1 15,4 4 0-15,10 0-1 16,11-1 1-16,3-2-1 16,4 3 1-16,-7 3-1 15,0 6 0-15,-8-3 0 16,-2 3 1-16,-19 0-1 16,-10 0 1-16,-14-3-1 15,-11 0 1-15,-7 0-2 16,-13 3 1-16,-19-3-1 15,-14-3 0-15,-13-3 0 0,-12 0 0 16,-6-1 0-16,-11 4 0 16,3 3 0-16,-6 0 0 15,-1 0-3-15,1 3 1 16,-1 0-9-16,12-3 1 16,13-9-8-16,25-4 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2T16:27:46.53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9119 2245 42 0,'4'16'21'0,"21"9"-8"0,-22-16 21 16,4 0-31-16,-3 7 1 15,-1 12 1-15,1 26 0 16,-1 11-7-16,1 11 0 0,-1 15 4 15,1 6 0 1,-1-12-4-16,4-13 1 16,-3-16-6-16,3-9 0 0,-7-22-9 15,4-25 0-15</inkml:trace>
  <inkml:trace contextRef="#ctx0" brushRef="#br0" timeOffset="331.42">9119 2276 44 0,'0'19'22'0,"14"-19"-15"15,-3-6 32-15,-4 3-38 16,7 3 1-16,4-10 1 0,10 4 1 15,4 3-4-15,3 3 1 16,7 9 4-16,11 1 1 16,7 5-2-16,-7 4 1 15,-10-9-2-15,-8 18 0 16,-7 16-2-16,-10 3 0 16,-11 22-4-16,-14-7 0 15,-18 14-4-15,-14 8 1 16,-7-2-7-16,-3-10 1 15,-8-19-6-15,8 1 0 16</inkml:trace>
  <inkml:trace contextRef="#ctx0" brushRef="#br0" timeOffset="691.81">9758 2822 54 0,'21'-3'27'0,"0"-10"-32"15,-14 10 48-15,0-3-43 16,0 3 1-16,-14 3 0 16,-3 0 0-16,-4 3-1 15,-8 3 0-15,5 7-1 16,-4 9 1-16,-4-4-3 15,4 4 0-15,3 19-4 0,4-3 1 16,7 2-3-16,7-2 1 16,7-13 2-16,-3-6 0 15,10-19 5-15,3-9 0 16,8-10 4-16,-7-6 1 16,-4 0 1-16,-4-4 1 15,-3-2-10-15,-3 0 0 16,-8-4-8-16,8 7 1 15</inkml:trace>
  <inkml:trace contextRef="#ctx0" brushRef="#br0" timeOffset="1049.45">9902 2941 47 0,'11'47'23'0,"-7"-6"-22"15,-4-35 43-15,3 7-44 16,-3-4 1-16,0-6 1 16,4 0 1-16,-1-9-3 15,1-7 0-15,3-5 1 16,3 2 1-16,1-6-1 16,3-3 0-16,4-6-3 15,-8 9 1-15,1-3-2 16,3 9 0-16,0 6 0 15,0 7 0-15,4 6 0 16,-1 7 1-16,-2 6 0 0,-1-7 1 16,-4 10 0-16,1 3 0 15,-4 6 0-15,0 0 0 16,0-3-1-16,0 3 0 16,0-9-4-16,0 0 0 15,0-3-6-15,0-4 0 16</inkml:trace>
  <inkml:trace contextRef="#ctx0" brushRef="#br0" timeOffset="1321.41">10291 2000 35 0,'17'35'17'0,"8"46"-13"0,-18-56 26 0,0 19-30 16,4 28 0-16,-1 10 1 15,4 6 1-15,-3-4-2 16,-1 1 0-16,1-13 1 16,-4-9 0-16,0-22-3 15,0-10 0-15,-3-15-8 16,-8-13 1-16,-10-13-3 15,-7 1 1-15</inkml:trace>
  <inkml:trace contextRef="#ctx0" brushRef="#br0" timeOffset="1491.89">10167 2624 45 0,'42'22'22'0,"15"-25"-22"16,-32-6 45-16,13-10-45 0,5-6 1 15,-1 0-3-15,-7-7 0 16,-10 7-8-16,-7 0 0 16,-15 6-4-16,1-6 0 0</inkml:trace>
  <inkml:trace contextRef="#ctx0" brushRef="#br0" timeOffset="1686.91">10019 1975 58 0,'25'41'29'0,"13"31"-34"16,-23-53 56-16,-1 3-52 16,3 9 1-16,-3-6-6 15,4 3 1-15,-11-9-9 16,-3-9 1-16</inkml:trace>
  <inkml:trace contextRef="#ctx0" brushRef="#br0" timeOffset="2508.21">11927 3117 67 0,'11'18'33'0,"-15"-18"-41"16,8-3 53-16,0-9-42 31,-1-1 0-31,4-6 0 16,7-12 1-16,4 3-6 0,7 0 1 0,3-7 2 0,0 4 1 15,0-1-3-15,0 7 1 16,-6 6-2-16,-1 7 1 16,-4 3-1-16,1 12 0 15,-4 6-1-15,0 10 0 16,-3-7 0-16,-1 7 1 15,1 0 0-15,0-3 1 16,-1 3-1-16,1-10 1 16,3 3 0-16,0-2 1 15,0-1-1-15,0-2 1 16,0-1 0-16,0 3 1 0,4-9 0 16,0-6 0-16,6-7 2 15,-2-2 1-15,-1-4 0 16,0 0 1-16,0-6 0 15,0 0 0-15,-3 0 0 16,0 3 0-16,-8-3-4 16,1 6 1-16,-8 10-3 15,-3-1 0-15,-7-2-3 16,0 2 0-16,-3 7-3 16,-1-3 1-16,0 12-1 15,4 10 1-15,4 6 0 16,-1 6 0-16,4 3 3 15,4 4 1-15,3 2 1 16,0-8 0-16,3 2 0 16,5-9 1-16,2-6-7 0,1-4 1 15,0-6-8-15,-4-15 1 16</inkml:trace>
  <inkml:trace contextRef="#ctx0" brushRef="#br0" timeOffset="2866.94">12753 2875 59 0,'14'35'29'0,"11"-17"-26"0,-18-18 53 15,3 0-53 1,4 0 0-16,4 4 1 0,3-8 1 0,0-5-7 16,1-10 1-16,-1-6 3 15,-7 0 0-15,-4 6-2 16,-2 0 1-16,-8 4-3 15,-8 2 1-15,-6 7-4 16,-3-3 0-16,-4-1-1 16,-1 1 0-16,1 18-1 15,4 7 0-15,2 12 1 16,5-6 1-16,6 9 3 31,4-6 1-31,7 4 1 0,4-7 1 16,3 0 1-16,7-13 0 0,4 3-2 15,-4-5 1-15,11-17-3 16,-4 1 0-16,7-10-6 16,8-6 1-16,-1-16-8 15,4 10 0-15</inkml:trace>
  <inkml:trace contextRef="#ctx0" brushRef="#br0" timeOffset="3241.72">13522 2311 25 0,'11'-25'12'0,"-11"25"4"0,0 9 12 0,0-3-25 0,0 13 0 16,3 9 4-16,-3 7 1 15,0 2-9-15,0 14 1 16,4 8 6-16,-4-15 0 0,0 0-1 16,0-3 1-16,0-4-1 15,0-8 1-15,0-4-2 16,0-10 0-16,0-5-2 15,0-7 1-15,0-3-2 16,-4-6 0-16,-10 3-2 16,-11-1 1-16,-10 4-3 15,-11 7 1-15,4 5-1 16,3 10 0-16,4 3 1 16,7 0 0-16,6-6 1 15,12 6 0-15,10-12 2 16,14-7 1-16,18-3 0 15,13-12 0-15,1-4-3 16,0-9 0-16,-7 3-10 16,-4 1 0-16,-14 2-7 0,4 7 0 15</inkml:trace>
  <inkml:trace contextRef="#ctx0" brushRef="#br0" timeOffset="3963.65">15843 2922 61 0,'7'19'30'16,"-7"-32"-27"-16,0 13 55 0,0 0-56 16,-3 0 0-16,-1 0 0 15,-3-9 1-15,-7 3-5 16,-4 3 0-16,1 3 0 15,-1 9 0-15,-3 0-4 16,0 7 1-16,3 22-3 16,8-13 0-16,3 3-3 0,7 0 1 15,7-3 3 1,0-3 1-16,7-9 5 16,7-4 0-16,7-9 6 15,11-19 1-15,0-2 2 0,-7-11 0 16,-4 7-1-16,-4-9 0 15,-9-1-5-15,-5 7 1 16,-6 3-6-16,-4 6 1 16,-4 10-2-16,1 12 0 15,-1 9-2-15,-3 16 1 16,0 10 2-16,3 12 0 16,12 4 3-16,2-4 0 15,8 12 4 1,10 4 1-16,4 6 1 0,-4-6 1 0,-3 3 0 15,-4-9 0-15,-7-1-2 16,-14-8 0-16,-11 2-2 16,-6-15 0-16,-12-10-2 15,-9-6 1-15,-8-3-2 16,-7-10 0-16,7-15-2 16,0-16 1-16,4-10-4 15,7-12 0-15,10 1-2 16,14 2 1-16,11-3-5 15,7-6 1-15,18 3-9 16,0 12 1-16</inkml:trace>
  <inkml:trace contextRef="#ctx0" brushRef="#br0" timeOffset="4601.17">16245 3195 51 0,'7'13'25'0,"-3"-39"-19"0,-4 17 41 16,0-10-47-16,4-3 1 16,-4-6 1-16,3-3 0 15,-3 2-3-15,4 11 1 0,-1-4 1 16,4 3 1-16,-3 0-3 15,13 10 1 1,5-1-3-16,13 1 1 0,4-1-3 16,10-8 0-16,0 2-1 15,1 0 1-15,-8 4 0 16,-7 5 0-16,-6 7 1 16,-5 7 1-16,-6 2 2 15,-7 1 0 1,-4-4 1-16,-4 6 0 0,-3-5 2 15,-7-7 0-15,-4 9 0 16,-3 4 1-16,-3 9-1 16,-4-4 1-16,3-2-1 15,0 0 0-15,4-4-2 16,4-2 0-16,3-1-1 16,3-15 0-16,8 3 0 15,6-7 0-15,1 1 0 16,3 6 1-1,0 3 0-15,0 0 0 16,4 0 0-16,-4 3 1 16,0 0-1-16,-4 3 0 0,1-6 1 15,0 0 0-15,-1 10 1 0,1-1 1 16,-1 0-2-16,1 1 1 16,0 6-1-16,-4 2 1 15,0 1-3 1,0-3 1-16,0-4-6 0,-4-5 1 15,1-7-10 1,3-10 1-16</inkml:trace>
  <inkml:trace contextRef="#ctx0" brushRef="#br0" timeOffset="5159.18">16969 3035 52 0,'-4'63'26'0,"29"21"-23"0,-18-68 42 0,-4 9-45 0,1 13 0 0,-1 12 0 0,4-19 1 16,-3 1-2-16,0-10 0 16,-4-13 0-16,-4-15 1 15,0-10-1-15,1-3 1 16,-1-12-1-16,1 0 0 15,6-13 0-15,4-6 1 0,4-4-1 125,0 7 1-125,6 0-1 0,1 3 1 0,3 10-1 0,0-1 1 0,4 16 0 0,-4 1 1 0,4 8-1 0,-4 10 0 0,0 0 0 0,-3 10 1 16,-8-1-2-16,-6 0 1 0,-25 29 0 0,-4 0 0 0,0-7-1 16,1-6 0-16,-1-6-3 15,0-10 1-15,8-5-5 16,3-8 0-16,6-14-6 16,1-14 0-16</inkml:trace>
  <inkml:trace contextRef="#ctx0" brushRef="#br0" timeOffset="5511.2">17307 2314 37 0,'25'-19'18'0,"-4"54"-11"0,-14-26 28 15,0 16-31-15,-3 13 1 16,-1 6 0-16,-3-7 1 16,0 16-8-16,0-9 0 15,-3 0 5-15,-1 0 0 16,1 3-2-16,3-3 1 15,-4-9-2-15,1-13 1 0,3 0-1 16,0-13 1-16,0 0-1 16,0-9 0-16,3-6 0 15,4-3 0-15,-3-1 0 16,3 4 1-16,7 3 0 16,4 6 0-16,10 10 0 15,0-1 1-15,0 4-1 16,0-4 1-16,1 4-1 15,2 9 0-15,5 3-1 16,3 10 1-16,-1-7-2 16,-2-3 1-16,-5-6-5 15,-2-9 0-15,-8-13-12 16,-7-19 0-16</inkml:trace>
  <inkml:trace contextRef="#ctx0" brushRef="#br0" timeOffset="5937.84">19625 1724 59 0,'-3'79'29'0,"-22"56"-24"0,25-92 46 0,0 11-51 0,-4 21 0 0,-3 0-2 0,-3 10 1 0,-1 3 0 15,4 0 0-15,3-16-2 16,1-19 0 31,-1-15-3-32,1-13 0-15,-1 0-4 0,-3-6 0 0,0-19-6 16,-7-10 0-16</inkml:trace>
  <inkml:trace contextRef="#ctx0" brushRef="#br0" timeOffset="6304.96">19265 2637 42 0,'7'25'21'0,"39"9"-16"0,-25-34 33 0,8 4-35 15,9-1 1-15,8-3 3 0,4 0 1 16,6-3-10-1,4-1 1-15,7-5 5 0,0 0 1 0,-7-1-3 16,-7-2 0-16,-7-1-2 16,-4 4 1-1,-14-10-1-15,-3 9 1 0,-7-2-1 16,-8 6 1-16,-10-1-1 16,-7 7 0-16,-10 4-2 15,-5 2 0-15,-2 9-1 16,-1 4 0-1,0 3-2-15,8 0 0 0,6 6 0 16,8-3 0-16,10 7 1 16,7-1 1-16,10-12 1 15,12-10 0-15,-5-9 2 16,-6-18 1 0,-7-1 1-16,-15-6 0 0,-10-4-3 15,-10-5 0-15,-8-10-12 16,4 6 0-1</inkml:trace>
  <inkml:trace contextRef="#ctx0" brushRef="#br0" timeOffset="6917.48">22133 2367 64 0,'0'16'32'0,"-21"-4"-31"0,11-2 55 0,-5 12-56 0,-6-3 0 0,-10 2-2 16,-5 5 1-16,1 2-2 0,0 6 0 15,10 4-3-15,4-7 0 16,3-3-1-16,4 1 1 16,7-7 1-16,3-4 1 15,15 1 4-15,14-9 0 16,7-1 4-16,17-6 1 16,0 7 1-16,-6 2 0 15,-8-2-1-15,-14 8 0 16,-17 1-3-16,-15 6 1 15,-10 7-6 17,-11-1 1-17,-7 4-12-15,0-4 1 16,-3-9-6 0,7-3 1 30</inkml:trace>
  <inkml:trace contextRef="#ctx0" brushRef="#br0" timeOffset="7448.79">22493 2750 58 0,'-3'-10'29'0,"-19"23"-36"0,15-16 52 16,-7 3-46-16,-7-7 1 15,7 7 0-15,-4 7 0 16,1 2-1-16,-1 1 1 15,0 5-1-15,4 4 1 16,0 0-2-16,4 0 1 16,6-4-1-16,8-2 1 0,3-4-1 15,0-2 1-15,7-7 0 16,0 0 0-16,0-4 0 16,0-5 1-16,0 3-1 15,-3-4 0-15,-1-5-1 16,1-1 1-16,0 3 0 31,6 4 0-31,-3-7 0 16,4 7 1-16,-4 3 1 0,0-4 1 15,4 13 1-15,0 10 0 0,-1 12 0 16,1-3 0-16,-1 0-2 16,1-3 1-16,7-4-4 15,-1-2 1-15,1-4-13 16,0-2 1-16,-15-7-2 15,1-10 0-15</inkml:trace>
  <inkml:trace contextRef="#ctx0" brushRef="#br0" timeOffset="7969.22">23428 2580 48 0,'-7'-9'24'0,"0"25"-22"0,3-10 46 0,-3 16-47 0,-7 0 0 0,-11 28 1 15,-6 3 0-15,-8 19-3 16,-3 19 0-16,-1 13 1 0,1 2 0 16,3-2-3-1,11-16 1 48,7-19-9-63,7-32 0 0,7-27-5 62,7-23 1-62</inkml:trace>
  <inkml:trace contextRef="#ctx0" brushRef="#br0" timeOffset="8102.77">23040 2659 41 0,'25'94'20'16,"-8"0"-19"-16,-10-82 33 0,0 14-34 0,0-1 0 0,0-3-9 31,4 0 0-31,3-13 1 0,0-18 1 15</inkml:trace>
  <inkml:trace contextRef="#ctx0" brushRef="#br0" timeOffset="8374.86">24642 2885 53 0,'-8'62'26'0,"-16"-2"-28"0,20-51 46 15,4 1-46-15,-7-20 1 16,0-2-12-16,-3-4 1 16,3-18 4-16,-8-1 0 15</inkml:trace>
  <inkml:trace contextRef="#ctx0" brushRef="#br0" timeOffset="8518.9">24462 2530 45 0,'10'22'22'0,"8"-9"-17"0,-11-13 32 0,0-3-38 16,4-4 0-16,-1 4-9 15,4-13 1-15,11 1 1 16,3-4 0-16</inkml:trace>
  <inkml:trace contextRef="#ctx0" brushRef="#br0" timeOffset="8782.18">24850 2922 54 0,'0'-12'27'0,"0"-76"-27"0,0 69 46 15,-4-19-44 1,1-12 0-16,-1-22 0 0,1 0 1 15,3-10-4-15,3 20 0 16,8-7 3-16,6 15 0 16,8 1-1-1,7 15 0-15,3 4-2 0,-7 15 0 16,-3 10-6 0,-7 9 1-16,-8 9-12 0,-10 1 0 0</inkml:trace>
  <inkml:trace contextRef="#ctx0" brushRef="#br0" timeOffset="8962.49">24652 2662 60 0,'11'72'30'0,"-8"-28"-21"16,4-38 48-16,0-6-54 16,7 0 0-16,8-6 0 15,13 0 0-15,11-7-8 16,0-3 1-16,-4 4-6 15,-7-7 1-15,-10-3-12 16,-7 0 0-16</inkml:trace>
  <inkml:trace contextRef="#ctx0" brushRef="#br0" timeOffset="9518.11">26525 2938 69 0,'22'3'34'0,"48"10"-30"0,-45-13 59 0,-1-7-58 0,12 1 0 15,-1 0 0-15,0 3 1 0,-3-7-9 0,-7-2 0 0,-8-4 4 0,-6-6 0 0,-11 6-4 0,-7-9 0 0,-7 10-3 0,0 2 0 0,-4 13-1 0,-7 9 0 0,1 7 1 0,-1 3 0 0,4 9 2 0,3 7 1 0,8 2 2 16,10 4 0-16,7-3 1 0,7-10 1 0,0-3-1 0,7 0 1 0,4-12-8 0,3 2 1 0,4-24-11 0,7-1 0 16</inkml:trace>
  <inkml:trace contextRef="#ctx0" brushRef="#br0" timeOffset="9773.29">27164 3004 46 0,'10'31'23'0,"-6"-6"-13"0,0-19 30 0,-1 1-40 16,1 2 1-16,-1 1 0 15,4-4 0-15,-3 0-2 16,3-3 1-16,0 0 2 15,3-9 0-15,1 0 2 16,3-13 1-16,-3-6 0 16,-1 0 1-16,1-3-2 15,3-7 1-15,4 4-8 16,3-1 0-16,0 1-17 16,-3 6 1-16</inkml:trace>
  <inkml:trace contextRef="#ctx0" brushRef="#br0" timeOffset="10073.79">27552 3082 60 0,'35'-3'30'0,"1"-32"-32"0,-26 17 42 0,1-4-41 16,-4 3 0-16,-4-9 0 15,-6-1 1-15,-8 1 0 16,-6 3 0-16,-1 9-1 16,0 13 0-16,4 6 1 15,0 10 0-15,3 9 0 16,4 6 0-16,7 4 0 16,4 2 0-16,6-3-1 31,8-2 1-31,3-7-5 0,0-10 1 15,4-2-11-15,-4-14 0 0</inkml:trace>
  <inkml:trace contextRef="#ctx0" brushRef="#br0" timeOffset="10362.42">27841 3151 52 0,'7'9'26'0,"14"-37"-33"0,-13 16 40 15,2-7-34-15,4-3 1 16,-3-6-1-16,-1 6 0 16,1-3 1-16,0 3 1 15,6 3 0-15,1 10 0 16,-1 2 1-16,5 7 0 16,6 16 1-16,0 6 1 15,4 0-1-15,3 0 0 16,0 3-1-1,-3 0 1-15,-4-6-5 0,-6-7 1 0,-5 1-12 16,-3-10 1-16,-14-9-4 16,0-7 0-16</inkml:trace>
  <inkml:trace contextRef="#ctx0" brushRef="#br0" timeOffset="10809.74">29760 3088 59 0,'-7'10'29'0,"-7"-10"-36"0,11 0 57 16,-4-6-49-16,-8 2 1 0,1 4 0 0,-3 4 0 0,-1 2-3 0,4 13 0 0,7 9 0 16,3 9 1-16,4-2-3 15,7-1 1-15,4 1-3 16,3-10 0-16,7-6-3 16,8-19 1-16,-1 0-6 15,0-16 1-15,0-15-3 16,-7-4 1-16</inkml:trace>
  <inkml:trace contextRef="#ctx0" brushRef="#br0" timeOffset="11053.7">30113 3145 46 0,'4'0'23'0,"-4"-19"-21"0,0 13 46 0,0-1-45 0,0 1 0 0,0 6 3 0,3-3 1 16,4-3-9-16,11 6 1 15,3-10 3-15,4 1 0 16,6-7-5-16,1 1 1 16,0 2-11-16,0 4 0 15,-8-10-5-15,1 6 0 16</inkml:trace>
  <inkml:trace contextRef="#ctx0" brushRef="#br0" timeOffset="11407.78">31189 3060 48 0,'25'32'24'0,"-15"-36"-18"0,-10 4 41 0,0 0-46 0,-7 0 0 0,-3 0 0 16,-1-6 1-16,-6 3-3 15,-8 3 1-15,-3 3 0 16,-1 7 1-16,1 2-3 15,3 7 0-15,4 3 0 0,7 6 0 16,4-3-1-16,10-6 0 16,10-7 0-16,8-5 1 15,7-7 1-15,-4-10 0 16,-4-2-4-16,1-13 1 16,0 3-9-16,-4-13 0 15</inkml:trace>
  <inkml:trace contextRef="#ctx0" brushRef="#br0" timeOffset="11836.08">31694 2464 41 0,'10'72'20'0,"-6"19"-10"0,-4-72 28 0,0 22-39 16,0 3 1-16,-4 3 3 16,1-9 1-16,-1 24-4 15,1-5 1-15,3-7 2 16,0-9 0-16,0-13 0 16,0-3 1-16,0-16-3 15,0 1 1-15,-4-10-2 16,1 0 1-16,-8-10-1 15,-7 1 0-15,-6-7-2 16,-5 1 1-16,-2 2-1 16,-1 4 1-16,4 2 0 0,3 14 0 15,0 2 0-15,11 0 0 47,7 7 1-31,11 6 0-16,10-3 0 15,10-3 0-15,8-1-2 16,3-5 1-16,-3-10-5 16,-7 0 0-16,3-7-10 0,4-11 1 0</inkml:trace>
  <inkml:trace contextRef="#ctx0" brushRef="#br0" timeOffset="12221.92">32240 2355 35 0,'11'37'17'0,"-11"60"-9"0,0-75 20 0,0 7-26 16,-4 15 0-16,1-13 2 15,-4 6 1-15,0 14-5 16,0-4 0-16,3 6 4 16,1 0 0-16,3-6-1 15,0 4 1-15,3-14-2 16,4-2 1-16,-3-13-1 15,-1-4 0-15,1-5-2 16,-4-4 1-16,-4-9-1 0,-3 0 1 16,-7-9-1-16,-11-7 0 15,-6-3 0-15,-5 10 0 16,-2 0 0-16,2 9 1 16,1 12-1-16,3 4 0 15,4 9-1-15,7-3 1 16,10 9-2-16,8-3 1 15,10 1-4-15,11-4 0 0,13-16-11 16,8-12 0 0</inkml:trace>
  <inkml:trace contextRef="#ctx0" brushRef="#br0" timeOffset="12396.09">32773 3364 64 0,'-7'41'32'0,"-11"6"-47"0,8-41 55 0,-15-2-70 16,-10-14 0-16</inkml:trace>
  <inkml:trace contextRef="#ctx0" brushRef="#br0" timeOffset="14411.94">12823 4258 41 0,'-7'13'20'0,"7"81"-15"16,0-57 20 0,0 145-24-1,7 44 0-15,4 34 0 16,7 38 0-16,3 38-2 16,0 37 0-1,28 470 1 1,-6-112 1-16,6-63-1 15,8-32 0-15,-4-24 1 16,-4-4 0-16,-3-18 0 16,-4-4 1-16,-7-21-2 15,-6 9 1-15,-8-4-1 0,-4-15 0 16,-6-15-4-16,-4-14 0 16,-7-24-9-16,0-22 0 15</inkml:trace>
  <inkml:trace contextRef="#ctx0" brushRef="#br0" timeOffset="15283.35">23287 3879 56 0,'7'12'28'0,"-14"79"-18"0,3-47 28 0,1 19-38 0,3 37 0 0,-4 44-3 0,8 51 0 0,-1 52-1 31,4 48 1-31,0 47-6 0,-3 50 0 16,3 44-2-16,0 47 1 15,7 25 4-15,0 37 0 0,0 32 7 0,1 25 0 16,2 22 5-16,-3 19 0 15,-3 13 1-15,-4-23 1 16,0-25-4-16,-3-24 0 16,6-39-3-16,8-52 0 15,-1-70-3 1,1-53 1 0,-4-60-10-16,-14-62 0 15,-7-53-2-15,4-48 0 16</inkml:trace>
  <inkml:trace contextRef="#ctx0" brushRef="#br0" timeOffset="17205.45">1549 5243 44 0,'7'31'22'0,"3"10"-12"16,-6-35 23-16,3 0-29 15,-7 1 0-15,0-4 5 16,0 0 0-16,-7-9-10 16,3-4 0-16,4-9 6 15,0-9 1-15,0-9-2 16,-7-14 0-16,4-11-3 0,-4-4 1 15,3-6-3-15,-3-7 1 16,7 10-3-16,0 3 0 16,0-3-2-16,7 13 1 15,-3-7-4-15,6 10 0 16,8 0 0-16,3 9 1 16,0 6 1-16,4 13 0 15,-11 16 2-15,4 2 0 16,-1 17 0-16,-6 2 0 15,-8 10-7-15,-3 3 0 16</inkml:trace>
  <inkml:trace contextRef="#ctx0" brushRef="#br0" timeOffset="17449.91">1369 5092 59 0,'10'-9'29'0,"29"-32"-35"15,-21 32 56-15,14-7-49 16,6-9 0-16,12 0 0 16,-1 6 0-16,-7 6-5 15,-3 1 1-15,0 2-12 16,-7-2 0-16,-15 2-2 0,-6 1 0 15</inkml:trace>
  <inkml:trace contextRef="#ctx0" brushRef="#br0" timeOffset="17732.41">2145 4785 58 0,'-7'0'29'0,"-7"19"-39"0,7-10 58 0,-4 7-47 15,-3-1 1 1,-4 7 0-16,-3 7 0 0,4 5-3 16,6 4 1-16,-7 2 1 15,8 1 0-15,6 6 0 16,-3-9 0-16,7-4-3 15,7-9 1-15,7-9-6 16,4-13 0-16,10-9-10 16,-7-7 1-16</inkml:trace>
  <inkml:trace contextRef="#ctx0" brushRef="#br0" timeOffset="17942.59">2491 4870 53 0,'0'3'26'16,"-7"31"-25"-16,7-24 42 0,-11 5-41 0,-10 1 0 15,3 9 1-15,-10 0 0 16,3 3-4-16,-3 7 0 16,7-13 1-16,3 3 0 31,1-3-16-31,6-19 0 15</inkml:trace>
  <inkml:trace contextRef="#ctx0" brushRef="#br0" timeOffset="18169.02">2353 4935 59 0,'21'38'29'0,"7"-10"-29"0,-24-12 41 0,3 0-41 16,4 12 0-16,-1-9 0 16,8 12 1-16,-8 0-2 15,5-9 1-15,-8 0-2 16,3-16 1-16,1-2-5 16,6-14 0-16,-6-9-10 15,0-12 0-15</inkml:trace>
  <inkml:trace contextRef="#ctx0" brushRef="#br0" timeOffset="18378.09">2632 4672 62 0,'49'66'31'0,"22"-13"-30"16,-61-34 53-16,8 15-54 0,-8 4 1 15,5 15-2-15,-8 4 1 16,-14 15-3-16,-8-12 1 16,-6-4-8-16,-7-6 0 0,0-22-9 15,0-6 1-15</inkml:trace>
  <inkml:trace contextRef="#ctx0" brushRef="#br0" timeOffset="18888.34">3577 4854 52 0,'0'9'26'0,"0"1"-19"0,0-7 41 15,0 0-42-15,0-3 0 0,0 0 3 16,11-9 0-16,-1-1-12 15,12-2 1-15,9 2 6 16,8-6 0-16,0 4-7 16,0 3 0-16,-11 2-11 15,-3 4 0-15,-11 0-8 16,-4 6 1-16</inkml:trace>
  <inkml:trace contextRef="#ctx0" brushRef="#br0" timeOffset="19066.58">3549 5130 48 0,'11'25'24'0,"6"-3"-13"0,-6-22 36 16,-1 0-45-16,8-6 0 0,14-4 2 0,17-9 0 16,1-6-9-16,9-3 1 15,5 3-8-15,3-3 0 16,-14 3-5-16,3 0 0 15</inkml:trace>
  <inkml:trace contextRef="#ctx0" brushRef="#br0" timeOffset="19306.82">4741 4688 62 0,'-17'44'31'0,"-4"12"-34"0,3-37 58 0,-3 12-54 15,-18-9 1-15,0 13 0 16,0 2 1-16,4 4-7 16,7-7 0-16,0-5-8 15,6-4 0-15,5-22-7 16,6-6 1-16</inkml:trace>
  <inkml:trace contextRef="#ctx0" brushRef="#br0" timeOffset="19523.09">4512 4653 63 0,'49'47'31'0,"-6"28"-30"0,-33-62 57 16,1 9-57-16,7 9 0 15,3-6 0-15,-11 10 0 16,8-4-3-16,7 10 0 16,-1-3-2-16,-2-10 0 15,-8-3-5-15,3-9 0 16,1-16-11-16,-8-16 1 0</inkml:trace>
  <inkml:trace contextRef="#ctx0" brushRef="#br0" timeOffset="19866.56">5031 4073 55 0,'-7'22'27'0,"0"25"-22"15,7-38 43-15,0 7-45 0,0 3 1 16,0-7 1 0,0 7 1-16,0 0-7 0,0 3 0 15,3-6 4-15,8-1 1 16,-1-2-2-16,1-4 0 15,3-9-5-15,11 0 1 16,-4-9-9-16,-4-4 0 16,5-12-10-16,-12-9 1 15</inkml:trace>
  <inkml:trace contextRef="#ctx0" brushRef="#br0" timeOffset="20039.07">5221 3963 48 0,'4'47'24'0,"3"13"-12"0,-7-35 34 0,-11 13-41 16,4 5 0-16,4 8 1 16,-8-4 0-16,-7 9-11 15,8 1 0-15,-11-7-2 16,10-3 0-16,-7-25-12 16,18-7 1-16</inkml:trace>
  <inkml:trace contextRef="#ctx0" brushRef="#br0" timeOffset="20527.55">5690 4964 72 0,'0'6'36'0,"18"-3"-36"0,-7-3 65 0,3 0-61 16,10-6 0-16,1-1 0 16,21 7 0-16,7-6-10 15,7-3 1-15,-4-10-5 16,-6 10 0-16,-8-4-14 16,-14 0 1-16</inkml:trace>
  <inkml:trace contextRef="#ctx0" brushRef="#br0" timeOffset="20928.46">6869 4405 60 0,'0'22'30'0,"-4"41"-25"15,4-44 43-15,-3 15-46 16,-5 13 1-16,-2 13 0 16,-1 6 1-16,-3 19-6 15,0-10 1-15,4 3 0 16,2-6 0-16,8-6-6 16,8-16 0-16,6-12-9 15,10-16 0-15,1-16-4 0,14-18 1 16</inkml:trace>
  <inkml:trace contextRef="#ctx0" brushRef="#br0" timeOffset="21209.68">7472 4465 56 0,'-7'38'28'0,"7"43"-29"16,-4-56 55-16,-17 16-51 0,-7 6 0 0,-7 16 0 0,-1-16 0 0,1 6-5 0,3-3 0 0,1-6 0 0,-1-6 1 0,7-13-9 0,4-13 0 0,7-21-9 0,-4-4 1 0</inkml:trace>
  <inkml:trace contextRef="#ctx0" brushRef="#br0" timeOffset="21445.9">7073 4609 45 0,'25'13'22'0,"28"34"-13"0,-39-32 33 0,7 14-38 0,4-1 0 0,7 10 0 16,-4 2 1-16,7-8-8 16,0-7 0-16,1 3-1 15,2 0 1-15,1 4-13 16,-4-4 1-16,-10-9-2 0,-4-7 0 15</inkml:trace>
  <inkml:trace contextRef="#ctx0" brushRef="#br0" timeOffset="21633.02">7751 4274 77 0,'7'100'38'0,"0"32"-53"0,0-70 84 0,3 29-71 16,1 19 0-16,-1 31-12 16,5 13 0-16,-5 9 1 15,-3 13 0-15</inkml:trace>
  <inkml:trace contextRef="#ctx0" brushRef="#br0" timeOffset="23914.66">14093 5525 55 0,'4'9'27'0,"-4"-59"-17"0,0 28 28 0,0-9-34 15,0-19 0-15,0-10 1 16,0-9 0-16,-4 3-7 16,1-15 1-16,3-7 3 15,0-6 1-15,3 9-3 16,1 0 1-16,7 7-2 15,-1 22 1-15,4 2-1 16,4 17 1-16,3 5-1 16,4 20 1-16,-1-7-2 15,-2 16 1-15,-1 22-4 16,0 12 0-16,-3 22-7 16,-8 10 1-16,-3 0-8 15,-7-1 1-15</inkml:trace>
  <inkml:trace contextRef="#ctx0" brushRef="#br0" timeOffset="24112.76">13850 5425 55 0,'21'31'27'0,"32"-15"-25"0,-32-16 48 16,8-7-49-16,-1-5 0 15,11-7-1-15,10-3 1 16,-3 0-7-16,0-3 0 0,-8-10-11 16,-2 1 1-16</inkml:trace>
  <inkml:trace contextRef="#ctx0" brushRef="#br0" timeOffset="24377.01">14700 5076 48 0,'0'22'24'0,"-28"7"-18"16,21-20 32-16,0 0-37 16,0 17 0-16,-7-1 3 15,0 9 0-15,0 1-4 16,-1 15 0-16,5 0 3 15,3-9 1-15,3-4-2 16,4-2 0-16,7-10-7 0,4-13 0 16,3-8-12-16,7-14 1 15</inkml:trace>
  <inkml:trace contextRef="#ctx0" brushRef="#br0" timeOffset="24585.65">14961 5158 46 0,'21'9'23'0,"-10"-15"-17"0,-11 6 29 16,-3 6-33-16,-8 7 1 0,-3 9 1 15,-7 6 0-15,-11 3-5 16,4 20 0-16,-4-4 3 16,0-3 1-16,4 3-3 15,0 0 1-15,7-7-7 16,6-5 0-16,12-16-10 15,-1-19 0-15</inkml:trace>
  <inkml:trace contextRef="#ctx0" brushRef="#br0" timeOffset="24791.97">14760 5189 35 0,'25'35'17'0,"0"15"-8"0,-15-37 19 0,1 2-24 15,-1 7 1-15,1 0 2 16,0 10 0-16,3-4-10 16,3-6 1-16,4-4 5 0,8 1 1 15,-5-3-6-15,-2-7 0 16,-1-2-5-16,-4-4 0 16,-3-19-8-16,-3-15 1 15</inkml:trace>
  <inkml:trace contextRef="#ctx0" brushRef="#br0" timeOffset="24973.66">15057 4917 54 0,'45'31'27'0,"-2"63"-23"0,-36-66 48 0,3 10-50 0,1 12 1 0,-4 6-2 16,-7 17 1-16,4 2-8 15,-11 0 1-15,-8-3-12 16,-9-18 1-16</inkml:trace>
  <inkml:trace contextRef="#ctx0" brushRef="#br0" timeOffset="25396.82">15730 5171 43 0,'-7'21'21'15,"-3"-11"-3"-15,10-10 21 0,0 0-35 0,0 0 0 0,7 0 4 16,0-3 0-16,3 0-10 15,12-7 1-15,16 1 5 16,8 3 1-16,4-4-8 16,-1 1 1-16,-10-1-12 15,-11 4 1-15,-17 3-6 16,-4 3 0-16</inkml:trace>
  <inkml:trace contextRef="#ctx0" brushRef="#br0" timeOffset="25616.08">15759 5494 52 0,'28'50'26'0,"14"-50"-27"15,-28 0 44-15,7 0-44 16,1-3 1-16,6 3-5 0,14-7 0 16,4-5-2-16,3-10 0 15,-3-6-8-15,0-7 1 16</inkml:trace>
  <inkml:trace contextRef="#ctx0" brushRef="#br0" timeOffset="25826.87">17106 5095 61 0,'-3'32'30'0,"-33"18"-36"0,22-35 58 0,-14 7-50 15,-7 16 0-15,0 6 0 16,-4 6 1-16,0 3-6 16,0 1 1-16,4-7-3 15,3-10 0-15,7-18-13 16,4-25 0-16</inkml:trace>
  <inkml:trace contextRef="#ctx0" brushRef="#br0" timeOffset="26047.27">16521 4995 47 0,'53'34'23'0,"35"61"-13"0,-64-67 31 15,5 16-37 1,2 12 0-16,5 4 2 0,2-7 0 15,8 0-9-15,0-6 0 16,11-3-3-16,-12-9 0 16,-6-16-11-16,-7-7 0 15</inkml:trace>
  <inkml:trace contextRef="#ctx0" brushRef="#br0" timeOffset="26494.68">17914 5287 65 0,'11'6'32'0,"17"6"-27"0,-14-12 55 0,14 4-58 0,15-4 0 0,13-4 0 0,11 1 0 0,0-6-6 0,-11-4 1 16,-6 4-4-16,-8 3 0 15,-7-1-14-15,-3-8 0 0</inkml:trace>
  <inkml:trace contextRef="#ctx0" brushRef="#br0" timeOffset="26663.1">18193 4948 63 0,'-4'22'31'0,"18"84"-23"0,-10-77 47 0,3 18-54 0,0 9 0 0,4 7-1 0,3-7 0 0,0 7-6 0,0-7 0 0,0-8-13 0,-7-14 0 16</inkml:trace>
  <inkml:trace contextRef="#ctx0" brushRef="#br0" timeOffset="27237.62">19530 4195 55 0,'-18'69'27'0,"18"-12"-17"0,0-45 35 0,4 13-42 0,-1 19 0 0,4 3 0 0,0 16 0 0,4 0-7 0,-1-7 1 0,5-3-3 0,-5-12 1 0,1-13-14 0,-1-18 1 0</inkml:trace>
  <inkml:trace contextRef="#ctx0" brushRef="#br0" timeOffset="27346.89">19142 5177 67 0,'49'28'33'0,"60"-12"-33"0,-63-16 56 0,11-7-56 15,24-5 1-15,14-1-1 0,18-5 0 0,-11-8-5 0,-17 5 0 0,-14-5-14 0,-22 4 0 0,-10 10-1 16,-7 9 0-16</inkml:trace>
  <inkml:trace contextRef="#ctx0" brushRef="#br0" timeOffset="27587.3">19611 5512 68 0,'-25'60'34'0,"-28"37"-44"0,36-78 71 0,-8 9-61 0,-7 4 1 15,-3 5-1-15,7 7 0 16,7-6-6-16,-1-4 1 16,8-6-14-16,7-24 1 15</inkml:trace>
  <inkml:trace contextRef="#ctx0" brushRef="#br0" timeOffset="27746.24">19272 5343 44 0,'11'25'22'0,"42"53"1"0,-32-52 22 0,11 17-38 0,6 5 0 0,5 14 1 15,6 7 1-15,11 6-14 16,-7-6 1-16,0-3-2 15,-11 3 0-15,-10-19-14 16,3 4 0-16</inkml:trace>
  <inkml:trace contextRef="#ctx0" brushRef="#br0" timeOffset="31807.04">24430 5660 52 0,'-4'62'26'0,"8"-24"-17"16,-4-32 26-16,3 7-33 0,1 3 1 15,-4-10 3-15,0-6 1 16,7-13-8-16,4-15 1 16,-4-19 4-16,-4-16 0 15,-3-15-1-15,0-13 0 16,0-22-2-16,0-3 0 15,4 0-1-15,10-3 0 16,0 12-1-16,-4 10 0 16,8 12-1-16,3 16 0 15,0 19-2-15,8 3 0 16,-1 19-4-16,-3 9 1 0,-1 19-4 16,-3 13 0-16,1 12-7 15,-5 12 1-15</inkml:trace>
  <inkml:trace contextRef="#ctx0" brushRef="#br0" timeOffset="32053.71">24151 5685 47 0,'4'31'23'0,"27"1"-13"16,-20-29 39-16,7-3-44 16,10-3 0-16,11-7 1 15,14 4 1-15,3-10-11 16,15-3 1-16,-4-3 1 0,0-9 0 16,-4 6-16-16,-3-6 0 15,-10-1-1-15,-8 1 0 16</inkml:trace>
  <inkml:trace contextRef="#ctx0" brushRef="#br0" timeOffset="32294.58">25273 5158 45 0,'18'19'22'0,"-11"15"-17"0,-7-31 42 0,-4 4-44 0,-3 5 0 16,-3 4 1-16,-8 3 0 0,-7 9-5 15,-3 13 0-15,3 6 3 16,-3 6 1-16,-4 7-2 16,1-4 0-16,2 7-2 15,5-4 1-15,6-8-4 16,11-17 0-16,7-3-9 16,14-15 0-16,4-16-5 15,17-22 1-15</inkml:trace>
  <inkml:trace contextRef="#ctx0" brushRef="#br0" timeOffset="32506.14">25647 5240 41 0,'3'18'20'0,"-20"48"-16"0,10-47 34 0,-7 16-36 0,-7-4 1 15,-11 0 1-15,-7 10 1 16,0 6-6-16,-3 0 0 15,3 10 3-15,4-1 1 16,3-6-3-16,4-12 1 16,7-4-8-16,3-12 1 15,11-12-10-15,10-17 1 16</inkml:trace>
  <inkml:trace contextRef="#ctx0" brushRef="#br0" timeOffset="32718.23">25358 5425 31 0,'28'50'15'0,"32"9"1"15,-39-46 15-15,0 15-28 16,4-3 1-16,-4 10 0 16,0 5 1-16,-3-2-7 15,-4-10 0-15,-3-3 2 16,-1-6 0-16,-3-6-11 15,0-16 0-15,0-19-3 16,7-13 1-16</inkml:trace>
  <inkml:trace contextRef="#ctx0" brushRef="#br0" timeOffset="32924.07">25672 5042 58 0,'28'63'29'0,"32"46"-34"0,-39-74 58 16,7 18-53-16,8 7 1 15,-1 18-2-15,-3 4 1 16,-8 6-2-16,-13 6 1 16,-11-19-7-16,-14-3 1 15,-7-9-10-15,-15-7 1 0</inkml:trace>
  <inkml:trace contextRef="#ctx0" brushRef="#br0" timeOffset="33510.08">26688 5641 63 0,'0'3'31'0,"3"-3"-30"15,-3 0 54-15,7-6-53 16,4-4 1-16,3-2 1 15,14-4 0-15,14-3-6 16,18-6 0-16,7 6-2 16,4 4 1-16,-11 5-10 15,-11 7 0-15,-20 0-8 16,-15 12 1-16</inkml:trace>
  <inkml:trace contextRef="#ctx0" brushRef="#br0" timeOffset="33676.54">26695 5923 67 0,'-4'50'33'0,"25"-12"-32"0,-10-38 61 15,7 0-61-15,17-6 0 16,18-7-3-16,10 1 1 16,8-1-9-16,-8 4 1 15,-13-7-12-15,-1 13 1 0</inkml:trace>
  <inkml:trace contextRef="#ctx0" brushRef="#br0" timeOffset="34141.36">28543 5390 57 0,'7'-3'28'0,"-10"-3"-19"0,-4 9 42 15,-4 9-48-15,-6 17 0 16,-5-4 1-16,1 12 0 15,-11 13-6-15,-6 4 1 0,-12 15 2 16,1 9 1-16,-1 4-5 16,8-10 0-16,7-3-5 15,7-19 0-15,10-19-12 16,11-21 0-16</inkml:trace>
  <inkml:trace contextRef="#ctx0" brushRef="#br0" timeOffset="34365.96">28081 5359 42 0,'18'12'21'0,"24"54"-9"16,-28-44 24-16,4 6-34 16,3 19 0-16,4 0 2 15,3 10 1-15,4 12-6 16,-4 9 0-16,4-9 3 15,-1-9 1-15,1-4-6 0,-4-12 1 16,-3-13-13-16,3-18 0 16,-10-10-1-16,7-12 0 15</inkml:trace>
  <inkml:trace contextRef="#ctx0" brushRef="#br0" timeOffset="34638.58">28910 5835 79 0,'0'29'39'0,"14"-17"-49"0,-7-6 85 0,7-6-74 15,18-9 0-15,11-10-3 16,16 0 1-16,12-9-6 16,0 9 0-16,-15 0-15 15,-17-6 1-15,-18 7-3 16,-10 5 1-16</inkml:trace>
  <inkml:trace contextRef="#ctx0" brushRef="#br0" timeOffset="35070.65">30233 5011 69 0,'-3'22'34'0,"-8"62"-46"0,4-49 70 0,0 18-57 15,3 29 0-15,1 27 0 16,-4 14 0-16,7 8-3 16,0 4 1-1,3-31-4-15,4-13 0 0,4-19-14 16,7-25 0-16,6-22 0 15,8-19 0-15</inkml:trace>
  <inkml:trace contextRef="#ctx0" brushRef="#br0" timeOffset="35294.28">31150 5265 63 0,'0'40'31'0,"-17"26"-36"0,10-38 66 0,-18 7-60 16,-14 15 0 0,-10 7 0-16,-11 15 1 15,-4 3-4-15,4-6 1 0,7 0-2 16,7-13 1-16,8-15-8 16,6-19 1-16,7-25-11 15,1-19 1-15</inkml:trace>
  <inkml:trace contextRef="#ctx0" brushRef="#br0" timeOffset="35543.15">30494 5371 35 0,'25'-6'17'0,"28"37"-2"16,-32-9 18-16,11 0-26 16,6 16 0-16,12 12 5 15,6 3 0-15,4 7-16 16,0 6 1-16,-7-4 9 15,-3-2 0-15,-15-3-11 16,-7-14 1-16,-7-8-15 16,-10-13 1-16</inkml:trace>
  <inkml:trace contextRef="#ctx0" brushRef="#br0" timeOffset="35728.04">31665 4553 75 0,'7'15'37'0,"-7"36"-42"0,-3-17 64 0,3 35-60 0,-4 28 1 16,1 38-17-16,10 44 0 0,-11 62 5 0,22 42 0 0</inkml:trace>
  <inkml:trace contextRef="#ctx0" brushRef="#br1" timeOffset="43373.17">3577 724 58 0,'25'-19'29'0,"-11"22"-13"0,-14-3 30 16,0 0-42-16,0 7 0 15,-7-7 2-15,-14 9 0 16,-11 10-8-16,-7 6 0 15,-7 9 5-15,-3 4 0 16,-4 0-3-16,4 12 1 16,-1-6-3-16,8 9 0 15,7 3-1-15,10 13 0 16,0-6 0-16,22 0 0 16,3-7 0-16,21-2 0 0,7-10 0 15,11-16 1-15,-4-13-2 16,11-5 1-16,-7-10-4 15,10-19 1-15,-13-9-6 16,2-7 0-16,-2-9-5 16,-12-15 0-16</inkml:trace>
  <inkml:trace contextRef="#ctx0" brushRef="#br1" timeOffset="43913.96">3778 671 42 0,'7'15'21'0,"-7"4"-13"0,0 0 35 0,0 9-41 16,0 13 0-16,-7 6 1 16,-3 9 1-16,-1 7-5 15,-7 3 1-15,4 6 2 16,-3-6 1-16,6-3-2 16,-7-13 1-16,15-12-2 0,-11-13 0 15,10-7-1-15,8-14 1 16,3-8-1-16,11-5 1 15,-4-7-2-15,3 4 0 16,1-4 0-16,3 7 1 16,-7 2-2-16,4 7 0 15,-1 7 0-15,-6 2 1 16,0-3 0-16,-1 7 1 16,1 3 0-16,6 2 1 15,-6-2 1-15,7 3 1 0,3-7 0 16,0-5 0-16,7-4 0 15,-3-3 0-15,10-3 0 16,-10-7 0-16,0-9 0 16,-4-6 0-16,-11 7-1 15,8-7 0-15,-7-4-1 16,-8 1 1-16,4-3 0 16,-7 9 0-16,0 0-1 15,0 9 0-15,0 13 0 16,-7 10 0-16,4 5-1 15,-8 4 1-15,11 9-1 16,-7 7 1-16,7-1-1 16,7 4 1-16,4-4-1 15,-8-5 1-15,15-10-3 16,-8-4 0-16,8-5-5 16,3-10 1-16,0-10-9 15,0 1 0-15</inkml:trace>
  <inkml:trace contextRef="#ctx0" brushRef="#br1" timeOffset="44154.8">4466 1295 34 0,'39'-29'17'0,"10"4"-12"0,-38 16 21 0,0 0-23 0,-1-1 0 15,1 1 1-15,-4-1 0 16,-4 4-5-16,-6 6 1 31,-4 6 3-31,-4 4 1 0,-3-1-2 0,-4 4 1 16,-3 12-1-16,-3 0 0 0,9 3-1 15,-2 0 1-15,6 7-1 16,8-1 0-16,-4 1-1 16,14 2 1-16,3-8-2 15,4-4 1-15,4-16-6 16,3-18 1-16,0-7-10 16,4-12 1-16</inkml:trace>
  <inkml:trace contextRef="#ctx0" brushRef="#br1" timeOffset="44668.78">4833 661 42 0,'0'35'21'0,"-28"65"-19"0,24-75 31 15,-10 19-30-15,4 0 1 16,-4 9 1-16,3 10 0 15,0 9-7-15,1 0 1 16,3-9 4-16,-4-10 0 16,4-18-4-1,4-7 1-15,3-15-3 0,3-17 0 16,4-11-3-16,4-7 1 16,-1-3-1-16,8-13 1 15,3 4 1-15,7 2 0 16,-7 10 3-16,4 3 1 15,0 4 2-15,-11-1 1 16,11 7 1 0,-15 6 0-16,1 3 1 0,-1 9 0 15,-17 10-2 1,-3 6 0 0,-4-3-1-16,-4-7 0 0,7 1-2 15,-6-3 1 48,6 2 1-63,4 1 0 15,7 3 2 17,14 3 0-17,11 0 1 1,10-3 0-16,1-1 0 0,2-5 0 0,1-1-3 0,-7-2 1 0,-4-1-9 0,-10 1 1 15,-4-7-14-15,-11-6 0 0</inkml:trace>
  <inkml:trace contextRef="#ctx0" brushRef="#br1" timeOffset="45080.66">6466 1392 55 0,'-7'63'27'0,"18"-10"-18"16,-11-41 37-16,3 7-44 15,1-3 0-15,3-10-3 16,4-3 1-16,-8-3-3 16,4-12 1-16,4-4-5 15,-1-18 1-15,-6-1-10 0,-4-6 1 16,-4 7-2-16,-3-10 1 15</inkml:trace>
  <inkml:trace contextRef="#ctx0" brushRef="#br1" timeOffset="45265.52">6406 1072 31 0,'-10'-6'15'0,"-1"3"-2"16,11 3 26-16,-7 0-34 0,7 3 0 15,0 3 2-15,0-3 0 0,7 0-9 16,4 0 0-16,10-3 5 31,7-9 1-31,-3-16-7 47,10-3 0-47,-10 0-12 0,10-16 0 0,-10 6-1 0,3 3 0 16</inkml:trace>
  <inkml:trace contextRef="#ctx0" brushRef="#br1" timeOffset="45594.73">6978 1436 56 0,'0'28'28'0,"-4"-25"-31"0,1-3 59 15,-4-9-53-15,0-13 1 16,3-13 2-16,-6-9 1 16,-4-18-9-16,-8-10 0 15,-6-16 5-15,7-3 0 16,7 6-3-16,3-6 1 16,11 10-4-16,4 27 0 15,13 7 0-15,-6 22 0 16,10-12-2-16,7 21 1 15,1 16-5-15,-5 6 1 0,1 13-9 16,-4-6 0-16</inkml:trace>
  <inkml:trace contextRef="#ctx0" brushRef="#br1" timeOffset="45811.18">6823 1251 78 0,'-11'15'39'0,"25"-15"-42"16,-7 0 71-16,7 0-64 0,4 0 0 0,14-9-1 16,17-7 1-16,-3-2-10 15,3-1 1-15,-3-3-4 16,-7 0 1-16,-7 6-17 16,-7 7 1-16</inkml:trace>
  <inkml:trace contextRef="#ctx0" brushRef="#br1" timeOffset="46705.57">9589 1088 59 0,'3'12'29'0,"-10"16"-13"0,3-21 38 0,-3 2-51 15,-7 7 0-15,-3-7 1 16,-8 10 1-16,-3-10-7 15,0 7 0-15,-4-6 4 16,-4-7 1-16,5 12-3 16,3 1 1-16,-1 3-3 15,8 0 1-15,7-4-2 16,7 4 1-16,7-16-2 16,7 4 1-16,11-7 0 15,6-10 0-15,1 1 0 16,3-7 1-16,-3 10 0 15,0 3 1-15,-8-7 0 16,1 4 1-16,-4 3 0 0,-3-3 0 16,-1 6 0-16,1 0 0 15,-1 0 0-15,-3 6 0 16,0 3 0-16,1 10 0 16,-1-3-1-16,0 3 1 15,0-1-3-15,0-8 1 16,3-1-6-16,4-3 1 15,4-15-11-15,-4-7 0 16</inkml:trace>
  <inkml:trace contextRef="#ctx0" brushRef="#br1" timeOffset="46995.75">9740 1266 48 0,'4'10'24'0,"6"-20"-21"0,-10 4 35 0,4-9-38 0,-4-4 1 0,3-3 2 16,-3 0 0-16,0 0-2 15,0 6 1-15,4 7 3 16,-1-1 0-16,8 4-1 16,3 6 1-16,4 6-2 15,-1-3 1-15,1 4-4 16,3-1 1-16,0-3-4 15,4-3 0-15,-4 0-3 16,-3-3 0-16,-4 3-12 0,4-6 1 16,-8-1-1-16,1 4 1 15</inkml:trace>
  <inkml:trace contextRef="#ctx0" brushRef="#br1" timeOffset="47396.14">10054 1216 60 0,'39'35'30'0,"14"-29"-32"0,-39-6 62 0,0-6-59 0,-3-4 0 16,-1 1 0-16,1-10 1 15,-4-6-3-15,0 6 0 0,-3-6 1 16,-4 0 0-16,-4 3-1 16,-3 0 1-16,-7 3-2 15,-4 16 0-15,-3 13 1 16,0-1 0-16,3 16-1 15,4 6 1-15,7 10 1 16,4 13 0 0,10-11 1-16,3 1 0 15,8-12-1-15,3-7 1 0,4-22-2 16,10-6 0 0,-3-16-7 46,-4 0 1-46,0-15-12-16,-3-1 1 0</inkml:trace>
  <inkml:trace contextRef="#ctx0" brushRef="#br1" timeOffset="48013.18">11857 1288 57 0,'3'19'28'0,"8"3"-16"0,-7-22 44 0,6-6-53 16,11-3 1-16,11-7 1 0,0 6 1 15,0-2-8 1,-8-7 0-16,-3 3 4 0,-3-9 1 15,-4 3-3-15,-7-3 1 16,-10 6-2-16,-8 4 0 16,-7-4-1-16,-3 0 1 15,-3 13-1-15,-1 12 0 0,4 4 0 16,0 8 0 0,-1 7-1-16,1 13 1 0,7 6 1 15,7 0 1 1,7 0 0-16,0 6 0 0,14-9-1 15,14-7 1-15,4-6-5 32,7-9 1-32,0-19-10 15,3-9 0-15,-7-19-6 32,1-7 1-32</inkml:trace>
  <inkml:trace contextRef="#ctx0" brushRef="#br1" timeOffset="48252.74">12301 1150 47 0,'29'44'23'0,"2"3"-15"0,-24-31 38 0,0 3-44 0,1 3 1 0,-1 3 3 0,0 0 0 0,0-6-7 16,-4 0 1-16,1-4 5 0,6-2 0 16,-3-4-1-16,4-6 0 15,3 1-1-15,-3-14 0 16,3 1 0-16,3-10 0 15,1-6-2-15,7 6 1 16,-1-6-5-16,-2 0 0 16,-1-3-10-16,-4-1 1 15,1-5-10-15,3 15 0 16</inkml:trace>
  <inkml:trace contextRef="#ctx0" brushRef="#br1" timeOffset="48610.44">12735 1270 68 0,'32'18'34'0,"14"-11"-38"0,-32-14 59 0,4 4-53 0,-1-6 0 0,-3-1-1 0,-3-5 1 0,-4-4-4 0,-7-6 1 0,-3 6 1 15,-8 0 1-15,-3 10-2 16,-4-1 0-16,-3 14 0 15,0 11 0-15,0 4 0 16,3-3 0-16,7 6-1 16,8 3 1-16,3 3 0 15,7 0 1 126,4-3-2-141,3 4 0 0,3-4-2 0,1-7 1 0,3-2-5 0,0-16 0 0,0-9-11 0,1-26 1 0</inkml:trace>
  <inkml:trace contextRef="#ctx0" brushRef="#br1" timeOffset="48851.05">13056 1213 46 0,'7'44'23'15,"4"-13"-21"-15,-8-21 34 0,1-4-35 0,0 0 1 16,-1 4 0-16,-3-10 0 0,4-10-3 15,-1-2 0-15,4 2 2 32,0-2 0-32,0-7-2 0,0 3 1 0,4-9 0 15,0 3 1-15,3-3 0 16,0 6 0-16,7 10 1 16,4 3 0-16,-1 6 0 15,1 6 1 1,0 7-1-16,-4 12 1 0,0-10-3 15,-3 4 1-15,-1 0-6 16,-3-10 1-16,1 7-13 16,2-16 1-16</inkml:trace>
  <inkml:trace contextRef="#ctx0" brushRef="#br1" timeOffset="49071.99">13691 1420 69 0,'21'44'34'0,"-3"22"-39"0,-18-44 59 15,-7 6-55-15,-4 7 1 16,-6 2-6-16,-8 7 0 0,0-9-2 16,4-7 0-1,0-19-11-15,-4-9 0 0</inkml:trace>
  <inkml:trace contextRef="#ctx0" brushRef="#br1" timeOffset="49621.27">14859 1241 57 0,'-4'19'28'0,"-3"6"-23"0,4-22 48 0,-4-3-53 0,-4 0 0 0,-6-3 0 16,-8-6 0-16,-3 3 0 0,3 2 0 0,0 4-1 15,1 10 0-15,-5 12-1 16,5 9 0-16,3-3-1 16,10 10 1-16,7 3 0 15,8-4 0-15,3-11 2 16,7-17 0 125,11-9 1-141,7-9 0 0,6-17-2 0,1-2 1 0,0-6-16 0,-4-16 0 0</inkml:trace>
  <inkml:trace contextRef="#ctx0" brushRef="#br1" timeOffset="50051.1">15339 715 55 0,'14'62'27'0,"-14"4"-20"0,0-44 38 0,0 16-45 0,-4-4 1 0,1 20 0 0,-1 2 0 0,1-3-1 0,-1 7 1 0,1-7 1 0,-1-9 0 0,1-13 0 0,3-5 0 0,-7-11 0 0,0-5 0 0,-4-10 0 0,-3-10 0 0,-4 1-1 0,1-4 0 0,2 4-2 0,-2-4 0 0,-4 4-1 0,0-1 0 188,-4 10-1-188,0-6 0 15,4 12 1-15,7 7 0 0,3 3 1 0,11 3 1 0,11-4 0 0,6 4 1 0,5 0-1 0,6-4 1 0,7-5-5 0,0-1 1 0,4 1-15 0,-3-20 0 0</inkml:trace>
  <inkml:trace contextRef="#ctx0" brushRef="#br1" timeOffset="50664.86">15974 740 49 0,'0'40'24'0,"-14"36"-10"0,10-58 31 0,-3 17-44 0,0 3 1 0,0-1 2 0,3 7 1 0,4 3-5 0,0-6 0 16,4-7 5-16,0-5 0 15,-1-4-1-15,4-6 0 16,0-7-2-16,-3-6 1 0,-4 4-3 16,0-4 1-16,-7-12-3 15,-7-4 1-15,-15-8-1 16,1 2 0-16,0 6 0 16,7 4 0-16,-4 6 0 46,4 13 1-46,0-4-1 0,3 10 1 0,4 6 0 79,3 3 0-1,8 7 1-78,6-7 0 62,4-9 0-31,11 0 0-15,14-4-3-16,7-15 1 0,3-6-7 16,0-3 0 15,8-16-10-15,-12 3 1-16</inkml:trace>
  <inkml:trace contextRef="#ctx0" brushRef="#br1" timeOffset="50905.17">16348 1339 64 0,'10'81'32'15,"-13"-2"-31"-15,-1-48 56 0,-3 3-57 0,-3 7 0 0,3 0-5 0,-4-10 0 0,-7-3-4 0,1-2 1 0,-8-17-11 0,4-9 0 0</inkml:trace>
  <inkml:trace contextRef="#ctx0" brushRef="#br1" timeOffset="51118.59">17935 1216 60 0,'-10'7'30'0,"-1"11"-37"0,0-18 50 0,-3 10-44 0,-10-10 1 0,-1 0 0 0,-3 9 1 0,0 7-1 0,-1 12 1 0,8-3-1 16,7 7 1-16,7-1 0 15,14 0 1-15,11-6-1 16,10-9 0-16,4-13 0 15,-4-6 0-15,0-16-4 16,0-3 1-16,1-9-13 16,6-4 0-16,-7-12-2 15,-3 3 1-15</inkml:trace>
  <inkml:trace contextRef="#ctx0" brushRef="#br1" timeOffset="51411.4">18193 1348 37 0,'0'9'18'0,"0"-34"-14"0,-4 13 30 0,1-1-29 0,-4 1 1 16,0-7 3-16,0 0 1 16,-4 3-11-16,4-2 1 15,3-1 8-15,4 3 1 16,7-3-3-16,11 0 1 15,10 10-3-15,11-7 1 0,3-2-5 16,1-8 0-16,-8 8-9 16,-7-1 1-16,-10 0-13 15,-11 3 1 1</inkml:trace>
  <inkml:trace contextRef="#ctx0" brushRef="#br1" timeOffset="52156.21">20115 1411 46 0,'11'25'23'0,"3"-16"-15"0,-3-6 27 0,-1 4-35 0,1-7 1 0,-4-7 1 0,0-2 0 0,0-7-1 15,4-6 0-15,-1-6 1 16,1 6 1-16,3 3 0 16,7-3 0-16,-3 0-2 15,3 0 1-15,0-3-2 16,0 7 1-16,0 2 0 16,1 6 0-16,2 7-1 15,1 6 0 1,7 7 1-16,-8 6 0 0,1-7-2 15,-4 10 1 1,-3-4-1-16,-1 4 0 0,-2-6 0 16,-1 3 0-16,0-1 0 0,-4-2 1 15,1 2-1-15,0-5 0 63,-1-1-6-1,4-3 0-46,0-18-10 0,8-1 1-1</inkml:trace>
  <inkml:trace contextRef="#ctx0" brushRef="#br1" timeOffset="52598.61">20909 1483 58 0,'7'6'29'0,"11"-22"-34"0,-4 7 49 0,4 0-41 0,-1-10 0 0,1 3 2 15,0-12 0-15,-4 3-8 16,-7 6 1-16,-4 0 3 15,-6-6 1-15,-8-3-3 0,-3 9 1 16,0 3-2 0,-4 10 0-16,1 12 1 0,2-2 0 15,-2 8 0-15,10 10 0 16,0 6 1-16,7 4 0 16,7-4 0 46,7 6 0-62,0-5-3 63,7-1 1-63,4 0-7 0,3-12 0 78,0-7-8-63,-3-12 1-15</inkml:trace>
  <inkml:trace contextRef="#ctx0" brushRef="#br1" timeOffset="52819.68">21392 1373 53 0,'-7'47'26'0,"18"0"-26"0,-7-28 45 0,-1-3-45 0,1-1 1 0,-4 4-2 0,3-9 1 0,-3-4-4 0,0-6 0 0,-3-13-11 0,-1-15 0 0</inkml:trace>
  <inkml:trace contextRef="#ctx0" brushRef="#br1" timeOffset="52951.95">21195 893 43 0,'18'0'21'0,"20"16"-16"0,-20-7 26 0,3 1-28 0,7-1 0 0,4-9-1 16,7-6 1-16,3-7-6 0,15-9 0 0,-4-9-3 0,-4-3 0 0,-3-17-8 0,-14 1 0 0</inkml:trace>
  <inkml:trace contextRef="#ctx0" brushRef="#br1" timeOffset="53106.92">21766 338 33 0,'-10'-25'16'0,"-1"60"-15"0,15-13 23 0,-1 9-24 0,1 13 0 0,-1 19-1 0,-3 18 1 0,0 7 0 16,0 3 0-16,-3 9 2 0,-1-6 0 0,-6-3-1 0,-1-9 1 47,1-4-1-47,-1-21 1 0,0-7-4 0,1-13 1 31,-1-18-10-31,1-13 0 0</inkml:trace>
  <inkml:trace contextRef="#ctx0" brushRef="#br1" timeOffset="53710.38">21428 931 31 0,'24'-9'15'0,"15"34"-8"16,-21-16 20-16,10-3-25 0,11 4 1 16,3-1 3-16,1-9 0 15,6 0-7-15,7-9 1 16,-6 2 4-16,-4 1 0 15,-8 3-2-15,-2 9 1 16,-8 4-2-16,-10 18 0 16,-8-9-2-16,-6 6 0 15,-4 3 0-15,0-3 0 0,0 3-1 16,0-3 1-16,0-3 0 16,0 0 1-16,3-9-1 15,4-4 1-15,4-2-1 16,3-14 1-16,4 4 0 15,3-6 1-15,7-4-1 16,0 4 0-16,4-4 0 16,0 7 1-16,-1 3 0 15,-6-7 0-15,3 4-1 16,1 3 1-16,-1-10 0 16,0 4 1-16,-3-10 0 31,-4-6 0-31,-7-3-1 0,-7 6 1 0,-3 0-1 15,-8 10 1-15,-6 2-2 16,-1 20 0-16,0 8-2 16,1-2 1-16,3 6-1 15,3 9 1 1,-3 7-3 125,4-13 1-141,6 3-2 0,11-9 1 31,7-3-7-31,8-7 0 0,6-25-2 47,-3-9 0-32</inkml:trace>
  <inkml:trace contextRef="#ctx0" brushRef="#br1" timeOffset="53969.95">22832 1241 37 0,'0'-6'18'0,"-7"-25"-17"0,3 15 34 0,1-3-30 0,-1 0 0 0,1 10 3 0,-1-13 0 0,4 19-10 0,4-13 1 0,3 4 6 0,3-1 1 15,4 1-3-15,0-7 1 0,11-6-2 0,3 0 0 0,4 3-3 0,7 0 1 0,-7 3-6 0,-4 10 0 79,-3-1-11-79,-4 1 0 0</inkml:trace>
  <inkml:trace contextRef="#ctx0" brushRef="#br1" timeOffset="54244.34">23375 1395 62 0,'14'35'31'0,"11"-1"-30"15,-18-25 51-15,-4-9-56 16,1 10 1-16,-8-10-19 16,-10 3 0-16,-17 0 16 15,6-3 1-15</inkml:trace>
  <inkml:trace contextRef="#ctx0" brushRef="#br1" timeOffset="84584.28">24684 671 35 0,'0'-10'17'0,"-4"-9"3"0,4 10 18 0,0 3-33 0,-3 6 0 0,-1 0 5 0,-3 9 0 0,-7 7-12 16,-4-4 0-16,1 13 7 15,-1 10 0-15,-6-1-3 16,-5 10 1-16,-6-6-5 15,0 15 0-15,-8-18-1 16,5-1 0-16,2 13-1 16,5-3 1-16,6 0 0 15,4 0 0-15,7 3 1 16,7-3 1-16,7-10 0 16,14-5 0-16,14-4 0 15,14-22 1-15,1 3-4 0,2-15 1 16,12-4-9-16,-4 1 0 15,-4-13-3 1,-3-4 0 0</inkml:trace>
  <inkml:trace contextRef="#ctx0" brushRef="#br1" timeOffset="85140.29">24776 696 54 0,'0'0'27'0,"3"9"-30"0,-3-9 53 0,0 10-50 0,0 8 1 0,0 11 0 0,-7 11 0 0,0 7-2 16,0 0 1-16,-4 4 0 15,-3 5 0-15,0-3-1 16,4-12 1-16,3-3-2 16,-1-10 0-16,5-3-1 15,3-9 1-15,0-7-1 16,7 1 0-16,4-17-1 15,-1-2 1-15,1-4 0 16,3 1 0-16,0-1 1 16,0 13 0-16,0 3 0 15,0 13 1-15,0 0 0 16,1-4 0-16,-5 4 1 16,4-7 1-16,0 7 1 15,4-7 0-15,3-5 1 0,4 2 1 16,3 3 0-16,-3-9 0 15,-4 0 0-15,0 3 1 16,-3-6-3-16,-8-6 1 16,1-10-2-16,-1-3 0 15,-2 0-1-15,-5-3 0 16,1-3-1-16,-4 9 0 16,-4 3-1-16,1 7 1 15,-1 9-1-15,-3 9 1 16,3 7 0-16,1 6 0 0,-1 3 1 15,4 3 0 1,4 1 0-16,3-4 0 0,0 0-3 16,4 0 1-16,3-13-4 15,3-2 0-15,12-13-9 16,-1-13 0-16</inkml:trace>
  <inkml:trace contextRef="#ctx0" brushRef="#br1" timeOffset="85393.49">25400 1078 29 0,'14'-15'14'0,"-3"-1"-4"0,-8 22 15 0,1-3-21 0,-4-6 0 0,-4 3 4 16,-3 3 0-16,-7 4-10 16,0 5 0-16,0 10 6 0,-4 0 1 15,4 9-3 1,-4-12 1-16,4 16-3 15,0-4 1-15,4 0-1 0,3-2 1 16,10-4-1 0,4-6 0-16,7-7-3 0,7-6 0 15,4-12-9-15,0-6 1 16,0-13-3-16,-1-4 0 16</inkml:trace>
  <inkml:trace contextRef="#ctx0" brushRef="#br1" timeOffset="85875.9">25587 652 35 0,'-4'63'17'0,"-10"53"-16"0,14-91 30 0,-3 22-31 16,3-13 1-16,-4 10 0 15,1 0 0-15,-1-6-2 16,4-10 1-16,0-3 0 16,4-13 0-16,-1-12-1 15,4-9 0-15,4 0-1 16,0-1 0-16,-1-2 2 16,1-1 1-16,-4-6 3 15,0 7 1-15,0-4 0 16,0 7 1-16,3 9 0 0,-2 0 1 15,-1 0-3-15,-4 0 0 16,-3 9-4 0,-3-3 1-16,3-2-1 0,-4 5 0 15,-3 0-1-15,3-2 0 16,-3-7 1-16,0 3 0 16,4 9 0-16,3 7 1 15,3 9 1-15,1-3 0 16,10-6 0-16,4 0 0 15,6-3-1-15,5-4 1 16,-1 4-3-16,-4-7 1 16,1 1-8-16,-4-10 0 0,-3 0-9 15,0-10 0-15</inkml:trace>
  <inkml:trace contextRef="#ctx0" brushRef="#br1" timeOffset="86268.53">26652 1332 56 0,'18'54'28'0,"3"-4"-31"0,-14-41 47 16,0 10-45-16,0 9 1 16,0-12-7-16,-3-4 1 0,-4-5 0 15,-4-7 1-15,-3-16-11 16,-3-6 1-16</inkml:trace>
  <inkml:trace contextRef="#ctx0" brushRef="#br1" timeOffset="86415.8">26451 1081 47 0,'25'26'23'0,"21"-45"-21"15,-32 19 40-15,7 0-42 16,7 3 1-16,4-3-7 16,-4-3 1-16,4-4-7 15,3 7 1-15</inkml:trace>
  <inkml:trace contextRef="#ctx0" brushRef="#br1" timeOffset="86717.16">27160 1339 52 0,'11'18'26'0,"-11"-27"-25"0,-4-7 40 15,1 4-39-15,-8-10 1 0,-6-10 1 16,-8-11 1 0,-3 2-6-16,-8-16 1 0,1-2 4 15,3-13 0-15,4 6-2 16,14 6 1-16,7 7-2 16,11 6 0-16,6 9-3 15,11 13 0-15,4 6-3 16,3 4 1-16,0 8-8 15,-3 14 0-15,-7-1-6 16,-8 3 1-16</inkml:trace>
  <inkml:trace contextRef="#ctx0" brushRef="#br1" timeOffset="86865.53">26928 1044 55 0,'10'63'27'0,"15"-98"-17"0,-15 29 48 0,12 3-56 15,9 12 0-15,8-15-1 0,0-4 1 16,0-2-8 0,-8 2 0-16,-6 4-13 0,-11-3 1 15</inkml:trace>
  <inkml:trace contextRef="#ctx0" brushRef="#br1" timeOffset="87423">28413 1539 55 0,'-7'41'27'0,"-4"-50"-18"0,11-1 35 16,-3-12-38-16,-4-9 0 16,-4-22 3-16,-3-1 1 15,0-18-13-15,-4 0 1 16,0-16 7-16,11-6 1 15,7 13-4-15,7-1 1 16,4 4-2-16,7 12 0 16,-4 16-1-16,7 12 1 15,11 13-4-15,-1 6 0 16,5 10-5-16,-12-1 1 0,-2 17-6 16,-8 5 0-16,-14 13-9 15,-14 10 0-15</inkml:trace>
  <inkml:trace contextRef="#ctx0" brushRef="#br1" timeOffset="87618.87">28141 1332 55 0,'-3'41'27'0,"13"-28"-22"0,-3-7 45 0,4-3-48 15,6 3 0-15,5 4-2 16,2-10 1-16,5 0-9 15,-1 0 1-15,3-16-10 16,-2-6 0-16</inkml:trace>
  <inkml:trace contextRef="#ctx0" brushRef="#br1" timeOffset="87890.51">28833 928 55 0,'-8'19'27'0,"-9"43"-24"0,10-52 40 16,-7-1-41-16,-4 10 0 0,-3 9 3 16,-4 13 0-16,0-7-5 15,4 10 0-15,-3 3 3 16,6 7 1-16,4-7-2 15,7 3 1-15,3-3-4 16,8-3 0-16,6-10-5 16,5-15 1-16,2-16-9 15,1-3 0-15,-1-12-5 16,5 2 0-16</inkml:trace>
  <inkml:trace contextRef="#ctx0" brushRef="#br1" timeOffset="88115.57">28790 1361 52 0,'0'31'26'0,"0"-31"-18"0,0 0 46 16,7-6-49-16,0 6 0 15,7 0 2-15,8-4 0 16,2-2-10-16,-6 0 0 15,3 3 1-15,0-7 0 16,0 1-13-16,11-10 0 16,-11 4-6-16,-3-4 1 15</inkml:trace>
  <inkml:trace contextRef="#ctx0" brushRef="#br1" timeOffset="88353.26">29386 1091 48 0,'0'34'24'0,"-21"29"-20"16,14-47 40-16,-7-4-43 16,-7 13 1-16,-7 10 0 15,3-1 1-15,-7 4-4 16,4 6 0-16,3-10 0 15,8 4 1-15,-1-16-12 16,7-9 1-16,4-23-5 16,11-12 0-16</inkml:trace>
  <inkml:trace contextRef="#ctx0" brushRef="#br1" timeOffset="88566.04">29210 1266 61 0,'35'38'30'0,"8"6"-37"0,-29-31 58 15,3 2-51-15,5 1 1 16,-1 3-1-16,0 0 0 0,-3-1-4 16,-1 1 1-16,-3-3-8 15,-3-10 0-15,-1-9-6 16,-10-19 1-16</inkml:trace>
  <inkml:trace contextRef="#ctx0" brushRef="#br1" timeOffset="88790.47">29496 1034 56 0,'7'44'28'0,"35"3"-27"16,-28-28 50-16,4 6-51 16,0 19 1-16,-8 3-1 15,1 7 0-15,-8 2-2 16,-6 4 1-16,-11-17-11 16,-4-8 0-16,-10-4-5 0,0-9 0 15</inkml:trace>
  <inkml:trace contextRef="#ctx0" brushRef="#br1" timeOffset="89482.75">30028 1213 63 0,'4'10'31'0,"10"-17"-34"0,-14 7 58 0,11-3-53 15,3-6 0-15,14-1-1 16,4 4 1-16,0-10-6 15,-1 7 0-15,-3 0-6 16,-3-1 1-16,-7 1-10 16,-4 2 0-16</inkml:trace>
  <inkml:trace contextRef="#ctx0" brushRef="#br1" timeOffset="89647.67">30064 1530 67 0,'14'22'33'0,"21"-10"-37"0,-17-15 59 16,6-12-56-16,5 5 1 15,2-9-14-15,1 1 1 16,-7-8 1-16,-4 8 1 16</inkml:trace>
  <inkml:trace contextRef="#ctx0" brushRef="#br1" timeOffset="90709.79">30812 1668 53 0,'-4'19'26'0,"1"-10"-18"16,3-9 35-16,0-9-38 15,0-10 1-15,0-16 1 16,0-9 1-16,-4-15-11 15,1-4 1-15,3-9 6 16,0 6 1-16,3-6-3 16,4-3 0-16,4 9-1 15,-1 6 0-15,4 16-1 16,0 7 0-16,1 9-1 16,2 3 1-16,1 12-4 15,0 7 0-15,-4 12-4 16,0 3 1-16,-4 20-13 0,-3-4 1 15,-14 3-1-15,4 6 1 16</inkml:trace>
  <inkml:trace contextRef="#ctx0" brushRef="#br1" timeOffset="90892.6">30589 1445 61 0,'4'22'30'0,"21"-34"-31"0,-11 12 61 0,14-7-58 16,7-2 1-16,4 0-1 16,3-1 0-16,4-6-9 15,0 4 0-15,0-7-12 16,-7-6 1-16</inkml:trace>
  <inkml:trace contextRef="#ctx0" brushRef="#br1" timeOffset="91132.98">31161 1188 43 0,'-7'35'21'0,"10"-13"-10"0,-3-10 21 15,-3-3-30 1,-4 13 1-16,-4 4 2 15,1 2 0-15,-1 3-7 16,4 10 1-16,7 0 2 0,3-4 1 16,5-2-9-1,-1-10 1-15,7-16-10 0,0-18 1 16</inkml:trace>
  <inkml:trace contextRef="#ctx0" brushRef="#br1" timeOffset="91342.7">31408 1182 44 0,'0'6'22'0,"-7"38"-14"0,3-41 33 0,1 13-41 15,-4 9 1-15,-7 3 0 16,-4 7 0-16,0-4-2 16,1 10 1-16,-1-7 1 15,0 4 0-15,1-4-2 16,6-12 1-16,4-6-6 15,0-16 0-15,3-13-9 16,4-9 0-16</inkml:trace>
  <inkml:trace contextRef="#ctx0" brushRef="#br1" timeOffset="91537.54">31221 1266 47 0,'35'38'23'0,"-3"15"-16"15,-18-40 36-15,4 9-40 0,3 0 0 16,0 9 0-16,4 10 0 16,-1-10-5-16,-2-6 0 15,-5 4 0-15,-3-17 0 16,0 4-7-16,-3-16 0 16,-4-16-8-16,-3-6 1 15</inkml:trace>
  <inkml:trace contextRef="#ctx0" brushRef="#br1" timeOffset="91767.26">31545 1163 40 0,'11'50'20'0,"7"-3"-17"0,-11-47 30 0,0 10-31 16,0 5 1-16,0 4 0 15,-4 0 1-15,-3 9-5 16,0 13 0-16,-3 3 2 16,-4 3 0-16,-4-10-8 15,-3-5 0-15,-4-4-7 16,8-9 1-16</inkml:trace>
  <inkml:trace contextRef="#ctx0" brushRef="#br1" timeOffset="92093.96">32166 1276 51 0,'-3'9'25'0,"-18"20"-25"0,14-23 45 16,-8 6-44-16,-2 4 0 15,-4 3 0-15,-1-4 0 0,5 4-2 16,-1 0 1-16,4-3-1 16,3 3 1-16,4-1-4 15,7-2 1-15,7-6-2 16,8-10 0-16,2-13-4 15,1 0 0-15,0-2-6 16,-4-7 1-16</inkml:trace>
  <inkml:trace contextRef="#ctx0" brushRef="#br1" timeOffset="92585.36">32237 1426 36 0,'3'41'18'0,"1"-6"-12"0,-1-29 29 16,-3 3-31-16,0-6 0 15,0 4 3-15,0-7 1 0,0 0-10 16,0-10 0-16,0 1 7 16,0 0 0-16,0-7-3 15,4-3 0-15,-4-6-1 16,3 0 0-16,-3 3-1 15,0-9 0-15,0 9-1 16,4 3 1-16,0 3-1 16,-1 7 1-16,4-1 0 15,0 1 0-15,7-1-1 16,0 1 1-16,4 3 0 16,3 6 1-16,-3-6-1 15,-1 6 0-15,1 0-2 16,-4 6 1-16,-3-6-8 15,-4 0 1-15,-7-10-8 16,-7 1 0-16</inkml:trace>
  <inkml:trace contextRef="#ctx0" brushRef="#br1" timeOffset="93085.35">32703 1445 59 0,'3'19'29'0,"15"-16"-25"0,-11-3 52 16,3 0-55-16,4-3 0 16,1 3 0-16,6-9 0 15,7-1-2-15,-3 4 0 16,-4-3-5-16,0-1 1 15,-3 1-14-15,-8-16 0 16</inkml:trace>
  <inkml:trace contextRef="#ctx0" brushRef="#br1" timeOffset="93455.98">33143 1652 54 0,'8'10'27'0,"-1"-29"-25"0,-4 9 37 0,-3-18-38 16,0-3 1-16,0-7 1 15,-3-25 1-15,-4 13-4 16,3-6 0-16,-3-4 3 16,3 4 0-16,4 21 0 15,4-2 0-15,3-1-1 0,7 7 0 16,7 2-2 0,0 14 1-16,1 2-1 0,-1 4 0 15,-4 3-4-15,-2 6 1 16,-5 6-6-16,-3 3 0 15,-7-6-10-15,-10 4 0 16</inkml:trace>
  <inkml:trace contextRef="#ctx0" brushRef="#br1" timeOffset="93637.23">32942 1285 45 0,'22'25'22'0,"20"4"-15"15,-28-29 31-15,7 0-37 16,11-7 1-16,3 4-1 16,0-6 1-16,-3-1-7 15,-7-2 1-15,-7 2-10 16,-1 1 0-16</inkml:trace>
  <inkml:trace contextRef="#ctx0" brushRef="#br1" timeOffset="93922.31">33359 1194 44 0,'-4'19'22'0,"4"0"-16"0,0-16 30 15,4 3-35-15,-4 4 1 16,0-4 2-16,0 7 0 15,-4 2-4-15,1 7 1 16,-4 10 2-16,0-4 1 16,3 6-1-16,0 1 0 15,1-4-3-15,-1 1 0 16,1-11-6-16,-1-2 0 0,4-6-10 16,4-23 0-16,-4-2-1 15,0-1 0-15</inkml:trace>
  <inkml:trace contextRef="#ctx0" brushRef="#br1" timeOffset="94165.87">33567 1370 36 0,'-4'34'18'0,"-10"-24"-14"16,7-4 35-16,-3 4-35 15,-8 5 1-15,0 13 3 16,-3 16 0-16,0-25-10 16,3 0 0-16,1 6 6 15,6-6 0-15,4-3-7 0,0-7 1 16,0-6-10 0,3 3 0-16,-3-15-4 0,4-10 0 15</inkml:trace>
  <inkml:trace contextRef="#ctx0" brushRef="#br1" timeOffset="94399.14">33429 1310 33 0,'11'19'16'0,"-4"44"-9"0,-4-44 26 16,4 0-31-16,4 6 1 0,3 9 1 15,-3 4 1-15,-1-26-6 16,1 4 0-16,3 0 3 15,0-4 0-15,0-6-4 16,4 4 1-16,0-7-11 16,-1 0 0-16,-6-19-2 15,3-9 1-15</inkml:trace>
  <inkml:trace contextRef="#ctx0" brushRef="#br1" timeOffset="94605.01">33697 1339 56 0,'22'62'28'0,"-5"-33"-38"16,-10-23 58-16,4-3-48 16,-1 13 0-16,-3 2-1 0,-7 17 1 15,-7-7-4-15,-3 7 1 16,-18 2-12-16,-15-2 0 15</inkml:trace>
  <inkml:trace contextRef="#ctx0" brushRef="#br1" timeOffset="110728.33">17064 11345 90 0</inkml:trace>
  <inkml:trace contextRef="#ctx0" brushRef="#br1" timeOffset="112703.22">1249 7209 35 0,'10'25'17'0,"8"25"-5"16,-7-37 17-16,-1 2-24 15,-3-2 1-15,-3-1 3 16,3-2 0-16,3-1-11 16,-10-6 0-16,4 0 9 15,-4-3 0-15,0-18-3 16,0-11 1-16,-4-21-2 16,-6-16 1-16,10-18-1 15,0-20 0-15,0-5-2 16,0-1 0-16,3 0-2 0,4 3 0 15,4 1-2-15,-7 18 1 16,3 10-2-16,0 5 1 16,-4 14 0-16,8 15 0 15,-4 6 0-15,7 13 1 16,4 13 0-16,-8 9 0 16,8 12-1-16,-8 7 0 15,1 12-3 16,0 6 0-31,-11 4-6 0,0 9 1 0,-18 3-3 0,4-3 0 0</inkml:trace>
  <inkml:trace contextRef="#ctx0" brushRef="#br1" timeOffset="112962.66">1069 6967 60 0,'0'38'30'0,"11"-22"-39"16,-11-16 61-16,10 3-47 15,1-3 0-15,6 0 3 16,-6-3 0-16,17-7-10 16,4-12 0-16,7-6 5 15,3 0 1-15,-7 0-8 16,-10 3 1-16,3 6-12 0,-10 0 0 15,-4 3-6-15,-7 4 1 16</inkml:trace>
  <inkml:trace contextRef="#ctx0" brushRef="#br1" timeOffset="113475.69">1866 6789 46 0,'7'12'23'0,"-3"1"-13"16,-4-10 37-16,0 0-43 0,0 3 1 15,-4 7 2-15,-3 9 0 16,-3 3-9-16,-12 3 1 16,1 7 6-16,-7 8 0 15,7 1-2-15,-4 7 0 16,1 11-1-16,6-8 0 16,7 11-2-16,1 1 1 15,13-6-3-15,4-4 1 16,11-9-4-16,3-15 1 0,0-14-7 15,7-11 1-15,4-17-11 16,-14-12 1-16</inkml:trace>
  <inkml:trace contextRef="#ctx0" brushRef="#br1" timeOffset="113713.19">1937 7250 56 0,'-4'18'28'0,"4"-2"-19"15,4-13 43-15,3 0-48 16,-4 0 0-16,4-3 1 16,4-3 0-16,0-3-7 15,6-6 0-15,8 2 1 16,0-2 0-16,-4-1-9 15,-7 4 0-15,4-10-11 0,-1 3 1 16</inkml:trace>
  <inkml:trace contextRef="#ctx0" brushRef="#br1" timeOffset="113983.8">2501 6927 49 0,'-7'9'24'0,"-3"29"-13"15,10-29 35-15,-7 13-42 16,3 9 1-16,-7 4 1 16,1 9 1-1,-8 37-10 1,-3-9 1-16,-7-9 3 15,14-13 0-15,-4-9-8 16,0-10 1-16,8-18-14 16,6-22 1-16</inkml:trace>
  <inkml:trace contextRef="#ctx0" brushRef="#br1" timeOffset="114208.28">2286 7083 36 0,'28'16'18'0,"0"3"-7"16,-17-13 16-16,7 10-21 0,-8 0 1 16,11 9 4-16,-10 6 1 15,10 3-15-15,-3 4 1 16,-4 6 9-16,4 0 0 16,3-3-6-16,0-7 1 15,4-12-5-15,-4-9 1 16,0-10-5-16,0-16 0 15,-3-6-11-15,-4-28 0 16</inkml:trace>
  <inkml:trace contextRef="#ctx0" brushRef="#br1" timeOffset="114430.64">2512 6641 55 0,'3'32'27'0,"8"18"-17"16,-4-35 43-16,11 14-50 16,3 8 1-16,11 13 0 15,6 7 1-15,1 6-8 16,0 12 1-16,-14 10 2 16,-8 5 1-16,-10-2-9 15,-14 0 0-15,-10-13-12 0,-8-18 0 16</inkml:trace>
  <inkml:trace contextRef="#ctx0" brushRef="#br1" timeOffset="114963.52">3133 7058 42 0,'0'25'21'0,"10"-12"4"0,-3-13 23 0,4-3-45 0,10 0 1 16,14-4 0-16,8-8 0 15,6-4-7-15,11-6 0 16,0 0-2-16,-18 3 1 15,-3 12-15-15,-11 1 1 16</inkml:trace>
  <inkml:trace contextRef="#ctx0" brushRef="#br1" timeOffset="115182.32">3179 7478 52 0,'0'38'26'0,"24"-19"-14"0,-10-16 36 0,11-3-45 16,10-6 0-16,11-10 0 16,11-9 0-16,3 0-7 15,-11-3 1-15,11 3-5 16,-7 3 1-16,3-3-12 16,-3 12 1-16</inkml:trace>
  <inkml:trace contextRef="#ctx0" brushRef="#br1" timeOffset="115668.58">4413 6641 57 0,'-10'19'28'0,"-19"37"-28"0,19-40 44 0,-1 3-44 0,-6 6 0 0,-1 13 1 15,-3 9 0-15,3 6-1 16,-3 10 0-16,7-7 0 16,-4 7 1-16,8 0-1 15,3-1 1-15,7 4-2 16,7-9 1-16,3-7-2 15,11-9 0 32,11-10-4-47,3-12 1 0,4-10-12 63,-3-15 1-48</inkml:trace>
  <inkml:trace contextRef="#ctx0" brushRef="#br1" timeOffset="115860.5">4505 7272 54 0,'7'18'27'0,"28"-24"-28"0,-21 0 41 0,11-4-40 0,3-2 0 0,1-1-7 16,-8 1 0-16,7 2-4 15,4 4 0-15</inkml:trace>
  <inkml:trace contextRef="#ctx0" brushRef="#br1" timeOffset="116069.42">5165 6967 57 0,'-21'29'28'0,"-18"33"-31"0,28-40 44 15,-3-6-41-15,-4 12 0 16,-3 16 0-16,4 0 0 16,-1-3-3-16,4-7 1 15,3-6-8-15,1-2 0 16,3-20-5-16,14-16 0 15</inkml:trace>
  <inkml:trace contextRef="#ctx0" brushRef="#br1" timeOffset="116297.08">4851 6989 47 0,'53'54'23'0,"3"5"-12"0,-42-40 41 0,4-10-47 0,3 10 0 0,7 6 1 16,-7 7 1-16,8 2-10 16,2 4 0-16,-9 3 2 15,-1-7 0-15,-4-6-8 16,1-15 1-16,-7-16-11 16,3-16 1-16,-7-9-1 15,0-4 0-15</inkml:trace>
  <inkml:trace contextRef="#ctx0" brushRef="#br1" timeOffset="116673.28">5193 6582 62 0,'21'69'31'0,"14"-10"-37"0,-24-34 65 16,10 22-58-16,0 22 1 0,7 0 0 15,1 22 1-15,-8 10-4 16,-7 11 0-16,0 1-1 62,-14-19 1-62,-3-3-6 0,-12-12 0 32,5-16-12-32,-1-23 1 15,-3-15-1-15,4-9 0 31</inkml:trace>
  <inkml:trace contextRef="#ctx0" brushRef="#br1" timeOffset="117437.72">6167 7319 72 0,'-7'22'36'0,"31"-4"-42"0,-10-15 67 0,15-3-59 0,2-3 1 0,22-3 0 16,14-10 1-16,14-6-7 16,-3-3 0-16,0 3-4 15,-18 4 0-15,-11 2-14 16,-17 10 0-16</inkml:trace>
  <inkml:trace contextRef="#ctx0" brushRef="#br1" timeOffset="117817.88">7482 6447 68 0,'-3'31'34'0,"-4"29"-33"0,7-45 52 0,0 17-52 15,0 21 0 1,0 16 1-16,-7 16 1 0,7 6-4 16,0 18 1-16,-4 7 1 15,4 0 0-15,0-6-4 16,0-19 0-16,0-16-6 16,4-24 1 46,3-7-13-62,-7-23 1 0</inkml:trace>
  <inkml:trace contextRef="#ctx0" brushRef="#br1" timeOffset="118292.12">7811 7218 75 0,'21'22'37'0,"25"-16"-39"0,-29-9 65 0,11-3-62 16,1-7 0-16,6-2-1 15,7 12 1-15,-6-7-6 16,-5 1 0-16,1 3-10 16,-18-1 1-16,-3 1-8 0,3-3 0 15</inkml:trace>
  <inkml:trace contextRef="#ctx0" brushRef="#br1" timeOffset="118561.11">8685 6876 48 0,'11'7'24'0,"-7"5"-14"0,-4-5 35 0,-4 11-40 16,-3 4 1-16,-4 10 2 16,1 12 1-16,-8-10-12 15,4 13 0-15,-7 13 7 16,-4 2 0-16,0 4-7 16,1-9 0-16,-1-13-11 15,4-10 1-15,3-18-7 16,1-23 1-16</inkml:trace>
  <inkml:trace contextRef="#ctx0" brushRef="#br1" timeOffset="118789.03">8343 6945 45 0,'50'47'22'0,"24"7"-12"0,-57-35 33 0,1 6-41 0,0-3 1 0,-1 6 0 0,-10 9 1 0,4 1-5 0,3-3 0 0,4 8 1 0,-4-2 1 0,3-6-7 0,-6-10 1 15,0-13-11-15,-4-15 0 16</inkml:trace>
  <inkml:trace contextRef="#ctx0" brushRef="#br1" timeOffset="119215.45">9144 6218 56 0,'7'3'28'0,"-14"22"-26"0,7-9 43 0,-7 18-41 0,3 10 0 0,1 22 3 0,3-3 1 15,0 25-8-15,0 18 0 16,7 13 6-16,0 4 0 16,-7-1-3-16,0 13 0 15,-11-13-7-15,8-25 0 47,-4-12-18-47,-11-16 1 0</inkml:trace>
  <inkml:trace contextRef="#ctx0" brushRef="#br1" timeOffset="125978.92">3171 9166 42 0,'-3'22'21'0,"3"-16"-3"16,0-6 21-16,0 0-33 16,0 0 0-16,11-6 2 15,3 2 0-15,10-2-11 16,8 0 1-16,-4 0 5 15,4-4 0-15,0 1-8 0,-4 2 1 16,0 7-15-16,-17-6 1 16</inkml:trace>
  <inkml:trace contextRef="#ctx0" brushRef="#br1" timeOffset="126157.48">3119 9548 64 0,'3'28'32'0,"36"-28"-26"0,-21-3 48 0,13-3-53 16,-2-7 0-16,9-5 0 15,5-8 0-15,6 8-7 16,-7 2 0-16,-3 0-14 16,-11 1 1-16</inkml:trace>
  <inkml:trace contextRef="#ctx0" brushRef="#br1" timeOffset="128079.66">5500 6077 47 0,'3'0'23'0,"4"0"-10"0,-7 0 23 15,4 0-35-15,-1 3 1 16,1 3 1-16,0 0 1 16,-1 7-5-16,1 6 1 15,3 6 1-15,-4 3 1 16,4-9-3-16,4 9 0 16,-1 4-3-16,8-7 1 0,-7-3-3 15,10-10 0-15,0-9-3 16,7-12 0-16,-7-1-6 15,-3-15 0-15</inkml:trace>
  <inkml:trace contextRef="#ctx0" brushRef="#br1" timeOffset="128242.07">5711 5873 54 0,'8'3'27'0,"6"32"-29"15,-7-17 51-15,0 20-47 16,3 3 1-16,-6 18 2 15,3 4 1-15,-7 9-8 16,0 22 1-16,0-22 1 0,0 4 0 16,0-4-17-1,-11-6 0-15</inkml:trace>
  <inkml:trace contextRef="#ctx0" brushRef="#br1" timeOffset="129176.47">4205 8918 52 0,'0'34'26'0,"-18"23"-21"16,15-48 30-16,-4 13-35 0,-4 9 1 15,-6 4-1 1,-4 6 1-16,-1 12-1 0,-6 0 0 15,7 4 0-15,0 2 1 16,0-2-1-16,10 2 1 16,8 4-2-16,6-3 1 15,11-7-2-15,7-3 0 78,4-9-2-78,-4-13 0 0,4-6-6 0,0-12 1 0,6-20-6 0,-2-2 1 16</inkml:trace>
  <inkml:trace contextRef="#ctx0" brushRef="#br1" timeOffset="129401.17">4195 9498 53 0,'3'25'26'0,"4"-22"-26"0,-7-3 50 0,4 0-46 0,3-6 1 0,10-4 0 0,5-2 1 0,2-4-9 0,4 1 0 0,1 2-1 0,-1 4 1 0,-3 6-15 0,3-13 0 0</inkml:trace>
  <inkml:trace contextRef="#ctx0" brushRef="#br1" timeOffset="129662.13">4713 9134 47 0,'4'3'23'0,"-4"4"-13"0,0 2 27 0,-4 7-34 16,4 6 1-1,-7 6 1-15,4 19 0 0,-5-13-7 16,5 7 1-16,-4 6 4 16,3 3 0-16,1-6-4 62,3 0 0-62,3 6-8 0,1-12 1 0,3-13-9 0,-7-9 0 0</inkml:trace>
  <inkml:trace contextRef="#ctx0" brushRef="#br1" timeOffset="130006.21">4741 8849 54 0,'-14'22'27'0,"11"34"-26"0,6-37 45 16,4 6-44-16,4 6 1 16,-1 7 5-16,8 6 0 0,10 9-9 15,-3-2 0-15,3 14 5 16,0 14 0-1,1-1-4-15,-15 10 1 16,-4 12-9-16,-3-18 0 0,-17-4-12 16,-8-6 0-16</inkml:trace>
  <inkml:trace contextRef="#ctx0" brushRef="#br1" timeOffset="130738.28">5182 8535 55 0,'4'16'27'0,"-4"9"-24"0,0-19 38 16,-4 7-41-16,1 3 1 15,-4-1 0-15,0 7 1 16,3-3-2-16,-3 0 0 16,4-4 1-16,3 1 1 15,0-3-1-15,0-4 0 16,10 0-1-16,1-5 1 15,-1-1-4-15,8-3 1 0,-7-3-4 16,-1-7 0 0,4-2-11-16,0-7 0 0</inkml:trace>
  <inkml:trace contextRef="#ctx0" brushRef="#br1" timeOffset="131085.69">5281 8360 55 0,'0'18'27'0,"7"36"-25"0,-7-35 44 0,4-1-42 16,-8 14 1-16,1 9 0 15,3 9 1-15,-4 6-9 16,-3 4 1-16,4 2 2 16,-8-2 1-16,4-10-9 15,3-9 0-15,-3-10-11 16,0-12 0 15</inkml:trace>
  <inkml:trace contextRef="#ctx0" brushRef="#br1" timeOffset="131477.46">5870 9423 64 0,'-10'-10'32'0,"-12"60"-34"0,15-28 53 16,-3 7-51-16,-8 18 0 16,-6 3 0-16,-5 16 1 15,1-10-3-15,0 1 1 16,3-4-3-16,4-9 0 15,3-10-10-15,8-12 1 16,3-19-5-16,3-9 0 16</inkml:trace>
  <inkml:trace contextRef="#ctx0" brushRef="#br1" timeOffset="131722.76">5599 9501 54 0,'28'25'27'0,"4"22"-30"0,-29-37 49 0,8 5-45 0,-1 17 0 0,8 8 1 0,10 23 0 0,-10-10-3 0,6 10 0 0,5-6 0 16,-1-13 1-16,4-10-6 15,-4-12 0-15,4-13-10 16,-1-18 0-16</inkml:trace>
  <inkml:trace contextRef="#ctx0" brushRef="#br1" timeOffset="132194.1">6068 8551 67 0,'7'25'33'0,"3"-12"-37"0,-6-10 58 0,3 9-54 16,-7 4 0-16,0 9-1 16,0 3 1-16,0 7 0 15,-7-4 0-15,3-3 0 16,1-3 0-16,3 0-3 15,3-3 1-15,8-6-3 16,-7-6 0-16,13-7-5 16,-3 0 1-16,4-19-5 15,3-9 1-15,0-6 1 16,-3-4 0-16,0 1 2 16,-8-4 1-16,-6 4 5 15,3 2 0-15,0 7 3 16,-4 0 1-16,4 3 3 15,-7 10 1-15,4 2 3 16,-4 10 0-16,0 3 3 0,-4 13 0 16,-3 6 1-16,0 9 1 15,-3 19-2-15,-4-3 0 16,3 16-4-16,-7 0 0 16,8 15-5-16,3 4 1 15,7-7-13-15,7 3 1 16,3-12-8-16,1-3 0 15</inkml:trace>
  <inkml:trace contextRef="#ctx0" brushRef="#br1" timeOffset="132797.31">6844 9755 68 0,'10'28'34'0,"19"-28"-32"0,-19-6 64 0,8 0-61 16,7-7 0-16,17-6 0 15,7-9 0-15,4 6-11 16,0 0 0-16,-14 7-4 16,-7 2 1-16,-11 4-15 15,-14 9 1-15</inkml:trace>
  <inkml:trace contextRef="#ctx0" brushRef="#br1" timeOffset="135228.29">7885 9050 29 0,'-4'0'14'0,"1"3"3"0,3-3 15 15,0 6-26-15,0 0 0 16,0 7 4-16,3 2 0 0,-3 11-11 15,0 5 0-15,0 13 8 16,0 6 1-16,0 19-3 16,-3 6 0-16,-1 13-3 15,-3 15 1-15,0-12-3 16,-4 0 0 93,1-3-4-109,-1-19 1 0,1-16-5 110,3-15 0-110,7-16-11 15,10-22 0-15</inkml:trace>
  <inkml:trace contextRef="#ctx0" brushRef="#br1" timeOffset="135419.5">8001 9658 58 0,'4'31'29'0,"10"-9"-30"0,-14-22 47 0,14 6-43 0,3-2 0 0,12-4 1 0,6-10 0 0,0 1-8 0,4-7 1 16,3 0-2-16,-3 4 0 0,0-4-13 15,-7-6 1-15</inkml:trace>
  <inkml:trace contextRef="#ctx0" brushRef="#br1" timeOffset="135712.41">8678 9162 65 0,'0'29'32'0,"-10"30"-35"0,10-40 54 16,0 12-51-16,-4 4 1 15,1 12 0-15,3 3 0 16,-4 13-2-16,4 9 1 16,4 0-1-16,-1-3 0 15,1-16-6-15,3-9 0 16,0-16-12-16,7-21 1 16</inkml:trace>
  <inkml:trace contextRef="#ctx0" brushRef="#br1" timeOffset="136045.41">9183 8554 66 0,'0'50'33'0,"-7"35"-35"0,7-47 54 16,0 5-51-16,-4 20 1 15,-6 31 1-15,3 10 0 16,0 24-4-16,3 17 0 16,4 8 2-16,-7-15 0 15,3-6-4-15,1-16 1 16,-1-19-6-16,1-15 1 16,3-17-13-16,3-21 0 15</inkml:trace>
  <inkml:trace contextRef="#ctx0" brushRef="#br1" timeOffset="137481.38">9835 8843 56 0,'8'-16'28'0,"9"-6"-23"0,-10 19 41 0,-3 6-41 0,-4 6 1 16,0 10 2-16,-4 19 0 15,-3 15-11-15,-3 22 1 16,-1 16 6-16,7 0 0 16,-3 16-5-16,7 3 0 15,0-1-3 48,4-2 1-63,-4-25-4 0,7-14 0 78,0-14-12-78,7-20 0 156,4-15 0-156,6-16 1 31</inkml:trace>
  <inkml:trace contextRef="#ctx0" brushRef="#br1" timeOffset="137691.46">10502 9093 62 0,'11'7'31'16,"-32"37"-33"-16,14-29 61 0,-11 7-58 0,-3 10 0 0,-7 5 0 0,-11 7 1 0,7 13-3 0,0-1 0 0,-3 10-1 0,3 3 0 0,4-13-6 0,7-15 1 0,3-10-12 0,4-18 0 0</inkml:trace>
  <inkml:trace contextRef="#ctx0" brushRef="#br1" timeOffset="137928.31">10068 9188 47 0,'36'21'23'0,"6"30"-12"0,-28-39 30 0,0 13-39 0,4-3 1 0,-1 13 3 0,5 15 0 0,6 3-8 0,4 7 1 0,-1 2 3 0,1-8 0 0,-4-10-7 0,-7-7 1 0,1-8-14 0,-5-17 1 0</inkml:trace>
  <inkml:trace contextRef="#ctx0" brushRef="#br1" timeOffset="138094.22">10844 8498 68 0,'15'22'34'0,"-5"50"-30"0,-10-47 56 0,0 22-57 0,0-3 0 0,-3 22 0 0,-4 15 1 0,-1 23-6 0,-2-1 1 16,3 13 0 0,-4 6 1-16,1-9-8 0,3-9 0 15,0-13-14-15,-4-25 0 0</inkml:trace>
  <inkml:trace contextRef="#ctx0" brushRef="#br1" timeOffset="140151.07">2932 11480 53 0,'7'12'26'0,"24"-15"-16"16,-16 0 27-16,-1-3-33 15,7-4 0-15,11 4 0 16,6-3 1-16,5-1-9 16,3 1 1-16,-8-1 1 15,-6 1 0-15,-11 6-16 16,0-3 0-16,-3 6 0 0,-7 3 1 16</inkml:trace>
  <inkml:trace contextRef="#ctx0" brushRef="#br1" timeOffset="140347.43">3020 11809 64 0,'0'28'32'0,"10"-25"-32"0,1 1 67 16,-4-8-63-16,4-2 1 0,10-6 1 15,18-1 0 1,-4-3-10-16,0 1 1 0,-3-1-2 15,0 0 1-15,3 1-19 16,-3-7 1-16</inkml:trace>
  <inkml:trace contextRef="#ctx0" brushRef="#br1" timeOffset="140785.81">4678 11643 60 0,'-4'-6'30'0,"-6"9"-21"0,3 0 38 0,-4 3-44 0,-3 10 0 16,-14 12 1-16,-11 3 0 15,0 10-6-15,-3 6 0 0,-4 10 3 16,-7 8 1 0,7-2-6-16,11-6 1 0,0-7-6 15,10-6 1-15,7-13-12 16,8-25 0-16</inkml:trace>
  <inkml:trace contextRef="#ctx0" brushRef="#br1" timeOffset="141097.78">4184 11611 55 0,'25'38'27'0,"10"3"-25"0,-24-22 41 16,-1 9-41-16,1 13 0 15,-1 6 1-15,18 15 0 16,-6 11-5-16,6-11 1 15,4-2 1-15,-4-10 1 16,0-12-5-16,-3-13 0 16,3-13-13-16,0-12 0 15</inkml:trace>
  <inkml:trace contextRef="#ctx0" brushRef="#br1" timeOffset="141538.87">4974 10940 63 0,'0'19'31'0,"0"3"-30"0,0-16 49 0,0 4-48 0,-3 2 0 0,3 7 1 0,0-13 1 0,-14 7-5 0,3 6 1 0,0 6 2 0,1 3 0 0,6 0-1 0,4 1 1 0,0-7-3 0,4-7 0 15,6 1-4-15,8-13 1 16,0-9-4-16,3-10 1 15,-4-6-2-15,5-3 0 16,-8 6 0-16,3-6 1 47,1 0 2-47,-7-6 1 0,3 6 3 0,3 0 1 0,-10 9 3 16,4 3 0-16,0 7 2 0,-1 9 0 15,-10 10 2-15,0 6 0 16,0-1 1-16,-10 7 0 15,-8 10-2-15,0 9 0 0,4 3 0 16,-7 6 0-16,7-3-5 16,3 1 1-16,1-8-10 31,6-8 0-31,4-16-10 16,4 0 1-16</inkml:trace>
  <inkml:trace contextRef="#ctx0" brushRef="#br1" timeOffset="142273.09">5719 12035 72 0,'-8'9'36'0,"16"-3"-38"0,-5-6 65 0,8 0-58 0,3-3 1 0,7 3 0 0,7-6 1 0,14 0-10 0,1-7 0 0,13 1 2 0,-13-7 0 0,2 3-10 0,-2 1 0 0,-4-4-14 0,-8 3 1 0</inkml:trace>
  <inkml:trace contextRef="#ctx0" brushRef="#br1" timeOffset="142540.43">6922 11138 56 0,'0'31'28'0,"-11"35"-23"0,11-56 37 0,-4 12-40 0,-6 12 0 0,6 13 1 0,-3 16 1 0,4 12-5 16,-4 10 0-16,-4 18 2 16,4 13 1-16,-4 0-2 15,1 0 1-15,-1-12-4 16,4-7 0-16,4-16-7 16,6-18 0 62,11-16-8-78,-3-19 0 0</inkml:trace>
  <inkml:trace contextRef="#ctx0" brushRef="#br1" timeOffset="142780.1">7680 11680 69 0,'-11'32'34'0,"-38"43"-37"0,28-59 64 0,-4 15-61 0,0 10 1 0,-3 12-1 0,4-12 1 0,-19 12-3 16,4-6 1-16,1-3-5 16,13-12 1-16,0-14-13 15,11-14 1-15,7-14-3 16,7-18 0-16</inkml:trace>
  <inkml:trace contextRef="#ctx0" brushRef="#br1" timeOffset="143007.34">7306 11740 61 0,'35'56'30'0,"-17"1"-28"0,-11-32 59 0,-3 13-58 0,6 2 1 0,4 4 0 16,7-3 1-16,-6 3-8 0,6 0 1 16,0-3 0-16,0-4 0 15,7-2-6-15,-7-13 0 16,8-10-14-16,-1-15 1 16</inkml:trace>
  <inkml:trace contextRef="#ctx0" brushRef="#br1" timeOffset="143234.21">8005 11138 74 0,'-4'53'37'0,"8"4"-38"16,-4-42 63-16,-4 17-60 0,0 15 0 0,4 16 0 15,4 9 0-15,3 15-3 16,-3 26 0-16,3 6 1 16,-7 19 0-16,3-9-6 31,4-10 0-16,-7-9-16-15,-7-25 0 0,-7-20-1 0,7-21 1 0</inkml:trace>
  <inkml:trace contextRef="#ctx0" brushRef="#br1" timeOffset="145329.59">2914 13923 60 0,'-4'25'30'0,"8"-16"-23"0,-4-9 31 15,7 3-34-15,4 0 0 16,6-3 0-16,4-3 1 0,1-3-8 16,6-3 1-16,0-1 0 15,7-6 0-15,-6 7-11 16,-1 6 1-16,-7 0-7 15,-14 9 1-15</inkml:trace>
  <inkml:trace contextRef="#ctx0" brushRef="#br1" timeOffset="145522.9">2939 14283 64 0,'0'35'32'0,"0"-10"-29"0,3-22 58 0,4 0-59 15,4-3 1-15,10-6 0 16,-3-4 0-16,6-5-6 16,12-10 0-16,-1 3-3 0,4-3 1 15,-1-7-16-15,1-2 0 16</inkml:trace>
  <inkml:trace contextRef="#ctx0" brushRef="#br1" timeOffset="146004.04">3905 14594 59 0,'-7'37'29'0,"4"-30"-29"16,3-7 39-16,0 0-38 16,0 0 0-16,-7-7 4 15,7-8 1-15,-11-17-6 16,4-12 0-16,-7-18 3 15,-11-14 1-15,4-11-2 16,7-17 0-16,3-9-4 16,4 3 1-16,0 7-1 15,14 6 0-15,11 0-1 16,-4 15 1-16,7 7 1 16,4 12 1-16,-4 16 1 0,11 16 1 15,-4 15-1-15,0 3 1 16,-7 13-3-16,1 13 0 15,-5 12-3-15,-13 6 1 16,-4 10-6-16,-4 6 1 16,-6 6-9-16,-4 7 0 15,-1-3 1-15,5-1 0 16</inkml:trace>
  <inkml:trace contextRef="#ctx0" brushRef="#br1" timeOffset="146232.34">3648 14239 42 0,'-11'29'21'0,"11"-14"-18"0,0-12 41 0,4 0-38 15,3 4 0-15,-4-1 6 16,8-3 0-16,14-3-14 16,6 0 0-16,8-9 8 15,10-1 1-15,4-5-5 16,7-4 0-16,-3 0-7 15,-8-3 1-15,1 0-7 16,-1-6 0-16,-7 3-9 16,1-7 0-16</inkml:trace>
  <inkml:trace contextRef="#ctx0" brushRef="#br1" timeOffset="146468.81">4516 13891 56 0,'17'6'28'0,"-13"1"-24"0,3-4 46 15,-7 3-46-15,-7 7 1 16,-4 9 1-16,-6 6 1 16,2 0-9-16,-6 7 0 15,-7 5 5-15,7 4 1 16,-7 3-3-16,6 7 1 16,15-7-2-16,4 6 0 0,6-3-2 15,8-3 1-15,14-6-4 16,6-10 1-16,8-12-6 15,11-16 1-15,-12-12-12 16,5-16 1-16</inkml:trace>
  <inkml:trace contextRef="#ctx0" brushRef="#br1" timeOffset="146891.09">5073 13976 59 0,'-7'47'29'0,"-28"-6"-31"0,21-29 46 0,-8 13-43 16,-2 7 1-16,-12 5 2 15,1 7 0-15,-4 3-5 16,11-6 0-16,7-3 3 0,0-4 0 16,3-3-5-16,8-9 1 15,-1-9-5-15,0-16 0 16,11-3-7-16,-7-20 0 15,4-11-3-15,-1-7 1 16,1-6 4-16,3 6 1 16,0 3 3-16,0 3 1 15,0 4 7-15,0 6 1 16,0 9 7-16,0 6 0 16,3 10 2-16,-3 10 0 15,4-1 2-15,6 6 1 16,1 7-1-16,0 3 0 0,10-3-3 15,7 0 0-15,4 0-4 16,6-4 0-16,1-2-5 16,-7-7 1-16,0 0-10 15,0 1 0-15,-4-14-10 16,-4-5 1-16</inkml:trace>
  <inkml:trace contextRef="#ctx0" brushRef="#br1" timeOffset="147173.29">5041 13574 48 0,'-10'51'24'0,"-1"-11"-21"0,15-30 36 15,3 2-35 1,-4 10 0-16,15 0 4 0,-1 3 1 15,15 0-9-15,0-6 1 16,-4-3 8-16,11 6 1 16,-7 6-3-16,-4 7 1 15,-7-1-4-15,-10 23 0 16,-8 15-7-16,-6 6 0 16,-18 19-10-16,-29 7 0 15,-20-4-11-15,-19-9 1 0</inkml:trace>
  <inkml:trace contextRef="#ctx0" brushRef="#br1" timeOffset="147925.66">1655 15723 71 0,'0'9'35'0,"-8"7"-46"0,-2-4 60 0,-11 13-51 16,-7 19 1-16,-11 6-2 15,7 7 1-15,-7 5 1 16,-10 1 1-16,6-10-4 16,5-12 1-16,6-3-1 15,4-7 1-15,17-9 0 16,0-3 0-16,22-6 4 15,17-4 0-15,-7-3 3 0,11-3 0 16,11 1 2 0,-5 2 1-16,1 0-1 0,-11 3 1 15,-6 7-4-15,-12 9 1 16,-13 13-7-16,-8 6 1 16,-14 3-6-16,11 0 1 15,-10-3-13-15,2-13 0 16</inkml:trace>
  <inkml:trace contextRef="#ctx0" brushRef="#br1" timeOffset="148286.12">1863 16309 64 0,'31'0'32'0,"1"0"-34"16,-21 0 52-16,-1 0-47 15,-3 0 0-15,4 0 0 16,-11 0 0 0,-11 12-5-1,-10 4 0-15,4 6 1 16,-5 9 0-16,-6 4-2 16,11 3 0-16,6-1-1 15,7 1 0-15,-3-7 1 16,7-9 1-16,11-9 3 15,17-10 1-15,0-22 0 0,4-9 1 16,-4-7-2-16,4-12 0 16,-4 10-3-16,-17-1 1 15,0 0-13-15,-15 4 0 16,-14 3-5-16,-3 2 1 31</inkml:trace>
  <inkml:trace contextRef="#ctx0" brushRef="#br1" timeOffset="149016.25">3877 16312 68 0,'0'-3'34'0,"28"12"-39"0,-14-12 67 0,11-6-60 16,7-7 1-16,7-3-1 16,-8-6 0-16,-2 0-4 15,-8 0 1-15,-4 3 1 16,-6 0 0-16,-7-3-2 15,-8 3 1-15,-3 6-4 16,0 4 0-16,-7 12-2 16,3 3 0-16,-10 10-1 15,3 5 1-15,-3 7 0 16,4 7 1-16,6-4 5 16,0 3 0-16,1 1 4 15,10 5 1-15,3-2 3 16,8-4 0-16,3 1-1 15,7-4 0-15,0-13-3 0,8-8 1 16,-8-7-5 0,7-7 0-16,4-8-8 0,7-10 1 15,-1-7-11-15,-6-2 0 16</inkml:trace>
  <inkml:trace contextRef="#ctx0" brushRef="#br1" timeOffset="149273.81">4427 16140 64 0,'-3'47'32'0,"3"15"-34"0,0-49 53 0,0 3-48 16,3 9 0 0,4 0 3-16,-7 0 0 0,4-3-7 15,3 0 1-15,-3-10 6 16,3-5 0-16,10-4-2 15,4-16 1-15,8-3-2 16,6-15 0-16,0-7-6 16,4-9 0-16,-7 7-10 15,-1-7 1-15,1-4-12 16,-7-5 0-16</inkml:trace>
  <inkml:trace contextRef="#ctx0" brushRef="#br1" timeOffset="149608.47">4812 16190 61 0,'10'47'30'0,"1"-16"-25"0,-7-28 46 0,6 0-46 0,4 1 1 16,7-8 2-16,1-5 1 16,6-4-12-16,-7-5 0 15,7-4 7-15,-14 0 0 16,0 0-4-16,-3 6 0 15,-7 4-5-15,-8-4 1 16,-7-3-3-16,4 13 0 16,-10 3-1-16,3 0 1 0,-4 12 1 15,0 10 0 1,4 9 4-16,4 3 0 0,10-6 4 16,0 1 1-16,0 2 1 15,10-3 0-15,1-6 0 16,3-4 0-16,0-2-3 15,7-7 0-15,0-6-7 16,1-9 0-16,6 2-13 16,-7-11 1-16</inkml:trace>
  <inkml:trace contextRef="#ctx0" brushRef="#br1" timeOffset="150236.34">5285 16008 64 0,'3'38'32'0,"11"-10"-31"0,-7-25 52 0,-7 13-49 15,0 2 1-15,-7 7 3 16,4 7 0-16,-1-4-10 15,4 10 1-15,-7-1 6 16,4-2 1-16,-1-4-3 16,-3-6 0-16,4-6-2 15,3 3 0-15,0-13-3 16,0-9 0-16,3-9-2 16,11-7 1-16,7-15-2 15,4-10 1-15,3-12-1 16,4 3 0-16,3-10 2 15,-7 7 0-15,4 3 1 16,-11 12 1-16,8 13 2 16,-5 9 0-16,1 16 1 15,7 13 0-15,-11 2-1 0,0 11 1 16,0 8 0-16,-7 10 1 16,0 0-2-16,-3 0 1 15,-4 0-1-15,-3 0 1 16,-1-1-4-16,1-8 1 15,-1-4-7-15,1-15 1 16,6-13-12-16,1-12 0 16,0-10-3-16,3-9 0 15</inkml:trace>
  <inkml:trace contextRef="#ctx0" brushRef="#br1" timeOffset="150450.21">6325 16309 77 0,'0'22'38'16,"0"-6"-50"-16,0-13 80 0,0 0-69 15,0-3 0-15,0-6-19 16,-10-1 0-16,-8-8 9 15,-3-7 0-15</inkml:trace>
  <inkml:trace contextRef="#ctx0" brushRef="#br1" timeOffset="176329.57">13907 7911 39 0,'-8'16'19'0,"-2"-22"-10"16,6-4 20-16,1-9-24 0,-4-12 1 15,0-7 2-15,0-15 1 16,-4-13-10-16,0-9 0 15,8-13 8-15,-1 7 1 16,8-13-4-16,7-4 1 16,6 1-1-16,11 6 0 15,8 10-3-15,-5 9 1 16,-2 15-2-16,-8 13 1 16,4 16-1-16,-4 15 0 15,0 13-6-15,-4 10 1 16,-6 15-12-1,-11 9 0-15,-14 7-3 0,-4 13 1 16</inkml:trace>
  <inkml:trace contextRef="#ctx0" brushRef="#br1" timeOffset="176573.6">13681 7689 59 0,'31'25'29'0,"15"-25"-27"0,-28-3 56 0,7-7-58 16,6 1 1-16,1-4-1 15,0 1 1-15,3-1-7 16,-7 4 0-16,-3-1-12 16,-4-5 0-16</inkml:trace>
  <inkml:trace contextRef="#ctx0" brushRef="#br1" timeOffset="176810.36">14411 7331 45 0,'14'-3'22'0,"-21"0"-5"0,4 3 24 15,-5 3-39-15,-2 3 1 16,-4 4 4-16,0 2 0 15,-4 16-8-15,-3 7 0 16,0 9 5-16,0 6 0 0,3 3-1 16,4 1 0-16,0-1-2 15,7 3 0-15,3-9-1 16,8-3 0-16,6-6-5 16,4-13 0-16,7-9-9 15,1-4 1-15,-5-12-6 16,4-9 0-16</inkml:trace>
  <inkml:trace contextRef="#ctx0" brushRef="#br1" timeOffset="177037.71">14517 7827 62 0,'-4'18'31'0,"11"-8"-30"16,0-10 57-16,0-3-56 0,8 0 0 16,2-7 0-16,8-2 0 15,7-1-5-15,6 0 1 16,-2-2-7-16,-5-1 0 16,-13 0-11-16,0-2 1 15</inkml:trace>
  <inkml:trace contextRef="#ctx0" brushRef="#br1" timeOffset="177335.46">15208 7598 53 0,'-3'12'26'0,"-8"38"-24"16,11-46 38-16,-7 8-40 15,4-3 0-15,-15 26 0 16,-7 12 1-16,-3-6-1 16,0 9 0-16,0-3 0 15,3-6 0-15,7-7-4 16,4-9 1-16,7-12-11 0,4-16 0 15,3-16-2-15,3-12 1 16</inkml:trace>
  <inkml:trace contextRef="#ctx0" brushRef="#br1" timeOffset="177539.71">14982 7595 45 0,'18'21'22'0,"10"36"-20"0,-17-38 44 16,3-7-45-16,4 10 0 16,3 13 1-16,-4 2 0 15,5-2-3-15,-1-1 0 0,0 1-4 16,4-7 1-16,-4-19-11 16,-7-12 1-16</inkml:trace>
  <inkml:trace contextRef="#ctx0" brushRef="#br1" timeOffset="177757.21">15381 7287 64 0,'64'82'32'0,"10"40"-35"15,-57-84 55-15,1 9-54 16,-4 22 0-16,-14 3-1 0,-14 12 0 16,-7-8-3-1,-14-4 1-15,-15-13-13 0,4-15 0 16</inkml:trace>
  <inkml:trace contextRef="#ctx0" brushRef="#br1" timeOffset="178326.29">16058 7557 59 0,'-3'31'29'0,"-8"-12"-22"0,11-16 47 16,4 0-52-16,3 0 1 15,7-3 1-15,7-3 1 16,11-6-6-16,7-4 0 0,10-2 3 16,1 2 1-16,-1 1-9 15,-3 5 1-15,-14 7-15 16,-22 10 1-16,-13 2-2 15,-12 7 0-15</inkml:trace>
  <inkml:trace contextRef="#ctx0" brushRef="#br1" timeOffset="178480.78">16104 7930 67 0,'11'9'33'0,"24"20"-32"0,-21-26 67 0,11-3-68 16,3-6 1-16,15-1-1 15,9-2 0-15,1-1-7 16,-3 1 1-16,-4 0-15 0,-15-4 0 16</inkml:trace>
  <inkml:trace contextRef="#ctx0" brushRef="#br1" timeOffset="178989.29">17635 7087 54 0,'-14'18'27'0,"-21"29"-21"16,24-34 33-16,-6 6-38 16,-8 12 1-16,-3 7 1 0,-4 18 0 15,0 13-4-15,-3 16 1 16,3 15 3-16,1-3 0 16,2 4 0-16,8-13 0 15,7-10-1-15,11-15 0 16,10-10-1-16,7-15 0 15,3-16-7-15,8-13 0 16,3-12-13-16,0-10 1 16,1-18-1-16,6-10 0 15</inkml:trace>
  <inkml:trace contextRef="#ctx0" brushRef="#br1" timeOffset="179184.86">17621 7780 65 0,'-3'15'32'0,"-1"1"-31"0,4-13 67 0,4 0-66 0,6 0 0 0,11-3 0 16,11-3 0-16,7-3-5 16,0 0 1-16,-4 2-6 15,-3-2 1-15,-4 0-15 16,-3-3 1-16</inkml:trace>
  <inkml:trace contextRef="#ctx0" brushRef="#br1" timeOffset="179424.28">18486 7563 57 0,'-7'19'28'0,"-15"34"-24"0,15-31 37 16,-14-3-40-16,-4 9 1 16,-10 13 2-16,0 0 1 15,3-10-6-15,0 1 0 16,8-4-1-16,6-6 0 0,4-13-11 16,3-6 0-16,8-15-5 15,3-10 0-15</inkml:trace>
  <inkml:trace contextRef="#ctx0" brushRef="#br1" timeOffset="179604.16">18221 7482 55 0,'32'47'27'0,"7"12"-28"16,-29-43 51-16,4 9-49 15,4 3 1-15,3 0 1 16,0 10 1-16,0 6-6 15,-3-10 1-15,-4 1-4 16,4-10 0-16,-4-3-12 0,0-16 1 16</inkml:trace>
  <inkml:trace contextRef="#ctx0" brushRef="#br1" timeOffset="179904.15">18687 7121 71 0,'49'85'35'0,"29"28"-36"0,-57-76 60 0,4 17-59 16,-1 18 1-16,-3 19-2 16,-14 6 1-16,-17 13-2 15,-15 2 1-15,-10-14-8 16,-4-11 0-16,-21-21-12 16,14-16 0-16</inkml:trace>
  <inkml:trace contextRef="#ctx0" brushRef="#br1" timeOffset="180339.36">19509 7764 57 0,'10'19'28'0,"1"12"-14"0,-4-25 41 0,0 1-51 15,3-1 1-15,5 3 4 16,13-6 0-16,11 1-11 16,-1-8 0-16,1-2 6 15,4-3 0-15,-1-4-9 16,-7 1 0-16,-7-4-18 15,-13-12 1-15,-5-4-2 16,-3 1 0-16</inkml:trace>
  <inkml:trace contextRef="#ctx0" brushRef="#br1" timeOffset="180520.91">19706 7657 61 0,'-3'79'30'0,"-8"40"-38"0,8-88 59 16,-1 13-52-16,-3 3 1 16,0-3-3-16,7 0 0 15,0-16-6-15,3-3 1 16,4-22-9-16,11-15 1 16</inkml:trace>
  <inkml:trace contextRef="#ctx0" brushRef="#br1" timeOffset="180820.05">21163 6582 64 0,'4'31'32'0,"-22"98"-33"16,11-95 58-16,-7 16-55 15,-4 16 0-15,-3-3-1 16,0 3 1-16,0 0-4 16,7-4 1-16,0-15-2 0,3-9 0 15,4-7-11-15,0-9 0 16,0-16-6-16,3-2 1 15</inkml:trace>
  <inkml:trace contextRef="#ctx0" brushRef="#br1" timeOffset="181059.86">20313 7635 75 0,'18'47'37'0,"24"-18"-30"16,-14-26 72-16,29-3-74 16,10-10 0-16,31-9 1 15,26-6 0-15,17-12-10 16,18-10 1-16,-1 0-2 16,-23 12 0-16,-30 7-11 15,-27 12 1-15,-25 13-13 16,-32 3 1-16</inkml:trace>
  <inkml:trace contextRef="#ctx0" brushRef="#br1" timeOffset="181496.98">20376 8435 63 0,'-7'31'31'0,"14"-15"-21"0,1-13 47 0,2-3-53 16,15 3 0-16,17-9 0 15,4-3 1-15,-4-4-8 16,4 0 1-16,4 4-4 16,2 0 1-16,-6 2-17 15,-3-2 1-15</inkml:trace>
  <inkml:trace contextRef="#ctx0" brushRef="#br1" timeOffset="181737.1">21304 8150 59 0,'-10'18'29'0,"-8"26"-23"0,11-28 38 16,-4 3-41-16,-3 9 0 15,-7 10 1-15,-7 2 0 16,0 7-6-16,-1 4 1 15,1-4 1-15,4-7 0 0,6-8-12 16,4-20 0-16,3-15-7 16,8-19 0-16</inkml:trace>
  <inkml:trace contextRef="#ctx0" brushRef="#br1" timeOffset="181900.9">20973 8087 64 0,'46'69'32'0,"42"37"-30"0,-64-74 56 0,1 12-58 16,3 3 0-16,1 0-2 15,-1 0 1-15,-4-10-11 16,-6-11 0-16,-11-14-7 16,0-6 0-16</inkml:trace>
  <inkml:trace contextRef="#ctx0" brushRef="#br1" timeOffset="184469.15">16055 9623 44 0,'3'-12'22'0,"1"15"-8"0,-4-3 22 15,4 0-33-15,3 3 0 0,3 0 2 16,8-6 1-16,6 3-7 16,8 3 0-16,0-6 3 15,7 0 1-15,3-3-6 16,-3 3 1-16,-7-1-11 15,-11 4 1-15,-14 0-6 16,-14 7 0 0</inkml:trace>
  <inkml:trace contextRef="#ctx0" brushRef="#br1" timeOffset="184655.27">16069 10015 65 0,'-7'32'32'0,"18"8"-32"16,-1-33 64-16,4-1-62 15,7 0 0-15,8-3 1 16,2-6 0-16,8-6-5 0,4-4 0 16,-1-2-9-1,-7-1 0-15,-14 3-10 0,-3-2 1 16</inkml:trace>
  <inkml:trace contextRef="#ctx0" brushRef="#br1" timeOffset="185543.73">17029 10009 55 0,'-18'22'27'0,"0"-9"-15"0,15-10 38 16,3 0-44-16,0 0 0 15,0 0 7-15,7-3 0 16,3 0-15-16,8-3 1 15,17-3 10-15,15-4 0 16,10 1-3-16,3-1 0 16,4 1-7-16,-3 3 1 15,-8 0-11-15,-6-1 1 16,-12 7-16-16,-9-6 1 16,-1 6-2-16,-11-6 1 15</inkml:trace>
  <inkml:trace contextRef="#ctx0" brushRef="#br1" timeOffset="185979.93">18380 9771 46 0,'3'12'23'0,"1"4"-18"0,-4-10 41 0,0 7-42 0,-7 12 0 15,-4 0 3-15,-6 0 0 16,-12 13-8-16,-2 9 0 16,-5 3 5-16,-3 6 1 15,-3 7-3-15,3-10 0 0,4-2-5 16,7-8 0-16,3-11-10 15,7-10 1-15,1-19-7 16,13-13 0-16</inkml:trace>
  <inkml:trace contextRef="#ctx0" brushRef="#br1" timeOffset="186236.64">17956 9799 52 0,'25'41'26'0,"35"3"-23"0,-39-29 43 0,4 4-42 16,7 13 1-16,10 11 2 15,7 1 1-15,-3 13-10 16,-3 5 0-16,-5-2 5 16,-6 0 0-16,-7-7-10 0,-8-15 0 15,-9-20-13-15,-12-5 1 16</inkml:trace>
  <inkml:trace contextRef="#ctx0" brushRef="#br1" timeOffset="186734.08">19138 10015 45 0,'-21'7'22'0,"7"-4"-4"0,10-3 26 15,1 0-36-15,-4 0 1 16,3 0 5-16,4 0 1 16,11-3-18-16,7-4 1 15,10 1 11-15,11 0 1 16,17-4-5-16,11 7 1 15,-3 3-8-15,-1-6 1 0,1 6-10 16,-12 3 0-16,-9-12-15 31,-11-4 0-31</inkml:trace>
  <inkml:trace contextRef="#ctx0" brushRef="#br1" timeOffset="187108.97">20606 9225 71 0,'10'41'35'0,"-3"0"-37"0,-3-26 54 0,-1 4-52 0,1 6 0 0,0 13 0 0,-1 9 1 0,-3-3-1 0,0 3 0 0,0-3-3 0,0-7 1 0,0-5-8 16,-3-7 1-16,-5-6-11 16,-2-7 0-16</inkml:trace>
  <inkml:trace contextRef="#ctx0" brushRef="#br1" timeOffset="187363">20211 10025 69 0,'7'15'34'0,"32"1"-31"16,-25-16 59-16,14-3-59 15,14-3 1-15,18-4 0 0,7-2 1 16,7 2-8-16,7-2 1 15,1-10 1-15,-5 3 0 16,-6 0-10-16,-11 0 1 31</inkml:trace>
  <inkml:trace contextRef="#ctx0" brushRef="#br1" timeOffset="187614.48">20779 10222 66 0,'-39'38'33'0,"-11"22"-19"16,36-45 28-16,-7 13-42 15,-7 4 1-15,-7 15 0 16,-4 9 1-16,4-2-3 15,3 5 1-15,7-6-5 16,4-9 0-16,3-6-15 16,8-29 1-16</inkml:trace>
  <inkml:trace contextRef="#ctx0" brushRef="#br1" timeOffset="187820.48">20422 10200 61 0,'36'32'30'0,"9"49"-19"0,-27-62 43 0,7 19-51 0,3 2 0 15,-3 17 0-15,-1-1 1 16,5 4-6-16,-5 3 0 16,1-10-5-16,-7-9 1 15,-4-22-15-15,-4-3 1 0</inkml:trace>
  <inkml:trace contextRef="#ctx0" brushRef="#br1" timeOffset="191163.04">13568 4380 48 0,'7'29'24'0,"7"55"-14"16,-10-59 24-16,-1 29-34 15,4 24 1-15,0 0-1 16,0 26 1-16,-3 9-2 16,-4 12 1-16,-4-9-2 15,1 0 0-15,-4-9-3 16,0-1 1-16,3-18-5 0,1-6 1 16,-1-19-7-1,0-7 1-15</inkml:trace>
  <inkml:trace contextRef="#ctx0" brushRef="#br1" timeOffset="192604.04">13610 4233 22 0,'14'-9'11'0,"22"-17"-3"0,-26 23 11 16,8 3-15-16,-1 0 0 16,5 0 3-16,6-6 0 15,4 3-9-15,6-3 0 16,5-4 5-16,-1-2 1 16,14 2-2-16,1 4 1 0,6-3 0 15,8 2 0-15,7 4 0 16,3-3 0-1,3 0 0-15,15-1 1 0,0 1-2 16,3-3 1-16,4 2-2 16,-4-2 0-16,11 0-2 15,-3-4 1-15,3-3 0 16,-4 1 0-16,4 2-1 16,0-6 1-16,7 7 0 15,3 2 0-15,-3 7 0 16,7-3 1-1,71 6-1 1,-11-3 0-16,-15 3 0 16,-2-10 1-16,-11 1-2 15,-1-4 1-15,8 1 0 16,-7 3 0-16,7 2 0 16,-1 4 0-16,1 3-1 0,-14 0 1 15,0-6 0-15,3 3 0 16,0-4-1-16,0 7 1 15,1-3 0-15,6-3 0 16,-14-10-1-16,-3 4 1 16,-4-1-1-16,-7 4 1 15,-14 3-1-15,-14 2 1 16,-4 4 0-16,-3 7 0 16,-11-1-1-16,-7 3 1 15,-7 1-1-15,-7 9 1 16,-7-1-1-16,-4 11 1 15,-10 2-1-15,-7 13 0 0,-11 6 0 16,1 10 0-16,-5 6-1 16,-6-1 1-16,-4 4 0 15,0 0 1-15,4 10-1 16,-4-4 1-16,0 0 0 16,0 7 0-16,0-4 0 15,-3 7 0-15,-4-4 0 16,0 4 0-16,-4-7-1 15,1-2 1-15,0-1-1 16,-1-6 1-16,-6-16-1 16,-1 1 1-16,-3-14-1 15,-4-2 1-15,1-4 0 16,-1-2 0-16,-6-4-1 16,-8 0 1-16,-10-6-1 15,-8 3 1-15,-3-3 0 16,-3-3 0-16,-7 0-1 15,-11-7 1-15,7-2 0 0,-7-4 0 16,-11 7 0-16,-7 2 1 16,-10-5-1-16,0 5 0 15,-4-2 0-15,-7 3 0 63,0-7 0-32,-10 4 0-31,-4-7 0 0,-7 0 0 0,-11 0-1 0,-6 1 1 0,-12-1 0 0,-6 3 0 0,-4 4 0 16,-10 6 0-16,-4 3-1 0,-3 3 1 0,-8-6 0 0,-6 3 0 0,-1-1 0 15,-7-2 1-15,-6-3-2 16,-1-3 1-16,-7 5 0 16,1 7 1-16,-1-3-1 15,0 3 1-15,-3 1-1 16,0-5 1-16,14 1-1 15,-1-6 1-15,-9 0-3 16,20-4 0-16,-6 4-10 16,6-7 1-16</inkml:trace>
  <inkml:trace contextRef="#ctx0" brushRef="#br1" timeOffset="198008.84">15783 12392 58 0,'-7'3'29'0,"21"-6"-21"16,-3 3 29-16,3 0-36 15,7 3 1-15,4 1-1 16,0-4 0-16,3 0-3 16,7 0 1-16,-7 0-4 15,1 0 1-15,-8 0-13 16,-7-7 0-16</inkml:trace>
  <inkml:trace contextRef="#ctx0" brushRef="#br1" timeOffset="198205.15">15727 12834 69 0,'0'13'34'0,"21"-10"-36"0,-10-6 59 0,10 0-57 0,3 0 1 15,5-4-1-15,-1 1 0 16,4-3-6-16,6-7 1 0,-6 7-15 15,0-4 1-15</inkml:trace>
  <inkml:trace contextRef="#ctx0" brushRef="#br1" timeOffset="198808.41">16739 12925 67 0,'-17'13'33'0,"10"-1"-27"0,10-8 49 0,1-1-50 16,6 0 0-16,4-3 6 16,8 0 1-16,13-3-14 15,14 0 0-15,4-4 8 16,14 1 0-16,-3 0-8 16,-8 6 0-16,-7 0-17 15,-13 0 1-15,-19-3-9 0,-10 6 1 16</inkml:trace>
  <inkml:trace contextRef="#ctx0" brushRef="#br1" timeOffset="199796.67">18284 12016 57 0,'-3'-13'28'0,"3"20"-18"0,0-7 43 16,0 6-51-16,0 7 1 16,-4 15 0-16,-3 3 0 15,-7 29-5-15,-7 15 1 16,-7 22 2-16,-11 16 1 15,-3 16-4-15,-1 5 1 16,1 14 0-16,3-13 0 16,0-13 0-16,4 0 0 0,14-12 1 15,14-3 0-15,10-20 0 16,8-11 1-16,21-14-5 16,10-11 0-16,4-17-15 15,0-12 1-15</inkml:trace>
  <inkml:trace contextRef="#ctx0" brushRef="#br1" timeOffset="200485.23">21957 11668 60 0,'18'28'30'0,"-11"57"-21"0,-4-66 42 16,8 18-48-16,13 20 1 16,12 9 2-16,17 21 1 15,0 14-9-15,-4 24 0 16,-3 10 5 15,-11 15 0-15,-21 10-3-16,-10 10 0 0,-25-10-8 0,-25-7 0 0,-18-12-14 0,-17-3 0 15</inkml:trace>
  <inkml:trace contextRef="#ctx0" brushRef="#br1" timeOffset="203536.92">19121 12728 56 0,'0'3'28'0,"-18"22"-20"0,11-22 28 16,-4 7-35-16,-3 5 1 15,-7 17 0-15,-7-4 1 16,-11 19-4-16,-7 9 0 16,-7 13 1-16,4 7 0 15,-1 2-3-15,5-9 0 16,2-9-9-16,11-17 0 16,8-17-5-16,10-17 0 15</inkml:trace>
  <inkml:trace contextRef="#ctx0" brushRef="#br1" timeOffset="203746.4">18602 12769 54 0,'32'37'27'0,"14"51"-28"15,-29-63 50-15,15 22-44 16,14 10 1-16,3 5 0 15,-3 4 1-15,-4-6-12 16,4-4 0-16,-3-9-2 16,-8-9 0-16,0-16-12 15,-3-7 0-15</inkml:trace>
  <inkml:trace contextRef="#ctx0" brushRef="#br1" timeOffset="204047.76">19547 13038 65 0,'4'22'32'0,"7"13"-32"0,-4-32 56 0,0 3-55 16,7 0 0-16,7-6-1 15,7 0 1-15,11-6-5 16,-4 0 0-16,1 0-8 16,-5-1 1-16,-3-8-9 15,-6 8 1-15</inkml:trace>
  <inkml:trace contextRef="#ctx0" brushRef="#br1" timeOffset="204254.86">19685 12894 57 0,'-7'41'28'0,"-11"-4"-32"0,15-18 48 15,-4 9-44-15,0 10 1 16,-4 6-1-16,4 3 0 16,0 0-5-16,3-3 0 15,1-6-11-15,3-10 1 16</inkml:trace>
  <inkml:trace contextRef="#ctx0" brushRef="#br1" timeOffset="204575.61">20669 12160 55 0,'11'0'27'0,"-1"7"-22"0,-6-7 43 0,-4 12-44 16,3 7 1-16,-3 15-1 15,0 1 1-15,-3 15-7 16,-1 6 0-16,1 13 3 16,-4 4 1-16,-4-11-8 15,1-2 0-15,3-7-13 0,-4-12 0 16</inkml:trace>
  <inkml:trace contextRef="#ctx0" brushRef="#br1" timeOffset="204788.42">20316 13054 74 0,'39'-3'37'0,"49"-29"-41"0,-49 20 62 0,4 3-58 16,10-4 1-16,7 0-3 15,-4 7 1-15,-7 0-6 16,-6 3 1-16,-8 3-14 16,-7-3 0-16</inkml:trace>
  <inkml:trace contextRef="#ctx0" brushRef="#br1" timeOffset="205007.63">20779 13230 55 0,'-22'47'27'0,"-20"-4"-26"0,39-30 36 0,-8 12-35 0,-7 6 0 0,-10 1 1 0,-7-1 1 0,-4 7-6 0,4-1 1 16,3-5-4-16,7-4 1 15,4-9-12-15,11-13 1 16</inkml:trace>
  <inkml:trace contextRef="#ctx0" brushRef="#br1" timeOffset="205195.12">20422 13217 52 0,'32'44'26'0,"28"25"-17"0,-39-44 39 0,4 13-43 15,3-1 1-15,-3 4 0 16,7 6 0-16,-1-9-10 16,1 2 0-16,-4-2-4 15,-10-13 1-15,-7-15-13 31,-8-17 1-31</inkml:trace>
  <inkml:trace contextRef="#ctx0" brushRef="#br1" timeOffset="206778.9">15466 15152 59 0,'-4'15'29'0,"15"-24"-26"15,-4 3 29-15,7-4-30 16,4-2 1-16,13-4 0 16,8-3 1-16,-7 4-7 15,7 2 0-15,0 4-6 16,-4 6 0-16,-14 6-8 16,-10 3 1-16</inkml:trace>
  <inkml:trace contextRef="#ctx0" brushRef="#br1" timeOffset="206959">15388 15672 65 0,'7'19'32'0,"53"-35"-34"0,-35 7 59 15,14-7-57 1,7-2 1-16,-1-1-9 0,5 3 1 15,3 0-9-15,3-2 1 16</inkml:trace>
  <inkml:trace contextRef="#ctx0" brushRef="#br1" timeOffset="207364.23">16552 15748 72 0,'-7'6'36'0,"25"-16"-37"0,-4 4 56 15,14 0-51-15,15-3 0 16,2-7-1-16,12-3 0 15,3-3-11-15,-4 0 1 16,-3 0-10-16,11-3 0 16,-15 0-5-16,-3 0 0 15</inkml:trace>
  <inkml:trace contextRef="#ctx0" brushRef="#br1" timeOffset="207723.15">17805 16055 67 0,'-11'53'33'0,"1"-59"-37"15,6 6 64-15,-3-6-57 16,-4-16 1-16,1-10 2 15,-1-8 1-15,1-11-9 16,-1-24 0-16,4-19 5 16,0-9 1-16,7-7-3 15,3-3 0-15,8 6-2 16,7 1 0-16,3 2-1 0,4 23 1 16,-1 15-1-16,1 16 1 15,-4 15-2-15,0 13 1 16,0 19-5-16,-3 19 0 15,-7 9-14-15,-1 9 0 16,-20 7 0-16,-4 6 0 16</inkml:trace>
  <inkml:trace contextRef="#ctx0" brushRef="#br1" timeOffset="207935.7">17420 15813 73 0,'4'35'36'0,"27"-32"-45"16,-16-3 77-16,6 0-64 16,10-6 1-16,12-4 1 15,10-2 1-15,3-1-11 16,1-2 1-16,-8-1 0 16,0 0 1-16,1-3-13 15,6-2 0-15,1-8-9 16,-4 1 1-16</inkml:trace>
  <inkml:trace contextRef="#ctx0" brushRef="#br1" timeOffset="208157.57">18563 15374 59 0,'18'10'29'0,"-22"12"-27"0,4-16 46 15,-7 7-45-15,-3 5 1 16,-4 4 1-16,3 10 0 15,-7 2-7 1,-3 10 1-16,-7-3 4 0,3 6 0 16,-3 9-2-16,7 4 1 15,7 6-4-15,14-13 1 0,10-12-8 16,8-10 1-16,3-12-12 16,18-19 0-16</inkml:trace>
  <inkml:trace contextRef="#ctx0" brushRef="#br1" timeOffset="208389.23">19043 15575 60 0,'0'25'30'0,"-14"16"-29"16,3-25 45-16,-10 2-44 15,-11 1 1-15,-14 13 1 16,1 8 0-16,-5 14-6 15,1-4 1-15,-1 3 3 16,8-6 0-16,10-3-6 16,11-9 0-16,11-17-11 15,17-11 0-15,10-23-4 16,12-12 0-16</inkml:trace>
  <inkml:trace contextRef="#ctx0" brushRef="#br1" timeOffset="208593.37">18849 15553 45 0,'25'32'22'0,"-8"52"-13"0,-10-71 38 16,4 12-42-16,-4 6 0 16,7 4 2-16,11 9 1 0,-4-4-11 15,7 1 1-15,0-6 3 16,1-1 1-16,-1-12-9 15,-3-16 0-15,-1-15-12 16,4-13 1-16</inkml:trace>
  <inkml:trace contextRef="#ctx0" brushRef="#br1" timeOffset="208804.41">19406 15334 73 0,'39'66'36'0,"21"-1"-34"16,-42-52 63-16,-4 9-62 15,3 6 1-15,5 10-2 16,-12 6 0-16,-10 15-6 0,-3 16 0 16,-22 10-10-16,-24 0 0 15,-11-13-10-15,-11-9 1 16</inkml:trace>
  <inkml:trace contextRef="#ctx0" brushRef="#br1" timeOffset="209492.21">15466 17030 74 0,'-35'25'37'0,"-22"0"-34"0,39-12 38 47,-10 9-41-47,0 3 0 0,-4 6 0 0,-3 10 1 0,-7 3-2 15,3-3 0-15,4 3-2 0,6-1 0 0,8-2-1 16,7-6 0-16,11-1 1 16,10-2 0-16,10-1 4 15,8 3 1-15,7-2 4 16,10-1 0 0,7 10 0-1,-10 3 1-15,-25 3-3 16,-17-6 1-16,-15 12-7 15,-14-6 1-15,-10-3-8 16,-7-3 1-16,-1-7-11 16,11-9 0-16,11-9-2 15,14-7 0-15</inkml:trace>
  <inkml:trace contextRef="#ctx0" brushRef="#br1" timeOffset="209793.43">15766 17802 68 0,'35'3'34'0,"-3"-6"-42"16,-22-1 68-16,1 4-58 0,-1 0 0 15,-3 0 1-15,-7 0 1 16,-3 4-6-16,-11-1 0 16,-11 0 2-16,-3 3 1 15,-7 10-5-15,-11 9 1 0,0 3-3 16,4 0 1-16,10 7-1 15,11-1 1-15,10-2 1 16,18-4 0-16,11-6 4 16,10-19 0-16,4-12 4 15,3-7 0-15,0-3 0 16,-6-6 0-16,-8-10-5 16,-7 1 0-16,-4-1-16 15,-3-12 0-15</inkml:trace>
  <inkml:trace contextRef="#ctx0" brushRef="#br1" timeOffset="210528.83">18154 17419 79 0,'-4'6'39'0,"1"-3"-43"0,3-3 65 16,-7 4-57-16,-7 2 0 16,-14 3 0-16,-8 10 0 15,-3 6-8-15,-6 6 1 16,-12 10 2-16,4 3 0 16,4 0-5-16,6 3 1 15,8 0-2-15,14-3 0 16,10-6 0-16,15-7 1 0,17-6 4 15,11-16 1 1,3-12 3-16,-3-12 0 0,-4-7 1 16,-3-3 1-16,-4-10-3 15,0-2 1-15,-3-1-12 16,-8-6 1-16,1-3-11 16,-4-6 0-16</inkml:trace>
  <inkml:trace contextRef="#ctx0" brushRef="#br1" timeOffset="211025.7">18764 16795 62 0,'11'22'31'0,"-4"16"-35"0,-7-26 51 15,0 16-44-15,0 16 1 16,-7 19 4-16,0 6 0 16,-4 6-10-16,4 0 1 15,0 10 6-15,0-10 0 16,4-6-2-16,-1-6 0 15,4-13-2-15,0-6 1 16,-4-19-3-16,1-9 1 16,-4-10-1-16,-4-3 1 0,-10-9-3 15,-7-7 1-15,-7-2-2 16,3-4 0-16,-3 0-1 16,-1 0 1-16,1 10 0 15,7 6 1-15,0 9 1 16,10 7 1-16,7 9 1 15,11 3 0-15,7 3 2 16,11-6 0-16,3 0-1 16,11-3 1-16,10-4-4 15,4-5 1-15,7-4-9 16,4-9 1-16,3-22-9 16,-11-3 0-16</inkml:trace>
  <inkml:trace contextRef="#ctx0" brushRef="#br1" timeOffset="211444.54">19459 16817 58 0,'-10'47'29'0,"-26"22"-30"0,29-38 47 16,-7 19-38-16,4-12 0 15,-8 28 4-15,0 0 0 0,4-7-15 16,7 1 1-16,4-7 10 16,3-3 0-16,3-6-4 15,4-9 0 1,0-7-4-16,-3-6 0 0,-4-6-3 16,-4-10 1-16,-6-9-2 15,-11-7 1-15,-8-2-3 16,-13-7 1-16,3 3 1 15,0 4 1-15,4 6 1 16,0 12 0-16,7 6 2 16,10 13 0-16,7 1 2 15,11 2 0-15,4 9 3 16,10-5 0-16,14-7-1 16,11-6 0-16,14-13-1 15,10-12 1-15,-3-13-9 16,-7-6 0-16,-14-13-19 15,-18-9 1-15</inkml:trace>
  <inkml:trace contextRef="#ctx0" brushRef="#br1" timeOffset="-200785.55">24225 8040 11 0,'-3'-6'5'0,"-1"2"0"0,4 8 6 15,4 5-8-15,-1-3 0 16,-3 4 3-16,4-1 1 15,-4 4-7-15,0-4 1 0,0 0 5 16,0 1 1 0,0 2-2-16,-4 4 1 0,1 0-2 15,-1-1 1-15,1 1-1 16,-1-3 1-16,-3-7 0 16,0-6 0-16,0-13 1 15,0-12 1-15,0-16 0 16,3-12 0-16,1-22-2 15,3-3 0-15,3-13-2 16,4-13 1 15,4-9-1-31,0 13 0 0,3-7-2 0,3 10 0 0,4 3-1 16,1 12 1-16,-1 17 0 16,0 14 0-16,4 17-3 15,-1 6 1-15,-2 21-4 16,-5 23 0-16,-3 9-5 15,-3 16 0-15,-8 3-10 0,-20 15 1 16</inkml:trace>
  <inkml:trace contextRef="#ctx0" brushRef="#br1" timeOffset="-200572.46">24021 7889 55 0,'21'32'27'0,"21"-23"-26"0,-28-9 43 16,4-3-43-16,3-3 1 0,4-7 0 15,7-3 1-15,3-2-5 16,4-4 1-16,-1 3-2 16,1-3 1-16,-4 12-15 15,-13-15 1-15</inkml:trace>
  <inkml:trace contextRef="#ctx0" brushRef="#br1" timeOffset="-200274.3">24769 7544 43 0,'10'10'21'0,"-6"-7"-15"16,-4-6 24-16,0 3-26 15,-4 3 1-15,-3 0 1 0,-4 3 0 16,-3 7-8 0,-3 9 1-16,-1 12 5 0,0-9 1 15,-3 13-3-15,4 18 1 16,-1 4-2-16,7 3 0 16,4 15-1-16,4-3 1 15,3-18-3-15,3-10 1 16,4-13-5-16,8-9 0 15,2-3-10-15,-3-18 0 16,4-20-1-16,7 0 1 16</inkml:trace>
  <inkml:trace contextRef="#ctx0" brushRef="#br1" timeOffset="-200047.61">24807 8074 56 0,'4'29'28'0,"-1"-14"-32"16,4-15 58-16,1 0-51 15,6-3 0-15,7-3 1 16,7-4 0-16,7-2-6 16,4 2 0-16,-7-2-2 15,0-1 0-15,-1 4-13 16,-2-10 0-16,-1 0-2 15,0 0 1-15</inkml:trace>
  <inkml:trace contextRef="#ctx0" brushRef="#br1" timeOffset="-199822.22">25605 7767 47 0,'0'6'23'0,"-11"1"-21"0,8-1 44 16,-5 6-44-16,-9 13 0 16,-4 1 0-16,-4 11 1 0,0 16-5 15,1 4 1 1,-5 2 2-16,5-8 0 0,2-14-6 16,5-5 0-16,3-10-11 15,-4-10 0-15</inkml:trace>
  <inkml:trace contextRef="#ctx0" brushRef="#br1" timeOffset="-199612.03">25206 7745 31 0,'42'6'15'0,"8"41"5"0,-36-28 13 0,3 3-29 15,5 0 1-15,-1 13 2 16,0 5 0-16,0 1-9 15,0 3 0-15,8 12 5 16,-5-9 1-16,-3-12-5 0,1-7 1 16,-5-3-8-16,1-18 0 15,-4-20-8-15,-7-15 0 16</inkml:trace>
  <inkml:trace contextRef="#ctx0" brushRef="#br1" timeOffset="-199418.89">25834 7544 69 0,'63'66'34'0,"4"22"-46"16,-52-50 65-16,-5 15-55 15,-6 19 0-15,-11 6-7 16,-11 4 1-16,-14-13-5 15,-10-19 1-15</inkml:trace>
  <inkml:trace contextRef="#ctx0" brushRef="#br1" timeOffset="-198952.68">26515 7792 59 0,'-4'22'29'0,"22"-3"-25"0,-8-16 43 0,8 3-44 16,7 1 1-16,7-4 0 16,-4-6 0-16,11-1-7 15,3-5 1-15,0-4-1 16,-6 1 1 0,-8 2-16-16,-11-2 0 0,-10 12-1 15,-17 6 0-15</inkml:trace>
  <inkml:trace contextRef="#ctx0" brushRef="#br1" timeOffset="-198739.36">26427 8109 66 0,'-7'37'33'0,"21"-15"-34"0,0-18 67 0,14-1-63 16,11-3 1-16,7-7-1 0,0 1 1 15,3-3-9-15,7-1 0 16,-3 4-6-16,-3-3 0 15,-4-7-11-15,-4 3 0 16</inkml:trace>
  <inkml:trace contextRef="#ctx0" brushRef="#br1" timeOffset="-198425.48">27552 7927 67 0,'-28'16'33'0,"14"15"-28"16,14-25 56-16,0 4-59 15,7-4 1-15,7 0 3 16,14-3 0-16,18-3-9 0,7-9 1 16,10-1-2-16,4 1 1 15,-3 0-16-15,-15-7 1 16,-3 3-6-16,0 7 1 15</inkml:trace>
  <inkml:trace contextRef="#ctx0" brushRef="#br1" timeOffset="-197737.14">28603 7783 68 0,'-7'12'34'0,"-3"29"-41"15,6-25 64-15,-7 6-57 16,-10 12 1-16,-7 10-1 15,0 6 1-15,-4 13-2 16,-7-4 0-16,1 1-4 16,2-7 1-16,4-9-9 15,8-12 0-15,-1-20-6 16,11-9 0-16</inkml:trace>
  <inkml:trace contextRef="#ctx0" brushRef="#br1" timeOffset="-197523.75">28148 7764 62 0,'21'12'31'0,"29"51"-38"0,-33-44 57 16,5 3-46-16,6 12 0 16,3 17 3-16,12 8 1 0,10 10-10 15,10-3 1-15,1-6 4 16,-4-10 0-16,-4-16-11 15,-10-9 0-15,-21-12-13 16,-11-7 0-16</inkml:trace>
  <inkml:trace contextRef="#ctx0" brushRef="#br1" timeOffset="-196611.49">27675 7378 57 0,'-3'0'28'0,"-4"3"-23"0,3-3 41 0,-3 7-43 15,-3 2 0-15,-8 13 2 16,-3 6 0-16,-7 3-7 16,-4 10 1-16,-10 13 3 15,-1 2 1-15,4 13-3 16,4 6 1-16,3 10-3 15,11 15 1-15,11 16-2 16,6-3 0-16,11-6-3 16,11-10 1-16,14-25-4 15,10-19 0-15,11-18-9 16,3-23 0-16</inkml:trace>
  <inkml:trace contextRef="#ctx0" brushRef="#br1" timeOffset="-196252.09">28653 7152 60 0,'-4'38'30'0,"32"22"-31"0,-14-29 51 0,11 13-46 16,3 15 0-16,11 20 4 15,0 2 0-15,-7 7-10 16,-4 9 1-16,-10 10 5 15,-8 0 0-15,-6 2-4 16,-15-11 1-16,-10-11-10 16,-7-5 1-16,-4-13-14 15,7-13 0-15</inkml:trace>
  <inkml:trace contextRef="#ctx0" brushRef="#br1" timeOffset="-195828.99">29432 7999 64 0,'-14'28'32'0,"14"-3"-22"0,4-22 49 0,6 4-55 16,4-1 1-16,15 3 0 16,9-2 1-16,12-7-9 15,3-3 0-15,-4-1 2 16,0 1 0-16,-6-3-13 16,-11 3 1-16,-15-7-10 15,-3 1 0-15</inkml:trace>
  <inkml:trace contextRef="#ctx0" brushRef="#br1" timeOffset="-195080.3">30529 7193 48 0,'18'-12'24'0,"0"-1"-15"0,-15 13 32 0,1 3-38 15,-4 0 1-15,0 13 3 16,0 15 1-16,-4 13-10 15,-6 19 1-15,3 19 5 16,-4 18 1-16,-3 10-3 16,-4 15 0-16,1 7-2 15,-1-13 0-15,-3-9-5 16,7-23 0-16,3-24-10 16,8-13 1-16,3-25-6 15,7-9 1-15</inkml:trace>
  <inkml:trace contextRef="#ctx0" brushRef="#br1" timeOffset="-194795.92">30730 8074 67 0,'4'3'33'0,"21"-15"-39"0,-15 9 64 15,11-4-58-15,11-5 0 0,11-10-2 16,6 6 0-16,-3 1-6 16,0 2 0-16,-11-6-11 15,-3 0 0-15</inkml:trace>
  <inkml:trace contextRef="#ctx0" brushRef="#br1" timeOffset="-194582.99">31616 7795 66 0,'-14'41'33'0,"-32"28"-36"0,32-56 56 16,-4 15-52-16,-10 6 0 16,-4 7 0-16,1 12 0 15,-1-3-5-15,4-9 1 16,-1-9-8-16,5-7 1 16,2-16-9-16,5-21 0 15</inkml:trace>
  <inkml:trace contextRef="#ctx0" brushRef="#br1" timeOffset="-194387.56">31270 7789 49 0,'57'22'24'0,"-19"47"-15"0,-23-57 37 0,2 10-44 16,1 7 1-16,3 5-1 15,0 4 1-15,7 12-5 16,1 3 1-16,-1-3-1 15,-3-3 1-15,-4-9-11 16,-4-10 1-16,-10-12-6 16,-3-4 0-16</inkml:trace>
  <inkml:trace contextRef="#ctx0" brushRef="#br1" timeOffset="-194074.73">32244 7250 79 0,'-4'69'39'0,"-17"81"-51"0,14-103 78 16,0 13-66-16,-3 21 0 15,-1 20 1-15,7 5 0 16,8-5-5-16,-1-4 1 0,1-16-10 16,-4-12 1-1,-11-19-10 1,-3-15 1-16</inkml:trace>
  <inkml:trace contextRef="#ctx0" brushRef="#br1" timeOffset="-193287.87">25883 10059 66 0,'-3'22'33'0,"20"-9"-25"0,-2-13 33 16,6-3-39-16,18-7 0 0,6-2 0 16,1-4 0-16,7 3-7 15,4 1 1-15,-8 6-11 16,-10 2 1-16,-15 8-6 15,-9 2 1-15</inkml:trace>
  <inkml:trace contextRef="#ctx0" brushRef="#br1" timeOffset="-193116.98">25908 10526 71 0,'21'19'35'0,"57"-9"-46"15,-50-13 69-15,7 3-60 16,4-4 1-16,7 1-13 16,3-3 0-16,-3-3 2 0,-3-4 1 15</inkml:trace>
  <inkml:trace contextRef="#ctx0" brushRef="#br1" timeOffset="-192653.97">27005 10583 66 0,'-7'22'33'0,"7"-6"-29"0,4-16 52 0,3 3-53 16,7 0 0-16,14-3 1 16,14-3 1-16,8-4-7 0,17-2 0 15,0 3 0-15,0-1 1 16,3 4-14-16,1 0 1 15,-18 3-8-15,-11 0 0 16</inkml:trace>
  <inkml:trace contextRef="#ctx0" brushRef="#br1" timeOffset="-192377.62">28272 10363 66 0,'-18'38'33'0,"-38"47"-37"15,34-63 59-15,-6 12-55 16,0 7 0-16,-7 3 0 15,-1 0 0-15,5 3-3 16,2-3 1-16,8-10-8 16,0-12 0-16,7-19-9 15,7-18 1-15</inkml:trace>
  <inkml:trace contextRef="#ctx0" brushRef="#br1" timeOffset="-192196.73">27873 10373 61 0,'46'81'30'0,"21"32"-24"0,-53-78 51 15,7 2-56-15,7 14 0 16,11 2-1-16,4-6 0 16,-5-6-5-16,1-13 0 15,-7-16-14-15,-18-12 0 0</inkml:trace>
  <inkml:trace contextRef="#ctx0" brushRef="#br1" timeOffset="-191732.58">28949 10621 83 0,'-4'22'41'0,"15"-10"-38"0,3-12 69 0,11 0-69 15,10-3 0-15,25-3 0 16,21-7 0-16,0-3-7 16,0-2 1-16,-10 8-6 15,-4 1 0-15,-21 9-17 16,-25 3 0-16</inkml:trace>
  <inkml:trace contextRef="#ctx0" brushRef="#br1" timeOffset="-190487.22">30194 9780 63 0,'-3'25'31'0,"10"54"-17"16,-7-57 31-16,-4 18-42 15,-6 14 0-15,-4 21 1 16,3 28 0-16,0 17-6 15,4 14 0-15,-3 17 3 16,-1-1 0-16,4-18-4 16,0-16 1-16,4-19-8 15,-1-28 1-15,8-28-12 16,3-22 1-16</inkml:trace>
  <inkml:trace contextRef="#ctx0" brushRef="#br1" timeOffset="-190217.32">30889 10360 58 0,'-17'35'29'0,"-22"56"-31"0,28-76 43 16,-10 17-41-16,-7 9 0 0,-7 12-1 16,3 3 1-16,0 1-3 15,4-10 1-15,3-13-14 16,0-12 1-16,4-22-1 16,4-15 1-16</inkml:trace>
  <inkml:trace contextRef="#ctx0" brushRef="#br1" timeOffset="-190018.28">30568 10354 45 0,'32'60'22'0,"10"40"-19"16,-28-75 43-16,4 13-43 15,3 2 1-15,4 11 0 16,0 5 1-16,-1-6-8 15,-3 0 1-15,1-12-3 16,-1-13 0 0,-4-12-11-16,5-20 0 0</inkml:trace>
  <inkml:trace contextRef="#ctx0" brushRef="#br1" timeOffset="-189797.49">31602 9950 77 0,'10'65'38'0,"-24"73"-47"16,7-94 71-16,0 31-62 16,-3 16 1-16,-4 19-3 15,-4 16 0-15,4 2-7 16,-4-12 0-16,0-28-12 15,11-13 0-15</inkml:trace>
  <inkml:trace contextRef="#ctx0" brushRef="#br1" timeOffset="-186913.03">23827 4217 55 0,'0'47'27'0,"10"29"-21"16,-6-70 27-16,-1 66-32 16,8 25 1-16,-1 19 0 15,1 22 0-15,0 10-4 16,-1 18 1-16,-3-6 0 16,-3 3 1-16,-1-3-4 0,1-16 0 15,-4-19-2-15,0-12 1 16,0-9-5-16,0-23 1 15,7-21-6-15,3-29 1 16</inkml:trace>
  <inkml:trace contextRef="#ctx0" brushRef="#br1" timeOffset="-185981.89">24306 4349 36 0,'78'34'18'0,"74"-24"-18"16,-96-16 30-16,39-7-28 16,29-12 1-16,31 3 0 0,29-3 0 15,27-10-4-15,19 1 1 16,24 6 3-16,7 3 0 15,14-4-2-15,7 11 0 16,7-4-1-16,8 6 1 16,9 0-2-16,16 10 0 15,-1-3 0-15,17-1 0 32,262-12 0-32,-117 16 0 15,-56 0 1-15,-46 12 0 0,-42-6 0 16,-25 6 0-16,-29 4 0 15,-34 8 1-15,-29 1-1 16,-21-3 1-16,-28 3-1 16,-35 0 0-16,-25-10-1 15,-18 7 1-15,-21-1-1 16,-21-2 0-16,-14-4-1 16,-11-6 0-16,-14 4 0 15,-7-4 1-15,-3 3 0 16,-4 7 1-16,-7 18 0 15,-1 0 0-15,-2 26 0 16,-4 6 1-16,-4 21-1 16,-3 7 1-16,-7 9-1 15,-4 7 0-15,-3 19 0 16,-8 5 0-16,-2 10-2 16,-8-3 1-16,3 7 0 0,1-4 1 15,-8 3-1-15,-10-12 1 16,-7 2 0-16,-10-8 0 15,-5-7 2-15,-13-6 0 16,-11-13 0-16,-17-2 1 16,-8-14-1-16,-24-18 1 15,-15-16 0-15,-31-18 0 16,-25-17-2-16,-45-15 1 16,-29 0-1-16,-25-9 1 15,-42-7-2-15,-7 0 0 0,-14 4 0 16,4 3 1-16,-19 5-1 15,8 4 0-15,-11 0 0 16,11 0 1-16,-17-3-1 16,20-3 0-16,21-7-9 15,8-5 1-15,28 5-6 16,35-9 0-16</inkml:trace>
  <inkml:trace contextRef="#ctx0" brushRef="#br1" timeOffset="-185289.79">25749 12326 50 0,'-3'19'25'0,"20"3"-14"0,-6-19 25 16,0 0-32-16,6 1 0 16,11-4 1-16,15-7 1 15,10-8-10-15,7-4 1 16,-15 0-6-16,-6 6 0 0,-10 4-8 15,-8 9 0 1</inkml:trace>
  <inkml:trace contextRef="#ctx0" brushRef="#br1" timeOffset="-185126.98">25848 12725 57 0,'4'37'28'0,"31"-34"-27"16,-21-3 48-16,11 0-50 15,13 0 1-15,5 0-3 16,-4-9 1-16,3 0-13 16,-3-10 1-16,0 6-3 15,-4 4 1-15</inkml:trace>
  <inkml:trace contextRef="#ctx0" brushRef="#br1" timeOffset="-184514.78">26980 13368 61 0,'0'-4'30'0,"15"-52"-36"0,-8 25 59 0,0-16-52 0,0-16 1 0,0-28 0 0,-4-16 1 0,-6-6-4 16,-4-3 1-16,0-3 2 31,3-6 0-31,1 6-1 0,3 6 0 15,3 6 0-15,11 10 1 32,7 9-1-32,8 16 0 0,6 16-2 31,0 15 1-31,-3 13-4 16,-4 15 0 30,-3 16-9-30,-4 13 1-16,-7 12-8 16,-17 16 0-1</inkml:trace>
  <inkml:trace contextRef="#ctx0" brushRef="#br1" timeOffset="-184405.7">26928 12750 43 0,'-36'44'21'0,"15"3"-10"0,21-38 31 0,0 4-36 0,4 2 1 0,3 4 2 0,3-3 0 0,4-7-12 0,4-2 0 0,10-1 7 0,15 0 0 0,2-6-8 0,5-3 0 0,-4-3-14 15,-4-7 0 1</inkml:trace>
  <inkml:trace contextRef="#ctx0" brushRef="#br1" timeOffset="-184101.87">27767 12787 65 0,'0'10'32'0,"-10"9"-30"0,6-13 48 16,-7 3-49-16,-6 7 1 15,-8 6 0-15,-3-3 0 16,0 3-3-16,-4 9 1 16,0 4 1-16,7 8 1 15,4 8-1-15,7 5 0 16,4 4 0-16,6 6 1 15,8-10 0-15,10-3 0 16,10-6-1-16,12-15 1 0,3-10-7 16,-1-13 1-16,-6 0-16 15,-18-15 1 1,-10-6-3-16,-8-17 1 0</inkml:trace>
  <inkml:trace contextRef="#ctx0" brushRef="#br1" timeOffset="-183641.14">26271 11897 37 0,'25'-57'18'0,"-18"42"-1"0,-3 12 28 16,-4 3-37-16,0 3 1 0,0 3 5 15,-4 19 0-15,-3 16-18 16,-7 28 0-16,-4 15 12 16,-6 23 0-16,-8 34-5 15,-14 13 0-15,-10 9-5 31,-4 3 0-31,10 0-6 0,-10-28 1 0,18-22-14 16,3-34 1-16,18-26-2 16,14-21 0-16</inkml:trace>
  <inkml:trace contextRef="#ctx0" brushRef="#br1" timeOffset="-182993.44">28286 12878 56 0,'3'25'28'0,"-17"-9"-32"0,7-10 54 15,-11 4-49-15,-6 9 0 16,-8 15 0-16,-3 13 1 15,-4 13-3-15,-7 2 1 16,0 4-2-16,7-3 0 16,1 0-7-16,9-16 0 0,5-10-8 15,3-21 1-15</inkml:trace>
  <inkml:trace contextRef="#ctx0" brushRef="#br1" timeOffset="-182762.58">27760 12860 34 0,'25'6'17'0,"10"28"-8"0,-24-24 20 0,6 12-25 16,8 6 0-16,7 10 1 16,7 15 1-16,6 6-9 15,5 4 1-15,-1 3 3 16,1-10 0-16,-5-9-8 15,-6-15 0-15,-7-13-7 16,-11-19 1-16</inkml:trace>
  <inkml:trace contextRef="#ctx0" brushRef="#br1" timeOffset="-182559.01">28494 12781 43 0,'28'60'21'0,"11"24"-18"0,-25-59 35 0,7 13-38 16,0 9 1-16,4 13-2 16,-4 9 1-16,-3 6-6 15,-11-3 1-15,-14-6-8 16,3-3 0-16</inkml:trace>
  <inkml:trace contextRef="#ctx0" brushRef="#br1" timeOffset="-182184.92">30064 13336 61 0,'-11'-12'30'0,"-6"-1"-34"0,6 13 55 15,-10 0-49-15,-15 0 0 16,-9 6 1-16,-1 7 0 15,0 6-4-15,0 3 0 16,4 3 2-16,6 3 0 16,5-3-2-16,6 3 0 15,11 1-3-15,14-4 1 16,10-3-1-16,15-10 0 0,10-9-1 16,4-12 0-16,0-1-3 15,-4-5 0-15,-3-10-7 16,-7-10 0-16</inkml:trace>
  <inkml:trace contextRef="#ctx0" brushRef="#br1" timeOffset="-181591.22">30134 13506 56 0,'7'15'28'0,"-3"10"-35"16,-4-18 48-16,0-4-40 15,-4 0 0-15,1-3 1 0,-1-3 1 16,1-7-3-16,-1 4 1 16,1-10 1-16,3-2 0 15,3-8-1-15,1-2 1 16,3 3-2-16,0-6 1 15,7-1-1-15,-3-2 1 16,3 3-1-16,3 2 1 63,4 4-1-63,4 6 1 0,3 1 0 15,1 5 0 16,2 7 0-31,-2 3 0 47,-1 0 0-31,-3 3 0 0,-4 3-2-1,-4 3 1-15,-3 0-1 47,-7 10 1-47,-10 0-2 31,-11 2 1-31,0-2 0 16,-7 6 0-16,-4 3 0 16,-3 6 1-16,3 1 0 0,0-4 0 0,1 0 0 0,-1-6 1 0,7 3-1 0,4-6 1 0,0-3-1 0,7-4 1 0,7 1-1 15,7-4 1-15,7-2 0 0,11 2 0 0,7 3 0 0,3-5 0 0,0 2-3 0,-3 1 1 0,-4-4-11 0,-7-3 1 16,-10-3-7-16,-1-3 0 0</inkml:trace>
  <inkml:trace contextRef="#ctx0" brushRef="#br1" timeOffset="-181204.43">31140 13342 64 0,'-7'13'32'0,"14"6"-30"16,-4-13 57-16,1 0-57 16,10 1 1-16,11-1-1 15,10 3 1-15,11-6-6 16,7-3 1-16,7-9-8 0,-15 3 1 16,8-13-12-16,-21-9 1 15</inkml:trace>
  <inkml:trace contextRef="#ctx0" brushRef="#br1" timeOffset="-180861.66">32004 13706 61 0,'0'57'30'0,"-7"-32"-32"0,7-28 47 0,-4-7-39 16,1-12 0-16,-4-15 3 16,0-14 0-16,-7-18-12 15,3-12 0-15,4-13 8 16,-4-10 0-16,8-2-3 16,3 5 0-16,7-8-2 15,7 8 1-15,11 4 0 16,3 19 0-16,0 12-1 15,4 16 0-15,-4 15-3 16,0 19 1-16,-6 13-8 16,-8 10 0-16,-7 11-12 15,-11 1 0-15,-17 19 1 16,-4 3 0-16</inkml:trace>
  <inkml:trace contextRef="#ctx0" brushRef="#br1" timeOffset="-180695.1">31690 13336 58 0,'7'22'29'0,"14"-6"-38"0,-3-13 61 15,10-3-53-15,7-6 1 16,11-4-1-16,7 1 1 16,4-7-5-16,-1-3 1 15,-7 7-12-15,-10-7 0 16</inkml:trace>
  <inkml:trace contextRef="#ctx0" brushRef="#br1" timeOffset="-180457.35">32413 13110 56 0,'25'44'28'0,"-39"-28"-32"15,10-3 43-15,-6 12-38 16,-4-3 1-16,-8 6 0 15,-2 6 1-15,3 4-3 16,-1-4 0-16,1 10 3 31,4 0 1-31,2 0-1 0,8 0 0 0,7-10-4 16,7-2 1-16,8-13-8 0,6-10 0 16,3-12-10-1,15-19 1-15</inkml:trace>
  <inkml:trace contextRef="#ctx0" brushRef="#br1" timeOffset="-180206.8">32794 13252 58 0,'7'68'29'0,"-14"-20"-32"0,4-27 48 16,-11 8-45-16,-11 8 0 15,-10 7 0-15,-4 10 1 0,-4-1-1 16,5 0 0-16,2 7-1 15,5-10 1-15,6-9-10 16,4-16 1-16,0-16-7 16,10-21 0-16</inkml:trace>
  <inkml:trace contextRef="#ctx0" brushRef="#br1" timeOffset="-180050.88">32600 13534 46 0,'25'34'23'0,"0"26"-30"15,-15-48 36-15,4 4-29 16,0 0 0-16,4-1-1 16,0-5 0-16,-1-1 0 0,4-15 1 15,-3-7-6-15,3-2 0 16,-3-14-5-16,0-8 0 15</inkml:trace>
  <inkml:trace contextRef="#ctx0" brushRef="#br1" timeOffset="-179873.34">32840 12985 65 0,'39'44'32'0,"39"53"-34"0,-54-66 65 0,8 7-62 15,7 19 0-15,0 2-2 16,-11 13 0-16,-11 22-7 16,-24 7 1-16,-24 2-13 15,-22-3 1-15</inkml:trace>
  <inkml:trace contextRef="#ctx0" brushRef="#br1" timeOffset="-175608.18">24821 14431 45 0,'15'-7'22'0,"-8"-15"-7"16,-7 13 22-16,0 3-33 0,0 3 1 15,-7-1 5-15,-8 14 0 16,-2 2-12-16,-15 13 1 16,-10 10 7-16,-1-1 1 15,-2 7-3-15,-5 3 0 16,1 6-3-16,-1-6 0 15,8 3-1-15,3 0 0 16,15-3-1-16,6-9 1 16,11-7 0-16,14 0 0 15,18-3-1-15,6-6 1 16,12 0-1-16,10-7 1 0,-4-2 0 16,-7-1 0-16,-6 1-1 15,-12 5 1-15,-10 10-1 16,-17 7 0-16,-18-4-1 15,-8 10 0-15,-6-1-3 16,-4 1 1-16,-3 3-5 16,0-4 0-16,-1-2-6 15,12-7 0-15,-5-6-4 16,19-6 1-16</inkml:trace>
  <inkml:trace contextRef="#ctx0" brushRef="#br1" timeOffset="-175263.01">24991 15189 52 0,'21'10'26'0,"-7"-23"-35"0,-10 10 50 15,-1-3-41-15,-3-4 1 16,-7 1 0-16,-4 3 0 15,-6 3-1-15,-4 6 0 16,-4 3 0-16,-3 7 0 16,3 15-3-16,4 0 1 15,3 3-1-15,4 4 1 16,7-4-1-16,7-9 0 16,11-6 3-16,13-16 0 0,12-10 4 15,6-15 0-15,-7-6 0 16,-3 0 1-16,-7-7 0 15,-11-6 0-15,-7 3-13 16,-11-3 1-16,-13 10-9 16,-1-4 1-16</inkml:trace>
  <inkml:trace contextRef="#ctx0" brushRef="#br1" timeOffset="-174583.99">26691 15305 43 0,'-7'26'21'0,"-11"14"-23"16,15-30 31-16,-4 5-26 15,0 1 1-15,0 0 1 16,0-7 1-16,3-6-7 15,1-6 1-15,3-9 4 16,7-7 0-16,7-9-2 16,7-10 0-16,4 0-1 15,6-6 1-15,1 1-2 16,3-5 0-16,-3 14 0 16,-4 6 1-1,-3 9 0-15,0 10 0 0,-4 12 0 0,-3 12 0 31,-1 1-1-15,-6 9 1-16,-4 10-1 16,0 2 1-1,-3-2-1-15,-4-1 1 0,0 1-2 0,0-4 0 32,3-6-7-32,4-6 0 0,-3-10-8 15,6-12 0-15</inkml:trace>
  <inkml:trace contextRef="#ctx0" brushRef="#br1" timeOffset="-173874.68">27256 15230 54 0,'-4'16'27'0,"11"-4"-24"0,-3-12 44 0,3 4-43 0,0-1 0 15,3-3 3-15,4 0 0 0,8 0-9 16,6 0 0-16,0-10 5 16,0-2 1-16,-3 2-3 15,3-5 1-15,-3-14-3 16,-7-2 1-16,-4 0-1 15,-4 2 1-15,-6 1-2 16,-4 6 0-16,-4 4-3 16,-3 8 1-16,0 7-1 15,-7 12 0-15,0 10 1 16,-7 9 0-16,0 4 1 16,3 2 0-16,4 7 4 15,7 0 0-15,7-4 0 0,7 1 1 16,3-3-1-1,5-1 0-15,2-6-2 0,11-6 0 16,1-12-10-16,-1-10 1 16,0-13-6-16,0-9 0 31</inkml:trace>
  <inkml:trace contextRef="#ctx0" brushRef="#br1" timeOffset="-173634.15">27869 15142 46 0,'4'41'23'0,"-11"12"-20"0,7-40 38 0,-4 6-38 16,1 3 1-16,-1 0 2 15,1 6 1-15,-4 3-9 16,3-2 0-16,1-4 4 16,-1-10 0-16,1-8-10 15,3-7 0-15,-4-13-9 16,1-9 0-16</inkml:trace>
  <inkml:trace contextRef="#ctx0" brushRef="#br1" timeOffset="-173425.26">27813 14901 31 0,'11'3'15'0,"-1"10"1"0,-6-10 15 0,3-6-27 0,3-4 0 0,8-5 1 0,7-10 0 16,6-3-8-16,8-10 1 16,0-5 1-16,3-4 1 15,-3-10-6-15,0-2 1 16,0-13-5-16,-4 3 1 16,-3 0-2-16,-4-3 1 15,-3 6-1 1,-4 13 1-16,-3 10 2 31,-4 8 0-31</inkml:trace>
  <inkml:trace contextRef="#ctx0" brushRef="#br1" timeOffset="-173222.39">28406 14145 44 0,'3'60'22'0,"1"9"-24"0,-1-35 52 0,-3 7-46 0,0 12 0 0,0 7 3 16,-3 9 1-16,-1 19-10 15,4 3 0-15,-3 9 5 16,-8 0 1-16,-3-6-3 15,-4-9 0-15,1-13-4 16,-4-9 1-16,-1-22-5 16,1-13 1-16,4-16-6 15,-1-8 0-15,0-11-5 16,1-15 0-16</inkml:trace>
  <inkml:trace contextRef="#ctx0" brushRef="#br1" timeOffset="-172667.61">28159 14907 41 0,'28'-25'20'0,"21"-3"-18"0,-35 22 33 15,8-7-32-15,2-3 1 16,8-2 1-16,3 5 1 16,4 4-7-16,0 2 0 15,0 7 4-15,-7 7 1 16,-4 5-2-16,-4 10 0 15,-6 13-2-15,-7-1 1 0,-4 10-1 16,-4 0 0-16,-3-3-1 16,0-1 1-16,0-14 0 15,0-5 0-15,0-2-1 16,0-3 1-16,4-7-1 16,-1 1 1-16,4-1-1 15,4-6 1-15,3 0 0 16,4 1 0-1,3 2 1-15,0-3 0 0,0 0 0 16,4 3 0-16,3 4 1 16,0-7 0-16,4-3 1 15,0-3 0-15,7-10-1 16,6-2 1-16,-2-7-2 16,-8 0 1-16,-7-3-1 15,-3 0 1-15,-7 3-2 16,-8 0 0-16,-3-3-1 15,-7 3 1-15,-10 3-2 16,-4 9 0 0,-4 14-1-16,-3 8 1 0,0 10-1 15,3 9 0-15,4 1 0 0,7-1 1 16,3 4 2 0,11 2 0-16,4 4 0 31,10-7 0-31,11-8-1 15,0-11 0-15,3-15-5 0,4-9 0 0,-1-10-10 0,-6-6 0 16</inkml:trace>
  <inkml:trace contextRef="#ctx0" brushRef="#br1" timeOffset="-172395.72">29485 15230 47 0,'0'22'23'0,"0"-41"-18"15,0 10 35-15,0 0-39 16,0-7 0-16,0-6 2 16,0 0 1-16,0-3-4 15,0 3 1-15,4 0 4 16,-1 3 1-16,8 3-1 16,14 1 1-16,13-1-2 15,8-6 0-15,4 0-1 16,-1 3 0-16,0 4-6 15,-3 5 0-15,-3 7-9 16,-8 6 1-16,-10 4-9 16,-11 2 0-16</inkml:trace>
  <inkml:trace contextRef="#ctx0" brushRef="#br1" timeOffset="-172189.83">29997 15387 73 0,'17'47'36'0,"-10"-9"-48"0,-3-32 66 0,-4-6-60 16,0 0 0-16,0-13-29 15,-14 1 0-15,-11 2 37 16,0-5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Note, skip 2.5, more on lines, focus is on thinking linear. Similar ideas to previous lectures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7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X-axis, y-axis, rotational</a:t>
            </a:r>
          </a:p>
          <a:p>
            <a:r>
              <a:rPr lang="en-US">
                <a:cs typeface="Calibri"/>
              </a:rPr>
              <a:t>How to describe carefully? For all (</a:t>
            </a:r>
            <a:r>
              <a:rPr lang="en-US" err="1">
                <a:cs typeface="Calibri"/>
              </a:rPr>
              <a:t>x,y</a:t>
            </a:r>
            <a:r>
              <a:rPr lang="en-US">
                <a:cs typeface="Calibri"/>
              </a:rPr>
              <a:t>) on the graph, what other point must be 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6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2 cases apply to functions</a:t>
            </a:r>
          </a:p>
          <a:p>
            <a:r>
              <a:rPr lang="en-US">
                <a:cs typeface="Calibri"/>
              </a:rPr>
              <a:t>Name even and odd for power functions </a:t>
            </a:r>
            <a:r>
              <a:rPr lang="en-US" err="1">
                <a:cs typeface="Calibri"/>
              </a:rPr>
              <a:t>x^n</a:t>
            </a:r>
            <a:r>
              <a:rPr lang="en-US">
                <a:cs typeface="Calibri"/>
              </a:rPr>
              <a:t>, give careful definition, criteria to check</a:t>
            </a:r>
          </a:p>
          <a:p>
            <a:r>
              <a:rPr lang="en-US">
                <a:cs typeface="Calibri"/>
              </a:rPr>
              <a:t>Goal is to identify and leverage pattern in a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96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Check if even, odd , or neither. </a:t>
            </a:r>
          </a:p>
          <a:p>
            <a:r>
              <a:rPr lang="en-US">
                <a:cs typeface="Calibri"/>
              </a:rPr>
              <a:t>X^4-2|x|</a:t>
            </a:r>
          </a:p>
          <a:p>
            <a:r>
              <a:rPr lang="en-US">
                <a:cs typeface="Calibri"/>
              </a:rPr>
              <a:t>X+1/x</a:t>
            </a:r>
          </a:p>
          <a:p>
            <a:r>
              <a:rPr lang="en-US">
                <a:cs typeface="Calibri"/>
              </a:rPr>
              <a:t>X+|x|</a:t>
            </a:r>
          </a:p>
          <a:p>
            <a:r>
              <a:rPr lang="en-US"/>
              <a:t>Not we don't need to know the graph (shouldn't trust anyways).</a:t>
            </a:r>
            <a:r>
              <a:rPr lang="en-US">
                <a:cs typeface="Calibri"/>
              </a:rPr>
              <a:t>Check via </a:t>
            </a:r>
            <a:r>
              <a:rPr lang="en-US" err="1">
                <a:cs typeface="Calibri"/>
              </a:rPr>
              <a:t>desmos</a:t>
            </a:r>
            <a:r>
              <a:rPr lang="en-US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07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2.6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Transformations of Functions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3</a:t>
            </a:r>
          </a:p>
          <a:p>
            <a:r>
              <a:rPr lang="en-US">
                <a:cs typeface="Calibri"/>
              </a:rPr>
              <a:t>Graph Symmetry, Even and Odd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D9378DE-8BCA-4821-A16D-E5A3C2F83F49}"/>
                  </a:ext>
                </a:extLst>
              </p14:cNvPr>
              <p14:cNvContentPartPr/>
              <p14:nvPr/>
            </p14:nvContentPartPr>
            <p14:xfrm>
              <a:off x="3789720" y="3640680"/>
              <a:ext cx="3096720" cy="893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D9378DE-8BCA-4821-A16D-E5A3C2F83F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0360" y="3631320"/>
                <a:ext cx="3115440" cy="91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D44E-C04F-4C9B-9CF1-DD0BBD3D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Recall: 3 Types of Graph Symmetry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A78E3-A172-4C5D-AB90-CEEBA6F13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99AB14-2C41-4B2B-8CF8-F8CCB40205AF}"/>
                  </a:ext>
                </a:extLst>
              </p14:cNvPr>
              <p14:cNvContentPartPr/>
              <p14:nvPr/>
            </p14:nvContentPartPr>
            <p14:xfrm>
              <a:off x="335160" y="375840"/>
              <a:ext cx="10998720" cy="621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99AB14-2C41-4B2B-8CF8-F8CCB40205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800" y="366480"/>
                <a:ext cx="11017440" cy="622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800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9CBE-A65E-4353-A540-7D9F0F40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Graph Symmetry for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17BA4-A69D-4B7F-950B-3B0C9CAF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98A6C5-E272-44ED-817A-7CB2597CA402}"/>
                  </a:ext>
                </a:extLst>
              </p14:cNvPr>
              <p14:cNvContentPartPr/>
              <p14:nvPr/>
            </p14:nvContentPartPr>
            <p14:xfrm>
              <a:off x="291960" y="64080"/>
              <a:ext cx="11718720" cy="663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98A6C5-E272-44ED-817A-7CB2597CA4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600" y="54720"/>
                <a:ext cx="11737440" cy="665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351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34F1A-544B-4117-832D-9B6AC4BC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45E3F-B36A-497B-9E2A-C61550F1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649D64-1019-48CB-8ECD-DD7D12A22045}"/>
                  </a:ext>
                </a:extLst>
              </p14:cNvPr>
              <p14:cNvContentPartPr/>
              <p14:nvPr/>
            </p14:nvContentPartPr>
            <p14:xfrm>
              <a:off x="384840" y="112680"/>
              <a:ext cx="11773080" cy="640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649D64-1019-48CB-8ECD-DD7D12A220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480" y="103320"/>
                <a:ext cx="11791800" cy="642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768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ABDA-ACC4-4D00-9465-D9A2C9DD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2.6: Textbook Examples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F416-AC4F-460D-BBDE-607EAA04C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Rework examples 3, 6, 8 in the text. Steps:</a:t>
            </a:r>
          </a:p>
          <a:p>
            <a:pPr lvl="1"/>
            <a:r>
              <a:rPr lang="en-US">
                <a:ea typeface="+mn-lt"/>
                <a:cs typeface="+mn-lt"/>
              </a:rPr>
              <a:t>Write down a problem.</a:t>
            </a:r>
          </a:p>
          <a:p>
            <a:pPr lvl="1"/>
            <a:r>
              <a:rPr lang="en-US">
                <a:ea typeface="+mn-lt"/>
                <a:cs typeface="+mn-lt"/>
              </a:rPr>
              <a:t>Close the book and attempt on own. </a:t>
            </a:r>
          </a:p>
          <a:p>
            <a:pPr lvl="1"/>
            <a:r>
              <a:rPr lang="en-US">
                <a:ea typeface="+mn-lt"/>
                <a:cs typeface="+mn-lt"/>
              </a:rPr>
              <a:t>Check / correct your solution against the text solution.</a:t>
            </a:r>
          </a:p>
          <a:p>
            <a:pPr lvl="1"/>
            <a:r>
              <a:rPr lang="en-US">
                <a:ea typeface="+mn-lt"/>
                <a:cs typeface="+mn-lt"/>
              </a:rPr>
              <a:t>If needed, rewrite the problem to be of the quality of the text solution.</a:t>
            </a:r>
          </a:p>
          <a:p>
            <a:r>
              <a:rPr lang="en-US">
                <a:ea typeface="+mn-lt"/>
                <a:cs typeface="+mn-lt"/>
              </a:rPr>
              <a:t>Complete exercises 11, 15, 23, 47, 51, 61, 65, 85, 87</a:t>
            </a:r>
          </a:p>
          <a:p>
            <a:pPr lvl="1"/>
            <a:r>
              <a:rPr lang="en-US">
                <a:ea typeface="+mn-lt"/>
                <a:cs typeface="+mn-lt"/>
              </a:rPr>
              <a:t>Write solutions of the same quality as in lecture and text solutions.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Check your solution against the answer in the back of the book.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264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907F-CC9C-46E3-8C49-29F1AB92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2.6 Homework Submission to Canvas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45ED-F68A-42AC-AB6D-0B056C7D0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cs typeface="Calibri"/>
              </a:rPr>
              <a:t>Preview of section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Skim the section in text and write a short paragraph summary.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Give a bulleted list of all important definitions, theorems, and formulas without details.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Notes on video lectures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Take notes on everything written on slides including all details, worked examples, on-own activities, as well as your own thoughts and questions.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Try on-own activities first, then write down provided solution next to it for comparison.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Worked examples from the text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Write down the problem and attempt without looking at the solution.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Use the solution to write the best explanation you can.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Solutions to textbook exercises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Model approaches and explanations given in the video lectures and textbook examples.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Final reflection of section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List the key takeaways to remember as a bulleted list.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329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Section 2.6 Transformations of Functions</vt:lpstr>
      <vt:lpstr>Recall: 3 Types of Graph Symmetry</vt:lpstr>
      <vt:lpstr>Graph Symmetry for Functions</vt:lpstr>
      <vt:lpstr>Example</vt:lpstr>
      <vt:lpstr>Section 2.6: Textbook Examples and Exercises</vt:lpstr>
      <vt:lpstr>Section 2.6 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2020-11-02T16:32:44Z</dcterms:modified>
</cp:coreProperties>
</file>