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E9923-9ADB-C972-E4AD-55A40F9843FB}" v="23" dt="2020-11-02T19:18:06.666"/>
    <p1510:client id="{8F64519A-2510-4E18-9DD3-A1C120D00C09}" v="1" dt="2020-11-02T19:43:14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CB36FEF5-D167-6A37-E9FF-53F8A1ED0C44}"/>
    <pc:docChg chg="addSld delSld modSld sldOrd">
      <pc:chgData name="Chad Vidden" userId="S::cvidden@uwlax.edu::fa919fd6-03f8-48d0-9b95-10ac8c9672df" providerId="AD" clId="Web-{CB36FEF5-D167-6A37-E9FF-53F8A1ED0C44}" dt="2020-10-15T14:43:05.997" v="519" actId="20577"/>
      <pc:docMkLst>
        <pc:docMk/>
      </pc:docMkLst>
      <pc:sldChg chg="modSp modNotes">
        <pc:chgData name="Chad Vidden" userId="S::cvidden@uwlax.edu::fa919fd6-03f8-48d0-9b95-10ac8c9672df" providerId="AD" clId="Web-{CB36FEF5-D167-6A37-E9FF-53F8A1ED0C44}" dt="2020-10-15T14:29:14.856" v="79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B36FEF5-D167-6A37-E9FF-53F8A1ED0C44}" dt="2020-10-15T14:28:31.918" v="4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B36FEF5-D167-6A37-E9FF-53F8A1ED0C44}" dt="2020-10-15T14:29:01.387" v="6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29:04.278" v="7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B36FEF5-D167-6A37-E9FF-53F8A1ED0C44}" dt="2020-10-15T14:29:04.278" v="7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3"/>
        <pc:sldMkLst>
          <pc:docMk/>
          <pc:sldMk cId="428979655" sldId="264"/>
        </pc:sldMkLst>
      </pc:sldChg>
      <pc:sldChg chg="modSp">
        <pc:chgData name="Chad Vidden" userId="S::cvidden@uwlax.edu::fa919fd6-03f8-48d0-9b95-10ac8c9672df" providerId="AD" clId="Web-{CB36FEF5-D167-6A37-E9FF-53F8A1ED0C44}" dt="2020-10-15T14:30:23.731" v="91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CB36FEF5-D167-6A37-E9FF-53F8A1ED0C44}" dt="2020-10-15T14:30:23.731" v="91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43:04.090" v="517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CB36FEF5-D167-6A37-E9FF-53F8A1ED0C44}" dt="2020-10-15T14:30:19.825" v="8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CB36FEF5-D167-6A37-E9FF-53F8A1ED0C44}" dt="2020-10-15T14:43:04.090" v="517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CB36FEF5-D167-6A37-E9FF-53F8A1ED0C44}" dt="2020-10-15T14:41:37.919" v="476"/>
        <pc:sldMkLst>
          <pc:docMk/>
          <pc:sldMk cId="2709773412" sldId="271"/>
        </pc:sldMkLst>
        <pc:spChg chg="mod">
          <ac:chgData name="Chad Vidden" userId="S::cvidden@uwlax.edu::fa919fd6-03f8-48d0-9b95-10ac8c9672df" providerId="AD" clId="Web-{CB36FEF5-D167-6A37-E9FF-53F8A1ED0C44}" dt="2020-10-15T14:30:41.465" v="112" actId="20577"/>
          <ac:spMkLst>
            <pc:docMk/>
            <pc:sldMk cId="2709773412" sldId="271"/>
            <ac:spMk id="2" creationId="{B67834AE-B119-472A-ADEB-FDFB5DBE5C55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2"/>
        <pc:sldMkLst>
          <pc:docMk/>
          <pc:sldMk cId="4198890115" sldId="271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4:38.465" v="238"/>
        <pc:sldMkLst>
          <pc:docMk/>
          <pc:sldMk cId="513687121" sldId="272"/>
        </pc:sldMkLst>
        <pc:spChg chg="mod">
          <ac:chgData name="Chad Vidden" userId="S::cvidden@uwlax.edu::fa919fd6-03f8-48d0-9b95-10ac8c9672df" providerId="AD" clId="Web-{CB36FEF5-D167-6A37-E9FF-53F8A1ED0C44}" dt="2020-10-15T14:34:05.122" v="205" actId="20577"/>
          <ac:spMkLst>
            <pc:docMk/>
            <pc:sldMk cId="513687121" sldId="272"/>
            <ac:spMk id="2" creationId="{9CB856A4-CF08-402B-99D9-0C9CEA1545AA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1"/>
        <pc:sldMkLst>
          <pc:docMk/>
          <pc:sldMk cId="1236477109" sldId="272"/>
        </pc:sldMkLst>
      </pc:sldChg>
      <pc:sldChg chg="del">
        <pc:chgData name="Chad Vidden" userId="S::cvidden@uwlax.edu::fa919fd6-03f8-48d0-9b95-10ac8c9672df" providerId="AD" clId="Web-{CB36FEF5-D167-6A37-E9FF-53F8A1ED0C44}" dt="2020-10-15T14:30:10.512" v="80"/>
        <pc:sldMkLst>
          <pc:docMk/>
          <pc:sldMk cId="583993040" sldId="273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6:05.215" v="293"/>
        <pc:sldMkLst>
          <pc:docMk/>
          <pc:sldMk cId="3828343146" sldId="273"/>
        </pc:sldMkLst>
        <pc:spChg chg="mod">
          <ac:chgData name="Chad Vidden" userId="S::cvidden@uwlax.edu::fa919fd6-03f8-48d0-9b95-10ac8c9672df" providerId="AD" clId="Web-{CB36FEF5-D167-6A37-E9FF-53F8A1ED0C44}" dt="2020-10-15T14:34:57.012" v="248" actId="20577"/>
          <ac:spMkLst>
            <pc:docMk/>
            <pc:sldMk cId="3828343146" sldId="273"/>
            <ac:spMk id="2" creationId="{CB864EC1-B162-4CED-8BB3-91DF8B9ECE39}"/>
          </ac:spMkLst>
        </pc:spChg>
      </pc:sldChg>
      <pc:sldChg chg="modSp new modNotes">
        <pc:chgData name="Chad Vidden" userId="S::cvidden@uwlax.edu::fa919fd6-03f8-48d0-9b95-10ac8c9672df" providerId="AD" clId="Web-{CB36FEF5-D167-6A37-E9FF-53F8A1ED0C44}" dt="2020-10-15T14:40:21.965" v="423"/>
        <pc:sldMkLst>
          <pc:docMk/>
          <pc:sldMk cId="2645224648" sldId="274"/>
        </pc:sldMkLst>
        <pc:spChg chg="mod">
          <ac:chgData name="Chad Vidden" userId="S::cvidden@uwlax.edu::fa919fd6-03f8-48d0-9b95-10ac8c9672df" providerId="AD" clId="Web-{CB36FEF5-D167-6A37-E9FF-53F8A1ED0C44}" dt="2020-10-15T14:36:31.684" v="329" actId="20577"/>
          <ac:spMkLst>
            <pc:docMk/>
            <pc:sldMk cId="2645224648" sldId="274"/>
            <ac:spMk id="2" creationId="{0CD07FE5-62E2-4672-BD80-DD7FCA6E3578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01FD3C55-172A-418C-ADA3-27D993BC66CC}"/>
    <pc:docChg chg="modSld">
      <pc:chgData name="Chad Vidden" userId="fa919fd6-03f8-48d0-9b95-10ac8c9672df" providerId="ADAL" clId="{01FD3C55-172A-418C-ADA3-27D993BC66CC}" dt="2020-09-09T14:14:43.303" v="0"/>
      <pc:docMkLst>
        <pc:docMk/>
      </pc:docMkLst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2599349530" sldId="25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2599349530" sldId="258"/>
            <ac:inkMk id="3" creationId="{FEF0258B-02F4-410B-9B22-5036D0372BC8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541778303" sldId="263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541778303" sldId="263"/>
            <ac:inkMk id="4" creationId="{59B21039-B688-415A-9B1E-91C41ED0C265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842790042" sldId="267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842790042" sldId="267"/>
            <ac:inkMk id="3" creationId="{7A40B8E6-2F18-497F-9959-993351E0C390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485982667" sldId="26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485982667" sldId="268"/>
            <ac:inkMk id="3" creationId="{D5C37AB4-5DCD-4B97-A1C1-97F6C7E88521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fa919fd6-03f8-48d0-9b95-10ac8c9672df" providerId="ADAL" clId="{8F64519A-2510-4E18-9DD3-A1C120D00C09}"/>
    <pc:docChg chg="modSld">
      <pc:chgData name="Chad Vidden" userId="fa919fd6-03f8-48d0-9b95-10ac8c9672df" providerId="ADAL" clId="{8F64519A-2510-4E18-9DD3-A1C120D00C09}" dt="2020-11-02T19:43:14.822" v="0"/>
      <pc:docMkLst>
        <pc:docMk/>
      </pc:docMkLst>
      <pc:sldChg chg="addSp">
        <pc:chgData name="Chad Vidden" userId="fa919fd6-03f8-48d0-9b95-10ac8c9672df" providerId="ADAL" clId="{8F64519A-2510-4E18-9DD3-A1C120D00C09}" dt="2020-11-02T19:43:14.822" v="0"/>
        <pc:sldMkLst>
          <pc:docMk/>
          <pc:sldMk cId="3637318454" sldId="257"/>
        </pc:sldMkLst>
        <pc:inkChg chg="add">
          <ac:chgData name="Chad Vidden" userId="fa919fd6-03f8-48d0-9b95-10ac8c9672df" providerId="ADAL" clId="{8F64519A-2510-4E18-9DD3-A1C120D00C09}" dt="2020-11-02T19:43:14.822" v="0"/>
          <ac:inkMkLst>
            <pc:docMk/>
            <pc:sldMk cId="3637318454" sldId="257"/>
            <ac:inkMk id="5" creationId="{AD009A59-F5E0-469E-B0C7-F662BF8BF5CE}"/>
          </ac:inkMkLst>
        </pc:inkChg>
      </pc:sldChg>
      <pc:sldChg chg="addSp">
        <pc:chgData name="Chad Vidden" userId="fa919fd6-03f8-48d0-9b95-10ac8c9672df" providerId="ADAL" clId="{8F64519A-2510-4E18-9DD3-A1C120D00C09}" dt="2020-11-02T19:43:14.822" v="0"/>
        <pc:sldMkLst>
          <pc:docMk/>
          <pc:sldMk cId="541778303" sldId="263"/>
        </pc:sldMkLst>
        <pc:inkChg chg="add">
          <ac:chgData name="Chad Vidden" userId="fa919fd6-03f8-48d0-9b95-10ac8c9672df" providerId="ADAL" clId="{8F64519A-2510-4E18-9DD3-A1C120D00C09}" dt="2020-11-02T19:43:14.822" v="0"/>
          <ac:inkMkLst>
            <pc:docMk/>
            <pc:sldMk cId="541778303" sldId="263"/>
            <ac:inkMk id="4" creationId="{0967752E-B36E-4D1A-A382-2DAD8EF2EACA}"/>
          </ac:inkMkLst>
        </pc:inkChg>
      </pc:sldChg>
      <pc:sldChg chg="addSp">
        <pc:chgData name="Chad Vidden" userId="fa919fd6-03f8-48d0-9b95-10ac8c9672df" providerId="ADAL" clId="{8F64519A-2510-4E18-9DD3-A1C120D00C09}" dt="2020-11-02T19:43:14.822" v="0"/>
        <pc:sldMkLst>
          <pc:docMk/>
          <pc:sldMk cId="479344622" sldId="264"/>
        </pc:sldMkLst>
        <pc:inkChg chg="add">
          <ac:chgData name="Chad Vidden" userId="fa919fd6-03f8-48d0-9b95-10ac8c9672df" providerId="ADAL" clId="{8F64519A-2510-4E18-9DD3-A1C120D00C09}" dt="2020-11-02T19:43:14.822" v="0"/>
          <ac:inkMkLst>
            <pc:docMk/>
            <pc:sldMk cId="479344622" sldId="264"/>
            <ac:inkMk id="4" creationId="{567057E2-5925-4259-A7B7-90D45D025FFD}"/>
          </ac:inkMkLst>
        </pc:inkChg>
      </pc:sldChg>
      <pc:sldChg chg="addSp">
        <pc:chgData name="Chad Vidden" userId="fa919fd6-03f8-48d0-9b95-10ac8c9672df" providerId="ADAL" clId="{8F64519A-2510-4E18-9DD3-A1C120D00C09}" dt="2020-11-02T19:43:14.822" v="0"/>
        <pc:sldMkLst>
          <pc:docMk/>
          <pc:sldMk cId="3254175834" sldId="265"/>
        </pc:sldMkLst>
        <pc:inkChg chg="add">
          <ac:chgData name="Chad Vidden" userId="fa919fd6-03f8-48d0-9b95-10ac8c9672df" providerId="ADAL" clId="{8F64519A-2510-4E18-9DD3-A1C120D00C09}" dt="2020-11-02T19:43:14.822" v="0"/>
          <ac:inkMkLst>
            <pc:docMk/>
            <pc:sldMk cId="3254175834" sldId="265"/>
            <ac:inkMk id="4" creationId="{9E755D0D-6EC2-40A8-A067-2191577DFD08}"/>
          </ac:inkMkLst>
        </pc:inkChg>
      </pc:sldChg>
      <pc:sldChg chg="addSp">
        <pc:chgData name="Chad Vidden" userId="fa919fd6-03f8-48d0-9b95-10ac8c9672df" providerId="ADAL" clId="{8F64519A-2510-4E18-9DD3-A1C120D00C09}" dt="2020-11-02T19:43:14.822" v="0"/>
        <pc:sldMkLst>
          <pc:docMk/>
          <pc:sldMk cId="539444945" sldId="266"/>
        </pc:sldMkLst>
        <pc:inkChg chg="add">
          <ac:chgData name="Chad Vidden" userId="fa919fd6-03f8-48d0-9b95-10ac8c9672df" providerId="ADAL" clId="{8F64519A-2510-4E18-9DD3-A1C120D00C09}" dt="2020-11-02T19:43:14.822" v="0"/>
          <ac:inkMkLst>
            <pc:docMk/>
            <pc:sldMk cId="539444945" sldId="266"/>
            <ac:inkMk id="4" creationId="{F3024BD5-A813-4253-B4A9-AB0B0C687F59}"/>
          </ac:inkMkLst>
        </pc:inkChg>
      </pc:sldChg>
      <pc:sldChg chg="addSp">
        <pc:chgData name="Chad Vidden" userId="fa919fd6-03f8-48d0-9b95-10ac8c9672df" providerId="ADAL" clId="{8F64519A-2510-4E18-9DD3-A1C120D00C09}" dt="2020-11-02T19:43:14.822" v="0"/>
        <pc:sldMkLst>
          <pc:docMk/>
          <pc:sldMk cId="809095521" sldId="267"/>
        </pc:sldMkLst>
        <pc:inkChg chg="add">
          <ac:chgData name="Chad Vidden" userId="fa919fd6-03f8-48d0-9b95-10ac8c9672df" providerId="ADAL" clId="{8F64519A-2510-4E18-9DD3-A1C120D00C09}" dt="2020-11-02T19:43:14.822" v="0"/>
          <ac:inkMkLst>
            <pc:docMk/>
            <pc:sldMk cId="809095521" sldId="267"/>
            <ac:inkMk id="4" creationId="{57519736-4A65-49CD-8A22-3EDF3D0FB576}"/>
          </ac:inkMkLst>
        </pc:inkChg>
      </pc:sldChg>
    </pc:docChg>
  </pc:docChgLst>
  <pc:docChgLst>
    <pc:chgData clId="Web-{1122C96E-0C0D-6E7C-3469-44DF8BD9CE0E}"/>
    <pc:docChg chg="modSld">
      <pc:chgData name="" userId="" providerId="" clId="Web-{1122C96E-0C0D-6E7C-3469-44DF8BD9CE0E}" dt="2020-10-13T15:32:57.524" v="3" actId="20577"/>
      <pc:docMkLst>
        <pc:docMk/>
      </pc:docMkLst>
      <pc:sldChg chg="modSp">
        <pc:chgData name="" userId="" providerId="" clId="Web-{1122C96E-0C0D-6E7C-3469-44DF8BD9CE0E}" dt="2020-10-13T15:32:57.524" v="2" actId="20577"/>
        <pc:sldMkLst>
          <pc:docMk/>
          <pc:sldMk cId="3637318454" sldId="257"/>
        </pc:sldMkLst>
        <pc:spChg chg="mod">
          <ac:chgData name="" userId="" providerId="" clId="Web-{1122C96E-0C0D-6E7C-3469-44DF8BD9CE0E}" dt="2020-10-13T15:32:57.524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AC85C87A-5764-6E33-6608-0BE0693EB394}"/>
    <pc:docChg chg="addSld delSld modSld">
      <pc:chgData name="Chad Vidden" userId="S::cvidden@uwlax.edu::fa919fd6-03f8-48d0-9b95-10ac8c9672df" providerId="AD" clId="Web-{AC85C87A-5764-6E33-6608-0BE0693EB394}" dt="2020-10-26T19:30:29.987" v="480"/>
      <pc:docMkLst>
        <pc:docMk/>
      </pc:docMkLst>
      <pc:sldChg chg="modSp">
        <pc:chgData name="Chad Vidden" userId="S::cvidden@uwlax.edu::fa919fd6-03f8-48d0-9b95-10ac8c9672df" providerId="AD" clId="Web-{AC85C87A-5764-6E33-6608-0BE0693EB394}" dt="2020-10-26T19:14:59.281" v="1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C85C87A-5764-6E33-6608-0BE0693EB394}" dt="2020-10-26T19:14:59.281" v="13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C85C87A-5764-6E33-6608-0BE0693EB394}" dt="2020-10-26T19:14:54.374" v="13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AC85C87A-5764-6E33-6608-0BE0693EB394}" dt="2020-10-26T19:12:47.327" v="42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AC85C87A-5764-6E33-6608-0BE0693EB394}" dt="2020-10-26T19:12:47.327" v="42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AC85C87A-5764-6E33-6608-0BE0693EB394}" dt="2020-10-26T19:16:17.593" v="182" actId="20577"/>
        <pc:sldMkLst>
          <pc:docMk/>
          <pc:sldMk cId="479344622" sldId="264"/>
        </pc:sldMkLst>
        <pc:spChg chg="mod">
          <ac:chgData name="Chad Vidden" userId="S::cvidden@uwlax.edu::fa919fd6-03f8-48d0-9b95-10ac8c9672df" providerId="AD" clId="Web-{AC85C87A-5764-6E33-6608-0BE0693EB394}" dt="2020-10-26T19:16:17.593" v="182" actId="20577"/>
          <ac:spMkLst>
            <pc:docMk/>
            <pc:sldMk cId="479344622" sldId="264"/>
            <ac:spMk id="2" creationId="{63F8E0CF-2C5E-4DFE-A2C4-9F59AA55E1BF}"/>
          </ac:spMkLst>
        </pc:spChg>
      </pc:sldChg>
      <pc:sldChg chg="modSp new modNotes">
        <pc:chgData name="Chad Vidden" userId="S::cvidden@uwlax.edu::fa919fd6-03f8-48d0-9b95-10ac8c9672df" providerId="AD" clId="Web-{AC85C87A-5764-6E33-6608-0BE0693EB394}" dt="2020-10-26T19:17:59.953" v="259"/>
        <pc:sldMkLst>
          <pc:docMk/>
          <pc:sldMk cId="3254175834" sldId="265"/>
        </pc:sldMkLst>
        <pc:spChg chg="mod">
          <ac:chgData name="Chad Vidden" userId="S::cvidden@uwlax.edu::fa919fd6-03f8-48d0-9b95-10ac8c9672df" providerId="AD" clId="Web-{AC85C87A-5764-6E33-6608-0BE0693EB394}" dt="2020-10-26T19:16:37.437" v="189" actId="20577"/>
          <ac:spMkLst>
            <pc:docMk/>
            <pc:sldMk cId="3254175834" sldId="265"/>
            <ac:spMk id="2" creationId="{BAFE257E-80D5-4E18-961A-D9E496D6D305}"/>
          </ac:spMkLst>
        </pc:spChg>
      </pc:sldChg>
      <pc:sldChg chg="modSp new modNotes">
        <pc:chgData name="Chad Vidden" userId="S::cvidden@uwlax.edu::fa919fd6-03f8-48d0-9b95-10ac8c9672df" providerId="AD" clId="Web-{AC85C87A-5764-6E33-6608-0BE0693EB394}" dt="2020-10-26T19:28:27.518" v="387"/>
        <pc:sldMkLst>
          <pc:docMk/>
          <pc:sldMk cId="539444945" sldId="266"/>
        </pc:sldMkLst>
        <pc:spChg chg="mod">
          <ac:chgData name="Chad Vidden" userId="S::cvidden@uwlax.edu::fa919fd6-03f8-48d0-9b95-10ac8c9672df" providerId="AD" clId="Web-{AC85C87A-5764-6E33-6608-0BE0693EB394}" dt="2020-10-26T19:24:39.393" v="287" actId="20577"/>
          <ac:spMkLst>
            <pc:docMk/>
            <pc:sldMk cId="539444945" sldId="266"/>
            <ac:spMk id="2" creationId="{5A6A2811-040D-440E-AE94-87003A34B45A}"/>
          </ac:spMkLst>
        </pc:spChg>
      </pc:sldChg>
      <pc:sldChg chg="modSp new modNotes">
        <pc:chgData name="Chad Vidden" userId="S::cvidden@uwlax.edu::fa919fd6-03f8-48d0-9b95-10ac8c9672df" providerId="AD" clId="Web-{AC85C87A-5764-6E33-6608-0BE0693EB394}" dt="2020-10-26T19:30:29.987" v="480"/>
        <pc:sldMkLst>
          <pc:docMk/>
          <pc:sldMk cId="809095521" sldId="267"/>
        </pc:sldMkLst>
        <pc:spChg chg="mod">
          <ac:chgData name="Chad Vidden" userId="S::cvidden@uwlax.edu::fa919fd6-03f8-48d0-9b95-10ac8c9672df" providerId="AD" clId="Web-{AC85C87A-5764-6E33-6608-0BE0693EB394}" dt="2020-10-26T19:28:48.690" v="403" actId="20577"/>
          <ac:spMkLst>
            <pc:docMk/>
            <pc:sldMk cId="809095521" sldId="267"/>
            <ac:spMk id="2" creationId="{BD16C38A-D489-4AF1-AC63-4A2EB43284C7}"/>
          </ac:spMkLst>
        </pc:spChg>
      </pc:sldChg>
      <pc:sldChg chg="del">
        <pc:chgData name="Chad Vidden" userId="S::cvidden@uwlax.edu::fa919fd6-03f8-48d0-9b95-10ac8c9672df" providerId="AD" clId="Web-{AC85C87A-5764-6E33-6608-0BE0693EB394}" dt="2020-10-26T19:12:51.093" v="49"/>
        <pc:sldMkLst>
          <pc:docMk/>
          <pc:sldMk cId="2431648318" sldId="271"/>
        </pc:sldMkLst>
      </pc:sldChg>
      <pc:sldChg chg="del">
        <pc:chgData name="Chad Vidden" userId="S::cvidden@uwlax.edu::fa919fd6-03f8-48d0-9b95-10ac8c9672df" providerId="AD" clId="Web-{AC85C87A-5764-6E33-6608-0BE0693EB394}" dt="2020-10-26T19:12:51.093" v="48"/>
        <pc:sldMkLst>
          <pc:docMk/>
          <pc:sldMk cId="1632061215" sldId="272"/>
        </pc:sldMkLst>
      </pc:sldChg>
      <pc:sldChg chg="del">
        <pc:chgData name="Chad Vidden" userId="S::cvidden@uwlax.edu::fa919fd6-03f8-48d0-9b95-10ac8c9672df" providerId="AD" clId="Web-{AC85C87A-5764-6E33-6608-0BE0693EB394}" dt="2020-10-26T19:12:51.093" v="47"/>
        <pc:sldMkLst>
          <pc:docMk/>
          <pc:sldMk cId="2591887543" sldId="273"/>
        </pc:sldMkLst>
      </pc:sldChg>
      <pc:sldChg chg="del">
        <pc:chgData name="Chad Vidden" userId="S::cvidden@uwlax.edu::fa919fd6-03f8-48d0-9b95-10ac8c9672df" providerId="AD" clId="Web-{AC85C87A-5764-6E33-6608-0BE0693EB394}" dt="2020-10-26T19:12:51.093" v="46"/>
        <pc:sldMkLst>
          <pc:docMk/>
          <pc:sldMk cId="2131563829" sldId="274"/>
        </pc:sldMkLst>
      </pc:sldChg>
      <pc:sldChg chg="del">
        <pc:chgData name="Chad Vidden" userId="S::cvidden@uwlax.edu::fa919fd6-03f8-48d0-9b95-10ac8c9672df" providerId="AD" clId="Web-{AC85C87A-5764-6E33-6608-0BE0693EB394}" dt="2020-10-26T19:12:51.077" v="45"/>
        <pc:sldMkLst>
          <pc:docMk/>
          <pc:sldMk cId="3168566488" sldId="275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853A8C92-6F01-6F22-D30A-FE700E599270}"/>
    <pc:docChg chg="addSld delSld modSld">
      <pc:chgData name="Chad Vidden" userId="S::cvidden@uwlax.edu::fa919fd6-03f8-48d0-9b95-10ac8c9672df" providerId="AD" clId="Web-{853A8C92-6F01-6F22-D30A-FE700E599270}" dt="2020-10-15T15:02:23.654" v="186"/>
      <pc:docMkLst>
        <pc:docMk/>
      </pc:docMkLst>
      <pc:sldChg chg="modSp modNotes">
        <pc:chgData name="Chad Vidden" userId="S::cvidden@uwlax.edu::fa919fd6-03f8-48d0-9b95-10ac8c9672df" providerId="AD" clId="Web-{853A8C92-6F01-6F22-D30A-FE700E599270}" dt="2020-10-15T14:53:01.670" v="42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53A8C92-6F01-6F22-D30A-FE700E599270}" dt="2020-10-15T14:52:27.514" v="1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53A8C92-6F01-6F22-D30A-FE700E599270}" dt="2020-10-15T14:52:30.186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06.577" v="4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853A8C92-6F01-6F22-D30A-FE700E599270}" dt="2020-10-15T14:53:06.577" v="4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23.405" v="53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853A8C92-6F01-6F22-D30A-FE700E599270}" dt="2020-10-15T14:53:23.405" v="53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19.561" v="5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853A8C92-6F01-6F22-D30A-FE700E599270}" dt="2020-10-15T14:53:19.561" v="50" actId="20577"/>
          <ac:spMkLst>
            <pc:docMk/>
            <pc:sldMk cId="692642629" sldId="270"/>
            <ac:spMk id="2" creationId="{56F2ABDA-ACC4-4D00-9465-D9A2C9DD00BD}"/>
          </ac:spMkLst>
        </pc:spChg>
      </pc:sldChg>
      <pc:sldChg chg="modSp new modNotes">
        <pc:chgData name="Chad Vidden" userId="S::cvidden@uwlax.edu::fa919fd6-03f8-48d0-9b95-10ac8c9672df" providerId="AD" clId="Web-{853A8C92-6F01-6F22-D30A-FE700E599270}" dt="2020-10-15T15:02:23.654" v="186"/>
        <pc:sldMkLst>
          <pc:docMk/>
          <pc:sldMk cId="2431648318" sldId="271"/>
        </pc:sldMkLst>
        <pc:spChg chg="mod">
          <ac:chgData name="Chad Vidden" userId="S::cvidden@uwlax.edu::fa919fd6-03f8-48d0-9b95-10ac8c9672df" providerId="AD" clId="Web-{853A8C92-6F01-6F22-D30A-FE700E599270}" dt="2020-10-15T14:59:55.545" v="78" actId="20577"/>
          <ac:spMkLst>
            <pc:docMk/>
            <pc:sldMk cId="2431648318" sldId="271"/>
            <ac:spMk id="2" creationId="{2E218ABA-0548-4CF1-B10C-955732A9F885}"/>
          </ac:spMkLst>
        </pc:spChg>
      </pc:sldChg>
      <pc:sldChg chg="del">
        <pc:chgData name="Chad Vidden" userId="S::cvidden@uwlax.edu::fa919fd6-03f8-48d0-9b95-10ac8c9672df" providerId="AD" clId="Web-{853A8C92-6F01-6F22-D30A-FE700E599270}" dt="2020-10-15T14:53:13.702" v="49"/>
        <pc:sldMkLst>
          <pc:docMk/>
          <pc:sldMk cId="2709773412" sldId="271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8"/>
        <pc:sldMkLst>
          <pc:docMk/>
          <pc:sldMk cId="513687121" sldId="272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7"/>
        <pc:sldMkLst>
          <pc:docMk/>
          <pc:sldMk cId="3828343146" sldId="273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6"/>
        <pc:sldMkLst>
          <pc:docMk/>
          <pc:sldMk cId="2645224648" sldId="274"/>
        </pc:sldMkLst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1122C96E-0C0D-6E7C-3469-44DF8BD9CE0E}"/>
    <pc:docChg chg="addSld delSld modSld">
      <pc:chgData name="Chad Vidden" userId="S::cvidden@uwlax.edu::fa919fd6-03f8-48d0-9b95-10ac8c9672df" providerId="AD" clId="Web-{1122C96E-0C0D-6E7C-3469-44DF8BD9CE0E}" dt="2020-10-13T15:45:57.513" v="533"/>
      <pc:docMkLst>
        <pc:docMk/>
      </pc:docMkLst>
      <pc:sldChg chg="modSp">
        <pc:chgData name="Chad Vidden" userId="S::cvidden@uwlax.edu::fa919fd6-03f8-48d0-9b95-10ac8c9672df" providerId="AD" clId="Web-{1122C96E-0C0D-6E7C-3469-44DF8BD9CE0E}" dt="2020-10-13T15:36:00.302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122C96E-0C0D-6E7C-3469-44DF8BD9CE0E}" dt="2020-10-13T15:33:05.43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122C96E-0C0D-6E7C-3469-44DF8BD9CE0E}" dt="2020-10-13T15:36:00.302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9"/>
        <pc:sldMkLst>
          <pc:docMk/>
          <pc:sldMk cId="56278089" sldId="264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38:54.316" v="243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1122C96E-0C0D-6E7C-3469-44DF8BD9CE0E}" dt="2020-10-13T15:36:57.145" v="128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modSp new modNotes">
        <pc:chgData name="Chad Vidden" userId="S::cvidden@uwlax.edu::fa919fd6-03f8-48d0-9b95-10ac8c9672df" providerId="AD" clId="Web-{1122C96E-0C0D-6E7C-3469-44DF8BD9CE0E}" dt="2020-10-13T15:39:46.206" v="305"/>
        <pc:sldMkLst>
          <pc:docMk/>
          <pc:sldMk cId="1609446771" sldId="265"/>
        </pc:sldMkLst>
        <pc:spChg chg="mod">
          <ac:chgData name="Chad Vidden" userId="S::cvidden@uwlax.edu::fa919fd6-03f8-48d0-9b95-10ac8c9672df" providerId="AD" clId="Web-{1122C96E-0C0D-6E7C-3469-44DF8BD9CE0E}" dt="2020-10-13T15:39:08.581" v="267" actId="20577"/>
          <ac:spMkLst>
            <pc:docMk/>
            <pc:sldMk cId="1609446771" sldId="265"/>
            <ac:spMk id="2" creationId="{53149162-D754-4CF9-8422-F6F25380D229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7"/>
        <pc:sldMkLst>
          <pc:docMk/>
          <pc:sldMk cId="3843921896" sldId="265"/>
        </pc:sldMkLst>
      </pc:sldChg>
      <pc:sldChg chg="del">
        <pc:chgData name="Chad Vidden" userId="S::cvidden@uwlax.edu::fa919fd6-03f8-48d0-9b95-10ac8c9672df" providerId="AD" clId="Web-{1122C96E-0C0D-6E7C-3469-44DF8BD9CE0E}" dt="2020-10-13T15:36:05.912" v="86"/>
        <pc:sldMkLst>
          <pc:docMk/>
          <pc:sldMk cId="1670785028" sldId="266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43:01.438" v="414"/>
        <pc:sldMkLst>
          <pc:docMk/>
          <pc:sldMk cId="3601284049" sldId="266"/>
        </pc:sldMkLst>
        <pc:spChg chg="mod">
          <ac:chgData name="Chad Vidden" userId="S::cvidden@uwlax.edu::fa919fd6-03f8-48d0-9b95-10ac8c9672df" providerId="AD" clId="Web-{1122C96E-0C0D-6E7C-3469-44DF8BD9CE0E}" dt="2020-10-13T15:41:06.548" v="339" actId="20577"/>
          <ac:spMkLst>
            <pc:docMk/>
            <pc:sldMk cId="3601284049" sldId="266"/>
            <ac:spMk id="2" creationId="{D5A618E4-F148-48CA-9C16-E40143B18BEE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8"/>
        <pc:sldMkLst>
          <pc:docMk/>
          <pc:sldMk cId="3727316081" sldId="267"/>
        </pc:sldMkLst>
      </pc:sldChg>
      <pc:sldChg chg="addSp modSp new modNotes">
        <pc:chgData name="Chad Vidden" userId="S::cvidden@uwlax.edu::fa919fd6-03f8-48d0-9b95-10ac8c9672df" providerId="AD" clId="Web-{1122C96E-0C0D-6E7C-3469-44DF8BD9CE0E}" dt="2020-10-13T15:45:57.513" v="533"/>
        <pc:sldMkLst>
          <pc:docMk/>
          <pc:sldMk cId="4237518565" sldId="267"/>
        </pc:sldMkLst>
        <pc:spChg chg="mod">
          <ac:chgData name="Chad Vidden" userId="S::cvidden@uwlax.edu::fa919fd6-03f8-48d0-9b95-10ac8c9672df" providerId="AD" clId="Web-{1122C96E-0C0D-6E7C-3469-44DF8BD9CE0E}" dt="2020-10-13T15:43:22.765" v="468" actId="20577"/>
          <ac:spMkLst>
            <pc:docMk/>
            <pc:sldMk cId="4237518565" sldId="267"/>
            <ac:spMk id="2" creationId="{A5EC425B-A354-4221-A72D-1E52A9ED5AF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4.420" v="531"/>
          <ac:spMkLst>
            <pc:docMk/>
            <pc:sldMk cId="4237518565" sldId="267"/>
            <ac:spMk id="4" creationId="{79962711-5A2F-4B17-AF47-8DD96036AE6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7.513" v="533"/>
          <ac:spMkLst>
            <pc:docMk/>
            <pc:sldMk cId="4237518565" sldId="267"/>
            <ac:spMk id="5" creationId="{E8D21213-5C2A-4E0F-8DE5-C514B9985630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5"/>
        <pc:sldMkLst>
          <pc:docMk/>
          <pc:sldMk cId="1473843802" sldId="268"/>
        </pc:sldMkLst>
      </pc:sldChg>
      <pc:sldChg chg="modSp add replId modNotes">
        <pc:chgData name="Chad Vidden" userId="S::cvidden@uwlax.edu::fa919fd6-03f8-48d0-9b95-10ac8c9672df" providerId="AD" clId="Web-{1122C96E-0C0D-6E7C-3469-44DF8BD9CE0E}" dt="2020-10-13T15:42:58.203" v="412"/>
        <pc:sldMkLst>
          <pc:docMk/>
          <pc:sldMk cId="3303830101" sldId="268"/>
        </pc:sldMkLst>
        <pc:spChg chg="mod">
          <ac:chgData name="Chad Vidden" userId="S::cvidden@uwlax.edu::fa919fd6-03f8-48d0-9b95-10ac8c9672df" providerId="AD" clId="Web-{1122C96E-0C0D-6E7C-3469-44DF8BD9CE0E}" dt="2020-10-13T15:42:39.094" v="395" actId="20577"/>
          <ac:spMkLst>
            <pc:docMk/>
            <pc:sldMk cId="3303830101" sldId="268"/>
            <ac:spMk id="2" creationId="{D5A618E4-F148-48CA-9C16-E40143B18BEE}"/>
          </ac:spMkLst>
        </pc:spChg>
      </pc:sldChg>
      <pc:sldChg chg="new del">
        <pc:chgData name="Chad Vidden" userId="S::cvidden@uwlax.edu::fa919fd6-03f8-48d0-9b95-10ac8c9672df" providerId="AD" clId="Web-{1122C96E-0C0D-6E7C-3469-44DF8BD9CE0E}" dt="2020-10-13T15:44:50.436" v="529"/>
        <pc:sldMkLst>
          <pc:docMk/>
          <pc:sldMk cId="441215121" sldId="269"/>
        </pc:sldMkLst>
      </pc:sldChg>
    </pc:docChg>
  </pc:docChgLst>
  <pc:docChgLst>
    <pc:chgData name="Chad Vidden" userId="S::cvidden@uwlax.edu::fa919fd6-03f8-48d0-9b95-10ac8c9672df" providerId="AD" clId="Web-{ADC96D71-8FC8-F86C-98E9-41039812E0E4}"/>
    <pc:docChg chg="modSld">
      <pc:chgData name="Chad Vidden" userId="S::cvidden@uwlax.edu::fa919fd6-03f8-48d0-9b95-10ac8c9672df" providerId="AD" clId="Web-{ADC96D71-8FC8-F86C-98E9-41039812E0E4}" dt="2020-10-15T19:42:36.432" v="58"/>
      <pc:docMkLst>
        <pc:docMk/>
      </pc:docMkLst>
      <pc:sldChg chg="modNotes">
        <pc:chgData name="Chad Vidden" userId="S::cvidden@uwlax.edu::fa919fd6-03f8-48d0-9b95-10ac8c9672df" providerId="AD" clId="Web-{ADC96D71-8FC8-F86C-98E9-41039812E0E4}" dt="2020-10-15T19:42:36.432" v="58"/>
        <pc:sldMkLst>
          <pc:docMk/>
          <pc:sldMk cId="2591887543" sldId="273"/>
        </pc:sldMkLst>
      </pc:sldChg>
    </pc:docChg>
  </pc:docChgLst>
  <pc:docChgLst>
    <pc:chgData name="Chad Vidden" userId="S::cvidden@uwlax.edu::fa919fd6-03f8-48d0-9b95-10ac8c9672df" providerId="AD" clId="Web-{368E9923-9ADB-C972-E4AD-55A40F9843FB}"/>
    <pc:docChg chg="modSld">
      <pc:chgData name="Chad Vidden" userId="S::cvidden@uwlax.edu::fa919fd6-03f8-48d0-9b95-10ac8c9672df" providerId="AD" clId="Web-{368E9923-9ADB-C972-E4AD-55A40F9843FB}" dt="2020-11-02T19:18:05.276" v="23"/>
      <pc:docMkLst>
        <pc:docMk/>
      </pc:docMkLst>
      <pc:sldChg chg="modNotes">
        <pc:chgData name="Chad Vidden" userId="S::cvidden@uwlax.edu::fa919fd6-03f8-48d0-9b95-10ac8c9672df" providerId="AD" clId="Web-{368E9923-9ADB-C972-E4AD-55A40F9843FB}" dt="2020-11-02T19:14:40.978" v="0"/>
        <pc:sldMkLst>
          <pc:docMk/>
          <pc:sldMk cId="3637318454" sldId="257"/>
        </pc:sldMkLst>
      </pc:sldChg>
      <pc:sldChg chg="modSp modNotes">
        <pc:chgData name="Chad Vidden" userId="S::cvidden@uwlax.edu::fa919fd6-03f8-48d0-9b95-10ac8c9672df" providerId="AD" clId="Web-{368E9923-9ADB-C972-E4AD-55A40F9843FB}" dt="2020-11-02T19:18:05.276" v="23"/>
        <pc:sldMkLst>
          <pc:docMk/>
          <pc:sldMk cId="809095521" sldId="267"/>
        </pc:sldMkLst>
        <pc:spChg chg="mod">
          <ac:chgData name="Chad Vidden" userId="S::cvidden@uwlax.edu::fa919fd6-03f8-48d0-9b95-10ac8c9672df" providerId="AD" clId="Web-{368E9923-9ADB-C972-E4AD-55A40F9843FB}" dt="2020-11-02T19:17:42.432" v="17" actId="20577"/>
          <ac:spMkLst>
            <pc:docMk/>
            <pc:sldMk cId="809095521" sldId="267"/>
            <ac:spMk id="2" creationId="{BD16C38A-D489-4AF1-AC63-4A2EB43284C7}"/>
          </ac:spMkLst>
        </pc:spChg>
      </pc:sldChg>
    </pc:docChg>
  </pc:docChgLst>
  <pc:docChgLst>
    <pc:chgData name="Chad Vidden" userId="S::cvidden@uwlax.edu::fa919fd6-03f8-48d0-9b95-10ac8c9672df" providerId="AD" clId="Web-{3F37DFBD-52F8-C4AE-C567-37388CBB599A}"/>
    <pc:docChg chg="addSld modSld sldOrd">
      <pc:chgData name="Chad Vidden" userId="S::cvidden@uwlax.edu::fa919fd6-03f8-48d0-9b95-10ac8c9672df" providerId="AD" clId="Web-{3F37DFBD-52F8-C4AE-C567-37388CBB599A}" dt="2020-10-13T16:16:16.249" v="116" actId="20577"/>
      <pc:docMkLst>
        <pc:docMk/>
      </pc:docMkLst>
      <pc:sldChg chg="modSp new ord">
        <pc:chgData name="Chad Vidden" userId="S::cvidden@uwlax.edu::fa919fd6-03f8-48d0-9b95-10ac8c9672df" providerId="AD" clId="Web-{3F37DFBD-52F8-C4AE-C567-37388CBB599A}" dt="2020-10-13T15:48:14.462" v="24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3F37DFBD-52F8-C4AE-C567-37388CBB599A}" dt="2020-10-13T15:48:14.462" v="24" actId="20577"/>
          <ac:spMkLst>
            <pc:docMk/>
            <pc:sldMk cId="2413296860" sldId="269"/>
            <ac:spMk id="2" creationId="{F7FE907F-CC9C-46E3-8C49-29F1AB9200A6}"/>
          </ac:spMkLst>
        </pc:spChg>
        <pc:spChg chg="mod">
          <ac:chgData name="Chad Vidden" userId="S::cvidden@uwlax.edu::fa919fd6-03f8-48d0-9b95-10ac8c9672df" providerId="AD" clId="Web-{3F37DFBD-52F8-C4AE-C567-37388CBB599A}" dt="2020-10-13T15:48:10.902" v="16" actId="20577"/>
          <ac:spMkLst>
            <pc:docMk/>
            <pc:sldMk cId="2413296860" sldId="269"/>
            <ac:spMk id="3" creationId="{902745ED-F68A-42AC-AB6D-0B056C7D0A23}"/>
          </ac:spMkLst>
        </pc:spChg>
      </pc:sldChg>
      <pc:sldChg chg="modSp new">
        <pc:chgData name="Chad Vidden" userId="S::cvidden@uwlax.edu::fa919fd6-03f8-48d0-9b95-10ac8c9672df" providerId="AD" clId="Web-{3F37DFBD-52F8-C4AE-C567-37388CBB599A}" dt="2020-10-13T16:16:14.452" v="11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3F37DFBD-52F8-C4AE-C567-37388CBB599A}" dt="2020-10-13T15:47:48.681" v="10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3F37DFBD-52F8-C4AE-C567-37388CBB599A}" dt="2020-10-13T16:16:14.452" v="114" actId="20577"/>
          <ac:spMkLst>
            <pc:docMk/>
            <pc:sldMk cId="692642629" sldId="270"/>
            <ac:spMk id="3" creationId="{0876F416-AC4F-460D-BBDE-607EAA04CD58}"/>
          </ac:spMkLst>
        </pc:spChg>
      </pc:sldChg>
    </pc:docChg>
  </pc:docChgLst>
  <pc:docChgLst>
    <pc:chgData name="Chad Vidden" userId="S::cvidden@uwlax.edu::fa919fd6-03f8-48d0-9b95-10ac8c9672df" providerId="AD" clId="Web-{DDA8F9B5-4581-7E8E-84B0-01717667BF69}"/>
    <pc:docChg chg="addSld delSld modSld sldOrd">
      <pc:chgData name="Chad Vidden" userId="S::cvidden@uwlax.edu::fa919fd6-03f8-48d0-9b95-10ac8c9672df" providerId="AD" clId="Web-{DDA8F9B5-4581-7E8E-84B0-01717667BF69}" dt="2020-10-14T15:27:52.125" v="344" actId="20577"/>
      <pc:docMkLst>
        <pc:docMk/>
      </pc:docMkLst>
      <pc:sldChg chg="modSp">
        <pc:chgData name="Chad Vidden" userId="S::cvidden@uwlax.edu::fa919fd6-03f8-48d0-9b95-10ac8c9672df" providerId="AD" clId="Web-{DDA8F9B5-4581-7E8E-84B0-01717667BF69}" dt="2020-10-14T15:20:13.578" v="8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DA8F9B5-4581-7E8E-84B0-01717667BF69}" dt="2020-10-14T15:17:44.734" v="7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DA8F9B5-4581-7E8E-84B0-01717667BF69}" dt="2020-10-14T15:20:13.578" v="8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19:43.735" v="78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DDA8F9B5-4581-7E8E-84B0-01717667BF69}" dt="2020-10-14T15:19:43.735" v="78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DDA8F9B5-4581-7E8E-84B0-01717667BF69}" dt="2020-10-14T15:20:53.281" v="125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DDA8F9B5-4581-7E8E-84B0-01717667BF69}" dt="2020-10-14T15:20:36.203" v="120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del">
        <pc:chgData name="Chad Vidden" userId="S::cvidden@uwlax.edu::fa919fd6-03f8-48d0-9b95-10ac8c9672df" providerId="AD" clId="Web-{DDA8F9B5-4581-7E8E-84B0-01717667BF69}" dt="2020-10-14T15:20:58.640" v="129"/>
        <pc:sldMkLst>
          <pc:docMk/>
          <pc:sldMk cId="1609446771" sldId="265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8"/>
        <pc:sldMkLst>
          <pc:docMk/>
          <pc:sldMk cId="3601284049" sldId="266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6"/>
        <pc:sldMkLst>
          <pc:docMk/>
          <pc:sldMk cId="4237518565" sldId="267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7"/>
        <pc:sldMkLst>
          <pc:docMk/>
          <pc:sldMk cId="3303830101" sldId="268"/>
        </pc:sldMkLst>
      </pc:sldChg>
      <pc:sldChg chg="modSp">
        <pc:chgData name="Chad Vidden" userId="S::cvidden@uwlax.edu::fa919fd6-03f8-48d0-9b95-10ac8c9672df" providerId="AD" clId="Web-{DDA8F9B5-4581-7E8E-84B0-01717667BF69}" dt="2020-10-14T15:27:51.422" v="342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DDA8F9B5-4581-7E8E-84B0-01717667BF69}" dt="2020-10-14T15:27:51.422" v="342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27:45.984" v="34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DDA8F9B5-4581-7E8E-84B0-01717667BF69}" dt="2020-10-14T15:24:35.844" v="25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DDA8F9B5-4581-7E8E-84B0-01717667BF69}" dt="2020-10-14T15:27:45.984" v="340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DDA8F9B5-4581-7E8E-84B0-01717667BF69}" dt="2020-10-14T15:22:28.625" v="166"/>
        <pc:sldMkLst>
          <pc:docMk/>
          <pc:sldMk cId="4198890115" sldId="271"/>
        </pc:sldMkLst>
        <pc:spChg chg="mod">
          <ac:chgData name="Chad Vidden" userId="S::cvidden@uwlax.edu::fa919fd6-03f8-48d0-9b95-10ac8c9672df" providerId="AD" clId="Web-{DDA8F9B5-4581-7E8E-84B0-01717667BF69}" dt="2020-10-14T15:21:52.812" v="146" actId="20577"/>
          <ac:spMkLst>
            <pc:docMk/>
            <pc:sldMk cId="4198890115" sldId="271"/>
            <ac:spMk id="2" creationId="{4F2353F5-6F44-4DFF-9A66-7D2DA46A2EE5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3:25.500" v="199"/>
        <pc:sldMkLst>
          <pc:docMk/>
          <pc:sldMk cId="1236477109" sldId="272"/>
        </pc:sldMkLst>
        <pc:spChg chg="mod">
          <ac:chgData name="Chad Vidden" userId="S::cvidden@uwlax.edu::fa919fd6-03f8-48d0-9b95-10ac8c9672df" providerId="AD" clId="Web-{DDA8F9B5-4581-7E8E-84B0-01717667BF69}" dt="2020-10-14T15:23:06.015" v="184" actId="20577"/>
          <ac:spMkLst>
            <pc:docMk/>
            <pc:sldMk cId="1236477109" sldId="272"/>
            <ac:spMk id="2" creationId="{653D5B30-0595-4703-A864-2CAD37D18FDD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4:32.906" v="255"/>
        <pc:sldMkLst>
          <pc:docMk/>
          <pc:sldMk cId="583993040" sldId="273"/>
        </pc:sldMkLst>
        <pc:spChg chg="mod">
          <ac:chgData name="Chad Vidden" userId="S::cvidden@uwlax.edu::fa919fd6-03f8-48d0-9b95-10ac8c9672df" providerId="AD" clId="Web-{DDA8F9B5-4581-7E8E-84B0-01717667BF69}" dt="2020-10-14T15:23:52.203" v="222" actId="20577"/>
          <ac:spMkLst>
            <pc:docMk/>
            <pc:sldMk cId="583993040" sldId="273"/>
            <ac:spMk id="2" creationId="{CEF7A2E3-4B5C-406A-B3A4-FCB8256AE5B6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02B217B5-30A5-BAA7-E729-BAB759AB4EFB}"/>
    <pc:docChg chg="delSld">
      <pc:chgData name="Chad Vidden" userId="S::cvidden@uwlax.edu::fa919fd6-03f8-48d0-9b95-10ac8c9672df" providerId="AD" clId="Web-{02B217B5-30A5-BAA7-E729-BAB759AB4EFB}" dt="2020-10-15T19:35:26.955" v="1"/>
      <pc:docMkLst>
        <pc:docMk/>
      </pc:docMkLst>
      <pc:sldChg chg="del">
        <pc:chgData name="Chad Vidden" userId="S::cvidden@uwlax.edu::fa919fd6-03f8-48d0-9b95-10ac8c9672df" providerId="AD" clId="Web-{02B217B5-30A5-BAA7-E729-BAB759AB4EFB}" dt="2020-10-15T19:35:26.955" v="0"/>
        <pc:sldMkLst>
          <pc:docMk/>
          <pc:sldMk cId="2413296860" sldId="269"/>
        </pc:sldMkLst>
      </pc:sldChg>
      <pc:sldChg chg="del">
        <pc:chgData name="Chad Vidden" userId="S::cvidden@uwlax.edu::fa919fd6-03f8-48d0-9b95-10ac8c9672df" providerId="AD" clId="Web-{02B217B5-30A5-BAA7-E729-BAB759AB4EFB}" dt="2020-10-15T19:35:26.955" v="1"/>
        <pc:sldMkLst>
          <pc:docMk/>
          <pc:sldMk cId="692642629" sldId="270"/>
        </pc:sldMkLst>
      </pc:sldChg>
    </pc:docChg>
  </pc:docChgLst>
  <pc:docChgLst>
    <pc:chgData name="Chad Vidden" userId="S::cvidden@uwlax.edu::fa919fd6-03f8-48d0-9b95-10ac8c9672df" providerId="AD" clId="Web-{71D31206-DEDE-F1DE-D8AD-63E66B73B0F7}"/>
    <pc:docChg chg="addSld delSld modSld">
      <pc:chgData name="Chad Vidden" userId="S::cvidden@uwlax.edu::fa919fd6-03f8-48d0-9b95-10ac8c9672df" providerId="AD" clId="Web-{71D31206-DEDE-F1DE-D8AD-63E66B73B0F7}" dt="2020-10-13T15:05:32.279" v="452"/>
      <pc:docMkLst>
        <pc:docMk/>
      </pc:docMkLst>
      <pc:sldChg chg="modSp">
        <pc:chgData name="Chad Vidden" userId="S::cvidden@uwlax.edu::fa919fd6-03f8-48d0-9b95-10ac8c9672df" providerId="AD" clId="Web-{71D31206-DEDE-F1DE-D8AD-63E66B73B0F7}" dt="2020-10-13T14:48:04.007" v="4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D31206-DEDE-F1DE-D8AD-63E66B73B0F7}" dt="2020-10-13T14:47:39.52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1D31206-DEDE-F1DE-D8AD-63E66B73B0F7}" dt="2020-10-13T14:48:04.007" v="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45" v="55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71D31206-DEDE-F1DE-D8AD-63E66B73B0F7}" dt="2020-10-13T14:48:14.413" v="5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71D31206-DEDE-F1DE-D8AD-63E66B73B0F7}" dt="2020-10-13T14:48:14.413" v="50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71D31206-DEDE-F1DE-D8AD-63E66B73B0F7}" dt="2020-10-13T14:48:11.835" v="49"/>
          <ac:inkMkLst>
            <pc:docMk/>
            <pc:sldMk cId="541778303" sldId="263"/>
            <ac:inkMk id="4" creationId="{59B21039-B688-415A-9B1E-91C41ED0C265}"/>
          </ac:inkMkLst>
        </pc:inkChg>
      </pc:sldChg>
      <pc:sldChg chg="modSp new modNotes">
        <pc:chgData name="Chad Vidden" userId="S::cvidden@uwlax.edu::fa919fd6-03f8-48d0-9b95-10ac8c9672df" providerId="AD" clId="Web-{71D31206-DEDE-F1DE-D8AD-63E66B73B0F7}" dt="2020-10-13T14:56:25.791" v="341"/>
        <pc:sldMkLst>
          <pc:docMk/>
          <pc:sldMk cId="56278089" sldId="264"/>
        </pc:sldMkLst>
        <pc:spChg chg="mod">
          <ac:chgData name="Chad Vidden" userId="S::cvidden@uwlax.edu::fa919fd6-03f8-48d0-9b95-10ac8c9672df" providerId="AD" clId="Web-{71D31206-DEDE-F1DE-D8AD-63E66B73B0F7}" dt="2020-10-13T14:48:45.507" v="67" actId="20577"/>
          <ac:spMkLst>
            <pc:docMk/>
            <pc:sldMk cId="56278089" sldId="264"/>
            <ac:spMk id="2" creationId="{147D7B66-3934-4042-A175-9B207FD3AA12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3:42.525" v="281"/>
        <pc:sldMkLst>
          <pc:docMk/>
          <pc:sldMk cId="3843921896" sldId="265"/>
        </pc:sldMkLst>
        <pc:spChg chg="mod">
          <ac:chgData name="Chad Vidden" userId="S::cvidden@uwlax.edu::fa919fd6-03f8-48d0-9b95-10ac8c9672df" providerId="AD" clId="Web-{71D31206-DEDE-F1DE-D8AD-63E66B73B0F7}" dt="2020-10-13T14:52:17.930" v="224" actId="20577"/>
          <ac:spMkLst>
            <pc:docMk/>
            <pc:sldMk cId="3843921896" sldId="265"/>
            <ac:spMk id="2" creationId="{EA7D0799-5F68-499C-9D6F-9CAB4788847D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5:04:59.622" v="417"/>
        <pc:sldMkLst>
          <pc:docMk/>
          <pc:sldMk cId="1670785028" sldId="266"/>
        </pc:sldMkLst>
        <pc:spChg chg="mod">
          <ac:chgData name="Chad Vidden" userId="S::cvidden@uwlax.edu::fa919fd6-03f8-48d0-9b95-10ac8c9672df" providerId="AD" clId="Web-{71D31206-DEDE-F1DE-D8AD-63E66B73B0F7}" dt="2020-10-13T14:53:59.431" v="295" actId="20577"/>
          <ac:spMkLst>
            <pc:docMk/>
            <pc:sldMk cId="1670785028" sldId="266"/>
            <ac:spMk id="2" creationId="{25650102-3F2C-413E-82A2-1631301F67C3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5:57.135" v="328"/>
        <pc:sldMkLst>
          <pc:docMk/>
          <pc:sldMk cId="3727316081" sldId="267"/>
        </pc:sldMkLst>
        <pc:spChg chg="mod">
          <ac:chgData name="Chad Vidden" userId="S::cvidden@uwlax.edu::fa919fd6-03f8-48d0-9b95-10ac8c9672df" providerId="AD" clId="Web-{71D31206-DEDE-F1DE-D8AD-63E66B73B0F7}" dt="2020-10-13T14:55:34.978" v="316" actId="20577"/>
          <ac:spMkLst>
            <pc:docMk/>
            <pc:sldMk cId="3727316081" sldId="267"/>
            <ac:spMk id="2" creationId="{4D1BADB0-4E00-4287-8222-F168B1830433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13" v="54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71D31206-DEDE-F1DE-D8AD-63E66B73B0F7}" dt="2020-10-13T15:05:32.279" v="452"/>
        <pc:sldMkLst>
          <pc:docMk/>
          <pc:sldMk cId="1473843802" sldId="268"/>
        </pc:sldMkLst>
        <pc:spChg chg="mod">
          <ac:chgData name="Chad Vidden" userId="S::cvidden@uwlax.edu::fa919fd6-03f8-48d0-9b95-10ac8c9672df" providerId="AD" clId="Web-{71D31206-DEDE-F1DE-D8AD-63E66B73B0F7}" dt="2020-10-13T15:05:06.669" v="427" actId="20577"/>
          <ac:spMkLst>
            <pc:docMk/>
            <pc:sldMk cId="1473843802" sldId="268"/>
            <ac:spMk id="2" creationId="{9AAE9F2C-BC1A-45A8-846F-E6E41288391E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382" v="53"/>
        <pc:sldMkLst>
          <pc:docMk/>
          <pc:sldMk cId="3485982667" sldId="268"/>
        </pc:sldMkLst>
      </pc:sldChg>
    </pc:docChg>
  </pc:docChgLst>
  <pc:docChgLst>
    <pc:chgData name="Chad Vidden" userId="S::cvidden@uwlax.edu::fa919fd6-03f8-48d0-9b95-10ac8c9672df" providerId="AD" clId="Web-{244AA7CC-C979-1D8A-3B83-A3898478A46B}"/>
    <pc:docChg chg="addSld modSld">
      <pc:chgData name="Chad Vidden" userId="S::cvidden@uwlax.edu::fa919fd6-03f8-48d0-9b95-10ac8c9672df" providerId="AD" clId="Web-{244AA7CC-C979-1D8A-3B83-A3898478A46B}" dt="2020-10-15T19:16:05.579" v="546"/>
      <pc:docMkLst>
        <pc:docMk/>
      </pc:docMkLst>
      <pc:sldChg chg="modSp">
        <pc:chgData name="Chad Vidden" userId="S::cvidden@uwlax.edu::fa919fd6-03f8-48d0-9b95-10ac8c9672df" providerId="AD" clId="Web-{244AA7CC-C979-1D8A-3B83-A3898478A46B}" dt="2020-10-15T19:03:21.416" v="4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44AA7CC-C979-1D8A-3B83-A3898478A46B}" dt="2020-10-15T19:03:21.416" v="4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04:47.104" v="115"/>
        <pc:sldMkLst>
          <pc:docMk/>
          <pc:sldMk cId="1632061215" sldId="272"/>
        </pc:sldMkLst>
        <pc:spChg chg="mod">
          <ac:chgData name="Chad Vidden" userId="S::cvidden@uwlax.edu::fa919fd6-03f8-48d0-9b95-10ac8c9672df" providerId="AD" clId="Web-{244AA7CC-C979-1D8A-3B83-A3898478A46B}" dt="2020-10-15T19:03:39.463" v="71" actId="20577"/>
          <ac:spMkLst>
            <pc:docMk/>
            <pc:sldMk cId="1632061215" sldId="272"/>
            <ac:spMk id="2" creationId="{AA1EA2DF-5FE9-4253-AA3B-E930F386B92F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09.531" v="337"/>
        <pc:sldMkLst>
          <pc:docMk/>
          <pc:sldMk cId="2591887543" sldId="273"/>
        </pc:sldMkLst>
        <pc:spChg chg="mod">
          <ac:chgData name="Chad Vidden" userId="S::cvidden@uwlax.edu::fa919fd6-03f8-48d0-9b95-10ac8c9672df" providerId="AD" clId="Web-{244AA7CC-C979-1D8A-3B83-A3898478A46B}" dt="2020-10-15T19:04:56.870" v="137" actId="20577"/>
          <ac:spMkLst>
            <pc:docMk/>
            <pc:sldMk cId="2591887543" sldId="273"/>
            <ac:spMk id="2" creationId="{12C59C98-F8FA-4AAB-81FB-11EC6320BE73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45.500" v="381"/>
        <pc:sldMkLst>
          <pc:docMk/>
          <pc:sldMk cId="2131563829" sldId="274"/>
        </pc:sldMkLst>
        <pc:spChg chg="mod">
          <ac:chgData name="Chad Vidden" userId="S::cvidden@uwlax.edu::fa919fd6-03f8-48d0-9b95-10ac8c9672df" providerId="AD" clId="Web-{244AA7CC-C979-1D8A-3B83-A3898478A46B}" dt="2020-10-15T19:08:52.638" v="268" actId="20577"/>
          <ac:spMkLst>
            <pc:docMk/>
            <pc:sldMk cId="2131563829" sldId="274"/>
            <ac:spMk id="2" creationId="{DC006F07-E3E2-4DF5-807B-5ACA8462270E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6:05.579" v="546"/>
        <pc:sldMkLst>
          <pc:docMk/>
          <pc:sldMk cId="3168566488" sldId="275"/>
        </pc:sldMkLst>
        <pc:spChg chg="mod">
          <ac:chgData name="Chad Vidden" userId="S::cvidden@uwlax.edu::fa919fd6-03f8-48d0-9b95-10ac8c9672df" providerId="AD" clId="Web-{244AA7CC-C979-1D8A-3B83-A3898478A46B}" dt="2020-10-15T19:14:03.609" v="428" actId="20577"/>
          <ac:spMkLst>
            <pc:docMk/>
            <pc:sldMk cId="3168566488" sldId="275"/>
            <ac:spMk id="2" creationId="{1A170B71-17F4-44E0-9718-24C15BC979DD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19:23:45.9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1815 25 0,'-7'-3'12'0,"14"-13"2"0,-3 13 12 0,-4 3-23 16,0 0 1-16,0 0 4 15,0 0 0-15,0 0-10 16,0 0 1-16,0 13 5 15,0 6 0-15,0 12-2 16,-4 0 0-16,-3 20-2 16,7 2 0-16,-7 13-2 15,7 6 0 1,-4 44-4 0,-6-13 0-16,3-15-4 15,3-22 1-15,-6-6-4 16,10-17 0-16</inkml:trace>
  <inkml:trace contextRef="#ctx0" brushRef="#br0" timeOffset="346.02">2692 1822 34 0,'28'-19'17'0,"-7"9"-13"0,-17 4 32 0,3 3-34 15,-7 3 0-15,0 9 2 16,0-9 0-16,0 19-5 16,-7 6 0-16,3 13 3 15,-6 9 0-15,-1 12-1 16,0 7 0-16,-6 10-2 15,6 5 1-15,1-6-1 16,-1-6 0-16,4 3-2 16,7-12 1-16,0-7-3 15,0-12 0-15,0-10-4 16,0-18 1-16,0-7-4 16,0-15 0-16</inkml:trace>
  <inkml:trace contextRef="#ctx0" brushRef="#br0" timeOffset="571.88">2402 2455 37 0,'11'44'18'0,"7"-25"-15"0,-15-16 33 15,8 3-33-15,6-3 1 16,-6-3 1-16,7 0 0 15,13 0-7-15,1-9 0 16,14-4 2-16,-4 4 1 0,-3-7-10 16,0 0 1-16,-4-5-6 15,0 5 0-15</inkml:trace>
  <inkml:trace contextRef="#ctx0" brushRef="#br0" timeOffset="889.63">2992 2377 48 0,'0'-4'24'0,"7"4"-27"16,-7 4 44-16,-7-4-41 16,-4 0 0-16,0 0 0 15,-10-4 0-15,4 4 0 16,-5 10 0-16,5 9-1 15,-4-1 0-15,10 8-1 16,0 2 1-16,1 6-2 0,10-9 1 16,0 4-1-16,0-11 1 15,10-5 0-15,1-7 0 16,10-12 1-16,-3-3 1 16,3-4-1-16,-3-3 1 15,-4 1-6-15,3 2 0 16,5-6-5-16,-15 0 1 15</inkml:trace>
  <inkml:trace contextRef="#ctx0" brushRef="#br0" timeOffset="1291.51">3062 2502 44 0,'0'31'22'0,"11"-9"-18"15,-4-15 39-15,-4-4-42 16,4 6 0-16,4 4 0 15,-4-4 0-15,4 4-2 16,-8-7 0-16,8-3 0 16,-1 3 0-16,1-3-3 15,3-3 1-15,-3-3-2 16,-1-3 1-16,1 3 0 16,6-7 1-16,-6 4 1 15,10 0 0-15,-7 3 2 16,4 3 0-16,-1 3 0 15,5 3 1-15,-5 0-2 16,4-6 0-16,1 0 0 16,-1 0 0-16,-4 0 1 15,5 0 1-15,-12 0 0 16,8 0 0-16,-8 0 1 0,1-6 0 16,0 3-1-16,-4-6 0 15,-4-4-1-15,4 1 0 16,-7-7-2-16,0-6 1 31,-7-19-11-31,7 6 1 16</inkml:trace>
  <inkml:trace contextRef="#ctx0" brushRef="#br0" timeOffset="1845.64">4533 1618 33 0,'-10'18'16'0,"3"-27"-2"0,3 9 20 0,1 6-28 16,-1 4 0-16,-7 2 4 15,1 10 1-15,-1 6-14 16,1 16 1-16,3 22 7 15,3 9 0-15,4 1-4 16,11 15 1-16,-1 3-5 16,1-10 0-16,-8-8-4 15,4-20 1-15,-3-6-5 16,-4-12 1-16,7-22-7 16,-7-16 1-16</inkml:trace>
  <inkml:trace contextRef="#ctx0" brushRef="#br0" timeOffset="2296.19">4226 2342 28 0,'21'22'14'0,"25"-19"-8"0,-25-3 17 15,4 10-21-15,10-4 1 16,15-6 0-16,3 0 1 16,3 0-5-16,-3-16 1 15,4 4 3-15,-5-1 1 16,-2 1-1-16,-8 2 1 16,-7-6-1-16,-10 1 0 0,0 2 0 15,-11-6 1-15,0 4-2 16,-3 5 0-16,-11 1-1 15,0-1 0-15,-18 10-2 16,7 10 1-16,-10-1-3 16,-18 38-3-1,18-15 3-15,7 5-1 16,4 1 0-16,6-7 1 16,8-2 1-16,3-20 2 15,10-6 0-15,4-6 2 16,8-16 0-16,-5 10-1 15,5-7 0-15,-8-3-11 16,7-6 0-16,-10 9-2 16,-4 4 0-16</inkml:trace>
  <inkml:trace contextRef="#ctx0" brushRef="#br0" timeOffset="2762.56">6096 2170 45 0,'-14'69'22'0,"32"12"-23"15,-8-62 44-15,8 3-42 16,-1 9 0-16,5-3 2 16,2-2 0-16,1-14-3 15,-4-6 0-15,0-6 3 0,8-18 0 16,-15-1-2-16,0-6 1 16,-4-13-4-16,1 7 1 15,-1-1-11-15,1 7 1 16,-4-3-5-16,4 3 0 15</inkml:trace>
  <inkml:trace contextRef="#ctx0" brushRef="#br0" timeOffset="3138.57">6495 2348 26 0,'0'35'13'0,"10"-23"-6"0,-6-12 16 0,-4 0-24 16,7-3 1-16,-4-6-2 16,1 3 0-16,3-7 2 15,-4 0 0-15,5 1-2 16,-1-7 1-16,3 3 0 16,-3-2 0-16,4 2-1 15,-4 3 1-15,3-2 0 16,1 5 0-16,0 4 0 15,-1 3 1-15,1 3 1 16,-1 3 1-16,1 3 1 16,7 4 0-16,-8 5 0 15,4 4 1-15,0 0-2 16,-3-3 1-16,3-4-2 16,0 4 0-16,0-13-2 15,4 6 1-15,-7-5-8 16,6-1 1-16,-3-19-2 0,4-3 0 15</inkml:trace>
  <inkml:trace contextRef="#ctx0" brushRef="#br0" timeOffset="3813.76">7243 1571 35 0,'14'53'17'0,"-7"-25"-14"0,-4-9 33 0,-3 9-35 16,0 22 0-16,0 13 4 15,4 0 0-15,6 0-4 16,1-16 0-16,-8-4 3 16,8-2 0-16,-4 0 0 15,0-10 1-15,0-12-3 16,-3 0 0-16,-4-3-2 15,-4-13 1-15,-3 3-2 16,-3-12 1-16,-5 3-3 16,1-10 0-16,-10 19-2 15,2 1 0-15,-2-7-1 16,-1-7 0-16,0 7 0 0,4 7 1 16,4 2 1-16,-1 10 1 15,7 0 2-15,8 6 0 16,6-3 2-16,8 9 1 15,7-3 0-15,-1 7 0 16,8-7 1-16,3-3 1 16,11-6-1-16,-4-10 1 15,8 1-1-15,-8-4 0 16,7-6-1-16,1-9 1 16,-1-7-2-16,-10-3 0 15,-1-6-1-15,-2 0 1 16,-5-6-1-16,-6-1 0 0,-4 4 0 15,-3 3 0-15,-8 3-1 16,-3 6 1-16,0 7-2 16,-3 9 0-16,-8 3-1 15,11 10 1-15,-11 5 0 16,4 4 0-16,0 0 0 16,7 7 0-16,4-1 2 15,3 0 0-15,7-3 0 16,-3-6 1-16,6-3-1 15,4-7 1-15,1 0-4 16,2-18 1-16,4 0-7 16,1-7 0-16,2-3-3 15,-6-9 0-15</inkml:trace>
  <inkml:trace contextRef="#ctx0" brushRef="#br0" timeOffset="4447.6">8001 2301 20 0,'-4'3'10'0,"-6"-21"-6"0,10 2 12 0,-4 3-16 0,-3-5 1 0,0 2 0 0,0 6 1 0,4 1-1 0,-8 3 0 0,8 6 3 0,3 0 0 0,7-10-1 0,3 4 1 0,4 3-1 0,4 3 1 0,7-9-6 0,-1-1 1 0,12 1-9 0,-5-1 0 0</inkml:trace>
  <inkml:trace contextRef="#ctx0" brushRef="#br0" timeOffset="4482.58">8477 2047 34 0,'-7'16'17'0,"-17"3"-21"0,16-10 26 0,-6 7-23 0,0-4 1 0,-7 1-3 0,3-10 0 0,4 3 2 0,-3-3 1 0,6 4-2 0,4 2 1 0,4-6 0 0,6 4 1 0,4-4 2 0,7 3 0 0,4-6 2 0,3 3 0 0</inkml:trace>
  <inkml:trace contextRef="#ctx0" brushRef="#br0" timeOffset="5178.82">8749 1401 40 0,'14'10'20'0,"-3"15"-22"0,-8-16 38 15,1 10-36-15,-1 16 1 16,-3-7 0-16,0 9 0 16,-3 17-2-16,-1 15 1 15,1 6 0-15,-1 13 1 16,4-19-1-16,4 3 0 15,-4 0-3-15,0-12 1 16,0-10-8-16,-4-10 0 0,1-27-2 16,-5-7 0-16</inkml:trace>
  <inkml:trace contextRef="#ctx0" brushRef="#br0" timeOffset="5377.85">8657 2182 21 0,'39'13'10'0,"7"-23"-8"16,-32 7 15-16,7 0-18 16,7 6 1-16,1 3-11 15,6 1 1-15,0-20 9 16,0 4 1-16</inkml:trace>
  <inkml:trace contextRef="#ctx0" brushRef="#br0" timeOffset="5721.27">9126 2179 40 0,'7'6'20'0,"4"4"-26"0,-11-10 43 16,0 0-38-16,0 0 1 16,-7-7-2-16,3 1 1 15,-3 6 1-15,-3 3 1 16,-1 7-2-16,1-1 1 15,-4 0 0-15,3 1 0 16,0-1 0-16,4-2 0 16,0-1 0-16,4-6 0 15,3 0 0-15,3-6 0 0,4-1 0 16,4-2 0-16,-1-1 0 16,1 4 0-16,0 3 0 15,-4-6 0-15,0 9 0 16,-7 0 0-16,10 3-1 15,-3 3 1 1,4 13 0 0,-4-3 0-16,4 2-1 15,-4-5 1-15,0 3-5 16,0-7 0-16,-4-6-6 16,1-6 1-16</inkml:trace>
  <inkml:trace contextRef="#ctx0" brushRef="#br0" timeOffset="6111.9">9303 2245 23 0,'14'16'11'0,"-4"-1"-9"0,-6-15 13 15,0 3-15-15,-1 4 0 16,1-4 0-16,-1 3 1 15,1-6 0-15,-4 0 0 16,0 0 2-16,3-9 0 0,1-1 0 16,-1-5 1-16,4-1-1 15,0 3 1-15,4-6-2 16,-1 13 1-16,-2 6-2 16,6 0 0-16,-4-3-1 15,1-13 1-15,-1 10-1 16,1 6 1-16,0 6 0 15,3 10 1-15,-4 12 0 16,4-3 0-16,0-3-1 16,1 0 1-16,2 7-1 15,-3-8 1-15,4 1-2 16,0-9 0-16,-4-7-4 16,-4-12 0-16,1 3-8 15,3-19 1-15</inkml:trace>
  <inkml:trace contextRef="#ctx0" brushRef="#br0" timeOffset="6576.4">9959 1536 39 0,'18'19'19'0,"10"31"-18"0,-21-40 28 16,3 8-29-16,1 20 0 16,0 6 1-16,-1 9 1 15,4 16-2-15,4 3 0 0,0-25 2 16,-1-3 1-16,-3-6 0 16,0-7 0-16,-3-3-1 15,0-9 1-15,-4-9-1 16,-4-4 0-16,-3 13-2 15,-7-19 1-15,-7-7-2 16,-14-2 1-16,-7-3-1 16,-11 5 0-16,-4-2 0 15,-3 3 0-15,4 12 0 16,7 16 1-16,10-16 0 16,7 10 1-16,11 6 0 15,7 9 1-15,11-3 0 16,6-3 1-16,11-6-1 15,4 0 1-15,3-16-1 16,7-3 0-16,8-3-3 16,-8-6 1-16,-7-1-10 0,-7-5 1 15,-17 2-7-15,-4 4 1 16</inkml:trace>
  <inkml:trace contextRef="#ctx0" brushRef="#br0" timeOffset="7689.08">8424 2204 35 0,'22'-6'17'0,"16"3"-10"16,-27 6 24-16,3 3-28 16,-3 3 1-16,-1 4 0 15,-3 0 1-15,-3 5-7 16,-4 1 0-16,-4 0 4 15,-17 0 1-15,-4 6-5 16,1-3 1-16,-5 3-10 16,8-9 1-16,-10-13-4 0,16-3 1 15</inkml:trace>
  <inkml:trace contextRef="#ctx0" brushRef="#br0" timeOffset="8481.9">12069 2195 35 0,'-8'3'17'0,"8"3"-11"16,0-6 29-16,-3-6-32 15,-1 6 1-15,1-3 3 16,-1-7 0-16,1 10-9 16,-4 0 1-16,-4 3 4 15,1-3 1-15,-4 7-2 16,-4-7 0-16,-3 3-2 15,7 6 1-15,-1 10-2 16,5 6 1-16,-4 3-3 16,7-3 1-16,0 10-2 15,3-10 1-15,8 6-2 16,6-9 1-16,11-3-4 16,8-9 0-16,9-1-5 0,5-18 0 15</inkml:trace>
  <inkml:trace contextRef="#ctx0" brushRef="#br0" timeOffset="8743.52">12372 2213 43 0,'3'0'21'0,"5"4"-18"0,-8-4 37 16,0 6-40-16,-4-3 1 15,-7 3 0-15,-3 1 0 0,-3 2-2 16,-5 0 1-16,-2 4 0 15,3 3 1-15,-1-1-1 16,5 4 0-16,3-9-2 16,0-7 1-16,7 6-3 15,3 0 0 1,25-2-6 0,4-4 1-16,0-6-4 15,-1-7 0-15</inkml:trace>
  <inkml:trace contextRef="#ctx0" brushRef="#br0" timeOffset="9248.44">12478 2358 43 0,'0'34'21'0,"10"-40"-27"0,-10 6 40 16,4-3-34-16,-4 3 0 15,3-6 0-15,4-7 0 16,-3 0 0-16,0 1 0 16,-1-4 0-16,1 4 0 15,3-1 0-15,0 1 1 16,3 2-1-16,1 10 0 16,-1 0 0-16,5 0 0 15,-5 10 0-15,1-1 0 16,-1 0 0-16,1 7 0 0,-4-6-1 15,0-1 1-15,0-6-1 16,-3 3 1-16,3-6 0 16,0 0 0-16,0 0-1 15,0 0 1-15,0 0-1 16,3-9 1-16,1 0-1 16,0-1 1-16,-1 1 0 15,1-7 0-15,-1 7 0 16,1-1 0-16,0 1 0 15,-1-1 0-15,1 10 0 16,-1 0 0-16,1 4 0 16,-1 2 0-16,5 3 0 15,-1 4 1-15,0-1-1 16,0 1 0-16,0-4 0 16,0-2 0-16,4-4-5 15,-4-6 1-15,-4-7-7 0,5-6 0 16</inkml:trace>
  <inkml:trace contextRef="#ctx0" brushRef="#br0" timeOffset="9652.92">13162 2458 44 0,'4'85'22'0,"3"-4"-25"0,-7-62 38 0,0-6-34 15,-4 9 1-15,1-4 1 16,-1-11 1-16,-3-7-5 16,0-7 1-16,0-11 2 15,-4-4 0-15,1-7-2 16,3-2 0-16,0-13-4 16,0 0 1-16,0-9-4 15,0 0 1-15,3 6-2 16,8 15 1-16,10-5 2 15,7 12 1-15,4 3 4 16,3 9 0-16,0 4 4 16,0 5 0-16,0-5 1 15,-6 9 0-15,-5 9-3 16,-6 10 1-16,-8 0-2 16,-6 6 0-16,-8-6-2 15,-3-3 0-15,0 3-2 16,0-10 0-16,0 0-6 0,-4-6 1 15,4 1-3-15,0-8 1 16</inkml:trace>
  <inkml:trace contextRef="#ctx0" brushRef="#br0" timeOffset="9910.44">13515 1376 38 0,'11'69'19'0,"-11"28"-18"0,0-78 35 0,7 9-36 16,-4 19 0-16,1 16 0 16,-1 12 0-16,1 7 0 15,-4-10 0-15,0-6-1 16,0-6 0-16,0-7-5 15,3-9 0-15,-3-13-6 16,4-9 0-16</inkml:trace>
  <inkml:trace contextRef="#ctx0" brushRef="#br0" timeOffset="10223.86">13758 2267 45 0,'22'19'22'0,"16"-29"-27"0,-24 4 40 16,4-3-34-16,0-7 1 15,-1 3-2-15,-6-6 0 16,-4 13-1-16,-7 6 0 16,0-3 0-16,-7-6 1 15,-4 2-1-15,1 14 0 16,-4-17 1-16,3 13 0 0,0 7 0 15,4 5 0-15,4 4 1 16,3 6 0-16,3-3-1 16,8-6 1-16,0 3-3 15,3-3 1-15,7-4-6 16,4-3 1-16,3-5-6 16,-4-11 0-16</inkml:trace>
  <inkml:trace contextRef="#ctx0" brushRef="#br0" timeOffset="10433.62">14309 2013 38 0,'14'31'19'0,"-14"-3"-20"16,-4-12 32-16,-6 3-32 15,-4-7 0-15,-8 10 1 16,-2 0 0-16,-1 10 0 0,4-1 0 15,0 0-1-15,3-12 0 16,4 0-8-16,3-3 0 16,1-16-2-16,-1-10 1 15</inkml:trace>
  <inkml:trace contextRef="#ctx0" brushRef="#br0" timeOffset="10587.11">14118 2207 37 0,'28'0'18'0,"36"63"-17"0,-46-44 35 16,3-4-35-16,3 4 0 0,5 0-2 16,2 0 1-16,5 3-6 15,-1-13 1-15,0 1-6 16,-10-20 0-16</inkml:trace>
  <inkml:trace contextRef="#ctx0" brushRef="#br0" timeOffset="11291.8">16475 2239 30 0,'-14'28'15'0,"7"-34"-5"15,7 2 16-15,-4-8-24 16,-3 2 1-16,0-2 3 0,-7-16 0 15,3-13-7-15,-3-12 0 16,-4-13 4-16,1-13 0 16,6 7-1-16,4-16 0 15,4-3-2-15,6 1 0 16,11 11 0-16,4-2 0 16,7 18 0-16,3 3 1 15,0 16-1-15,0 13 1 16,-3 15-4-16,-4 10 0 15,-3 12-8-15,-4 4 0 16,-11 15-3-16,1 3 0 16</inkml:trace>
  <inkml:trace contextRef="#ctx0" brushRef="#br0" timeOffset="11469.51">16133 1938 34 0,'10'0'17'0,"32"-35"-18"16,-24 19 31-16,0 4-29 15,6-4 0-15,5 7-2 16,-1 6 0-16,4-7-9 16,-1 7 0-16</inkml:trace>
  <inkml:trace contextRef="#ctx0" brushRef="#br0" timeOffset="11743.15">16690 2151 35 0,'14'28'17'0,"11"-12"-17"0,-15-16 24 15,4 0-26-15,1-7 0 16,-1 14 1-16,0-17 0 16,0-5 2-16,0-11 0 0,-3-2-1 15,-1 0 0-15,1-16-8 16,-4 10 1-16,-4-10-2 16,4 6 1-16</inkml:trace>
  <inkml:trace contextRef="#ctx0" brushRef="#br0" timeOffset="12132.05">17180 2207 47 0,'4'25'23'0,"-4"-12"-34"0,0-13 48 16,0 0-39-16,3-6 0 16,1-1-3-16,-1-2 1 15,1-1 3-15,-1 4 0 16,5-6-5-16,-1-4 1 15,0-3-1-15,0 0 1 16,3-3 1-16,-3 10 0 16,7-4 2-16,-3 7 1 15,3-1 1-15,0 10 0 0,4 16 1 16,-4-3 0-16,-3 2 0 16,-1 4 0-16,4 0-1 15,0 0 0-15,4-4-6 16,0-5 0-16</inkml:trace>
  <inkml:trace contextRef="#ctx0" brushRef="#br0" timeOffset="12747.07">17776 2123 28 0,'15'6'14'0,"-8"-9"-8"16,-7 3 23-16,0 0-30 16,0 3 1-16,-7 0-1 0,-4 6 1 15,-3 1 0-15,0 2 0 16,-4-5 0-16,1-4 0 16,2 6 0-16,1 7 1 15,4 3 0-15,6 6 0 16,4 0 1-16,4-6 1 15,3-1-1-15,7-2 0 16,4-6 0-16,3-1 1 16,3-9-2-16,1-6 1 15,0-4-3-15,-1-2 1 0,-2-13-2 16,-5 6 1-16,1-6-4 16,0-13 1-16,6-3-2 15,4-15 0-15,4-13-2 16,0-6 0-16,0 2 1 15,-4-5 0-15,-7-16 4 16,-7 3 1-16,-7 3 4 16,-3-3 0-16,-8 10 4 15,-3 9 0-15,0 28 0 16,-3 6 0-16,-8 13-2 16,-3-3 0-16,3 12-2 15,0 22 1-15,1 13-2 16,3 25 1-16,0 13-1 15,3 21 1-15,4-6-1 16,3 16 1-16,1 19-1 16,3-4 0-16,3 4-1 15,5-29 1-15,2-9-1 0,1-6 0 16,-1-16-2-16,1-13 0 16,-4-15-5-16,-4-10 0 15,-3-2-4-15,-7-14 1 16</inkml:trace>
  <inkml:trace contextRef="#ctx0" brushRef="#br0" timeOffset="12944.13">17914 1953 31 0,'11'19'15'0,"42"-28"-13"15,-36 9 25-15,15-7-27 16,7-2 0-16,3 0-8 16,-3 2 0-16,-4 4 2 15,0-13 1-15</inkml:trace>
  <inkml:trace contextRef="#ctx0" brushRef="#br0" timeOffset="13125.75">18429 2173 36 0,'7'-10'18'0,"-3"17"-23"0,-4-7 31 16,0 0-30-16,0 9 1 16,0-18-13-16,-4-7 1 15,-6-12 15-15,-1-1 0 16</inkml:trace>
  <inkml:trace contextRef="#ctx0" brushRef="#br0" timeOffset="13256.19">18401 1878 24 0,'25'41'12'0,"6"-10"-29"0,-24-28 21 16,0 7-10-16,1-10 1 0</inkml:trace>
  <inkml:trace contextRef="#ctx0" brushRef="#br0" timeOffset="16453.25">18870 2179 31 0,'25'-19'15'0,"-1"22"-4"0,-16-6 15 15,2-6-24-15,-10 9 1 16,4 0 2-16,-4 0 1 15,0 0-7-15,-4-10 0 16,-6 10 4-16,-5-6 0 0,-6 3-2 16,0 0 1-16,-4 0-4 15,4 3 0-15,0 15-1 16,3-5 0-16,1-1 0 16,3 10 1-16,0 6-2 15,7 6 0-15,3 1 2 16,4-10 0-16,4-7 2 15,6-8 0-15,4-7 1 16,4-16 1-16,-1-3-1 16,1-6 1-16,-4 13-6 15,-3-4 0-15,-4-3-7 16,-4-6 1-16</inkml:trace>
  <inkml:trace contextRef="#ctx0" brushRef="#br0" timeOffset="19052.41">19131 2163 36 0,'4'16'18'0,"3"9"-13"16,-7-34 19-16,0 9-23 16,0 9 0-16,0 0 1 0,0 1 1 15,-4 6-3-15,1-4 0 16,-1 4 1-16,1-7 1 16,-1 1-1-16,1-7 1 15,3-3-2-15,0-3 1 16,3-13-1-16,4-3 0 15,0 10-1-15,0-7 1 16,0-3 0-16,4 0 0 16,3 4 0-16,4 2 0 15,-4 4-1-15,0-1 1 16,-4 4-1-16,5 12 1 16,-5 4-1-16,1-1 0 0,-1 1 0 15,1 5 1-15,-4 13-1 16,0 7 0-16,0-7-2 15,0-6 0-15,0 0-8 16,-3-3 0-16,-1-16 0 16,8 3 0-16</inkml:trace>
  <inkml:trace contextRef="#ctx0" brushRef="#br0" timeOffset="19804.21">19812 2182 61 0,'4'3'30'0,"-1"-6"-43"0,-3 3 68 16,0 0-56-16,-3 0 1 15,-5 0-1-15,-2 0 1 16,-8 0-1-16,-3-3 0 15,0 3-2-15,-4-6 0 16,4 3-1-16,3 6 1 16,4-6-1-16,0-7 0 15,4 10 1-15,6 0 0 16,8 0 2-16,6 10 1 16,4-1 0-16,4-3 1 15,0 7 0-15,-1 2 1 0,-3 4-1 16,-3 6 0-16,-8-6-3 15,-6 0 1-15,-11 6-8 16,0-6 0-16,-7-10-5 16,-4-9 1-16</inkml:trace>
  <inkml:trace contextRef="#ctx0" brushRef="#br0" timeOffset="20299.38">20168 1150 54 0,'21'4'27'0,"11"2"-32"0,-18-6 52 15,4 0-45-15,0 0 0 16,6 0 1-16,8-6 1 16,7 2-5-16,3-2 1 15,4 3 3-15,-4-3 0 0,-6-4-2 16,-8 4 1-16,-3 3-2 15,-8 6 1-15,-3 6-2 16,-3 7 1-16,-8 9-1 16,-3 3 0-16,-7-9 0 15,-7 16 1-15,-3 9-1 16,-8 0 0-16,0 9 1 16,-3-6 0-16,0-3-1 15,3 0 1-15,4 3-2 16,0 6 1-16,7-3-3 15,3-3 1-15,4 3-5 16,4 7 0-16,-1-19-9 16,4-4 1-16</inkml:trace>
  <inkml:trace contextRef="#ctx0" brushRef="#br0" timeOffset="20719.45">20366 2383 46 0,'-4'-6'23'0,"4"12"-22"0,0-6 35 16,0 0-36-16,0 0 1 0,-3 0 0 15,-1 0 0-15,1 0-2 16,-4 0 1-16,-4 0 0 16,1 0 1-16,-1 0-2 15,4 3 0-15,0 13-1 16,3-1 0-16,1 7-1 15,10-3 1-15,3 0-1 16,5-7 1-16,2-2 0 16,1-7 1-16,-1-6 1 15,-2-7 1-15,-1 4-7 16,-4 0 0-16,-6-4-5 16,3 1 0-16</inkml:trace>
  <inkml:trace contextRef="#ctx0" brushRef="#br0" timeOffset="24189.19">5073 3283 34 0,'7'15'17'0,"-3"-11"-9"16,-4-4 17-16,7 0-23 16,-7 0 1-16,0 3 0 15,0 6 0-15,3 7-5 16,4 0 1-16,-7 5 2 15,4 5 0-15,3-11-2 16,3 4 0-16,-6 0-7 16,3-7 1-16,4-5-5 15,-4-7 1-15</inkml:trace>
  <inkml:trace contextRef="#ctx0" brushRef="#br0" timeOffset="24532.65">5394 3092 36 0,'11'-13'18'0,"3"-3"-16"0,-11 7 31 0,-3 3-32 15,-3-7 0-15,-4 4 0 16,-15-1 0-16,1-2-2 16,-7 2 0-16,-4 7 1 15,-6 6 1-15,-1 10-3 16,-7 6 0-16,4-1-3 16,3 4 0-16,0 10-2 15,4 5 1-15,-1 1-3 16,12 9 1-16,-5 10-1 15,12-4 0-15,3 0 2 16,14 0 0-16</inkml:trace>
  <inkml:trace contextRef="#ctx0" brushRef="#br0" timeOffset="24682.31">5105 3759 20 0,'70'7'10'0,"4"-48"-7"0,-52 25 22 16,-5-3-21-16,15-18 1 15,-11-1 1-15,7-15 0 16,-14-7-9-16,-7 10 1 15,-7-9 5-15,-10-1 0 16,-1 4-6-16,-10 2 0 16,3 7-7-16,-3 6 0 15</inkml:trace>
  <inkml:trace contextRef="#ctx0" brushRef="#br0" timeOffset="25853.93">6156 3132 41 0,'-7'10'20'0,"3"18"-20"15,4-22 35-15,-3 4-35 16,-4 2 0-16,0 4 0 16,-4-4 0-16,1 1-1 15,-1-4 1-15,-3 1-1 16,0 9 1-16,3-13-2 15,-6 0 0-15,2-6-1 16,5 0 0-16,3 0-2 16,-4 3 1-16,11 0-1 15,-7 0 0-15,14 1 1 16,-3-1 1-16,6 3 1 16,4-6 1-16,1 9 3 0,6-5 0 15,3 5 2-15,8 0 0 16,-11 4 1-16,1-1 0 15,-5 4-1-15,-3-6 1 16,-7 2-3-16,-7 4 0 16,-3-1-2-16,-8-5 1 15,-3-1-2-15,-7 4 0 16,0-1-6-16,-11-2 1 16,4-7-5-16,-7 3 0 15</inkml:trace>
  <inkml:trace contextRef="#ctx0" brushRef="#br0" timeOffset="26304.03">6107 3314 40 0,'3'6'20'0,"4"-2"-18"15,-3 2 35-15,-4-6-35 16,0 6 1-16,-4 0 1 16,-3 1 0-16,4-1-6 15,-8 3 0-15,-7 1 3 16,8-1 1-16,-11 1-3 16,3-1 1-16,0 0-1 15,4 1 0-15,4-1-1 0,-1 1 0 16,0-1 0-16,4-3 0 15,7 1-1-15,4-1 1 16,3 0 0-16,11 3 1 16,-4 7 0-16,10-13 0 15,8 4 2-15,-4 2 0 16,8 0 1-16,-1-2 1 16,-10 2 0-16,-4 4 0 15,-7 9-1-15,-11 0 1 0,-13 6-3 16,-8 3 1-16,-6 0-6 15,-5 1 1-15,-2-4-10 16,-8-3 0-16</inkml:trace>
  <inkml:trace contextRef="#ctx0" brushRef="#br0" timeOffset="26782.76">6484 3277 43 0,'-3'6'21'0,"10"-6"-14"0,0-6 31 16,3 6-36-16,1 3 1 15,-1-3 2-15,8 0 1 16,3 3-7-16,-3 0 0 16,7 0 4-16,-1 3 1 15,-3-3-2-15,1-3 0 16,-8-6-2-16,-4 6 1 15,-3 6-2-15,-7 7 1 0,-7 6-1 16,-3 9 1-16,-4-3-1 16,3 6 1-16,-10 4-1 15,3 6 0-15,1 0 0 16,2-1 0-16,5-5 0 16,6-1 1-16,4 4-1 15,7-10 1-15,4-3-2 16,7-15 1-16,-1-1-6 15,15-3 1-15,-7-6-10 16,-1-9 1-16</inkml:trace>
  <inkml:trace contextRef="#ctx0" brushRef="#br0" timeOffset="27011.62">6911 3775 49 0,'0'31'24'0,"3"-15"-20"0,1-10 37 16,-4 4-42-16,0-10 0 16,7-10-8-16,0 4 1 15,4-6-1-15,-1-1 0 16,-6-9-5-16,6 0 0 0</inkml:trace>
  <inkml:trace contextRef="#ctx0" brushRef="#br0" timeOffset="27474.76">7422 3295 42 0,'11'10'21'0,"-4"-4"-25"16,-7-6 41-16,0 0-38 15,-3 0 0-15,-4 9 0 16,-8 4 0-16,-6 6 1 16,0 6 1-16,0 0-1 15,-7 9 0-15,7 4-1 0,-1 9 1 16,5 6-2-1,3 7 1-15,7-16-1 16,-4-6 1-16,11-4-1 0,0-6 1 16,11-6 0-16,-1-9 0 15,11-7 2-15,8-6 0 16,2 0 0-16,-3-13 0 16,-6 1 0-16,6-7 0 15,-14 0 0-15,-3 4 0 16,-4 5-1-16,0-5 0 15,-7 5-1-15,-11 7 1 0,-3 3 0 16,0 6 1 0,-18 7-1-16,7 6 0 0,-3 3-1 15,4 0 0-15,-5-13-4 16,8 0 0-16,11 1-6 16,-1-1 0-16</inkml:trace>
  <inkml:trace contextRef="#ctx0" brushRef="#br0" timeOffset="29292.23">9218 3110 37 0,'-3'32'18'0,"6"5"-11"0,1-12 19 16,-4-6-26-16,3 16 1 16,1 12-1-16,-4 12 1 15,0 4-1-15,0 0 0 16,0-1-1-16,0-8 0 15,0-20-5-15,0 4 0 16,0-16-5-16,-4-16 0 16</inkml:trace>
  <inkml:trace contextRef="#ctx0" brushRef="#br0" timeOffset="29551.62">9066 3509 42 0,'18'15'21'0,"7"-27"-23"16,-18 9 38-16,10-4-33 16,8 7 0-16,7-3-1 15,3-3 1-15,4 3-7 16,0 3 1-16,0-10-3 15,-4 4 0-15,0 0-7 16,-3-7 0-16</inkml:trace>
  <inkml:trace contextRef="#ctx0" brushRef="#br0" timeOffset="29861.87">9610 3697 35 0,'-4'9'17'0,"1"-25"-15"0,3 10 26 0,0 0-27 16,-4-4 0-16,1-5 0 15,-1-1 0-15,1 4-2 16,-1-13 1-16,0 6 1 15,1 0 0-15,3 3 0 16,3 4 0-16,5 2 1 16,2 1 0-16,1 3-1 15,3-1 0-15,0 7-1 16,7 0 0-16,0 0-6 16,4 7 1-16,0-4-7 15,3 0 0-15</inkml:trace>
  <inkml:trace contextRef="#ctx0" brushRef="#br0" timeOffset="30250.6">9948 3546 41 0,'0'10'20'0,"-3"-14"-21"0,3 4 33 16,-4 10-33-16,-3-10 1 15,0 9 0-15,-7 4 0 16,-4-1 0-16,8 7 0 15,-1-9 0-15,1 5 0 16,-1 4 0-16,8-10 0 16,-1 1-1-16,11-4 1 15,0 0 0-15,7-2 0 16,4-1-1-16,-4-6 0 16,7-4 0-16,-7 1 1 0,0 3-1 15,1-7 1-15,-1 1-1 16,0-3 0-16,-4 5 0 15,1 4 0-15,-1 0 0 16,1 3 1-16,0 3-1 16,-1 0 1-16,1 10 0 15,-1 2 0-15,1-5 0 16,0-1 1-16,-4 4-3 16,0-1 1-16,0-2-6 15,0-7 0-15,0-6-3 16,-7 3 0-16</inkml:trace>
  <inkml:trace contextRef="#ctx0" brushRef="#br0" timeOffset="30597.46">10216 3681 29 0,'4'35'14'0,"7"-20"-9"0,-8-15 24 15,-3 0-29-15,4 3 0 16,-1-3 0-16,1-3 1 16,-1-3-1-16,1-7 0 15,-1 4 1-15,-3 0 1 16,7-1-1-16,0-6 0 0,4 1 0 16,0-4 1-16,-1 0-2 15,1 10 1-15,3-1-1 16,0 1 1-16,0 9 0 15,0 3 0-15,0 7 0 16,-3 5 0-16,3-5-1 16,0 2 1-16,-3 1-3 15,-1-4 1-15,1 0-5 16,-1-9 1-16,5 0-7 16,-1-15 0-16</inkml:trace>
  <inkml:trace contextRef="#ctx0" brushRef="#br0" timeOffset="30898.09">10700 3402 28 0,'10'-9'14'0,"8"9"-4"15,-11 0 19-15,-3 0-29 16,-1 6 1-16,1 3-1 0,-1 4 0 16,-3 2-1-16,-3-5 1 15,-4-1 0-15,-4 4 0 16,-3-1-1-16,0 1 0 15,3-4 0-15,1 1 1 16,3 2 0-16,3 1 0 16,4 2 1-16,7-5 0 15,4 2 1-15,3 4 0 16,0 0 0-16,-4-7 0 16,1 1-1-16,-4 2 0 0,0 10-1 15,-3-3 0-15,-8-3-4 16,-3 2 0-16,-3 1-8 15,-1-9 1-15</inkml:trace>
  <inkml:trace contextRef="#ctx0" brushRef="#br0" timeOffset="31274.03">11151 3578 40 0,'14'50'20'0,"4"-10"-18"16,-11-30 32-16,-3-4-32 16,3 4 0-16,-4-4 1 15,1 0 0-15,-4-6-5 0,0-9 1 16,-4-4 2-16,-3-9 1 15,-3-12-3-15,-5-4 1 16,-2-15 0-16,-1-4 0 16,1 7-1-16,2-6 1 15,5 2 0-15,6 4 0 16,8 0 1-16,10 12 0 16,7 10-1-16,7 9 0 0,1 10-2 15,-1 15 0 1,-7 4-4-16,0 2 0 0,-7 7-8 15,-7 6 1-15</inkml:trace>
  <inkml:trace contextRef="#ctx0" brushRef="#br0" timeOffset="31709.62">11017 3493 31 0,'7'19'15'0,"22"3"-5"15,-15-22 20-15,3 0-28 16,8 3 1-16,3 3-1 16,4-6 1-16,0 0-5 15,-4 0 1-15,0 0 2 16,-3-9 0-16,0 2-3 16,-1 1 1-16,1-3-4 0,-4 6 0 15,-3-4-3-15,-4 4 1 16,3-3 0-1,-2 3 1-15,-8 3 2 0,0 0 1 16,0 0 4-16,-7 0 0 16,0 0 3-16,0 0 0 15,-4 0 0-15,1 0 0 16,-4 9-2-16,0 1 0 16,0 2-1-16,-4 4 1 15,4 3-2-15,-4-1 0 0,4-2-1 16,4 0 1-16,-1 3-1 15,4-10 0-15,4 0-1 16,3-5 1-16,7-4 0 16,0-10 0-16,0 1-3 15,4-4 0-15,-1-6-4 16,1-6 0-16</inkml:trace>
  <inkml:trace contextRef="#ctx0" brushRef="#br0" timeOffset="32399.84">11656 3650 37 0,'7'18'18'0,"7"-8"-22"15,-14-10 34-15,7-6-31 16,0 2 1-16,0-5-1 16,0 3 1-16,0 0 0 0,0-4 0 15,0-2-1-15,0 2 1 16,0 1 0-16,4-1 0 15,0 1 0-15,-1 6 0 16,1 3 0-16,-1 0 1 16,1 0-1-16,0-3 0 15,-4 3-1-15,0-3 1 16,0-1-1-16,0 1 1 16,0 3-2-16,0 3 1 15,-4 1-3-15,4 2 1 16,1 0-1-16,-1 0 1 0,0 4 0 15,0-7 0-15,0 3 1 16,7 4 0-16,-4-10 2 16,1 0 0-16,3 3 0 15,0-3 0-15,-3 0-1 16,3 0 1-16,0 0-1 16,0 6 0-16,4-3 0 15,-1 3 0-15,1 1 0 16,0 2 0-16,-4 0 0 15,0-9 0-15,0 0 1 16,0 0 1-16,0-9 1 16,0 0 0-16,4-10 1 15,3-6 1-15,0 0 1 16,4-13 0-16,0-6-1 16,-1-6 1-16,-6 0-2 15,-4-10 0-15,-3-2-1 16,-4-20 1-16,-11 10-2 15,-3 3 0-15,0 9 0 0,-3 7 1 16,-1 22-1-16,0 9 1 16,1 22-1-16,-1 6 0 15,4 28-1-15,0 13 0 16,4 13-3-16,3 3 1 16,0 6-3-16,3 0 1 15,1-7-4-15,-1-14 1 16,-3-11-4-16,0-12 0 0</inkml:trace>
  <inkml:trace contextRef="#ctx0" brushRef="#br0" timeOffset="33283.68">12136 3418 30 0,'21'12'15'0,"25"-12"-14"15,-29-3 26-15,8-6-28 16,7-4 1-16,-1 1-1 16,-2 2 0-16,-1-6-2 15,-3 4 1-15,3 3-6 16,-7 2 1-16,-3 4-1 16,-4 6 1-16,0 7 0 0,-4 5 1 15,1 4 3 1,-4-3 1-16,0 6 6 0,0 6 0 15,-3 3 1-15,-1-12 0 16,-3-3 0-16,0-4 0 16,4-5-1-16,-1 2 0 15,-3-9-3-15,7-12 0 16,0 2-2-16,4 1 0 16,-4 6 0-16,4-7 0 15,-1 4-1-15,4 3 1 16,0-7 0-16,4-5 1 15,7 2 2-15,3 1 0 0,4-1 0 16,-1 4 1-16,1 2 0 16,-4 4 0-16,1 6-1 15,-5 4 1-15,-2 2-2 16,-1 0 0-16,-4-5-1 16,-3 5 0-16,-3-3-1 15,0 1 0-15,-1-4 0 16,1 0 0-16,-1 3 0 15,1-6 0-15,0 0 1 16,-1 0 0-16,4-6 0 16,0 0 0-16,4-4 0 15,0 4 1-15,3 0 0 16,0 2 0-16,4-5-2 16,3 3 0-16,0-4-1 15,4 1 1-15,3 0-4 16,4-10 0-16,0 3-3 0,-4-3 1 15,-3 4 1 1,-11 11 1-16,0-5 2 0,0 9 0 16,-3 0 4-16,0-6 1 15,-4 3 3-15,-4-1 0 16,1 4 0-16,-4 0 1 16,-7 0-3-16,-4 0 1 15,-3 7-3-15,0 2 1 16,0 7-2-16,-3-4 0 15,-1 4 0-15,4 0 0 16,0 3 0-16,3-4 1 0,4 4 2 16,4-6 0-16,3 2 2 15,-4 1 0-15,8 3 0 16,3 3 0-16,4-3-1 16,-1-4 1-16,-2 7-3 15,-8-3 0-15,-4 0-3 16,-6 0 1-16,-4-1-4 15,-8-2 1-15,1-7-9 16,-3-9 1-16</inkml:trace>
  <inkml:trace contextRef="#ctx0" brushRef="#br0" timeOffset="33584.71">14012 3164 36 0,'7'12'18'0,"-3"-6"-16"0,-4-6 27 16,0 0-30-16,0 0 1 16,0 0-7-16,0 0 1 0,0 4-1 15,0-1 1-15,-4-10-5 16,-3 1 1-16</inkml:trace>
  <inkml:trace contextRef="#ctx0" brushRef="#br0" timeOffset="33750.08">13963 3355 42 0,'11'19'21'0,"10"-7"-33"16,-14-5 45-16,0-7-41 15,-4 0 0-15,-3 0-13 16,-3-10 1-16</inkml:trace>
  <inkml:trace contextRef="#ctx0" brushRef="#br0" timeOffset="34546.11">15173 3490 31 0,'4'-10'15'0,"-1"-68"-5"16,-3 53 16-16,-7-16-25 16,3-12 0-16,1-13 0 15,-1 0 0-15,1-6-1 16,3 0 0-16,3 19 2 16,4-1 0-16,8 13 0 15,6 4 0-15,3 18 0 16,12 0 0-16,-5 10-3 15,-6-4 1-15,-4 13-8 16,-7 10 0-16,-3 12-5 16,-15 0 1-16</inkml:trace>
  <inkml:trace contextRef="#ctx0" brushRef="#br0" timeOffset="34741.65">15011 3339 45 0,'31'0'22'0,"26"-6"-25"0,-39 6 42 15,-1 0-39-15,4-3 0 0,4 3-3 16,3-6 1-16,4 2-4 16,0 4 1-16,0 0-8 15,-1-9 1-15</inkml:trace>
  <inkml:trace contextRef="#ctx0" brushRef="#br0" timeOffset="34967.25">15653 3160 38 0,'3'13'19'0,"1"28"-18"15,-4-32 30-15,-4 4-31 16,1-1 0-16,-4-2 0 15,-4 9 1-15,1-4-2 16,-1 7 1-16,4 3 0 16,0 3 0-16,3-2-1 0,4-5 0 15,7 1-6-15,7-12 0 16,1-4-5-16,-1-6 1 16</inkml:trace>
  <inkml:trace contextRef="#ctx0" brushRef="#br0" timeOffset="35149.92">15956 3248 39 0,'-3'57'19'0,"-15"-42"-22"0,11-5 34 0,-11 2-33 15,1 10 1-15,-5-3-8 16,-2 0 1-16,3-3 2 15,3-4 0-15</inkml:trace>
  <inkml:trace contextRef="#ctx0" brushRef="#br0" timeOffset="35355.8">15854 3502 35 0,'46'41'17'0,"7"-10"-21"0,-39-24 27 16,3-1-27-16,1-3 0 16,0-3-14-16,-1-6 1 15</inkml:trace>
  <inkml:trace contextRef="#ctx0" brushRef="#br0" timeOffset="35582.78">16214 3208 48 0,'53'87'24'0,"-18"-24"-29"16,-21-38 45-16,-3 3-44 16,-1 13 0-16,-6 0-13 15,-8 0 1-15,-10-4 13 16,-7-12 0-16</inkml:trace>
  <inkml:trace contextRef="#ctx0" brushRef="#br0" timeOffset="36286.6">16997 3474 35 0,'-7'6'17'0,"21"-3"-8"0,-14-3 27 16,7 0-32-16,0 0 0 15,7 0 1-15,7 0 1 16,18 0-7-16,18 0 0 0,6 0 5 16,22 7 0-16,17-7-3 15,14 0 1-15,-13-10-5 16,-4 4 0-16,-8-3-12 15,-10-4 0-15,-10 1-1 16,-15 2 1-16</inkml:trace>
  <inkml:trace contextRef="#ctx0" brushRef="#br0" timeOffset="36618.41">18013 3289 46 0,'42'41'23'0,"22"-47"-27"0,-50 12 46 16,-4 6-41-16,-3 10 0 15,-7-3 0-15,-7 12 0 16,-10 10-5-16,-4 3 1 0,-8-9-6 16,1 2 0-16,-4-8-5 15,1-4 1-15</inkml:trace>
  <inkml:trace contextRef="#ctx0" brushRef="#br0" timeOffset="36813.37">17847 3229 47 0,'7'82'23'0,"14"18"-26"16,-14-71 44-16,0 21-44 16,0-6 0-16,4 6-24 15,-4-9 1-15</inkml:trace>
  <inkml:trace contextRef="#ctx0" brushRef="#br0" timeOffset="88193.45">19248 3493 40 0,'-4'6'20'0,"1"-15"-12"16,3 9 20-16,-8 0-25 16,1 0 0-16,-3-7 0 15,-4 4 0-15,-7-6-5 16,-4 3 1-16,4 3 3 15,-4 3 1-15,-3 3-3 16,-4 0 0-16,-3 9 0 16,-1 1 1-16,1 9-1 15,0 6 0-15,7 3-1 0,7 1 1 16,3-1-1 0,7 4 1-16,8-1-1 15,10 1 1-15,7-20-1 0,7 4 1 16,7 0 0-16,1-10 1 15,2-12 0-15,-2 3 0 16,-1-12-1-16,-4-1 1 16,-6-3-1-16,3 1 0 15,-3 2-1-15,-8-6 1 16,-2 7 0-16,-5 9 0 16,-3 6 0-16,0 9 1 15,0 7 0-15,0-3 1 16,0 12 0-16,4 0 0 0,3 7 0 15,3 2 1-15,4-8-2 16,0-4 0-16,4-10-8 16,0-5 1-16,-1-23-10 15,5 4 0-15</inkml:trace>
  <inkml:trace contextRef="#ctx0" brushRef="#br0" timeOffset="88839.81">19974 4017 49 0,'-3'18'24'0,"-1"-18"-20"16,4-9 38-16,-7-10-41 16,0-12 1-16,-7-7 1 15,-7-9 1-15,0-16-5 16,0-12 1-16,-4 3 2 0,0-3 1 16,0 3-1-1,4-4 1-15,7 4-3 16,7 6 1-16,11 7-1 0,3 6 1 15,7 9-2-15,10 12 0 16,5 17-2-16,-1 5 0 16,-3 13-3-16,-4 10 0 15,-4 9-9-15,-2 6 0 16,-15-6-1-16,-11 6 0 16</inkml:trace>
  <inkml:trace contextRef="#ctx0" brushRef="#br0" timeOffset="89018.97">19593 3687 52 0,'-10'13'26'0,"20"3"-27"15,-3-16 51-15,7-7-49 16,8 4 1-16,9-3-1 16,12-4 1-16,3 1-6 15,3 6 0-15,0-7-10 16,-6 1 1-16,-12-13-3 15,-2 3 0-15</inkml:trace>
  <inkml:trace contextRef="#ctx0" brushRef="#br0" timeOffset="89365.04">20514 3214 53 0,'0'19'26'0,"-18"25"-30"0,15-44 50 15,-8 0-47-15,-3 9 1 16,-3 16 0-16,-12 6 0 15,1 10 0-15,-7 12 1 0,3 10-1 16,0 9 0 0,8-9 1-16,6 6 0 0,7 3-1 15,11-19 1-15,7 10-2 16,15-19 0-16,2-6-6 16,8-16 1-16,7-10-10 15,0-12 1-15</inkml:trace>
  <inkml:trace contextRef="#ctx0" brushRef="#br0" timeOffset="90057.02">20846 3330 35 0,'7'-6'17'0,"-11"15"-6"0,8-6 20 15,-1 7-28-15,1 2 1 16,-1 7 2-16,-3 3 0 16,-3 9-7-16,3 4 0 15,-4 9 4-15,1-1 1 16,6 11-3-16,-3-7 1 15,4-10-5-15,-1 4 0 16,1-9-6-16,-1-1 0 16,1-15-7-16,-4-4 1 0</inkml:trace>
  <inkml:trace contextRef="#ctx0" brushRef="#br0" timeOffset="90625.8">20800 3625 39 0,'0'6'19'0,"28"-22"-15"0,-17 16 30 0,3-6-30 15,3 12 1-15,5-6 3 16,9 0 0-16,12 3-9 15,-5 4 0-15,1-1 7 16,-7 3 0-16,-7 1-2 16,-8 8 0-16,-6 8-3 15,-11 5 0-15,-11-6-3 16,-10-6 1-16,-4 0-4 16,-3-4 1-1,-7-5-14 1,10-1 1-16</inkml:trace>
  <inkml:trace contextRef="#ctx0" brushRef="#br0" timeOffset="90957.42">21509 3386 49 0,'7'0'24'0,"-4"7"-19"0,-3-7 31 0,-3 9-36 16,-1 7 1-16,-3 2-1 16,-3-2 1-16,-8 15-2 15,0 7 1-15,-10 3 0 16,4 3 1-16,2 9-1 15,1-18 0-15,7 5 0 16,7 4 0-16,0-6-3 16,14-4 1-16,4-2-6 15,6-10 1-15,4-7-7 16,4-12 0-16</inkml:trace>
  <inkml:trace contextRef="#ctx0" brushRef="#br0" timeOffset="91199.96">21805 3581 49 0,'4'25'24'0,"-15"9"-24"0,11-21 41 15,-7 6-41-15,-3 9 1 16,-5 13 0-16,-6-19 1 15,0 12-3-15,0 1 0 16,3 5-1-16,4-8 0 16,4-7-12-16,3-13 0 15,-1-12-1-15,5-6 1 16</inkml:trace>
  <inkml:trace contextRef="#ctx0" brushRef="#br0" timeOffset="91393.25">21629 3700 43 0,'46'56'21'0,"10"10"-18"15,-42-50 42-15,-3 6-44 16,3 9 1-16,0-9-2 16,4 0 1-16,-1-3-6 15,1-10 1-15,0-6-4 16,-4-6 1-16,-4-12-8 15,-3-7 1-15</inkml:trace>
  <inkml:trace contextRef="#ctx0" brushRef="#br0" timeOffset="91632.38">21953 3756 47 0,'11'13'23'0,"10"3"-20"0,-14-13 42 15,4-3-44-15,6-3 1 16,8-4-1-16,7-2 1 0,3-1-6 16,0 1 1-16,-3 0-8 15,-7-7 1-15,-8-3-6 16,-6-6 1-16</inkml:trace>
  <inkml:trace contextRef="#ctx0" brushRef="#br0" timeOffset="92008.22">22408 3531 38 0,'0'65'19'0,"-3"1"-15"16,3-47 32-16,0 6-33 15,0 10 0-15,0-20 0 0,0 4 0 16,0-6-4-16,0-1 0 16,0-2 2-16,0-4 1 15,3 0-2-15,1-3 0 16,3 4-2-16,4-7 1 15,6 0-3-15,1 0 1 16,0-4-2-16,-1 4 0 16,1 10 0-16,3-1 0 15,0-9 2-15,0 0 0 16,-3 0 1-16,0 10 0 0,-1 2 0 16,1 1 1-1,0 6-7-15,-1-10 0 0,1-3-1 16,-4-3 1-1</inkml:trace>
  <inkml:trace contextRef="#ctx0" brushRef="#br0" timeOffset="92310.32">22694 3581 39 0,'32'62'19'0,"10"-18"-15"16,-28-31 41-16,4 3-42 16,0 2 1-16,-4 4-1 15,0-9 1-15,-4 6-6 0,-2 9 1 16,-5 3 3-16,-3 7 0 15,-3-4-4-15,-5-9 1 16,-2-6-7-16,-4-3 1 16,0-4-8-16,0-5 0 15</inkml:trace>
  <inkml:trace contextRef="#ctx0" brushRef="#br0" timeOffset="92636.72">23061 2822 25 0,'11'56'12'0,"13"10"11"16,-13-38 10-16,7 7-27 16,6 18 0-16,12 0 3 15,2 23 1-15,-2 12-13 16,-8 2 0-16,-3 14 7 16,-11-19 1-16,-14 6-4 0,-14-4 1 15,-11-11-7-15,-7-4 1 16,-3-16-13-16,-7-15 1 15</inkml:trace>
  <inkml:trace contextRef="#ctx0" brushRef="#br0" timeOffset="93166.1">24038 3590 73 0,'43'-6'36'0,"48"6"-43"0,-66 0 64 0,7-3-58 15,7-4 1-15,3 1-6 16,-3 0 1-16,-4-4-2 15,-3 4 1-15,-8-3-14 16,-9-4 1-16</inkml:trace>
  <inkml:trace contextRef="#ctx0" brushRef="#br0" timeOffset="93359.98">24208 3364 46 0,'7'47'23'0,"10"63"-18"15,-10-75 30-15,0 18-35 16,4-3 0-16,-4 7-7 16,0-4 1-16,-3-6-5 0,-1-16 1 15</inkml:trace>
  <inkml:trace contextRef="#ctx0" brushRef="#br0" timeOffset="93958.86">25206 2900 56 0,'0'32'28'0,"7"18"-29"0,-7-28 46 0,0 9-44 15,0 26 0-15,4-4 0 16,-1 19 0-16,-6 31-3 16,3-15 1-1,0-3-4-15,-4-10 1 0,4-18-12 16,-3-14 0-16</inkml:trace>
  <inkml:trace contextRef="#ctx0" brushRef="#br0" timeOffset="94274.12">25439 3170 45 0,'-18'47'22'0,"-10"3"-21"16,21-40 30-16,-4-1-32 0,-3 7 1 15,0 2-1-15,-4-5 1 16,-3 6 0-16,7-4 1 15,0 1-1-15,3 3 1 16,4-3 1-16,4-4 0 16,6 7 1-16,8 0 1 15,7 12 0-15,6 4 1 16,8 12-1-16,14 0 0 16,7 3 0-16,7-6 1 15,10-7-6-15,-10 4 1 16,-3-3-10-16,-11-1 0 15,-11-11-7-15,-3 2 1 0</inkml:trace>
  <inkml:trace contextRef="#ctx0" brushRef="#br0" timeOffset="99647.43">4935 4659 39 0,'0'0'19'0,"7"10"-10"16,-3-4 20-16,3 3-25 16,-3-2 0-16,10 2 1 15,-4 4 1-15,1-4-8 16,3-3 1-16,4 4 5 15,3-1 0-15,3-3-2 16,8 7 0-16,-7-4-1 16,3-9 1-16,-7 10-2 15,-3-10 1-15,0 3-2 16,-8-3 1-16,1 0-1 16,-11 6 0-16,0 1-1 0,-11-1 1 15,1 3 0-15,-1 4 1 16,0-10-1-16,1 9 1 15,3 1 0-15,-4 0 0 16,1-1 0-16,10 10 1 16,0-9-1-16,0-10 1 15,10 3-1-15,4 3 1 16,0 1-1-16,8-1 1 16,-12-6-1-16,4 0 1 0,0 1-2 15,0-1 0 1,-3 0-6-16,-4-3 0 0,0 0-9 15,-10-3 1-15</inkml:trace>
  <inkml:trace contextRef="#ctx0" brushRef="#br0" timeOffset="100308.06">5443 4697 34 0,'22'-28'17'0,"-8"-13"-12"0,-4 32 20 16,-6-4-25-16,3-9 0 15,-7 3 2-15,0 1 1 16,0-1-2-16,0 0 1 15,-7 3 2-15,-7 4 0 0,-4-7 0 16,-3 3 1-16,-11 7-2 16,4-7 1-16,-11 13-2 15,-3-6 0-15,-8 2-2 16,-6 7 1-16,3 7-1 16,-7 5 0-16,0 7 0 15,4 9 0-15,6 0-2 16,8 4 1-16,3 5-2 15,7 14 0-15,15 5 0 16,-1-3 0-16,15 10 0 16,13 3 1-16,18-3 1 15,8-7 0-15,9-3 1 16,15-6 1-16,4-15 0 16,-8-20 0-16,4-5 0 15,-3-14 1-15,3-15-1 16,-4-9 0-16,-10 0 0 0,-4-16 1 15,-3-7-2-15,-11-18 1 16,-13 6-6-16,-1 0 0 16,-14 7-9-16,-18 2 1 15</inkml:trace>
  <inkml:trace contextRef="#ctx0" brushRef="#br0" timeOffset="101481.16">6131 4722 38 0,'14'0'19'0,"-10"-25"-11"16,-4 19 26-16,0-1-32 15,-4 4 1 1,-10 13 0-1,-7 2 0-15,0 7-5 16,0 3 0-16,-11 0 3 16,4 6 0-16,0-9-3 15,6 0 1-15,1-7-2 16,4 7 1-16,3-3-1 16,6-4 0-16,1 1-2 15,7 0 1-15,11-7 1 16,3 0 1-16,7 3 1 15,0-2 0-15,8-4 2 0,-5 3 1 16,1-6 0-16,-4 3 0 16,-3-6 0-16,-8-3 0 15,-6 6-2-15,-8 6 1 16,-3 0-4-16,-3 7 1 16,-11 3-9-16,-18 2 0 15</inkml:trace>
  <inkml:trace contextRef="#ctx0" brushRef="#br0" timeOffset="101885.68">6057 4873 39 0,'14'0'19'0,"-7"0"-18"15,-7 3 28-15,0 0-29 16,-3 3 1-16,-4 0-1 16,-4 7 0-16,-13-7-1 15,-1 1 1-15,-14 2-1 16,11 10 0-16,0-7-4 16,-4 4 1-16,4 3-2 15,3 0 1-15,7-4-1 16,4-2 0-16,7-1 2 15,7 7 1-15,7-6 5 0,4 2 0 16,10-5 3 0,11 6 0-16,10-13 0 0,-7 3 1 15,1 0-2 1,-8-6 1-16,-4 3-3 0,-2 7 0 16,-19 5-3-16,4 10 0 15,-17 4-4-15,-8 2 0 16,-3-9-6-16,-7 6 1 15</inkml:trace>
  <inkml:trace contextRef="#ctx0" brushRef="#br0" timeOffset="102487.9">6325 4844 43 0,'11'4'21'0,"14"-14"-18"0,-11 10 38 15,7 0-40-15,11-6 0 16,-1 3 1-16,5-7 1 16,-5 1-4-16,-2 0 1 0,-8 5 0 15,-4 8 1-15,-6 8-2 16,0 7 1-16,-11 6-2 16,-11-9 1-16,0 12-2 15,-3-3 1-15,0 6 0 16,-3 4 0-16,2-1 1 15,1 4 0-15,4-4 0 16,6 1 0-16,-3-4 2 16,7-3 0-16,7-2 0 15,4-4 0-15,-1-16-3 16,8 6 1-16,3-2-7 16,-3-10 0-16,3-13-5 15,0 1 0-15</inkml:trace>
  <inkml:trace contextRef="#ctx0" brushRef="#br0" timeOffset="102695.51">6854 5180 44 0,'0'16'22'0,"0"-7"-23"0,0-3 41 15,0 1-40-15,0 5 1 16,4-9-1-16,0 4 0 16,-1-1-4-16,1-3 0 15,3-3-9-15,-4-6 0 16</inkml:trace>
  <inkml:trace contextRef="#ctx0" brushRef="#br0" timeOffset="103086.88">7112 4791 47 0,'14'-3'23'0,"11"6"-27"15,-15-6 36-15,5-6-30 16,2-1 0-16,8-6 1 16,3 4 0-16,0 3-4 15,1-1 0-15,-15 4 2 16,0 6 0-16,-4 9-2 0,1 7 1 16,-11 12-1-16,0 0 0 15,-7 7-1-15,3-13 1 16,-6 6-1-16,3 10 0 15,-4 6 1-15,4-1 0 16,4 1-1-16,-8 7 1 16,4-8-4-16,3-11 0 15,-6-7-6-15,6-13 0 16,1-5-1-16,-1-14 1 16</inkml:trace>
  <inkml:trace contextRef="#ctx0" brushRef="#br0" timeOffset="103289.09">7133 5070 54 0,'14'19'27'0,"22"-13"-35"16,-26-6 59-16,11-3-51 15,11-3 0-15,3 0-1 16,-6-1 0-16,2 4-11 15,-13-3 0-15,-11 3-4 0,-7 3 1 16</inkml:trace>
  <inkml:trace contextRef="#ctx0" brushRef="#br0" timeOffset="105924.87">9285 5029 43 0,'-3'32'21'0,"-8"-10"-11"0,11-19 22 15,4 0-31-15,-1 0 0 16,1 0 0-16,-4-3 0 16,7-3-2-16,-7 3 1 15,3-6 1-15,-3-4 0 0,0-5 0 16,0-4 0-16,-3-16 0 15,-11-12 0-15,3-22 0 16,0 7 0-16,1-17 0 16,6 7 0-16,4 16-1 15,7 2 0-15,4-2 0 16,7 6 1-16,3 0 0 16,0 12 0-16,0 10-1 15,0 9 0-15,0 6-2 16,-3 13 1-16,0 7-5 15,-8 15 1-15,-3-10-6 16,-7 7 0-16,-7 9-4 16,-3 0 0-16</inkml:trace>
  <inkml:trace contextRef="#ctx0" brushRef="#br0" timeOffset="106137.89">9084 4769 42 0,'11'16'21'0,"20"-7"-20"0,-13-6 38 15,0-3-38-15,6 0 1 16,12-3-1-16,6-3 1 16,-7 3-3-16,4-7 0 15,-4-5-4-15,-3-1 1 16,0 7-10-16,-11-4 1 15</inkml:trace>
  <inkml:trace contextRef="#ctx0" brushRef="#br0" timeOffset="106559.35">9793 4553 45 0,'0'0'22'0,"0"0"-15"0,0 3 35 16,-3 3-40-16,-1 4 0 15,-3 2 0-15,0 4 0 16,-4 9-4-16,-3 9 1 16,-3 1 2-16,3-1 0 15,-1 17-2-15,5-11 0 16,3 1-2-16,0 0 0 15,3-4-2-15,1-5 0 0,6-10-4 16,8-13 0-16,6-3-6 16,-2-12 1-16</inkml:trace>
  <inkml:trace contextRef="#ctx0" brushRef="#br0" timeOffset="106809.78">10114 4616 42 0,'14'21'21'0,"-14"14"-20"16,0-23 38-16,-7 1-38 16,-3 6 1-16,-8 3-1 15,0 6 0-15,-3 0-2 16,0 7 1-16,3-10-2 0,4-6 1 15,4 3-4-15,-1 0 0 16,4-4-7-16,4-5 0 16,-5-7-2-16,8-6 1 15</inkml:trace>
  <inkml:trace contextRef="#ctx0" brushRef="#br0" timeOffset="107022.73">10015 4735 34 0,'22'44'17'15,"2"-7"-20"-15,-13-31 34 16,3 10-31-16,0 0 0 0,0 9-1 16,4-3 1-16,-1-13-2 15,-2 4 1-15,-5-4-8 16,1-3 1-16,-4 1-2 15,-4-7 0-15</inkml:trace>
  <inkml:trace contextRef="#ctx0" brushRef="#br0" timeOffset="107307.43">10283 4449 39 0,'15'7'19'0,"27"18"-15"0,-31-13 40 15,3 4-40-15,-4-4 0 16,11 10-1-16,4 0 1 16,-4 3-6-16,-3-3 0 15,0 16 3-15,-4-4 1 16,-4 4-4-16,-6 9 0 15,-4-6-4-15,-7-7 1 16,0-5-8-16,0-1 1 16,-11-9-3-16,4-4 1 15</inkml:trace>
  <inkml:trace contextRef="#ctx0" brushRef="#br0" timeOffset="107561.95">10767 4913 43 0,'0'41'21'0,"-4"25"-26"16,1-44 42-16,-4 6-37 15,-4-9 0-15,1 6-3 16,-1-9 1-16,0-1-8 0,-3-5 0 16,0-10-2-16,7-6 0 15</inkml:trace>
  <inkml:trace contextRef="#ctx0" brushRef="#br0" timeOffset="108254.66">11800 4728 1 0,'0'10'0'0</inkml:trace>
  <inkml:trace contextRef="#ctx0" brushRef="#br0" timeOffset="108942.9">11730 4763 40 0,'3'12'20'0,"1"-21"-11"0,-4 9 21 16,0 0-26-16,0 0 0 0,3-13 3 16,-3 7 1-16,0-3-10 15,-3-1 0-15,-4 4 6 16,-4 0 0-16,-3 3-3 15,-3 3 1-15,-5 3-2 16,1 3 1-16,0 4-1 16,0 2 0-16,0 4-2 15,3-1 0-15,7 1-1 16,8 3 0-16,6 0-1 16,5 0 0-16,2-1-1 15,11-2 1-15,8 3 1 16,-1-13 1-16,0-6 1 15,-3-3 0-15,-1 0 1 16,-6-7 0-16,-4-5 0 16,-3 5 0-16,-1 4-2 0,-6 0 1 15,3 3-3-15,-4 6 1 16,1 3-1-16,-4 13 1 16,3 3 0-16,-3-6 0 15,4 12 2-15,-1-3 1 16,1 6 2-16,-4 1 0 15,0-4 1-15,0 0 1 16,0 7 0-16,-7-10 0 16,0 6-1-16,-4-6 1 15,-3-3-1-15,-3-6 0 0,-1-7-2 16,-3-6 1-16,3-9-2 16,0-3 1-16,4-7-1 15,0 3 1-15,7 1-2 16,4-1 1-16,3-12-1 15,7 3 1-15,7-3-2 16,3 0 1-16,5-3-4 16,-1 9 1-16,0 0-10 15,-3 3 1-15</inkml:trace>
  <inkml:trace contextRef="#ctx0" brushRef="#br0" timeOffset="109274.39">12136 4506 49 0,'-4'9'24'0,"-3"4"-26"0,3-7 40 16,1 3-38-16,-4 1 0 16,-4 9 0-16,-3 6 0 15,0 3 0-15,-4 6 0 16,4 1 0-16,4 3 0 16,3 9 0-16,7-4 0 0,3-11-4 15,8-10 1-15,3-3-7 16,4-7 0-16,-4 1-4 15,3-13 1-15</inkml:trace>
  <inkml:trace contextRef="#ctx0" brushRef="#br0" timeOffset="109516.02">12428 4509 49 0,'11'9'24'0,"-18"10"-28"16,3-13 47-16,1 4-43 16,-4-1 0-16,-11 10 1 15,1 6 0-15,-8-6-1 16,0 9 0-16,0 3 0 0,4 1 1 16,0-1-2-16,3 1 0 15,8-7-5-15,3 0 1 16,3-16-10-16,1-6 1 15</inkml:trace>
  <inkml:trace contextRef="#ctx0" brushRef="#br0" timeOffset="109752.65">12280 4619 36 0,'25'25'18'0,"-7"25"-17"16,-11-41 24-16,0 4-25 16,3-1 1-16,1 4 0 15,-1 3 0-15,5-3-2 16,-1-1 1-16,0-2-3 16,7-7 1-16,-7-3-7 15,0-6 1-15,-3-6-2 16,-8-1 0-16</inkml:trace>
  <inkml:trace contextRef="#ctx0" brushRef="#br0" timeOffset="109978.81">12450 4405 42 0,'14'-9'21'0,"10"50"-17"0,-17-29 43 15,11 20-43-15,3-10 0 16,4 18 1-16,-4-8 1 16,-3 5-9-16,-4 1 0 15,-7 0 4-15,0-4 0 16,-28 19-12-16,-18-6 1 0,-14 4-7 16,-7 2 0-16</inkml:trace>
  <inkml:trace contextRef="#ctx0" brushRef="#br0" timeOffset="111329">13787 4634 35 0,'-4'16'17'0,"8"-7"-7"16,-4-9 18-16,3 0-24 15,8 0 1-15,6 0 2 16,12-6 1-16,9-3-10 15,15-1 1-15,18 4 5 16,13 0 0-16,22 3-4 16,-3-7 1-16,2 1-10 15,1-1 0-15,-25 1-6 16,-10-4 0-16</inkml:trace>
  <inkml:trace contextRef="#ctx0" brushRef="#br0" timeOffset="111675.01">14609 4302 36 0,'24'19'18'0,"19"-4"-13"16,-29-8 25-16,10 15-26 16,8-13 1-16,7 4 2 15,7 5 0-15,-4 4-9 16,-3-3 0-16,-4 6 5 16,-10 0 1-16,-11-6-3 15,-14 13 0-15,-11 5-2 16,-10 7 1-16,-18 3-4 15,1 0 0-15,-8-6-6 16,0-7 0-16,0-12-5 16,0-3 1-16</inkml:trace>
  <inkml:trace contextRef="#ctx0" brushRef="#br0" timeOffset="111868.48">14605 4390 38 0,'14'37'19'0,"-3"10"-17"0,-8-28 33 16,4 6-35-16,0 10 0 16,4 9-8-16,0-10 0 15,3-6 0-15,-4-9 1 16</inkml:trace>
  <inkml:trace contextRef="#ctx0" brushRef="#br0" timeOffset="112618.93">16066 4503 48 0,'3'-4'24'0,"1"4"-25"16,-4 0 42-16,-4 0-41 16,-3 4 1-16,-4-1-1 15,-3 3 1-15,-3 3-1 16,-8 4 0-16,0 0 0 16,1 5 0-16,-5 14-1 15,5-1 1-15,6 10 0 16,4-4 0-16,7 4-2 15,3 9 1-15,8-9-3 16,13-16 1-16,5 3-1 0,2-15 0 16,8 3-1-16,3-10 1 15,1-9 0-15,-1-3 0 16,-3-7-1-16,-4 0 1 16,-3-12-4-16,-4 7 1 15,-4-1-3-15,-2 0 1 16</inkml:trace>
  <inkml:trace contextRef="#ctx0" brushRef="#br0" timeOffset="112890.8">16260 4684 22 0,'3'-9'11'0,"11"-16"-9"0,-10 16 20 0,-4 9-19 15,7-10 1-15,-4 1 2 16,1 3 0-16,-1-1-7 16,-6 4 0-16,3 3 5 15,-4 0 1-15,1 0-2 16,-4 3 1-16,-4 0-2 15,1 4 0-15,-5 2-1 16,1 0 1-16,0 7-2 16,0 0 1-16,4 6-2 15,-1 0 0-15,4 3-3 16,3 6 1-16,1-9-3 16,3 0 0-16,3-6-1 15,4-13 0-15,4 3-2 16,0-15 1-16,-1 2-1 15,-3-5 0-15</inkml:trace>
  <inkml:trace contextRef="#ctx0" brushRef="#br0" timeOffset="113460.58">16348 4732 40 0,'3'12'20'16,"8"-9"-28"-16,-11-3 42 0,3-3-35 15,1-3 1-15,-1 0-1 16,1-4 1-16,-1-6 0 16,1 4 0-16,3 2 0 15,-3-2 0-15,-1 3 0 16,1 9 0-16,-1 0 0 15,4 0 0-15,0 6 0 16,4-3 1-16,-4 6-1 16,0 1 0-16,-3 2 0 15,-4 1 0-15,3-4 0 16,8 1 0-16,-8-1-1 16,1-6 1-16,3-3-1 15,0 3 1-15,0-9-1 16,0 0 1-16,0 0-1 15,0-4 1-15,0-12 0 16,0 0 0-16,0 7 0 16,0 2 0-16,0 4 0 0,0 2 0 15,0-2 1-15,4 3 0 16,0-1-1-16,-1 7 0 16,1 7 1-16,-1 5 0 15,1 7 0-15,-1-6 1 16,1 2-1-16,-4 1 1 15,0 3-1-15,4 0 0 16,-1-1 0-16,1 1 0 0,0-3-3 16,-1-4 1-16,1-8-6 15,3-11 0-15,-7-2-5 16,0-23 1-16</inkml:trace>
  <inkml:trace contextRef="#ctx0" brushRef="#br0" timeOffset="113747.93">16824 4220 45 0,'0'60'22'0,"4"34"-27"16,-4-75 42-16,0 15-37 15,3 1 0-15,1 9-1 16,-1-3 1-16,1-1-1 16,-1-8 1-16,-3-10-4 15,0-10 0-15,0-12-3 0,0-9 1 16,0-4-3-16,0 1 1 16,-3-1-2-16,-1-6 0 15,4 4 1-15,-3 2 1 16</inkml:trace>
  <inkml:trace contextRef="#ctx0" brushRef="#br0" timeOffset="113970.67">16993 4534 33 0,'32'3'16'0,"0"7"-17"0,-22-4 35 0,-3-3-32 16,1 6 1-16,-5-2 1 15,-3 2 0-15,-3 7-6 16,-5 3 1-16,-9 2 2 15,-4 1 1-15,-4 0-3 16,-3-3 1-16,3-3-4 16,4 0 1-16,0-4-5 15,7 4 1-15,7-7-5 16,-1-3 1-16</inkml:trace>
  <inkml:trace contextRef="#ctx0" brushRef="#br0" timeOffset="114184.58">17237 4562 36 0,'3'44'18'0,"-10"-25"-17"0,7-13 32 15,-3 4-32-15,-1 2 0 16,1-2 0-16,-1-4 0 15,4 0-4-15,0-6 1 16,4-3-6-16,-1-10 0 16,-6-2-3-16,-1-4 0 15</inkml:trace>
  <inkml:trace contextRef="#ctx0" brushRef="#br0" timeOffset="114827.43">17187 4405 27 0,'25'13'13'0,"0"-4"-14"15,-18-6 22-15,3 4-22 16,1-4 1-16,3 3-2 16,0-3 1-16,4 4-2 15,-4 2 1-15,0-6-5 16,-3 3 1-16,-1 1 1 15,-3 2 1-15,0-3 2 16,0 10 1-16,-3 0 3 16,-4 3 0-16,3 2 4 0,-3 8 0 15,4-7-1-15,-4-4 0 16,3-2-2-16,1 0 1 16,0-13-2-16,3 0 0 15,0-6-2-15,0-6 1 16,7-1-2-16,-4-2 1 15,1 2-2-15,0 1 1 16,3-1-1-16,0 7 1 16,3 0 1-16,1 3 0 15,-4-6 0-15,0 12 1 16,4-6-1-16,0 6 0 0,-1 4 0 16,1-1 1-16,3-3-1 15,0 7 0-15,0-13 1 16,4-6 1-16,0-1 0 15,-4-5 0-15,-3 3 0 16,-4-1 0-16,0-6-1 16,-4 1 1-16,-3-4-2 15,-3 0 0-15,-4 3-1 16,-4 1 1-16,-3 5-2 16,-3 7 1-16,-1 9 0 15,1 7 0-15,-1 3 1 16,4 3 0-16,3 9 0 15,4 9 1-15,7 1 0 16,4 0 1-16,3-4-1 16,4-6 0-16,-1-3-3 15,1-9 0-15,-4-10-7 16,-7-6 0-16</inkml:trace>
  <inkml:trace contextRef="#ctx0" brushRef="#br0" timeOffset="120036.92">14266 12430 17 0,'29'9'8'0,"-12"10"-2"16,-10-22 8-16,4 3-13 15,3 0 0-15,4-3 2 16,-1 0 0-16,4 0-4 15,8-1 1-15,-5-2 1 16,5 6 1-16,-5 0-2 16,1 0 1-16,0 0-2 15,-1-6 1-15,1 3-1 16,-4-3 0-16,7-1 0 16,-3 1 1-16,0 0-1 15,-1-4 1-15,-2 1-1 16,-1 3 1-16,-4-4 0 15,1 4 0-15,0 0 0 16,-1-1 1-16,1 4 0 0,0 3 0 16,3 0 1-16,0-3 0 15,4 0 1 1,-8 3 1-16,1-3-1 0,-4 3 1 16,-7 0-1-16,-3 3 1 15,-4 0-2-15,-7 3 0 16,-8 4-2-16,-6-1 0 15,-3-6-1-15,-12 4 1 16,-2-4-2-16,-8 0 1 16,0 0-2-16,-7 3 1 15,-4 1-1-15,1-4 0 0,0 3 0 16,3-6 0-16,0 0 0 16,-7-3 1-16,7 0 0 15,3-4 1-15,5 1-1 16,6 0 0-16,4 0-4 15,6-1 0-15,5 1-1 16,2 0 1-16</inkml:trace>
  <inkml:trace contextRef="#ctx0" brushRef="#br0" timeOffset="120487.68">14358 12264 13 0,'53'-10'6'0,"39"-15"0"0,-68 19 10 16,8 0-14-1,7-10 0-15,3 3 1 0,4 1 1 16,0-1-5-16,0 1 0 16,-4 6 3-16,-3-4 0 15,-7-2-1-15,-4-1 0 16,-7 1-1-16,-10 2 1 15,-8 1-1-15,-6 2 0 16,-8 7 0-16,-14 4 0 16,-10-1-1-16,-7 6 1 0,-8-3-1 15,-6 7 0 1,-7-4-1-16,-1 1 1 16,1-1-1-16,-1 1 1 0,1-7-1 15,3 0 0-15,3 0-1 16,8 0 0-16,3-3-1 15,4 3 0-15,3 0-2 16,3-3 1-16,5 4 0 16,2-4 1-16,8 0 1 15,4 0 1-15,3 0 1 16,6-4 0-16,5 4 1 16,3-6 0-16,3 0 0 15,5 0 0-15</inkml:trace>
  <inkml:trace contextRef="#ctx0" brushRef="#br0" timeOffset="120758.71">14153 12101 21 0,'57'-3'10'0,"31"6"-12"16,-60-3 26-16,15 0-24 0,3 0 1 15,3 3-2-15,-3 0 1 16,-4 3-1-16,-3 4 1 16,0-1-1-16,-8-6 1 15,-2 0-1-15,-1 4 0 16,-3-11 1-16,-8 4 1 15,-3 0 0-15,-7-3 0 16,-7 6 0-16,-7-3 1 16,-3 0-1-16,-15 0 1 15,0 4-2-15,-10-1 1 16,-11-3-3-16,-7 0 1 16,-3 0-3-16,-8 0 1 15,-6 0-3-15,3 0 0 0,7 3-1 16,3 0 0-1</inkml:trace>
  <inkml:trace contextRef="#ctx0" brushRef="#br0" timeOffset="121103.8">14330 12261 24 0,'102'6'12'0,"29"-16"-17"0,-96 4 25 15,4 0-19-15,7 0 0 16,-4-4 1-16,-3 1 0 16,-4-4-2-16,-3 7 0 15,-11-3 2-15,-3 5 1 16,-4-2-2-16,-4 0 0 15,-6 0 0-15,-4 6 0 16,-7 3-2-16,-4-3 0 16,-14 3-2-16,-10 0 1 31,-35 0-4-31,-4 0 1 16,3 0-3-16,-3 4 0 0</inkml:trace>
  <inkml:trace contextRef="#ctx0" brushRef="#br0" timeOffset="122212.53">13240 11533 34 0,'-4'-3'17'0,"8"0"-19"0,-4 3 34 0,0 3-30 16,0 0 0-16,0 0 1 16,0-3 0-16,3-6-4 15,4 0 1-15,0-4 3 16,4-2 0-16,3-13-1 16,7-13 1-16,7 0-1 15,8-12 0-15,-1-6-1 16,4-1 1-16,0-5-2 15,-4 5 1-15,-3 1-3 16,-4 2 1-16,-7 11-1 16,4 2 1-16,-11 13-3 15,4 6 1-15,-8 9-2 0,-3 10 0 16,-3 12 1 0,-4 13 1-16,-4 13 0 15,-3 2 0-15,0 10 4 0,-4 7 0 16,1 2 2-16,-1 7 0 15,4 0 0-15,7-4 0 16,0 4-1-16,4-19 0 16,3-7-2-16,0-8 0 15,0-14-4-15,0-8 0 16,-7-7-8-16,-7-13 1 16</inkml:trace>
  <inkml:trace contextRef="#ctx0" brushRef="#br0" timeOffset="122408.96">13413 11245 39 0,'31'3'19'0,"12"-3"-21"15,-33 0 30-15,8 0-31 16,7 0 1-16,3 0-10 15,4 0 0-15,-4 0 9 16,-3-7 0-16</inkml:trace>
  <inkml:trace contextRef="#ctx0" brushRef="#br0" timeOffset="122708.59">13832 11298 37 0,'7'25'18'0,"1"19"-17"0,-8-38 32 16,3 4-32-16,-3-7 0 16,0 3 0-16,0-6 0 15,0-9-2-15,0-4 1 16,-3-3 0-16,-1 4 1 16,0-4-1-16,1-3 0 15,-1 4 0-15,4-1 0 16,0 0 0-16,4 1 0 15,3-1 0-15,4 3 1 0,3 1-1 16,0 2 1-16,0 1-2 16,0 3 1-16,7 3-4 15,-3-1 0-15,-1 4-8 16,1 4 0-16</inkml:trace>
  <inkml:trace contextRef="#ctx0" brushRef="#br0" timeOffset="122921.4">14136 11210 33 0,'3'25'16'0,"-3"10"-5"16,0-23 22-16,0 1-30 0,0 2 0 15,-3 1 0-15,3 0 0 16,0-7-6-16,0-3 0 15,3-2-2-15,1-11 1 16,-4-5-9-16,-4-7 0 16</inkml:trace>
  <inkml:trace contextRef="#ctx0" brushRef="#br0" timeOffset="123083.09">14041 10771 35 0,'10'-3'17'0,"11"15"-18"16,-10-18 24-16,7-3-25 16,3-1 1-16,7 1-10 15,4-7 0-15,-1-6 8 16,-2-3 0-16</inkml:trace>
  <inkml:trace contextRef="#ctx0" brushRef="#br0" timeOffset="123264.92">14471 10407 19 0,'-4'-15'9'0,"-3"59"-7"16,7-32 11-16,-3 7-13 16,-1 9 1-16,1 10 0 15,-1-7 0-15,1 29 0 16,-1 12 0-16,1 16 2 16,-1-4 0-16,1 4-1 15,3-13 1-15,-4-9-5 0,-3-12 1 16,4-11-7-16,-5-8 1 15</inkml:trace>
  <inkml:trace contextRef="#ctx0" brushRef="#br0" timeOffset="123744.54">14185 11041 31 0,'4'12'15'0,"-4"-5"-7"0,3-4 26 0,4-6-29 15,4-1 0-15,7 1 0 16,3-6 1-16,3-7-9 16,8-3 1-16,7 1 5 15,3-4 0-15,4 3-3 16,-7 0 0-16,-4 0 0 16,1 0 0-16,-5 13-1 15,-6 0 1-15,0 12-1 16,-8 7 1-16,-3 9 0 15,-7 6 0-15,-3 3-1 16,-4 1 1-16,0 2-1 16,0 1 1-16,0-1 0 15,0 1 0-15,0-10 0 16,4 0 0-16,-4 0 0 16,3-10 0-16,4 1 0 15,-3-10 0-15,6-2-1 16,1-1 1-16,-1-3 0 0,4 0 0 15,1-3 0-15,-1 3 1 16,3 0-1-16,-3 0 1 16,1 3 0-16,-1 0 0 15,0 6-1-15,0 1 0 16,0-1-4-16,0 0 1 16,-3 1-7-16,-1-7 0 15,-3-12-4-15,4 2 0 16</inkml:trace>
  <inkml:trace contextRef="#ctx0" brushRef="#br0" timeOffset="124270.96">15000 11248 43 0,'18'40'21'0,"-4"-18"-26"15,-11-12 41-15,1-1-37 16,-1-2 1-16,1-1-2 15,0-9 1-15,3-7 1 16,-4 1 0-16,1-7-1 16,-1-3 1-16,4-3-1 15,0 0 1-15,0 4 0 16,0 5 0-16,0 4 0 16,0 2 1-16,1 7-1 15,-1 7 1-15,0 2-1 16,0 4 1-16,0-4-1 0,0-3 0 15,0-3-1-15,0-3 0 16,-4-6-1 0,1-3 1-16,0-4-1 0,-1 1 1 15,1-4-1-15,3 0 1 16,0 1 0-16,3 2 0 16,-3 4 0-16,4-1 1 15,-4 4-1-15,4 3 1 31,6 0 0-31,-3-4 0 16,-3 4 0-16,3 3 1 16,0 3 0-16,4 4 0 0,-4 2-1 15,-4 4 1-15,1 2-1 16,0 1 1-16,-1 0-1 16,1 3 0-16,-1-4-2 15,1-5 0-15,3-4-6 16,0-3 1-16,-3-3-3 15,3-9 1-15</inkml:trace>
  <inkml:trace contextRef="#ctx0" brushRef="#br0" timeOffset="124425.35">15639 11216 38 0,'7'44'19'0,"0"-28"-24"0,-7-16 37 15,3 3-34-15,-3 0 1 16,-3-3-20-16,-4 6 1 16</inkml:trace>
  <inkml:trace contextRef="#ctx0" brushRef="#br0" timeOffset="127360.93">14817 13615 19 0,'7'3'9'0,"3"-18"-1"16,-10 15 9-16,7 3-16 16,0-6 1-16,0 6 0 15,4-6 1-15,3 3-4 16,4-3 1-16,-1-1 1 15,8 4 1-15,3 4 0 16,1-8 0-16,2 1 0 16,5 0 0-16,2 0 0 15,5-6 1-15,10 2-1 16,3-5 0-16,4 2-1 0,7 1 0 16,11-4-1-16,-1-2 0 15,8 2 0-15,7 1 0 16,10-1 0-16,4 1 0 15,10 2 0-15,4 4 0 16,14 0 0-16,-3 3 0 16,17 3 0-16,-3 3 1 15,6 0-1-15,5 3 0 32,90 16 1-32,-16-9 0 0,-19 2 0 15,-20-8 1-15,-1 2 1 16,-10-9 0-16,0 0 0 15,-3 3 1-15,3-6-1 16,7-10 0-16,-4-2-1 16,0 2 0-16,-3 1-2 15,-17 2 1-15,-8 10-5 16,0 6 0-16,-14 1-5 16,-21-1 1-16,-25-3-6 15,-17-6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19:25:59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2829 5007 29 0,'11'0'14'0,"-1"4"-4"16,-6 2 15-16,3-6-22 15,4 3 0-15,-1 0 3 16,8 0 1-16,-8 4-8 15,1-1 0-15,0 6 5 16,-1 7 1-16,8 0-3 16,-8 6 1-16,5 0-3 15,-1 0 1-15,-4-3-1 16,1-6 0-16,-1-4 1 0,1-8 0 16,-4-20 1-16,4-22 1 15,-1-31-1-15,15-25 1 16,14-22-1-16,17-31 0 15,8-19-10-15,13-10 1 16,-6 7-9-16,-11 2 0 16</inkml:trace>
  <inkml:trace contextRef="#ctx0" brushRef="#br0" timeOffset="1278.01">3023 8099 31 0,'29'-6'15'0,"13"-75"0"16,-28 59 15-16,-3-13-27 15,-8-6 1-15,-3-12 1 16,-3 0 0-16,-8-1-7 15,4 4 0-15,-11 6 4 16,-3 7 1-16,-7 9-2 16,-7 6 0-16,-15 9-2 15,-10 10 1-15,-7 9-1 16,-3 10 0-16,-1 15-2 16,-6 13 0-16,-1 13-2 0,4 5 0 15,3 7-1 1,11 7 1-16,11 8 1 15,10 4 0-15,18-3 1 0,21 2 1 16,3 1 2-16,19-12 1 16,23-4 0-16,8-13 1 15,29-15 0-15,16-6 0 16,19-26 1-16,20-21 0 16,26-22 0-16,-5-10 1 15,12-16 0-15,-22-9 1 16,-39-6-1-16,-17-9 1 0,-36 6-1 15,-24-1 0-15,-39-2-2 16,-18-10 1-16,-38 0-11 16,-32-3 1-16,-32-12-8 15,7 9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19:26:12.4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10209 3195 39 0,'4'25'19'0,"-4"-19"-16"16,0-12 19-16,7 0-23 15,0-10 1-15,7-9 0 16,0-6 1-16,4-19-1 16,7-4 0-16,3-9 0 15,7-2 0-15,4-7 0 0,10-7 1 16,1-2-1-16,-1 2 0 15,-3 7 0 1,-11 9 0-16,-7 13 1 0,-3 3 1 16,-7 13-1-16,-4 12 0 15,-4 6 0-15,1 10 0 16,-4 15-1-16,-3 7 1 16,-8 21-1-16,-3 14 0 15,0 2-1-15,-4 3 0 16,1-2 0-16,-1 5 1 15,1 7 0-15,3 3 0 0,0-6 0 16,3 0 1-16,4-10-1 16,0-9 1-16,0-10-2 15,4-6 1-15,3-18-2 16,0-7 1-16,0-9-6 16,0-1 0-16,-7-2-4 15,-7-16 0-15</inkml:trace>
  <inkml:trace contextRef="#ctx0" brushRef="#br0" timeOffset="194.85">10322 2922 42 0,'7'6'21'0,"29"-6"-24"16,-22 0 38-16,3-6-36 15,12 6 1-15,6-3-1 0,7 3 1 16,4-6-4-16,0 3 0 16,-7 3-8-16,-8-7 1 15</inkml:trace>
  <inkml:trace contextRef="#ctx0" brushRef="#br0" timeOffset="495.06">10918 3010 37 0,'11'50'18'0,"-11"-28"-15"0,4-16 27 0,-8-6-30 16,4 0 1-16,-3 0 2 16,3-9 0-16,0-7-3 15,0-3 1-15,3-6 1 16,1 7 0-16,-1-1 0 15,4 0 0-15,0 10-1 16,0-7 0-16,0 6-1 16,0 1 1-16,0 0-1 15,1-1 0-15,2 10-2 16,1-6 0-16,3 3-5 16,3 3 0-16,5 0-6 15,-1 3 0-15</inkml:trace>
  <inkml:trace contextRef="#ctx0" brushRef="#br0" timeOffset="720.8">11321 2919 36 0,'0'13'18'0,"7"49"-12"0,-7-49 27 16,0-1-31-16,0 4 1 15,0-7 0-15,0-2 1 16,0-1-6-16,0 0 1 16,0 1 2-16,0-7 0 0,0 0-5 15,0-7 0-15,3-5-10 16,-3-4 1-16</inkml:trace>
  <inkml:trace contextRef="#ctx0" brushRef="#br0" timeOffset="1020.04">11384 2223 40 0,'35'-16'20'0,"22"-9"-23"15,-39 22 30-15,3 3-27 16,0 3 0-16,4-6 1 15,-1-3 0-15,1 6-2 0,-4 6 1 16,-3 10 0 0,-4 2 0-16,-4 14-1 0,-6 2 1 15,-4 17-2-15,-4 11 0 16,-3 17-1-16,-3-10 0 16,-1 9-1-16,1 0 0 15,3-12-4-15,0-6 0 16,-1-7-1-16,-2-18 1 15</inkml:trace>
  <inkml:trace contextRef="#ctx0" brushRef="#br0" timeOffset="1246.59">11377 2769 30 0,'4'0'15'0,"20"6"-8"0,-10-6 29 0,4-3-34 16,7-4 1-16,-1 7-1 16,8-6 0-16,7-13-5 15,3 0 0-15,1 4-8 16,-8 5 1-16,-7-5-3 16,-7 12 1-16</inkml:trace>
  <inkml:trace contextRef="#ctx0" brushRef="#br0" timeOffset="2147.71">11998 2116 35 0,'0'-9'17'0,"14"31"-17"16,-14-22 33-16,0 6-32 15,0 3 1-15,-3 1 1 16,-4 9 0-16,-1 12-3 15,-6 7 0-15,-3 24 1 16,-1 17 1-16,4 2-1 16,0 17 0-16,-4-14-1 0,4 10 0 15,0-18-2 1,3-11 0-16,1-11-1 0,3-7 1 16,0-19-4-16,3-3 0 15,4-25-4-15,7 0 1 16,0-9-2-16,0-10 1 15</inkml:trace>
  <inkml:trace contextRef="#ctx0" brushRef="#br0" timeOffset="2356.37">11984 2847 17 0,'28'-16'8'0,"7"-3"-1"0,-28 13 12 16,4 6-18-16,0 0 1 0,-4 6-1 16,0-2 1-16,-4 5-2 15,1 4 1-15,-4 5 0 16,0-8 1-16,-7 5-2 15,0 4 1-15,0 9-1 16,0-9 1-16,-1 9-2 16,5-9 0-16,-1-3 0 15,4 0 0-15,4-7-6 16,7-9 0-16,-1 0-1 16,-3-9 1-16</inkml:trace>
  <inkml:trace contextRef="#ctx0" brushRef="#br0" timeOffset="3020.37">12308 2982 39 0,'0'25'19'0,"0"-16"-22"0,0-9 42 15,0 0-39-15,0-9 1 0,0 3-1 16,0-7 1-16,4 0-2 15,-1 1 1-15,5-10 0 16,-1 3 1-16,0 0-1 16,0 1 0-16,3 2-1 15,1 3 1-15,-1 4-1 16,1 9 1-16,-4 0-1 16,0 0 1-16,0 0-1 15,4 0 0-15,-4 3 0 16,3 3 0-16,1 4 1 15,-4-7 0-15,0 3-1 16,0 0 1-16,0 1-1 16,0-1 1-16,0 0 0 15,0-6 0-15,0-6-1 16,1 0 1-16,2-4-1 0,1 1 1 16,3-4 0-16,0 4 1 15,0-7-1-15,0 4 0 16,0-1 0-16,-3 1 1 15,-1 2 0-15,1 1 0 16,0 3-1-16,-1 2 1 16,-3 4 0-16,0 4 0 15,0 2-1-15,-3 3 0 16,3 1 0-16,-4 8 0 16,4-5-2-16,1 3 0 0,-1-1-4 15,3 1 1 1,1-7-6-16,-4-5 0 0</inkml:trace>
  <inkml:trace contextRef="#ctx0" brushRef="#br0" timeOffset="3605.11">12908 2963 39 0,'21'25'19'0,"4"-3"-10"15,-18-25 32-15,4 0-40 16,6-10 1-16,1-3-1 16,0 4 1-16,-1-7-3 15,-3 3 1-15,0-2 0 16,-7-7 1-16,1 6-1 16,-5-6 0-16,-3 3-1 0,-3 9 1 15,-5 1-3-15,-2 2 0 16,-1 4-1-16,1 12 0 15,-1 7-1-15,1 6 1 16,3 3 0-16,3-1 1 16,4 8 1-16,0 2 1 15,7-9 1-15,0 9 1 16,11-9 0-16,3-6 0 16,7 0 0-16,4-7 0 15,3-9 0-15,11-19 1 16,7-3 0-16,0-18 1 0,-4-14-1 15,1-15 0-15,-1-12-1 16,-10-13 0-16,-11 0-1 16,-10-1 1-16,-4 1-2 15,-11 0 0-15,-6 3-1 16,-1 10 1-16,-3 9 1 16,-3 9 0-16,-8 22 0 15,-3 19 0-15,0 22 0 16,-4 29 0-16,4 24-1 15,0 10 1-15,7 18-1 16,6 26 1-16,8 6 0 16,4-10 0-16,3-9-1 15,-3-12 0-15,-1-20-5 16,1-18 1-16,-4-22-6 16,-7-15 0-16</inkml:trace>
  <inkml:trace contextRef="#ctx0" brushRef="#br0" timeOffset="3815.62">13268 2615 42 0,'21'12'21'0,"21"4"-21"0,-27-16 37 15,6-6-37-15,3 6 0 0,1-3 1 16,3 6 0-16,1 3-2 15,-1-6 0-15,0 6-6 16,0 1 0-16,-7-1-6 16,-6-9 1-16</inkml:trace>
  <inkml:trace contextRef="#ctx0" brushRef="#br0" timeOffset="3966.06">13670 2888 34 0,'0'34'17'0,"-10"-18"-20"16,10-13 25-16,3-3-24 16,4-6 0-16,0 3-8 15,0-7 1-15,0-2 6 16,-3-10 0-16</inkml:trace>
  <inkml:trace contextRef="#ctx0" brushRef="#br0" timeOffset="4322.96">13829 2696 27 0,'32'25'13'0,"14"-6"-10"0,-29-16 23 16,1 4-23-16,3-14 0 16,0 4 2-16,0-3 0 15,-7 3-6-15,1-3 1 16,-5 6 4-16,-3-4 1 0,0-5-2 15,0 9 0 1,-7 3-1-16,0 3 1 0,-7 4-2 16,-3-10 0-16,-4 9-1 15,-8 10 1-15,1 9-1 16,4 1 1-16,2 2-1 16,8-3 1-16,4 7 1 15,6-10 0-15,11-3-1 16,-3-4 1-16,14-8-2 15,3-10 1-15,0-3-9 16,0-7 0-16,-10 1-7 16,-7-7 0-16</inkml:trace>
  <inkml:trace contextRef="#ctx0" brushRef="#br0" timeOffset="6637.04">15864 2709 40 0,'-3'0'20'0,"-15"31"-16"0,15-31 20 15,-4 0-24-15,-4 0 1 16,1 0-1-16,-5 0 1 0,1 0-2 16,0-9 1-16,0 9-1 15,0 0 0-15,0 3-1 16,3 3 0-16,1-6 0 16,-1 10 0-16,4-7 0 15,0 3 0-15,3 0 0 16,4 4 0-16,0-1 1 15,4 1 1-15,0 2-1 16,3 1 1-16,0-1-1 16,3 4 1-16,-3-7 1 15,4 1 0-15,3-4-1 16,4 3 1-16,-1-2-2 16,1-1 0-16,0 0-2 15,3 4 1-15,3-1-7 16,-2-9 0-16</inkml:trace>
  <inkml:trace contextRef="#ctx0" brushRef="#br0" timeOffset="7101.81">16281 2731 44 0,'3'-16'22'0,"-6"32"-18"16,3-16 42-16,3-10-44 15,-3 4 1-15,0 0 0 16,-3 0 0-16,-8 3-4 16,1 9 0-16,-8 3 2 15,-3-15 1-15,3 9-3 16,-3 6 1-16,3 10-1 15,1 0 0-15,3 9-1 16,3 1 1-16,4-4-2 16,7-7 0-16,7 1-1 15,7-12 0-15,7 2-4 16,0-9 1-16,1-3-8 0,-5-13 1 16</inkml:trace>
  <inkml:trace contextRef="#ctx0" brushRef="#br0" timeOffset="7611.62">16383 2819 46 0,'18'37'23'15,"13"-8"-21"-15,-24-26 40 0,1 0-42 16,-1-3 0-16,3-6-1 15,-3-7 1-15,0-3 0 16,-3 1 0-16,-1-4 0 16,1 3 0-16,-1 4-1 15,1 2 1-15,-1-2-2 16,1 5 0-16,3 7-1 16,0 4 0-16,0-1 0 15,4 3 0-15,-1 3-1 16,1 1 1-16,-1-1 1 15,1 1 1 1,7-7 0 0,-4 0 0-16,0-3-1 0,0-3 1 15,0-4-1-15,0-2 0 16,0 0-2-16,-3-7 1 16,0 3 0-16,-1 1 1 15,1-1 0-15,-1 13 1 16,1-9 1-16,-1 3 1 15,1 6 1-15,3 6 1 16,-3 3 0-16,-1 10 0 16,-3 6 0-16,0 3 0 15,4 1-2-15,0-1 0 16,-1-3-7-16,1-6 1 0,3-10-5 16,0-9 0-16</inkml:trace>
  <inkml:trace contextRef="#ctx0" brushRef="#br0" timeOffset="7868.94">16895 2079 38 0,'10'18'19'0,"4"29"-21"16,-3-47 33-16,-4 10-31 15,3 15 1-15,1 9 0 16,0 10 0-16,-1 10-1 16,-3 2 0-16,0 4 0 15,4-13 1-15,-4 6-5 0,-4-9 1 16,-3-10-6-16,0-5 0 16,0-7-2-16,-7 0 0 15</inkml:trace>
  <inkml:trace contextRef="#ctx0" brushRef="#br0" timeOffset="8171.14">17099 2662 28 0,'18'16'14'0,"21"-16"-6"0,-22 0 26 0,8 3-29 16,3 3 0-16,4-3 3 16,-4 10 0-16,-7-7-10 15,-3-6 0-15,-4 6 7 16,-7 10 0-16,-7 3-3 16,-7 3 1-16,-7 3-3 15,-4 3 0-15,-3-6-4 16,3-3 0-16,1-4-5 15,3-2 1-15,3 3-7 16,4-13 0-16</inkml:trace>
  <inkml:trace contextRef="#ctx0" brushRef="#br0" timeOffset="8695.66">17657 2721 40 0,'-11'10'20'0,"4"-10"-10"0,7 0 33 15,0 0-39-15,-4 0 0 16,4 3 2-16,0-3 0 15,0 6-8-15,4-6 0 16,6 10 0-16,5-7 0 16,6 3-14-16,-4-6 0 15</inkml:trace>
  <inkml:trace contextRef="#ctx0" brushRef="#br0" timeOffset="8842.58">17653 2555 11 0,'28'35'5'0,"25"-16"-4"0,-35-13-16 0</inkml:trace>
  <inkml:trace contextRef="#ctx0" brushRef="#br0" timeOffset="9127.11">17946 2759 21 0,'-4'13'10'15,"1"-16"0"-15,3-4 20 0,0 4-29 0,0-6 1 16,0 9-1-16,0 0 0 16,7 0-2-16,0 0 0 15,3-7 0-15,1 4 0 16,3-6-2-16,0-1 1 15,0 4 0-15,0 6 0 16,4 6 0-16,0 4 0 16,-1-16 2-16,1 6 0 15,-4 6 0-15,4 3 0 16,-4 4 0-16,0-1 0 16,4-2-4-16,-1-1 0 15,1 1-4-15,0-10 1 0</inkml:trace>
  <inkml:trace contextRef="#ctx0" brushRef="#br0" timeOffset="9684.29">18479 2712 26 0,'10'31'13'0,"-6"-24"-3"15,-4-7 22-15,0 0-33 16,0 0 0-16,0 3 1 15,0-3 0-15,0 6 0 16,0-12 0-16,0 3 0 16,0-4 0-16,0 7 0 15,0 0 1-15,0 0-3 16,3 7 1-16,-3-4-1 16,0 9 0-16,7 1-2 0,-3 3 1 15,3 2-3-15,3 1 0 16,1 0 0-16,0-3 1 15,-1-4 0-15,4-2 1 16,4 2 2-16,0-12 1 16,3-6 4-16,0-7 0 15,4-2 3-15,3-13 0 16,4 6 1-16,3-16 0 16,4-6-1-16,-4-12 1 15,-3-17-3-15,-8-21 1 16,-17 10-3-16,-10-13 0 15,-11-16-2-15,-7 12 1 0,-4 1-1 16,0 22 1-16,0 9-1 16,4 22 0-16,0 18 0 15,4 20 1-15,-1 21-1 16,4 17 1-16,0 21-1 16,7 6 1-16,3 23-1 15,8 18 0-15,-1 9 0 16,4 1 0-16,0-22-2 15,-3-10 0-15,-1-3-6 16,1-19 0-16,-4-21-4 16,0-10 1-16</inkml:trace>
  <inkml:trace contextRef="#ctx0" brushRef="#br0" timeOffset="9924.7">18584 2596 42 0,'4'-3'21'0,"6"19"-23"0,-6-16 39 16,7 6-35-16,-1-6 0 16,8 3 0-16,3 3 1 15,0 4-5-15,7-10 1 16,4 0-1-16,0 0 1 15,0-7-10-15,-4 4 1 0,-3-12-4 16,-4-1 1-16</inkml:trace>
  <inkml:trace contextRef="#ctx0" brushRef="#br0" timeOffset="10074.07">19085 2740 22 0,'-3'22'11'0,"-1"19"-10"16,8-32 15-16,-4-5-22 16,0 2 0-16,-4-6-6 15,1-6 0-15</inkml:trace>
  <inkml:trace contextRef="#ctx0" brushRef="#br0" timeOffset="10600.62">19114 2731 26 0,'17'-10'13'0,"40"10"-10"0,-43 0 23 15,7 0-24-15,4 10 0 16,6-7 3-16,8-6 1 16,0-7-7-16,-7 1 0 15,-4 6 3-15,0 0 1 16,-7-3-2-16,-3 6 1 15,-4 0-3-15,-3 3 1 0,-1 3 0 16,1-6 0-16,-4 3-1 16,0 0 1-16,0 3-1 15,0-2 1-15,0 2-2 16,0 3 1-16,0 1-3 16,-3-1 1-16,-1-3-1 15,1 7 0-15,-1-4 0 16,4-2 1-16,4-4 1 15,0 3 0-15,-1-6 2 16,4 0 0-16,7-6 1 16,1 3 1-16,-1-4 0 15,-4 4 0-15,5 3 0 16,-5-6 1 0,11 6-1-1,1 6 1-15,-1-3-1 16,0 4 1-16,0 2-1 15,-3 0 0-15,3-2-1 0,-7-4 1 16,1-3-2-16,-1-3 1 16,0-4-3-16,0-2 1 15,0 0-6-15,4-7 0 16,7 7-4-16,-1 2 1 16</inkml:trace>
  <inkml:trace contextRef="#ctx0" brushRef="#br0" timeOffset="10855.52">20440 2580 17 0,'35'-28'8'0,"-17"12"2"0,-15 10 8 16,-6 3-13-16,-8-6 0 0,-6 9 1 16,-15-10 1-16,0 10-10 15,0 0 1-15,1 10 6 16,2 5 0-16,1-2-2 16,7 3 0-16,7 2 2 15,7 1 0-15,3 0 1 16,18 9 1-16,8-6-1 15,2-3 1-15,5 0-1 16,-5 6 0-16,-3 6-3 16,-6 1 0-16,-8-4-3 15,-11 6 1-15,-7-2-7 16,-10-10 1-16,-10-4-10 16,-12-14 0-16</inkml:trace>
  <inkml:trace contextRef="#ctx0" brushRef="#br0" timeOffset="11336.8">22581 2646 42 0,'-10'13'21'0,"-4"24"-11"16,10-37 28-16,-6 0-37 16,-5 7 0-16,-2 2 0 15,-4 0 1-15,-4-9-3 16,-3 10 0-16,10 18-1 0,4 7 0 15,0-4-4-15,3 13 1 16,4-3-3-16,0-4 0 16,7-2-4-16,7-20 1 15,7-8 0-15,11-14 0 16</inkml:trace>
  <inkml:trace contextRef="#ctx0" brushRef="#br0" timeOffset="11651.82">23008 2816 44 0,'11'-22'22'0,"-36"-51"-18"0,14 39 46 0,-6-26-48 15,3-15 1-15,-14-6 0 16,-4-23 0-16,0-15-5 16,4 3 1-16,7 3 3 15,10 25 0-15,11 13-2 16,14 12 1-16,4 10-1 16,10 22 0-16,11 12-3 15,0 6 1-15,-1-2-8 16,-9 21 0-16,-12 13-7 15,-10 9 0-15</inkml:trace>
  <inkml:trace contextRef="#ctx0" brushRef="#br0" timeOffset="11814.97">22740 2449 64 0,'4'53'32'0,"27"-37"-37"0,-13-16 61 16,3-7-57-16,7-5 1 15,11 2-9-15,7-2 1 16,0 9-5-16,-4-7 0 16,-3 10-5-16,-4 7 0 0</inkml:trace>
  <inkml:trace contextRef="#ctx0" brushRef="#br0" timeOffset="12356.56">25093 3038 44 0,'0'6'22'0,"-3"4"-16"0,3-16 41 15,-4-7-45-15,1-12 1 16,-5-10 0-16,1-18 1 16,-3-3-6-16,-1-16 1 0,4-16 2 15,7 0 1-15,0-3-3 16,4 22 0-16,-1-3 0 15,4 6 1-15,0 13-2 16,0 9 1-16,0 6-1 16,-3 16 1-16,0 3-4 15,-1 16 0-15,1 13-8 16,-4-10 1-16,3 9-3 16,-10 13 0-16</inkml:trace>
  <inkml:trace contextRef="#ctx0" brushRef="#br0" timeOffset="12569.01">24836 2803 51 0,'17'3'25'0,"15"-12"-29"0,-18 6 49 15,7-4-45-15,11 4 1 16,0-3-3-16,-1 3 1 15,12 3-4-15,6 0 1 16,-3 3-9-16,3 3 0 16,-3-12-2-16,0 6 1 0</inkml:trace>
  <inkml:trace contextRef="#ctx0" brushRef="#br0" timeOffset="12808.96">25629 2709 41 0,'7'12'20'0,"-3"7"-23"16,-4-19 40-16,0 0-37 16,-4 0 1-16,-3 10 0 15,0-1 0-15,-3 10-1 16,-4 6 1-16,-1 0 1 16,1-3 0-16,0 6 0 15,4 7 1-15,3-4-2 16,7 7 1-16,7-13-3 15,3-3 0-15,4-7-9 16,0-5 1-16,1-10-5 16,-1-10 0-16</inkml:trace>
  <inkml:trace contextRef="#ctx0" brushRef="#br0" timeOffset="13018.95">25869 2784 37 0,'0'28'18'0,"-14"16"-16"0,11-34 29 0,-4-1-31 15,-11 1 0 1,-3 5 0-16,0 4 0 0,-1 6-2 16,5 3 1-16,3-6-8 15,0 0 1-15,3-9-3 16,7-7 0-16</inkml:trace>
  <inkml:trace contextRef="#ctx0" brushRef="#br0" timeOffset="13232.7">25707 2866 31 0,'32'44'15'0,"10"-13"-10"15,-31-18 26-15,3 8-31 16,3 1 1-16,8-3-1 16,0 0 1-16,-1-3-4 0,5-4 0 15,-5-2-4-15,5-4 1 16,-1-12-5-16,-4-16 1 16</inkml:trace>
  <inkml:trace contextRef="#ctx0" brushRef="#br0" timeOffset="13425.34">26169 2765 38 0,'32'47'19'0,"-22"32"-20"15,-3-60 36-15,1 6-37 16,-5 6 0-16,-3 7-11 15,-3-4 1-15,-5-6 8 16,-9 4 0-16</inkml:trace>
  <inkml:trace contextRef="#ctx0" brushRef="#br0" timeOffset="14580.49">27824 2267 56 0,'3'22'28'0,"-10"37"-37"15,4-30 55-15,-5 5-46 16,1 19 0-16,0 4 0 16,0 18 0-16,4 7 1 15,-1 2 0-15,4-8 0 16,0-14 1-16,0-15 0 0,0-9 0 16,4-19 0-16,-1-13 0 15,-3-19-1-15,-3 1 0 16,-8-16-2-16,-10-7 0 15,-7-2-2-15,-7 8 1 16,-4-5-2-16,-4 6 0 16,-2-4-3-16,-1 10 1 15,3 13 1-15,5 9 1 16,9 0 1-16,8 3 1 16,4 13 3-16,9-1 1 15,16 4 4-15,13 0 0 0,10-10 1 16,22-5 1-16,14-8-1 15,0-11 1-15,18 5-7 16,-4-5 1-16,-3-4-11 16,-4 0 1-16,-7-6-11 15,-11 12 1-15</inkml:trace>
  <inkml:trace contextRef="#ctx0" brushRef="#br0" timeOffset="15059.29">29023 2944 56 0,'-3'-3'28'0,"-15"3"-36"0,7 3 46 0,4 7-39 15,-7-7 0-15,-7 6-5 16,-4 7 1-16,-3 3 5 15,0-1 0-15,3 1-4 16,0 0 0-16,11 3-2 16,7 3 0-16,11 3-2 15,6 0 1-15,8-15 0 16,7 0 1-16,-1-13 4 16,8-7 1-16,7-2 4 15,-4-7 0-15,-3 4 2 16,-7-7 1-16,-8 3-2 15,1 7 1-15,-7-1-11 16,-4 1 0-16,-7 9-4 16,0 0 0-16</inkml:trace>
  <inkml:trace contextRef="#ctx0" brushRef="#br0" timeOffset="15312.98">29079 3349 39 0,'4'69'19'0,"14"37"-12"15,-15-78 37-15,8 4-42 0,-1-1 0 16,-3 4 2-16,0-4 0 15,-3-6-6-15,-4 3 1 16,-14-6 3-16,-7-3 1 16,-8-9-2-16,1-10 0 15,-3-10-1-15,-8-6 1 16,-4-2 0-16,1-14 0 16,7 4-1-16,3-6 0 15,11 12 0-15,10-7 0 16,15 14 0-16,13-4 1 0,8 9-3 15,0 1 1-15,7-3-6 16,6 2 1-16,8 1-10 16,-3-13 1-16</inkml:trace>
  <inkml:trace contextRef="#ctx0" brushRef="#br0" timeOffset="15583.79">29559 2740 45 0,'4'-15'22'0,"-8"30"-18"16,1-12 32-16,-4 13-36 15,0 0 0-15,0 12 0 16,-4-3 0-16,-3 16 0 15,0 0 1-15,0 3-1 0,3-1 0 16,4-2 0-16,0 0 1 16,7-7-4-16,11 4 0 15,-1-13-11-15,1-6 1 16</inkml:trace>
  <inkml:trace contextRef="#ctx0" brushRef="#br0" timeOffset="15826.63">29961 2878 52 0,'11'32'26'0,"-43"-4"-31"0,18-12 41 0,-7 2-36 16,-7 11 1-16,0-1 0 15,-8 3 0-15,-3 1-1 16,4 8 0-16,3-5 0 15,4-13 0-15,4 3-4 16,6-3 1-16,4-10-10 16,3-12 1-16,4-15-2 15,0-4 0-15</inkml:trace>
  <inkml:trace contextRef="#ctx0" brushRef="#br0" timeOffset="16005.91">29718 3132 22 0,'35'41'11'0,"11"19"-8"0,-32-45 17 15,7-5-19-15,8 2 1 16,-1-2-1-16,4-7 0 16,-4-3-4-16,-3-6 1 15,-8-13-5-15,4-10 0 16</inkml:trace>
  <inkml:trace contextRef="#ctx0" brushRef="#br0" timeOffset="16246.58">30113 2769 58 0,'67'47'29'0,"18"47"-38"16,-57-69 60-16,4 15-52 15,-4 11 0-15,-3 5-1 16,-11-3 1-16,-18 16-3 16,-20 4 1-16,-15 2-13 15,-11-9 1-15</inkml:trace>
  <inkml:trace contextRef="#ctx0" brushRef="#br0" timeOffset="17582.18">5740 4405 47 0,'3'-6'23'0,"-3"34"-9"0,0-25 24 16,-3 19-37-16,-4 10 0 15,3-7-1-15,-3 9 1 16,4-2-4-16,3 2 0 0,0-6-5 16,0 4 1-16,0-17-9 15,10-11 1-15</inkml:trace>
  <inkml:trace contextRef="#ctx0" brushRef="#br0" timeOffset="18049.1">6131 4405 55 0,'29'-12'27'0,"-12"-35"-31"15,-13 31 49-15,-4-3-44 16,-4-3 1-16,-13-3 0 16,-5 3 1-16,-9-6-4 0,-15 3 0 15,0 0 2-15,-7 3 1 16,-7 16-1-16,-11 12 0 16,1 3-2-16,-4 20 0 15,0 8-3-15,0 4 1 16,14 12-4-16,10 10 1 15,1 28-1-15,14 16 0 16,20 5 2-16,5 5 0 0,10-11 3 16,21-6 1-1,18-27 4-15,14-20 0 0,17-22 2 16,15-28 1-16,10-15 1 16,11-26 0-16,-4-9-2 15,-3-16 1-15,-21 4-4 16,-15-4 0-16,-17 7-12 15,-18-4 0-15,-28 4-7 16,-7 12 0-16</inkml:trace>
  <inkml:trace contextRef="#ctx0" brushRef="#br0" timeOffset="18992.1">5390 7378 58 0,'11'19'29'0,"7"-10"-32"0,-15-2 52 0,15-4-48 16,-4 0 0-16,11 0 0 15,6-3 1-15,1 0-3 16,0 3 0-16,-4 3 1 16,-7 1 1-16,-7 8-2 15,-3-2 1-15,-11 3-1 16,-11-1 0-16,1 7 0 16,-4 0 0-16,0 3 0 15,-8 4 0-15,-2 5 0 16,10-12 0-16,-8 3 1 15,8 3 0-15,4 0 0 16,6 4 1-16,4-4-1 16,4-3 1-16,6-6-1 0,12-6 1 15,6-7-3-15,7-3 0 16,0-6-8-16,1-3 0 16,-15-7-7-16,-11 4 1 15</inkml:trace>
  <inkml:trace contextRef="#ctx0" brushRef="#br0" timeOffset="19547.89">6075 7651 38 0,'53'-53'19'0,"0"-57"-17"16,-39 79 28-16,0-16-28 15,4-7 1-15,-15 4 4 16,-6-3 0-16,-8 3-7 16,-17-1 0-16,-15 4 5 0,-17 13 1 15,-7 9-4-15,-14 15 1 16,-18 10-3-16,-6 16 1 16,-1 15-5-16,11 1 0 15,-8 18-2-15,4 9 0 16,18 7 0-16,11 13 0 15,13 12 2-15,19 3 0 16,16 3 5-16,22 6 0 16,18-5 4-16,24-11 0 15,11-11 3-15,25-17 0 16,28-24 0-16,14-23 1 16,21-18-4-16,7-19 1 15,-10-10-4-15,-26-2 1 0,-13-1-4 16,-21-3 0-16,-22-2-6 15,-20 8 0-15,-19-15-12 16,-24 0 0-16</inkml:trace>
  <inkml:trace contextRef="#ctx0" brushRef="#br0" timeOffset="20509.2">5309 11502 57 0,'11'9'28'0,"21"-6"-23"0,-15-3 44 31,22-3-45-31,-4 3 1 16,1 0-1-16,-5 0 0 15,-9 0-7-15,-5 3 1 0,-13 7 2 16,-8 5 0-16,-6 1-4 15,-15 0 1-15,0-4-2 16,-3 1 1-16,0-1-1 16,3 7 0-16,0 0 1 15,11 0 0-15,-3 0 1 16,6-4 1-16,11 1 1 16,0 0 0-16,7-1 1 15,7-2 1-15,4-1 0 16,10 1 1-16,-3-1 0 15,-1-2 0-15,1-1-1 16,-4-2 1-16,-7 2-1 16,-3 4 0-16,-11 2-1 15,-3 1 1-15,-12 3-2 16,-6-4 1-16,-11 4-3 16,-3-6 1-16,3-1-8 0,-6-2 0 15,-1-7-5-15,-3-6 0 16</inkml:trace>
  <inkml:trace contextRef="#ctx0" brushRef="#br0" timeOffset="20972.99">5987 11433 47 0,'35'-28'23'0,"-28"-32"-14"0,-7 44 39 0,-7-6-46 16,-7 0 0-16,-21-3 0 15,-1 0 0-15,-13 0-4 16,-22 9 1-16,-3 7-1 15,-7 9 1-15,-4 13-1 16,8 5 0-16,-15 14-2 16,-3 12 1-16,14 15-4 15,10 13 0-15,4 19-3 16,18 22 1-16,17 0 1 0,21-3 1 16,11-4 5-16,18-15 0 15,24-19 7-15,8-21 0 16,20-26 8-16,22-25 0 15,24-22-2-15,-6-19 1 16,-11-12-5-16,-4-4 0 16,-10-9-6-16,-15-6 1 15,-13 19-14-15,-15-3 0 16,-14 2-7-16,-17 13 0 16</inkml:trace>
  <inkml:trace contextRef="#ctx0" brushRef="#br0" timeOffset="21830.53">5352 14449 57 0,'0'16'28'16,"-11"22"-33"-16,11-26 49 0,-7 7-43 15,-4 3 0-15,1 6 1 16,6 16 1-16,-10 3-3 16,7 6 0-16,4 1 2 15,3-13 0-15,-4-4-1 16,4 1 0-16,11-10-1 16,6-6 1-16,4-9-5 15,11-7 0-15,0-9-4 0,3-16 1 16,-7-13-5-16,4-8 1 15,-11-7-2-15,-3 3 1 16,-4-6 2-16,4-1 1 16,-8 8 4-16,-3-1 0 15,4 12 9-15,-7 7 1 16,3 10 4-16,3 11 1 16,-10 14 1-16,0 12 1 15,0 3-2-15,-10 22 0 16,-1 6-5-16,-3 10 0 15,0 15-3-15,-7 7 0 0,-4 6-4 16,0-6 1-16,4-13-9 16,3-6 1-16,8-26-6 15,-1-11 0-15</inkml:trace>
  <inkml:trace contextRef="#ctx0" brushRef="#br0" timeOffset="22310.99">6075 14638 51 0,'21'-26'25'0,"0"-46"-25"0,-21 50 45 16,-7-3-41-16,4-12 0 15,-26-4 1-15,-2-6 1 16,-19 0-8-16,-10 6 0 16,-21 7 4-16,-7 8 1 15,-7 17-3-15,-4 9 0 16,-7 13-2-16,-7 12 0 15,7 15-3-15,-3 20 1 0,14 12-2 16,14 22 0-16,17 25-1 16,15 7 1-16,20-1 2 15,12-2 0-15,27-14 4 16,26-5 0-16,34-16 4 16,22-16 0-16,35-19 1 15,28-18 1-15,22-17-2 16,-1-21 1-16,-17-22-3 15,-18-16 0-15,-21-12-3 16,-18-10 0-16,-28-12-15 16,-21-25 0-16</inkml:trace>
  <inkml:trace contextRef="#ctx0" brushRef="#br0" timeOffset="23377.15">3948 4728 54 0,'7'10'27'0,"14"2"-27"0,-7-12 38 0,11 0-38 16,-1 0 1-16,12-3-1 15,-1 0 1-15,11-6-3 16,3-1 1-16,-10-2-4 16,0-1 0-16,-8 1-10 15,-6-7 0-15</inkml:trace>
  <inkml:trace contextRef="#ctx0" brushRef="#br0" timeOffset="23602.6">4166 4409 57 0,'0'-7'28'0,"0"86"-32"16,0-57 48-16,0 9-45 0,0 10 0 15,-7 6-8-15,4 6 0 16,3-3-2-16,-7 0 1 16</inkml:trace>
  <inkml:trace contextRef="#ctx0" brushRef="#br0" timeOffset="24413.37">3778 7651 55 0,'-21'34'27'0,"21"-24"-21"0,4-7 42 16,3 3-45-16,3-3 0 16,11-3 0-16,11 0 1 15,18-6-7-15,13-3 1 16,-3-4-3-16,0 10 1 15,-11 0-15-15,-6 3 1 16</inkml:trace>
  <inkml:trace contextRef="#ctx0" brushRef="#br0" timeOffset="25643.04">4078 11728 59 0,'-14'9'29'0,"-21"22"-31"0,24-18 44 16,-10-4-42-16,0 13 0 15,-14 10-1-15,3 2 0 16,-7 4-1-16,4-1 1 0,-1 1-6 16,8-4 1-16,4-2-8 15,6-4 1-15,7-19-3 16,1-9 1-16</inkml:trace>
  <inkml:trace contextRef="#ctx0" brushRef="#br0" timeOffset="25854.33">3641 11687 35 0,'24'19'17'0,"19"9"-12"15,-33-16 32-15,8 4-33 16,-4 6 0-16,4 6 0 16,10 7 1-16,4 2-9 15,6 7 0-15,12 3-7 16,-1 3 1-16,-10-9-4 16,3 0 0-16</inkml:trace>
  <inkml:trace contextRef="#ctx0" brushRef="#br0" timeOffset="26722.74">3429 14998 53 0,'11'3'26'0,"38"0"-30"0,-31-3 53 78,6 4-47-78,12-1 0 0,13-3 0 0,11-3 0 0,-7-1-4 0,7-2 1 0,-4 0-1 0,4 3 1 0,-17 0-8 0,-5-1 0 16,-9-5-8 0,-8-3 1-16</inkml:trace>
  <inkml:trace contextRef="#ctx0" brushRef="#br1" timeOffset="75374.16">7684 5277 41 0,'-4'28'20'0,"-7"-40"-9"0,8-4 21 16,-4-6-29-16,0-6 0 16,0-13 1-16,-7-9 1 15,3-10-7-15,-3-9 0 16,3 0 4-16,8-3 1 16,3 0-3-16,-4 0 1 15,1 9-1-15,3 13 0 16,7 3 0-16,-4-3 1 0,4 6-1 15,11-3 1-15,-7 13 0 16,10 5 0-16,7 17 0 16,-3 9 1-1,10 18-3 1,-10 7 0-16,-8 10-6 16,-10 2 1-16,-7 1-10 15,-14-4 1-15</inkml:trace>
  <inkml:trace contextRef="#ctx0" brushRef="#br1" timeOffset="75572.14">7341 4838 39 0,'-14'10'19'0,"21"21"-4"16,0-19 24-16,4-2-35 15,-4 2 0-15,7 1 5 0,7-4 0 16,4 1-11-16,7-7 1 15,-4-3 5-15,7 6 0 16,4-6-7-16,-4 0 0 16,-3 0-15-16,-4-9 0 15</inkml:trace>
  <inkml:trace contextRef="#ctx0" brushRef="#br1" timeOffset="75930.67">8040 5064 54 0,'0'9'27'0,"7"4"-25"16,0-10 36-16,4 0-37 16,3 0 1-16,0 0-1 15,10-3 1-15,5-3-3 16,2-3 0-16,1-3-2 15,7-1 0-15,-11-12-8 0,4 7 1 16,-18-7-6-16,-3 18 1 16</inkml:trace>
  <inkml:trace contextRef="#ctx0" brushRef="#br1" timeOffset="76128.17">8174 5064 45 0,'-11'66'22'0,"8"3"-29"0,3-50 38 0,0 6-32 16,0 0 1-16,3 0-11 16,4-9 1-16,4-10 4 15,-4-12 1-15</inkml:trace>
  <inkml:trace contextRef="#ctx0" brushRef="#br1" timeOffset="76607.27">8865 5155 45 0,'0'3'22'0,"4"-6"-17"0,-4 3 39 15,0 0-41-15,-4 0 0 16,-3 0 0-16,-3 0 1 15,-4 3-6-15,-4 0 1 0,-10 7 2 16,-1 11 1-16,5 1-4 16,-1 4 1-16,11-8-1 15,-7 1 0-15,7-3-2 16,3-7 1-16,11 4-3 16,4-10 0-16,6 0-1 15,11-3 1-15,8-3 2 16,2-6 1-16,1 2 2 15,0-8 0-15,0-1 3 16,-4-6 0-16,-3 3 1 16,-4 3 1-16,-4 4-4 15,-6 2 0-15,-8 4-7 16,-6 0 0-16,-8 3-5 16,-3-3 0-16</inkml:trace>
  <inkml:trace contextRef="#ctx0" brushRef="#br1" timeOffset="76877.23">8805 5481 30 0,'14'38'15'0,"25"31"-1"0,-21-54 23 16,3 7-33-16,7-6 1 15,-3 6 1-15,0-3 1 16,-15-4-10-16,1 4 1 16,-8 0 4-16,-10 3 1 15,-10-3-3-15,-12-7 1 16,-13-2-2-16,-4-7 0 15,4-6-2-15,-11-7 1 16,14 1 0-16,11-1 0 0,3 7 1 16,11-6 0-1,11 0 1-15,13 2 0 0,11 1 1 16,8-7 1-16,2-2-7 16,-2-7 1-16,-5 0-10 15,-6-6 0-15</inkml:trace>
  <inkml:trace contextRef="#ctx0" brushRef="#br1" timeOffset="77492.28">7306 3904 56 0,'-11'25'28'0,"-3"19"-28"15,14-35 48-15,-10 4-47 16,-4 12 1-16,0 9 0 16,-15 10 0-16,-2 6-3 15,-8 10 1-15,0 9 1 16,0 12 0-16,-3 17-2 0,3 21 1 15,7 3 0-15,8 10 0 16,9-7-1-16,12 13 0 16,10-25-1-1,18-13 1-15,6-15-5 0,19-22 1 16,13-22-6-16,11-20 0 16,-10-14-6-16,-4-4 0 15</inkml:trace>
  <inkml:trace contextRef="#ctx0" brushRef="#br1" timeOffset="78122.43">9052 4249 44 0,'25'56'22'0,"46"4"-14"0,-40-42 38 0,12 20-43 15,2 9 1-15,5 19 2 16,-1 19 0-16,-3-7-8 16,-7 26 1-16,-14-1 4 15,-15 0 1-15,-13-5-6 16,-11-1 1-16,-8-25-12 16,-6-3 0-16,-14-6-6 15,7-19 1-15</inkml:trace>
  <inkml:trace contextRef="#ctx0" brushRef="#br1" timeOffset="78694.33">10026 4822 45 0,'-7'19'22'0,"-11"19"-20"15,11-16 35-15,-3-19-37 16,-4 13 0-16,-1 18 0 16,1 4 1-16,0 9-1 0,0 12 1 15,0-2 0-15,7-4 0 16,7-3 0-16,3-3 0 15,8-3-3-15,7-12 0 16,-1-7-7-16,4-10 1 16,8-18-6-16,-8-6 0 15</inkml:trace>
  <inkml:trace contextRef="#ctx0" brushRef="#br1" timeOffset="78934.88">10474 4979 47 0,'-4'28'23'0,"-6"16"-19"16,3-25 41-16,-11-6-45 16,-3 2 1-16,-11 4 1 15,1 0 0-15,2 6-3 16,5 3 1-16,-1 4 0 15,0-4 0-15,8 0-6 16,2-3 1-16,5-6-11 16,-1-3 1-16</inkml:trace>
  <inkml:trace contextRef="#ctx0" brushRef="#br1" timeOffset="79190.42">10224 5076 45 0,'7'48'22'0,"21"-14"-17"0,-21-15 31 16,7 3-35-16,0 3 1 0,7-6 1 15,4 3 0-15,0-4-5 16,-1 1 1-16,5-6-2 15,-8-4 1-15,0-3-9 16,-3-2 1-16,-4-17-5 16,3-6 0-16</inkml:trace>
  <inkml:trace contextRef="#ctx0" brushRef="#br1" timeOffset="79447.77">10668 4741 61 0,'32'60'30'0,"21"5"-30"0,-36-46 61 16,8-3-58-16,7 0 0 15,-4 12 1-15,0 6 1 16,-7 4-7-16,-3 6 1 15,-18 9 1-15,-7 4 1 16,-11-7-9-16,-6 0 1 16,-5-6-14-16,-13-3 1 15</inkml:trace>
  <inkml:trace contextRef="#ctx0" brushRef="#br1" timeOffset="82764.67">11779 4844 49 0,'25'7'24'0,"10"-10"-15"16,-24-1 25-16,10 1-34 15,4-6 1-15,10-1 0 16,4-2 0-16,-4 3-3 16,-3-4 1-16,-4 4-5 15,0 5 1-15,-7 4-10 16,-6-9 0-16</inkml:trace>
  <inkml:trace contextRef="#ctx0" brushRef="#br1" timeOffset="82964.85">11779 5061 49 0,'-17'44'24'0,"10"-13"-18"0,10-28 39 16,8 3-42-16,3-2 0 15,7-4-1-15,0 3 1 0,11-6-6 16,10-4 0 0,4-2-5-16,-7 0 0 0,-4-10-9 15,4 6 0 1</inkml:trace>
  <inkml:trace contextRef="#ctx0" brushRef="#br1" timeOffset="84170.76">13286 5487 46 0,'14'32'23'0,"14"-1"-16"0,-21-28 36 16,0-3-41-16,0-3 1 16,0 0 2-16,-3-10 0 15,-1-15-6-15,-3-16 0 16,-3-12 4-16,-1-10 1 15,1-13-3-15,-1 4 1 16,1-9-2-16,-1-7 1 16,4 6-1-16,7 10 1 15,7-1-1-15,4 4 0 0,7 10-1 16,6 8 1-16,-6 23-2 16,3-7 1-16,0 10-2 15,4 3 1-15,-4 6-5 16,1 16 1-16,-8 12-4 15,-4 20 1-15,-9-1-8 16,-12 6 1-16</inkml:trace>
  <inkml:trace contextRef="#ctx0" brushRef="#br1" timeOffset="84389.38">13183 5189 66 0,'7'13'33'0,"29"-13"-36"0,-19-3 63 16,12 3-60-1,9 0 1-15,5 0-1 0,-5 0 0 16,5 0-3-16,3-3 0 16,0-1-7-16,-4-2 1 15,0 0-11-15,-7 3 0 16</inkml:trace>
  <inkml:trace contextRef="#ctx0" brushRef="#br1" timeOffset="84667.7">14058 4960 51 0,'-3'7'25'16,"-8"2"-24"-16,8-6 37 0,-4 7-36 16,-8 8 0-16,-2 8 2 15,-4 2 1-15,-4 9-6 16,-3 10 1-16,-1 7 2 16,8 2 1-16,7-2-2 15,4-4 1-15,6-16-7 16,8-2 1-16,6-7-10 15,8-10 0-15,-1-8-3 16,8-14 0-16</inkml:trace>
  <inkml:trace contextRef="#ctx0" brushRef="#br1" timeOffset="84894.9">14305 5039 46 0,'4'37'23'0,"-18"14"-23"0,7-45 43 16,-8 10-41-16,-9 12 0 16,-5-3 2-16,1 3 0 15,7 10-5-15,0-10 0 16,0 3 3-16,3 4 1 0,4-10-4 16,3-3 0-16,4-3-9 15,0-10 1-15,4-12-7 16,-4-10 0-16</inkml:trace>
  <inkml:trace contextRef="#ctx0" brushRef="#br1" timeOffset="85103.83">14093 5076 46 0,'18'54'23'0,"14"18"-18"16,-22-50 37-16,1 6-42 15,7 7 1-15,3-1-1 16,0 4 0-16,0-1-1 16,0-5 0-16,1-10-2 15,-5-10 0-15,1-9-6 16,-4-9 1-16,0-16-7 0,0-3 1 16</inkml:trace>
  <inkml:trace contextRef="#ctx0" brushRef="#br1" timeOffset="85316.6">14443 4982 60 0,'35'16'30'31,"14"69"-30"-31,-31-70 58 0,0 11-57 0,-1 8 0 0,-3 7 0 0,-3 3 0 0,-4 15-4 15,-7-21 1-15,-11 9-5 16,-13-6 1-16,-8-10-13 16,-3-9 0-16</inkml:trace>
  <inkml:trace contextRef="#ctx0" brushRef="#br1" timeOffset="85765.59">15254 5158 56 0,'0'19'28'0,"21"-10"-23"0,-10-3 42 0,3 4-45 15,11-4 0-15,6 0 0 16,12-6 0-16,13-6-7 16,-3-3 0-16,-3-1-7 15,-12-2 0-15,-9-10-6 16,-12 0 1-16</inkml:trace>
  <inkml:trace contextRef="#ctx0" brushRef="#br1" timeOffset="85945.98">15399 5001 59 0,'-7'25'29'0,"3"85"-35"0,4-75 55 16,-3 12-49-16,3 12 1 15,0-6-5-15,0 1 1 16,3-7-8-16,1-6 1 16,3-19-7-16,7-10 1 15</inkml:trace>
  <inkml:trace contextRef="#ctx0" brushRef="#br1" timeOffset="86876.13">16616 5233 52 0,'-4'13'26'0,"4"6"-27"0,-3-13 46 16,-4 0-45-16,0-3 1 0,-4 0 0 15,-3 7 0-15,-4-1-2 16,-6 1 1-16,2-1 0 16,1 4 1-16,0-4-1 15,4-3 0-15,2 4 0 16,1-1 1-16,11 1-2 16,17-1 0-16,0-3 0 15,7 0 0-15,7 1-1 16,8-7 1-16,-1-7 0 15,-3-2 1-15,-4-7 0 16,-3 1 1-16,-4-7 0 16,-7 0 0-16,-4 9-2 15,-2-6 1-15,-5 7-4 16,1 6 1-16,-4 6-2 16,0 9 0-16,0 10 1 15,0 6 0-15,0 16 3 16,0-10 0-16,3 10 4 15,4 9 0-15,0-3 3 0,4 13 0 16,-1-4 2-16,4 4 0 16,1-16 0-16,-5-7 0 15,1-2-2-15,-4-4 1 16,-4 0-3-16,-6-6 0 16,-8 1-3-16,-10-5 0 15,-14-8-2-15,-4-10 0 16,-7-6-1-16,-7-10 0 0,4-8-2 15,3-1 1-15,4 0-1 16,10 0 0-16,0 6 0 16,14-3 0-16,11 7 0 15,14-7 0-15,18 0-2 16,18 3 1-16,6 1-7 16,7-7 1-16,-3-13-5 15,7 4 0-15</inkml:trace>
  <inkml:trace contextRef="#ctx0" brushRef="#br1" timeOffset="87145.82">17321 4870 34 0,'0'9'17'0,"-14"22"-13"0,7-21 27 16,-7-1-27-1,-4 0 0-15,-6 10 2 0,-8 10 1 16,0 5-8-16,4 10 0 16,-4 16 6-16,8-7 1 15,2 10-3-15,12-1 1 16,6-18-2-16,4 0 0 16,7-9-4-16,4-7 1 15,3-9-9-15,7-10 1 16,7-9-7-16,-3-9 0 15</inkml:trace>
  <inkml:trace contextRef="#ctx0" brushRef="#br1" timeOffset="87369.98">17551 5007 47 0,'-4'32'23'0,"-42"18"-20"15,36-37 38-15,-4-1-41 16,0 13 1-16,-4 7 0 16,-7 2 0-16,0 4-1 15,4-1 0-15,4 1-2 16,3 0 1-16,3-7-11 16,4-6 1-16,0-19-4 15,0-12 1-15</inkml:trace>
  <inkml:trace contextRef="#ctx0" brushRef="#br1" timeOffset="87568.01">17371 5098 41 0,'10'54'20'0,"22"15"-15"0,-21-50 35 15,6 2-39-15,1 5 1 16,0 2-1-16,3-3 1 15,3-3-5-15,-2-6 1 16,-1-7-3-16,0-6 0 0,0-9-9 16,4-16 0-16</inkml:trace>
  <inkml:trace contextRef="#ctx0" brushRef="#br1" timeOffset="87806.46">17875 4998 53 0,'28'19'26'0,"-6"47"-22"16,-5-54 46-16,1 1-48 15,7 6 1-15,-4 3 0 16,-4 6 0-16,-10 0-5 15,-10 13 0-15,-11 0-1 0,-4-1 1 16,-17 11-16-16,-18-11 1 16</inkml:trace>
  <inkml:trace contextRef="#ctx0" brushRef="#br2" timeOffset="92776.46">7052 5898 25 0,'0'16'12'0,"21"-19"-9"15,-21 3 13-15,7-4-12 16,0-2 0-16,0 3 1 15,0 0 1-15,8 0-8 16,2 0 1-16,-6 3 4 16,6 0 1-16,5 0-2 15,-5-3 1-15,8-1-1 16,3-2 0-16,0 0 1 16,4 0 0-16,0-1 0 0,0 1 1 15,13 0-1-15,-2 3 0 16,6 3-1-16,1-4 0 15,-1 1-1-15,4-3 0 16,0 0-1-16,3 3 1 16,-3 3 0-16,-3-10 0 15,6 4 0-15,0 0 0 16,1-1-1-16,-4 1 1 16,7-3 0-16,0-1 0 15,3 4 0-15,1 0 0 16,-4 6-1-16,3 0 1 0,4 3 0 15,0-3 0-15,4 0-1 16,3 3 0-16,4 3 0 16,-11-6 0-16,7-12 0 15,0 9 0-15,0-4 0 16,3-2 0-16,5 3 0 16,2 3 0-16,-3 3 0 15,0 3 1-15,4-3-1 16,0 3 1-16,10-3-1 15,0 0 1-15,-3-3-1 16,3 0 1-16,1 3 0 16,2 0 0-16,5-7 0 15,-8 4 0-15,0 3-1 16,4 0 1-16,-11 0-1 16,0 0 0-16,-3 0-1 15,-7 0 1-15,-11 10-8 16,-11-1 1-16,-14-3-10 15,-20 1 0-15</inkml:trace>
  <inkml:trace contextRef="#ctx0" brushRef="#br2" timeOffset="94155.67">6823 6519 40 0,'-4'6'20'16,"4"4"-8"-16,0-10 25 0,0 0-33 15,0 0 1-15,0 0 2 16,4-7 0-16,-4 7-9 16,3-6 1-16,4-6 6 15,4-4 0-15,-1-3-3 16,1-6 1-16,3-6-2 15,0-1 0-15,4 4-2 16,-4 3 0-16,4 3-2 16,-8 3 1-16,-6 3-1 0,3 4 0 15,-4 3-3-15,-3 9 0 16,4 3 0-16,-1 6 0 16,1 10 0-16,-1 3 0 15,5 6 0-15,6-3 1 16,7 3 3-16,0-6 0 15,7-3 3-15,-7-9 0 16,8-10 3-16,-5-7 1 16,1-8 0-16,0-14 1 15,-8 7-1-15,1-9 1 0,-7-3-3 16,-1-4 1-16,-6-3-4 16,-1 13 0-16,-6 0-4 15,-1 6 1-15,-3 3-6 16,4 6 0-16,-8 13-7 15,0-6 1-15</inkml:trace>
  <inkml:trace contextRef="#ctx0" brushRef="#br2" timeOffset="94636.97">7401 6428 45 0,'0'19'22'0,"11"-16"-20"0,-4-3 38 15,0-3-38-15,0 0 0 16,11-4 0-16,-8 4 1 15,4-6-4-15,-3-1 1 16,0 1 1-16,-8-3 1 16,8-1-2-16,-11-3 1 0,0 4-2 15,-7 5 1-15,0-2-1 16,-1 3 1-16,1 6-1 16,-3 3 1-16,-1 9 0 15,1-5 0-15,-1 8 0 16,1 1 1-16,2 0-1 15,5 3 1-15,-1 3 0 16,4-1 0-16,4 5-1 16,-1-4 0-16,5 6 0 15,-5 0 0-15,4-9 0 16,4-4 0-16,-8-2-2 16,8-7 0-16,3-3-5 15,4-9 1-15,-1-6-9 16,1-7 0-16</inkml:trace>
  <inkml:trace contextRef="#ctx0" brushRef="#br2" timeOffset="95025.96">7659 6491 42 0,'3'37'21'0,"1"10"-19"0,3-37 31 16,0-1-32-16,-3 1 0 15,3-7 1-15,-4-3 0 16,1-7-3-16,-1-5 1 16,4 3 1-16,0-4 0 15,0 7-1-15,0-4 1 16,4 17-3 0,0-1 1-16,-1 0 0 15,1 4 0-15,-1-1-1 16,8-3 1-16,-7-3-1 15,3 0 1-15,3-3 1 16,1-6 1-16,-4 0-1 16,0 0 0-16,7-4 0 15,-10-2 0-15,-4-7 1 16,0 3 0-16,0-3 0 16,-3 1 1-16,-1-8-1 15,-3-2 1-15,0 3-4 16,-3-3 0-16,-1 6-11 15,-3-6 0-15</inkml:trace>
  <inkml:trace contextRef="#ctx0" brushRef="#br2" timeOffset="95568.02">8777 6481 48 0,'-3'25'24'0,"6"7"-20"15,-3-26 38-15,-3 3-40 16,3-2 0-16,-4-4-1 16,1-9 1-16,-5-7-2 0,5-6 0 15,-8-3 2-15,8 0 0 16,-1 3-1-16,8 1 1 16,-1 2 0-16,8 0 1 15,0 7-2-15,3 9 1 16,3 3-3-16,1 0 1 15,0-3-5-15,3 0 0 16,0-3-8-16,0 0 0 16,7-6-5-16,-7-4 0 15</inkml:trace>
  <inkml:trace contextRef="#ctx0" brushRef="#br2" timeOffset="95927.81">9056 6462 55 0,'10'19'27'0,"19"3"-31"15,-26-22 52-15,4 3-48 16,0-3 0-16,4-3 0 16,-1-3 0-16,1 0-1 15,0-4 1-15,-4 1-1 16,0-4 1-16,-4 1-1 15,-3-1 1-15,-3 4-1 16,-4 3 0-16,0-1-1 16,-4 7 1-16,-3 7-1 15,3 2 1-15,1 4 0 16,-1 2 0-16,8 7 1 0,-8 6 0 16,11 1 1-16,4-4 0 15,3-3 0-15,0-4 0 16,3 1-1-16,4-6 0 15,4-7-7-15,7-3 1 16,3-12-9-16,7-16 1 16</inkml:trace>
  <inkml:trace contextRef="#ctx0" brushRef="#br2" timeOffset="96241.99">9465 6271 35 0,'4'16'17'0,"-4"18"-12"15,0-24 22-15,-4-1-26 16,1 4 1-16,-5-4 1 16,1 1 0-16,0-1-3 15,4-3 1-15,-1 1 2 16,4-1 1-16,0 0-1 16,4-3 1-16,3 3 0 15,3 1 0-15,1 2-1 16,-4 1 1-16,4 2-2 15,-8 1 1-15,1-1-2 16,-4 7 1-16,-7 0-2 16,-4 6 1-16,-3 3-3 15,0-15 1-15,0-1-3 16,0-2 1-16,0 2-5 0,6-6 0 16,5-2-8-16,6-11 0 15</inkml:trace>
  <inkml:trace contextRef="#ctx0" brushRef="#br2" timeOffset="96526.95">9652 6488 20 0,'7'31'10'0,"-3"0"7"0,-1-18 5 0,1-4-20 15,-1 7 1-15,-3-4 3 16,0-2 0-16,4-1-5 16,-1-2 1-16,4-1 5 15,4-3 0-15,3-6-2 16,-3-10 1-16,3 1-3 16,3-10 1-16,1 0-7 15,0-10 0-15,-4 1-12 16,3-13 1-16,-6 0-2 15,0 0 1-15</inkml:trace>
  <inkml:trace contextRef="#ctx0" brushRef="#br2" timeOffset="96817.99">9994 5948 43 0,'0'57'21'0,"0"9"-21"0,0-48 41 16,0 17-41-16,0-1 0 16,0 16 0-16,0 10 0 15,0 6 0-15,-3 3 0 0,3-16 0 16,-7-9 0-16,3-9-3 15,1-10 1-15,3-6-4 16,3-16 1-16,8-13-8 16,-4-18 0-16</inkml:trace>
  <inkml:trace contextRef="#ctx0" brushRef="#br2" timeOffset="97088.7">10291 5986 39 0,'0'31'19'0,"-15"19"-19"0,12-37 30 15,-4 9-29 1,0 6 1-16,0 0 0 0,0 13 1 15,0 12-4-15,3 1 0 16,4-1 2-16,0-3 0 16,0-12-5-16,0-10 1 15,-3-6-9-15,3-13 0 16</inkml:trace>
  <inkml:trace contextRef="#ctx0" brushRef="#br2" timeOffset="97296.2">10216 6368 47 0,'0'16'23'0,"11"-35"-23"16,-4 16 39-16,4 0-39 16,3-3 1-16,0 3 0 15,7-1 0-15,0-5-4 16,4 3 0-16,-4 3-7 15,-3 0 0-15,-1-7-4 16,5 4 0-16</inkml:trace>
  <inkml:trace contextRef="#ctx0" brushRef="#br2" timeOffset="97534.4">10488 6403 42 0,'0'44'21'0,"0"-25"-23"0,0-13 39 16,0 0-37-16,0 0 0 15,0 1-1-15,0-4 0 16,0-3 1-16,0-3 0 16,0-4-2-16,0-2 1 15,0-4-4-15,0-5 0 16,0 2-7-16,0-3 1 15,0 4-1-15,0-7 1 0</inkml:trace>
  <inkml:trace contextRef="#ctx0" brushRef="#br2" timeOffset="97744.93">10495 6274 11 0,'4'0'5'0,"3"7"1"0,-4-11 7 0,1 1-10 16,3 3 0-16,-4 0 4 15,4 0 1-15,0 3-9 16,1 1 1-16,-5-1 5 15,4 0 1-15,0 0-3 16,-3-3 1-16,-1-3-3 16,1 0 0-16,-1-4-2 15,-3 7 1-15,4 0-1 16,3 0 1-16,0 0-3 16,4-3 0-16,-1 3-6 0,4-3 0 15</inkml:trace>
  <inkml:trace contextRef="#ctx0" brushRef="#br2" timeOffset="98493.66">10710 6419 40 0,'4'31'20'0,"-1"7"-11"0,-3-29 36 16,0-3-45-16,0-3 1 0,0 1-1 16,0-4 1-16,0 0-1 15,0-10 0-15,0 1 0 16,4-7 0-16,-1 0-1 16,5 1 0-16,-1-4-2 15,0 3 1-15,0 1-3 16,3-1 1-16,-3 6 0 15,0-2 0-15,4 9 1 16,0 3 0-16,-4 0 1 16,3 0 1-16,1 6 1 15,-1-3 0-15,-3 3 0 16,4 4 0-16,-4-1 0 16,4 4 0-16,-4 2 0 15,3-2 0-15,-3 0 0 16,4-7 0-16,3 3 0 0,0-9 0 15,0 0 0-15,-3-3 1 16,-1-3-1-16,1 0 1 16,0-7-1-16,-1 0 1 15,-6 4 0-15,-1 0 0 16,-3 9-1-16,0 0 0 16,0 0-1-16,0 3 0 15,0 6 0-15,0 7 1 16,0 12 0-16,0 13 0 15,4-4 0-15,-1 14 1 16,4-1 0-16,0-9 1 0,0 2-1 16,0 5 1-16,-3-5-1 15,-8-2 1-15,-3-3-2 16,-7-4 1-16,-7-5-1 16,-4-11 1-16,1-5-2 15,-4-7 1-15,-4-6 0 16,7-9 0-16,7-4 0 15,1-9 0-15,3 3 1 16,7 1 0-16,0 2 0 16,3 3 1-16,11-2 0 15,7-7 0-15,11 0 0 16,7 0 0-16,-4-3-5 16,4 0 1-16,-8 3-12 0,-2-6 1 15</inkml:trace>
  <inkml:trace contextRef="#ctx0" brushRef="#br2" timeOffset="99098.69">11825 6579 34 0,'0'21'17'0,"0"-21"-11"0,0 0 19 15,-3-6-21 1,-1-6 0-16,-3-7 4 0,0-9 1 16,-4-7-11-16,1-12 1 15,-1 3 6-15,-3-6 0 16,0-6-2-16,0 5 1 16,3-8-3-16,4 6 0 15,7 5 0-15,7 11 0 16,4 2 0-16,7 7 1 15,6 6-2-15,-3 6 1 16,4 1-2-16,0 9 1 16,-4 6-5-16,-3 3 1 0,-8 9-7 15,-6 7 0-15,-8 0-5 16,1-3 0-16</inkml:trace>
  <inkml:trace contextRef="#ctx0" brushRef="#br2" timeOffset="99563.67">11621 6293 42 0,'-8'19'21'0,"16"6"-16"0,-1-22 36 0,0 3-37 15,3-2 0-15,8-1 0 16,-1 0 1-16,8-3-7 16,3 0 1-16,1 3 4 15,2-9 0-15,5-1-4 16,2-2 0-16,-2 0-4 0,-1-1 1 15,-10 4-4-15,-4-3 1 16,-3-1-3-16,-4 4 1 16,-4 0-2-16,1-1 1 15,-4 1 3-15,3 0 0 16,-3 3 3-16,1 3 1 16,-8 3 5-16,3-3 1 15,-3 0 4-15,0 0 1 16,0 6 0-16,0-3 1 15,0 3-1-15,-3 4 0 16,-5-1-3-16,1 4 0 16,-7-1-2-16,0 4 1 15,0 6-2-15,0-3 1 16,0 0-1-16,3-4 1 0,4 7-1 16,0 0 0-16,7-3-1 15,0 0 1-15,11 0-2 16,-1-4 0-16,8-5-3 15,3-4 0-15,0-6-9 16,0-3 1-16,1-13-5 16,-1 1 0-16</inkml:trace>
  <inkml:trace contextRef="#ctx0" brushRef="#br2" timeOffset="99922.65">12199 6478 39 0,'7'32'19'0,"-7"-4"-16"0,0-22 31 15,0 3-33-15,0-5 0 16,0-1 0-16,0-3 0 16,0-10-1-16,0-5 0 15,4-1 1-15,-1-3 0 16,4 0-1-16,4-6 1 15,3 6-1-15,0-3 1 16,0 10-1-16,0-4 1 16,4 10-1-16,0 3 1 0,-1 9 1 15,1-3 1-15,-1 7-1 16,5 2 0 0,2 4 0-16,-3 9 1 0,1 9-2 15,-5-2 1-15,1 5-2 16,-4 1 0-16,0-7-8 15,-7-2 0-15,-7-11-8 16,0-2 1-16</inkml:trace>
  <inkml:trace contextRef="#ctx0" brushRef="#br2" timeOffset="104665.06">13233 4481 37 0,'3'12'18'0,"-3"-9"-13"16,0-3 18-16,0 0-23 15,0 0 1-15,0-6 1 16,0-3 0-16,0-4-2 15,0 1 0-15,0 2 1 16,0-6 1-16,0-2-2 16,0-1 1-16,0 0-1 15,0-6 1-15,-3 6-2 16,3 0 1-16,0 4 0 16,-4-1 0-16,4 3 0 0,-3 4 0 15,3 3 0-15,0 3 0 16,0 3-1-16,0 0 1 15,7-10 0-15,0 10 0 16,3-3-1-16,4 3 1 16,4-3 0-16,3 0 1 15,7 0 0-15,4-4 0 16,0 1 0-16,3 0 0 16,4 3 0-16,3-4 1 15,8 7-1-15,3 0 0 16,3 7 0-16,1-7 0 15,-1 0 1-15,0 0 0 0,-6 0-1 16,-4 0 0-16,0 0 0 16,-1 0 1-16,1 0-1 15,7 0 0-15,-3 0 0 16,-1 6 0-16,4 0-1 16,0 4 0-16,-4-1 0 15,4 4 1-15,-11-4-1 16,-6-3 1-16,3 4 0 15,-1-7 1-15,1 0-1 16,7 0 1-16,0 0-1 16,3 4 1-16,4 2-1 15,7-9 0-15,4 9-1 16,-8 4 1-16,4-4-1 16,7 1 1-16,-3-4-2 15,3 3 1-15,3-9 0 16,8 7 0-16,-4-7 0 15,-4 0 1-15,5-7-1 0,6 14 0 16,7-7 0-16,7 9 1 16,-7-3-1-16,1 4 1 15,9-7-1-15,1 3 1 16,7 0-1-16,3-2 0 16,-3-1 0-16,0-3 1 15,7 0-1 1,3 0 0-16,-6 0 0 0,-5 0 1 15,5 0-1-15,-1 6 0 16,4-6-1-16,-7 0 1 16,-14 0 0-16,3 0 1 15,-3-6-1-15,-1-4 0 0,-3 1 0 16,1-4 0-16,-8 1-1 16,-14-4 1-16,-4 4-1 15,1 2 1-15,-1 4 0 16,-10 3 0-16,-7 3-1 15,-7 3 1-15,-4 0-1 16,-7-3 1-16,-6 6-1 16,-8 4 0-16,-7 2-1 15,-7-2 0-15,-4 8 0 16,-3 11 0-16,-3 5 1 16,-1 10 0-16,0 0 0 15,1 6 0-15,-4-3-2 16,3-6 1-16,1 0-7 15,3-10 1-15,-1-9-7 0,8-13 1 16</inkml:trace>
  <inkml:trace contextRef="#ctx0" brushRef="#br2" timeOffset="105655.34">15152 3292 31 0,'10'32'15'0,"-3"21"-5"0,-7-31 20 16,0-3-28-16,-3 15 0 16,-4 13 1-16,0-3 0 0,3 9-3 15,1-2 0-15,-1-4 3 16,4-10 0-16,-3-9-1 16,-1-2 0-16,-3-11-1 15,-3-2 1-15,-8-4-2 16,-3-3 0-16,-4-6-1 15,-3-9 1-15,-4-7-1 16,0 1 1-16,-10-4-2 16,7 3 0-16,3 7-1 15,4 6 1-15,3 3-1 16,4 3 1-16,7 12 0 16,7 11 0-16,3-8 1 15,15 11 1-15,6 5 0 16,5 1 0-16,6-7 1 15,7 0 1-15,11 3 0 16,7-2 1-16,-4-17 0 16,-6-6 0-16,2-2 0 0,5-11 0 15,-1-8-1-15,-6-11 0 16,-5 1-2-16,-9 0 1 16,-5-6-1-16,-6-7 0 15,-8-2-1-15,-6 8 1 16,-8 1-1-16,-3 9 1 15,-3 9-1-15,-4 4 1 16,0 9-1-16,-4 6 1 16,4 10 0-16,-4 12 1 15,4-6-1-15,4 6 1 16,2 7-1-16,8 6 1 0,4-10-1 16,7 0 1-16,6 1-3 15,8-10 1-15,3-4-5 16,4-14 0-16,0-1-8 15,-1-16 0-15</inkml:trace>
  <inkml:trace contextRef="#ctx0" brushRef="#br2" timeOffset="105989.83">15677 4026 36 0,'4'25'18'0,"0"-28"-14"0,-4 3 24 16,0 0-27-16,0-6 1 16,-4-10 0-16,0-19 1 15,-6 7-3-15,-4-19 1 16,-4-3 2-16,4-10 0 16,0 1-1-16,3 6 1 15,4-4-1-15,4 4 1 16,6 0-1-16,4 12 0 15,11 0 0 1,3 13 0-16,-3 9 0 0,-1 10 0 16,1 9-2-16,0 3 1 15,-1 6-5-15,-6 4 0 16,-4-4-8-16,-7 0 1 0,0 1-5 16,-7 2 0-16</inkml:trace>
  <inkml:trace contextRef="#ctx0" brushRef="#br2" timeOffset="106174.59">15438 3703 39 0,'7'31'19'0,"17"-9"-18"16,-17-19 34-16,7 1-34 16,1-1 0-16,6 6 0 15,7-9 0-15,0-6-7 16,0 3 0-1</inkml:trace>
  <inkml:trace contextRef="#ctx0" brushRef="#br2" timeOffset="106498.68">15843 3885 27 0,'11'25'13'0,"-4"6"4"0,-4-28 3 16,-3 1-21-16,0 2 0 16,0-6 1-16,4-10 1 15,-1-2-1-15,1-4 0 0,3 10 0 16,0-13 0-16,0-3 0 16,4 0 0-16,-1 0-1 15,4 3 0-15,-3 1 0 16,3 5 1-16,0-3 0 15,0 7 0-15,4 6 2 16,0 6 0-16,3 0 0 16,-4 3 1-16,5 10 0 15,-5 3 0-15,-3 6-1 16,-3 13 0-16,0 6-3 16,-4-4 1-16,-4 1-12 15,-6-13 1-15</inkml:trace>
  <inkml:trace contextRef="#ctx0" brushRef="#br1" timeOffset="112425.9">7137 7801 52 0,'0'7'26'0,"-11"15"-21"15,8-13 26-15,-8 7-31 16,-3 6 1-16,-7-7 0 16,-4 14 1-16,-3 2-3 0,0 7 1 15,-4 6 1-15,0 15 0 16,-3-9-1-16,7 13 1 16,3 3-2-16,4 9 1 15,7-3-1-15,7 0 0 16,7-9-3-16,10-3 1 31,22-13-12-31,7-25 0 16</inkml:trace>
  <inkml:trace contextRef="#ctx0" brushRef="#br1" timeOffset="112804.38">7271 8576 48 0,'-4'44'24'0,"-3"-13"-18"15,7-28 35-15,0 1-39 16,-3-4 0-16,-1-4 1 15,1-8 1-15,-1-13-5 16,1-3 1-16,-5-16 3 16,5-10 1-16,-4 4-2 15,7-13 1-15,7-2-2 0,-4 2 1 16,12 0-1-16,2 16 1 16,8 6-1-1,-4 7 0-15,0 9-1 0,0 6 0 16,-3 6-3-16,0 13 0 15,3 7-5-15,-18 8 1 16,-3 7-12-16,-3-3 0 16</inkml:trace>
  <inkml:trace contextRef="#ctx0" brushRef="#br1" timeOffset="112998.14">7140 8460 46 0,'0'19'23'0,"11"-7"-12"0,-4-12 31 0,7 0-40 16,-3-3 0-16,6-3 0 15,8-3 0-15,7-4-4 16,3 4 0-16,-3-1-2 16,-1 4 0-16,-6-3-12 15,0-1 0-15</inkml:trace>
  <inkml:trace contextRef="#ctx0" brushRef="#br1" timeOffset="113255.48">7715 8498 63 0,'0'3'31'0,"18"-3"-31"0,-8 0 52 16,8-3-52-16,10 6 0 15,11-6-3-15,0-1 1 16,7-5-2-16,-7 3 1 16,-1-4-13-16,1 4 0 15,-14-6-2-15,3 2 0 0</inkml:trace>
  <inkml:trace contextRef="#ctx0" brushRef="#br1" timeOffset="113943.4">8654 8513 48 0,'3'7'24'0,"4"-11"-26"16,-7 8 45-16,-7-1-43 15,-3-3 0-15,-1 3 0 16,-7 0 1-16,-3 0-1 0,-3 10 0 16,-1 2 0-16,4 4 1 15,-4 3-1-15,7 0 0 16,11 3-1-16,-3-9 0 15,10 0-2-15,3-7 0 16,8-6 0-16,6-3 0 16,1-6 1-16,3-7 1 15,7-2 1-15,-3-4 1 16,-4-6 0-16,4 0 1 16,-11 6-3-16,4 3 1 15,-4 0-5-15,0 4 1 0,-10 2-3 16,-1 4 1-16,-3 6-2 15,-3 3 0-15,-1 10-2 16,-3 6 1-16,0 9 5 16,0 3 1-16,7 13 5 15,0 0 0-15,3-3 4 16,8 3 1-16,7 3 5 16,3 3 1-16,0-9-3 15,0 3 1-15,0-7-4 16,-3 1 0-16,-4-4-2 15,-3-5 0-15,-8-1-3 16,-3-6 0-16,-7-7-2 16,-7-2 1-16,-18-7-1 15,4-6 0-15,-7-6-1 16,10-7 1-16,-7-2-1 16,4-4 1-16,3 3 0 0,4-3 0 15,7 7 0-15,7-4 1 16,3 4-2-16,12-4 0 15,-1 0-3-15,10 1 0 16,8-4-8-16,0-3 1 16,-1 0-5-16,8-9 0 15</inkml:trace>
  <inkml:trace contextRef="#ctx0" brushRef="#br1" timeOffset="114273.93">8999 7792 55 0,'11'41'27'0,"24"34"-33"15,-28-65 52-15,7 24-45 16,4 10 1-16,3 12 3 16,0-12 1-16,4 6-7 15,-7 13 1-15,-4 3 3 16,-7 16 0-16,-7-1-2 16,-7 10 0-16,-4-16-5 0,1-6 0 15,-1-9-8 1,-3-13 1-16,0-13-7 0,0-12 0 15</inkml:trace>
  <inkml:trace contextRef="#ctx0" brushRef="#br1" timeOffset="114651.16">9652 8137 50 0,'0'28'25'0,"4"10"-28"0,-4-22 42 0,-4 2-39 15,4-8 0-15,-11 5 0 16,1 7 1-16,-4 7 0 16,0 11 0-16,0-5 0 15,3 12 1-15,4 0-1 16,3 3 1-16,4 0-1 16,4-3 1-16,3-3-5 15,0-6 0-15,4-16-9 0,-1-10 1 16,-3-18-5-16,0-6 1 15</inkml:trace>
  <inkml:trace contextRef="#ctx0" brushRef="#br1" timeOffset="114907.52">10104 8272 57 0,'3'-3'28'0,"-17"40"-37"16,10-21 56-16,-6 9-47 15,-8 3 0-15,-3-3 1 16,-7 7 0-16,0 5-2 16,-4 4 1-16,0-3-3 15,0-4 1-15,8-5-11 16,3-11 0-16,-1-18-3 15,8-9 1-15</inkml:trace>
  <inkml:trace contextRef="#ctx0" brushRef="#br1" timeOffset="115115.18">9920 8360 44 0,'35'53'22'0,"1"10"-25"0,-26-57 40 16,1 6-35-16,3 4 0 16,0 3-1-16,0 0 1 15,0-4-4-15,0 1 0 16,1-3-4-16,-1-13 0 16,-4-7-7-16,1-11 0 15</inkml:trace>
  <inkml:trace contextRef="#ctx0" brushRef="#br1" timeOffset="115324.34">10227 8090 46 0,'11'97'23'0,"31"-28"-21"16,-28-50 40-16,0 19-43 15,4 6 1-15,-8 12-1 16,-3 4 0-16,-7-1-2 16,-10 4 0-16,-8-4-11 15,1-12 0-15</inkml:trace>
  <inkml:trace contextRef="#ctx0" brushRef="#br1" timeOffset="115926.66">11116 8382 65 0,'4'12'32'0,"38"-9"-35"0,-21-3 57 16,11-6-54-16,0-3 1 15,6-1-1-15,1 1 0 16,0-1-4-16,-11 4 0 15,0 3-8-15,-10 6 0 16,-11 3-7-16,-7 4 1 0</inkml:trace>
  <inkml:trace contextRef="#ctx0" brushRef="#br1" timeOffset="116120.37">11081 8808 49 0,'0'47'24'0,"28"-31"-21"16,-14-16 40-16,7 3-43 16,11-3 1-16,0-6-1 15,14-4 0-15,10-2-5 16,1-4 1-16,-1-3-11 16,-7-6 1-16</inkml:trace>
  <inkml:trace contextRef="#ctx0" brushRef="#br1" timeOffset="116558.1">12464 9059 57 0,'-7'19'28'0,"-11"-41"-28"16,18 6 45-16,-4-15-43 15,-6-16 0-15,-15-22 2 16,4-10 0-16,-4-12-5 16,1-9 0-16,-1 0 3 15,7 3 1-15,11-1-1 16,11 14 0-16,6 12-1 16,11 9 1-16,1 9-2 15,-1 14 1-15,4 18-3 16,-1 9 0-16,1 10-4 15,-7 9 1-15,-4 10-6 0,-4 6 1 16,-3 6-9 0,-10 7 0-16</inkml:trace>
  <inkml:trace contextRef="#ctx0" brushRef="#br1" timeOffset="116766.57">12188 8676 42 0,'-21'38'21'0,"11"-4"-9"0,10-30 31 15,3 2-40-15,4 3 1 16,4 1 3-16,7-1 0 0,10-3-9 16,7-9 0-16,-3 0 4 15,0-3 0-15,3-7-5 16,-3 1 1-16,3-1-10 16,-3-2 1-16,-1-4-7 15,5-6 1-15</inkml:trace>
  <inkml:trace contextRef="#ctx0" brushRef="#br1" timeOffset="117006.43">12883 8579 37 0,'11'10'18'0,"0"-7"-13"16,-11-3 26-16,0 0-30 15,0 3 1-15,-7 3 1 16,-4 4 1-16,-7 5-4 15,-6 7 1-15,-1 3 3 0,0 7 1 16,1-1-1-16,2-3 1 16,5 7-2-16,3-1 0 15,7 1-2-15,3-1 1 16,8-2-4-16,6-11 0 16,8-8-7-16,7-10 0 15,6-9-7-15,-3-10 0 16</inkml:trace>
  <inkml:trace contextRef="#ctx0" brushRef="#br1" timeOffset="117233.31">13102 8720 44 0,'-7'38'22'0,"-28"21"-19"0,24-52 34 0,1 8-34 15,-1 7 0-15,-3 3 1 16,0 1 1-16,-4 5-7 16,1-6 1-16,-1-6 2 15,4-7 1-15,3 1-7 16,1-7 1-16,6-9-12 16,4-16 1-16</inkml:trace>
  <inkml:trace contextRef="#ctx0" brushRef="#br1" timeOffset="117458.13">12954 8711 33 0,'18'28'16'0,"-8"3"-7"0,-6-18 16 16,6 6-22-16,1-7 0 15,0 7 0-15,3 0 1 16,0 3-6-16,0-3 1 15,-4 0 2-15,5-4 1 16,-1 1-6-16,-4-10 0 0,1-3-7 16,-1-9 0-16,5-13-1 15,-1 7 0-15</inkml:trace>
  <inkml:trace contextRef="#ctx0" brushRef="#br1" timeOffset="117668.19">13208 8570 46 0,'25'41'23'0,"14"15"-24"16,-25-37 48-16,3 6-46 16,4 9 1-16,-3-5-1 15,-4 2 1-15,-3 7-4 16,-11 2 1-16,-7-2-4 15,-11 0 0-15,-3-10-10 16,0-6 0-16</inkml:trace>
  <inkml:trace contextRef="#ctx0" brushRef="#br1" timeOffset="118213.15">13776 8723 55 0,'7'7'27'0,"25"-23"-28"0,-18 7 46 15,7-1-44-15,11 1 0 16,3-4-3-16,0 4 1 16,-3-1-6-16,0 7 1 15,0 3-10-15,-4-6 1 16</inkml:trace>
  <inkml:trace contextRef="#ctx0" brushRef="#br1" timeOffset="118945.5">14915 8698 59 0,'-7'0'29'0,"7"-9"-26"0,0 9 49 15,-3-3-51-15,-4 0 1 16,-4 0 0 0,-6-1 1-16,-12 4-4 0,-2 4 0 15,-1-1 2-15,4 3 1 16,-1 3-1-16,5 4 0 15,3 9-1-15,3 6 0 16,7-3-2-16,4 0 1 16,7 0-1-16,0-6 0 15,11-3-1-15,10-7 0 16,7-6 1-16,4-9 0 16,3 6 1-16,-3-9 1 0,-4-10 0 15,0 0 0-15,-6 0-1 16,-5 0 1-16,-3 1-4 15,4-1 1 1,-11 9-5 0,-3 7 1-16,-1 9 0 15,-3 10 0-15,0 6 2 16,0 3 0-16,4 13 5 16,3 6 1-16,0 3 4 15,0 3 1-15,-4 3 0 16,-3 7 0-16,-3-1-2 15,-8-2 1-15,-6-13-3 16,-5-10 0-16,1-6-2 16,-7-9 1-16,0 0-1 15,3-9 1-15,0-7-1 16,1-6 0-16,6-7 0 0,4-6 0 16,0 1 0-16,10-4 1 15,4 0-2-15,11-3 1 16,10 0-1-16,7-3 0 15,11-3-6-15,3-3 1 16,4 2-10-16,0-8 1 16</inkml:trace>
  <inkml:trace contextRef="#ctx0" brushRef="#br1" timeOffset="119212.77">15515 8466 56 0,'11'28'28'0,"-18"-12"-32"15,7-16 45-15,-11 0-41 16,-7 6 0-16,1 7 2 16,-8 3 0-16,-10 6-2 15,7 6 1-15,-1 6 1 16,5 10 0-16,3-3 0 15,3 0 0-15,4 3-1 16,10-7 0-16,8-2-4 16,10-10 1-16,7-6-8 15,4-16 1-15,10-9-8 16,4-7 0-16</inkml:trace>
  <inkml:trace contextRef="#ctx0" brushRef="#br1" timeOffset="119456.32">15819 8582 47 0,'0'47'23'0,"-22"-3"-22"0,15-31 38 16,-3 12-38-16,-4 6 0 0,-8-3 3 16,-9 7 0-16,-1 9-5 15,-3 0 1-15,3-10 2 16,4 1 0-16,3-7-2 15,4-9 1-15,7-7-6 16,3-2 0-16,4-10-10 16,4-16 0-16,3-6-1 15,3-3 1-15</inkml:trace>
  <inkml:trace contextRef="#ctx0" brushRef="#br1" timeOffset="119680.43">15635 8654 43 0,'21'41'21'0,"4"6"-19"0,-18-31 42 16,4 3-43-16,-1 0 1 16,-3-1 0-16,0 1 0 15,0 0-3-15,0 0 0 16,4-4 0-16,-4-2 1 15,4-4-7-15,-1-5 1 16,1-8-9-16,3-8 1 16</inkml:trace>
  <inkml:trace contextRef="#ctx0" brushRef="#br1" timeOffset="119903.04">16069 8498 59 0,'42'62'29'0,"11"48"-35"16,-32-79 52-16,1 10-47 16,-5 6 1-16,-6 7-1 15,-8-1 0-15,-13 10-5 16,-18-1 1-16,-15-8-11 15,-6-1 1-15</inkml:trace>
  <inkml:trace contextRef="#ctx0" brushRef="#br1" timeOffset="122500.81">6918 12292 47 0,'0'60'23'0,"11"-29"-14"0,-8-25 24 15,1 0-30 1,3-2 0-16,-7-4 1 0,3 0 0 16,-3-10-5-16,-3-12 1 15,3-15 4-15,-7-7 0 16,3-16-1-16,4-12 0 16,-3-3-1-16,3-10 1 15,7 13-2-15,0-16 0 16,3 0-1-16,4 1 1 15,4 5-1-15,0 10 1 16,6 12-1-16,-2 10 0 16,2 16-1-16,-6 15 0 15,3 9-3-15,0 17 1 0,-7 18-2 16,0 12 0-16,-3 10-5 16,-7-6 0-16,-8 6-7 15,-7 3 0-15</inkml:trace>
  <inkml:trace contextRef="#ctx0" brushRef="#br1" timeOffset="122742.29">6749 12104 61 0,'24'31'30'0,"12"-6"-26"0,-22-18 54 15,7-4-54 1,4-3 0-16,13-7 1 0,-2-2 1 16,6-4-9-16,-3 4 1 15,0 0 0-15,-15 2 0 16,1 1-11-16,-14 0 1 16,-11-7-10-16,-7 1 1 15</inkml:trace>
  <inkml:trace contextRef="#ctx0" brushRef="#br1" timeOffset="124859.18">7588 12104 34 0,'-7'0'17'0,"14"6"-6"15,-7-6 17-15,0 0-24 16,0 0 0-16,0-6 3 15,0 3 0-15,0 3-8 16,0 0 0-16,0-3 5 16,0 3 1-16,-3-4-2 15,3 8 1-15,0-4-2 16,0 0 0-16,0 0 0 0,0 0 1 16,0 0-1-16,-4-4 1 15,4 4-1-15,0 0 1 16,0 0-2-16,0 0 1 15,0 0-2-15,0 0 0 16,0 0 0-16,0 0 0 16,0 0-1-16,0 0 1 15,0 0 0-15,0 0 0 16,7-6 0-16,-7 6 1 16,7-3-1-16,-7 3 1 15,4 0-1-15,-1-3 1 0,-3 3-1 16,0 0 1-16,0 0-1 15,4 0 0-15,-4 0-1 16,0 0 1-16,0 0-3 16,0 0 1-16,0 0-7 15,0 3 1-15,0-3-11 16,0-3 1-16</inkml:trace>
  <inkml:trace contextRef="#ctx0" brushRef="#br1" timeOffset="125806.26">8227 12201 31 0,'7'3'15'15,"-4"-6"-2"-15,-3 3 13 0,0 0-20 16,0 0 0-16,0 0 5 15,0 0 0-15,0 0-12 16,0 0 0-16,-3 0 9 16,-4 3 0-16,-7-6-3 15,-7-3 0-15,-4-1-2 16,-3 7 0-16,3 4-5 0,0 2 1 16,1 10-2-16,2 2 1 15,8 4-2-15,-3 3 1 16,10 0-1-16,3-3 1 15,4-9 1-15,4 0 1 16,3-7 1-16,3 0 1 16,8-6 2-16,3-6 0 15,0-4 0-15,-3-2 1 16,-4-4-2-16,0-3 1 16,-3 1-3-16,6 2 1 15,-6 3-4-15,-1 1 1 0,1 6-2 16,-7 6 1-1,3 3-1-15,-4 6 0 0,1 7 0 16,-4 9 0-16,3-3 1 16,1 6 0-16,-4 6 2 15,3 4 1-15,1 3 1 16,3-3 1-16,-4 5 1 16,1-2 1-16,-4-6 0 15,-7-4 0-15,-4-6-1 16,-3-3 0-16,-7-3-1 15,-4-3 1-15,1-4-3 16,-1-2 0-16,0-7 0 16,-3-3 0-16,3 3-1 15,-3-6 1-15,7-10-1 16,10 1 0-16,1-4 2 16,10 0 1-16,10 1 0 0,1-1 1 15,10 0-1-15,7-3 1 16,8-3-3-16,-1 4 0 15,-3-1-8-15,-8-6 1 16,-6 0-12-16,-11 0 0 16</inkml:trace>
  <inkml:trace contextRef="#ctx0" brushRef="#br1" timeOffset="126468.62">6749 11182 41 0,'10'-3'20'0,"4"0"-5"0,-14 3 23 16,0 0-33-16,0 0 0 15,0 0 5-15,0 3 0 16,0 3-13-16,-10 10 1 0,-4 3 7 16,-8 2 1-16,-2 17-4 15,-4 3 0-15,-11 0-2 16,-4 15 1-16,5 4-1 16,-1 15 1-16,7 13 0 15,7 12 0-15,11 7 0 16,4 9 0-16,10-16-1 15,3-6 1-15,8-6-4 16,6-10 0-16,5-15-4 16,6-7 0-16,0-12-11 15,11-15 1-15,3-23-2 16,-3-12 0-16</inkml:trace>
  <inkml:trace contextRef="#ctx0" brushRef="#br1" timeOffset="127066.19">8608 11376 52 0,'28'72'26'0,"18"44"-27"0,-32-87 49 16,0 27-47-16,4 13 1 16,-1 16 0-16,-3 9 0 15,-3 19-4-15,-4-16 1 16,-10-3 1-16,-12-9 0 15,1-16-5-15,-3-16 1 16,-1-9-8-16,4-13 0 16,-7-15-4-16,10-13 0 0</inkml:trace>
  <inkml:trace contextRef="#ctx0" brushRef="#br1" timeOffset="127398.83">9426 11749 62 0,'0'4'31'0,"-7"11"-41"0,4-8 62 16,-8 8-52-16,0 1 1 15,-3 15 0-15,-3 4 0 16,-4 9-1-16,-1 3 1 16,5 3 0-16,-1-3 1 15,4 3-1-15,7 3 0 16,-4-2-2-16,11-14 1 16,4-5-6-16,6-11 0 15,8-5-8-15,0-13 1 16,6-18-5-16,5-4 0 15</inkml:trace>
  <inkml:trace contextRef="#ctx0" brushRef="#br1" timeOffset="127622.02">9765 11897 41 0,'10'28'20'0,"-10"7"-14"0,0-29 34 0,-3 3-37 16,-4 4 0-16,-7 9 3 15,0 6 0-15,-4 3-7 16,-3-9 0-16,-4 3 4 16,-3 7 1-16,-4 5-3 15,4 7 1-15,3-6-5 16,8-7 1-16,3-12-14 16,6-6 0-16,1-17-1 15,7-5 1-15</inkml:trace>
  <inkml:trace contextRef="#ctx0" brushRef="#br1" timeOffset="127833.42">9596 12057 41 0,'21'41'20'0,"7"28"-19"0,-21-66 37 15,-3 6-36-15,3 7 0 16,0 6 0-16,0 3 0 15,3 0-3-15,1-3 0 16,3-7 0-16,-7 1 0 0,4-6-5 16,-4-4 0-16,3-9-8 15,1-13 1-15</inkml:trace>
  <inkml:trace contextRef="#ctx0" brushRef="#br1" timeOffset="128072.25">9966 11684 49 0,'25'28'24'0,"3"53"-16"16,-14-65 42-16,4 15-46 15,-1 10 1-15,4 12-1 0,-3 7 1 16,-7-10-9-1,-11 13 0-15,-14 0 3 16,-11 3 1-16,-7-7-10 0,-3-9 0 16,-7-15-8-16,3-13 0 15</inkml:trace>
  <inkml:trace contextRef="#ctx0" brushRef="#br1" timeOffset="128701.42">12150 12728 52 0,'-11'22'26'0,"-3"-13"-23"0,10-12 41 16,1-6-42-16,-4-13 0 15,0-13 1 1,-4-12 0-16,4-9-5 0,0-16 1 16,-3-13 2-16,-5-9 1 15,1-6-2-15,0-7 0 0,4 0 0 16,3 10 1-16,7 0 0 16,7 12 0-16,7 16 1 15,3 3 0-15,5 22-1 16,-1 16 0-16,3 13-3 15,-2 11 1-15,-1 20-6 16,-4 9 0-16,-3-3-7 16,-3 9 1-16,-11 13-5 15,-3-6 0-15</inkml:trace>
  <inkml:trace contextRef="#ctx0" brushRef="#br1" timeOffset="128930.53">11688 12267 66 0,'14'28'33'0,"28"10"-35"0,-24-32 66 16,10 0-61-16,7-3 1 15,15-3 0 1,13-6 1-16,8-3-8 0,6-4 0 15,-6 1-3-15,-15-1 1 16,-10 4-17-16,-18-4 1 16</inkml:trace>
  <inkml:trace contextRef="#ctx0" brushRef="#br1" timeOffset="129499.03">10756 12025 56 0,'0'7'28'0,"0"-20"-18"0,0 13 34 0,4-3-41 16,-1 0 1-16,11 3 0 16,4-3 1-16,10 3-7 15,4 0 0-15,0 3-1 16,-1 0 1-16,-6 0-11 16,-7 7 1-16,-8-1-8 15,-13 10 1-15</inkml:trace>
  <inkml:trace contextRef="#ctx0" brushRef="#br1" timeOffset="129693.92">10795 12311 52 0,'18'12'26'0,"38"-12"-39"0,-35 0 44 16,4 0-49-16,3-3 1 15,4-3-7-15,7 3 1 16</inkml:trace>
  <inkml:trace contextRef="#ctx0" brushRef="#br1" timeOffset="130222.04">12764 12251 49 0,'-39'38'24'0,"0"18"-27"0,32-43 46 15,0 2-43-15,-7 7 1 0,-4 7 1 16,0-4 0-1,1 6-2-15,6 7 0 0,4-1 1 16,0 1 1-16,7-4-4 16,14-5 0-16,0-7-7 15,7-7 0-15,11-5-7 16,3-10 1-16</inkml:trace>
  <inkml:trace contextRef="#ctx0" brushRef="#br1" timeOffset="130459.75">13134 12442 52 0,'-28'41'26'0,"-11"0"-28"0,25-35 48 15,-4 7-45-15,1 2 1 16,-5 4 1-16,-6 3 0 15,0-3-4-15,-4 0 0 16,7 0 0-16,8-7 0 16,3-2-12-16,7-10 1 15,7-16-5-15,3-9 1 16</inkml:trace>
  <inkml:trace contextRef="#ctx0" brushRef="#br1" timeOffset="130685.7">12965 12361 36 0,'14'44'18'0,"0"3"-7"15,-7-28 28-15,3 3-36 16,5 12 0-16,2 4 0 16,4 6 0-16,1-10-5 15,-1-2 0-15,-4-7 1 16,1-7 1-16,0-8-5 15,-1-4 0-15,-3-9-7 16,-3-13 1-16,0-12-3 16,-4-6 0-16</inkml:trace>
  <inkml:trace contextRef="#ctx0" brushRef="#br1" timeOffset="130894.53">13162 12170 43 0,'14'25'21'0,"11"-6"-12"0,-14-4 42 16,3 13-47-16,7 1 1 16,4 11 4-16,-1 4 0 15,-3 0-12-15,1 0 1 16,-5-3 5-16,-6 3 0 16,-4-3-5-16,-7-10 1 0,-7-3-10 15,0-6 1-15,0-3-10 16,0-3 1-16</inkml:trace>
  <inkml:trace contextRef="#ctx0" brushRef="#br1" timeOffset="131509.04">14048 12464 61 0,'10'19'30'0,"-3"-19"-27"16,-7 0 50-16,0 0-52 15,0-3 0-15,-3 0 0 0,-4 0 1 16,-7 3-3 0,-4 6 1-16,-7 0 0 0,-3 7 0 15,0 3-3-15,0 2 0 16,6 1-3-16,5 0 0 15,3 0-2-15,7 0 1 16,3-7 1-16,8 1 0 16,6-7 4-16,8-3 1 15,7-9 3-15,6 0 0 16,-3-10 1-16,-3 0 1 16,-7-3-3-16,-1 1 1 15,-2-1-5-15,-5 6 1 16,-3 1-3-16,0 5 0 0,-3 7 0 15,-4 10 0 1,0 6 2-16,0 9 0 0,0 9 4 16,3 1 1-16,1 5 3 15,-1 14 0-15,1-4 2 16,6 13 1-16,1-1 0 16,-4 4 0-16,0 0-2 15,-7-3 0-15,-7-4-3 16,4 1 1-16,-8-7-2 15,-3-3 0-15,-7-6-3 16,-7-9 1-16,-4-4-1 16,0-15 1-16,4-10-2 15,-4-9 0-15,11-10-2 16,3 4 0-16,15-16-2 16,6-6 0-16,8-7-6 15,10-6 1-15,11-9-6 0,-1 3 1 16</inkml:trace>
  <inkml:trace contextRef="#ctx0" brushRef="#br1" timeOffset="131810.03">14753 12311 47 0,'-3'15'23'0,"3"-18"-19"0,-4 3 39 0,-3 3-42 16,-7 7 1-16,-4-1 1 16,1 7 1-16,-4 9-3 15,-4 6 0-15,0 10 3 16,4 6 1-16,3 6-2 16,4-9 1-16,7 3-2 15,7 4 1-15,4-7-5 16,6-10 0-16,4-12-6 15,-3-10 1-15,7-12-10 16,3-15 1-16,3-1-3 16,5-12 0-16</inkml:trace>
  <inkml:trace contextRef="#ctx0" brushRef="#br1" timeOffset="132018.96">15166 12370 48 0,'11'29'24'0,"-22"30"-26"0,4-43 47 16,-7 3-44-16,-4 6 1 16,-7 0 2-16,-3 9 1 15,-4 1-6-15,-3-1 1 16,0 7 2-16,3 3 1 16,-3 0-2-16,7-3 0 15,3-10-7-15,7-9 0 16,4-13-11-16,7-18 0 0</inkml:trace>
  <inkml:trace contextRef="#ctx0" brushRef="#br1" timeOffset="132247.87">14866 12552 46 0,'21'22'23'0,"11"10"-19"16,-18-23 31-16,0 7-33 15,0 6 0-15,0-10 1 16,1 4 0-16,2 3-5 16,1-1 1-16,-1 1 2 15,1-6 1-15,0-7-5 16,-4-3 0-16,0-9-10 16,-3 3 1-16,-4-16-3 15,0-12 1-15</inkml:trace>
  <inkml:trace contextRef="#ctx0" brushRef="#br1" timeOffset="132458.5">15286 12289 55 0,'32'53'27'0,"21"19"-28"0,-36-50 54 16,15 13-53-16,10 12 1 0,-3-3-1 15,0 9 1-15,-11 7-2 16,-10 2 1-16,-15-5-4 16,-17 9 1-16,-14-4-14 15,-25-2 0-15</inkml:trace>
  <inkml:trace contextRef="#ctx0" brushRef="#br1" timeOffset="134394.91">7472 15236 54 0,'0'4'27'0,"0"-33"-22"0,3 23 28 16,1-13-31-16,-1-9 0 16,1-13 2-16,-1 7 0 15,-3-19-5-15,-3-10 1 16,3-6 3-16,0-3 1 16,0 0-1-16,0-1 0 15,7 11-1-15,0 18 0 16,4 0 0-16,-1 3 0 15,1 10-1-15,-1 6 0 16,8 9 0-16,3 10 0 16,4 6-1-16,0-3 1 15,-4 12-1-15,0 10 0 0,0 9-3 16,-3 10 0-16,-4-1-3 16,-7 10 1-16,0 4-6 15,-14-1 0-15,0-3-7 16,-11-6 0-16</inkml:trace>
  <inkml:trace contextRef="#ctx0" brushRef="#br1" timeOffset="134648.71">7412 14995 58 0,'3'22'29'0,"15"-6"-29"0,-11-13 50 0,4-3-45 0,-8 0 0 16,15-3 1-16,10-4 1 15,4 1-9-15,7-3 0 16,-8-4 6-16,1 4 0 16,0 6-6-16,-7 3 1 15,-4 0-8-15,-7 0 1 16,-7 0-13-1,-11-7 0-15</inkml:trace>
  <inkml:trace contextRef="#ctx0" brushRef="#br1" timeOffset="135143.47">7123 15509 47 0,'0'13'23'0,"3"-4"-12"0,4-6 28 16,-3-6-35-16,6 3 0 15,8 3 6-15,10-6 0 16,11 3-11-16,10 0 0 16,1-9 7-16,20-4 1 15,4-9-4-15,0 4 1 16,-3-4-6-16,-22 6 0 0,-6 3-6 16,-12 4 1-1,-9 3-12-15,-15 6 1 16,-7 6-2-16,-7 6 0 0</inkml:trace>
  <inkml:trace contextRef="#ctx0" brushRef="#br1" timeOffset="135908.26">7437 15917 48 0,'7'3'24'0,"-7"-6"-28"0,7 0 45 15,-7-3-38-15,0-1 0 16,0 4 1-16,-7-3 1 16,0 3-7-16,-4 3 1 15,-3 6 3-15,-18 0 1 16,7 1-3-16,1 5 0 16,-1 4-2-16,0 6 1 15,8 3-2-15,3 0 1 0,7-3-1 16,-1-3 1-16,16-1 1 15,2-5 1-15,11 0 2 16,8-10 0 0,2-10 2-1,-3 1 0-15,-6-6 0 0,-1-4 0 0,-4-3-1 16,-6-3 0-16,0 6-3 16,-1-2 1-16,1-1-4 15,-4 3 0-15,0 4-1 16,0 5 0-16,-4 10-1 15,-3 4 1-15,-3 12 1 16,3 9 0-16,0 0 3 16,0 13 1-16,0 6 2 15,0-3 1-15,0 3 1 0,3-3 1 16,-3 0-1-16,0-4 0 16,0-5-1-1,-3-1 0-15,-4-9-3 0,0 0 1 16,-14-3-2-16,-4-6 0 15,-7-3-2-15,-3-10 1 16,0-3-3-16,3-6 1 16,-3-4-1-16,10-2 1 15,7-1 0-15,4 4 1 16,7-4 3-16,14 1 0 16,11-1 1-16,14 0 1 15,10-2 0-15,-3 2 0 16,-8-2-5-16,-6 2 0 0,3-3-16 15,-13-9 1-15</inkml:trace>
  <inkml:trace contextRef="#ctx0" brushRef="#br1" timeOffset="136449.31">7073 14650 40 0,'-7'-19'20'0,"4"-12"-18"0,3 21 18 0,0 4-17 15,0 6 1 1,0 0 6-16,0 6 1 15,0 7-11-15,0-4 1 0,-11 7 7 16,-3 6 1-16,0 6-3 16,-7 4 1-16,-1 5-4 15,5 10 0-15,-15 7-2 16,-7 18 0-16,4 3-1 16,3 16 0-16,8 9 0 15,6 26 1-15,7-4-1 16,11 3 1-16,4-12-1 15,14-19 0-15,-4-9-3 16,10-16 1-16,-3-12-5 16,-6-14 0-16,2-11-12 15,11-17 1-15</inkml:trace>
  <inkml:trace contextRef="#ctx0" brushRef="#br1" timeOffset="137005.87">8128 14534 46 0,'-11'41'23'0,"8"6"-10"16,6-28 29-16,1 15-35 0,7 19 0 15,10 7 4 1,0 18 0-16,7 17-14 0,4 11 1 15,0 7 8-15,-1 16 0 16,-17-7-4-16,-10 3 0 16,-11-6-5-16,-4-18 0 15,-17-7-7-15,0-19 1 16,-4-12-13-16,-3-19 1 16</inkml:trace>
  <inkml:trace contextRef="#ctx0" brushRef="#br1" timeOffset="137414.14">8858 14976 57 0,'-21'22'28'0,"3"50"-26"0,15-50 40 16,3 0-41-16,-11 13 1 16,4 12-1-16,-3 6 1 15,3 10-3-15,3 6 1 16,1 6 0-16,3-3 0 16,3-9-4-16,4-7 1 15,4-9-5-15,-1-12 0 16,8-10-9-16,10-22 0 0</inkml:trace>
  <inkml:trace contextRef="#ctx0" brushRef="#br1" timeOffset="137727.01">9416 15299 60 0,'-11'35'30'0,"-7"9"-36"16,11-29 54-16,-7 10-47 15,-10 0 0-15,-12 4 3 16,-3 8 0-16,4 1-5 16,0 3 1-16,0-7 0 15,3-2 0-15,7-1-8 0,8-6 1 16,6-9-12-16,4-16 1 15</inkml:trace>
  <inkml:trace contextRef="#ctx0" brushRef="#br1" timeOffset="137927.9">9081 15343 31 0,'14'16'15'0,"0"12"1"0,-7-19 13 16,0 10-24-16,3 3 0 15,1-3 1-15,0 6 1 0,-1 6-10 16,1 4 1-16,-1 6 5 16,8-7 1-16,-7 4-4 15,3-7 1-15,0-3-7 16,7-12 1-16,-3-16-10 16,3-12 1-16</inkml:trace>
  <inkml:trace contextRef="#ctx0" brushRef="#br1" timeOffset="138121.79">9634 14995 61 0,'22'63'30'0,"-5"43"-33"0,-13-68 53 16,3 12-48-16,0 10 1 15,-4 9-2-15,-6 6 1 16,-4-3-5-16,-11 0 1 16,-3-9-7-16,-4-13 1 15,1-19-10-15,2-12 0 16</inkml:trace>
  <inkml:trace contextRef="#ctx0" brushRef="#br1" timeOffset="138536.6">10305 15349 63 0,'-4'22'31'0,"15"0"-32"0,-1-22 54 16,4 0-50-16,8 3 0 16,2-3 1-16,15-3 0 15,3-3-7-15,4-3 1 16,-3 2-2-16,-8 4 1 15,-7 0-17-15,-7 0 0 0</inkml:trace>
  <inkml:trace contextRef="#ctx0" brushRef="#br1" timeOffset="138780.5">10241 15754 42 0,'4'19'21'0,"31"-13"-17"0,-17-6 19 0,13 0-24 16,8-9 1-16,14 2-11 15,4-2 0-15,-5-10 5 16,-9 0 1-16</inkml:trace>
  <inkml:trace contextRef="#ctx0" brushRef="#br1" timeOffset="139271.7">11903 15183 62 0,'-7'22'31'0,"-4"-22"-40"15,11-9 61-15,4-16-49 16,-4-13 1-16,7-12 1 15,-11-16 1-15,4-19-8 16,0-9 1-16,0 0 4 0,0-9 0 16,7-4-1-16,4 4 0 15,10 21-1-15,-3 10 0 16,3 15-1-16,0 17 0 16,0 18-3-16,0 9 0 15,-3 16-7-15,-4 16 1 16,-3 13-12-1,-11 2 0-15</inkml:trace>
  <inkml:trace contextRef="#ctx0" brushRef="#br1" timeOffset="139497.03">11677 14866 57 0,'-7'16'28'0,"10"9"-21"0,-3-22 44 0,7 0-49 15,1 4 1-15,6-4 0 16,7 0 1-16,4-3-7 16,3 0 1-16,3-3-1 15,5-3 0-15,3-4-9 16,6-5 0-16,1-7-8 16,0 0 1-16</inkml:trace>
  <inkml:trace contextRef="#ctx0" brushRef="#br1" timeOffset="139798.81">12527 14468 47 0,'-10'19'23'0,"-12"16"-17"0,15-23 37 15,-3 7-40-15,-1-3 0 16,-3 15 4-16,-4 0 1 0,1 4-9 16,-1 6 1-16,4 6 4 15,3 0 1-15,4 3-3 16,7 6 1-16,0 1-6 16,7-10 1-16,1-13-3 15,-1-2 0-15,0-7-4 16,0-7 0-16,-4-5-5 15,1-4 0-15,-4-9-2 16,0-6 0-16</inkml:trace>
  <inkml:trace contextRef="#ctx0" brushRef="#br1" timeOffset="140098.29">12887 14801 55 0,'0'12'27'0,"-11"10"-29"0,8-16 53 15,-4 10-50-15,-7 6 1 16,-4 3 0-16,-7-6 0 15,-3 6-3-15,0 6 0 16,-4 4 0-16,4 2 1 16,0-5-6-16,3-7 1 15,4-6-12-15,7-10 0 0</inkml:trace>
  <inkml:trace contextRef="#ctx0" brushRef="#br1" timeOffset="140306.34">12675 14879 46 0,'21'60'23'0,"11"-17"-16"16,-21-27 30-16,3 6-36 15,0 3 0-15,4-3-1 16,-1 0 1-16,1-6-5 15,0-7 1-15,-4-6-5 0,0-9 1 16,0-10-8-16,-3-6 1 16</inkml:trace>
  <inkml:trace contextRef="#ctx0" brushRef="#br1" timeOffset="140549.21">12975 14512 61 0,'0'57'30'0,"32"27"-36"0,-21-65 59 0,-1 9-50 16,1 13 1-16,-1 9-1 15,-3 0 1-15,-7 10-7 16,-3 0 1-16,-8-1-2 15,1-6 0-15,-4-9-15 16,-8-15 1-16</inkml:trace>
  <inkml:trace contextRef="#ctx0" brushRef="#br1" timeOffset="141087.66">13808 14631 48 0,'17'-9'24'0,"-13"-1"-12"0,-4 10 28 0,0 0-35 15,-4 7 0-15,-3 2 2 16,-7 13 1-16,-14 16-10 16,-7 15 1-16,-8 3 6 15,-10 20 0-15,-17 12-2 16,-11 9 1-16,-11 12-2 16,-3 1 1-16,14-3-2 15,-4-4 1-15,4 1-1 16,3-10 0-16,4-9-1 15,14-13 0-15,11-13-2 16,6-9 0-16,8-9-4 16,7-9 0-16,7-7-7 15,14-10 1-15,10-8-10 0,15-14 1 16</inkml:trace>
  <inkml:trace contextRef="#ctx0" brushRef="#br1" timeOffset="141739.62">13310 15804 54 0,'-3'16'27'0,"-11"9"-34"0,10-25 44 0,-3 6-37 16,-3-3 1-16,-5 3 0 15,-6 4 0-15,-3-1-1 16,-1 4 0-16,7-1 1 16,1 4 0-16,6 0-1 15,4-1 0-15,3-2-1 16,4-4 0-16,4-2 1 16,10-4 0-16,4-3 1 15,3-6 1-15,4-7 2 16,-1-3 0-16,-3-3-1 15,-3-2 1-15,-4 2-1 16,0 0 1-16,-3 3-4 16,-4 4 1-16,-4 2-5 15,1 1 0-15,-8 6-1 16,1 3 1-16,-4 12-1 0,0 4 1 16,0 3 0-16,0 6 1 15,-4 9 4-15,4 1 0 16,0 6 2-16,0 6 0 15,3 9 0-15,-3-12 1 16,4 6 0-16,-1 3 0 16,-3 1-2-16,0-1 0 15,-3-3-1-15,-5-3 0 16,-6-6-1-16,-3-10 1 16,-1-2-2-16,-3-11 1 15,3-5-1-15,4-4 1 16,0-9-2-16,0-9 1 15,3-7-1-15,4-2 1 0,7-8-2 16,3 1 1-16,4 0-1 16,7-3 1-16,7 3-1 15,8 0 0-15,6-3-4 63,3-1 1-63,5-5-8 0,6-10 0 0</inkml:trace>
  <inkml:trace contextRef="#ctx0" brushRef="#br1" timeOffset="142034">13780 15691 48 0,'-4'16'24'0,"-14"-4"-22"0,15-8 38 15,-8 2-38-15,-6 0 1 32,-1 7 3-32,-7 5 0 0,4 8-6 0,-4 2 1 15,8 6 4-15,-1 4 0 16,8 6-1-16,2-7 0 16,5-5-4-16,6-4 0 0,8-9-6 15,10-7 1-15,7-5-8 16,1-14 1-16,2-15-8 15,5-9 1-15</inkml:trace>
  <inkml:trace contextRef="#ctx0" brushRef="#br1" timeOffset="142267.12">14115 15675 38 0,'21'-3'19'0,"0"13"-10"0,-21-7 28 0,0 6-34 16,-7 4 1-16,-4 6 2 15,-3 3 1-15,-7 9-8 16,-7 3 0-16,-7 4 6 16,-4 3 1-16,-4 3-3 15,1-7 0-15,10 1-2 16,4-3 0-16,7-7-5 0,3-6 0 16,4-13-10-16,7-12 1 15,11-16-5-15,6-3 0 16</inkml:trace>
  <inkml:trace contextRef="#ctx0" brushRef="#br1" timeOffset="142516.04">13970 15754 35 0,'4'12'17'0,"-1"26"-10"15,-3-29 27-15,4 7-30 16,-1 0 1-16,4 3 1 16,0 6 1-16,4-3-10 15,-1 6 1-15,5 0 3 16,-1-3 1-16,-4-6-8 16,-3 0 0-16,4-13-8 15,3-12 0-15,0-10-1 16,-3-12 1-16</inkml:trace>
  <inkml:trace contextRef="#ctx0" brushRef="#br1" timeOffset="142740.91">14305 15682 71 0,'35'69'35'0,"29"-19"-48"0,-43-28 80 16,4 9-68-16,-1 10 1 16,-2 0-2-16,-12 12 1 15,-13 7-3-15,-11-1 0 16,-15 7-13-16,-16 0 0 16,-12 6-3-16,-24-3 0 0</inkml:trace>
  <inkml:trace contextRef="#ctx0" brushRef="#br1" timeOffset="147649.1">21357 7902 40 0,'-25'19'20'0,"8"-7"-12"0,13-9 20 16,4-3-24-16,0 0 0 0,4 3 3 15,3-6 1-15,7-9-10 16,7-16 1-16,11-10 5 15,7-19 1-15,17-12-3 16,11-9 0-16,-7-13-2 16,7 3 0-16,-3-9-1 15,-15 25 0-15,4-13-1 16,-7 4 1-16,-7 12 0 16,-4 19 0-16,-10 9 0 15,-4 10 0-15,-7 2 0 16,-7 14 0-16,-3 21 0 15,-4 10 0-15,-8 15 0 16,-2 16 0-16,-8 6 0 16,1 16 1-16,-8 13 1 15,4 6 1-15,7 3 0 16,3 3 0-16,4-7 0 16,0-8 0-16,0-16-4 0,3-13 1 15,1-16-9-15,-4-6 0 16,0-18-6-16,-4-16 0 15</inkml:trace>
  <inkml:trace contextRef="#ctx0" brushRef="#br1" timeOffset="147892.01">21491 7667 57 0,'-3'22'28'0,"24"-22"-32"0,-11-4 53 0,8-2-48 16,10-3 1-16,8-4-4 16,2 4 1-16,-2-4-8 15,2 1 0-15,1-10-7 16,4-3 0-16</inkml:trace>
  <inkml:trace contextRef="#ctx0" brushRef="#br1" timeOffset="148097.9">22310 6854 43 0,'17'32'21'0,"-13"5"-13"0,-4-24 30 15,-4 6-36-15,1 9 0 16,-4 13 1-16,-4 0 1 15,-3 15-5-15,-7 10 1 16,-4 12 2-16,0 7 0 16,1 3-2-16,3-13 0 15,-1-19-7-15,5-15 1 16,6-22-10-16,8-25 0 16</inkml:trace>
  <inkml:trace contextRef="#ctx0" brushRef="#br1" timeOffset="148309.81">22377 6785 48 0,'14'19'24'0,"-18"41"-18"16,1-35 37-16,-4 6-40 16,3 19 0-16,-3 7 1 15,-3 18 1-15,-8 13-7 16,0-3 0-16,4-7 0 15,4-9 0-15,3-9-13 16,3-23 0-16,4-21-3 16,0-10 1-16</inkml:trace>
  <inkml:trace contextRef="#ctx0" brushRef="#br1" timeOffset="149420.59">24141 6789 30 0,'7'3'15'0,"-14"3"-4"15,10-3 23-15,-3 0-29 16,-3 0 1-16,-4 7 3 15,-4 15 1-15,-3 9-12 16,-4 10 0-16,1 19 8 0,-1 15 0 16,7 13-3-16,-3 3 1 15,0 7-3-15,4-13 0 16,-1-13-1-16,4-25 1 16,0-6-2-16,3-13 0 15,4-18-1-15,0-13 0 16,4-13-1-16,3-2 0 15,3-4-2-15,8-3 1 0,0-3-2 16,6-3 1 15,8 2 0-31,-4 17 0 0,-3 12 2 16,-4 3 0-16,-3 7 4 16,-4 9 0-16,-3 6 1 15,-4 10 0-15,0-7-1 16,-4 1 1-16,1-4-4 15,-1-3 1-15,1-6-12 16,3-10 0-16</inkml:trace>
  <inkml:trace contextRef="#ctx0" brushRef="#br1" timeOffset="154450.26">24564 7532 25 0,'3'12'12'0,"-6"-5"1"0,3-7 12 16,-4 3-21-16,1 3 0 15,-1-3 4 1,1 0 1-16,-1 0-11 0,1 4 1 15,-4-4 6-15,-4 0 1 16,-3-3-3-16,-4 3 0 16,-3 0-2-16,0 0 1 15,-4 1-1-15,4 2 0 16,4 0-2-16,2 7 1 16,1-4-3-16,7 4 0 0,4-1-2 15,6 1 1-15,8-7-1 16,3-3 0-16,4-3 1 15,-1-6 0-15,1 0 1 16,3-7 1-16,-7 0 1 16,0 4 1-16,-3 0 0 15,-1-1 0-15,1 1 0 16,-4 3 0-16,4 2 0 16,-4 4 1-16,0 4-1 15,0 5 1-15,0 3 0 16,0 10 1-16,0 4 0 15,0-8 0-15,0 4-1 16,0 3 0-16,0-3-6 16,-3-6 1-16,3-10-7 15,0-3 0-15</inkml:trace>
  <inkml:trace contextRef="#ctx0" brushRef="#br1" timeOffset="154748.78">24716 7573 42 0,'17'31'21'0,"-3"13"-18"0,-14-28 36 16,4 2-37-16,-4-2 1 16,0 0 1-16,0-4 1 15,0 4-6-15,0-7 0 0,0-2 4 16,0-1 1-16,0-3-2 15,0-3 1-15,0 0-2 16,7-9 1-16,4-13-2 16,3-7 1-16,3-5-2 15,8-4 1-15,3 7-5 16,0 3 1-16,1-1-12 16,-1 4 1-16,-7 3-1 15,-7 10 0-15</inkml:trace>
  <inkml:trace contextRef="#ctx0" brushRef="#br1" timeOffset="155050.04">25012 7585 53 0,'21'28'26'0,"14"-18"-33"15,-28-10 52-15,4-7-45 0,3-2 1 16,0-3-1-16,-3-7 1 15,-1-3-2-15,-3-3 1 16,-7-4 0-16,-7 7 0 16,0 10-1-16,4 6 1 15,-4 9 0-15,0 16 0 16,0 9 1-16,3 9 0 16,1 4 1-16,3 0 0 15,0 0 0-15,0-4 0 16,7 1-2-16,7-10 1 0,14-9-6 15,4-6 0 1,0-10-12-16,-1-10 1 0</inkml:trace>
  <inkml:trace contextRef="#ctx0" brushRef="#br1" timeOffset="155697.51">27690 6867 53 0,'-11'44'26'0,"-14"34"-23"0,22-56 40 16,-4 13-41-16,0-1 0 0,-4 16 1 16,0 4 1-1,1 8-4-15,-1 7 0 0,4 0 3 16,0-6 0-16,4-13-2 16,-1-12 1-16,1-13-2 15,-4-12 1-15,-4-17-2 16,-3-5 1-16,-7-10-1 15,-4-3 1-15,-7-6-1 16,-3 3 0-16,10 6-1 16,1 3 1-16,-1 4 0 15,0 3 0-15,0 12-1 16,4 6 1-16,4 13 0 16,3 0 1-16,7 6 0 15,10 4 1-15,8 2-1 16,-1 7 0-16,11-7-1 15,11-2 1-15,3-1-5 16,4-6 0-16,7-3-9 0,7-9 0 16,-4-10-3-16,-3-3 1 15</inkml:trace>
  <inkml:trace contextRef="#ctx0" brushRef="#br1" timeOffset="155967.97">27982 7604 52 0,'39'-9'26'0,"-35"12"-37"0,-4-6 51 16,-11-1-40-16,-3 4 1 0,-7-3 1 15,-4 3 0 1,4 3-2-16,0 4 1 0,0 5 1 16,-1 7 0-16,1 6 0 15,0-6 1-15,3 6-2 16,8 3 1-16,3 7-2 15,7-7 0-15,3-3-1 16,8-6 1-16,0-10-2 16,6-6 0-16,8-6-4 15,3-9 0-15,0-1-9 16,-3-12 0-16</inkml:trace>
  <inkml:trace contextRef="#ctx0" brushRef="#br1" timeOffset="156478.07">28049 7764 34 0,'0'12'17'0,"7"4"-12"0,-7-16 20 16,7-3-26-16,1-3 1 15,-1-1-1-15,0-2 1 16,0-4 0-16,0-9 0 15,0-3 0-15,3 0 1 16,1 7-1-16,0 2 1 16,-1 6 0-16,1 10 0 0,-1 13 0 15,1 12 1-15,-1-6-2 16,1 3 1-16,-4 3-1 16,0-6 0-16,0-4-1 15,0-2 1-15,0-4-1 16,0-6 1-16,0-3-2 15,1-3 1-15,-1-3-1 16,0-3 1-16,3 6 0 16,1-7 0-16,-1-6 0 15,1-2 0-15,3-1 0 16,0 0 1-16,-3 3 1 16,-1 4 0-16,4 2 1 15,1 7 0-15,-1 10 2 16,0 8 0-16,-4 1 0 15,1 9 1-15,3 9-2 0,0 1 1 16,-7-4-4-16,0-6 0 16,0-6-4-1,4-3 1-15,3-4-7 0,4-2 1 16,-1-1-5-16,4-6 1 16</inkml:trace>
  <inkml:trace contextRef="#ctx0" brushRef="#br1" timeOffset="156866.64">28949 7770 34 0,'7'3'17'0,"-11"4"-15"0,4-4 29 0,4 0-31 16,-4 3 0-16,-4 3 0 16,-6 1 1-16,-4 2-1 15,-4 1 1-15,-3 6 0 16,0-4 1-16,3-2-1 15,1 0 1-15,2-4-2 16,5 4 1-16,6-4-1 16,4-3 0-16,7 0-1 15,4-2 0-15,3-4 0 16,0-4 1-16,0 4-1 16,0-3 1-16,1-3 0 15,-1-3 0-15,-4-1 0 16,-3 4 0-16,0 3 0 15,4 6 1-15,-4 3-1 16,0-3 1-16,4 7-1 16,-4-1 1-16,0 4-1 0,0-1 1 15,0-2-3 1,3-4 1-16,1 0-10 16,3-6 0-16,-7-3-1 0,7-6 1 15</inkml:trace>
  <inkml:trace contextRef="#ctx0" brushRef="#br1" timeOffset="157090.94">29284 7899 37 0,'4'44'18'0,"-4"-35"-17"16,0 0 35-16,0 4-36 15,0-1 1-15,0 1-2 16,0-4 0-16,0-5-1 16,0-4 1-16,-4-7-9 15,1-5 1-15,-1-7-3 16,1-9 1-16</inkml:trace>
  <inkml:trace contextRef="#ctx0" brushRef="#br1" timeOffset="157262.84">29154 7626 30 0,'14'28'15'0,"14"3"-22"0,-18-27 26 16,1-1-29-16,7 0 1 16,-1-3-5-16,1-10 1 15</inkml:trace>
  <inkml:trace contextRef="#ctx0" brushRef="#br1" timeOffset="157632.71">29566 8081 23 0,'0'25'11'0,"-3"-32"-10"0,3 7 19 0,3-6-17 16,1-6 1-16,-1-4 3 16,4-9 1-16,4 0-10 15,0 0 1-15,3-4 5 16,0 1 1-16,3 0-2 16,1 3 1-16,0 6-3 15,3 7 1-15,4 8-1 16,3 8 1-16,0 8 0 15,0 7 0-15,4-7 0 16,-4 4 1-16,4 3 0 16,-4 3 0-16,7-3-1 15,1 3 1-15,6 3-1 16,7 0 0-16,1-3-2 0,-4-3 0 16,-4-4-3-16,-3-2 0 15,-7-7-12-15,-15-6 0 16</inkml:trace>
  <inkml:trace contextRef="#ctx0" brushRef="#br1" timeOffset="159344.59">22031 9598 45 0,'4'19'22'0,"-4"-3"-11"0,0-4 23 0,3 10-32 15,1 7 0-15,-4 8 2 16,0 13 0-16,-4 0-4 15,1 13 0-15,-1 3 2 16,4 3 1-16,0-6-4 16,0-7 1-16,0-15-8 15,4-13 1-15,-1-12-10 16,1-29 1-16</inkml:trace>
  <inkml:trace contextRef="#ctx0" brushRef="#br1" timeOffset="159661.84">21964 9583 40 0,'25'6'20'0,"-4"6"-19"0,-14-8 28 15,3-1-28-15,5-3 0 16,2 3 4-16,1 6 0 15,7 10-4-15,3 3 0 16,4 6 4-16,3 4 1 16,-3 2-1-16,-1-3 0 15,1 7-2-15,-4-3 1 16,-7-13-3-16,-6 3 0 16,-12 6-2-16,-3 7 1 15,-7 2-3-15,-11-5 1 16,-13-4-4-16,-8-3 1 15,0 1-12-15,0-14 1 0</inkml:trace>
  <inkml:trace contextRef="#ctx0" brushRef="#br1" timeOffset="160021.1">22592 10172 45 0,'7'0'22'0,"-4"-6"-16"16,-3 6 31-16,0-6-35 0,0-4 0 16,-3 1 0-1,-8-4 1-15,1 1-4 0,-4 5 0 16,-7 7 3-16,-1 4 0 15,1 2-1-15,0 6 0 16,3 1-1-16,-3 3 1 16,7-1-1-16,4-2 1 15,2 3-1-15,8-4 0 16,4-6-2-16,7-3 1 16,6-6-3-16,8 0 1 15,-4-6-6-15,0-1 1 16,0-5-7-16,-3-4 0 15</inkml:trace>
  <inkml:trace contextRef="#ctx0" brushRef="#br1" timeOffset="160545.74">22715 10160 47 0,'14'22'23'0,"-3"6"-22"0,-7-22 40 0,-1-3-40 16,-3 3 0-16,0-6 0 16,0 0 0-16,0-3-2 15,0-6 1-15,4 3 1 16,-1-7 0-16,4-3-1 16,0-2 0-16,4 2 0 15,-1 7 1-15,1-4-1 16,3 13 0-16,-3 6-1 15,-1 4 0-15,1-1 0 0,-1 0 0 16,-2 1-1-16,-1-1 1 16,-4-2 0-16,1-1 0 15,-1 0-1-15,1-3 1 16,-1-3 0-16,-3 0 0 16,4-6 0-16,-4 6 1 15,0 0-1-15,7-3 0 16,-4 0 0-16,4-4 1 15,0 1-1-15,4-3 1 0,-4-4-1 16,11 1 0-16,-4-7 0 16,3 6 1-16,1 4 1 15,0 3 0-15,-4 9 0 16,0 6 1-16,0 4-1 16,-3 6 1-16,-1 6-1 15,1 0 0-15,-1 0-3 16,1-3 0-16,-4-3-5 15,0-7 0-15,0-3-7 16,-3-12 1-16</inkml:trace>
  <inkml:trace contextRef="#ctx0" brushRef="#br1" timeOffset="161011.37">23442 10172 51 0,'-7'3'25'0,"14"-3"-29"0,-7 0 47 15,0 0-43-15,-3 0 0 0,-4 3 1 16,-4-6 0-1,-3 6-1-15,-4 1 0 32,1 8 0-32,-1 4 1 0,0-4 0 0,4 1 0 0,4-4-2 15,3 1 1-15,3-1-1 16,4-3 0-16,4 1-1 16,6-4 0-16,1 0 0 15,3-3 0-15,0 0 1 16,0-3 0-16,0 6 1 15,0 0 0-15,-3-3 0 16,-1 6 0-16,-3 1 0 16,1 2 1-16,-1 0-1 15,-4 1 1-15,11-1-2 16,-3-3 0-16,-1 1-4 16,1-4 0-16,3-3-8 15,-3-6 1-15,-1-4-2 16,1-5 0-16</inkml:trace>
  <inkml:trace contextRef="#ctx0" brushRef="#br1" timeOffset="161255.41">23682 10175 37 0,'11'-3'18'0,"-11"31"-12"0,0-21 36 15,3 2-39-15,-3 0 1 0,4 4 2 16,-4 0 0-16,3-1-8 16,1 1 0-16,-4-1 3 15,0-6 0-15,0-6-8 16,0-12 0-16,-4-10-9 16,4-9 0-16</inkml:trace>
  <inkml:trace contextRef="#ctx0" brushRef="#br1" timeOffset="161480.28">23654 9884 27 0,'17'15'13'0,"19"10"-12"16,-26-21 12-16,4 2-14 16,4 0 1-16,3 4-4 15,4-7 1-15,0-6-2 0,-4 3 0 16</inkml:trace>
  <inkml:trace contextRef="#ctx0" brushRef="#br1" timeOffset="161686.75">23915 10078 24 0,'3'44'12'0,"8"-3"-10"0,-8-35 20 16,5 0-22-16,2 1 0 15,-3-4 1-15,0-6 0 16,0-1-1-16,0 1 0 15,0-9 1-15,-3-4 1 16,-1-9 0-16,4 0 0 0,1 0 1 16,2 0 0-16,4 6 0 15,7 3 1-15,8 7-1 16,2 6 1-16,8 12 0 16,7 10 1-16,0 6-1 15,0 0 0-15,-4-6-1 16,-3 0 0-16,-7 3-3 15,-4-4 1-15,-7-2-12 16,-10-6 0-16,-15-7-4 16,-3-3 1-16</inkml:trace>
  <inkml:trace contextRef="#ctx0" brushRef="#br1" timeOffset="162202.97">22327 10984 61 0,'11'-6'30'0,"-15"9"-33"0,8-6 61 0,-1 0-56 15,-3 3 0-15,0 0 0 16,0 0 1-16,-3 0-5 16,-1 3 1-16,1 3-1 15,-4 7 1-15,0-1-3 16,0 7 1-16,0-3-3 16,0-4 1-16,0 4 0 15,3 3 0-15,4 3 2 16,7-3 0-16,0-4-1 15,4-5 1-15,-1-7-1 16,-3-9 1-16,-3-4-9 16,3-2 1-16,3-20-2 0,1 1 0 15</inkml:trace>
  <inkml:trace contextRef="#ctx0" brushRef="#br1" timeOffset="162527.94">22648 11323 43 0,'0'22'21'0,"-7"-41"-24"16,4 7 40-16,-1-10-33 15,-3-19 0-15,-3-9 4 16,-1-10 0-16,-3-9-10 16,0-9 0-16,3 12 6 15,1-3 1-15,3 3-5 16,7 13 1-16,0 3-3 16,7 15 1-16,3 13-1 15,4 3 1-15,4 10-4 16,3 9 0-16,-3 3-10 15,-1 3 1-15</inkml:trace>
  <inkml:trace contextRef="#ctx0" brushRef="#br1" timeOffset="162783.99">22430 10875 66 0,'0'15'33'0,"42"1"-36"0,-28-13 56 15,11 0-54-15,7 0 1 16,6 0-6-16,5 4 1 16,-1-7-2-16,-3 0 0 0,-7-7-12 15,-11-2 1-15</inkml:trace>
  <inkml:trace contextRef="#ctx0" brushRef="#br1" timeOffset="163128.84">23474 11263 55 0,'0'22'27'0,"-7"-25"-28"0,3 0 45 16,4-13-42-16,0-15 0 16,-3-7 1-16,-8-18 1 15,-6-10-5-15,2-9 0 16,1 3 3-16,4-4 1 15,3 4-2-15,7 10 1 16,3 8-1-16,8 7 1 16,-1 13 0-16,8 9 0 15,14 9-3-15,3 13 0 16,-3 3-3-16,-4 0 0 0,-7 6-7 16,-7 10 0-16,-3 9-9 15,-11 0 1-15</inkml:trace>
  <inkml:trace contextRef="#ctx0" brushRef="#br1" timeOffset="163389.03">23297 11047 48 0,'-14'44'24'16,"14"-35"-12"-16,0-9 38 0,11 0-45 16,3 0 1-16,7 0 3 15,4 0 0-15,14-3-12 16,17 0 0-16,4-6 5 15,4-1 1-15,-4-5-8 16,-15 2 0-16,-9-3-13 0,-12-2 0 16,-13-4-3-16,0-3 0 15</inkml:trace>
  <inkml:trace contextRef="#ctx0" brushRef="#br1" timeOffset="163923.26">22281 8996 46 0,'8'19'23'0,"-8"-3"-19"0,-4-13 40 15,-3 0-42-15,-11 3 1 16,-10 10 1-16,-14 9 0 15,-11 13-5-15,-11 9 1 16,4 9 3-16,-7 23 0 16,-10 8-1-16,-4 20 1 15,-1 25-1-15,8 18 0 16,11 20 0-16,10 11 1 16,14-8 0-16,25-7 0 0,10-19-2 15,19-9 1-15,16-22-2 16,15-21 0-16,7-17-9 15,-7-28 0-15,3-12-12 16,4-13 1-16</inkml:trace>
  <inkml:trace contextRef="#ctx0" brushRef="#br1" timeOffset="164529.57">24627 8965 50 0,'15'31'25'0,"-5"54"-20"15,-6-54 33-15,6 19-37 16,4 10 0-16,4 31 2 15,7 16 0-15,3 21-2 16,11 13 0-16,3 32 3 16,0 15 1-16,-10 9-1 15,-7 7 0-15,-15-16-1 16,-20-18 0-16,-15-20-4 16,-10-21 0-16,-18-23-4 0,-7-12 1 15,4-12-9-15,-8-19 1 16,-7-13-7-16,15-9 1 15</inkml:trace>
  <inkml:trace contextRef="#ctx0" brushRef="#br1" timeOffset="165560.01">25502 10987 55 0,'-7'13'27'0,"0"-13"-30"0,7-9 48 16,-3-7-43-16,-1-9 1 16,4-16 2-16,4-6 0 15,3-22-6-15,3-16 0 16,8-2 3-16,7-11 1 16,-1 1-3-16,19-6 1 15,10 12-2-15,10 0 0 16,11 9 1-16,0 13 0 15,-7 16 1-15,-7 12 0 0,-14 16 0 16,-4 19 1 0,4 22-1-16,-3 12 0 0,-5 22-1 15,-2 16 1-15,-12 9-1 16,-2 22 0-16,-8 7 0 16,-7 2 0-16,-7 10 0 15,0-3 1-15,-4-9-1 16,1-13 0-16,-1-16-4 15,4-15 0-15,0-17-10 16,7-14 0-16,4-17-5 16,10-9 1-16</inkml:trace>
  <inkml:trace contextRef="#ctx0" brushRef="#br1" timeOffset="166402.64">27637 9068 63 0,'3'13'31'0,"-13"18"-22"0,3-18 31 0,-4 6-38 15,-7 9 0-15,-10 16 2 16,-11 9 0-16,-7 22-5 15,-7 19 0-15,-3 32 3 16,-7 15 1-16,-4 16-1 16,3 9 0-16,8 10-1 15,6-4 0-15,11 4 0 16,11-4 0-16,3-12-2 16,11-13 1-16,0-9-4 15,7-15 0-15,0-7-8 16,4-22 0-16,-1-22-9 15,18-9 0-15</inkml:trace>
  <inkml:trace contextRef="#ctx0" brushRef="#br1" timeOffset="167182.37">28134 9592 46 0,'7'31'23'0,"-10"29"-18"0,3-38 33 16,0 9-37-16,-4 10 0 15,1 3-1-15,-1-6 1 16,0-16-4-16,-3-4 0 15,4-2-3-15,-1-13 0 16,4-19-6-16,0-5 1 0,-3-11-3 16,-4-15 0-16,0 3 2 15,-4-6 1-15,4-6 3 16,0 5 0-16,0-5 5 16,3 3 1-16,1 9 21 31,81 41-19-31,-135-29 11 15,85 10 1-15,4 7 1 16,10 8 1-16,4 7 1 16,0 13 1-16,7-4-8 15,0 4 0-15,-7 6-1 16,-11 3 0-16,-3 6-2 16,-15 3 0-16,-13 4-3 15,-18-1 1-15,-7 4-4 16,-11-7 0-16,-3-3-5 15,-8-2 0-15,1-5-4 16,3-2 0-16,4 0-8 0,10-3 0 16</inkml:trace>
  <inkml:trace contextRef="#ctx0" brushRef="#br1" timeOffset="167516.67">28836 9818 52 0,'7'0'26'0,"-10"-3"-26"0,-1 0 43 0,-3-1-42 16,-11 1 0-16,-3 0 1 15,-3 0 0-15,-5 3-3 16,1 0 1-16,0 0 2 15,3 6 0-15,0 4-1 16,4 5 1-16,4-2 0 16,6 3 0-16,4-1-1 15,3 1 0-15,8-4-2 16,3-5 1-16,7-10-4 16,7-7 0-16,1-5-5 15,-1-1 1-15,0 0-10 16,-4-9 1-16</inkml:trace>
  <inkml:trace contextRef="#ctx0" brushRef="#br1" timeOffset="168022.18">28914 9761 51 0,'10'54'25'0,"-6"-7"-23"0,-1-38 41 16,-3 4-42-16,0-4 1 0,0 0 1 16,0 1 0-16,0-10-4 15,0 0 0-15,4-10 2 16,-4-2 1-16,3-4-1 16,-3-6 0-16,4 7-2 15,-1-7 1-15,1 6-1 16,3 7 1-16,4 2-1 15,-4 7 0-15,3 3 0 16,1 4 0-16,-1-4 0 16,1 3 1-16,0 4-1 15,-4-4 1-15,0 0-1 16,-4 3 0-16,1-9-1 16,-1 0 0-16,1 0-1 15,3 0 1-15,0-3-2 16,0-6 1-16,7 3-1 15,-3-1 0-15,3-2 0 16,0 0 1-16,0-1 0 16,0 1 1-16,0 2 1 15,4 7 1-15,-1 0 0 16,1 7 1-16,0-1 0 0,-1 10 0 16,-2-1-2-16,-1 1 0 15,0 3-5-15,-4-7 1 16,4-8-6-16,-7-8 0 15</inkml:trace>
  <inkml:trace contextRef="#ctx0" brushRef="#br1" timeOffset="168429.17">29573 9768 46 0,'14'12'23'0,"-10"-12"-23"0,-8 0 43 0,1 3-42 16,-8 0 0-16,-3-3 1 15,4 10 0-15,-1 2-2 16,4 1 0-16,0 6 1 16,0-4 1-16,0 1-2 15,3 0 1-15,1-10-2 16,3-3 1-16,0 0-2 15,0-9 1-15,0 0-1 16,0-4 0-16,3 1 0 0,1 0 1 16,3-1 0-16,0 4 1 15,0 6-1-15,0 6 1 16,4 4 0-16,-1 2 1 16,1 4 0-16,-1 3 0 15,1-7 0-15,7-2 0 16,-1-1-1-16,-3-3 1 15,4 1-6-15,-4-1 1 16,0-3-11-16,0 0 1 16</inkml:trace>
  <inkml:trace contextRef="#ctx0" brushRef="#br1" timeOffset="168661.75">29866 9865 53 0,'11'41'26'16,"-4"15"-26"-16,-7-56 43 0,0 3-43 15,0 0 0-15,0-3 0 16,0 0 1-16,0 0-2 16,0 0 0-16,3 3-4 15,-3-9 1-15,0-6-7 16,-3-7 0-16,-4-9-4 15,-4-7 0-15</inkml:trace>
  <inkml:trace contextRef="#ctx0" brushRef="#br1" timeOffset="168836.68">29714 9517 29 0,'-3'-16'14'0,"6"22"-9"0,1-3 22 16,0 4-27-16,-1 2 1 15,4 7 0-15,0-4 1 16,4-2-3-16,-1-1 1 15,1-3 0-15,0-2 0 16,3-4-7-16,-4 0 0 16,1-7-3-16,-1-2 0 0</inkml:trace>
  <inkml:trace contextRef="#ctx0" brushRef="#br1" timeOffset="169208.22">30039 9805 35 0,'4'79'17'0,"-4"-20"-17"16,0-52 33-16,0-4-32 16,0 0 1-16,0-3 2 15,0 6 0-15,0-6-5 16,0 0 1-16,3-12 2 15,1-10 0-15,-4-7-2 16,0 1 0-16,7 0-2 16,-4-10 1-16,4 7-2 15,0 0 1-15,7 5 0 16,1 8 1-16,2 8 1 0,1 13 0 16,-1 7 0-16,1 9 1 15,0 3 0-15,-1 6 1 16,1 6-1-16,3 7 1 15,0-6 0-15,4 2 0 16,0 1-2-16,-4-4 1 16,-3-6-6-16,-4-9 0 15,-7-9-7-15,-7-10 0 16</inkml:trace>
  <inkml:trace contextRef="#ctx0" brushRef="#br1" timeOffset="169689.52">28822 10715 47 0,'-4'12'23'0,"-6"-15"-21"0,6-3 40 15,-3 0-41-15,-3-1 0 16,-1-2 0-16,1 3 0 16,-1 2-1-16,0 4 0 0,4 7 0 15,0 2 0 1,4-3-3-16,3 10 1 0,0-3-4 15,7 2 1-15,3-2-5 16,4-4 0-16,4 1-4 16,0-14 0-16</inkml:trace>
  <inkml:trace contextRef="#ctx0" brushRef="#br1" timeOffset="170008.06">29012 10849 47 0,'0'7'23'0,"0"-51"-22"0,0 25 44 16,-7-3-43-16,0-9 0 15,0-10 2-15,0-3 1 16,4-9-6-16,-4-1 0 15,3 1 4-15,4 6 0 16,7-3-1-16,4 9 1 16,10 10-1-16,4 9 0 15,3 6-1-15,0 7 0 16,-3 6-5-16,-4 3 0 16,-7 6-9-16,-3 3 0 0,-8 1-6 15,-6-1 1-15</inkml:trace>
  <inkml:trace contextRef="#ctx0" brushRef="#br1" timeOffset="170235.68">28928 10545 61 0,'10'13'30'0,"1"6"-37"16,-4-16 57-16,11 3-49 15,-1-3 0-15,4 0-1 16,4-3 1-16,-4-3-5 15,4-3 0-15,3 0-12 16,0-1 1-16,1 4-3 16,-5 0 1-16</inkml:trace>
  <inkml:trace contextRef="#ctx0" brushRef="#br1" timeOffset="170920.56">28818 11571 66 0,'7'-10'33'0,"-7"-18"-45"16,0 19 68-16,0-1-57 15,-3 1 0-15,-4-1 0 16,-7 1 1-16,-7 6-1 16,-4 6 0-16,0 3-2 15,1 4 0-15,6-1-3 16,0 4 1-16,8-4-3 15,3 0 0-15,3-2 1 16,8-1 0-16,6 0 3 16,11-6 1-16,11-3 3 15,7-9 0-15,-4-7 2 16,-3 3 0-16,-4-3-1 16,-7 1 1-16,-3 2-4 0,-4 3 0 15,-3 1-4-15,-4 2 0 16,0 1-2-16,-7 9 1 15,0 3 1-15,-4 3 1 16,1 4 2-16,-4 5 0 16,0 7 5-16,3 7 1 15,1 2 4-15,-1 3 0 16,4 10 0-16,0 10 1 16,4-7 1-16,-4 0 0 15,0-7-2-15,0-2 1 16,0-7-2-16,-4-2 0 0,1-1-2 15,-8-9 1-15,0 0-3 16,-6-4 1-16,-4-5-2 16,-8-7 0-16,-2-6-1 15,-5-7 0-15,8-2 0 16,0-4 0-16,3 3 0 16,8 1 0-16,6-1-2 15,4 4 1-15,10 3-3 16,12-4 1-16,13 4-5 15,18-10 1-15,7-12-11 16,3-13 1-16</inkml:trace>
  <inkml:trace contextRef="#ctx0" brushRef="#br1" timeOffset="171400.34">30434 8774 44 0,'46'69'22'0,"25"84"-15"16,-54-99 33-16,18 24-38 16,11 7 0-16,7 27 2 15,7 26 0-15,0 22-3 16,-10 16 0-16,-12 22 2 16,-23 18 0-16,-23 10-2 15,-20 6 1-15,-21 6-4 16,-8-9 0-16,-20-19-16 0,-18-25 0 15</inkml:trace>
  <inkml:trace contextRef="#ctx0" brushRef="#br1" timeOffset="179655.12">15279 15302 27 0,'3'3'13'0,"-3"13"-1"0,0-13 13 15,4 4-21-15,-4-4 1 16,0 0 5-16,0 3 0 15,3 0-11-15,4 4 0 16,1-4 9-16,6 3 1 0,3 4-2 16,4 12 0-16,8-6-1 15,2 3 1-15,8 3-2 16,-11 6 0-16,-3-6-3 16,-11 4 0-16,-14 5-3 15,-10-3 1-15,-12 1-7 16,-9-1 0-16,-8-6-14 15,0-6 0-15</inkml:trace>
  <inkml:trace contextRef="#ctx0" brushRef="#br1" timeOffset="180797.47">17893 15534 52 0,'0'-9'26'0,"-11"22"-17"0,8-13 34 16,-4 0-40-16,-4 0 1 15,-6 0 1-15,-5 0 0 16,-2 0-7-16,-5-4 0 16,-2 4 5-16,2 0 0 15,-2 0-2-15,2 0 0 0,1 7-1 16,4 5 0-16,6 13-2 16,7 0 0-16,8 4-1 15,6-4 1-15,8-10-1 16,3 1 1-16,7 0 1 15,7-7 0-15,8-3 3 16,-5 1 1-16,1-7 0 16,0-7 1-16,-7-5-2 15,-4-4 1-15,-4-6-3 16,-2-3 1-16,-8 3-2 16,-4 3 0-16,1 4-1 15,-4 2 1-15,0 4-1 16,0 2 0-16,0 11-1 15,0 11 1 1,0 7-1-16,3 3 1 0,-3 0-1 16,0-3 1-16,0 13 0 0,0 6 0 15,4 3 1 1,3 6 1-16,0 6 1 0,0-9 0 16,-4 3 0-16,-3 1 1 15,0-1-1-15,-3-10 1 16,-8-8-1-16,-3-4 0 15,-3-6-1-15,-5-9 0 16,-2-7 0-16,-5-9 0 16,1-10 0-16,0-6 1 15,3-3-1-15,1-6 1 16,6-6-1-16,4-4 0 0,10 7-1 16,4 2 1-16,7 4-1 15,8 0 0-15,6 6-1 16,7 1 0-16,7 2-4 15,0-3 0-15,-3-3-11 16,-4-6 1-16</inkml:trace>
  <inkml:trace contextRef="#ctx0" brushRef="#br1" timeOffset="181141.66">18341 15406 56 0,'7'3'28'0,"-7"-9"-30"0,0 6 45 16,0 0-41-1,0 0 1-15,0 0 1 0,-4 3 0 16,-6 3-5-16,-4 10 0 15,-7 9 3-15,-1-6 1 16,1 9-2-16,0 6 1 16,0 4-1-16,3 0 1 15,8-1-2-15,3 1 1 16,7-4-2-16,3-5 0 16,8-7-6-16,10-13 1 0,7-9-12 15,7-9 0-15,-3-10-1 16,-4-6 1-16</inkml:trace>
  <inkml:trace contextRef="#ctx0" brushRef="#br1" timeOffset="181353.09">18665 15406 45 0,'8'0'22'0,"-16"3"-21"16,8 3 43-16,-3 4-41 15,-4 5 1-15,-4 4 1 16,-6 0 0-16,-8 9-7 15,4 4 1-15,0 8 4 16,-1-5 1-16,1 2-3 16,0 1 1-16,0 0-4 0,3-10 1 15,4-6-8 1,7-6 0-16,7-16-8 0,0-16 0 16</inkml:trace>
  <inkml:trace contextRef="#ctx0" brushRef="#br1" timeOffset="181581.14">18461 15437 31 0,'14'47'15'0,"-7"10"-4"0,-3-45 16 16,-1 4-23-16,1 3 0 0,6 3 4 15,1 3 0-15,3 0-11 16,0-3 1-16,4 3 5 15,-1 0 1-15,1-6-6 16,0-4 1-16,-1-8-10 16,-3-10 1-16,4-7-4 15,0-9 0-15</inkml:trace>
  <inkml:trace contextRef="#ctx0" brushRef="#br1" timeOffset="181804.24">18722 15343 43 0,'11'44'21'0,"13"25"-14"16,-13-53 39-16,6 12-43 0,5 6 0 16,2 4 1-16,-3 0 0 15,1-7-6-15,-8 7 0 16,-11 2 3-16,-10 1 0 15,-7 0-9-15,-7-10 1 32</inkml:trace>
  <inkml:trace contextRef="#ctx0" brushRef="#br1" timeOffset="182389.84">19547 15425 59 0,'-3'34'29'0,"10"-24"-22"0,-4-7 33 0,5-3-37 16,-1 0 1-16,7-3 0 16,10-4 0-16,15-2-6 15,7-1 0-15,3 1 2 16,1-4 0-16,-8 4-8 16,-7 0 0-16,-6 2-10 15,-12 1 0-15,-10-3-1 16,-10 2 1-16</inkml:trace>
  <inkml:trace contextRef="#ctx0" brushRef="#br1" timeOffset="182602.73">19427 15666 57 0,'-35'41'28'0,"28"-10"-26"0,11-25 59 15,-1-6-57-15,8 0 1 16,10 4 2-16,11-1 0 15,-4-3-9-15,14 0 0 16,8 0 5-16,3 0 0 16,-1 0-6-16,-2-7 1 15,-4 1-8-15,-11-3 0 16,-3-7-12-16,-11-3 0 16</inkml:trace>
  <inkml:trace contextRef="#ctx0" brushRef="#br1" timeOffset="182884.72">19791 15008 69 0,'-7'18'34'0,"-7"58"-37"16,10-58 57 0,-6 17-54-16,-5 12 1 0,-6 16 1 15,-3 12 0-15,-1 16-3 16,-7 16 1-16,-3 9-1 16,-4-13 0-16,0-9-6 0,8-22 0 15,6-15-13-15,7-23 0 16</inkml:trace>
  <inkml:trace contextRef="#ctx0" brushRef="#br1" timeOffset="183350.02">21004 15547 57 0,'15'-6'28'0,"-5"-1"-26"15,-10-2 41-15,-3-4-43 16,-4 1 1-16,-11-7-1 15,-17 3 1-15,-18 4-2 16,3 12 1-16,-6 9 0 16,-11 10 0-16,0 19-1 15,0 9 0-15,10 15-1 16,8 11 1-16,10-1-1 16,7 0 1-16,18-13 1 15,11-8 0-15,20-17 3 16,22-15 0-16,7-22 1 0,3-16 1 15,15-12-1-15,-4-10 1 16,-7-13-2-16,-11-5 0 16,-14-4-6-16,-10-3 1 15,-22 0-16-15,-10-2 1 16,-10 2-2-16,-15 9 0 16</inkml:trace>
  <inkml:trace contextRef="#ctx0" brushRef="#br1" timeOffset="190959.84">2604 3596 29 0,'-4'19'14'0,"4"-38"-3"16,0 19 15-16,4 0-24 15,-4 0 0-15,0 0 2 16,7-6 1-16,3 6-5 16,1 0 1-16,-1 0 4 15,8-3 0-15,3 0-1 16,0 0 0-16,0 0-1 16,8-1 0-16,9 1-1 15,1-6 0-15,4 9-1 16,6-10 1-16,-10 1-1 15,10 0 0-15,1 2 0 16,3-2 1-16,3 3-1 16,4-4 1-16,3 7-1 0,4 3 0 15,-7 0 0-15,4 0 0 16,10 0-1-16,-3-6 1 16,-1 6 0-16,11 0 0 15,7 0 0-15,-6-3 0 16,6 3 0-16,0 0 0 15,4 0 0-15,6 0 0 16,1 9-1-16,-7-6 1 16,7 4-1-16,0-7 1 15,10 3-1-15,0-6 0 0,1 3 0 16,3 0 1-16,14-7-1 16,-4 14 0-16,0 2 0 15,8 0 1-15,0 10-1 16,6 3 1-16,-6-3-1 15,6 0 0-15,4 0 0 16,0-10 0-16,8 0-1 16,-5-2 1-16,19 2 0 15,-8-9 0-15,14 9 0 16,11 1 0-16,-14 2 0 16,0 1 0-16,6 0 0 15,-20-4 1-15,-4-3-1 16,-7-3 1-16,1-3-1 15,-15-3 0-15,-22-6-2 0,-16-4 0 16,-19 4-4 0,-10-1 1-16,-25-2-11 0,-13-13 0 15,-30 3-3-15,-6 9 1 16</inkml:trace>
  <inkml:trace contextRef="#ctx0" brushRef="#br1" timeOffset="194280.24">2861 1091 28 0,'4'9'14'0,"-8"-37"-3"0,4 28 14 0,0 0-21 16,-7 0 0-16,3 0 4 16,-3 9 1-16,-3 10-11 15,6 16 1-15,-10-7 6 16,4 25 1-16,-5 7-4 16,5 3 1-16,-8-1-6 15,8 1 1 1,-1-19-13-1,1-16 1-15</inkml:trace>
  <inkml:trace contextRef="#ctx0" brushRef="#br1" timeOffset="194760.7">2762 991 41 0,'11'9'20'0,"10"-9"-9"0,-10 0 25 16,6 0-33-16,1 3 0 16,7-3 2-16,10 0 1 31,14 6-6-31,-6 4 0 15,-5-4 4-15,-6 3 0 0,-4 1-3 16,-10-10 1-16,-18 9-3 16,0 10 0-16,-7 0-3 15,-4 6 1-15,-6 0-2 16,3 3 1-16,-4-9-1 16,0-3 1-16,8-7 2 15,6 1 0-15,4 8 1 16,11-8 1-16,-1-1 2 15,1 7 0-15,0 6 1 16,6 0 1-16,-6-3-2 16,-1-1 1-16,-10-2-2 15,0 6 0-15,-10 3-1 16,-1 3 1-16,-17 7-4 16,-4-10 0-16,-7 3-4 15,8-12 0-15,-5-4-8 16,12-2 0-16</inkml:trace>
  <inkml:trace contextRef="#ctx0" brushRef="#br1" timeOffset="195181.15">3351 1439 42 0,'7'16'21'0,"-7"-23"-17"0,0 4 32 16,-7 3-36-16,-3-6 1 0,-8 6 0 15,-7 0 0-15,4 6-1 16,-7 4 0-16,7-1 0 16,3 10 1-16,-3-10 0 15,11 16 0-15,-1-6-1 16,4-3 1-16,7-4-1 15,0 4 0-15,7-13-2 16,7 3 1-16,14-6 0 16,-10 0 0-16,3-9-1 15,0 0 0-15,-3-1 1 16,-4 1 0-16,4-1 1 16,-1 4 0-16,-6 0-1 15,-1 6 1-15,1 0 0 16,0 6 0-1,-4 4-2-15,3 5 0 0,1 4-8 0,-8-16 1 16,4 13-3-16,4-16 0 16</inkml:trace>
  <inkml:trace contextRef="#ctx0" brushRef="#br1" timeOffset="195512.24">3630 1370 44 0,'11'22'22'0,"-15"-13"-28"0,-3-6 43 0,4 4-37 16,3-4 0-16,-11 3 0 15,4-3 1-15,-4 4-2 16,1 2 1-16,3-3 0 16,3-3 1-16,-3 4-1 15,7 2 1-15,7 0 0 16,-3 4 1-16,3 0 0 15,3 5 1-15,8-5-1 16,-7 3 0 0,-1 9-1-1,1-16 1-15,-11 0-2 16,0 4 0-16,0 0-4 16,-7-1 1-16,3 4-5 15,4-7 0-15,-7 1-6 16,4-4 0-16</inkml:trace>
  <inkml:trace contextRef="#ctx0" brushRef="#br1" timeOffset="195734.9">3877 1458 35 0,'0'28'17'0,"-7"3"-9"0,3-21 27 16,4-1-32-16,-7 7 1 0,4-7-1 16,3 1 0-16,0-7-6 15,0-3 0-15,0-10-1 16,3-2 1-16,-3-10-11 16,0 0 1-16</inkml:trace>
  <inkml:trace contextRef="#ctx0" brushRef="#br1" timeOffset="195886.24">3729 1197 24 0,'0'16'12'0,"18"3"-7"15,-15-19 11 1,18 9-18 0,-3-5 1-16,-1 2-12 15,5 0 1-15,-5-6 12 16,4-6 1-16</inkml:trace>
  <inkml:trace contextRef="#ctx0" brushRef="#br1" timeOffset="196157.75">4166 1257 28 0,'18'9'14'0,"35"10"-13"0,-35-19 28 16,-4 0-29-16,3 10 1 15,1-1 1-15,-4-6 0 16,-7 10-3-16,-7-1 1 0,-7 4 1 15,-4-7 0 1,-3 7 0-16,-3 6 0 0,6 3 0 16,-7 0 0-16,4 13 1 15,7-4 1-15,7-12 1 16,0 0 0-16,11-3-1 16,7-6 1-16,10-7-2 15,3-3 1-15,1 3-9 16,0 1 0-16,3-20-8 15,-10 0 1-15</inkml:trace>
  <inkml:trace contextRef="#ctx0" brushRef="#br1" timeOffset="196593.76">5443 1339 49 0,'-3'43'24'0,"-15"-21"-26"15,18-12 41-15,0-1-40 16,-3 4 1-16,3-10-5 16,3 3 0-16,-3-3-1 15,7 4 1-15,-7-17-9 16,4-9 1-16</inkml:trace>
  <inkml:trace contextRef="#ctx0" brushRef="#br1" timeOffset="196773.26">5380 1078 19 0,'14'3'9'0,"4"-9"-3"0,-11 3 7 16,7-6-13-16,3-1 0 15,-2-9-10-15,9-3 1 16,-3-6 8-16,8 0 0 15</inkml:trace>
  <inkml:trace contextRef="#ctx0" brushRef="#br1" timeOffset="197400.68">5888 677 21 0,'21'28'10'0,"18"-3"-1"15,-29-12 19-15,1 6-25 16,-4 6 1-16,7 9 2 15,4 1 1-15,-11 5-7 16,3-5 0-16,-2 6 5 16,-1 12 1-16,0-6-2 15,3 0 1-15,-6-6-2 16,3 3 0-16,-7-16-2 16,0-3 1-16,0-6-1 15,0-7 1-15,-11-2-2 16,-10-4 1-16,-4-6-1 15,1-9 0-15,-5 2-2 16,-2 4 0-16,6 3 0 16,0 10 0-16,1-1 0 0,2 1 0 15,1 15 0-15,7-7 0 16,7 1 2-16,0 6 0 16,14 0 1-16,0 4 0 15,4-1-1-15,10-3 1 16,4-3 0-16,10-6 1 15,4-1-1-15,3-15 1 16,4-6-1-16,7-7 0 16,-4-2-1-16,1-4 1 15,-8-6-1-15,-7-3 0 16,0-1-1-16,-6-5 0 0,-8 3 0 16,-4 9 1-16,-6 3-1 15,-4 3 1-15,-3 0-1 16,-4 7 1-16,0 6-1 15,-4 3 1-15,-3 0-1 16,-4 9 0-16,1 10 1 16,-1 6 0-16,-3 3 0 15,4-3 0-15,6-3 0 16,4 10 0-16,7-10-1 16,7 6 1-16,4-6-3 15,0-13 0-15,6-6-5 16,4-3 0-16,1-9-6 15,2-3 1-15</inkml:trace>
  <inkml:trace contextRef="#ctx0" brushRef="#br1" timeOffset="197762.93">6615 1392 19 0,'3'-19'9'0,"4"16"5"0,-3 0 7 16,-1 3-16 0,1 0 1-16,-1 0 0 0,1 0 1 15,-4 3-10-15,-4 0 0 16,-6 6 5-16,-4-5 1 15,3 5-3-15,-7 0 1 16,8 1-1-16,-1 6 0 16,1-1 0-16,3-5 1 15,3 8 0-15,1-2 0 0,6-3-1 16,8-7 1-16,3-6-1 16,0-6 1-16,7 3-1 15,0-10 1-15,-7 0-2 16,4 4 1-16,0 0-1 15,-8-1 1-15,1 1-1 16,-1 9 1-16,-3 9 0 16,4-6 0-16,0 13 1 15,-1-7 0-15,-3 10-1 16,4-3 1-16,-1-7-2 16,1 4 1-16,3-4-9 15,0-6 1-15,0-9-4 16,-7-10 1-16</inkml:trace>
  <inkml:trace contextRef="#ctx0" brushRef="#br1" timeOffset="198093.49">7077 1047 38 0,'17'-13'19'0,"-6"26"-23"0,-11-7 34 15,-7 4-30-15,-4-1 0 16,1 0 0-16,-4 7 0 15,0 3 0-15,-1 6 0 16,5-6 1-16,-8 9 0 16,15-12 1-16,-4 3 1 15,7-1 1-15,7 7 0 16,3-6 0-16,8 3 1 16,3 3-2-16,4 0 1 0,-4 0-3 15,-3-3 1-15,-1 0-3 16,-13 7 1-16,-4-1-1 15,-4 0 0-15,-6 0 0 16,-8-12 0-16,4 0-2 16,0-7 0-16,0 0-4 15,3-5 0-15,4 2-7 16,3 3 0-16</inkml:trace>
  <inkml:trace contextRef="#ctx0" brushRef="#br1" timeOffset="198272.9">7511 1627 45 0,'17'25'22'0,"-17"38"-26"0,-3-47 38 16,-1 2-35-16,-6-8 0 15,-1 15-11-15,-3-16 0 16,-11 1 6-16,1-10 1 15</inkml:trace>
  <inkml:trace contextRef="#ctx0" brushRef="#br1" timeOffset="199637.56">8784 1241 42 0,'-14'10'21'0,"25"9"-15"16,-11-4 36-16,-4 4-40 0,-6 9 0 16,2 10 2-16,5 6 0 15,-8 6-6-15,1-15 1 16,3-7 3-16,0-3 0 15,3-6-1-15,1-10 0 16,-1 0-2-16,4-9 0 16,7-9-1-16,4-7 1 15,3-6-1-15,3-3 0 16,1-3-1-16,3-6 0 16,0 5 1-16,4-2 0 15,-4 3 1-15,0 3 0 16,4 12 0-16,-7-2 1 15,-1 5 0-15,-2 4 1 0,-1-4-1 16,0 7 0-16,-4 6 0 16,1 13 0-16,-4 0 0 15,0 6 1-15,-3 3-2 16,3 0 1-16,-7 3-2 16,3-3 0-16,-3-3-5 15,0 0 1-15,0-3-7 16,4-10 0-16</inkml:trace>
  <inkml:trace contextRef="#ctx0" brushRef="#br1" timeOffset="200015.33">9179 1411 47 0,'14'9'23'0,"22"7"-19"0,-26-22 41 16,8-1-44-16,3-2 1 15,0-4 0-15,-3-6 0 16,-4-6-3-16,-3 7 0 16,-4-1 1-16,-4 3 1 15,-3-3-2-15,-3 10 0 16,-4-1-1-16,-4 10 0 0,-3 0-1 15,0 0 1-15,0 10-2 16,0 9 0-16,3 6 1 16,4-3 0-16,3 3 0 15,8 0 1-15,6 3 1 16,5-3 0-16,2 3-1 16,4-2 0-16,1-8-6 15,2-8 1-15,1-17-4 16,3-2 0-16</inkml:trace>
  <inkml:trace contextRef="#ctx0" brushRef="#br1" timeOffset="200406.99">9557 1401 34 0,'14'25'17'0,"7"4"-10"15,-14-29 30-15,4 0-34 16,-1 0 1-16,1 0 1 15,-1 0 1-15,1 3-8 0,-7 3 0 16,3-3 4-16,0 13 1 16,0 3-3-16,-4 6 1 15,4 0-2-15,0-13 0 16,0 4-1-16,4-7 1 16,-7 1 0-16,3-1 1 15,3-9 0-15,4 0 0 16,7-3 0-16,1-3 0 0,-1 0 0 15,-4 2 0 1,1 4 0-16,-4 4 0 0,0 2 0 16,0-6 0-16,-3-6 0 15,7-4 1-15,-4-2 0 16,0-7 1-16,0-6 0 16,-3 0 0-16,-1-4 0 15,1-5 0-15,-8-4-5 16,-3 10 1-16,-3-3-13 15,-8-7 0-15</inkml:trace>
  <inkml:trace contextRef="#ctx0" brushRef="#br1" timeOffset="201744.9">11539 1188 42 0,'-7'25'21'0,"4"3"-14"16,3-18 26-16,-4 5-32 15,1 4 0-15,-4 0 0 16,0 6 0-16,3-12-2 15,1 2 1-15,-1-5 1 16,4-4 1-16,0 3-2 16,7-9 1-16,4 0-1 15,-1-12 0-15,1-1-1 16,-1-5 0-16,5 2-2 16,2-9 1-16,8-7 0 15,0-2 0-15,-1 6 0 16,-3 6 1-16,1 3 1 15,-1 16 0-15,-4 3 0 0,1 12 0 16,-4 7 0 0,0-3 1-16,-3 12-2 0,-1 7 1 15,-3-1-3-15,1-6 1 16,2 1-9-16,1-4 0 16,-4-10-1-16,3-5 0 15</inkml:trace>
  <inkml:trace contextRef="#ctx0" brushRef="#br1" timeOffset="202026.19">12143 1207 36 0,'10'-3'18'0,"1"3"-17"0,-11 0 36 16,3-10-36-16,-3 4 0 0,-3 0 0 15,-8-4 1-15,-3 7-3 16,-7 3 1-16,-4 3 1 15,1 7 0-15,-5-1-1 16,5 4 0-16,2-4-2 16,8 10 0-16,7-10-2 15,4 16 0 1,20-6 0 0,12-16 0-16,2-6 0 15,5-6 1-15,-1-10-2 16,0-6 0-16,0-16-3 15,-3 0 0-15</inkml:trace>
  <inkml:trace contextRef="#ctx0" brushRef="#br1" timeOffset="202266.16">12418 517 37 0,'10'22'18'0,"-6"31"-14"0,-4-37 32 16,0 3-36-16,0 6 1 15,-4 12 3-15,1 7 0 16,-1 10-4-16,1 5 0 0,-8-2 2 16,8 2 1-16,-4-2-2 15,3-10 1-15,-3-13-5 16,0-9 0-16,0-15-5 16,-4-4 1-16,-3-12-7 15,0-1 1-15,-7-5-1 16,-4 3 1-16</inkml:trace>
  <inkml:trace contextRef="#ctx0" brushRef="#br1" timeOffset="202956.3">12199 1072 38 0,'35'16'19'0,"32"-13"-24"16,-45-3 41-16,2 0-36 15,8-3 0-15,14-4-1 16,0 1 0-16,0 3-2 15,-4-3 0-15,-3 3-1 16,-8 3 0-16,-2 0 1 16,-8 0 1-16,-4 0 1 0,-2 0 1 15,-5 0 3-15,-3 0 1 16,-7 0 0-16,-3 3 0 16,-1 3-2-16,-6 0 1 15,-1 4-1-15,0-1 0 16,4 1-1-16,0-1 0 15,0 0-1-15,0-6 0 16,4 4-1-16,-1-1 1 16,4-6-1-16,0 0 0 15,7-6 0-15,4 6 0 0,6 0 0 16,1-10 0-16,0 4 0 16,-1-3 1-16,1 6-1 15,-4-7 1-15,0 4-1 16,-3 3 0-16,-1 6 0 15,1 6 1-15,0 7-1 16,-4 9 0-16,3-3 0 16,1 3 1-16,-1-9-1 15,4-7 1-15,1 1-1 16,6-1 1-16,-7-9-1 16,3-6 1-16,8-7 0 15,3-18 1-15,8 3-1 16,-5-16 1-16,1-3-1 15,-7-16 0-15,-7 0 0 16,-8-18 0-16,-3 12-1 16,-14-13 0-16,-3 4 1 15,-5-1 0-15,1 14 1 16,0 11 0-16,0 26 1 0,-4 19 1 16,4 18 0-16,0 13 0 15,4 12-1-15,-1 20 1 16,8 34-2-16,-1 12 1 15,8-6-3-15,3 0 1 16,3-9-2-16,-3-19 0 16,0-16-10-16,0-13 1 15,-7-21-1-15,0-16 1 16</inkml:trace>
  <inkml:trace contextRef="#ctx0" brushRef="#br1" timeOffset="203247.8">12869 956 40 0,'32'38'20'0,"7"2"-14"15,-25-30 39-15,-3-7-43 16,6 3 1-16,8-6-1 16,10-6 1-16,4-3-5 15,3-1 1-15,1 1-3 16,-1-1 1-16,-3 1-11 15,-7 3 1-15,-8-7-2 16,-6 4 0-16</inkml:trace>
  <inkml:trace contextRef="#ctx0" brushRef="#br1" timeOffset="203363.72">13413 1223 23 0,'3'37'11'0,"-6"-31"-7"0,3 4 17 16,-4-1-22-16,1-9 0 16,-1 3-4-16,1-6 1 15,-1-6 0-15,0 9 1 16,1-16-4-16,3-3 0 0</inkml:trace>
  <inkml:trace contextRef="#ctx0" brushRef="#br1" timeOffset="203693.55">13356 1044 18 0,'11'19'9'0,"17"-1"-2"0,-17-21 17 0,6-3-21 15,1-3 0-15,-1 9 2 16,1 0 0-16,0 0-6 16,-1-7 0-16,8 4 3 15,7-3 1-15,7 15-2 16,-1-2 0-16,1-14 0 15,-3 4 0-15,-5-6 0 16,-6-1 1-16,-7-5 0 16,-4 5 1-16,-7 1-1 0,-7 0 1 15,-4-1-2-15,-6 4 0 16,-11 6-1-16,-4 9 1 16,0 10-2-16,4-13 1 15,3 10-2-15,1-3 1 16,6 5-4-16,1 4 1 15,6-3-2-15,4-6 0 16,7-7-4-16,7-12 0 16,4-7 0-16,-1 4 0 15</inkml:trace>
  <inkml:trace contextRef="#ctx0" brushRef="#br1" timeOffset="204144.77">13956 1128 49 0,'7'32'24'0,"4"-23"-31"16,-11-9 53-16,0 0-45 16,3-6 1-16,1-7 1 0,-1-2 0 15,4-1-4 1,0 4 0-16,4-17 2 16,-4-2 0-16,3 3-2 15,1 0 0-15,0-1 0 0,-1 7 0 16,-6 10-1-16,3 2 1 15,0 1 0-15,0 9 1 16,3 9 0-16,1 4 0 16,0 6 0-16,3 3 0 15,0 6-1-15,0-19 1 16,4 1-1-16,-4 5 0 16,0 7-2-16,0 3 1 15,-3 4-5-15,-4-4 1 0,0 0-8 16,0-6 0-16</inkml:trace>
  <inkml:trace contextRef="#ctx0" brushRef="#br1" timeOffset="204430.8">14771 1276 44 0,'7'0'22'0,"-4"-16"-35"16,-3 7 36-16,-7-7-42 15,-7-6 1-15</inkml:trace>
  <inkml:trace contextRef="#ctx0" brushRef="#br1" timeOffset="206305.78">1390 9050 36 0,'-4'0'18'0,"4"-10"-9"16,0 10 18-16,0-6-23 16,0 0 1-16,0 6 1 15,0 0 0-15,0-7-9 16,0 7 1-16,0 0 4 0,4-6 1 15,3 0-10-15,-7-1 1 16,0-2-8-16,-7-3 0 16</inkml:trace>
  <inkml:trace contextRef="#ctx0" brushRef="#br1" timeOffset="206591.97">1824 8868 44 0,'0'-10'22'0,"-7"1"-23"15,7 3 34-15,0-4-32 16,-4 4 1-16,-3-4-1 16,7 7 1-16,-7 3-8 15,4 10 0-15,3 2-6 16,-11-2 0-16</inkml:trace>
  <inkml:trace contextRef="#ctx0" brushRef="#br1" timeOffset="207100.92">1757 9385 38 0,'0'-3'19'0,"7"12"-15"16,-7-9 27-16,0 3-27 16,0 1 1-16,-7 2 2 15,-4 0 0-15,1 0-9 16,-11 7 0-16,-18 12 6 0,-11 6 0 15,1 10-4-15,-11 9 1 16,-7 1-5-16,-4-1 1 16,8-6-10-16,-4-4 0 15,7-5-2-15,10-16 0 16</inkml:trace>
  <inkml:trace contextRef="#ctx0" brushRef="#br1" timeOffset="207957.24">2184 8739 41 0,'-32'-28'20'0,"-7"-10"-15"0,29 26 38 15,-8-4-41-15,-3-9 1 16,-7 0 0-16,-1 3 0 16,-2 3-4-16,-19 7 1 15,-3-1 2-15,-7 10 1 16,-7 6-2-16,-3 16 0 0,3 9 0 16,3 7 0-16,-3 15-2 31,-3 0 1-16,3 9-3-15,3 1 1 0,-6 9-3 0,2 13 0 16,9-7-2-16,16 6 1 0,-3-2-2 16,8 5 1-16,6-11 0 15,11-1 0-15,-8-7 1 16,15-5 0-16,-3-10-3 16,10-9 1-16,7-6 0 15,7-10 1-15,10-3 6 31,-133-22 1-31,345 47 5 16,-130-7 0-16,17-18 6 16,-3-6 0-16,18-16 2 0,-4-9 0 15,3-7-7-15,11-9 0 16,8 0-4-16,-22-4 0 16,-15-2-2-16,-2 0 0 15,-4-4 0-15,-25-9 1 16,-21 0 0-16,-11-18 1 15,-35-10 0-15,-17-16 0 16,-25-6 0-16,-15-10 0 16,-45-9-10-16,-32 4 0 15,-21-7-6-15,-25 9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19:29:48.55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2T19:29:51.130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9486 3226 33 0,'-14'25'16'0,"4"-34"-5"0,6-4 16 15,0-8-26-15,-3-11 1 16,0-18 1-16,-3-16 0 16,-1 0-3-16,4-18 0 0,0-1 2 15,7 0 1-15,7 4 0 16,7 9 0-16,4 3 0 15,7 6 1-15,3 10-2 16,0 2 1-16,0 23-1 16,0 16 0-16,-3 15-3 15,-4 6 0-15,-3 16-6 16,-4 10 1-16,-3-1-10 16,-4 4 1-16</inkml:trace>
  <inkml:trace contextRef="#ctx0" brushRef="#br0" timeOffset="211.1">9190 3088 59 0,'21'19'29'0,"35"-16"-35"0,-31-3 51 16,3 0-45-16,4-6 0 15,7 3-2-15,3 0 1 16,1-7-7-16,-5 1 1 16,-6-13-9-16,3 0 1 15</inkml:trace>
  <inkml:trace contextRef="#ctx0" brushRef="#br0" timeOffset="482.01">10001 2784 57 0,'11'19'28'0,"-11"-10"-30"16,0-9 49-16,-4 7-46 16,-3-1 0-16,-3 7 0 15,-4 5 1-15,-1-5-3 16,-2 18 1-16,-4 1 2 15,-1 11 0-15,8-2-1 16,4 3 0-16,6-3-2 16,8 0 1-16,3-7-6 15,3-6 1-15,12-12-13 16,2-16 0-16</inkml:trace>
  <inkml:trace contextRef="#ctx0" brushRef="#br0" timeOffset="708.27">10266 2812 56 0,'10'38'28'0,"-6"12"-28"0,-4-40 43 16,-4 8-43-16,-3 8 0 16,-3 2 1-16,-1 0 1 15,-3 6-2-15,-4 1 0 16,1-4 0-16,-1 4 1 15,4-4-3-15,0-3 1 0,3-12-7 16,1-3 0-16,6-10-9 16,1-19 1-16</inkml:trace>
  <inkml:trace contextRef="#ctx0" brushRef="#br0" timeOffset="918.59">10164 2982 45 0,'10'53'22'0,"-3"0"-16"16,0-37 33-16,0 6-38 15,0 12 1-15,7-8-1 16,1 2 1-16,2-6-4 16,1 0 1-16,-1-10-2 15,5-5 1-15,-1-7-6 16,0-7 1-16,-3-15-8 0,-4-9 1 15</inkml:trace>
  <inkml:trace contextRef="#ctx0" brushRef="#br0" timeOffset="1127.25">10418 2806 61 0,'42'60'30'0,"7"-16"-31"0,-31-26 57 16,0 8-55-16,3 5 0 0,-4 3-2 16,-3 1 1-16,-6 3-5 15,-5 2 1-15,-6-2-8 16,-8-4 0-16,-3-24-7 16,3-7 1-16</inkml:trace>
  <inkml:trace contextRef="#ctx0" brushRef="#br0" timeOffset="1612.76">11031 2935 42 0,'-7'19'21'0,"7"12"-11"16,4-28 33-16,-1 0-40 15,1 0 1-15,3 4 1 16,7-1 1-16,7-3-8 15,11-3 0-15,7-3 4 16,3-3 1-16,-10 2-6 16,0-8 0-16,-4 2-14 15,-11 1 1-15,-9 6-1 16,-12 3 0-16</inkml:trace>
  <inkml:trace contextRef="#ctx0" brushRef="#br0" timeOffset="1775.87">11063 3280 63 0,'14'15'31'0,"29"10"-36"0,-22-25 64 15,7 4-57-15,7 2 0 16,1-6-2-16,2-6 1 16,1 2-8-16,0-5 1 15,-7 9-13-15,-15 0 1 16</inkml:trace>
  <inkml:trace contextRef="#ctx1" brushRef="#br0">6287 1025 0</inkml:trace>
  <inkml:trace contextRef="#ctx0" brushRef="#br0" timeOffset="3228.93">11938 3229 37 0,'-7'32'18'0,"21"18"-8"0,-10-37 18 15,3 9-22-15,0 6 0 16,7-3 2-16,-4 6 0 15,5 1-11-15,2-4 0 16,4-3 7-16,4 3 1 16,-4-15-4-16,0-1 1 0,1-9-3 15,-1-18 1-15,0-7-1 16,-4 6 1-16,-6-44-1 16,-7-15 0-16,-8-10 0 15,-7-5 0-15,-6-5 0 16,-4 17 0-16,-8-10 0 15,1 16 0-15,0 0 0 16,3 3 1-16,8 3 0 16,3 16 0-16,10 12 0 15,15 10 1-15,17 6 0 16,18 13 1-16,17 6-1 16,18 6 1-16,25-3-1 15,32-3 1-15,3 3-2 16,28 0 1-16,15 0-1 15,13-7 0-15,1 4-1 16,-29 3 0-16,-17 0-5 16,-18-6 1-16,-18-3-6 0,-24-1 0 15,-21-9-5-15,-11 4 1 16</inkml:trace>
  <inkml:trace contextRef="#ctx0" brushRef="#br0" timeOffset="3800.2">12838 3026 46 0,'14'-10'23'0,"-14"10"-18"0,0 0 42 0,-4 3-46 16,-6 13 1-16,-12 6 0 0,-6 9 1 0,-4 1-4 0,-3 8 0 0,0-5 1 0,0 6 0 0,-1 3-6 15,8-10 1-15,7-2-10 16,3-14 0-16,4-8-1 15,0-17 0-15</inkml:trace>
  <inkml:trace contextRef="#ctx0" brushRef="#br0" timeOffset="3996.83">12531 3101 27 0,'24'31'13'0,"33"26"-5"15,-43-38 21-15,7-4-27 16,7 10 0-16,4 10 0 16,3 2 1-16,1-5-5 15,-1-7 1-15,-3-3-4 0,-4-7 0 16,-7-8-6-16,-10-10 1 16</inkml:trace>
  <inkml:trace contextRef="#ctx0" brushRef="#br0" timeOffset="4254.46">13021 3277 47 0,'18'37'23'0,"3"-46"-21"15,-11 6 43-15,12 3-45 16,2 0 0-16,5-4 0 16,6-5 1-16,7-3-4 15,-3-14 0-15,0 4-6 16,-8 7 0-16,-9-17-5 16,-8 1 0-16</inkml:trace>
  <inkml:trace contextRef="#ctx0" brushRef="#br0" timeOffset="4428.84">13176 2859 40 0,'7'60'20'0,"4"12"-18"0,-8-44 32 16,1 10-35-16,-1 15 1 15,1-3-3-15,-4-2 1 16,0 2-3-16,4 3 1 15,-1-22-8-15,-3-9 1 16</inkml:trace>
  <inkml:trace contextRef="#ctx0" brushRef="#br0" timeOffset="4836.63">13600 2957 49 0,'14'37'24'0,"7"-5"-19"16,-7-32 44-16,4 0-45 15,3 0 1-15,7-7 0 16,7 4 1-16,4-6-8 15,-4 3 0-15,-3-1 4 16,-7 4 0-16,-11 9-3 16,-7 4 0-16,-11 9-1 15,-6-1 1-15,-8 1-2 16,-3 10 1-16,0 2 0 0,3 0 1 16,4 10 1-1,4 0 1-15,6 9 0 0,4-6 1 16,11-10 0-16,6-12 0 15,11-3-3-15,8-3 1 16,-1-10-9-16,0-3 1 16,-10-12-11-16,-7 2 1 15</inkml:trace>
  <inkml:trace contextRef="#ctx0" brushRef="#br0" timeOffset="5542.68">14845 3509 66 0,'14'53'33'0,"7"44"-26"16,-17-69 34-16,-4 7-42 16,-4 12 1-16,-3 9-5 0,-7 10 0 15,-11-9-2-15,1-7 0 16,-5-13-11-16,12-2 0 15</inkml:trace>
  <inkml:trace contextRef="#ctx0" brushRef="#br0" timeOffset="7437.89">17572 3142 58 0,'0'0'29'0,"-11"-16"-22"16,11 16 29-16,-7 0-35 16,-7 6 1-16,-4-3-1 15,-3 7 0-15,-3-4-2 16,2 10 0-16,-6-1 0 16,7 7 1-16,0-3-4 15,3-6 1-15,4 9-3 16,7 0 1-16,7 9-3 0,7-9 1 15,0-3 0-15,7-7 1 16,7-2 3-16,1-17 0 16,9-5 4-16,-6-4 0 15,-4 10 2-15,-3-7 1 16,-8-5-1-16,5-1 0 16,-8 3-2-16,0 0 0 15,-4 13-3-15,-3 3 0 16,4 3-2-16,-1 13 1 0,1-13-1 15,-1 13 1 1,-3 12 1-16,0 7 0 16,0 15 4-16,4 9 0 0,3 14 4 15,4-4 0-15,3 12 2 16,3 1 0-16,-3-7-1 16,-3-3 1-16,-4-19-3 31,-7-9 0-16,-7-19-3-15,-4-9 1 0,-6-10-2 0,-4-12 1 0,-4 0-1 16,-3-7 1-16,-1-9-2 16,5-9 1-16,3 9-2 15,3-16 0-15,0-3-3 16,4 4 1-16,7 2-1 16,7 1 1-16,7 9-1 15,11 6 1-15,7 6-2 16,10 7 1-16,0 3-8 15,0-3 1-15,1-7-4 16,-5 1 1-16</inkml:trace>
  <inkml:trace contextRef="#ctx0" brushRef="#br0" timeOffset="7737.22">18140 2922 54 0,'0'6'27'0,"0"-2"-33"0,0-4 53 0,0 3-46 16,-7 6 0-16,-7 10 0 15,-7 9 1-15,-8 7-3 16,1-4 1-16,7 13 1 15,0-3 0-15,3-10-3 16,4 4 1-16,3 5-2 16,4 4 1-16,4-6-5 15,3-4 1-15,7-12-10 16,3-6 1-16</inkml:trace>
  <inkml:trace contextRef="#ctx0" brushRef="#br0" timeOffset="7960.01">18486 3001 41 0,'0'28'20'0,"3"9"-13"0,-6-24 28 16,-8 6-33-16,-3 3 0 15,-7 12-1-15,-11-15 1 16,-3 6-3-16,-4 3 1 15,4 4-1-15,3-4 0 16,7 0-6-16,4-6 0 16,3-6-7-16,4-13 1 0</inkml:trace>
  <inkml:trace contextRef="#ctx0" brushRef="#br0" timeOffset="8184.7">18196 3142 35 0,'32'40'17'0,"32"29"-9"16,-47-62 26-16,8 12-31 15,0 6 0-15,-1 6 1 16,1 0 0-16,-4-2-6 16,4-8 0-16,-4 1 1 15,0-12 0-15,-3-4-7 16,-4-9 1-16,-4-10-6 15,1-15 0-15,-4 6 0 16,-3 0 0-16</inkml:trace>
  <inkml:trace contextRef="#ctx0" brushRef="#br0" timeOffset="8398.08">18602 2994 62 0,'53'63'31'0,"28"3"-44"0,-60-47 72 16,4 12-60-16,-7-6 1 0,-4 16-1 15,-7 18 1-15,-14 1-3 16,-11 3 0-16,-10-4-11 16,-15-15 1-16,-2-12-5 15,-5-17 1-15</inkml:trace>
  <inkml:trace contextRef="#ctx0" brushRef="#br0" timeOffset="8954.65">20793 2003 49 0,'0'10'24'0,"-25"21"-20"0,14-21 44 0,1 15-48 16,-8-13 1-16,-6 7-1 15,-8 12 1-15,-3 10-2 16,3 0 1-16,4 3-3 15,3 0 1-15,7-4-7 16,8 1 0-16,3-19-7 16,3-16 1-16</inkml:trace>
  <inkml:trace contextRef="#ctx0" brushRef="#br0" timeOffset="9159.2">20588 2101 46 0,'35'34'23'0,"11"1"-22"0,-39-23 37 0,7 19-38 16,11-2 1-16,3 5-4 16,4 4 1-16,0-4-5 15,-4-9 1-15,-10-15-7 16,-1-10 0-16</inkml:trace>
  <inkml:trace contextRef="#ctx0" brushRef="#br0" timeOffset="9751.12">19258 3217 46 0,'4'-3'23'0,"20"-16"-21"16,-10 13 39-16,11-4-40 16,10 1 1-16,11-1-1 15,7 1 1-15,-3 0-7 0,-5-1 0 16,-6 10-9-16,-10 0 0 16</inkml:trace>
  <inkml:trace contextRef="#ctx0" brushRef="#br0" timeOffset="9941.12">19276 3518 48 0,'32'13'24'0,"56"-10"-23"0,-57-10 36 0,8-5-38 16,4 6 1-16,2-4-10 15,-2 1 0-15,-1-10 1 16,-7 0 1-16</inkml:trace>
  <inkml:trace contextRef="#ctx0" brushRef="#br0" timeOffset="10420.36">20130 2919 65 0,'7'9'32'0,"42"1"-28"0,-17-10 59 0,17 6-59 15,29-6 0 1,10-6 0-16,32-4 0 0,28-15-8 16,-3-6 0-16,-4 0 0 15,-25 2 1-15,-17 14-11 16,-25 5 0-16,-25 7-9 15,-13 13 1-15</inkml:trace>
  <inkml:trace contextRef="#ctx0" brushRef="#br0" timeOffset="10844.05">20479 3568 44 0,'-25'32'22'0,"-28"15"-20"16,36-32 30-16,-12 13-31 15,-6 7 0-15,-4-1-3 16,7 10 1-16,1 0-5 16,2 0 1-16,8-16-7 15,0-3 0-15</inkml:trace>
  <inkml:trace contextRef="#ctx0" brushRef="#br0" timeOffset="11054.58">20151 3722 48 0,'31'53'24'0,"40"32"-21"0,-53-54 42 16,6 0-44-16,8 1 0 15,7 2-1-15,-4-2 0 16,4-4-5-16,-11-6 1 0,-3-10-11 15,-7-12 1-15</inkml:trace>
  <inkml:trace contextRef="#ctx0" brushRef="#br0" timeOffset="11293.17">20701 3882 52 0,'14'9'26'0,"39"1"-25"16,-32-17 40-16,7 4-42 16,11-9 1-16,4 12-5 15,2-10 0-15,-9-2-6 0,-8-7 1 16,-14 0-5-16,-7-3 0 15</inkml:trace>
  <inkml:trace contextRef="#ctx0" brushRef="#br0" timeOffset="11490.62">20867 3847 44 0,'17'32'22'0,"-17"30"-30"0,0-46 42 0,0 0-36 16,0-4 0-16,0 10-15 15,0-9 1-15,4-7 14 16,3-3 0-16</inkml:trace>
  <inkml:trace contextRef="#ctx0" brushRef="#br0" timeOffset="11711.85">21311 3383 59 0,'14'63'29'0,"-24"59"-35"0,6-81 60 16,1 9-54-16,-1 22 1 15,11 25-8-15,11 32 1 16,7 3 2-16,-1 3 0 16,1-23-13-16,7-8 0 15</inkml:trace>
  <inkml:trace contextRef="#ctx0" brushRef="#br0" timeOffset="16303.88">2882 3744 36 0,'28'9'18'0,"36"-15"-11"16,-39 9 18-16,10 0-23 16,32-3 1-16,21-3 6 15,21-3 0-15,40 3-9 16,20-7 0-16,25 1 6 15,32-7 0-15,7 4-1 16,21-1 1-16,-4 0-3 16,8-12 0-16,-15 0-1 15,8-6 1-15,-19 0-1 16,8 6 0-16,-18-4-1 0,-27 10 1 16,-19 10-5-16,-14 9 1 15,-17 6-4-15,-15-6 1 16,-31 0-8-16,-21 3 0 15,-18-3-5-15,-21-3 0 16</inkml:trace>
  <inkml:trace contextRef="#ctx0" brushRef="#br0" timeOffset="18769.37">3013 4547 57 0,'-4'59'28'0,"-13"-2"-25"0,10-32 28 0,3 9-32 15,-7 19 1-15,4-15-6 16,4 3 0 0,-8-13-6-1,1-15 1-15</inkml:trace>
  <inkml:trace contextRef="#ctx0" brushRef="#br0" timeOffset="19219.04">2879 4437 39 0,'14'15'19'0,"14"1"-4"15,-17-13 22-15,6-3-35 0,4 3 1 16,1 4 2-16,-1-7 1 16,18 3-5-16,10 3 0 15,0-3 5-15,11 0 1 16,-7 0-2-16,-7-3 0 16,-7 0-1-16,-18 4 0 15,-10 5-3-15,-11 7 0 16,-18 3-2-16,4 2 0 15,-14 1-3-15,6 4 1 0,-6-5-1 16,7 1 1-16,11 3-1 16,-1 4 1-16,11-7 1 15,11 6 0-15,-1-3 3 16,11 6 1-16,-3-6 0 16,-4 4 1-16,4-1-1 15,-1-12 0-15,-13 2-1 16,-4 7 1-16,-4 4-4 15,-13 2 1-15,-15 0-3 16,4 1 0-16,-15-7-6 16,15-9 0-16,0-1-8 15,0-5 0-15</inkml:trace>
  <inkml:trace contextRef="#ctx0" brushRef="#br0" timeOffset="20000.16">3577 5020 43 0,'-7'0'21'0,"14"-3"-12"0,-7 3 30 16,0 0-35-16,4-6 1 15,3 2 3-15,3-2 1 16,1 0-11-16,-4 0 1 15,7 6 6-15,4-3 0 16,-8-7-2-16,8 1 0 16,-7-4-3-16,-1-6 1 0,-10 4-2 15,4-1 0-15,-4 3-1 16,-4 4 1-16,-6 9-1 16,-1 3 0-16,0 7-1 15,4 2 1-15,0 4 0 16,4-4 0-16,-8 10 0 15,11 0 1-15,-7 6 0 16,7-6 1-16,7 0-1 16,-3 3 1-16,13 1-4 15,4-11 0-15,8 1-11 16,-1-13 0-16,4-12-1 16,-1-7 0-16</inkml:trace>
  <inkml:trace contextRef="#ctx0" brushRef="#br0" timeOffset="20373.66">3905 4954 45 0,'21'28'22'0,"-3"32"-21"0,-7-41 42 16,-11 0-41-16,10-7 0 16,-10 1 0-16,4 6 1 15,3-10-4-15,-7-3 0 16,10-3 3-16,-6-3 0 15,3 0-2-15,0-9 1 16,4-7 0-16,-1-3 0 16,1 1-1-16,-1 2 0 15,-6 3 0-15,3 7 0 0,0 6-1 16,4 16 0-16,-1-7-1 16,1 4 0-16,-1-1 0 15,1 1 1-15,0-7-1 16,-1-3 1-16,1-3 1 15,-1-3 0-15,4-6 1 16,8-4 0-16,-12-3-1 16,4 1 1-16,0-7-2 15,0 0 1-15,-3 12-7 16,0-5 0-16,-1-13-8 16,4-4 1-16</inkml:trace>
  <inkml:trace contextRef="#ctx0" brushRef="#br0" timeOffset="20779.82">4509 4945 44 0,'24'34'22'0,"-3"-34"-17"0,-17-9 34 16,3 9-38-16,0-6 1 15,-7 9 1-15,0-10 1 16,0 11-5-16,-7-8 1 15,-4 1 2-15,1 3 0 16,-8 3-1-16,4 1 0 16,0-1-1-16,0 3 1 0,3 3-1 15,1 1 1 1,-1-1-2-16,4 1 1 0,7-4-2 16,0 0 1-16,0 0-1 15,7 1 0-15,4-1 0 16,3-3 0-16,-4 0 0 15,8 10 1-15,-11-10 0 16,7 3 1-16,4 4 0 16,-8-1 1-16,8 0-1 15,-7 1 1-15,3-4-2 16,3 4 1-16,1-10-2 16,3 0 0-16,-10 0-8 15,3-10 1-15,-7-6-5 16,0 1 0-16</inkml:trace>
  <inkml:trace contextRef="#ctx0" brushRef="#br0" timeOffset="21350.71">4822 5105 37 0,'4'28'18'0,"3"-16"-13"0,-7-8 30 16,0-4-33-16,0 0 0 16,0-7 2-16,0-2 0 15,4 0-4-15,-1-10 0 16,-3 3 3-16,4-3 0 0,3-3-1 16,3 7 1-16,-6-1-1 15,6 6 0-15,8-2-1 16,-7 6 1-16,-1-1-1 15,8 7 0-15,-4 0-1 16,4 0 1-16,-1 4-3 16,4-4 0-16,1 3-2 15,-1 0 0-15,0 0-1 16,-3 0 0-16,-1 6-1 16,4-5 1-16,-10 2 2 15,7-6 0-15,-8 3 3 16,4-3 1-16,4 0 3 15,0-3 1-15,-4 3 1 16,3-10 0-16,4 4-1 16,1-3 1-16,-5 3-3 15,1 6 0-15,-8 0-3 0,1-7 1 16,-11 1-2-16,-7 3 0 16,3 3 0-16,-6-3 0 15,-1 12 0-15,4 7 1 16,4 9 0-16,-1 0 1 15,1 6 0-15,6-2 0 16,4-7-1-16,11-1 1 16,3-8-5-16,7-10 1 15,-7-3-13-15,8-6 0 16</inkml:trace>
  <inkml:trace contextRef="#ctx0" brushRef="#br0" timeOffset="21949.94">7715 4901 64 0,'-3'31'32'0,"-11"-28"-31"0,10-3 53 0,-6 0-54 15,-1-3 1-15,-7-3 0 16,-6-3 0-16,-5-4-2 16,8 0 1-16,-7 4-1 15,0 0 1-15,3 9-3 16,0 6 0-16,1 6-3 16,3 4 1-16,3-6-2 15,7-1 0-15,1 0-1 16,20 1 1-16,4-10-1 15,1 9 1-15,9-6-5 16,4 0 1-16,4-6-1 16,3-6 0-16</inkml:trace>
  <inkml:trace contextRef="#ctx0" brushRef="#br0" timeOffset="22236.1">8029 4964 55 0,'18'25'27'0,"-11"-19"-33"0,-7-6 58 16,0-13-51-16,-4-9 1 16,-3-12 2-16,0-7 0 15,-7-15-6-15,-3 2 1 16,-8-24 2-16,-7 9 0 16,4-6-1-16,-7 3 0 15,10 0-2-15,7 6 1 16,11 9 1-16,7 7 1 15,14 19-1-15,0 2 0 0,8 11-2 16,6 11 0-16,-7 11-4 16,-3 5 0-16,-8 7-7 15,-3 2 0-15,-3 1-4 16,-8 6 1-16</inkml:trace>
  <inkml:trace contextRef="#ctx0" brushRef="#br0" timeOffset="22399.41">7705 4675 59 0,'-7'47'29'0,"17"-25"-27"0,-3-19 59 0,7 0-59 15,8 0 1-15,16-6 0 16,5-6 0-16,3-7-9 16,3-3 0-16,-7 7-13 15,-6-4 1-15</inkml:trace>
  <inkml:trace contextRef="#ctx0" brushRef="#br0" timeOffset="23244.97">9730 5036 47 0,'-11'40'23'0,"4"14"-12"0,7-45 23 0,0 10-33 16,0 0 0-16,-7 0-1 15,3-7 1-15,4-6-2 16,0 1 1-16,0-7 0 16,0-13 1-16,11-3-1 15,-7 1 0-15,6-13 0 16,4-4 0-16,7 4 0 16,4 0 0-16,0-13 0 15,-1 10 0-15,-2 9 0 16,-1 9 0-16,-4 4 0 15,5 9 1-15,-8 9-1 0,0-6 0 16,-4 13-1-16,1 9 1 16,0 3-3-16,-4-3 0 15,0 7-3-15,0-10 0 16,0 3-9-16,0-10 0 16</inkml:trace>
  <inkml:trace contextRef="#ctx0" brushRef="#br0" timeOffset="23497.23">10171 4986 36 0,'10'6'18'0,"1"13"-13"0,-8-7 24 0,-3 4-27 16,4 9 1-16,-1-6 3 15,1 6 0-15,-1-3-7 16,1 0 1-16,3-7 5 15,0-2 0-15,4-7-1 16,3-6 0-16,0-9-2 16,3-4 0-16,1-6-2 15,0-9 1-15,-1 0-6 16,5 0 0-16,-1-13-11 16,0-3 0-16</inkml:trace>
  <inkml:trace contextRef="#ctx0" brushRef="#br0" timeOffset="23949.1">10784 4995 56 0,'4'-3'28'0,"-1"0"-26"0,-3-4 44 0,0 7-45 16,-3 0 0 0,-4 0 0-16,-4 0 1 0,-6 0-3 15,-1 7 1-15,0 5 0 16,1 4 0-16,-1 3-1 16,4 6 0-16,3-10-2 15,4 1 1-15,7 0-2 16,4 0 1-16,3-13-1 15,7 0 1-15,4-6 1 16,-1 0 0-16,-3-10 0 16,-3 0 1-16,3-2 1 15,4-4 0-15,-1-3 0 16,-2 6 0-16,-1 7 0 16,0-1 1-16,-4 10 0 15,1 10 0-15,-4 2-1 16,0 7 1-16,4 3-4 15,-1-6 1-15,-3 0-8 16,4-7 1-16,3-9-5 16,-3-6 0-16</inkml:trace>
  <inkml:trace contextRef="#ctx0" brushRef="#br0" timeOffset="24325.02">11070 4989 42 0,'21'22'21'0,"1"28"-19"0,-15-41 38 0,-4 4-38 16,4-4 0-1,-3 1-1-15,-1-4 1 0,-3-3-3 16,0-3 0-16,0-6 2 16,4-7 0-16,-1-3-2 15,4 1 1-15,0-7 0 16,4 3 1-16,3-3-1 31,0-3 0-31,4 0-1 0,-1 3 1 16,1 9 0-16,0 4 0 0,-4 6 0 15,-4 6 0-15,5 6 0 16,-5 4 1-16,4 6-1 16,-7 6 1-16,4 3-1 15,-4 0 0-15,0-6-2 16,0 0 1-16,4-6-5 15,-1-7 1-15,1-2-8 16,6-7 1-16,-2-10-2 0,2 1 0 16</inkml:trace>
  <inkml:trace contextRef="#ctx0" brushRef="#br0" timeOffset="24851.66">11843 4870 38 0,'14'21'19'0,"-4"-27"-13"0,-10 6 37 0,0 0-40 15,0 0 1-15,0 0 0 16,0 0 1-16,-7 0-7 16,-7 6 0-16,-3 4 4 15,-8-1 1-15,0 7-3 16,1-4 1-16,-1-2-1 15,4 2 1-15,7 7-1 16,7 9 1-16,7-2-1 16,7 2 1-16,7-3-1 15,3-6 1-15,8 0-1 16,3-10 0-16,0-3 0 16,8-3 0-16,6-3 0 15,7-6 0-15,-6-6-1 16,-4-7 1-16,-1-6 0 15,-6 6 0-15,-4-6-1 0,-3-4 0 32,-11-18-1-17,-3 10 1-15,-8 9-1 0,-6 12 1 16,-4 10-1-16,-4 12 0 16,1 10 1-16,-1-4 0 15,4 10 1-15,3 3 0 16,1 7 1-16,3 2 0 15,7-9 0-15,4 3 0 16,6 1-1-16,8-4 0 16,3-3-8-16,4-4 1 15,3-14-8-15,0-4 1 0</inkml:trace>
  <inkml:trace contextRef="#ctx0" brushRef="#br0" timeOffset="25005.21">12799 5111 43 0,'10'31'21'0,"-13"-21"-26"15,-4-7 32-15,-7 0-48 16,-15-3 0-16</inkml:trace>
  <inkml:trace contextRef="#ctx0" brushRef="#br0" timeOffset="28166.64">3313 7776 45 0,'-4'-12'22'0,"-7"-54"-7"16,4 38 23-16,4-7-35 16,-4-15 0-16,3-13 0 15,-10-6 0-15,4-12-5 16,-1 6 1-16,8 2 1 15,3 5 1-15,0-1-2 16,3 3 0-16,8 6 0 16,6 7 1-16,1 9 0 15,7 3 0-15,10 13 0 16,14 6 1-16,-6 9-1 0,-5 7 1 16,-9 9-2-1,-8 10 0-15,0 9-5 0,-10 6 1 16,-11 10-11-16,-11-10 0 15</inkml:trace>
  <inkml:trace contextRef="#ctx0" brushRef="#br0" timeOffset="28362.8">3041 7485 66 0,'7'15'33'16,"25"-2"-35"-16,-18-10 58 0,11 0-55 15,6 0 1-15,8 4-1 16,0-7 1-16,3 0-7 16,-3 0 1-16,10 0-7 15,-6-3 1-15,-4-7-10 16,-11-2 0-16</inkml:trace>
  <inkml:trace contextRef="#ctx0" brushRef="#br0" timeOffset="28827.34">3976 7616 52 0,'0'13'26'0,"21"15"-21"0,-17-25 40 0,10 1-44 15,-4-4 1-15,11 0-1 16,-3-4 0-16,3-2-4 15,4 0 1-15,3-4-8 16,0-2 1-16,-7-7-8 16,-3-6 1-16</inkml:trace>
  <inkml:trace contextRef="#ctx0" brushRef="#br0" timeOffset="29038.25">4138 7438 49 0,'7'56'24'0,"-17"16"-21"0,10-47 39 15,0 13-42-15,-7 3 1 16,3 6-2-16,4 0 1 16,-7-10-5-16,7-8 1 15,7-7-10-15,-3-13 1 16,3-15-2-16,3-4 0 0</inkml:trace>
  <inkml:trace contextRef="#ctx0" brushRef="#br0" timeOffset="29669.2">4787 7595 62 0,'25'18'31'0,"-15"-11"-37"16,-10-4 67-16,4-3-61 15,-8 3 0-15,-6 3 0 16,-1 0 0-16,-6 1-1 16,-1 2 1-16,4-3-2 15,-11 7 0-15,4 3-1 16,7-7 1-16,-4 0-2 0,11 1 1 15,7-1-2-15,7 1 0 16,4-4 1-16,-4-6 0 16,14 0 2-16,-3-13 0 15,3-2 3-15,0-1 0 16,-10 0 0-16,6 1 1 16,-6 2-1-16,-8 4 1 15,4-1-5-15,-3 4 1 16,-4 9-3-16,-4 13 0 15,4 6 1-15,0 3 0 16,0 12 1-16,4 11 1 0,3-1 4 16,0 6 1-16,4 0 2 15,10 10 0-15,-7-4 0 16,4-5 1-16,-8-1-2 16,-3-6 1-16,-14-3-4 15,-3-9 1-15,-12-7-1 16,1-6 0-16,0-10-1 15,-4-9 0-15,4-9 0 16,11 0 1-16,-11-13-1 16,10 0 1-16,-7 0 0 15,11 4 0-15,4-1 0 16,3 0 1-16,3 1-1 16,11-1 0-16,11-3-3 15,10-3 0-15,-10-6-8 0,0-3 0 16,-11-7-8-1,-7 4 1-15</inkml:trace>
  <inkml:trace contextRef="#ctx0" brushRef="#br0" timeOffset="30236.92">3193 6488 48 0,'7'-7'24'16,"-7"-2"-19"-16,0 9 39 0,-11 0-41 16,1 3 0-16,-1 0 1 15,-7 13 1-15,-3 6-7 0,-7 6 1 16,-14 16 3-16,3 6 1 16,-11 10-2-16,1 6 0 15,-7 6-1-15,6 19 1 16,8 15-1-16,10 13 0 15,14 7-2-15,26 2 0 16,6-5-5-16,21-26 1 16,18-19-10-16,7-18 0 0,7-23-1 15,3-18 0-15</inkml:trace>
  <inkml:trace contextRef="#ctx0" brushRef="#br0" timeOffset="30823.64">4847 6466 58 0,'25'50'29'0,"45"28"-27"15,-48-50 59-15,20 16-57 16,7 28 1-16,1 10 1 16,-1 3 0-16,-3 12-9 15,-7 16 0-15,-4 9 4 16,-7-6 1-16,-10 6-6 15,-18-15 0-15,0-10-7 16,-11-12 0 0</inkml:trace>
  <inkml:trace contextRef="#ctx0" brushRef="#br0" timeOffset="31393.87">5941 7058 54 0,'7'0'27'0,"-7"-3"-16"0,0 3 21 0,-7 6-30 0,3 4 0 15,-6 6 1-15,-4 5 1 16,-1-5-4-16,-2 16 0 15,-1 2 2-15,-3 4 1 16,0 12-1-16,0 3 1 16,3 10-2-16,15 6 1 15,3-6-2-15,3-10 0 16,4-6-2-16,0-6 0 0,7-10-6 16,4-6 1-16,3-6-12 15,7-13 1-15</inkml:trace>
  <inkml:trace contextRef="#ctx0" brushRef="#br0" timeOffset="31681.35">6216 7312 56 0,'3'44'28'0,"-3"10"-25"0,0-39 42 15,-3 13-42-15,-4 1 1 16,0-1-1-16,0 0 1 16,0 3-6-16,0 4 0 15,3-1 2-15,-6-18 0 16,3 0-7-16,3 3 0 15,4-16-11-15,0-16 0 16</inkml:trace>
  <inkml:trace contextRef="#ctx0" brushRef="#br0" timeOffset="32221.44">6361 6983 40 0,'3'50'20'0,"22"35"-7"0,-8-73 23 16,-6 20-33-16,10 5 1 15,4 10 0-15,0 13 1 0,-8 3-7 16,-3 12 1-16,-10-6 3 15,-11 6 1 1,-4-6-5-16,-13-6 0 0,2-16-8 16,8-6 0-16,-10-22-6 15,9-10 1-15</inkml:trace>
  <inkml:trace contextRef="#ctx0" brushRef="#br0" timeOffset="32897.51">7581 7171 47 0,'-7'6'23'0,"-7"-12"-21"0,14 9 40 15,-3-6-39-15,-1-3 0 16,4 6 2-16,0 0 0 16,7 0-6-16,4-3 1 15,10-3 4-15,7 2 0 16,11 1-5-16,10 0 1 16,1-6-6-16,-8 6 0 0,-7-1-12 15,-10 8 0-15</inkml:trace>
  <inkml:trace contextRef="#ctx0" brushRef="#br0" timeOffset="33093.25">7511 7535 73 0,'-11'25'36'0,"15"-3"-37"15,6-19 65-15,4 0-63 16,11 0 1-16,14-6-1 15,3 0 0-15,15-3-5 16,-5 0 1-16,5 2-7 16,-18-2 1-16,-8-3-13 15,-13 2 0-15</inkml:trace>
  <inkml:trace contextRef="#ctx0" brushRef="#br0" timeOffset="36962.89">8879 7814 31 0,'-7'53'15'0,"11"-12"1"0,-4-35 15 0,3 1-25 16,-3 2 0-16,0-3 3 15,0-6 0-15,4-9-10 16,3-22 0-16,-3-16 8 16,-1-19 0-16,1-25-3 15,-1-10 0-15,-3-5-2 16,0-4 1-16,0-3-4 16,7 7 0-16,7-1-2 15,-7 16 1-15,7 6-1 16,1 4 1-16,2 12-2 15,4 15 0-15,1 17-2 16,2 12 1-16,-6 18-6 0,3 20 0 16,-3 0-5-16,-8 15 0 15</inkml:trace>
  <inkml:trace contextRef="#ctx0" brushRef="#br0" timeOffset="37205.82">8724 7560 59 0,'7'22'29'0,"21"-16"-33"0,-13-3 57 0,6 1-49 16,7-4 0-16,14 0 0 15,-3-4 0-15,3 1-7 16,-3-3 1-16,-11 0-1 15,1-1 0-15,-1 1-12 16,-3-10 0-16,-8-2-4 16,8 2 0-16</inkml:trace>
  <inkml:trace contextRef="#ctx0" brushRef="#br0" timeOffset="37487.8">9553 7362 60 0,'7'16'30'0,"-10"-6"-41"0,-1-4 57 16,-3 6-47-16,-7 7 1 16,-4 3 1-16,-3 3 0 15,0 7 0-15,0 5 0 16,3 7 0-16,1-3 0 15,3 3 1-15,6 3 0 16,5 0-2-16,3-13 0 16,11-5-5-16,10-11 0 0,0-8-7 15,4-10 1-15,3-13-6 16,-4-2 0 0</inkml:trace>
  <inkml:trace contextRef="#ctx0" brushRef="#br0" timeOffset="37716.67">9779 7428 42 0,'11'38'21'0,"3"0"-16"0,-11-29 36 0,1 7-38 16,-4 2 0-16,0 8 2 16,-4-1 0-16,1 9-6 15,-4-9 0-15,0 3 4 16,0 1 0-16,-1 5-3 15,5-2 0 1,-1-7-5-16,1-7 0 0,6-8-11 16,4-16 0-16,1-7 0 0,2-12 0 15</inkml:trace>
  <inkml:trace contextRef="#ctx0" brushRef="#br0" timeOffset="37954.35">10008 7303 40 0,'4'31'20'0,"-1"-3"-23"0,-3-15 38 0,0 9-32 16,4 6 1-16,3 10 2 15,0 6 1-15,0 9-9 16,0-6 1-16,-3 10 4 15,-4 2 1-15,-4-6-5 16,-6-2 0-16,-8-8-14 16,0-11 1-16</inkml:trace>
  <inkml:trace contextRef="#ctx0" brushRef="#br0" timeOffset="38423.06">10679 7732 55 0,'24'13'27'0,"19"-32"-24"16,-26 13 41-16,11 0-43 16,15-4 1-16,-1 4-1 15,4-3 0-15,-7-7-8 16,-7 0 1-16,-8-3-10 15,-6-6 0-15</inkml:trace>
  <inkml:trace contextRef="#ctx0" brushRef="#br0" timeOffset="38617.35">10844 7526 43 0,'-3'75'21'0,"-8"31"-21"0,8-81 27 16,3 10-30-16,3-1 0 15,1-5-12-15,-1-1 1 16,4-9 11-16,4-10 1 0</inkml:trace>
  <inkml:trace contextRef="#ctx0" brushRef="#br0" timeOffset="39216.15">11786 7497 51 0,'11'22'25'0,"-1"-3"-29"16,-10-16 50-16,-3 3-45 15,-4 1 1-15,-7 2-1 16,-11 7 1-16,-7 6-3 16,-3 6 0-16,3-3 1 15,4-3 1-15,-4 6-3 16,8 0 1-16,2 4-1 16,8-10 1-16,4-3-1 0,10-7 0 15,7-9 0-15,7-9 1 16,11-7 1-16,6 1 1 15,1-13-1-15,-4-7 1 16,-6 4-2-16,-5 0 1 16,-3 3-4-16,-3 3 1 15,-1 6-3-15,-2 7 0 16,-1 6-1-16,-4 9 0 16,1 13 1-16,-1 6 1 0,4 13 5 15,-3 9 0 1,-1 3 5-16,1 6 1 0,-4 4 2 15,3 3 0 1,-10 27-1 0,-3-11 1-16,-4-16-4 15,-8-13 1-15,-2-13-4 16,-5-5 1-16,5-10-3 16,-1-10 1-16,0-9-1 15,-3-9 1-15,7 3-1 16,3-13 0-16,4-3-1 15,14-2 1-15,7-1-3 16,7 0 0-16,11-3-6 16,7-1 1-16,10-11-5 15,-7-1 0-15</inkml:trace>
  <inkml:trace contextRef="#ctx0" brushRef="#br0" timeOffset="39517.61">12393 7281 54 0,'0'31'27'0,"-21"7"-33"0,10-32 51 0,-6 16-44 15,-4 6 0-15,-4 13 1 16,-3-3 1-16,3 9-3 15,0 0 1-15,4-6 2 16,7-1 0-16,3 1 0 16,8-6 0-16,6-4-3 15,8-9 0-15,3-6-6 16,4-13 0-16,3-6-11 16,4-4 1-16,-8-11-2 15,1-8 0-15</inkml:trace>
  <inkml:trace contextRef="#ctx0" brushRef="#br0" timeOffset="39758.57">12633 7595 54 0,'-7'28'27'0,"3"6"-35"0,4-18 56 15,0 3-47-15,0-7 1 16,0 7 0-16,0 6 0 16,0-3-3-16,0 0 0 15,-3-3-1 1,-1-3 1-16,1-4-8 0,-1-6 0 16,1-12-7-16,6-3 0 15</inkml:trace>
  <inkml:trace contextRef="#ctx0" brushRef="#br0" timeOffset="40027.93">12975 7231 46 0,'-3'47'23'0,"13"34"-16"16,-10-52 37-16,0 8-42 16,4 13 0-16,-4 4 1 15,3-4 1-15,-3 9-5 16,0 7 0-16,-10 0 2 16,-11 3 0-16,-8-6-8 15,-6-7 1-15,3-12-11 16,11-16 1-16</inkml:trace>
  <inkml:trace contextRef="#ctx0" brushRef="#br0" timeOffset="40584.96">13642 7620 64 0,'0'18'32'0,"14"-11"-31"0,-3-7 55 15,10-3-55-15,14-7 0 16,22-6 0-16,6 1 0 15,4-4-4-15,7 3 0 16,-3 1-6-16,-11 5 1 16,-14 1-11-16,-8 3 0 0</inkml:trace>
  <inkml:trace contextRef="#ctx0" brushRef="#br0" timeOffset="40768.68">13667 7914 61 0,'10'35'30'0,"43"-38"-34"15,-28 3 48-15,17 0-45 16,15 0 1-16,-1-3-7 16,15-1 1-16,-4 4-7 15,-4-3 0-15</inkml:trace>
  <inkml:trace contextRef="#ctx0" brushRef="#br0" timeOffset="41364.31">14679 8084 66 0,'18'62'33'0,"24"4"-29"15,-28-53 53-15,7-1-56 16,1 1 1-16,2-7-1 16,4-9 1-16,1-10-3 15,-1-12 0-15,0-9 1 16,-3-16 0-16,-8-13-2 15,-6-12 1-15,-15-16 0 0,-6-13 0 16,-11-2-2-16,-4-1 1 16,-7 10 0-16,4 6 1 15,3 13-1-15,8 15 0 16,3 10 1-16,10 9 1 16,15 6 1-16,10 10 0 15,14 9 1-15,22 6 1 16,10 4 0-16,28 3 1 15,25-1-1-15,10-2 0 16,22 0-2-16,0 2 0 0,-15 1-5 16,-24 3 1-16,-18 3-8 15,-20 0 0-15,-23 3-11 16,-20 0 1-16</inkml:trace>
  <inkml:trace contextRef="#ctx0" brushRef="#br0" timeOffset="41843.61">15420 7588 64 0,'-4'16'32'0,"22"3"-30"0,-14-16 53 16,3 0-53-16,3 3 1 16,8-3 1-16,10 1 0 15,7-4-6-15,4-7 1 16,-7 1 3-16,-7 3 0 16,-4 0-2-16,-4 0 1 15,-6 6-3-15,-4 3 1 16,-7 3-2-16,-3 1 1 15,-8-1-2-15,0 4 0 16,1 2 0-16,3-5 0 16,0 2 1-16,7 4 1 15,3 9 1-15,11 0 1 0,4 0 3 16,-4 0 0-16,11-3 1 16,-1-6 0-16,1 0 0 15,-4-4 1-15,-7-2-3 16,-7 5 0-16,-17 7-3 15,-8 7 0-15,-14 2-6 16,-17-3 1-16,-7 3-12 16,-1-9 0-16,1 4-3 15,10-1 1-15</inkml:trace>
  <inkml:trace contextRef="#ctx0" brushRef="#br0" timeOffset="44486.24">16902 7808 31 0,'-7'15'15'0,"-15"7"-1"0,19-18 15 16,-1 2-25-16,1 0 1 16,-4 0 5-16,3 1 0 0,1-1-10 15,3 0 0-15,-4 0 8 16,4 1 1-16,7-4-2 15,14 0 0-15,11-3-5 16,10 3 1-16,8-3-7 16,6 3 1-16,1-3-10 15,-8-3 0-15,-10-13-7 16,-14-2 0-16</inkml:trace>
  <inkml:trace contextRef="#ctx0" brushRef="#br0" timeOffset="44683">17004 7682 52 0,'10'85'26'0,"-20"-7"-30"0,6-56 44 16,1 13-41-16,-1 2 1 15,1 4-4-15,-4 3 0 16,3 3-4-16,4-3 1 15,-7-22-7-15,11-9 0 16</inkml:trace>
  <inkml:trace contextRef="#ctx0" brushRef="#br0" timeOffset="44982.75">18669 6952 52 0,'-18'59'26'0,"-24"29"-33"0,28-72 48 0,-4 18-41 16,1 13 1-16,-1 7-3 16,0 2 1-16,1-6-4 15,-1-3 0-15,8-6-9 16,-1-16 1-16</inkml:trace>
  <inkml:trace contextRef="#ctx0" brushRef="#br0" timeOffset="45237.01">18062 7695 63 0,'39'34'31'0,"42"-27"-34"0,-46-1 57 15,18-16-54-15,4 4 1 16,56-19-9 0,-22 6 0-16,-20 1-2 15,-22 2 1-15,-17 3-9 16,-7 7 1-16</inkml:trace>
  <inkml:trace contextRef="#ctx0" brushRef="#br0" timeOffset="45614.56">18115 8181 64 0,'25'31'32'0,"35"1"-30"0,-32-29 62 15,18 3-62-15,3 0 0 16,8 1 0-16,3-4 1 15,-11-3-5-15,-7 3 1 16,-13 3 1-16,-15 0 1 16,-18 1-3-16,-10 2 0 15,-4 4-1-15,-6-1 0 16,-11 7 0-16,-8 6 1 16,-3 0 0-16,8 0 1 15,2 13 1-15,12 3 1 16,6-1 1-16,11 7 1 15,10 4 0-15,11-7 0 0,15-7-1 16,10-9 1-16,3-9-4 16,11-9 1-16,-4-7-9 15,-7-6 0-15,-6-10-13 16,-15-3 1-16</inkml:trace>
  <inkml:trace contextRef="#ctx0" brushRef="#br0" timeOffset="46198.2">21629 7444 64 0,'-7'3'32'0,"3"3"-20"15,4-12 33-15,0 3-44 16,0-3 0-16,0 3-1 0,0 3 0 15,7 3-8-15,0 6 1 16,7 1-12-16,1-4 0 16</inkml:trace>
  <inkml:trace contextRef="#ctx0" brushRef="#br0" timeOffset="46425.66">22003 7297 68 0,'0'25'34'0,"10"6"-35"16,-6-25 54-16,3 1-53 16,0 2 0-16,4 0-7 15,-1 4 0-15,-3-7-2 16,-3-3 0-16,-4-3-10 15,0-9 0-15</inkml:trace>
  <inkml:trace contextRef="#ctx0" brushRef="#br0" timeOffset="46828">21484 7905 57 0,'-7'6'28'0,"4"7"-27"0,3-10 49 0,0 0-47 15,0 6 0-15,7 10 1 16,3 6 1-16,8 7-6 16,10-1 1-16,11-6 3 15,3-6 1-15,1-10-2 16,13-9 0-16,11-12-2 15,0-13 0-15,-7-7-8 16,-4 4 0-16,-13-6-13 16,-15-4 1-16</inkml:trace>
  <inkml:trace contextRef="#ctx0" brushRef="#br0" timeOffset="47400.87">22384 7858 40 0,'70'-60'20'0,"33"-24"-11"0,-75 52 20 0,7-15-25 16,4-9 0-16,-7-10 3 16,-8 0 1-16,-10-12-9 15,-17-1 0-15,-15 4 7 16,-13-10 0-1,-22 13-2-15,-7 0 1 0,-11 6-3 16,-24 10 0-16,-7 6-2 16,-11 18 1-16,7 20-4 15,-14 18 1-15,-7 13-3 16,3 19 1-16,8 18-4 16,7 13 0-16,-4 28 0 15,18 29 1-15,10 18 0 16,18 19 1-16,21 9 3 15,21 1 0-15,22-23 3 16,24-15 1-16,18-28 3 0,24-35 0 16,29-25 2-16,31-34 0 15,26-39 0-15,30-36 1 16,16-29-1-16,6-19 0 16,-29-15-8-16,-23-4 0 15,-36 7-14-15,-39 15 1 16</inkml:trace>
  <inkml:trace contextRef="#ctx0" brushRef="#br0" timeOffset="52141.25">3570 9476 45 0,'7'34'22'0,"7"10"-11"0,-7-37 22 16,-3-1-31-16,3 0 0 15,0-3 3-15,-7-3 0 16,0-15-6-16,0-14 1 16,-7-11 3-16,0-10 0 15,3-7 0-15,4-12 1 16,-7-3-3-16,7-10 1 0,7 4-3 15,-3 6 1-15,3 3-1 16,0 0 0-16,4 12-1 16,10 4 0-16,-4 9 0 15,5 10 0-15,-1 9-1 16,0 12 0-16,-3 13-6 16,-8 10 1-16,-10 8-8 15,0 11 1-15</inkml:trace>
  <inkml:trace contextRef="#ctx0" brushRef="#br0" timeOffset="52367.68">3496 9344 54 0,'0'16'27'0,"11"-7"-26"0,-8-9 46 16,8 0-42-16,-1 4 0 15,8-4 1-15,0 0 1 16,-4-7-10-16,14 1 1 16,0-3 2-16,0-1 0 15,4 1-9-15,-4-1 0 16,-3-2-10-16,-7 2 0 16</inkml:trace>
  <inkml:trace contextRef="#ctx0" brushRef="#br0" timeOffset="53447.25">3193 9902 54 0,'-14'22'27'0,"14"-12"-19"0,3-10 41 0,8 0-44 15,13-3 0-15,1 0 4 16,21-4 1-16,17-5-12 16,19-4 0-16,23-6 7 15,15-3 0-15,0-3-5 16,-3 6 1-16,-15 9-6 15,-24 4 0-15,-15 9-7 0,-24 3 1 16,-21 3-11-16,-18 4 0 16</inkml:trace>
  <inkml:trace contextRef="#ctx0" brushRef="#br0" timeOffset="54332.35">3736 10467 58 0,'-7'16'29'0,"-4"-7"-32"16,4-9 45-16,-7 0-41 15,4 3 0-15,-15 0 0 0,-7-3 0 16,-7 0-2-16,-3 7 1 16,0-1 0-16,3 3 1 15,0 4-2-15,7 2 1 16,4 4-2-16,7 0 1 15,10 3-1-15,4-3 0 16,18 0 0-16,17-4 0 0,11-5 3 16,3-10 0-16,-3-7 2 15,-7-5 0-15,3-4 0 16,-3 1 0 0,-18-11-3-1,0 1 0-15,-3 3-4 16,-1 10 1-16,-6 9-3 15,-4 6 1-15,0 6 0 16,-4 13 1-16,4 10 2 16,0 8 1-16,11 14 2 15,-11 8 0-15,10 1 2 16,-3 0 1-16,4-10 0 16,0-6 0-16,-8-6-1 15,4-7 0-15,-7-5-1 16,-10-7 0-16,-8-4-2 15,0-2 1-15,-6-3-1 16,-22-7 0-16,-4-9-2 16,8-7 0-16,-7-5-1 0,-4-10 0 15,14-7 0-15,0-2 1 16,18 2 0-16,3 7 1 16,8 3 3-16,20 4 0 15,8 5 1-15,7 0 1 16,13 1-1-16,8-1 1 15,4 4-4-15,-15-7 0 16,0 1-10-16,-3-4 0 16,-4-6-7-16,-17-4 0 15</inkml:trace>
  <inkml:trace contextRef="#ctx0" brushRef="#br0" timeOffset="54844.93">3150 8908 56 0,'-10'-3'28'0,"3"-3"-31"0,7 6 49 15,-4 3-44-15,-3 7 0 16,-3 12 2-16,6 9 0 16,-14 13-5-16,-10 9 1 0,-4 13 2 15,-6 15 1-15,-5 20-1 16,-6 9 0-16,-11 21-2 16,10 20 1-1,1 6-3-15,0 9 0 0,17 0-1 16,4-25 1-16,21-12-3 15,24-26 0-15,12-15-1 16,20-13 0-16,11-22-7 16,0-21 0-16,14-20-3 15,11-8 1-15</inkml:trace>
  <inkml:trace contextRef="#ctx0" brushRef="#br0" timeOffset="55430.03">4583 8921 45 0,'-11'6'22'0,"0"19"-19"16,11-18 41-16,0 5-42 15,4 4 0-15,3 9 4 16,4 9 0-16,10 17-5 16,7 18 0-16,4 15 5 15,7 20 0-15,3 18-1 16,4 16 0-16,-11 9-3 0,-17 13 0 16,-11 3-3-16,-14-12 0 15,-11-10-5-15,-3-19 1 16,3-25-9-16,4-15 1 15,-7-19-7-15,3-23 1 16</inkml:trace>
  <inkml:trace contextRef="#ctx0" brushRef="#br0" timeOffset="55987.96">5736 9407 47 0,'-3'16'23'0,"-1"-10"-20"0,-3-6 38 16,4 6-39-16,-8 10 0 15,-10 9 1-15,-4 3 1 16,-3 16-4-16,-7 9 0 0,-4 13 4 16,7 3 0-1,4 19-1-15,0 9 0 0,6 4 0 16,12-4 1-16,10-3-2 15,3-19 0-15,11-12-4 16,8-10 1-16,9-12-5 16,8-19 1-16,11-6-11 15,-8-23 1-15,-3-15-4 16,10-6 0-16</inkml:trace>
  <inkml:trace contextRef="#ctx0" brushRef="#br0" timeOffset="56258.21">6227 9918 48 0,'24'3'24'0,"-6"-12"-22"0,-18 9 45 0,0 0-46 15,-4 0 0-15,-10 0 0 16,-10 6 0-16,-8 0-2 0,-7 4 1 16,-7 2 1-16,-3-2 0 15,3 5 0-15,11 7 0 16,3 7 0-16,11-1 1 15,-4-6-1-15,11 0 0 16,7 0-1-16,14-7 1 16,11-8-3-16,13-1 1 15,8-12-2-15,10-16 0 16,4-7-5-16,0 1 1 16,-7-13-9-16,-7-12 0 0</inkml:trace>
  <inkml:trace contextRef="#ctx0" brushRef="#br0" timeOffset="56483.14">6318 9357 54 0,'18'81'27'0,"3"13"-25"0,-14-56 45 0,7 15-45 15,4 23 1-15,3-1 0 16,-10 13 0-16,-4-4-6 16,-18 4 1-16,1-6-2 15,-8-1 0-15,-10-18-14 16,-1-19 1-16</inkml:trace>
  <inkml:trace contextRef="#ctx0" brushRef="#br0" timeOffset="57021.88">7331 9771 56 0,'-18'15'28'0,"8"14"-25"0,10-26 42 15,0 0-42-15,0 0 1 16,7 6 0-16,7-5 0 16,3-8-8-16,12-5 1 15,6 3 0-15,4 0 1 16,-1-4-7-16,-6 4 0 16,-7 3-9-16,-11 0 0 15</inkml:trace>
  <inkml:trace contextRef="#ctx0" brushRef="#br0" timeOffset="57227.01">7264 10188 67 0,'3'25'33'0,"33"0"-36"0,-22-19 61 0,14 4-59 15,4-1 1-15,17-6-8 16,11 0 1-16,0-3-8 15,0-9 0-15</inkml:trace>
  <inkml:trace contextRef="#ctx0" brushRef="#br0" timeOffset="60009.94">8901 9288 36 0,'10'31'18'0,"4"32"-6"15,-10-57 19-15,-1-6-28 16,1 3 1-16,-4 0 2 16,3 1 1-16,-3-4-8 15,0 0 1-15,-3 6 6 16,-1-9 0-16,-3-13-2 16,0-9 1-16,0-10-1 15,-3-8 0-15,3-11-2 16,-1-8 0-16,5-4-1 15,3 12 1-15,3-5-2 16,5 6 1-16,9-1-2 16,1 10 1-16,3 7-2 15,4 12 1-15,-8 6-4 0,1 9 0 16,0 10-5-16,-4 13 0 16,-4 12-9-16,-13-12 1 15</inkml:trace>
  <inkml:trace contextRef="#ctx0" brushRef="#br0" timeOffset="60221.21">8668 9219 68 0,'3'31'34'0,"40"-25"-39"15,-26-6 62-15,8 0-57 16,7 0 1-16,3 4-2 15,7-1 1-15,-6 0-4 16,-1 0 0-16,-7-3-7 16,-3-3 1-16,-4-13-10 15,-10-6 1-15</inkml:trace>
  <inkml:trace contextRef="#ctx0" brushRef="#br0" timeOffset="60522.09">9377 8808 58 0,'0'6'29'0,"-4"10"-32"0,4-7 49 15,0-12-42-15,-7 6 0 16,0 10 0-16,-3 9 0 15,-8 9-6-15,0 7 0 16,-6 3 4-16,-1 9 1 16,7 3-3-16,4 7 1 15,4-4-1-15,3-12 0 16,10-9-3-16,4-10 0 16,11-10-6-16,6 7 1 0,5-19-11 15,2-12 1-15</inkml:trace>
  <inkml:trace contextRef="#ctx0" brushRef="#br0" timeOffset="60850.31">9701 8899 63 0,'0'16'31'0,"-7"3"-39"15,4-13 53-15,-1 3-46 16,-3 7 1-16,-7 0 0 16,0-1 0-16,-11 7 0 15,8 3 1-15,-1 10-1 16,0-1 1-16,8 1-1 0,3-4 1 16,3-3-1-16,4-6 0 15,7-6 0-15,4-10 0 16,7-9 0-16,-1-9 0 15,1-17-1-15,3-2 1 16,0-4-5-16,0-2 1 16,-3-1-12-16,0-9 0 15,-4 13 0-15,-4-7 0 16</inkml:trace>
  <inkml:trace contextRef="#ctx0" brushRef="#br0" timeOffset="61090.93">9970 8796 65 0,'42'43'32'0,"25"36"-46"15,-49-54 68-15,-1 0-55 16,1 6 1-16,-8 4-2 15,-6 6 1-15,-11-4 1 16,-7 4 0-16,-4 6-5 16,-7 3 0-16,1-15-12 0,-5-10 1 15</inkml:trace>
  <inkml:trace contextRef="#ctx0" brushRef="#br0" timeOffset="61451.71">8562 9790 65 0,'-25'25'32'0,"18"6"-25"0,14-22 54 0,-3-2-55 15,10-4 0-15,21 0 2 16,29-9 0-16,31-4-11 16,21-5 0-16,40-10 7 15,9-7 0-15,26-5-6 16,13-1 0-16,-31-3-4 15,-10-3 0-15,-36 3-8 16,-29 7 0-16,-20 6-11 16,-32 3 1-16</inkml:trace>
  <inkml:trace contextRef="#ctx0" brushRef="#br0" timeOffset="63207.42">9109 10392 57 0,'0'9'28'0,"3"4"-20"0,-3-13 29 15,0 0-36-15,0 3 0 16,-3 6 1-16,-8 1 0 16,-6 2-3-16,-5 7 1 15,-2-7 1-15,-12 4 0 0,1 9-1 16,3 3 0-16,1 1-3 15,9-1 1-15,8-6-4 16,0 0 1-16,11-7 0 16,13 4 0-16,8-6 2 15,10-10 1-15,7-9 2 16,1-13 1-16,-5-9 3 16,-2 6 0-16,-8 0-1 15,-4-10 1-15,-2 4-4 16,-5 3 1-16,1 9-3 15,-4 4 0-15,0 6-2 16,-7 6 0-16,0 9 0 16,3 0 0-16,-3 16 1 15,0 16 0-15,0 6 3 16,0 13 1-16,0 15 3 16,0 4 0-16,4 5 1 15,-1-2 1-15,1 2-1 16,3-11 1-16,-7-14-2 0,0-9 0 15,-11-12-3-15,4-7 1 16,-3-15-1-16,-4-13 0 16,-7-15-1-16,-8-1 1 15,1-15-1-15,-4-7 0 16,1 1 0-16,2-7 1 16,1-6-2-16,10 3 0 15,8 10-1-15,6 5 1 16,8 1-2-16,6 6 0 31,36-12-14-31,-3 5 0 16,-8-8 0-16,0 9 0 0</inkml:trace>
  <inkml:trace contextRef="#ctx0" brushRef="#br0" timeOffset="63526.2">9606 10031 55 0,'0'3'27'0,"-3"16"-35"15,3-10 54-15,-7 7-44 0,-4 0 0 16,-3 18 1-16,-4 7 0 15,1 6-2-15,2 9 0 16,1-2 2-16,0 5 1 16,4 7-2-16,3-6 1 15,3-13-1-15,8-3 0 16,6-3-5-16,4-10 1 16,7-6-6-16,4-9 0 15,0-7-11-15,-4-18 1 16</inkml:trace>
  <inkml:trace contextRef="#ctx0" brushRef="#br0" timeOffset="63845.85">10128 10291 60 0,'-3'16'30'0,"-36"-7"-37"16,25-5 49-16,-7-1-42 15,-8 3 0-15,-9 0 0 16,-1 7 1-16,0 2-1 16,4 11 0-16,7 5 1 15,6-3 0-15,-2 0-1 16,10 1 1-16,6-4-1 16,12 0 1-16,10-6-1 15,14-10 0-15,4-12 0 0,14-10 0 16,3-2 0-1,-3-7 1-15,-7-7-4 0,-4-5 1 16,-3-4-12-16,-4-12 0 16,-14 0-3-16,4 3 1 15</inkml:trace>
  <inkml:trace contextRef="#ctx0" brushRef="#br0" timeOffset="64128.2">10224 10000 55 0,'7'56'27'0,"56"44"-29"15,-45-74 52-15,10 11-47 16,4 1 1-16,-4-1-2 16,-3 4 1-16,-11 0-6 15,-7-7 1-15,-4 10-4 16,-10 3 1-16,-7-6-13 16,-14-9 0-16</inkml:trace>
  <inkml:trace contextRef="#ctx0" brushRef="#br0" timeOffset="64648.92">11123 9946 69 0,'-7'38'34'0,"14"-47"-35"0,0 9 59 16,4 0-58-16,6 0 1 16,8 0 0-16,7-4 0 15,3 1-3-15,11 6 1 16,7-6-4-16,-4 6 0 16,-3-3-13-16,-11 0 1 15,-10-3-3-15,-11 3 0 16</inkml:trace>
  <inkml:trace contextRef="#ctx0" brushRef="#br0" timeOffset="64874.13">11060 10225 79 0,'24'29'39'0,"64"-4"-58"0,-56-22 81 0,7-3-65 16,21-3 1-16,4-4-14 15,6-8 0-15,-10-4 5 16,-18-3 1-16</inkml:trace>
  <inkml:trace contextRef="#ctx0" brushRef="#br0" timeOffset="67366.66">12393 9476 45 0,'14'56'22'0,"7"7"-9"16,-14-47 22-16,8 9-33 15,-1-3 1-15,3 3 2 16,4-9 1-16,1-4-6 16,-1-9 1-16,-7-9 3 15,4-13 0-15,-8 0-1 16,1-12 0-16,-8-13-2 15,-3 3 0-15,-3-9-3 16,-4-3 0-16,0-7-1 16,0 1 0-16,-4-4 0 15,4 7 1-15,7 2-1 16,0 7 1-16,0 6 2 0,7 4 0 16,0 5 0-16,7 4 1 15,0 9 0-15,4 7 0 16,7 3 0-16,6-1 0 15,8 10 0-15,7-3 0 16,3 3 0-16,-3-3 0 16,7 0-3-16,7-4 0 15,-7 1-8-15,-11-3 1 16,-10-1-8-16,-7 7 0 16</inkml:trace>
  <inkml:trace contextRef="#ctx0" brushRef="#br0" timeOffset="67785.61">12898 9206 63 0,'3'13'31'0,"1"9"-29"15,-4-22 56-15,7 0-56 16,7 6 1-16,-4-3 2 16,4 3 0-16,4 4-6 15,3-7 1-15,4 0 3 0,3 0 0 16,-3 0-2 0,-7 1 0-16,-11 2-2 0,-11 3 1 15,-10 1-2-15,-4-1 0 16,1 0-1-16,-4 4 1 15,-8 3 0-15,5-10 1 16,2 3 0-16,5 1 1 16,-1-1 1-16,11 1 0 15,11-1 0-15,13-3 1 16,-3 1-1-16,11-4 0 16,14-3-6-16,3-3 1 15,1-1-17-15,-1 4 0 16,-7 13-1-16,-3 3 1 0</inkml:trace>
  <inkml:trace contextRef="#ctx0" brushRef="#br0" timeOffset="69873">12220 10056 52 0,'4'3'26'0,"35"7"-14"0,-22-10 26 0,11 0-34 16,8 0 1-16,20 0 4 15,25 0 0-15,22-10-10 16,6-5 0-16,14-1 6 15,19 3 1-15,-12-5-3 16,-6 2 0-16,-19 0-4 16,-13 4 0-16,-14 5-6 15,-22 4 1-15,-24 3-8 16,-22 0 0-16,-24-3-8 16,-17 9 1-16</inkml:trace>
  <inkml:trace contextRef="#ctx0" brushRef="#br0" timeOffset="73551.58">13088 10298 53 0,'4'-4'26'0,"-4"4"-17"16,0 0 27-16,-4 0-36 15,-10-3 1-15,-4 0-1 16,1 6 1-16,-8 4-1 16,-3 2 0-16,-8 4 0 15,-2 2 1-15,2 4-2 0,5 9 0 16,-1 4-1-16,4-1 1 16,3 7-1-16,4 9 0 15,10-3-1-15,4 3 1 16,11 0 0-16,6 0 1 15,11-7 0-15,11-5 1 16,3-10 1-16,-3-9 0 16,7-13 1-16,7-13 0 15,0-5 0-15,0-14 1 16,-8-14-1-16,-6-1 1 16,-4-6-2-16,-10-1 1 15,-11 1-3-15,-14 6 1 0,-14 7-11 16,-7 5 1-16,-8 7-6 15,-2 3 0-15</inkml:trace>
  <inkml:trace contextRef="#ctx0" brushRef="#br0" timeOffset="75773.27">14697 9736 36 0,'0'7'18'0,"-4"-17"-6"15,4 10 19-15,0 0-27 16,0 0 0-16,-7 6 2 16,-3 4 1-16,3 5-9 15,-1 7 0-15,1 13 6 16,0 3 0-16,0 12-3 16,0 3 0-16,4 10 0 15,3-4 0-15,3 1-1 16,8-10 0-16,10-12 1 0,7-10 0 15,11-12 1-15,3-16 1 16,8-19-1-16,3-6 1 16,0-16-1-16,-8-3 1 15,-9-6-2-15,-8-7 1 16,-10 1-5-16,-4 3 0 16,-4-4-10-16,-3-2 1 15,-7 15-6-15,-3 9 0 16</inkml:trace>
  <inkml:trace contextRef="#ctx0" brushRef="#br0" timeOffset="76178.7">15159 10247 48 0,'-4'19'24'0,"4"-3"-26"16,0-16 39-16,7-3-37 15,-3-10 0-15,3-2 0 16,0-4 0-16,4 6 0 16,-1-6 0-16,4 1 0 15,4-4 0-15,0-3-1 16,-1-4 0-16,1 4-1 15,0 3 0-15,-4 7 0 0,0 2 1 16,0 7-1-16,0 6 1 16,0 9 0-16,-3 7 1 15,-1 6 0-15,-3-3 1 16,0 6-1-16,0 6 1 16,4-3-1-16,-4-3 1 15,-3-3-3-15,3-6 0 16,0 0-6-16,3-10 1 15,4-12-5-15,4-10 0 16</inkml:trace>
  <inkml:trace contextRef="#ctx0" brushRef="#br0" timeOffset="76823.98">16002 9611 45 0,'11'16'22'0,"-22"93"-21"15,7-81 41-15,1 13-41 16,-4-3 1-16,3 0 2 16,1-4 0-16,-1 1-5 15,4-4 1-15,0-3 3 16,0-3 0-16,0-6-1 15,0-3 0-15,-3-10-2 0,-1-3 1 16,-3-6-2-16,-7-3 1 16,-4-1-2-16,-13-2 1 15,2 0-1-15,1 2 1 16,7 10 0-16,0 4 0 16,0 5-1-16,0 7 0 15,-1 3 1-15,5-6 0 16,3 12 1-16,7 6 0 15,3-2-1-15,11 5 1 16,0-2 0-16,7-1 1 16,4-5 0-16,7-7 1 15,6-7 0-15,8-5 0 16,4-10-1-16,9-7 1 16,-2-8-1-16,3-7 1 0,-4-13-2 15,-7 4 0-15,-6 0-1 16,-8-1 1-16,-7-2-1 15,-3 5 0-15,-4 1-1 16,-4 3 0-16,-6 9 0 16,-8 7 1-16,-3 6-1 15,-3 9 0-15,-1 7 1 16,-6 6 0-16,-1-1 0 16,4-2 1-16,0 9 0 15,7 0 0-15,3 7 0 16,8-1 1-16,6 0-1 15,8-6 0-15,0-9-3 16,3-7 0-16,0-9-11 0,7-6 0 16</inkml:trace>
  <inkml:trace contextRef="#ctx0" brushRef="#br0" timeOffset="77139.7">16595 10389 45 0,'3'3'22'0,"-3"-47"-14"0,0 22 32 0,-7-10-38 16,-3-15 0-16,-5-12 2 16,-2-7 0-16,-1-3-5 15,1-6 0-15,2 3 3 16,12 6 0-16,3 0-1 15,3 6 1-15,8 10 1 16,10 6 0-16,7 13-1 16,4 9 0-16,3 13-2 15,-3 5 1-15,-7 8-5 16,-4 5 1-16,-10 0-10 16,-8 10 1-16,-6 0-7 15,-11 3 1-15</inkml:trace>
  <inkml:trace contextRef="#ctx0" brushRef="#br0" timeOffset="77336.75">16334 10003 49 0,'7'9'24'0,"35"10"-19"0,-24-16 41 16,10 3-45-1,4-2 1-15,3 2-1 0,0-3 0 16,0 0-3-16,-3 3 1 15,0-2-4-15,-4-1 1 16,-3 0-12-16,-4-6 0 16,-7-4 0-16,-3-2 1 0</inkml:trace>
  <inkml:trace contextRef="#ctx0" brushRef="#br0" timeOffset="77547.66">16828 10116 39 0,'3'53'19'0,"1"-37"-15"16,-4-10 38-16,0 0-41 15,3 4 0-15,-3-7-1 16,0 0 0-16,0-3-2 16,0-9 0-16,0-1-3 15,0-2 1-15,0-7-9 16,0-6 1-16,-3-13-1 15,-8 4 0-15</inkml:trace>
  <inkml:trace contextRef="#ctx0" brushRef="#br0" timeOffset="77769.45">16813 9805 34 0,'7'3'17'0,"11"19"-25"0,-7-22 33 15,3 3-27-15,3-3 0 16,1 0-4-16,3 0 1 0,4 0 2 16,0 0 1-16,-4 4-7 15,-4 5 1-15</inkml:trace>
  <inkml:trace contextRef="#ctx0" brushRef="#br0" timeOffset="78236.14">17053 10109 26 0,'0'41'13'0,"4"-16"-7"15,-1-18 25-15,1-1-29 16,-1 0 0-16,4 0-1 16,4-6 1-16,0-3-4 15,-1-3 1-15,1-3 1 16,-1-7 1-16,1 0-2 15,0 1 0-15,-1-4 1 16,-3 6 0-16,0 7 0 0,4 3 0 16,-1 6 0-16,5 0 0 15,-1 3 0-15,3 4 1 16,1-4-1-16,0 3 1 16,-1-2-1-16,4-4 1 15,-3-3 0-15,0-3 0 16,3-4 0-16,0-5 1 15,0-1-2-15,-7-2 1 16,4-4-1-16,-11-3 0 16,0 6-1-16,-7 0 1 15,0 4-1-15,-4 3 1 16,-3 5-1-16,0 1 1 16,-7 3 0-16,7 10 1 15,4 5-1-15,-1 7 1 0,8 3-1 16,3-3 1-16,7 7-1 15,-4 2 1-15,5-6-1 16,2-3 0-16,4-9-3 16,4-13 1-16,3-7-7 15,4 1 0-15,7-13-3 16,0-9 1-16</inkml:trace>
  <inkml:trace contextRef="#ctx0" brushRef="#br0" timeOffset="78655.97">18235 9376 34 0,'7'69'17'0,"-14"-44"-18"0,7-3 32 15,-3 6-29-15,-1 16 0 16,1 6 5-16,3 6 0 15,0 7-7-15,3-10 0 16,4-2 5-16,0-7 1 16,0-10-2-16,0-6 0 15,-3-9-2-15,-4-6 0 16,-7-7-2-16,-7-6 0 16,-4-6-1-16,-10 2 1 0,-11-8-1 15,-7-7 1-15,4 0-1 16,-1 4 1-1,5 5 0-15,-1 10 0 0,0 10 0 16,11 2 0-16,7 10 0 16,10 6 1-16,8 10-1 15,10 0 1-15,7-10-1 16,3 3 1-16,12 7-2 16,13-7 1-16,4-3-6 15,-4-3 1-15,-3-9-10 16,0-10 0-16</inkml:trace>
  <inkml:trace contextRef="#ctx0" brushRef="#br0" timeOffset="78861.53">18673 10310 47 0,'42'44'23'0,"-28"-13"-22"0,-10-24 35 15,-1-4-39-15,-6 0 1 16,-8-3-19-16,-7-6 1 16,-10-7 18-16,7-3 1 15</inkml:trace>
  <inkml:trace contextRef="#ctx0" brushRef="#br0" timeOffset="81673.64">20122 10448 41 0,'4'22'20'0,"3"-22"-6"15,-3-6 21-15,-4-4-30 16,3-8 0-16,8-11 4 16,-1-8 0-16,8-7-12 15,7-3 1-15,-1-10 7 16,1 7 0-16,-4-9-3 0,0-1 0 15,0 4-4-15,-3 5 1 16,0 7-1-16,-4 7 0 16,-4 9-2-1,-2 9 0-15,-8 19-1 0,0 12 0 16,-4 17-1-16,0 5 0 16,4 16 1-16,4 4 0 15,3 8 2-15,7 1 1 16,7 0 3-16,11-13 1 15,7-9 2-15,0-19 1 16,-4-13 2-16,7-22 0 16,4-15 0-16,4-6 1 15,-12-13-3-15,-6-3 1 0,-7-13-3 16,-11 0 1-16,-11-3-5 16,-10 0 0-16,-7 7-5 15,-7 9 0-15,7 12-11 16,0 13 1-16,-7 9-3 15,0 16 0-15</inkml:trace>
  <inkml:trace contextRef="#ctx0" brushRef="#br0" timeOffset="81987.4">21191 10219 49 0,'22'19'24'0,"-12"-41"-20"16,-6 13 45-16,-1-1-47 0,-3 4 0 16,-3 0 0-16,-4-7 1 15,-8 1-4-15,-9-4 0 16,-8 3 2-16,-3 4 1 16,3 15-1-16,0 4 0 15,8 2-1-15,-1 7 0 16,11 6-3-16,3 0 1 15,8 3-1-15,10-6 1 16,10-9-1-16,8-10 0 16,7-12 0-16,7-13 0 0,-8 0-6 15,1-13 1-15,0-9-7 16,3-12 1-16</inkml:trace>
  <inkml:trace contextRef="#ctx0" brushRef="#br0" timeOffset="82199.77">21403 9382 59 0,'14'56'29'0,"-21"67"-34"16,4-98 54-16,-4 16-49 16,-1 9 0-16,-2 16 1 15,-1 3 0-15,4 9-2 16,0-6 1-16,4-3-1 15,-1-16 1-15,4-9-6 0,0-25 0 16,0-16-11-16,-3-12 1 16</inkml:trace>
  <inkml:trace contextRef="#ctx0" brushRef="#br0" timeOffset="82396.2">21202 9881 52 0,'21'31'26'0,"-3"-3"-23"0,-8-25 39 16,12-6-42-16,9 3 0 15,5 0-1-15,6 0 0 0,0 0-3 16,4 0 1-16,-7 0-12 16,-7 0 1-16,-8-6-1 15,-6 6 0-15</inkml:trace>
  <inkml:trace contextRef="#ctx0" brushRef="#br0" timeOffset="82695.39">21643 10119 60 0,'32'34'30'0,"14"-21"-39"16,-32-13 64-16,0-6-53 15,3-4 0-15,5-2 0 16,-1-10 0-16,-4-3-4 15,-6 3 0-15,-4 0 2 0,-14-7 0 16,0 4-1-16,0 10 0 16,-7 8 0-16,0 7 0 15,-4 13 2-15,0 15 0 16,4 4 1-16,7 8 0 16,4 11 0-16,10-11 0 15,7-2 0-15,3-10 0 16,15-6-5-16,11-6 0 15,-5-7-10-15,-6-6 0 16,-4-12-6 0,1-7 0-16</inkml:trace>
  <inkml:trace contextRef="#ctx0" brushRef="#br0" timeOffset="89842.04">24511 9771 61 0,'28'0'30'0,"-3"-10"-19"0,-14 4 31 15,-1-6-40-15,1-4 0 16,-1-6 2-16,-6-3 0 16,-8-7-5-16,-3 1 0 0,-7-3 3 15,-14 2 0-15,-14 4-2 16,-11 9 1-16,-7 10-2 15,0 9 0-15,-4 15-2 16,4 17 1-16,11 18-2 16,14 19 0-16,6 9-1 15,5 20 1-15,20-4 0 16,25-7 1-16,15-11 4 16,20-14 0-16,11-24 3 15,-3-22 0-15,3-26 2 16,0-8 0-16,-15-23-1 15,-13-9 0-15,-21-13-4 16,-15-9 1-16,-6-3-8 16,-8-4 1-16,-10 1-16 15,-7 9 0-15</inkml:trace>
  <inkml:trace contextRef="#ctx0" brushRef="#br0" timeOffset="90248.98">26007 10028 61 0,'3'9'30'0,"1"1"-25"0,-4-4 43 0,0 10-46 16,-4 9 0-16,1 0 0 16,-1 9 1-16,4 1-7 15,4-1 0-15,3-2-5 16,0-7 1-16,3-10-11 0,-2-11 0 16</inkml:trace>
  <inkml:trace contextRef="#ctx0" brushRef="#br0" timeOffset="90461.36">25964 9780 46 0,'18'6'23'0,"0"-6"-19"0,-11 4 33 16,0-1-38-16,3 0 1 0,8-3-13 15,0 3 0-15,3-9 6 16,-7 3 0-16</inkml:trace>
  <inkml:trace contextRef="#ctx0" brushRef="#br0" timeOffset="90787.12">26275 10363 43 0,'10'29'21'0,"5"-29"-19"15,-12-7 32-15,1-5-34 16,6-7 0-16,1-3-1 0,3-16 1 16,0 7 0-16,-3-3 1 15,3-1-1 1,0-3 0-16,0 4 1 0,0 6 0 15,4 9 0-15,3 13 1 16,-3 12-1-16,3 10 1 16,0-1 0-16,0 17 1 15,0 5-2-15,0 7 1 16,1 6-2-16,2 7 0 16,-3-16-7-16,1-4 0 15,-5-5-8-15,-6-17 0 16</inkml:trace>
  <inkml:trace contextRef="#ctx0" brushRef="#br0" timeOffset="91551.95">28395 9463 37 0,'7'0'18'0,"-7"10"-4"0,0-7 25 16,0 3-35-16,-3 7 0 15,-1 6 2-15,1 3 1 16,-4 12-8-16,-4 7 1 16,4 9 5-16,3 3 0 15,1 7-2-15,3-16 0 16,0 3-1-16,0-10 1 16,0-5-2-16,-4-10 0 15,-6-10-1-15,-11-5 0 0,-11-11 0 16,-3 4 0-1,-8-9-1-15,-3-7 1 0,-3-6 0 16,0 7 0-16,3 2 0 16,10 7 0-16,8 12 0 15,3 13 1-15,8 0 0 16,3 9 0-16,7 10 0 16,10-4 0-16,18 10 0 15,11 0 1-15,10 0-3 16,11-10 1-16,7-2-4 15,0-7 1-15,-7-10-5 16,4-5 1-16,-1-7-6 16,1-9 0-16,-8-10-1 15,-3-3 1-15,-7 4 2 16,-1-4 1-16,-2-6 4 16,-5 0 1-16,-2 0 9 15,-5-1 0-15,-2 8 4 0,-5-1 1 16,1 3 1-1,-8 4 0-15,-3 2-2 0,-10 1 1 16,-11 6-4-16,-7 3 1 16,-4 6-4-16,0 6 0 15,1 4-1-15,-8 6 0 16,4-3-1-16,-1-3 1 16,8 9-2-16,7-10 0 15,4 7-2-15,10-3 0 16,7-6-6-16,10-4 0 15,1-6-7-15,3-15 0 16</inkml:trace>
  <inkml:trace contextRef="#ctx0" brushRef="#br0" timeOffset="91972.47">28783 10150 53 0,'14'44'26'0,"-7"-50"-30"0,-7 6 45 0,4-3-41 16,-1 0 1-16,4-1-1 16,0 1 1-16,4-3-1 15,3-7 0-15,0 1 0 16,0-4 1-16,-3-3-1 16,0 7 0-16,-1 2 0 15,1 4 1-15,-1 0-1 0,-3 3 0 16,-7 3 0-16,4 0 0 15,-4 0 0-15,7-3 0 16,0-4-1-16,4 4 1 16,-4 0-1-16,0 0 1 15,0 0-2-15,0 0 1 16,0 0-2-16,3-1 0 16,1-2 0-16,3 0 0 15,0 0 1-15,0 2 0 16,0 8 1-16,1 5 0 15,-5 7 0-15,1 9 1 16,-1-3-2-16,1 3 1 16,-4 6-5-16,4-6 0 0,-1-3-6 15,1-12 1-15</inkml:trace>
  <inkml:trace contextRef="#ctx0" brushRef="#br0" timeOffset="92348.26">29528 10144 34 0,'24'25'17'0,"-10"-22"-13"15,-14-3 26-15,0 0-29 16,-3 3 0-16,-8-3 0 16,4 3 0-16,-7-3-2 15,-4 0 1-15,1 4 1 16,-4 2 0-16,-4 3-1 0,4 1 1 15,3-1-1-15,4 4 0 16,7-1 0-16,3 1 0 16,8-4-1-16,7-3 1 15,3 4 0-15,0-7 0 16,0-3-1-16,0 0 1 16,-3 0-1-16,-1-6 0 15,-3 2 0-15,0-2 0 16,-3 6-1-16,3 6 0 15,0 1 1-15,0-1 0 16,0-6 0-16,0 0 0 16,4 0-4-16,-1 0 1 15,1-3-6-15,3-7 1 0</inkml:trace>
  <inkml:trace contextRef="#ctx0" brushRef="#br0" timeOffset="92576.42">29810 10363 43 0,'7'35'21'0,"-4"-4"-31"16,1-28 40-16,-4 1-33 15,0-4 0-15,0-10-1 16,0-6 0-16,-4 4 4 0,1-7 0 15,-1-3-7-15,1-6 0 16,-4-7-2-16,3 4 1 16</inkml:trace>
  <inkml:trace contextRef="#ctx0" brushRef="#br0" timeOffset="92756.05">29732 9978 33 0,'-3'-19'16'0,"17"22"-13"0,-7 0 31 15,7 7-34-15,4 2 1 16,-1 7-2-16,8 3 1 15,0 0-2-15,-1 0 1 16,4-3-10-16,-3-10 1 0</inkml:trace>
  <inkml:trace contextRef="#ctx0" brushRef="#br0" timeOffset="92978.11">30053 10332 38 0,'14'25'19'0,"4"-12"-18"0,-11-13 29 0,0-3-30 16,0-4 0-16,0-5-1 15,0-4 1-15,4-3 0 16,-4 0 1-16,0 1 1 16,3 2 1-16,5 10 1 15,2 6 0-15,4 6 0 16,4 6 1-16,7 7-1 15,7 10 0-15,6 2-2 16,-2 7 0-16,-4-7-3 0,-8-6 1 16,-2-6-8-1,-12-4 1-15,-6-11-9 0,-8-11 1 16</inkml:trace>
  <inkml:trace contextRef="#ctx0" brushRef="#br0" timeOffset="93476.09">31881 10382 43 0,'24'-15'21'0,"-13"-11"-19"0,-11 17 31 15,0-7-31-15,-7 1 0 16,-4 2 1 0,-6 1 0-16,-8 12-3 0,0 6 0 15,0 13 2-15,8 6 0 16,3 9-2-16,3 7 0 15,1-3-2-15,2-7 0 16,8-6-2-16,8-6 1 16,6-10-3-16,7-6 0 0,4-6-7 15,3-15 0-15</inkml:trace>
  <inkml:trace contextRef="#ctx0" brushRef="#br0" timeOffset="93758.93">32247 10492 58 0,'4'41'29'0,"-4"-76"-35"16,0 13 53-16,0-15-43 15,0-23 1-15,0-6 1 16,-4-12 0-16,-6-22-8 15,3-10 0-15,3 9 6 0,8-2 0 16,3 15-2 0,0 10 0-16,14 12-2 0,11 16 1 15,7 15-4-15,-1 16 1 16,-2 10-6-16,-12 15 0 16,-9 13-12-16,-12 3 0 15</inkml:trace>
  <inkml:trace contextRef="#ctx0" brushRef="#br0" timeOffset="93947.84">31951 10034 61 0,'0'35'30'0,"99"-4"-18"0,-64-31 47 0,0-3-60 15,15 0 1-15,6 3-7 16,-6 3 1-16,-8 3-2 15,-7 4 0-15,-3-7-12 16,-4 0 0-16</inkml:trace>
  <inkml:trace contextRef="#ctx0" brushRef="#br0" timeOffset="94675.47">33232 10404 46 0,'-11'-3'23'0,"-49"9"-20"0,42-6 32 15,-6 3-34-15,-40 19 1 16,29-6 0-16,0 3-3 16,-1 3 1-16,8 3 0 15,4 0 1-15,6 0-2 16,4-3 1-16,10-6-2 15,15-7 0-15,10-6 0 16,7-9 0-16,11-10 1 16,7 4 0-16,-11-7-1 15,-7-3 1-15,-6 0 0 16,-8-3 0-16,-11 3-3 16,-3 3 1-16,-7 7-7 15,-3 5 1-15,-5 14-3 16,1 8 1-16,0 4 2 31,127-9 9-31,-236 43 1 16,116 13 0-16,7-4 7 15,0 7 1-15,0 0 4 16,0-6 1-16,-4-3-6 0,1-7 0 16,-5-3-3-16,-6-9 1 15,-7-10-3-15,-11-9 0 16,1-6-2-16,6-3 0 15,-3-7-1-15,7-3 1 16,-15-12-1-16,1-4 1 16,3 0 0-16,8 1 0 15,6-4 0-15,14 4 0 16,12 2 0-16,9 1 1 16,1 3-2-16,14 6 1 15,10-4-4-15,0 4 1 0,-3-9-10 16,-4 3 1-1,-3-7-5-15,7-6 0 0</inkml:trace>
  <inkml:trace contextRef="#ctx0" brushRef="#br0" timeOffset="94887.19">33401 10972 77 0,'35'72'38'0,"-3"-6"-55"15,-21-47 77-15,-15 12-61 16,-10 0 0-16,-7 7-13 0,3 3 1 16,-14-10 1-16,-3 0 0 15</inkml:trace>
  <inkml:trace contextRef="#ctx0" brushRef="#br0" timeOffset="99193.62">25192 10969 54 0,'3'12'27'15,"-6"-21"-20"1,10 12 28-16,0 3-34 0,0 13 1 0,0-6 2 15,-3 15 0-15,-4 6-5 16,0 10 1-16,-4 13 3 16,1 2 0-16,-1 7-1 15,4 0 0-15,0-13-2 16,0-9 1-16,0-13-2 16,-3-15 0-16,-5-16 0 15,-9-12 0-15,-1-10-2 16,-3-16 1-16,-7 0-2 15,-11-2 1-15,-7-7-1 0,-7 6 1 16,0 6-2-16,4 7 1 16,7 9 0-16,6 7 0 15,8 12 2-15,14 12 1 16,7 7 2-16,10 0 1 16,19 3 2-16,16 0 1 15,15-3 0-15,0-7 1 16,21-9-3-16,4-6 1 15,3 3-7-15,-3-3 1 16,-8 0-15-16,-17-7 0 16</inkml:trace>
  <inkml:trace contextRef="#ctx0" brushRef="#br0" timeOffset="99600.52">25802 11718 48 0,'-3'-3'24'0,"10"-44"-20"0,-11 22 32 15,-3-22-35-15,7-10 0 16,-3-5 1-16,3-10 1 16,0 3-3-16,3 6 1 15,8 3 1-15,6 7 1 16,5 9-1-16,9 10 0 15,8 5-1-15,7 10 1 16,-7 10-4-16,-8 9 1 16,-6 6-6-16,-11 4 1 15,-10 9-11-15,-11 6 1 0</inkml:trace>
  <inkml:trace contextRef="#ctx0" brushRef="#br0" timeOffset="99794.86">25527 11486 52 0,'4'22'26'0,"31"-3"-18"15,-21-13 40-15,4-3-46 16,10 0 1-16,14-3 0 16,11 3 0-16,7-3-8 15,0 4 0-15,-7-1-5 16,-11 0 1-16,-6 0-9 15,-19 6 0-15</inkml:trace>
  <inkml:trace contextRef="#ctx0" brushRef="#br0" timeOffset="99991.82">26201 11887 63 0,'10'57'31'0,"5"9"-40"0,-12-47 57 16,-6 15-49-16,-5-3 0 0,1 7-6 15,-10 0 1 1,-11-7-7-16,-8-12 0 16</inkml:trace>
  <inkml:trace contextRef="#ctx0" brushRef="#br0" timeOffset="100500.54">27411 10881 55 0,'7'28'27'0,"0"16"-21"0,-4-25 39 0,-3 6-42 16,0 12 1-16,-3 11-1 15,-1 8 1 1,-6 13-6-16,-1 16 0 0,1-1 1 16,3-2 0-16,-4-13-6 15,4-13 0-15,3-12-11 16,1-25 1-16,3-16-1 16,-4-12 0-16</inkml:trace>
  <inkml:trace contextRef="#ctx0" brushRef="#br0" timeOffset="100741.4">27400 11405 43 0,'43'25'21'0,"27"-10"-17"0,-49-5 41 16,8-1-43-16,9 1 0 15,1 5 1-15,-7 1 0 16,-4 3-5-16,-10 3 1 15,-11 0 2-15,-14 0 0 16,-11 6-2-16,-7-3 0 16,-6-3-4-16,2 0 1 15,5-3-8-15,3-7 0 16,6-6-3-16,12-2 0 0</inkml:trace>
  <inkml:trace contextRef="#ctx0" brushRef="#br0" timeOffset="101010.89">27951 11599 26 0,'-4'47'13'0,"-14"-38"-7"16,15 1 20-16,-4 5-24 15,-4 7 1-15,1 4 3 16,3 2 1-16,3-6-6 15,4-4 0-15,7 1 5 16,7-6 1-16,4-10-1 16,7-3 0-16,6-9-2 15,1-17 1-15,0-5-5 16,0 0 1-16,-4-10-11 0,0-6 1 16,0-16-7-16,0 7 0 15</inkml:trace>
  <inkml:trace contextRef="#ctx0" brushRef="#br0" timeOffset="101236.29">28399 11034 54 0,'0'63'27'0,"-14"25"-33"16,10-66 47-16,-3 22-41 15,3 9 1-15,1 19-1 16,3-15 1-16,-4-7-5 16,4-9 1-16,-3-13-9 15,-4-9 1-15,-4-13-4 16,-6-19 1-16</inkml:trace>
  <inkml:trace contextRef="#ctx0" brushRef="#br0" timeOffset="101403.81">28000 11279 38 0,'-11'-6'19'0,"26"15"-9"0,-5-3 34 0,4 7-39 16,11 0 0-16,7 2 4 15,17-5 0-15,7-7-11 0,1-3 0 16,17-3 5-16,4-4 0 16,-1 1-9-16,-13-6 0 15,-11 5-12-15,-11-2 0 16</inkml:trace>
  <inkml:trace contextRef="#ctx0" brushRef="#br0" timeOffset="109568.16">30508 11461 58 0,'14'-19'29'0,"0"3"-23"15,-10 4 29-15,-4-1-35 16,-7-2 1-16,-7 2 1 16,-11 1 0-16,-14 5-3 15,-3 1 0-15,-4 6 1 16,-7 6 1-16,0 7-2 0,4 12 1 15,3 9-3 1,4 14 1-16,3 20-1 0,11 11 0 16,10 2 0-1,18 4 0-15,7-7 2 0,18-5 1 16,14-20 2-16,17-25 1 16,18-25 3-16,4-22 1 15,-15-15 0-15,-10-10 1 16,-7-16-2-16,-14 1 0 15,-11-7-8-15,-7 0 0 16,-10 3-18-16,-15 7 0 0</inkml:trace>
  <inkml:trace contextRef="#ctx0" brushRef="#br0" timeOffset="110198.49">31718 11906 54 0,'14'25'27'0,"4"-3"-23"0,-14-15 33 15,3-1-35-15,3 0 1 16,-3 4 1-16,0-1 0 16,0-3-5-16,0 4 0 0,-3-4 3 15,3 3 1-15,-3 1-3 16,3-1 1-16,-4-3-1 16,4 1 1-16,0-4-2 15,4-3 0-15,3-7 1 16,0-5 0-16,-3-7 0 15,-1-3 0-15,4 0 0 16,0-3 1-16,1 3 0 16,-1 3 0-16,3 7 0 15,1 2 1-15,-4 10-1 16,0 10 0-16,-3 15-1 16,-1 3 1-16,1 7-1 15,-1 12 1-15,5-10-2 16,-1 1 0-1,10 6-7 1,1-10 1-16,0-5-12 0,-8-17 1 16</inkml:trace>
  <inkml:trace contextRef="#ctx0" brushRef="#br0" timeOffset="110470.43">32494 12007 47 0,'7'0'23'0,"-3"-7"-20"0,-8 7 30 16,1 0-31-16,-8 0 1 16,-13 3 0-16,-5 1 0 0,-2 2-4 15,2 6 1-15,5 4 3 16,-1 0 0-16,4 6-1 16,3 3 0-16,4-6-1 15,4-4 0-15,6 1-1 16,4 0 1-16,7-4-1 15,14-6 0-15,11-2-2 16,3-11 1-16,4-11-5 16,3-4 0-16,1-13-10 15,-4-9 1-15</inkml:trace>
  <inkml:trace contextRef="#ctx0" brushRef="#br0" timeOffset="110692.23">32777 11389 53 0,'-4'44'26'0,"-3"25"-23"0,7-41 42 15,-4 3-43-15,-3 16 0 16,0 7-1-16,-3 8 1 16,3 1-3-16,3 3 0 15,1-3 1-15,-1-10 1 16,1-12-7-16,-1-16 1 15,-6-16-9-15,-5-15 0 16,-2-13-3-16,-4-15 1 16</inkml:trace>
  <inkml:trace contextRef="#ctx0" brushRef="#br0" timeOffset="110844.37">32350 11662 40 0,'-7'3'20'0,"31"3"-6"0,-13-6 36 0,3 0-44 16,11-3 1-16,17 0 0 15,22-3 1-15,-1 2-13 16,18 1 1-16,7 3-3 16,-3 0 1-16,-7-9-13 15,-18 3 1-15</inkml:trace>
  <inkml:trace contextRef="#ctx1" brushRef="#br0" timeOffset="108786.95">19816 9705 0,'0'0'16,"0"0"-1,0 0 1,0 0 0,0 0-1,0 0 1,0 0 0,0 0-1</inkml:trace>
  <inkml:trace contextRef="#ctx0" brushRef="#br0" timeOffset="111654.88">24416 12888 73 0,'-11'44'36'0,"-14"-16"-30"0,22-19 37 0,-4 10-43 15,0 3 1-15,3-3-1 16,1 3 0-16,-1-7-4 16,4 1 0-1,0-10-8-15,0-2 1 0,0-14-9 16,0-12 0-16</inkml:trace>
  <inkml:trace contextRef="#ctx0" brushRef="#br0" timeOffset="111822.72">24275 12646 22 0,'7'-50'11'0,"3"31"9"16,-6 19 4-16,3 0-21 16,3 3 1-16,5 4-1 15,2 2 0-15,4 1-10 0,8 2 1 16,2-3-4-16,1 4 1 15</inkml:trace>
  <inkml:trace contextRef="#ctx0" brushRef="#br0" timeOffset="112105.53">24617 13010 43 0,'0'22'21'0,"7"-25"-22"0,-4-3 36 0,4-1-35 15,1-5 0-15,2-1 0 16,4-9 0-16,0-6-1 16,0-6 0-16,1 5 0 15,-1-2 0-15,0 0 0 16,0-4 1-16,0 13 0 16,0 7 0-16,4 8 1 15,-1 10 1-15,-2 4 0 16,-1 11 1-16,0 14-1 15,0 5 0-15,0 4 0 16,0 0 0-16,0-3-3 16,0-4 0-16,4-9-6 15,3-12 1-15,0-10-8 0,-7-13 0 16</inkml:trace>
  <inkml:trace contextRef="#ctx0" brushRef="#br0" timeOffset="112735.84">26564 12377 41 0,'0'9'20'15,"7"-3"-10"-15,-7 1 32 0,4-4-37 16,-1 0 1-16,1 6 2 15,-1 4 0-15,-3 9-10 16,0 6 0-16,0 13 7 16,0 6 0-16,-3-3-4 15,-1 0 1-15,1-4-2 16,-1-2 1-16,-3-4-1 0,0-5 1 16,-3-4-2-16,-1-10 1 15,-3-5 0-15,-4-10 0 16,-3-6 0-16,-4-7 0 15,-10 0-1-15,-4-8 1 16,0-1 0-16,4-3 0 16,0 6-1-16,-4 6 1 15,-3 13-1-15,3 13 1 16,0-4-1-16,7 13 1 16,4 9 0-16,11 10 0 15,6-6 0-15,11 5 1 0,14 1-1 16,11-3 1-16,7-7-1 15,13-3 1-15,15-3-4 16,4-6 1-16,-1-9-4 16,1-7 1-16,-1-9-8 15,-6-10 1-15,-11-9-6 16,-8-3 0-16</inkml:trace>
  <inkml:trace contextRef="#ctx0" brushRef="#br0" timeOffset="112976.62">26786 12781 35 0,'22'-12'17'0,"-5"18"-5"15,-10-9 24-15,0 3-30 16,4 0 0 0,-4 0 3-16,-3 3 0 0,-8 0-12 15,-7 3 0-15,-6 1 8 16,-1 2 0-16,-3 7-3 16,-4 2 0-16,1 4-1 0,-5 0 0 15,1 3-1-15,3 4 0 16,1-1-2-16,6 3 0 15,11-6-2-15,11-9 1 16,10-7-5-16,3-5 0 16,4-11-9-16,-3-12 0 15</inkml:trace>
  <inkml:trace contextRef="#ctx0" brushRef="#br0" timeOffset="113503.1">26892 13013 54 0,'0'38'27'0,"11"-19"-30"0,-11-16 45 0,0-3-41 16,7 3 1-16,0-6-1 16,0 0 1-16,0-10-3 15,4 1 0-15,-4-4 1 16,3 3 1-16,-3 1-2 15,0-1 1-15,0 7-1 16,1-3 0-16,-1 5-1 16,3 1 0-1,1 3 0 1,-1 3 1-16,1 4-1 16,-4-4 1-16,0-3 0 31,0 3 0-31,-3-3 0 0,-1 0 0 0,1-3 0 0,3-3 0 15,0 6 0-15,3-10 1 16,1-2-1-16,3-4 1 16,0-3 0-16,4 0 1 15,-1 4-1-15,-2 2 1 16,-1 7-1-16,-4 6 1 16,1 9 0-16,-1 4 0 15,-3 2-1-15,1-5 1 16,-1 2-1-16,-4 1 0 15,1 3 0-15,-4 2 1 16,0-2-1-16,0 0 1 0,0-4-1 16,0 1 0-16,0-1-3 15,3-2 1-15,4-7-6 16,0-3 0-16,0-9-6 16,7-10 0-16</inkml:trace>
  <inkml:trace contextRef="#ctx0" brushRef="#br0" timeOffset="113952.52">27672 12869 41 0,'25'31'20'0,"-8"-2"-12"16,-13-26 33-16,-1 3-39 16,-3 0 0-16,-7 0 0 15,-7-6 1-15,-7 4-3 0,-7-1 0 16,0 0 2-16,-4 6 1 15,0 10-2-15,4-3 1 16,0-1-1-16,3-2 1 16,7 3-3-16,1-4 1 15,10-2-1-15,14-7 1 16,10-3-1-16,1-3 0 16,3-7 0-16,0-2 0 15,0-7 0-15,-3 3 0 0,0 7 0 16,-4-1 1-16,0 4-1 15,0 0 1-15,0 6 0 16,0-3 1-16,0 3 0 16,-3 6 1-16,-1 7 0 15,-2 5 1-15,-1 4 0 16,-4 0 0-16,4 3 0 16,-3 0 0-16,-1-9-1 15,1 0 0-15,3-4-1 16,0-9 0-16,0-3-5 15,0-3 0-15,0-3-7 16,0-3 0-16,4-10-8 16,-4-6 1-16</inkml:trace>
  <inkml:trace contextRef="#ctx0" brushRef="#br0" timeOffset="114191.69">27922 12976 55 0,'14'18'27'0,"-6"23"-28"0,-8-35 46 16,0 7-43-16,-4 3 0 15,0-1 0-15,1 1 1 16,-1 3-4-16,1 0 0 16,-1-7 2-16,1-6 0 15,-1-2-2-15,1-4 0 16,-1-10-5-16,1-6 0 0,-1-5-5 15,1-14 0-15,3 7-6 16,-4-4 1-16</inkml:trace>
  <inkml:trace contextRef="#ctx0" brushRef="#br0" timeOffset="114357.92">27866 12778 26 0,'11'0'13'0,"10"3"-5"0,-11-3 16 0,1 3-20 0,3 0 0 0,0 4 1 15,4-1 1-15,-4-3-9 16,0 0 1-16,-7-3 3 16,0 0 0-16,4-3-8 15,-4-3 0-15,0 0-5 16,3-1 1-16</inkml:trace>
  <inkml:trace contextRef="#ctx0" brushRef="#br0" timeOffset="114657.82">28134 12963 31 0,'-3'41'15'0,"-1"15"-10"0,4-53 25 16,0 7-28-16,4-4 1 15,-1-3 1-15,1 0 1 16,3-6-7-16,0-3 1 16,3-7 2-16,1-5 1 15,-1-1-1-15,1 0 0 0,3-3-1 16,0 0 0-16,0 0 1 15,0 6 1-15,1 10 0 16,2 9 1-16,-3 4-1 16,4 8 1-16,-4 17 0 15,0 2 0-15,4 7-2 16,-1 3 1-16,1-4-4 16,3-11 1-16,0-7-9 15,-3-13 0-15,3-15-5 16,-3-10 0-16</inkml:trace>
  <inkml:trace contextRef="#ctx0" brushRef="#br0" timeOffset="115142.13">29672 13123 59 0,'39'38'29'0,"-28"-23"-32"0,-11-15 56 0,3 0-50 15,-3 0 0-15,0 0 1 16,-3-9 0-16,-12-4-5 15,-2-2 0-15,-4 2 3 16,-4-3 1-16,-3 7-3 16,3 9 0-16,0 9-3 15,4-2 0-15,0 2-3 16,3 4 0-16,8 2-6 16,6-2 0-16,4-4-7 15,4-9 1-15</inkml:trace>
  <inkml:trace contextRef="#ctx0" brushRef="#br0" timeOffset="115437.67">30000 13324 54 0,'7'3'27'0,"-14"-69"-32"0,4 38 46 16,-8-13-40-16,-3-6 0 0,-11-22 2 16,-3-9 1-16,0-17-4 15,0-8 0-15,6 15 2 16,5 3 0-16,10 7 0 16,7 9 0-16,10 19-2 15,8 12 1-15,7 13-4 16,3 16 1-16,-3 6-5 15,-8 6 0-15,-3 9-10 16,-7-5 0-16</inkml:trace>
  <inkml:trace contextRef="#ctx0" brushRef="#br0" timeOffset="115650.3">29637 12822 67 0,'0'34'33'0,"35"-5"-34"0,-21-23 60 0,11-3-58 16,14 0 0-16,7-3-2 16,-1 0 0-16,-2-3-6 15,-8 0 0-15,-7-3-13 16,-7-7 1-16</inkml:trace>
  <inkml:trace contextRef="#ctx0" brushRef="#br0" timeOffset="116100.67">30917 12747 54 0,'-3'22'27'0,"-1"-29"-20"16,4 1 35-16,0-6-38 0,0-4 0 15,4-9 2-15,-1-7 1 16,5-5-9-16,2-1 0 16,4-3 6-16,11 10 0 15,0 3-2-15,3 6 1 16,0 0-2-16,-7 6 0 15,0 4-3-15,1 2 0 16,-5 4-4-16,-6 3 0 0,-8 0-10 16,1 6 1-1,-11-6-6-15,-7 0 1 0</inkml:trace>
  <inkml:trace contextRef="#ctx0" brushRef="#br0" timeOffset="116382.27">30783 12599 64 0,'18'25'32'0,"7"7"-36"16,-11-23 61-16,7 1-56 15,7-1 1-15,11 0-1 16,7-6 1-16,-7 1-5 16,0-4 1-1,24-13-17 1,-3-6 1-16</inkml:trace>
  <inkml:trace contextRef="#ctx0" brushRef="#br0" timeOffset="116568.17">31697 12436 56 0,'0'28'28'0,"-7"13"-20"0,0-28 33 16,-4 2-37-16,-10 17 0 15,-14 12 2-15,-14 3 0 16,-8 12-8-16,-17-2 1 16,7 15 4-16,0-6 1 0,-7 9-3 15,0-3 1-15,3 0-3 16,4-6 0-16,7-6-6 16,7-10 1-16,11-6-14 15,17-16 0-15</inkml:trace>
  <inkml:trace contextRef="#ctx0" brushRef="#br0" timeOffset="117104.98">31390 13295 56 0,'0'4'28'0,"-10"-14"-27"16,3 7 38-16,-4 0-38 0,-10 3 0 16,-11 0 0-16,4 6 1 15,0 0-3-15,-4 1 1 16,0 8 1-16,4 4 1 16,0 3-3-16,6 0 1 15,8 0-1-15,7-3 0 16,7-7-1-16,11-5 0 15,3-7 1-15,7-7 0 16,11 1 1-16,3-6 0 16,-3-4 0-16,0 3 1 15,-4 4-1-15,-3 0 1 16,-4 5-2-16,-4 4 1 16,-6 7-1-16,-4 5 0 0,-3 7 0 15,-8 6 1-15,1 0-1 16,-8 10 0-16,-3 2 1 15,-7 4 0-15,-4 3 1 16,-7 6 0-16,8-3 0 16,-1-9 1-16,0-10 0 15,0-6 0-15,1-6 0 16,3-1 0-16,3-5 0 16,7-4 1-16,4-9-2 15,7-7 1-15,7-5 0 16,7-4 1-16,1 0-1 15,9 4 1-15,12-4-2 16,2 0 0-16,-2-6-5 16,-8 6 0-16,-3-6-9 15,-11-3 0-15,-4-1-6 0,-13 1 0 16</inkml:trace>
  <inkml:trace contextRef="#ctx0" brushRef="#br0" timeOffset="117676.71">32205 13368 69 0,'11'15'34'0,"-4"-9"-42"0,-7-6 67 15,0 4-61-15,-4 2 1 0,-3 3-12 16,-14-2 1-16,-14-11-1 15,3 4 1-15</inkml:trace>
  <inkml:trace contextRef="#ctx0" brushRef="#br0" timeOffset="126772.65">3496 13581 34 0,'-3'19'17'0,"-1"-4"-7"16,4-12 17-16,0-3-23 15,-7-6 1-15,-4-13 3 16,1-6 0-16,-4-25-10 16,-11-16 1-16,4-9 6 15,0-7 0-15,-1-2-2 16,12-7 0-16,-8-10-2 0,11 11 0 31,21-27 0-31,0 20 0 16,15 16 0-16,2 15 0 15,5 16 0-15,-1 15 0 16,0 16-4-16,-14 19 1 16,-3 19-6-16,-7 13 1 15,-1 11-10-15,-6 1 0 16</inkml:trace>
  <inkml:trace contextRef="#ctx0" brushRef="#br0" timeOffset="127000.83">3108 13186 59 0,'-18'0'29'0,"18"-3"-32"15,11-1 51-15,0-2-45 16,10 3 0-16,14 0 1 15,7 0 0-15,18 0-6 16,0-4 1-16,-3 7 2 16,-4 0 1-16,-11 3-6 15,-3-3 1-15,-4 7-10 16,-14 2 0-16,-10 1-6 16,-11-4 0-16</inkml:trace>
  <inkml:trace contextRef="#ctx0" brushRef="#br0" timeOffset="127313.43">2985 13957 64 0,'7'6'32'0,"21"-12"-38"0,-18 3 61 0,1-3-53 16,17-1 0 0,15-2 0-16,16 0 1 0,19-4-5 15,10-3 0-15,8-2-1 16,-1 8 1-16,-7 1-11 15,-17 12 1-15,-22 0-7 16,-7 10 0-16</inkml:trace>
  <inkml:trace contextRef="#ctx0" brushRef="#br0" timeOffset="128124.2">3528 14522 63 0,'0'6'31'0,"0"-9"-36"0,0 0 56 15,0-1-50-15,-11 1 1 0,1 0-1 16,-4 0 1-16,-1 3-3 16,-13 3 1-16,0 3 1 15,3 4 1-15,-10 2-3 16,3 4 1-16,0 3-3 15,4 6 1-15,7 3-3 16,0-3 1-16,3 0-1 16,11 0 1-16,14 0 0 15,4-3 1-15,10-6 3 16,7-6 0-16,4-4 2 16,-4-6 0-16,0-3 0 15,-6-4 0-15,-5 4 0 16,-3-3 0-16,-3 3-3 15,-4-3 1-15,-7 6-3 16,0 0 0-16,0 3-3 16,0 6 0-16,-11 4 0 15,1 9 1-15,-1 12 0 0,-6 1 0 16,10 15 5-16,3 3 0 16,4 0 5-16,11 7 0 15,10 0 1-15,0-4 1 16,4-9-1-1,-11 0 1 1,3-6-3-16,-6-7 1 0,-4-2-2 0,-7-4 1 16,-7-6-2-16,-14 0 0 0,-7-3-1 15,-11-7 0 1,-11-6-1-16,-3-9 1 0,4-12-2 16,0-7 1-16,-1-3 0 15,1 3 0-15,10 0-1 16,11 0 1-16,14 0 1 15,14-3 0-15,10-4 1 16,8 4 0-16,24 0-1 16,11-3 1-16,14 0-2 15,0-7 0-15,-7 7-6 16,-17 3 1-16,-5 3-15 16,-23-3 0-16</inkml:trace>
  <inkml:trace contextRef="#ctx0" brushRef="#br0" timeOffset="128737.37">2769 12828 28 0,'11'-6'14'0,"10"6"2"16,-17 0 4-16,3 0-16 15,3 0 1-15,-3 3 5 16,-3 0 0-16,3 3-11 15,3 4 1-15,-10 2 8 16,0 7 1-16,0-3-2 16,0 6 0-16,-7 9-2 15,-3 10 1-15,-1 9-3 0,-17 13 1 16,-4 15-2 0,-10 4 0-16,-7 12-1 0,3 22 0 15,-7 12-1-15,3 7 0 16,1 6 0-16,10 13 1 15,11-3-1-15,7-4 0 16,17-12 0-16,18-13 0 16,15-18-2-16,-1-26 1 15,25-22-7-15,7-18 1 16,10-22-13-16,8-29 0 0</inkml:trace>
  <inkml:trace contextRef="#ctx0" brushRef="#br0" timeOffset="129235.4">4046 12706 41 0,'-17'47'20'0,"24"53"-8"0,-7-75 19 0,10 19-26 16,8 22 0-1,7 16 3-15,3 18 0 0,11 13-9 16,3 6 1-16,7 6 6 15,1-2 1-15,-8 15-4 16,-3 9 1-16,-11 4-4 16,-21-4 0-16,-17 7-8 15,-19-13 1-15,-9-10-12 16,-5-30 0-16</inkml:trace>
  <inkml:trace contextRef="#ctx0" brushRef="#br0" timeOffset="129775.57">5193 13477 60 0,'7'7'30'16,"4"-1"-24"-16,-11-3 46 0,0 3-50 15,0 1 1-15,-11 8 0 16,-3 7 0-16,-7 9-5 15,-4 17 1-15,-10 5 2 16,3 19 1-16,0 0-2 16,0 10 0-16,4 5-2 15,0 11 0-15,10-20-2 0,8-6 1 16,6-12-3-16,15-13 1 16,10-19-5-16,11-12 0 15,17-13-8-15,-10-13 0 16</inkml:trace>
  <inkml:trace contextRef="#ctx0" brushRef="#br0" timeOffset="130017.32">5771 13832 64 0,'-3'40'32'0,"-22"-8"-37"15,11-17 57-15,-7 14-51 16,-14-1 1-16,-8 13 0 16,1-1 0-16,-7 1-4 15,-1-3 1-15,11-1-2 16,8-11 0-16,2-5-7 16,1-5 0-16,14-16-9 15,7-19 1-15</inkml:trace>
  <inkml:trace contextRef="#ctx0" brushRef="#br0" timeOffset="130212.95">5313 13712 29 0,'0'0'14'0,"21"13"1"16,-10-4 12-16,3 10-23 16,10 6 1-16,5 10 5 15,-1 6 0-15,-3 2-12 0,10 1 0 16,4 10 8-16,3-1 0 15,4-6-3-15,-4-3 0 16,-3-10-7-16,-11-12 1 16,4-3-13-16,-7-19 0 15</inkml:trace>
  <inkml:trace contextRef="#ctx0" brushRef="#br0" timeOffset="130482.25">6057 13512 54 0,'18'37'27'0,"28"42"-23"15,-29-54 41-15,12 13-39 16,2 2 1-16,1 4 0 15,-4 0 1-15,-7 3-12 16,-10-3 0-16,-14 6 5 16,-19 13 0-16,-16 3-12 15,-19 6 1-15,-13-9-10 16,-8-7 0-16</inkml:trace>
  <inkml:trace contextRef="#ctx0" brushRef="#br0" timeOffset="131305.81">688 11426 52 0,'0'-3'26'0,"11"0"-19"15,-8 3 26-15,8 3-30 16,-1 7 0-16,8 2 3 16,-1 13 1-16,-2 13-8 15,2 6 0-15,1 15 4 16,-8 14 1-16,-6 5-2 16,7 10 0-16,-4 0-4 15,-7-7 0-15,0-15-5 0,0-13 1 16,-7-18-8-16,7-20 1 15,7-11-5-15,-7-14 1 16</inkml:trace>
  <inkml:trace contextRef="#ctx0" brushRef="#br0" timeOffset="131681.9">928 11922 34 0,'10'44'17'0,"1"9"-16"0,-11-40 26 0,0 2-27 16,0 1 1-16,0-3-1 16,0 2 0-16,-7-5 0 15,3-7 1-15,4 0 0 16,-7-3 1-16,7 0-1 16,0-3 0-16,7-3 0 15,-7-4 1-15,4-2-1 16,3-1 0-16,4 0-1 15,-1-5 1 1,18-11-1 0,1 4 1-16,-8 3 0 15,-7 4 1-15,11 2-1 16,-11 3 1-16,3 13 0 16,4 13 0-16,-10 9 0 15,7 6 0-15,-1 7-2 16,-3-1 1-16,-3-3-6 15,7-5 0-15,3-8-9 16,-4-15 1-16</inkml:trace>
  <inkml:trace contextRef="#ctx0" brushRef="#br0" timeOffset="132626.64">2544 12000 54 0,'-4'0'27'0,"-14"0"-27"16,18 0 46-16,-7 0-45 16,-3 0 1-16,-4 0 0 15,-11 0 1-15,0 3-4 16,1 1 0 0,-12 14 1-1,8 1 0-15,7 0-3 16,-4 0 1-16,11-7-2 15,7 1 1-15,7-7-1 0,7-6 1 16,7-3 1-16,11-3 0 16,-4-7 3-16,7 1 0 15,4-4 0-15,-11 0 1 16,-3 1-1-16,-4-4 1 16,4 6-3-16,-11 1 0 15,3 2-3-15,-10 4 1 16,4 9 0-16,3 4 0 15,-7 2 0-15,0 13 1 16,3 9 3-16,-3 13 1 16,0 9 2-16,0 1 0 15,-3 5 1-15,3-2 0 0,-7-7 1 16,3-6 0-16,-6-10-2 16,3-2 0-16,-11-4-2 15,4 0 1-15,-7-9-2 16,-4-7 0-16,0-5-2 15,8-10 0-15,6-7-1 16,0-5 0-16,11-7-1 16,0-7 0-16,11 7 0 15,10-6 0-15,0 0 1 16,8-3 1-16,-8-4 1 16,18-6 1-16,10 1 2 15,11-1 1-15,0 0-1 16,7 3 0-16,-7 7 0 15,-11 0 1-15,1 6-2 16,-8 3 0-16,-14 0-3 0,-3 0 1 16,-7 6-1-16,-8 0 0 15,-3 1-2-15,-14 5 1 16,4 7-1-16,-15 3 0 16,7 10 0-16,-10-1 1 15,4 7 0-15,6 3 0 16,0 2 2-16,1 8 0 15,10-1 1-15,10 3 0 16,1-3-1-16,0-6 1 16,6-3-1-16,4-6 0 0,1-10-3 15,-5-6 1-15,4-10-7 16,1-6 0-16,6-3-8 16,-7-6 1-16</inkml:trace>
  <inkml:trace contextRef="#ctx0" brushRef="#br0" timeOffset="133003.51">3253 11975 46 0,'-11'32'23'0,"-3"-10"-19"16,14-16 38-16,-7 3-40 16,3 1 1-16,-3-1 0 15,-3 0 1-15,10 1-6 16,-7-1 1-16,3-2 2 15,4-1 0-15,0-6-3 0,4-6 1 16,3-4-1-16,-4-2 0 16,4-4-1-16,4-3 0 15,7 0 1-15,3-3 0 16,-4 4 1-16,-3-4 0 16,4 3 0-16,3 3 1 15,-3 7 2-15,-4 2 0 16,4 20 1-16,-11 3 1 15,7 9-1-15,-4 9 1 16,-3 4-2-16,4-1 0 16,-11-2-3-16,4-7 0 15,3-6-6-15,-7-6 1 0,7-7-10 16,-7-3 0-16,3-12 0 16,4-3 0-16</inkml:trace>
  <inkml:trace contextRef="#ctx0" brushRef="#br0" timeOffset="133528.14">3598 12019 52 0,'-10'19'26'0,"-1"0"-28"0,15-13 56 16,3 0-50-16,-4 1 1 15,4-1 2-15,4-3 1 16,7-3-10-16,6-6 0 16,4-4 7-16,11-5 0 15,-7-1-3-15,3-3 0 16,-10-3-2-16,-4-3 1 0,-7-3-3 16,-3 3 1-16,-11-3-3 15,-7 6 0-15,-4 3-1 16,1 6 1-16,-8 7 0 15,4 9 1-15,-4 13 1 16,8 6 0-16,-1 6 1 16,11 6 1-16,0-2 0 15,4 2 0-15,6-2 0 16,4-1 1-16,7 0-2 16,-6-6 0-16,9-9-7 15,-3-10 0-15,18-15-9 16,-14-13 1-16</inkml:trace>
  <inkml:trace contextRef="#ctx0" brushRef="#br0" timeOffset="133800.31">4124 11975 43 0,'0'35'21'0,"0"-16"-16"0,0-19 29 15,0-4-30 1,0-5 0-16,-7-4 2 0,3 1 1 15,1-7-9-15,3-3 1 16,-4 3 5-16,4 4 1 16,0-4-3-16,7 3 1 15,4 4-1-15,0 2 0 0,-1 4-1 16,1 0 1-16,3 3-1 16,11-1 0-16,-4 1-3 15,0 3 0-15,0-3-7 16,0 0 1-16,4-3-10 15,-4-7 0-15</inkml:trace>
  <inkml:trace contextRef="#ctx0" brushRef="#br0" timeOffset="134429.41">4593 11850 61 0,'14'0'30'0,"-7"34"-31"16,-7-31 50-16,0 4-49 15,-10 2 0-15,-1 7 0 16,-10-4 0-16,-4 1 0 16,1 3 1-16,6-4-1 15,-10 7 0-15,7-3-1 0,3 2 1 16,4-2-2-16,-4 0 0 16,15-4-2-16,-11-2 1 15,14-7 0-15,14-3 0 16,-4-6 1-16,1-7 0 15,10-6 1-15,-3-3 1 16,3 0 0-16,0-3 0 16,0 3 0-16,-3 3 0 15,3 1-1-15,-3-1 1 16,3 9-2-16,-11 1 0 16,1 9-1-16,0 3 1 0,-4 3-1 15,3 4 0-15,-10 2-1 16,4 4 0-16,3-3 1 15,-7-1 1-15,3-2 0 16,4-7 1-16,4-3 1 16,-4-10 0-16,7-9 0 15,7-9 1-15,7-6 1 16,8-13 0-16,6 0 0 16,-10-13 1-16,-4-6-1 15,0-18 0-15,-17 2 0 16,-11-3 0-16,-11 10-2 15,-17 6 1-15,-4 13-1 16,-3 18 0-16,3 22 0 16,1 13 1-16,-5 25 0 0,4 16 0 15,4 18 0-15,7 16 1 16,18 4-1-16,6 18 0 16,15 0-1-16,-8 0 1 15,11-9-3-15,8-10 1 16,10-3-4-16,-8-9 1 15,1-16-11-15,-7-16 1 16</inkml:trace>
  <inkml:trace contextRef="#ctx0" brushRef="#br0" timeOffset="135365.94">7154 13681 56 0,'-17'25'28'0,"6"-3"-27"0,11-19 48 0,0 0-45 16,7 4 1-16,-3-4 1 15,6-6 0-15,4-10-9 16,11 4 1-16,14-10 1 16,7 3 1-16,-4 1-8 15,-3 5 0-15,-11 4-12 16,-3 3 1-16</inkml:trace>
  <inkml:trace contextRef="#ctx0" brushRef="#br0" timeOffset="135590.84">7105 13976 63 0,'-18'47'31'15,"25"-28"-28"-15,0-16 52 0,4-3-55 16,3 0 1 0,14-3-2-16,11-7 1 0,11 1-6 15,2-4 0-15,-6-5-13 0,-10-1 0 16</inkml:trace>
  <inkml:trace contextRef="#ctx0" brushRef="#br0" timeOffset="138184.22">8710 13277 45 0,'-7'37'22'0,"4"-31"-12"0,3 1 23 16,3 8-30-16,4 11 1 15,0 5 1-15,0 0 1 16,0 4-8-16,0 2 1 16,0-8 4-16,-3-4 1 15,3-7-2-15,-7-5 0 16,0-7-1-16,0-12 1 15,0-7-1-15,0-15 1 0,3-16-2 16,1-3 1 0,3-19-2-16,-3 4 1 0,-1-7-2 15,1 6 0-15,-1 0-1 16,1 1 0-16,-1 5 0 16,-3 7 1-16,4 3-1 15,-4 9 1-15,3 16 0 16,4 0 0-16,-3 7 1 15,6-7 1-15,5 9 0 16,6 7 1-16,14-7 2 16,14 10 0-16,4 0 2 15,28 0 0-15,25 6 1 16,7-3 1 0,120-41-2-1,-35-2 0-15,-19-5-5 16,-23 1 0-16,-29 10-8 15,-29 5 1-15,-27 7-14 16,-29 7 0-16</inkml:trace>
  <inkml:trace contextRef="#ctx0" brushRef="#br0" timeOffset="138784.62">9331 13189 39 0,'0'3'19'0,"-7"-6"-2"0,7 0 20 16,-4 3-33-16,1 0 1 0,-8 9 1 16,1 13 1-1,-4-3-10-15,-11 12 1 0,0 13 4 16,1 0 1-16,-1 0-6 16,-3 9 1-16,3-3-6 15,4-15 0-15,7-10-9 16,0-16 1-16</inkml:trace>
  <inkml:trace contextRef="#ctx0" brushRef="#br0" timeOffset="139011.93">9088 13151 41 0,'31'32'20'0,"-6"37"-11"15,-18-57 29-15,7 13-35 0,11 6 1 16,0 7 1-16,3 0 0 16,0 6-8-16,-3-4 1 15,-1-2 1-15,-2-3 1 16,-5-10-9-16,-3-7 1 16,-10-8-8-16,3-23 1 15</inkml:trace>
  <inkml:trace contextRef="#ctx0" brushRef="#br0" timeOffset="139251.76">9557 13349 46 0,'10'25'23'0,"12"12"-16"15,-15-30 38-15,3-1-42 16,4 0 1-16,0-3 2 15,4-3 1-15,14-3-9 16,7-6 0-16,3-4 4 16,4-6 0-16,-4 4-7 15,-7-4 1 1,-3 6-13-16,-14-5 0 0,-8-4-2 16,-6-7 1-16</inkml:trace>
  <inkml:trace contextRef="#ctx0" brushRef="#br0" timeOffset="139454.46">9754 13098 45 0,'11'47'22'0,"3"16"-17"0,-10-45 42 16,-4-2-45-16,0 9 1 16,-4 7 0-16,0 5 1 15,-3-2-6-15,4 2 0 16,3 1 2-16,-4-4 0 15,4-2-9-15,0-7 1 16,0-19-9-16,0-6 1 16</inkml:trace>
  <inkml:trace contextRef="#ctx0" brushRef="#br0" timeOffset="139881.37">10125 13085 59 0,'-7'50'29'0,"14"-40"-26"16,-4-7 51-16,4 3-51 15,4-3 0-15,3 4 2 16,0-1 0-16,4 0-6 15,3 4 0-15,7-10 4 16,0 3 0-16,-10 0-2 0,0 0 1 16,-8 0-3-1,-6 3 1-15,-8 10-2 0,-6 0 1 16,-4-4-2-16,-1 7 1 16,-2 6 0-16,-1 7 0 15,1-1 1-15,2 0 0 16,5 4 2-16,3-16 0 15,7-1 1-15,7-5 1 16,0 0-1-16,11-4 1 16,10-6-2-16,11 3 0 15,-1-2-3-15,-2-4 0 16,-8-4-5-16,-7-2 0 16,-10 3-14-16,-15-3 0 15</inkml:trace>
  <inkml:trace contextRef="#ctx0" brushRef="#br0" timeOffset="140239.71">8590 14133 74 0,'18'-3'37'0,"45"-10"-36"0,-34 7 61 16,27-4-58-16,29 7 1 16,28-9 2-16,28-7 1 15,10-9-10-15,36-7 1 16,11 1 5-16,14 2 1 15,13 7-5-15,-20 3 0 16,-15 0-5-16,-20 7 1 16,-22 2-6-16,-28 10 0 15,-25 9-10-15,-28 0 1 16,-35 1-5-16,-14 5 0 16</inkml:trace>
  <inkml:trace contextRef="#ctx0" brushRef="#br0" timeOffset="140796.56">9680 14431 42 0,'-3'-7'21'0,"6"10"-16"0,-3-3 30 0,-3 4-34 16,-1 2 1-16,-3 6 0 15,-7 4 0-15,-7 3-3 16,-4 3 0-16,-3 3 2 16,0-6 0-16,-1 0-4 15,5-1 0-15,3 4-9 16,3-6 1-16,4-10-3 15,7-6 0-15</inkml:trace>
  <inkml:trace contextRef="#ctx0" brushRef="#br0" timeOffset="141045.09">9458 14390 40 0,'28'41'20'0,"11"-19"-15"0,-28-10 37 15,3 10-40-15,0 3 1 16,-4 0-1-16,1-6 1 16,0 3-5-16,-1 3 1 15,1-6 1-15,3-7 0 16,-4 4-6-16,5-10 0 0,2-6-9 16,1-9 1-1</inkml:trace>
  <inkml:trace contextRef="#ctx0" brushRef="#br0" timeOffset="141339.65">10315 14308 65 0,'0'28'32'0,"-63"79"-30"16,38-76 59-16,-21 4-61 15,-14 12 1-15,-14 16 1 16,-3 9 0-16,-8 0-3 0,-10 13 1 16,-4-4 1-16,-3-2 0 15,10-4-2-15,14-6 1 16,8-3-4-16,17-10 0 15,10-12-3-15,12-10 0 16,13-8-9-16,11-14 0 16,21-21-4-16,21-1 1 15</inkml:trace>
  <inkml:trace contextRef="#ctx0" brushRef="#br0" timeOffset="141623.31">10174 14961 52 0,'0'28'26'0,"0"-31"-25"0,-3 6 46 0,-4 9-43 16,-8 7 1-16,-9 9 1 15,-15 7 0-15,-3 2-8 16,-11 1 0-16,-4 9 5 16,1-3 1-16,13 0-5 15,8-6 0-15,3-10-6 16,11-6 0-16,4-13-12 16,6-15 1-16</inkml:trace>
  <inkml:trace contextRef="#ctx0" brushRef="#br0" timeOffset="141839.29">9828 15055 40 0,'18'59'20'0,"-7"4"-12"0,-11-44 22 16,3 6-28-16,1 0 0 15,3 3 0-15,0 3 1 16,3 1-4-16,1 2 0 0,7-2-1 15,-4-7 0-15,0-6-11 16,0-13 0-16</inkml:trace>
  <inkml:trace contextRef="#ctx0" brushRef="#br0" timeOffset="142102.34">10241 15227 60 0,'4'31'30'0,"6"-9"-32"0,-3-18 52 16,4 2-47-1,3-3 0-15,4 3 1 0,10-6 0 16,4-3-6-16,6-3 1 15,5-4 0-15,-4-5 1 16,-4-1-6-16,-3 7 1 16,-1-4-13-16,-2-3 0 15,-12-9-1-15,-3 10 0 16</inkml:trace>
  <inkml:trace contextRef="#ctx0" brushRef="#br0" timeOffset="142387.37">10516 15196 54 0,'4'9'27'0,"-1"29"-32"15,-3-29 54-15,0 7-47 16,0 3 0-16,4-1 0 16,-4 4 1-16,0 3-4 15,-4 4 0-15,1 2 0 16,-4-6 1-16,3-3-7 0,1-6 1 16,-1-7-11-16,8 1 1 15</inkml:trace>
  <inkml:trace contextRef="#ctx0" brushRef="#br0" timeOffset="142629.38">10950 15008 62 0,'11'18'31'0,"-15"58"-32"0,-3-61 52 15,-3 14-49-15,-4 11 0 16,3 17 1-16,-3 2 0 0,3 1-6 16,4-4 1-16,4-12-6 15,-1-9 0-15,4-23-11 16,4-12 0-16</inkml:trace>
  <inkml:trace contextRef="#ctx0" brushRef="#br0" timeOffset="143260.84">12379 13885 49 0,'-14'0'24'0,"7"-3"-14"0,7 3 25 15,0-6-32-15,3-4 0 16,4-9 2-16,4 7 1 16,3-4-7-16,14 10 0 15,8-4 2-15,2 14 1 16,1 5-10-16,-7 3 0 16,-4-2-10-16,-7 2 1 15</inkml:trace>
  <inkml:trace contextRef="#ctx0" brushRef="#br0" timeOffset="143429.26">12284 14158 67 0,'-7'56'33'0,"31"-12"-34"0,-10-34 60 0,8-1-59 16,6-3 1-16,18-3-1 15,14 0 0-15,3-6-7 16,1 0 0-16,-4-9-13 15,-14-4 1-15</inkml:trace>
  <inkml:trace contextRef="#ctx0" brushRef="#br0" timeOffset="147010.13">14125 13368 31 0,'21'-16'15'0,"8"-19"-5"16,-19 23 16-16,-3 2-21 16,4 1 1-16,-1 3 6 15,-3 3 0-15,-3-4-13 16,-8 7 1-16,1 13 9 15,-4-7 0-15,-7 10-2 16,-7 12 0-16,-1 13-4 16,-9 6 1-16,-8 6-4 15,-3 10 0-15,-1 9-4 16,4-12 0-16,4-4-7 0,3-15 1 16,15-16-10-1,10-13 1-15</inkml:trace>
  <inkml:trace contextRef="#ctx0" brushRef="#br0" timeOffset="147294.68">13832 13374 52 0,'22'50'26'0,"13"10"-26"0,-25-51 41 0,5 10-39 15,9 6 1 1,1 6 1-16,3 13 0 0,0 6-5 16,4 7 0-16,0-4 1 15,0-3 1-15,-4-9-6 16,-3-10 0-16,-8-9-10 16,-3-12 0-16,-3-13-2 15,-4-4 0-15</inkml:trace>
  <inkml:trace contextRef="#ctx0" brushRef="#br0" timeOffset="147522.6">14277 13615 55 0,'0'10'27'0,"18"-4"-32"0,-11-6 56 16,3 6-49-16,8 0 1 16,10-2 0-16,7-4 0 15,11-7-6-15,-7-2 1 16,0-4-3-16,-7-9 1 16,-8 0-12-16,-6-3 1 15,-8-6-2-15,-6 0 0 0</inkml:trace>
  <inkml:trace contextRef="#ctx0" brushRef="#br0" timeOffset="147718.6">14393 13230 45 0,'-7'31'22'0,"14"13"-19"0,-7-22 43 0,0 15-45 15,-3 7 1-15,-1 10 0 16,4 8 0-16,-3 7-3 15,3 0 0-15,0 0-2 16,0-6 1-16,0-13-8 16,3-12 1-16,1-23-6 15,3-15 0-15</inkml:trace>
  <inkml:trace contextRef="#ctx0" brushRef="#br0" timeOffset="147975.87">14965 13264 43 0,'-7'35'21'0,"0"24"-17"0,3-40 35 16,-6 34-34-1,3 4 0-15,-4 5-1 16,4 7 1-16,3-9-12 16,1-7 0-16,3-15-6 15,3-16 0-15</inkml:trace>
  <inkml:trace contextRef="#ctx0" brushRef="#br0" timeOffset="148514.51">14072 12872 46 0,'0'3'23'0,"0"7"-15"16,0-4 31-16,-3 6-37 16,-4-2 0-16,-7 6 1 15,-11 9 0-15,-7 9-5 16,-3 1 1-16,-7 5 1 15,-1 11 1-15,-3-1-3 16,1 9 0-16,-1 1-4 16,10 12 1-16,8 10-2 15,7 12 0-15,14 6 1 16,18 0 0-16,13-9-1 16,11-12 0-16,18-14-3 15,11-24 0-15</inkml:trace>
  <inkml:trace contextRef="#ctx0" brushRef="#br0" timeOffset="148859.19">15145 12863 43 0,'-4'15'21'16,"4"17"-24"-16,4-20 38 0,-4-2-30 16,3 12 0-16,4 15 4 15,0 10 0-15,8 10-10 16,6 2 1-16,3 13 6 15,-2 4 1-15,-5 8-3 16,-3 20 0-16,-10-7-4 16,-18 7 0-16,-4-14-8 15,-10-11 0-15,-11-26-11 16,-3-15 1-16</inkml:trace>
  <inkml:trace contextRef="#ctx0" brushRef="#br0" timeOffset="149474.46">15720 13885 60 0,'17'78'30'0,"-13"-2"-31"16,-1-67 49-16,5 7-44 16,-1-4 0-16,0-2 0 15,0-1 1-15,0-9-7 16,0-6 0-16,-4-10 4 16,-3-15 1-16,-3-7-3 15,-4-25 1-15,0-2-2 16,0-8 0-16,-4-14-3 15,0-1 1-15,1-6-1 16,-1-3 0-16,8 2 0 16,6 11 1-16,1 12 1 0,10 6 0 15,14 6 3-15,18 13 0 16,21 6 2-16,25 4 0 16,0 2-1-16,17 4 1 15,18 0-1-15,-7 12 1 16,7 3-2-16,14 0 1 15,11-2-2-15,-15-1 0 16,-17 0-4-16,-18 10 1 16,-17 5-10-16,-25 8 1 15,-25-8-7-15,-13 4 1 0</inkml:trace>
  <inkml:trace contextRef="#ctx0" brushRef="#br0" timeOffset="150316.6">16422 13421 35 0,'-4'-10'17'0,"1"7"-3"0,-1 3 17 16,-3 3-25-16,-3 7 1 15,-5 2 2-15,-2 4 0 16,3 0-12-16,-4 9 0 0,-7 9 7 16,-3 4 1-1,0 9-5-15,0 9 0 0,0-5-4 16,3-7 1-16,4-10-10 15,3-9 0-15,4-12-4 16,7-17 1-16</inkml:trace>
  <inkml:trace contextRef="#ctx0" brushRef="#br0" timeOffset="150634.12">16090 13339 37 0,'32'19'18'0,"17"69"-12"16,-35-76 29-16,1 17-30 16,2 2 0-16,1 7 1 15,7 2 1-15,-1 1-10 0,8 0 1 16,-4 3 4-16,0-13 0 16,-3-3-7-16,-7-2 0 15,-1-8-10-15,-10-5 0 16</inkml:trace>
  <inkml:trace contextRef="#ctx0" brushRef="#br0" timeOffset="150881.62">16496 13622 54 0,'18'25'27'0,"-4"-19"-25"15,-4-3 45-15,4 0-46 16,4 3 0-16,10-2 0 16,11 2 1-16,3-3-4 15,4-6 0-15,-3 0-3 16,-1-4 1-16,-10-11-11 16,-8-4 0-16,-6-10-2 15,-11-5 0-15</inkml:trace>
  <inkml:trace contextRef="#ctx0" brushRef="#br0" timeOffset="150996.72">16658 13223 31 0,'11'47'15'0,"10"-3"1"0,-14-22 25 16,0 13-37-16,-3-4 0 15,-4 16 1-15,0 10 0 16,0 5-8-16,0 4 1 15,0 6 3-15,-4-9 0 16,1-10-8-16,-1-12 1 16</inkml:trace>
  <inkml:trace contextRef="#ctx0" brushRef="#br0" timeOffset="151381.73">17050 13349 74 0,'7'22'37'0,"18"3"-41"0,-15-13 56 0,8-2-50 16,6-1 1-16,12-3 0 15,3-2 0-15,-1-4-4 16,-6-4 0-16,0-2 2 16,-4 0 0-16,-7 0-1 0,-7 2 0 15,-7 4-2-15,-3 10 1 16,-8 6-2-16,-10-1 1 16,-10 4-1-16,-5 12 0 15,-2 4 0-15,2 2 1 16,5 4 0-16,6 0 1 15,7-3 1-15,8 2 1 16,6-8 0-16,12-10 0 16,9-10-2-16,4-12 0 15,-3-6-4-15,3-3 1 16,1-7-14-16,-8-3 1 16,-11 0-2-16,-6-3 0 0</inkml:trace>
  <inkml:trace contextRef="#ctx0" brushRef="#br0" timeOffset="151999.65">14242 14384 24 0,'-29'6'12'0,"-2"13"7"0,20-19 15 0,1 3-26 16,2-3 1-16,5 3 7 15,3 0 1-15,7 0-20 16,18-6 1-16,17 3 14 16,32 3 1-16,21-3-4 15,39 3 0-15,25-3-4 16,39-3 0-16,24-3-2 15,21-7 0-15,4-9-3 16,7-3 1-16,-7 0-4 16,-7-3 1-16,4 3-6 15,-36 6 1-15,-25 10-11 16,-28 9 0-16,-31 6-6 16,-25 7 0-16</inkml:trace>
  <inkml:trace contextRef="#ctx0" brushRef="#br0" timeOffset="153167.26">16073 14876 58 0,'3'-19'29'0,"-3"10"-22"16,0 5 30-16,-7 1-33 16,-4 6 0-16,-6 7 1 15,-8 15 0-15,-10 3-7 16,-11 7 0-16,0 12 4 16,0-6 0-16,-3 15-7 15,-1 0 1-15,8 1-7 0,3-10 1 16,8-9-9-16,9-17 0 15</inkml:trace>
  <inkml:trace contextRef="#ctx0" brushRef="#br0" timeOffset="153381.34">15505 14735 48 0,'17'22'24'0,"40"53"-21"0,-33-47 39 15,5 29-38-15,13 12 0 0,18 22 1 16,14 12 0-16,14 4-8 16,4-7 1-16,-18-18-6 15,-7-7 1-15,-11-19-9 16,-10-6 0-16</inkml:trace>
  <inkml:trace contextRef="#ctx0" brushRef="#br1" timeOffset="159395.29">18997 14264 37 0,'-14'10'18'0,"-88"37"-13"0,63-28 18 15,-21 3-22-15,-7 6 1 16,-14 6 1-16,-18 4 0 16,-14 0-4-16,4-7 0 15,-8 13 3-15,-10 6 0 16,-3 0-2-16,3 0 1 16,21-3-3-16,7-3 0 15,11-12-10-15,14-10 0 16</inkml:trace>
  <inkml:trace contextRef="#ctx0" brushRef="#br1" timeOffset="159922.87">17579 14399 57 0,'-11'41'28'0,"-27"28"-33"15,23-50 51-15,-6 3-45 16,0 0 0-16,-7 12 0 16,-11-2 0-16,-3-1-2 15,-4 0 1-15,4 1-1 0,-1-4 1 16,4-3-3-16,1 3 1 15,2-3-1-15,5-3 0 16,2-3-1-16,12 0 0 16,3-4 1-16,10-2 1 15,11-4 1-15,7 1 1 16,14-4 0-16,15 0 1 16,10 1 0-16,3-1 0 15,8 0 1-15,-1 4 0 16,-10-1-1-16,-4 0 1 15,-10 4-1-15,-11 0 0 0,-6 2 0 16,-8 1 1-16,-7 0-2 16,-11-7 1-16,-13-6-1 15,-5-6 1-15,-6-10 0 16,7-9 1-16,0-15 0 16,3-13 0-16,1-16 0 15,10-3 1-15,3-13-7 16,1-2 1-16,3-14-13 15,14 17 0-15</inkml:trace>
  <inkml:trace contextRef="#ctx0" brushRef="#br1" timeOffset="160840.47">20348 13634 38 0,'14'-9'19'0,"-10"9"-2"0,-4 0 20 0,-4 6-34 16,-3 6 1-16,-7 7 1 16,-11 10 1-16,-10 11-8 15,3 4 0-15,-10 13 5 16,-14-7 0-16,-4 16-4 15,0 6 1-15,7-3-3 16,7 0 0-16,11-13-8 0,10-21 1 16,14-29-7-16,11-19 1 15</inkml:trace>
  <inkml:trace contextRef="#ctx0" brushRef="#br1" timeOffset="161077.25">19897 13750 51 0,'31'91'25'0,"47"6"-23"0,-53-69 45 0,3 1-46 16,14 11 0-16,4 1 0 16,4 0 0-16,-8 3-3 15,-7-6 0-15,-10-7-8 16,-8-3 0-16,-6-15-6 15,-4-7 0-15</inkml:trace>
  <inkml:trace contextRef="#ctx0" brushRef="#br1" timeOffset="161351.56">20669 13932 57 0,'7'13'28'0,"4"-7"-29"0,-1-6 51 15,12 3-46-15,13 3 0 16,14 0 0-16,15 1 0 15,3-4-8-15,0 0 1 16,-14 0-1-16,-11 0 0 16,-10 0-12-16,-7 1 1 0,-15-1-4 15,-17 0 1-15</inkml:trace>
  <inkml:trace contextRef="#ctx0" brushRef="#br1" timeOffset="161642.16">20496 14227 64 0,'25'22'32'0,"42"-10"-36"15,-42-9 64-15,7 7-60 16,17-4 0-16,7 3-2 16,4-2 0-16,0-7-4 15,-7 0 0-15,-7-7-13 16,-11-5 0-16</inkml:trace>
  <inkml:trace contextRef="#ctx0" brushRef="#br1" timeOffset="161765.14">21054 13593 68 0,'-21'63'34'0,"-25"44"-38"0,28-79 56 16,-10 22-52-16,-18 13 0 0,4 12-3 15,-4 28 0-15,-4 4-2 16,1-10 0-16,3 4-14 16,7-23 0-16</inkml:trace>
  <inkml:trace contextRef="#ctx0" brushRef="#br1" timeOffset="162189.53">22200 14017 61 0,'46'3'30'0,"-14"-53"-34"0,-25 34 47 15,-3-3-42-15,-4 7 0 16,-8-7 0-16,-16 3 1 16,-19-3-3-16,-9 4 1 15,-16 2 1-15,1 10 0 16,-7 12 0-16,-14 13 0 15,0 22-1-15,7 3 0 16,0 16-1-16,14 9 0 16,21 3 0-16,18-3 0 15,24 1-2-15,25-14 0 0,32-15 2 16,11-19 0-16,20-19 3 16,15-15 1-16,-7-26 1 15,-4-15 0-15,-21-16-3 16,-21 1 1-16,-21-11-10 15,-29 4 0-15,-17-16-11 16,-14 13 1-16</inkml:trace>
  <inkml:trace contextRef="#ctx0" brushRef="#br1" timeOffset="164517.29">23848 14772 38 0,'0'29'19'0,"7"-17"-12"0,-7-12 19 16,0 0-21-16,0 3 0 15,0-3 4-15,-4-3 0 16,1-6-11-16,-4-10 1 16,0-12 6-16,-4-4 1 15,1-18-3-15,2-4 1 0,1-21-2 16,7-10 0-16,7 7-2 15,1-10 1 1,6 9 0-16,3 16 0 0,8 7 0 16,3 12 0-16,-3 6 0 15,14 19 1 1,7 6-3-16,-4 10 0 0,0 12-8 16,-7 10 1-16,-10 9-10 15,-7-6 0-15</inkml:trace>
  <inkml:trace contextRef="#ctx0" brushRef="#br1" timeOffset="164957.03">23555 14484 64 0,'14'25'32'0,"32"16"-36"0,-32-29 55 16,18 4-51-16,10-7 1 15,4 7 0-15,0-7 0 16,-4 7-5-16,-7-10 1 16,1 1-5-16,-4-7 1 15,-1 0-5-15,1-3 1 16,-4-4-1-16,0-2 1 16,-6-4 4-16,-1-2 0 15,-4 2 8-15,-2 1 0 0,-5-1 4 16,-3 4 0-16,0-1 1 15,-3 4 1-15,-4 0-1 16,-7 3 0-16,-11 3-2 16,0 3 0-16,-6 6-1 15,6 7 0-15,0-1-2 16,1 7 1-16,-1 10-2 16,1-7 1-1,9 6-2 1,5-9 0-16,3-9-1 15,7-7 0-15,4-9-8 16,6-7 0-16,1-5-4 16,7-7 0-16</inkml:trace>
  <inkml:trace contextRef="#ctx0" brushRef="#br1" timeOffset="165298.76">24253 14769 56 0,'4'-3'28'0,"7"-25"-35"0,-4 18 52 16,0-2-44-16,3-4 0 16,1 4 1-16,3-4 0 15,4 0-2-15,3 1 0 16,3 2 0-16,1 4 1 15,0 2-6-15,3 1 0 0,-10 0-11 16,-4-7 0-16</inkml:trace>
  <inkml:trace contextRef="#ctx0" brushRef="#br1" timeOffset="166050.2">26123 14014 52 0,'7'6'26'0,"-3"31"-24"16,-4-33 39-16,-4 11-38 15,1 13 0-15,-4 4 3 16,-4 9 0-16,-7 6-7 0,1 3 0 15,-4 12 6 1,-1 1 0-16,5-13-2 0,-1 1 0 16,4-1-2-16,4-13 1 15,2-2-2-15,1-13 1 16,-3-13-2-16,-1-6 0 16,-3-6 0-16,-4-3 0 15,-3-3 0-15,0-4 0 16,-4-3-2-16,-3 1 0 15,0 5 1-15,0 10 0 16,7 6-1-16,3 7 1 0,0-7 0 16,4 13 0-16,4 3 2 15,3 6 1 1,3 7-1-16,11-4 0 0,14 7-3 16,11 3 1-16,7-7-5 15,14-6 0-15,7-3-10 16,0-12 1-16,0-7 0 15,-14-12 0-15</inkml:trace>
  <inkml:trace contextRef="#ctx0" brushRef="#br1" timeOffset="166364.6">26331 14785 28 0,'29'-25'14'0,"-8"6"-7"0,-18 16 25 0,-3 3-28 0,0-6 1 0,-3 2 4 0,-4 1 1 0,-7-3-12 0,-4 0 1 0,-3 6 7 0,-4 3 0 15,7 3-2-15,1 10 0 16,-1 3-2-16,1 9 0 16,-1 3-1-16,7 4 0 15,1-10-4-15,6 3 1 16,4-6-4-16,7-9 1 16,-3-4-7-16,6-12 0 15,8-16-5-15,3-6 1 16</inkml:trace>
  <inkml:trace contextRef="#ctx0" brushRef="#br1" timeOffset="166707.49">26430 14854 49 0,'11'38'24'0,"6"-1"-27"0,-10-31 45 0,0-2-42 15,1-1 0-15,2-6-1 16,1-4 1-16,-1-5-1 16,1-4 0-16,-4-6-2 15,0 6 0-15,0 1 0 16,0-4 0-16,0 6 0 16,0-2 0-16,0 5 1 15,4 1 1-15,-1 3 1 0,1 3 1 16,3-1-1-1,-3 4 1-15,-1 4-1 0,1-4 0 16,-1 3 0-16,1 3 1 16,-4 0-1-16,4 0 0 15,-4-2-1 1,0 2 1-16,0 3 0 0,3 1 0 16,-3-4-1-16,1 0 1 15,-5-3 0-15,4 4 0 16,4-1-1-16,-1 0 0 15,1 4-3-15,-1-1 1 16,1 0-7-16,0-5 0 0,6-11-1 16,4 1 1-1</inkml:trace>
  <inkml:trace contextRef="#ctx0" brushRef="#br1" timeOffset="167112.44">27178 14813 35 0,'14'41'17'0,"-3"-10"-15"0,-8-28 35 0,-3-3-36 0,-7 10 1 0,-3-7 1 0,-8 0 1 0,-3 6-5 0,-4 1 1 0,0-1 2 0,4 1 1 0,0-1-2 0,3 1 1 0,4-4-3 0,4 0 0 0,6 0-2 0,4 1 0 16,7-4-1 0,7 0 0-16,4-3-1 0,3-3 1 15,4 3 2-15,-4 0 0 16,0-3 1 0,0-1 1-16,-3-2 0 0,0 0 0 15,-4 3 0-15,0 6 1 16,-4 0 0-16,1 3 1 15,-4 7-1-15,0 6 0 16,-3 3-1-16,3 0 1 16,-4-4-2-16,4-2 0 15,-3-7-7-15,-1-2 0 16,8-10-3-16,0-4 1 0</inkml:trace>
  <inkml:trace contextRef="#ctx0" brushRef="#br1" timeOffset="167375.26">27499 14995 39 0,'4'16'19'0,"-1"24"-28"0,-3-33 36 0,0 2-28 0,0-3 0 0,-3-2 0 0,-1-4 0 0,1-7-3 0,-1-8 1 0,-3-1-7 0,0-12 1 0</inkml:trace>
  <inkml:trace contextRef="#ctx0" brushRef="#br1" timeOffset="167559.31">27351 14562 29 0,'3'0'14'0,"12"22"-16"0,-8-12 23 0,3 2-20 0,1-2 1 0,3 2 0 0,0 1 1 15,0-4-5-15,7 0 1 16,-3-2-6 0,0-7 1-16,3-7-2 0,0 4 0 15</inkml:trace>
  <inkml:trace contextRef="#ctx0" brushRef="#br1" timeOffset="167893.17">27721 14791 19 0,'11'22'9'0,"3"0"-1"0,-10-16 14 0,-1 4-17 0,1-1 0 0,-1 1 4 0,1 2 0 0,-4-2-10 16,0 2 0-16,3-9 8 16,-3-3 0-16,7 0-2 15,0-3 0-15,4 0-1 16,-1 0 1-16,1 3-2 15,-4-6 1-15,4 6-1 16,3 6 0-16,0 3-1 0,0 1 0 16,4 2-2-1,-1-6 1-15,1 4-1 0,3-4 0 16,4 4-3-16,-1-4 1 16,1 0-2-16,10-3 0 15,4 0-11-15,4-3 1 16,-5 0-2-16,12 0 0 15</inkml:trace>
  <inkml:trace contextRef="#ctx0" brushRef="#br1" timeOffset="167999.11">28593 15127 47 0,'3'15'23'0,"-20"-27"-79"0,9 2 44 0</inkml:trace>
  <inkml:trace contextRef="#ctx0" brushRef="#br1" timeOffset="171692.63">9620 14967 36 0,'4'9'18'0,"-1"-18"-12"0,1 12 18 16,-1 6-23-16,1 7 1 15,-4 12 0-15,3 7 1 16,-3 5-2-16,0 14 0 16,0 9 1-16,0 2 1 15,0-8-2-15,0-1 0 16,-3 1-3-16,-1-4 1 15,1-9-7-15,-4-10 1 0,0-12-6 16,3-22 1-16</inkml:trace>
  <inkml:trace contextRef="#ctx0" brushRef="#br1" timeOffset="172608.9">9659 14898 20 0,'0'0'10'0,"21"-6"-4"0,-14 6 9 16,4 0-11-16,3 0 0 15,4 0 4-15,6-4 0 16,5 4-9-16,9 4 0 16,-2-4 6-16,13 0 1 0,7-4-2 15,1 1 0-15,-1-3-2 16,8-3 1-16,6-4-1 16,1 0 0-16,3 1 0 15,4-7 1-15,-4 0-1 16,-7-3 0-16,7-6-2 15,0 6 1-15,-4 0-1 16,-2-3 1-16,-5 3-1 16,-7 0 0-16,-3 7-1 15,-3 2 1-15,-8 0-1 16,-3 10 1-16,-7 3-1 16,-4 3 1-16,-7 1-2 15,0 2 1-15,-7 0-1 16,0 0 1-16,-7 4-1 15,1 2 0-15,-1 10 0 0,-4 7 1 16,-3 2-1-16,0 3 1 16,0 4-1-16,4-3 1 31,-1 5-1-15,1 14 0-16,-4-1 0 0,0 0 0 0,7 4 0 0,0 5 1 15,7 1 0-15,0-3 1 16,4-7 0-16,-4-6 0 15,0-9 0-15,-4-4 0 16,-6-2 0-16,0-1 1 0,-4-6-1 16,-4-3 0-16,-3-3-1 15,-7 0 1-15,0-4 0 16,3 1 0-16,-6 0 0 16,-8 2 0-16,-18-2 0 15,-6 0 1-15,-11-4 0 16,-7-2 0-16,-11 2-1 15,4-2 1-15,-7 2-1 16,0 1 1-16,-4 2-1 16,-10 1 0-16,0 9-3 15,-7-3 0-15,-11 3-7 16,-4-6 0-16</inkml:trace>
  <inkml:trace contextRef="#ctx0" brushRef="#br1" timeOffset="174801.89">11702 12982 27 0,'-11'-6'13'0,"8"6"-4"16,3-7 14-16,0 7-20 16,-4-3 1-16,4 0 5 15,0 3 0-15,0 0-10 16,0 0 1-16,0 0 6 0,4 3 1 16,10-6-2-16,7-6 1 15,7-10-3-15,4-9 0 16,21-1-1-16,21-2 0 15,28 0-1-15,7-1 0 16,18 7-1-16,11 13 1 16,0 5-1-16,-25 14 0 15,-8-1 0-15,-9 3 0 16,-12 7-2-16,-17 3 1 16,-10 6-3-16,-11-3 1 0,-11 0-4 15,-7-3 0-15,-10-7-7 16,-4 4 1-16,-4-13-2 15,1-6 0-15</inkml:trace>
  <inkml:trace contextRef="#ctx0" brushRef="#br1" timeOffset="175175.16">12972 12543 35 0,'17'15'17'0,"26"-5"-18"0,-22-10 31 15,14 3-29-15,7 10 1 16,8 2 1-16,6 13 0 16,-3 4-4-16,-7-1 1 15,-14 4 1-15,-11 5 1 16,-14 1-2-16,-14 3 0 16,-14 3-1-16,-7 3 1 0,-15 4-2 15,1-1 0 1,-8-9-6-16,5-13 1 0,6-18-4 15,4-13 1-15</inkml:trace>
  <inkml:trace contextRef="#ctx0" brushRef="#br1" timeOffset="175388.47">13014 12747 45 0,'11'40'22'0,"-11"48"-28"15,-4-69 43-15,1 19-38 0,-1 2 1 16,0 7-4-16,1-12 0 16,-4-7-6-16,-4-9 0 15</inkml:trace>
  <inkml:trace contextRef="#ctx0" brushRef="#br1" timeOffset="176452.78">12192 11618 44 0,'28'15'22'0,"0"7"-9"0,-20-18 23 15,2 2-32-15,-3 3 0 16,0 4 1-16,-7 2 1 16,-7 7-9-16,-7 7 1 15,-7-4 4-15,-4 3 1 16,-3 3-3-16,-4 1 1 15,0-7-2-15,-3 6 0 0,7-9 0 16,3 0 1-16,8-3-1 16,3-4 0-16,6-5 0 15,16-1 1-15,2 1 0 16,11-4 0-16,4 0 0 31,3 0 1-31,-3 1-1 0,-4 2 0 0,-3 10-1 16,-11 0 0-16,-7 0-2 15,-7 3 0-15,-11 3-5 16,-3 0 0-16,-4 3-8 16,0-12 0-16</inkml:trace>
  <inkml:trace contextRef="#ctx0" brushRef="#br1" timeOffset="177108.86">12354 12044 55 0,'4'25'27'0,"6"13"-33"0,-6-19 47 0,-1-10-42 16,1 10 1-16,0 3-2 16,-4 3 0-16,0 0-1 15,0-9 0-15,-4-7-10 16,0-12 1-16,-3-6-3 15,0-10 1-15</inkml:trace>
  <inkml:trace contextRef="#ctx0" brushRef="#br1" timeOffset="177298.43">12241 11828 31 0,'39'12'15'0,"7"29"-18"0,-32-35 27 16,0 1-27-16,0-4 0 0,4 0-13 0,0-6 0 0</inkml:trace>
  <inkml:trace contextRef="#ctx0" brushRef="#br1" timeOffset="177574.31">12471 11988 35 0,'7'41'17'0,"14"-10"-13"0,-14-19 29 0,0 4-32 0,4 0 0 0,-4-4-1 0,0-2 1 0,-4-4-2 0,4-3 0 0,-3-9 1 0,-1 0 0 0,1-7-1 0,-1 1 0 0,8-4-1 0,-4 0 1 16,4 7 0-16,3 2 1 16,-4 1-1-16,1 0 0 15,0 3 0-15,-1 0 1 16,1 0 0-16,-4 3 1 16,0 0-1-16,0 0 1 15,0 3-1 157,0 0 0-172,0 0 0 0,0 0 1 0,0 3-1 0,4 1 0 0,-4-1 0 0,3-3 0 0,1-3 1 0,-4 3 0 0,4-3 0 0,-1 3 0 0,1 0 0 0,-1 7 0 0,1-1 0 0,-1 10 0 0,1 0-1 0,0-10 1 0,-1 4-3 0,1-4 0 0,-1-6-5 0,1 4 1 0,3-7-6 0,-3-16 1 0</inkml:trace>
  <inkml:trace contextRef="#ctx0" brushRef="#br1" timeOffset="177990.66">13074 12289 45 0,'7'69'22'0,"-18"-10"-23"0,11-46 41 0,0 3-39 0,-3 2 0 0,3-2 0 0,-4-3 1 0,1-7-3 0,3-12 0 0,0-16 1 0,-4 0 1 16,1-13-1-16,-1-9 0 15,1 13-1-15,-4-16 0 16,3-3-1-16,1 0 0 0,3 6-1 47,0 9 1-47,7 7 0 0,3 3 0 16,4 6 1-16,8 7 0 0,2 5 1 0,-3 10 1 0,1 4-1 15,-5 8 1-15,-6 7-1 16,-4 3 0-16,-7-6-1 15,-7 6 1-15,-7-3-1 16,-7 0 1-16,-1-6-2 16,1-7 0-16,-4-2-4 15,8-14 1 1,3-2-6-16,3-4 0 0</inkml:trace>
  <inkml:trace contextRef="#ctx0" brushRef="#br1" timeOffset="178437.96">13335 11611 42 0,'21'38'21'0,"4"-47"-22"0,-18 15 37 0,0 16-34 16,0 12 0-16,0 1 0 16,-3 12 0-16,-4 0-4 15,0 3 1-15,0 7 0 16,0-1 1-16,0-15-5 15,0-13 1-15,0-6-9 16,0 0 0-16</inkml:trace>
  <inkml:trace contextRef="#ctx0" brushRef="#br1" timeOffset="178781.54">13593 12119 49 0,'7'51'24'0,"3"-48"-23"0,-6-3 41 0,3 6-42 0,0 0 1 0,-4-3-2 0,1 1 1 0,-4-4-3 0,0 0 0 0,0 0-6 16,0 0 1-16,-4-16-7 15,-3-6 1-15</inkml:trace>
  <inkml:trace contextRef="#ctx0" brushRef="#br1" timeOffset="178900.48">13515 11793 34 0,'3'0'17'0,"12"10"-16"0,-8-7 25 0,3 3-27 0,4 0 1 0,4 1-1 15,0-4 0-15,-1 0-3 16,1-3 0-16,3 0-6 0,0-9 1 16</inkml:trace>
  <inkml:trace contextRef="#ctx0" brushRef="#br1" timeOffset="179131.34">13945 12123 37 0,'7'18'18'0,"-7"-30"-23"0,-3 6 33 15,-1-10-27-15,-3-3 1 0,-3-19 1 16,-8-5 0-16,4-4-3 16,0-10 0-16,0 1 2 15,7 5 1-15,3 23 0 16,8 3 0-16,3 0-1 15,7 3 0-15,11 0 0 16,6 7 0-16,-6 5-2 16,0 7 1-16,-4 0-8 15,-4-3 0-15,-6 6-7 16,-11 3 1-16</inkml:trace>
  <inkml:trace contextRef="#ctx0" brushRef="#br1" timeOffset="179334.23">13670 11818 40 0,'0'38'20'15,"21"0"-18"-15,-10-29 32 0,-1 7-31 0,5-4 1 0,6 4 0 0,3-3 0 0,5 2-7 0,6-2 1 0,4-1 1 0,3-2 0 0,0-7-9 0,-3-6 1 0,-3-16-5 0,2-6 1 16</inkml:trace>
  <inkml:trace contextRef="#ctx0" brushRef="#br1" timeOffset="179566.16">14467 11775 39 0,'11'28'19'0,"-11"3"-13"0,-4-21 33 0,-6 8-36 0,-11 14 0 0,-11 12 1 16,0 9 1-16,-10-3-7 15,-4 16 1-15,4 3 3 16,6 9 0-16,5-6-5 16,6-12 0-16,4-7-10 15,3-18 1-15,4-26-3 16,-4-18 0 31</inkml:trace>
  <inkml:trace contextRef="#ctx0" brushRef="#br1" timeOffset="179842.07">13981 11978 53 0,'17'-3'26'0,"26"41"-33"0,-33-19 53 0,11 12-47 0,4-6 0 15,3 3-9-15,0 1 0 16,-6-7 1-16,-12-4 0 15</inkml:trace>
  <inkml:trace contextRef="#ctx0" brushRef="#br1" timeOffset="182756.9">9726 16419 36 0,'7'3'18'0,"-3"-9"-6"15,-4 6 18-15,0 0-25 0,0 0 1 16,3 3 2-1,-3 6 0-15,-3 4-11 0,-4 9 1 16,-4 3 6-16,4 9 1 16,-7-6-4-16,-4 7 0 15,-3 6-2-15,-4-1 0 16,1 4-5-16,3-9 1 16,3-10-11-16,7-13 0 15</inkml:trace>
  <inkml:trace contextRef="#ctx0" brushRef="#br1" timeOffset="182999">9543 16541 43 0,'14'34'21'0,"10"13"-21"0,-13-37 28 0,3 6-27 16,0 9 0-16,0 6 0 16,4-3 0-16,0-3-3 15,-1-6 1-15,-3-3-8 16,1 3 1-16,-8-10-4 16,0-6 1-16</inkml:trace>
  <inkml:trace contextRef="#ctx0" brushRef="#br1" timeOffset="183452.63">10022 16497 30 0,'4'16'15'0,"3"-1"-5"0,-3-11 24 0,-1-1-29 15,4 3 1-15,0-3 2 16,4 0 1-16,3 0-11 16,4-3 0-16,3-3 6 15,3 0 1-15,5-6-3 16,6 2 0-16,4-2-5 16,-1 0 0-16,-2 2-8 15,-8 1 1-15,-10-6-6 16,-11 2 1-16</inkml:trace>
  <inkml:trace contextRef="#ctx0" brushRef="#br1" timeOffset="183628.75">10008 16713 44 0,'-10'38'22'0,"10"-10"-18"0,3-21 38 16,4-1-39-16,4 0 1 15,3 0 2-15,7-2 1 16,7-4-9-16,4-7 0 0,0-2 4 16,3-4 0-16,0 1-6 15,-3-1 0-15,-4 1-13 16,-6-4 1-16,-8 3-1 16,-4 1 1-16</inkml:trace>
  <inkml:trace contextRef="#ctx0" brushRef="#br1" timeOffset="184154.15">10326 16227 58 0,'10'-3'29'0,"1"13"-39"0,-7-7 61 0,-4 3-50 15,0 7 1-15,-4-1 0 16,-3 7 0-16,-4 9-3 16,-6 7 1-16,-1 9 1 15,-3 9 0-15,-4 0-2 16,1 16 1-16,-1-6-3 16,0 3 1-16,4-4-6 15,3-8 0-15,4-10-9 16,7-13 0-16</inkml:trace>
  <inkml:trace contextRef="#ctx0" brushRef="#br1" timeOffset="184456.22">10478 16635 52 0,'7'-6'26'16,"14"12"-24"-16,-11-3 42 0,4 0-44 15,8-3 1-15,9 0-1 16,5-3 1-16,-1 3-4 15,-7 3 1-15,4-9-8 16,-4-3 1-16,-7-13-7 16,-3-3 0-16</inkml:trace>
  <inkml:trace contextRef="#ctx0" brushRef="#br1" timeOffset="184678.08">11042 16246 45 0,'0'22'22'0,"-7"10"-18"0,7-14 37 16,0 11-38-16,-4 11 1 16,-3 10 0-16,0-2 0 15,0 11-6-15,0 10 0 16,-3-9-1-16,-5 6 1 15,1-16-14-15,-3-10 1 16</inkml:trace>
  <inkml:trace contextRef="#ctx0" brushRef="#br1" timeOffset="186675.74">1954 17670 53 0,'0'28'26'0,"11"32"-25"0,-11-42 26 15,0 11-27-15,0 5 0 16,0 16 0-16,-7 10 0 16,3 9 0-16,4 9 0 15,0 7-3-15,-7-10 0 0,4-18-6 16,3-10 1-1,0-16-6 1,-7-25 1-16</inkml:trace>
  <inkml:trace contextRef="#ctx0" brushRef="#br1" timeOffset="186964.84">1958 17585 58 0,'0'3'29'0,"18"7"-37"16,-11-13 58-16,3-1-48 15,4-2 0-15,15-3 2 0,9-4 1 16,12-2-6-16,10-11 0 15,10 1 2-15,-10 3 0 16,-3 0-7-16,-11 4 1 16,-11 2-13-16,-3 0 0 15</inkml:trace>
  <inkml:trace contextRef="#ctx0" brushRef="#br1" timeOffset="187215.6">2014 18084 47 0,'-17'28'23'0,"13"-6"-11"16,4-19 29-16,-7 0-35 15,7 0 0-15,0-3 1 16,0 0 1-16,11-3-11 15,6 0 0-15,12 0 2 16,-5 0 1-16,5-3-11 16,-1-4 0-16,0-9-8 15,4-3 0-15</inkml:trace>
  <inkml:trace contextRef="#ctx0" brushRef="#br1" timeOffset="187489.2">2455 18065 61 0,'-14'44'30'0,"7"-7"-36"0,7-24 53 0,0 6-48 15,0-3 1-15,0 2-2 16,0-5 1-16,0-10-3 16,0-3 0-16,0-13-10 15,0-8 1-15,-3-17-3 16,-4-6 1-16</inkml:trace>
  <inkml:trace contextRef="#ctx0" brushRef="#br1" timeOffset="187653.65">2325 17707 37 0,'17'10'18'0,"15"-1"-13"16,-25-6 31-16,7 1-32 15,4 2 0-15,-7-3-1 16,6 0 1-16,4-3-6 16,-10 3 0-16,7 0-5 15,-4-3 1-15,3-3-8 16,1-3 0-16</inkml:trace>
  <inkml:trace contextRef="#ctx0" brushRef="#br1" timeOffset="189289.05">2769 17930 44 0,'0'10'22'15,"0"-4"-13"-15,0-3 23 0,0 0-29 16,0 0 0-16,4 0 1 16,3 4 1-16,-7-1-6 15,0 0 1-15,0 0 3 16,0 1 0-16,0-4-2 15,0 0 1-15,0 3-1 16,0-6 0-16,0 3-2 16,3-9 1-16,4 3-2 15,-3-3 1-15,3-1-1 16,4-2 0-16,-1-4 0 16,8-2 0-16,-4-1 0 15,4 0 1-15,10 1 0 0,-7 2 1 16,-3 1 0-1,3 2 0-15,0 7 0 16,-3 3 0-16,-8 0 0 0,1 3 1 16,-1 4-1-16,1 2 1 15,-4 0-1-15,-7 4 1 16,4 3-1-16,3-7 1 16,-7 4-4-16,0-4 0 15,3 0-7-15,-3-6 0 16,0-3-5-16,7-9 1 15</inkml:trace>
  <inkml:trace contextRef="#ctx0" brushRef="#br1" timeOffset="190009.89">3457 17780 44 0,'14'-4'22'0,"-7"1"-17"0,-7 3 38 0,0 0-39 16,0-3 0-16,-10 3 2 15,-1 3 0-15,-6 0-8 16,-12 4 0-16,5 2 5 16,-12 4 0-16,5-1-2 15,-1 4 0-15,-3 0-2 16,10-1 1-16,-3 4-2 0,10-6 0 15,4-1-2-15,7-2 1 16,7-4-2 0,7-6 1-16,7-3 0 0,7-4 0 15,4-2 1-15,-4-4 0 16,7-5 2-16,-7 2 0 16,-6 0 0-16,2 1 1 15,1 5 0-15,-4 1 0 16,4 3 0-16,-1-1 1 15,-6 7-1-15,-1 7 1 16,1 2 0-16,0 7 0 16,-4 2-1-16,-4 1 1 15,4 3-1-15,4-6 1 16,-1-4-1-16,1-2 0 0,7-4 0 16,3-3 0-1,0-9-2-15,-3-7 1 0,-4-9 0 16,3-18 0-16,5-7-1 15,-5-10 1-15,4-9 0 16,-3-3 0-16,-7-12 0 16,-1-7 1-16,1 3 0 15,-11-2 0-15,0 8 1 16,0 7 0-16,-11 6 0 16,4 13 1-16,4 6 1 15,-5 19 0-15,5 15 1 16,-4 13 0-16,0 16-1 15,3 15 1-15,-6 26-2 16,10 21 0-16,0 13-1 16,3 9 1-16,8 4-1 0,3-10 0 15,7-9-2 1,0-10 1-16,0-16-5 0,8-12 0 16,-12-12-12-16,4-23 1 15</inkml:trace>
  <inkml:trace contextRef="#ctx0" brushRef="#br1" timeOffset="190910">5352 17065 53 0,'-7'3'26'0,"3"28"-19"16,4-18 40-16,0-1-43 15,0 7 1-15,-7 9 1 0,3 7 1 16,4 9-9-16,-7-7 0 16,4 26 6-16,3 0 0 15,0 6-3-15,-7-10 1 16,7 1-2-16,-4-13 1 15,4-9-2-15,0-10 1 16,0-6-2-16,-10-10 1 16,6-9-1-16,1 1 1 15,-8-8-1-15,1-5 1 16,-12-4-1-16,-6-2 1 0,0 2-1 16,-4 4 0-1,4-1 0-15,0 14 0 16,3 2 0-16,0 6 1 0,11 1 1 15,-3 3 0-15,6 2 1 16,7 4 1-16,8 3-1 16,14 1 0-16,3-1 0 15,7-3 0-15,14-1-2 16,-10-5 0-16,14-3-3 16,3-4 0-16,-3-6-5 15,4-9 1-15,-1-7-4 16,7-5 0-16,-13-7 1 15,3 3 0-15,-8 3 4 16,-2 0 0-16,-1 3 7 16,-14 4 0-16,0-1 6 15,-3 1 0-15,-4 2 2 0,-3 4 0 16,-1 0 1-16,-3 3 1 16,-7 3-4-16,-3 0 1 15,-4-4-2-15,-4 8 0 16,-10-1-2-16,-7 3 0 15,0-3-2-15,-1 3 1 16,5 4-2-16,2 2 1 16,5 4-2-16,6 3 0 15,1 0-3-15,-1-1 0 16,8-2-3-16,6-6 0 0,11-1-1 16,14-15 1-16,1-4-3 15,6-9 1-15,0 4-5 16,-3-10 1-16</inkml:trace>
  <inkml:trace contextRef="#ctx0" brushRef="#br1" timeOffset="191405.23">5821 17739 49 0,'-4'59'24'16,"4"-12"-24"-16,0-37 45 0,0 6-43 0,0 2 0 0,0-5 1 15,0-4 0-15,0-2-5 16,0-4 1-16,0-3 2 16,4-7 0-16,6-5-2 0,1-7 1 15,3-6-2-15,7 6 1 16,-7 0 0-16,8 4 0 16,-5-1 0-16,1 7 0 15,-4 5 1-15,0-2 0 16,-3 6 0-16,-1 0 1 31,1 3-1-31,-4 0 0 0,0 1-1 0,0-4 1 16,-3-4-1-16,-1 1 1 15,1 0-1-15,3-3 1 0,-7 3-1 16,0 3 1 0,10 0-1-16,-10 0 0 0,11 0 0 15,-8 0 0-15,8-6 0 16,3 9 1-16,-3 0-1 15,-1-3 1-15,1 0 0 16,-4 3 1-16,3 0-1 16,1 0 0-16,0 3 0 15,-1 1 1-15,1-1-2 16,-1 3 1-16,1 1-4 16,-1-1 0-16,8-2-9 15,-4-7 1-15,0-7-2 16,0 1 0-16</inkml:trace>
  <inkml:trace contextRef="#ctx0" brushRef="#br1" timeOffset="191825.98">6625 17714 34 0,'4'22'17'0,"6"-22"-13"0,-6 3 32 0,-4-3-33 0,0 0 0 0,-4 0 2 0,-3 3 0 0,-7 3-7 0,0-3 1 15,-14 1 4-15,7 2 0 16,-11 3-2-16,7 4 1 16,0 2-2-16,8 1 1 15,6 0-2-15,1-4 1 16,3 1-2-16,3-4 0 16,8-2 0-16,3 2 1 0,7-6-1 15,0-3 0-15,4-3 2 16,-1-6 0-16,1 2 2 15,3-2 1-15,-3-1-2 16,-4 1 1-16,0 3 1 16,0 0 0-16,4 2-2 15,-8 4 0-15,1 0-1 16,3 4 1-16,0-1-1 16,-3 0 1-16,-1 0-2 15,1-3 1-15,-1-3-1 16,8-3 1-16,-7-1-4 15,3 1 1-15,3-3-11 16,4-1 0-16,-6-6-1 16,-1-2 1-16</inkml:trace>
  <inkml:trace contextRef="#ctx0" brushRef="#br1" timeOffset="192059.6">6932 17789 47 0,'11'19'23'0,"-1"31"-32"0,-10-37 47 0,0 8-39 0,-7-5 1 16,4 0-1-16,3 0 1 15,-11-1 0-15,8-9 0 16,-1-2-5-16,1-4 1 16,3-13-8-16,-8-12 0 0</inkml:trace>
  <inkml:trace contextRef="#ctx0" brushRef="#br1" timeOffset="192395.95">6854 17632 43 0,'22'28'21'0,"6"4"-23"0,-25-23 35 0,12-6-34 16,-1 4 1-16,3-4 0 15,1 0 0-15,0-3 0 16,6 0 0-16,-10 0-1 15,4 3 0-15,-7 3-1 16,-1-3 1-16,1 4 0 16,-4 2 0-16,0 4-1 15,3 2 1-15,1 1 1 16,0 0 0-16,-8-4 2 16,4-2 0-16,4-4 1 0,-1-6 1 15,8-6 0-15,3-7 0 16,4 1 0-16,3 2 0 15,7-2-1-15,-6-1 0 16,2 7-2-16,-2 6 1 16,-5 0-2-16,8 6 1 15,-4 3-1-15,4 4 1 16,3 3-2-16,4-4 1 0,-4-2-6 16,1-1 0-16,2-6-10 15,1-3 1 1</inkml:trace>
  <inkml:trace contextRef="#ctx0" brushRef="#br1" timeOffset="192999.95">10061 17855 71 0,'-14'63'35'15,"0"-4"-49"-15,10-43 65 0,1 9-52 16,-4 3 0-16,3-3-4 16,1-3 1-16,-1-9 0 15,1-7 0-15,3-12-12 16,3-22 1-16,1-1-2 16,3-8 0-16</inkml:trace>
  <inkml:trace contextRef="#ctx0" brushRef="#br1" timeOffset="193420.37">9945 17654 38 0,'3'13'19'0,"8"31"-17"0,-8-35 34 15,5-3-34-15,-1 1 0 16,7-1 1-16,-7 0 0 31,24-6-4-31,8 0 0 0,-3-6 2 16,2 0 1-16,-2-1 0 15,-1 1 0-15,0 6 1 16,-3-3 0-16,-7 0 0 16,-4 0 0-16,-7 3 0 15,0 3 1-15,-3 3-2 16,-4 0 0-16,-7 1-2 16,0-1 1-16,-7 0-2 15,3-3 1-15,1 4-1 16,-1-1 0-16,1 0 0 15,-1 3 1-15,8 7 1 16,3 3 1-16,7 3 2 16,3 3 0-16,8 6 2 15,0-12 0-15,-1 0 0 16,1 0 0-16,-4 0-3 16,-10-7 1-16,-15 10-7 15,-17 0 1-15,-25 3-9 16,-14-3 0-16,-10-16-11 0,10-2 0 15</inkml:trace>
  <inkml:trace contextRef="#ctx0" brushRef="#br1" timeOffset="194602.71">12989 17654 52 0,'-3'6'26'0,"-1"-2"-19"15,4-4 26-15,0 0-31 16,0 0 1-16,0 0 2 16,-3 3 0-16,-8 3-6 15,-14 10 1-15,-13 6 3 16,-12 12 1-16,1 13-2 0,-8-3 0 15,1 12-4-15,3-5 0 16,4-1-4-16,6 3 0 16,8-12-10-16,7-13 0 15,3-15-2-15,4-16 1 16</inkml:trace>
  <inkml:trace contextRef="#ctx0" brushRef="#br1" timeOffset="194814.11">12608 17780 39 0,'25'44'19'0,"-11"24"-21"16,-7-52 34-16,4 3-30 16,-1 9 0-16,1 7 0 15,-1-1 1-15,1 4-6 16,0-10 1-16,-1-6-4 15,4-9 0-15,4-13-6 16,3-10 0-16</inkml:trace>
  <inkml:trace contextRef="#ctx0" brushRef="#br1" timeOffset="195088.06">13208 17667 45 0,'7'19'22'0,"21"-13"-22"0,-14-6 41 0,8-3-37 0,9-4 0 0,8 1 2 0,0 0 0 0,14-7-9 0,7 1 1 0,0-1 2 0,-7 1 0 0,-11 2-9 0,-10 4 1 16,-8 0-9-16,-9-4 1 0</inkml:trace>
  <inkml:trace contextRef="#ctx0" brushRef="#br1" timeOffset="195293.87">12993 17961 58 0,'-7'22'29'0,"31"-6"-32"15,-13-16 53-15,10 3-47 16,14 0 1-16,15 4 0 16,13-7 1-16,8-3-7 15,-8-4 0-15,1 1-1 16,-4 0 0-16,-11 3-16 0,-10-7 1 15</inkml:trace>
  <inkml:trace contextRef="#ctx0" brushRef="#br1" timeOffset="195596.01">13564 17366 57 0,'-7'15'28'0,"-14"32"-23"0,18-31 38 0,-4 15-39 16,-4 13 0-16,-3 10 2 15,-11 18 0-15,-7 0-9 16,-6 13 1-16,-1 15 4 15,0-6 0-15,4-3-6 16,3-13 0-16,0-12-9 16,7-25 1-16,15-22-7 15,6-16 0-15</inkml:trace>
  <inkml:trace contextRef="#ctx0" brushRef="#br1" timeOffset="196074.67">14376 17576 64 0,'0'15'32'0,"3"-24"-41"0,-3 9 58 0,-3-9-49 16,-4 6 1-16,-11-4-1 15,-10 7 1-15,-11 0-1 16,-3 7 1-16,-1 14-1 15,1 14 1-15,-4 3-2 16,0 12 0-16,0 6-3 16,8-6 1-16,9 1-1 15,12-4 0-15,13-13 1 16,11-12 0-16,14-9 4 16,8-13 1-16,9-7 2 15,5-8 1-15,-1-10-1 16,0-7 0-16,-6-2-4 15,-5-4 1-15,-2-6-12 16,-5 3 1-16,-2-3-9 16,-1 7 1-16</inkml:trace>
  <inkml:trace contextRef="#ctx0" brushRef="#br1" timeOffset="196366.75">14549 17918 65 0,'67'163'32'0,"-64"-79"-36"0,-3-62 60 15,-7 6-56-15,-7-2 0 16,-7 5-5-16,-7 3 1 0,-8-2-8 16,-3-13 1-16,-6-13-7 15,-1-19 0-15</inkml:trace>
  <inkml:trace contextRef="#ctx1" brushRef="#br1" timeOffset="194216.3">11416 14892 0</inkml:trace>
  <inkml:trace contextRef="#ctx0" brushRef="#br1" timeOffset="197325.43">15208 17833 52 0,'-7'16'26'0,"-7"-4"-12"0,14-12 27 0,0 0-35 16,4 3 0-16,-1 0 4 16,4 4 1-16,4 2-14 15,6 4 0-15,12-1 8 0,9 4 1 16,15-4-6-16,7 1 0 15,0-10-8-15,-7-3 1 16,-7-9-15-16,-7-16 0 16</inkml:trace>
  <inkml:trace contextRef="#ctx0" brushRef="#br1" timeOffset="197641.04">15942 17494 65 0,'0'44'32'0,"-14"3"-29"0,14-25 48 0,-7 9-50 16,3 10 0-16,1 16 1 15,-8 5 0-15,-3 20-4 16,0 9 0-16,-7 3-8 15,-4 6 0-15,-7-9-10 32,-3-22 1-32</inkml:trace>
  <inkml:trace contextRef="#ctx0" brushRef="#br1" timeOffset="200548.63">9021 12878 40 0,'-4'38'20'0,"4"9"-17"0,0-25 20 0,-4 16-22 16,4 21 0-16,0 4 0 16,-3 12 1-16,-4-3-3 15,-4-3 0-15,4 0-2 16,-3-12 0-16,-4-10-8 15,3-19 0-15</inkml:trace>
  <inkml:trace contextRef="#ctx0" brushRef="#br1" timeOffset="201300.52">8961 13048 38 0,'14'-10'19'0,"24"-12"-19"0,-23 19 30 0,6-3-28 15,7 0 1-15,14-1 3 16,8-2 0-16,13 3-7 16,8-1 0-16,6-2 5 15,-3-7 0-15,4-2-2 16,3-1 0-16,-3 0-2 15,-1 0 1-15,5 0-1 16,2 4 1-16,-17 2-2 16,4 4 1-16,3-1 0 15,-7 4 0-15,-7-3-1 16,-7-1 1-16,-4 1-1 16,1-1 1-16,-12 1-1 15,-6 9 1-15,-4-6 0 16,-3 6 0-16,-7 6-1 15,-4 3 0-15,-7 7-1 16,-4 3 1-16,-3 9-3 0,-3-3 1 16,-1-3 0-16,1 6 0 15,-1 4 0-15,1 5 0 16,-4 1 1-16,3 3 1 16,-3 6 0-16,0-3 1 15,0 3-1-15,-4 9 1 16,1 4 0-16,-1-7 0 15,4 7 0-15,4-4 0 16,-1-6 0-16,1-6 0 16,-1-3 1-16,-3-7 0 15,-7-2 0-15,-11 2 0 16,-17 1 0-16,3-7 0 0,-17-3-1 16,-25-3 1-1,-22-6-1-15,-10-10 0 16,-31-16-6-1,-22-15 0-15,-11-9-6 0,15-4 1 16</inkml:trace>
  <inkml:trace contextRef="#ctx0" brushRef="#br1" timeOffset="205727.99">17452 17507 41 0,'-4'44'20'0,"4"-4"-16"0,0-30 21 0,-3 9-25 16,-4 6 1-16,-4 3-1 16,4 10 1-16,0 9 0 15,4 0 1-15,-1 0 1 16,1-3 1-16,-1-10 0 16,4-6 1-16,0-12 0 15,0-7 0-15,0-5-2 16,0-4 0-16,-7-4-2 15,-4-5 1-15,-10-10-3 16,-7-6 1-16,-4-3-2 16,0-3 1-16,-3 5-1 15,3 1 1-15,4 3-1 16,0 13 1-16,7 3-1 16,0 6 1-16,7 9 1 15,7 7 0-15,7 6 2 16,10 0 1-16,15-3 1 0,17-1 1 15,8-15-1 1,17-12 1-16,10-13-3 0,18-3 0 16,-3 0-9-16,-11-3 0 15,-14-10-12-15,-10 7 1 16</inkml:trace>
  <inkml:trace contextRef="#ctx0" brushRef="#br1" timeOffset="206196.95">19286 17755 53 0,'7'-4'26'0,"-14"11"-29"16,4-1 39-16,-4 10-34 0,0-4 0 15,-18 23 0-15,-10-4 1 16,-4 16-4-16,-3 0 0 16,-4 3 2-16,0 10 1 15,4-4-3-15,3-12 0 16,3-6-3-16,12-10 1 15,6-6-8-15,8-9 0 16,6-20-4-16,8-15 0 0</inkml:trace>
  <inkml:trace contextRef="#ctx0" brushRef="#br1" timeOffset="206407.25">18856 17776 25 0,'7'16'12'0,"18"31"-3"0,-15-31 16 0,4 9-21 16,1-6 0-16,6 3 7 16,0 3 0-16,4 3-13 15,6 0 0-15,5 7 8 16,-1-1 0-16,-3-2-4 16,-4-4 1-16,-7-3-13 15,-3 3 0-15,-4-15-5 16,0 2 1-16</inkml:trace>
  <inkml:trace contextRef="#ctx0" brushRef="#br1" timeOffset="206919.55">19639 17867 54 0,'-21'19'27'0,"28"-6"-31"0,-3-10 50 0,6 3-44 16,4 0 1-16,4 1 3 15,7-1 0-15,3 0-8 16,7-3 1-16,7-3 4 16,4 0 1-16,-3 0-3 15,-5 0 1-15,-2 4-3 16,-12 2 0-16,-13-3-1 15,-15 6 1-15,-10 7-1 16,-10 3 0-16,-12 6-1 0,-6 0 1 16,0 0 0-1,-4 0 1-15,7-3-2 0,4 3 1 63,7-6-4-48,3 3 0-15,4-6-10 0,7-10 1 32</inkml:trace>
  <inkml:trace contextRef="#ctx0" brushRef="#br1" timeOffset="207171.61">19368 18523 68 0,'14'9'34'0,"28"-9"-39"0,-17 0 60 0,3-3-55 16,4-6 0-16,13-1-1 16,5 1 1-16,3-4-5 15,-4 1 1-15,-6-4-13 16,-5-3 0-16,-9 4-2 15,-5-1 1-15</inkml:trace>
  <inkml:trace contextRef="#ctx0" brushRef="#br1" timeOffset="207575.83">20345 18168 41 0,'-7'16'20'0,"-4"0"-11"0,11-13 35 0,0 0-41 15,4-3 0-15,-1 3 3 16,4-3 0-16,4 0-7 16,6-3 0-16,12-3 3 15,6 3 1-15,7-7-7 16,1 1 0-16,-5-7-9 16,1 0 1-16,-4-12-6 15,1 0 1-15</inkml:trace>
  <inkml:trace contextRef="#ctx0" brushRef="#br1" timeOffset="207933.05">20899 17827 40 0,'7'40'20'0,"7"-15"-18"0,-7-21 34 0,7-1-31 0,0 0 0 0,4 0 3 0,10 0 1 0,4 0-10 0,3-3 0 0,0 0 6 16,-7 3 1-16,-3 4-3 15,-7 2 1-15,-1 1-4 16,-10 5 1-16,-7 10-3 15,-10 4 1-15,-8 2-1 16,-3 3 1-16,-7 4 0 16,0 6 0-16,3-10 1 15,4 1 1 1,3 3 1 0,4 2 0-16,10 1 1 0,4 0 0 0,8-10-1 15,6-9 1-15,10 0-2 16,8-6 1-16,0-7-10 15,0-6 0-15,-4-22-12 16,-11 4 1-16</inkml:trace>
  <inkml:trace contextRef="#ctx0" brushRef="#br1" timeOffset="-208168.05">4731 1320 41 0,'21'9'20'0,"-10"4"-19"15,-11-13 20-15,0 0-22 16,-8 6 0-16,5-12-1 15,-8 12 1-15,4-3-1 16,0 3 0-16,-3 4-8 16,-4 5 0-16</inkml:trace>
  <inkml:trace contextRef="#ctx0" brushRef="#br1" timeOffset="-207898.56">5253 1053 46 0,'7'19'23'0,"-7"-19"-30"0,3 3 41 0,5 10-35 16,-8-4 1-16,0 1-7 16,0-1 1-16,-11-9-3 15,0-9 1-15</inkml:trace>
  <inkml:trace contextRef="#ctx0" brushRef="#br1" timeOffset="-207297.59">4752 1900 25 0,'11'19'12'0,"-11"-19"1"0,0 0 10 16,0-10-22-16,10 1 1 0,1-7 1 16,-4 1 0-16,7-4-4 15,3 0 1-15,1-9 2 16,7-4 0-16,3 4-1 16,0 0 1-16,4 12-2 15,0 7 0-15,-4-4-1 16,0 13 1-16,-7-9-1 15,-3-4 1-15,-4 10-1 16,4 9 0-16,-8 7-1 16,8 6 1-16,-7 6-1 15,3 0 1-15,0 3-1 16,0 0 1-16,4 1 0 16,-8-7 0-16,4-13 1 15,0-9 0-15,8 0 0 16,-5-9 1-16,4-7-3 0,4-9 0 15,0 3-3 1,-1-13 1 0</inkml:trace>
  <inkml:trace contextRef="#ctx0" brushRef="#br1" timeOffset="-206594.93">5782 1812 34 0,'116'-72'17'0,"19"-44"-13"16,-100 81 22-16,4-18-25 15,3-19 1-15,-7-10 0 16,-10 10 0-16,-18-6-2 15,-18-10 0-15,-17 10 1 0,-32 3 1 16,-10 12-1-16,-36 9 1 16,-18 11-1-16,-3 24 0 47,-3 9-1-47,-1 20 0 0,-6 9-1 0,10 15 1 0,17 19-2 0,8 10 0 15,3 9-1-15,18 10 0 16,3 6-1-16,15-7 0 47,14 7 0-47,3 6 0 0,14 0 2 0,14-6 0 0,15-7 1 15,3 10 1-15,21-12 0 16,18-7 1 0,70-9 1-16,11-29 1 0,-11-21 0 15,18-26 0-15,4-21-1 16,0-26 1-16,-8-12-1 15,-14-3 0-15,-13-29-1 16,-12-6 0-16,-20 7 0 16,-22-1 0-16,-24 26-1 15,-18-4 1-15,-18 4 0 16,-24-3 1-16,-32 2-1 16,-18 7 0-16,-7 12-5 15,-14 7 0-15,-14 12-8 0,-3 7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19:33:48.4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2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2T19:35:11.054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8647 3449 28 0,'7'13'14'0,"0"-4"-6"16,0-9 14-16,3 0-20 15,1 0 0-15,3-3 1 16,4 0 0-16,3 3-4 15,0 0 1-15,4 0 2 16,6 3 1-16,8-3-1 16,4 3 0-16,2 0-1 15,-6-3 1-15,11 0 1 16,-4 0 0-16,10 0 0 16,-3-6 0-16,3-4 0 15,11-2 0-15,-3-4 0 16,6 0 1-16,-6 1-2 0,3 2 0 15,7 1-1-15,0 2 1 16,7 1-2-16,4 0 1 16,-4 2-1-16,0 1 1 15,4-3-1-15,0 5 1 16,6-5-1-16,8 0 1 16,-14-4-1-16,6 4 1 15,5 6 0-15,-1-4 0 16,7 14-1-16,4-4 1 15,-11 3-1-15,4 0 1 16,-4 4-1-16,8 2 1 16,2 4-1-16,-13-4 1 0,3 4-1 15,1 3 1-15,2 3 0 16,8 0 0-16,-7-7 0 31,-4-2 1-31,4 0-1 0,0-1 0 16,10 4-1-16,-3-13 1 0,-7 6 0 15,7-2 0-15,-4-4-1 16,14-3 1-16,-3 0-1 16,-10 3 1-16,9 3-1 15,5 0 1-15,3 1-1 16,-4-4 1-16,-6-6-1 16,6 0 1-16,8 3 0 15,3-7 1-15,-11 4-1 16,4-3 1-16,7 6-1 0,-35 0 1 15,38 9-2 1,-3-2 1-16,0 5-1 0,-35-3 1 16,28 10-1-16,-11-9 0 15,-17-1 0-15,-7-3 0 16,-11 4-1-16,-11-7 0 16,-6-3-3-16,-15 6 0 15,-21-6-8-15,-14 0 1 16,-21-9-9-16,-14 9 0 15</inkml:trace>
  <inkml:trace contextRef="#ctx0" brushRef="#br0" timeOffset="4035.77">3119 4785 44 0,'0'28'22'0,"10"22"-11"16,-10-31 22-16,0 12-31 16,0 10 0-16,0 22 0 15,0 9 1-15,4 0-4 16,-4 10 0-16,-4-13 1 15,4-7 0-15,0-18-6 16,-10-19 1-16,10-12-4 16,-11-16 0-16,4-19-6 15,0-13 0-15</inkml:trace>
  <inkml:trace contextRef="#ctx0" brushRef="#br0" timeOffset="4319.03">3013 4622 39 0,'10'12'19'0,"8"-2"-13"0,-11-13 34 15,4 6-36-15,-11-3 0 16,21-7 3-16,0-5 0 16,18-1-7-16,10 7 1 15,15-3 6-15,6 9 1 16,-6 3-2-16,-11 3 1 15,-11 7-3-15,-14 5 1 0,0 4-4 16,-24 7 1-16,-8 5-5 16,-27 10 1-1,-8-3-6-15,-7-4 1 0,-7 1-9 16,14-7 1-16,-10 1-5 16,10-7 0-16</inkml:trace>
  <inkml:trace contextRef="#ctx0" brushRef="#br0" timeOffset="4755.82">3471 5287 55 0,'18'9'27'0,"14"10"-27"0,-15-19 50 15,1 0-49-15,-7-3 0 16,10-7 0-16,-7 1 1 16,4-10-3-16,-1-6 1 15,-6 6 0-15,-1-3 1 16,-3 0-1-16,-7 0 0 15,-3 3-2-15,-1 10 1 16,-6 6 0-16,3 6 0 0,-4 16-1 16,1 6 1-16,-1 3-1 15,0 4 1-15,4 2 0 16,7 7 1-16,7 6 0 16,-3-6 1 15,3-4-1-16,4-5 1-15,6-10-2 0,4-10 0 0,8-6-6 0,2-3 1 0,1-12-10 16,3-19 1-16</inkml:trace>
  <inkml:trace contextRef="#ctx0" brushRef="#br0" timeOffset="5049.8">3958 5403 41 0,'0'22'20'0,"-3"-16"-12"0,3-6 27 16,0 0-33-16,0 0 1 16,-7-6 2-16,3-7 0 15,1 0-5-15,-1-2 0 16,4 2 5-16,0 4 1 16,0-4 0-16,11 4 0 15,10-1 0-15,7 1 0 16,4-3-2-16,7-1 0 15,-1 0-2-15,1-2 1 16,0 8-5-16,-7-2 0 16,-1 6-7-16,-9 0 0 0,-8 0-12 15,-14 0 0-15</inkml:trace>
  <inkml:trace contextRef="#ctx0" brushRef="#br0" timeOffset="8944.75">4681 5515 43 0,'11'-9'21'0,"-11"-25"-12"0,0 18 22 0,0 3-29 0,0 1 0 15,0-1 1-15,-7 1 1 16,-4 2-5-16,1 4 1 16,-8 3 2-16,4 3 1 15,-11 3-2-15,1 3 1 16,-5 1-2-16,8-1 1 16,-7 10-2-16,7 9 1 0,3-13-2 15,4 7 1-15,7 6 0 16,7 3 0-1,0 4 0-15,11-1 0 0,10-9 2 16,7-9 1-16,4-17 0 16,3-14 1-16,-10-1-1 15,-4-6 0-15,-7-7-10 16,-3-8 0-16,-11-4-8 16,0-3 1-16</inkml:trace>
  <inkml:trace contextRef="#ctx0" brushRef="#br0" timeOffset="10848.96">4336 5575 39 0,'0'19'19'0,"-11"-10"-9"0,11-9 19 16,0-3-24-16,0 0 1 15,-11-3 2-15,1-7 1 16,-1 4-11-16,-3-7 0 16,0-15 8-16,4-7 0 15,-1-12-3-15,0-10 1 16,4-5-2-16,7-4 0 15,7 15-1-15,-3-8 1 16,14-14-2-16,6 7 1 16,4 3-1-16,4 4 1 0,3 8-1 15,4 10 1-15,-14 13-3 16,3 6 0-16,-7 16-5 16,1 5 0-16,-5 14-11 15,-6 9 1-15,-4 0-2 16,-7 12 1-16</inkml:trace>
  <inkml:trace contextRef="#ctx0" brushRef="#br0" timeOffset="11078.56">4173 5073 55 0,'-7'19'27'0,"18"-9"-31"15,-4-7 55 1,4-3-47-16,10 0 0 0,7 0 1 16,4-7 0-16,10 1-7 0,4 0 0 15,3 0 2-15,1 2 1 16,-15 1-11-16,0 3 1 16,-21 0-10-16,0 3 1 15</inkml:trace>
  <inkml:trace contextRef="#ctx0" brushRef="#br0" timeOffset="11616.99">4971 5443 47 0,'-7'7'23'0,"-4"-29"-17"0,11 12 34 15,-7 1-39-15,3-7 1 16,-6-3 1-16,10 1 0 16,-7-4-4-16,14 3 1 0,-4 0 2 15,4 0 1-15,8 3-1 16,9 1 0-16,-3 2-1 16,8 4 1-16,2 3-4 15,1-1 0-15,0 4-7 16,-4 0 1-16,-3-3-9 15,-4-1 0-15</inkml:trace>
  <inkml:trace contextRef="#ctx0" brushRef="#br0" timeOffset="12230.52">5355 5484 57 0,'14'50'28'0,"-14"-72"-28"0,0 22 48 16,4 0-48-16,-4 0 1 16,0 0 2-16,0 7 0 15,0-7-4-15,0 0 1 16,7-16 2-16,-4 3 0 15,8 1-1-15,3-1 1 16,-3 4-2-16,3-4 1 16,3 4-2-16,-2 6 1 0,-1 3-1 15,-4 0 0-15,1-3-2 16,-1 3 1-16,-6 6 0 16,3-3 0-16,0-6 0 15,4 6 1-15,-8 3-1 16,4 1 1-16,4 2 0 15,-8 4 0-15,4-4 0 16,0 4 1-16,4-7-2 16,0-6 1-16,-1-10 0 15,1 1 0-15,3-10 0 16,0 0 1-16,-3-3-1 16,3 0 0-16,0 7 1 15,0-1 1-15,4 4-2 16,-8-4 1-16,4 10 0 15,0 6 0-15,-3 0 0 16,0 3 0-16,-8 3 0 16,8 13 0-16,-1 6 1 15,4 6 1-15,7-18-1 32,8 6 1-17,6-4-1-15,0-2 1 0,15-4-4 0,10-2 0 0,0-1-9 0,0 0 0 16,-11 3-5-16,11-9 0 15</inkml:trace>
  <inkml:trace contextRef="#ctx0" brushRef="#br0" timeOffset="12803.33">8886 5550 48 0,'-10'-13'24'0,"-1"-30"-23"0,11 11 43 16,-7-18-43-16,0-16 0 15,0-19 1-15,0-9 0 16,4-3-3-16,3-9 1 0,7 5 1 16,7 4 1-16,7 19 0 15,14 21 0-15,8 10 1 16,-5 16 0-16,8-1 0 47,11 4 0-47,-8 16-2 0,-7 2 0 0,-10 20-8 0,-11 8 1 15,-17 4-11-15,-15 10 0 0,-13-4-2 16,-12 10 0-16</inkml:trace>
  <inkml:trace contextRef="#ctx0" brushRef="#br0" timeOffset="13013.75">8650 5265 64 0,'-3'28'32'0,"34"-34"-36"15,-9 6 69-15,9 0-63 16,12 0 1-16,10 6 1 0,-1-6 0 16,1 0-6-16,-10 3 0 15,-5 3 0-15,-2-6 0 16,-4 0-7-16,-4-6 1 15,-4 3-13-15,1-10 0 16,-7 4 0-16,-1-4 1 16</inkml:trace>
  <inkml:trace contextRef="#ctx0" brushRef="#br0" timeOffset="13254.93">9211 5421 41 0,'11'63'20'0,"6"-19"-18"0,-10-38 38 0,0 4-38 16,4-1 1-16,3-3 3 15,0-2 1-15,7-8-7 16,-3-5 0-16,3 3 5 16,0-10 0-16,0-6-1 15,1-6 0-15,-5 0-5 16,1-4 1-16,-4 1-10 15,4 0 0 1</inkml:trace>
  <inkml:trace contextRef="#ctx0" brushRef="#br0" timeOffset="13611.12">9613 5459 47 0,'7'60'23'0,"-7"-57"-7"0,4 0 18 16,-4 0-34-16,0-3 1 15,3 6-1-15,1-6 1 16,3-15-2-16,0-1 1 16,0 0 0-16,-3-6 1 0,3-3-2 15,-4 3 1-15,8 0-1 16,-1 0 1-16,1 4-2 15,3-1 1-15,-7 9-1 16,4 1 0-16,-1 6-2 16,1 6 1-16,-1 3 0 15,1 4 1-15,0-1 0 16,-1 10 1-16,4-3 0 16,0 2 1-16,0 11-1 15,1-8 0-15,-1-2-6 16,-4-9 1-16,4-4-6 15,4-3 1-15</inkml:trace>
  <inkml:trace contextRef="#ctx0" brushRef="#br0" timeOffset="14140.24">10280 5280 46 0,'25'13'23'0,"6"-4"-21"0,-24-9 41 15,-7 0-43-15,0 0 0 16,0-6-1-16,-7 6 1 16,0 6 0-16,-7-3 0 15,-3 10 0-15,2 3 0 16,1-1 0-16,0 10 0 16,0 0 0-16,4 1 0 0,3-5 0 15,7-2 0-15,0 0 0 16,7-3 0-16,10-4-1 15,15-9 1-15,7 1 0 16,7-17 0-16,10-12-1 16,1-13 1-16,2-18-1 15,-6-7 1-15,0-12-1 16,-7 3 0-16,-11-19-1 16,-3-13 1-16,-7 7-1 15,-11-3 0-15,-7 15 1 16,-10 10 0-16,-1 12 1 15,-3 16 0-15,-4 16 2 16,1 9 0-16,-8 25 0 16,-3 28 0-16,-4 16-1 15,-3 16 1-15,3 15-2 16,8 23 1-16,3 5-1 0,7 4 0 16,7-9 0-16,3-23 1 15,4-18-2-15,0-17 0 16,0-21-2-16,-3-12 0 15,-4-16-5-15,-7-16 1 16,-7-7-7-16,-8-5 0 16</inkml:trace>
  <inkml:trace contextRef="#ctx0" brushRef="#br0" timeOffset="14323.01">10301 4967 44 0,'11'15'22'0,"42"1"-18"0,-36-13 38 0,15 3-39 15,7-6 0-15,10-6 1 16,4 3 0-16,-7 3-6 16,-7 3 1-16,-4 7 1 15,-3 2 0-15,-4 4-7 16,-3-4 1-16,-4 7-10 16,-7-19 1-16</inkml:trace>
  <inkml:trace contextRef="#ctx0" brushRef="#br0" timeOffset="14460.62">10813 5274 40 0,'3'41'20'0,"8"-10"-20"15,-8-28 28-15,1 7-29 16,-1-4 1-16,4-9-7 0,-7 3 1 16,4-6-2-16,-1-7 1 15</inkml:trace>
  <inkml:trace contextRef="#ctx0" brushRef="#br0" timeOffset="14839.31">10799 5161 24 0,'14'-3'12'0,"7"6"-6"0,-11-6 12 16,1 0-19-16,3 3 1 15,7 0 0-15,7 0 0 0,-3-3 0 16,3 0 0-1,1-1 0-15,-1 1 0 0,-3 3 0 16,-1 0 0-16,-3 0 2 16,1 0 1-16,-5 0 0 15,1 3 1-15,-4 1 2 16,0-1 0-16,-3 0 0 16,-4 0 0-16,-4 0-3 15,-6-3 0-15,-4 0-1 16,-4 3 1-16,-3 4-3 15,0 11 1-15,0 1-3 16,3 0 1 15,1 0-2-31,3 0 1 0,3-7-2 0,4-2 0 0,7-1 0 0,7-9 0 16,4-9-3 0,3-4 1-16,0-3-4 15,-3-9 0-15</inkml:trace>
  <inkml:trace contextRef="#ctx0" brushRef="#br0" timeOffset="15266.94">11370 5265 36 0,'11'28'18'0,"-4"-19"-16"0,-7-9 31 15,3 0-32-15,-3 0 0 0,0 0-1 16,4-6 1-1,3-3-2-15,-4-7 1 0,1 0 1 16,6-6 0-16,-3 7 0 16,8-1 1-16,2 0 0 15,4-6 0-15,1 7 1 16,-1 2 0-16,3 7-1 16,5 6 0 109,-1 3 0-110,0 3 0-15,0-3-1 0,1 7 0 31,-1 2-1-31,0 1 1 16,-3-1-2-16,-4-2 1 0,-4-1-5 0,-2-6 1 0,-1 0-7 16,-4-3 0-16,4-9-4 0,-3 0 1 0</inkml:trace>
  <inkml:trace contextRef="#ctx0" brushRef="#br0" timeOffset="15489.54">12203 4982 48 0,'17'16'24'0,"-6"3"-25"0,-8-13 46 0,-6 4-45 0,-1 2 0 0,-6 4 0 0,-4-1 1 0,-4-2-1 0,-3 0 0 15,-4 2 0-15,4 4 0 0,0 0 0 16,7-7 1-16,3 7 1 16,8-6 0-16,10 6 1 15,7 3 1-15,3-10-1 16,5 4 1-16,-1 3-1 16,-4-1 0-16,-6 4-2 15,-11 7 0-15,-11-1-6 16,-20 0 0-16,-15-6-14 15,-4-6 1-15</inkml:trace>
  <inkml:trace contextRef="#ctx0" brushRef="#br0" timeOffset="16211.27">14168 4233 52 0,'-15'16'26'0,"-6"-4"-21"0,11-6 36 16,-1 7-39-1,-3 9 0-15,-11-3 1 0,-10 9 1 16,-7 19-5-16,-4 9 1 15,-4 26 2-15,15 15 1 16,3 22 0-16,8 22 0 16,13 7-1-16,8-10 0 0,6-19-1 15,8-25 1-15,6-22-4 16,12-15 1-16,2-17-12 16,8-11 1-16,-14-23-8 15,3-3 1-15</inkml:trace>
  <inkml:trace contextRef="#ctx0" brushRef="#br0" timeOffset="19138.96">14587 5243 49 0,'0'0'24'0,"7"3"-14"16,-3-9 24-16,-4-7-33 15,0 4 0-15,0-1 0 16,-4 4 0-16,-6-4-2 15,-4 4 1-15,-7 6 0 16,-1-6 0-16,-2 12-2 16,-5-3 1-16,1 16-3 15,0 0 1-15,3 6-3 16,8 3 1-16,3 7-2 0,7-1 1 16,10-2 2-16,8-10 1 15,6-13 3-15,8-9 0 16,7-9 3-16,-4-4 0 15,-3-3-1-15,-1 1 0 16,-2-10-12-16,-5-4 0 16</inkml:trace>
  <inkml:trace contextRef="#ctx0" brushRef="#br0" timeOffset="19678.77">14774 5650 52 0,'-7'85'26'0,"4"-10"-33"16,3-59 43-16,-4-4-37 0,4 1 1 16,-3-7-1-16,3-6 1 15,0-12 0-15,0-13 0 16,0-7 0-16,0-12 1 31,3-34-1-31,4 3 1 16,0 6-1-16,7 12 0 15,1 4-1-15,2 9 1 16,1 10-1-16,7 12 1 16,3 12 0-16,0 1 1 15,4 9 1-15,-8 0 1 0,-2 9 0 16,-8-2 1-16,-4 5-2 15,-10 4 0-15,-10 9-2 16,-8 3 0-16,-3 3-5 16,-4-6 0-16,4 1-9 15,-4-14 0-15,4-6-1 16,11-6 0-16</inkml:trace>
  <inkml:trace contextRef="#ctx0" brushRef="#br0" timeOffset="20085.2">15208 5409 57 0,'14'12'28'0,"4"4"-32"0,-7-19 58 16,3-3-52-16,7-4 0 15,0-2 0-15,-3-1 1 16,-1-2-5-16,-3-1 0 16,-7-3 2-16,-3 0 1 15,-4 4-2-15,-4-1 0 16,-3 3-1-16,-3 7 0 0,-4 6 0 16,-4 9 1-1,4 4-1-15,0 0 1 0,0 8 0 16,3 11 0-16,8 2 1 15,3 4 0-15,7 0 0 16,3-1 1-16,4-5-1 16,4-4 1-1,3-6-1 1,0-10 0 0,1-9-3-16,-1-6 0 0,0-6-12 0,4-7 1 15,-8 4-3-15,4-7 1 0</inkml:trace>
  <inkml:trace contextRef="#ctx0" brushRef="#br0" timeOffset="20417.66">15685 5528 54 0,'0'-9'27'0,"0"5"-36"0,0-8 53 16,-4-7-44-16,0-3 1 16,1-6 0-16,3 0 1 15,0 6-2-15,0 3 1 16,3 0 0-16,5 7 1 0,-1 5 0 15,3 1 0-15,4 6-3 16,4-6 1-16,3 3-5 16,0 3 0-16,0 0-11 15,4-3 0-15</inkml:trace>
  <inkml:trace contextRef="#ctx0" brushRef="#br0" timeOffset="21045.79">16193 5409 46 0,'17'16'23'0,"-10"2"-17"15,-7-15 33-15,-3 4-39 16,-8-4 1-16,-3 3-1 16,-4-3 1-16,-3 4-2 15,0-4 1-15,0-3-1 16,3 3 1-16,1 3-3 0,2 4 0 15,8-1-3-15,4-6 1 16,6 0-3-16,8 0 0 16,3-3 0-16,-3 0 0 15,6 3 2-15,1 1 1 16,0-4 2-16,-1-7 1 16,-3 1 1-16,0-6 1 15,1-1 0-15,-5 4 0 16,1 2 0-16,-1 1 0 0,1 9-1 15,-1 0 1-15,1 7 0 16,-4-1 0-16,-3 4 1 16,-1 5 0-16,4 1 0 15,4-3 1-15,-1-3 0 16,5-7 0-16,2-6 0 16,8-6 0-16,3-10 0 15,11-12 1-15,0-13 0 16,7-16 1-1,3-5 0-15,-7-20 0 0,-6 4 1 16,-12-4 0-16,-3-12-2 16,-10 0 1-16,-11 16-2 15,-11 2 1-15,-6 14-1 16,-4 12 0-16,-4 21-1 16,0 23 0-16,-3 22 0 15,-4 12 0-15,8 25 0 16,2 13 1-16,12 13-1 15,3 21 0-15,14 0-1 0,0-9 0 16,3-19-2-16,1-9 0 16,0-22-5-16,-4-13 1 15,0-19-8-15,-7-9 0 16</inkml:trace>
  <inkml:trace contextRef="#ctx0" brushRef="#br0" timeOffset="21271.42">16305 5246 45 0,'25'31'22'0,"56"-28"-18"0,-53-9 37 0,1 3-41 16,6-7 0-16,0 4-1 15,1 0 1-15,-1 0-3 16,-7 3 0-16,0 3-4 15,-7 0 0-15,-3 0-5 16,-4 0 1-16,0 3-3 16,-3 3 1-16</inkml:trace>
  <inkml:trace contextRef="#ctx0" brushRef="#br0" timeOffset="21410.41">16785 5465 23 0,'4'38'11'0,"-1"-7"-12"0,-3-31 19 0,0 3-19 0,0-3 0 15,0 0-3-15,0 0 0 16,-3-3 0-16,-1-16 1 16</inkml:trace>
  <inkml:trace contextRef="#ctx0" brushRef="#br0" timeOffset="21692.44">16757 5327 24 0,'11'22'12'0,"10"-25"-4"0,-11 0 20 0,-3 6-25 0,11 0 0 0,3 7 2 16,4-10 1-16,7 0-8 15,6-3 1-15,-6 6 3 16,0 0 1-16,-7 3-2 16,-4-6 0-16,-4 3-1 15,-2-9 0-15,-5 3 1 16,-3-3 0-16,0-1 0 15,-7 7 0-15,0-3 0 16,-3 6 1-16,-4 7-2 16,-4-4 0-16,-3 3-4 15,3 4 1-15,4-1-6 16,0 1 0-16,0-4-4 16,4-2 0-16</inkml:trace>
  <inkml:trace contextRef="#ctx0" brushRef="#br0" timeOffset="22035.14">17219 5459 33 0,'18'50'16'0,"-1"-25"-17"0,-10-34 29 16,0 3-27-16,4 9 0 15,0-3 2-15,-1-7 1 16,-3 4-5-16,0-9 1 15,0-1 2-15,-3-2 0 0,-1-7 0 16,1 6 0-16,3 0-2 16,0 4 1-16,0 2-1 15,0 4 1-15,4 6 0 16,-1 3 0-16,12 0-1 16,2 7 1-16,8 9-1 15,0-1 1-15,3 1-1 16,0-9 1-16,4-4-2 15,0 3 1-15,0-2-2 16,0-1 0-16,-4-9-7 16,-3-10 1-16,-1-12-5 15,-6-6 1-15</inkml:trace>
  <inkml:trace contextRef="#ctx0" brushRef="#br0" timeOffset="22321.47">17861 4336 30 0,'35'101'15'0,"18"-10"-6"0,-31-41 25 15,16 16-29-15,8 6 0 16,-3 19 3-16,-8-3 0 0,-11 12-11 16,-9 3 0-16,-12-12 6 15,-10 3 1-15,-14-6-7 16,-11-16 1-16,-3-15-13 16,-4-23 0-16</inkml:trace>
  <inkml:trace contextRef="#ctx0" brushRef="#br0" timeOffset="22878.36">20038 5418 62 0,'10'22'31'0,"-6"38"-18"0,-4-54 31 0,-4 7-43 16,1 5 0-16,-1 11-1 15,1 2 1-15,-1-9-5 16,-3-3 0-16,0 0-6 15,0-10 0-15,0-18-9 16,4-10 0-16</inkml:trace>
  <inkml:trace contextRef="#ctx0" brushRef="#br0" timeOffset="23028.27">19925 5240 40 0,'39'31'20'0,"10"-15"-26"0,-31-10 26 16,3-6-38-16,7 3 0 0</inkml:trace>
  <inkml:trace contextRef="#ctx0" brushRef="#br0" timeOffset="23357.48">20267 5418 27 0,'4'25'13'0,"-1"4"-6"16,4-26 26-16,0 6-31 16,4-6 0-16,-1 7 1 15,-3-1 0-15,1-6-5 16,-1 3 1-16,0-6 2 16,0-6 0-16,0-9-1 15,0-4 1-15,0-3-1 16,3-3 1-16,1 3 2 15,3 0 0-15,0 6 0 16,4 4 1-16,3 18 0 0,0 10 1 16,4 18-1-1,3 0 0-15,0 10-2 0,-3 3 0 16,0-12-1-16,-8-10 0 16,8 3-4-16,7-12 1 15,0 0-9-15,3-13 0 16,-7-13-5-16,0-5 1 15</inkml:trace>
  <inkml:trace contextRef="#ctx0" brushRef="#br0" timeOffset="24182.48">23043 5525 53 0,'36'25'26'0,"-15"-34"-22"16,-18 2 48-16,1 7-48 15,3 3 1-15,-3-12 0 16,-1-4 1-16,-3-2-9 16,-7-4 1-16,-4 3 4 0,-6 7 1 15,-11 3-4-15,-4 6 1 16,4 9-3-16,-1 4 1 16,-2 12-2-16,6 12 0 15,4-2-1-15,3 12 1 16,11 3-1-16,7-6 1 15,7-10 1-15,7-9 1 16,7-18 2-16,8-17 0 16,2-2 1-16,-2-4 0 15,-5-9-3-15,1-9 0 16,3-1-13-16,0-3 1 0</inkml:trace>
  <inkml:trace contextRef="#ctx0" brushRef="#br0" timeOffset="24511.85">23372 5688 56 0,'0'6'28'0,"3"-40"-29"16,1 18 42-16,-1-3-40 16,1 4 1-16,-1-7 0 0,1-7 0 15,-1 7-1 1,1-3 0-16,-1 7 3 0,4 2 0 16,0 10-1-16,4-1 0 15,14 1-3-15,3 3 1 16,4 0-5-16,-4 0 0 15,0-4-10-15,-3-2 1 16,-4-7-6 0,7-9 0-16</inkml:trace>
  <inkml:trace contextRef="#ctx0" brushRef="#br0" timeOffset="25189.2">24246 4838 61 0,'7'85'30'0,"-3"-7"-40"16,0-46 56-16,-1 8-46 16,1 11 0-16,-1 2 1 15,4 3 1-15,0 4-2 16,0-7 1-16,0-15 2 15,0-13 0-15,-3 3 0 16,-1-12 0-16,-3-10-1 16,-7-9 0-16,-7-10-1 15,0 1 1-15,-11-7-4 0,-6 0 1 16,-5 0-2-16,-2 7 0 16,6 6 0-16,0 6 0 15,4 6 0-15,0 6 1 16,3 10 1-16,4 10 0 15,7-10 0-15,7 6 1 47,7 3 0-47,7 4 1 0,0-1-1 0,7-6 0 0,7 1 1 0,7 2 1 16,8-6-1-16,-1-3 0 16,7-9-1-16,8-13 1 0,6-4-1 15,0-5 1-15,-6-13-2 16,-8-9 1-16,-10-1-1 15,-4-2 0-15,-7-4 0 16,-7 1 1-16,-3 2-1 16,-4 7 0-16,0 6-1 15,-3 6 0-15,-4 4 0 16,0 12 1-16,0 3-1 16,0 6 0-16,-4 7 1 15,1 0 0-15,-1-4 1 16,1 4 1-16,-1 6-1 15,4 6 0-15,0 0 0 16,0 4 1-16,4-7-3 16,3-3 1-16,0 0-3 15,3-7 0-15,11-5-9 16,11-1 0-16,7-18-2 16,7-7 0-16</inkml:trace>
  <inkml:trace contextRef="#ctx0" brushRef="#br0" timeOffset="25474.69">25037 5688 42 0,'-14'-3'21'0,"-18"-44"-21"0,25 28 42 15,-7 3-39-15,0-12 0 0,-4-6 3 16,4-7 1-16,3 6-8 15,4 4 1-15,7 0 5 16,7 6 1-16,7 9-2 16,11-3 1-16,3 3-2 15,0 4 0-15,11 2-3 16,7 7 1-16,3-6-6 16,1 9 1-16,-4 3-13 15,0 3 1-15,-4 1-3 16,-3 5 0-16</inkml:trace>
  <inkml:trace contextRef="#ctx0" brushRef="#br0" timeOffset="25641.23">25552 5719 66 0,'7'13'33'0,"-4"-23"-50"0,-3 10 66 15,0 0-78 1,-3-6 0-16,-4 3-3 0,0 12 0 16</inkml:trace>
  <inkml:trace contextRef="#ctx0" brushRef="#br0" timeOffset="27726.06">2769 8140 43 0,'4'3'21'0,"3"0"-8"0,-7-3 22 15,0 0-32-15,0 4 1 0,0 2 1 16,0 10 1-16,0 5-7 16,0 11 1-16,0 12 3 15,0 9 0-15,3 10-4 16,4-1 0-16,4-2-5 16,-7-7 0-16,3-12-7 15,-4-16 0-15,-3-12-4 16,0-32 1-16</inkml:trace>
  <inkml:trace contextRef="#ctx0" brushRef="#br0" timeOffset="28086.42">2671 7908 44 0,'31'28'22'0,"40"-12"-15"0,-54-10 39 0,5 1-46 0,-5-4 1 15,-3 0 0-15,8-3 0 16,2 0-1-16,1 0 1 16,3-3 3-16,0 0 0 15,4 3 0-15,7 6 0 16,3 3 1-1,4 7 0-15,-7 6-2 0,-7 6 1 16,-15 13-3-16,-6 15 0 16,-18 10-4-16,-11 6 0 0,-6 4-3 15,-5-14 1-15,-9-8-2 16,6-11 1-16,-7-8-4 16,0-4 1-16,7-6-7 15,4-6 0-15</inkml:trace>
  <inkml:trace contextRef="#ctx0" brushRef="#br0" timeOffset="28537.62">3260 8620 54 0,'0'25'27'0,"38"-25"-23"0,-27 0 44 16,0 0-45-16,-1-3 0 16,8-3 0-16,7-4 0 15,3 1-5-15,0-7 1 16,-10 0 1-16,3-6 1 15,-7 1-3-15,-3-1 1 16,-4 3-2-16,0 3 1 0,-14 4-2 16,0 5 0-16,-4 7-1 15,-3 7 1-15,3 5-2 16,-6 4 1-16,6 6 1 16,-7 0 1-16,8 3 0 15,6 0 1-15,-6 3 3 16,20 7 1-16,-6-7-1 15,6-3 1-15,8-9-2 16,3-10 1-16,7-6-3 16,-6-10 1-16,6-2-13 15,0-10 1-15</inkml:trace>
  <inkml:trace contextRef="#ctx0" brushRef="#br0" timeOffset="28850.43">3870 8579 55 0,'11'47'27'0,"3"-19"-31"0,-11-24 47 15,-3-1-42-15,0-3 0 16,0-13 1-16,-3-12 1 16,-4-9-4-16,0-10 1 15,3-16 2-15,-3-6 0 16,-4-3-1-16,8-9 1 15,3 3 0-15,0-4 0 16,10 4 0-16,5 3 0 16,9 12 0-16,-3 16 0 15,8 16-3-15,2 12 1 0,-9 7-3 16,-1 6 0-16,-4 6-6 16,-6 6 1-16,-11 7-6 15,-7 6 1-15,-4 3-4 16,-3 3 1-16</inkml:trace>
  <inkml:trace contextRef="#ctx0" brushRef="#br0" timeOffset="29017.84">3757 8281 53 0,'0'10'26'0,"11"-4"-25"0,-8-6 51 0,15-6-48 0,10 3 0 0,0-7 0 0,15 1 1 0,6-7-10 15,-10 7 0-15,-11 2-2 16,-7 1 1-16,-10 0-13 16,-11 6 1-16</inkml:trace>
  <inkml:trace contextRef="#ctx0" brushRef="#br0" timeOffset="29358.6">2402 9112 59 0,'-28'41'29'0,"39"-3"-20"15,6-32 47-15,5 3-51 16,6-2 0-16,21 2 6 15,22-6 0-15,38-6-13 16,25-10 0-16,50-18 8 16,10-7 0-16,21-5-6 15,-25-4 1-15,-3 6-6 16,-28 6 0-16,-25 4-7 16,-28 6 0-16,-21 0-12 15,-18-3 0-15,-18 6 2 16,-10 0 0-16</inkml:trace>
  <inkml:trace contextRef="#ctx0" brushRef="#br0" timeOffset="29708.92">4561 7613 45 0,'0'-15'22'0,"4"12"-14"0,-4 3 42 0,7 9-45 16,-7 7 1-16,0 15 1 15,-11 16 1-15,-3 22-11 16,0 9 0-16,-10 20 7 16,2 14 0-16,8 11-4 15,4 2 1-15,3 10-5 16,3-13 1-16,1-15-7 16,3-26 1-16,0-30-10 15,7-23 0-15</inkml:trace>
  <inkml:trace contextRef="#ctx0" brushRef="#br0" timeOffset="33281.25">5673 8836 52 0,'10'3'26'0,"15"-50"-20"15,-25 32 27-15,3-14-31 16,-3-8 1-16,-3-10 0 15,-4-16 0-15,0-3-5 16,-4 4 1-16,1-1 1 16,-1 3 1-16,8-2-3 15,3-1 1-15,0 3-1 16,10 10 0-16,1 0 0 16,-1 0 1-16,8 9 1 15,-4 10 0-15,7 2 1 16,4 11 0-16,0 8-1 15,3 10 1-15,0 10-4 0,-7 2 0 16,-3 10-9-16,-15 6 0 16,-6-3-3-16,-8 4 0 15</inkml:trace>
  <inkml:trace contextRef="#ctx0" brushRef="#br0" timeOffset="33463.37">5525 8491 57 0,'-4'7'28'0,"15"-4"-34"0,-4-6 57 0,7 3-50 16,7 3 1-1,7-6 0-15,4-1 0 0,3-2-4 16,-3 0 0-16,-4 0-3 16,0-1 1-16,-3 1-13 15,-7-6 0-15</inkml:trace>
  <inkml:trace contextRef="#ctx0" brushRef="#br0" timeOffset="33733.9">6216 8300 59 0,'0'16'29'0,"-7"6"-28"0,3-16 47 15,1 0-47-15,-8 10 1 16,-3 3-1-16,-3 3 1 16,-5 3-3-16,1 12 1 15,0 4 0-15,-4 3 0 16,11 6-1-16,-3 4 1 16,10-7-3-16,7-16 1 15,7-3-6-15,10-3 1 16,1-6-10-16,14-22 0 15</inkml:trace>
  <inkml:trace contextRef="#ctx0" brushRef="#br0" timeOffset="33956.61">6583 8309 53 0,'0'19'26'0,"-18"25"-21"0,11-31 40 0,-7 6-44 15,-7-1 1 1,-4 4 0-16,0 10 0 0,-3 2-3 16,0 4 0-16,-4-1 0 15,1 14 0-15,6-14-5 16,4-2 0-16,10-10-9 16,1-10 0-16,-1-18-2 15,11-9 0-15</inkml:trace>
  <inkml:trace contextRef="#ctx0" brushRef="#br0" timeOffset="34152.37">6346 8394 48 0,'32'97'24'0,"7"-18"-29"0,-32-60 48 15,4 3-43-15,-1 6 0 16,1 3-1-16,-1-6 1 15,5-3-3-15,-1-6 1 16,0-10-10-16,3-9 1 16,1-16-3-16,3-9 1 0</inkml:trace>
  <inkml:trace contextRef="#ctx0" brushRef="#br0" timeOffset="34363.9">6703 8262 55 0,'42'54'27'0,"-3"34"-30"15,-25-70 56-15,4 7-50 16,-1 7 1-16,-6 9-3 16,-8-1 0-16,4 7-5 15,-14 10 1-15,-3-13-6 16,-11-13 0-16,0-6-9 0,-1-15 0 15</inkml:trace>
  <inkml:trace contextRef="#ctx0" brushRef="#br0" timeOffset="35156.94">9102 8369 57 0,'0'22'28'0,"3"-6"-26"16,-3-13 49-16,0 0-46 0,0 0 0 16,-3 0 1-16,-4 4 0 15,-11-1-9-15,-7 0 1 16,-3 3 5-16,0 1 1 16,0-4-4-16,-1 4 1 15,5 8-3-15,-5 7 1 16,8 4-1-16,4 2 1 15,3 4-3-15,10 5 0 16,8-5-1-16,6-1 0 16,15-9 0-16,10-6 1 47,11-9-2-47,-7-10 1 0,7-7-1 0,3-2 0 0,-3-7 0 0,0-3 1 0,-7-3 0 15,-11-6 0-15,-4-3 3 16,-6 0 0-16,0 5 4 15,-4 4 1-15,-4 1 2 16,-2 5 1-16,-8 3 0 16,-4 7 0-16,-7 0-2 15,-6 3 1-15,-4 3-3 16,-8 3 1-16,5 6-2 16,6 7 1-16,-3 6-2 15,7 3 0-15,0 0-2 16,7 0 1-16,0 0-2 15,10-3 0-15,8-6-2 0,6-13 0 16,8-6-7 0,7-10 1-16,-1-9-4 0,1-12 1 15</inkml:trace>
  <inkml:trace contextRef="#ctx0" brushRef="#br0" timeOffset="35652.74">9514 8435 54 0,'29'34'27'0,"-5"-12"-29"0,-17-15 53 16,0 2-50-16,-3 4 1 16,0-4 0-16,-1 0 0 0,1-2-4 15,-4-7 1 1,3-7 1-16,4 1 1 0,-3 0-3 16,3 0 1-16,0-7 0 15,0 0 0-15,0 1 0 16,7 6 0-16,-10-1 0 15,3 7 1-15,0 4 0 16,0-1 0-16,3 3-1 16,1 0 1-16,3 4-1 15,-3-4 1-15,-1-3-1 16,4-3 1-16,4-3-1 16,-4 0 0-16,4-4 0 15,-1-2 0-15,-3-3 0 16,1 2 0-16,-1 1 1 15,0 2 0-15,0 4 0 16,0 6 1-16,4 4-1 0,-4-1 0 16,0 0 0-16,-4 1 1 15,5-7-1-15,-1 0 0 16,0 0 0-16,0 0 1 16,3 0 0-16,1 6 0 15,0 3-1-15,-1 1 1 16,1 5-1-16,0 1 1 15,-1-3-3-15,8-1 0 16,-11-6-7-16,11-3 1 16,0-6-8-16,3-12 0 15</inkml:trace>
  <inkml:trace contextRef="#ctx0" brushRef="#br0" timeOffset="36059.1">10485 8764 53 0,'-4'91'26'0,"-14"-25"-29"15,18-38 46-15,-7-6-44 16,4 0 1-16,-4-6-1 16,0-7 0-16,-4-3 1 15,4-6 1-15,-7-9-1 16,7 0 1-16,0-23-1 15,7 4 1-15,-4-16-1 16,8-3 1-16,-1-3-2 16,4-7 1 15,8 4-1-31,-1 3 0 16,3-3 0-16,8 9 0 0,7 3 1 0,7 10 0 0,-1 6 1 0,1 12 0 15,-7 7 0-15,-4 9 0 16,-7 9-1-16,-7 1 1 15,-7 12-1-15,-14 10 0 16,-7-1-2-16,-10 4 1 16,-12-4-3-16,-2 1 0 15,-1-7-4-15,0-9 0 16,4-7-7-16,3-9 1 16</inkml:trace>
  <inkml:trace contextRef="#ctx0" brushRef="#br0" timeOffset="36388.15">11081 8504 44 0,'28'6'22'0,"-14"-12"-16"15,-14 6 37-15,0 0-40 16,0 0 0-16,-7-3 0 15,-7 3 1-15,-4-3-6 16,-6 9 1-16,-8 10 3 16,-3 6 0-16,3 3-3 15,0 3 1-15,0 6-3 16,11 4 1-16,7-4-2 0,3-5 0 16,8-7-1-16,6-13 1 15,12-9 0-15,9-9 1 16,8-10 0-16,-4-3 1 15,4-6-9-15,0-4 0 16,-1-5-1-16,1 2 1 16</inkml:trace>
  <inkml:trace contextRef="#ctx0" brushRef="#br0" timeOffset="37058.1">11395 8316 49 0,'28'25'24'0,"-32"16"-29"0,-6-32 49 0,-1 4-44 16,-3 5 0-16,0 1 0 16,0-6 0-16,-4-1 0 15,1 1 0-15,-1-1 0 16,4-2 0-16,3-1 0 16,4 1 1-16,7-1 0 15,7-3 1-15,4 7 0 16,-1-1 0-16,5 1 0 15,-1-1 1-15,-4 4-1 16,1 3 0-16,-4 3-1 16,-7 0 0 15,-4 3-2-31,1 0 0 0,-4-6-2 16,-4 0 1-16,1-7-1 0,-1-2 1 15,0-4-1-15,4-3 0 16,4-3 0-16,6 0 1 0,4-3 1 0,4-7 0 15,7-2 1-15,10-4 1 16,11-3 1 0,-8 7 0-16,22-23 0 0,-10 7 0 15,10-13-1 1,-4 4 1-16,-10-4-2 0,-7 3 1 16,-8 4-2-1,-10 3 0-15,-7 5 0 0,-7 11 0 16,-3 5-1-16,-8 17 0 0,1 5 0 31,-1 10 1-31,1-3 0 0,-1 3 0 16,4 6 1-16,3 0 0 0,8 4 0 62,-1-4 0-62,8 0 0 16,3-6 1-1,4-3-2-15,3-13 0 32,7-3-3-32,0-9 1 15,8-10-7-15,3-9 0 16,13 0-4-16,-2-16 1 16</inkml:trace>
  <inkml:trace contextRef="#ctx0" brushRef="#br0" timeOffset="37410.68">12368 7939 30 0,'11'0'15'0,"-7"85"-3"0,-4-57 25 16,3 7-32-16,1 12 0 0,-4-13 2 0,0 10 0 0,-4 10-9 0,1-7 1 0,-1 12 6 0,-3-9 0 0,0-3-2 0,0-3 0 0,0-6-1 0,0-10 0 0,-4-6-2 15,-3-9 1 1,-11-7-2-16,-6-6 0 0,-15-9 0 15,-11-4 0 17,-3 4 1-32,7 2 0 0,0 7 0 0,4 7 0 0,3 5 0 15,11 4 1-15,14 9 1 16,7 6 0-16,14 4-1 16,10-1 1-16,1-9 0 15,17-3 0-15,21-6-2 16,4 0 0-16,7-13-5 31,-7-3 1-31,-10-7-12 47,-8-8 1-47,-14-7-4 16,-3 0 1-16</inkml:trace>
  <inkml:trace contextRef="#ctx0" brushRef="#br0" timeOffset="38175.11">13854 8535 58 0,'3'22'29'0,"8"10"-36"0,-11-20 56 0,3 7-48 0,1 9 0 16,-1 0 0-16,1 1 0 15,3-1-2-15,0 0 0 16,4-6 1-16,6-6 1 16,1-10-1-16,3-3 1 15,0-9-1-15,0-4 0 16,-7-2 0-16,1-4 0 16,-8 0-1-16,3 1 1 15,-3 2-1-15,-3 1 0 16,3 2 0-16,0 1 0 0,3 6-1 15,1 0 1-15,3 3 0 16,4 3 0 15,-1-3 0-15,1 0 1-16,0 0-1 0,6 0 1 31,-2-3-4 16,-1-4 0-31,0-5-10-16,0-7 0 31,4-12-1-15,-1-1 0-1</inkml:trace>
  <inkml:trace contextRef="#ctx0" brushRef="#br0" timeOffset="38416.39">14609 8516 52 0,'7'35'26'0,"-11"3"-27"0,4-29 53 0,-3 7-50 0,-1 6 0 0,4 3 0 0,0 0 0 0,0-6-4 16,0-1 0-16,0-5-2 0,0-13 1 16,0-9-8-16,-4-10 0 15,4-9-6-15,-7-10 0 16</inkml:trace>
  <inkml:trace contextRef="#ctx0" brushRef="#br0" timeOffset="38515.33">14372 8253 37 0,'11'31'18'0,"13"-6"-7"0,-13-21 27 0,7-4-38 0,-1-4 1 0,4 4-1 0,8 0 1 0,-1-12-6 0,4-10 1 0,6-6-7 0,5-4 0 0,3-11-3 0,-4-8 1 0</inkml:trace>
  <inkml:trace contextRef="#ctx0" brushRef="#br0" timeOffset="38703.9">14968 7660 22 0,'25'51'11'0,"-4"27"-1"15,-14-47 17-15,-3 10-25 16,-4 16 1-16,3 21 1 15,1 7 0-15,-1 6-5 0,-3-4 0 16,0-2 3 0,0-13 0-16,0-12-5 0,-3-13 0 15,-1-13-7-15,-6-12 0 16</inkml:trace>
  <inkml:trace contextRef="#ctx0" brushRef="#br0" timeOffset="39125.61">14743 8372 60 0,'42'25'30'0,"14"-15"-39"0,-34-13 57 0,9-7-48 15,19-6 0-15,-1 1 0 16,-7-4 0-16,-3-6-1 15,-4 3 1-15,-6 0 0 16,-1 6 0-16,-7 7 0 16,-3 12 0-16,-4 10 0 15,-4-1 0-15,-3 7-1 16,-3 0 0-16,0 3-2 16,-1-3 1-16,1-1 0 15,-1 1 0-15,4-3 0 16,0-4 0-16,4-5 1 15,-1-4 1 32,1-3 1-47,7 0 1 32,-1 0 0-32,4 3 1 15,8 6 0-15,2 4 0 16,15 6 0-1,0 9 0-15,0 0-1 0,-7 0 1 0,7-3-2 0,0-9 0 0,3-3-2 16,-3-7 0-16,-7-6-8 0,-8-6 1 0,-6-10-10 0,-11-6 0 0</inkml:trace>
  <inkml:trace contextRef="#ctx0" brushRef="#br0" timeOffset="39944.83">17717 8570 66 0,'-8'3'33'0,"-20"-6"-39"0,18 0 58 16,-4-1-53-16,-4-5 1 0,-7 0-4 15,-3 6 0-15,0 3 3 16,3 6 0-16,0 3-4 16,8 7 1-16,6 0-2 15,8 2 0-15,6-2 1 16,15 6 0-16,6-6 4 15,8-4 0-15,7-2 3 16,3-7 0-16,-3-6 2 16,-4 0 0-16,-3-4 0 15,-7-2 1-15,-4-1-4 16,-3 7 1-16,-8 0-4 16,-3 3 0-16,-3 3-1 15,-8 7 0-15,1 9 0 16,-4 9 1-16,-4 6 0 31,-3 7 0-31,0 12 2 16,3 1 1-16,1 8 0 31,3 1 1-31,-4 0 0 16,1-4 0-16,-5-5 0 15,-2-1 1-15,-1-12-1 0,-7-10 1 0,-6-6-2 0,-8-6 1 0,0-16-1 0,4-12 0 16,-7-10 0-16,-1-9 1 15,4-4-1-15,8-8 0 16,6-1 0-16,11 6 1 0,10 1-1 16,15-4 1-16,3 7-4 15,21-4 0-15,15 4-4 16,10 0 0-16,3-7-12 16,1-3 1-1</inkml:trace>
  <inkml:trace contextRef="#ctx0" brushRef="#br0" timeOffset="40260.21">18366 8231 57 0,'0'0'28'0,"-4"9"-29"0,1 1 45 0,-8 2-44 0,-3-2 1 16,-25 40-1-16,4 3 1 15,3 7-2-15,4-7 1 16,7 4-1-16,10-4 0 16,8-6-3-16,6-9 0 15,11-16-6-15,11-13 0 16,7-15-6-16,-1-10 1 15</inkml:trace>
  <inkml:trace contextRef="#ctx0" brushRef="#br0" timeOffset="40432.96">18680 8316 44 0,'14'-3'22'0,"-7"37"-13"0,-7-21 36 0,-4 5-43 16,-10 8 0-16,-7-4 0 15,-11 3 0-15,4 6-3 16,-4 0 0-16,0-2 0 16,1-1 0-16,3 0-6 15,3-9 0-15,7-7-9 16,1-5 0-16</inkml:trace>
  <inkml:trace contextRef="#ctx0" brushRef="#br0" timeOffset="40644.98">18486 8344 37 0,'3'19'18'0,"15"44"-14"15,-8-51 23-15,1 16-26 0,3 10 0 16,4 0 1-16,3 2 1 16,4 1-4-16,-4 0 1 15,0-4 1-15,0-5 0 16,-3-10-2-16,-4-10 0 15,0-12-7-15,0-9 0 16,0-16-4-16,0-7 1 16</inkml:trace>
  <inkml:trace contextRef="#ctx0" brushRef="#br0" timeOffset="40898.33">18828 8275 45 0,'32'38'22'0,"24"-1"-23"0,-35-21 41 0,-3 6-40 16,-1 0 0-16,1 0 0 16,-7 6 0-16,-4 6-1 15,-7 1 0-15,-7 3-2 16,-4 6 1-16,-7 3-11 15,-6-10 0-15</inkml:trace>
  <inkml:trace contextRef="#ctx0" brushRef="#br0" timeOffset="41109.44">19540 8796 63 0,'25'75'31'0,"-21"38"-39"0,-8-88 55 16,-7 12-50-16,-10 7 0 0,-14 3-16 15,-7-6 1-15,-4-13 12 16,4 1 0-16</inkml:trace>
  <inkml:trace contextRef="#ctx0" brushRef="#br0" timeOffset="42501.47">21565 8563 62 0,'4'54'31'0,"3"21"-18"0,-4-50 31 0,1 3-43 15,3 10 1-15,0 6-1 16,4-3 1-16,-1-4-3 16,4-2 0-16,0-13 1 15,4-3 1-15,0-7-2 16,3-12 1-16,0-9-1 16,-7-13 1-16,4 0-1 15,-1-6 1-15,-2 9-2 16,2 0 1-16,-3 6-1 15,4 13 0-15,-4 7-1 16,0 2 1 47,4 7 0-63,-1 3 0 0,1 3 1 78,-4-7 1-31,7-2 0 15,-3-4 0-46,0-6 2-16,-1-6 0 47,1-9-1-32,0-7 1 32,-4-3-1-31,-4-3 1 15,1-7-5 16,-4-5 1-16,3-4-14-15,8-12 0-16,-4-1-3 0,4 1 1 0</inkml:trace>
  <inkml:trace contextRef="#ctx0" brushRef="#br0" timeOffset="42605.4">22352 8893 51 0,'4'53'25'0,"-12"-47"-24"0,8-6 46 0,0-9-45 0,4-10 1 0,-4 0 1 0,0-9 1 0,-4-3-5 0,1-1 0 0,-1 1 4 0,4 0 0 0,0 9-1 0,4 0 1 0,3 6-2 0,11 7 1 0,3 2-2 0,11 4 0 0,3 0-3 0,-7 3 0 15,0 3-4-15,1 0 0 0,2 1-12 0,5-8 0 0,-8 1-2 0,0-6 1 0</inkml:trace>
  <inkml:trace contextRef="#ctx0" brushRef="#br0" timeOffset="42720.85">22864 8705 49 0,'10'37'24'0,"-6"7"-24"0,-4-31 44 0,0-1-44 0,-4 1 0 0,1-4 0 0,-1-3 1 0,-3 1-3 0,0-4 0 0,0-9-4 16,0-7 1-16,0-9-9 16,0-3 0-16,-4-6-1 15,4-7 0-15</inkml:trace>
  <inkml:trace contextRef="#ctx0" brushRef="#br0" timeOffset="42875.77">22684 8378 10 0,'-14'-50'5'0,"14"41"5"0,3 6 3 0,4 3-7 0,0 0 0 0,4-7 4 0,-1 4 1 0,4 0-14 0,4 0 1 0,3 6 8 0,0-6 0 0,1-13-4 0,-1-9 1 0,0-6-6 16,7-4 1-16,4-12-9 0,10 0 1 15</inkml:trace>
  <inkml:trace contextRef="#ctx0" brushRef="#br0" timeOffset="43076.88">23156 7475 40 0,'11'44'20'0,"7"38"-12"0,-15-48 34 15,1 1-40-15,-1 24 0 16,-3 20 1-16,0 18 1 0,0 10-5 15,-3 18 0-15,-4 13 2 16,-4 6 1-16,0 4-2 16,1-23 0-16,-4-21-5 15,3-29 1-15,4-34-7 16,4-16 0-16,3-38-4 31,7-21 0-31</inkml:trace>
  <inkml:trace contextRef="#ctx0" brushRef="#br0" timeOffset="43307.08">23506 7861 53 0,'-11'104'26'0,"-10"-4"-33"0,17-69 50 0,-3 16-43 0,0 10 1 0,-10 9 1 0,-1 21 0 16,4 4-3-16,3 7 1 16,1-11 0-1,3-11 1-15,3-17-6 0,4-24 0 16,4-20-10-16,-1-21 0 16</inkml:trace>
  <inkml:trace contextRef="#ctx0" brushRef="#br0" timeOffset="43627.67">22888 8303 62 0,'-3'25'31'0,"10"19"-28"0,-4-31 53 0,8-1-53 0,7 7 1 0,13 0 1 16,8-3 0-16,18-4-8 16,13 1 1-16,1-4 2 15,3-6 1-15,3-3-6 16,-10 0 0-16,-7-3-9 16,-17 0 1-16,-12-13-8 0,-6 4 0 15</inkml:trace>
  <inkml:trace contextRef="#ctx0" brushRef="#br0" timeOffset="43958.1">23453 8567 49 0,'3'56'24'0,"18"-15"-15"0,-10-35 38 15,3-3-45-15,7-3 0 16,4-3 3-16,3-6 1 0,-3-1-7 15,0-2 0-15,-4-7 3 16,-4 3 0-16,-6-6-1 16,-4 10 0-16,-3-7-2 15,-8 3 1-15,-3 1-2 16,0 2 0-16,0 7 1 16,-4 6 0-16,1 3-1 15,-1 9 0-15,0 14 1 16,-3-1 0-16,7 6 1 15,0 7 0-15,7 2-1 47,0 1 1-47,4-10-1 0,3-5 0 16,0-4-3-16,3-7 0 16,5-2-5-16,2-10 1 15,11-19-8 1,1-12 0-1</inkml:trace>
  <inkml:trace contextRef="#ctx0" brushRef="#br0" timeOffset="44299.89">23996 8839 36 0,'-4'32'18'0,"4"-26"-14"0,0-6 24 0,0-6-26 0,0-7 1 0,0-12 0 0,0-3 1 0,0 0-5 16,4-4 1 0,-4 1 3-16,3-7 1 0,5 4-2 15,6-1 0-15,0 10 0 16,7 6 0-16,4 4-1 16,-1 2 0-16,-3 10 0 15,4 9 0-15,0 7 0 16,0 9 1 15,-1 3-1-31,1 6 0 0,3 10-1 0,4 3 1 0,-4-16-3 16,-3 0 0-16,-4-2-6 15,-3-11 0-15,-8-2-7 16,-10-10 0-16</inkml:trace>
  <inkml:trace contextRef="#ctx0" brushRef="#br0" timeOffset="45041.37">26511 9081 58 0,'4'28'29'0,"3"-18"-33"0,-4-20 53 16,1-6-46-16,-1-24 0 0,1-20 2 15,-8-21 1 1,1-10-8-16,-1-13 1 16,4-6 4-16,0-3 0 0,4 7-1 15,6 2 0-15,8 23-1 16,3 9 0-16,4 12 1 16,3 10 0-16,0 22-1 15,-3 15 1 1,0 4-1-16,0 15 0 0,-8 19-4 15,-3 3 0-15,-7 10-6 16,-7 9 0 0,-3 0-11-16,-4 0 0 15,-18 0-1 1,-7 0 1 0</inkml:trace>
  <inkml:trace contextRef="#ctx0" brushRef="#br0" timeOffset="45218.51">26197 8789 53 0,'0'16'26'0,"32"-13"-24"0,-14-6 53 16,10 0-52-16,11-3 0 15,10-1 0-15,15-2 1 16,3-1-9-16,-14 1 0 16,-4 3-6-16,-10 3 1 15,-11-7-9-15,-7 4 1 16</inkml:trace>
  <inkml:trace contextRef="#ctx0" brushRef="#br0" timeOffset="45724.3">27467 8865 55 0,'0'6'27'0,"-39"-19"-31"0,29 10 48 16,-8-3-45-16,1 9 1 16,-1 0 0-1,-3 0 0-15,0 0 0 0,-1 4 1 16,-2 5-1-16,3 7 1 15,3 3-1-15,7 0 0 16,8-3-1-16,6-4 0 16,8-2 0-16,7-7 1 0,-1-6 1 15,8-6 0-15,0-7 2 16,-1-5 0 0,-6 2-1-16,-4-12 1 0,-10-1-10 15,-8-2 0-15,-10-3-10 16,3 9 0-16</inkml:trace>
  <inkml:trace contextRef="#ctx0" brushRef="#br0" timeOffset="46597.16">28060 9068 59 0,'14'0'29'0,"4"-3"-26"0,-11 0 49 0,0 0-48 0,0-3 0 0,-4-1 0 0,-6 1 1 0,-4 3-7 0,-7 0 0 0,-4 3 4 0,-7 3 0 15,-17 22-5 1,10 3 0-16,4 1-2 16,10-1 0-16,11 0-1 0,14-3 0 15,11-3 0 1,10 0 1-16,4-10 4 31,3-8 0-31,1-11 2 0,-5-5 0 0,-6-13 0 31,-7 0 1-15,-8 6-1 0,-6-3 0-16,-8 3-3 0,-3 0 0 0,-7 7-5 0,0 12 1 0,0 9-3 0,0 10 1 15,0 9-2-15,3 13 1 0,4 9 4 16,3 13 1 0,8 3 6-16,10 12 0 0,7 7 5 15,8 3 0 1,-1-10 2-16,-4-19 0 0,-2-8-3 15,-12-7 0-15,-13-10-2 16,-8-3 1-16,-14-5-3 16,-6-8 0-16,-15-5-2 31,-7-10 1-31,7-3-2 16,-3-9 1-16,3-7-3 0,3-6 1 0,15 0-4 15,14 0 0-15,14 3-10 16,14 0 1-16</inkml:trace>
  <inkml:trace contextRef="#ctx0" brushRef="#br0" timeOffset="46943.18">28769 9360 81 0,'53'28'40'0,"-25"16"-57"0,-24-19 79 0,-4 7-66 0,-7 5 1 0,-4 13-19 0,-10-9 1 0,-4-10 13 0,8-2 0 0</inkml:trace>
  <inkml:trace contextRef="#ctx0" brushRef="#br0" timeOffset="47841.45">30406 8611 64 0,'3'0'32'0,"-3"18"-21"16,0-8 32-16,-3 5-42 16,-1 11 1-16,1 11-1 15,-1-2 1-15,4-1-6 0,0-3 1 16,4-5-4-16,6-14 0 16,1-9-8-16,3-9 0 15,-3-19-5-15,-4-13 1 16</inkml:trace>
  <inkml:trace contextRef="#ctx0" brushRef="#br0" timeOffset="48302.03">30476 8454 46 0,'43'44'23'0,"6"-22"-31"0,-38-16 42 0,13 3-35 0,12 1 0 0,6-1 3 16,7 4 1-16,1-4-1 16,-4-3 0-16,-7-3 2 15,-11 4 1-15,-4-1 0 16,-9-3 0-16,-8 3-2 16,-7 1 1-16,-4 5-3 15,-6 1 1-15,-5-4-2 16,-2-3 0-16,-4 1-1 15,-4-1 1-15,0 0-1 16,1 1 1-16,6-4 0 16,4 0 0-16,0 3 1 15,10 3 0-15,8 4 1 16,6 9 0 0,8 3 2-16,14-6 1 0,6 3 1 15,5 0 0 1,-4 3-1-1,-8-6 1-15,-6 3-3 47,-18 3 0-31,-21 9-8-16,-28-6 1 0,-22 7-18 16,-10-10 0-1</inkml:trace>
  <inkml:trace contextRef="#ctx0" brushRef="#br0" timeOffset="49839.63">5817 9416 58 0,'0'4'29'0,"4"21"-23"0,-4-16 30 16,-4 7-34-16,-3 12 0 15,0 10 2-15,-3 12 1 16,6 12-6-16,-3 4 1 15,7 10 3-15,7 5 1 16,-7-15-2-16,4-10 1 16,-4-12-2-16,3-9 0 15,-3-10-1-15,-7-9 0 16,-3-7-1-16,-8 0 0 16,-3-9-1-16,0-12 1 15,-11-1-2-15,4-2 1 16,-1 2-1-16,8 1 0 0,0 5-1 15,3 7 0-15,-3 10 0 16,4 8 1-16,2-2 0 16,1 12 1-16,4 7 1 15,6 3 0-15,4 2 1 16,11 7 0-16,-1 7 0 16,5-17 1-16,9 1 0 15,8-4 1-15,7-9 0 16,3-9 1-16,7-10 0 15,8 1 1-15,3-17-3 16,-7-9 1-16,-4-2-2 16,-10-8 1-16,-7-2-2 15,-8-7 1-15,-2-2-2 16,-12 5 1-16,-10-3 0 16,0 1 0-16,-7 5-1 15,4 10 1-15,-15 7-1 16,0 9 1-16,4 12 0 0,4 0 0 15,-8 10 0-15,7 9 0 16,4 3 0-16,4 3 1 16,3 7-1-16,10 0 1 15,1-1-1-15,10-2 1 16,7-4-4-16,11-6 0 16,0-15-8-16,-4-17 0 15,1-11-3-15,-8-11 1 16</inkml:trace>
  <inkml:trace contextRef="#ctx0" brushRef="#br0" timeOffset="50137.99">6364 10404 48 0,'4'38'24'0,"-1"-54"-22"15,-3 16 46-15,-3-19-46 16,-1-6 0-16,-3-19 1 15,-4-3 1-15,1-12-5 16,-11 5 0-16,3-15 4 16,-3 0 1-16,0 4-1 15,10-4 0-15,11 6 0 16,7 16 0-16,11 6 0 16,10 13 0-16,-7 6-3 15,7 6 0-15,-3 7-4 16,0 9 1-16,-7 6-7 0,-8 7 1 15,-6 5-10-15,-4 1 1 16,-11 0-1-16,-10 3 1 16</inkml:trace>
  <inkml:trace contextRef="#ctx0" brushRef="#br0" timeOffset="50306.96">6117 10185 45 0,'-7'6'22'0,"25"-9"-14"0,-8 0 45 15,8 0-51-15,10 3 0 16,7-7 0-16,-3 1 1 0,4-3-6 16,2 2 0-16,-6 1-4 15,0 3 1-15,7-6-11 16,-11-7 0-16</inkml:trace>
  <inkml:trace contextRef="#ctx0" brushRef="#br0" timeOffset="51056.7">6643 10185 47 0,'10'28'23'0,"1"25"-27"16,-11-47 34-16,0 1-32 15,0-4 1-15,0-6-5 16,-7-7 0-16,0-8 6 0,0 2 1 15,-4-6-5-15,4-6 1 16,-10-4-1 0,6-2 1-16,0 2 0 0,4 1 0 15,4 19 1-15,3 2 0 16,0 1 1-16,0-1 1 16,7 1 2-16,0-7 1 15,0 13 2-15,0-6 0 16,4 2-1-16,3 1 0 15,0 3-2-15,7 3 1 16,0 0-4-16,-3 3 0 16,6 0-2-16,-2 4 1 0,2 5 0 15,-10 4 0-15,1 6 1 16,-1 0 0-16,-4 3 0 16,-3-6 1-16,4-1 0 15,-8 11 1-15,4-11 0 16,4 1 0-16,-4 0-1 15,0-6 1-15,7-10-1 16,-10-3 1-16,6-3-1 16,-3-7 1-16,4 1-1 15,0 6 0-15,-1 0 1 16,1-1 1-16,3 1 0 16,4 3 1-16,-1 7 0 15,4-1 1-15,4-3 0 16,-4-3 0-16,4 0-1 0,3-6 1 15,0 3-1-15,1-4 1 16,-5-2-3-16,1-1 1 16,-14 1-1-16,-1 3 0 15,-3 0-1-15,-7 6 0 16,-3-4-1-16,-1 8 1 16,1 2 0-16,-4 0 0 15,7 3 0-15,0 7 0 16,0 0 0-16,0 6 0 15,7-3 0-15,3-1 1 16,4 1-2-16,4 0 1 16,3-10-4-16,0 1 0 15,4-10-5-15,-4-10 1 0,11-8-7 16,-11-14 0-16</inkml:trace>
  <inkml:trace contextRef="#ctx0" brushRef="#br0" timeOffset="51462.4">7800 9586 27 0,'49'-38'13'0,"-10"32"-5"16,-18 9 17-16,-10 6-23 15,3 4 0-15,-3 3 2 16,-4 9 1-16,0 6-5 16,-7 13 1-16,-7 3 4 15,3-6 1-15,-3 6-1 16,0 9 0-16,3-2-1 15,1-1 0-15,3-16-2 0,0-2 1 16,0-7-1-16,3-6 0 16,1-6 0-1,-4-4 0-15,0-2-1 0,-4-7 1 16,-6-6-2-16,-11-7 1 16,-4-5-1-16,-7 2 1 15,1 4-1-15,-5 9 0 16,1 6 1-16,3 10 0 15,8 3 0-15,6-1 1 16,7 11 0-16,15-4 0 0,10 3-1 16,4-6 1-1,10-7-2-15,7-8 0 0,4-7-4 16,0-7 1-16,-8-8-6 16,-2-1 1-16,-1 0-10 15,-10-5 0-15</inkml:trace>
  <inkml:trace contextRef="#ctx0" brushRef="#br0" timeOffset="52045.59">10146 10197 44 0,'-7'-3'22'0,"-21"0"-13"0,21 3 30 15,-8 3-38-15,-2 0 0 0,-8 4 0 16,0-4 0-16,1 3-2 16,3 0 1-16,-4 4 0 15,0 8 1-15,4 7-1 16,10 1 0-16,8-1 0 15,6 0 0-15,4 0-1 16,11-3 0-16,3-10 0 16,8-2 1-16,2-7 0 15,1-6 0-15,-4-10 0 16,0 4 0-16,-6-4 0 16,-1-2 0-16,-4-1 0 15,1-3 0-15,-7 3 0 16,-1 4 0-16,1 9 0 15,-4 9 1-15,3 7 0 16,-2 5 0-16,6 1-1 16,0 3 1-16,3-9-7 0,5-4 1 15,6-9-10-15,7-12 0 16</inkml:trace>
  <inkml:trace contextRef="#ctx0" brushRef="#br0" timeOffset="52346.74">10813 9956 43 0,'24'9'21'0,"-17"-9"-13"0,-7 0 30 15,-3-6-37-15,-4 3 1 0,-4 3-1 16,1 3 1-16,-4 3-3 16,-1 4 1-16,-2 5 1 15,3 4 1-15,0 3-2 16,3 0 1-16,7 0 1 15,8 0 0-15,7-6 2 16,3 6 1-16,10-4 0 16,12 1 0-16,2 0 0 31,-2 3 0-31,-1-3-3 0,-14 3 0 0,-17 3-7 16,-18 6 0-1,-71 10-15 1,-3-13 0-16</inkml:trace>
  <inkml:trace contextRef="#ctx0" brushRef="#br0" timeOffset="53097.47">9158 13004 62 0,'0'19'31'0,"-3"-16"-33"0,3-16 46 15,3-9-41-15,1-15 1 16,-1-14 0-16,-3-14 0 0,0-17-6 16,0-3 0-16,0-9 4 15,-3-3 0-15,-1-3-2 16,8-7 1-1,3 7-1-15,3 9 1 0,4 9-1 16,8 10 1-16,2 13 0 16,1 15 0-16,0 19-2 15,-1 18 1-15,-10 14-4 16,1 8 1-16,-8 10-3 16,-7 13 0-16,-7 12-5 15,0 4 1-15,-8-1-8 16,-6 6 0-16</inkml:trace>
  <inkml:trace contextRef="#ctx0" brushRef="#br0" timeOffset="53324.54">8989 12574 52 0,'10'10'26'0,"12"2"-23"0,-8-9 43 16,-4 4-41-16,8-4 0 15,-4 6 1-15,4-6 1 16,3 0-9-16,7 4 0 16,-3-4 5-16,3 3 1 15,0 0-7-15,0-3 1 0,-3 1-6 16,-4-4 0 0,0-7-11-16,1-5 0 0</inkml:trace>
  <inkml:trace contextRef="#ctx0" brushRef="#br0" timeOffset="53714.78">9945 12587 49 0,'0'6'24'0,"0"-25"-14"16,0 19 35-16,0-3-44 15,-4 0 1-15,-3 0 2 16,-7 0 1-16,-7-1-6 16,-4 8 1-16,1-1 2 0,-5 6 1 15,5 4-2-15,-1 6 1 16,4 6-4-16,7 3 0 15,3-6-1-15,1-7 1 16,6 4-1-16,4-3 1 16,11-3 0-16,10-7 0 15,3-3 2-15,1-6 1 16,3 3-2-16,-14-6 1 0,1-10-7 16,-8-6 1-16,-11-13-10 15,1 1 0-15</inkml:trace>
  <inkml:trace contextRef="#ctx0" brushRef="#br0" timeOffset="54508.68">10509 12524 61 0,'14'19'30'0,"0"-16"-33"0,-10 0 50 16,0 3-47-16,-4 1 1 15,-4 2-1-15,-3 4 0 16,-4 2-1-16,-3 1 1 16,-7 6-2-16,0 3 1 15,-4-3-3-15,1-6 1 16,-1 2-3-16,7-2 0 0,4 0-1 15,7-4 0-15,4 4 2 16,10-7 0-16,7-2 3 16,3-10 1-16,8-4 3 15,-7 1 0-15,-1-7 0 16,-6-2 1-16,-1-4-1 16,-2 3 0-16,-5 1-3 15,-3 2 0-15,0 4-4 16,0 2 1-16,0 11-2 15,0 8 1-15,0 4 0 16,0 12 1-16,4 10 2 16,3 5 0 15,7-2 5-31,7 6 0 0,4 3 4 0,-1 7 0 16,1-4 0-16,-7 4 0 0,-8-10-2 0,-10-3 1 15,-7 3-3-15,-10-3 1 16,-12-7-2-16,-2-9 0 15,-8-6-1-15,-7-9 0 16,0-10-1-16,0-9 1 16,4-7 0-16,3-2 0 15,7-7 0-15,11 3 0 16,11-3 2-16,13 3 0 16,11-3 1-16,18-3 0 15,21 3-1-15,17-6 1 16,12-7-5-16,-15-2 1 15,-11-1-8-15,-14 10 1 0,-10 3-12 16,-18-7 0-16</inkml:trace>
  <inkml:trace contextRef="#ctx0" brushRef="#br0" timeOffset="55124.25">9162 11310 48 0,'7'-3'24'0,"-4"19"-17"0,-3-7 33 0,-7 7-38 15,0 6 1-15,-3 0 3 16,-5 9 0-16,-9 10-7 15,-15 0 1-15,-14 15 4 16,-3 10 0-16,-15 13-1 16,8 15 0-16,3 9-3 15,14 16 1-15,7 16-2 16,14 19 1-16,8-4-1 16,17 4 1-16,17-13-2 0,22-12 0 15,10-32-2-15,22-22 0 16,-4-18-7-16,7-29 0 15,-10-25-7-15,-4-16 0 16</inkml:trace>
  <inkml:trace contextRef="#ctx0" brushRef="#br0" timeOffset="55664.82">10717 11279 47 0,'15'31'23'0,"6"79"-13"0,-4-66 38 16,15 9-43-16,14 20 1 15,14 30 2-15,10 10 1 16,-3 28-13-16,-14 3 1 15,-10 16 6-15,-15 0 0 16,-21-6-7-16,-14-19 0 0,-14-16-11 16,-4-28 1-16,-3-29-6 15,0-21 1-15</inkml:trace>
  <inkml:trace contextRef="#ctx0" brushRef="#br0" timeOffset="56175.33">11765 11753 58 0,'-3'25'29'0,"-36"19"-36"0,28-38 53 0,-6 13-45 16,-5 9 1-16,-2 13 2 15,-1 12 1-15,0 13-5 16,1 9 0-16,6 13 2 15,7 9 1-15,4 0-1 16,7-12 0-16,11-10-5 16,7-12 1-16,10-19-7 15,4-13 1-15,6-15-11 16,-2-13 1-16</inkml:trace>
  <inkml:trace contextRef="#ctx0" brushRef="#br0" timeOffset="56404.66">12199 12154 48 0,'4'53'24'0,"-29"-40"-17"0,14-1 34 16,-6 13-38-16,-8 7 0 15,-7-4 0-15,-7 10 1 16,1 6-5-16,2-1 0 15,5 8 1-15,6 2 1 0,0-12-8 16,8-16 1 0,6-13-11-16,4-18 1 0</inkml:trace>
  <inkml:trace contextRef="#ctx0" brushRef="#br0" timeOffset="56629.63">11818 12145 44 0,'46'75'22'15,"-14"-9"-13"-15,-18-44 29 0,10 9-37 16,5 13 1-16,6 3 0 16,0 3 1-16,4 13-5 15,0-13 1-15,0-6-3 16,-4-6 1-16,-7-13-10 15,-3-10 0-15,-7-21-2 16,-4-13 0-16</inkml:trace>
  <inkml:trace contextRef="#ctx0" brushRef="#br0" timeOffset="56866.89">12185 11502 36 0,'32'53'18'0,"28"63"-14"0,-46-78 33 0,3 9-31 15,5 15 0-15,-1 14 2 16,7 12 0-16,4 2-11 16,3 14 0-16,-7 6 7 15,-10-1 0-15,-11-5-8 16,-14-7 1-16,-7-18-13 15,-14-29 1 1</inkml:trace>
  <inkml:trace contextRef="#ctx0" brushRef="#br0" timeOffset="57453.61">13533 12085 47 0,'-11'34'23'0,"4"-12"-12"16,7-15 32-16,0 2-40 15,3 1 0-15,1-4 3 16,3-3 0-16,11-9-8 0,13-4 1 16,12-12 2-16,6 0 1 15,1 0-6-15,-5 4 0 16,-9 5-8-16,-15 10 1 16,-18 9-8-16,-13 10 1 15</inkml:trace>
  <inkml:trace contextRef="#ctx0" brushRef="#br0" timeOffset="57611.63">13416 12361 47 0,'-39'47'23'0,"25"-44"-9"0,14 7 38 15,4-1-47-15,6 0 1 16,8 4 1-16,-4-4 0 16,28 1-11-16,1-1 1 0,17-3 0 15,0-6 1-15,-4-3-18 16,-3-12 1-16</inkml:trace>
  <inkml:trace contextRef="#ctx0" brushRef="#br0" timeOffset="58172.66">15131 12919 51 0,'3'31'25'0,"4"-52"-19"0,-3 2 30 0,-1-13-34 15,-3-18 1-15,-3-22 4 16,-1-9 0-16,-6-23-6 16,-8-25 0-16,-3-9 5 15,3-18 1-15,1 11-2 16,10-2 0-16,10 19-2 16,8 2 1-16,6 13-2 15,8 22 0-15,0 22-1 16,13 16 1-16,12 25-3 15,-1 25 1-15,-3 12-3 16,-7 13 1-16,-7 12-6 16,-8 17 1-16,-6 11-7 0,-18-2 0 15,-14 3-7-15,-7 2 1 16</inkml:trace>
  <inkml:trace contextRef="#ctx0" brushRef="#br0" timeOffset="58367.31">14771 12364 79 0,'7'41'39'0,"18"-13"-48"0,-11-22 75 16,10 4-64-16,19-4 0 0,20 0 0 16,4-9 0-16,21-6-4 15,1-1 0-15,-12 4-5 16,-13 0 1-16,-15-4-17 15,-17-5 0-15</inkml:trace>
  <inkml:trace contextRef="#ctx0" brushRef="#br0" timeOffset="58967.35">16559 11646 44 0,'-7'-9'22'0,"-14"18"-5"16,11-9 18-16,-8 3-31 16,-17 10 1-16,-1 12 3 15,-2 6 1-15,-1 7-11 16,-4 12 1-16,-6 6 6 15,-4 23 1-15,4 9-2 16,3 12 1-16,4 16-2 16,13 9 0-16,8 7-1 15,14 9 1-15,11-15-3 16,13-7 1-16,12-25-6 0,6-22 1 16,4-9-12-1,-8-23 1-15,-2-27-7 0,2-4 0 16</inkml:trace>
  <inkml:trace contextRef="#ctx0" brushRef="#br0" timeOffset="59809.04">16895 12574 59 0,'0'3'29'0,"14"-12"-29"0,-14 9 50 0,0 0-47 0,0 0 0 16,0 0 0-16,-7 0 1 15,-4 0-6-15,0 0 0 16,-3 3 4-16,-3 6 0 15,-4 4-3-15,-1 9 0 16,-2 6-1-16,2-3 1 16,5 3-3-16,10 4 1 15,10-4-2-15,11-6 1 16,4-9 0 15,3-10 0-31,11-10 3 0,3-8 1 0,1-13 1 16,2-1 1-1,-9-2 1-15,-5 3 1 16,-3-1-2-16,-3 1 1 0,-7 0-4 0,-1 6 0 0,-3 3-3 16,-7 7 1-16,0 5-2 15,-3 14 1-15,-4 2-1 16,0 10 0 0,0 15 1-16,3 4 0 0,4 9 3 15,0 13 1-15,7 2 3 16,4 11 0-16,3-1 3 15,7 3 1-15,4-6 1 16,-4-10 0-16,-4-5-1 16,-2-1 1-16,-12 0-4 15,-10-9 1-15,-11-3-3 0,-10 6 0 16,-7-16-2 0,-7-9 0-1,3-12-1-15,0-7 0 0,-3-12 0 0,6-17 1 16,5-5-1-16,9 0 1 15,12-1 0 32,6 4 1-31,11 0-1-16,8 3 1 16,9 3-4-16,11 0 1 0,11 0-7 15,-3-3 1-15,3-6-12 0,-8-13 0 0</inkml:trace>
  <inkml:trace contextRef="#ctx0" brushRef="#br0" timeOffset="60114.13">17530 12173 61 0,'-8'19'30'0,"-2"6"-33"15,3-13 47-15,0 10-41 16,-7 6 0-16,-4 10 1 16,4 6 1-16,0 6-7 15,3 10 1-15,4 6 4 16,0-10 0-16,4 0-3 16,6-5 1-16,4-11-4 0,11-8 1 15,3-13-7-15,-3-4 0 16,10-18-10-16,4-9 0 15</inkml:trace>
  <inkml:trace contextRef="#ctx0" brushRef="#br0" timeOffset="60391.21">18161 12308 58 0,'0'47'29'0,"-35"-7"-32"0,21-27 47 0,-11 12-44 0,-3 6 0 0,-4 4 0 16,-3 12 0-16,-4 0-1 15,-3-16 0-15,6 1-3 16,5-4 0-16,6-3-9 16,11-12 1-16,3-10-4 15,8-13 0-15</inkml:trace>
  <inkml:trace contextRef="#ctx0" brushRef="#br0" timeOffset="60564.24">17801 12245 33 0,'21'22'16'0,"18"44"-9"16,-25-51 26-16,0 17-29 0,-3 5 0 15,3 4 3 1,0 0 1-16,0 3-9 0,0-3 0 15,4-10 6-15,0-3 0 16,-1-3-3-16,1-3 1 16,0-3-6-16,-1-6 1 15,1-7-7-15,0 0 0 16,-1-12-7-16,4-13 0 16</inkml:trace>
  <inkml:trace contextRef="#ctx0" brushRef="#br0" timeOffset="60865.16">18256 12195 49 0,'11'28'24'0,"6"35"-21"16,-9-45 42-16,6 1-41 15,3 13 0-15,4 5 3 16,1 4 0-16,-5 0-10 16,1 9 1-16,-8 0 5 15,-2-12 0-15,-12 3-5 16,-10 2 1-16,-11 1-10 16,-3-6 0-16,-4-16-8 15,8-6 1-15</inkml:trace>
  <inkml:trace contextRef="#ctx0" brushRef="#br0" timeOffset="61218.78">18694 11492 64 0,'28'110'32'0,"35"-10"-33"0,-38-62 58 0,10 28-54 15,11 22 0-15,7-7 3 16,11 13 1-16,-1 4-8 16,1 11 0-16,-4-8 4 15,-14 12 1-15,-22 6-3 16,-24 0 0-16,-24 19-7 16,-22-19 1-16,-11 0-18 15,-20-25 1-15,-12-15 0 16,-6-10 0-16</inkml:trace>
  <inkml:trace contextRef="#ctx0" brushRef="#br1" timeOffset="67931.69">17748 13088 41 0,'0'4'20'0,"7"-8"-13"0,-3 1 21 15,3 3-25-15,0 3 0 16,0-3 4-16,0 4 0 16,0-1-7-16,4 0 0 15,3 0 5-15,3-3 1 16,1 0-3-16,7 0 1 15,7-6-2-15,10 3 0 16,0-1-3-16,-3 4 1 0,-7 0-6 16,-4 0 1-16,-10 0-11 15,-4 0 1-15,-7-3-2 16,-7-3 0-16</inkml:trace>
  <inkml:trace contextRef="#ctx0" brushRef="#br1" timeOffset="68160.37">17769 13198 51 0,'4'28'25'0,"17"-9"-26"16,-14-16 50-16,4 1-45 15,3-1 1-15,7 0 0 16,0-3 1-16,0 0-8 15,4 0 0-15,3 0 1 0,-3 0 1 16,-4-6-15-16,-7 2 1 16,-7 8-4-16,-3-8 0 15</inkml:trace>
  <inkml:trace contextRef="#ctx0" brushRef="#br1" timeOffset="68669.35">17540 14117 48 0,'-3'41'24'0,"3"-7"-32"0,3-27 41 16,1-1-37-16,3 0 1 15,-7-3-21-15,3-6 0 16</inkml:trace>
  <inkml:trace contextRef="#ctx0" brushRef="#br1" timeOffset="68878.47">17487 13825 42 0,'7'44'21'0,"0"-31"-14"16,0-13 30-16,0 0-36 16,0 3 1-16,4 0-1 15,0-3 1-15,-1 0-4 16,4-3 0-16,0 0-7 15,1 3 0-15,-1-3-5 16,3-4 0-16</inkml:trace>
  <inkml:trace contextRef="#ctx0" brushRef="#br1" timeOffset="69295.06">17706 14208 39 0,'-11'44'19'0,"4"-28"-22"0,7-13 32 16,0-3-30-16,0 0 1 16,0-19 0-1,4-6 0-15,-1-3 0 16,1 2 1-16,3 4-1 15,4 1 0-15,3-1 0 16,3 0 1-16,1 0-1 16,3 6 0-16,0 0 0 15,-3 7 0-15,0 6 0 16,-1 3 0-16,-3 3 0 16,0 6 1-16,-3 1-1 15,0-4 0-15,-4 10 0 16,-4 2 1-16,-3 4-1 15,0 0 0-15,-3 0 0 16,-1 3 0-16,1-6 0 16,-1-3 0-16,4-4-5 15,0-5 0-15,0-4-6 0,4-13 1 16</inkml:trace>
  <inkml:trace contextRef="#ctx0" brushRef="#br1" timeOffset="69746.55">18115 14365 52 0,'-7'75'26'0,"-7"-25"-30"16,14-28 49-16,-4 0-43 15,-3 6 0-15,0-3 0 16,7-3 1-16,-7-9-5 16,0-13 1-16,4-3 1 15,3-13 1-15,-4-15-2 16,4-4 1-16,-3-9-1 16,3-6 0-16,-4-6 0 15,4-4 0-15,4 4-1 16,6 12 0-16,4 6 0 15,0 7 1-15,8 9 0 16,2 9 0-16,8 4 0 0,3 6 1 16,-3 3 1-1,-4 6 0-15,-7 3-1 0,-6 4 1 16,-8 6-1-16,-11 3 1 16,-6 0-2-16,-8 0 1 15,-7-4-5-15,-3-2 0 16,0-3-7-16,0-4 1 15,6-9-3-15,5-3 0 16</inkml:trace>
  <inkml:trace contextRef="#ctx0" brushRef="#br1" timeOffset="70061.39">18464 14126 29 0,'-3'13'14'0,"3"15"-3"16,0-22 23-16,0 7-30 16,0 0 0-16,0 2 3 15,3 7 1-15,1 0-10 16,3-3 1-16,-3 0 6 15,3 0 0-15,3-13-3 16,4-6 1-16,4 0-2 16,3-10 0-16,4-5-5 15,-4-1 1-15,0-6-9 0,4-6 0 16,-1-13-3-16,5-3 0 16</inkml:trace>
  <inkml:trace contextRef="#ctx0" brushRef="#br1" timeOffset="70453.93">18870 13571 47 0,'0'44'23'0,"-7"38"-23"0,4-54 43 0,-1 0-42 16,-3 13 1-1,-4 12 0-15,-3 1 0 16,4 8-3-16,-1 1 0 0,4-10 1 15,-4-9 1-15,4-16-6 16,0-12 1-16,-3-13-4 16,-1-15 1-16,1-10-6 15,-5-10 1-15,-2-5-1 16,-4-4 0-16,-4 0 5 16,0 4 0-16,8 8 8 15,-1 4 0-15,7 16 9 16,8 3 0-16,3 6 5 15,10 0 0-15,8 3 2 16,3 0 0-16,11-3-4 16,10-6 0 15,15 3-5-31,3-10 1 0,3-12-5 0,-6 0 0 0,-11-3-10 16,-15 6 0-16,-13-3-12 0,-15-1 0 15</inkml:trace>
  <inkml:trace contextRef="#ctx0" brushRef="#br1" timeOffset="71878.25">16757 11972 53 0,'3'6'26'0,"15"-9"-25"0,-14-3 36 15,3-3-37-15,0-7 0 0,0-6 0 16,0 3 0-16,-4-3 0 15,-3-6 1-15,0-3-1 16,-3-4 0-16,-1 7 0 16,1-3 1-16,-1-4-2 15,1 10 1-15,-1-3-1 16,1 6 1-16,3-3-1 16,0 9 1-16,0-3 0 15,3 7 0-15,1-1 0 16,3 1 0-16,0 2 0 15,0 4 1-15,11 0-1 16,-1 2 1-16,8 1 0 16,14 0 0-16,7 3 1 15,6 0 1-15,16 3 0 16,-1 0 0-16,14 1 0 16,14-1 0-16,14-3-1 15,1-7 0-15,3 1-1 0,10-3 0 16,4 3-1-16,-4 2 0 15,-20 1-1-15,-19 0 1 16,-9 0-1-16,-15-3 0 16,-15-1-1-16,-6 4 1 15,-14-6-1-15,-11 3 1 16,-10 6-1-16,-1-4 1 16,-6 4 0-16,-5 4 0 15,-2-1 0-15,-4 3 0 16,-4 0 1-16,8 4 0 0,2-1 0 15,5 1 0-15,3-1-1 16,0 0 1-16,7-2 0 16,4-4 1-16,6 3-1 15,-3 3 0-15,4 4 0 16,3 12 0-16,4-6 0 16,0 9 1-16,-1 16-1 15,-3 0 0-15,1 9-2 16,-8 0 1-16,-7-2-4 15,0-11 1-15,-7-2-12 16,-4-19 0-16</inkml:trace>
  <inkml:trace contextRef="#ctx0" brushRef="#br1" timeOffset="73038.14">16535 10175 25 0,'0'-3'12'0,"3"3"-1"0,-3 0 12 0,0 0-20 16,0 0 0-16,0 6 3 15,0 7 0-15,-3 6-7 16,-4 6 1-16,-4 3 4 15,8 0 0-15,-5 4-3 16,5-4 1-16,-1-3-6 16,4-6 1-16,0 0-10 15,4-7 1-15</inkml:trace>
  <inkml:trace contextRef="#ctx0" brushRef="#br1" timeOffset="73426.78">16729 10163 47 0,'14'-13'23'0,"-4"-6"-24"0,-10 7 39 16,0-1-37-1,-3-2 0-15,-11-1 1 0,-4 0 0 16,-10 4-3-16,-4 5 1 15,0 7 1-15,-3 7 0 16,-4 5-1-16,1 7 1 0,2 3-3 16,1 9 0-16,3 7-2 15,8 6 1-15,6 3 0 16,7 9 0-16,11-5 0 16,11-8 1-16,10-2 1 15,11-13 1-15,14-12 1 16,7-10 1-16,0-9-1 15,-8-16 1-15,-6-6 0 16,-7-3 1-16,-4-16-3 16,-7 0 1 15,-7 7-8-31,-7-4 1 0,-10-6-7 0,-11 6 0 0</inkml:trace>
  <inkml:trace contextRef="#ctx0" brushRef="#br1" timeOffset="74868.2">17353 10141 38 0,'0'3'19'0,"4"-3"-13"16,-4 0 29-16,0 3-31 15,3 3 0-15,-3 4 1 16,0-1 0-16,-3 10-7 15,-4 9 1-15,0 4 4 16,0 5 0-16,-1 10-1 16,1-3 0-16,0-3-1 15,4 0 0-15,-1-7 0 16,1-9 1-16,-1-6-1 16,1-3 0-16,-4-7-1 15,-4-6 1-15,-3-6-1 16,-4-3 1-16,1 3-1 15,-4-4 0-15,-4-5-1 16,0-1 0-16,4 7-1 16,0-3 1-16,-4 9-1 15,0 3 1-15,4 3-1 0,0 3 0 16,3 4 1-16,4 6 0 16,7 6 1-16,7 3 0 15,4-3 1-15,6 3 0 16,8 4 1-16,3-1 0 15,7-6 0-15,8-6 1 16,6-3-1-16,4-10 0 16,-4-9-1-16,-3-7 1 0,0-2-2 15,0-4 1 1,-4-6-3-16,-3-6 1 0,-4 0-2 16,-10 0 0-16,-11 3-4 15,-7-1 1-15,-11 5-5 16,-3 8 0-16,3 4-4 15,-6-4 0-15</inkml:trace>
  <inkml:trace contextRef="#ctx0" brushRef="#br1" timeOffset="75557.35">17466 10458 34 0,'0'6'17'0,"-7"-12"-11"16,3 2 25-16,4 4-27 0,-7-3 1 16,0 0 0-16,-7 3 1 15,4 3-8-15,-1 10 0 16,-3 2 5-16,0-5 0 16,-4 6-3-16,4 5 1 15,0 5-1-15,0 5 1 16,3-3-1-16,4-3 0 15,4 0 0-15,10 0 1 16,3-6-1-16,4-6 0 16,8-7 0-16,6-6 0 15,0-12-5-15,0-4 1 16,-3-6-10-16,-11 0 1 0</inkml:trace>
  <inkml:trace contextRef="#ctx0" brushRef="#br1" timeOffset="76640.53">18419 10545 44 0,'3'3'22'0,"-3"10"-16"16,0-10 32-16,-3 3-36 15,-5 4 1-15,-2-4 0 16,-8 3 0-16,-3 4-4 0,0 0 0 16,-4-1 3-16,1 4 1 15,2 3-2-15,5-10 0 16,3 4-1-16,3 2 1 15,8 7-2-15,3-9 1 16,3-4-1-16,11-3 0 16,7-6 0-16,11-6 0 15,0 0 0-15,0-4 0 16,-8-5 1-16,-3-1 0 16,-3-3-1-16,0 0 1 0,-8 4-2 15,-3 5 1-15,-7 4-4 16,-3 6 1-16,-4 6-1 15,-11 7 0-15,0 3-1 16,-3 6 1-16,0 15 1 16,0 4 0-16,3 3 3 47,4 3 1-32,7 3 2 1,4-3 0-16,-1-3 0 0,4 0 1 0,-3-13 1 0,-1-6 0 0,-7-9 0 15,-3-7 0-15,-3-5-1 0,-4-11 0 0,-1-2-1 16,-2-7 0-16,-1-6-1 16,4-3 0-16,7-3 0 15,0 0 0-15,7 3 1 16,10 6 0-16,8 3 1 16,3 0 0-16,10 4 0 15,12-1 1-15,3 1-2 0,3-1 0 31,-3 4-4-15,-8-1 1-16,-6-2-11 0,-7-1 0 0,-15-5-6 0,-6 5 0 16</inkml:trace>
  <inkml:trace contextRef="#ctx0" brushRef="#br1" timeOffset="82074.2">14626 10385 17 0,'-3'16'8'0,"10"-35"-1"0,-7 19 8 0,0 0-13 16,0-6 0-16,0 0 2 15,3-1 0-15,-3 1-4 16,0-3 0-16,0-4 3 15,4-6 1-15,-4 1-2 16,3-11 0-16,4 4-1 16,-3-3 1-16,3 0-2 15,0-4 1-15,-3 4-1 16,-4-3 1-16,3 9-1 16,-3 3 0-16,4 3 0 15,-4 1 1-15,3-7-1 16,4 3 0-16,0-3 0 15,-3 0 0-15,3 0 0 16,-4 3 0-16,1 1 0 16,-1 5 0-16,1 0 0 15,-1 4 1-15,1 3-1 0,-1 9 1 16,5-3 0-16,-5 0 0 16,-3 0-1-16,7-3 0 15,0-4 0-15,7-5 2 16,-3 9 0-1,-1 3 1-15,5-3 0 16,2 0 1-16,-3-1 0 16,4 1-1-16,0 0 0 15,3 3-1-15,3-3 1 16,5-3-2-16,-1-1 1 0,4-2-1 16,-1 0 1-16,1 2 0 15,0 1 1-15,3 3-2 16,4-3 1-16,0 3 0 15,3-1 0-15,0 1-1 16,1-3 1-16,3-3 0 16,7-4 0-16,-4-3 0 15,0 1 0 17,-6-1 0-17,-1 7 1-15,0 2-2 0,8 1 1 0,-1 3 0 0,1 0 0 0,2-3-2 16,5 2 1-16,6-2-1 15,-3-6 0-15,-7-4 0 16,11-3 0-16,6 0-1 16,1 0 1-16,-1 1 0 15,5 2 0-15,-5 3 0 16,-3 4 1-16,-7 3-1 0,11-1 0 16,3 4 0-16,0-3 0 15,7 3 0-15,4-3 0 16,-8 3-1-16,1-1 1 15,6 4-1-15,-6 4 1 16,-7-1-1-16,-1 3 1 16,-10 0-1-16,-7 0 1 15,-4 1-1-15,-3-4 1 16,-3-3 0-16,-1-3 0 16,-10 0 0-16,7-4 0 15,6 1 0-15,15 0 0 0,-7 3 0 16,4 3 0-16,-1 0 0 15,4 0 0-15,-7 0-1 16,0-3 1-16,-11-1-1 16,1 1 1-16,-1 0-1 15,4 0 1-15,0-3 0 16,0 6 0-16,-1-3-1 16,1 3 1-16,4 0-1 15,-1-4 0-15,0 8 0 16,-3-1 1-16,-7 3-2 15,-4 0 1-15,-3 1-1 16,-11-1 1-16,1-3 0 16,-1 3 1-16,-4-3-1 15,-3 4 0-15,1-1 0 16,-1 0 1-16,0 4-1 0,-4 2 1 16,4 4 0-1,-3 6 0-15,0-7 0 0,-1 4 0 16,-3 9-1-16,-3 7 1 15,-4 3 0-15,0 12 0 16,7 6 0-16,0 4 0 16,-4 9-1-16,-3 6 1 15,0 10-3-15,-3 6 1 16,-1-16-5-16,-6-16 0 16,-8-27-9-16,4-23 1 0</inkml:trace>
  <inkml:trace contextRef="#ctx1" brushRef="#br1">9638 6817 0,'0'0'15</inkml:trace>
  <inkml:trace contextRef="#ctx0" brushRef="#br1" timeOffset="83155.48">14005 9075 45 0,'4'3'22'0,"13"9"-13"0,-9-12 23 0,2 7-30 16,-3-4 1-16,4 0 1 16,6 3 1-16,5-3-6 15,-1 0 1-15,-4 1 3 16,-3-1 0-16,-3 0-2 15,-4-3 1-15,-7 3-2 16,-3 0 0-16,-1 3-1 16,-3 1 1-16,-4-4-1 15,1 6 0 1,-1 13 0-16,4 3 1 16,0 0-1-16,0 7 1 15,7-4-1-15,0-3 1 16,4-9 0-16,3-1 0 15,3-2-2-15,1-1 1 16,3-12-8-16,0 0 1 16,4-6-7-16,-8 0 0 15</inkml:trace>
  <inkml:trace contextRef="#ctx0" brushRef="#br1" timeOffset="83678.14">14347 9075 41 0,'25'-19'20'0,"7"13"-18"16,-25-4 31-16,0-2-29 16,0-7 1-16,-7 0 0 15,-10-3 1-15,-5 3-8 0,-6-3 0 16,-11 10 5-16,-6 2 0 15,-8 10-2-15,7 0 0 16,-3 10-1-16,-8 2 0 16,-3 13-2-16,0-3 0 15,1 16-2-15,2 9 0 16,8 9 0-16,10 13 0 16,11 0 1-16,10-3 0 15,18-6 2-15,15-13 0 16,13-10 4-16,11-15 1 15,14-15 1-15,10-14 0 0,8-5-1 16,-1-10 1-16,-10-9-2 16,-14-4 1-16,-17-3-8 15,-15-2 0-15,-14-4-12 16,-11-3 1-16</inkml:trace>
  <inkml:trace contextRef="#ctx0" brushRef="#br1" timeOffset="84609.98">15180 8880 28 0,'-3'6'14'0,"10"-6"3"0,-7-6 9 15,0 9-23-15,0-3 0 16,3 10 4-16,-3 2 1 16,0 4-9-16,0 12 0 15,-3-6 6-15,-1 9 1 16,1 4-3-16,-1-1 1 15,-3-2-2-15,3-4 0 16,1-6-2-16,-1-6 1 0,1-4-1 16,-1-2 0-16,-3-7 0 15,0-9 1-15,-3-4-1 16,-8-2 0-16,-3-1 0 16,-4-6 0-16,-3 0-2 15,0 7 1 16,3 2-2-31,0 7 0 0,8 6 0 0,-1 13 1 0,7 6 0 16,4 6 0-16,4 7 1 16,6 9 1-16,8-4 0 15,10-5 1-15,4-1-1 16,3-5 1-16,0-4-3 16,4-6 1-16,-4-7-2 15,0-9 0-15,1-6-4 16,-1-3 1-16,0-4-8 15</inkml:trace>
  <inkml:trace contextRef="#ctx0" brushRef="#br1" timeOffset="84942.39">15438 9213 21 0,'7'-7'10'0,"0"-5"0"0,-4 6 8 16,1 2-12-16,3-2 0 15,-4-3 4-15,4-1 0 16,-7 10-11-16,4-6 0 15,-4 6 8-15,0-6 1 16,-4 3-3-16,-3-1 0 16,-3 8-2-16,-4-1 0 15,-11 0-2-15,0 0 0 0,4 0-1 16,-4 7 1-16,8 2-1 16,-1 1 0-16,4 2-1 15,3 4 1-15,8 9 0 16,3-9 0-16,3 0-1 15,12-6 0-15,6-7 0 16,0-9 1-16,0-4-1 16,0-2 1-16,-3-4-4 15,-4-5 1-15,-3-4-10 16,-8-10 0-16,-3 4-2 16,-14-3 1-16</inkml:trace>
  <inkml:trace contextRef="#ctx0" brushRef="#br1" timeOffset="85739.9">16323 9263 47 0,'-3'28'23'0,"-5"-28"-22"0,8 0 46 15,4-6-45-15,0-1 1 0,-4-2 0 16,3-10 0 0,1-3-4-16,-1-9 0 0,-6-7 3 15,3-6 1-15,0-6-2 16,-7 0 0-16,3-6 0 15,0-1 0-15,4 10 0 16,4 3 0-16,7 7 0 16,-1 5 0-16,8 7 0 15,6 3 1-15,5 7-3 16,2 5 1-16,-2 13-3 16,-8 7 1-16,-4 5-4 15,-6 10 0-15,-7 7-8 16,-4-1 1-16,-7-3-4 15,-11 1 0-15</inkml:trace>
  <inkml:trace contextRef="#ctx0" brushRef="#br1" timeOffset="85904.56">16214 9125 60 0,'-14'22'30'0,"14"-13"-33"0,0-9 60 0,7 3-54 0,3-3 0 16,4 0 0-16,7-6 0 15,8 6-7-15,6-6 0 16,4 6-7-16,0-7 0 16,-4 4-9-16,-3 0 1 0</inkml:trace>
  <inkml:trace contextRef="#ctx0" brushRef="#br1" timeOffset="91880.43">7934 15149 16 0,'4'-3'8'0,"-1"-4"-4"0,-3 7 8 0,0 0-10 16,0-6 1-16,-3 0 5 16,-5-4 0-16,1-5-8 15,-3-4 1-15,-4 0 6 16,3 0 0-16,1 7-2 16,-5-1 1-16,1 4-2 15,4 2 1-15,-4-2-3 16,0 3 1-16,3-4 0 15,-7 1 0-15,4 0 0 16,-3-4 0-16,-5 7-1 16,-6-1 0-16,0 1-1 15,0 6 0-15,3-3-1 16,-7 3 0-16,8 3 0 16,-1 0 0-16,7 0 0 15,-10 1 1-15,0 2-1 16,0 3 0-16,-4-2 0 15,-7 2 1-15,4 7-1 16,-1 2 0-16,5 1 0 0,-1 3 1 16,-3 0-1-1,-1 0 0-15,8-3 0 0,-4-3 1 16,4 12-1-16,-7 3 0 16,10 7 0-16,-3-1 0 15,7 1 0-15,0-3 0 16,0 5 0-16,-4-5 1 15,4-4-1-15,-1-3 0 16,1 7 0-16,0-1 0 16,4 1 0-16,-5 2 0 15,-2-5 0-15,10 5 1 0,-8 4-1 16,8 3 0 0,0 3 0-16,4 0 1 0,-8 3-1 15,7-3 0-15,1 0 0 16,-1 7 0-16,1-1 0 15,-8 0 0-15,4 1 0 16,0-1 0-16,0 0 0 16,3 7 0-16,0 3 0 15,4-4 0-15,-3 1 0 16,-1-1 0-16,4-5 0 16,4 2 0-16,-11-3 0 15,6 1 0-15,1 5-1 16,0 7 1-16,4-6-1 15,-4-4 1-15,3 1-1 16,4-4 1-16,4 0-1 0,3-6 0 16,0 3 0-1,0 1 0-15,4-4 1 0,3 3 0 16,-4-3 0-16,1-3 0 16,-1 0 0-16,5-4 0 15,-1 1 0-15,0-3 0 16,0-1 0-16,7-2 0 15,-7-4 0-15,7-6 0 16,4 0 0-16,-11-9 1 16,11 3-1-16,-1 3 0 15,1 0 0-15,0-3 0 16,0 0 0-16,-4-1 0 0,3 1 0 16,1-3 0-16,7 0 0 15,0-4 0-15,-1 1 0 16,5-4 0-16,-5 10-1 15,1 0 1-15,0-4 0 16,3 7 0-16,-3-6-1 16,3-4 1-16,8-2-1 15,-5-7 1-15,1 3 0 16,0-6 0-16,7 3 0 16,0 1 0-16,3-8 0 15,-3 1 1-15,0-6-2 16,-4-4 1 15,4-2 0-31,-4-10 0 16,4-4-1-16,0-5 1 0,0 3-1 0,-14-4 1 0,6-3 0 15,1-2 0-15,-7-1 0 0,3-9 0 16,-6-4 0-16,-5-5 1 16,1-7-1-16,0 0 0 15,-8-9 0-15,1 3 1 16,0-4 0-16,-4 4 0 15,0 3-1-15,0 3 0 16,0 4 1-16,-3 2 0 16,-1-3-1-16,-3-9 1 15,0 6 0-15,-3-2 1 0,-1-5-1 16,-3-5 1-16,-3 0-1 16,-1 5 1-16,1-2-1 15,-1 0 0-15,1 3 0 16,-4-3 0-16,-4 6-1 15,4-4 1-15,-7 4-1 16,0 4 1-16,-4-1-1 16,-3-3 0-16,-7-3 0 15,3 3 1-15,-7 0-1 16,4 3 0-16,0-3 0 16,0 16 1-16,-1 2-3 15,-2 4 1-15,-1 3-4 16,-10 1 0-16,6-5-8 15,-6 8 1-15,-7-10-5 16,6 3 0-16</inkml:trace>
  <inkml:trace contextRef="#ctx0" brushRef="#br1" timeOffset="94442.13">7204 14017 31 0,'-4'9'15'0,"4"-3"-5"0,0-6 16 15,0 3-23-15,0 1 0 16,0 2 4-16,0-3 0 16,4 3-8-16,-4 7 0 15,0 9 6-15,0 6 0 16,0 3-2-16,0 1 1 0,-4 5-3 15,4 4 1-15,-3-10-2 16,-1 4 1-16,4-7-3 16,-7 0 1-16,7-3-5 15,0-6 0-15,0-3-7 16,7-7 0-16,-7-9-2 16,4-3 0-16</inkml:trace>
  <inkml:trace contextRef="#ctx0" brushRef="#br1" timeOffset="94940.68">7123 13998 37 0,'3'6'18'0,"4"-15"-21"0,-7 6 35 16,7-1-30-16,-7 4 0 15,7-3 1-15,0 3 1 16,0 0-5-16,4-3 1 16,0 0 3-16,3 0 0 15,3 0-1-15,4 0 0 16,8-1 0-16,2 4 1 15,5 4-1-15,-5-1 0 0,1 6 0 16,4 4 0 0,-5 2 0-16,1 1 0 0,-4 9-1 15,-7 6 0-15,-6 4-1 16,-1-1 0-16,-14 4 0 16,-7 3 0-16,-4 0-1 15,-7-4 1-15,4 1-1 16,-10 3 1-16,-12-1-1 15,-3 1 1-15,-6-6-1 16,2-7 0-16,4-6-2 16,4-6 1-16,0-7-2 15,3-6 0-15,4-3-9 16,3-3 0-16,8-3-1 16,-1 3 0-16</inkml:trace>
  <inkml:trace contextRef="#ctx0" brushRef="#br1" timeOffset="96803.2">7528 16306 39 0,'-3'6'19'0,"-1"3"-19"0,-3-2 37 0,4 5-34 16,-8 4 1-16,4 3 1 15,-4 6 1-15,1-3-8 16,-8 3 0-16,1 0 4 15,-5 0 1-15,-2 3-2 16,6-3 0-16,0-9-2 16,4 0 1-16,0-1-6 15,4-2 1-15,-1-4-10 16,8-2 1-16</inkml:trace>
  <inkml:trace contextRef="#ctx0" brushRef="#br1" timeOffset="97118.7">7271 16303 42 0,'0'6'21'0,"3"-6"-16"0,4 6 30 15,4 7-33-15,-8 6 0 16,8 9 3-16,3 6 0 16,7 4-6-16,4 3 1 15,-4-4 3-15,11 1 0 0,0 0-1 16,-4-4 0-16,4-3-2 16,-11-2 0-16,0-7-5 15,-3-4 1-15,-8-5-10 16,-10-4 0-16,-10-12-2 15,-1-3 1-15</inkml:trace>
  <inkml:trace contextRef="#ctx0" brushRef="#br1" timeOffset="99082.61">14164 15205 25 0,'7'3'12'0,"4"-12"-10"15,-11 9 12-15,-4-3-13 16,-3-4 0 0,-3 4 2-16,-5 3 1 0,1 0-3 15,-3 0 0-15,-12 0 3 16,-2 3 0-16,-5-3 1 15,-2 7 0 1,-1-7-2-16,-7 0 1 0,4 0-2 16,-4 6 1-16,0 7-2 15,-4-1 1-15,8 4-1 0,3 3 0 16,4-1 0-16,0 4 0 16,0 0 0-16,-1 6 0 15,1 1 0-15,-4 2 0 16,4 10 0-16,0 12 0 15,3-3-1-15,0 0 1 16,0 4-1-16,1-4 1 47,2 3-1-47,5 4 0 16,-1 2 0-16,4-2 0 0,0 5 0 0,-4 4 0 0,7 0 0 0,1-3 0 15,3 0 0-15,3-7 0 0,0 4 0 16,4 2 1-16,0-8-1 15,0-1 0 1,0 22 0 0,4 0 0-16,-1-2 0 15,4-4 1-15,4-10-1 16,-1 4 0-16,1-4 0 16,-1-2 1-16,8-7-1 15,3 0 0-15,4 0 0 16,-1-6 0-16,4 3 0 15,8 0 0-15,2-3-1 16,5 0 1-16,-1-3 0 16,4 3 0-16,0 0 0 15,-4 0 0-15,0-10-1 16,0-2 1-16,-3-4 0 0,0 0 0 16,0-3 0-16,-1 0 0 15,8 0 0-15,7 0 0 16,0 0 0-16,3 0 0 15,8-3 0-15,3-6 0 16,0-10-1-16,-4 4 1 16,8-7 0-16,-1-6 0 15,-3-7-1-15,0-12 1 16,0-9 0-16,0-7 0 16,-4-9-1-16,-3-9 1 15,0-10-1-15,-7-3 1 0,-11-16 0 16,-6-12 0-16,-1-9 0 15,-3-10 1-15,-4-7 0 16,-11-5 0-16,-6 2 0 16,-4 4 0-16,-4-7-1 15,-3 7 1-15,-10-3-2 16,-5 2 0-16,-2 17-4 16,-8-7 0-16,-7 9-9 15,-14-12 0-15</inkml:trace>
  <inkml:trace contextRef="#ctx0" brushRef="#br1" timeOffset="101033.23">8019 16303 24 0,'3'3'12'0,"-6"-6"-7"0,3 3 12 15,0 0-14 1,0 0 1-16,10-3 1 0,-6-4 0 15,6 4-7-15,-3-3 1 16,8 0 4-16,-1-4 1 16,-4-2-3-16,8-1 1 15,3-3 0-15,0 1 0 16,0-4 0-16,8 0 1 16,-1 3-1-16,11 4 1 15,3-7 0-15,7 0 0 0,-10-6-1 16,3 3 0-1,4 0-2-15,0 0 1 0,11 0-1 16,-8-3 1-16,0 3-1 16,4 3 0 15,0 1 1-31,0 2 0 0,0 0 0 0,0 1 0 16,-7-4 0-16,7-3 1 0,3 6-1 15,1 4 1-15,3-7 0 16,3 6 0-16,4 1-1 15,4 2 0-15,-11 1 0 16,-7 3 1-16,3-1 0 16,4 4 0-16,-7 0-1 15,3 0 1-15,4 0 0 16,0 0 0-16,7 0 0 16,-3 3 0-16,-11 0-1 15,7 0 0-15,3 3-1 16,1 3 1-16,3-3-1 0,7 0 1 15,3-3-1-15,-10 0 1 16,1-3-1-16,6 0 1 16,0 0-1-16,3 0 1 15,8 0-1-15,0-1 1 16,-8 4-1-16,4 4 1 16,4 2-1-16,0 0 0 15,10 4 0-15,0-7 1 16,-14 3-1-16,0-3 0 15,4 6 0-15,3 4 0 16,1 0 0-16,-5 12 0 0,-3 0 0 16,-3 0 0-16,-4 3 0 15,7 7 0-15,-3-1 0 16,-4 1 0-16,0-1 0 16,0 1 0-16,-7-1 0 15,-7 4 0-15,-14-7-1 16,-7 0 0-16,0-6-2 15,-1-6 1-15,-6 3-3 16,-4-3 0-16,-7 0-6 16,-3-3 1-16,-7-7-8 15,-4-6 0-15</inkml:trace>
  <inkml:trace contextRef="#ctx0" brushRef="#br1" timeOffset="101606.28">12989 15986 24 0,'-7'28'12'0,"11"-6"0"16,-4-12 8-16,0-4-17 15,0 0 1-15,0 3 3 16,0-2 0-16,0-1-8 16,0 3 0-16,7 1 6 15,7-1 1-15,4 4-2 16,10 2 1-16,4 4-2 15,6 3 1-15,8 6-2 0,0-6 1 16,-4-3-2 0,-3 0 1-16,-11 3-2 0,-6 0 1 31,-12 3-2-15,-10-3 1-16,-7 3-1 0,-11 0 0 0,-6-3-2 0,-11 6 1 15,-8-3-4-15,1 0 0 16,0-6-9-16,10-6 0 15</inkml:trace>
  <inkml:trace contextRef="#ctx0" brushRef="#br1" timeOffset="101863.62">13190 16165 47 0,'-7'40'23'0,"-7"20"-22"15,11-54 36-15,-4 13-37 16,0 6 1-16,-4 0 0 16,4 7 0-16,0-1-3 15,0-3 1-15,0-3-9 16,0-6 0-16,0-13-4 15,7-12 1-15</inkml:trace>
  <inkml:trace contextRef="#ctx0" brushRef="#br1" timeOffset="103557.98">10689 15020 43 0,'14'3'21'0,"-3"-3"-9"0,-11 0 22 16,0 0-31-16,0-6 1 15,0 0 0-15,-4-1 0 16,-6 1-6-16,-4 3 1 15,-4 0 4-15,-3-3 0 16,-4 6-2-16,4 0 0 16,0 6 0-16,3 6 0 0,4 7-2 15,3 3 1 1,4 3-2-16,4-3 1 0,6-6-1 16,8-4 1-16,7-5-1 15,6-4 0-15,1-6 0 16,0-7 1-16,-4 1 0 15,-3-4 0-15,-4-2 0 16,0-1 1-16,-4 3-3 16,-3 4 1-16,0 0-1 15,-3 6 1-15,-4 3-1 16,0 6 0-16,0 3 0 16,-4 7 1-16,1 0 1 15,-1 2 1-15,-3 1 0 16,4-3 1-16,-1 3-1 15,1 9 1-15,-4 10 0 16,0-4 0-16,-4 1-1 16,-3-1 1-16,-7-3-1 15,-4-6 0-15,0-6-1 16,-3-6 1-16,3-7 0 0,1-6 0 16,-1-6 1-16,7-7 0 15,4 1 0-15,11-4 1 16,6 0 0-16,4 1 1 15,11-1-1-15,10 0 1 16,8 7-1-16,6-4 1 16,-3-2-3-16,-4 2 0 47,-3-3-13-47,-1 1 0 0,-9-1-2 0,-5-6 1 0</inkml:trace>
  <inkml:trace contextRef="#ctx0" brushRef="#br1" timeOffset="104803.77">13720 16698 29 0,'0'0'14'0,"10"0"-1"0,-10 0 15 16,0-7-22-16,4-2 1 16,-1 3 4-16,-3 0 0 15,-3 2-14-15,-4 1 0 16,-4 0 9-16,-7 0 0 16,1 0-4-16,-4 0 1 0,-1 3-3 15,5 3 0 1,-1 3-1-16,8 4 0 0,-1 2-1 15,4 4 0-15,-4-4-1 16,8 1 0-16,3-1 1 16,3-2 0-16,11-1 1 15,1-3 0-15,2 1 0 16,1-4 1-16,-1-3-1 16,-2-3 1-16,-1 0-2 15,0-4 0-15,-4 1-1 16,1 0 1-16,-4 0-1 15,0-1 0-15,-3 1-1 16,-4 6 0-16,-11 3 0 16,0 3 0-16,-3 4-1 15,-3 2 1-15,3 4 0 0,-1 3 1 32,1-3 1-32,4 2 0 0,-1 4 1 15,4 0 0-15,4-3 3 0,-1 6 0 16,4 3 2-16,0-3 0 15,0 7 1-15,0-7 0 16,0-3 0-16,-3 0 1 16,-1-3-2-16,-7-7 1 15,4 1-2-15,0-4 0 16,-3-9-1-16,-4-3 0 16,0-3-2-16,-1-7 1 0,1 1 0 15,0-4 0 1,11-6 0-1,3 3 0-15,7 3 0 16,3 4 0-16,1 3-3 16,3 2 1-16,4-2-13 15,3-1 0-15,3 1-1 16,1-4 1-16</inkml:trace>
  <inkml:trace contextRef="#ctx0" brushRef="#br1" timeOffset="105150.09">13998 16478 38 0,'4'0'19'0,"-1"0"-20"0,-3 0 35 16,-3 3-29-16,-4 4 0 15,-4-1 1-15,-3 3 0 16,0 4-9-16,-4 9 1 16,-3-3 5-16,3-1 1 15,4 8-3-15,0 8 0 0,4 4-1 16,6 2 1-1,4-5-1-15,4-10 1 0,3-6-5 16,3-3 0-16,1-4-11 16,3-3 1-16</inkml:trace>
  <inkml:trace contextRef="#ctx0" brushRef="#br1" timeOffset="105391.46">14157 16572 43 0,'7'29'21'0,"-18"2"-15"16,8-28 28-16,-4 0-32 0,0 0 0 16,-4 4 0-16,4 2 0 15,-3 7-3-15,-1 6 0 16,0 0 2-16,1 0 0 15,-1-4-7-15,1-5 1 16,3-4-9-16,3-9 1 16</inkml:trace>
  <inkml:trace contextRef="#ctx0" brushRef="#br1" timeOffset="105630.58">14079 16591 38 0,'7'47'19'0,"-3"-37"-16"15,-1-4 25 1,1 0-28-16,3 4 1 0,0-1 0 16,0 7 0-16,4-4-1 15,-1 1 0-15,1-1-2 16,0-2 1-16,3-1-9 15,0-6 1-15,0-9-3 16,0-3 1-16</inkml:trace>
  <inkml:trace contextRef="#ctx0" brushRef="#br1" timeOffset="105842.22">14263 16403 46 0,'17'66'23'0,"-2"25"-28"0,-12-69 47 15,1 9-42-15,-1 7 0 16,-3 2-2-16,-3-5 0 16,-8-7-1-16,-7-6 0 15,-6 0-10-15,-15-6 0 0</inkml:trace>
  <inkml:trace contextRef="#ctx0" brushRef="#br1" timeOffset="109562.29">14552 16312 12 0,'0'3'6'0,"-3"-9"1"15,3 6 6-15,0 0-10 16,3-6 1-16,-3 6 4 16,4-3 0-16,-1-1-10 15,-3 4 1-15,7-6 6 16,-3 0 0-16,3 0-1 16,3-4 0-16,1-2-2 15,0-4 1-15,3 0-1 16,3-3 0-16,12 1 0 15,2 2 1-15,1 0-1 16,0 4 1-16,3-4 0 0,4 0 0 16,3 1 0-16,8-7 1 15,-5 0-1 1,1 3 1-16,0 0-1 0,4 0 0 16,2 4-1-16,8 2 1 15,0 4-1-15,7-1 1 16,-3 4-1-16,3-3 1 15,-7-1-1-15,0 1 1 16,7-1-1-16,0-2 0 16,4-4-1-16,6 0 1 15,4 4-1-15,-10-4 1 16,3 7-1-16,4 3 0 0,6-1 0 16,4 1 0-16,8 6 0 15,-12 6 0-15,8 4-1 16,3 5 1-16,8-5-1 15,6 2 1-15,-10 4-1 16,-1 0 0-16,5 6 0 16,-4 3 0-16,3 3 0 15,-3 0 0-15,-11 0 0 16,-3 4 0-16,6 5 0 16,-3 1 1-16,4-3-1 15,0-4 1-15,-7-3-1 16,-11 0 0-16,-4 4 0 15,1 2 0-15,3 4-1 16,-11 6 1-16,-3-7-1 16,-3 4 0-16,-8-3-3 15,-7-10 1-15,-6-6-5 16,-12 0 0-16,-9-3-12 0,-12-7 1 16</inkml:trace>
  <inkml:trace contextRef="#ctx0" brushRef="#br1" timeOffset="110057.08">18740 16133 39 0,'10'22'19'0,"18"13"-11"15,-17-23 19-15,7 4-24 0,3 3 1 16,7-4 1-16,4 7 1 16,-1 4-7-16,1 2 0 15,-7 0 4-15,-4 6 0 16,-7-2-2-16,-7 5 1 15,-10 1-3-15,-15-3 1 16,-14-4-1-16,-17 0 0 16,3-3-3-16,-7-2 1 15,-3-8-6-15,3-2 1 16,7-3-6-16,11-10 0 16</inkml:trace>
  <inkml:trace contextRef="#ctx0" brushRef="#br1" timeOffset="110272.65">18683 16281 64 0,'-18'56'32'0,"1"41"-45"16,13-68 64-16,1 11-55 15,3-2 0-15,3 0-17 16,1-7 0-16,-1-9 17 16,4-6 0-16</inkml:trace>
  <inkml:trace contextRef="#ctx0" brushRef="#br1" timeOffset="111200.22">20211 14870 32 0,'3'18'16'0,"-10"17"-7"0,4-26 17 16,-4 4-24-16,-4-1 1 15,4 4 0-15,-4 3 1 16,-3 3-5-16,-7 6 1 16,-7 3 2-16,-7 7 1 15,-11 18-1-15,-7 23 0 16,-11 9-1-16,-6 21 1 0,6 17-1 15,-6 21 0-15,-8 13 0 16,-3 10 0-16,10 8-2 16,-3-12 1-16,11-6-2 15,10 3 1-15,7-12-2 16,14-13 1-16,15-6 0 16,13-7 0-16,18-6 1 15,14-9 1-15,22-3 0 16,17-23 0-16,7-8-1 15,21-14 0-15,7-8 0 16,11-4 0-16,-3-10-1 16,10-8 0-16,-15-7 1 15,5-13 1-15,-1-18 0 16,-6-9 0-16,9-26 1 0,-6-16 1 31,46-128 3-31,-32-15 0 16,-28 5 0-16,-25-18 0 15,-18 0 0-15,-17-4 1 16,-18-8-1-16,-21 11 0 16,-21 11-4-16,-15 11 0 15,-13 17 0-15,-18 12 0 16,0 6-4-16,-11 16 0 16,-7 6-14-16,-14 22 1 15</inkml:trace>
  <inkml:trace contextRef="#ctx1" brushRef="#br1" timeOffset="29033.97">15896 12627 0</inkml:trace>
  <inkml:trace contextRef="#ctx0" brushRef="#br1" timeOffset="113257.28">16461 15494 28 0,'3'31'14'0,"-13"-22"-1"0,6-5 15 16,1 2-23-16,3 0 1 16,-4 0 2-16,4-3 1 15,-4 1-11-15,-3-4 1 16,-3-7 7-16,-1-5 0 15,4-10-3-15,-3-13 0 0,3 1-1 16,-4-10 0 0,4-3-1-16,3-3 1 0,4-4-2 15,0 4 1-15,7 0 0 16,8 16 0-16,2 5-1 16,8 4 1-16,0 6-2 15,3 7 0-15,0 6-3 16,0 6 1-16,-3 9-6 15,-4 7 0-15,-3 6-8 16,-8-4 0-16</inkml:trace>
  <inkml:trace contextRef="#ctx0" brushRef="#br1" timeOffset="113469.28">16231 15368 61 0,'4'22'30'0,"13"-3"-36"0,-9-13 54 15,-1 4-47-15,-4-1 0 16,8-3-1-16,3 1 1 16,7-1-9-16,0-3 0 15,0-9-9-15,0 6 1 16</inkml:trace>
  <inkml:trace contextRef="#ctx0" brushRef="#br1" timeOffset="114726.45">19710 16735 39 0,'-4'41'19'0,"1"-9"-12"0,3-29 20 15,0 0-27-15,0-3 1 16,3-13 2-16,1-9 1 16,3-3-4-16,-4-9 1 15,1-13 2-15,-1 3 0 16,-3-3 0-16,4-7 1 15,-1 7-2-15,4 3 0 16,1 1-1-16,2-1 1 16,1 9-1-16,-1 4 1 15,8 9-1-15,3 6 0 16,0 7-1-16,0 6 1 0,1 3-3 16,-5 6 0-16,-3 3-5 15,-7 1 0-15,-7 2-9 16,-3 1 0-16</inkml:trace>
  <inkml:trace contextRef="#ctx0" brushRef="#br1" timeOffset="114924.13">19565 16629 42 0,'-7'25'21'0,"14"-22"-14"16,-3-3 30-16,3-3-35 15,0 3 0-15,7 0 0 16,7 0 1-16,7 0-4 16,4 0 0-16,0 3-2 15,-1 0 0-15,1 0-12 0,-4-3 1 16</inkml:trace>
  <inkml:trace contextRef="#ctx0" brushRef="#br1" timeOffset="115284.85">20168 16321 56 0,'-7'10'28'0,"-10"2"-34"15,17-5 46-15,-7 5-40 16,-4 4 1-16,-3 6 2 16,-4 3 0-16,-3 0-4 15,-4 10 1-15,4-4 2 16,-3 10 0-16,2 9-1 15,8 3 0-15,4-6-3 16,6-3 0-16,4-3-5 16,4-10 0-16,3-6-10 15,3-15 1-15</inkml:trace>
  <inkml:trace contextRef="#ctx0" brushRef="#br1" timeOffset="115899.36">20249 16695 53 0,'4'0'26'0,"0"0"-27"0,-4 0 44 0,0 0-43 16,0 0 1-16,-8 0 0 15,-2 3 0-15,-4 0-2 16,-4 0 1-16,8 3 1 16,-1 1 0-16,0 2-1 15,4 4 1-15,0-1-2 16,0 4 0-16,4-1-1 16,-1 1 0-16,4-3-1 15,0-4 0-15,7-6 0 16,7-3 1-16,0-6 1 15,1-7 1-15,-1 1 1 16,-4-4 0-16,1 0-1 16,-4 1 1-16,-4-1-4 15,1 4 0-15,-4 2-4 0,-4 4 1 16,4 9 0 0,-7 3 0-16,0 7 1 0,0 3 0 15,0 2 5-15,-3 4 0 16,3-6 4-16,-1 9 1 15,1 3 0-15,0 0 1 16,0 1-1-16,0 2 1 16,-3-3-2-16,-1 1 1 15,-3-8-3-15,-4-5 1 16,1-6-2-16,-1-1 1 16,0-9-1-16,4-3 0 15,4-3-1-15,3-4 1 16,7 1 0-16,3-1 1 0,4 1-2 15,7 0 0-15,4-4-5 16,-4 0 1-16,4 4-12 16,3-13 1-16</inkml:trace>
  <inkml:trace contextRef="#ctx0" brushRef="#br1" timeOffset="116202.97">20574 16481 45 0,'-4'10'22'0,"-13"5"-19"0,13-11 30 15,-3 5-32-15,0 4 1 16,-7 9 2-16,0-7 1 15,-4 7-6-15,1 6 1 16,-1 7 2-16,-3 9 1 16,10-10-2-16,1 1 1 15,6-4-4-15,4 0 0 16,4-5-5-16,3-8 1 16,3-5-9-16,12-10 0 15</inkml:trace>
  <inkml:trace contextRef="#ctx0" brushRef="#br1" timeOffset="116444.17">20754 16648 45 0,'0'15'22'0,"-18"10"-21"15,11-18 35-15,0-1-35 16,4 0 1-16,-8 4-1 15,-3 2 1-15,-4 4-3 16,-6 3 1-16,-5 3 0 16,1-4 0-16,3 1-5 15,4-3 1-15,4 0-10 0,6-16 1 32</inkml:trace>
  <inkml:trace contextRef="#ctx0" brushRef="#br1" timeOffset="116682.02">20630 16701 41 0,'18'44'20'0,"0"19"-13"0,-15-51 29 0,1 1-35 0,-1 5 0 0,1 1 0 0,-4 0 1 0,0 3-4 0,0-6 1 0,0-4-5 0,3-2 1 0,-3-10-9 16,7-13 1-16</inkml:trace>
  <inkml:trace contextRef="#ctx0" brushRef="#br1" timeOffset="116939.87">20810 16597 37 0,'4'32'18'0,"-4"-17"-14"0,7-11 26 15,-4 5-27-15,8 4 1 16,0 5 3-16,-1 4 0 15,-3 3-9-15,0 4 1 16,-7-7 4-16,-3 9 1 16,-4-3-6-16,-4 0 1 15,-3 1-9-15,-7-4 0 16,3-10-5-16,-6-2 1 16</inkml:trace>
  <inkml:trace contextRef="#ctx0" brushRef="#br1" timeOffset="117806.29">20909 16190 39 0,'-3'31'19'0,"13"19"-18"0,-3-40 34 0,11 18-29 0,3 13 0 0,11 18 5 0,7 1 1 0,-4 12-14 0,-10-3 0 0,-15 16 9 0,-13 2 0 0,-19 7-7 140,-13-9 1-140,-14-3-18 0,-18-23 0 0</inkml:trace>
  <inkml:trace contextRef="#ctx0" brushRef="#br1" timeOffset="120146.87">20447 13709 36 0,'11'19'18'0,"-4"22"-7"0,-4-32 19 15,-3 4-26-15,0 3 0 0,-3 2 2 16,-1 11 1-16,-3 8-9 16,-4 4 1-16,-3 15 4 15,0 17 1-15,0 8-3 16,0-6 1-16,3-6-4 15,4-12 1-15,0-20-9 16,-3-15 1-16,6-15-7 16,-3-29 0-16</inkml:trace>
  <inkml:trace contextRef="#ctx0" brushRef="#br1" timeOffset="120597.11">20373 13747 38 0,'11'31'19'0,"10"-15"-13"0,-14-16 29 15,0 0-32-15,3 0 0 32,22-3 5-32,0-3 0 15,3-1-9-15,0 10 0 16,-6-3 6-16,-8 13 0 15,0-7-1-15,-3 10 0 16,-8 0-4-16,-3-1 1 16,0 4-2-16,-3 6 1 15,-8 0-1-15,-3 4 0 16,-7-4-1-16,-3 0 0 0,-5-3 1 16,-2-4 0-16,-5-2-1 15,-2 3 1-15,-1 3 0 16,0 0 0-16,4 0 0 15,0 0 0-15,3 0 0 16,14-3 1-16,8 2 1 16,6 5 1-16,19 5 1 15,13 3 1-15,18-9-2 16,-7 1 0-16,14-1-2 16,3 0 1-16,-10 0-12 15,-11-6 0-15,-20-4-7 16,-12 1 0-16</inkml:trace>
  <inkml:trace contextRef="#ctx0" brushRef="#br0" timeOffset="126407.98">7740 17043 12 0,'3'19'6'0,"-3"-4"3"16,0-15 6-16,8 0-11 15,-8 3 1-15,3 0 3 16,-3-3 1-16,4 4-11 15,3 2 1-15,0 0 7 16,0 7 0-16,3-1-2 0,-10 1 0 16,11-4-1-16,-8 4 0 15,5-4 0-15,-5-3 0 16,4 1-1-16,0-1 1 16,0 0-1-16,7 0 1 15,-3-2-1-15,-1 2 0 16,5 0-1-16,-1 0 0 15,7 4 0-15,-11-1 0 16,5 1-1-16,-1-1 0 16,0 0 1-16,0-2 0 15,0 2 0-15,4-3 1 16,-1 1 0-16,4-4 0 0,1 3 0 16,2 4 0-16,1-1-1 15,-4 0 1-15,0 1-1 16,-3-1 0-16,3 1-1 15,4-1 1-15,3-3-1 16,7 4 1-16,-3-4 0 16,7-3 0-16,3 3 0 15,-3 7 0-15,-7-1 0 16,7 1 1-16,-1-1-1 16,5 1 0-16,3 0 0 15,-4-7 0-15,4 6-1 16,3-5 1-16,4-1 0 15,0 3 0-15,0 1-1 16,-4 2 1-16,8 1-1 0,3 3 1 16,-4 2-1-16,4 1 1 15,7 0-1-15,4 0 0 16,-1 0 0-16,-6-4 0 47,6-2 0-47,1 2 0 0,3-2 0 0,7 3 0 15,4-4 0-15,-4 4 1 0,0 0-1 0,7-1 0 16,-3 1 0-16,7 0 0 16,3-1 0-16,-3-2 0 15,3-4-1-15,-3 7 1 0,-1-7-1 16,12 1 1-16,2-4 0 16,-9-3 0-16,6 3-1 15,-7 1 1-15,8-1 0 16,6 0 1-16,-10 1-1 15,3-1 0-15,0 3 0 16,4-3 0-16,7-2 0 16,-11-1 0-16,8 0 0 15,-4 3 0-15,10-3 0 16,0 4 0-16,-10-1 0 16,11-3 0-16,-8 0 0 15,11 3 0-15,-4-2 0 16,-3 2 0-16,7 3-1 15,4 4 1-15,3-7 0 16,-11 0 0-16,8 1 0 16,-1-4 0-16,0 0 0 15,-3 0 0-15,-7-3 0 0,11 3 1 16,-8-3-1-16,8 0 1 16,-11 3-1-16,10-3 0 15,-3 0 0-15,3-6 0 16,1 0 0-16,-8-4 1 15,11 1-1-15,-7-1 0 16,4 1 0-16,-8 0 1 16,4 2-2-16,0 1 1 15,4-3 0-15,3-7 0 16,-8-6 0-16,1 0 1 0,-3-3 0 16,3-6 0-16,0 6 0 15,-18-4 0-15,4-8-1 16,0-4 1-16,0 0-1 15,6-9 1-15,-13 3-1 16,4 3 0-16,-5 3 0 16,-2 1 0-16,6-4 0 15,-7-3 0-15,-7-4 0 16,-10 1 0-16,0-9-1 16,-1 5 1-16,-3 1 0 15,-7-3 0-15,-3 15-1 16,-8-3 0-16,-3 6-2 15,-11 1 1-15,-3 2-5 16,-7 4 0-16,-11 0-13 16,-7-1 1-16</inkml:trace>
  <inkml:trace contextRef="#ctx0" brushRef="#br0" timeOffset="127021.37">18464 16619 39 0,'0'10'19'0,"4"2"-11"0,-4-12 18 0,0 3-23 15,0-3 1-15,0 4 2 16,3-4 1-16,1 0-8 16,0 0 0-16,3 3 6 15,10 0 0-15,11 3-1 16,8 0 0-16,10 1-2 15,10-1 0-15,4-3-1 16,-4-3 0 15,-6 0-1-31,-8 0 0 0,-7 0 0 0,-3 0 0 0,-11 6-1 16,-3-3 0-16,-4 7-1 16,-3-1 0-16,-4 7-1 0,-7 6 0 15,-7 0-2-15,-4 0 0 16,-7 6 0-16,-3 7 0 15,4-1 1-15,-5 7 1 16,12 3 0-16,3 6 1 16,7-9 2-16,0-13 1 15,0-6 1-15,0-3 1 16,0-7 0-16,-4-6 0 0,-3-6 0 16,-7-9 1-16,-7-7-1 15,-7-12 0 1,-8 0-1-16,-9-10 0 15,-5 4-1-15,8-1 1 0,0 1-5 16,-4-4 0-16,3-6-12 16,1-3 0-16</inkml:trace>
  <inkml:trace contextRef="#ctx0" brushRef="#br0" timeOffset="129080.99">10449 17626 53 0,'4'3'26'0,"3"-31"-21"0,-4 9 27 16,1-12-31-16,-4-1 0 0,0-12 1 16,-4-12 0-1,4-4-2-15,-3-2 0 16,-1-7 1-16,1 6 1 0,-1-3-1 16,4 16 0-16,4 3 0 15,3 3 1-15,3 13-1 16,5 9 1-16,2 9 0 15,8 10 0-15,3-3-1 16,0 12 1-16,-3 3-2 16,-4 10 1-16,-3 3-5 15,-8 6 1-15,-3 10-5 16,-10 0 0-16,-8-4-9 16,-6 4 1-16,-8-7-1 15,0-3 0-15</inkml:trace>
  <inkml:trace contextRef="#ctx0" brushRef="#br0" timeOffset="129260.9">10294 17312 37 0,'-11'16'18'0,"11"-3"-7"0,8-10 35 15,-1 3-41-15,0 0 0 16,3 4 2-16,8-1 1 16,7 0-10-16,-1-2 1 15,8-1 4-15,-4 0 0 16,-3 1-6-16,0-4 1 0,-4 0-13 15,0-3 0-15,-3-10-4 16,-4 1 1-16</inkml:trace>
  <inkml:trace contextRef="#ctx0" brushRef="#br0" timeOffset="129668.18">10904 17457 44 0,'4'-10'22'0,"10"-2"-21"15,-10 9 39 1,-4-4-37-16,-4 1 1 16,0 0 0-16,-10 3 1 15,4 3-7-15,-4 0 1 16,0 3 3-16,-1 3 0 16,1 0-3-16,4 4 1 15,-1-1-1-15,4 0 0 16,0-2-1-16,0-1 0 15,3-6 0-15,4 3 0 16,8-3-1-16,2 0 1 0,4-3-3 16,4-3 0-16,-4-4-9 15,4-2 1-15</inkml:trace>
  <inkml:trace contextRef="#ctx0" brushRef="#br0" timeOffset="130672.42">11303 17522 46 0,'7'-3'23'0,"4"-12"-19"16,-8 12 37-16,1-4-38 16,-4 1 0-16,3 0 2 15,-3-1 0-15,0-2-7 16,0 3 1-16,0-1 3 15,0 1 1-15,0 0-2 16,-3 0 0-16,-4-1-1 0,0 4 0 16,0 3-1-16,-1 0 0 15,1 0-2-15,4 0 1 16,3 3-2-16,0 4 1 16,3 5 0-16,4-2 0 15,1-1 0-15,-1 0 1 16,0-2 1-16,0-4 1 15,3 0 0-15,4 0 0 16,1 0 0-16,-5 0 1 16,1 1-2-16,-4-1 1 15,0 0-2-15,-4 6 1 0,-6 1-2 16,3 5 1-16,-7 1-1 16,0 12 0-16,-4 0-1 15,4 4 1-15,0-7 1 16,0 3 1-16,3 0 1 15,1 4 0-15,-1-1 1 16,-3 0 0-16,-3-2 0 16,-4-4 0-16,-8 0-1 15,1-6 1-15,-3-7-2 16,-1-6 0-16,0-6 1 16,0-3 0-16,4-6 1 15,4-7 0-15,6 0 0 16,8-2 0-16,6 2 3 15,11-3 0-15,14 4 0 16,8 2 0-16,-1 4 0 0,4-1 1 16,-4 1-5-16,-3 2 0 15,-4-2-14-15,-14-7 1 16</inkml:trace>
  <inkml:trace contextRef="#ctx0" brushRef="#br0" timeOffset="144452.54">22535 10752 47 0,'-17'-28'23'0,"-1"-22"-14"0,18 37 23 0,-3 4-29 16,-1 0 0-16,1 2 4 15,3 4 0-15,0 3-7 16,-4 10 0-16,1 2 5 15,-1 7 0-15,-3 15-2 16,-4 7 1-16,1 3-3 16,-4 16 1-16,0-1-5 15,-1 7 1-15,1 0-2 16,4-7 1-16,3-8-6 0,0-7 1 16,0-16-11-16,3-16 1 15</inkml:trace>
  <inkml:trace contextRef="#ctx0" brushRef="#br0" timeOffset="144813.76">22345 10574 45 0,'-4'-4'22'0,"8"1"-15"0,-4 3 31 0,3 0-37 16,5 3 0-16,2 4 2 15,8 2 1-15,6 4-3 16,5 5 0-16,9 1 3 16,5 3 1-16,6-6-1 15,4 0 0-15,0 2-1 16,-4 11 0-16,-10-4-2 15,-11 6 0-15,-6 4-2 16,-5 5 1-16,-13 10-2 16,-18-6 0-16,-22 7-2 15,-9 2 0-15,-8-9-7 16,-4-10 1 0,4-12-8-16,-3-6 1 0</inkml:trace>
  <inkml:trace contextRef="#ctx0" brushRef="#br0" timeOffset="145489.72">23089 11282 56 0,'0'3'28'0,"4"-15"-30"0,-4 9 48 16,0-7-44-16,0 1 1 16,0-4 1-16,-4 1 1 15,-6-4-7-15,-4 0 1 16,-4 4 4-16,-7 6 0 15,4 2-2-15,0 11 0 0,7 8-3 16,0 4 0-16,0 9-1 16,3 7 0-16,0-1-4 15,4-2 0-15,4-10-1 16,3-7 0-16,10-8 1 16,8-10 1-16,3-13 0 15,0-3 1-15,1 0-6 16,-1-9 0-16,-4-3 1 15,8 2 0-15</inkml:trace>
  <inkml:trace contextRef="#ctx0" brushRef="#br0" timeOffset="145970.51">23216 11273 57 0,'18'19'28'0,"3"25"-35"0,-17-35 61 15,-1 0-53-15,1 1 1 16,-1-4-1-16,1 0 1 16,-4-3-3-16,0-3 0 15,3-9 2-15,4-4 1 16,4-2-2-16,3 5 0 16,0 1-1-16,0-4 1 15,0 7 0-15,-3 0 0 16,0 3-1-16,-1 0 0 15,1 6 0-15,-1-6 0 0,-3 3 0 16,0 3 1-16,0-3-1 16,1-3 1-16,-5 3-1 15,4-4 1-15,-7 4-1 16,0 0 1-16,7 4-2 16,-3-1 1-16,3-3 0 31,0-3 0-31,3-1-1 0,4 1 1 0,4-3 0 15,0 0 1-15,-1 3 0 16,1 3 0-16,-4 3 1 16,0 0 0-16,0 6-1 15,-3-2 1-15,0 8-2 16,3 4 1-16,0-3-5 16,0-7 1-16,4 1-6 15,-1-7 0-15,4-3-6 16,4-13 1-1</inkml:trace>
  <inkml:trace contextRef="#ctx0" brushRef="#br0" timeOffset="146375.78">23982 11213 38 0,'21'-6'19'0,"-14"6"-13"0,0 0 30 0,0 0-33 0,0 0 1 16,0 0 2-16,0 0 0 15,-7 0-8-15,0 0 1 16,-7 3 4-16,0 3 0 0,4 7-1 15,-4-1 0 1,-4 4-1-16,4 0 0 0,-4 3-2 16,4-1 1-16,0 4 0 15,4-9 0-15,3-1-1 16,0 1 0-16,3-7 0 16,1 1 1-16,-1-7-1 15,4 0 1-15,4-7 0 16,-4 1 0-16,0 3-1 15,0 0 1-15,0 0 0 16,0 3 0-16,0 6 0 16,0-3 1-16,0 3-1 15,4 4 0-15,0-1 1 16,-1 4 0-16,1-4-1 16,-1 4 0-16,-3 2-1 15,4-2 1-15,0-4-6 16,-1 1 1-16,1-4-9 15,-4-9 0-15,3-10-1 0,5-6 0 16</inkml:trace>
  <inkml:trace contextRef="#ctx0" brushRef="#br0" timeOffset="146605.68">24391 11307 44 0,'7'32'22'0,"-7"2"-22"0,0-28 43 0,0 7-42 16,0-4 0-16,-3 1 0 16,-1-1 1-16,1 1-5 15,-1-4 1-15,0-6-4 16,-3-6 0-16,0-10-8 16,0-9 0-16</inkml:trace>
  <inkml:trace contextRef="#ctx0" brushRef="#br0" timeOffset="146777.01">24190 11094 22 0,'-7'-9'11'0,"10"15"4"0,1-3 7 0,3-3-21 0,0 3 1 0,4-3 0 0,3 0 1 0,0-3-4 16,4 3 0-16,-1-3-1 0,4 0 0 0,4-3-7 0,0-13 0 0</inkml:trace>
  <inkml:trace contextRef="#ctx0" brushRef="#br0" timeOffset="147065.47">24571 11351 27 0,'0'35'13'0,"4"-26"-4"0,-4-9 16 0,0 0-25 0,3-6 1 16,4-7-2-16,0-6 1 0,0 1-1 16,0-7 0-16,4-1 0 15,-1-2 1-15,1 3 0 16,3 3 0-16,4 7 2 16,-1 5 0-16,1 10 2 15,3 10 0-15,0 5 1 16,1 1 0-16,-1 9-1 15,0 6 0 1,-3 7-1-16,-1-7 0 0,1-2-1 16,-1-7 0-16,1-4-5 15,-4-8 0 1,4-7-8-16,3-9 1 0,-3-16-4 16,-8-10 0-16</inkml:trace>
  <inkml:trace contextRef="#ctx0" brushRef="#br0" timeOffset="147371.12">25277 10915 58 0,'-11'16'29'0,"14"-16"-41"0,-3 3 60 0,8 0-50 0,-1 4 1 0,3-4-13 0,-3 0 1 0,4-3 5 15,-1 0 1-15</inkml:trace>
  <inkml:trace contextRef="#ctx0" brushRef="#br0" timeOffset="147583.38">25280 11223 56 0,'7'50'28'0,"-3"-41"-29"15,-4-9 48-15,3 3-48 16,-3-3 1-16,0 0-9 15,0 0 1-15,0 0-4 0,-3-12 1 16</inkml:trace>
  <inkml:trace contextRef="#ctx0" brushRef="#br0" timeOffset="150763.84">26490 10906 40 0,'0'3'20'0,"7"16"-8"0,-3-16 21 15,-4 6-29-15,0 4 1 16,0 0 1-16,0 5 1 16,-4 4-9-16,1 0 0 15,-4 3 5-15,0 4 1 16,3 2-5-16,0 0 1 0,4-6-7 15,0 0 0-15,4-6-10 16,3-12 1-16</inkml:trace>
  <inkml:trace contextRef="#ctx0" brushRef="#br0" timeOffset="151151.41">26815 10865 58 0,'14'-22'29'0,"-7"7"-31"15,-7 8 49-15,-4-5-47 16,-3-4 1-16,-7 3 0 0,0 1 1 16,-7-1-3-1,-11 4 1-15,-14 0 0 0,-7 9 0 16,0 0-2-16,-3 6 1 15,0 13-3-15,-4 6 1 16,14 12-4-16,7 14 1 16,7 2-1-16,7 10 0 15,8 2 0-15,13 4 1 16,15-3 3-16,17-9 0 16,11-13 6-16,14-16 1 15,10-25 3-15,4-12 1 16,-14-17 1-16,0-11 1 15,-7-1-4-15,-11-9 1 0,-6-3-12 16,-12 3 0-16,-10-6-12 16,0 12 0-16</inkml:trace>
  <inkml:trace contextRef="#ctx0" brushRef="#br0" timeOffset="151795.5">26868 12016 48 0,'0'13'24'0,"3"-32"-18"0,4 3 35 0,7-15-39 15,7-10 1-15,8-19 1 16,13-15 0-16,4-13-5 16,7-12 0-16,-4-4 4 31,-10 7 0-31,-4 3-1 15,1 10 1-15,-8 15-2 0,0 9 0 0,-7 10-1 16,0 9 1-16,-7 16-3 16,-3 16 1-16,0 9-2 15,-8 21 1-15,-3 8 0 16,-7 15 0-16,-4 6 0 16,-3 12 0-16,4 7 2 15,3 13 0-15,0-7 1 16,0 7 0-16,0-4 0 0,3-6 0 15,0-9-3-15,1-13 0 16,-1-9-5-16,4-7 1 16,0-12-6-16,0-15 0 15,-3-7-5-15,-1-13 1 16</inkml:trace>
  <inkml:trace contextRef="#ctx0" brushRef="#br0" timeOffset="151990.76">27033 11652 48 0,'-3'10'24'0,"3"-4"-22"0,0-6 46 0,7 0-44 15,3 0 0-15,12-3 3 16,9 3 1-16,5-3-10 16,-1 3 0-16,-3-3 1 15,-1-1 1-15,5-2-17 16,3-10 1-16,-8-9-3 15,8 0 0-15</inkml:trace>
  <inkml:trace contextRef="#ctx0" brushRef="#br0" timeOffset="152230.63">27714 11022 57 0,'0'34'28'0,"-14"-8"-34"16,7-14 55-16,0 13-48 0,-7 10 0 15,0 15 0-15,-4 13 0 16,1 15-2-16,-1-3 0 16,4 10 1-16,3-10 1 15,4 0-6-15,0-18 0 16,4-13-11-16,6-29 0 15</inkml:trace>
  <inkml:trace contextRef="#ctx0" brushRef="#br0" timeOffset="152454.34">27809 10934 54 0,'-3'35'27'0,"-15"52"-26"16,11-52 39-16,0 12-39 16,-3 22 1-16,3 19-1 15,0 12 1-15,7-3-3 16,-4 1 0-16,4-11-3 16,0-18 1-16,0-15-13 15,-4-26 1-15</inkml:trace>
  <inkml:trace contextRef="#ctx0" brushRef="#br0" timeOffset="153071.63">29030 11436 41 0,'0'0'20'0,"-3"0"-10"0,3 0 24 16,0 0-30-16,-7 3 0 15,-1 3 3-15,-6 10 1 16,4 12-10-16,-8 7 1 16,-10 5 5-16,-4 14 0 0,0-7-3 15,1 3 0 1,2-3-6-16,5-6 0 0,6-10-13 16,8-15 1-16</inkml:trace>
  <inkml:trace contextRef="#ctx0" brushRef="#br0" timeOffset="153285.59">28790 11483 48 0,'28'44'24'0,"4"31"-22"15,-25-59 33-15,4 6-34 16,-1 12 1-16,1 4 0 15,0 15 0-15,-1 7-3 0,4-1 0 16,4-2-4-16,3-10 1 16,4-19-11-1,-4-15 1-15</inkml:trace>
  <inkml:trace contextRef="#ctx0" brushRef="#br0" timeOffset="153554.03">29813 11765 61 0,'-10'50'30'0,"-11"-18"-36"15,17-20 52-15,-3 1-47 16,0-1 1-16,0 1-5 16,0-7 1-16,3-6-4 15,1-9 1-15,-1-7-9 16,8-12 0-16</inkml:trace>
  <inkml:trace contextRef="#ctx0" brushRef="#br0" timeOffset="153702.6">29626 11417 45 0,'14'16'22'0,"29"3"-19"0,-33-16 35 15,4 0-41 1,1 6 1-16,2-2-12 0,8 2 0 16,3-3 9-16,-3 4 0 15</inkml:trace>
  <inkml:trace contextRef="#ctx0" brushRef="#br0" timeOffset="154032.46">29958 11859 35 0,'10'19'17'0,"5"-3"-16"0,-12-13 25 0,4-3-27 15,0-6 0-15,0-4 0 16,0-2 0-16,-3-10 1 15,3-7 0-15,0-2-2 16,0 3 1-16,-3 0 0 16,-1-1 1-16,4 7 1 15,4 4 1-15,-1 5 2 16,8 7 1-16,0 6 1 16,6 0 0-16,-3 9 1 15,1 13 0-15,-1 13-1 16,0 2 0-16,0 10-3 15,0 7 1-15,0 2-2 16,1 7 0-16,-1-13-7 16,-4-16 1-16,-2-18-13 15,-5-16 1-15</inkml:trace>
  <inkml:trace contextRef="#ctx0" brushRef="#br0" timeOffset="154963.6">31556 11176 49 0,'11'15'24'0,"-1"17"-18"0,-6-20 33 0,-1-2-37 15,-3 5 0-15,-3 10 2 16,-4 13 1-16,0 3-5 16,-4 15 0-16,4-2 4 15,-4 8 0-15,4 4-1 16,0-13 0-16,0-6-2 15,4-9 1-15,-4-10-2 16,3-9 0-16,-3-10-1 16,-4-2 0-16,-3-7 0 15,-7-10 1-15,4-5-1 16,-5-4 0-16,-2 0-2 0,-5 0 1 16,1 4-1-16,-4 5 0 15,4 7-1-15,7 9 0 16,3 7 1-16,4 9 1 15,0 0 1-15,4 3 0 16,3 12 1-16,3 1 0 16,11 0 0-16,11-1 1 15,10-5-2-15,4-4 0 16,7-3-4-16,3-6 0 16,0-10-9-16,1-3 1 0,2-12-2 15,-9-6 1-15</inkml:trace>
  <inkml:trace contextRef="#ctx0" brushRef="#br0" timeOffset="155221.04">31842 11856 48 0,'3'0'24'0,"1"-12"-26"0,-8 12 50 0,1 0-46 16,-1 0 0-16,-10 0 1 15,-7 0 1-15,3 0-5 16,1 0 0-16,-1-4 3 15,-3 8 1-15,0 5-1 16,0 7 1-16,3-1-3 16,0 7 0-16,8 3-1 15,6 0 0-15,8-3-2 0,3-6 0 16,3-3-3 0,1-10 1-16,7-3-4 0,3-7 1 15,0-5-8-15,0-10 1 16</inkml:trace>
  <inkml:trace contextRef="#ctx0" brushRef="#br0" timeOffset="155699.65">31870 11903 44 0,'-4'25'22'0,"4"3"-17"0,0-24 35 0,4 2-39 15,3-3 1-15,-7-3 0 16,0 3 0-16,4-3-3 15,-1-3 0-15,1-3 2 16,3-1 0-16,0 1-1 16,0 0 0-16,0 3 0 15,0-4 1-15,0 7-1 16,0 0 1-16,0 0-1 16,0 0 0-16,0-3-1 15,0-3 1-15,4 0-1 16,-4-4 1-16,0 1-1 15,0 3 1-15,0 3-2 16,0-4 1-16,0 7 0 16,0-3 1-16,0 0-2 15,4 0 1-15,-1-3 0 16,1 6 0-16,0-4 0 16,-1-2 1-16,1 0 0 0,-1 3 0 15,-3 3 1-15,0 0 0 16,0 6 0-16,1 7 0 15,-5 5 0-15,1 1 0 16,-1 3-1-16,1-6 1 16,-1 0-1-16,1-4 0 15,3-2-3-15,0-4 1 16,0-6-6-16,3-3 0 16,1-10-6-16,-4-6 0 15</inkml:trace>
  <inkml:trace contextRef="#ctx0" brushRef="#br0" timeOffset="156121.19">32434 11731 52 0,'7'18'26'0,"-7"-2"-30"0,0-13 47 0,-3 0-43 16,-4 1 0-16,-7 2 0 15,-4 0 1-15,-7 3-1 16,1 1 1-16,6-1-1 15,0 1 1-15,4 2-1 16,4 1 1-16,-1-1-2 16,4-2 1-16,4-4-2 15,3 0 1-15,3-3-1 16,8-3 0-16,-1-6 0 16,4 0 1-16,1 0 0 0,-5-1 1 15,-3 4-1-15,4 3 1 16,-8-6 0-16,4 3 1 15,0 3 0-15,-3 3 0 16,-1 3 1-16,4 4 1 16,-3 2 0-16,0 1 0 15,-1-1-1-15,-3 4 1 16,4-7-2-16,-1 4 1 16,1-1-3-16,3-2 0 15,-4-1-5-15,4-2 1 0,0-7-12 16,4-10 1-16,3-9-1 15,7-6 1-15</inkml:trace>
  <inkml:trace contextRef="#ctx0" brushRef="#br0" timeOffset="156301.91">32579 11850 44 0,'0'25'22'0,"0"25"-23"15,0-41 44-15,0 4-43 16,0 0 0-16,0-1-1 16,-3-6 0-16,-1-2-2 15,0-4 1-15,1-7-11 16,-1-12 0-16</inkml:trace>
  <inkml:trace contextRef="#ctx0" brushRef="#br0" timeOffset="156464.26">32512 11640 25 0,'14'15'12'0,"11"-24"-5"0,-18 9 8 16,3 0-16-16,1 0 1 16,3-3-14-16,4 6 0 15</inkml:trace>
  <inkml:trace contextRef="#ctx0" brushRef="#br0" timeOffset="156757.34">32784 11831 34 0,'7'25'17'0,"3"-6"-17"16,-6-16 28-16,-4 0-29 15,0-6 0-15,0-3-1 16,0-1 1-16,0-2 1 15,0-7 1-15,3-2-2 16,-3-4 0-16,0 3 1 16,0 0 1-16,0 3-1 15,0 7 1-15,7 6-1 16,0 9 1-16,4 7 0 16,3 5 0-16,0-2 0 15,0 6 0-15,0 6-1 0,1-3 1 31,-1 0-4-31,0 4 1 0,0-14-8 32,0-5 1-32</inkml:trace>
  <inkml:trace contextRef="#ctx0" brushRef="#br0" timeOffset="157303.88">33532 11847 43 0,'14'22'21'0,"-4"-38"-13"16,-10 16 36-16,0 0-42 16,0 0 0-16,-3 3 1 15,-4-6 1-15,-11 3-5 16,-10 0 0-16,-4-3 2 15,4 6 1-15,0-3-2 16,-4-3 1-16,0 6-3 16,0 3 0-16,8 7-2 15,2 2 0-15,5 4-2 16,6 6 1-16,8 4-1 16,10-1 0-16,7 6 2 0,4 4 1 15,-1-7 1-15,-3 4 0 16,0 2 2-1,-3 4 0-15,-4 3 0 0,-3-13 0 16,-1 10-1-16,-6-3 1 16,-8-4-1 15,-14-2 1-31,-6-1 0 0,-8-9 0 0,0-3 2 0,0-13 0 16,0-3 1-16,1-9 1 15,9-3 0-15,5-10 0 16,13 3 0-16,7 10 0 15,12-4-1-15,16 1 0 0,19 0 0 16,9-7 0-16,-2-3-1 16,-1-3 0-1,-6-3-9-15,-15 0 0 0,-14 3-9 16,-3 0 1-16</inkml:trace>
  <inkml:trace contextRef="#ctx0" brushRef="#br2" timeOffset="162290.84">16799 13167 23 0,'-14'31'11'0,"-3"-6"0"16,9-22 11-16,1-3-18 15,-3 0 1-15,-1 0 5 16,1 0 1-16,3-3-12 16,0 0 0-16,3 0 9 0,1 0 1 15,3 3-2-15,10-3 1 16,8-4-3-16,3-2 0 15,11-3-1-15,14-4 0 16,21 3-2-16,24 1 1 16,12 2-3-16,13 4 1 15,7 6-1-15,8 6 1 16,-18 1-1-16,-4-7 0 16,-10-7-1-16,-4-5 1 15,-7-10-1-15,-10 0 1 16,-14 0-1-16,-12 3 0 15,-13 7-1-15,-7 2 1 0,-14 4-3 16,-11 6 1-16,-11 3-5 16,-13 0 1-16,-15 3-11 15,-18-15 0-15</inkml:trace>
  <inkml:trace contextRef="#ctx0" brushRef="#br2" timeOffset="162920.43">16912 13032 12 0,'11'-16'6'0,"-1"32"10"0,-10-16-10 16,-10 3-4 0,-4 3 0-16,0 4 1 15,-1-1 0-15,-2 1-3 16,-1-1 0-16,-3 0 5 16,3 1 0-16,1-7 1 15,-1 6 0-15,4-5 1 16,3-4 1-16,4 3 0 15,7-3 1-15,11 0-1 16,7 0 0-16,13-3-1 16,22-1 0-16,18-11-2 15,28 8 1-15,3-8-3 16,21-4 1-16,11 0-3 16,-3 0 1-16,-25 4-2 15,-7 5 1-15,-15 1-2 16,-10 3 1-16,-10-4-1 0,-15 4 1 15,-7-4-1-15,-10 1 0 16,-7 0-3-16,-7-1 0 31,-11 4-4-15,-18 0 1-16,-17 6-12 0,-15-7 0 0</inkml:trace>
  <inkml:trace contextRef="#ctx0" brushRef="#br2" timeOffset="164165.04">26832 10784 23 0,'14'9'11'0,"11"-34"1"15,-14 16 11-15,-1-1-20 16,1-6 1-16,-4-5 2 16,-7-1 1-16,-11-4-7 15,-10 5 0-15,-4-1 6 16,-10 3 1-16,-11 3-3 16,-7 0 0-16,-7 4-1 15,-3 6 1-15,-1 2-3 16,-6 8 0-16,6 8-1 15,1 16 0-15,-8 7-2 0,4 15 1 16,4 10-1-16,10 9 0 16,14 0 0-16,14 0 1 15,22 0 0-15,20-10 0 16,19-9 1-16,10-12 1 16,24-7-1-16,29-12 1 15,7-9-1-15,10-14 1 16,-10-14 0-16,-11-4 1 15,-10-16-1-15,-18-9 0 16,-21 0 0-16,-14-13 1 0,-22 10-5 16,-10-6 0-16,-17-4-12 15,-19 1 0-15</inkml:trace>
  <inkml:trace contextRef="#ctx0" brushRef="#br2" timeOffset="166838.79">10883 14694 35 0,'-3'16'17'0,"3"-4"-11"16,0-12 17-16,3 3-20 16,1-3 0-16,-1 0 5 15,1 3 0-15,-1 1-9 16,4 2 0-16,-3 0 6 0,3 7 0 16,0-1-2-16,0 1 1 15,-3-1-3-15,-1-5 0 16,4-1-1-16,-7 0 1 15,7-3 0-15,0-3 0 16,4 0 1-16,-1-6 0 16,8-3 1-16,7-7 1 15,14-12-1-15,10-7 1 16,4-15-4-16,10 0 1 16,1-16-8-16,-4 0 1 15,-7-9-12-15,3 6 0 0</inkml:trace>
  <inkml:trace contextRef="#ctx0" brushRef="#br0" timeOffset="176312.64">26091 12941 42 0,'8'9'21'0,"6"-5"-6"0,-7-4 21 0,0-4-34 16,0 1 1-16,3 0 2 16,1-3 0-16,0 3-5 15,6 3 0-15,11 3 4 16,11 0 1-16,4 10-1 15,-1-7 1-15,-3 3-3 16,-8 1 0-16,-6-1-2 16,-11 1 1-16,-10 2-2 15,-11 1 0-15,-11 9-2 16,-7-7 1-16,-6 4-2 16,-5-3 1-16,8 3 0 15,0-4 1-15,3 4 0 16,8-3 1-16,2-1 0 15,8 4 1-15,4 0 0 16,3 0 1-16,7 0 0 0,11-7 0 16,3 1-3-16,7-4 1 15,-3-3-9-15,3 1 1 16,-3-4-8-16,6-3 1 16</inkml:trace>
  <inkml:trace contextRef="#ctx0" brushRef="#br0" timeOffset="176807.11">26607 12957 49 0,'14'-10'24'0,"-7"-34"-22"16,-11 32 40-16,-3-4-40 15,-7-3 1-15,-14 1 0 16,-8 2 0-16,-9 0-5 15,-15 4 1-15,10-1 3 0,1 4 0 16,-4 6-3-16,-3 3 1 16,-4 6-3-1,0 16 1-15,3 12-3 0,4 16 0 16,4 10-2-16,6 25 0 16,15 9 0-16,14-10 0 15,11 1 2-15,10-13 1 16,14-6 3 15,18-22 0-31,17-19 6 0,8-22 0 16,17-9 1-1,3-19 1-15,1-10 0 32,-4-12 0-32,-10-3-5 0,-11-3 0 0,-18-4-16 0,-17-2 1 0</inkml:trace>
  <inkml:trace contextRef="#ctx0" brushRef="#br0" timeOffset="179374.42">26536 13778 46 0,'0'32'23'0,"3"-7"-15"0,1-25 23 0,0 3-31 15,3-3 1 1,3-6 1-16,4-4 0 15,4-9-1-15,0-9 0 0,6-9 2 16,1-17 0-16,3 4-1 16,4-10 0-16,3-5 0 15,0-7 0-15,1-1-2 16,-4 8 0-16,-4 8 0 16,-7 7 0-16,-3 6 0 15,-4 13 0-15,3 2-2 16,-6 11 1-16,-1 8-1 15,1 7 0-15,-4 6-1 16,0 10 0-16,-3 6 0 16,-4 12 1-16,-4 10 0 15,1-1 1-15,-4 14 1 16,0-1 0-16,-8 13 0 16,1 3 1-16,-3 9-2 0,3-2 0 15,-1-11-2-15,1-8 0 16,7-16-5-16,4-13 0 15,3-9-6-15,3-7 1 16</inkml:trace>
  <inkml:trace contextRef="#ctx0" brushRef="#br0" timeOffset="179616.14">26684 13631 46 0,'11'6'23'0,"13"-28"-24"15,-17 22 41-15,8-3-39 16,6 0 0-16,7 3 0 16,7-6 1-16,-3-1-4 15,0-2 0-15,-4-4-9 16,0 1 1-16,0-4-4 15,-6-3 0-15</inkml:trace>
  <inkml:trace contextRef="#ctx0" brushRef="#br0" timeOffset="179922.22">27266 13032 44 0,'-3'60'22'0,"-1"15"-27"0,1-47 39 15,-1 0-32-15,-3 10 0 16,-4 9 1-16,-3-3 1 16,0 0-5-16,0 3 0 15,0 3 2-15,0 0 0 0,3-9-6 16,1-7 1-1,3-15-10-15,3-9 1 16</inkml:trace>
  <inkml:trace contextRef="#ctx0" brushRef="#br0" timeOffset="180129.1">27418 12985 53 0,'0'16'26'0,"-28"53"-32"15,21-51 45-15,-7 23-39 16,-1 0 0-16,5 12-1 16,-1 13 1-16,-3-3-3 15,4 6 0-15,2-6-9 0,1-4 0 16,-3-12-2-16,6-15 0 15</inkml:trace>
  <inkml:trace contextRef="#ctx0" brushRef="#br0" timeOffset="180949.22">28328 13578 56 0,'0'9'28'0,"-14"-25"-38"15,7 13 58-15,-7 0-48 0,-4 0 0 16,-7 0 0-16,1 6 1 16,-4 6-2-16,3 7 0 15,4 0-1-15,0 3 1 16,6-1-3-16,5 1 1 16,3-6-1-16,7 2 0 15,7-2 1-15,10-1 0 16,8-8 2-16,7-4 1 15,0-4 2-15,-4 1 0 16,-3-9-1-16,-4 2 1 16,-4 1-2-16,-3-4 0 0,-6-2-3 15,-1-1 0-15,-7 7-2 16,0 2 1-16,-4 14 0 16,-3 2 1-16,0 10 0 15,0 12 1-15,0 13 3 16,3 6 1-16,1 10 2 15,3-4 1-15,0 7 0 16,3 0 1-16,-3-4 0 16,0-2 0-16,-3-10-2 15,-4-6 1-15,-7-7-3 16,-4-12 0-16,-7-9-1 16,1-10 1-16,-5-13-2 15,5-8 0-15,-5-11 0 16,5-5 0-16,6 6 0 15,4-4 1-15,3 1-1 0,8-1 0 16,3 4 0 0,7 6 0-16,11 4-3 0,10-1 1 15,4 6-7-15,3 1 1 16,0 2-8 31,-7-2 0-47</inkml:trace>
  <inkml:trace contextRef="#ctx0" brushRef="#br0" timeOffset="181223.45">28758 13484 40 0,'11'12'20'0,"-14"-12"-18"0,-1-3 29 0,-3 3-28 16,-4 0 1-16,-6 6 1 15,-1-3 1-15,0 7-7 16,-3 2 0-16,-3 13 5 16,-1-3 0-16,7 7-2 15,4 5 0-15,4 4-2 16,2-1 1-16,8-5-5 16,4-4 1-16,3-3-9 15,4-9 0-15,3-7-4 16,7-12 1-16</inkml:trace>
  <inkml:trace contextRef="#ctx0" brushRef="#br0" timeOffset="181447.46">28945 13506 48 0,'0'12'24'0,"-7"41"-26"0,0-43 45 15,-3 5-42-15,-8 4 0 16,-3 6 1-16,-4-3 1 16,1 10-4-16,-1 5 0 0,4-8 1 15,3-4 0-15,4-7-8 16,7-5 0-16,3-7-7 16,4-21 0-16</inkml:trace>
  <inkml:trace contextRef="#ctx0" brushRef="#br0" timeOffset="181657.64">28815 13537 37 0,'18'19'18'0,"-4"31"-13"16,-11-41 26-16,4 7-30 15,0 3 1-15,4 3-1 16,-1 6 1-16,1 0-3 15,-4 0 1-15,0-3-1 0,0-6 1 16,0-3-5 0,0-10 0-16,0-3-7 0,0-6 0 15</inkml:trace>
  <inkml:trace contextRef="#ctx0" brushRef="#br0" timeOffset="181882.97">29009 13455 55 0,'14'63'27'0,"21"6"-34"16,-24-50 50-16,3 6-43 15,0 6 0-15,-3 1-1 16,-4 5 1-16,-7 4-3 15,-18 0 1-15,-10 3-13 16,-14-4 1-16</inkml:trace>
  <inkml:trace contextRef="#ctx0" brushRef="#br0" timeOffset="183504.81">29947 13653 42 0,'0'28'21'0,"0"-9"-20"16,0-13 21-16,-3-3-23 15,-1 0 1-15,-3-3-3 16,0 4 0-16,0-8-2 15,4 1 0-15,-4-15-6 16,3-8 1-16</inkml:trace>
  <inkml:trace contextRef="#ctx0" brushRef="#br0" timeOffset="183684.87">29849 13283 37 0,'14'22'18'0,"21"-7"-19"0,-24-8 33 15,3 5-30-15,3 1 0 16,1-1 1-16,3-2 0 16,-3-4-5-16,-1-3 0 15,5-3-7-15,-1 3 0 16,0-3-3-16,4 0 1 16</inkml:trace>
  <inkml:trace contextRef="#ctx0" brushRef="#br0" timeOffset="183997.34">30177 13565 31 0,'3'44'15'0,"8"-13"-14"16,-8-31 25-16,-3 0-26 16,0 0 0-16,7 0 0 15,0-6 0-15,0-3 0 16,0-7 0-16,1-3 0 15,-1 3 0-15,0-2 1 16,3-4 1-16,1 0 0 16,6 0 0-16,1 9 1 15,3 7 0-15,4 12 0 16,0 1 1-16,-4 8-1 16,-4 17 0-1,-2-1 0-15,-1 3 0 0,-4 13-2 16,1 1 1-16,3-5-5 0,-3-11 1 15,-4-7-11-15,0-6 0 16</inkml:trace>
  <inkml:trace contextRef="#ctx0" brushRef="#br0" timeOffset="184647.99">31687 12982 49 0,'0'31'24'0,"-4"4"-19"0,4-32 37 15,0 9-41-15,0 4 0 16,-4 3 1-16,1 18 1 15,-1-2-4-15,1-1 1 16,-4 4 1-16,0 3 1 16,-4 0-1-16,1-4 0 15,-1-5-1-15,-3-1 1 16,0-15-2-16,-4-1 1 16,1-5-1-16,-5-7 0 15,-2-9 1-15,-1-10 0 16,-3-6-1-16,3 0 1 0,-3 6 0 15,0 4 1 1,-4 2-1-16,0 4 1 0,0 6-1 16,4 10 0-16,7 2-1 31,7 10 1-31,0 3 0 0,7-3 0 0,3 9-1 16,11 7 1-16,14 0 0 15,8 12 0-15,6 3 0 16,11-3 0-16,3-15-3 15,4-7 1-15,0-9-5 16,-7-13 0-16,-11-15-9 16,-3-4 0-16</inkml:trace>
  <inkml:trace contextRef="#ctx0" brushRef="#br0" timeOffset="184897.59">31785 13606 31 0,'14'-22'15'0,"4"9"-2"15,-11 7 16-15,0 0-24 0,4-4 0 16,-1 4 2-1,-6 3 1-15,-4 3-10 16,-7-3 1-16,-7 6 5 0,-4 3 1 16,-3 4-3-16,0 2 1 15,0 1-2-15,-1 2 1 16,1 1-2-16,4 0 0 16,2-4-2-16,5 4 1 0,6 0-2 15,4 3 0-15,7 6 0 16,0-13 0-1,4-6-1-15,3-6 0 0,4-6-3 16,-1-6 0-16,1-10-6 16,-4-3 0-16</inkml:trace>
  <inkml:trace contextRef="#ctx0" brushRef="#br0" timeOffset="185425.04">31912 13716 45 0,'0'25'22'0,"0"-38"-22"16,0 13 38-16,4-6-37 16,3 0 0-16,0-4 0 0,0-5 0 15,4 2-1 1,-4 0 1-16,3-2 1 0,4 2 0 15,-3 1-1-15,-4 2 1 16,0 1 0-16,0 6 0 16,0 6-2-16,-3 0 1 15,-1 0-1-15,1 3 1 16,-4 1-1-16,0-4 0 16,0 0-1-16,0 3 1 15,0-3-1-15,0-3 1 16,7 0 0-16,0-3 0 0,0 3 0 15,0 0 0-15,0-3 0 16,0-3 0-16,4 0 0 16,-1-4 0-16,4-2 0 15,0-4 0-15,1 3-1 16,-1 4 1-16,-4 0 0 16,1 2 1-16,-1 4-1 15,1 3 1-15,-4 6-1 16,-3 10 0-16,-1 0 0 15,1 3 1-15,-1-1-2 16,4 1 0-16,0-6-3 16,-3-1 1-16,3-5-7 15,0-7 1-15,0-7-6 16,0-5 0-16</inkml:trace>
  <inkml:trace contextRef="#ctx0" brushRef="#br0" timeOffset="185830.21">32516 13506 38 0,'21'21'19'0,"-11"-17"-13"0,-10-4 31 15,0 0-36-15,-3 6 1 16,-4 0 1-16,-7 4 0 16,-4-1-4-16,-3 0 1 15,-4 1 2-15,0-1 0 16,1 4-1-16,3-1 0 15,6 1-1-15,1-1 1 0,4-2-1 16,6-4 0-16,4 3-1 16,7-5 1-16,4-4-1 15,6 0 1-15,1 0-1 16,-4-7 0-16,0 1 1 16,0-3 0-16,-3 2 0 15,0 1 0-15,-1 3 0 16,-6 3 0-16,-1 6 0 15,1 4 0-15,-1 2 0 16,1 1 1-16,-1 2-1 16,1 7 0-16,-1 0 0 15,4 0 1-15,-3 3-3 16,0-6 0-16,-1-3-7 16,4-4 0-16,-3-9-5 15,3-6 0-15</inkml:trace>
  <inkml:trace contextRef="#ctx0" brushRef="#br0" timeOffset="186058.16">32699 13574 38 0,'11'44'19'0,"-1"3"-16"0,-6-37 32 0,-1 2-33 0,1 1 0 16,-1 3 0-16,1-4 1 15,-4 4-4-15,0-7 0 0,-4-2 0 16,1-4 1-16,-1-10-6 16,1-5 1-16,-4-7-7 15,3-12 1-15,-3-1-2 16,4 1 0-16</inkml:trace>
  <inkml:trace contextRef="#ctx0" brushRef="#br0" timeOffset="186241">32643 13393 31 0,'-4'-10'15'0,"8"29"-18"0,-1-10 31 16,4 1-28-16,0 2 0 0,4 1 0 16,3-1 1-16,0-2-3 15,0-1 1-15,0-2-8 16,0-1 1-16,-3-3-1 16,-4-3 1-16</inkml:trace>
  <inkml:trace contextRef="#ctx0" brushRef="#br0" timeOffset="186505.31">32875 13515 27 0,'18'3'13'0,"7"32"-11"0,-18-26 26 16,0-3-29-16,0 0 1 16,-4-2-3-16,-3-4 1 15,4-4 2-15,-1-2 1 16,-3 0 0-16,8-3 0 0,-5 2 0 15,4-5 1-15,4-4 2 16,-1 0 0-16,4 4 0 16,4 2 1-16,3 7-2 15,7 10 1-15,4-1 0 16,3 6 0-16,4 13-1 16,0 7 1-16,0 2-1 15,7 7 0-15,3-6-2 16,-7-4 0-16,-3-12-7 15,-7-13 1-15,-11-9-10 16,-24-10 1-16</inkml:trace>
  <inkml:trace contextRef="#ctx0" brushRef="#br0" timeOffset="187116.83">28483 14986 46 0,'-7'9'23'0,"-21"-12"-27"0,17 3 34 0,4 3-30 0,-3 6 1 0,-1 4-1 15,-3 6 1-15,0 3-2 0,0 0 0 0,0 3-1 0,3-6 1 0,4-4-1 0,7-2 0 0,7-1 0 0,4-5 0 0,-1-4 0 0,1-3 0 0,3-7-3 0,4-5 0 16,-1-4-5-16,1-6 0 15</inkml:trace>
  <inkml:trace contextRef="#ctx0" brushRef="#br0" timeOffset="187424.23">28702 15252 53 0,'-4'10'26'0,"4"-23"-31"0,0 7 52 0,0-4-45 0,-3-8 1 0,-1-20 0 0,-3-9 0 0,0-19-4 0,0-9 0 0,4 3 3 15,-1-10 0 1,4 4-1-16,7 6 0 15,4 9-1-15,3-6 0 0,7 9-1 16,0 10 0-16,4 12-4 0,0 10 0 31,-4 13-9-31,-4 11 0 0,-9 14-3 0,-8 6 1 32</inkml:trace>
  <inkml:trace contextRef="#ctx0" brushRef="#br0" timeOffset="187681.08">28420 14741 57 0,'-11'41'28'0,"25"-19"-30"0,-10-19 56 15,6 6-50-15,19 1 0 0,6-4-1 32,11 0 1-32,7-6-11 0,0 0 0 0,-4 3-10 15,-10-3 1-15</inkml:trace>
  <inkml:trace contextRef="#ctx0" brushRef="#br0" timeOffset="188417.7">30208 14838 45 0,'18'47'22'0,"-11"3"-8"0,-7-40 23 0,0-1-35 0,0-2 0 0,0-4 2 0,0 0 0 0,-3-13-5 0,-5-5 1 0,1-17 4 15,0-12 0-15,0-3-2 16,0-12 1-16,4-10-2 16,-4-6 1-16,7-7-1 15,0 13 1 48,7 9-2-63,3 13 1 0,8 13 0 15,3 12 0-15,7 9 0 16,4 13 0-16,0 7-4 16,0 15 1-1,-4 0-4-15,-7 0 1 78,-7 6-9-62,-3 6 1 78,-11 4-6-94,-11-7 1 94</inkml:trace>
  <inkml:trace contextRef="#ctx0" brushRef="#br0" timeOffset="188664.55">29930 14675 65 0,'10'3'32'0,"29"16"-32"0,-25-19 61 0,14 10-61 0,18-4 1 0,14 3-3 0,4 1 0 0,-1 2-6 0,-10-2 1 0,-14-4-13 0,-14-6 1 0</inkml:trace>
  <inkml:trace contextRef="#ctx0" brushRef="#br3" timeOffset="193202.34">26607 12938 41 0,'35'19'20'0,"-18"-29"-7"0,-13 4 20 15,-4-3-30-15,-4-7 0 16,-6-6 0-16,-4-6 1 15,-7 0-6-15,-8-13 1 0,-2 0 3 16,-12-3 0 0,1 0-1-16,-11 3 0 0,7 7 0 15,-3 9 0 1,-8 12 0-16,-6 13 1 0,-4 10-1 16,-4 12 0-16,-3 15-2 15,-3 7 0-15,13 16-1 16,4 3 1-1,7 18-1 1,11 13 0-16,14 0 0 0,13 10 1 0,12-10 1 16,10-6 1-16,28-7 0 15,25-6 1-15,32-18-1 16,17-26 1-16,32-15-1 16,4-16 1-16,-14-19-1 15,-1 0 1-15,-28-18 0 16,-20-7 0-16,-22-25 0 15,-29-13 0-15,-27-2 0 16,-15-11 0-16,-35-2-1 0,-28-9 0 16,-28-1-1-1,3 4 0-15,-10 21-4 0,-4 10 1 16,4 6-11-16,3 0 1 16,7 10-5-16,28 12 0 15</inkml:trace>
  <inkml:trace contextRef="#ctx0" brushRef="#br3" timeOffset="195588.07">14679 12991 39 0,'-14'22'19'0,"28"6"-13"16,-10-21 19-16,3 2-24 16,0 4 1-16,0 2 0 15,0 10 0-15,3 0-2 16,-3 4 1-16,1 2 1 15,-8 0 1-15,0-2-1 16,0-1 0-16,0-3-1 16,0-3 1-16,0-3-1 15,0 0 0-15,3-1 0 0,1-2 0 16,3 3 0-16,3-3 1 16,4-4-1-16,0-3 1 15,4-5-1-15,3-4 1 16,7-7-1-16,8 1 1 15,10-3-1-15,-1-1 0 16,-2 1 0-16,3 3 0 16,7-1 0-16,3-2 0 15,0 3 0-15,4-1 0 16,7 1 0-16,8 0 1 16,-8-4 0-16,0 4 0 0,7 0 0 15,0-4 0 1,3 4 0-16,1 3 0 0,3 3-1 15,-7-3 1-15,-14-3-1 16,-3-1 0-16,3-2 0 16,3 0 1-16,4-4-1 15,4 7 0-15,10-1 0 16,-4 11 0-16,-6-8 0 16,10 8 0-16,4 5-1 15,-18 0 1-15,39 1-1 16,-11-1 0-16,-7 1 0 15,7-4 0-15,1-3-1 16,2 0 1-16,-2 0-1 313,-8 0 1-235,-11 1-1 0,1-1 1-63,3 3 0 1,4 3 0 15,-4-2 0-31,7-1 0 16,-7-3 0-16,-7 0 0 0,4 0-1 0,-4-3 1 0,-3 0-1 16,-11 0 1-16,-4-3-1 0,-7-3 1 0,-6 0-1 0,-8-1 0 0,-3 1 0 0,-7 3 0 0,-4 0 1 15,-4 0 0-15,-3 3-1 0,-3 0 1 0,0 0-1 0,-4-3 1 0,0-1 0 0,0 1 0 0,0 0-1 16,-4 0 1-16,-3-3-1 0,0 3 0 0,-3-7 0 0,-4-5 1 0,-4-4-2 0,-3-6 1 0,4-4-5 15,-5-11 1-15,1-11-11 0,4-24 0 0,6-6-2 0,11-10 0 0</inkml:trace>
  <inkml:trace contextRef="#ctx1" brushRef="#br3" timeOffset="114678.66">11769 12019 0,'0'0'16,"0"0"-16,0 0 15,0 0 1,0 0-16,0 0 16,0 0-1,0 0-15,0 0 16,0 0-1,0 0-15,0 0 16,0 0 0,0 0-16,0 0 15,0 0-15,0 0 16,7 6 0,0-2-16,0-1 15,0 0 1,0 3-16,4-3 15,-4 3 1,0 1-16,-4-4 16,4 3-16,-3-3 15,-1 0 1,4 4-16,-3-1 16,3 0-1,-4 1-15,5-4 16,-5 3-16,1 3 15</inkml:trace>
  <inkml:trace contextRef="#ctx0" brushRef="#br3" timeOffset="197451.06">16633 14857 53 0,'0'0'26'0,"8"6"-19"0,-8-6 27 0,3 7-32 0,1-1 0 0,-1 0 1 0,1 10 1 0,-1-4-5 0,4 1 1 0,0-4 2 0,4-2 0 0,-1-1-1 0,1 3 0 0,0-2 0 16,-1 2 1-16,-3-3-1 0,4 0 1 0,-1 1 0 0,1-4 1 0,0-3-1 0,-1 0 1 0,4-10-1 47,-3-11 1-47,3-14-1 0,7-15 0 15,7-7-2-15,11-15 1 0,11-9-10 0,-8-20 0 0,-7-8-11 16,0 15 0-16</inkml:trace>
  <inkml:trace contextRef="#ctx0" brushRef="#br3" timeOffset="208591.66">20391 580 37 0,'7'19'18'0,"7"15"-7"15,-7-21 18-15,-4 2-26 16,1 10 1-16,-1 19 2 16,-3 13 0-16,-3-1-8 15,-1 38 1-15,1 16 4 16,-4 31 1-16,3 28-3 16,4 29 1-16,4-4-2 15,-1 23 1-15,1-1-1 0,-4-12 0 16,0-16 0-16,-4-9 0 15,-3-10-1-15,0-18 1 16,4-10 0-16,-4-19 0 16,3-12-1-16,4-19 1 15,0-13-2-15,0-25 1 16,4-12-4-16,-4-9 1 16,-4-4-7-16,-7-9 1 15,-13-13-5-15,3-15 1 16</inkml:trace>
  <inkml:trace contextRef="#ctx0" brushRef="#br3" timeOffset="209505.96">20941 1154 34 0,'-11'9'17'0,"4"-3"-13"16,7-6 27-16,0 0-28 15,0 10 0-15,0-1 2 16,0-3 1-16,0 4-8 16,0-7 1-16,0 3 5 15,0-6 0-15,0-16-1 16,0-9 1-16,4 7-2 0,3-11 1 15,3-8-1 1,-3-4 0-16,4 6-1 0,0-2 0 16,-1 9-2-16,1-1 1 15,-1 14-2-15,1-4 0 16,0 9-3 0,-1 10 1-1,1 0-2-15,-1 19 0 0,4 6 0 16,4 13 0-16,3-10 1 0,4 13 0 15,-4-3 3-15,0-4 0 16,4-6 2-16,3-9 1 0,0-3 3 16,1-16 0-1,-5-6 2-15,-3-7 0 0,-6-3 0 16,-5-9 0-16,-6-12 0 16,-8-7 0-16,-3-13-3 15,-7 4 0-15,0-13-3 16,0 10 1-16,3 9-6 15,4 3 0-15,7 19-11 16,-3 6 0-16</inkml:trace>
  <inkml:trace contextRef="#ctx0" brushRef="#br3" timeOffset="209883.36">21671 1044 46 0,'18'0'23'0,"-11"-41"-18"0,-7 29 32 15,-4 2-36-15,-3-6 0 16,-3 1 0-16,-8 2 1 15,-3-6-3-15,0 10 1 16,0 3 1-16,-1 6 0 16,5 6-1-16,3 13 1 0,3 0-2 15,4-1 1-15,7 8-2 16,7-17 1-16,4 10-2 16,6-10 1-16,1 1-1 15,0-14 1-15,-1-5-1 16,-3-7 0-16,0-9-7 15,-3 0 0-15,0-12-2 16,-4-1 0-16</inkml:trace>
  <inkml:trace contextRef="#ctx0" brushRef="#br3" timeOffset="210124.57">21886 486 59 0,'7'25'29'0,"-21"37"-38"0,11-36 59 15,-1-8-50-15,-3 17 0 16,4 2 0-16,-1 7 1 16,4 0-2-16,0 0 1 15,0 0-2-15,4-13 0 16,-4-5-5-16,0-11 0 15,0-15-9-15,-4-9 0 16</inkml:trace>
  <inkml:trace contextRef="#ctx0" brushRef="#br3" timeOffset="210324.68">21773 724 49 0,'15'19'24'0,"-12"0"-21"16,4-19 39-16,7 0-42 16,7 0 1-16,11-4-1 15,3-5 0-15,1 0-5 16,6-1 1-16,-10 4-11 16,-7-3 1-16</inkml:trace>
  <inkml:trace contextRef="#ctx0" brushRef="#br3" timeOffset="210648.7">22133 856 53 0,'32'31'26'0,"14"-22"-25"0,-36-9 41 15,5-3-42-15,-1-3 0 16,0-7-1-16,-4-5 1 15,1 2-1-15,-4-9 1 16,-7 6-1-16,-3 0 1 0,-8 10-1 16,-3 9 0-16,-4 0 0 15,1 12 0 1,-1 10 1-16,4-3 0 0,0 3 0 16,7 3 0-16,7 0 0 15,7 0 1 1,7 4-1-16,3-4 1 0,5-3-2 15,-1-7 1-15,0-12-7 16,4-3 0-16,-4-9-8 16,-4-3 1-16</inkml:trace>
  <inkml:trace contextRef="#ctx0" brushRef="#br3" timeOffset="210936.01">22691 705 59 0,'7'3'29'0,"10"-6"-35"0,-10 3 53 16,0 0-50-16,1-6 1 15,-8 6-16-15,0 0 1 16,0 0 11-16,-4 0 0 0</inkml:trace>
  <inkml:trace contextRef="#ctx0" brushRef="#br3" timeOffset="211129.7">22705 834 46 0,'17'40'23'0,"-6"-2"-15"16,-7-32 36-16,-1 4-44 16,1-10 0-16,-4 0-1 15,0 0 1-15,0-6-6 16,0-4 0-16,-4 1-9 15,-3-1 1-15</inkml:trace>
  <inkml:trace contextRef="#ctx0" brushRef="#br3" timeOffset="211563.65">21138 1392 46 0,'-24'19'23'0,"-1"-10"-16"0,25-9 35 0,0 0-38 16,7 3 1-16,7 0 5 15,14 1 1-15,25 2-12 16,29-6 1-16,30-10 9 15,37-5 0-15,27-4-2 16,11-12 0-16,7 9-6 16,-14 3 1-16,-39 3-7 15,-25 7 1-15,-24 2-14 0,-25 4 1 16,-28-6-7-16,-14-1 1 16</inkml:trace>
  <inkml:trace contextRef="#ctx0" brushRef="#br3" timeOffset="213215.66">24141 1941 44 0,'-4'31'22'0,"4"-28"-7"16,0-3 23-16,0 0-34 15,0-12 0-15,0-23 3 16,0-6 1-16,-7-15-10 16,-4-7 1-16,-3-18 6 15,0-17 0-15,4-8-2 0,-1 18 0 16,4-12-3-16,7-1 1 15,7 4 0-15,14 9 0 16,4 19-1-16,3 22 1 31,4 3-2-15,3 26 1-16,0 18-3 0,-3 9 0 0,-4 10-5 0,-3 15 0 16,-7 10-6-16,-8-19 1 15,-6 13-6-15,-15 15 0 16</inkml:trace>
  <inkml:trace contextRef="#ctx0" brushRef="#br3" timeOffset="213412.23">23918 1599 52 0,'7'16'26'0,"25"5"-20"15,-21-21 47-15,-1 0-50 16,11-3 1-16,11 3 0 15,4 0 1-15,2-9-8 16,1 0 1-16,-4-4-1 16,1 0 0-16,-5 4-16 15,-9 0 1-15</inkml:trace>
  <inkml:trace contextRef="#ctx0" brushRef="#br3" timeOffset="213936.81">24804 1624 41 0,'7'-6'20'0,"-4"3"-5"0,-3 3 19 0,4 3-30 16,-4-3 0-16,0 6 1 15,-4-6 0-15,-3 0-7 16,-3-6 0-16,-1 6 5 16,-3 6 1-16,-4-3-3 15,1 6 0-15,-1 7-1 16,-3 0 1-16,7 3-2 16,0 3 0-16,0 0-2 15,7-4 1-15,3 4-1 0,8-6 0 16,10-7 0-1,7-2 1-15,4-7 0 0,-4-7 1 16,0-5 0-16,-3-4 1 16,-4-9-8-16,-4 0 1 15,-10 12-7-15,4-5 0 32</inkml:trace>
  <inkml:trace contextRef="#ctx0" brushRef="#br3" timeOffset="214551.27">25432 1771 42 0,'-11'13'21'0,"-6"-1"-19"0,13-12 32 16,-3 0-30-16,-4 7 0 15,1-7 0-15,-1 3 1 16,-3 3-7-16,4-3 1 0,-5 7 4 15,1-4 0 1,4 3-2-16,3 1 1 0,0 5-2 16,3-5 1-16,8-1-2 15,3 7 1-15,7-7-2 16,7 4 0-16,11-4 0 16,6-2 0-16,1-4 1 15,0 3 1-15,-11-6 0 16,-7-6 0-16,-3-7 1 15,-7-6 0-15,-8-3-1 16,-3 10 1-16,-7 2-5 16,0-5 0-16,-3 5-9 15,-1 10 0-15,0 7-1 16,-3 11 0-16</inkml:trace>
  <inkml:trace contextRef="#ctx0" brushRef="#br3" timeOffset="-214692.49">25509 2248 36 0,'11'63'18'0,"7"28"-20"0,-15-66 33 0,1 12-30 16,-8-2 0-16,-3 2 0 0,-7 1 1 16,-11-7-2-16,-6-9 0 15,-8-6 3-15,-7-10 0 16,-4-12 0-16,1-19 0 16,3-3 0-16,7-10 0 15,8-3 1-15,9 13 0 16,12 3 0-16,6 3 1 15,15 3 1-15,21 7 0 0,10-1-1 16,14 4 1-16,4-10-3 16,-3 3 0-16,-11 1-13 15,-4 2 1-15,-24-6-11 16,-11 7 1-16</inkml:trace>
  <inkml:trace contextRef="#ctx0" brushRef="#br3" timeOffset="-214029.87">24010 555 40 0,'7'-7'20'0,"4"-5"-4"0,-11 12 24 0,0 0-35 15,0 0 0-15,0-6 4 16,-4 6 1-16,-3 6-12 16,-7 3 0-16,-4 10 7 15,-10 16 1-15,-11-1-3 16,1 13 0-16,-8 16-2 15,3 9 0-15,-3 22-1 16,-3 16 0-16,7 12 0 0,10 22 1 16,11 1-1-16,10-1 0 15,22 0-2-15,10-25 0 16,25-18-5-16,17-20 1 16,8-18-10-16,-1-26 1 15,8-15-5-15,-4-22 0 16</inkml:trace>
  <inkml:trace contextRef="#ctx0" brushRef="#br3" timeOffset="-213519.28">25608 671 54 0,'25'59'27'0,"31"57"-26"0,-27-84 50 16,9 18-47-16,15-13 0 16,11 26 1-16,-4 9 0 15,-4 25-7-15,-10 1 0 0,-11 18 4 16,-14 15 1-16,-10 4-6 16,-14-16 1-16,-15-15-11 15,-7-19 1-15,-3-26-7 16,7-12 0-16</inkml:trace>
  <inkml:trace contextRef="#ctx0" brushRef="#br3" timeOffset="-212125.13">26811 1486 44 0,'0'13'22'0,"-3"-4"-15"15,3-6 32-15,-7 13-39 16,-4 3 1-16,0-1 0 16,-3 7 0-16,-3 10-1 15,-1 3 0-15,-3 5 0 16,0 11 1-16,3 2-1 16,4-2 1-16,10 5-2 0,4-6 1 15,11-9-5-15,7-6 0 16,3-10-10-16,0-12 1 15</inkml:trace>
  <inkml:trace contextRef="#ctx0" brushRef="#br3" timeOffset="-211913.04">27115 1655 47 0,'-8'35'23'0,"-16"18"-18"0,13-37 35 0,-3-1-39 0,0 4 1 0,-11 10-1 16,-3-1 1-16,-4 6-3 15,4-9 0-15,3 4 0 16,11-1 1-16,4-3-11 16,6-16 1-16,-6-6-5 15,10-6 0-15</inkml:trace>
  <inkml:trace contextRef="#ctx0" brushRef="#br3" timeOffset="-211682.46">26945 1803 45 0,'14'53'22'0,"11"0"-20"0,-18-43 39 0,4 9-41 0,-1-1 1 15,4 7-1-15,0-6 1 16,4 6-2-16,3-6 1 16,0-9-2-16,-3 2 1 15,0-9-9-15,-8-9 0 16,-6-10-4-16,-4-6 1 16</inkml:trace>
  <inkml:trace contextRef="#ctx0" brushRef="#br3" timeOffset="-211441.6">27150 1517 48 0,'28'38'24'0,"4"22"-16"0,-22-57 44 0,4 12-47 16,1 7 1-16,2 3 0 15,4 0 1-15,-3 10-10 16,-4-1 0-16,-7 14 4 16,-7-5 0-16,-7 1-14 15,-3 10 1-15,-12-14-8 0,-6-15 1 16</inkml:trace>
  <inkml:trace contextRef="#ctx0" brushRef="#br3" timeOffset="-210794.13">28173 1734 57 0,'10'9'28'0,"26"-3"-23"0,-22-6 48 0,7-9-49 0,7 3 1 0,22-4 1 0,13-5 0 0,18 2-9 16,0-6 1-16,1 10 3 0,-15-1 0 15,-15 4-7-15,-9 6 1 16,-8 0-9 31,-10 0 0-47,-15 0-7 47,-17 3 1-16</inkml:trace>
  <inkml:trace contextRef="#ctx0" brushRef="#br3" timeOffset="-210603.37">28201 2079 54 0,'32'22'27'0,"42"0"-23"0,-53-22 47 0,21 0-48 0,11-4 1 0,14-5-2 0,0-4 1 0,-3 4-9 0,-4-10 1 0,-11 13-9 0,-10-3 0 0,-14-1-5 15,-8-9 1-15</inkml:trace>
  <inkml:trace contextRef="#ctx0" brushRef="#br3" timeOffset="-210289.51">28600 1473 66 0,'-7'88'33'0,"-11"38"-42"0,7-89 65 0,-6 32-56 0,-11 22 1 0,3-3-5 0,-3 3 0 0,-4-13-10 16,0-6 1-16,4-18-5 62,7-17 0-62</inkml:trace>
  <inkml:trace contextRef="#ctx0" brushRef="#br3" timeOffset="-209081.37">30282 1985 47 0,'8'15'23'0,"-5"-2"-15"0,1-10 39 0,-4-3-44 0,-4 0 0 0,1 0 1 15,-8-3 1-15,-10 6-7 16,-7 0 1-16,-1 3 3 0,-2 4 1 16,-1 9-3-16,-3 6 1 15,3 3-1-15,0-16 0 16,7 10-2-16,4-3 0 16,11 0-2-16,10 0 1 15,10 6-1-15,8-9 0 16,14 2 1 31,10-8 0-47,0-1 2 62,-3-9 1 32,0 0 1-32,-7-9 0 32,-8-1 0-31,-6-5 1-32,-4-1-2 31,-7 13 0-62,-3-7-3 16,-8 1 0 15,1 3-3-15,-4 6 1 0,-4 0-2-16,-3 9 1 15,3 16 0 1,1 4 1-16,-4 11 2 0,6 14 0 0,5 11 7 0,3 4 0 0,7 13 3 0,0-7 0 15,0 10 2-15,-3-10 1 0,-4-6-2 0,-11-6 1 0,-3-7-5 0,-4-15 0 16,-6-13-2-16,-5-18 1 16,1-17-3-16,-4-15 1 0,4-15 0 0,0-16 0 0,7-1 0 0,7-5 0 0,7 2-1 15,7 7 1-15,7 3-3 0,7-3 0 0,11 18-4 0,3-8 0 16,7 11-9-16,0 4 0 0,1 3-4 0,-5 4 0 0</inkml:trace>
  <inkml:trace contextRef="#ctx0" brushRef="#br3" timeOffset="-208874.38">30801 2035 59 0,'7'-7'29'0,"-25"4"-35"0,11 3 57 0,-3-9-48 0,-4 6 1 0,-4 0 0 16,0 6 0-16,4 0-6 0,0 9 1 0,4 4 3 0,6 19 1 0,4-7-3 0,4-12 1 0,6 2-4 0,4 1 1 0,4-9-1 0,0-1 0 0,-4-6 0 0,0-3 0 0,0 0 0 0,-3 0 0 0,-1-12 0 0,-6-14 0 0,-1 1-7 0,-6-6 0 0,-11-3-6 0,-1-1 0 0</inkml:trace>
  <inkml:trace contextRef="#ctx0" brushRef="#br3" timeOffset="-208475.98">31475 2377 53 0,'0'6'26'0,"7"-28"-28"0,-4 0 47 16,-3-16-44-16,-3-6 1 0,-8-9 2 16,-3-25 1-16,0-4-5 15,0-6 0-15,7 22 3 16,7-9 0-16,11 0 0 16,10 12 1-16,14 1-2 15,0 18 0 1,1 12-1-16,-5 10 0 0,-6 13-3 15,-4 0 0-15,-7 12-7 32,-3 12 0-17,-8 4-10-15,-10 6 0 0</inkml:trace>
  <inkml:trace contextRef="#ctx0" brushRef="#br3" timeOffset="-208235.33">31210 2010 57 0,'-3'47'28'0,"31"-7"-20"0,-17-30 44 0,10-7-48 0,3 3 0 16,12-12 1-16,13-3 0 15,4-4-8-15,3-12 1 16,-10 6 0-16,-10 3 0 16,-8 1-11-16,-14-4 0 15,-18-3-8-15,-10-3 1 16</inkml:trace>
  <inkml:trace contextRef="#ctx0" brushRef="#br3" timeOffset="-207633.78">30120 1251 47 0,'14'-6'23'0,"-17"12"-15"0,3 0 36 0,-4-6-43 15,-6 13 0-15,-1 5 0 16,-10 14 1-16,-4 5-3 15,-10 1 1-15,-7 15 0 16,-15 1 1-16,4 15-1 16,-7 12 1-16,7 20-1 15,7 11 1-15,8-2-1 16,9 16 1-16,12-4-1 16,17-3 1-16,14-22-3 15,11-18 0-15,13-17-7 16,19-18 0-16,-8-12-7 15,8-20 0-15</inkml:trace>
  <inkml:trace contextRef="#ctx0" brushRef="#br3" timeOffset="-206930.1">32053 981 31 0,'-3'28'15'0,"13"-9"-3"0,-2-13 16 0,2 13-26 0,4 9 1 0,4 10 4 0,3 12 1 0,4 13-8 0,3 12 1 0,4 0 5 0,3 10 0 0,-10 19-2 0,-11 12 1 203,-11 0-3-203,-10 0 0 0,-7-10-6 0,-11 1 0 0,-6-16-11 0,-5-19 0 0,1-19-2 0,10-9 1 0</inkml:trace>
  <inkml:trace contextRef="#ctx0" brushRef="#br3" timeOffset="-206378.93">32872 1731 43 0,'21'3'21'0,"-14"-3"-21"0,-7 6 39 16,-7-3-39-16,-4 13 0 0,-6 9 1 15,-1 3 0-15,-10 10-1 16,-4 6 0-16,0 12 1 16,-3-6 0-16,3 4 0 15,4 15 0-15,7-10-1 16,7-2 1-16,10-1-1 16,8-3 1-16,6-9-3 15,8-9 1-15,3-16-9 16,4-19 1 31,-7-10-5 46,3-12 0-61</inkml:trace>
  <inkml:trace contextRef="#ctx0" brushRef="#br3" timeOffset="-206013.25">33126 2063 39 0,'10'25'19'0,"-27"16"-16"0,10-29 32 0,-4-12-32 0,-3 10 1 15,-4-1 1-15,1 10 1 0,-4 25-8 0,3-10 1 0,0 4 1 0,8-13 1 0,-1-12-14 0,1-7 0 0,3-6-2 0,3-9 1 0</inkml:trace>
  <inkml:trace contextRef="#ctx0" brushRef="#br3" timeOffset="-205797.38">33020 2226 38 0,'14'25'19'0,"7"0"-19"0,-14-22 34 0,4 7-31 0,3-1 1 0,0 4-3 0,0 6 1 0,4-10-4 0,0 0 0 0,-4 7 2 0,0 3 1 0,-4-10-9 0,1-9 0 0,-8-6-4 0,-3 3 0 0</inkml:trace>
  <inkml:trace contextRef="#ctx0" brushRef="#br3" timeOffset="-205644.83">33189 1865 47 0,'53'57'23'0,"-10"24"-17"0,-29-59 42 0,7 7-46 0,11-11 1 0,3 17 0 0,-7 9 0 0,-3 3-5 0,-15 12 1 0,-10 7 1 0,-10 13 1 0,-11-17-15 0,-8-5 1 31,-13-7-4-31,0-16 0 0</inkml:trace>
  <inkml:trace contextRef="#ctx0" brushRef="#br3" timeOffset="-201462.72">32879 2025 29 0,'-4'0'14'0,"4"0"-4"16,0 3 14-16,7 4-23 16,0 5 1-16,4 4 0 15,3 9 1-15,4-12-3 16,-1 9 0-16,12 9 4 15,-1 10 0-15,4-4-2 16,3-2 1-16,0-4-9 16,-3 4 1-16,-14-7-7 15,-8-12 0-15</inkml:trace>
  <inkml:trace contextRef="#ctx0" brushRef="#br3" timeOffset="-199153.52">21459 2932 41 0,'0'9'20'0,"4"-9"-12"0,-4 0 20 0,0 0-25 16,-4-3 0-16,-3 0 2 16,-14 3 0-16,0 3-7 15,-7 13 1-15,-4 5 3 16,4 5 1-16,-4 2-3 16,0 9 1-16,1 7-4 15,2 6 1-15,5 13-1 16,3 3 1-16,10 0-1 15,11 0 1-15,11-4 1 16,6-14 0-16,8-11 3 16,14-18 1-16,10-16 1 15,0-25 1-15,1-3 1 16,-8-19 0 15,1-3-2-31,-12 6 1 0,-10-6-7 0,-10 3 0 16,-4 1-15-16,-7 2 0 0</inkml:trace>
  <inkml:trace contextRef="#ctx0" brushRef="#br3" timeOffset="-198804.99">21766 3480 42 0,'-3'10'21'0,"6"-1"-8"0,-3-9 24 0,0-9-35 16,0-1 1-16,0-12 0 16,0 0 1-16,0-3-4 15,4 0 0-15,-1 13 4 16,5-7 1-16,-1 6-1 15,-4 1 0-15,4 2 0 16,4 4 0-16,3-10-2 16,3 7 0-16,5-3-5 15,-1-7 1-15,0 0-7 16,0 3 1-16,0 1-12 16,-3-4 1-16</inkml:trace>
  <inkml:trace contextRef="#ctx0" brushRef="#br3" timeOffset="-198146.53">22257 2847 57 0,'14'66'28'0,"-14"-16"-30"0,0-28 45 16,0 3-43-16,0 9 1 15,3 1 2-15,4 12 0 0,1-13-2 16,2 1 0-16,-3-4 3 16,0-6 0-16,-3 1-1 15,-1-11 1-15,-3-9-2 16,-3-6 1-16,-8-3-2 16,-3 3 0-16,-7 0-2 15,-4-3 0-15,-3-3-2 16,-4 0 1-16,4 6-1 15,0 3 0-15,3-3 0 16,4 9 1-16,3 10 0 16,4 6 0-16,4 3 2 15,6 1 0-15,8-4 1 16,6 3 1-16,4 6-1 16,4-2 0-16,0-1 0 15,6-6 1-15,4-9-1 16,1 0 1-16,2-10-1 15,1-6 0-15,3-10-1 0,11-5 1 16,0-4-1 0,-3 0 1-16,-1-9-1 0,-10-4 0 15,-8-5 0-15,-3-1 0 16,-6 13 0-16,-5 0 0 16,-6-3-1-16,-4 9 1 15,-7 3-1-15,-4 10 1 16,0 9-1-16,1-9 1 15,-4 9-2-15,0 6 1 0,3 13-1 16,0 4 0-16,8 2 0 16,3 0 1-16,7 6 0 15,7 10 0-15,4-9 0 47,3 2 0-47,7-11-2 0,0-8 0 0,4-8-6 0,3-20 1 0,1-15-9 16,-8-3 1-16</inkml:trace>
  <inkml:trace contextRef="#ctx0" brushRef="#br3" timeOffset="-197891.08">22888 3490 40 0,'0'12'20'0,"0"-24"-12"16,0 5 28-16,0-5-35 15,-3-7 1-15,-1-3 1 0,1-3 1 16,-1 3-3-16,1 3 0 16,3 4 5-16,3 2 1 15,1 7-1-15,6-4 0 16,15 10-2-16,10-6 1 16,4-13-6-16,0 1 1 15,0-8-7-15,-8 4 0 16,-2 7-13-16,-12-4 1 15</inkml:trace>
  <inkml:trace contextRef="#ctx0" brushRef="#br3" timeOffset="-197358.52">24511 3117 58 0,'14'15'29'0,"-10"-5"-28"0,-4-7 45 15,-7 3-46-15,-4 3 1 16,-7 4 0-16,-10 3 0 15,-7 3-2-15,0 2 1 16,3-2-2-16,0 10 1 16,4 5-3-16,7 1 1 0,7 2-3 15,7-9 0-15,7 1 0 16,10-11 0-16,11-11 5 16,4-4 0-16,0-13 2 15,-4-8 0-15,0-8 1 16,-3 8 1-16,-1-14-9 15,-3-12 1-15,-3 1-9 16,0-14 1-16</inkml:trace>
  <inkml:trace contextRef="#ctx0" brushRef="#br3" timeOffset="-197063.84">24758 3527 58 0,'-7'0'29'0,"-7"-53"-32"0,7 25 53 0,-4-7-49 0,-6-21 0 16,-5-10 2-16,5-9 1 15,-1-13-4-15,7 0 0 16,8 22 2-16,6 4 1 15,8 2 0-15,7 22 0 16,6 10-2-16,5 16 0 16,-1 9-4-16,0-7 0 0,-7 10-5 15,-3 0 0 1,-8 6-12-16,-2 1 0 0</inkml:trace>
  <inkml:trace contextRef="#ctx0" brushRef="#br3" timeOffset="-196879.47">24553 3026 59 0,'-7'40'29'0,"4"-8"-21"0,6-32 46 0,8 9-50 15,7-3 0-15,13 1 1 16,8-4 0-16,10 0-8 16,8-3 0-16,-4-3-1 15,-4 0 1-15,-10 0-16 16,-11-10 0-16,-14-3-2 15,-7 7 0-15</inkml:trace>
  <inkml:trace contextRef="#ctx0" brushRef="#br3" timeOffset="-196378.28">26204 3483 61 0,'4'-3'30'0,"-11"13"-38"15,7-10 59-15,0 0-51 16,-4-7 0-16,-6 4 1 15,-4 3 0-15,-8 0 0 16,-2 0 0-16,-1 10 1 16,0 2 0-16,4 20-1 0,4 5 1 15,6 1-1-15,7 6 0 16,4-7-4-16,15 4 1 16,6-6-4-16,3-4 0 15,1-6-7-15,0-6 1 16,3-13-6-16,0-3 0 15</inkml:trace>
  <inkml:trace contextRef="#ctx0" brushRef="#br3" timeOffset="-196014.54">26451 3659 46 0,'32'-25'23'0,"-11"22"-14"0,-14 0 40 0,-3 0-44 16,-1 3 0-1,-3 0 0-15,0 0 1 0,-7 0-9 16,-7 0 1-16,-3 0 5 15,-12 6 1-15,1 0-4 16,0 4 1-16,0 2-1 16,3 10 1-16,4 0-4 15,7 6 1-15,3-3-3 16,8-3 0-16,6-6-2 16,15 0 0-16,-1-4-2 15,5-2 0-15,2-14-6 16,4-8 0-16,-3-10 1 15,-4-6 0-15</inkml:trace>
  <inkml:trace contextRef="#ctx0" brushRef="#br3" timeOffset="-195635.35">26603 3703 39 0,'14'28'19'0,"-7"10"-15"0,-7-32 38 16,4-6-39-16,-4 0 0 15,0 0 1-15,0 0 0 16,3-6-6-16,1 0 1 31,-1-4 4-31,1-2 0 0,-1 2-2 16,1 1 1-16,3-1-1 16,0 1 1-16,0 0-1 15,4 2 1-15,-1 4-1 16,1 3 0-16,-4 3-1 15,0 4 1-15,0-1-1 16,-4 0 0-16,1-3-1 16,0 0 1-16,-4-3-1 15,0 0 1-15,3-6-1 16,4 0 0-16,0 0 0 16,4-1 0-16,-1 1 1 15,1 3 0-15,3-7-1 16,0 4 1-16,0 3 0 15,4 3 0-15,-4 0 0 16,0 0 1-16,-3 0-1 16,3 9 0-16,0 1 0 15,0-1 1-15,-3 10-1 16,3 6 0-16,3-9 0 16,-3 0 1-16,-3-4-2 0,0 7 0 15,-1-19-5-15,1 0 1 16,-1-9-11-16,1-10 1 15</inkml:trace>
  <inkml:trace contextRef="#ctx0" brushRef="#br3" timeOffset="-195218.94">27189 3857 56 0,'3'53'28'0,"-17"54"-28"0,7-73 44 0,0 13-43 0,0 13 1 0,0 2-1 16,-4-21 1-16,1-9-3 16,-1-20 0-16,0-15 3 15,4-13 0-15,4-18-1 16,3-7 1-16,3-12-1 15,4-10 1-15,1 0-3 16,-1-6 0-16,3 0-2 16,4-3 1-16,7 16 0 0,4-4 0 15,-4 16 0 1,4 10 1-16,3 21 1 16,0 4 1-16,-3 18-1 0,-7 1 1 15,-8-1-1-15,-10 7 1 16,-7 6-2-16,0 3 0 15,-3 3-2-15,-4 0 0 16,-4-12-4-16,-3 0 1 16,0-4-10-16,3-3 0 15</inkml:trace>
  <inkml:trace contextRef="#ctx0" brushRef="#br3" timeOffset="-194883.14">27714 3662 56 0,'25'6'28'0,"-18"-6"-30"0,-7-9 48 0,0 3-44 0,-4 0 0 0,-3 2 0 0,-10 1 1 0,-4 6-4 0,-4 4 1 0,0 2 2 0,1 4 1 0,2 5-2 0,5 4 0 0,3-3-2 16,3 0 0-16,7 0-1 15,8 0 0-15,10-7-1 16,4-9 1-16,6-9-1 16,5-6 0-16,-1-14 1 0,-3 8 0 15,-1-7-5-15,-3-1 1 16,1-5-10-16,-8-3 1 15</inkml:trace>
  <inkml:trace contextRef="#ctx0" brushRef="#br3" timeOffset="-194593.42">28095 3305 55 0,'21'41'27'0,"-31"40"-30"16,3-72 46-16,-4 10-43 0,-3 9 1 0,-4-2-1 15,-3-4 0-15,0-1 0 16,0 1 0-16,0 0 0 16,3-9 1-16,11 3 2 15,7-4 0-15,7 1 1 16,11 5 1-16,3 4 0 16,4 10 0-16,-4-13-1 15,-4-4 1-15,-2 14-4 16,-8-4 0-16,-11 6-3 15,-7 0 0-15,-13-2-6 16,-11-14 0-16,-1-9-12 16,-10-6 0-16</inkml:trace>
  <inkml:trace contextRef="#ctx0" brushRef="#br3" timeOffset="-194043.13">28388 3668 68 0,'4'19'34'0,"-8"3"-38"0,8-9 56 0,-1-1-52 0,-3 4 1 16,0 0-6-16,0 3 0 15,0-10-1-15,0-9 1 16,0-9-10-16,-3-13 1 16,3-10-5-16,-7-9 0 15</inkml:trace>
  <inkml:trace contextRef="#ctx0" brushRef="#br3" timeOffset="-193829.32">28395 3393 48 0,'4'25'24'0,"34"-3"-33"0,-23-16 46 0,9-3-40 15,-3-3 0-15,1-3-13 16,2-16 1-16,4-9 12 15,4-4 0-15</inkml:trace>
  <inkml:trace contextRef="#ctx0" brushRef="#br3" timeOffset="-193544.25">28843 2819 38 0,'7'84'19'0,"-3"23"-15"15,-4-73 32-15,3 14-32 0,-3 24 1 16,-3 22 2-16,-1 12 0 16,4-2-10-16,0 12 1 15,4-13 5-15,-1-27 0 16,-3-17-9-16,0-12 1 16,-3-25-7-16,-8-19 0 15,-7-12-4-15,-6-1 1 16</inkml:trace>
  <inkml:trace contextRef="#ctx0" brushRef="#br3" timeOffset="-193245.79">28452 3521 42 0,'3'25'21'0,"29"7"-14"0,-22-26 41 0,8 6-43 16,3-2 0-16,7-7 3 15,11 6 0-15,7-2-11 16,3 2 1-16,4 4 4 15,-3-1 0-15,3 7-6 16,-4-13 1-16,-3 0-9 16,0-6 1-16,-14-6-8 15,-11-6 0-15</inkml:trace>
  <inkml:trace contextRef="#ctx0" brushRef="#br3" timeOffset="-193052.96">29101 3794 53 0,'7'66'26'0,"-7"-35"-30"0,-4-18 46 16,1 9-42-16,-4 6 1 16,3-16-2-16,1 7 1 15,3-6-7-15,3-10 1 16,1-9-9-16,-8-13 1 0</inkml:trace>
  <inkml:trace contextRef="#ctx0" brushRef="#br3" timeOffset="-192784.12">29108 3531 48 0,'28'31'24'0,"4"-3"-30"0,-22-28 38 0,4 0-34 0,8 0 1 0,-1 0-9 15,3-6 0-15,1-4 5 16,-4-2 1-16,-3-7-8 16,0 7 0-16</inkml:trace>
  <inkml:trace contextRef="#ctx0" brushRef="#br3" timeOffset="-192667.18">29492 3574 36 0,'4'32'18'0,"-1"-23"-18"0,-3-6 37 31,-17 4-37-31,-8-1 1 16,4 3 0-16,0 10 0 0,3-6-3 15,0 9 0-15,4 6-1 16,4 3 1-16,3-15-3 16,7 0 0-16,7-7 0 15,7 0 0-15,3 4 4 16,5-16 1-16,-5-10 0 16,1-9 1-16,-8-3-6 15,5-6 0-15,-8-4-2 16,7 1 1-16</inkml:trace>
  <inkml:trace contextRef="#ctx0" brushRef="#br3" timeOffset="-192401.33">29598 3869 36 0,'21'10'18'0,"-21"-20"-19"0,7-2 34 15,-3 5-34-15,-1-5 1 16,-3-13 0-16,4-3 0 16,3-7 0-16,4-3 1 15,-1 4 2-15,4 3 1 16,4 2 0-16,3 11 1 16,4 14-1-16,-1 14 1 15,5 12-1-15,-1 18 1 16,4-5-4-16,-4 3 0 15,-3-1-2-15,-1 4 0 16,1-3-3-16,0-4 1 0,-4-9-12 16,3-15 1-16,-6-10-1 15,0-4 1-15</inkml:trace>
  <inkml:trace contextRef="#ctx0" brushRef="#br3" timeOffset="-191719.68">30826 3894 63 0,'14'16'31'0,"7"15"-37"0,-14-28 67 16,4-3-60-16,3-3 1 0,7-6-1 16,0-4 0-16,7-2-2 15,4 5 1-15,-7-5 1 16,-1-14 0-16,-2 1-2 15,-5 3 1-15,-3-3-1 16,0 0 1-16,-6-1-3 16,2 14 1-16,-6 5 0 15,-1 10 0-15,4 16 0 16,-3 3 1-16,-1 0-1 16,1-1 1-16,-1 1 1 15,1-3 0-15,-4 0 0 16,0-4 1-16,0-2-1 15,0-4 0-15,0-6-1 16,7-10 1-16,0-5-1 16,4-4 1-16,-1 0-1 15,4 0 0-15,0 4 1 16,4-1 0-16,0 3 0 0,-1 7 1 16,1 6-1-16,0 10 1 15,-1 5-1-15,1 13 1 16,-1-12-2-1,1 6 0-15,0 0-3 16,-1 0 1-16,1-3-7 0,0-4 1 0,3-8-8 16,-4-10 0-1</inkml:trace>
  <inkml:trace contextRef="#ctx0" brushRef="#br3" timeOffset="-191330.32">31690 3709 42 0,'4'7'21'0,"3"8"-14"0,-7-12 31 0,0 4-38 16,0-4 1-16,-4 3 0 15,-3 0 0-15,-4 7-1 16,1 3 0-16,-4 2 1 16,0-8 0-16,0 2 0 15,3 4 0-15,4 0-1 16,3-4 1-16,4-2-2 15,4-4 1-15,3-6-1 16,0-6 1-16,0 2-1 16,0-2 0-16,0-13 0 0,0 1 1 15,-3-4-1-15,3-3 1 16,-4 6-1-16,4 3 1 16,-3 7-1-16,3 12 1 15,0 12 0-15,0 4 0 16,-3 0-1-16,-1 6 1 15,1 3 0-15,-1 4 0 16,-3-1-2-16,7-6 0 16,0-6-5-16,4-3 0 0,3-4-6 15,4-9 0 1</inkml:trace>
  <inkml:trace contextRef="#ctx0" brushRef="#br3" timeOffset="-191059.84">32113 2988 60 0,'29'50'30'0,"-15"19"-38"0,-11-44 57 0,1 3-50 16,-1 16 1-16,-3 13 0 15,-7 21 0-15,-3 13 0 16,-1 3 0-16,-3 10 0 16,-4-7 0-1,1-25-6-15,-1-19 1 0,4-12-7 16,7-13 0-16,7-21-4 16,3-20 0-16</inkml:trace>
  <inkml:trace contextRef="#ctx0" brushRef="#br3" timeOffset="-190815.28">32258 2957 46 0,'4'25'23'0,"-1"59"-18"0,-3-62 42 0,0 13-46 0,0-4 1 0,-3 13 0 0,-1 19 0 0,4 12-3 16,-4 10 0-16,1 6 2 15,-1-7 0-15,1-2-2 16,3-13 0-16,0-16-4 16,0-12 0-1,0-22-6-15,0-13 0 0,0-12-5 16,-11-16 1-16</inkml:trace>
  <inkml:trace contextRef="#ctx0" brushRef="#br3" timeOffset="-190581.72">31919 3574 55 0,'14'57'27'0,"15"-20"-23"0,-15-27 53 0,3-7-55 0,8 3 0 0,7 1 0 0,7 2 1 16,3-6-7-16,7-3 1 15,4-6-2-15,-3 0 0 16,-11-1-11-16,-8-2 1 16,-10-10-4-16,4-6 0 15</inkml:trace>
  <inkml:trace contextRef="#ctx0" brushRef="#br3" timeOffset="-190262.76">32343 3800 45 0,'31'60'22'0,"8"-35"-16"0,-28-19 41 0,6-3-44 0,8-3 0 0,10-9 2 0,1 3 0 0,-1 2-6 16,-7-14 0-16,-3-7 4 15,-11-1 1-15,-3-2-3 16,-8-3 1-16,-6-4-2 15,-8 7 1-15,-7 6-2 16,-3 7 1-16,0 8 0 16,0 10 0-16,3 13-1 15,4 12 0-15,7 7 0 0,4-7 1 16,6 7-1-16,4 8 0 31,4 8-2-31,3-17 1 0,3 1-4 16,1-7 1-16,0-13-12 0,-4-5 0 15</inkml:trace>
  <inkml:trace contextRef="#ctx0" brushRef="#br3" timeOffset="-189975.73">32762 3938 49 0,'-7'-34'24'0,"0"-10"-19"0,7 31 34 0,0-9-35 16,0 0 1-16,0-3 3 15,7 3 0-15,4 0-9 16,0 0 1-16,13 7 6 16,12-1 0-16,2 7-3 15,1-4 0-15,-4 1-4 16,4-1 1-16,-7 4-6 15,-4-1 0-15,-7 4-10 16,-3 3 1-16,-4-7-5 16,0 4 0 15</inkml:trace>
  <inkml:trace contextRef="#ctx0" brushRef="#br3" timeOffset="-189655.48">33306 3690 54 0,'-4'51'27'0,"-20"-26"-36"0,16-22 49 0,-2 3-38 0,-1 7 0 0,1 5 1 0,-1-8 1 0,4-7-5 16,4 0 0-16,3 3 3 15,3 4 1-15,8 2 0 16,-1 4 1-16,4 0-1 15,0 3 0-15,-3-7-1 16,0 4 1-16,-4-1-2 16,-4 4 1-16,-6-6-3 15,-8 2 0-15,-7 1-2 16,-6 3 1 0,-11 0-5-16,-1 6 0 0,1-13-11 15,-4-2 0 1</inkml:trace>
  <inkml:trace contextRef="#ctx0" brushRef="#br3" timeOffset="-189361">33383 4220 66 0,'4'47'33'0,"-18"-18"-49"0,10-23 55 0,1-3-69 0,-4-12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19:38:15.45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0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2T19:39:41.561"/>
    </inkml:context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FFC000"/>
    </inkml:brush>
    <inkml:brush xml:id="br5">
      <inkml:brushProperty name="width" value="0.05292" units="cm"/>
      <inkml:brushProperty name="height" value="0.05292" units="cm"/>
    </inkml:brush>
  </inkml:definitions>
  <inkml:trace contextRef="#ctx0" brushRef="#br0">8759 3618 24 0,'-3'0'12'0,"3"10"-7"0,3-13 12 0,-3 3-15 16,4 0 1-16,-4 0 0 15,4-7 1-15,3 7-5 16,0 0 0-16,3 7 3 16,4-7 0-16,-3 3-2 15,-4 0 1-15,7 0 0 16,0 3 0-16,0 1 0 15,4-4 0-15,0 6 0 16,6-9 1-16,-6 9 0 16,3-9 0-16,0 10 0 15,0-10 0-15,1 3 0 16,-1-3 1-16,0 0 0 16,4-3 0-16,-1 3-1 15,5-6 1-15,2-4-1 16,5 1 0-16,2-1-2 15,5 1 1-15,10 3-1 16,10-4 0-16,1 7 0 16,10-3 0-16,7 6-1 0,0 0 1 15,4 0 0-15,3 6 0 16,0-3 0-16,0 4 0 16,4-4 0-16,-4 3 1 15,4 0-1-15,0 1 1 16,-4 5-1-16,0-12 1 15,4 9 0-15,-8-5 0 16,1 2 0-16,3 0 0 16,-3 0 0-16,3-6 0 0,0 4-1 15,0-1 1-15,1-3-1 16,6 0 0-16,-10-3 0 16,3-1 0-16,-4 4-1 15,8-6 1-15,3 0 0 16,-6 0 0-16,-1 2-1 15,0-5 1-15,0 3 0 16,0 0 0-16,8-1 0 16,-1 1 0-16,-3 0 0 15,-1 3 0-15,12-7 0 32,6 10 0-32,7 0 0 0,-3 3 0 15,85 22 0 1,-22 4 0-1,-10-1 0 1,-7 3 0-16,-4 4 0 0,-14-7 0 0,-3-6 0 16,-1 3 0-16,-3 3 0 15,0-3 0-15,-7-3 0 0,0 0 1 16,-3 3-1-16,-1-6 0 31,-6-6 0-31,6-1 0 31,-10-9 0-31,4 7 0 0,-1-4 0 0,-7-6 1 0,8 3 0 0,-1-3 0 16,8 3 0-16,-1-3 0 16,1-3 0-16,-1 3 0 15,4 0-1-15,4 3 0 16,-11-3-2 0,-4 0 1-16,-3 10-6 0,-7-1 1 0,0 4-10 15,-29 2 1-15</inkml:trace>
  <inkml:trace contextRef="#ctx0" brushRef="#br0" timeOffset="5151.09">2840 4622 52 0,'3'-3'26'0,"26"-4"-21"16,-12 1 27-16,4 6-31 15,1-6 0-15,6 3 2 0,-3 3 1 16,10-7-4-16,4 4 0 16,3 3 2-16,0 0 1 15,-3 3-1-15,-4 4 0 16,-10 12-1-16,-7 6 0 16,-8 9-1-16,-20 13 0 15,-11 6-1-15,-8-6 1 16,1 4-1-16,-4-1 0 15,1-3 0-15,-8-6 0 16,0 12 0-16,0-9 0 0,7-3-1 16,4-10 0-1,7-6 0-15,3-9 0 0,4-4 0 16,7-15 1-16,7-3-1 16,7-10 1-16,7-6 0 15,4-3 1-15,0 0 0 16,-4 0 1-16,3 3 0 15,5 6 0-15,-5 4 1 16,-6 2 0-16,10 10-1 16,7 10 1-16,-7 9-1 15,8 3 1-15,2 3-1 16,8 3 0-16,0 3-1 16,-4-3 0-16,4-2-3 15,-4-11 0-15,1-5-12 16,-1-14 1-16,-14-5-2 15,-3-3 0-15</inkml:trace>
  <inkml:trace contextRef="#ctx0" brushRef="#br0" timeOffset="5753.7">5140 4979 53 0,'21'-3'26'0,"-3"-16"-25"0,-18 19 53 0,3-3-51 0,1-6 1 0,-4 9 0 0,0 0 0 16,-11 0-7-16,-3 0 1 15,-14 9 4-15,-4-6 0 16,0 0-3-16,-3 13 1 15,-4 15-2-15,4-2 1 16,7 11-1-16,-4 1 0 16,7 6-1-16,11 0 0 15,14-3-2-15,4-3 1 16,17-16-2-16,14-6 0 0,1-13-4 16,9-9 1-1,5-10-6-15,-1-5 0 0</inkml:trace>
  <inkml:trace contextRef="#ctx0" brushRef="#br0" timeOffset="6046.44">5419 4998 42 0,'24'-19'21'0,"12"26"-13"0,-26-4 35 16,-6 3-39 0,3-3 0-16,3 0 1 0,-10 3 0 0,4-2-8 15,-8 2 1-15,-6 3 4 16,-11 1 0-16,-8-1-2 15,-2 10 0-15,2 0-1 16,8-7 0-16,-3 17-1 0,2-1 0 16,1 6-1-16,7-6 0 15,7-2-2 1,0-8 0-16,7-2-1 0,7-16 1 16,11-6 1-16,6-16 0 15,-2 0 1-15,2 0 1 16,1-3-3-16,0-10 0 15,-4 1-5-15,-7 9 0 16</inkml:trace>
  <inkml:trace contextRef="#ctx0" brushRef="#br0" timeOffset="6325.55">5630 5167 49 0,'0'19'24'0,"11"6"-22"15,-4-22 44-15,-3 1-44 16,6 2 1-16,8-3 1 16,3-3 1-16,0 3-6 15,0-9 0-15,-3 0 3 16,0-7 1-16,3 0-3 15,-4 1 1-15,4-4-5 16,-10-9 0-16,0 0-10 16,-4-6 1-16,-4-4-5 15,-3-2 1-15</inkml:trace>
  <inkml:trace contextRef="#ctx0" brushRef="#br0" timeOffset="7073.29">6167 5283 42 0,'0'35'21'16,"3"-10"-13"-16,4-9 36 0,-7-1-42 0,4 10 0 15,-1 4 4-15,-3 5 0 16,0 7-7-16,0-3 1 16,0-7 3-16,-3-6 1 15,3-3-3-15,-4-13 1 16,4-15-2-16,0-13 0 16,-7-3-2-16,4-15 1 0,3-7-1 15,-11-10 0-15,4-8-1 16,3-4 0-16,4 0-2 15,11 3 1-15,0 16 0 16,-1 13 0-16,15 6 1 16,3 9 1-16,7-6 1 15,-10 15 1-15,10 10 1 16,-10 7 1-16,0 5 0 16,-4 13 0-16,-3-6-1 15,-15 9 1-15,-6 7-2 16,-5-1 1-16,-2-9-3 15,-8 4 0-15,1-8-6 16,2-2 1-16,-2-6-8 16,3-4 1-16</inkml:trace>
  <inkml:trace contextRef="#ctx0" brushRef="#br0" timeOffset="7377.42">6876 5108 59 0,'17'16'29'0,"-17"-16"-35"0,0 0 54 16,-10-7-48-16,-8 7 1 16,-3 7-1-16,-18-4 1 0,7 3-1 15,-6-3 0-15,2 10 1 16,1 9 0-16,7 3-2 15,7 3 1-15,-4-9-1 16,14-1 0-16,11-2-1 16,11-6 0-16,7-14-1 15,10-5 0-15,11-10-1 16,-4-3 0-16,0 0-7 16,-3-3 1-16,-4-16-5 15,-14 10 1-15</inkml:trace>
  <inkml:trace contextRef="#ctx0" brushRef="#br0" timeOffset="7734.02">7003 5202 52 0,'0'38'26'0,"-7"-1"-32"0,7-27 49 15,0-4-41-15,0-6 0 16,0 0 1-16,0 0 0 16,10-13-4-16,-3-9 1 15,4 4 1-15,-1-1 1 16,5-3-2-16,-1-6 0 16,0-1-1-16,0 1 0 15,7 6 0-15,-7 6 0 0,4 10 0 16,-1 6 1-16,5 6-1 15,-8 7 1-15,3 3 0 16,1 3 0-16,0-7-1 16,-4 4 0-16,3 3-3 15,-6-4 0-15,3-2-10 16,4-1 0-16,-8-12-1 16,8-6 0-16</inkml:trace>
  <inkml:trace contextRef="#ctx0" brushRef="#br0" timeOffset="8033.91">7669 4891 47 0,'25'4'23'0,"-11"21"-25"16,-14-19 47-16,0 3-45 16,-3 1 0-16,-8-10 0 15,-3 0 1-15,-11 9-2 0,1-3 1 16,-5 13-1-1,8 0 0-15,-3 3-1 0,9 0 1 16,5 6 1-16,-1-12 0 16,11 0 2-16,4-4 0 15,13 4 1-15,15-1 1 16,0 7-1-16,-4 0 1 16,0 0-2-16,-6 0 0 15,-8 0-3-15,-7-6 0 0,-14 6-4 16,-11-10 0-1,-7 1-11-15,1-10 0 0</inkml:trace>
  <inkml:trace contextRef="#ctx0" brushRef="#br0" timeOffset="8365.79">8132 4876 64 0,'-4'25'32'0,"29"-9"-39"16,-15-16 55-16,-3 0-49 0,4 3 1 15,7 0-3-15,-11-3 1 16,3 6-3-16,1-3 1 16,-4 3-13-16,-7-6 0 15</inkml:trace>
  <inkml:trace contextRef="#ctx0" brushRef="#br0" timeOffset="8552.17">8174 5224 60 0,'14'63'30'0,"7"-32"-34"15,-10-28 48-15,-1 3-46 16,1-6 0-16,-1 0-16 15,-6-3 1-15,-8-9 10 16,1 2 1-16</inkml:trace>
  <inkml:trace contextRef="#ctx0" brushRef="#br0" timeOffset="10118.31">10319 4675 25 0,'0'3'12'0,"3"-9"0"0,-3 9 13 0,0 3-20 16,-3 4 0-16,3 2 4 15,-4-2 0-15,1 5-10 16,-1 7 0-16,1 19 7 15,-1-3 1-15,1 12-3 16,3 16 0-16,0 18-3 16,0 17 1-16,7-13-4 15,0-4 0-15,-4-15-6 16,4-15 1-16,4-14-9 16,3-15 1-16</inkml:trace>
  <inkml:trace contextRef="#ctx0" brushRef="#br0" timeOffset="10481.74">10862 5048 48 0,'53'-12'24'0,"-18"-17"-20"0,-24 17 38 16,-4-4-40-16,-7 16 0 15,-11-9 0-15,-6-4 0 16,-8 1-4-16,-7 2 1 0,4 10 1 16,-4 3 1-16,-3-3-3 15,-4 16 0-15,0 12-2 16,4 7 1-16,7 24-2 16,10 7 1-16,18 10-1 15,14-11 1-15,11-5 1 16,0-10 1-16,21-25 4 15,10-9 1-15,0-29 3 16,-3-15 1-16,-3-22 1 16,-15 0 1-16,-14-13-2 15,-17-3 1-15,-15 13-11 16,-14-7 1-16,-10 1-15 16,-18-4 0-16</inkml:trace>
  <inkml:trace contextRef="#ctx0" brushRef="#br0" timeOffset="10989.67">10047 4402 59 0,'-10'7'29'0,"-12"11"-30"0,15-8 42 0,-7 5-41 16,-3 14 0-1,-1-7 0-15,-3 9 1 0,-4-3-2 16,0 7 0-16,8-1-1 16,-1-6 0-16,4-3 0 15,3-3 0-15,11-6 1 16,7-6 0-16,11-1 1 15,3 3 1-15,7 10 1 16,8-12 1-16,-8-4-1 16,-3 7 1-16,-18 2-2 15,-7 10 1-15,-14 4-3 0,-11-1 0 16,-14 6-9-16,-10 1 1 16,6-10-8-16,-2-3 1 15</inkml:trace>
  <inkml:trace contextRef="#ctx0" brushRef="#br0" timeOffset="11305.16">9966 4305 50 0,'-4'6'25'0,"1"4"-26"16,-1-1 40-16,1 7-39 16,-4-10 1-16,0 16-1 15,0 16 1-15,-7 15-2 16,-8 25 1-16,5 16-3 15,-4 7 1-15,-1-1-5 16,1-6 0-16,-3-19-8 16,2-12 1-16</inkml:trace>
  <inkml:trace contextRef="#ctx0" brushRef="#br0" timeOffset="11561">10086 4314 56 0,'-14'32'28'0,"-21"24"-37"15,24-28 52-15,-3 16-44 16,0 25 0-16,7 16-7 15,-7 9 0-15,7 13 5 16,-1-10 1-16,5-3-13 47,-1-19 1-47</inkml:trace>
  <inkml:trace contextRef="#ctx0" brushRef="#br0" timeOffset="12522.55">12502 5515 56 0,'0'0'28'0,"-3"-12"-31"16,-1 15 53-16,-3 3-50 16,-3-6 1-16,-8 0 0 15,-10-6 0-15,-7 6-2 16,-1 6 1-16,5 16-2 15,-1 3 1-15,7 7-1 16,4-1 0-16,7 7-1 16,10-7 0-16,11-6-1 15,11-6 1-15,10-13 1 16,4-12 0-16,7-7 1 16,0-5 0-16,-1-14-1 0,-6-2 1 15,-4 2-9-15,-6 14 1 16,-5-14-4-16,-3-2 0 15</inkml:trace>
  <inkml:trace contextRef="#ctx0" brushRef="#br0" timeOffset="12810.48">12732 5744 63 0,'7'7'31'0,"-11"-51"-35"0,1 16 63 0,-8-1-57 15,-3-30 0-15,-4-17 1 16,-3-18 1-16,-3-22-6 16,-5 13 1-16,5-4 2 15,6 23 1-15,11-23-1 16,7 10 1-16,14 12-1 16,4 13 0-16,6 22 0 15,8 12 1-15,3 19-3 16,1 19 0-16,-5 10-5 15,-2 12 1-15,-12 12-8 16,-6 16 0-16,-4-6-8 16,-11 16 0-16</inkml:trace>
  <inkml:trace contextRef="#ctx0" brushRef="#br0" timeOffset="12991.68">12495 5390 43 0,'-28'28'21'0,"35"-15"-9"0,-3-13 31 15,6 3-41-15,4-3 1 16,8-6 0-16,9-1 1 16,1-5-6-16,7-1 1 15,3-5-1-15,4-1 1 16,0-6-10-16,-4 3 0 16,-10 3-6-16,-4-9 1 0</inkml:trace>
  <inkml:trace contextRef="#ctx0" brushRef="#br0" timeOffset="13334.25">13247 5685 54 0,'7'22'27'0,"-7"-25"-30"16,3-7 49 0,-3-21-43-1,-3-29 1-15,-4-2 1 16,-4-17 0-16,1-18-8 16,-4 12 1-16,-8-15 3 0,8-7 1 15,4-2-1 1,6 11 0-16,8 7-1 0,6 10 1 15,4 18 0-15,11 19 0 16,7 16-4-16,3 22 1 16,0 9-7-16,1 6 1 15,-8 23-10-15,-7-1 0 16</inkml:trace>
  <inkml:trace contextRef="#ctx0" brushRef="#br0" timeOffset="13562.69">12986 5246 69 0,'0'3'34'0,"49"19"-36"0,-24-28 61 0,14 2-59 15,17-8 1-15,15-4-2 16,-1 4 0-16,-10-4-4 15,-7 10 1-15,-7-1-12 16,-14 11 1-16,-18 2-5 16,-7 6 0-16</inkml:trace>
  <inkml:trace contextRef="#ctx0" brushRef="#br0" timeOffset="15599.64">14647 5657 62 0,'22'50'31'0,"23"47"-22"15,-34-69 32-15,0 16-40 16,-11 0 1-16,-11 16-1 15,-7 2 1-15,-6-5-5 0,-12-7 0 16,-2-3-9-16,2-22 1 16,8-12-8-16,10-13 1 15</inkml:trace>
  <inkml:trace contextRef="#ctx0" brushRef="#br0" timeOffset="16501.32">17392 4779 72 0,'14'31'36'0,"-28"-19"-48"0,14-5 68 16,-7 5-56 0,-11 13 1-16,-6-9-1 0,-12 6 1 15,-3 9-2-15,1 7 0 16,-1-4-1-16,7 1 0 16,0 3 0-16,8-7 0 15,10-6-1-15,7-3 0 16,10-3 1-16,11 3 1 15,11 0 0-15,10 0 1 16,0 3 0-16,-3 0 1 16,-4 3-1-16,-6 10 0 15,-8-4 0-15,-11-9 0 0,-10 7-2 16,-11 5 0-16,-6 4-6 16,-4-6 1-16,3-10-10 15,4-10 1-15</inkml:trace>
  <inkml:trace contextRef="#ctx0" brushRef="#br0" timeOffset="16919.25">17731 5346 58 0,'17'19'29'0,"-17"-19"-33"15,-3 0 49-15,-4 3-44 16,-7-3 0-16,-8 0 0 16,-6 0 1-16,0 6-3 0,0 4 1 15,0 2 1-15,-1 1 0 16,5 3-1-16,2-4 0 16,8-6-1-1,0-3 0 1,11-3-1-16,6-6 0 0,8 3-1 0,3 3 0 15,4-3 0-15,-1 0 0 16,1-3 1-16,-1 2 0 16,1 4 2-16,-4 4 0 15,0 5 1-15,0 0 0 16,-3 7 1-16,0-3 0 0,-1 5-1 16,1 7 1-16,-1 4-1 15,1 2 1-15,3-6-3 16,0-6 0-16,0-10-6 15,0-12 0-15,4-12-9 16,-7 2 1-16</inkml:trace>
  <inkml:trace contextRef="#ctx0" brushRef="#br0" timeOffset="17207.54">17911 5327 54 0,'14'29'27'0,"3"-11"-27"0,-13-5 45 16,3 6-44 0,0 3 1-16,4 0 0 15,-1-7 1-15,-3 4-4 16,4-3 0-16,-4-4 3 0,0-2 1 16,0-4 0-16,0-6 1 15,4 6-1-15,3-18 1 16,3-4 0-16,4-12 0 15,1 3-1-15,2-10 0 16,1-2-6-16,0-10 1 16,-4 6-7-16,0 13 1 15,-3 3-13-15,-1-13 0 0</inkml:trace>
  <inkml:trace contextRef="#ctx0" brushRef="#br0" timeOffset="17506.2">18320 5403 61 0,'35'6'30'0,"21"-19"-32"0,-41 4 47 0,2 0-44 16,-3-7 0-16,-3-3-1 16,0-3 1-16,-1-3-2 15,-6-6 1-15,-4 6 0 16,0 9 0-16,-7 0-1 15,-4 13 1-15,-7 16 0 16,-3 9 0-16,0 9 1 16,10 13 0-16,4 6 0 15,11-6 0-15,6 0 0 16,5-3 0-16,2-10-1 0,11-9 1 16,11-13-5-1,4-9 0-15,-8-3-13 0,-7-16 0 16</inkml:trace>
  <inkml:trace contextRef="#ctx0" brushRef="#br0" timeOffset="18527.62">21061 4503 55 0,'-4'12'27'0,"-3"-2"-21"0,4-7 27 16,-4 3-32-16,-4 3 1 16,-3 4 0-16,-4-7 0 15,1 10-3-15,-1 12 1 0,0-3 1 16,1 3 0-16,6 4-1 15,4-1 1-15,7-9-1 16,7 9 1-16,11-9 0 16,14 10 0-16,13-1 1 15,5-6 1-15,-4 7-1 16,-4 5 0-16,-7-5-1 16,-10 2 1-16,-14 7-3 15,-11 3 1-15,-18-4-6 16,-17 1 1-16,-11-16-14 15,-4-18 0-15</inkml:trace>
  <inkml:trace contextRef="#ctx0" brushRef="#br0" timeOffset="18753.37">20930 4405 55 0,'32'32'27'0,"32"-13"-18"0,-36-19 40 16,11 0-46-16,3-4 1 15,25-8 0-15,14-7 0 16,18 7-8-16,-7-4 1 16,-22-3-2-16,-17 10 0 15,-11-4-14-15,-20 4 0 0</inkml:trace>
  <inkml:trace contextRef="#ctx0" brushRef="#br0" timeOffset="19158.78">22320 4390 54 0,'21'-16'27'0,"-14"35"-25"0,-7-10 38 16,0 7-41-16,-7 12 1 15,-10 7-1-15,-22 18 1 16,-17 10 0-16,-15 15 0 16,-7 0-2-16,8 20 1 15,-4-14-4-15,3 1 1 16,11-7-8-16,7-15 1 0,11-19-4 15,14-16 0-15</inkml:trace>
  <inkml:trace contextRef="#ctx0" brushRef="#br0" timeOffset="19535.46">22013 4352 64 0,'18'3'32'0,"-22"-22"-48"16,1 10 67-16,-8 3-51 16,-6-4 0-16,-12 1 0 15,-9 12 1-15,9 3-1 0,1 10 0 16,0-3-1-1,0-4 1-15,0 7-2 0,6 6 0 16,5 9-3-16,10 0 0 16,7 4-1-16,7-10 0 15,3-6 1-15,15-4 0 16,14-15 4-16,-4-9 1 16,-3-13 3-16,-7 0 0 15,-8 3 1-15,-3-3 0 16,-21 0-7-16,0-9 1 0,-3 3-12 15,-1 3 1 1</inkml:trace>
  <inkml:trace contextRef="#ctx0" brushRef="#br0" timeOffset="19922.66">22070 5192 57 0,'28'0'28'0,"-7"-25"-30"0,-17 16 48 15,-8-4-45 1,-6-2 0-16,-5 2 1 0,-6 4 0 15,0 9-3-15,-4 6 0 16,1 7 1-16,-1 12 0 16,4 3-2-16,-4 10 0 15,15-7-2-15,6 0 1 16,11-2 0-16,7-11 0 16,14-8 2-16,1-4 0 15,-1-6 1-15,-7-6 1 31,-3-10-1-31,-11-3 1 0,-11-12-13 16,-10 0 0-16,-14-1-3 0,3 1 0 0</inkml:trace>
  <inkml:trace contextRef="#ctx0" brushRef="#br0" timeOffset="24734.05">2780 5453 19 0,'-7'9'9'0,"14"-9"-2"0,-7 0 9 0,0 0-12 16,0 3 1-16,0 4 3 16,0-7 0-16,0 3-9 15,-7 3 0-15,7-3 6 16,0 3 1-16,0 1-3 16,7-4 1-16,-4 0-2 15,8 0 0-15,7-3-1 16,-1 3 1-16,4-6-1 15,1 3 1-15,6-3 0 16,4 3 0-16,-11-3 0 16,7 6 0-16,-7-9-1 15,7 3 1-15,1 3-1 0,2 0 1 16,1 3-1 0,7 0 0-16,0 6 0 15,0-3 0-15,-1 1-1 0,5-1 1 16,-1 3-1-16,7-2 1 15,-3-4 0-15,-7 0 1 16,7-3 0-16,3 0 0 16,8-3 0-16,-4 3 0 15,7 0-1-15,7 3 1 16,-7 3-1-16,7 1 0 16,-7-1-1-16,0 0 0 15,0 0 0-15,0 1 0 0,-11-7-1 16,0 0 1-16,1-7-1 15,-4 1 1-15,3 0-1 16,-3 0 1-16,-4 2 0 16,4 1 0-16,-14 0 0 15,-4 0 0-15,4 0 0 16,-4 0 1-16,4 0-1 16,-1-4 0-16,1 1 0 15,3 6 0-15,-3 6-1 16,-4-6 1-16,4 3 0 15,0-6 0-15,3 3 0 16,-3 0 0-16,7 0 0 16,-7 0 0-16,6-9 0 15,-9 9 1-15,-1 3-1 16,4-3 0-16,6 0 0 16,-6 6 0-16,7-12 0 15,0 3 0-15,3 0 0 0,0 6 0 16,4 0 0-16,4-3 0 15,-8 6 0-15,4-12 0 16,-4 3 0-16,-3 3 0 16,3 0 0-16,8 0 0 15,3-3 0-15,3 3 0 16,0 0 0-16,1 0 1 16,3 0-1-16,-4 0 0 15,-3 0 0-15,0 3 0 16,4-3-1-16,3 0 1 0,3 0 0 15,-3 0 0-15,4 0 0 16,3-3 0-16,3 0 0 16,-10 6 0-16,-3-3-1 15,6 0 1-15,4-7 0 16,-7-2 0-16,0-3-1 16,4-1 1 30,3 4 0-46,-7-1 0 0,-8-6 0 16,8 7 0-16,-3 0 0 0,3 2 0 0,-4 4-1 0,-3-6 1 0,-10-1 0 16,2 7 1-16,-2-3-3 15,-4 0 1-15,-11 0-6 16,-4 2 1-16,-6-2-11 31,-7-6 1-31</inkml:trace>
  <inkml:trace contextRef="#ctx0" brushRef="#br0" timeOffset="30642.71">2840 6720 52 0,'3'37'26'0,"19"17"-14"0,-15-39 26 0,3 17-36 15,-3 2 1-15,-3 10 1 16,3 16 1-16,-7 9-6 16,0 0 0-16,-7 9 3 15,3-15 1-15,-3-10-2 16,7-12 0-16,0-10-1 15,0-12 0-15,18-13-1 16,-8-12 1-16,12-7-1 16,-1 1 0-16,7-4-2 15,-10 4 1-15,3 2-1 16,-7 4 1-16,11 6-1 16,-11 3 1-16,3 6 0 15,1-2 1-15,3 2-1 0,0 10 1 16,8-3 0-16,-5-7 1 15,1 0-1-15,0-5 0 16,-1-4 0-16,1-10 1 16,-4-2 2-16,4-7 0 15,-11-3 0-15,4-6 0 16,-1-1 0-16,-6-2 1 16,-11-13-3-16,0 0 1 31,0 0-7-31,-7-6 0 0,3 9-11 0,4-6 0 15</inkml:trace>
  <inkml:trace contextRef="#ctx0" brushRef="#br0" timeOffset="31079.3">3609 6757 64 0,'0'63'32'0,"-7"0"-40"15,7-38 54-15,-4 12-46 16,4 14 0-16,0 2 0 16,0 3 0-16,0 4-1 15,0-13 1-15,-7-9-1 0,7-10 1 16,0-9-1-1,0-10 0-15,0-9-1 0,7-6 1 16,4-7-3-16,-11 1 1 16,7 2-2-16,-7 1 1 15,4 6 0-15,3 3 0 16,3 3 1-16,-6 3 1 16,3 4 1-16,3-1 1 15,-3 3 2-15,4-2 0 16,0-1-1-16,-1 1 0 0,1-1 0 15,-1 1 0 1,8-4-3-16,-7 0 0 0,3-3-8 16,3 0 0-16,1-12-3 15,3-4 1-15</inkml:trace>
  <inkml:trace contextRef="#ctx0" brushRef="#br0" timeOffset="31296.97">4004 7203 54 0,'-3'12'27'0,"-1"35"-37"0,4-34 53 0,0 2-44 16,-11 1 1-16,4-3-4 16,4-4 1-16,-8-3-1 15,4-9 1-15,4-9-11 16,3-10 0-16</inkml:trace>
  <inkml:trace contextRef="#ctx0" brushRef="#br0" timeOffset="31694.29">3955 7068 31 0,'3'15'15'0,"18"10"-6"0,-14-18 17 0,4-1-26 0,7 0 1 15,-4-3-2-15,7 4 1 16,4-7-2-16,-4 0 0 0,-4 0-1 16,8-7 1-16,7-2-1 15,3 3 1 1,-7-1 0-16,4 7 0 0,-4-3 3 16,-3 3 1-16,-4 3 1 15,-3 1 1 1,-1-4 0-16,-6 3 1 0,0-6 1 15,-4 6 0-15,3-3-3 16,-10 0 1-16,-10 0-2 16,3 6 1-16,-11 3-3 15,4 7 0-15,-4-10-2 16,1 7 0-16,2 3 0 16,-6 6 0-16,4-1 1 15,-1 5 0-15,15-1 0 16,-5-3 1-16,16 0 0 15,2-7 0 32,4-5-3-47,11-4 1 0,0-9-4 0,-1-10 1 0,8-9-7 16,-4 0 1-16</inkml:trace>
  <inkml:trace contextRef="#ctx0" brushRef="#br0" timeOffset="32039.1">4657 6682 33 0,'10'47'16'0,"-13"57"-10"0,3-70 25 0,-11 7-30 0,4 9 0 0,4 0 1 16,-8-9 0-16,0-3-2 16,4-4 0-16,0-3 2 15,7-12 1-15,7-9-2 16,-3-10 1-16,10 0-2 15,-3-7 1-15,3-11-1 16,3-1 1-16,1 3-1 16,-7 10 1-16,10 12 0 15,-4 7 0-15,5-1 1 16,9 7 1-16,8 9-2 16,-7 0 1-16,14 1-1 15,-4-7 1-15,-3-7-2 16,3-5 0-16,-3-7-5 15,-7-6 1-15,-4-10-11 0,-10-3 1 16</inkml:trace>
  <inkml:trace contextRef="#ctx0" brushRef="#br0" timeOffset="32565.25">6625 6425 51 0,'7'34'25'0,"4"32"-21"0,-11-38 39 16,0-12-41-16,-4 15 1 16,1 17 1-16,-4 17 0 15,-4 17-7-15,-3 9 1 16,0 9 2-16,0-12 0 15,-4-16-6-15,4-22 1 16,0-18-6-16,0-26 0 0,-7-16-5 16,-1-11 0-16</inkml:trace>
  <inkml:trace contextRef="#ctx0" brushRef="#br0" timeOffset="32969.96">6308 7108 47 0,'28'19'23'0,"11"13"-19"0,-18-26 41 0,7-6-42 0,11-3 1 0,14-7 2 15,7-5 0-15,7 2-8 16,0 4 0-16,-4-4 5 16,-3 1 0-16,-14 5-3 15,0 1 0-15,-7-3-1 16,-14-1 0-16,-1-2 0 15,-6-1 1-15,-4 4-1 0,-3-4 1 16,-4 4 0 0,-14 9 0-16,0 3-1 0,-8 6 0 15,-2 4-2-15,3 9 0 16,-8 9-1-16,8-12 1 16,0 9-2-16,4 7 1 15,3-7 0-15,7-3 1 16,0-6 1-16,7-13 1 15,14-9 2-15,0-13 0 32,7-18 0-32,-7 3 0 0,-10-1-13 15,-4-9 1-15,-3 10-1 16,-8 0 0-16</inkml:trace>
  <inkml:trace contextRef="#ctx0" brushRef="#br0" timeOffset="33541.03">9151 7272 46 0,'-7'31'23'0,"14"0"-24"15,-3-21 43-15,3 2-41 16,0 7 1-16,3 9 1 16,4 0 1-16,4 1-3 15,0-7 1-15,10-13 2 16,0-9 1-16,0-9-2 16,4-13 1-16,-4-3-2 15,-3-7 0-15,0-9-6 16,-8 1 1-16,-3-4-6 15,-6-6 0-15,2-4-9 16,1 1 1-16</inkml:trace>
  <inkml:trace contextRef="#ctx0" brushRef="#br0" timeOffset="34112.65">9775 6996 60 0,'29'47'30'0,"-19"-29"-33"0,-10-8 52 0,-7 2-49 0,-3 4 1 0,-1 0 0 0,-10-4 0 0,3 1-3 15,4 3 1 1,-3-7-1-16,2-3 1 0,1-3-2 16,4 0 1-16,3 1-1 15,3 2 1-15,8 3 0 16,-1 1 1-16,11-1 1 15,11 4 1-15,-4 2 1 16,4 1 0-16,0 0 0 16,-8 2 0-16,-6-2-1 15,-11-3 1-15,-7 2-2 16,-4 1 0-16,1 0-1 16,-5-7 1-16,5-3-2 15,-1 1 1-15,4-1 0 16,4-3 1-16,13 0 0 15,4-6 0-15,8-3 1 16,6 6 0-16,7-10 0 0,7-8 1 16,8-11-1-1,-8-2 0-15,-3 3 0 0,-4-7 0 16,-7-2-1-16,-10 2 0 16,-4 4-2-16,-3 6 1 15,-4 9-1-15,-4 7 1 16,-3 9-1-16,0 18 0 15,-3-2 0-15,-1 12 0 16,1 4 1-16,3 2 1 16,3-2 0-16,8-1 1 15,10-9-2-15,-7-6 1 0,11-10-3 16,3-9 0-16,4-7-12 16,0-9 0-16</inkml:trace>
  <inkml:trace contextRef="#ctx0" brushRef="#br0" timeOffset="34656.61">12446 7629 53 0,'-11'9'26'0,"4"-56"-21"0,7 29 40 16,0-20-41-16,0-12 0 0,-3-13 0 15,-4-22 1-15,-4-9-7 16,8 0 0-16,-1-9 5 15,4 6 0-15,4 21-3 16,3 1 1-16,10 12 0 16,5 13 1-16,2 9-1 15,4 13 1-15,4 9-2 16,-4 13 1-16,-6 15-5 16,-5-2 1-16,-6 15-7 15,-8 12 1-15,-10 1-11 47,-7 2 1-47</inkml:trace>
  <inkml:trace contextRef="#ctx0" brushRef="#br0" timeOffset="34876.08">12224 7177 47 0,'-4'35'23'0,"36"-41"-12"0,-21 3 32 15,6-1-40-15,8 1 0 16,3 6 1-1,-3-3 0-15,3 4-6 0,7-4 0 32,-3-7 1-32,3 1 0 0,-3 0-12 0,0-1 0 15,0-2-4-15,-1-3 0 16</inkml:trace>
  <inkml:trace contextRef="#ctx0" brushRef="#br0" timeOffset="35047.01">12749 7406 48 0,'4'19'24'0,"3"6"-34"0,-7-25 42 0,4-3-34 0,3-6 1 0,-4-4-5 0,-3 7 1 16,0-7 1-16,-3-5 0 0,-1-14-8 15,-3 1 1-15</inkml:trace>
  <inkml:trace contextRef="#ctx0" brushRef="#br0" timeOffset="35248.11">12732 7134 46 0,'14'12'23'0,"7"-9"-35"16,-14 0 45-16,0 1-36 0,0-1 0 0,4 0-19 31,-1 0 1-31,1-9 22 16,0-4 0 0</inkml:trace>
  <inkml:trace contextRef="#ctx0" brushRef="#br0" timeOffset="36019.08">12975 7400 40 0,'4'25'20'0,"-8"3"-18"0,8-21 41 0,-1-4-42 15,-3 0 1-15,0-3 2 16,4-9 0-16,-4-4-5 16,0-6 1-16,0 4 2 15,0-7 0-15,0-4-2 16,3-2 1-16,4 3-3 15,7 3 0-15,8 3-3 16,6 4 0-16,4-1-7 16,6 7 1-16,8-1-3 15,7-12 0-15,4-3 3 32,-86 0 11-32,125 25 0 15,-50-19 1-15,-8 13 8 0,-17 3 1 16,-3 3 4-16,-7 3 0 15,-11 3-8-15,-7 1 0 16,-11-4-3-16,-3 12 0 16,-4-8-4-16,4-1 1 15,3-3-2-15,4 0 1 16,4 0-2-16,10 4 0 16,7-1 1-16,7 0 0 0,11 0 1 15,6 1 0-15,-6-1 1 16,3 0 1 15,0 0 0-15,-6 4 0-16,-5-1-1 0,-6 7 0 0,-11 6-1 0,-7-3 1 15,0 3-4-15,-7 3 0 0,-4 0-4 16,-3-3 0-16,3 0 0 16,4 0 0-16,7-3 2 15,7-10 1-15,7-6 2 16,7-9 0-16,4-13 5 15,6-6 0-15,15-10 1 16,7-5 0-16,7-17-1 16,3-15 1-16,8-19-1 15,-4 3 0-15,-7-6 0 16,-11 13 1-16,-14-4 1 16,-3 7 1-16,-7 6-1 15,-4 15 1-15,-4 7 0 16,-2 22 1-16,-8 15-1 0,-8 16 1 15,-2 13-4 1,-8 6 1-16,-3 22-3 0,-4 12 1 16,-3 23-3-16,0 21 0 15,10 7 0-15,8 2 1 32,13 11-2-17,4-33 0-15,0-30-3 0,-3-29 1 16,-8-15-7-16,-3-10 1 0</inkml:trace>
  <inkml:trace contextRef="#ctx0" brushRef="#br0" timeOffset="36256.75">13649 7108 54 0,'28'19'27'0,"43"-6"-29"0,-50-13 50 0,11-3-47 16,6 0 0-16,5-1-1 16,-1 1 1-16,-7 3-5 15,-6 0 1-15,-8 3-12 16,-4-3 0-16,-2-6-2 16,-1-3 1-16</inkml:trace>
  <inkml:trace contextRef="#ctx0" brushRef="#br0" timeOffset="36861.22">14601 6400 52 0,'0'6'26'0,"11"7"-27"16,-7-10 51-16,3 0-48 0,3 0 1 15,4 0 3 1,8-3 1-16,13 0-8 0,7-6 0 16,4 0 5-16,7-4 0 15,3 1-2-15,1-1 0 16,-15 1-2-16,-3 6 0 16,-11 3-1-16,-7 3 0 15,-10 6-1-15,-11 7 1 16,-11 9-2-16,-10 6 1 0,-7 4-1 15,-7-4 0-15,-1 13 0 16,-6 3 0-16,0-3 0 16,3 9 0-16,7 7-2 15,4 3 1-15,7 6-7 16,3-3 0-16,-3-19-4 16,10-10 0-16</inkml:trace>
  <inkml:trace contextRef="#ctx0" brushRef="#br0" timeOffset="37195.75">14824 7422 53 0,'7'3'26'0,"7"-28"-28"0,-14 25 49 15,0 0-47-15,0-6 1 16,-7 0 0-16,-7-1 1 16,-7 4-3-16,-4 3 1 15,-3 3-1-15,3 10 1 16,0 6-1-16,1 3 0 16,-1 6-1-16,4-6 1 15,7-3 0-15,7-7 0 16,7-2 1-16,7-7 0 15,7-10-1-15,7-2 0 0,0-7-7 16,-7-3 0 0,-14-2-7-16,-10-5 1 0</inkml:trace>
  <inkml:trace contextRef="#ctx0" brushRef="#br1" timeOffset="48026.53">3609 8968 48 0,'-7'0'24'0,"7"0"-9"0,0 0 25 0,0 3-36 16,0 0 1-16,0 7 2 15,-4-1 0-15,-3 4-9 16,-3 2 0-16,-4 14 5 16,-15 2 1-16,-2 3-3 15,-8 4 1-15,0 6-3 16,-3 9 0-16,3 1-3 16,0-4 0-16,7-6-3 15,4-7 1-15,7-5-5 16,-4-10 1-16,11-10-8 15,7-12 0-15</inkml:trace>
  <inkml:trace contextRef="#ctx0" brushRef="#br1" timeOffset="48300.11">3154 8934 48 0,'7'15'24'0,"11"1"-19"0,-8-10 38 15,4 4-39-15,11 8 0 16,-4 11 4-16,7 8 1 16,4 10-11-16,7 13 0 0,0 3 6 15,-4 6 1 1,0-4-6-16,-10-2 1 0,0-10-10 15,-4-12 1 1,-7-16-10-16,0-12 0 0</inkml:trace>
  <inkml:trace contextRef="#ctx0" brushRef="#br1" timeOffset="48872.49">4106 9053 56 0,'0'3'28'0,"4"-3"-26"0,-4 0 44 0,3-3-43 16,8 3 1-16,0-3 0 16,-1-4 1-16,18-2-8 15,15-4 1-15,-4 1-1 16,10-1 1-16,-7 4-10 16,1-1 0-16,-8 4-7 15,-10 6 1-15</inkml:trace>
  <inkml:trace contextRef="#ctx0" brushRef="#br1" timeOffset="49065.7">4046 9291 66 0,'0'38'33'0,"22"6"-33"0,-12-38 63 0,8-3-60 0,10 3 0 0,7-12-1 0,22-3 1 0,-4-1-7 15,3-2 1 1,4-4-4-16,-11 3 1 0,-10 4-16 16,-14 6 1-16</inkml:trace>
  <inkml:trace contextRef="#ctx0" brushRef="#br1" timeOffset="51167.1">5817 9059 67 0,'0'3'33'0,"-17"25"-24"0,10-21 34 0,-4 2-42 15,-3 4 0-15,-7 2 0 16,-7 1 0-16,-1 0-2 15,-2 2 1-15,-8 7 0 16,-4 13 0-16,-2 3-3 16,2 0 1-16,4 6-1 15,1 3 0-15,6-3-1 16,11 6 1-16,10-3-1 16,11-6 1-16,14-9 0 15,18-7 0-15,14-9-2 16,-4-10 1-16,15-6-7 15,-8-9 1-15,4-10-6 16,-7-6 1-16</inkml:trace>
  <inkml:trace contextRef="#ctx0" brushRef="#br1" timeOffset="51439.23">5997 9460 35 0,'43'-31'17'0,"-12"25"-3"0,-20-1 26 0,3-2-34 31,-3 6 0-31,-8-3 3 0,4 6 0 0,-7 0-12 0,-10-4 1 15,-1 1 7-15,-7 6 1 16,-10 4-3-16,0-1 0 16,-7 3-2-16,6 7 0 15,1 6-1-15,4 6 0 16,-1-3-1-16,7 0 1 0,4 7-3 16,7-4 0-16,3 0-1 15,8-9 0-15,14-3-1 16,10-10 0-16,11-12-2 15,-1-1 1-15,5-8-3 16,-1-10 1-16,4-10-7 16,0-2 0-16</inkml:trace>
  <inkml:trace contextRef="#ctx0" brushRef="#br1" timeOffset="51751.18">6456 9197 39 0,'0'3'19'0,"7"0"-15"0,-11 3 30 0,1 4-34 0,-8 6 1 0,1-1 0 0,-8 4 1 0,-3 3-2 0,0 3 0 0,-4 0 1 15,4-6 0-15,0 0 0 16,3-4 1-16,7 1-1 0,8 0 0 16,14 0 1-16,-1-1 1 15,4-2 0-15,11-1 1 16,0 1 0-16,-1-1 0 15,5 1-1-15,-8 6 0 16,-11-4-2-16,-10-2 1 47,-17 9-6-31,3 3 1-16,-11 0-8 0,-3 3 0 0,3-9-6 0,-3-3 0 0</inkml:trace>
  <inkml:trace contextRef="#ctx0" brushRef="#br1" timeOffset="51993.28">6872 8692 53 0,'14'-34'26'0,"4"34"-28"0,-15 3 47 0,1 6-45 15,-1 19 0-15,-6 4 2 16,-4 12 0-16,-11 15-3 15,-6 20 1-15,-1 8 1 16,0 14 0-16,0 8-1 16,11-14 1-16,-7-14-4 15,14-21 1-15,-3-20-5 16,-1-15 1-16,4-12-8 16,0-16 1-16,-4-13-3 0,-3-3 1 15</inkml:trace>
  <inkml:trace contextRef="#ctx0" brushRef="#br1" timeOffset="52143.81">6428 9285 55 0,'10'25'27'0,"33"3"-24"0,-19-22 57 15,12-3-56-15,13-9 0 16,14-6 1-16,1-4 1 16,3 0-9-16,-7 4 1 0,0 2-3 15,-11 1 0-15,-6-1-15 16,-5 7 0-16</inkml:trace>
  <inkml:trace contextRef="#ctx0" brushRef="#br1" timeOffset="52623.73">9112 9652 60 0,'0'-13'30'0,"11"1"-29"0,-11 12 41 16,-4-4-42-16,1 1 0 15,-8 3 0-15,-6 7 1 16,-5 5-1-16,-2 4 0 0,3 6-2 15,-1 3 1-15,8 6-2 16,4 4 0-16,-1-1-2 16,11 1 0-16,11-13-1 15,6-16 1-15,4-9 0 16,4-13 1-16,-4-6-3 16,4 0 0-16,3-9-5 15,4-4 1-15</inkml:trace>
  <inkml:trace contextRef="#ctx0" brushRef="#br1" timeOffset="52953.78">9634 9752 52 0,'-3'9'26'0,"-25"-31"-26"0,17 7 49 16,-7-7-45-16,-6-6 0 16,-8-19 1-1,0-7 1-15,-7-18-8 0,4-3 0 16,-4-7 4-16,11 1 1 16,10 2-2-16,8 10 0 15,10 10-1-15,7 21 1 0,14 1 0 16,14 5 0-16,11 7-1 15,0 9 0 1,-7 10-6-16,-4-3 1 0,-7 12-13 16,-10 9 0-16,-14 7-1 15,-8 6 0-15</inkml:trace>
  <inkml:trace contextRef="#ctx0" brushRef="#br1" timeOffset="53135.75">9155 9442 76 0,'3'6'38'0,"29"0"-51"16,-7-12 80-16,13-4-67 15,15 10 0-15,7-12-4 16,4 6 0-16,-11-1-5 16,-18 1 1-16,-17 6-13 0,-11 0 0 15</inkml:trace>
  <inkml:trace contextRef="#ctx0" brushRef="#br1" timeOffset="57431.38">12245 9266 65 0,'-4'16'32'0,"-17"-7"-23"16,14-6 33-16,-7 7-42 16,-11 2 1-16,-6 7-1 15,-5 0 1-15,-2-7-2 16,2 4 1-16,8 3-2 15,3 3 0-15,4 0 0 16,4 0 0-16,6 0-1 16,4-4 1-16,7-2 0 15,7 3 1-15,11-7 2 0,6 4 1 16,5-10 0-16,2 1 0 16,1 2 0-1,-4 4 1-15,-7 2-2 0,-6 4 1 16,-12 6-5-16,-14 7 1 15,-13-1-6-15,-8 0 1 16,0-6-12-16,1-12 1 16</inkml:trace>
  <inkml:trace contextRef="#ctx0" brushRef="#br1" timeOffset="57861.96">12319 8689 59 0,'18'12'29'0,"10"-5"-24"0,-21 2 47 0,4 10-50 16,-4 0 1-16,0 22-1 15,0 15 1-15,-4 29-5 16,1 9 1-16,-4 0 1 15,0 0 1-15,-4-9-2 16,1-20 0-16,-1-11-2 16,1-17 1-16,-1-12 0 15,1-12 0 17,-1-10 0-17,4-9 0-15,0-10-2 0,7-3 1 0,0 7 0 0,0 2 1 0,7 1 0 0,-3-4 0 16,7 10 0-16,-1-3 1 15,4 12 1-15,-3 10 1 16,0 15-1-16,-4-2 1 16,0 8-1-16,0 4 0 15,0-7-3-15,0-5 1 16,4-4-8-16,-1-13 0 16,5-9-5-16,2-9 0 15</inkml:trace>
  <inkml:trace contextRef="#ctx0" brushRef="#br1" timeOffset="58162.62">12972 9416 59 0,'3'19'29'0,"8"-25"-34"16,-11 0 56-16,0-1-51 15,0 4 0-15,-7 0 0 16,-7 3 0-16,-8 3 0 15,-2 4 0-15,-4 5 0 16,3 13 1-16,0 3-3 16,7 1 1-16,8 2-1 15,3-6 0-15,7 0-1 16,7-9 1-16,7-10 1 0,7-9 0 16,0 3 1-16,1-9 1 15,-1-7 0-15,-4-6 0 16,-6-3-4-16,-1-7 0 15,-2 7-13-15,-5-9 1 16</inkml:trace>
  <inkml:trace contextRef="#ctx0" brushRef="#br1" timeOffset="59199.62">13113 9473 47 0,'-7'16'23'0,"3"-7"-19"0,4-9 32 16,0 0-34-16,7 0 0 15,0 0 2-15,7-3 1 16,1 0-5-16,-1-4 0 16,10 1 4-16,12-3 1 15,2-4-1-15,5 4 0 0,-8-4-3 16,-3-6 1-16,-11-6-2 15,-7 0 0-15,-7 0-2 16,-10 0 0-16,-8 0-1 16,-3 3 0-16,-7 9 0 15,0 7 0-15,-1 9-1 16,-2 19 1-16,3 10 0 16,3-1 1-16,4 13 1 15,3 6 0-15,8-3 1 16,6-3 0-16,8 3 0 15,6-9 1-15,12-10-2 16,9-9 0-16,1-16-6 16,-3-13 1-16,9-8-9 15,-6-11 1-15</inkml:trace>
  <inkml:trace contextRef="#ctx0" brushRef="#br1" timeOffset="59498.71">13843 9050 62 0,'4'9'31'0,"-12"32"-38"0,5-26 57 16,-4 7-49-16,-7 7 0 15,-4-4 0-15,-10 3 1 16,0 9-3-16,-4-5 0 16,7-7 1-16,1-3 0 15,2 0 0-15,5-3 0 16,3-1 0-16,7 1 1 15,10 0 1-15,11 0 0 0,14 0 1 16,1 0 0-16,9-1 1 16,1 1 0-1,-3 3-2-15,-12-3 1 0,-13-7-2 16,-15 14 0-16,-17 5-6 16,-21 3 0-16,-8-2-16 15,-17-10 0-15</inkml:trace>
  <inkml:trace contextRef="#ctx0" brushRef="#br1" timeOffset="65173.33">9888 5926 29 0,'0'7'14'0,"11"-11"-6"16,-8 1 15-16,1 0-22 15,7 0 0-15,-1 3 3 16,-3-6 0-16,4 3-4 16,3-4 1-16,4 4 4 15,-1 0 0-15,4 3 0 0,4 0 1 16,3 3-2-16,4 0 0 15,0-3-1-15,10 3 1 16,4 1-1-16,7-1 0 16,0 0 0-16,0 3 0 15,7 0 0 17,-4 4 0-32,-3-4-1 0,-4 7 1 0,-6-7-1 0,-1 0 0 15,0 0-1-15,8-2 1 16,-1-4-1-16,1 0 1 0,3-4-1 15,-1 1 1-15,1-3 0 16,-3 3 1-16,-1-3-2 16,-7 2 1-16,1-2-1 15,-1 6 0-15,0 0-1 16,4 0 0-16,4-3-1 16,3 6 1-16,-4-3 0 15,4-3 0-15,3 3-1 16,-6-6 1-16,-1 0 0 15,-6 2 1-15,-1 1-1 16,7 3 1-16,11 0-1 16,7 3 0-16,0-3 0 15,0 4 1-15,0-4-2 16,-10 0 1-16,-4-4-1 16,0-2 1-16,-4 6 0 15,11-3 0-15,-4 0 0 16,4 0 0-16,7 0 0 0,4-1 1 15,0-5-1-15,10 3 0 16,10 0 0-16,-9 2 0 16,-12-2 0-16,-6 12 0 15,-8-6-1-15,-7 0 1 16,-10 0-2-16,-7 0 1 16,-4 0-1-16,-7 0 0 15,-7 0-3-15,-10 0 1 16,-8 0-4-16,-6 0 1 15,-11-6-9-15,-8-3 0 16,-9-4-3-16,6-6 1 0</inkml:trace>
  <inkml:trace contextRef="#ctx0" brushRef="#br1" timeOffset="67605.45">2992 11659 44 0,'0'43'22'0,"0"11"-11"0,7-42 23 15,-7 1-32-15,0 2 1 16,0-2 1-16,0-4 1 16,0-5-6-16,-7-4 1 15,7-16 4-15,-11-12 1 0,0-13-2 16,1-12 1-16,-1-7-1 16,11-15 0-16,-7-7-1 15,7 1 1 1,7-10-2-16,4 9 0 15,-1 10-1-15,12 6 0 0,-5 7-1 16,-6 12 0-16,3 9-2 16,4 13 1-16,-1 12-4 15,-3 10 0-15,4 13-6 16,-11 8 0-16,4 11-6 16,-11 11 0-16</inkml:trace>
  <inkml:trace contextRef="#ctx0" brushRef="#br1" timeOffset="67815.75">2741 11621 61 0,'0'-3'30'0,"21"-10"-31"0,-10 7 57 0,10 0-55 0,14-1 1 16,1-2-1-16,9 3 1 15,-6-4-5-15,4 1 0 16,-5-1-2-16,-6-2 0 16,7-1-14-16,-7-5 0 0</inkml:trace>
  <inkml:trace contextRef="#ctx0" brushRef="#br1" timeOffset="68088.59">3627 11292 61 0,'3'9'30'0,"-6"4"-33"16,3-7 47-16,-7 0-43 15,3 4 0-15,-14 8 3 16,1 11 0-16,3 2-4 15,-11 10 0-15,4 6 2 16,7 6 0-16,-4 3-3 16,7-5 1-16,4-14-8 15,14-2 1-15,11-13-12 0,7-16 1 16</inkml:trace>
  <inkml:trace contextRef="#ctx0" brushRef="#br1" timeOffset="68329.73">3888 11332 46 0,'10'22'23'0,"-10"10"-14"0,0-23 31 0,-3 4-38 16,-15 5 1-16,-3 11 2 16,-7-1 0-16,-4 3-6 15,-3 4 1-15,3 2 3 16,11 7 1-16,0-3-4 15,-4-3 1-15,11-7-6 16,3-3 0-16,1-9-13 16,10-16 1-16,0-15-1 15,0-13 1-15</inkml:trace>
  <inkml:trace contextRef="#ctx0" brushRef="#br1" timeOffset="68523.85">3609 11354 27 0,'0'-22'13'0,"18"32"-3"0,-8-4 20 16,1 3-26-16,3 10 0 0,0 3 4 16,7 3 1-16,-7 0-11 15,11 7 1-15,-4 2 5 16,0-6 1-16,-3 4-3 0,3-1 1 16,0 7-5-16,0-10 0 15,-3-6-7-15,3-6 0 16,-3-13-6-16,3-9 1 15</inkml:trace>
  <inkml:trace contextRef="#ctx0" brushRef="#br1" timeOffset="68773.43">4096 11198 48 0,'14'34'24'0,"14"22"-21"0,-21-34 43 0,7 10-43 16,0 5 0-16,8 17 1 15,-1-1 0-15,-4 7-6 16,-6-1 0-16,-11 4 0 16,-11-10 0-16,-3-6-15 15,-7-19 1-15</inkml:trace>
  <inkml:trace contextRef="#ctx0" brushRef="#br1" timeOffset="69304.25">5020 11367 60 0,'4'19'30'0,"13"-13"-32"16,-13-6 45-16,13 0-42 0,12-3 0 15,2 0-1-15,8-7 1 16,11 1-5-16,-1-4 1 15,0 7-11-15,-6-3 1 16,-15-1-4-16,-7 10 1 16</inkml:trace>
  <inkml:trace contextRef="#ctx0" brushRef="#br1" timeOffset="69486.5">4964 11702 69 0,'-4'35'34'0,"29"-13"-39"0,-8-19 69 0,22 0-63 16,11-6 0-16,-1-3-3 15,22-1 1-15,-8-2-6 16,4-3 1-16,-3-4-14 16,-19-3 0-16</inkml:trace>
  <inkml:trace contextRef="#ctx0" brushRef="#br1" timeOffset="70264.14">7172 10918 48 0,'0'4'24'0,"-7"43"-16"0,7-22 28 0,-4 3-34 16,-3 13 0-16,-7 6 1 16,0 12 0-16,-7 13-4 15,0 19 0 1,3-3 2-16,-3 0 1 0,3-16-4 16,4-12 1-16,-3-13-10 15,10-16 1-15,3-15-6 16,4-10 0-16</inkml:trace>
  <inkml:trace contextRef="#ctx0" brushRef="#br1" timeOffset="70660">7609 11248 55 0,'11'0'27'0,"0"-16"-29"0,-11 10 50 15,-7-4-47-15,3-2 1 16,-14-1 0-16,-3 1 0 16,-7 5-3-16,0 7 0 15,-4 10 1-15,0 9 1 0,-7 15-4 16,1 10 1-1,9 16-3-15,8 6 0 0,11-4-2 47,13-2 1-47,11-13 1 0,11-19 0 47,0-19 5-47,17-9 1 31,4-18 4-31,0-11 0 16,0-5 1-16,-18-10 0 0,-3 3-7 0,-8 1 1 0,-17-11-15 0,-17 7 0 16</inkml:trace>
  <inkml:trace contextRef="#ctx0" brushRef="#br1" timeOffset="71207.95">6922 10621 57 0,'3'0'28'0,"-10"6"-30"0,3 0 44 0,-6 7-42 16,-15 2 1-16,0 1-1 16,-10 9 1-16,3 6-2 15,1-2 1-15,2 2-1 16,8-3 1-16,4-3-1 16,3 0 1-16,7-3-2 15,3-6 1-15,8-3 0 16,13-1 0-16,-3-2 0 0,4-4 1 15,0 0 0-15,-8 4 0 16,1 5-4-16,-11 4 1 16,-11 6-9-16,-17 6 0 15,-14 1-3-15,-4-1 1 16</inkml:trace>
  <inkml:trace contextRef="#ctx0" brushRef="#br1" timeOffset="71540.63">6914 10586 37 0,'4'-12'18'16,"-4"8"-17"-16,0 4 33 0,-4 4-32 15,-3 5 0-15,-7 10 3 16,-3 9 1-16,-5 3-7 16,-6 13 0-16,-3 16 4 15,-5 12 0-15,4 6-5 16,-6 7 1-16,-5 12-7 0,5-15 0 15,6-13-6-15,-3-25 0 32</inkml:trace>
  <inkml:trace contextRef="#ctx0" brushRef="#br1" timeOffset="71827.42">7034 10501 56 0,'18'-9'28'0,"-18"43"-32"0,0-27 54 0,-7 8-50 0,-7 17 1 0,-4 5-1 16,-10 20 0 0,0 15-3-16,-7 10 0 0,-8 12-4 15,8-3 0-15,-7 3-9 16,13-19 0-1</inkml:trace>
  <inkml:trace contextRef="#ctx0" brushRef="#br1" timeOffset="72362.35">8509 11659 58 0,'-4'-10'29'0,"-10"10"-33"16,7 3 51-16,0-3-47 16,-14 0 1-16,0 0 0 15,-4 0 1-15,1 7-2 16,6 5 0-16,0 10-1 15,4 3 1-15,7 0-2 16,4 0 1-16,3-3-2 0,7-6 1 16,7-7-2-16,7-2 0 15,0-7-2-15,7-13 1 16,-3-6-10-16,0-9 0 31</inkml:trace>
  <inkml:trace contextRef="#ctx0" brushRef="#br1" timeOffset="72669.86">8735 11847 60 0,'3'-3'30'0,"-13"-57"-35"0,6 32 52 0,-3-10-45 0,0-18 1 0,0-20 0 15,0 1 0-15,-4-10-5 16,4 7 1-16,4-7 3 16,3 13 0-16,3 6-1 15,4 13 0 1,4 9 0-16,7 10 1 0,3 12-4 16,0 12 1-16,-3 10-6 15,-4 16 0 1,-4 6-12-1,-3-6 1 1</inkml:trace>
  <inkml:trace contextRef="#ctx0" brushRef="#br1" timeOffset="72890.34">8513 11470 48 0,'-4'29'24'0,"22"-26"-12"0,-8-3 32 0,1-3-40 16,14-4 0-16,10 1 0 0,14-3 0 0,1-1-9 0,-8 1 1 0,0 6-3 0,-6-4 0 16,-8-2-11-16,-11-4 0 15</inkml:trace>
  <inkml:trace contextRef="#ctx0" brushRef="#br1" timeOffset="73438.56">9130 11753 53 0,'7'18'26'0,"0"-27"-24"0,-7-4 41 0,4-5-41 16,-1-61 2 0,-3 13-1-16,0-3-2 15,-3-12 1-15,3 2 1 16,0-5 1-16,3 5-1 16,4 7 0-16,4 10-1 93,6-1 0-93,5 19-3 16,6 13 0-16,3 18-3 0,-2 10 1 0,-8 9-5 0,-3 7 0 0,-8 9-11 0,-6 6 0 0</inkml:trace>
  <inkml:trace contextRef="#ctx0" brushRef="#br1" timeOffset="73673.78">9070 11386 69 0,'7'25'34'0,"25"-28"-33"0,-18 0 60 16,11-1-60-16,13 1 0 15,8-3-2-15,-3 3 0 0,-1 3-5 16,-7 3 1-16,-10 0-13 16,-11-6 1-16,-14 3-4 15,-14-6 0-15</inkml:trace>
  <inkml:trace contextRef="#ctx0" brushRef="#br1" timeOffset="74870.64">7571 12119 52 0,'-11'26'26'0,"4"-20"-25"0,3-3 48 0,-6 0-47 0,-4 7 0 0,3-4 2 0,-3 0 0 0,-4 7-5 0,-3 12 0 0,-7 6 3 0,0 0 1 0,-4 7-2 0,11 9 0 0,0 0-1 0,7 3 1 0,7-6-3 0,10 3 0 0,11-12-3 31,11-7 0-31,0-6-3 16,10-13 0-1,4-9-3-15,-1-6 0 63,1-7 1-48,4 1 0 32,-12-7 5-31,1-3 0 62,0-3 6-78,0-6 1 125,-1 6 6-125,-2 3 0 78,-8 3 3-78,0 0 0 31,-10 3-3-31,-4 4 1 32,-7 2-3-32,-11 4 0 0,-3 3-3 31,-4 6 1-31,-3 0-2 0,-7 0 0 0,-4 7-1 0,4 12 0 16,3 3-3-16,-3 0 1 0,10 0-2 0,8 3 0 0,6-3-4 15,11-6 1-15,11-3-3 0,7-7 0 0,-8-6-6 0,8-6 1 0,-4-9-1 16,4-13 1-16</inkml:trace>
  <inkml:trace contextRef="#ctx0" brushRef="#br1" timeOffset="75159.98">7948 12380 41 0,'4'28'20'0,"-4"-19"-23"0,0-2 39 0,0 5-36 0,0 4 0 0,0 3 0 0,7 0 1 0,-4 6 0 0,4-3 1 0,0-1 1 0,0-8 1 0,4-4 0 0,3-9 0 0,7-6-1 0,-3-13 1 0,0-6-3 0,-1-6 1 16,1 9-7-16,-4-3 1 0,4 0-12 0,-1-10 1 156</inkml:trace>
  <inkml:trace contextRef="#ctx0" brushRef="#br1" timeOffset="75342.88">8273 12860 51 0,'-4'87'25'0,"-6"-36"-23"0,10-39 38 0,-4 1-39 0,0-4 1 0,1-3 1 0,-8-12 0 0,8-10-3 0,6-2 0 0,1-14 2 0,-4-9 1 0,7-3-2 0,0-12 1 0,4-7-2 0,-1-3 0 0,4 4-1 0,7 8 0 0,4 4 0 0,7 6 1 0,-7 13 0 0,6 9 0 0,-6 10 1 0,-4 5 0 0,-7 4-1 0,-10 9 1 0,-11 7-2 0,-7 6 0 0,-11 3-2 0,0 0 1 0,-10 6-5 0,10-6 1 0,-3 0-11 0,10-3 1 0</inkml:trace>
  <inkml:trace contextRef="#ctx0" brushRef="#br1" timeOffset="75520.67">8724 12377 55 0,'32'12'27'0,"-7"-6"-27"0,-25-6 44 0,0 0-44 0,-4-3 1 0,-3 0-1 15,-7 0 1-15,-11 3-1 16,1 3 0-16,-5 0 0 31,8 7 1-31,0 9-1 0,0 6 1 0,3 0-3 0,8 0 1 16,3-3-3-16,3-7 1 15,15-2-2-15,3-7 0 16,7-9-1-16,4-9 1 16,6-7-3-16,1-6 0 15,-4 3-5-15,4-3 1 16</inkml:trace>
  <inkml:trace contextRef="#ctx0" brushRef="#br1" timeOffset="75809.73">8918 12430 41 0,'-3'31'20'0,"13"19"-16"0,-6-40 35 0,-1 2-38 16,1-2 0-16,3-1 0 15,0-3 1-15,0-2-2 16,0-8 0-16,4-2 1 16,-8-3 1-16,8-4-1 15,-1-12 0-15,4 0 0 16,1 6 0-16,2-6-1 31,1-3 1-31,-4-3 0 0,4 6 0 0,-4 6 0 16,3 3 1-1,8 10 0-15,3 12 1 16,4 10-1-16,0 3 1 0,3 12-2 16,7 3 1-16,4-2-4 15,7-4 1-15,-7-6-6 0,-4-10 1 16,-6-18-11-16,-19-9 0 15</inkml:trace>
  <inkml:trace contextRef="#ctx0" brushRef="#br1" timeOffset="76603.5">10365 11248 61 0,'-22'22'30'0,"12"-13"-18"0,10-9 30 0,3 0-39 0,8 0 0 16,7 0 1-16,10 0 1 0,25-3-7 0,17-3 0 16,11-7 0-16,8 4 0 15,-5-4-8-15,-10 1 1 16,-17 2-11-16,-11 1 0 16</inkml:trace>
  <inkml:trace contextRef="#ctx0" brushRef="#br1" timeOffset="76876.85">10534 11586 63 0,'-14'73'31'0,"28"-52"-24"0,-3-14 52 0,10 2-58 16,18-3 0-16,3 1-1 15,18-4 1-15,7-3-8 63,-4-3 1-63,-3-4-14 0,-10-2 0 0</inkml:trace>
  <inkml:trace contextRef="#ctx0" brushRef="#br1" timeOffset="78296.88">12933 11326 49 0,'-4'6'24'0,"1"-2"-8"0,3-4 25 16,-4 0-36-16,-6 0 0 15,-4 9 1-15,-11 10 0 0,-7 12-9 16,-7 16 1-16,-3 0 5 16,-14 13 1-16,-4 2-4 15,7 17 0-15,-4-10-4 16,8-3 0-16,3-13-5 15,4-6 1-15,10-16-12 16,7-21 1-16</inkml:trace>
  <inkml:trace contextRef="#ctx0" brushRef="#br1" timeOffset="78535.35">12252 11433 63 0,'35'34'31'0,"22"60"-35"0,-40-75 53 15,5 22-46-15,2 6 0 16,11 9 0-16,4 4 1 16,7 6-6-16,4 6 1 15,2-9 1-15,1-16 0 16,-7-10-7-16,-7-8 0 15,-11-11-12 1,-10-15 0-16</inkml:trace>
  <inkml:trace contextRef="#ctx0" brushRef="#br1" timeOffset="79017.03">13310 11655 69 0,'-10'10'34'0,"13"2"-34"0,4-12 57 0,4 0-54 0,17-3 0 15,11-3 2-15,17 6 0 16,18-6-8-16,8-7 1 0,2-6 0 16,-3 0 1-16,-14 7-11 15,-14-4 1-15,-7-3-11 16,-11 1 0-1</inkml:trace>
  <inkml:trace contextRef="#ctx0" brushRef="#br1" timeOffset="79376.52">14767 10900 63 0,'0'3'31'0,"-21"53"-35"0,14-31 50 15,-4 0-44-15,-6 22 0 0,-1 7 1 0,-6 24 0 16,-1 19-4-16,0 10 0 31,-10 37 1-31,7-21 0 16,6-29-7-16,8-25 0 0,4-16-11 16,6-25 1-16,1-9-1 15,3-13 0-15</inkml:trace>
  <inkml:trace contextRef="#ctx0" brushRef="#br1" timeOffset="79892.31">15332 11332 45 0,'67'-6'22'0,"-11"-19"-21"0,-42 16 43 0,0-7-41 0,-3 0 1 0,0-3 2 0,-8 1 0 0,-6-1-7 0,-12 0 1 0,-9 6 4 0,-15 4 0 0,-14 3-2 0,7 6 1 0,-7 9-3 0,-3 13 0 16,-1 6-2-16,8 19 0 15,7 16-1 266,10 6 0-281,14 22-1 0,11 0 0 0,11 3 1 0,10-16 1 0,11-18 0 16,3-22 0-16,18-23 3 0,10-18 0 0,11-19 3 0,0-19 1 0,-10-18 0 0,-8-16 1 0,-21-10 0 0,-17-3 0 0,-15-3-7 0,-17 7 0 0,-25-1-18 0,-10-3 1 0</inkml:trace>
  <inkml:trace contextRef="#ctx0" brushRef="#br1" timeOffset="82513.95">3020 14020 45 0,'3'12'22'0,"-6"-12"-6"0,3-3 22 0,-11 0-34 15,4 3 1-15,4 0 2 16,-11 0 1-16,3 3-10 16,-3 7 0-16,-4-1 6 15,-3 0 1-15,0 7-4 16,0 3 1-16,-4 3-4 16,11 3 1-16,-11 0-2 15,11 3 1-15,7 4-1 16,3-1 0-1,8-6 0-15,14 0 0 0,-1-12 2 16,4-10 0-16,11-9 2 16,-4-7 1-16,-6-6 0 15,-1 0 1-15,-4 1-1 16,-2-8 1-16,-1 5-4 16,-11-1 1-16,4 9-5 15,-7-3 1-15,0 7-4 16,-7 9 1-16,4 6-1 0,-11 13 1 15,3 6 2-15,7 13 1 16,-3 6 4-16,14 15 1 16,-3 7 3-16,14 6 1 15,-1 0 1-15,-6 7 1 16,-1-1-1-16,1-6 1 16,0-6-3-16,-11-9 0 15,-4-4-2-15,-21-16 0 31,-28-24-1-31,-7-13 0 16,0-16-1-16,11-6 0 0,10-9-1 16,8-7 0-16,9 4 1 15,8-1 0-15,11 1-1 16,20 3 0-16,-3 5-3 16,18 5 1-16,7-1-5 15,7-4 1-15,-4-2-11 16,-3-3 1-16</inkml:trace>
  <inkml:trace contextRef="#ctx0" brushRef="#br1" timeOffset="82842.12">3489 13772 61 0,'4'0'30'0,"-4"-3"-26"0,0 6 51 16,-4 0-53-16,-3 10 1 16,-4 9 1-16,1 6 0 15,-4 10-5-15,-4 2 0 16,-3 7 3-16,0 7 0 15,3-4-1-15,0 0 0 16,8 3-3-16,6 4 0 0,-3-7-3 16,14-6 1-16,4-13-7 15,10-12 0-15,11-13-10 16,-4-15 1-16</inkml:trace>
  <inkml:trace contextRef="#ctx0" brushRef="#br1" timeOffset="83071.81">3888 13982 48 0,'7'25'24'0,"-14"3"-17"0,0-21 35 0,-8 2-39 16,-6 7 1-16,-7 6 2 15,-4 0 0-15,-6 6-7 0,9 6 0 16,-2 4 4-1,-5 3 1-15,12-4-6 0,-1-2 1 16,11-10-7-16,3-6 1 16,4-10-12-16,7-21 1 15</inkml:trace>
  <inkml:trace contextRef="#ctx0" brushRef="#br1" timeOffset="83295.56">3602 13992 39 0,'7'15'19'0,"4"13"-12"0,-4-21 22 0,3 8-24 0,1 1 0 0,-8 3 2 15,8 0 0-15,3 3-10 16,7 3 1-16,7-3 5 16,4 6 1-16,-4 0-5 15,-3 0 1-15,3-3-5 16,0 1 0-1,1-14-8-15,-8-12 1 0,0-19-3 16,-3-12 0-16</inkml:trace>
  <inkml:trace contextRef="#ctx0" brushRef="#br1" timeOffset="83528.12">3965 13571 53 0,'4'51'26'0,"13"8"-30"0,-6-40 53 16,7 19-47-16,-4-1 0 15,7 16 4-15,4 1 0 16,-11 9-7-16,3 2 0 16,1-2 3-16,-7 0 1 15,-11 0-8-15,0-10 1 16,-18-3-15-16,-3-16 1 15</inkml:trace>
  <inkml:trace contextRef="#ctx0" brushRef="#br1" timeOffset="84018.81">4805 13945 64 0,'-4'21'32'0,"25"-8"-32"0,-6-13 50 15,9-3-49-15,1-7 1 16,21-2-1-16,7-4 0 16,3 1-6-16,-6 2 0 0,-15 7-13 15,0-1 1-15,-24 4-2 16,-11 6 0-16</inkml:trace>
  <inkml:trace contextRef="#ctx0" brushRef="#br1" timeOffset="84286.59">4727 14311 74 0,'4'19'37'0,"28"-6"-48"16,-11-13 77-16,17-3-66 15,22-4 0-15,22-8-3 16,-1 2 0-16,3-3-4 0,1 7 0 16,-11-3-14-16,-10 2 1 15</inkml:trace>
  <inkml:trace contextRef="#ctx0" brushRef="#br1" timeOffset="85323.14">17251 6155 43 0,'-18'22'21'0,"32"-16"-12"0,-3-6 21 0,7 0-28 15,6-6 0-15,15-3 4 16,21-7 1-16,35 4-6 15,18-4 0-15,35-12 5 16,32-4 1 31,32 1-2-47,14 0 1 0,21 2-3 0,3-2 1 16,18 3-3-16,-10-4 1 0,17-2-2 0,-7 6 1 0,11-13-1 15,-11-6 0-15,7-3 0 16,-7 6 1-16,-28 12-4 15,-21 1 1-15,-25 9-4 16,-39 3 0-16,-39 10-11 16,-31-1 1-16,-36 4-4 15,-20-13 1-15</inkml:trace>
  <inkml:trace contextRef="#ctx1" brushRef="#br1">7362 3901 0,'0'0'0,"0"0"15,0 0-15,0 0 31,0 0-31,0 0 0,0 0 16,0 0-16,0 0 16,0 0-1,0 0-15,0 0 16,0 0 0,0 0-16</inkml:trace>
  <inkml:trace contextRef="#ctx0" brushRef="#br1" timeOffset="86523.4">11469 6716 47 0,'-4'7'23'0,"22"-29"-14"0,-11 9 23 0,0 4-31 16,0-16 1-16,-7-10 1 16,0-5 1-16,0-8-5 15,0 1 0-15,0 0 3 16,4 10 0-16,3 2-1 15,0 4 1-15,0 3-2 16,0 6 1-16,3 3-1 16,1 0 1-16,3 7-2 15,4 2 1-15,-1 10-3 16,5 6 1-16,-1 4-6 0,-4-7 1 16,-3 10-9-1,-10-4 0-15</inkml:trace>
  <inkml:trace contextRef="#ctx0" brushRef="#br1" timeOffset="86751.78">11250 6575 67 0,'28'10'33'0,"29"-10"-38"0,-33-6 61 0,15-4-56 16,11-2 0-16,-1-7-8 16,-3 3 0-16,-7 0-7 15,-11-6 0-15</inkml:trace>
  <inkml:trace contextRef="#ctx1" brushRef="#br1" timeOffset="1093.21">14986 3775 0</inkml:trace>
  <inkml:trace contextRef="#ctx0" brushRef="#br1" timeOffset="87918.64">19960 6384 43 0,'0'41'21'0,"4"-29"-9"0,-4-12 22 0,3 4-31 16,-3-4 1-16,-7 0 0 16,-3-4 1-16,-12 4-7 15,5-3 0-15,-4 3 4 16,-4 3 1-16,0 1-3 15,1-1 0-15,2 3 0 16,8 0 0-16,4 0-1 16,10 4 1-16,7 2-1 15,7 1 0-15,7 0 0 16,-3-4 1-16,24-6-1 16,0-3 1-16,1-6 0 15,-8 3 0-15,-7-4 0 16,-7 4 1-16,-7-3-1 0,-7 0 0 15,-7 6-3-15,-3 0 1 16,-4 3-3-16,-4 3 1 16,-3 7-2-16,0 5 0 15,-4 11 0-15,1-10 0 16,3 9 1-16,0 6 1 16,-4 4 3-16,4 9 0 15,0 3 3-15,0 0 1 16,0 4 1-16,-4-11 1 15,4-8 0-15,-4-4 0 16,-3-9 0-16,0-9 0 0,-4-10-1 16,4-9 0-16,0-4-2 15,3-5 1-15,0-7-1 16,4-3 0-16,7-1-1 16,4 8 0-16,6-1 0 15,8 6 0-15,14 4-2 16,6-1 1-16,12-5-7 15,3-1 1-15,-8-9-10 16,-6 9 0-16</inkml:trace>
  <inkml:trace contextRef="#ctx0" brushRef="#br1" timeOffset="92109.59">6675 13788 42 0,'-7'28'21'0,"-4"-9"-11"0,7-22 21 16,1 9-29-16,-4 3 1 15,0-6 0-15,0-3 1 16,3 4-5-16,-6 2 1 16,3 3 2-16,3 4 1 15,-7-1-2-15,8 1 0 16,-1-4-1-16,4 1 0 16,4-1-1-16,-4 4 1 15,7 5-1-15,11 8 1 0,-1-1 1 16,8 6 0-16,3 3 0 15,0-2 1-15,-3-4-1 16,-7-3 0-16,-1 0-1 16,-13 0 1-16,-4 0-3 15,-11 4 1-15,-6-4-6 16,-8-6 0-16,-3-13-9 16,0-9 1-16</inkml:trace>
  <inkml:trace contextRef="#ctx0" brushRef="#br1" timeOffset="92395.02">6650 13775 61 0,'3'3'30'0,"29"-28"-29"0,-18 19 52 16,11 3-51-16,0-7 1 15,10-2 0-15,7-10 1 16,11 3-6-16,4-9 0 16,-8 3-1-16,-10 3 1 15,-7 3-13-15,-11 3 1 0,-18 4-6 16,-20-1 1-16</inkml:trace>
  <inkml:trace contextRef="#ctx0" brushRef="#br1" timeOffset="92966.07">7232 13716 40 0,'0'9'20'15,"0"29"-18"-15,0-26 31 0,-7 7-32 16,0-3 0-16,-4 9 0 15,1 9 0-15,-4 7-2 16,-18 3 0-16,4 12 0 16,-4-2 1-16,4-4-4 15,3-6 1-15,4-7-9 16,7-15 0-16</inkml:trace>
  <inkml:trace contextRef="#ctx0" brushRef="#br1" timeOffset="93325.15">7073 13828 41 0,'14'7'20'0,"11"-45"-17"0,-25 32 32 16,0-4-33-16,0 1 1 15,-7 3 2-15,0 0 0 16,-4-1-6-16,1 4 0 0,-4 0 4 15,-4 6 0-15,-3 0-2 16,0 0 1-16,3 1-2 16,4 8 1-16,0 1-3 15,0 5 0-15,3-8-4 16,4 2 0-16,0 10-4 16,3 0 1-16,4 0 0 15,4-6 0-15,3-7 5 16,4-6 1-16,6-9 4 15,-6-3 1-15,3-4 2 16,-3 4 0-16,3-4-1 16,-11 1 0-1,4-1-12 1,-7-3 0-16</inkml:trace>
  <inkml:trace contextRef="#ctx0" brushRef="#br1" timeOffset="93684.79">7345 14277 57 0,'0'-13'28'0,"0"-15"-37"0,0 16 51 0,-4-1-42 15,-3-3 0-15,-3 7 0 16,-4 9 1-16,-1 6-1 16,1 7 0-16,-3 9-1 15,-1 0 0-15,4 3-1 16,3 6 0-16,1-6 0 16,6-6 0-16,8-6 0 15,6 2 1-15,12-12-1 16,6-3 1-16,4-9 0 15,-11-4 1-15,-4-5-12 16,-6-7 1-16,-11-1-2 16,0-5 0-16</inkml:trace>
  <inkml:trace contextRef="#ctx0" brushRef="#br1" timeOffset="94418.92">8153 13719 42 0,'-7'3'21'0,"7"-9"-20"16,0 9 39-16,0 6-37 15,3 7 0-15,-3 3 3 16,0-1 0-16,0 8-7 0,0-1 0 15,0 3 5-15,0 3 0 16,4 1-1-16,-4-4 0 16,3-3-2-16,1-3 0 15,-4-6-1-15,0-4 0 16,-4-6 0-16,-3-3 0 16,-3-3-1-16,-1-3 0 15,-3-3 0-15,-4 0 0 16,4 3 0-16,4 3 1 15,-12 12-2 1,1 1 0 0,0-1 0-16,3 4 1 0,4 6-1 15,7 0 0-15,7 0 1 16,0 3 0-16,11-3 1 16,-1-3 1-16,8-7-2 15,3-2 1-15,4-1-4 16,3-9 1-16,4 0-9 15,0-9 0-15,-1-13-3 16,5 0 1-16</inkml:trace>
  <inkml:trace contextRef="#ctx0" brushRef="#br1" timeOffset="94633.07">8442 14108 48 0,'-7'34'24'0,"-11"19"-27"0,18-43 47 16,-10 2-43-16,-1 1 0 15,4 3 0-15,4-7 0 16,-1-3-5-16,4-6 1 16,4-6-5-16,3-10 1 15,0-6-8-15,0-6 1 16</inkml:trace>
  <inkml:trace contextRef="#ctx0" brushRef="#br1" timeOffset="94992.4">8340 13926 27 0,'0'-3'13'0,"21"15"-2"0,-11-9 15 0,1 4-23 16,3 2 1-16,7-3 4 16,0 0 0-16,8 1-9 15,-12-4 1-15,12-3 7 16,2-3 0-16,-2 0-2 15,-1-1 0-15,-7-2-2 16,-7 3 1-16,-3 3-2 16,-4 0 0-16,-4 0-2 15,-3 3 1-15,-3 3-2 16,-4 1 0-16,0 2-1 16,3 1 0-16,-3 2 0 15,3 1 0-15,4-1 0 16,0-6 1-16,11 4 1 0,0-1 0 15,-1 7 1-15,1-4 1 16,-1 1 0-16,1 0 0 16,-4 5-1-16,-7 1 1 15,0 0-3-15,-21 6 1 16,0 0-7-16,3-3 0 16,-7-3-10-16,1-13 1 15</inkml:trace>
  <inkml:trace contextRef="#ctx0" brushRef="#br1" timeOffset="95396.31">9084 13951 54 0,'0'22'27'0,"0"-10"-24"0,0-9 42 0,0 1-44 15,-3 2 1-15,-1 3 0 16,-3 1 0-16,-7 2-3 15,-4-6 0-15,-3 10 2 16,-4 9 0-16,1 7-1 16,2-1 1-16,5 0-2 0,3 4 1 15,3-4-1-15,8 4 0 16,6-10-3-16,11 3 0 16,4-12-5-16,3-10 1 15,7-9-7-15,-7-4 0 16,1-5-1-16,-1-1 1 15</inkml:trace>
  <inkml:trace contextRef="#ctx0" brushRef="#br1" timeOffset="95663.74">9218 14164 29 0,'32'-16'14'0,"3"13"-1"0,-28-3 25 0,0 3-32 0,0-7 1 47,-7 4 1-47,0 6 1 0,-7 3-13 0,-3-3 1 0,-4 0 7 0,-8 7 1 0,5 2-4 15,-1 3 0-15,4 4-2 16,-4 6 0-16,4-3-1 16,7 0 0-16,4 3-2 15,3-7 0-15,7 1-1 16,7-10 0-16,7-3-3 16,0-9 1-16,0-6-7 15,4-10 0-15</inkml:trace>
  <inkml:trace contextRef="#ctx0" brushRef="#br1" timeOffset="95960.57">9458 14098 20 0,'-7'22'10'0,"0"13"6"0,7-29 7 0,0 3-20 0,0 1 1 0,0 2 2 0,3 4 1 16,4-4-7-16,4 4 0 16,7-6 6-16,-8-4 0 0,8-3-3 15,0-6 1 1,-1-7-2-16,-3-5 1 0,0-4-5 16,-3-6 0-16,-4 0-7 15,0-7 1-15,-3-12-6 16,-4 7 0-16</inkml:trace>
  <inkml:trace contextRef="#ctx0" brushRef="#br1" timeOffset="96507.51">9673 14136 43 0,'-3'41'21'0,"6"-19"-19"15,-3-19 36-15,0 3-37 16,0-3 0-16,0 0 2 16,0-3 0-16,0 0-4 0,0 0 1 15,11-6 2-15,-1-7 0 16,1 1-1-16,3-10 0 16,0 3-3-16,0 3 1 15,-3 4-2-15,-1-1 0 16,1 4 0-16,-4 3 0 15,4-1-1-15,-4 7 1 16,0 0 0-16,3 0 1 16,1 3 0-16,-4 7 1 15,4 2-2-15,-1 4 1 0,1 3 0 16,3 0 0 0,-4 0-2-16,8-4 0 0,-4 1-1 15,4-7 0-15,-1-2 1 16,5-7 0-16,6-7 1 15,4-8 1-15,-1-10 2 16,1-10 0-16,-4-15 3 16,1 6 0-16,-5-28-1 15,-6-3 1-15,-8-10-2 16,-6 0 0-16,-4-9 2 16,-7 22 1-16,-11-3-1 15,-3 9 1-15,-4 6 0 16,-3 20 1-16,4 24 0 15,-1 7 1-15,4 24-3 16,-1 26 0-16,5 15-2 16,3 26 1-16,7 12-2 15,7 13 1-15,7 6-2 0,3-10 1 16,4-18-4-16,-3-13 0 16,3-25-7-16,-3-25 1 15,-1-19-3-15,-10-16 0 16</inkml:trace>
  <inkml:trace contextRef="#ctx0" brushRef="#br1" timeOffset="96717.75">9807 13734 64 0,'43'13'32'0,"52"-26"-46"0,-60 4 69 0,14-7-56 16,8-6 1-16,6 0-10 16,-3 0 0-16,-3 7-2 15,-8-4 1-15</inkml:trace>
  <inkml:trace contextRef="#ctx0" brushRef="#br1" timeOffset="97005.55">10597 13869 65 0,'4'7'32'0,"3"24"-30"0,-3-25 52 16,3 0-52-16,0 1 0 16,7-4-1-16,3-6 1 15,5-4-5-15,-1-5 1 16,-4 6-3-16,1-7 0 0,-4 10-11 16,-7-6 0-16,-7 9-4 15,-3 0 0-15</inkml:trace>
  <inkml:trace contextRef="#ctx0" brushRef="#br1" timeOffset="97264.62">10566 14051 54 0,'-4'31'27'0,"15"-9"-23"0,-4-15 50 0,7-1-50 0,7-3 0 0,4-6-1 15,7-6 1-15,-4 2-7 0,4 1 1 0,-1 0-3 0,-6 3 1 0,-7-4-16 16,-8-2 1-16</inkml:trace>
  <inkml:trace contextRef="#ctx0" brushRef="#br1" timeOffset="98100.68">12764 13565 54 0,'7'28'27'0,"-7"-28"-16"0,0-6 28 0,0 3-33 16,-4 0 0-16,-3 0 2 15,-4-7 0-15,-6 1-11 16,-8 6 1-16,-7 3 6 15,-6 3 1-15,-8 6-3 16,3 13 0-16,-3 6-4 16,1 10 1-16,-8 12-5 15,7 10 1-15,3 6-2 16,15-1 0-16,11 8-1 0,13-4 1 16,15-16 2-16,13-12 0 15,8-19 5-15,14-13 1 16,14-15 3-16,0-13 1 15,-4-3 0-15,-3-13 1 16,-7-2-1-16,-11-1 1 16,-3 1-7-16,-11 5 1 15,-3 4-9-15,-11 0 0 16,0 0-10-16,-7 12 0 16</inkml:trace>
  <inkml:trace contextRef="#ctx0" brushRef="#br1" timeOffset="98339.86">12922 14133 73 0,'0'50'36'0,"4"-34"-49"16,-4-16 67-16,0 0-58 16,7 0 0-16,0-4-14 15,-4-2 0-15,-3-13 10 16,-7 0 1-16</inkml:trace>
  <inkml:trace contextRef="#ctx0" brushRef="#br1" timeOffset="99014.48">13741 13499 55 0,'7'0'27'0,"-7"7"-21"16,0-7 42-16,-7-4-44 15,-4 1 0-15,-7-3 3 16,-6 3 0-16,-4 0-9 16,3 9 0-16,-3 3 6 0,-4-5 0 15,0 11-3-15,0 4 1 16,1 3-4-16,-1 0 1 15,7 0-2-15,4 3 0 16,10 0-1-16,11-3 1 16,11-3 0-16,10-7 0 15,0-9 2-15,-3-6 1 16,3-9 0-16,0 2 1 16,1-8 0-16,-5-1 1 15,1 3-1-15,-4 0 0 16,-4 1-1-16,1 2 0 0,-4 13-1 15,-3 10 1-15,-1 5-1 16,-6 7 1-16,-1 3-1 16,-6 19 1-16,-5-3 0 15,8 9 0-15,0 7-2 16,0-4 1-16,-3 6-2 16,3-5 1-16,0-10-7 15,3-13 0-15,4-12-9 16,0-19 0-16</inkml:trace>
  <inkml:trace contextRef="#ctx0" brushRef="#br1" timeOffset="99330.45">13924 13622 64 0,'-10'37'32'0,"-19"10"-40"0,22-37 56 15,-7 2-49-15,0 1 1 16,0-1 0-16,-4 1 0 16,4 2 0-16,4-2 0 15,3 0 0-15,0-1 0 16,7-3 0-16,10 1 0 16,8 2 2-16,10 7 0 15,7 3 1-15,-3 6 1 16,0 4-2-16,-11-7 1 15,-11 6-3-15,-17-3 0 0,-14 7-5 16,-14-7 0-16,0-6-9 16,-8-9 1-16,1-16-7 15,7-7 1-15</inkml:trace>
  <inkml:trace contextRef="#ctx0" brushRef="#br1" timeOffset="99569.75">13952 13537 66 0,'0'12'33'0,"-7"1"-35"0,7-13 63 0,4 0-57 16,3-6 0-16,11-1 0 15,6 4 1-15,12-9-7 0,20-7 0 16,15-9 4-16,17-10 0 15,-4-3-5-15,-10 13 0 16,-3 0-8-16,-15 9 0 16,-10-3-11-16,-14 13 0 15</inkml:trace>
  <inkml:trace contextRef="#ctx0" brushRef="#br1" timeOffset="99917.17">14760 13847 71 0,'-7'13'35'0,"-21"31"-43"0,17-29 58 0,-3 11-50 15,-7 2 0-15,-14 9-1 16,-11 7 1-16,-3 3-4 16,-1 7 1-16,8-1-6 15,3-12 1-15,11-13-11 16,10-25 1-16</inkml:trace>
  <inkml:trace contextRef="#ctx0" brushRef="#br1" timeOffset="100200.21">14432 13825 33 0,'14'-15'16'0,"14"49"3"0,-17-31 17 0,7 10-31 0,3 12 1 0,4 13 2 0,3-1 0 0,11 17-11 0,10 5 0 16,4 10 4-16,-4-9 1 0,-3-7-15 47,-4-6 0-47,-6-9-4 0,-1-4 0 0</inkml:trace>
  <inkml:trace contextRef="#ctx1" brushRef="#br2" timeOffset="21974.56">10791 6459 0</inkml:trace>
  <inkml:trace contextRef="#ctx0" brushRef="#br2" timeOffset="108561.63">16574 8228 36 0,'7'-6'18'0,"7"-1"-8"15,-11 11 19-15,1-1-26 16,-1 9 1-16,1 1 2 16,-4-1 0-16,-4 17-8 0,-3 14 1 15,-3 30 4-15,-1 21 0 16,-3 25-3-16,-4 28 0 16,4 29-3-16,-7 24 1 31,0 224 0-31,3-48 1 15,11-15 1-15,4-1 1 16,-1-12 0-16,8 16 1 16,3 0 2-16,3 9 0 15,-3 3 0-15,-3 23 0 16,-1-4-1-16,1-16 1 16,-4-9 0-16,-4-25 0 0,1-16-1 15,-4-21 1-15,7-23-3 16,0-18 1-16,3-29-5 15,4-28 0-15,0-19-12 16,0-37 1-16,4-41-5 16,3-22 0-16</inkml:trace>
  <inkml:trace contextRef="#ctx0" brushRef="#br2" timeOffset="111039.93">2272 16281 28 0,'0'9'14'0,"-7"-3"0"0,7-6 14 0,0 0-23 15,0 0 1 1,0 4 3-16,7-1 0 0,-7 3-11 16,0-3 1-16,0-3 7 15,0 0 0-15,0-16-3 16,0-12 1-16,0-6-2 16,0-10 0-16,0-10-1 15,0-2 0-15,0 0-1 16,0-4 0-16,10 4 0 15,1-4 0-15,0 4 0 16,-1-1 0-16,1 4 0 16,6 6 0-16,-6-3 0 15,7 9 0-15,-8 6-1 16,4 7 1-16,-3 12-1 16,7 7 0-16,-8 9-1 15,1 13 0-15,-1 2-2 16,1 4 1-16,-4-6-4 15,-3-1 0-15,3 1-9 0,-7-7 0 16</inkml:trace>
  <inkml:trace contextRef="#ctx0" brushRef="#br2" timeOffset="111372.34">2117 16036 42 0,'-14'13'21'0,"7"-4"-9"0,7-9 31 0,0 0-37 16,0 0 0-16,7-3 3 16,14-6 0-16,-7-1-12 15,14 1 0-15,11-1 5 16,0-2 0-16,-1 2-12 16,1 1 0-16,-18-4-9 15,1 4 0-15</inkml:trace>
  <inkml:trace contextRef="#ctx0" brushRef="#br2" timeOffset="111834.59">2932 15986 58 0,'0'3'29'0,"-11"3"-33"0,4-6 48 0,-4 0-44 16,-3 0 1-16,-3-3-1 16,-5 3 1-16,-6-3-2 15,0 6 1-15,3 0 0 16,-3 4 0-16,0 2-1 16,7 10 0-16,0 3-1 15,3 0 0-15,11 3-1 16,3-6 0-16,15-4 0 15,-1-5 1-15,8-7 0 0,-4-6 1 16,4-4 0-16,0-2 0 16,3-7-2-16,-4 1 1 15,4-7-11-15,1-3 0 16</inkml:trace>
  <inkml:trace contextRef="#ctx0" brushRef="#br2" timeOffset="112359.88">3309 16093 48 0,'11'15'24'0,"-1"-21"-20"16,-10 6 36-16,0-9-37 15,0-4 0-15,0 4 0 16,0-1 0-16,-10 1-5 15,-1-1 1-15,-10 1 1 16,3 6 0-16,-10 3-5 16,3 3 1-16,-3 0-5 15,0 10 1-15,7-1-2 16,0 7 0-16,-4 6 2 16,11 0 1-16,3 3 4 15,11 1 1-15,0 2 5 16,0 0 0-16,4 4 3 15,13-1 1-15,-6-2 0 16,0-1 0-16,-1 0-2 0,-3-6 1 16,-7-3-4-16,-10 4 1 15,-1-5-2-15,4-2 1 16,-4-3-2-16,-10-3 1 16,4-4-2 30,-5-6 1-46,1-9 0 0,4-4 0 16,6 1 0-16,0-4 0 0,1 1 0 0,10 2 0 0,10-2 1 0,1-1 0 0,7 1 0 16,13-4 1-16,-2-3-3 15,2 1 0-15,1-8-9 16,-4 1 1-16,-10-9-6 16,-7-1 1-16</inkml:trace>
  <inkml:trace contextRef="#ctx0" brushRef="#br2" timeOffset="112885.9">2254 15352 55 0,'0'0'27'0,"-7"4"-26"0,4-1 50 0,-4 0-48 16,3 3 1-16,-14 7 1 15,-3 2 0-15,0 7-7 16,-7 3 1-16,-11 7 2 16,11 12 1-16,-4 3-4 15,0 12 1-15,4 10-3 16,0 19 0-16,14 12-3 16,3-2 1-16,15 2-4 15,13-12 0-15,15-16-7 16,18-12 0-16</inkml:trace>
  <inkml:trace contextRef="#ctx0" brushRef="#br2" timeOffset="113276.72">3507 15230 48 0,'-18'35'24'0,"39"15"-19"0,-3-34 39 0,-4 12-41 15,11 13 1-15,17 9 0 16,7 16 1-16,-6-1-8 16,-5 4 1-16,-9 10 3 15,-19 9 1-15,-20 6-6 31,-19 0 1-31,-9 6-14 0,-15-25 1 0</inkml:trace>
  <inkml:trace contextRef="#ctx0" brushRef="#br2" timeOffset="113786.38">4244 15716 65 0,'3'19'32'0,"-6"-13"-33"15,3-6 51-15,-11 7-49 16,4 5 0-16,-3 4 1 16,-8 9 1-16,4 6-4 0,-11 4 0 15,4 9 2-15,0 0 1 16,3 3-2-16,4 6 1 16,7 3-1-16,7-5 0 15,7-4-3-15,7-4 0 16,4-5-5-16,0-10 1 15,3-6-13-15,7-12 1 16</inkml:trace>
  <inkml:trace contextRef="#ctx0" brushRef="#br2" timeOffset="114090.08">4692 15911 74 0,'0'15'37'0,"-11"23"-47"16,8-22 65-16,-8 6-54 15,-10-4 0-15,-4 8 0 16,-3 5 1-16,-11 10-3 15,8-4 1-15,2-5-1 16,-2-1 1-16,2-3-5 16,12-9 0-16,6-10-7 0,8-5 0 15,3-14-8 1,3-12 0-16</inkml:trace>
  <inkml:trace contextRef="#ctx0" brushRef="#br2" timeOffset="114299.72">4367 15864 38 0,'18'12'19'0,"10"26"-8"0,-17-26 25 15,-1 13-33-15,8 7 0 16,3-4 0-16,0 7 1 0,8 2-6 16,-8 7 1-16,0-3 2 15,0-10 1-15,-3 1-5 16,-1-4 1-16,-2-9-8 15,2-10 1-15,-3-9-6 16,0-16 1-16</inkml:trace>
  <inkml:trace contextRef="#ctx0" brushRef="#br2" timeOffset="114523.22">4731 15575 55 0,'10'44'27'0,"22"28"-30"0,-18-50 52 15,11 16-49 1,3 18 0-16,7 7 0 0,4 6 0 16,-11 6-1-16,-10-9 0 15,-7 3-6-15,-11-9 0 16,-18-17-9-16,-3-11 1 15</inkml:trace>
  <inkml:trace contextRef="#ctx0" brushRef="#br2" timeOffset="115037.88">7126 16488 61 0,'28'56'30'0,"-10"10"-35"0,-7-60 52 16,-8 0-43-16,8-2 0 15,-1-11 4-15,4-8 1 16,0-10-10-16,4-7 0 16,10-9 6-16,1 4 1 15,2-4-6-15,1-6 1 0,0 3-9 16,0 7 1-16,-4 11-15 15,-7 1 0-15</inkml:trace>
  <inkml:trace contextRef="#ctx0" brushRef="#br2" timeOffset="115438.11">7976 16274 66 0,'-3'4'33'0,"-22"5"-36"0,15-6 50 0,-8 0-48 0,-10 4 0 0,-1-7 0 0,-2 0 0 16,-1 9 1-16,0-3 1 16,4 4-2-16,-7 2 0 15,10-2 0-15,0 2 1 16,11 1 0-16,7 5 1 16,14 1 0-16,11 6 1 15,7 0 1-15,6 1 0 16,5 2-1-16,-8 0 1 0,-4-9-2 15,-9 3 0-15,-15 6-6 16,-18 3 0-16,-10-2-15 16,-22-11 1-16</inkml:trace>
  <inkml:trace contextRef="#ctx0" brushRef="#br2" timeOffset="116551.77">10442 16071 56 0,'7'12'28'0,"-3"4"-20"0,-4-13 28 16,0 6-32-16,-4 1 1 16,-3-1 2-16,-3 1 0 15,-4-1-8-15,-8-3 0 16,-2 4 6-16,-1-1 0 15,4 7-3-15,3-1 1 0,1 4-2 16,2-3 0-16,5 0-3 16,-1-1 0-1,15-2-1 1,6-4 1-16,8-6-1 16,10-3 1-16,4 0 0 15,3-6 1-15,1-6 0 31,-5-4 1-31,-6-6-1 0,-7 0 1 0,-4 3-4 16,-4 3 1-16,-3 4-2 16,-3 6 0-16,-4 6-2 15,-4 9 0-15,1 7 0 16,-4 9 0-16,0 3 3 16,0 7 1-16,0 8 4 15,0 11 1-15,3 5 3 0,1 4 0 16,-1 6 0-16,0-3 1 15,4-10 0 1,-3-9 0-16,-1-6-2 0,-3-9 0 16,-7-7 0-16,-3-3 0 15,-8-7-1-15,4-9 0 16,0-2-2-16,3-11 0 16,7-5-4-16,1-10 0 15,10-6-3-15,7-1 1 16,7 1-4-16,7 3 1 15,4 3-9-15,10-9 1 16,0-4 0-16,1-5 0 16</inkml:trace>
  <inkml:trace contextRef="#ctx0" brushRef="#br2" timeOffset="116866.08">11010 16162 52 0,'0'15'26'0,"4"-15"-30"16,-4 0 52-16,0 0-46 16,-4-3 1-16,-3 0 3 15,-7 0 0-15,-7 3-8 16,0 3 1-16,-4 6 4 16,-3 7 1-16,7 6-2 15,3-3 0-15,4 6-3 0,3 0 0 16,8 0-1-16,3-6 0 15,7-7 0 1,3-8 1-16,8-8 1 0,3-2 0 16,0-3 2-16,4-4 0 15,-7-6-4-15,-4-3 1 16,0-3-15-16,4-6 1 16,-1 6-4-16,1-3 1 15</inkml:trace>
  <inkml:trace contextRef="#ctx0" brushRef="#br2" timeOffset="117257.48">11603 16318 53 0,'-4'38'26'0,"4"-26"-27"16,0-12 50-16,0 0-47 16,-3-6 1-16,-4-6 4 15,-4-4 1-15,-3-15-9 16,-4-13 0-16,-3-6 5 16,-3-13 0-16,2-9-2 15,5 0 1-15,6-4-3 16,1 4 0-16,6 3 0 0,8 16 1 15,6 12 0 1,11 7 0-16,4 5 0 0,3 14 1 16,0-7-3-16,1 6 1 15,-8 10-5-15,-7 9 0 16,-7 10-6-16,-7 8 0 16,-11 8-10-16,-3-7 0 15</inkml:trace>
  <inkml:trace contextRef="#ctx0" brushRef="#br2" timeOffset="117483.93">11345 16002 49 0,'-24'31'24'0,"24"10"-6"0,3-38 37 0,1 0-50 0,6 0 0 0,8-3 1 0,10 6 1 0,14-15-10 0,1 0 1 0,-1-4 1 15,-3 1 1-15,-7 2-10 16,-11 7 0-16,-7-10-12 15,-14-2 1-15</inkml:trace>
  <inkml:trace contextRef="#ctx0" brushRef="#br2" timeOffset="117990.31">10626 15585 54 0,'14'-7'27'0,"-4"4"-19"0,-10 3 39 0,0 3-42 15,-7 0 0-15,-3 4 1 16,-1-1 1-16,-14 13-9 16,-6 3 0-16,-5 3 6 15,-2 3 0-15,-8 13-3 16,-4 9 1-16,8 16-2 15,3 0 0-15,0 12-1 16,1 0 1-16,6 13-2 0,14 0 0 16,15-6-3-16,13-7 1 15,11-15-3-15,22-13 1 16,10-12-5-16,14-13 0 16,14-12-8-16,-4-13 0 15</inkml:trace>
  <inkml:trace contextRef="#ctx0" brushRef="#br2" timeOffset="118366.56">12072 15205 29 0,'-35'-6'14'0,"-18"9"0"16,42 6 13-16,-3 7-22 15,0 9 0-15,0 10 4 16,7 12 0-16,0-3-12 15,0 15 1-15,17 13 7 16,4 19 0-16,18 6-2 16,4 7 0-16,-1 9-2 15,-7-7 0-15,-14 4-1 0,-17 0 1 16,-19-13-5-16,-9 0 0 16,-1-12-12-16,-14-16 0 15</inkml:trace>
  <inkml:trace contextRef="#ctx0" brushRef="#br2" timeOffset="118938.2">12644 15801 49 0,'3'9'24'0,"-3"-12"-15"0,0 6 35 16,-7 0-41-16,-4 7 1 16,-3 2 1-16,-3 4 0 15,-4 9-7-15,-4 13 0 16,4-1 4-16,0 7 1 0,3 10-2 16,0 5 0-16,4-9-2 15,4-3 1-15,2 0-1 16,5-6 0-16,-1-9-4 15,11-7 0-15,8-10-8 16,2-5 1-16,11-17-6 16,8-5 0-16</inkml:trace>
  <inkml:trace contextRef="#ctx0" brushRef="#br2" timeOffset="119179.4">13063 15955 63 0,'-3'25'31'0,"-18"15"-35"0,10-30 59 15,4-1-53-15,-4 4 1 16,-10 9 0-16,-10 12 0 16,-8 4-5-16,-7-4 1 15,7 1 0-15,4-1 0 16,7-5-5-16,3-7 0 15,11-10-9-15,3-6 1 16,11-12-5-16,7-13 0 16</inkml:trace>
  <inkml:trace contextRef="#ctx0" brushRef="#br2" timeOffset="119391.4">12696 15917 41 0,'-7'28'20'0,"36"25"-11"0,-19-37 32 0,4-3-37 16,4 9 1-16,3 3 1 16,4 9 0-16,0 1-9 15,3 2 1-15,-4-5 4 16,-2 2 1-16,2 4-6 16,1 3 1-16,-4-4-8 15,0-2 1-15,1-13-8 16,-1-22 1-16</inkml:trace>
  <inkml:trace contextRef="#ctx0" brushRef="#br2" timeOffset="119643.95">13000 15628 78 0,'18'60'39'0,"45"25"-52"0,-35-54 77 15,15 13-64-15,17 9 0 16,3 1-1-16,-7 2 1 16,-13 4-3-16,-8-4 1 0,-14 10-8 15,-24 3 1-15,-29-3-12 16,-21 6 1-16</inkml:trace>
  <inkml:trace contextRef="#ctx0" brushRef="#br1" timeOffset="127314.68">3150 17011 43 0,'4'25'21'0,"-8"-12"-15"0,8-10 21 16,-4-3-24-16,0 0 1 16,0 0 1-16,7-6 0 15,-7 0-6-15,0-10 1 16,0-3 4-16,7-15 0 0,-7-1-3 15,11-6 0-15,-1-3-5 16,1 1 0-16,-1-5-12 16,1 1 0-16</inkml:trace>
  <inkml:trace contextRef="#ctx0" brushRef="#br1" timeOffset="127869.23">3069 16701 37 0,'-7'9'18'0,"4"-2"-6"0,3-7 20 15,0 0-27-15,0 0 0 16,0 0 1-16,3-4 1 15,-3 4-9-15,7-6 1 16,-7-6 6-16,11-7 0 16,-1-3-2-16,8-3 0 15,7-3-2-15,3 2 1 16,-7 1-2-16,0 0 1 16,-3 3-2-16,0 4 1 15,-8 2-2-15,1 3 0 16,-1 4-1-16,-3 3 1 15,4 6-2-15,-8 0 0 0,-3 6-1 16,0 3 0-16,7 4 1 16,-7-1 0-16,0 1 0 15,0 3 1-15,4-4 2 16,3 4 0-16,4 3 1 16,6-4 1-16,4 1 0 15,1 0 1-15,6-7 1 16,-7 0 0-16,-3-2 0 15,-15-1 0-15,-3-3 0 16,-10 0 1-16,-8-3-2 16,-7 3 1-16,-24 4-2 15,-1 2 0-15,5 4-3 16,2 2 1-16,-6 1-6 16,7-3 0-16,6-4-9 15,1-3 1-15</inkml:trace>
  <inkml:trace contextRef="#ctx0" brushRef="#br1" timeOffset="130217.48">2780 17623 48 0,'-7'19'24'0,"7"-4"-23"0,0-12 38 0,-4 1-38 16,-3 2 0 0,-10 3 0-1,3-2 1-15,3-4-3 16,-7 3 1-16,8 0 1 15,3-3 0-15,3 0-1 16,4 4 1-16,11 2-1 16,10 1 1-16,-3 2 0 15,6 1 0-15,4-1 0 16,1 1 1-16,-12-1-1 16,4 1 0-16,-10-1-1 15,-11 4 0 1,-11 6-4 15,-10 3 0-15,-7-6-10 15,-4-7 1-15,-6-8-3-16,9-4 0 15</inkml:trace>
  <inkml:trace contextRef="#ctx0" brushRef="#br1" timeOffset="130416.45">2790 17573 60 0,'11'9'30'0,"3"0"-33"0,-7-12 61 15,4 0-56-15,10-6 0 16,7-4 0-16,11 1 0 0,0-4-6 16,0-6 0-16,3 3-3 15,0 0 0-15,-3-3-12 16,-7 1 0-1</inkml:trace>
  <inkml:trace contextRef="#ctx0" brushRef="#br1" timeOffset="130766.15">3369 17557 56 0,'0'13'28'0,"-7"8"-32"0,3-17 44 16,-6 5-39-16,-8 7 0 15,-3 2 1-15,-11 11 1 16,4-1-3-16,-4 6 0 15,-3 4 1-15,14 3 1 16,-7-7-4-16,3-2 1 16,7-4-6-16,-3-9 0 15,11-7-10-15,10-12 1 16</inkml:trace>
  <inkml:trace contextRef="#ctx0" brushRef="#br1" timeOffset="131111.84">3203 17472 41 0,'-3'22'20'0,"13"-22"-12"0,-10 0 27 0,0 0-32 0,0 0 1 0,0 0 2 0,0-3 1 0,0 0-9 15,-7-3 1-15,4-1 5 16,3 1 0-16,-7 3-3 15,3 0 1-15,-6 0-2 16,-1 3 0-16,4 3-3 16,-4 0 1-16,-6 3-2 0,6 4 1 15,1-1-3-15,-1 4 0 16,0-1-2-16,4 1 1 16,4 2-1-16,-4-2 1 15,3-4 0-15,4-2 1 16,0-4 2-16,11-3 1 15,-1 0 2-15,1-6 0 16,7-1 2-16,-8-2 0 16,4 3-5-16,-3-4 0 15,-4 1-3-15,-7-4 0 16</inkml:trace>
  <inkml:trace contextRef="#ctx0" brushRef="#br1" timeOffset="131466.24">3468 17902 49 0,'14'9'24'0,"-7"-15"-30"0,-7 6 51 0,4-6-44 16,-4-1 1-16,-4 1 0 16,-7 0 0-16,-10-3-3 15,-3 9 0-15,-1 9 2 16,4 3 1-16,-8 4-3 16,8-3 0-16,4 2-2 0,-1 1 0 15,7 0-1-15,8-4 1 16,3-2-1-16,10-4 0 15,1-3 1-15,0-6 1 16,-1-3 1-16,8-1 0 16,-8-2-8-16,5-7 0 15,-8-6-2-15,0-6 0 16</inkml:trace>
  <inkml:trace contextRef="#ctx0" brushRef="#br1" timeOffset="132328.24">4346 17999 49 0,'7'25'24'0,"4"3"-26"0,-11-24 47 15,0-1-44-15,0-3 0 16,0-10 2-16,0-5 1 16,0-4-5-16,-7-9 1 15,3-13 2-15,-10-6 0 16,0-13-1-16,3 1 1 16,1-7-2-16,10 3 0 15,0 3-1-15,3 1 1 0,4 6 0 16,8 6 1-1,2 9-2-15,1 7 0 0,-4 5-1 16,11 8 0-16,-4 8-5 16,0 7 0-1,-14 9-9-15,-3 4 0 0</inkml:trace>
  <inkml:trace contextRef="#ctx0" brushRef="#br1" timeOffset="132549.38">4106 17776 59 0,'18'10'29'0,"7"6"-37"0,-15-13 50 0,15 0-43 0,17-3 1 0,-3 3-1 15,-7 0 0-15,7-3-4 0,-11 0 1 16,11 0-11-16,-15-9 0 15</inkml:trace>
  <inkml:trace contextRef="#ctx0" brushRef="#br1" timeOffset="132745.37">4583 17974 41 0,'3'9'20'0,"4"7"-22"0,-7-13 26 0,0-3-24 16,0 3 0-16,0-3-3 15,4-3 1-15,3-3-7 16,-7 0 0-16</inkml:trace>
  <inkml:trace contextRef="#ctx0" brushRef="#br1" timeOffset="132913.28">4438 17745 46 0,'7'13'23'0,"4"-1"-28"0,-4-9 39 0,3 0-32 0,-6 1 0 0,3-4-3 0,3 0 1 0,1 0-7 0,0-7 1 15,-1 4-6-15,1-9 0 16</inkml:trace>
  <inkml:trace contextRef="#ctx0" brushRef="#br1" timeOffset="133206.87">4695 17971 39 0,'0'16'19'0,"-3"-1"-18"0,3-12 30 0,0 1-30 15,0-4 0-15,0-7 1 16,0 4 0-16,0-3-2 16,0-7 1-16,0-2 1 15,3-7 0-15,5-3-1 16,-5-4 1-16,4 1-5 15,-7 9 1-15,11 1-10 16,-1 5 0-16,8-9-1 16,7 3 0-16</inkml:trace>
  <inkml:trace contextRef="#ctx0" brushRef="#br1" timeOffset="133532.73">5080 17651 36 0,'0'22'18'0,"-11"0"-17"0,8-16 35 0,-8 4-36 0,-3-1 0 16,4 0 1 0,-8 1 1-16,7-1-3 0,-6 1 1 15,6-1 1-15,1-3 0 16,-1 1-1-16,4-1 1 16,3 0-1-16,8 0 0 15,3 1 0-15,0-1 1 16,7 0-1-16,7 1 0 0,-3 2 0 15,0-3 1-15,-4 4-1 16,-4 2 0-16,-3 1-1 16,-7 5 0-16,-7 1-2 15,-3-6 1 17,-4 3-6-32,-8-1 1 0,-2 4-5 0,3-10 0 0</inkml:trace>
  <inkml:trace contextRef="#ctx0" brushRef="#br1" timeOffset="133792.6">5341 17130 39 0,'0'51'19'0,"-11"11"-20"0,4-40 35 15,4 13-33-15,-8 9 1 16,1 9-1-16,3 16 1 16,3-6-3-16,1 3 1 15,-1-10-1-15,4-6 1 16,0-12-7-16,0-13 1 0,-7-13-6 15,-4-12 0-15</inkml:trace>
  <inkml:trace contextRef="#ctx0" brushRef="#br1" timeOffset="133997.47">4942 17441 49 0,'29'19'24'16,"52"-10"-26"-16,-42-15 45 0,-4 0-43 15,18-4 0-15,17-5-11 16,-10-4 0-16,-14-6 2 16,-7 3 1-16</inkml:trace>
  <inkml:trace contextRef="#ctx0" brushRef="#br1" timeOffset="138394.23">11359 17406 38 0,'-3'0'19'0,"10"-6"-12"0,-7 6 20 16,4-9-24-16,-1-4 1 15,1-2 1-15,-1-11 0 16,1-5-7-16,3-13 0 16,0-6 4-16,0-3 0 15,0-1-7-15,7 1 0 0,-7-3-9 16,-3-7 1-16</inkml:trace>
  <inkml:trace contextRef="#ctx0" brushRef="#br1" timeOffset="138933.84">11225 16886 44 0,'7'12'22'0,"22"-24"-24"16,-19 9 35-16,1-4-29 16,-1 1 1-16,8-9 2 0,3-1 0 15,0-3-9-15,1-3 0 16,-5 0 6-16,-3 3 0 15,4 1-3-15,-7-4 0 16,-1 6-2-16,-3 3 1 16,-3-2-2-16,3 2 0 15,0 1-1-15,-4 5 1 16,4 7-3-16,0 0 1 16,4 7-1-16,0 5 1 15,-1 10 0-15,-3 6 1 0,0 1 0 16,0-1 0-1,4-9 2-15,0 3 0 0,3 3 2 16,0-3 0-16,3-1 2 16,1-2 0-16,0 0 1 15,-4-3 0-15,0-4 1 16,-4-2 0-16,-2-4-1 16,-12-3 1-16,-7 0-2 15,-10 0 0-15,-18 1-2 16,-6-4 0-16,-5 0-3 15,4-4 1-15,-3-2-7 16,0-3 0-16,13-10-8 16,12 10 1-16</inkml:trace>
  <inkml:trace contextRef="#ctx0" brushRef="#br1" timeOffset="140827.31">10566 17529 45 0,'-4'19'22'0,"8"-7"-15"0,-4-9 23 16,0 4-28-16,0 5 0 0,0 4 0 15,0 6 1-15,-4 6-4 16,-3 0 0-16,-3 13 2 15,-5 6 0-15,1 0-4 16,0-9 0-16,4-1-9 16,-1-5 0-16,8-10-2 15,6-13 0-15</inkml:trace>
  <inkml:trace contextRef="#ctx0" brushRef="#br1" timeOffset="141183.97">10802 17733 44 0,'21'25'22'0,"7"-41"-23"0,-17 10 41 16,-4 3-38-16,0-7 1 16,0 4 0-16,-3-4 1 15,-1 1-6-15,1 3 1 16,-4 0 2-16,-4 9 0 15,-3 3-3-15,-7 6 0 32,-4 10-2-32,4 4 0 15,0 5-1-15,4 3 1 0,3-2 1 16,0-4 0-16,7-9 4 16,10-4 0-16,11-2 4 15,4-13 0-15,-4-9 0 16,-3-13 1-16,-8-10-2 15,-13-5 1-15,-11-7-10 16,-11-3 1-16,-3-3-12 16,-11-1 1-16</inkml:trace>
  <inkml:trace contextRef="#ctx0" brushRef="#br1" timeOffset="141651.21">10407 17341 61 0,'11'0'30'0,"-11"-4"-34"0,0 4 52 16,-11-3-48-16,0 3 1 15,-3 3 0-15,-3 4 0 0,-5 5-2 16,1 1 1-16,0-1 0 16,0 7 0-16,0 0-1 15,0 0 0-15,3 0-2 16,4-1 1-16,3 1 0 15,4 0 0-15,4 0 1 16,6-3 0-16,4 2 1 16,0 4 1-16,0-3 1 15,0 0 0-15,1 3 0 16,-8 0 0-16,3-3-1 16,-10-1 0-16,-7 8-4 15,-11-1 0-15,-7-3-11 16,4-4 0-16,0-8-3 15,7-4 0-15</inkml:trace>
  <inkml:trace contextRef="#ctx0" brushRef="#br1" timeOffset="141893.62">10382 17331 34 0,'7'-9'17'0,"0"-4"-18"0,-3 10 27 16,-4 3-30-16,0 0 1 16,0 0-10-16,0 0 1 15,-4 0 11-15,1 0 1 0,-1 0-10 16,1-3 1-16</inkml:trace>
  <inkml:trace contextRef="#ctx0" brushRef="#br1" timeOffset="142129.94">10372 17234 30 0,'0'0'15'0,"-4"0"-10"0,4 0 34 0,0 0-37 15,0 0 0-15,4 0 3 16,-1 3 1-16,-3 3-6 15,-3 7 1-15,-4 6 4 16,-4 9 1-16,-3-6-2 0,-7 12 0 16,0 10-1-16,-1 6 0 15,-2 13-3-15,-1-6 0 16,0 2-5 0,1-5 1-16,6-14-6 0,4-8 0 15,7-14-6-15,7-11 0 31</inkml:trace>
  <inkml:trace contextRef="#ctx0" brushRef="#br1" timeOffset="142357.91">10400 17341 53 0,'-4'15'26'0,"-6"20"-34"0,3-29 47 0,-4 13-39 16,-3 6 0-16,0 9-1 15,-7 7 0-15,3 6-3 16,0 3 1-16,1 1-11 16,-4-8 1-16</inkml:trace>
  <inkml:trace contextRef="#ctx0" brushRef="#br1" timeOffset="142943.67">11740 18002 44 0,'-10'22'22'0,"-4"-3"-18"16,7-13 33-16,0-3-34 15,-7 1 0-15,-4-1 0 16,0-3 0-16,1-3-5 16,-1 3 1-16,4 0 3 15,0 3 1-15,3 0-5 16,4 0 1-16,0 3-5 0,7 4 0 16,0 2-1-16,4 1 1 15,3-1 0-15,3-5 0 16,4-4 3-16,0-6 0 15,1-1 4-15,-5-2 0 16,4-3-2-16,0-7 0 16,8-6-9-16,-5 0 1 15</inkml:trace>
  <inkml:trace contextRef="#ctx0" brushRef="#br1" timeOffset="143214.6">11882 18168 57 0,'3'0'28'0,"-6"-50"-34"15,3 28 53-15,0-6-46 16,0-13 1-16,-4-15 1 16,1-4 0-16,-1-9-4 15,0 7 0-15,4 2 2 16,4 4 1-16,0 5-1 15,-1 8 0-15,4 11-1 16,4 7 0-16,-1 3-3 16,4 6 1-16,-7 4-8 15,-3 12 1-15,-1 3-9 16,-6 0 0-16</inkml:trace>
  <inkml:trace contextRef="#ctx0" brushRef="#br1" timeOffset="143381.57">11680 17751 60 0,'0'16'30'0,"25"15"-28"0,-14-24 53 15,6 2-54-15,8 1 0 16,0-4-1-16,3-6 1 16,4-3-7-16,0-4 0 0,-4 4-12 15,0-3 0 1</inkml:trace>
  <inkml:trace contextRef="#ctx0" brushRef="#br1" timeOffset="143871.94">13032 18194 57 0,'-4'43'28'0,"1"-21"-29"0,-1-22 39 16,1-6-35-16,-5-6 1 16,1-14 2-16,0-11 1 15,0-7-8-15,4-16 0 0,-1-9 5 16,4-9 0-16,0-4-2 15,0 10 1-15,4 6-2 16,-4 7 0-16,7 15-1 16,0 0 1-16,3 13-2 15,1 6 1-15,0 9-4 16,-1 3 0-16,1 17-7 16,-4 5 0-16,-11 7-9 15,1 2 0-15</inkml:trace>
  <inkml:trace contextRef="#ctx0" brushRef="#br1" timeOffset="144057.23">12767 17977 56 0,'-7'22'28'0,"21"-31"-27"16,-7 12 47-16,7 3-46 0,7-3 1 15,8 4-2-15,-1-1 0 16,4-6-6-16,10 3 1 15,-3 0-8-15,3-3 1 16,0-9-7-16,1-4 1 16</inkml:trace>
  <inkml:trace contextRef="#ctx0" brushRef="#br1" timeOffset="144249.21">13264 18190 58 0,'0'41'29'0,"-7"-3"-38"0,7-29 54 0,0 1-46 15,0-7 1-15,4 3-4 16,3-3 0-16,0-9-2 16,0-10 0-16,0-3-9 15,0-9 0-15</inkml:trace>
  <inkml:trace contextRef="#ctx0" brushRef="#br1" timeOffset="144432.12">13187 17861 59 0,'0'25'29'0,"3"0"-38"0,-3-18 54 15,7-1-46-15,0 0 1 16,8 0-4-16,6-2 1 15,3-1-2-15,5 0 1 16,-1-3-11-16,0 0 0 16</inkml:trace>
  <inkml:trace contextRef="#ctx0" brushRef="#br1" timeOffset="145283.44">13504 18222 40 0,'4'47'20'0,"-4"-13"-21"0,0-31 28 0,0 1-26 15,0-4 1-15,-4-7 1 16,1-5 0-16,-1-4-3 16,1-3 0-16,-1-3 2 15,1 0 1-15,-1-3-1 16,4-3 0-16,7 6-3 15,4 3 1-15,-4 7-4 16,11-1 0-16,3 4-3 16,10-4 1-16,1 1-3 15,3-1 0-15,1 4 2 16,-1-4 1-16,-3 4 3 16,-4 6 1-16,-7-4 5 15,-3 4 1-15,-4-3 3 16,-4 3 0-16,-6 3 0 15,-4 3 0-15,-7 3-2 16,-4 1 0-16,1-1-4 0,-8 3 1 16,1 1-2-16,-5 2 1 15,5-2-2-15,-1 2 0 16,4-6 0-16,3 4 1 16,4-4-1-16,7 0 1 15,7 4 0-15,7-1 1 16,8 1 1-16,-1-1 1 15,0-3-1-15,0 4 1 16,-3-1-1-16,-4 0 1 16,-7 7-4-16,-4 3 1 15,-6 3-4-15,-4-3 0 16,-4-4-3-16,1-2 1 0,-1-4-2 16,4 1 0-16,4-4 1 15,-1 0 0-15,8-3 1 16,6-3 0-16,8-12 5 15,3-7 0-15,11-12 3 16,3-10 1-16,7-12 2 16,4 2 0-16,7-11 0 15,4-7 1-15,-1-7-3 16,-7-8 1-16,-6-1-3 16,-12 10 0-16,-6 0-1 15,-7 3 0-15,-8 9 0 16,-6 13 1-16,-4 9 0 0,-4 13 1 15,-3 9-1 1,-7 16 1-16,-3 15-1 0,-8 13 1 16,-7 13-1-16,4 15 0 15,3 19 0-15,4 1 1 16,3 11 0-16,4-12 0 16,4 4-1-16,-1-4 1 15,4-3-3-15,4-13 0 16,-1-15-6-16,0-13 1 15,1-15-7-15,-1-16 1 16</inkml:trace>
  <inkml:trace contextRef="#ctx0" brushRef="#br1" timeOffset="145439.04">13801 17764 48 0,'-4'0'24'0,"43"9"-20"0,-18-6 45 0,11-6-47 16,17-3 1-16,4 0-1 15,18-7 0-15,10-6-8 16,0-6 0-16,-7-3-10 16,-17-3 1-16</inkml:trace>
  <inkml:trace contextRef="#ctx0" brushRef="#br3" timeOffset="167457.76">17960 8830 43 0,'3'50'21'0,"-3"4"-10"15,0-45 21-15,0 3-30 16,0 1 0-16,-3-4 3 15,-1-5 0-15,1-11-4 16,3-12 1-16,-4-15 3 16,1-13 1-16,3-13-1 15,0-9 0-15,0-3-2 16,0-9 1-16,0 21-3 0,-4-6 1 16,4 4-1-1,4 2 0-15,3 0-1 16,7 10 0-16,7 9-1 15,4 7 1-15,0 18-3 0,-1 7 1 16,1 12-4-16,-4 10 1 16,-7 5-8-16,-3 14 1 15,-8-13-7-15,-13 2 1 16</inkml:trace>
  <inkml:trace contextRef="#ctx0" brushRef="#br3" timeOffset="167657.53">17766 8614 56 0,'14'37'28'0,"21"-12"-30"0,-21-15 49 0,4-4-45 16,3 3 0-16,7-2-1 16,11-7 0-16,-3 0-5 15,-1-3 1-15,-3-4-8 16,-4-2 0-16,-7-4-6 15,7 1 1-15</inkml:trace>
  <inkml:trace contextRef="#ctx0" brushRef="#br3" timeOffset="168045.97">18757 8673 49 0,'4'7'24'0,"-1"-4"-19"0,-3-3 41 15,0 0-45-15,-7-3 1 16,-7 3 1-16,-7-4 0 15,-7 1-4-15,-4 3 0 0,-3 7 2 16,6 2 0-16,5 10-1 16,3 9 0-16,3-3-1 15,4 0 0-15,3 6-1 16,8-5 1-16,-1-4-1 16,4-10 1-16,7-6 0 15,14-12 0-15,8 6-1 16,-1-12 1-16,-3-10-4 15,-4 3 0-15,0-9-10 16,-3-4 0-16</inkml:trace>
  <inkml:trace contextRef="#ctx0" brushRef="#br3" timeOffset="168631.19">19195 8880 57 0,'3'-6'28'0,"11"0"-26"0,-14 6 47 16,4-7-46-16,-1 1 1 15,1-10 0-15,-4 1 1 16,-4-1-7-16,-6 4 0 16,-8 5 3-16,-7 4 1 0,1 6-6 15,-1 0 1-15,0 13-3 16,1-10 1-16,-1 10-4 16,0 3 0-16,8 6 0 15,3 3 0-15,6 4 2 16,8-4 1-16,8 9 3 15,2 1 0-15,8 6 4 16,3 0 1-16,4 3 1 16,3 6 0-16,-3-9 1 15,-4-3 1-15,-11 0-3 16,-6-1 1-16,-11-2-2 16,-11-4 1-16,0-5-1 15,-6-4 0-15,-12-6-1 16,-6-13 0-16,-4-9 1 15,-3-16 0-15,7-3 1 16,6 3 0-16,12 3 0 16,13-2 0-16,15 2 0 47,17 3 1-47,14-2-1 0,4-1 0 0,3-3-3 0,-7 7 1 15,-6-10-9-15,-8-3 1 0,-7-10-8 0,-11-9 0 16</inkml:trace>
  <inkml:trace contextRef="#ctx0" brushRef="#br3" timeOffset="169124.84">17939 7886 68 0,'3'-3'34'0,"1"-3"-42"0,-4 6 64 16,0-3-55-16,0 3 0 16,-7 6 0-16,-7 10 1 15,-4-1-3-15,-7 17 0 16,-6 8 1-16,-5 11 0 15,-3 11-2-15,1 14 0 16,2 2 0-16,1 16 0 16,7 6-1-16,14 7 1 15,7 9-1-15,17-16 1 0,19-2-2 16,20-14 0-16,4-18-6 16,14-16 0-16,10-12-7 15,5-13 0-15</inkml:trace>
  <inkml:trace contextRef="#ctx0" brushRef="#br3" timeOffset="169501.37">19308 7986 44 0,'0'41'22'0,"45"47"-8"0,-23-53 35 15,9-10-42-15,12 19 0 16,-8 12 4-16,4 13 0 16,-4 6-14-16,-7 13 0 15,-3 0 9-15,-14 15 0 16,-11 1-7-16,-8-1 0 16,-2-15-10-16,-4-16 0 0,-7-31-11 15,-4-13 0-15</inkml:trace>
  <inkml:trace contextRef="#ctx0" brushRef="#br3" timeOffset="170048.04">20489 8203 53 0,'11'12'26'0,"-18"4"-22"0,0-10 37 0,-7 4-39 0,-7 2 0 0,-8 7-1 16,-2 12 1-16,-12 13-3 16,-3 7 1-16,4 11 1 15,3 14 0-15,7 2 0 16,8 10 0-16,6-10-1 16,15-9 1-16,3-3-4 15,10-13 0 1,11-18-7-16,15-16 1 0,2-16-8 62,8-13 0-62</inkml:trace>
  <inkml:trace contextRef="#ctx0" brushRef="#br3" timeOffset="170241.07">20722 8579 60 0,'-10'44'30'0,"-5"13"-36"0,12-42 55 0,-4 10-48 0,-11 7 0 16,-6-1 0-16,-5 7 0 16,-2 6-2-16,-1-7 1 15,4-2-1-15,6-10 0 0,5 0-6 16,6-13 0-16,8-5-10 16,3-23 0-16</inkml:trace>
  <inkml:trace contextRef="#ctx0" brushRef="#br3" timeOffset="170505.06">20465 8585 38 0,'17'66'19'0,"19"-12"-12"15,-22-36 22-15,3 11-26 16,4-7 0-16,4 6 2 15,-4 0 1-15,4 3-8 16,0 1 0-16,3-4 2 16,-3 0 1-16,-1-6-12 0,-2-9 1 15,-5-20-4-15,4-8 0 16</inkml:trace>
  <inkml:trace contextRef="#ctx0" brushRef="#br3" timeOffset="170687.78">20796 8259 49 0,'39'54'24'0,"-4"40"-20"0,-24-72 47 0,10 15-49 15,4 10 1-15,7 3-1 16,-8 13 0-16,-6-6-5 15,-8 2 1-15,-10 4-5 16,-10-10 0-16,-8-12-10 16,-3-13 0-16</inkml:trace>
  <inkml:trace contextRef="#ctx0" brushRef="#br3" timeOffset="171160.79">21781 8661 78 0,'7'-7'39'0,"49"1"-48"0,-28-3 73 0,11-4-64 16,14 4 1-16,3 3-4 16,1 6 0-16,-8 3-2 15,-10 3 1-15,-11 0-13 16,-10 7 1-16,-18-7-6 15,-7 0 1-15</inkml:trace>
  <inkml:trace contextRef="#ctx0" brushRef="#br3" timeOffset="171326.12">21777 8996 60 0,'4'44'30'0,"6"-31"-37"0,1-13 54 16,13 3-48-16,15-3 1 15,14 0-7-15,14-3 1 16,-3-4-7-16,-11-8 1 16</inkml:trace>
  <inkml:trace contextRef="#ctx0" brushRef="#br3" timeOffset="171783.81">23364 9225 57 0,'-24'25'28'0,"6"-15"-20"0,15-14 42 0,-4-5-46 0,3-19 1 15,-3-7 3-15,0-27 1 16,-4-20-11-16,-6-15 0 15,3-13 6-15,3-9 1 16,7-3-4-16,8 3 1 16,10 3-3-16,11 9 0 15,7 7-1-15,-8 24 0 16,12 1-1-16,-1 22 1 16,7 25-2-16,-3 21 1 15,-7 14-2-15,-4 8 0 0,-7 7-6 16,-14 13 1-16,-7 5-10 15,-14 11 1-15</inkml:trace>
  <inkml:trace contextRef="#ctx0" brushRef="#br3" timeOffset="171994.43">22955 8811 62 0,'-3'28'31'0,"17"7"-22"15,-4-32 53-15,5 3-56 16,6-3 1-16,7 4 0 16,14-4 1-16,15 0-12 15,6-3 0-15,-10 0 3 16,4 0 1-16,-5 3-10 0,-6-6 0 16,0 0-14-16,-18-10 0 15</inkml:trace>
  <inkml:trace contextRef="#ctx0" brushRef="#br3" timeOffset="172309.03">24275 8366 64 0,'-14'16'32'0,"-36"43"-32"16,36-46 47-16,-11 12-46 15,-10 12 1-15,3 7 0 16,1 16 1-16,-5 6-4 16,1 6 0-16,3-6 3 15,1 9 0-15,13 3-2 16,14-9 1-16,11-6-4 15,11-16 0-15,3-12-5 16,7-13 0-16,8-10-12 16,6-12 1-16</inkml:trace>
  <inkml:trace contextRef="#ctx0" brushRef="#br3" timeOffset="172893.79">24680 8868 63 0,'25'6'31'0,"-18"19"-31"0,-10-16 51 16,-8 4-51-16,-10 12 0 15,-4-3 0-15,0 3 1 16,-6 10-1-16,-8 2 0 16,0-2 0-16,4-1 0 15,3 1 0-15,4-4 0 16,10-6-2-16,8-3 0 15,13-13-1-15,11-9 1 0,11-9-1 16,3-10 1-16,0-6-1 16,1-3 1-16,-8 3 0 15,-4-3 1 17,-2-1-3-32,-5 1 0 0,-6 6-5 0,-1 3 0 0,-3 10-6 15,-3 9 0-15,-1 9 0 16,-3 10 1-16,0 16 15 31,60-42-1-31,-106 102 8 16,64-8 0-16,3-8 7 15,7-7 0-15,0 0 1 16,0-6 1-16,-3-10-12 16,-4-6 1-16,-7-6-2 15,-7-3 0-15,-7-6-1 0,-7-10 0 16,-7-6-1-16,-4-16 0 31,-24-35-1-31,-1-5 0 16,8 12-1-16,10 0 1 15,7-1-1-15,15 4 1 16,17 1-2-16,18 2 1 16,-1-3-5-16,22 0 0 15,4-6-12-15,2-4 0 0,1-9-2 16,0-6 0-16</inkml:trace>
  <inkml:trace contextRef="#ctx0" brushRef="#br3" timeOffset="173147.14">25322 8689 46 0,'-7'25'23'0,"-14"13"-19"15,11-26 41-15,-8 13-43 16,-3-6 0-16,-4 6 1 16,0 13 0-16,4-4-3 15,4 10 0-15,-1 0 3 16,4 3 0-16,3-6-1 16,8-7 1-16,-1-5-4 15,11-7 0-15,11-13-7 16,7-6 0-16,10-12-10 15,4-13 1-15</inkml:trace>
  <inkml:trace contextRef="#ctx0" brushRef="#br3" timeOffset="173378.73">25665 8814 45 0,'-15'57'22'0,"-6"21"-14"0,11-56 31 0,-11-3-38 16,-4 15 0-16,-3 4 1 16,-1 3 1-16,5-4-4 15,3 1 1-15,-4-7-1 16,7-2 1-16,4-17-6 16,4-9 0-16,-1-9-9 15,4-16 0-15</inkml:trace>
  <inkml:trace contextRef="#ctx0" brushRef="#br3" timeOffset="173586.61">25418 9006 35 0,'14'40'17'0,"3"-24"-13"0,-6-7 21 15,-4 4-25-15,0 0 0 16,4 2 0-16,3 4 0 15,3-3 0-15,1-1 0 16,3-5-1-16,-3-4 1 16,-4-3-8-16,0-3 1 15,0-15-3-15,-3-7 0 16</inkml:trace>
  <inkml:trace contextRef="#ctx0" brushRef="#br3" timeOffset="173840.1">25781 8877 52 0,'39'31'26'0,"3"1"-33"0,-28-23 54 0,4 7-47 15,-4 3 1-15,-3 3 0 16,-4 9 0-16,-11 3-3 16,-3 7 1-16,-7-3-4 15,-7-4 0-15,3-2-10 16,-7-13 0-16</inkml:trace>
  <inkml:trace contextRef="#ctx0" brushRef="#br3" timeOffset="174155.72">26264 8473 59 0,'43'112'29'0,"31"42"-30"0,-53-119 50 0,7 24-49 16,4 20 0-16,-11 21 0 15,-10-3 0-15,-18 13-5 16,-18-10 0-16,-28-12-12 15,-14-19 0-15</inkml:trace>
  <inkml:trace contextRef="#ctx1" brushRef="#br3" timeOffset="88652.27">17410 6886 0,'0'0'15,"0"0"1,0 0-1,0 0 1,0 0 0,0 0-1,0 0 1,0 0 0,0 0-1,0 0 1,0 0-1,0 0-15</inkml:trace>
  <inkml:trace contextRef="#ctx0" brushRef="#br3" timeOffset="176167.05">27319 8786 54 0,'-7'25'27'0,"4"-37"-17"15,3 12 28-15,7-3-33 16,7-4 0-16,10-2 1 16,12-1 1-16,13 4-10 15,18 3 1-15,0 3 1 16,-7 6 1-16,-11 1-13 15,-10 2 1-15,-14-9-7 16,-14 3 0-16</inkml:trace>
  <inkml:trace contextRef="#ctx0" brushRef="#br3" timeOffset="176331.66">27369 9068 55 0,'-15'47'27'0,"40"4"-28"0,-11-45 47 15,7 3-45-15,4-2 0 16,14-1-3-16,7-3 1 16,3-6-10-16,4 0 1 15,-14-10-6-15,3-3 1 16</inkml:trace>
  <inkml:trace contextRef="#ctx0" brushRef="#br3" timeOffset="176811.24">28734 9551 56 0,'-11'13'28'0,"8"-60"-27"0,3 31 50 16,3-25-46-16,1-18 0 16,3-20 3-16,-4-21 0 15,1-25-11-15,3-7 1 16,7-12 6-16,4 15 1 16,3-3-3-16,7 19 1 15,0 10-2-15,4 12 0 0,7 22-1 16,7 16 0-1,-4 21-3-15,0 20 1 0,-6 15-6 16,-12 13 1-16,-10 15-15 16,-14 4 1-1</inkml:trace>
  <inkml:trace contextRef="#ctx0" brushRef="#br3" timeOffset="176993.2">28469 9071 62 0,'0'38'31'0,"43"-13"-20"16,-26-22 45-16,18 4-55 15,15-7 0-15,10 3 0 16,0-3 0-16,7-3-7 0,0-7 0 16,-4 4-14-16,1-13 1 15</inkml:trace>
  <inkml:trace contextRef="#ctx0" brushRef="#br3" timeOffset="177293.57">30057 8212 64 0,'-7'13'32'0,"-7"37"-34"0,-1-37 45 0,-13 15-40 16,-14 13 1-16,-4 18 1 15,-3 19 0-15,-1 20-7 16,1 21 1-16,3 9 4 16,7 20 1-16,11-1-2 15,7 7 0-15,10-16-4 16,15-6 1-16,13-26-11 15,8-9 1-15,7-18-10 16,10-7 1-16</inkml:trace>
  <inkml:trace contextRef="#ctx0" brushRef="#br3" timeOffset="179829.28">12308 14612 52 0,'43'29'26'0,"34"-29"-18"0,-41 0 26 15,13 3-30 1,29-3 0-16,10 3 3 0,28-6 0 16,25 0-9-16,8-4 1 15,13-2 5-15,14 0 1 16,-17-4-4-16,7 4 1 16,-7 9-2-16,3 9 1 15,-21-6-3-15,0 3 0 16,-3 7-1-16,-11 0 1 15,-18 5-1-15,-14-5 0 16,-21-4-1-16,-10 1 1 16,-18-1-3-16,-18 1 1 0,-21-1-11 15,-25-9 0-15</inkml:trace>
  <inkml:trace contextRef="#ctx0" brushRef="#br3" timeOffset="181149.48">30593 8830 44 0,'7'35'22'0,"0"-45"-11"0,-7 4 23 16,0-7-32-16,0 4 1 15,-4-10-1-15,-6 0 1 0,-8-3-4 16,-10 3 0-16,-4 10 2 16,-3 3 1-16,-7 12-2 15,3 13 1-15,0 9-2 16,0 13 1-16,0 9-3 15,4 13 0 1,7-1-2-16,10-2 0 0,15-3 0 16,10-14 1-16,14-11 1 15,14-10 1-15,8-16 4 16,-1-12 1-16,-3-10 1 16,-4-12 0-16,-7 3-1 15,0-7 0-15,-10-2-11 16,-4-4 1-16,-7 4-8 15,-7 2 1-15</inkml:trace>
  <inkml:trace contextRef="#ctx0" brushRef="#br3" timeOffset="181366.33">30678 9100 64 0,'-4'44'32'0,"1"-13"-38"0,3-28 62 16,0 7-56-1,0-1 0-15,0 0-7 0,0 1 1 0,0-7-2 16,0-3 0-16,0-13-10 16,0-2 0-16</inkml:trace>
  <inkml:trace contextRef="#ctx0" brushRef="#br3" timeOffset="181857.65">31284 8767 59 0,'14'-6'29'0,"-14"3"-30"0,0 0 51 16,-3-4-47-1,-8-2 1-15,-6 0-1 16,-8-1 1-16,0 4-6 0,-3 3 1 16,0 3 3-16,-4 3 1 15,0 13-2-15,4 6 1 16,3 0-2-16,8-7 0 15,3 1-1-15,7-4 1 16,7 1-2-16,10-4 1 16,8-2-2-16,3-1 1 15,0-3 0-15,-3-6 0 16,-1-6 1-16,1-1 0 0,0-2-1 16,-4-1 1-1,0 4-1-15,-3-1 1 0,-1 1 0 16,-3 12 0-16,-3 16 0 15,-1-4 0-15,-6 17 0 16,-4 5 1-16,0 4 0 16,3 6 0-16,-3-3-1 15,0 0 1-15,0-6-6 16,0-7 1-16,0-6-11 16,0-15 0-16</inkml:trace>
  <inkml:trace contextRef="#ctx0" brushRef="#br3" timeOffset="182185.65">31627 8739 58 0,'3'25'29'0,"-17"13"-36"0,7-23 46 16,-4-2-39-16,-3-7 1 15,0 7-1-15,0-1 0 16,0 1 0-16,0-4 0 16,3 4 0-16,8-4 1 15,10 4-1-15,7 3 1 16,11 2 1-16,3 1 0 16,-4 0-1-16,-2 3 1 0,-1 6-1 15,-11 0 0-15,-3 4-2 16,-7-1 1-16,-7-3-5 15,-10-6 1-15,-12-6-6 16,-2-10 0-16,-1-12-7 16,4-13 1-16</inkml:trace>
  <inkml:trace contextRef="#ctx0" brushRef="#br3" timeOffset="182398.24">31605 8670 62 0,'50'19'31'0,"-18"-13"-40"15,-15-6 60-15,15-3-51 16,17-3 1-16,8-4-2 0,10-2 1 16,0-7-3-16,-11-3 0 15,-10 3-7-15,-7-3 0 16,-11 7-7-16,-17-4 1 15</inkml:trace>
  <inkml:trace contextRef="#ctx0" brushRef="#br3" timeOffset="182654.13">32332 8943 53 0,'-14'28'26'0,"-28"25"-30"0,31-37 46 0,-10 12-42 16,-7 7 0-16,-4-1 1 15,0 1 0-15,0-4-6 16,8 4 1-16,3-10-11 15,6-13 1-15</inkml:trace>
  <inkml:trace contextRef="#ctx0" brushRef="#br3" timeOffset="182833.12">31983 8858 28 0,'0'22'14'0,"32"25"1"0,-18-19 9 16,3 7-17-16,5 6 0 15,6 3 1-15,0 0 1 16,0-1-13-16,4-2 0 16,7 3 4-16,0-3 0 15,-8-13-14-15,-6-9 1 16</inkml:trace>
  <inkml:trace contextRef="#ctx0" brushRef="#br3" timeOffset="183583.21">32431 7839 49 0,'-7'3'24'0,"14"16"-17"16,0-6 37-16,4-1-39 16,13 13 1-16,8 19 2 15,17 22 0-15,8 9-11 16,-1 13 1-16,11 31 6 0,-3 22 0 15,-11 19-3 1,-18 22 0-16,-24 6-5 0,-33-3 0 16,-13-3-14-16,-32-19 1 15,-18-15-3-15,8-23 1 16</inkml:trace>
  <inkml:trace contextRef="#ctx0" brushRef="#br3" timeOffset="186392.24">21428 10539 45 0,'3'22'22'0,"29"-16"-10"0,-18-9 23 0,14 0-32 15,18-3 0-15,7-4 0 16,11 4 1-16,6 0-9 16,-3-1 1-16,-7 1-4 15,-7 0 1-15,-11 0-9 16,-17 3 1-16</inkml:trace>
  <inkml:trace contextRef="#ctx0" brushRef="#br3" timeOffset="186574.46">21505 10856 59 0,'-28'53'29'0,"21"-37"-24"15,7-16 54-15,7 0-55 16,11-3 0-16,21-7 1 15,13-5 1-15,12-1-11 16,14-3 1-16,6-3-1 0,-3 3 0 16,-10 4-16-16,-25-1 0 15</inkml:trace>
  <inkml:trace contextRef="#ctx0" brushRef="#br3" timeOffset="189289.3">30275 9655 19 0,'-14'28'9'0,"-14"28"-8"0,25-43 10 16,-5-1-16-16,5 4 0 15,-1 0-5-15,4-4 1 16</inkml:trace>
  <inkml:trace contextRef="#ctx0" brushRef="#br3" timeOffset="190549.95">30526 9579 16 0,'7'7'8'0,"-11"15"-3"0,1-19 14 0,-4 13-17 16,-7 2 1-16,-4 4 3 15,-7 3 0-15,4-3-8 16,4 0 1-16,-1-3 4 16,4-6 0-16,0-1-4 15,7-6 1-15,3-2-4 16,4-4 1-16,7-7-1 15,7 1 1-15,7-3 0 16,4-4 0-16,3-3 1 16,4 1 1-16,-7-1 2 15,-4 0 1-15,0 4 1 16,0-1 0-16,0 7 0 16,-3 9 1-16,-7 7-1 15,-4 2 1 16,-7 4-2-31,0 3 0 0,-4-1-2 0,-3 7 1 0,4 1-2 0,-1-4 1 16,1-1 0-16,-1-2 0 16,4-9 0-16,0-1 0 15,7-9 0-15,4-3 0 16,6-10 0-16,5-5 0 16,2-7 0-16,4-1 1 15,4 4-1-15,-4 1 1 16,1 5-1-16,-5 0 1 15,-6 10-1 17,0 3 1-32,-4 3-1 15,0 3 0 17,-4 0 0-32,-3 0 0 0,1 3-1 15,-5 4 1-15,1 2-1 0,-1-2 0 16,-3-1 0-16,4 1 1 0,-1-4 0 0,1-3 0 0,3-3-1 0,3-6 1 0,11-7 0 15,1-6 0-15,2-6 0 16,1 3 1-16,-4 4-1 16,-3-1 0-16,-1 3 0 15,1 7 1-15,0 6-1 16,-4-1 1-16,0 8-1 16,-3-1 0-16,-1 6-1 15,-3 0 1-15,0 1-1 16,-3-1 1-16,-1 1 0 0,1-1 0 15,-1-3-1-15,1 1 1 16,3-1 0 0,-4-3 1-16,5 0-1 0,2-3 1 15,1-3-1-15,3-6 0 16,3-1 0-16,1-2 0 16,3 2 0-16,4-2 0 15,0 2 0-15,-1 4 0 16,22 0 1-1,-25 12-1-15,-7 0 0 16,-3 10-1-16,-4 0 1 0,0 3 0 16,-7-1 0-1,0-5-1-15,0 3 1 0,-3-4-1 16,3-6 1-16,0 1 0 16,0-4 0-16,3-6 0 15,4-7 1-15,7-5 0 16,4-7 0-1,0 0 0 1,3 6 1-16,0 0-1 16,0 1 0-16,-7 2-1 0,0 4 1 0,0 6-1 15,1-1 1-15,-1 4-1 16,-4 4 1-16,-3 2-1 16,0 3 0-16,-3 4-1 15,-8 6 1-15,1-1-1 16,-1 1 1-16,1-3-1 15,-1 0 1-15,1-4-1 0,3-6 1 32,3 1 0-32,4-11 0 0,7-2 0 15,8-3 0-15,6-7 0 16,4 0 0-16,6-2 1 0,8-1 0 16,7 6 0-16,11 4 1 15,-11-4-1-15,7 4 1 16,0 0-1-16,-8 2 1 15,-6 1-9-15,-10 0 1 16,-12-4-5-16,-10 1 0 0</inkml:trace>
  <inkml:trace contextRef="#ctx1" brushRef="#br3" timeOffset="105146.89">7743 8952 0</inkml:trace>
  <inkml:trace contextRef="#ctx0" brushRef="#br3" timeOffset="192439.89">12111 12405 39 0,'3'6'19'0,"8"-6"-12"0,-11 0 19 15,0 0-23-15,4-3 1 16,3 3 1-16,-4 0 1 16,1-3-8-16,-1 6 0 15,-3 6 4-15,0 4 1 16,0 3-3-16,-3-1 1 15,3-2-2-15,0-1 0 16,0-2-1-16,0-4 0 16,7-6 0-16,3-6 0 15,4-7 0-15,8-6 1 0,-1 4-1 16,3-1 1-16,-2-3 1 31,-1 0 0-31,-4 4 0 0,-3 5 0 0,-3 4-1 16,0 3 0-16,-4 6 0 15,-4 0 0-15,1 3-1 16,-4 1 1-16,0-4-1 16,0 6 1-16,-4-6 0 15,1 4 1-15,-1 5 0 16,1 4 1-16,-1-4-2 16,4-2 1-16,0-7-1 15,4-12 1-15,3-1-1 16,3 1 1-16,1-7-2 15,3-6 1-15,0 3 0 16,0 1 1 0,14 2-1-16,-6 6 0 15,-5 1 0-15,-3 6 1 16,-3 6-1-16,-4 3 0 16,-3 4-1-16,-1-1 1 31,-3 1-3-31,0-4 1 0,0 3 0 0,0 1 1 15,0-7-1-15,4 3 1 47,3-6 1-47,3 3 0 32,1 0 1-32,-4-3 1 0,3 0-1 15,1 0 0-15,-4 0 0 16,4 3 0-16,-1-3 0 0,1 4 0 0,-4-1 0 0,0-6 0 0,0 3 0 0,0 0 1 0,0 0-2 15,0 3 1-15,0-3 0 16,0 0 0-16,0 0-1 16,0 3 1-16,-3 0-1 15,-1 0 1 1,-3 0 0-16,0 0 0 0,0 1 0 16,0-1 0-16,0 6-1 15,0 4 1-15,0 2-1 16,0-2 0-16,-3 3 0 15,3-1 0-15,-4 1 0 16,4-4 0-16,0-2 1 16,0-7 0-16,0-3 2 0,11-9 0 15,3-4 2 1,4-12 0-16,6 3 1 16,5 0 0-16,6-6 0 0,0 0 1 15,-7 2-1-15,-3 5 0 16,-4 8-2-16,-3 7 0 15,-4 3-2-15,-7 6 1 32,0 3-8-32,0 7 1 0,-10-7-7 15,-8 0 1-15</inkml:trace>
  <inkml:trace contextRef="#ctx0" brushRef="#br3" timeOffset="194310.91">22980 10959 24 0,'7'-9'12'0,"4"3"3"0,-4 2 13 16,0-2-24-16,3 0 0 15,1-4 3-15,-1-2 1 0,1-4-9 16,-4-6 0-16,-3-3 7 15,-4 6 0-15,-7-3-2 16,-11 0 1-16,-7-3-2 16,4 3 0-16,-4 1-1 15,-6 8 0-15,-5 10-1 16,-2 9 0-16,-5-3-2 16,-3 25 0-16,0 7-1 15,4 15 0-15,3 7-1 16,8-1 1-1,9 10-1-15,8 0 1 0,11-4 0 16,13-8 1-16,15-7 1 16,10-10 0-16,11-15 2 15,0-12 0-15,-4-17 1 16,8-11 0-16,-8-14 1 16,-3-2 0-16,-4-10-1 15,-14-3 0 16,-10 0-7 1,-4 6 1-17,0 7-14-15,0 5 0 16</inkml:trace>
  <inkml:trace contextRef="#ctx0" brushRef="#br3" timeOffset="194569.75">23372 11235 74 0,'3'16'37'16,"11"3"-43"-16,-10-13 63 0,-1 0-57 16,-3-3 0-16,0 7-8 15,0 2 1-15,0 1-2 16,-3-7 1-16,-4-18-13 15,0-1 1-15</inkml:trace>
  <inkml:trace contextRef="#ctx0" brushRef="#br3" timeOffset="195069.34">24088 10846 64 0,'21'-6'32'0,"-32"-6"-36"0,8 5 56 0,-11 1-51 15,0 0 1-15,-11-1 1 16,-7 4 1-16,-7 3-5 15,-10 3 0-15,3 4 3 16,4 5 1-16,6 4-1 16,5 0 0-16,6-1-2 15,7 1 1-15,8 6-3 16,6 0 1-16,15 0-2 16,10 0 1-16,14-10-1 15,4-5 1-15,0-11-1 16,-11-5 1-16,0-7 1 15,-3-2 0-15,3-1 0 16,-7-3 0-16,-3 0 0 16,0-3 1-16,-1 6 0 15,1 6 1-15,-7 10-1 16,-4 13 1-16,-4 5-1 16,-3 14 1-1,-14 36 0 1,0 8 1-16,0-1-2 15,-4-3 1 1,0-7-3 0,4-8 1-16,0-14-6 0,4-5 0 0,3-19-12 0,7-13 1 15</inkml:trace>
  <inkml:trace contextRef="#ctx0" brushRef="#br3" timeOffset="195399.67">24486 10771 53 0,'11'41'26'0,"-18"-13"-21"0,3-22 38 0,-3 4-42 16,-7-1 1-16,-7 4 0 16,0 2 1-16,0 4-4 15,-1 0 0-15,5 0 3 16,3-3 0-16,7-4 0 15,7 4 0-15,7-1 0 16,10 1 0-16,8 0-1 16,3 3 1-16,4 6-2 15,-11 3 1-15,-3 3-2 16,-4 1 1-16,-11-7-2 16,-6 3 0-16,-15 3-2 0,-10-6 0 15,-11-6-4-15,-3-9 0 16,0-4-10-16,3-19 0 15</inkml:trace>
  <inkml:trace contextRef="#ctx0" brushRef="#br3" timeOffset="195638.31">24497 10743 57 0,'14'0'28'0,"-3"6"-20"0,-11-6 46 0,3 6-50 15,1-6 0-15,-1 0 3 16,-3 0 1-16,11-3-10 16,10 0 1-16,14-3 6 15,11 6 1-15,21-6-4 16,18-13 0-16,-1-6-8 16,8-4 1-16,-21 1-8 15,-18 9 1-15,-22-15-12 16,-13 12 1-16</inkml:trace>
  <inkml:trace contextRef="#ctx0" brushRef="#br3" timeOffset="196137.68">25509 11110 64 0,'0'6'32'0,"-24"3"-35"0,10-2 54 0,-15 8-51 15,-6 10 1-15,-18 4-1 16,0 8 1-16,-3 4-4 16,3 6 1-16,3-9-5 15,8-4 1-15,7-6-12 16,10-15 0-16</inkml:trace>
  <inkml:trace contextRef="#ctx0" brushRef="#br3" timeOffset="196320.59">25090 10918 61 0,'10'66'30'0,"43"69"-36"0,-32-97 48 15,11 12-43-15,10 10 1 16,11 5-10-16,4 1 0 0,-8-9-1 16,-17-13 1-16</inkml:trace>
  <inkml:trace contextRef="#ctx0" brushRef="#br3" timeOffset="197025.05">26187 11179 46 0,'-14'12'23'0,"-4"-12"-5"0,14 0 24 0,1-3-35 0,3 3 0 0,3-6 5 0,8-4 1 0,3 1-15 0,28 3 0 0,15 3 10 0,24 3 0 16,0 0-7-16,-7-3 1 15,-7-1-10-15,-7-2 1 16,-14 0-17-16,-14-4 0 15</inkml:trace>
  <inkml:trace contextRef="#ctx0" brushRef="#br3" timeOffset="197460.45">27309 10768 46 0,'-8'12'23'0,"5"1"-12"0,3-7 23 0,0 13-31 15,-4 6 0-15,-3 16 1 0,-3 9 1 16,-4 16-6-16,-7 9 0 16,-8 10 3-16,1 9 1 15,0-3-4-15,3-10 1 47,4-8-6-47,7-17 1 16,10-15-12 15,11-19 0-31</inkml:trace>
  <inkml:trace contextRef="#ctx0" brushRef="#br3" timeOffset="197740.31">27936 11094 54 0,'89'3'27'0,"-26"-34"-24"0,-45 21 42 0,-1-5-42 0,-2-1 1 0,-8-3-2 0,-11 4 1 0,-21 5-5 0,-13 4 0 0,-8 9 4 0,-4 10 0 0,-13 9-3 0,-4 12 0 0,0 10 0 0,3 3 1 0,8 16-1 16,14 9 0 0,13 12-1-16,19-15 0 0,17-3 1 15,21-9 1 16,18-20 0-31,14-21 1 0,17-16 1 0,12-25 1 0,-1-19 1 16,-14-9 0-16,-21-13 0 0,-21-3 0 16,-29-6-2-16,-21 3 1 15,-27-1-11-15,-8 1 1 16,-7 3-13 0,-4 22 1-16</inkml:trace>
  <inkml:trace contextRef="#ctx0" brushRef="#br4" timeOffset="205413.87">17900 12891 48 0,'0'9'24'0,"0"-2"-9"15,0-4 25-15,-4-3-36 16,-6 0 1-16,-8 0 1 16,-3 0 1-16,-7 0-9 15,-7 0 0-15,-1 3 6 0,-3 0 0 16,1 3-3-16,-5 1 0 16,5 2-2-16,2 10 1 15,8 6-4-15,3-3 1 16,11 0-2-16,4-3 1 15,10-1-1-15,10-5 0 16,15-4 2-16,7-2 0 16,6-7 3-16,5-4 0 15,-4-5 0-15,-4-4 1 16,-3-2 0-16,-8-1 0 16,-3 0-2-16,-6 4 1 0,-1 3-1 15,-4 2 0-15,-3 1 0 16,-3 9 0-16,-4 13 0 15,-4 6 0-15,1 3 1 16,-1 3 0-16,4 19 2 16,0-3 0-16,4 9 2 15,-1 7 0-15,-3-10 1 16,0 3 1-16,-7 1-1 16,-7-1 0-16,-3-3-2 15,-5-3 1-15,-2-6-3 16,-5-10 1-16,-2-15-2 15,-5-7 0-15,1-12 0 16,3-19 0-16,8-9 0 16,3-7 0-16,6-6 0 15,12 1 1-15,10 5 0 16,7 10 0-16,11 3 0 16,7 3 1-16,6 3-2 0,5 3 1 15,-1 7-3-15,-3-1 0 16,-4 4-6-16,-3-3 1 15,-7-1-14-15,-8-9 0 16</inkml:trace>
  <inkml:trace contextRef="#ctx0" brushRef="#br4" timeOffset="205759.58">18383 12969 62 0,'18'0'31'0,"-11"-15"-27"15,-4 11 45-15,-3-2-47 16,-3 0 0-16,-4-3 1 16,-7 2 1-16,-4 4-5 15,-7 6 1-15,-3 4 3 16,-4-1 0-16,4 0-1 15,4 7 0-15,2 5-1 16,1 4 1-16,7 0-3 16,7-3 1-16,7-6-2 15,4-4 1-15,10-9-1 16,7-9 0-16,7-7-4 0,4 3 1 16,0-8-5-16,-4-8 1 15,0-5-10-15,-14 2 0 16</inkml:trace>
  <inkml:trace contextRef="#ctx0" brushRef="#br4" timeOffset="206113.54">18761 13054 58 0,'28'69'29'0,"-17"-57"-29"0,-11-8 46 15,0-4-45-15,-4-10 0 0,-3-5 4 16,0-20 0-16,-4 7-5 16,1-16 0-16,-4-9 3 15,0-1 1-15,-4-8-1 16,0-11 1-16,4 8-2 16,11 5 0-16,3 7-1 15,7 15 1-15,3 7-1 16,8 6 1-16,3 9-3 15,4 10 0-15,-1 6-3 16,-2 6 0-16,-5 3-6 16,-6 4 1-16,-8 3-10 15,-6-1 0-15,-8 1-1 16,-3 0 1-16</inkml:trace>
  <inkml:trace contextRef="#ctx0" brushRef="#br4" timeOffset="206259.55">18606 12718 48 0,'-18'16'24'15,"14"9"-18"-15,11-25 46 0,4-3-46 0,7 3 0 16,3 3 3-16,11 0 1 16,10 0-13-16,7-3 1 15,4 0 7-15,-7-3 1 16,-7 3-9-16,-11-3 1 16,-3 3-9-16,-18-3 0 15,-18 3-11-15,-13 0 1 16</inkml:trace>
  <inkml:trace contextRef="#ctx0" brushRef="#br4" timeOffset="206717.61">17558 12511 53 0,'0'-6'26'0,"7"-13"-18"0,-4 13 39 15,4-3-42-15,-7 9 0 16,0 0 1-16,-3 0 0 16,-8 6-8-16,-6 13 0 15,-8 9 5-15,-3 10 0 16,3 2-3-16,-3 11 0 15,-11 11-3-15,4-2 0 0,-1 12-3 16,8 0 0 0,11 16-2-16,13-3 0 0,15 2-5 15,10-14 1-15,7-5-5 16,11-8 1-16</inkml:trace>
  <inkml:trace contextRef="#ctx0" brushRef="#br4" timeOffset="207078.9">19015 12148 45 0,'7'47'22'0,"7"-10"-13"0,-7-18 37 16,7 9-40-16,7 16 1 15,7 13 2-15,4 15 0 16,-4 6-13-16,-6 16 1 0,-12 7 7 15,-13 12 0 1,-15-4-4-16,-10-2 0 16,-4 0-7-16,-7-29 1 0,-7-6-14 15,-3-22 1-15</inkml:trace>
  <inkml:trace contextRef="#ctx0" brushRef="#br4" timeOffset="207575.1">19773 12483 64 0,'-17'54'32'0,"-15"-17"-32"0,25-24 49 15,-11 12-48-15,-3 3 1 0,3 10 0 16,-3 9 1-16,-4 0-4 16,1 15 1-16,-1 4 2 15,7 0 0-15,8 3-2 16,6-9 1-16,11-10-4 15,7-16 0-15,4-9-8 16,10-12 0-16,15-22-9 16,10-13 0-16</inkml:trace>
  <inkml:trace contextRef="#ctx0" brushRef="#br4" timeOffset="207774.75">20204 12715 66 0,'-18'63'33'0,"-17"-13"-36"16,24-28 58-16,-10 0-54 0,-14 6 0 15,-11 10 1-15,0 3 0 16,-7 3-3-16,0-1 1 16,11 8-2-16,6-11 0 15,8-5-7-15,11-16 0 16,10-13-10-16,10-19 0 15</inkml:trace>
  <inkml:trace contextRef="#ctx0" brushRef="#br4" timeOffset="207983.13">19890 12671 40 0,'28'54'20'0,"7"2"-6"16,-24-34 22-16,3 13-33 15,0-7 0-15,4 13 0 16,-1 2 1-16,1 5-6 16,-1 8 1-16,1 4 2 15,-4-13 1-15,-3-7-7 16,-1-11 0-16,1-11-11 16,-4-21 1-16</inkml:trace>
  <inkml:trace contextRef="#ctx0" brushRef="#br4" timeOffset="208203.57">20285 12289 43 0,'35'59'21'0,"0"32"-5"0,-17-53 29 15,7 22-39-15,3 2 0 16,7 14 2-16,-7-1 1 15,-6 13-13-15,-12 6 1 16,-10-7 3-16,-10-2 0 16,-12-10-13-16,-2-18 0 15,2-23-7-15,5-18 1 0</inkml:trace>
  <inkml:trace contextRef="#ctx0" brushRef="#br4" timeOffset="208640.45">21177 12712 81 0,'0'32'40'0,"28"-29"-49"0,-17 0 79 16,14 0-65-16,14 0 0 15,13-3 0-15,8 0 1 0,7 0-12 16,-10 0 1-16,-8 0-1 16,-10 0 1-16,-11 0-12 15,-14 3 0-15,-14-3-8 16,-14 0 0-16</inkml:trace>
  <inkml:trace contextRef="#ctx0" brushRef="#br4" timeOffset="208806.33">21124 13045 75 0,'14'56'37'0,"43"-25"-43"15,-36-24 69-15,21-1-63 16,15-3 0-16,13-3-3 15,8 0 1-15,-7-3-9 0,-15 0 1 16,-7-4-11-16,-6 1 0 16</inkml:trace>
  <inkml:trace contextRef="#ctx0" brushRef="#br4" timeOffset="209708.45">22842 13066 80 0,'0'-3'40'0,"-7"-6"-46"0,4 3 72 16,-4-1-64-16,-7 1 0 15,-15 0 0-15,-6 9 1 16,-4 3-5-16,-3 7 1 15,-4 6 0-15,0 6 1 16,4 0-2-16,3 3 1 16,14 0-3-16,8 4 1 15,17-10 0-15,17-4 1 0,8-2 0 16,17-7 0-16,15-5 2 16,3-4 0-16,-7-19 1 15,-11 3 0-15,-3-6-1 16,-7 3 1-16,-8-3-2 15,-2 7 1-15,-8-4-4 16,-4 6 1-16,-6 4-2 16,-1 0 0-16,-6 5-1 15,-4 11 1-15,-4 5 0 16,-3 16 1-16,-4 4 1 16,1 9 0-16,3 12 2 15,3-3 1-15,4 10 3 16,7 9 0-16,11 6 3 15,6 0 1-15,1 0 0 16,-4 1 1-16,-3-11-1 16,-4-11 0-16,-11-7-4 0,-10-3 1 15,-18-3-4 1,-10-10 1-16,-8-9-2 0,-9-16 1 16,-1-6-1-16,3-12 0 15,15-14 1-15,10-5 0 16,4-7 1-16,14 1 0 15,24 2-3-15,15 1 1 16,17 6-6-16,15-1 1 16,6 4-15-16,4-12 0 15,4-7-2-15,17 6 1 0</inkml:trace>
  <inkml:trace contextRef="#ctx0" brushRef="#br4" timeOffset="209991.72">23650 12439 56 0,'-10'44'28'0,"-40"10"-32"16,36-36 53-16,-7 7-44 15,0 16 0-15,-7 0 4 16,-4 9 0-16,-7 3-11 15,4 13 1-15,3 0 7 16,11 13 0-16,10-7-3 16,11 0 1-1,7-6-4-15,7-10 1 0,4-15-7 16,0-10 0 0,-4-15-16-16,11-16 0 15,6-6 0-15,5-13 0 16</inkml:trace>
  <inkml:trace contextRef="#ctx0" brushRef="#br4" timeOffset="210329.21">23971 13286 71 0,'-3'34'35'15,"-4"-21"-47"-15,7-16 73 0,-4 0-59 16,-3-13 1-16,-7-12 0 16,0-10 0-16,3-15-4 15,1-4 0-15,-1-18 3 16,4-3 0-16,0-10-1 16,7-3 0-16,11 13 0 15,6 6 0-15,4 15 0 16,-3 10 0-16,10 13-3 15,0 5 0-15,-3 14-5 16,-7 12 1-16,-8 12-8 16,-6 7 1-16,-11 6-9 0,-4-4 0 31</inkml:trace>
  <inkml:trace contextRef="#ctx0" brushRef="#br4" timeOffset="210573.66">23657 13098 66 0,'-3'16'33'0,"13"-13"-31"16,-3 0 60-16,11-3-59 0,7 0 0 15,6 3 1-15,8-3 0 16,4 0-7-16,-5 0 0 0,1-6-1 16,0-7 0-16,7 4-11 15,-4-4 1-15,-3-15-8 16,7 0 0-16</inkml:trace>
  <inkml:trace contextRef="#ctx0" brushRef="#br4" timeOffset="210795.54">24553 12744 65 0,'0'25'32'0,"-3"-10"-43"16,-1-5 57-16,-3 8-45 15,-7 8 1 1,-28 27 6 0,-1 3 1-16,12 1-10 15,6 2 1-15,7-2 4 0,11-16 1 16,7-7-4-16,14-6 0 16,8-9-11-16,6-9 1 15,0-17-12-15,0-15 1 16</inkml:trace>
  <inkml:trace contextRef="#ctx0" brushRef="#br4" timeOffset="211680.26">24966 12718 45 0,'14'51'22'0,"-35"-17"-13"0,7-12 26 15,-4 6-32-15,-10-6 1 0,-4 10 1 16,-6 5 1-16,-12 4-7 15,1-3 1-15,10 9 5 16,4 0 0-16,3-10-2 16,4-2 0-16,7-7-5 15,3-9 0-15,7-10-5 16,4-12 0-16,4-16-11 16,3-3 0-16,3-22 0 15,1 4 0-15,-1-11-1 31,50 86 19-31,-102-132-3 16,56 47 0-16,3 15 12 16,5 16 1-16,2 13 4 15,4 15 0-15,1 1-3 16,-1 15 0-16,0 6 0 16,0 4 0-16,0-1-3 15,4 4 1-15,3-4-5 78,0-2 0-31,1-7-5-47,-5-6 1 63,1-7-6 62,0-9 0 0,-4-9-13-63,4-16 1-15</inkml:trace>
  <inkml:trace contextRef="#ctx0" brushRef="#br4" timeOffset="211838.2">25033 12834 55 0,'21'69'27'0,"4"0"-26"0,-18-50 40 0,4 6-40 0,-1 0 1 0,4 10-1 0,0 12 1 0,-3-6-3 0,-7-1 0 0,-8 8 1 0,-3-5 0 0,0-2-5 0,-4-9 1 0,-3-11-11 15,0-11 1-15,0-10-2 0,0-6 1 0</inkml:trace>
  <inkml:trace contextRef="#ctx0" brushRef="#br4" timeOffset="212028.65">25534 12386 63 0,'21'85'31'0,"22"56"-34"0,-29-107 66 0,0 26-60 0,7 12 1 0,7 22 0 0,0 6 0 0,-13 10-6 0,-15 6 0 0,-15-6 1 0,-2 9 1 0,-22-12-19 0,-21-16 1 0,-14-16-3 0,-7-15 0 0</inkml:trace>
  <inkml:trace contextRef="#ctx0" brushRef="#br4" timeOffset="213565.5">11984 12816 56 0,'14'12'28'0,"57"-12"-19"16,-40 0 28-16,29-3-33 15,21-3 0-15,29-10 3 0,41 7 1 16,19-13-10-16,31-3 1 16,14-7 5-16,14-5 1 15,-3-1-4-15,11 0 0 16,-8 1-2-16,-7 2 1 16,-7 4-2-16,-35 6 1 15,-10 12-1-15,-15 1 1 16,-25 12-1-16,-20 0 0 15,-26 3-2-15,-20 0 0 16,-25 3-6-16,-25-3 0 16,-25-3-9-16,-21-6 1 0</inkml:trace>
  <inkml:trace contextRef="#ctx0" brushRef="#br4" timeOffset="-214186.16">26487 12897 56 0,'-11'10'28'0,"7"-1"-20"16,4-6 29-16,4 0-33 16,3 4 1-16,4-4 0 15,6-3 0-15,11 0-9 16,8-3 0-16,-1-1 1 15,-7 4 0-15,4 4-14 16,-7-1 1-16,-8 3-2 16,-6 3 0-16</inkml:trace>
  <inkml:trace contextRef="#ctx0" brushRef="#br4" timeOffset="-214022.41">26465 13179 55 0,'11'32'27'0,"28"-35"-37"0,-25 6 54 16,11-3-46-16,6-3 1 0,1-4-10 15,-4 7 1 1,1 0 2-16,-1-3 0 0</inkml:trace>
  <inkml:trace contextRef="#ctx0" brushRef="#br4" timeOffset="-213364.2">27781 13204 63 0,'18'7'31'0,"-8"-26"-30"16,-10 13 56-16,0-1-55 16,-3 1 1-16,-4 0 0 15,-11 0 1-15,-10 6-6 0,-11 3 1 16,-7 3 3-16,-10 16 0 16,-1 6-2-16,5 0 0 15,9 4-2-15,4-1 1 16,11 0-2-16,7 1 1 15,10-7-1-15,4-3 1 16,14-6 0-16,18-7 1 16,10-9 1-16,18-9 1 15,0-10 0-15,0-10 0 16,-7 4-1-16,-7 3 1 16,-7-6-2-16,-8 3 0 0,-10 3-2 15,-3 7 0-15,-4-1-1 16,-7 10 1-16,-3 2-1 15,-5 11 0-15,-2 8 0 16,-4 7 1-16,-4 13 2 16,0 9 0-16,1 3 1 15,3 12 1-15,7 4 2 16,7 12 1 31,10 1 1-47,8 5 0 0,0-9 0 0,-4-15 1 15,-4 2-1-15,-6-5 0 0,-8-7-4 0,-6-7 1 0,-8 1-2 16,-10-10 0-16,-4-9-1 16,-7-6 1-16,-3-10-2 15,0-6 1-15,3-9 0 16,0-10 0-16,14 0-2 16,15 4 0-16,17-1-5 0,10-3 0 15,8-6-12-15,21-9 1 16</inkml:trace>
  <inkml:trace contextRef="#ctx0" brushRef="#br4" timeOffset="-212837.67">28797 12380 47 0,'4'6'23'0,"-1"-12"-13"0,-3 6 31 15,0 0-38-15,-3 3 1 16,-8 3 3-16,-6-3 0 15,-12 10-8-15,-2 15 0 16,-8 7 6-16,-7 12 0 16,0 9-2-16,7 16 1 15,0 3-2-15,4 23 1 16,0 15-2-16,10 3 1 16,8-7-1-16,6-8 1 15,7-17-5-15,8-12 0 16,7-21-8-16,10-20 1 15,7-15-12-15,11-16 1 0</inkml:trace>
  <inkml:trace contextRef="#ctx0" brushRef="#br4" timeOffset="-212478.72">28991 12759 44 0,'-10'10'22'0,"-4"-7"-11"0,10-3 27 16,4 6-33-16,-7 7 1 15,3 15 5-15,-3 0 1 16,0 19-15-16,-3 0 1 16,-1 6 8-16,-3 10 1 15,0-3-4-15,-7-1 1 16,-4 7-4-16,-3-3 1 16,0-16-3-16,3-3 1 15,7-10-6 1,8-12 1-16,10-9-15 0,7-13 1 15</inkml:trace>
  <inkml:trace contextRef="#ctx1" brushRef="#br4" timeOffset="132201.53">24102 10812 0,'0'0'16,"0"0"-16,0 0 16,0 0-1,0 0-15,0 0 16,10 0-1,-3 0 17,0 3-17,1-3 1</inkml:trace>
  <inkml:trace contextRef="#ctx0" brushRef="#br4" timeOffset="-210871.43">28762 12784 42 0,'0'7'21'0,"4"-7"-10"0,-4 0 21 16,0 0-28-16,0 3 0 15,3 6 3-15,4 13 1 0,7 9-8 16,4 7 1-16,3 12 6 16,4 7 0-16,10 8-4 15,7 1 1-15,8 0-5 16,-8 0 0-16,-7-13-9 16,-10-12 1-16,-7-10-11 15,-8-5 1-15</inkml:trace>
  <inkml:trace contextRef="#ctx0" brushRef="#br4" timeOffset="-210569.72">29192 13045 55 0,'0'28'27'0,"11"-9"-23"0,-4-16 42 15,0 3-42-15,4-3 1 16,3 3 1-16,7-6 0 16,11-6-8-16,6 6 0 15,1 0 4-15,7-3 0 16,7 3-7-16,-4-6 1 15,-6-1-10-15,-8-2 1 0,-7-7-7 16,1 1 1-16</inkml:trace>
  <inkml:trace contextRef="#ctx0" brushRef="#br4" timeOffset="-210311.16">30039 12728 54 0,'7'34'27'0,"-3"-46"-29"16,-1 18 47-16,-3 13-44 16,0 12 1-16,-3 7-1 15,-4 15 1-15,0 4-3 16,-1 8 0-16,5-2-1 15,-1 6 1-15,1-3-6 16,-1-6 0-16,4-13-9 16,0-19 0-16</inkml:trace>
  <inkml:trace contextRef="#ctx0" brushRef="#br4" timeOffset="-209999.26">30508 12938 63 0,'11'-3'31'0,"-15"6"-41"0,-3-3 55 0,-10 3-45 15,-15 3 1-15,-3 4 0 16,-1 9 0-16,-3 9-1 16,-3 3 0-16,7 7 0 15,3 12 0-15,7-9-2 16,4-4 0-16,11-2-1 15,10-4 0-15,10-6 0 16,8-12 1-16,14-13 2 16,14-6 0-16,3-23 2 15,-7-8 1-15,1-13-2 16,-8-4 0-16,0-12-9 16,-10 1 0-16,-11-4-8 15,4-4 0-15</inkml:trace>
  <inkml:trace contextRef="#ctx0" brushRef="#br4" timeOffset="-209714.98">30639 12392 59 0,'32'60'29'0,"49"87"-30"0,-53-115 52 16,14 24-48-16,4 13 0 0,0 16 0 16,0 12 0-16,-7 0-7 15,-15 10 1 1,-20 6-4-16,-22 3 0 0,-17-3-12 16,-22-13 1-16</inkml:trace>
  <inkml:trace contextRef="#ctx1" brushRef="#br4" timeOffset="134683.93">25202 9924 0,'0'0'16,"0"0"0,4 10-16</inkml:trace>
  <inkml:trace contextRef="#ctx0" brushRef="#br4" timeOffset="-208393.8">29115 13562 41 0,'7'12'20'0,"-14"20"-7"0,3-26 21 0,-3 10-30 0,-3-1 0 0,-5 14 0 16,1 5 1-16,-3-2-7 16,-1-4 0-16,4-3 2 15,3-6 1-15,8-4-6 0,6-5 0 16,15-10-11-16,10-16 1 16</inkml:trace>
  <inkml:trace contextRef="#ctx0" brushRef="#br4" timeOffset="-207467.59">29436 13640 43 0,'-11'32'21'0,"-3"12"-17"0,11-38 30 0,-4 3-33 15,-4 1 1-15,0-1 0 16,1 4 0-16,-1-4-5 15,4-3 1-15,0-6-1 16,7-6 0-16,7-6-3 16,4-4 0-16,3-3-1 15,7-9 0 1,7-10 1 0,0 7 1-16,1 9 2 15,-8 3 1-15,-4 6 3 16,-2 13 0-16,-5 0 2 15,1 0 1-15,-4 10 2 16,-4-4 0-16,1 4 1 16,-1 2 1-16,-3 7-2 15,4 0 0-15,-1 0-1 16,-3 3 0-16,4 3-3 16,-4-10 1-16,3-5-3 0,1-7 0 15,3-9-1-15,0-4 1 16,4-2-1-16,3-4 1 15,3 0-1-15,1-3 1 16,3 4-1-16,0-1 1 16,1 0-1-16,-1 4 1 15,0 2-1-15,-7 4 0 16,0 3 0-16,-7 9 0 16,0 7-1-16,-3 3 0 15,-4-1-1-15,0 1 1 0,0 0-1 16,0 2 1-16,-4 1 0 15,1-3 0-15,-1 3 1 16,1-4 1-16,3 4 0 16,0-6 0-16,3-4-1 15,4-9 0-15,4-6 0 16,3-7 0-16,0-5 0 16,0 5 0-16,4-3 0 15,-4 4 0-15,4-1 0 16,-1 1 1-16,-3 2-2 15,0 4 1-15,4 3-1 16,-7 0 1-16,-1 3-1 16,1 0 0-16,-4 3 1 15,0 3 0-15,-4 4 1 16,5 5 0-16,-5 4 0 16,1 3 1-16,-4 3 0 0,3-3 1 15,1-6-1-15,-4-4 1 16,3 1 0-16,1-4 0 15,6-3 0-15,4-6 0 16,4-6-1-16,3 0 0 16,4-10 0-16,0 1 1 15,6-7 1-15,8 0 0 16,7 3 0-16,3 0 1 0,1 6 0 16,-4 7 0-16,-4 0-6 15,-10 3 1 32,7 3-13-31,-11 3 0-16</inkml:trace>
  <inkml:trace contextRef="#ctx0" brushRef="#br4" timeOffset="-204274.14">12838 14929 49 0,'3'16'24'0,"4"-4"-18"0,-3-5 24 0,-1-4-29 16,1 3 0-16,-1 7-1 16,-3 5 1-16,0 8-3 15,-3 2 1 1,-1 0-1-1,1-6 0-15,3-6-2 16,3-4 0-16,8-6-1 16,6-9 1-16,1-9-1 15,3-7 1-15,4-3 1 16,0 0 1-16,-1 6 1 16,1 1 1-16,-4 2 2 15,0 4 0-15,1 2 0 16,-5 7 1-16,-3 4-1 15,0-1 1-15,-3 3-1 16,0 0 0-16,-1 1-1 0,-3 2 0 16,0 0-1-16,0 1 0 15,-3-1-1-15,-1 4 1 16,1-4-3-16,-4 0 1 16,3-5-1-16,-3-4 0 15,4-10 1-15,-1-2 0 16,5-4 0-16,2 0 0 15,4 4 2-15,4-1 1 16,3-2-1-16,4-1 1 16,-1 3 0-16,1 7 0 0,-4 6-1 15,-3 0 1-15,0 3-1 16,-1 3 1-16,-6 4-1 16,-1-4 0-16,-3-3 0 15,4 0 0-15,0 1-1 16,-1-1 1-16,-3 0 0 15,4 3 0-15,-1 0 0 16,-3 1 0-16,1-1 0 16,2 0 0-16,8-6 0 15,3-3 0-15,7-6 0 16,4-1 1-16,3-2-1 16,7-10 1-16,1 3-1 46,-4 3 0-46,-1 1 0 16,-6 8 1-16,-4 7-1 0,-6 7 0 0,-1-1 0 0,-7 6 0 0,-4 1-1 0,1-1 1 16,-4 1-1-16,0-4 0 15,0 1 0-15,4-4 1 16,-1 0-1-16,1 1 1 16,3-4 0-16,-3 0 0 15,3-3 0-15,3-3 1 31,5-3-1-31,2-4 1 0,4 4-1 0,4 0 0 16,0-4 0-16,3-2 0 16,-3-1 0-16,0 4 0 0,-4 2 0 15,0 1 1-15,-3 6-1 16,-7 0 0-16,3 0 0 16,-7 6 0-16,-4 1 0 15,-3-4 0-15,0 3 0 16,1 3 1-16,-1 1 1 15,3-1 0-15,4 1 1 16,7-4 1-16,1 0-1 16,2-6 1-16,12-3-3 15,6-3 1-15,0 0-13 16,-10-4 0-16</inkml:trace>
  <inkml:trace contextRef="#ctx0" brushRef="#br4" timeOffset="-201712.36">20895 14688 59 0,'0'15'29'0,"7"-11"-15"0,-3-1 29 15,3 3-41-15,7 3 0 16,3 1 0-16,8-1 1 16,7 4-5-16,10-4 1 0,1 1-1 15,-5-7 0-15,1 0-8 16,-4 0 1-16,-6-3-10 15,-8 0 1-15</inkml:trace>
  <inkml:trace contextRef="#ctx0" brushRef="#br4" timeOffset="-201493.37">20824 14979 56 0,'0'47'28'0,"43"-9"-23"15,-29-29 44-15,11 4-46 16,13 3 1-16,15-4 0 16,0 1 0-16,-3-4-10 15,-1-3 0-15,-3 4-10 0,-7-13 0 16,-11-4-3-16,-10 7 0 16</inkml:trace>
  <inkml:trace contextRef="#ctx1" brushRef="#br4" timeOffset="142297.54">17988 11659 0,'0'0'16</inkml:trace>
  <inkml:trace contextRef="#ctx0" brushRef="#br4" timeOffset="-200618.19">22535 15048 44 0,'0'7'22'0,"0"-7"-11"0,0 0 23 0,0 0-31 16,0 0 0-16,-7 0 2 16,-10-4 1-16,-8 1-8 15,-3-3 0-15,0 0 5 0,-1 6 0 16,-6 9-2 0,-7 16 0-16,-4 7-2 15,-3 15 0-15,3 12-2 0,3 13 1 16,12-6-3-16,6 3 0 15,11-6 0-15,14-7 0 16,17-15 2-16,19-16 1 16,6-15 2-16,-3-14 1 15,3-5 3-15,-3-10 0 16,-4-9 0-16,-7-10 1 16,-6-9-6-16,-5 0 0 15,-3 0-14-15,-3 7 1 16</inkml:trace>
  <inkml:trace contextRef="#ctx0" brushRef="#br4" timeOffset="-200390.59">22789 15541 72 0,'8'9'36'0,"2"-9"-47"16,-10 0 62-16,4-3-57 15,-1 0 0-15,1 0-13 16,3 3 0-16,0-10 13 16,-11-5 0-16</inkml:trace>
  <inkml:trace contextRef="#ctx0" brushRef="#br4" timeOffset="-199943.03">23400 15055 67 0,'14'12'33'0,"-14"-24"-36"0,0 2 60 16,-7-2-56-16,-7-1 1 15,-7 4-1-15,-11 2 1 0,-7 1-2 16,-3 6 0-16,3 10 1 16,-3 5 1-16,3 4-2 15,3 6 1-15,8 0-2 16,4-3 0-16,9 0-1 16,8 0 0-16,18-6 0 15,7-4 0-15,10-9 0 16,7 4 1-16,4-20 0 15,3 1 1-15,-3-10 0 16,-4-3 0-16,-6-1 0 16,-5 1 0-16,-6 7-1 15,-4 2 0-15,-3 3 1 16,-4 10 0-16,-7 10 0 16,-4 11 0-16,-3 11 0 15,-4-1 0-15,-6 9 0 16,-1 7 0-16,4 6-2 0,0 1 1 15,0 2-5-15,3-12 1 16,4-10-14-16,4-6 1 16</inkml:trace>
  <inkml:trace contextRef="#ctx0" brushRef="#br4" timeOffset="-199586.67">23714 14986 63 0,'10'25'31'0,"-24"19"-33"0,11-35 48 0,-4 4-46 16,-4-1 0-16,0 4 0 16,1-1 0-16,-4-2 0 15,0 0 1-15,7 5-1 16,0-2 1-16,7 6 0 15,7 0 0-15,7 0 0 16,10 0 1-16,8 3-1 16,3 3 1-16,-3 0-1 15,-4 4 0 79,-6 2-1-94,-12-6 1 0,-17 7-2 0,-14 3 0 0,-11-7-4 0,-10-12 1 0,-11-13-5 0,7-12 0 0,7-7-10 0,4-18 1 16</inkml:trace>
  <inkml:trace contextRef="#ctx0" brushRef="#br4" timeOffset="-199313.12">23738 15004 63 0,'50'-6'31'0,"3"-19"-35"0,-39 22 53 15,3 3-45-15,8 3 0 16,-4 0 3-16,-3-3 1 15,14-6-10-15,10-3 0 0,7-4 5 16,8-3 1-16,6-3-5 16,1-2 1-16,-11 8-8 15,-11 4 0-15,-7 2-13 16,-13 4 1-16</inkml:trace>
  <inkml:trace contextRef="#ctx0" brushRef="#br4" timeOffset="-196067.59">25058 14587 53 0,'10'13'26'0,"-6"-19"-16"16,-4 6 26-16,0 0-33 15,-4 6 0-15,-6 3 3 16,-11-2 0-16,-11 11-8 16,-7 11 1-16,-10 11 4 15,-4 23 1-15,-7 9-3 0,3 16 0 16,1 12-3-16,3 16 1 16,4 13 0-1,10-19 1-15,14-13-3 0,15-9 1 16,10-22-5-16,7-16 0 15,7-19-11-15,7-15 1 47</inkml:trace>
  <inkml:trace contextRef="#ctx0" brushRef="#br4" timeOffset="-195811.22">25488 15155 62 0,'4'16'31'0,"-50"-7"-29"16,25-6 51-16,-8 13-53 16,-9 0 0-16,-15 5 0 15,7 14 1-15,-3 6-3 16,-4 9 1-16,3-9-5 15,8-7 1-15,7-6-12 16,13-15 0-16,12-7-2 16,6-18 1-16</inkml:trace>
  <inkml:trace contextRef="#ctx0" brushRef="#br4" timeOffset="-195578.32">25047 15098 62 0,'18'73'31'0,"-4"-1"-37"0,-7-50 63 16,-3 9-56-16,3 13 1 15,3 0 0-15,8 0 0 16,-1-3-4-16,1-1 1 16,0-8-3-16,-1-10 1 0,-2-10-9 15,-1-9 0-15,0-12-7 16,7-4 1-16</inkml:trace>
  <inkml:trace contextRef="#ctx0" brushRef="#br4" timeOffset="-195371.54">25576 15415 68 0,'15'19'34'0,"2"-13"-38"16,-10-6 65-16,0 3-60 16,11-3 1-16,14 0-1 15,6 4 1-15,1-4-7 0,0 3 1 16,-7-3-5-16,-4-3 0 16,-7-4-12-16,0-8 1 15</inkml:trace>
  <inkml:trace contextRef="#ctx0" brushRef="#br4" timeOffset="-195123.69">26476 14926 64 0,'7'22'32'0,"-32"22"-37"0,11-25 53 0,4 12-47 16,-8 0 1-16,-7 13 0 15,-6 13 0-15,-5 15-5 16,12-3 0-16,-1 3-3 16,4-9 0-16,3-10-12 15,4-25 0-15</inkml:trace>
  <inkml:trace contextRef="#ctx0" brushRef="#br4" timeOffset="-194791.63">26790 15105 53 0,'46'31'26'0,"-14"-21"-23"0,-25-10 38 16,-7 0-41-16,-4 0 1 15,-14 0 0-15,-3 3 0 16,0 3-1-16,-7 0 0 16,-11 10 1-16,-7 12 0 15,4 7-2-15,0 9 1 16,3 6-1-16,11-10 0 16,6 1-1-16,15-6 1 15,14-4 0-15,15-6 1 16,13-15 3-16,4-7 0 0,-1-10 0 15,5-11 1 1,-4-14-2-16,-4 1 1 0,-3-16-6 16,-4 6 0-16,-11-6-15 15,-9-6 0-15</inkml:trace>
  <inkml:trace contextRef="#ctx0" brushRef="#br4" timeOffset="-194385.84">27284 14471 51 0,'-7'3'25'0,"3"57"-17"0,4-41 34 16,4 9-37-16,3 19 0 15,0 16 2-15,11 12 1 16,13 19-11-16,5 16 1 0,-5 9 5 16,-10 7 1-16,-13-4-4 15,-30 0 1-15,-9-6-10 16,-19 0 1-16,-20-22-12 16,-11-15 1-16</inkml:trace>
  <inkml:trace contextRef="#ctx1" brushRef="#br4" timeOffset="149741.47">17378 12706 0,'0'0'15</inkml:trace>
  <inkml:trace contextRef="#ctx0" brushRef="#br4" timeOffset="-193258.42">20959 16466 51 0,'-4'0'25'0,"0"-7"-13"0,4 7 26 16,0 0-34-16,0 0 1 15,0 0 4-15,4-3 1 16,7 0-12-16,6 0 1 16,11 0 6-16,15 3 1 15,-1 3-8-15,8-3 1 0,2 3-15 16,5-3 0 0,-15 3-6-16,-14 4 1 0</inkml:trace>
  <inkml:trace contextRef="#ctx0" brushRef="#br4" timeOffset="-193022.65">20828 16848 76 0,'14'25'38'0,"25"0"-51"15,-21-15 74-15,13-4-62 16,22-3 1-16,0-3-9 15,4-3 1-15,-1-3-6 0,-3-4 0 16,-14 1-6-16,-4-4 0 16</inkml:trace>
  <inkml:trace contextRef="#ctx0" brushRef="#br4" timeOffset="-192464.61">22334 16585 66 0,'0'0'33'0,"0"6"-43"16,0-6 66-16,-7-6-54 0,-3 3 1 15,-15-4 0-15,-10 4 0 16,-11-6-5-16,-3 6 1 16,-8 3 3-16,-6 19 0 15,10 3-2-15,-4 15 1 16,1 16-3-16,6-5 1 15,8 8-2-15,17 7 1 16,18-4-3-16,18-2 1 16,7-17 2-16,20-11 1 15,15-14 3-15,14-15 0 0,4-12 1 16,-8-13 1-16,-6-7 0 16,-11-5 1-1,-11-10-7-15,-7-3 1 0,-14-1-14 16,-7 4 0-16,-10 0-6 15,-4 10 1-15</inkml:trace>
  <inkml:trace contextRef="#ctx0" brushRef="#br4" timeOffset="-192207.18">22539 16939 81 0,'0'10'40'0,"4"-1"-57"0,-4-6 79 15,3 0-65-15,1 0 1 16,-1 1-13-16,1-1 0 15,-4 0 3-15,0-3 0 16</inkml:trace>
  <inkml:trace contextRef="#ctx0" brushRef="#br4" timeOffset="-191745.29">23135 16638 73 0,'0'13'36'0,"-17"-26"-44"16,9 13 59-16,-9-3-50 16,-11-3 0-16,-8 3 1 15,5 3 1-15,-1 3-3 16,-7 0 0-16,4 6 2 15,3 7 1-15,4 3-3 16,7 6 1-16,10-3-3 0,11 0 1 16,11 0-2-16,6-3 0 15,-3-10-1-15,8-3 1 16,2-6 0-16,4-9 1 16,4-10 1-1,-7-3 0-15,-4 3 1 0,-3 0 0 16,-1 7 0-16,-3-1 0 15,-3 1 0-15,-4 6 0 16,0 6 1-16,-7 12 0 16,-3 16-1-16,-11 7 1 15,-4-1-1-15,-3 10 1 16,0 6-3-16,6 4 1 0,1 8-6 16,4-15 0-16,-4-12-11 15,0-13 0-15</inkml:trace>
  <inkml:trace contextRef="#ctx0" brushRef="#br4" timeOffset="-191429.36">23484 16516 51 0,'7'28'25'0,"-7"7"-21"16,-3-23 35-16,-4 1-38 15,0-1 1-15,0 4 0 16,-4 0 1-16,-6 6-3 16,2 6 0-16,1-3 2 0,7 3 0 15,0-6 0-15,11-3 1 16,3 3-1-16,0 3 0 16,11 0 0-16,6 0 1 15,-6 3-2-15,-4-3 1 16,-3 4-2-16,-15 8 0 15,-3 4-3-15,-11-7 1 16,-10-5-10-16,-7-14 1 16,0-18-8-16,6-16 0 15</inkml:trace>
  <inkml:trace contextRef="#ctx0" brushRef="#br4" timeOffset="-191218.69">23428 16566 79 0,'4'19'39'0,"24"-19"-47"15,-11 3 75-15,22-3-66 16,18-6 0-16,20-4 0 16,1-5 0-16,-1-4-5 15,-6 3 1-15,-11-3-6 16,-11 1 1-16,-20 2-15 15,-15-6 1-15</inkml:trace>
  <inkml:trace contextRef="#ctx0" brushRef="#br4" timeOffset="-190580.5">24426 16858 64 0,'-10'6'32'0,"-26"-3"-31"0,26-3 48 15,-8 6-47-15,-6 7 0 16,-12 9 0-16,-6 9 0 16,-4 10-4-16,4 12 1 0,3 4-2 15,4-1 0 1,3-6-11-16,11-9 1 15,3-19-7-15,8-16 1 0</inkml:trace>
  <inkml:trace contextRef="#ctx0" brushRef="#br4" timeOffset="-190310.91">24035 16855 54 0,'14'37'27'0,"14"48"-24"16,-14-57 48-16,7 13-48 16,4 3 0-16,7 9 0 15,3 3 0-15,-3-8-8 16,0 2 0-16,-4-6-6 16,-7-13 0-16,0-15-7 0,-3-7 0 15</inkml:trace>
  <inkml:trace contextRef="#ctx0" brushRef="#br4" timeOffset="-190092.95">24843 17021 90 0,'7'6'45'0,"39"7"-59"16,-22-10 91-16,15-3-77 16,10-3 1-16,18 3-7 15,15-4 0-15,-5-2-2 16,-10 0 1-16,-17 0-18 15,-19-1 1-15</inkml:trace>
  <inkml:trace contextRef="#ctx0" brushRef="#br4" timeOffset="-186939.91">26472 16707 51 0,'15'25'25'0,"-8"-22"-15"0,-7-3 25 15,0 0-31-15,0 0 0 16,3-6 4-16,-3-3 0 16,-3-1-10-16,-4 1 1 15,-4-1 6-15,-3-2 0 16,-4 3-2-16,-6 2 0 15,-1 4-3-15,-3 0 1 16,-1 6-2-16,5 7 0 0,-1 11-2 16,0 8 0-16,1 2-1 15,2-6 0 1,5 7 0-16,6-4 0 0,8 0 1 16,6-6 1-16,4-6 1 15,4-7 0-15,3-6 1 16,4-9 0-16,3-4 0 15,0 4 1-15,0-3-1 16,-3-1 0-16,-4-2 0 16,-4-1 1-16,1 4-1 15,-4 3 1-15,0 6 0 16,-3 6 0-16,-8 3 0 16,-3 10 0-16,-7 12 0 15,-4 10 1-15,-3 13-2 16,0-1 0-16,3 0-1 15,4 0 0-15,0-9-5 16,4-9 1-16,3-10-13 16,-1-16 1-16</inkml:trace>
  <inkml:trace contextRef="#ctx0" brushRef="#br4" timeOffset="-186700.35">26539 17209 64 0,'0'22'32'0,"-17"-6"-35"16,13-10 53-16,-3 0-51 15,0 3 0-15,-3 1-2 16,3 2 1-16,0-5-3 15,3-4 1-15,4-9-14 16,11-13 1-16</inkml:trace>
  <inkml:trace contextRef="#ctx0" brushRef="#br4" timeOffset="-186369.96">27016 16748 56 0,'14'41'28'0,"-11"-19"-32"0,-3-19 43 16,-3 0-39-16,-4 0 0 15,0 0 1-15,-4 3 1 16,1 1-2-16,-1-1 0 16,0 0 1-16,4 4 0 15,4-1 0-15,3 4 1 16,7-1 1-16,7 4 1 15,7 3 1-15,11 6 0 16,3 9-1-16,-7 1 1 16,-6 2-2-16,-15-2 1 15,-14-1-5-15,-15-2 1 0,-9-10-7 16,-8-10 1-16,-7-9-14 16,-7-21 0-16,11-17 0 15,6-9 0-15</inkml:trace>
  <inkml:trace contextRef="#ctx0" brushRef="#br4" timeOffset="-186174.63">26924 16648 59 0,'14'0'29'0,"14"3"-26"16,-14-3 59-16,8 0-60 15,13 0 1-15,14-13 0 16,15-6 1-16,28-3-7 15,24-9 1-15,7-3-5 16,-6-1 1-16,-8-6-14 16,-21-3 0-16</inkml:trace>
  <inkml:trace contextRef="#ctx0" brushRef="#br5" timeOffset="-175816.31">22539 11756 36 0,'0'15'18'0,"25"4"-15"0,-15-16 18 15,4 4-18-15,8-4 1 16,2 0 1-16,8 0 1 16,0-3-6-16,3 0 0 0,-3 0 6 15,0 0 1-15,-4 0-2 16,3 3 1-16,5 0-1 16,3 0 0-16,6-3-2 15,-2 0 1-15,3-3-2 16,3-3 1-16,7 0 0 15,1-7 0-15,-11 1 0 16,7-4 0-16,3 0 0 16,-3 4 0-16,3 2 0 15,1 1 0-15,3 3-2 16,0-1 1-16,0 1-1 16,-4 0 0-16,-6 0 0 31,6-1 0-16,8 4-1-15,-4-3 0 0,3 3 0 0,8-3 1 0,-1 2-1 0,1 4 1 16,-8 4-1-16,8 2 0 16,3 0 0-16,4 0 1 15,3 4-1-15,7 2 1 16,-7-2-1-16,7 2 1 16,7 1-1-16,1 2 0 15,-1-2 0 1,0 0 0-16,-17-4 0 0,6 0 0 15,1 4 0-15,-4-4 1 16,4 1-2-16,7-4 1 16,-4-3 0-16,-3-3 0 15,6 0-1-15,-3-3 1 0,8-3 0 16,6-1 0-16,-14-2 0 16,7 0 0-16,1-1-1 15,2 1 1-15,8-1 0 16,-3-2 0-16,-5-1 0 15,1 1 0-15,3-1 0 16,8-2 0-16,6 2-1 16,-10 4 1-16,3-1 0 15,1 1 0-15,-4 6 0 16,-1 0 0-16,-16-4 0 16,-19 4 0-16,-10-3-1 15,-7 3 1-15,-7-4-1 16,-11 4 1-16,-7-3-4 15,-13 0 1-15,-12-7-5 16,-6-2 0-16,-19-7-14 16,-20-10 1-16</inkml:trace>
  <inkml:trace contextRef="#ctx0" brushRef="#br5" timeOffset="-174765.5">17914 9617 40 0,'-3'3'20'0,"6"-3"-13"16,-3 0 20-16,0 0-23 15,7 0 1-15,-7 0 2 0,7-3 0 16,14 3-9-16,11 0 1 16,10 3 7-16,18-3 1 15,22 3-2-15,2-3 0 16,22-3-1-16,28 3 1 15,0 0-2-15,18-6 0 16,17-10-2-16,-7-6 0 16,8-3-1-16,13-6 1 15,-20 6-1-15,6-7 1 0,4 4 0 16,-7 0 0-16,-18 6-1 16,3 3 1-16,-10 7-1 15,-17-1 1-15,-22 7-1 16,-14 6 0-16,-10 0-1 15,-18 0 1-15,-11 0-1 16,-10 6 1 0,-11 0-1-16,-10 4 0 0,-11 2-4 15,-14-2 1-15,-14-4-7 16,-14-6 1-16,-11-16-9 16,0 1 0-16</inkml:trace>
  <inkml:trace contextRef="#ctx0" brushRef="#br5" timeOffset="-173340.2">17360 13803 44 0,'4'25'22'15,"13"4"-12"-15,-6-26 22 0,7 0-29 16,13 0 0-16,1 3 2 15,3-2 1-15,8-1-7 16,13 0 1-16,11 0 5 16,4-3 0-16,17-3 0 15,28 0 0-15,11-13-1 16,22-3 0-16,20-9-1 16,-42 6 0-16,56-6-1 0,-6 3 0 15,-8 3-2-15,-17 3 0 16,-4 0 0-16,7 7 0 15,-7-4-1-15,-7 3 1 16,11 1 0-16,7-1 0 16,-15 7 0-16,8 6 0 15,-11 0-1-15,-17 3 0 16,-22 0-1-16,-17 0 1 16,-22 4-3-16,-10-1 1 15,-21 0-3-15,-18 0 0 0,-21-2-5 16,-21-4 0-16,-22-16-7 15,-13 0 0-15</inkml:trace>
  <inkml:trace contextRef="#ctx1" brushRef="#br5" timeOffset="170654.74">19064 12662 0,'0'0'16</inkml:trace>
  <inkml:trace contextRef="#ctx0" brushRef="#br5" timeOffset="-172106.9">21922 17453 34 0,'7'19'17'0,"35"6"-12"16,-31-21 18-16,6-1-20 16,4 3 1-16,8 0 3 15,9 0 0-15,8 4-7 16,0-4 0-16,14 0 6 16,7 4 0-16,11-1-1 15,21-2 0-15,-8-1-1 16,22 0 1-16,11 0-2 15,13-6 0-15,-6 0 0 0,3-3 1 16,-4 3-1-16,8-9 1 16,-8-1-1-16,4 7 0 15,4 0-2-15,7 3 1 16,-4-3-1-16,11-3 1 16,10-1-2-16,-11-5 1 15,12 2-1-15,6-2 1 31,-10-1-1-31,-4 1 0 0,-7-1 0 16,15 1 0-16,-19-4 0 0,8-3 0 16,95-22 0-1,-32 10 0-15,-17 9-1 16,-29 7 0-16,-35 5-4 16,-18 4 0-16,-27 3-7 15,-22-4 1-15,-25-11-10 16,-10 2 1-16</inkml:trace>
  <inkml:trace contextRef="#ctx0" brushRef="#br5" timeOffset="-169901.43">28388 10495 22 0,'-3'22'11'0,"3"-31"-2"16,0 9 12-16,0 0-16 15,0 0 1-15,0 0 3 0,0 3 1 16,0 0-12-16,0 0 1 16,0 0 9-16,0 3 0 15,0 4-2-15,0 2 0 16,0 1 0-16,3 3 0 16,1-1-1-16,-1 1 0 15,1 0-1-15,-4-4 1 16,0-2 0-16,7-7 0 15,10-13-1-15,8-12 0 16,14-18-1-16,10-20 1 16,29-15-7-16,6-22 0 15,22-7-18-15,11-28 1 0,-11 10-3 16,6-10 1-16</inkml:trace>
  <inkml:trace contextRef="#ctx0" brushRef="#br5" timeOffset="-162424.58">29820 10401 43 0,'21'28'21'0,"-6"-25"-10"0,-12-3 22 0,-3 0-31 15,4 4 1-15,-1 2 1 16,-3 6 0-16,-3 4-6 15,-4 0 1-15,-8 12 3 16,-2 6 1-16,-4 7-2 16,0-13 1-16,3 7-2 15,-3-1 0-15,0-2 1 16,3-4 0-16,4-3-1 16,3-3 1-16,4-6 1 15,4-1 0-15,3-2 1 16,7-4 0-16,3 1-1 15,1-4 1-15,3 0-3 16,4-6 0-16,3 0-5 16,7 0 0-16,0 0-14 15,4-12 1-15</inkml:trace>
  <inkml:trace contextRef="#ctx0" brushRef="#br5" timeOffset="-162108.08">30212 10727 55 0,'7'3'27'0,"-4"-6"-29"0,-6 0 40 0,-8-3-37 16,-3 0 0-16,-7 2 0 15,-4 4 0-15,8 4-2 16,-4-1 1-16,-1 0 0 15,1 6 1-15,0 7-2 16,0 6 1-16,3 0-1 16,4 3 0-16,7-3-1 15,7-3 0-15,7-7 0 16,4-2 0-16,3-7-3 16,0-3 1-16,4-7-4 15,3-2 0-15,-4-10-5 16,1-3 0-16</inkml:trace>
  <inkml:trace contextRef="#ctx0" brushRef="#br5" timeOffset="-161717.08">30275 10818 47 0,'11'22'23'0,"-11"0"-23"0,0-19 43 16,4 3-42-16,-4 1 1 16,3-1 1-16,1 0 1 15,-1-3-5-15,1 1 1 16,-1-1 1-16,4 0 1 16,0-3-1-16,4 3 1 15,-1-3-2-15,1 6 0 0,0 0 0 16,-1 4 0-16,4-1 0 15,-3-2 0-15,3-1-1 16,0-6 1-16,4-3 0 16,-1-4 0-16,5-2 1 15,-8 0 0-15,0 2-1 16,0 4 1-16,-4 0 0 16,1 3 0-16,-4 0-3 15,0-3 1-15,0 0-8 16,0-3 0-16,0-7-8 15,-7-3 1-15</inkml:trace>
  <inkml:trace contextRef="#ctx0" brushRef="#br5" timeOffset="-161373.21">30625 10875 43 0,'-4'28'21'0,"15"-28"-8"0,-8 3 31 15,4-6-41-15,0 3 1 16,4-3 4-16,7 0 0 16,6-4-10-16,1 1 1 15,0 0 5-15,-4-4 1 16,0 1-3-16,-3-7 0 16,-4-3-3-16,-4 4 1 15,-6-1-3-15,-8 7 1 16,-3-4-1-16,-3 7 1 0,-8 6-1 15,-3 9 0-15,0 7 0 16,3 6 1-16,4 3 1 16,3 6 0-16,4-2 0 15,7 5 1-15,7-3-3 16,4-2 0-16,7-7-7 16,3-10 0-16,11-15-6 15,-1-10 1-15</inkml:trace>
  <inkml:trace contextRef="#ctx0" brushRef="#br5" timeOffset="-160802.18">31189 10702 35 0,'32'-31'17'0,"-18"18"-8"15,-11 13 24 1,-17 13-33 0,0-4 1-16,0 1 0 0,-3-1 0 15,-1 7-1 1,-3 6 1-16,-4-4 0 15,4 1 1-15,7 0-1 0,3 0 1 16,8-3-1-16,6-4 1 16,8 1-1-16,6-1 0 15,1 1-1-15,3-1 1 16,0 1-1-16,-3-4 1 16,-4-3-2-16,-3 7 1 15,-8-4-1-15,-10 7 1 16,-3 3-4-16,-1 0 1 15,-3 0-4-15,-4 2 1 0,1-11-2 16,-1 2 0-16,7-5 1 16,8-1 0-16,6-12 3 15,8-10 0-15,7-3 2 16,13-15 1-16,19-4 1 16,6-9 0-16,8 0 0 15,6-13 1-15,-6 1 1 16,-8-13 1-16,-13 6 1 15,-12 3 1-15,-3 7 0 16,-10 6 0-16,-4 6-1 16,-3 19 1-16,-1 12-3 15,-10 13 1-15,0 9-1 16,-7 17 0-16,-7 5-1 16,-7 22 0-16,-7 4 1 15,-4 12 1-15,0-4-3 16,4 4 1-16,7-9-2 15,3-10 1-15,4-12-3 16,7-13 1-16,4-16-5 16,-4-9 0-16,0-9-5 0,-4-4 0 15</inkml:trace>
  <inkml:trace contextRef="#ctx0" brushRef="#br5" timeOffset="-160634.1">31221 10683 42 0,'-4'0'21'0,"18"19"-15"0,-3-16 37 15,7 4-38-15,3-1 0 0,11 3 4 16,13-6 1-16,12-6-12 16,6-6 0-16,-13-1 6 15,-4 4 0-15,-8 0-10 16,-6 0 1-16,-7-4-13 16,-11 1 0-16</inkml:trace>
  <inkml:trace contextRef="#ctx0" brushRef="#br5" timeOffset="-159989.55">32360 11028 46 0,'0'35'23'0,"0"-35"-17"16,0 0 28-16,4-13-32 16,-1-6 0-16,4-12 2 15,4-7 1-15,0-12-5 0,-1 6 0 16,4-9 4-16,0-7 1 15,4 1-3 1,7 2 1-16,-4 4-1 0,0 9 1 16,0 7-2-16,0 8 1 15,-3 7-4-15,0 7 0 16,-4 8-4-16,-7 20 1 16,-7 6-11-16,-7-4 1 15,-7 7-3-15,-4 0 0 16</inkml:trace>
  <inkml:trace contextRef="#ctx0" brushRef="#br5" timeOffset="-159795.58">32251 10787 59 0,'0'15'29'0,"3"14"-31"0,5-23 60 0,2 0-54 16,8 4 0-16,6-1 1 15,5-3 1-15,-1 1-8 16,-3-4 0-16,-1 0 3 15,1-6 1-15,3-4-8 16,-3 1 1-16,-4-6-13 16,0-7 1-16,0 0-4 15,-3 3 1-15</inkml:trace>
  <inkml:trace contextRef="#ctx0" brushRef="#br5" timeOffset="-159549.72">32678 10975 52 0,'-4'38'26'0,"-10"5"-31"0,11-33 48 16,-1-4-44-16,1-3 1 15,-1 0-3-15,4 1 1 16,0-11-4-16,0-2 1 15,4-10-10-15,-4-6 1 0</inkml:trace>
  <inkml:trace contextRef="#ctx0" brushRef="#br5" timeOffset="-159367.83">32618 10759 40 0,'14'28'20'0,"4"-6"-19"0,-11-19 30 0,0 3-32 0,3-3 0 0,1 0-17 16,-1 1 1-16,1-11 15 15,-4 1 0-15</inkml:trace>
  <inkml:trace contextRef="#ctx0" brushRef="#br5" timeOffset="-159086.98">32770 10978 38 0,'7'38'19'0,"0"-23"-20"0,-7-15 34 0,0 0-33 0,3-9 0 16,1-4 0-16,-1 1 0 16,-3-1 0-16,0 1 0 15,0-1 0-15,0 4 1 16,0-1-1-16,0 4 1 15,0 0-1-15,0 0 1 16,0 6 1-16,7-4 0 16,4 4 0-16,3 4 0 0,0 2 0 15,0 0 1-15,0 4-1 16,-3-1 0-16,-1 7-2 16,-2 2 1-16,-1 1-4 15,0 3 0-15,-4-16-8 63,4 4 0-63,4-13-3 0,-1-7 1 0</inkml:trace>
  <inkml:trace contextRef="#ctx0" brushRef="#br5" timeOffset="-158535.79">33098 10928 31 0,'14'19'15'15,"7"-13"-6"-15,-14-3 25 0,-4-3-29 16,1 0 0-16,-4 0 0 0,-4-3 0 15,-3 3-8 1,-7 0 1-16,0 3 4 0,-3 0 1 16,-1 0-3-16,0 4 0 15,4-1 0-15,4 0 0 16,-1 0 0-16,0-2 0 16,8 2-3-16,3-3 1 15,3 0-1-15,4 3 0 16,4 7-1-16,0-7 0 15,-1 0-1-15,1 1 1 16,-1-4-1-16,1 3 0 16,-4 0 1-16,0 4 0 0,-3-4-1 15,-1-3 1-15,1 0 0 16,3 1 0-16,3-1 2 16,4 0 1-16,4-3 2 15,3 3 0-15,4-9 4 16,0-4 1-1,-1-15 1-15,-3-12 0 16,-3-10-1 0,0-4 1-16,-1-11-2 0,-2-7 1 0,-8-13-4 15,-4 1 1-15,-3 5-2 16,0 7 0-16,-3 13 0 16,-4 21 0-16,-4 23 1 15,0 21 0-15,4 23 0 16,0 30 0-16,0 14 0 15,4 11 0-15,6 14-1 16,1-10 1-16,3-7-3 0,0-15 0 16,0-12-14-1,-4-23 0 1</inkml:trace>
  <inkml:trace contextRef="#ctx0" brushRef="#br5" timeOffset="-157786.46">30565 11414 63 0,'3'16'31'0,"-6"-7"-35"0,-1-6 50 15,1 3-46-15,-8 7 0 16,-3 3 0-16,-4 6 1 16,-3 3-1-16,-4 0 0 0,-3 0 1 15,4 3 0-15,2 7-1 16,5-1 0-16,6 1-4 16,8-4 1-16,6-9-5 15,11-3 1-15,7-7-10 16,8-2 1-16,2-1 0 15,5-9 0 1,-8-6-1 0,67 28 17-16,-144-66 0 15,88 25 1-15,-8 0 9 16,-2 4 0 0,-5 2 3-1,-6 4 1-15,-4 2-6 16,-3 1 1-16,-4-3-4 0,-11-1 0 0,-3 7-2 15,-7 0 0-15,-7 0-2 16,3 0 0-16,0 6-1 16,1 3 1-16,-1 10-7 15,1 3 1-15,-1 3-10 16,7-7 1-16</inkml:trace>
  <inkml:trace contextRef="#ctx0" brushRef="#br5" timeOffset="-157154.95">31016 11561 36 0,'-24'25'18'0,"-12"-6"-16"0,29-16 21 0,-3 7-23 16,-1-7 1-16,0 3 0 15,4 0 1-15,4 1-1 16,3-1 1-16,10 3 2 16,8 1 0-16,7 2 1 15,7 1 0-15,-8 3-1 16,-3-1 0-16,-3 1-2 16,-4 0 1-16,-7 2-3 15,-7-5 0-15,-7-1-3 16,-10 1 0-16,-8 0-2 15,0-1 0-15,-3-6-4 32,0 4 0-32,10-1-2 0,4 1 1 15,7-1 2-15,14-3 0 16,7-3 5-16,14-3 0 0,11-6 6 0,0-3 0 16,17-4 4-1,8-12 1-15,13-16-1 0,8-12 0 16,-4-10-3-16,-7-3 1 15,-17-3-2-15,-8 10 0 16,-10 2-2-16,-14 7 0 16,-11 6-1-1,-4 7 1-15,-10 12 0 16,-10 12 0 0,-11 13-1-16,-11 3 1 0,-7 19-1 0,-3 19 0 0,-4 15 2 15,-4 7 0-15,8 6 1 16,3 0 0-16,15-9-1 15,10-4 1-15,10-6-1 16,11-12 1-16,4-7-6 16,-1-12 0 31,1-13-6-47,-4-6 0 0,0-6-6 0,-4-13 1 0</inkml:trace>
  <inkml:trace contextRef="#ctx0" brushRef="#br5" timeOffset="-156944.08">31111 11571 45 0,'11'50'22'0,"7"-22"-17"0,-11-18 39 0,14-1-43 0,-3 0 0 16,27 7-2-16,12-3 0 16,3-1-13-16,3-6 0 15,-17-2-1-15,-7-1 1 16</inkml:trace>
  <inkml:trace contextRef="#ctx0" brushRef="#br5" timeOffset="-156845.15">31711 11891 67 0,'11'43'33'0,"-1"-17"-53"0,-10-23 70 0,-3 3-82 16,-11-6 0-16</inkml:trace>
  <inkml:trace contextRef="#ctx0" brushRef="#br5" timeOffset="-145774.65">19583 2044 31 0,'-4'-19'15'0,"11"4"-1"0,0 8 16 0,0 4-26 16,-3-3 1-16,3 3 6 16,-7 3 1-16,3 0-13 15,1-10 1-15,3-8 8 16,4-14 0-16,6 1-3 15,4-13 1-15,1 0-4 16,-1 0 0-16,0 7-1 16,-3 2 0-16,-1 1-1 15,1 5 0-15,-1-2 0 16,-2 3 1-16,-1 6-2 16,-4 0 0-16,1 9-3 15,-1 4 0-15,-2 18-1 16,-5 20 0-16,-3 5-1 15,0 10 0-15,0 9 1 16,0 10 0-16,0 0 2 16,7-10 1-16,7-9 1 15,7-6 1-15,15-23 2 0,2-12 1 16,12-21 1-16,6-11 0 16,1-24 2-16,-8 0 0 15,-7-19 0-15,-6 9 1 16,-12-6-3-16,-6 0 0 15,-7 6-2-15,-4 16 0 16,-4 9-5-16,-3 13 0 16,0 0-4-16,-3 13 0 15,-4 12-11-15,3 12 0 16,-6 7-2-16,6 6 1 16</inkml:trace>
  <inkml:trace contextRef="#ctx0" brushRef="#br5" timeOffset="-145448.04">20694 1803 56 0,'0'3'28'16,"7"-22"-38"-16,-7 6 56 0,-7-2-46 15,3 5 0-15,-17-15 0 16,-7 6 0-16,-4 10 0 15,1 3 0-15,-1 12 0 16,4 16 0-16,3 0-2 16,7 9 0-16,8 10-2 0,6-13 0 15,11-3 0 1,7-6 1-16,11-9-1 0,7-14 1 16,3-11 1-1,-3-10 0-15,3-10-3 16,4-9 1-16,0-12-8 0,3-13 1 15</inkml:trace>
  <inkml:trace contextRef="#ctx0" brushRef="#br5" timeOffset="-145250.39">21008 1110 48 0,'-7'15'24'0,"-21"83"-27"0,17-80 43 0,-3 11-40 15,-11 15 0-15,4 24 0 16,-4 5 1-16,1 8-1 16,3-18 0-16,3 6 0 15,4-22 0-15,3-3-5 16,8-29 1-16,3-5-8 16,0-10 1-16,-4-25-3 15,-6 6 1-15</inkml:trace>
  <inkml:trace contextRef="#ctx0" brushRef="#br5" timeOffset="-145069.33">20486 1467 49 0,'-4'32'24'0,"25"30"-19"0,-10-49 50 0,7-7-50 16,10-6 1-16,0-9 0 0,22-10 1 15,20-6-10-15,18-10 0 16,0 1 3-16,-6-1 0 15,-22 13-10-15,-11-3 1 16,-17 6-11-16,-18 10 1 16</inkml:trace>
  <inkml:trace contextRef="#ctx0" brushRef="#br5" timeOffset="-144647.78">20990 1875 66 0,'0'12'33'0,"32"-15"-36"15,-18-3 57-15,11-3-53 16,7-4 1-16,-8 4-2 16,1-4 1-16,-7-6-2 15,-4-3 0-15,-4-3 0 16,-3 6 1-16,-10-6-4 0,-4 6 1 16,-7 10 0-1,-4 9 1-15,0 9-1 0,1 10 1 16,-1 10 0-16,8 11 1 15,2 1 1-15,12 0 1 16,10 3 0-16,7-13 0 16,8-6-1-16,2-6 0 15,1-13-4-15,0-12 1 16,0-7-14-16,-1-21 1 16</inkml:trace>
  <inkml:trace contextRef="#ctx0" brushRef="#br5" timeOffset="-143791.74">24063 2013 52 0,'7'12'26'0,"11"-12"-28"0,-11-9 35 16,3 3-33-16,-3 3 0 15,0-4-2-15,-7 7 1 0,0 0 1 16,0 0 0-16,0-6 0 16,-3 3 0-16,-1 3 1 15,1 0 0-15,3 0 1 16,0-6 1-16,0 6 1 16,0 0 0-16,0 0 0 15,0 0 0-15,0 0-1 16,3 6 1-16,-3-3-2 15,4 3 1-15,-4 1-2 16,0-1 1-16,-4 6-2 16,4-2 1-16,-3-1-1 15,3 1 0-15,-4-1 0 16,4 7 1-16,0 2 0 16,0-5 0-16,0 0 0 0,0-10 1 15,0 0 0-15,0 0 0 16,-3-25 1-16,3-9 0 15,0-20 0-15,7-11 0 16,-4-10 0-16,4-26 0 16,0-11-2-16,8 11 1 15,-1-8-1-15,0 5 0 16,3 29 0-16,5 7 0 16,2 14-2-16,8 17 0 15,7 15-1-15,0-3 0 16,-1 19-3-16,-2 3 0 15,-8 19-4-15,-3 6 1 16,-11 3-4-16,-7 0 1 0,-11 7-8 16,-6-1 0-16,-15-9 2 15,-3 7 0-15</inkml:trace>
  <inkml:trace contextRef="#ctx0" brushRef="#br5" timeOffset="-143595.15">23894 1740 69 0,'24'31'34'0,"26"1"-42"15,-40-32 75-15,15 3-67 16,14 3 1-16,3 4-1 16,8-7 0-16,2 3-4 15,5-6 0-15,-4 0-10 0,-7-9 0 16,-15-7-7-16,8 3 1 15</inkml:trace>
  <inkml:trace contextRef="#ctx0" brushRef="#br5" timeOffset="-143251.71">24896 1947 61 0,'7'3'30'0,"-14"-15"-33"16,3 2 53-16,-3 10-48 15,-7-9 0-15,-4 2 0 16,-3 4 1-16,-7-3-4 16,-4 12 0-16,-3 4 2 15,3-1 1-15,0 1-2 16,8 5 1-16,2 4-2 15,8-6 1 1,28 9-1 0,11-4 1-16,3-8-1 15,1-7 1-15,-1-3-2 16,-7-3 1-16,-3-7-2 16,-4-2 0-16,-7-10-15 15,0-6 0-15</inkml:trace>
  <inkml:trace contextRef="#ctx0" brushRef="#br5" timeOffset="-142576.28">25576 1972 63 0,'25'0'31'0,"-4"9"-24"0,-14-9 46 0,-3 0-51 16,-4 0 1-16,0 0-1 15,0 0 0-15,0 4-3 16,-4-4 0-16,-6 6 2 15,-8-6 0-15,-7 3-1 16,-6 3 0-16,-5-3 0 16,5 7 0-16,-5 2-2 15,8 7 0-15,0 0-2 16,7 6 0-16,7-6-2 16,0-3 1-16,3-7-1 15,4 3 0-15,3 7 1 16,1 3 1-16,3 6 1 15,3-2 1-15,4 2 1 16,8 0 0-16,6 16 1 0,3 3 1 16,5 3 0-16,2-3 1 15,5 6 0-15,-8-2 0 16,-7 5 1-16,-3-3 0 16,-11 1-1-16,-7-17 0 15,-11-2 0-15,-14-1 0 16,-6-9-1-16,-12-3 1 15,-3-6-1-15,-10-16 0 16,7-9-1-16,3-23 1 16,3 1 0-16,8-13 0 0,7-6 2 15,14 6 0-15,10 3 0 16,18 7 1-16,29-1 0 16,20 1 1-16,11 5-2 15,0 4 1-15,-14 7-6 16,-3 5 1-16,-15 7-9 15,-17 3 1-15,-11-10-13 16,-21 10 0-16</inkml:trace>
  <inkml:trace contextRef="#ctx0" brushRef="#br5" timeOffset="-141029.98">26582 1887 48 0,'-7'13'24'0,"21"-19"-8"0,-4-1 25 0,12 4-35 15,2-6 0-15,19-1 4 16,20 1 0-16,25 0-13 15,15-4 0-15,-5 10 7 16,-2-3 1-16,-15 6-8 16,-14 0 0-16,-14-3-11 15,-14 3 0-15,-22 0-7 16,-20 0 0-16</inkml:trace>
  <inkml:trace contextRef="#ctx0" brushRef="#br5" timeOffset="-140821.03">26536 2392 79 0,'28'22'39'0,"57"3"-45"0,-57-28 75 16,21-3-67-16,22-4 1 15,17 1-1-15,4 0 0 16,-18-1-8-16,-3-5 1 15,-11-1-7-15,-11 3 1 16,-10-2-13 0,-15 2 1-1</inkml:trace>
  <inkml:trace contextRef="#ctx0" brushRef="#br5" timeOffset="-140563.59">27298 1304 66 0,'0'16'33'0,"-14"68"-27"16,10-58 53-16,-3 17-57 15,-10 11 0-15,-19 18 0 16,-17 28 1-16,-10 26-5 15,-11 21 0-15,3 13-4 16,4-3 1-16,11-7-16 16,10-43 0-16</inkml:trace>
  <inkml:trace contextRef="#ctx0" brushRef="#br5" timeOffset="-139679.39">28730 2330 65 0,'0'18'32'0,"0"-24"-28"0,0 3 46 0,-3-6-48 0,-8-7 0 15,-3 3 1-15,-7 1 0 16,0 2-4-16,-8 7 0 15,-6 3 3-15,-4 10 0 16,8 2-1-16,6 10 0 16,7-3-1-16,1 0 0 15,6 6-1-15,18 3 1 16,11-9-1-16,14 6 1 0,13-9 1 16,12-4 0-1,-1 4 0-15,-6-16 0 0,-4 0 0 16,-8-10 1-16,-6-5-2 15,-11 5 0-15,-7-8-3 16,-7 8 1-16,-7 1-4 16,-7 9 1-16,-7 9-2 15,-10 1 0-15,-1 15 0 16,-3 12 1-16,3 17 1 16,4-1 1-16,3 13 4 15,8-4 1-15,10 14 3 16,3 5 0-16,4 4 0 15,-3-10 1-15,-4-3-1 16,-4-6 1-16,-6-6-2 16,-8-7 0-16,-3-18-2 0,-4-7 0 15,-7-9-1 1,-7-19 0-16,8-10 0 0,-1-15 0 16,4-13 0-16,3-12 1 15,11-6 0-15,7-4 0 16,3 10 0-16,15 9 0 15,21 7-4-15,-1 6 1 16,15 9-9-16,11-6 0 16,3 0-9-16,-11 6 1 15</inkml:trace>
  <inkml:trace contextRef="#ctx0" brushRef="#br5" timeOffset="-139360.65">29626 2502 55 0,'11'-3'27'0,"-4"-7"-25"16,-7 4 44-16,-4-3-43 16,-6 6 1-16,-8-1 1 15,-3 1 1-15,3 6-8 16,-3 4 1-16,-3 8 5 15,2-2 0-15,1 12-2 16,4 0 0-16,-1 3-2 16,14 7 1-16,4-7-1 15,7-3 1-15,11-15-2 16,-7-10 1-16,3-19-1 0,0 3 0 16,0-9-4-1,-3 3 0-15,-8 0-15 0,-3-16 1 16</inkml:trace>
  <inkml:trace contextRef="#ctx0" brushRef="#br5" timeOffset="-138852.89">30667 2652 41 0,'-18'60'20'0,"4"-13"-1"15,7-41 18-15,4 7-34 16,3-4 1-16,-4 1 3 16,1-4 1-16,-4-15-8 15,-1-1 0-15,-2-24 8 0,-4-26 0 16,3-15-2-16,1-19 1 15,-1-25-2-15,11-16 0 16,7-22-2-16,7 19 1 16,0 6-2-16,11 7 0 15,10 25-1-15,-3 21 1 16,3 16-4-16,1 29 0 16,-5 31-4-16,1 12 1 15,-11 10-9-15,-7 19 1 16,-7-4-11-16,-7 10 0 0</inkml:trace>
  <inkml:trace contextRef="#ctx0" brushRef="#br5" timeOffset="-138642.06">30163 2436 89 0,'28'19'44'0,"53"-3"-52"16,-35-23 83-16,17-8-75 15,29 2 1-15,10 4-6 16,8-4 1-16,-15 1-6 16,-14 5 1-16,-28-5-16 15,3 12 0-15</inkml:trace>
  <inkml:trace contextRef="#ctx0" brushRef="#br5" timeOffset="-134741.36">23961 3355 37 0,'-4'9'18'0,"15"1"-7"16,-4-7 19-16,3 3-26 16,12-6 0-16,13 0 4 15,11-6 0-15,24 6-9 16,18 0 0-16,36 6 7 16,52 7 0-16,43 9-3 15,56-4 0-15,43 4-2 16,59 0 0-16,29-12-2 15,3-10 1-15,7 0-1 16,-6 0 0-16,20 0 0 16,7 0 1-16,1 3-1 15,-8-3 0-15,-17 6 0 16,-7-12 0-16,-43 3-3 16,-21 3 1-16,-67 0-7 0,-38 0 1 15,-54 3-7-15,-59 22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F+g</a:t>
            </a:r>
            <a:r>
              <a:rPr lang="en-US">
                <a:cs typeface="Calibri"/>
              </a:rPr>
              <a:t>, f-g, f \</a:t>
            </a:r>
            <a:r>
              <a:rPr lang="en-US" err="1">
                <a:cs typeface="Calibri"/>
              </a:rPr>
              <a:t>cdot</a:t>
            </a:r>
            <a:r>
              <a:rPr lang="en-US">
                <a:cs typeface="Calibri"/>
              </a:rPr>
              <a:t> g, f/g</a:t>
            </a:r>
          </a:p>
          <a:p>
            <a:r>
              <a:rPr lang="en-US">
                <a:cs typeface="Calibri"/>
              </a:rPr>
              <a:t>Only new is notation, take care</a:t>
            </a:r>
          </a:p>
          <a:p>
            <a:r>
              <a:rPr lang="en-US">
                <a:cs typeface="Calibri"/>
              </a:rPr>
              <a:t>Domain if Df \intersect Dg, avoid zero division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9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F(x)=\sqrt{x+2}, g(x) = x/(x+1)</a:t>
            </a:r>
          </a:p>
          <a:p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f+g</a:t>
            </a:r>
            <a:r>
              <a:rPr lang="en-US">
                <a:cs typeface="Calibri"/>
              </a:rPr>
              <a:t>)(1), (f/g)(0)</a:t>
            </a:r>
          </a:p>
          <a:p>
            <a:r>
              <a:rPr lang="en-US">
                <a:cs typeface="Calibri"/>
              </a:rPr>
              <a:t>Do f/g(x) in general. Keep track of domain changes and compare to Df \intersect Dg, avoid zero division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85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Basic arithmetic operations bit boring. Simple, notation just shorthand. </a:t>
            </a:r>
          </a:p>
          <a:p>
            <a:r>
              <a:rPr lang="en-US">
                <a:cs typeface="Calibri"/>
              </a:rPr>
              <a:t>Doing functions in order more interesting.</a:t>
            </a:r>
          </a:p>
          <a:p>
            <a:r>
              <a:rPr lang="en-US">
                <a:cs typeface="Calibri"/>
              </a:rPr>
              <a:t>(f \circ g)(x) = f(g(x)), draw diagram, relay race. </a:t>
            </a:r>
          </a:p>
          <a:p>
            <a:r>
              <a:rPr lang="en-US">
                <a:cs typeface="Calibri"/>
              </a:rPr>
              <a:t>Do an operation first, apply to the result.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5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10$ off. 7% discount. Which to use first? Let x be the cost of thing.</a:t>
            </a:r>
          </a:p>
          <a:p>
            <a:r>
              <a:rPr lang="en-US">
                <a:cs typeface="Calibri"/>
              </a:rPr>
              <a:t>Write as two functions: f(x) = x-10, g(x) = 0.97x</a:t>
            </a:r>
          </a:p>
          <a:p>
            <a:r>
              <a:rPr lang="en-US">
                <a:cs typeface="Calibri"/>
              </a:rPr>
              <a:t>F(g(x)) vs g(f(x)).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5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2.7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Combining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Basic combinations</a:t>
            </a:r>
          </a:p>
          <a:p>
            <a:r>
              <a:rPr lang="en-US">
                <a:cs typeface="Calibri"/>
              </a:rPr>
              <a:t>Intro function composition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009A59-F5E0-469E-B0C7-F662BF8BF5CE}"/>
                  </a:ext>
                </a:extLst>
              </p14:cNvPr>
              <p14:cNvContentPartPr/>
              <p14:nvPr/>
            </p14:nvContentPartPr>
            <p14:xfrm>
              <a:off x="864720" y="401760"/>
              <a:ext cx="8425800" cy="450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009A59-F5E0-469E-B0C7-F662BF8BF5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360" y="392400"/>
                <a:ext cx="8444520" cy="45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2.7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67752E-B36E-4D1A-A382-2DAD8EF2EACA}"/>
                  </a:ext>
                </a:extLst>
              </p14:cNvPr>
              <p14:cNvContentPartPr/>
              <p14:nvPr/>
            </p14:nvContentPartPr>
            <p14:xfrm>
              <a:off x="796320" y="1461600"/>
              <a:ext cx="534960" cy="165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67752E-B36E-4D1A-A382-2DAD8EF2EA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60" y="1452240"/>
                <a:ext cx="553680" cy="16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E0CF-2C5E-4DFE-A2C4-9F59AA55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Definitions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FA50-6519-4879-B51B-F909DE952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7057E2-5925-4259-A7B7-90D45D025FFD}"/>
                  </a:ext>
                </a:extLst>
              </p14:cNvPr>
              <p14:cNvContentPartPr/>
              <p14:nvPr/>
            </p14:nvContentPartPr>
            <p14:xfrm>
              <a:off x="266760" y="141120"/>
              <a:ext cx="10866600" cy="583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7057E2-5925-4259-A7B7-90D45D025F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400" y="131760"/>
                <a:ext cx="10885320" cy="58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34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257E-80D5-4E18-961A-D9E496D6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AB8A-F63D-4D27-98EE-5F5C785E1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755D0D-6EC2-40A8-A067-2191577DFD08}"/>
                  </a:ext>
                </a:extLst>
              </p14:cNvPr>
              <p14:cNvContentPartPr/>
              <p14:nvPr/>
            </p14:nvContentPartPr>
            <p14:xfrm>
              <a:off x="247680" y="276480"/>
              <a:ext cx="11805120" cy="639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755D0D-6EC2-40A8-A067-2191577DFD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320" y="267120"/>
                <a:ext cx="11823840" cy="64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417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2811-040D-440E-AE94-87003A34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Composition Idea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AC3F-7E0C-4EE8-AAB6-E5CA04D95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024BD5-A813-4253-B4A9-AB0B0C687F59}"/>
                  </a:ext>
                </a:extLst>
              </p14:cNvPr>
              <p14:cNvContentPartPr/>
              <p14:nvPr/>
            </p14:nvContentPartPr>
            <p14:xfrm>
              <a:off x="854640" y="174960"/>
              <a:ext cx="11225880" cy="639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024BD5-A813-4253-B4A9-AB0B0C687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280" y="165600"/>
                <a:ext cx="11244600" cy="64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944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C38A-D489-4AF1-AC63-4A2EB432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Savy Shopping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90A8-A3E9-43C3-9B89-D6C23C29D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519736-4A65-49CD-8A22-3EDF3D0FB576}"/>
                  </a:ext>
                </a:extLst>
              </p14:cNvPr>
              <p14:cNvContentPartPr/>
              <p14:nvPr/>
            </p14:nvContentPartPr>
            <p14:xfrm>
              <a:off x="695880" y="399600"/>
              <a:ext cx="11309760" cy="619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519736-4A65-49CD-8A22-3EDF3D0FB5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520" y="390240"/>
                <a:ext cx="11328480" cy="62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909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Section 2.7 Combining Functions</vt:lpstr>
      <vt:lpstr>Section 2.7 Homework Submission to Canvas</vt:lpstr>
      <vt:lpstr>Definitions</vt:lpstr>
      <vt:lpstr>Example</vt:lpstr>
      <vt:lpstr>Function Composition Idea</vt:lpstr>
      <vt:lpstr>Example: Savy Shopping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2020-11-02T19:43:18Z</dcterms:modified>
</cp:coreProperties>
</file>