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1" r:id="rId3"/>
    <p:sldId id="272" r:id="rId4"/>
    <p:sldId id="273" r:id="rId5"/>
    <p:sldId id="274" r:id="rId6"/>
    <p:sldId id="275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5EFBC-F3E9-44C5-BABF-79DDC2A35302}" v="1" dt="2020-11-02T20:29:55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692C2755-A052-1E07-1398-B155291FDAE5}"/>
    <pc:docChg chg="addSld delSld modSld">
      <pc:chgData name="Chad Vidden" userId="S::cvidden@uwlax.edu::fa919fd6-03f8-48d0-9b95-10ac8c9672df" providerId="AD" clId="Web-{692C2755-A052-1E07-1398-B155291FDAE5}" dt="2020-10-26T19:45:10.748" v="571" actId="20577"/>
      <pc:docMkLst>
        <pc:docMk/>
      </pc:docMkLst>
      <pc:sldChg chg="modSp">
        <pc:chgData name="Chad Vidden" userId="S::cvidden@uwlax.edu::fa919fd6-03f8-48d0-9b95-10ac8c9672df" providerId="AD" clId="Web-{692C2755-A052-1E07-1398-B155291FDAE5}" dt="2020-10-26T19:37:17.454" v="3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92C2755-A052-1E07-1398-B155291FDAE5}" dt="2020-10-26T19:31:27.175" v="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692C2755-A052-1E07-1398-B155291FDAE5}" dt="2020-10-26T19:37:17.454" v="3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692C2755-A052-1E07-1398-B155291FDAE5}" dt="2020-10-26T19:37:30.766" v="4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692C2755-A052-1E07-1398-B155291FDAE5}" dt="2020-10-26T19:37:30.766" v="44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692C2755-A052-1E07-1398-B155291FDAE5}" dt="2020-10-26T19:45:10.748" v="57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692C2755-A052-1E07-1398-B155291FDAE5}" dt="2020-10-26T19:37:25.922" v="41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692C2755-A052-1E07-1398-B155291FDAE5}" dt="2020-10-26T19:45:10.748" v="57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modNotes">
        <pc:chgData name="Chad Vidden" userId="S::cvidden@uwlax.edu::fa919fd6-03f8-48d0-9b95-10ac8c9672df" providerId="AD" clId="Web-{692C2755-A052-1E07-1398-B155291FDAE5}" dt="2020-10-26T19:38:02.375" v="82"/>
        <pc:sldMkLst>
          <pc:docMk/>
          <pc:sldMk cId="2883669059" sldId="271"/>
        </pc:sldMkLst>
        <pc:spChg chg="mod">
          <ac:chgData name="Chad Vidden" userId="S::cvidden@uwlax.edu::fa919fd6-03f8-48d0-9b95-10ac8c9672df" providerId="AD" clId="Web-{692C2755-A052-1E07-1398-B155291FDAE5}" dt="2020-10-26T19:37:45.032" v="59" actId="20577"/>
          <ac:spMkLst>
            <pc:docMk/>
            <pc:sldMk cId="2883669059" sldId="271"/>
            <ac:spMk id="2" creationId="{075EB831-6632-4600-BD50-2FBDED1A0BD5}"/>
          </ac:spMkLst>
        </pc:spChg>
      </pc:sldChg>
      <pc:sldChg chg="del">
        <pc:chgData name="Chad Vidden" userId="S::cvidden@uwlax.edu::fa919fd6-03f8-48d0-9b95-10ac8c9672df" providerId="AD" clId="Web-{692C2755-A052-1E07-1398-B155291FDAE5}" dt="2020-10-26T19:37:21.766" v="40"/>
        <pc:sldMkLst>
          <pc:docMk/>
          <pc:sldMk cId="3598008207" sldId="271"/>
        </pc:sldMkLst>
      </pc:sldChg>
      <pc:sldChg chg="modSp new modNotes">
        <pc:chgData name="Chad Vidden" userId="S::cvidden@uwlax.edu::fa919fd6-03f8-48d0-9b95-10ac8c9672df" providerId="AD" clId="Web-{692C2755-A052-1E07-1398-B155291FDAE5}" dt="2020-10-26T19:39:53.343" v="262"/>
        <pc:sldMkLst>
          <pc:docMk/>
          <pc:sldMk cId="1464661306" sldId="272"/>
        </pc:sldMkLst>
        <pc:spChg chg="mod">
          <ac:chgData name="Chad Vidden" userId="S::cvidden@uwlax.edu::fa919fd6-03f8-48d0-9b95-10ac8c9672df" providerId="AD" clId="Web-{692C2755-A052-1E07-1398-B155291FDAE5}" dt="2020-10-26T19:38:08.750" v="93" actId="20577"/>
          <ac:spMkLst>
            <pc:docMk/>
            <pc:sldMk cId="1464661306" sldId="272"/>
            <ac:spMk id="2" creationId="{0468C97F-3804-4C3B-B8E5-E6BBE74B3A73}"/>
          </ac:spMkLst>
        </pc:spChg>
      </pc:sldChg>
      <pc:sldChg chg="del">
        <pc:chgData name="Chad Vidden" userId="S::cvidden@uwlax.edu::fa919fd6-03f8-48d0-9b95-10ac8c9672df" providerId="AD" clId="Web-{692C2755-A052-1E07-1398-B155291FDAE5}" dt="2020-10-26T19:37:21.766" v="39"/>
        <pc:sldMkLst>
          <pc:docMk/>
          <pc:sldMk cId="3953515127" sldId="272"/>
        </pc:sldMkLst>
      </pc:sldChg>
      <pc:sldChg chg="del">
        <pc:chgData name="Chad Vidden" userId="S::cvidden@uwlax.edu::fa919fd6-03f8-48d0-9b95-10ac8c9672df" providerId="AD" clId="Web-{692C2755-A052-1E07-1398-B155291FDAE5}" dt="2020-10-26T19:37:21.766" v="38"/>
        <pc:sldMkLst>
          <pc:docMk/>
          <pc:sldMk cId="2277685539" sldId="273"/>
        </pc:sldMkLst>
      </pc:sldChg>
      <pc:sldChg chg="modSp new modNotes">
        <pc:chgData name="Chad Vidden" userId="S::cvidden@uwlax.edu::fa919fd6-03f8-48d0-9b95-10ac8c9672df" providerId="AD" clId="Web-{692C2755-A052-1E07-1398-B155291FDAE5}" dt="2020-10-26T19:40:37.671" v="323"/>
        <pc:sldMkLst>
          <pc:docMk/>
          <pc:sldMk cId="2962842472" sldId="273"/>
        </pc:sldMkLst>
        <pc:spChg chg="mod">
          <ac:chgData name="Chad Vidden" userId="S::cvidden@uwlax.edu::fa919fd6-03f8-48d0-9b95-10ac8c9672df" providerId="AD" clId="Web-{692C2755-A052-1E07-1398-B155291FDAE5}" dt="2020-10-26T19:39:58.859" v="277" actId="20577"/>
          <ac:spMkLst>
            <pc:docMk/>
            <pc:sldMk cId="2962842472" sldId="273"/>
            <ac:spMk id="2" creationId="{6832A5A0-4FDA-48B3-AA79-63BB7FCC4B65}"/>
          </ac:spMkLst>
        </pc:spChg>
      </pc:sldChg>
      <pc:sldChg chg="modSp new modNotes">
        <pc:chgData name="Chad Vidden" userId="S::cvidden@uwlax.edu::fa919fd6-03f8-48d0-9b95-10ac8c9672df" providerId="AD" clId="Web-{692C2755-A052-1E07-1398-B155291FDAE5}" dt="2020-10-26T19:41:26.265" v="381"/>
        <pc:sldMkLst>
          <pc:docMk/>
          <pc:sldMk cId="2049127962" sldId="274"/>
        </pc:sldMkLst>
        <pc:spChg chg="mod">
          <ac:chgData name="Chad Vidden" userId="S::cvidden@uwlax.edu::fa919fd6-03f8-48d0-9b95-10ac8c9672df" providerId="AD" clId="Web-{692C2755-A052-1E07-1398-B155291FDAE5}" dt="2020-10-26T19:40:47.546" v="331" actId="20577"/>
          <ac:spMkLst>
            <pc:docMk/>
            <pc:sldMk cId="2049127962" sldId="274"/>
            <ac:spMk id="2" creationId="{159F6298-2E88-4294-B9B6-816731225CBB}"/>
          </ac:spMkLst>
        </pc:spChg>
      </pc:sldChg>
      <pc:sldChg chg="modSp new modNotes">
        <pc:chgData name="Chad Vidden" userId="S::cvidden@uwlax.edu::fa919fd6-03f8-48d0-9b95-10ac8c9672df" providerId="AD" clId="Web-{692C2755-A052-1E07-1398-B155291FDAE5}" dt="2020-10-26T19:42:40.592" v="459"/>
        <pc:sldMkLst>
          <pc:docMk/>
          <pc:sldMk cId="3004345817" sldId="275"/>
        </pc:sldMkLst>
        <pc:spChg chg="mod">
          <ac:chgData name="Chad Vidden" userId="S::cvidden@uwlax.edu::fa919fd6-03f8-48d0-9b95-10ac8c9672df" providerId="AD" clId="Web-{692C2755-A052-1E07-1398-B155291FDAE5}" dt="2020-10-26T19:41:51.093" v="395" actId="20577"/>
          <ac:spMkLst>
            <pc:docMk/>
            <pc:sldMk cId="3004345817" sldId="275"/>
            <ac:spMk id="2" creationId="{50CB67B9-EFD2-4505-BC39-AEE6E9C552CC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7ECAD516-382B-7492-B2F7-F83F3A0639FE}"/>
    <pc:docChg chg="addSld delSld modSld sldOrd">
      <pc:chgData name="Chad Vidden" userId="S::cvidden@uwlax.edu::fa919fd6-03f8-48d0-9b95-10ac8c9672df" providerId="AD" clId="Web-{7ECAD516-382B-7492-B2F7-F83F3A0639FE}" dt="2020-10-15T19:56:42.322" v="455" actId="20577"/>
      <pc:docMkLst>
        <pc:docMk/>
      </pc:docMkLst>
      <pc:sldChg chg="modSp">
        <pc:chgData name="Chad Vidden" userId="S::cvidden@uwlax.edu::fa919fd6-03f8-48d0-9b95-10ac8c9672df" providerId="AD" clId="Web-{7ECAD516-382B-7492-B2F7-F83F3A0639FE}" dt="2020-10-15T19:50:42.516" v="4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ECAD516-382B-7492-B2F7-F83F3A0639FE}" dt="2020-10-15T19:50:42.516" v="4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36:53.078" v="39"/>
        <pc:sldMkLst>
          <pc:docMk/>
          <pc:sldMk cId="541778303" sldId="263"/>
        </pc:sldMkLst>
      </pc:sldChg>
      <pc:sldChg chg="modSp">
        <pc:chgData name="Chad Vidden" userId="S::cvidden@uwlax.edu::fa919fd6-03f8-48d0-9b95-10ac8c9672df" providerId="AD" clId="Web-{7ECAD516-382B-7492-B2F7-F83F3A0639FE}" dt="2020-10-15T19:56:42.322" v="45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7ECAD516-382B-7492-B2F7-F83F3A0639FE}" dt="2020-10-15T19:56:42.322" v="454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7"/>
        <pc:sldMkLst>
          <pc:docMk/>
          <pc:sldMk cId="2431648318" sldId="271"/>
        </pc:sldMkLst>
      </pc:sldChg>
      <pc:sldChg chg="modSp new ord modNotes">
        <pc:chgData name="Chad Vidden" userId="S::cvidden@uwlax.edu::fa919fd6-03f8-48d0-9b95-10ac8c9672df" providerId="AD" clId="Web-{7ECAD516-382B-7492-B2F7-F83F3A0639FE}" dt="2020-10-15T19:51:39.327" v="144"/>
        <pc:sldMkLst>
          <pc:docMk/>
          <pc:sldMk cId="3598008207" sldId="271"/>
        </pc:sldMkLst>
        <pc:spChg chg="mod">
          <ac:chgData name="Chad Vidden" userId="S::cvidden@uwlax.edu::fa919fd6-03f8-48d0-9b95-10ac8c9672df" providerId="AD" clId="Web-{7ECAD516-382B-7492-B2F7-F83F3A0639FE}" dt="2020-10-15T19:51:00.422" v="79" actId="20577"/>
          <ac:spMkLst>
            <pc:docMk/>
            <pc:sldMk cId="3598008207" sldId="271"/>
            <ac:spMk id="2" creationId="{8740D44E-C04F-4C9B-9CF1-DD0BBD3DE68A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6"/>
        <pc:sldMkLst>
          <pc:docMk/>
          <pc:sldMk cId="1632061215" sldId="272"/>
        </pc:sldMkLst>
      </pc:sldChg>
      <pc:sldChg chg="modSp new modNotes">
        <pc:chgData name="Chad Vidden" userId="S::cvidden@uwlax.edu::fa919fd6-03f8-48d0-9b95-10ac8c9672df" providerId="AD" clId="Web-{7ECAD516-382B-7492-B2F7-F83F3A0639FE}" dt="2020-10-15T19:53:12.388" v="269"/>
        <pc:sldMkLst>
          <pc:docMk/>
          <pc:sldMk cId="3953515127" sldId="272"/>
        </pc:sldMkLst>
        <pc:spChg chg="mod">
          <ac:chgData name="Chad Vidden" userId="S::cvidden@uwlax.edu::fa919fd6-03f8-48d0-9b95-10ac8c9672df" providerId="AD" clId="Web-{7ECAD516-382B-7492-B2F7-F83F3A0639FE}" dt="2020-10-15T19:51:50.515" v="176" actId="20577"/>
          <ac:spMkLst>
            <pc:docMk/>
            <pc:sldMk cId="3953515127" sldId="272"/>
            <ac:spMk id="2" creationId="{87909CBE-A65E-4353-A540-7D9F0F40DC92}"/>
          </ac:spMkLst>
        </pc:spChg>
      </pc:sldChg>
      <pc:sldChg chg="modSp new modNotes">
        <pc:chgData name="Chad Vidden" userId="S::cvidden@uwlax.edu::fa919fd6-03f8-48d0-9b95-10ac8c9672df" providerId="AD" clId="Web-{7ECAD516-382B-7492-B2F7-F83F3A0639FE}" dt="2020-10-15T19:54:22.856" v="374"/>
        <pc:sldMkLst>
          <pc:docMk/>
          <pc:sldMk cId="2277685539" sldId="273"/>
        </pc:sldMkLst>
        <pc:spChg chg="mod">
          <ac:chgData name="Chad Vidden" userId="S::cvidden@uwlax.edu::fa919fd6-03f8-48d0-9b95-10ac8c9672df" providerId="AD" clId="Web-{7ECAD516-382B-7492-B2F7-F83F3A0639FE}" dt="2020-10-15T19:53:18.638" v="278" actId="20577"/>
          <ac:spMkLst>
            <pc:docMk/>
            <pc:sldMk cId="2277685539" sldId="273"/>
            <ac:spMk id="2" creationId="{7FF34F1A-544B-4117-832D-9B6AC4BC0F4E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5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7ECAD516-382B-7492-B2F7-F83F3A0639FE}" dt="2020-10-15T19:50:47.297" v="44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7ECAD516-382B-7492-B2F7-F83F3A0639FE}" dt="2020-10-15T19:50:47.297" v="43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fa919fd6-03f8-48d0-9b95-10ac8c9672df" providerId="ADAL" clId="{6455EFBC-F3E9-44C5-BABF-79DDC2A35302}"/>
    <pc:docChg chg="modSld">
      <pc:chgData name="Chad Vidden" userId="fa919fd6-03f8-48d0-9b95-10ac8c9672df" providerId="ADAL" clId="{6455EFBC-F3E9-44C5-BABF-79DDC2A35302}" dt="2020-11-02T20:29:55.253" v="0"/>
      <pc:docMkLst>
        <pc:docMk/>
      </pc:docMkLst>
      <pc:sldChg chg="addSp">
        <pc:chgData name="Chad Vidden" userId="fa919fd6-03f8-48d0-9b95-10ac8c9672df" providerId="ADAL" clId="{6455EFBC-F3E9-44C5-BABF-79DDC2A35302}" dt="2020-11-02T20:29:55.253" v="0"/>
        <pc:sldMkLst>
          <pc:docMk/>
          <pc:sldMk cId="3637318454" sldId="257"/>
        </pc:sldMkLst>
        <pc:inkChg chg="add">
          <ac:chgData name="Chad Vidden" userId="fa919fd6-03f8-48d0-9b95-10ac8c9672df" providerId="ADAL" clId="{6455EFBC-F3E9-44C5-BABF-79DDC2A35302}" dt="2020-11-02T20:29:55.253" v="0"/>
          <ac:inkMkLst>
            <pc:docMk/>
            <pc:sldMk cId="3637318454" sldId="257"/>
            <ac:inkMk id="5" creationId="{4CC80B47-C489-4894-BE3B-78FA48A4D4B8}"/>
          </ac:inkMkLst>
        </pc:inkChg>
      </pc:sldChg>
      <pc:sldChg chg="addSp">
        <pc:chgData name="Chad Vidden" userId="fa919fd6-03f8-48d0-9b95-10ac8c9672df" providerId="ADAL" clId="{6455EFBC-F3E9-44C5-BABF-79DDC2A35302}" dt="2020-11-02T20:29:55.253" v="0"/>
        <pc:sldMkLst>
          <pc:docMk/>
          <pc:sldMk cId="2413296860" sldId="269"/>
        </pc:sldMkLst>
        <pc:inkChg chg="add">
          <ac:chgData name="Chad Vidden" userId="fa919fd6-03f8-48d0-9b95-10ac8c9672df" providerId="ADAL" clId="{6455EFBC-F3E9-44C5-BABF-79DDC2A35302}" dt="2020-11-02T20:29:55.253" v="0"/>
          <ac:inkMkLst>
            <pc:docMk/>
            <pc:sldMk cId="2413296860" sldId="269"/>
            <ac:inkMk id="4" creationId="{454F9DA1-06C3-445B-8394-4C2658ABE14B}"/>
          </ac:inkMkLst>
        </pc:inkChg>
      </pc:sldChg>
      <pc:sldChg chg="addSp">
        <pc:chgData name="Chad Vidden" userId="fa919fd6-03f8-48d0-9b95-10ac8c9672df" providerId="ADAL" clId="{6455EFBC-F3E9-44C5-BABF-79DDC2A35302}" dt="2020-11-02T20:29:55.253" v="0"/>
        <pc:sldMkLst>
          <pc:docMk/>
          <pc:sldMk cId="692642629" sldId="270"/>
        </pc:sldMkLst>
        <pc:inkChg chg="add">
          <ac:chgData name="Chad Vidden" userId="fa919fd6-03f8-48d0-9b95-10ac8c9672df" providerId="ADAL" clId="{6455EFBC-F3E9-44C5-BABF-79DDC2A35302}" dt="2020-11-02T20:29:55.253" v="0"/>
          <ac:inkMkLst>
            <pc:docMk/>
            <pc:sldMk cId="692642629" sldId="270"/>
            <ac:inkMk id="4" creationId="{2C88FD24-206E-4C77-BE4A-F17B860168C6}"/>
          </ac:inkMkLst>
        </pc:inkChg>
      </pc:sldChg>
      <pc:sldChg chg="addSp">
        <pc:chgData name="Chad Vidden" userId="fa919fd6-03f8-48d0-9b95-10ac8c9672df" providerId="ADAL" clId="{6455EFBC-F3E9-44C5-BABF-79DDC2A35302}" dt="2020-11-02T20:29:55.253" v="0"/>
        <pc:sldMkLst>
          <pc:docMk/>
          <pc:sldMk cId="2883669059" sldId="271"/>
        </pc:sldMkLst>
        <pc:inkChg chg="add">
          <ac:chgData name="Chad Vidden" userId="fa919fd6-03f8-48d0-9b95-10ac8c9672df" providerId="ADAL" clId="{6455EFBC-F3E9-44C5-BABF-79DDC2A35302}" dt="2020-11-02T20:29:55.253" v="0"/>
          <ac:inkMkLst>
            <pc:docMk/>
            <pc:sldMk cId="2883669059" sldId="271"/>
            <ac:inkMk id="4" creationId="{91B54248-F276-4E37-B61A-17F4DE3ECD64}"/>
          </ac:inkMkLst>
        </pc:inkChg>
      </pc:sldChg>
      <pc:sldChg chg="addSp">
        <pc:chgData name="Chad Vidden" userId="fa919fd6-03f8-48d0-9b95-10ac8c9672df" providerId="ADAL" clId="{6455EFBC-F3E9-44C5-BABF-79DDC2A35302}" dt="2020-11-02T20:29:55.253" v="0"/>
        <pc:sldMkLst>
          <pc:docMk/>
          <pc:sldMk cId="1464661306" sldId="272"/>
        </pc:sldMkLst>
        <pc:inkChg chg="add">
          <ac:chgData name="Chad Vidden" userId="fa919fd6-03f8-48d0-9b95-10ac8c9672df" providerId="ADAL" clId="{6455EFBC-F3E9-44C5-BABF-79DDC2A35302}" dt="2020-11-02T20:29:55.253" v="0"/>
          <ac:inkMkLst>
            <pc:docMk/>
            <pc:sldMk cId="1464661306" sldId="272"/>
            <ac:inkMk id="4" creationId="{1AD76DC6-1D07-4E99-AAB5-F010781105EA}"/>
          </ac:inkMkLst>
        </pc:inkChg>
      </pc:sldChg>
      <pc:sldChg chg="addSp">
        <pc:chgData name="Chad Vidden" userId="fa919fd6-03f8-48d0-9b95-10ac8c9672df" providerId="ADAL" clId="{6455EFBC-F3E9-44C5-BABF-79DDC2A35302}" dt="2020-11-02T20:29:55.253" v="0"/>
        <pc:sldMkLst>
          <pc:docMk/>
          <pc:sldMk cId="2962842472" sldId="273"/>
        </pc:sldMkLst>
        <pc:inkChg chg="add">
          <ac:chgData name="Chad Vidden" userId="fa919fd6-03f8-48d0-9b95-10ac8c9672df" providerId="ADAL" clId="{6455EFBC-F3E9-44C5-BABF-79DDC2A35302}" dt="2020-11-02T20:29:55.253" v="0"/>
          <ac:inkMkLst>
            <pc:docMk/>
            <pc:sldMk cId="2962842472" sldId="273"/>
            <ac:inkMk id="4" creationId="{FDEDD752-411D-473E-ABDB-111FAD3A0789}"/>
          </ac:inkMkLst>
        </pc:inkChg>
      </pc:sldChg>
      <pc:sldChg chg="addSp">
        <pc:chgData name="Chad Vidden" userId="fa919fd6-03f8-48d0-9b95-10ac8c9672df" providerId="ADAL" clId="{6455EFBC-F3E9-44C5-BABF-79DDC2A35302}" dt="2020-11-02T20:29:55.253" v="0"/>
        <pc:sldMkLst>
          <pc:docMk/>
          <pc:sldMk cId="2049127962" sldId="274"/>
        </pc:sldMkLst>
        <pc:inkChg chg="add">
          <ac:chgData name="Chad Vidden" userId="fa919fd6-03f8-48d0-9b95-10ac8c9672df" providerId="ADAL" clId="{6455EFBC-F3E9-44C5-BABF-79DDC2A35302}" dt="2020-11-02T20:29:55.253" v="0"/>
          <ac:inkMkLst>
            <pc:docMk/>
            <pc:sldMk cId="2049127962" sldId="274"/>
            <ac:inkMk id="4" creationId="{81BDE973-9F6C-4FD5-BF44-DB7FC16C8666}"/>
          </ac:inkMkLst>
        </pc:inkChg>
      </pc:sldChg>
      <pc:sldChg chg="addSp">
        <pc:chgData name="Chad Vidden" userId="fa919fd6-03f8-48d0-9b95-10ac8c9672df" providerId="ADAL" clId="{6455EFBC-F3E9-44C5-BABF-79DDC2A35302}" dt="2020-11-02T20:29:55.253" v="0"/>
        <pc:sldMkLst>
          <pc:docMk/>
          <pc:sldMk cId="3004345817" sldId="275"/>
        </pc:sldMkLst>
        <pc:inkChg chg="add">
          <ac:chgData name="Chad Vidden" userId="fa919fd6-03f8-48d0-9b95-10ac8c9672df" providerId="ADAL" clId="{6455EFBC-F3E9-44C5-BABF-79DDC2A35302}" dt="2020-11-02T20:29:55.253" v="0"/>
          <ac:inkMkLst>
            <pc:docMk/>
            <pc:sldMk cId="3004345817" sldId="275"/>
            <ac:inkMk id="4" creationId="{39FBE935-991D-46B2-9179-6FEE9B9BF919}"/>
          </ac:inkMkLst>
        </pc:ink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20:07:56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13310 12493 24 0,'-3'-3'12'0,"3"-4"-16"0,0 7 23 0,0-6-19 16,0-3 0-16,0 5-1 15,0-2 1-15,-4 0 0 16,4-4 0-16,0 4 0 16,4 0 0-16,3 3-1 15,3 3 1-15,8 3 0 16,3 0 1-16,7 3-1 15,4 1 0-15,7 2 2 16,3-6 1-16,8 0 0 16,3-3 0-16,10 0 1 15,11 0 0-15,0-3-1 16,11 0 1-16,14-6-2 16,7-1 1-16,10 1-2 15,11 3 0-15,7 2-1 16,11 1 0-16,6 3 0 15,5 3 0-15,6-3 0 16,0 4 0-16,4 2 0 0,0-3 0 16,-4-3 1-16,11-3 0 15,-7-3 0-15,3-1 1 16,4 1-1-16,-4 0 1 16,8-7-1-16,3 1 1 15,-8-4-3-15,12 0 1 16,-1 1-2-16,-6-1 1 15,3 0-1-15,-8 4 1 16,-6-4 0-16,0 0 0 0,-4 4 2 16,1-1 0-16,-12 1 0 15,8 2 0-15,-11 1 0 16,-3-4 1-16,-4-2-1 16,4 5 0-16,-11 1-2 15,0 6 0-15,-11-4 0 16,-6-2 0-16,-1 6 0 15,-10 3 0-15,-4-3-1 16,-3 6 1-16,-7 3-1 16,-8 0 0-16,-2 1-5 15,-1-1 1-15,-7 7-5 16,10-13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20:08:03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20:08:54.780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2865 4176 30 0,'7'19'15'0,"-7"10"-7"0,0-23 16 16,7 13-23-16,-4-1 1 16,-3 17 1-16,11-10 0 0,-4 16-4 15,3 3 0-15,-6-10 2 16,3 4 0-16,-7-7-3 16,0-9 0-16,-7-6-5 15,3-7 1-15,4-6-5 16,-10-15 1-16</inkml:trace>
  <inkml:trace contextRef="#ctx0" brushRef="#br0" timeOffset="329.63">2773 4123 40 0,'39'19'20'0,"-11"-19"-23"0,-18 0 37 16,5 0-31-16,9 3 1 15,8 3 2-15,-4 7 0 16,4-4-8-16,7 4 1 16,3-4 4-16,4 7 1 15,-4 3-4-15,-3 9 1 16,-11 0-2-16,-14 7 1 15,-6 9-2-15,-8 0 1 16,-18 3-2-16,-3-4 0 16,0-5-4-16,3-7 1 15,-3-2-6-15,0-14 0 0,-4-5-1 16,0-10 0-16</inkml:trace>
  <inkml:trace contextRef="#ctx0" brushRef="#br0" timeOffset="750.08">3387 4675 41 0,'14'3'20'0,"18"3"-23"16,-18-12 42-16,7 0-37 16,-7-3 0-16,11-1 0 15,-11-2 0-15,3-1-4 0,-6 4 0 16,0-4 2-16,-4 4 1 16,-7-7-3-16,0 3 0 15,0 4-1-15,-11 3 1 16,4 6-1-16,-4 9 0 15,4 1 0-15,4 2 1 16,-8 10 0-16,11 3 1 16,0-3 1-16,0 3 0 15,4-3 1-15,3-6 0 16,3 0 0-16,8-4 0 0,-7 4-3 16,3-10 1-16,3 3-8 15,1-15 0-15,-4 0-1 16,4-10 0-16</inkml:trace>
  <inkml:trace contextRef="#ctx0" brushRef="#br0" timeOffset="1096.56">3888 4713 31 0,'10'22'15'0,"11"-19"-9"15,-14 0 28-15,-7-3-31 16,11-9 0-16,-11-7 2 16,4-9 1-16,-4-13-8 15,-4-6 1-15,-7 0 4 0,1-9 1 16,-1-10-3-16,-6 1 1 16,-1-1-1-16,7 3 1 15,8 7-1-15,3 6 0 16,0 6 0-16,10 10 1 15,12 9-1-15,6 3 0 16,-3 13-2-16,3 6 1 16,0 0-4-16,-7 9 1 15,-3 7-5-15,-4 6 0 16,0 0-7-16,-14 6 0 16</inkml:trace>
  <inkml:trace contextRef="#ctx0" brushRef="#br0" timeOffset="1277.45">3835 4418 39 0,'14'0'19'0,"14"3"-14"16,-17 3 30-16,17-6-33 16,-3-6 1-16,10-3-1 15,4 2 0-15,-8-2-5 16,-2 6 0-16,-8 0-3 15,-4 3 0-15,-6 3-7 16,-7 3 0-16</inkml:trace>
  <inkml:trace contextRef="#ctx0" brushRef="#br0" timeOffset="1574.16">2999 5145 44 0,'10'10'22'0,"22"2"-19"15,-14-8 37-15,13 2-38 16,19-6 0-1,20 0 1-15,18-6 1 0,1-1-5 16,20-5 0-16,4-1 2 16,-11 1 0-16,-7-1-7 15,-13 1 1-15,-12-1-11 16,-10-3 1-16</inkml:trace>
  <inkml:trace contextRef="#ctx0" brushRef="#br0" timeOffset="1920.72">4456 4186 40 0,'0'0'20'0,"7"12"-19"0,-7-5 27 15,0 37-27 1,-7 3 1-16,7 15 0 15,7 17 0-15,-4-1-5 16,4 7 1-16,4-1-9 16,-8-18 1-16</inkml:trace>
  <inkml:trace contextRef="#ctx0" brushRef="#br0" timeOffset="5704.94">5838 4945 34 0,'0'0'17'0,"-10"9"-10"16,10-18 17-16,0-19-22 0,0-7 0 16,0-9 1-16,0-9 0 15,0-16-2-15,0 3 0 16,0 22 4-16,0-9 0 16,-7 3-1-16,7-1 0 15,7 11-1-15,7-4 1 16,7 6-2-16,4 4 0 15,-4 5-2-15,0 4 0 16,-3 10-2-16,-1 8 1 0,-6 11-4 16,0 11 1-1,-11 4-7-15,-7 9 0 0,-4-3-4 16,-7 0 0-16</inkml:trace>
  <inkml:trace contextRef="#ctx0" brushRef="#br0" timeOffset="5899.67">5609 4688 49 0,'11'25'24'0,"28"-25"-23"16,-29 0 45-16,11 3-45 16,8-3 0-16,2 6 1 15,1-6 0-15,3 0-4 16,4 0 0-16,-7 3-3 15,7-3 0-15,-15 0-10 16,-6-9 0-16</inkml:trace>
  <inkml:trace contextRef="#ctx0" brushRef="#br0" timeOffset="6306.04">6417 4838 37 0,'4'0'18'0,"-4"-9"-8"16,0 9 21-16,0 0-28 15,0 0 0-15,-4 3 0 16,-3 3 0-16,3-3-5 16,-13 7 1-16,6-4 2 15,1 7 1-15,-1-1-3 16,0 7 1-16,4-10-2 16,4-2 1-16,-4-1-2 15,7 3 0-15,7 4 0 16,-4-10 0-16,4 3 0 15,1-6 0-15,6 6 1 16,3-9 0-16,4 0-2 16,-13-16 0-16,2 4-7 0,-6-4 1 15</inkml:trace>
  <inkml:trace contextRef="#ctx0" brushRef="#br0" timeOffset="6863.67">6992 4960 40 0,'32'-22'20'0,"-15"60"-9"15,-9-38 34-15,-1 0-41 16,0 0 1-16,-4 0-1 15,-3 0 1-15,-3-3-8 16,-15 6 1-16,-3-3 4 16,0-6 1-16,3 6-5 15,-3 6 1-15,0 4-2 16,3 2 1-16,0 1-1 0,4-1 1 16,4 1-3-16,6-1 1 15,4 1 0 1,7-4 1-16,0-3 0 0,7-6 0 15,1 0 0-15,-1-6 1 16,3 0 0-16,-6 3 1 16,-4-13 0-1,0 7 1-15,0-1-2 0,-3 4 0 0,-4 6-3 16,0 0 1-16,-4 0-6 16,0 6 0-1,1 4-1-15,-4 2 0 0</inkml:trace>
  <inkml:trace contextRef="#ctx0" brushRef="#br0" timeOffset="7190.67">6953 5158 33 0,'11'6'16'0,"17"35"-17"0,-17-28 34 0,-1-1-32 15,1-2 0-15,-1 2 1 16,5 4 1-16,-1-1-3 16,-4 7 0-16,-6 0 1 15,-1 7 1-15,1 2-1 16,-8 0 0-16,1-9 0 15,-1-6 0-15,-6 0 0 16,-8-1 0-16,4-2 0 16,-4-4 1-16,1-3-1 15,2-2 1-15,-2-1-1 16,-1-3 1-16,1 3-2 16,-1-3 0-16,0 3 1 0,1 3 0 15,10-6-1-15,7 0 1 16,7-9 0-16,3-1 0 15,15-8 0-15,7-4 0 16,-8-3-4-16,5 3 0 16,-1 0-11-16,-18-3 1 15,-3 0-1-15,-7-4 0 16</inkml:trace>
  <inkml:trace contextRef="#ctx0" brushRef="#br0" timeOffset="7820.74">5789 3882 50 0,'7'19'25'0,"-7"-16"-27"16,0-3 52-16,0 6-49 16,-3-3 1-16,-1 10-1 15,-14 5 1-15,-3 1-4 16,-10 9 1-16,-8 13 1 16,-11 0 1-16,-6 9-3 15,3 13 1-15,0 3-1 16,14 9 0-16,-7 19 0 15,22 19 0-15,6 3 0 16,11-3 0-16,18-13-1 16,13-15 1-16,19-16-3 15,2-10 0-15,8-18-9 16,-3-25 1-16</inkml:trace>
  <inkml:trace contextRef="#ctx0" brushRef="#br0" timeOffset="8362.27">7465 4327 46 0,'56'100'23'0,"22"-9"-18"0,-53-56 36 16,3 12-40-16,0 22 1 15,-10-3-1-15,-8 6 1 16,-6 0-6-16,-8-6 0 16,-13-4-7-16,-5-5 1 0,-6-13-5 15,7-19 1-15</inkml:trace>
  <inkml:trace contextRef="#ctx0" brushRef="#br0" timeOffset="8841.75">8237 4584 41 0,'-7'16'20'0,"-17"18"-21"0,17-18 36 15,-4 3-35-15,-7 0 0 16,-3 15 1-16,4 7 0 15,2 6-1-15,1-3 1 0,7 3 0 16,4 0 1-16,3-6-1 16,7-7 0-16,3 7-3 15,8-16 0-15,7-6-10 16,3-10 0-16,4-9-1 16,3-9 0-16</inkml:trace>
  <inkml:trace contextRef="#ctx0" brushRef="#br0" timeOffset="9068.94">8594 4747 46 0,'-4'22'23'0,"-13"6"-25"15,13-15 46-15,-7 6-44 0,-3 0 1 16,-3 6-1-16,-15-7 1 15,4 4-1-15,-8 3 0 16,5 4-1-16,6-1 1 16,7-6-5-16,4-3 0 15,4-10-9-15,6-15 0 16</inkml:trace>
  <inkml:trace contextRef="#ctx0" brushRef="#br0" timeOffset="9263.23">8393 4829 33 0,'35'37'16'0,"7"7"-12"0,-31-31 18 0,3-4-22 16,0 7 0-16,4 3-1 15,-8 0 0-15,1 2-4 16,3-11 1-16,0-7-5 15,-3-12 0-15</inkml:trace>
  <inkml:trace contextRef="#ctx0" brushRef="#br0" timeOffset="9489.29">8721 4644 47 0,'24'50'23'0,"19"22"-21"0,-26-53 45 15,-3 3-48-15,8 12 1 16,2-5-6-16,-10 5 1 16,-7 7-4-16,-14 0 1 15,-7-4-7-15,-17 10 1 16</inkml:trace>
  <inkml:trace contextRef="#ctx0" brushRef="#br0" timeOffset="10012.32">9500 4753 47 0,'-3'32'23'0,"20"-7"-20"0,-10-22 43 0,8 3-43 16,6-3 1-16,7-3 0 16,7-6 1-16,8 0-8 15,6 0 0-15,0-1-1 16,-6 1 0-16,-4 3-13 15,-11 0 1-15</inkml:trace>
  <inkml:trace contextRef="#ctx0" brushRef="#br0" timeOffset="10192.49">9567 5152 49 0,'46'12'24'0,"32"-27"-30"0,-50 11 35 16,11 1-41-16,3-3 1 15,1-6-13-15,-1 2 1 16</inkml:trace>
  <inkml:trace contextRef="#ctx0" brushRef="#br0" timeOffset="10734.27">10978 5465 49 0,'8'41'24'0,"2"-57"-22"0,-6 7 44 16,3-10-44-16,-4-18 0 16,-3-20 2-16,-3-24 0 15,-8-10-5-15,1-10 0 16,2-12 4-16,1 10 0 15,4 3-1-15,3 15 0 16,3 0-1-16,4 10 0 16,1 12-1-16,-1 10 0 15,3 9-3-15,1 16 1 0,-1 12-2 16,4 13 0-16,-3 16-5 16,-4-1 0-16,-7 16-8 15,-3 13 0-15</inkml:trace>
  <inkml:trace contextRef="#ctx0" brushRef="#br0" timeOffset="10929.61">10777 5089 40 0,'-10'22'20'0,"24"-9"-6"16,-7-13 28-16,4 0-37 15,6-7 0-15,4 4 2 16,8 0 0-16,-1 0-11 0,4 0 1 15,-1 0 2-15,5-4 1 16,-1 1-14-16,0 0 0 16,-7-7-4-16,1 4 1 15</inkml:trace>
  <inkml:trace contextRef="#ctx0" brushRef="#br0" timeOffset="11277.92">11751 4562 55 0,'-3'6'27'0,"-12"16"-32"16,8-22 52-16,-3 16-46 16,-8 0 0-1,-17 43 1 1,0 1 1-16,3 9-4 16,4 6 1-16,3 0 1 15,4-2 0-15,10-8-3 16,4-11 1-16,7-14-6 15,11-2 1-15,3-10-11 16,7-18 1-16</inkml:trace>
  <inkml:trace contextRef="#ctx0" brushRef="#br0" timeOffset="11889.68">12097 4945 45 0,'3'3'22'0,"-10"3"-24"0,4-6 32 15,-8 6-31-15,-3 1 1 0,-25-4 0 16,15 3 0 0,2 7 1-16,1 5-1 15,7-2 0-15,0 3 1 16,7 3 1-16,3-6-1 15,4-1 1-15,7-5-1 16,8-4 1-16,2-6 0 16,8-6 0-16,-4-4-1 15,0-5 1-15,-3-1-1 16,-1-6 0-16,-2 3-3 16,-5 13 1-16,-3-4-4 15,0-5 0-15,-3 5-3 16,-4 10 1-16,0 0-1 15,0-9 0-15,0 12 2 16,0 10 1-16,-4 9 3 16,1 6 0-16,-4 6 5 15,3 4 0-15,4 6 4 0,4 0 0 16,3 6 1-16,3 3 1 16,1-6-1-16,0 3 0 15,-1-3-2-15,-3-3 0 16,-3-6-4-16,-1-3 0 15,-6-7-1-15,-1-3 0 16,-3-6-2-16,0-4 1 16,0-15-1-16,-4-9 0 15,-3-7 0-15,0-3 1 0,-3 7-1 16,2-7 0-16,5 0 0 16,3-3 0-16,7 3-1 15,7 4 1-15,7-1-4 16,4 4 0-16,3-10-9 15,7 0 0-15</inkml:trace>
  <inkml:trace contextRef="#ctx0" brushRef="#br0" timeOffset="12191.74">12633 4885 48 0,'-4'16'24'0,"-20"12"-24"0,17-28 36 16,-4 6-36-16,1 4 0 16,-5 2 2-16,-2 7 1 15,3 6-3-15,0 7 1 16,7-4 1-16,-1 6 1 15,5-2-1-15,6-4 0 16,8-6-4-16,3-3 1 16,4-7-9-16,6-12 0 15,1-12-6-15,0 2 1 16</inkml:trace>
  <inkml:trace contextRef="#ctx0" brushRef="#br0" timeOffset="12416.7">12954 4907 54 0,'7'53'27'0,"-14"-43"-36"15,3 2 49-15,-6 7-41 16,-4 6 1-16,-11 10-1 16,4-20 1-16,0 7 0 15,0 4 0-15,3-1-3 16,4-7 1-16,0-5-7 15,3-7 1-15,1-12-5 16,3 3 0-16,-1-10-1 16,1-6 1-16</inkml:trace>
  <inkml:trace contextRef="#ctx0" brushRef="#br0" timeOffset="12611.98">12767 4954 28 0,'25'6'14'0,"10"10"-14"0,-24-10 30 15,3 1-28-15,3 2 1 16,1 4 1-16,-4 2 0 16,4 1-5-16,-4 6 0 15,0-3 2-15,-3-4 1 0,-4-2-4 16,0 0 1 0,0-4-7-16,0-6 0 0,3-6-3 15,-3-6 0-15</inkml:trace>
  <inkml:trace contextRef="#ctx0" brushRef="#br0" timeOffset="12848.94">13063 4945 46 0,'29'12'23'0,"16"26"-21"16,-30-26 46-16,2 10-48 16,1 10 0-16,-1-7-1 15,1 3 1-15,-7 10-1 16,-4-1 1-16,-7 1-5 0,-7-4 0 16,-4-2-10-16,-3-13 1 15</inkml:trace>
  <inkml:trace contextRef="#ctx0" brushRef="#br0" timeOffset="13225.52">13518 4481 66 0,'15'62'33'0,"2"39"-37"15,-6-70 60-15,-1 16-54 16,8 6 0-16,-4 10 0 16,-7 6 1-16,-7 16-5 15,-10 15 0-15,-5 0-2 16,-2-15 1-16,-8 0-15 16,-7-13 1-16,-3-19-3 0,7 1 0 15</inkml:trace>
  <inkml:trace contextRef="#ctx0" brushRef="#br0" timeOffset="16347.78">16316 4170 36 0,'-7'28'18'0,"7"7"-7"0,0-32 18 15,0 13-26-15,0 9 1 16,0 9 1-16,-4 1 1 16,4 15-8-16,0 10 0 0,4 12 5 15,-1-3 0-15,5 3-3 16,-1-16 1-16,-4-2-1 16,1-11 1-16,3-14 0 15,0-4 0-15,-7-10 0 16,0-5 0-16,-4-7 0 15,-3-6 0-15,4-7-1 16,-4-8 0-16,0-4-1 16,-1 3 0-16,-2 0-2 15,-4 0 0-15,-4 10-1 16,-3-1 1-16,0 10 0 16,0 0 0-16,-1 10 1 15,5 6 0-15,-1 5 2 16,8 8 0-16,-1-4 1 15,7 3 1-15,4 3 0 16,8 1 0-16,6-1 0 0,7-3 0 16,0-6-1-16,0 0 0 15,0-16-5-15,8 4 1 16,2-4-8-16,5-3 0 16,-1-12-3-16,4-1 1 15</inkml:trace>
  <inkml:trace contextRef="#ctx0" brushRef="#br0" timeOffset="16666.5">16757 4973 36 0,'11'9'18'16,"-1"-12"-14"-16,-10 3 32 0,0 0-34 16,4 0 1-16,-4 0 0 15,0 0 1-15,-4-3-5 16,-3 3 0-16,-4-3 3 15,-3 3 0-15,-3 3-2 16,-1-6 1-16,0 6-1 16,1 7 1-16,-1 5-1 15,4 7 1-15,3 0-2 16,8 3 1-16,3-12-1 16,7-4 1-16,11-6-1 15,3-3 1-15,0-6-1 16,0-3 1-16,-3-1-3 15,-1-12 0-15,-2 7-10 16,-1 2 0-16,-11-9 0 16,-3 0 0-16</inkml:trace>
  <inkml:trace contextRef="#ctx0" brushRef="#br0" timeOffset="17234.39">16947 4979 44 0,'8'16'22'0,"-1"15"-21"0,-4-24 44 0,1-1-43 16,-1-3 1-16,1 0 0 15,3-6 1-15,0-6-6 16,0-4 1-16,0 4 2 15,0 5 1-15,0-8-3 16,4-4 1-16,-1 1-2 16,1-1 1-16,-4 0-1 15,3 7 1-15,-3 3-1 16,4 9 0-16,-4 3 1 16,4 3 0-16,-4 1 0 15,3-7 1-15,-3 3-1 16,0-6 1-16,0 3-1 15,1 0 1-15,-1-3-1 16,0-3 1-16,0 10-1 16,3-7 1-16,1-4-2 0,-1-2 1 15,5 0 0-15,-1-4 0 16,0 1 0-16,0 0 0 16,0-4 1-16,0 7 0 15,0-4 0-15,0-2 1 16,0 6 0-16,-3 6 0 15,0 3 0-15,-1 12 1 16,4-2-2-16,0 0 1 16,1 2-1-16,-1 1 1 15,-4 3-2-15,8-4 0 0,-4 1-4 16,4-3 1-16,-1-4-9 16,1-6 1-16,0-9-2 15,-1 6 1-15</inkml:trace>
  <inkml:trace contextRef="#ctx0" brushRef="#br0" timeOffset="17684.49">17822 4913 29 0,'14'19'14'0,"1"-6"-8"15,-8-10 26-15,-4 3-29 16,1-3 1-16,-1 0 4 15,1 1 0-15,-4-4-9 16,0 0 0-16,-7 6 6 16,0-12 1-16,-7 6-2 0,-1 0 0 15,-2 3-2-15,3 0 1 16,-4 3-1-16,4 4 0 16,3 2-2-16,1 1 1 15,3 2-2-15,3 1 1 16,4 3-2-16,4-10 1 15,3 1-3-15,7-1 1 16,0 0 0-16,4-2 0 16,-1-4 0-16,1-3 1 0,-4-6 0 15,0-1 1-15,0-2 0 16,0 3 1-16,-3 2 0 16,-1 4 0-16,-2 4 0 15,-1 5 1-15,0 4-1 16,-4-4 1-16,8 4-1 15,-4-7 1-15,0-3-4 16,3 3 1-16,-2-3-8 16,2 0 0-16,1-9-3 15,3-6 0-15</inkml:trace>
  <inkml:trace contextRef="#ctx0" brushRef="#br0" timeOffset="17882">18186 5007 45 0,'7'29'22'0,"-4"27"-23"0,-3-46 42 16,0 2-41-16,0-2 1 16,0-1-3-16,0-3 0 15,0-6-5-15,0-6 0 16,0-13-6-16,0-6 0 15</inkml:trace>
  <inkml:trace contextRef="#ctx0" brushRef="#br0" timeOffset="18045.52">18154 4760 28 0,'46'15'14'0,"-11"17"-16"0,-24-29 17 0,3-3-18 16,3 3 1-16,1 3-11 16,0-3 0-16</inkml:trace>
  <inkml:trace contextRef="#ctx0" brushRef="#br0" timeOffset="18330.98">18457 5017 14 0,'11'16'7'0,"7"-10"0"16,-18-6 6-16,3-6-14 0,-3-4 1 15,7 4 0-15,-3-4 0 16,3 1 0-16,0-3 1 16,-4-1 1-16,4 0 0 15,0 7 4-15,4 0 0 16,3 12 1-16,4-12 1 15,6 12 0-15,1 0 1 16,7 10-3-16,3 6 1 16,8 3-4-16,-1-3 1 15,0 3-6-15,1-15 0 16,-8-7-12-16,-7-13 1 0</inkml:trace>
  <inkml:trace contextRef="#ctx0" brushRef="#br0" timeOffset="19199.98">20316 5105 55 0,'-10'19'27'0,"6"2"-31"15,4-21 44-15,4 4-41 16,-4-4 1-16,0 0-6 16,0 0 1-16,7 0-1 15,0-4 1-15,0-8-10 16,0-10 1-16</inkml:trace>
  <inkml:trace contextRef="#ctx0" brushRef="#br0" timeOffset="19620.21">20189 4775 20 0,'0'10'10'0,"43"2"-2"15,-33-8 7-15,5-1-14 0,6 0 0 16,0 0-1 0,7 3 1-16,7 7-3 0,4-4 1 15,7 7-1-15,-4-4 1 16,-3-2 1-16,-7-1 1 15,-4-3 0-15,-3 4 1 16,-8-10 2-16,-2 3 0 16,-5 0 1-16,1 7 1 15,-8-4-3-15,-3 3 0 16,-3-3-2-16,-1 1 1 16,-3-4-2-16,0 3 0 0,0-6-1 15,0 3 0-15,3 4 1 16,1-4 0-16,3 3 2 15,3 3 1-15,5 7 3 16,6 3 0-16,0 3 1 16,3 3 1-16,12-6-1 15,-1 0 1-15,-3 3-4 16,-11 3 1-16,-11 6-6 16,-10-6 0-16,-11 0-13 15,-10-12 1-15,-11-7-5 16,4-9 1-16</inkml:trace>
  <inkml:trace contextRef="#ctx0" brushRef="#br0" timeOffset="20972.62">22684 3904 38 0,'-4'6'19'0,"1"6"-14"0,3-5 29 16,-4 5-31-16,1 10 1 16,-1-9 0-16,0 6 1 15,1 6-8-15,-1 0 1 16,1 0-1-16,-1-6 1 16,4 0-12-16,0-4 0 15</inkml:trace>
  <inkml:trace contextRef="#ctx0" brushRef="#br0" timeOffset="21407.01">22892 3841 53 0,'-4'-3'26'0,"8"12"-31"15,-8-18 43-15,-3-1-37 16,-10-2 0-16,-12-4-1 16,-6 1 1-16,-7 5-2 15,-8-2 1-15,1 8-1 0,-4 11 0 16,4 12-2-1,3-10 0-15,10 13-2 0,1 9 1 16,11 13-2-16,6 9 1 16,11 10-2-16,10 0 1 15,22 0 1 1,14-1 1-16,7-15 4 0,7-9 0 16,7-22 3-16,0-16 1 15,-11-10 3-15,-3-9 0 16,-7-9 0-16,-8-13 0 15,-9 1-8-15,-5-4 1 16,-10-6-12 0,-10 12 0-16</inkml:trace>
  <inkml:trace contextRef="#ctx0" brushRef="#br0" timeOffset="22217.49">23887 4390 54 0,'0'-16'27'0,"-18"-3"-29"16,11 13 45-16,-7 0-43 16,-11-1 1-16,0 4 0 15,-3 0 0-15,0 6-2 16,0 13 1-16,0 0 0 0,-1-4 0 15,5 4-1-15,2 0 0 16,5-4-2-16,6-3 1 16,8-2-2-16,10-7 1 15,3-7-1-15,4 4 0 16,4 3 0-16,0 0 0 16,-1-9 0-16,5 3 1 15,-5-1-2-15,1 7 1 16,-1 0 0-16,-2-3 0 15,-1 3 0-15,0 3 1 16,0-3 2-16,-4 0 0 16,1 7 2-16,0 8 0 0,-1 7 0 15,-3 10 1-15,0-7-3 16,4-6 0-16,-1-1-7 16,1-8 0-16</inkml:trace>
  <inkml:trace contextRef="#ctx0" brushRef="#br0" timeOffset="22493.84">24105 3662 44 0,'0'41'22'0,"7"50"-20"16,-7-79 40-16,0 20-42 0,-3 12 1 16,-1 18-1-1,-3 11 1-15,4 8-2 16,-1-9 0-16,4-3-1 0,0-6 0 16,0-16-7-16,0-6 0 15,4-22-5-15,-1-10 1 16</inkml:trace>
  <inkml:trace contextRef="#ctx0" brushRef="#br0" timeOffset="22698.65">24232 3753 41 0,'0'60'20'0,"0"-7"-15"16,0-25 34-16,4 10-38 15,-4 12 0-15,3 16 1 16,1 9 0-16,-1-12-4 16,1 0 0-16,-1-1-8 15,1-15 0-15,3-15-4 16,4-13 1-16</inkml:trace>
  <inkml:trace contextRef="#ctx0" brushRef="#br0" timeOffset="23209.34">25788 4214 60 0,'-7'13'30'0,"-18"9"-40"16,15-10 60-16,-11 10-50 16,3 6 0-16,0-3-2 0,-3 4 1 15,0 2-4-15,0 0 1 16,7-6-12-16,3-9 0 16</inkml:trace>
  <inkml:trace contextRef="#ctx0" brushRef="#br0" timeOffset="23392.51">25615 4205 39 0,'18'53'19'0,"21"29"-13"0,-22-64 21 0,8 4-27 15,3 10 0-15,0 2-8 16,1 1 0-16,-1-10 1 15,0-6 0-15</inkml:trace>
  <inkml:trace contextRef="#ctx0" brushRef="#br0" timeOffset="23646.97">26666 4427 50 0,'-3'10'25'0,"-11"37"-28"0,10-35 45 15,-3 7-43-15,-3 0 1 16,-1-6-6-16,4-4 1 15,0-3-6-15,0-12 0 16</inkml:trace>
  <inkml:trace contextRef="#ctx0" brushRef="#br0" timeOffset="23811.56">26511 4167 25 0,'21'38'12'0,"22"21"-6"16,-29-52 6-16,4-7-18 16,-1 0 1-16,4 3-9 15,-7-6 1-15</inkml:trace>
  <inkml:trace contextRef="#ctx0" brushRef="#br0" timeOffset="24139.19">26772 4474 28 0,'14'38'14'0,"1"-13"-14"0,-8-19 25 15,0-6-28 1,0 0 1-16,0-6-2 0,0-6 1 16,0-7 4-16,0-3 1 15,0 6-2-15,4 0 0 16,-1 1 3-16,4-4 0 15,4 6 2-15,0 7 1 16,-1 0 0-16,4 12 1 16,-3-6 0-16,3 6 0 15,-3 16-1-15,3 0 0 16,0 13-1-16,0-13 1 16,11 6-5-1,-4 0 1-15,-3-9-8 16,-4-16 1-16,-3 0-12 15,-11-12 1-15</inkml:trace>
  <inkml:trace contextRef="#ctx0" brushRef="#br0" timeOffset="24622.81">29129 3797 57 0,'-4'50'28'0,"4"29"-32"0,-3-57 47 0,-1 25-43 15,1 9 1-15,3 7-1 16,3 9 0-16,1-25-4 16,-4-6 0-16,0-10-5 15,0-9 1-15,0-6-8 16,0-26 1-16</inkml:trace>
  <inkml:trace contextRef="#ctx0" brushRef="#br0" timeOffset="24922.29">29020 3531 21 0,'21'43'10'0,"35"1"1"0,-42-31 8 16,4-1-14-16,7 4 1 16,6 6 7-16,12 9 1 15,6 1-15-15,0-1 0 16,8 4 10-16,3 2 0 16,0 10-3-16,-18-12 1 15,-10 9-6-15,-18 9 1 0,-18 0-3 16,-13 10 1-1,-8-7-4-15,-14-2 1 0,-17-4-8 16,-1-16 0-16,5-12-5 16,6 0 1-16</inkml:trace>
  <inkml:trace contextRef="#ctx0" brushRef="#br0" timeOffset="25597.52">29827 4421 41 0,'-14'9'20'0,"-21"-18"-22"0,24 15 32 16,-3-6-30-16,-3 10 0 15,-1-1 1-15,-3 7 0 16,3 3-1-16,4-10 0 16,0 4 0-16,7-1 1 0,3-2-1 15,11-1 0-15,8-9-1 16,2 0 1-16,8-6 1 15,7-7 1-15,3-3 0 16,0 1 1-16,-3-4 0 16,-7 6 0-16,-4 7-1 15,-7-3 0-15,-7-1-6 16,-7 4 0-16,-7 3-5 16,-4 3 0-16,1 0-3 15,-4 0 0-15,0 9 0 16,-1 13 1-16,5 10 6 15,-1-7 1-15,8 16 9 16,3 2 0-16,7 8 6 16,3 2 0-16,1 3 1 15,0-9 1-15,-1-3-4 16,-6-3 1-16,-8-6-7 16,-6-4 1-16,-8-6-4 15,-3-6 1-15,-4-10-2 16,-3-9 1-16,-7-3-2 15,-1-9 0-15,1-7-1 0,7-3 1 16,7 3 0-16,6 0 1 16,12 7 0-16,10 2 1 15,14 1 1-15,7 3 0 16,8-1-3-16,-1 1 0 16,-3 0-10-16,-11-1 0 0</inkml:trace>
  <inkml:trace contextRef="#ctx0" brushRef="#br1" timeOffset="33734.87">22991 3913 24 0,'24'-9'12'0,"-10"-10"0"15,-10 9 13-15,-1-8-24 16,-6-1 1-16,-8-3 0 16,-6 0 1-16,-5-3-3 15,-2 0 0-15,-15 3 2 16,-3-3 0-16,-8 6 0 16,-3-9 1-16,0 9-1 15,-3 3 0-15,0 7 0 16,3 3 0-16,7 12 0 15,0 13 0-15,0-1-2 0,0 17 0 16,4 9-2-16,3-10 0 16,4 10-1-1,3 13 0-15,7-4 0 0,11 3 0 16,7 4 1-16,11 3 1 16,10-1 1-16,10-2 0 15,5-7 0-15,6-6 0 16,14-6 0-16,1-13 1 15,-1-9 0-15,8-13 1 16,-1 1 0-16,0-20 1 16,1-12-1-16,-8-9 1 0,1-4-1 15,6-6 1-15,1-6-5 16,-8 6 1-16,-7-3-8 16,-13 3 0-16,-12 0-4 15,-6 3 0-15</inkml:trace>
  <inkml:trace contextRef="#ctx0" brushRef="#br1" timeOffset="35204.65">11790 5544 26 0,'3'12'13'0,"22"-31"-5"16,-14 16 14-16,-1 3-18 15,8-9 1-15,10 6 3 16,21 3 1-16,11 3-10 16,22 0 0-16,6 3 7 0,18-3 1 15,7 10-3-15,-25-4 0 16,32 4-1-16,3-4 0 16,-6-2-2-16,-1-7 1 15,-7 0-1-15,-13 0 0 16,-15 0-1-16,-14 0 1 15,-18 0-2-15,-7 3 1 16,-10 0-2-16,-14 6 1 16,-11 1-4-16,-11 2 0 15,-10-2-9-15,-10-1 0 16,-1-3-1-16,7-12 0 0</inkml:trace>
  <inkml:trace contextRef="#ctx0" brushRef="#br0" timeOffset="40383.71">22137 5578 39 0,'14'22'19'0,"11"0"-6"0,-15-19 20 15,4-3-30-15,4 0 1 16,3 0 2-16,0-3 0 16,-3 0-7-16,3-3 0 0,7 3 5 15,1 3 0-15,-5 3-3 16,-3 0 1-16,-3 0-2 16,-7 3 0-16,-15 4-2 15,-3 5 1-15,-7-2-1 16,3-4 1-16,-3 7-2 15,0 6 1-15,0-3-1 16,0 0 1-16,0 2 0 16,3 1 1-16,4 0 0 15,7-3 1-15,4 3 0 16,3-6 1-16,0 6-1 16,7-10 1-16,4 1-3 15,6-4 0-15,1-2-8 16,0-4 0-16,6-13-5 15,5-2 1-15</inkml:trace>
  <inkml:trace contextRef="#ctx0" brushRef="#br0" timeOffset="40895.65">22673 5525 51 0,'-3'-16'25'0,"-15"26"-27"0,11-23 48 0,-4-3-45 15,-6-2 0-15,-12-4 1 16,-6 3 0-16,-4 6-3 16,0 4 1-16,-6-1 1 15,-5 4 0-15,-3 3-1 16,0 3 1-16,0 6-2 16,4 4 1-16,0 9-2 15,6 2 1-15,5 17-2 16,6 12 1-16,7 16-1 15,11 13 0-15,10 8 0 16,12-11 0-16,9 2 0 16,11 0 0-16,15-24 1 15,10-7 0-15,0-13 1 0,14-9 1 16,7-15 1-16,7-20 1 16,3-2-1-16,-16-20 1 15,-12-11 0-15,-10-8 0 16,-11-15-5-16,-17 4 0 15,-11-7-11-15,-11 12 1 16</inkml:trace>
  <inkml:trace contextRef="#ctx0" brushRef="#br0" timeOffset="41646.81">23534 6328 54 0,'0'3'27'0,"-11"-3"-27"0,4 0 45 0,-3 3-45 16,-1-3 1-16,-3 3 0 15,-4-6 0-15,-6 3-2 16,-1 0 1-16,0 3 0 16,0 6 1-16,1-2-1 15,3 5 1-15,3 1-2 16,4-1 1-16,7 4-2 16,3 0 0-16,8-4 0 15,10 1 0-15,7-4-1 16,4-3 0-16,-4-6 1 15,-3 0 0-15,-1-3 0 16,1 0 1-16,0 0-1 16,3 3 0-16,-7 3-1 15,0 0 1-15,0 4-1 16,-3-1 1-16,-1 3-1 0,1 10 1 16,-1 3 0-1,1 0 1-15,-4 13 0 0,0-1 1 16,0 1-5-16,0-1 0 15,4-9-6-15,-4-9 0 16</inkml:trace>
  <inkml:trace contextRef="#ctx0" brushRef="#br0" timeOffset="41916.74">23745 5804 46 0,'4'66'23'16,"-4"40"-31"-16,0-84 43 0,0 25-35 15,0 13 1-15,0 18-1 16,0 10 1-16,0-6-3 15,0-13 0-15,0-10-9 16,0-15 0-16,4-12-1 16,3-10 0-16</inkml:trace>
  <inkml:trace contextRef="#ctx0" brushRef="#br0" timeOffset="42114.5">23978 5882 27 0,'11'72'13'0,"-4"19"-16"0,-7-78 23 16,0 12-22-16,0 16 0 15,-4-4-12-15,1 10 0 0</inkml:trace>
  <inkml:trace contextRef="#ctx0" brushRef="#br0" timeOffset="42816.44">24874 6472 52 0,'0'3'26'0,"-3"-6"-35"0,-1 3 53 16,-3 0-43-16,-7 3 0 16,-11 0 0-16,-3 3 0 15,0 4-2-15,-4 6 1 16,1 2 0-16,6 4 1 16,4-6 0-16,-1 3 0 15,8-7-2-15,7 1 1 0,7-1-1 16,7-2 0-16,7-7 0 15,11 0 0-15,0-6-1 16,3-6 1-16,-3-7 0 16,-1-6 0-16,-6 0 1 15,0 0 0-15,-4 3-2 16,-4 4 0-16,-2 2-4 16,-5 4 1-16,-3 9-2 15,0 9 0-15,-3 10 0 16,-5 9 0-16,5-3 4 15,-1 6 0-15,1 10 6 16,3-3 1-16,0 9 3 16,0 6 0-16,0 1 0 15,-4 2 0-15,1-6-2 16,-4-3 1-16,-4-3-4 16,-6-9 0-16,-5-10-1 15,-2 0 0-15,-5-6-1 0,1-1 0 16,4-14-1-16,2-8 1 15,1-8-2-15,4-1 0 16,6-9-2-16,4 0 1 16,3 4-3-16,11-4 0 15,11-3-8-15,14-10 0 16</inkml:trace>
  <inkml:trace contextRef="#ctx0" brushRef="#br0" timeOffset="43102.93">25195 6274 39 0,'15'-3'19'0,"-5"6"-17"16,-6-3 31-16,-4 7-33 16,-7-1 0-1,-18 19 4 1,7 3 0-16,1 0-4 15,-1 4 1-15,0 2 2 16,4 4 0-16,4 0 0 16,3-7 0-16,3 7-2 15,8-4 0-15,-4-6-4 16,7-6 1-16,0-9-7 16,0-1 1-16,7-12-7 15,-4-6 1-15</inkml:trace>
  <inkml:trace contextRef="#ctx0" brushRef="#br0" timeOffset="43344.25">25464 6415 37 0,'7'4'18'0,"-4"18"-14"0,-3-19 29 0,-3 3-32 16,-4 3 0-16,-8 4 2 15,1 6 1-15,-3 0-4 16,-5 12 0-16,5-12 2 16,-1 3 1-16,4 3-2 15,0 3 0-15,3-3-6 16,1-3 1-16,3-9-10 16,3-7 1-16</inkml:trace>
  <inkml:trace contextRef="#ctx0" brushRef="#br0" timeOffset="43584.39">25382 6525 38 0,'18'50'19'0,"14"4"-21"0,-22-54 26 15,4 3-24-15,-3 6 1 16,3 1-1-16,-3-1 1 16,-1-3-3-16,1-3 0 15,-1-3-3-15,-2-3 1 16,-1 0-6-16,0-9 1 16</inkml:trace>
  <inkml:trace contextRef="#ctx0" brushRef="#br0" timeOffset="43805.98">25594 6318 41 0,'25'54'20'15,"-8"24"-21"-15,-6-59 37 0,7 6-37 16,-1 9 1-16,1-9-1 15,-11 1 0-15,-7 8 1 16,-11 7 0-16,1-7-7 16,-11-2 1-16,-11 2-6 15,-3-9 1-15</inkml:trace>
  <inkml:trace contextRef="#ctx0" brushRef="#br0" timeOffset="44260.4">26695 6472 40 0,'-4'12'20'0,"4"-2"-12"15,4-4 34-15,-1 7-40 16,4 2 0-16,0 7 0 16,0-6 0-16,0 0-5 15,1-1 0-15,-5-5-4 16,4-1 0-16,-7-9-8 0,-3-9 1 15</inkml:trace>
  <inkml:trace contextRef="#ctx0" brushRef="#br0" timeOffset="44455.92">26666 6108 38 0,'25'13'19'0,"3"43"-23"0,-21-40 29 0,1-4-35 15,2 1 1-15,4 3-10 16,0 2 0-16</inkml:trace>
  <inkml:trace contextRef="#ctx0" brushRef="#br0" timeOffset="44799.6">27037 6585 29 0,'10'41'14'0,"1"-45"-4"16,-11 4 22-16,0 0-30 15,4-6 1-15,-4-6 0 16,0-10 1-16,3 0-5 16,1-10 1-16,6 4 2 0,1 3 1 15,3 3-2-15,0 6 1 16,7 7-1-16,0 6 1 16,1 9-2-16,2 4 0 15,-6 2 0-15,0 4 0 16,3 3-1-16,3-1 0 15,1 4-3-15,3 7 1 16,1-11-7-16,-1-2 1 16,-4-3-4-16,5-7 0 15</inkml:trace>
  <inkml:trace contextRef="#ctx0" brushRef="#br0" timeOffset="45352.36">28910 5707 45 0,'7'25'22'0,"-7"53"-22"0,0-56 42 0,4 10-40 16,-4 15 0-16,3 12 0 15,1 1 1-15,-4 12-4 16,0-6 0-16,0-19 0 15,0-10 1-15,0-18-6 16,0-19 1-16,-4-25-4 16,1-6 1-16,-4-23-5 15,-4-5 0-15,-3-16 2 16,0 6 0-16,0-7 4 16,-4-2 0-16,0 15 1 15,4 4 0-15</inkml:trace>
  <inkml:trace contextRef="#ctx0" brushRef="#br0" timeOffset="45580.23">28780 5509 24 0,'17'44'12'0,"15"-31"-9"16,-21-4 26-16,3 7-27 0,3 3 0 15,1-1 2-15,-4-2 0 16,4 6-4-16,10 3 1 16,11 3 5-16,7 10 0 15,10 6 1-15,11 3 0 16,0-3-1-16,-7 0 0 15,-11-7-2-15,-10-2 0 16,-10 2-3-16,-15 7 0 16,-18-3-3-16,-21 6 0 15,-13 0-4-15,-12-3 1 0,-6-13-11 16,-8-9 0-16</inkml:trace>
  <inkml:trace contextRef="#ctx0" brushRef="#br0" timeOffset="46001.75">29503 6773 45 0,'-4'28'22'0,"8"-15"-18"0,-4-13 31 16,0-10-35-16,3-5 1 16,1-10-1-16,-4-7 1 15,-4-15-1-15,1-12 0 16,3-10 0-16,0 3 1 15,0 3-1-15,3 0 0 16,-3 10 0-16,4 6 0 16,6 12 0-16,8 4 1 15,10 15-1-15,4 7 0 16,-4 9-2-16,-3 6 1 0,-4 7-4 16,-7 2 0-16,-7-5-9 15,-7 6 0-15</inkml:trace>
  <inkml:trace contextRef="#ctx0" brushRef="#br0" timeOffset="46167.66">29259 6557 53 0,'29'43'26'0,"27"-21"-27"16,-35-15 46-16,7-7-45 15,-6 3 0-15,6-3-4 16,7 0 0-16,-7 3-9 16,-10-3 0-16</inkml:trace>
  <inkml:trace contextRef="#ctx0" brushRef="#br2" timeOffset="50714.02">22507 5399 23 0,'0'0'11'0,"7"0"-5"16,-3-6 12-16,-1 0-16 16,4-3 0-16,4 2 2 15,0 1 0-15,3 0-5 16,0 3 1-16,0-4 3 16,-4 1 1-16,1 3-2 15,0-3 1-15,-4-4-1 16,-4-2 0-16,-6 2-1 15,-4-9 0-15,-7 1 0 0,-15 2 0 16,-6-6-1-16,-7 3 0 16,3 10 0-16,-14-1 1 15,-7 7-1-15,-7 3 1 16,-7 6-2-16,-7 10 1 16,3 9-1-16,8 0 0 15,-1 10-2-15,8 12 0 16,10 6 1-16,10 10 0 15,15 9 0-15,14 3 1 16,17 13 1-16,15 0 0 16,0 0 1-16,17 3 1 0,11-22 0 15,7-7 0-15,10-8 0 16,4-7 1-16,4-13 0 16,-4-12 0-16,11-9 1 15,3-10 1-15,7-22-2 16,11-12 1-16,-11-7-1 15,-3-9 0-15,-8-3-2 16,-6 3 0-16,-8-7-2 16,-13-2 1-16,-19 9-1 15,-20-6 0-15,-18-1-2 16,-11-5 0-16,-24-13-12 16,-18 6 1-16</inkml:trace>
  <inkml:trace contextRef="#ctx1" brushRef="#br2">5465 2499 0,'0'0'16,"17"0"0</inkml:trace>
  <inkml:trace contextRef="#ctx0" brushRef="#br2" timeOffset="52306.75">10612 5895 12 0,'-4'0'6'0,"4"12"0"0,0-12 6 15,0 0-8-15,0 0 0 16,-3 4 2-16,3-4 1 16,0 3-8-16,0-3 1 15,0 3 5-15,0 0 1 16,0 3-2-16,0-3 1 15,3 4-1-15,1-4 1 16,3 0-1-16,0 3 1 16,3 4-1-16,4-7 0 15,4 3-1-15,7-3 1 16,3 3-1-16,7 4 0 16,15 2-1-16,10 1 1 0,17-4-1 15,8 4 0-15,3-1 0 16,18 1 0-16,14-10-1 15,7-6 1 1,88-6-2 0,-28 9 0-16,3-4 0 15,-6 4 0-15,-8-6-1 16,-24 6 1-16,-7 0-1 16,-15 6 1-16,-10 1-1 15,-14-1 0-15,-14 3-1 16,-18-5 1-16,-14-1-1 15,-14 3 1-15,-11-3-3 16,-10 0 0-16,-15 0-4 16,-17-6 0-16,-18-9-7 15,-6-4 1-15</inkml:trace>
  <inkml:trace contextRef="#ctx0" brushRef="#br2" timeOffset="57411.25">7370 9429 26 0,'-4'-16'13'0,"0"10"2"0,1 6 13 0,-4-3-25 15,-4-3 0-15,-3-7 4 16,-7 1 0-16,-4-4-9 15,-13 3 1-15,-12 1 5 16,-10 2 0-16,4 4-2 16,-8 3 0-16,-6 3-2 15,-15 9 0 1,-38 20 0 0,-4 5 1-16,3 7-1 15,-3 0 1-15,11 12-1 16,10 10 1-16,4 9-1 15,-1 12 0-15,4 17-1 16,1 9 1-16,13 15-1 0,0 13 1 16,15 0-1-16,10 16 1 15,-4 9-1-15,8 12 1 16,3 10 0-16,4 3 1 16,-1 1-1-16,11 2 0 15,1-3 0-15,9-6 1 16,8 6 0-16,4-3 0 15,2-6-1-15,5 6 0 16,10 0-1-16,0-7 1 16,10 4-3-16,12 0 1 0,9-16 0 15,8 1 0-15,7-11 0 16,0 1 0-16,17-13 1 16,8-9 1-16,3-9 2 15,21-7 0-15,-10-16-1 16,14-5 0-16,10-11 0 15,18-18 0-15,-3-18-1 16,10-8 1-16,0-11-1 16,14-10 0-16,-7-19 1 15,7-22 0-15,11-22-1 16,-4-21 1-16,7-23-1 16,8-22 1-16,-12-18-1 15,-6-22 1-15,-14-13-1 16,-8-29 1-16,-13-21 1 15,-22-12 0-15,-10-23 0 16,-15-31 0-16,-17-15 0 16,-4-11 1-16,-13-8-1 0,-15-7 0 15,-11 10-2-15,-10 9 1 16,-21 19-1-16,-18 12 0 16,-24 17-1-16,-15 18 1 15,-3 31-2-15,-25 22 1 16,-17 25-4-16,-4 23 0 15,-11 30-6-15,-3 23 1 16,-10 25-6-16,6 21 0 16</inkml:trace>
  <inkml:trace contextRef="#ctx0" brushRef="#br2" timeOffset="58684.25">17110 9476 43 0,'10'-25'21'0,"-17"16"-20"0,0-1 22 16,-7-9-23 0,-18 7 0-16,-10-4 0 0,-4 4 0 15,-17 2-1-15,-15 4 1 16,-14 3 0-16,-10 3 0 15,0 6 0-15,-22 10 0 16,1-1 0-16,-4 10 1 16,7 13 0-16,-18 3 1 15,-3 22 0-15,7 9 1 16,7 6-2-16,-14 26 1 16,3 18-1-16,4 10 1 0,14 21-2 15,0 10 0-15,8 16-1 16,9 15 0-16,8 10 0 15,14 9 1-15,7 4 0 16,10 5 0-16,11 14 0 16,7-1 1-16,15 6 0 15,6 1 0-15,7-10 0 16,15 0 0 0,59 116-1-1,11-60 1-15,14-43-1 16,8-29 1-16,20-21-1 15,25-32 1-15,4-13 0 16,24-18 0-16,18-22-2 16,7-16 1-16,17-19 0 15,-2-18 0-15,23-20-1 16,-2-18 0-16,-1-10-1 0,7-18 0 16,-28-22 2-1,4-16 0-15,-11-22 1 16,-21-16 0-16,3-28 2 0,-21-22 0 15,-10-25 1-15,-15-37 0 16,-20-23-1-16,-29-27 0 16,-18-23-1-16,-24-12 1 15,-21-4-2-15,-22-18 0 16,-17 9-1 0,-14 4 0-16,-21-10 0 0,-15 9 0 0,0-6-1 15,-20 16 1-15,-22-3-2 16,-14 15 0-16,10 25-2 15,-20 26 0-15,-25 28-2 16,6 27 0-16,-13 33-1 16,-7 30 0-16,6 26-7 15,-13 9 0-15</inkml:trace>
  <inkml:trace contextRef="#ctx0" brushRef="#br2" timeOffset="59749.78">26776 9451 39 0,'3'-38'19'0,"-52"-65"-17"15,24 78 19-15,-21-7-21 16,-21-5 0-16,-17-1-1 0,-19 7 1 15,-20-4 0-15,-25 1 0 16,-7 6 0-16,-29 2 1 16,1 14-1-16,-22 9 0 15,-3 15 0-15,7 20 1 16,-14 21-1-16,21 19 0 16,-7 16 0-16,3 19 1 15,15 9-1-15,-1 28 1 0,11 13 0 16,4 28 0-16,21 9 0 15,17 29 0-15,11 9-1 16,14 34 1-16,11 1-1 16,25 9 1-16,17 6-1 15,21 0 0-15,21-3 0 16,25-6 1-16,18-10-1 16,7-5 1-16,25-8-1 15,24-17 1-15,25-11-1 16,10-18 1-16,18-16-1 15,21-15 0-15,11-17-1 16,14-21 1-16,11-22-1 16,17-16 1-16,7-21 0 15,18-26 0-15,7-25 0 16,11-22 0-16,3-25 1 16,7-19 1-16,-4-25 1 15,1-18 0-15,-7-29 1 16,-22-28 1-16,-10-22 0 15,-25-35 0-15,-32-15-2 0,-17-41 1 16,-32-9-2-16,-29-26 1 16,-38-15-3-16,-35-10 1 15,-22 4-1-15,-38 6 0 16,-35 6-1 0,-26 16 1-16,-31 9-2 0,-28 22 0 15,-11 28-6-15,-42 19 0 16,-11 19-8-16,-24 25 0 15</inkml:trace>
  <inkml:trace contextRef="#ctx0" brushRef="#br2" timeOffset="62109.63">6777 11840 48 0,'-4'7'24'0,"4"-7"-14"0,0 0 24 15,0 12-33-15,-10 4 1 16,-1 9 1-16,-6 6 0 0,-8 4-4 16,0 12 0-16,-14-3 1 15,8 9 1-15,-8 4-5 16,11-4 0-16,3-9-6 16,7-4 1-16,1-8-7 15,10-16 1-15</inkml:trace>
  <inkml:trace contextRef="#ctx0" brushRef="#br2" timeOffset="62317.96">6424 11944 46 0,'21'56'23'0,"29"16"-20"15,-29-43 40-15,0-1-42 16,11 16 0-16,14 9-3 0,3 4 1 16,11 2-7-16,-7 1 0 15,7-1-6-15,0 4 0 16</inkml:trace>
  <inkml:trace contextRef="#ctx0" brushRef="#br2" timeOffset="63398.97">7708 12060 33 0,'4'9'16'0,"-1"-18"-11"16,-3 3 22-16,4-1-26 16,3-2 1-16,7-4 1 15,-3-2 0-15,6-4-3 16,4 0 1-16,4-3 3 15,10 0 0 1,-3-3 0-16,7-6 0 0,3-7-1 16,15-3 0-16,-4 1-1 0,14-4 0 15,3-6-1-15,11-4 1 16,4 1-1-16,17-10 1 16,-3 10 0-16,21-7 0 15,-7-2 0-15,17 8 1 16,12 1-2-16,2-3 1 15,22-1-2-15,14 1 1 16,-4-1-1-16,15 4 0 16,6 9 0-16,4 6 0 15,11 10 0-15,-11 6 1 16,11 16-1-16,7 6 0 0,-8 16-1 16,15 6 1-16,-11 9-1 15,7 10 0-15,-3 6-1 16,-14 0 1-16,-11 12 0 15,3-5 0-15,-13 15 1 16,-1 3 0-16,8 6 0 16,-18-6 0-16,-1 4 0 15,1 8 0-15,-14-2 0 16,-21-1 1-16,-11 1-2 16,-7 6 1-16,-15-4-2 15,-9 4 0-15,-12-6-3 16,-17 2 1-16,-10-9-9 15,-11-6 1-15,-18-18-4 16,-10-11 1-16</inkml:trace>
  <inkml:trace contextRef="#ctx0" brushRef="#br2" timeOffset="63865.73">14951 12010 27 0,'-18'15'13'0,"0"7"-7"15,18-15 19-15,-3 2-22 16,3 4 1-16,0 2 4 16,3 4 0-16,8 3-9 15,3-13 1-15,7 7 7 16,8 9 0-16,2 10-1 15,5-1 0-15,-5-2-3 16,1-4 1-16,-7 6-2 16,-4 1 0-16,-10 2-2 0,-11 4 1 15,-4 6-3 1,-10 3 1-16,-7-6-3 16,-8-9 0-16,-6-4-6 0,0-9 0 15,3-6-6-15,7-7 0 16</inkml:trace>
  <inkml:trace contextRef="#ctx0" brushRef="#br2" timeOffset="64063.32">14937 12145 53 0,'14'56'26'0,"3"44"-34"15,-13-75 47-15,3 22-41 16,0 10 0-16,4-4-19 16,-4 4 1-16,-4-17 17 15,-3-11 1-15</inkml:trace>
  <inkml:trace contextRef="#ctx0" brushRef="#br2" timeOffset="64961.78">11532 10103 50 0,'0'-9'25'0,"-21"-13"-29"16,18 16 47-16,-4-1-42 15,-4 1 1-15,-3 0 0 16,-4-1 0-16,-3 4-3 16,3 6 0-16,-3 10 2 15,7 9 1-15,4 0-2 16,3 9 0-16,-1 7-1 0,5 0 0 31,17 2 0-31,4-8 0 16,3-10 1-16,7-10 0 15,-3-9 1-15,-4-6 0 16,-3-6 0-16,-4-10 1 16,-4-3-1-16,-3 3 1 15,0 3-4-15,-3 7 0 16,-4 3-3-16,0 0 1 16,-4 6-1-16,4 9 0 15,-3 7 0-15,3 9 1 0,-4 9 2 16,1 7 0-16,3 3 4 15,0-10 0-15,-4 10 1 16,1-3 1-16,-4 0-1 16,-4-4 0-16,-7-5-1 15,1-4 0-15,-4-9-2 16,-4-4 0-16,0-5-1 16,1-7 1-16,-5-9-1 15,1-10 1-15,3 0 1 16,8-2 0-16,6-1 1 15,8 0 1-15,10 6 0 16,7 7 1-16,14 0 0 16,14-7 1-16,8 4-3 15,6 3 0-15,-3-1-8 16,-3 4 1-16,-5 3-12 16,-16 6 0-16</inkml:trace>
  <inkml:trace contextRef="#ctx0" brushRef="#br2" timeOffset="66132.97">16161 12490 45 0,'0'-10'22'0,"3"-15"-10"16,-3 16 22-16,0-1-31 15,0 7 1-15,-3-3 0 16,-4 6 1-16,-4 6-7 15,-7 0 1-15,-3 4 3 16,0 5 1-16,0 4-3 16,3 0 0-16,1 6-2 15,3-3 0-15,3 3-1 16,0-3 1-16,8 3-1 16,3-6 0-16,3 3 2 0,8-9 0 15,7-10 0-15,3-6 1 16,7-7 1-16,0-2 0 15,0-1 0-15,-3-3 1 16,-4 4-2-16,-3-4 1 16,-4 4-2-16,-3-1 1 15,-4 4-3-15,0 2 1 16,-7 7-3-16,-4 0 1 16,1 10-2-16,-4 5 1 15,0 11-1-15,0 8 1 16,0-6 2-16,-1 10 0 15,5 9 1-15,-1-6 1 0,1 18 2 16,3 1 0-16,3 3 2 16,4 6 0-16,4-10 2 15,0 1 0-15,-4-7 1 16,0-6 0-16,-4-9 0 16,1-7 0-16,-4-9-1 15,-4-6 0-15,-6-13-2 16,-8-9 0-16,-3-7-1 15,-4 0 1-15,-3-9-2 16,0-6 0-16,3-9 0 63,0 2 1-48,8 4-2-15,3-7 0 0,3 7-2 0,0-7 1 0,8 10-2 0,3 12 0 0,7 1-5 0,4-1 1 0,6-3-9 16,4 0 1-16,4-6-1 0,0 3 1 15</inkml:trace>
  <inkml:trace contextRef="#ctx0" brushRef="#br2" timeOffset="66421.53">16630 12289 55 0,'-4'-6'27'0,"-6"21"-36"0,6-9 56 0,-6 10-47 15,-4 0 0-15,0 3 0 16,-8 6 1-16,-2 6-1 16,-1 4 0-16,0 2 0 15,1 13 1-15,6-3-1 16,4-6 0-16,7 0-2 15,7 0 1-15,7-7-6 16,10-6 0-16,5-6-9 16,2-15 1-16</inkml:trace>
  <inkml:trace contextRef="#ctx0" brushRef="#br2" timeOffset="66675.87">16828 12402 37 0,'0'-3'18'0,"3"15"-11"0,-3-12 24 16,0 10-29-16,-7 2 1 15,-4 7 2-15,-3 3 0 16,-3 3-6-16,-1 3 0 16,-3 3 4-16,0 7 0 15,0-13-2-15,-1 3 1 16,5-2-2-16,3-1 1 15,-1 0-3-15,5-6 0 16,6-7-5-16,4-6 0 16,7-6-8-16,4 0 1 0</inkml:trace>
  <inkml:trace contextRef="#ctx0" brushRef="#br2" timeOffset="66902.75">16662 12339 24 0,'3'-3'12'0,"15"15"0"16,-11-8 10-16,0 5-19 16,0-3 0-16,4 10 0 15,-1 12 1-15,1 7-6 16,6 9 1-16,1 3 3 16,-4 0 0-16,0-10-3 15,-7-2 0-15,4-4-3 16,0-3 0-16,-1-6-7 0,1-6 1 15,-4-7-1-15,0-2 1 16</inkml:trace>
  <inkml:trace contextRef="#ctx0" brushRef="#br2" timeOffset="67140.61">16993 12452 52 0,'46'72'26'0,"11"6"-35"0,-40-59 59 0,1 9-51 16,0-12 0-16,-4 6-2 15,-11 6 0-15,-10 7-5 16,-14 6 1-16,-21-1-8 15,-1-2 1-15</inkml:trace>
  <inkml:trace contextRef="#ctx0" brushRef="#br2" timeOffset="68985.9">17290 11897 40 0,'-4'-3'20'0,"4"-16"-7"0,4 13 21 0,-1-1-31 16,1 4 1-16,3-6 1 15,0-4 0-15,3-6-7 16,5-9 1-16,-1-3 4 15,7-7 1-15,7-9-2 16,18-3 0-16,0-10 0 16,17-2 1-16,11-4-1 15,0-9 1-15,15-1-1 16,6-5 0-16,14-4-1 16,4 0 1-16,0-9-2 15,14 0 1-15,21 10-1 16,-3-4 1-16,17 6-1 15,25 7 1-15,4 6-1 16,17 0 0-16,-4 16-1 16,8 9 1-16,10 6-1 15,-7 7 1-15,18 3 0 16,-7 12 0-16,7 13 0 0,-4 6 1 16,4 3-1-16,7 10 1 15,-4 15-1-15,11 10 1 16,-14 12-1-16,0 1 0 15,-21 15-1-15,-4 0 1 16,-14 12 0-16,-11 4 0 16,-24 12-1-16,-11-19 0 15,-21-5-2-15,-18-8 0 0,-13-2-5 16,-22-13 0-16,-18-9-10 16,-17-13 0-1,-14-15 0-15,-11-7 0 0</inkml:trace>
  <inkml:trace contextRef="#ctx0" brushRef="#br2" timeOffset="69959.7">24144 10865 33 0,'-14'10'16'0,"25"-7"-12"16,-4 0 29-16,3 0-29 15,1 3 1-15,-1 4 2 16,1 2 1-16,0 7-10 16,3 9 1-16,7-3 7 15,7 13 0-15,4 6-2 16,3 3 0-16,-3-3-2 15,-7 6 1-15,-8 0-3 16,-10 0 1-16,-10 7-2 16,-15 5 1-16,-17-8-3 15,-8-1 1-15,-13-6-6 16,0-6 0-16,-1-16-8 16,-3-12 0-16</inkml:trace>
  <inkml:trace contextRef="#ctx0" brushRef="#br2" timeOffset="70173.52">24042 11075 57 0,'3'32'28'0,"1"43"-35"0,-8-53 48 0,1 15-42 15,-1 10 1-15,4 16-9 16,0 0 0-16,0 3-1 16,-7-4 0-16</inkml:trace>
  <inkml:trace contextRef="#ctx0" brushRef="#br2" timeOffset="71025.2">20687 9981 27 0,'7'0'13'0,"-4"-3"1"0,-3 6 13 16,0-3-22-16,0 0 1 15,0-13 4-15,0-2 1 16,-7-10-13-16,0-13 1 0,0-19 8 15,-3-8 0-15,-8-14-3 16,0-2 0-16,1-10-1 16,6-3 0-16,4 9-1 15,4 3 0-15,6 4-1 16,8 9 0-16,3 16 1 16,4 12 0-16,-1 13-3 15,8 9 1-15,3 13-4 16,0 9 1-16,-3 9-5 15,-4 4 0-15,-14 12-11 16,-7 10 0-16</inkml:trace>
  <inkml:trace contextRef="#ctx0" brushRef="#br2" timeOffset="71207.77">20384 9501 53 0,'-18'9'26'0,"18"-9"-17"0,0 0 41 15,7 0-46-15,7-3 1 16,14 0-1-16,15 0 0 16,-1 0-9-16,0 3 0 31,1 9-12-31,-5 1 0 16</inkml:trace>
  <inkml:trace contextRef="#ctx0" brushRef="#br2" timeOffset="72168.58">23936 12844 54 0,'0'28'27'0,"4"-34"-21"0,-4-4 27 0,0-8-31 15,-4-4 0-15,-3-19 0 16,0-9 1-16,0-13-4 16,0 3 1-16,0-9 2 15,0-9 0-15,0 9-1 16,3-3 0-16,4 9-1 16,4 4 1-16,6 8-1 15,1 11 0-15,3 8-2 16,0 7 1-16,0 16-5 15,-3 6 1-15,-4 9-10 16,0 10 1-16,-11 2-3 16,-6 11 1-16</inkml:trace>
  <inkml:trace contextRef="#ctx0" brushRef="#br2" timeOffset="72350.12">23647 12580 53 0,'24'16'26'0,"22"-16"-32"0,-28 0 53 16,10 0-47-16,7 0 1 15,4-3-1-15,-7 0 0 16,0 3-5-16,-1-6 0 16,5-1-10-16,-5-2 1 15</inkml:trace>
  <inkml:trace contextRef="#ctx0" brushRef="#br2" timeOffset="72650.28">24345 12408 49 0,'7'9'24'16,"-10"-18"-21"-16,-1 12 35 0,-3 3-38 16,-7 4 0-16,-4 5 0 15,-3 4 0-15,-3 3 0 16,-8 0 1-16,4 10-1 16,-1 2 0-16,1 7 0 15,7-7 0-15,7 4-3 16,7 0 1-16,3-1-9 0,11-5 1 15,7-7-4-15,15-10 0 16</inkml:trace>
  <inkml:trace contextRef="#ctx0" brushRef="#br2" timeOffset="73384.02">24599 12750 45 0,'4'-6'22'0,"-1"24"-24"15,-3-18 40-15,-3 0-37 16,-4-3 0-16,0 3 1 16,0 0 0-16,-4 0-3 15,0 0 0-15,-3 0 2 16,0 0 0-16,0 0-2 15,3 3 1-15,1 0-4 16,3 4 1-16,7 2-2 0,3 1 1 16,4 2 0-16,4 1 0 15,-4-7 1-15,4-6 1 16,3-6 3-16,0-7 0 16,-4 4 0-16,1-1 1 15,0-2-3-15,-4-1 0 16,0-2-4-16,-4 2 1 15,-3 7-5-15,0 6 0 0,0 6 1 16,0 3 1 0,0 10 6-16,-3 9 1 15,3 7 6-15,0-1 0 0,0 10 5 16,0 0 1-16,-4 3-1 16,1 7 1-16,-4-7-6 15,0 3 1-15,0-16-4 16,-4-6 1-16,-7-6-4 15,-6-3 1-15,-5-12-1 16,-2-17 0-16,-8-9 0 16,4-6 0-16,3-3-1 15,7 0 1-15,4 3 0 16,7-4 1-16,7 7-2 16,7 7 1-16,14 5-2 15,11 1 1-15,10 3-5 16,4-1 1-16,3 1-10 15,7-3 0-15</inkml:trace>
  <inkml:trace contextRef="#ctx0" brushRef="#br2" timeOffset="73728.32">25054 12571 42 0,'0'6'21'0,"4"-9"-13"0,-4 3 32 0,0 0-38 16,0 0 1-16,0 3 0 15,-4 7 0-15,-6 2-5 16,-4 4 1-16,-4 6 2 15,-3 3 1-15,-4-3-2 16,-3 6 0-16,7 10 0 16,0 6 1-16,6 6-2 15,5-6 0-15,6 0-1 16,11-4 0-16,7-8-7 16,8-7 0-16,2-6-6 15,1-10 0-15</inkml:trace>
  <inkml:trace contextRef="#ctx0" brushRef="#br2" timeOffset="74074.89">25344 12750 39 0,'3'-10'19'0,"-3"7"-10"0,0 3 29 0,0 3-35 15,-3 4 1 1,-4 2 0-16,-8 7 1 0,-6 6-7 15,-7 9 0-15,-4 0 4 16,4 7 1-16,3 3-4 16,1-4 1-16,2-5-7 15,5-4 0-15,6-9-8 16,-3-16 0-16</inkml:trace>
  <inkml:trace contextRef="#ctx0" brushRef="#br2" timeOffset="74285.95">25132 12850 45 0,'25'60'22'0,"10"-16"-24"0,-21-32 34 31,7 20-35-31,-3-7 1 15,-1-3-13-15,-2-7 1 16,-1-9 10-16,0-15 1 16</inkml:trace>
  <inkml:trace contextRef="#ctx0" brushRef="#br2" timeOffset="74555.14">25478 12668 35 0,'21'44'17'0,"7"-6"-15"16,-17-38 27-16,3 3-28 16,3 3 1-16,1 7 3 15,-4 2 1-15,-3 4-8 16,-4 9 1-16,0-6 2 15,0 3 1-15,-7 10-3 16,-4-1 0-16,-6 1-11 16,-1-4 1-16,-6-9-1 15,-1-9 0-15</inkml:trace>
  <inkml:trace contextRef="#ctx0" brushRef="#br2" timeOffset="74841.2">25904 12317 57 0,'39'100'28'0,"14"10"-33"0,-39-69 60 0,0 9-53 16,-7 22 0-16,-14 10-1 16,-7 9 0-16,-14-10-4 15,-7-2 1-15,-8-14-9 16,-9-11 0-16,-8-17-7 16,-4-2 1-16</inkml:trace>
  <inkml:trace contextRef="#ctx0" brushRef="#br2" timeOffset="76595.75">6735 13264 20 0,'-11'3'10'0,"4"-9"-6"15,7 6 11-15,0 3-12 16,0 3 0-16,0 1 5 16,0-1 0-16,0-3-8 15,0 3 0-15,0 4 7 16,7 5 0-16,-7 1-1 16,11 3 0-16,-1 0-2 15,-3 3 0-15,14 3-2 16,-7 0 1-16,8-3-1 15,2 6 0-15,1 3-1 16,10 4 0-16,15 15-1 16,-1 6 1-16,8 7 0 15,6 6 0-15,8-3-1 16,-8 0 0-16,8 3 0 0,17 6 1 16,4 0-1-1,13-3 0-15,5 4-1 0,13 2 1 16,11 4-1-16,4 9 1 15,3 3 0-15,11 0 0 16,13 6 1-16,-9-9 1 16,9-6-1-16,15-4 1 15,0-6-1-15,14 4 1 16,0-7-1-16,11-3 0 16,24 3-2-16,1 0 1 0,9-3-1 15,-2 0 0-15,10 0 0 16,-4-3 1-16,18-6-1 15,0-10 1-15,18-3 0 16,-4-13 0-16,14 1 0 16,-6 2 0-16,17 7 0 15,-8 0 0-15,5-6 1 16,13-7 0-16,-3 1 1 16,18-7 0-16,-4-6-1 15,0-4 1-15,17-2-1 16,8-10 0-16,0 0-1 15,-1-9 1-15,1 6-2 16,11-7 1-16,-22 4 0 16,3-12 0-16,8-7 0 15,-4-13 0-15,4-6-1 16,-18-2 1-16,-10-14-1 16,10-2 1-16,-11-7-1 15,-6-3 1-15,-22-16-1 0,-7-9 1 16,-21-16-1-16,-10 0 1 15,-4-21-1-15,-39-4 1 16,-4-6-1-16,-13 0 0 16,-18-7 0-16,-25 4 0 15,-11 0-3-15,-17 3 1 16,-10 3-6-16,-8 9 1 16,-10-3-8-16,-22 23 1 15</inkml:trace>
  <inkml:trace contextRef="#ctx0" brushRef="#br2" timeOffset="77302.06">23350 13531 40 0,'-7'6'20'0,"-7"-12"-21"0,11 2 31 16,-1 4-27-16,1-3 1 63,-1 0 3-63,1 3 1 15,3 6-9-15,0 1 0 0,7 2 6 0,3 4 1 0,4 2-2 0,7 4 0 0,1-3-1 0,9 0 1 16,15-4-3-16,7-6 1 0,7-6-2 15,4-6 1-15,-4-6-2 16,-7-7 1-16,-8 3-1 16,-9 0 0-16,-8 4-1 15,-7 2 1-15,-3 4-2 16,-4 6 0-16,-7 13-1 16,-4 2 1-16,-3 7-3 15,4 0 1-15,-1 10 1 16,1 8 0-16,0 4 1 15,6 3 0-15,-6 7 2 16,-1-4 0-16,-3 0 3 16,0 0 1-16,-3 0-1 15,-1-9 1-15,-6-3 0 16,2-7 0-16,1-6 0 16,0-9 0-16,0-7-1 15,0-9 1-15,0-9 1 0,-3-13 0 16,-12 0-1-1,-13-9 0-15,-14-10 0 0,-22 0 0 32,-88-56-19-32,25 22 0 15</inkml:trace>
  <inkml:trace contextRef="#ctx0" brushRef="#br2" timeOffset="78413.23">15445 17168 55 0,'-4'47'27'0,"8"-25"-18"16,-4-16 28-16,0-2-35 15,0-1 1-15,0 0 2 16,0-3 0-16,0-10-6 15,-4-5 1-15,4-17 3 16,-3-12 1-16,-1-9-2 16,-3 0 0-16,0-19-2 15,3 3 1-15,4 0-2 16,4 3 0-16,7 0-2 16,-1 6 1-16,4 10-1 15,4 6 0-15,3 13-1 16,4 6 0-16,-1 12-3 15,1 10 0-15,-4 10-8 0,-3 5 1 16,-8 4-2-16,-2 3 0 16</inkml:trace>
  <inkml:trace contextRef="#ctx0" brushRef="#br2" timeOffset="78610.95">15240 16942 59 0,'18'10'29'0,"35"-10"-40"0,-32 0 60 0,3 0-50 16,8-3 0-16,7-4-6 16,0-2 0-16,-4 3-5 15,-3-7 1-15</inkml:trace>
  <inkml:trace contextRef="#ctx0" brushRef="#br2" timeOffset="79029.14">15988 17118 48 0,'3'6'24'0,"-10"-34"-25"0,4 22 33 15,-11-4-32-15,-4-2 0 16,-10-1 0-16,3 7 0 16,0 0-1-16,1 6 1 15,3 3-1-15,-1 6 0 0,8 1-1 16,4 5 0-16,3 1 0 16,3 0 0-16,11-1 1 15,7 1 0-15,4-10 1 16,0-3 0-16,-1-9-1 15,1-3 1-15,0-4-11 16,-1-9 0-16</inkml:trace>
  <inkml:trace contextRef="#ctx0" brushRef="#br2" timeOffset="79555.92">16447 17199 57 0,'42'13'28'0,"-25"-22"-35"0,-13 2 49 15,0 1-42-15,-4-3 1 16,-8-4 1-16,-2 4 0 15,-8-1-3-15,-6 1 1 16,-8-1-1-16,4 7 1 16,3 0-5-16,4 9 1 0,0 7-2 15,-1 0 0-15,5 5 0 16,3 4 1-16,7 10 4 16,3 2 0-16,8 4 5 15,-1 6 1-15,4 0 1 16,0-4 1-16,-3 4-2 15,-4 0 1-15,0-6-4 16,-4 6 1-16,-6-10-4 16,-12-9 1-16,-2-6-1 15,-8-6 1-15,-3-4-1 16,3-9 0-16,4-9 0 16,7-7 1-16,7-6 1 15,6 0 0-15,12-6 1 16,14-3 1-16,13-1 0 15,8 7 0-15,4 0-3 16,-1 3 1-16,0-3-11 16,-3-3 0-16,-14-4-7 0,-4 7 0 15</inkml:trace>
  <inkml:trace contextRef="#ctx0" brushRef="#br2" timeOffset="84267.87">10351 4198 38 0,'-8'29'19'0,"8"33"-11"0,4-40 19 15,-4-3-26-15,-4 6 0 16,1 13 3-16,-4 12 0 16,-4 25-4-16,-3 19 0 15,0 16 2-15,0 16 1 16,0 8-2-16,7 8 1 16,-4-8-4-16,-3 7 0 15,0-18-4-15,0-7 1 16,-4-16-7-16,1-15 0 15,-5-22-2-15,5-13 1 16</inkml:trace>
  <inkml:trace contextRef="#ctx0" brushRef="#br2" timeOffset="85065.09">10478 3838 24 0,'0'9'12'0,"14"1"-9"16,-7-10 20-16,3 0-20 0,8-7 1 15,3 7 4-15,7 0 0 16,11 7-10-16,3-4 1 16,22 12 7-16,17-5 0 15,25-1-2-15,14-2 1 16,17-4-4-16,26-3 1 15,3 0-3-15,17 0 1 16,4 0-2-16,14 6 1 16,18 3-1-16,-1 7 0 15,5 3 0-15,-15-10 1 16,-4 4 1-16,-6-4 0 16,42-6 0-1,-53 0 0-15,-39 1-1 16,-28-1 1-16,-28 6-1 15,-18 1 0-15,-21-1 0 16,-11 10 0-16,-14 9 0 16,-14 7 0-16,-7 5 0 15,-10 17 0-15,-8-4 0 16,-6 19 0-16,-8 19 0 16,4 13 1-16,7 5-1 15,-4 7 1-15,0 0 0 16,1-6 0-16,3 3 0 15,-4 0 0-15,4 0 1 16,0 6 0-16,0-9-1 16,-4 6 1-16,-7-10 0 0,-6 4 0 15,-12-6 0-15,-6-7 1 16,-18-3-1-16,0 6 0 16,0-9-1-16,-11-6 1 15,-21-10 1-15,-24-12 0 16,-15-19 1-16,-34-22 1 15,-40-19-1-15,-53-9 1 16,-31-29-2-16,-25-12 1 16,-25-13-7-16,-28-2 0 0,-7-7-11 15,-10 6 1 1</inkml:trace>
  <inkml:trace contextRef="#ctx0" brushRef="#br2" timeOffset="88954.4">6297 7980 52 0,'0'6'26'0,"7"51"-20"0,-3-48 26 16,-1 7-31-16,1 9 1 15,-4 10 1-15,0-7 0 16,-4 13-4-16,-3 9 0 0,0 3 2 15,-3 10 0-15,-1-4-1 16,0-2 0-16,4-7-2 16,0-12 0-16,0-10-5 15,4-9 1-15,-1-13-10 16,4-22 1-16</inkml:trace>
  <inkml:trace contextRef="#ctx0" brushRef="#br2" timeOffset="89491.86">6096 7924 36 0,'11'15'18'0,"3"-11"-11"0,-4-8 22 0,1 8-25 15,3-1 1-15,7 0 2 16,-3 0 0-16,14 0-8 16,-4 3 0-16,14 7 7 15,7-1 0-15,11 4-1 16,-7 0 0-16,4 0-2 15,-8 5 1-15,-10 1-2 16,-11 0 0-16,-7 7-2 16,-10-4 0-16,-22 12-3 15,-6 13 1-15,-15 7-2 16,-7 9 0-16,0-7-4 16,-3-5 1-16,3-7-6 15,-10-10 1-15,3-12-4 16,11-6 0-16</inkml:trace>
  <inkml:trace contextRef="#ctx0" brushRef="#br2" timeOffset="90107.52">6819 8551 42 0,'14'19'21'0,"-10"-10"-18"16,3-6 38-16,-7-3-39 0,0 0 0 16,0-6 1-16,-7 3 0 15,-4 0-4-15,-6 0 1 16,-5 3 2-16,-6 3 1 16,4 3-2-16,-8 3 0 15,4 7-1-15,-4 0 1 16,7 9-2-16,4 0 0 15,3 0-1-15,4 6 1 16,4-6-2-16,10-3 0 16,0-3 0-16,3-3 0 15,8-7 0-15,6-12 1 0,5-6-2 16,2-4 0-16,1-2-7 16,3-4 0-16,-10-6-1 15,3-7 0-15</inkml:trace>
  <inkml:trace contextRef="#ctx0" brushRef="#br2" timeOffset="90605.11">6897 8573 52 0,'7'22'26'0,"0"0"-33"16,-4-16 53-16,-3 7-46 15,0-4 0-15,0-3 1 16,0 1 0-16,0-4-1 0,0-3 0 15,0 0 0-15,0 0 1 16,0 0 0-16,0 0 1 16,0 0-1-16,0 0 0 15,8 3 0-15,-1 3 0 16,0-3-1-16,0 4 1 16,3-1-2-16,-6-3 1 15,3 0-1-15,0-6 1 16,0 3-1-16,-7 0 0 15,7-3-1-15,0-3 0 16,4 2 0-16,-8-2 0 0,4-3 0 16,4-1 0-16,-1-2 0 15,1-4 1-15,-4 4 0 16,7 2 1-16,0-2 0 16,0-1 0-16,4 0 0 15,-7-2 0-15,-1 5 0 16,-3 4 1-16,4 0-1 15,-1 3 1-15,1-4-1 16,0 7 0-16,-1 13 0 16,1 3 0-16,-1 2-1 15,1 1 1-15,7 3-3 16,-11-9 0-16,7-1-5 16,3-2 0-16,-3-13-6 15,4-10 1-15</inkml:trace>
  <inkml:trace contextRef="#ctx0" brushRef="#br2" timeOffset="90979.92">7602 8560 52 0,'0'10'26'0,"-31"-23"-35"0,20 10 49 16,0 6-41-16,-3 7 1 15,0 5 0-15,4-2 0 16,-8 3 0-16,7-1 0 16,1 1-3-16,3-4 1 0,3-2-2 15,4-7 1-15,0-3-1 16,11 0 1-16,-11 0-1 16,3-6 1-16,8 6 2 15,0 0 1-15,3 0 1 16,-4 3 0-16,1 0 0 15,-1 3 1-15,5-3-1 16,-1 4 1-16,-4 2-1 16,1-6 0-16,-4 3 0 15,3-2 0-15,1-8-2 16,-7 4 1-16,3-6-4 16,3 6 0-16,1-6-8 15,3-7 0-15</inkml:trace>
  <inkml:trace contextRef="#ctx0" brushRef="#br2" timeOffset="91207.8">7839 8814 29 0,'10'54'14'0,"-17"-73"-9"0,7 19 18 15,-3-3-23-15,-1 6 1 16,-3 0 1-16,0-9 0 16,0-10-4-16,0-9 1 0,0-3-6 15,0-13 1-15,3-9-3 16,-10 3 1-16</inkml:trace>
  <inkml:trace contextRef="#ctx0" brushRef="#br2" timeOffset="91371.25">7705 8347 37 0,'0'-9'18'0,"14"9"-16"0,-11 0 34 0,4 0-33 16,4 0 0-16,3 3 0 16,0 0 1-16,7 0-6 15,-10 0 0-15,3 0 3 16,0 1 0-16,0-4-3 16,-3 0 0-16,-1 0-4 15,1 0 0-15,0 0-7 16,-1-7 1-16</inkml:trace>
  <inkml:trace contextRef="#ctx0" brushRef="#br2" timeOffset="91654.95">8012 8695 38 0,'7'50'19'0,"3"-3"-15"0,-6-37 30 15,6-4-32-15,-3-6 1 16,4-3-1-16,-4-6 1 15,4-7-6-15,-1-3 1 16,-3-3 2-16,0-9 0 16,0-1-2-16,-3 1 1 15,10 3 2-15,-3 6 0 16,-1 6 2-16,15 13 1 0,3 12 0 16,11 10 1-16,7 13-1 15,7-4 0-15,-7-3-2 16,3 3 0-16,-3-12-6 15,-7-4 1-15,-8-9-13 16,-6-15 0-16</inkml:trace>
  <inkml:trace contextRef="#ctx0" brushRef="#br2" timeOffset="92407.66">24423 7754 56 0,'3'19'28'0,"-6"19"-22"0,-1-19 29 16,1 6-34-16,-4 9 0 16,-4 13 0-16,1 7 1 0,-1 8-5 15,0-5 1-15,1-4-4 16,3-6 1-16,0-9-11 15,3-16 1-15,4-13-1 16,0-18 0-16</inkml:trace>
  <inkml:trace contextRef="#ctx0" brushRef="#br2" timeOffset="92916.12">24321 7711 40 0,'21'0'20'0,"14"-7"-25"0,-24 10 40 15,3-3-33 1,3 0 0-16,4-3 2 0,4 6 1 16,-7-3-6-16,-1 4 1 15,8 2 4-15,3 3 0 16,1-6-1-16,2 4 1 15,-2 5-2-15,-8 1 1 16,-4 2-2-16,-6 4 0 16,-11 6-1-16,-11 0 1 15,-6 0-2-15,-8 7 1 16,4-1-2-16,-7-3 1 16,-4 1 0-16,0-4 0 15,-3-6-1-15,3-1 0 0,0-2 1 16,8-3 0-16,2-7 0 15,5 3 1-15,3-2 0 16,7-1 0-16,0-3 1 16,3 0 0-16,4 0 0 15,0-3 0-15,0 0-1 16,4 3 1-16,-4 0 0 16,0 1 0-16,0-1-1 15,0 0 1-15,0 3-1 16,-4-3 1-16,1 0-2 15,-1-3 0-15,1 4-7 16,-1-4 1-16,-3-10-8 16,7 10 0-16</inkml:trace>
  <inkml:trace contextRef="#ctx0" brushRef="#br2" timeOffset="93370.33">24402 7999 39 0,'3'19'19'15,"8"-3"-12"-15,-8-7 27 0,8 0-29 16,-1 1 1-16,8 2 2 15,0 7 1-15,3 3-10 16,7 0 0-16,7 6 8 16,4 0 0-16,-4-6-3 15,-6 0 0-15,-5 3-4 16,-6 1 1-16,-7-1-7 16,-4 0 1-16,-4-13-11 0,1-5 0 15,-8-11-3-15,4-2 0 16</inkml:trace>
  <inkml:trace contextRef="#ctx0" brushRef="#br2" timeOffset="94417.86">25097 8206 55 0,'0'9'27'0,"3"-15"-31"15,-3 9 52-15,0 0-47 16,-3 1 0 0,-8 2 0-16,-7 3 1 0,-3 1-3 15,-7 2 1-15,-4-2 1 16,1-4 0-16,-5 3 0 16,8 1 0-16,3 2-1 15,4 1 0-15,7-4-1 16,3 4 1-16,11-7-2 15,0 0 0-15,15-6 0 16,6 0 0-16,3 0 0 16,1-3 1-16,-4 3-1 15,4-3 1-15,-7 0 0 16,-1 3 1-16,-3 0 0 16,0 3 0-16,-3 3-1 15,0 4 1-15,-1-1 0 0,-3 4 0 16,0-4-1-16,0 4 0 31,0-4-11-31,1-3 0 16,-1-6-2-16,-7 0 0 15,3-6 2-15,4 3 1 16,4 0 4-16,6 0 1 16,8-1 14-16,3 1 0 15,4-3 4-15,10 0 0 16,8-4-1-16,-1 1 1 0,1-4-5 15,-5 1 1-15,-2 2-4 16,-12 4 0-16,-6-3-3 16,-4-1 1-16,-3 1-2 15,-4 6 1-15,0 3-3 16,-3 3 1-16,-1-3-3 16,-3 9 0-16,0 16 0 15,4 13 1-15,-4 3-1 16,0 12 1-16,0 10 1 15,0 6 1-15,0 3 3 16,-3-6 1-16,-11-3-1 16,0-10 1-16,-4-6 0 15,-6-3 0-15,-8-13-1 16,-7-12 0-16,-3-7-2 16,-4-2 0-16,0-10 0 15,0-16 1-15,8-6-1 16,6 0 1-16,4-9-1 0,10 0 0 15,11-1 0-15,11-2 1 16,10-1-1-16,14 1 1 16,15-1-1-16,3 1 1 15,14-7 0-15,7 0 0 16,7-3-1-16,0-3 1 16,-11 0-1-16,-6 13 0 15,-15-1-1-15,-10 4 1 16,-11-4-1-16,-10 4 0 15,-11 3 0-15,-10 0 0 0,-8 9 0 16,-7 6 1 0,-6 13-1-16,-5 19 1 0,1-3 0 15,0 12 0-15,3 10 1 16,8 2 0-16,6 1 0 16,8 3 0-16,6-3-1 15,11-10 1-15,7-6-1 16,11-6 0-16,0-6-3 15,3-10 0-15,-3-10-9 16,-4-5 1-16,4-7-3 16,3-3 0-16</inkml:trace>
  <inkml:trace contextRef="#ctx0" brushRef="#br2" timeOffset="94599.6">26705 8513 55 0,'11'16'27'0,"-4"-10"-34"0,-4-3 54 15,-3-3-48-15,0 4 0 16,-3-4-13-16,-8-7 1 16,-13-5 5-16,-1-4 0 15</inkml:trace>
  <inkml:trace contextRef="#ctx0" brushRef="#br3" timeOffset="102329.6">6488 10545 28 0,'10'3'14'0,"-13"7"-7"0,3-10 15 0,0 0-21 16,0 3 0-16,0 0 1 15,0 3 1-15,-7 1-3 16,-4 2 0-16,-3 7 2 15,0 3 0-15,0 3-1 16,0-4 1-16,-1 7-2 16,-6 4 1-16,0 8-1 15,-4-2 1-15,1-7-1 16,6 6 1-16,-3-2-1 16,0 2 1-16,3-2-1 15,8-4 0-15,-1-3 0 16,4 3 1-16,3-3-1 15,1 0 0-15,3 4 0 16,3-1 1-16,8 3-1 0,0-9 1 16,-1 6-1-16,-3 4 1 15,4-1 1-15,-1 4 1 16,1 2-1-16,0-5 1 16,-8 2-2-16,4 4 1 15,-3-1-1-15,-4-5 1 16,-4-1-3-16,-6 4 1 15,-12 2 0-15,-6 1 0 16,-4-4 0-16,4-2 1 16,-14 5 0-16,3-2 0 0,0-4 0 15,4-3 0-15,10 1 0 16,-3 2 0-16,7-6 0 16,10 3 1-16,1 0-2 15,-4 4 1-15,10-4-1 16,1 3 1-16,-1 4-1 15,0 6 1-15,4 3-1 16,-7-4 0-16,14 4 0 16,-7 0 0-16,8 0 0 15,-1 0 1-15,0 6-1 16,3 10 0-16,1-10 0 16,-4 0 0-16,3 0 0 15,-6 0 0-15,-4-6 0 16,-4 0 0-16,4-3-1 15,0 0 1-15,-7-1 0 16,4 1 0-16,3-3 0 16,-7-4 0-16,3 1 0 0,4 6 0 15,0-16 0-15,4 6 1 16,3-3 0-16,-7-6 0 16,3-3 1-16,4-3 0 15,0-4 0-15,1 4 0 16,6-7-1-16,-4 1 1 15,4-1-1-15,4 1 0 16,10-1-1-16,0-3 0 16,15 1-1-16,6-1 1 0,-10 0-1 15,10-3 1-15,11-3-1 16,4 0 1-16,6-6-1 16,1 0 1-16,3-1-1 15,-10 1 1-15,-5 0-1 16,-2 0 0-16,3-1-1 15,-7 1 1-15,7 0 0 16,-14-4 0-16,0-5 0 16,-4-4 0-16,0-3 1 15,-3 0 0-15,-7 3-1 16,7 0 1-16,-11 4-1 16,7 2 0-16,0 4-1 15,-10 6 0-15,10-4 0 16,-3 7 0-16,-4 0 0 15,4 0 0-15,0 3 1 16,0-3 0-16,-1-3 0 0,1 0 1 16,-7 0 0-16,-1 0 0 15,1-7 0-15,-4-2 0 16,-3-10 0-16,0 0 1 16,-11-6 0-16,0 0 0 15,-7-10 1-15,-4-6 1 16,-3 0-1-16,-4-9 0 15,-10-7 0-15,-3 1 0 16,-8-10-1-16,-3 6 0 16,-1-6-1-16,12-6 0 15,-8 3 0-15,-3-4 0 16,3 4 0-16,4-3 1 0,-1 9-1 16,1 7 0-16,3-4 0 15,4-3 0-15,4 13-1 16,3 2 0-16,-1-2-1 15,12 6 1-15,-4 3-1 16,7 3 1-16,7 7 0 16,-4 6 0-16,12 3-1 15,2 3 1-15,1 3 0 16,-1 3 0-16,1 1-1 16,3 2 1-16,-7-3 0 15,1-2 0-15,-5-4 1 16,1 3 0-16,-8-3 1 15,4-10 0-15,-7 1 0 16,-10-7 1-16,-1 1-1 16,-7-7 1-16,-10-6-1 0,-4 3 1 15,-6-10-1-15,-5 1 0 16,-17 3-1-16,0-4 1 16,11 4-1-16,-7-1 1 15,3 11-1-15,14 11 0 16,-18-9 0-16,8 7 1 15,7 6-1-15,3 6 0 16,7 3 0-16,-10 3 1 16,3 7-3-16,4-4 1 0,-1 7-5 15,1-3 1-15,7-1-10 16,7 1 0 0</inkml:trace>
  <inkml:trace contextRef="#ctx0" brushRef="#br3" timeOffset="103349.46">11730 9558 38 0,'3'15'19'0,"1"-9"-13"16,-4-6 25-16,3 4-27 15,1-1 0-15,0 0 3 16,-1 0 0-16,1 0-8 16,3 0 0-16,0 0 7 15,0 1 0-15,0-1-2 16,0-3 1-16,0 0-2 15,3 3 1-15,-2-3-1 16,2 0 0-16,-3-6-2 16,4-10 1-16,-1-12 0 0,15-7 0 15,21-15-4 1,17-10 1-16,11-5-9 0,4 2 0 16,-18-9-10-16,4 15 1 15</inkml:trace>
  <inkml:trace contextRef="#ctx0" brushRef="#br3" timeOffset="106969.96">14647 14459 10 0,'14'12'5'0,"8"23"1"0,-15-26 6 16,3 4-10-16,1-1 1 15,3 4 0-15,4 0 0 16,-1-4-4-16,4-2 1 16,4 5 3-16,3-2 0 15,4 6-1-15,7-1 1 16,7 1-1-16,-4 0 0 0,0-3-1 15,4-1 1-15,7 1-3 16,11 0 1-16,-4 0-2 16,7-1 1-16,3 1-1 15,4 3 1-15,-10 3-1 16,6 0 1-16,4 0 0 16,1 3 1-16,2-7 0 15,8 1 0-15,-1 0 1 16,-6 0 0-16,0 0 0 15,3 3 0-15,-4 0 0 16,1 0 1-16,3-4 0 16,-7 1 1-16,-10-3-1 15,-4-7 0-15,3 4 0 16,4-7 1-16,0 0-1 16,4-3 0-16,-4-6 0 15,3-6 0-15,-3-7-1 0,-10-3 1 16,3-3-2-1,0-3 1-15,0 3-1 16,0-3 1-16,-4-9-1 0,1-4 1 16,-1-3-1-16,1-6 0 15,-4-3 0-15,-4 6 0 16,-10-6 0-16,0-3 1 16,-4 3 0-16,0-10 0 15,-3-3 0-15,-4-6 0 16,-3 0 0-16,3-3 0 15,-3 0-1-15,-4-3 1 32,4-32-1-32,-4 10 0 0,-4 3-1 15,-3 16 1-15,1-7 0 16,-5 7 0-16,1-10 0 16,-4 6 0-16,0-2 0 15,0-1 1-15,0 7-1 16,0-7 1-16,0 13-1 15,0-7 0-15,-3-2 0 16,-1-10 0-16,-3 6-1 16,0-9 1-16,-3 3 0 15,-1-6 0-15,1 0 0 16,-1-7 0-16,1 13 0 16,-5-6 0-16,1 9 0 0,-3-12 0 15,-8 3 0 1,1-4 0-16,-8-8 0 0,0 8 1 15,-3-2-1-15,0-4 0 16,3 4 0-16,4 6 1 16,0-1-1-16,-4 7 1 15,-7-9-1-15,-7-3 0 32,-3 2 1-32,-4-12 1 0,0 13-1 0,-10-7 1 15,-1 4 0-15,1 3 0 16,10 9-1-16,0-3 1 15,-3 6-2-15,-8 16 1 0,1-4-1 16,3 4 0-16,-3 10-1 16,3 2 1-16,0 7 0 15,-4 2 0-15,8-2 0 16,3 16 1-16,-10 5-1 16,3 4 0-16,-7 6 0 15,-4 6 0-15,-6 10 0 16,-4 0 0-16,7 15-1 15,0 10 1-15,-15 12-2 16,1 1 0-16,0 5 0 16,0 10 0-16,-4-12-1 15,15 2 1-15,-4 11-1 16,0 5 1-16,0-6 0 16,0 6 1-16,-4 10 0 15,0-4 0-15,4 4 1 16,7-6 0-16,4 8 0 0,-1-2 0 15,1 0 0 1,-1-7 0-16,8 4 0 0,-1 3 1 16,1 3-1-16,-1 2 0 15,4-5 0-15,8 0 0 16,2 3 0-16,1-7 1 16,-7 7-1-16,-4 3 1 15,0 10-1-15,0-1 1 16,3 10-1-16,-10 0 1 15,0 12-1-15,4-6 0 16,10 3 0-16,0 4 0 16,4-1 0-16,0 13 0 0,6 9-2 15,5 7 1-15,2 9-3 16,5 6 0-16,6 6-7 16,0 4 0-16</inkml:trace>
  <inkml:trace contextRef="#ctx0" brushRef="#br3" timeOffset="109251.5">16231 10683 16 0,'7'-22'8'0,"7"7"4"0,-10 8 3 15,0 1-14-15,-1 0 1 16,-3 0 0-16,0-1 0 16,0 1-3-16,-3 0 1 15,-5 6 1-15,-9 3 0 16,-8 6-1-16,-7 7 1 15,-6 3 0-15,-8-7 0 16,-7 10 0-16,-4 3 0 16,4 10 1-16,-3-1 0 15,3 7-1-15,0 6 0 0,4 0 0 16,6 7 0-16,5 5-1 16,6-2 1-16,4 2-1 15,3-2 0-15,7-1 0 16,4 0 1-16,4 7-1 15,3-3 0-15,3-10 0 16,4 6 1-16,0 4-1 16,0-4 1-16,0 4-1 15,0 0 1-15,0-1 0 16,-3-2 0-16,-1-1 0 16,0-3 1-16,-3-9 0 15,0 0 0-15,0 0-1 16,0 3 1-16,0 3-1 15,-3-6 1-15,3 6-2 16,-4 4 1-16,0-1-1 16,4 3 1-16,4 7-1 0,-4-16 0 15,0 3 0-15,0 0 1 16,0-2-1-16,-4-1 1 16,-3-7-1-16,0-5 1 15,0-1-1-15,-7-2 1 16,-1 2-1-16,1-9 1 15,0 0-1-15,-4-6 0 16,1-6 0-16,-5-1 1 16,1 4-1-16,3 0 1 15,1-4-1-15,-1 4 1 16,4 3 0-16,7 3 0 0,0 6-1 16,7 0 1-16,3 3-1 15,4 7 1-15,7 6-1 16,7-3 1-16,7-1-2 15,4 1 1-15,0 3 0 16,3 0 0-16,11-3-1 16,7 6 1-16,3-6 0 15,8 2 0-15,-1-5 0 16,8 0 0-16,-8-4 0 16,-3-6 1-16,-11-2-1 15,-3-5 0-15,0-5 0 16,3 0 0-16,0-4 0 15,1-2 1-15,-1-1-1 16,0 1 0-16,4 2 0 0,4 1 0 16,-4 2 0-16,-1-2 1 15,1-7-1-15,-7-3 1 16,3-6 0-16,4-3 0 16,7-3-1-16,0-10 1 15,4-3-1-15,6 0 1 16,1-10-1-16,-1-11 0 15,-3-1 0-15,-3-3 0 16,6-4 0-16,1 1 0 16,-5 0-1-16,9 0 1 15,-9 0 0-15,-2 3 0 16,-4 9-1-16,-4 7 1 0,-6 2 0 16,-8 11 0-16,4 2-1 15,3 7 1-15,4 2-1 16,0 4 1-16,0 3-1 15,-4 3 1-15,-3 7-1 16,0-1 0-16,-4 1 1 16,-3-1 0-16,-4 0-1 15,-7 1 1-15,0-4-1 16,-3 0 1-16,-4-12-1 16,0-3 1-16,-3-7-1 15,-1 3 1-15,1-15 0 16,-4-9 0-16,0-4 1 15,3-9 0-15,1-1 0 16,0-11 0-16,-4-7 0 16,-4 0 0-16,-3-3-1 15,0-7 1-15,0 1-1 0,0 9 0 16,0 0 0-16,0 3 0 16,0 0 0-16,0 13 1 15,4 0-2-15,-4 2 1 16,0-2 0-16,-4 3 1 15,-3 6-2-15,0 0 1 16,-4 3-1-16,-6 1 1 16,-8 2 0-16,-7 7 1 15,-3-1-2-15,-11-2 1 16,-7 2 0-16,4 4 0 16,0 0 0-16,-8-3 0 0,-10 2-1 15,0 4 1-15,0-6 0 16,0 0 1-16,3-1-1 15,5-5 0-15,6 5 0 16,7 1 0-16,3-1 0 16,5-2 0-16,2-1 0 15,5 10 0-15,-1-3 0 16,7 6 0-16,4 3 0 16,3 1 1-16,4 2-1 15,4 0 1-15,3 1-1 16,3-4 1-16,1-3-1 15,3 0 1-15,3 0-1 16,4 0 1-16,4-6-1 16,-1-4 0-16,1 1 0 15,-1 0 0-15,1-4 0 16,-4 4 0-16,-3-1-1 0,-4 1 1 16,-4 6 0-16,-3-3 0 15,-7 3 0-15,-11 3 0 16,-10 3 0-16,-4 0 0 15,-10 0 0-15,-11-3 1 16,7 0-1-16,0 4 1 16,-7 2-1-16,0 6 1 15,4 4 0-15,-1 6 0 16,4 3-2-16,0 7 0 16,-14 9-13-1,7-7 0-15,0 1 0 16,25 12 0-16</inkml:trace>
  <inkml:trace contextRef="#ctx0" brushRef="#br3" timeOffset="110362.23">20930 8883 30 0,'0'10'15'0,"4"5"-7"0,3-8 16 16,-4 2-23-1,1 7 1-15,-1-4 2 0,1 1 0 16,0 3-3-16,-1-4 0 15,4-3 4-15,0-2 1 16,0-1-1-16,4-6 1 16,-1-3 0-16,5-7 1 15,6-8-2-15,10-4 0 16,5-19-2-16,-1-6 1 16,18-13-6-16,10-2 0 15,8 5-16-15,-4 4 0 16</inkml:trace>
  <inkml:trace contextRef="#ctx0" brushRef="#br3" timeOffset="113137.84">30127 5114 40 0,'4'10'20'16,"13"2"-11"-16,-17-12 20 0,0 0-25 0,0 0 1 0,0 0 1 0,0 0 1 15,4 3-9-15,-4 3 1 16,3-2 5-16,-3 8 1 15,0 7-2-15,4 0 1 16,-4 3-1-16,7 0 0 0,-3-7 0 16,-1 1 0-16,1-7 0 15,3-5 0-15,3-11-1 16,4-21 1-16,8-10-1 16,9-9 0-16,12-25-2 15,17-16 0-15,3-12-11 16,29-10 0-16,7 4-9 15,-11 12 0-15</inkml:trace>
  <inkml:trace contextRef="#ctx0" brushRef="#br3" timeOffset="118484.77">2586 17758 46 0,'0'22'23'0,"7"-29"-22"0,-7 7 39 0,0 0-38 16,0 0 1-16,7-9 2 16,4-7 1-16,-1-9-6 15,11-6 0-15,0-4 4 16,1-9 0-16,2-3-1 16,-2 3 0-16,2-6-3 15,1 0 0-15,-4 0-3 16,0 3 1-16,-3 6-1 15,-8 10 0-15,1 6-1 0,0 9 0 16,-1 13-2-16,-3 12 1 16,4 16 0-16,-8 10 0 15,8 21 0-15,7 1 1 16,-1 5 1-16,4 1 1 16,1-13 4-16,-1-6 0 15,7-16 3-15,4-12 1 16,14-13 2-16,-4-15 0 15,-3-13 0-15,-8-13 0 16,1-9-2-16,-7-9 0 16,-4-7-3-16,-17-9 1 0,-4-4-5 15,-4 7 1-15,-14 7-5 16,4 2 1-16,-3 16-5 16,-4 13 0-16,3 9-10 15,7 13 0-15</inkml:trace>
  <inkml:trace contextRef="#ctx0" brushRef="#br3" timeOffset="118858.39">3757 17588 41 0,'28'10'20'0,"-7"-1"-10"0,-17-9 26 16,3-3-33-16,-7-3 1 15,0-1 1-15,-11-2 0 16,1-7-7-16,-15 4 0 16,1-1 5-16,2 4 0 15,-2 3-2-15,2 6 0 16,1 3-1-16,0 6 0 15,0 4-2-15,3 6 1 16,1 6-3-16,13 0 0 16,-3 3 0-16,14-3 0 15,4-6 0-15,-1-4 0 0,-6-8 0 16,10-7 1-16,-3-7-2 16,10-5 1-16,0-13-8 15,7-10 1-15</inkml:trace>
  <inkml:trace contextRef="#ctx0" brushRef="#br3" timeOffset="119112.66">4008 16654 46 0,'0'-3'23'0,"7"3"-23"15,-4 6 40 1,-3 13-38-16,0 15 0 0,-3 1 1 15,-4 12 1-15,-4 12-5 0,0 17 0 16,1 11 3 0,-1 1 1-16,4-3-2 0,4-13 1 15,-4-6-4-15,3-19 1 16,4-13-5-16,0-15 0 16,0-9-8-16,0-17 0 15,-3-8-2-15,-1-10 0 16</inkml:trace>
  <inkml:trace contextRef="#ctx0" brushRef="#br3" timeOffset="119293.3">3708 17165 41 0,'-7'41'20'0,"14"-10"-21"16,3-25 40-16,-3 4-35 15,15-1 1-15,-1 1 0 16,10-4 0-16,15 0-9 15,14-12 1-15,-7 0-2 16,4-4 1-16,-8 1-11 16,-7-7 1-16</inkml:trace>
  <inkml:trace contextRef="#ctx0" brushRef="#br3" timeOffset="119640.09">4255 17457 52 0,'24'28'26'0,"43"-25"-20"0,-46-9 45 16,1-4-49-16,6-2 0 16,-7 2 1-16,-3-2 0 15,-1-4-5-15,-13 0 1 16,3-2 1-16,-14 2 1 15,3 3-1-15,-6 7 0 16,-4 9-1-16,-1 10 0 16,-2 2 1-16,3 11 1 15,0 8 1-15,14 1 0 16,14 2-2-16,-4 4 1 0,15 0 0 16,10-10 1-16,4-12-5 15,3-3 1-15,-10-10-7 16,0-3 1-16,-7-12-11 15,-15-7 1-15</inkml:trace>
  <inkml:trace contextRef="#ctx0" brushRef="#br3" timeOffset="119970.26">5140 17228 53 0,'0'9'26'0,"-11"-9"-22"0,11 0 39 15,0 0-42-15,0 3 0 16,0 0 1-16,0 1 0 16,0 2-3-16,0 0 0 15,4 0-3-15,-4 1 0 16,7-4-11-16,-7-10 0 0,0 4-2 16,0 3 1-16</inkml:trace>
  <inkml:trace contextRef="#ctx0" brushRef="#br3" timeOffset="120120.18">5052 17466 55 0,'10'31'27'0,"-3"-6"-41"16,-3-21 56-16,3-1-50 15,-7-3 0-15,0 0-19 16,-7-13 0-16</inkml:trace>
  <inkml:trace contextRef="#ctx0" brushRef="#br3" timeOffset="120902.31">6414 17689 59 0,'-8'15'29'0,"-2"-15"-33"0,10-6 50 16,-7-6-43-16,3-7 1 16,4-13 2-16,-7-12 0 0,0-12-7 15,0-10 0-15,-3-9 4 16,2-10 1-16,-2-6-2 15,10 10 1-15,0-4-3 16,0-3 1-16,10 13 0 16,-6 9 0-16,7 0-1 15,3 10 1-15,17 6-2 16,-2 18 1-16,6 17-2 16,0 15 1-16,-3 9-5 15,-4 4 1-15,-10 12-6 16,-11 15 1-16,-7 1-5 15,-11 9 0-15,-10-3-3 16,-7 4 0-16</inkml:trace>
  <inkml:trace contextRef="#ctx0" brushRef="#br3" timeOffset="121050.57">6237 17363 59 0,'-21'25'29'0,"10"-19"-29"0,11-6 59 15,0 0-56-15,11 0 1 16,10 0 1-16,0 0 0 15,8 0-8-15,-5-3 0 16,11 0-1-16,-3 3 0 16,4 0-16-16,-12-10 0 15</inkml:trace>
  <inkml:trace contextRef="#ctx0" brushRef="#br3" timeOffset="121695.25">7285 17535 63 0,'0'-6'31'0,"-4"-1"-30"0,4 1 44 15,-10-3-44-15,-1-1 0 0,-3 4 0 16,0 0 0-16,-14 9-1 15,0 3 0-15,-4 4 0 16,4-1 0-16,3 4-1 16,-3-4 1-16,6 4-2 15,5-1 0-15,6 4-1 16,1 3 1-16,13-4-1 16,8 1 0-16,3-4 1 15,11-2 1-15,6-7 1 16,5-3 1-16,-5-6 1 15,-2-7 0-15,-5 1 0 16,1-4 0-16,-11-3-2 16,-3-3 1-16,-4 0-7 15,0-3 0-15,-4-6-12 16,-3-1 1-16</inkml:trace>
  <inkml:trace contextRef="#ctx0" brushRef="#br3" timeOffset="122553.08">8139 17591 62 0,'28'16'31'0,"-7"-3"-27"15,-10-13 51-15,-4 0-53 16,-7 0 1-16,0 0-1 0,0 0 1 16,0-3-5-16,-7-1 1 15,-15 4 2 1,5 4 1-16,-4-1-3 0,-4 0 0 15,4 0-2-15,7 3 1 16,-8 0-2-16,8-2 0 16,4-4-1-16,6 3 1 15,4-3 0-15,0 0 0 16,4-7 3-16,10 1 0 16,0 3 0-16,4 0 1 15,-8 0-1-15,1-3 0 16,3 2-2-16,0 1 1 0,-10 3-3 15,3-3 1-15,0 9-2 16,-4 4 1-16,1 12 0 16,3 3 1-16,3 12 2 15,-3 14 0-15,8-1 4 16,-1 9 1-16,0 7 3 16,-4-3 0-16,-3-3 1 15,-7-4 0-15,0-9-1 16,-10-3 1-16,-11-6-3 15,-11-10 0-15,0-6-2 16,-7-7 1-16,-7-8-2 16,-3-7 1-16,0-7-1 15,3-8 0-15,7-10 0 16,14 0 0-16,4 3 0 16,14 3 0-1,46-3 1-15,14 3 0 16,-4 6-3-16,1 4 1 15,-8 3-5-15,-3-7 1 16,-4 4-14-16,-14-13 0 16,-10-3-2-16,-1 0 0 15</inkml:trace>
  <inkml:trace contextRef="#ctx0" brushRef="#br3" timeOffset="123379">9317 17394 45 0,'-4'12'22'0,"-6"-5"-16"0,10-7 40 15,-4 0-40-15,1 0 1 16,3 0 3-16,0 0 1 16,0 0-13-16,10 0 0 15,11-3 9-15,15-1 0 16,20 1-3-16,1 0 0 16,10-3-5-16,7 3 1 15,-7 0-9-15,-4-1 0 16,-6-2-13-16,-15-9 0 15</inkml:trace>
  <inkml:trace contextRef="#ctx0" brushRef="#br3" timeOffset="123618.21">9296 17604 54 0,'-25'38'27'0,"29"-23"-20"16,-1-12 37-16,4 1-39 16,4 2 1-16,6-3 2 15,15 0 0-15,14-3-11 16,17 0 1-16,-3-3 5 16,7 3 1-16,4 0-9 15,-7 0 1-15,-8 0-17 16,-3-6 1-16</inkml:trace>
  <inkml:trace contextRef="#ctx0" brushRef="#br3" timeOffset="123904.42">9666 17046 63 0,'-7'12'31'0,"11"13"-33"16,-4-9 44-16,-7 3-42 16,-4 12 1-16,-7 16 0 15,-6 4 0-15,-12 21-2 16,-2 15 0-16,-1-2-3 15,0 6 0-15,0-13-13 16,4-18 0-16</inkml:trace>
  <inkml:trace contextRef="#ctx0" brushRef="#br3" timeOffset="124624.03">10961 17419 69 0,'10'-3'34'0,"-17"3"-41"0,4 0 58 15,-8 3-51-15,-6 0 0 16,-12 7 0-16,1-1 0 16,-11 7 0-16,-7 2 0 15,-6 8 0-15,-1 2 0 0,3 3-1 16,8 10 0 0,3-7-2-16,7 4 1 0,11 0-1 15,11-4 1-15,10-6 0 16,17-9 0-16,19-13 3 15,13-9 0-15,0-3 2 16,-3-13 1-16,0-3-1 16,-4-6 0-16,-6-3-1 15,-8 2 1-15,-7 1-6 16,-3 6 1-16,-8 3-3 16,-3 1 1-16,-7 5-3 15,-7 10 0-15,0 3 1 16,-3 6 0-16,-4 13 2 15,-1 6 1-15,1 10 3 16,7 2 0-16,-3 13 4 0,6 4 1 16,-3-10 1-16,0 9 0 15,-4-6-1-15,1-3 1 16,-4 0-2-16,-7-7 0 16,-4-5-3-16,-3-4 1 15,-1-9-2-15,1-4 1 16,0-11-2-16,3-4 1 15,4-7 0-15,7-2 0 16,3-4 0-16,8 1 1 16,6-1 0-16,8-5 1 0,14 5-1 15,10-6 0-15,4 7-3 16,0-1 1-16,3 1-4 16,4-4 1-16,-4-3-9 15,-3-3 1-15,0-6-7 16,7 3 0-16</inkml:trace>
  <inkml:trace contextRef="#ctx0" brushRef="#br3" timeOffset="124968.9">11603 17516 49 0,'10'0'24'0,"-2"-3"-22"16,-8 3 41-16,0 3-42 0,-4 3 0 16,-3 1 0-16,0-1 1 15,-4 0-2-15,1 4 0 16,-4-1 1-16,-1 4 1 16,1 2-1-16,0 1 0 15,0 0-1-15,7 2 1 16,4-2-2-16,3 3 1 15,0-6-1-15,10-7 1 16,4-9-1-16,4-7 0 16,3-5 0-16,-7 2 0 15,4-9-2-15,-4-3 1 0,-3-6-10 16,-1-1 0-16,1 4-4 16,-4 0 1-16</inkml:trace>
  <inkml:trace contextRef="#ctx0" brushRef="#br3" timeOffset="125346.14">12220 17814 65 0,'-3'-16'32'0,"-4"-27"-40"0,0 11 66 16,-4-18-58-16,-3-13 1 16,-7-25 0-16,-4-6 0 15,0-6-1-15,11 3 0 16,11 15 1-16,6 10 0 15,11 9 0-15,8 7 1 16,2 12-1-16,11 16 0 16,4 12-2-16,-3 10 1 15,-5 6-6-15,-6 0 0 16,-11 6-9-16,-7 10 0 0,-10 0-5 16,-11-1 0-16</inkml:trace>
  <inkml:trace contextRef="#ctx0" brushRef="#br3" timeOffset="125518.52">11875 17422 74 0,'-4'25'37'0,"8"0"-44"15,6-22 74-15,8 1-67 16,21-1 1-16,6-3-5 16,19-3 1-16,3 3-4 15,-7 3 0-15,-11-3-14 16,-20 0 0-16</inkml:trace>
  <inkml:trace contextRef="#ctx0" brushRef="#br1" timeOffset="75129.31">11067 9442 49 0,'3'12'24'0,"4"7"-16"0,-3-13 25 16,-1 7-31-16,-3 5 0 0,0 8-1 15,-3-1 1-15,-4 12-3 16,3-2 0-16,1-1-3 16,-1-2 1-16,1-7-8 15,3-6 1-15,3-13-5 16,1-16 1-16</inkml:trace>
  <inkml:trace contextRef="#ctx0" brushRef="#br1" timeOffset="75502.75">11328 9423 45 0,'0'-10'22'0,"3"-2"-19"16,-3 12 41-16,7 6-42 15,-7 0 1-15,0-12 1 16,0 0 0-16,-7-4-6 0,-7 1 1 16,-11 3 3-16,-10 6 0 15,-7 3-2-15,-1 9 1 16,-6-12-3-16,3 10 0 16,4 12-3-16,0 12 1 15,3 7-2-15,7 25 0 16,7 0-1-16,8 9 0 15,10-9 2-15,10-7 1 16,11-12 4-16,14-15 1 16,8-13 4-16,17-16 0 15,7-3 2-15,-4-22 1 16,-10-10-1-16,-7-15 0 16,-11-3-4-1,-7-3 0-15,-3-7-11 0,-8 1 1 0,-17 12-10 16,0-7 1-16</inkml:trace>
  <inkml:trace contextRef="#ctx0" brushRef="#br1" timeOffset="76419.83">19879 9046 55 0,'7'13'27'0,"18"-13"-17"0,-15 0 27 16,8 0-35-16,0 0 0 16,6 0 3-16,5 0 0 15,-1-3-6-15,-4 0 1 0,-6 3 3 16,0 0 0-1,-8 3-1-15,1-3 0 0,-8 6-3 16,-6 3 1-16,-4 7-2 16,-7 0 0-16,0 0 0 15,-4-1 0-15,0 7 1 16,4 0 1-16,7 3 1 16,4 7 0-16,3 2 1 15,7 1 1-15,0-10-1 16,0-7 0-16,3-5-4 15,1 0 1-15,0-4-5 16,-1-3 1-16,-3-3-15 16,0-15 1-16</inkml:trace>
  <inkml:trace contextRef="#ctx0" brushRef="#br1" timeOffset="77104.06">20204 9282 48 0,'60'-35'24'0,"-8"-31"-16"0,-41 47 29 0,3-3-35 16,0-3 1-16,0-9 1 16,1-10 0-16,-8 6-5 15,-4-6 0-15,-6-9 4 16,-12 6 0-16,-13 6-2 15,-7-3 1-15,-4 7-2 16,-3 5 1-16,-11 14-3 16,-11 5 1-16,-3 13-2 47,-7 10 0-47,-10 11-4 31,13 17 0-16,4 6-6-15,-4 16 1 0,8 9-3 0,10 18 0 0,14 11 5 63,18 5 1-63,21-3 7 16,14-9 1-16,14-12 9 62,22-17 1-62,20-21 7 0,22-19 0 0,7-19-2 0,17-18 0 0,4-23-5 0,-7-12 1 63,-18-10-7-63,-21-6 1 31,-17-3-9-31,-18 4 0 0,-32-8-14 0,-21 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20:10:19.34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20:10:21.86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9419 3261 54 0,'7'37'27'0,"-3"-24"-20"0,-4-13 27 16,0 0-32-16,-4-16 1 16,1-12 3-16,-4-16 0 15,-7-19-7-15,3 1 0 16,0-20 5-16,4 20 0 15,-7-11-2-15,11 8 1 16,3-1-2-16,3-6 1 0,11-1-1 16,-3 20 0-16,10 0-1 15,7 0 0-15,-3 12-3 16,0 9 0-16,-1 10-5 16,-6 19 1-16,0 6-8 15,-18 23 1-15,-7 2-5 16,-11 13 0-16</inkml:trace>
  <inkml:trace contextRef="#ctx0" brushRef="#br0" timeOffset="182.38">9116 3029 58 0,'3'28'29'0,"36"13"-28"15,-25-41 55-15,7 0-54 16,11 0 0-16,7-10 0 15,-4 1 1-15,4 0-5 16,0-1 0-16,3-2-4 0,-7 2 1 16,-6 1-14-16,-12-10 0 15</inkml:trace>
  <inkml:trace contextRef="#ctx0" brushRef="#br0" timeOffset="468.18">9991 2919 44 0,'10'9'22'0,"-6"-9"-11"0,-4 4 24 0,-4-4-34 15,-6 3 0-15,-4 6 0 16,-4 13 1-16,-3 6-2 15,-4 4 0-15,-3-1 1 16,3 4 0-16,4 5-2 16,7-12 1-16,3 1-3 15,8-4 0-15,13-6-7 16,4-4 0-16,4-5-5 16,10-10 0-16</inkml:trace>
  <inkml:trace contextRef="#ctx0" brushRef="#br0" timeOffset="675.3">10216 2891 49 0,'0'37'24'0,"-3"17"-26"0,-4-39 45 16,-4 7-43-16,-6 7 1 15,-1 2 0-15,-10 3 1 16,3 4-3-16,4-10 1 15,0 7-4-15,7-10 1 16,3 3-11-16,4-12 1 16,0-10-2-16,7-6 1 15</inkml:trace>
  <inkml:trace contextRef="#ctx0" brushRef="#br0" timeOffset="874.64">10132 3007 48 0,'32'72'24'0,"-4"-9"-29"15,-21-45 49-15,7 11-44 16,0-10 0-16,4 2-2 16,-1 1 0-16,-3 4-4 15,1-17 0-15,-1-3-8 16,0-6 1-16</inkml:trace>
  <inkml:trace contextRef="#ctx0" brushRef="#br0" timeOffset="1098.63">10439 2872 52 0,'28'63'26'0,"18"46"-29"0,-29-87 45 16,5 10-42-16,-5 2 0 15,-3-2-2-15,-7-7 1 16,-10 6-5-16,-15 7 0 0,-10-7-9 16,-7-6 1-16</inkml:trace>
  <inkml:trace contextRef="#ctx0" brushRef="#br0" timeOffset="1669.3">10936 3035 55 0,'0'9'27'0,"0"-5"-25"16,7-4 48-16,0 0-49 15,7 3 0-15,4-3 0 16,7 0 0-16,6-3-4 15,5 3 1-15,3-4-5 16,-4 8 1-16,-7-1-11 16,-10-3 0-16</inkml:trace>
  <inkml:trace contextRef="#ctx0" brushRef="#br0" timeOffset="1863.46">11003 3490 62 0,'4'9'31'0,"17"7"-31"0,-7-16 52 15,11-3-52-15,13 3 1 16,8-10-3-16,0-2 0 16,4-10-6-16,-1 3 1 0,-7-3-11 15,-13 6 0-15</inkml:trace>
  <inkml:trace contextRef="#ctx1" brushRef="#br0">7606 762 0</inkml:trace>
  <inkml:trace contextRef="#ctx0" brushRef="#br0" timeOffset="2991.03">13264 2276 40 0,'0'-6'20'0,"0"3"-8"0,0 3 21 15,-3 9-31-15,-8 1 1 16,-6 5 1-16,-15 17 1 16,-7 18-7-16,-3 3 0 15,-4 4 4-15,0-4 0 16,4-9-3-16,-1 3 1 16,5 3-5-16,9-6 0 15,5-16-10-15,6-9 0 16</inkml:trace>
  <inkml:trace contextRef="#ctx0" brushRef="#br0" timeOffset="3200.96">12771 2251 52 0,'35'50'26'0,"11"32"-27"16,-29-54 42-16,1 0-39 15,3 13 1-15,11 6 1 16,3-9 0-16,4 2-6 16,0-2 0-16,-7 0-2 15,-4-10 0-15,-7-6-12 16,-14-3 0-16</inkml:trace>
  <inkml:trace contextRef="#ctx0" brushRef="#br0" timeOffset="3529.29">12153 3292 59 0,'0'28'29'0,"32"-18"-21"16,-14-10 47-16,13 0-52 15,12-10 1-15,20 10 0 16,29-9 0-16,21-13-6 16,14 0 1-16,14-6 1 15,7 6 0-15,-21 9-7 16,-21 4 1-16,-21 3-13 15,-25 6 1-15,-29 15-3 16,-13-15 0-16</inkml:trace>
  <inkml:trace contextRef="#ctx0" brushRef="#br0" timeOffset="3994.64">12425 3816 53 0,'-32'34'26'0,"-28"7"-31"16,42-22 51-16,-10 6-46 15,-3 6 0-15,-5 10 0 16,1 0 0-16,3 0-2 16,4-7 0-16,7-6-5 15,7 1 1-15,3-14-9 0,4-12 1 16</inkml:trace>
  <inkml:trace contextRef="#ctx0" brushRef="#br0" timeOffset="4194.1">12079 3875 41 0,'25'35'20'0,"14"40"-11"0,-22-53 30 16,8 13-37-16,3 12 0 0,7 0-1 15,4 12 1-15,-3-12-5 16,-1 0 1-16,0-9-5 16,0-10 0-16,-10-9-8 15,-4-16 1-15</inkml:trace>
  <inkml:trace contextRef="#ctx0" brushRef="#br0" timeOffset="4430.02">12658 4186 52 0,'3'28'26'0,"15"-34"-23"0,-8 6 46 16,5-3-48-1,9 3 0-15,12-10-1 0,-1 4 1 16,0-3-7-16,-3-4 1 16,-4 1-11-16,-3-1 0 15</inkml:trace>
  <inkml:trace contextRef="#ctx0" brushRef="#br0" timeOffset="4836.18">13187 3954 58 0,'17'12'29'0,"12"7"-28"16,-19-16 45-16,8 0-44 15,3-3 1-15,4 0 0 16,-1 0 0-16,-2 4-5 16,-5-1 1-16,-3 6 1 15,-7 1 1-15,-7-1-2 16,-7 7 0-16,-7 6 0 16,-3 6 0-16,-1 3 0 15,0 1 1-15,4 8 1 16,4-5 1-16,3-1 0 0,7 4 1 15,7-19-1 1,7 0 1-16,10-4-1 0,8 4 1 16,4-13-6-16,2-6 1 15,-2-6-9-15,-5-10 0 16,-2-6-9-16,-1 0 0 16</inkml:trace>
  <inkml:trace contextRef="#ctx0" brushRef="#br0" timeOffset="5393.18">14665 3700 54 0,'49'53'27'0,"40"22"-28"0,-68-56 43 0,3 13-42 16,1-1 1-16,-4-3-3 15,-14 7 1-15,-17 9-13 16,-22-10 0-16,-10 4-1 15,-22-4 0-15</inkml:trace>
  <inkml:trace contextRef="#ctx0" brushRef="#br0" timeOffset="6664.99">17413 3383 55 0,'4'3'27'0,"-8"-3"-18"16,1 0 28-16,-1 7-36 16,-3-7 0-16,-4 3 0 15,-6 0 1-15,-11 0-3 16,-4 3 0-16,-3 4 1 15,3 8 1-15,4-8-3 16,3 9 1-16,7 6-2 16,8-6 0-16,6-1-2 15,11 7 0-15,11-15 1 0,7 2 0 16,6-8 2-16,1-14 1 16,3-6 2-16,4-2 1 15,-4-1 0-15,-3 3 0 16,0-3 0-16,-11-3 0 15,-3 10-3-15,-4-7 1 16,-4 6-4-16,-6 4 0 16,-4 9-1-16,0 3 1 15,-4 3-1-15,1 7 1 16,-1 6 1-16,-3 3 1 0,4 19 2 16,-1-4 1-16,4 23 3 15,7-7 0-15,7 19 1 16,4-6 1-16,-4 16 0 15,0-4 0-15,-7-6-2 16,-7-12 1-16,-7-7-2 16,-3 0 0-16,-12-15-2 15,-2-7 0-15,-1-12 0 16,-3-13 0-16,-7-6-1 16,3-12 1-16,4-4-1 15,3-9 1-15,7-3-1 16,8-4 0-16,10 1-2 15,7 3 0-15,7 0-4 0,7-1 0 16,7 4-11 0,4-3 1-16</inkml:trace>
  <inkml:trace contextRef="#ctx0" brushRef="#br0" timeOffset="6983.16">18232 3066 52 0,'0'-6'26'0,"-7"25"-23"0,3-10 40 16,-3 1-42-16,-7 9 1 0,-7 6 0 15,-4 6 0-15,4 10-3 16,0 6 1-16,3 3 1 16,4 3 0-16,3 4-3 15,4-4 1-15,7-9-4 16,7-10 1-16,7-8-10 16,4-8 1-16,0-18-3 15,6-9 0-15</inkml:trace>
  <inkml:trace contextRef="#ctx0" brushRef="#br0" timeOffset="7222.92">18613 3223 56 0,'3'35'28'0,"-13"-4"-36"0,2-25 56 15,-2 10-47-15,-8 3 1 16,-3 0 0-16,-4 9 0 16,-3-6-3-16,0 6 0 15,3 0-1-15,1-3 1 16,6-12-10-16,7 3 1 0,1-16-6 16,6-10 0-16</inkml:trace>
  <inkml:trace contextRef="#ctx0" brushRef="#br0" timeOffset="7448.53">18362 3151 31 0,'18'16'15'0,"28"53"-4"16,-29-57 20-16,1 1-25 16,0 12 0-16,6 3 2 15,4 7 0-15,4-1-12 16,0-3 1-16,0 7 6 15,-4 0 1-15,-3-13-7 16,-4-6 0-16,-4-7-5 16,-2-15 1-16,-8-9-7 15,-4-7 1-15,-3-13-1 16,0-8 0-16</inkml:trace>
  <inkml:trace contextRef="#ctx0" brushRef="#br0" timeOffset="7658.53">18881 2894 56 0,'81'91'28'0,"-21"25"-39"0,-46-85 62 0,0 1-51 16,4 8 1-16,-8 17-2 15,-17 12 1-15,-3-3-2 16,-12 3 0-16,-13-3-12 15,-14-10 1 1,-8-15-3-16,4-10 1 0</inkml:trace>
  <inkml:trace contextRef="#ctx0" brushRef="#br0" timeOffset="9181.84">19600 3082 44 0,'7'16'22'0,"-3"-4"-8"0,-1-9 22 16,8 1-33-16,7 2 0 16,10-3 1-16,11 3 0 15,3-6-6-15,7-6 0 16,4 0 0-16,-3 3 1 0,-4-1-10 31,-15 11 1-31,-9-1-6 0,-12 3 0 0</inkml:trace>
  <inkml:trace contextRef="#ctx0" brushRef="#br0" timeOffset="9325.78">19727 3383 52 0,'29'22'26'0,"16"0"-28"16,-27-22 47-16,10 0-46 16,11 0 1-16,7 0-10 15,-7-6 1-15,7-4-1 16,-8-2 0-16</inkml:trace>
  <inkml:trace contextRef="#ctx0" brushRef="#br0" timeOffset="9971.61">21135 2464 47 0,'0'7'23'0,"3"-1"-18"0,-3-6 34 16,0 6-37-16,0 10 0 0,-3 12 0 15,-4 10 1 1,3-4-5-16,-3 13 1 0,-3 16 1 16,-1 12 1-16,1 0-4 15,2 7 0-15,5 3-6 16,-1-23 1-16,4-18-7 16,4-6 0-16</inkml:trace>
  <inkml:trace contextRef="#ctx0" brushRef="#br0" timeOffset="17431.75">20592 3440 42 0,'0'0'21'0,"3"0"-4"16,-3 0 21-16,4 0-31 15,3 6 0-15,3-6 4 16,8 0 1-16,0-6-15 16,20-7 1-16,22-6 9 15,29-6 0-15,6 6-5 16,21 4 1-16,-10-1-6 15,-14 3 1-15,-18 7-6 16,-18 6 0-16,-17-3-12 16,-21 12 1-16,-25 1-2 0,-14 6 1 15</inkml:trace>
  <inkml:trace contextRef="#ctx0" brushRef="#br0" timeOffset="17781.24">21301 3725 53 0,'0'-3'26'0,"0"-7"-26"15,-7 20 50-15,0-1-50 16,-7 13 1-16,-15 0-1 16,-13 3 1-16,-11 13-3 15,-3 15 1-15,-8-9-2 16,1 9 1-16,3-6-6 15,14-3 1-15,10-19-9 16,8-6 0-16</inkml:trace>
  <inkml:trace contextRef="#ctx0" brushRef="#br0" timeOffset="17971.41">20941 3785 60 0,'39'90'30'0,"35"14"-33"0,-53-73 52 16,0 10-47-16,4 3 1 15,0 3-5-15,-4-9 0 16,3-7-5-16,1-12 0 0,0-19-10 16,-1-3 1-16</inkml:trace>
  <inkml:trace contextRef="#ctx0" brushRef="#br0" timeOffset="18365.32">22691 3847 64 0,'42'35'32'0,"18"49"-31"0,-49-65 54 15,-1 16-55-15,-3 5 0 16,-3 4-4-16,-8 10 1 16,-6-1-4-16,-8-6 1 0,-7-9-13 15,4-13 1-15</inkml:trace>
  <inkml:trace contextRef="#ctx0" brushRef="#br0" timeOffset="18917.62">25675 4133 40 0,'-3'56'20'0,"-1"-40"-4"0,1-23 22 0,3 4-33 16,-4-12 0-16,1-17 4 15,3-8 1-15,-4-11-12 16,-3-21 1-16,0-12 7 16,7-7 0-16,0-16-3 15,3 4 1-15,-3-4-2 16,7 7 0-16,11 2-1 16,14 17 0-16,3 18 0 15,4 16 0-15,0 9-3 16,0 23 1-16,-8 15-6 15,-10 15 1-15,-6 17-12 16,-15 12 1-16,-4 9-4 16,-14 0 0-16</inkml:trace>
  <inkml:trace contextRef="#ctx0" brushRef="#br0" timeOffset="19101.93">25425 3872 64 0,'7'0'32'0,"88"19"-33"0,-67-9 62 16,-3-10-62-16,7 0 1 15,6 0-8-15,1-10 1 0,0 4 0 16,-4 0 1 0,1 6-13-16,-5 0 0 0</inkml:trace>
  <inkml:trace contextRef="#ctx0" brushRef="#br0" timeOffset="19427.57">26353 3875 49 0,'14'-3'24'0,"-14"3"-18"15,-4-3 36-15,-6 0-41 16,-8-3 0-16,-7 3 2 16,8 6 0-16,-5-3-4 15,1 6 1-15,-3 0 2 16,-1 4 1-16,0 2-2 0,4 7 1 16,3 3-2-16,8-3 1 15,6 0-2-15,8-7 0 16,6-2-3-16,4-7 1 15,8-10-4-15,2-2 1 16,-3-7-9-16,1-2 0 16,-5 2-1-16,1 0 1 15</inkml:trace>
  <inkml:trace contextRef="#ctx0" brushRef="#br0" timeOffset="19983.43">26864 3948 56 0,'49'25'28'0,"-27"-16"-32"16,-15-9 57-16,-4 0-50 15,1-3 0-15,-1-3 1 16,-3-4 1-16,-3-9-7 15,-4 1 1-15,-15 2 3 16,-6 0 1-16,0 7-2 16,-4 6 0-16,-3 0-3 15,-4-7 0-15,0 7-4 16,4 6 1-16,0 13-3 16,7 9 0-16,6 0 0 0,12 3 0 15,10 10 3-15,10 6 1 16,12 3 5-16,6 6 0 15,0 7 4-15,11-7 0 16,-7 10-1-16,-1-4 1 16,-13-2-2-16,-11-1 0 15,-18-6-3-15,1-3 0 16,-11-6-1-16,-18-3 0 16,-10-13 0-16,-4-6 0 15,-11-16 0-15,1-6 1 0,-1-19 0 16,15 0 0-1,10-3 1-15,11 0 0 0,17 3 1 16,22-3 1-16,13 6 1 16,22-6 0-16,28 3 0 15,-3 6 1-15,3-3-2 16,-3 4 0-16,-15 2-7 16,-10-3 1-16,-18-2-16 15,-17-8 1-15</inkml:trace>
  <inkml:trace contextRef="#ctx0" brushRef="#br0" timeOffset="20508.16">25834 2731 49 0,'7'-19'24'0,"-7"13"-10"0,0 12 28 0,0-3-40 15,-11 7 0-15,-13-4 0 16,-8 13 1-16,0 15-5 15,-7 4 1-15,-10 15 1 16,-4 19 0-16,-3 25-1 16,-1 13 0-16,8 28 0 15,10 19 0-15,14 12-1 16,18-9 1-16,21-9-3 16,22-16 1-16,17-19-4 15,7-25 1-15,10-19-8 0,11-16 1 16,4-18-2-16,-7-23 0 15</inkml:trace>
  <inkml:trace contextRef="#ctx0" brushRef="#br0" timeOffset="20885.2">27100 2847 40 0,'11'3'20'0,"31"47"-14"16,-24-37 39-16,7 18-40 16,-1 16 1-16,8 6 3 15,3 4 1-15,4 18-13 16,-11 19 1-16,-10 22 7 16,-14 7 0-16,-19 21-3 15,-6-3 0-15,-10 3-7 16,-15-25 0-16,-11-12-14 15,8-22 0-15</inkml:trace>
  <inkml:trace contextRef="#ctx0" brushRef="#br0" timeOffset="21455.51">28169 3637 55 0,'7'6'27'0,"-17"19"-22"0,3-15 37 16,-7 6-41-16,-8 6 1 15,-2 6 0-15,-8-3 0 16,-7 12-3-16,4 14 0 15,3 2 2-15,0 10 1 16,11-4-1-16,7 4 0 0,4 0-2 16,10-4 1-1,17-18-6-15,11-10 0 0,11-9-11 16,4-22 0-16</inkml:trace>
  <inkml:trace contextRef="#ctx0" brushRef="#br0" timeOffset="21680.82">28452 3879 52 0,'-8'-7'26'0,"-16"54"-25"16,20-34 37-16,-3 9-38 16,-3-3 1-16,-8 6 0 15,-10 6 1-15,-4 10-3 16,-3-3 1-16,3-1 0 15,4 4 0-15,3-10-5 0,7-9 1 16,8-9-10-16,6-7 0 16,8-25-1-16,3-9 0 15</inkml:trace>
  <inkml:trace contextRef="#ctx0" brushRef="#br0" timeOffset="21860.69">28289 3901 39 0,'32'53'19'0,"-11"53"-17"0,-17-77 37 0,3 15-37 15,0 3 0-15,3 3 0 16,-3-6 0-16,1-4-8 16,-5-8 0-16,4-13-6 15,0-7 0-15</inkml:trace>
  <inkml:trace contextRef="#ctx0" brushRef="#br0" timeOffset="22086.75">28564 3838 58 0,'32'72'29'0,"7"35"-31"0,-25-82 52 16,4 12-50-16,-4 7 0 16,-4 6-1-16,-10 4 1 31,-38 21-17-31,-5-22 1 16</inkml:trace>
  <inkml:trace contextRef="#ctx0" brushRef="#br0" timeOffset="22552.52">29358 4007 63 0,'21'13'31'0,"18"-4"-28"0,-28-12 46 16,3-3-48-16,0-4 0 15,18-2-4-15,7-7 1 16,-1 3-4-16,1 1 1 16,-4 5-13-16,-6 4 0 0</inkml:trace>
  <inkml:trace contextRef="#ctx0" brushRef="#br0" timeOffset="22762">29256 4336 49 0,'18'29'24'0,"27"2"-13"16,-27-31 32-16,7 0-42 16,6-3 1-16,8-3-2 15,11-7 1-15,3-3-7 16,-1 1 1-16,1-7-11 15,0-3 1-15</inkml:trace>
  <inkml:trace contextRef="#ctx0" brushRef="#br0" timeOffset="23180.92">30395 3167 72 0,'36'12'36'0,"13"-12"-39"0,-31-3 63 0,3-6-59 15,11 2 1-15,13-2 1 16,12 0 0-16,3-1-4 16,-4 4 0-16,-6 12 2 15,-12 4 0-15,-9 8-2 16,-15 4 1-16,-14 10-1 16,-18 2 0-16,-10 4-2 15,-14 6 1-15,-1 0-2 16,1 9 1-16,-7 0-2 15,3 10 1-15,3 9-2 16,5-15 1-16,2 12-4 16,5-4 1-16,2-14-10 15,12 2 0-15</inkml:trace>
  <inkml:trace contextRef="#ctx0" brushRef="#br0" timeOffset="23558.12">30498 4490 56 0,'3'19'28'16,"-13"-10"-31"-16,6-9 45 0,-7 0-42 16,-6-3 1-16,-1 3 0 15,1 0 0-15,-1 3-1 16,0 4 0-16,1 5 0 16,3 4 1-16,6-7-1 15,5 4 1-15,3-4 0 16,7-3 0-16,7 1-1 15,4-7 0-15,-4 0 0 16,0 0 0-16,-3-10-7 16,-11 1 0-16,-7-4-9 15,-4 1 0-15</inkml:trace>
  <inkml:trace contextRef="#ctx0" brushRef="#br0" timeOffset="29650.82">2184 5820 43 0,'10'-10'21'16,"-3"23"-10"-16,-7-13 21 0,-7 0-32 16,-14 19 2-1,0-1-1-15,-7 8-1 16,0 11 0-16,-15 7 0 16,-3 9 1-16,-7-2-1 15,4 5 0-15,-7 0-3 16,13-9 0-16,1-3-6 15,7-9 0-15,10-16-5 16,-3-22 0-16</inkml:trace>
  <inkml:trace contextRef="#ctx0" brushRef="#br0" timeOffset="29893.18">1637 5857 24 0,'21'3'12'0,"14"19"2"0,-24-15 15 16,0 2-26-16,3 10 1 16,10 6 5-16,-3 9 0 15,11 10-11-15,-4 13 1 16,4 2 6-16,7 7 1 16,-11 0-3-16,4-13 0 0,0-2-7 15,3-8 1-15,-14-14-10 16,0-11 1-16,1-11-3 15,-5-7 0-15</inkml:trace>
  <inkml:trace contextRef="#ctx0" brushRef="#br0" timeOffset="30195.52">2441 5970 56 0,'4'0'28'0,"13"-16"-37"0,-6 7 56 16,-7 0-47-16,3 2 1 15,3 1-1-15,1 0 0 16,-1-4-5-16,-3 7 1 16,4 3-8-16,-4 3 0 15,-14 1-4-15,0 2 1 16</inkml:trace>
  <inkml:trace contextRef="#ctx0" brushRef="#br0" timeOffset="30388.96">2314 6240 47 0,'0'28'23'0,"11"-22"-16"0,-4-6 45 0,7 0-46 15,4-3 0-15,10 3 1 16,4-3 1-16,-11-6-12 16,7-7 1-16,4 3 2 15,-4-2 1-15,0 2-13 16,-14 1 1-16,-7-4-8 15,-3 0 1-15</inkml:trace>
  <inkml:trace contextRef="#ctx0" brushRef="#br0" timeOffset="32114.5">3090 5569 52 0,'18'22'26'0,"3"-10"-27"0,-10-9 44 0,-1 4-41 16,8-1 0 0,3 0 1-16,7 1 1 0,-6-4-5 15,-1-3 1-15,-4 0 2 16,4-3 0-16,1-1-2 16,-12-2 1-16,1 3-1 15,-1 0 0-15,-3 0-1 16,-7 3 0-16,0 6-1 15,-10 3 1-15,-8 4 0 16,1 3 0-16,2-7-1 16,-13 4 1-16,11 2-2 15,3 1 1-15,-4 0 0 16,7-4 0-16,1 7 0 16,10-3 0-16,0-1 1 15,0 1 1-15,3 0 2 0,11 6 0 16,-3-4 1-16,10 8 0 15,7-1 1-15,-3 3 1 16,3 6-1-16,0-5 1 16,1-8-2-16,-8 1 0 15,-11 0-3-15,-20 7 1 16,-11 11-4-16,-29 7 0 16,-10 4-11-16,-7 2 0 15,-10 0-5-15,-8-9 1 0</inkml:trace>
  <inkml:trace contextRef="#ctx0" brushRef="#br0" timeOffset="32700.73">1806 7811 49 0,'0'6'24'0,"-7"7"-22"0,4-7 42 0,-4 3-42 15,-4 10 1-15,-10 0 0 16,-7 12 1-16,-4 7-6 15,-10 6 1 1,-8 41-2 0,4-16 0-16,15-13-11 15,-1-15 0-15,11-19-3 16,-4-16 1-16</inkml:trace>
  <inkml:trace contextRef="#ctx0" brushRef="#br0" timeOffset="32911.8">1450 7858 45 0,'35'41'22'0,"18"21"-23"0,-25-40 42 15,1 16-41 1,6 15 1-16,4 1-1 0,-1 5 0 0,-6-6-5 15,3-5 1 1,-10-17-9-16,0-12 0 0</inkml:trace>
  <inkml:trace contextRef="#ctx0" brushRef="#br0" timeOffset="33196.87">2064 7943 57 0,'14'9'28'0,"14"-18"-32"15,-10 5 49-15,-4 1-45 0,3 0 1 16,5-3-3 0,2-3 1-16,-2-1-4 0,-1 1 0 15,0 6-11-15,-14 3 1 16</inkml:trace>
  <inkml:trace contextRef="#ctx0" brushRef="#br0" timeOffset="33377.44">1993 8250 49 0,'21'0'24'0,"29"-19"-24"16,-29 13 36-16,7-4-39 16,4 1 0-16,0 0-10 15,3-4 0-15,-10 4 7 16,-1-1 1-16</inkml:trace>
  <inkml:trace contextRef="#ctx0" brushRef="#br0" timeOffset="33993.61">2783 7623 49 0,'7'15'24'0,"4"20"-25"16,-11-19 43-16,0 2-42 0,4 7 1 15,3 4-1-15,-7-1 1 16,3 0-2-16,4 0 1 16,-7 1-5-16,7-4 0 15,4-3-10-15,-1-10 1 16</inkml:trace>
  <inkml:trace contextRef="#ctx0" brushRef="#br0" timeOffset="34250.06">3200 7623 40 0,'10'19'20'0,"-20"12"-16"16,10-19 27-16,-11 10-28 15,-10 7 0-15,-4 15 2 16,-6 3 1-16,-12 9-7 16,-17 4 0-16,4 9 4 15,-4 3 1-15,-4-6-5 16,8-4 0-16,6-8-9 16,12-7 0-16,6-13-5 15,14-12 0-15</inkml:trace>
  <inkml:trace contextRef="#ctx0" brushRef="#br0" timeOffset="34636.01">3048 8237 54 0,'4'3'27'0,"13"-3"-29"0,-17 0 50 16,11 0-46-16,3 4 1 31,25 2 2-31,-4 3 1 0,-3 1-9 16,-11-1 0-16,-3 4 4 15,-4 2 0-15,-7 1-3 16,-7 6 0-16,-7-3-2 15,-4 6 1-15,-3 0 1 16,3 6 0-16,-3-6 1 16,4-3 0-16,6 0 1 15,-3-3 1-15,14 0 1 16,-7-3 0-16,11-1 0 16,10-5 0-16,0-4-2 15,7-3 0-15,-10 0-7 16,3 0 0-16,-10-6-10 15,6 3 0-15</inkml:trace>
  <inkml:trace contextRef="#ctx0" brushRef="#br0" timeOffset="41815.25">3898 5732 54 0,'7'16'27'0,"-3"2"-24"0,3-15 28 0,-7 1-32 15,3-1 0-15,-3 0-4 16,7 0 1-16,-7-3-3 16,0 3 1-16,0-3-8 15,0 0 0-15</inkml:trace>
  <inkml:trace contextRef="#ctx0" brushRef="#br0" timeOffset="42037.73">3877 6080 64 0,'0'19'32'0,"0"-4"-43"0,0-15 63 16,4 4-53-16,3-1 1 15,-7-3-13-15,10-3 1 16,-3-7 1-16,4 4 1 15</inkml:trace>
  <inkml:trace contextRef="#ctx0" brushRef="#br1" timeOffset="46706.16">5440 6230 42 0,'0'44'21'0,"-21"-19"-8"16,21-15 21-16,0-4-31 15,-7-6 0-15,3 0 2 16,-3-6 1-16,-4-16-7 16,4-19 1-16,-3 7 4 0,-1-23 1 15,4-9-1-15,0-9 1 16,7-3-2-16,7-1 0 16,7 7-1-16,0-3 1 15,22 3-2-15,-5 3 1 16,8 6-3-16,-3 7 1 15,2 5-2-15,-2 14 0 16,-5 12-4-16,-2 12 1 16,-8 19-4-16,-7 10 1 15,-7 19-7-15,-11 2 1 0,-10 4-3 16,-10 9 0 0</inkml:trace>
  <inkml:trace contextRef="#ctx0" brushRef="#br1" timeOffset="46903.43">5203 6039 56 0,'8'25'28'0,"13"-12"-29"15,-14-10 54-15,3-3-49 16,4 0 0-16,15-3 0 16,13-7 0-16,4 1-8 15,3-7 0-15,1 7 1 16,-12-1 1-16,5 1-10 15,-15 3 0-15,4-4-7 16,-18-2 0-16</inkml:trace>
  <inkml:trace contextRef="#ctx0" brushRef="#br1" timeOffset="47233.41">6018 6080 56 0,'-3'-6'28'0,"10"18"-34"0,-11-15 50 16,-3 0-45-16,-7-3 1 16,-3 3 0-16,-5-1 1 0,-6 1-1 15,7 6 1-15,0 1-1 16,3-1 1-16,1 6 0 15,2 7 0-15,5 3-2 16,3-1 1-16,3-2-3 16,4-3 1-16,4-7-1 15,6-12 0-15,8-7-1 16,-7-3 1-16,6 4-3 16,-6-7 1-16,7-3-8 15,-8-3 0-15</inkml:trace>
  <inkml:trace contextRef="#ctx0" brushRef="#br1" timeOffset="47864.07">6735 6092 56 0,'17'-3'28'0,"-6"0"-28"0,-8 6 48 16,-3-3-47-16,-3 0 1 16,-4-6 1-16,-4 0 0 15,-10 3-4-15,-7-4 1 0,0 7 1 16,-8 7 0-16,8-4-2 15,-7 0 1-15,7 6-3 16,3 4 0 0,7 9-8-1,4 0 1-15,7 0-2 16,7-3 1-16,4-1 1 16,3 7 0-16,3-3 3 15,1 3 0-15,-1-6 8 16,4 3 0-16,1 6 1 15,2-9 1-15,-6 6 1 16,3 0 0-16,0 4 0 16,-10 2 0-16,3 0-1 15,-7-2 1-15,-11-4 0 16,-10 0 1-16,-7 0-3 16,-4-3 1-16,4-3-1 0,-4-7 1 15,-3-6-1-15,-4-9 1 16,7 0-1-16,11 0 0 15,3-9 1-15,15-10 0 16,13 3 1-16,1-3 1 16,17 6-1-16,22-3 1 15,2-6-2-15,-2 0 0 16,-1 0-6-16,-10-6 0 16,-11-4-11-16,-14 7 1 15,-14-3-6-15,-14-4 1 16</inkml:trace>
  <inkml:trace contextRef="#ctx0" brushRef="#br1" timeOffset="48357.94">5461 5167 44 0,'21'-9'22'0,"-10"-16"-16"0,-4 19 36 15,-7 3-40-15,0 3 1 16,0 0 1-16,-7 0 1 16,-7 3-7-16,-15 15 1 15,-9 14 3-15,-1 5 1 0,-4 14-3 16,-2 8 1-16,-5 13-1 15,1 4 0-15,7 21-1 16,10 16 1-16,4 0 0 16,24-10 0-16,8 4-2 15,24-13 1-15,4-16-5 16,3-18 0-16,11-13-9 16,17-16 0-16,4-21-1 15,7-7 0-15</inkml:trace>
  <inkml:trace contextRef="#ctx0" brushRef="#br1" timeOffset="48718.96">6992 4998 60 0,'49'38'30'0,"8"71"-39"0,-32-62 64 0,-4 26-56 16,7 21 1-16,-7 19-2 16,-3 25 1-1,-11 18-2-15,-11-2 0 0,-10 9-8 16,-3-12 1-16,-15-13-7 16,4-22 1-16</inkml:trace>
  <inkml:trace contextRef="#ctx0" brushRef="#br1" timeOffset="49304.71">7878 5500 49 0,'-11'28'24'0,"-17"-22"-20"15,17-6 41-15,-3 10-44 16,0 9 1-16,-11 9 1 16,1 0 1-16,-12 16-4 15,5 9 0-15,2 13 3 16,5 9 0-16,13 13-1 0,-3-3 1 15,10-1-5-15,4-15 1 16,11-9-8-16,10-13 1 16,0-12-10-16,4-20 0 15</inkml:trace>
  <inkml:trace contextRef="#ctx0" brushRef="#br1" timeOffset="49799.89">8072 5732 63 0,'-4'16'31'0,"8"-32"-25"15,-4 16 53-15,7 6-55 16,3-3 1-16,-3 4 2 15,11 2 1-15,7 0-10 16,-1-2 0-16,5 2 6 16,-1 0 1-16,0 4-5 15,-10 3 1-15,-4-7-3 16,-4 4 0-16,-3-1-3 16,-7-6 0-16,-10 7-1 15,3-4 0-15,-4 4 0 16,4-1 0-16,0 4 0 15,0 3 1-15,7 0 1 16,3-7 1-16,1 1 2 0,3-1 0 16,4 1 3-16,3 3 1 15,7-7 0-15,-7 4 1 16,4-4 0-16,-1-6 0 16,-13 3-2-16,-4 7 1 15,-11 3-3-15,-10 6 1 16,-11 3-2-16,-14 0 0 15,1-3-5-15,2-7 1 16,8-2-8-16,0-1 0 16,7-5-6-16,6-1 0 15</inkml:trace>
  <inkml:trace contextRef="#ctx0" brushRef="#br1" timeOffset="50086.11">8488 5425 64 0,'10'47'32'0,"36"28"-31"0,-35-44 59 15,10 13-58-15,11 16 0 16,7 2 0 0,-8 14 0-16,-2-14-4 0,-15 17 0 15,-18-1-2-15,-13 1 0 16,-12-7-17-16,-6-10 1 16</inkml:trace>
  <inkml:trace contextRef="#ctx0" brushRef="#br1" timeOffset="51199.27">9610 5917 52 0,'0'12'26'0,"10"-18"-14"16,-3 6 26-16,4-3-36 15,3 0 1-15,7-3-1 16,11-4 1-16,10-2-7 16,1-10 1-16,-1 6-3 0,-3 3 1 15,-4 10-12-15,-7 0 0 16</inkml:trace>
  <inkml:trace contextRef="#ctx0" brushRef="#br1" timeOffset="51396.68">9610 6193 62 0,'-7'31'31'0,"24"1"-28"0,-6-26 52 0,-1-6-55 16,19 3 1 0,17 0-5-16,6 0 0 15,8-3 0-15,4-3 1 0,-1 0-15 16,-10-10 0-16,-17 1-1 15,6 2 1-15</inkml:trace>
  <inkml:trace contextRef="#ctx0" brushRef="#br1" timeOffset="51977.52">10926 6582 52 0,'0'40'26'16,"-4"-14"-27"-16,4-26 50 0,0 0-45 16,-4 0 1-16,1-10 4 15,-8-12 0-15,4-15-10 16,0-20 0-16,-3-9 7 16,-4-15 0-16,-4-20-2 15,4-12 0-15,3 1-2 16,1-4 0-16,3 3-2 15,7 9 1-15,7 10-1 16,10 13 0-16,12 15-1 16,6 12 0-16,14 17-2 15,4 15 0-15,0 16-4 16,-7 6 1-16,-7 12-7 0,-8 13 0 16,-9 7-8-16,-19 2 0 15</inkml:trace>
  <inkml:trace contextRef="#ctx0" brushRef="#br1" timeOffset="52179.85">10763 6102 53 0,'-28'25'26'0,"7"13"-13"0,17-32 43 16,4 0-50-16,0 4 0 16,7-1 5-16,8-3 0 0,9-3-14 15,15 0 0-15,10-3 7 16,11 0 0-16,7-3-7 15,-7-3 1-15,-3 0-9 16,-8-7 1-16,-6 1-14 16,-12-4 0-16</inkml:trace>
  <inkml:trace contextRef="#ctx0" brushRef="#br1" timeOffset="52427.88">11807 5751 56 0,'0'31'28'0,"-14"13"-23"0,7-32 38 16,-3 4-40-16,-8 12 1 16,-3 4 1-16,-4-1 1 15,1 22-8-15,-1 4 0 16,4 2 5-16,0 7 0 15,3 10-5-15,7-4 0 16,4 0-6-16,4-22 1 16,6-6-13-16,11-16 1 15</inkml:trace>
  <inkml:trace contextRef="#ctx0" brushRef="#br1" timeOffset="53023.03">12217 6234 52 0,'0'6'26'0,"-25"0"-30"16,14 0 38-16,-10-2-34 16,-7 2 1-16,-7 6-1 15,-4 7 1-15,4 6-1 16,6 3 0-16,5-6 0 15,3 4 1-15,6-1-1 16,5-7 0-16,3-2 0 16,0 0 0-16,17-10-1 15,4-6 1-15,11-3 1 0,10-7 0 16,1-11 0 0,-5-5 1-16,-2-5 0 15,-5 6 0-15,-2 6-1 0,-5 0 1 16,-3 4-4-16,-3-1 0 15,-4 7-2-15,-4 5 0 16,-3 4-1-16,0 0 1 16,-3 10 0-16,-1 9 0 15,4 9 4-15,4 6 0 16,3 13 4-16,4 0 0 16,3 7 2-16,3 9 0 15,-3-10 1-15,1-3 1 16,-8 3-3-16,-7-3 1 0,-4-2-3 15,-6-5 0-15,-8-8-2 16,-3-4 1-16,-4-6-3 16,-7-3 1-16,-3-9-1 15,3-7 0-15,4-6-1 16,3-6 1-16,8-4-2 16,10-2 0-16,7-4-4 15,14-6 1-15,10 0-8 16,12-6 1-16,6-10-4 15,0-9 0-15</inkml:trace>
  <inkml:trace contextRef="#ctx0" brushRef="#br1" timeOffset="53286.56">12922 5895 52 0,'-14'22'26'0,"-18"34"-29"0,18-31 49 16,-7-9-44-16,-7 12 1 15,-4 10 1-15,4 3 1 16,-7-1-7-16,-1 11 1 0,8 2 4 16,3-3 0-16,8 3-1 15,6 1 1-15,8-10-4 16,13-10 0-16,4-6-5 15,8-18 0-15,6-13-12 16,0-13 0-16</inkml:trace>
  <inkml:trace contextRef="#ctx0" brushRef="#br1" timeOffset="53707.21">13046 6105 61 0,'7'3'30'0,"17"10"-30"15,-13-13 48-15,3 0-46 16,4 0 1-16,-1-3 1 16,5-1 0-16,6 4-5 15,0-6 0-15,-7 6 3 0,-3 0 0 16,-4 6-2-16,-7-2 1 15,-10 8-2-15,-8 4 0 16,-3-1-3 0,-7 4 1-16,-4 0-2 0,4-6 1 15,3 5 0-15,1-11 0 16,6 2 1-16,4 7 0 16,7-7 2-16,10 1 1 15,8-1 1-15,3 0 1 16,4-2 0-16,3-1 0 0,0 3-1 15,-6 1 0-15,-5-1-1 16,-10 4 0-16,-10-1-2 16,-11 4 1-16,-15 0-6 15,-6-4 1-15,-4 1-11 16,-3-1 1-16</inkml:trace>
  <inkml:trace contextRef="#ctx0" brushRef="#br1" timeOffset="54040.49">13564 5892 53 0,'11'34'26'0,"24"-2"-24"0,-24-20 42 15,6 4-43-15,8 9 1 16,-4-16 3-16,4 7 0 16,0 6-7-16,-1 3 0 15,-6 6 3-15,-7-2 1 0,-8 11-3 16,-10 7 1-16,-14 7-7 15,-7-7 0-15,-1-3-10 16,-9-10 0-16</inkml:trace>
  <inkml:trace contextRef="#ctx0" brushRef="#br1" timeOffset="54380.55">13794 5443 59 0,'38'85'29'0,"54"12"-29"0,-64-65 47 16,4 15-45-16,3 3 1 15,8 19 2-15,-1-6 1 16,-10 15-8-16,-18 0 0 16,-18 16 3-16,-6 22 0 15,-15-6-8-15,-24-6 1 16,-18-10-14-16,-21-16 1 15</inkml:trace>
  <inkml:trace contextRef="#ctx0" brushRef="#br2" timeOffset="58896.65">11726 6795 49 0,'-3'-3'24'0,"-1"-4"-11"15,4 7 25-15,7 0-34 16,0 0 1-16,8 4 2 15,9-1 1-15,1 3-9 16,14 0 0-16,21 1 6 16,24-1 1-16,19-9-2 15,24-4 0-15,24-2-2 0,1-4 1 16,7 1-2-16,-4-4 0 16,0 4-3-16,-28-1 0 15,-28 1-4 1,-18 2 0-16,-17 4-7 0,-18 3 0 15,-11-3-8-15,-21 6 0 16</inkml:trace>
  <inkml:trace contextRef="#ctx0" brushRef="#br2" timeOffset="59412.68">12644 5205 51 0,'0'13'25'0,"-4"9"-22"0,8-16 40 16,-4 9-42-16,3 1 0 15,1 9 0-15,-1 3 0 16,-3 1-4-16,0-4 1 15,0-6-8-15,4-4 1 0,-1-8-7 16,8-4 1-16</inkml:trace>
  <inkml:trace contextRef="#ctx0" brushRef="#br2" timeOffset="59903.96">12933 5205 46 0,'32'-28'23'0,"-18"9"-22"0,-11 10 39 16,-3-7-38-16,0-6 1 16,-7-3 1-16,-10 0 0 15,-15 0-6-15,-18 6 1 16,-3 9 3-16,-3 4 0 16,-7 12-2-16,6 10 1 15,4 9-3-15,0 0 1 16,4 13-2-16,7 9 1 15,10 9-1-15,11 10 1 0,17 0 0 16,11 6 0-16,18-15 2 16,10-10 0-16,11-16 3 15,14-25 0-15,18-12 1 16,-4-28 0-16,-4-13-1 16,-6-19 1-16,-15 3-3 15,-14 7 1-15,-17 2-12 16,-11 7 0-16,-21 10-7 15,-7 12 0-15</inkml:trace>
  <inkml:trace contextRef="#ctx0" brushRef="#br1" timeOffset="63912.7">14831 5907 29 0,'-25'16'14'0,"4"-13"-1"16,17 0 14-16,1 1-21 16,-4-4 1-16,0 3 4 15,0-3 0-15,3-3-13 0,4-4 1 16,0 7 9 0,11-6 1-16,10 3-4 0,7 0 1 15,11 0-3-15,7-1 0 16,3 1-7-16,-6 0 1 15,-8 0-11-15,-7 3 1 16,-14-6-6-16,-10 0 0 16</inkml:trace>
  <inkml:trace contextRef="#ctx0" brushRef="#br1" timeOffset="64094.41">14753 6293 54 0,'28'22'27'0,"46"-34"-37"0,-45 5 49 0,17 4-45 15,-1-6 1-15,1-7-22 16,-7-12 0-16</inkml:trace>
  <inkml:trace contextRef="#ctx0" brushRef="#br1" timeOffset="64723.89">16231 6908 63 0,'7'22'31'0,"0"-29"-33"16,0-11 55-16,-3-7-51 16,0-26 0-16,-8-8 1 15,-3-23 1-15,0-15-5 16,-4-16 1-16,1-15 2 16,6-14 0-16,4 14-1 15,7 6 1-15,4-1-1 0,-1 20 0 16,-3 6-1-16,1 18 1 15,2 17-2-15,1 14 1 16,3 20-3-16,3 13 1 16,-2 8-4-16,6 17 0 15,-4 15-4-15,-3 9 0 16,-3 13-7-16,-11 10 1 16,-11 9-3-16,-6 3 1 0</inkml:trace>
  <inkml:trace contextRef="#ctx0" brushRef="#br1" timeOffset="64952.02">16006 6378 58 0,'-18'22'29'0,"18"-10"-26"0,0-12 60 0,3 0-58 16,12-3 0-16,9 3 1 16,12-6 1-16,6 3-11 15,0-3 1-15,8 2 2 16,-1 4 0-16,0 0-11 15,-6 4 1-15,-5-14-11 16,1 1 0-16</inkml:trace>
  <inkml:trace contextRef="#ctx0" brushRef="#br1" timeOffset="65429.25">17427 5155 60 0,'-3'9'30'0,"-18"4"-26"15,17-13 47-15,0 15-49 16,-6 4 0-16,-8 3 1 16,-10 6 1-16,-11 13-5 15,-7 13 1-15,-3 8 4 16,-4 7 0-16,-3 32-1 16,-1 18 0-16,11 22 0 15,11 19 0-15,7 3-1 16,3-3 1-16,7-7-3 0,8-15 1 15,17-22-5 1,11-25 0-16,17-18-8 0,7-23 0 16,4-32-11-16,-4-8 1 15</inkml:trace>
  <inkml:trace contextRef="#ctx0" brushRef="#br1" timeOffset="66813.84">17773 5534 60 0,'0'-9'30'0,"0"47"-25"15,0-26 30-15,0 7-36 16,0 3 1-16,0 3-1 15,0 13 1-15,0-1-2 16,3-2 0-16,1-4-5 16,3-3 1-16,0-3-10 15,0-15 0-15</inkml:trace>
  <inkml:trace contextRef="#ctx0" brushRef="#br1" timeOffset="67050.75">18182 5588 58 0,'-17'69'29'0,"-40"15"-34"0,32-49 49 16,-6 15-43-16,-1 6 0 15,-7 10 1-15,-14 9 0 16,0 7-3-16,0-4 1 15,4 1-2-15,3-13 0 16,4-7-5-16,10-12 1 0,7-6-10 16,8-25 0-16</inkml:trace>
  <inkml:trace contextRef="#ctx0" brushRef="#br1" timeOffset="67570.28">18002 6256 67 0,'11'9'33'0,"6"-6"-35"15,-9-3 59-15,2 0-55 16,4 0 1-16,4 0 1 0,3-3 1 15,7 3-7 1,8 3 1-16,-1 0 3 0,0 0 1 16,-3-6-3-1,-11 3 0-15,-7 0-2 0,-7 10 1 16,-10 5-3-16,-8 1 1 16,-3 0-2-16,0-4 0 15,-4 1-1-15,4-1 1 16,-4 1 0-16,4-1 1 15,4 1 1-15,3-1 0 16,3 1 1-16,4 0 1 16,4-1 1-16,6 4 0 15,4-1 1-15,8-2 0 0,6 0 1 16,0-4 0-16,0 0 0 16,-3 1 1-16,-4-4-1 15,-3 3 1-15,-8 4-2 16,-13 6 1-16,-15-4-3 15,-14 7 1-15,-10 4-5 16,-11-5 1-16,-3 1-13 16,6-9 1-16,-6-1-2 15,10-2 1-15</inkml:trace>
  <inkml:trace contextRef="#ctx0" brushRef="#br1" timeOffset="68791.72">18500 4960 30 0,'0'16'15'0,"21"19"-4"16,-14-23 24-16,3 7-30 16,5 9 0-16,2-6 5 15,11 13 0-15,8 15-10 16,6 3 0-16,18 10 8 16,4 9 1-16,-8 19-3 15,4 25 1-15,3 6-3 16,-17 16 0-16,-14 28-4 15,-21-3 1-15,-18 1-5 16,-15-14 0-16,-13-25-17 16,-14-30 1-16</inkml:trace>
  <inkml:trace contextRef="#ctx0" brushRef="#br3" timeOffset="72846.13">16168 7290 40 0,'-4'3'20'0,"4"1"-6"0,0-4 21 16,4 3-31-16,3 0 0 15,7 3 5-15,4 0 0 16,-1-2-9-16,19-1 0 16,20-3 7-16,25-7 1 15,21-5-2-15,25-7 1 16,36-3-4-16,10 6 1 15,10 1-4-15,8 5 0 16,-1 4-3-16,-10 3 0 16,-4 3-3-16,-13 0 1 0,-19 0-2 15,-27-3 0-15,-26 3-6 16,-20-3 1-16,-32-4-6 16,-25 4 0-16</inkml:trace>
  <inkml:trace contextRef="#ctx0" brushRef="#br3" timeOffset="73565.39">16492 4622 39 0,'-14'19'19'0,"7"-26"-12"16,7 7 26-16,0 0-29 16,4 0 1-16,-1 3 2 15,8-3 1-15,3 0-10 16,7-3 1-16,11 0 6 15,10-3 0-15,1 3-3 16,-5 6 1-16,-6 0-2 0,-4 3 0 16,-10 4-2-16,-7 5 1 15,-11 1-1-15,-8 6 0 16,-6-3-1-16,-3 3 1 16,-4 3-1-16,-4 0 1 15,0 6 0-15,4 1 1 16,3-7-1-16,4 0 1 15,7-9 0-15,7-1 0 16,7-2 0-16,11-4 1 16,10-6-5-16,0 0 1 0,-3 4-13 15,-7-20 1-15</inkml:trace>
  <inkml:trace contextRef="#ctx0" brushRef="#br3" timeOffset="74153.64">17043 4769 35 0,'35'-47'17'0,"-3"-6"-7"0,-22 43 16 15,1-18-23-15,-4 3 1 16,-4-13 2 0,-13 4 0-16,-11 9-8 0,-22 6 1 15,-10-6 4-15,-14 6 1 0,-17 10-2 16,-4 2 0-16,-8 4-1 16,12-6 0-16,-1 12-2 31,4 13 1-16,-4 12-2-15,11 0 1 0,11 13-3 0,13 6 1 0,15 13-1 16,14 12 1-16,21 9 1 16,17-5 0-16,19-1 1 15,6-13 1-15,25-5 2 16,21-32 1-16,22-12 0 16,3-29 1-16,3-19-2 15,-10-15 0-15,-18-6-1 16,-10-10 0-16,-22 3-8 15,-21 0 1-15,-21 1-8 16,-10 12 0-16</inkml:trace>
  <inkml:trace contextRef="#ctx0" brushRef="#br1" timeOffset="79932.28">19734 5986 45 0,'11'16'22'0,"14"5"-8"15,-18-21 22-15,7 0-34 16,7-3 0-16,7-3 0 15,8-3 1-15,2 2-5 16,1-5 0-16,-7-1-4 16,-7 1 0-16,-8 5-10 15,-10 1 1-15</inkml:trace>
  <inkml:trace contextRef="#ctx0" brushRef="#br1" timeOffset="80096.2">19671 6212 59 0,'18'47'29'0,"17"-32"-33"0,-21-18 51 15,7 3-48-15,11-3 1 0,14-6-8 16,10-10 0-16,1 0-4 16,-15 0 0-16</inkml:trace>
  <inkml:trace contextRef="#ctx0" brushRef="#br1" timeOffset="80622.45">21696 4860 52 0,'0'-3'26'0,"-7"25"-25"16,3-10 37-16,1 4-37 15,-4 0 0-15,3 9-1 16,-3 13 1-16,4-4-5 16,3 7 1-16,0 0-7 15,3-10 0-15,4-6-5 16,-3-12 1-16</inkml:trace>
  <inkml:trace contextRef="#ctx0" brushRef="#br1" timeOffset="80864.92">21957 5042 49 0,'-7'38'24'0,"-43"18"-23"0,36-40 45 16,-3 9-46-16,-12 9 1 16,-9 10 0-16,-12 10 0 15,-10 2-2-15,0 7 1 16,-3-4-4-16,3-9 1 16,3 1-9-16,8-11 0 15,17-2-3-15,4-13 0 16</inkml:trace>
  <inkml:trace contextRef="#ctx0" brushRef="#br1" timeOffset="81343.31">21791 5534 38 0,'0'0'19'0,"4"0"-9"16,-4 0 34-16,3 0-40 16,-3 0 1-16,4 0 4 15,3 0 0-15,7 3-10 16,7 1 1-16,4-1 6 16,-1 0 1-16,-2 3-3 0,-5 4 0 15,1-1-3 1,-8 7 1-16,-3-7-4 0,-3 0 1 15,0 1-2-15,-8-1 1 16,-7 1-2-16,1 5 1 16,-8-2-1-16,1-7 0 15,2 4 1-15,5-4 0 16,-1 0 0-16,8 7 1 16,3-7 2-16,3 6 0 0,8 4 3 15,7-3 0-15,-1 2 1 16,8-8 0-16,-4 5 0 15,0-2 0-15,-3-4-2 16,-8 0 1-16,-6 0-4 16,-11 4 1-16,-18 2-6 15,-10 4 0-15,-7 0-12 16,-1-1 1-16,-6-5-2 16,3-1 0-16</inkml:trace>
  <inkml:trace contextRef="#ctx0" brushRef="#br1" timeOffset="81672.23">20796 6259 79 0,'18'18'39'0,"56"26"-43"0,-42-37 83 16,24 2-76-16,11-9 1 15,32-12 0-15,35-4 0 0,14-16-7 16,22-11 0-16,6 2-1 15,-17 19 0-15,-11-6-12 16,-32-1 0-16,-17-8-10 16,-18 2 0-16</inkml:trace>
  <inkml:trace contextRef="#ctx1" brushRef="#br1" timeOffset="79914.5">16125 5180 0,'0'0'16</inkml:trace>
  <inkml:trace contextRef="#ctx0" brushRef="#br1" timeOffset="82931.42">21181 6707 28 0,'7'16'14'0,"-7"-16"-2"0,0 0 15 16,0-7-21-16,0 1 0 0,0 0 2 16,0 6 0-16,0 0-11 15,0 0 1-15,3 3 7 16,1 6 0-16,-1 4-4 16,1 3 1-16,-1-4-5 15,1 1 1-15,0-7-9 16,-1-3 1-16,-3-12-5 15,-3-4 1-15</inkml:trace>
  <inkml:trace contextRef="#ctx0" brushRef="#br1" timeOffset="83152.72">21449 6544 40 0,'0'31'20'0,"-11"-6"-19"0,4-21 34 16,-3 8-33-16,-11 10 1 15,-11 6 0-15,4 7 1 16,-4-4-5-16,-7 4 0 16,-3 2 2-16,-4 7 1 15,0 0-4-15,4 0 1 16,3-3-8-16,4 0 1 15,-1-13-6-15,8-9 1 0</inkml:trace>
  <inkml:trace contextRef="#ctx0" brushRef="#br1" timeOffset="83729.82">21227 7027 39 0,'-4'16'19'0,"11"-13"-10"0,-7 0 32 15,4 0-39-15,3 3 1 16,3 1 2-16,4-7 1 16,4 3-6-16,7 0 1 15,3 0 4-15,0 0 0 16,-3-3-1-16,-4 3 0 16,-7-3-2-16,-3 3 0 15,-1 4-2-15,-10 2 0 16,-10 4-2-16,-1-1 1 15,-3-2-2-15,0 5 1 0,0-8 0 16,0 2 0-16,0 0 0 16,3-9 0-16,0 3 1 15,4 4 0-15,0-10-1 16,4 3 1-16,3 0 0 16,3 3 0-16,1 3 0 15,6 0 1-15,5 1-1 16,-1-1 1-16,0 0 0 15,-4 0 1-15,1 1-1 16,-4 2 0-16,-10 7 0 16,-5 3 0-16,-2-1-1 15,-8 1 0-15,1-6-4 16,-1-4 1-16,4 1-7 16,0-7 0-16,3-10-4 15,-6-2 1-15</inkml:trace>
  <inkml:trace contextRef="#ctx0" brushRef="#br1" timeOffset="84032.37">21671 7018 53 0,'7'6'26'0,"4"-6"-28"0,-8 0 51 0,4-3-47 16,0 0 0-16,4-1 1 16,3 1 0-16,0-3-4 15,0 0 0-15,4 3-1 16,0-4 1-16,-1 1-7 15,1-3 0-15,-4-4-9 16,-3-6 0-16</inkml:trace>
  <inkml:trace contextRef="#ctx0" brushRef="#br1" timeOffset="84467.19">22013 6682 52 0,'7'9'26'0,"4"4"-26"0,-4-13 43 16,0 3-40-16,4 0 0 15,6 0 1-15,4 0 1 16,4 1-6-1,3-1 1-15,1 3 3 16,-5 3 0-16,-3 1-2 0,-6-1 1 16,-8 4-2-16,-7 2 0 0,-7-5-2 15,-8 6 1-15,-2 2-1 16,-8 7 1-16,0 1 0 16,4 5 0-16,0 3 0 15,3-2 1-15,4-1 0 16,0 0 0-16,7-2 0 15,4-4 1-15,3-3-1 16,7-3 0-16,7-1 0 16,11-11 1-16,6-4-4 15,5-6 0-15,-1 0-14 16,-10-7 1-16,-15 4-1 16,15 0 0-16</inkml:trace>
  <inkml:trace contextRef="#ctx0" brushRef="#br1" timeOffset="87902.58">23156 6092 28 0,'-3'-3'14'0,"10"16"3"0,-4-16 14 0,4-4-25 16,8 7 0-16,6 4 5 16,10-1 0-16,12 3-12 15,10-3 1-15,21-3 9 16,32-6 0-16,7 6-4 16,24-3 1-16,18-7-3 15,-6 1 1-15,-8 0-5 16,-18-1 0-16,-21 1-5 15,-20 2 0-15,-26 4-14 16,-35 3 0-16</inkml:trace>
  <inkml:trace contextRef="#ctx0" brushRef="#br1" timeOffset="89240.86">23604 5296 56 0,'11'16'28'0,"21"-26"-22"0,-18 13 28 0,7-3-32 16,4 4 1-16,6-1 1 16,1 0 1-16,0-3-6 15,-4 0 1-15,-7 0 3 16,-3 0 0-16,-4 3-2 15,-7-3 1-15,-7 6-2 16,-3 4 1-16,-1-1-2 16,-3 7 1-16,0-4-1 15,-4 1 0-15,1-4-1 16,-1 1 1-16,1-1-1 16,3-3 1-16,0 1-1 15,-1 2 0-15,5 0 1 16,3 7 0-16,7-3 1 15,4-7 0-15,3 3 0 16,3-2 1-16,4-1-1 0,1-3 1 16,-1 3-1-16,-4-3 1 15,1 4-1-15,-7 2 1 16,-11 7-2-16,-18 9 1 16,-14 6-4-16,-14-9 1 15,-10 6-14-15,-8-9 0 16</inkml:trace>
  <inkml:trace contextRef="#ctx0" brushRef="#br1" timeOffset="90066.99">23566 6513 52 0,'-7'6'26'0,"21"-9"-24"0,-7 3 36 0,0 0-37 15,3 0 0-15,4-3 3 16,4-7 0 0,7 4-4-16,7 0 1 0,6-1 3 15,1 4 1-15,-4 3-1 16,-6 0 0-16,-8 3-2 16,-7 7 1-16,-7 2-3 15,-11 7 1-15,-3 0-2 16,-7 3 0-16,-3-6-2 15,-1-1 0-15,0-8 0 0,1 2 0 16,-1 4 1 0,4-1 0-16,3 4 0 15,4-1 1-15,7 4 1 0,4 0 1 16,6 3 1 0,12-3 0-1,9-7 0-15,5 1 1 0,2 3 1 0,-6 2 0 16,0 1-1-16,-4-3 1 15,-10 12-2-15,-15 0 0 16,-10 7-3-16,-32 12 1 16,-24 0-8-16,-25-6 1 0,-11-7-13 15,-10 10 0-15</inkml:trace>
  <inkml:trace contextRef="#ctx0" brushRef="#br1" timeOffset="93128.28">25322 5970 38 0,'-17'19'19'0,"10"9"-5"0,7-25 20 15,0-3-31-15,0 7 1 16,0-4 3-16,3 0 1 16,8 0-8-16,10 0 0 15,11-3 6-15,14-6 0 16,7 3-3-16,10-7 1 16,1 4-6-16,-8 0 0 0,-10 3-7 15,-14 6 0 1,-11 9-10-16,-18 1 1 0</inkml:trace>
  <inkml:trace contextRef="#ctx0" brushRef="#br1" timeOffset="93326.47">25291 6346 46 0,'7'19'23'0,"24"-19"-14"16,-16-3 34-16,13 0-41 15,11 0 0-15,10 0 0 16,-3-4 0-16,14-5-5 16,-4 6 1-16,1-1-6 15,-4 1 1-15,0-3-9 16,-4-4 0-16</inkml:trace>
  <inkml:trace contextRef="#ctx0" brushRef="#br1" timeOffset="93638.77">27076 5349 58 0,'10'29'29'0,"-24"39"-30"0,7-52 51 0,0 16-50 15,-7 15 0-15,0 6 2 16,3 3 1-16,4 1-3 16,0-4 0-16,0-9-1 15,4-10 1-15,3-5-15 16,3-14 0-16,4-11-3 15,4-1 0-15</inkml:trace>
  <inkml:trace contextRef="#ctx0" brushRef="#br1" timeOffset="94674.3">20888 6488 49 0,'0'9'24'0,"-7"4"-17"0,3-7 25 16,-3 0-32-16,-3 10 1 15,-8 3-1-15,-7-1 1 16,1 7-1-16,3 7 0 16,-1 5 0-16,-2 17 1 15,-1 5-2-15,11 13 1 16,3 7-2-16,8 2 0 0,6 1-4 15,4-1 0 1,11-2-8-16,17-13 1 0,11-16-1 16,4-12 1-16</inkml:trace>
  <inkml:trace contextRef="#ctx0" brushRef="#br1" timeOffset="95215.43">22236 6149 25 0,'-4'12'12'0,"18"29"-5"0,-7-28 21 0,4 6-25 16,6 15 1-16,5 10 4 15,6 6 0-15,7 7-8 16,4 12 0-16,-7 12 5 16,-4 10 0-16,-10 6-2 15,-15 4 1-15,-10 2-8 16,-11-12 0-16,-10 3-11 16,0-22 1-16</inkml:trace>
  <inkml:trace contextRef="#ctx0" brushRef="#br1" timeOffset="96012.62">26338 6259 30 0,'-28'12'15'0,"11"-12"7"15,17 0 16-15,0 0-32 16,7 0 0-16,7-3 6 16,10 6 1-16,19-3-15 15,27 0 0-15,11 0 10 16,25-3 0-16,28-6-4 16,-3-7 1-16,10 3-5 15,-11 4 0-15,-17 6-6 16,-24 3 0-16,-22 3-15 15,-25 0 1-15</inkml:trace>
  <inkml:trace contextRef="#ctx0" brushRef="#br1" timeOffset="96911.65">26194 6632 46 0,'0'6'23'0,"0"4"-12"0,3-1 23 16,1 13-32 0,-1 9 1-16,-3 16 0 0,0 10 0 15,0 12-4-15,0 0 0 16,0-7 1-16,4-2 1 15,-8-7-7-15,4-6 1 16,0-15-11-16,-7-17 1 16</inkml:trace>
  <inkml:trace contextRef="#ctx0" brushRef="#br1" timeOffset="97240.89">26607 6889 48 0,'0'0'24'0,"0"9"-16"15,3-12 36-15,1 3-42 16,6-6 1-16,1 3 2 16,6-3 1-16,1-1-8 0,0-2 1 15,6 3 1-15,8 2 0 16,3-2-10-16,-3 0 0 16,-4-3-8-16,1-4 0 15</inkml:trace>
  <inkml:trace contextRef="#ctx0" brushRef="#br1" timeOffset="97722.99">27492 6644 45 0,'7'-22'22'0,"-7"10"-20"16,0 12 34-16,-3 0-35 15,-12 9 0-15,-2-6 1 16,-15 4 0-16,4 5-3 15,7 7 1-15,-4 9 1 16,0 4 1-16,-3 8-1 16,0 11 0-16,7 5 0 15,7 4 0-15,6-1-1 16,5-15 0-16,6-6 0 16,8-7 0-16,3-6 0 0,-3-9 0 15,10 0 1-15,7-13 0 16,0-10 0-16,-3-5 1 15,-7-1-1-15,-8-2 0 16,-10-1-1-16,-14 3 1 16,-3 4-2-16,-5 12 1 15,-6 0-2-15,-4 4 0 16,-3 2-3-16,0 0 1 0,0 4-11 16,3-4 0-1</inkml:trace>
  <inkml:trace contextRef="#ctx0" brushRef="#br1" timeOffset="98268.35">27965 6171 55 0,'0'12'27'0,"7"-8"-26"0,0-4 44 0,3 0-43 15,1-4 1-15,3-2 1 16,7 0 0-16,7-4-6 16,11 1 1-16,7 0 0 15,-4 6 1-15,-6 6-7 16,-8 6 0-16,-10 7-11 15,-15-4 1-15</inkml:trace>
  <inkml:trace contextRef="#ctx0" brushRef="#br1" timeOffset="98509.2">27869 6541 54 0,'25'9'27'0,"46"-18"-33"0,-47 9 43 16,15-3-41 0,11 0 0-16,6-1-18 0,-3 4 1 15,-14 0 20-15,0 7 0 16</inkml:trace>
  <inkml:trace contextRef="#ctx0" brushRef="#br1" timeOffset="98863.5">28914 6252 55 0,'-4'7'27'0,"11"-7"-33"0,0 3 54 16,0-3-47-16,7 6 0 15,18-6-1-15,7-3 1 16,14 3-3-16,7 3 0 16,0-3-8-16,-4 0 1 15,-13-9-7-15,-12-7 1 0</inkml:trace>
  <inkml:trace contextRef="#ctx0" brushRef="#br1" timeOffset="99168.2">29968 5638 58 0,'15'22'29'0,"-15"9"-34"16,0-18 52-16,-4 2-47 16,-3 14 1-16,-7 5-1 0,3 7 1 15,4 12-2-15,0-9 0 16,0 9-2-16,0 1 0 15,4-4-5-15,6-13 1 16,4-8-9-16,4-7 0 16</inkml:trace>
  <inkml:trace contextRef="#ctx0" brushRef="#br1" timeOffset="99407.05">30261 5948 58 0,'-7'41'29'0,"-10"31"-35"0,2-62 51 0,-9 11-43 15,-8 11 0-15,-7 2 1 16,-14 13 0-16,-14 16-5 16,-7 6 1-16,-3 6 2 15,-5 7 1-15,22-4-4 16,8-6 0-16,2-6-5 15,8-6 1-15,7-13-11 16,10-13 1-16</inkml:trace>
  <inkml:trace contextRef="#ctx0" brushRef="#br1" timeOffset="99763.78">29997 6557 52 0,'-11'40'26'0,"-35"-2"-29"0,32-35 40 16,-3 0-37-16,-1 4 1 0,0-1 0 15,1 0 0-15,2 3-1 16,8-2 1-16,4 2 0 15,10 1 0-15,11-1 0 16,6 0 1-16,8 1 0 16,0 2 0-16,-8 1-1 15,-6 6 1-15,-4-4-1 16,-3 10 0-16,-8 4-1 16,-10 2 0-16,-7-9-3 15,-11-6 1-15,-6-7-5 16,3-6 0-16,-1-9-9 15,5-13 0-15</inkml:trace>
  <inkml:trace contextRef="#ctx0" brushRef="#br1" timeOffset="100026.99">29841 6494 56 0,'64'0'28'0,"35"-6"-30"15,-60-1 47-15,21-2-45 0,17-4 0 16,8-5-3-16,-8-1 0 16,-20 3-4-16,-11 0 0 15,-7-2-9-15,-25-1 1 16</inkml:trace>
  <inkml:trace contextRef="#ctx0" brushRef="#br1" timeOffset="100757.12">30970 5923 24 0,'103'-22'12'0,"-54"19"4"0,-42-6 8 16,4-7-20-16,-8-6 0 15,4-6 3-15,-14 0 1 0,-25-13-10 16,-27-6 0 0,-33-3 6-16,-14-16 1 0,-28 3-2 15,-21 7 0-15,-15-4-2 16,-20 10 1-16,-1 18-1 16,-13 20 1-16,3 12-2 15,17 19 0-15,11 31-3 16,18 19 0-16,7 25-2 15,21 25 1-15,28 19-1 16,22 16 0-16,20 9 2 16,15 6 0-16,17 4 3 15,32-4 1-15,18-19 2 16,28-5 0-16,24-29 2 16,26-13 0-16,31-18-1 15,24-22 0-15,40-26-1 16,7-27 0-16,31-23-2 15,-3-21 1-15,7-26-2 0,-18-12 1 16,-35-13-1-16,-28-6 1 16,-36-9 0-16,-42-10 0 15,-28-6-1-15,-25-22 1 16,-45-6-1-16,-50-7 1 16,-32-18-3-16,-49 6 1 15,-32 9-4-15,-42 13 0 16,-1 28-11-16,-13 16 1 15</inkml:trace>
  <inkml:trace contextRef="#ctx0" brushRef="#br2" timeOffset="107545.47">3627 7704 43 0,'0'19'21'0,"0"19"-17"15,0-35 22-15,3 0-23 16,4 0 0-16,-3 0-4 15,3 0 0-15,3-3-3 0,1 0 0 16,-1 0-8-16,1-3 1 16</inkml:trace>
  <inkml:trace contextRef="#ctx0" brushRef="#br2" timeOffset="107720.3">3658 7930 55 0,'7'63'27'0,"15"-16"-30"0,-22-38 48 0,10 4-46 15,-6-1 1-15,3-2-8 16,3-1 1-16,-3-3-4 16,4-15 0-16</inkml:trace>
  <inkml:trace contextRef="#ctx0" brushRef="#br2" timeOffset="108381.36">5570 8388 45 0,'0'28'22'0,"0"-31"-13"0,0-3 30 0,-7-13-36 16,4-3 0-16,-8-19 2 15,-6-6 1-15,-5-25-6 16,5 0 0-16,3-7 5 15,-8 14 0-15,8-4-2 16,11-3 0-16,3-7-1 16,3-2 1-16,11 8-3 0,1 4 1 15,2 13-2-15,4 9 1 16,-3 13-5-16,3 18 1 16,0 16-5-16,-10 19 1 15,-4 18-7-15,-7 4 0 16,-11 9-3-16,-3-6 0 15</inkml:trace>
  <inkml:trace contextRef="#ctx0" brushRef="#br2" timeOffset="108552.23">5313 8008 48 0,'7'16'24'0,"-7"9"-18"0,3-22 45 16,15 0-46-16,0-3 1 0,13 0 0 15,1-3 1-15,3-3-10 16,8 0 0-16,-11 6 1 15,6 0 1-15,-9 3-16 16,-8-3 1-16,-7-3-3 16,0-7 0-16</inkml:trace>
  <inkml:trace contextRef="#ctx0" brushRef="#br2" timeOffset="108878.77">6110 8034 63 0,'0'9'31'0,"-3"-9"-36"0,-8 0 62 15,-3 6-57-15,0-3 0 16,-7 0 0-16,-8 4 1 15,1 5-1-15,3-2 0 16,1-1 0-16,3 1 1 16,3 2-3-16,4 4 1 15,-4-4-2-15,8-2 1 0,3 2-2 16,7-5 0-16,7-7-3 16,10-4 1-16,8-2-2 15,10-3 0-15,-7-4-8 16,4-6 1-16</inkml:trace>
  <inkml:trace contextRef="#ctx0" brushRef="#br2" timeOffset="109373.17">6466 7993 54 0,'22'19'27'0,"9"-10"-29"16,-24-6 47-16,4-3-44 15,0 0 1-15,-1 3 1 16,1 0 0-16,-11-3-3 16,7-3 1-16,-14 0 2 0,-4 0 1 15,-6-3-2-15,-8 3 0 16,-3-1-2-16,3 1 0 16,0 3-4-16,1 7 0 15,-5 11-4-15,8 4 1 16,3 3-2-16,8 10 1 15,10 6 1-15,0-13 0 16,10 10 4-16,5 5 1 16,9 1 5-16,1 3 0 15,0 0 2-15,-4 0 0 16,-14 0-1-16,0-6 1 16,-11 0-3-16,-6-6 0 15,-11-1-1-15,-4-9 0 0,-10-9 0 16,-1-7 0-16,-2-9 1 15,2-6 0-15,-2-7 0 16,9 1 1-16,12-1 0 16,13-2 1-16,4-4-1 15,18 0 1-15,6-3-2 32,8 3 0-32,-7-3-6 0,3-3 1 0,-7-3-10 15,-7-3 1-15,-7 2-7 16,-7-5 1-16</inkml:trace>
  <inkml:trace contextRef="#ctx0" brushRef="#br2" timeOffset="109838.87">5355 7262 55 0,'28'-3'27'0,"11"0"-27"0,-32 3 49 0,4 3-45 16,-8 0 0-16,4 3 1 15,-3 1 0-15,-4 5-7 16,-4 4 0-16,-17 3 4 16,-3 9 0-16,-8 6-4 15,0 10 1-15,0 6-2 16,-6 10 1-16,-8-10-2 15,3 16 1-15,5 3 0 16,6 16 0-16,11 6 0 16,21-4 1-16,10 11-3 15,11-7 0-15,11-16-8 16,3-9 0-16,8-19-2 16,13-19 0-16</inkml:trace>
  <inkml:trace contextRef="#ctx0" brushRef="#br2" timeOffset="110254.49">6544 7196 54 0,'11'28'27'0,"38"-43"-31"16,-28 34 55-1,43 68-45 1,-4 14 0-16,-4-13 1 16,-7 15 0-16,-20 13-11 15,-8 16 0-15,-14-16 3 16,-4 6 1-16,-10-9-10 16,-14-13 1-16,-3-15-10 15,-5-19 0-15</inkml:trace>
  <inkml:trace contextRef="#ctx0" brushRef="#br2" timeOffset="110786.79">7662 7591 49 0,'7'13'24'0,"8"-19"-19"16,-19 3 36-16,4 3-39 0,0 6 0 15,-14 6 2 1,0 4 0-16,-4 9-4 0,4-12 0 16,-14 12 4-16,7 12 0 15,3 10-1-15,0 4 1 16,4 11-2-16,4 10 1 16,3 7-3-16,3-10 1 15,4-3-4-15,11-7 1 16,3-12-5-16,10-12 1 0,8-10-8 15,-7-13 0-15,10-15-5 16,-3-3 1-16</inkml:trace>
  <inkml:trace contextRef="#ctx0" brushRef="#br2" timeOffset="111051.18">8057 7582 61 0,'0'34'30'0,"4"32"-41"16,-4-59 59-16,4 11-49 0,-4 7 1 16,3 10-2-16,1-4 1 15,3-2-3 1,-4-4 1-16,8 3-9 0,-4-6 0 15,0-13-4-15,7-6 1 16</inkml:trace>
  <inkml:trace contextRef="#ctx0" brushRef="#br2" timeOffset="111259.18">8319 7748 49 0,'3'28'24'0,"-10"-37"-23"0,3 22 45 0,-6 12-44 16,-8 6 1 0,-10 16 1-16,-7 9 0 0,-8 4-6 15,5 6 1-15,-1-3 2 16,-4 9 1-16,5-10-4 16,-1-8 0-16,7-1-8 15,4-12 1-15,3-16-8 16,11-16 1-16</inkml:trace>
  <inkml:trace contextRef="#ctx0" brushRef="#br2" timeOffset="111650.11">8156 8162 45 0,'43'31'22'0,"6"7"-15"0,-38-32 34 15,6 1-37-15,8 5 0 16,3 1 1-16,4-7 0 16,-4-3-7-16,0 3 0 15,-10-2 4-15,-4-8 0 16,-10 8-3-16,-8 2 1 16,-7 6-1-16,-6 4 0 15,-8 3-1-15,0 0 1 0,4-1 0 16,4 4 1-16,3-3 0 15,3-3 0 1,11 3 0-16,0 0 1 0,11-1 0 16,6-5 0-16,15-4-1 15,0-6 0-15,10-9-2 16,-3-3 0-16,7-13-8 16,-4-10 1-16,0-8-8 15,-3-7 1-15</inkml:trace>
  <inkml:trace contextRef="#ctx0" brushRef="#br2" timeOffset="111885.04">8668 7268 49 0,'60'88'24'0,"17"75"-23"0,-59-116 41 15,3 19-42-15,0 19 1 16,-3 25-1-16,-11 6 0 16,-14 12-2-16,-11-2 0 15,-17-10-9-15,-7-10 0 16,-8-21-4-16,-3-26 1 0</inkml:trace>
  <inkml:trace contextRef="#ctx0" brushRef="#br2" timeOffset="112377.51">9652 8153 69 0,'4'28'34'0,"6"-19"-43"0,-3-9 70 0,7-3-60 15,11-3 1-15,14-3-1 16,3-4 1-16,4 4-5 16,0-1 1-1,0 4-6-15,-7 0 1 0,-8 2-13 16,-17 1 0-16</inkml:trace>
  <inkml:trace contextRef="#ctx0" brushRef="#br2" timeOffset="112680.87">9571 8378 58 0,'21'44'29'0,"32"13"-30"16,-35-54 44-16,13 0-43 15,12 3 0-15,10 1-4 0,10-4 1 16,1-3-8-16,-4 0 0 16,-18-7-5-1,0-2 0-15</inkml:trace>
  <inkml:trace contextRef="#ctx0" brushRef="#br2" timeOffset="113036.85">10760 8614 63 0,'7'25'31'0,"10"-47"-39"15,-10 6 61-15,1-12-51 16,-1-16 0-16,0-6 0 16,-7-22 1-16,0-16-4 0,-4-6 0 15,4-10 2-15,4 10 0 16,3 3-1-16,7 0 1 16,3 0-1-16,8 7 1 15,0 21-2-15,0 16 1 16,-4 16-4-16,-4 15 0 15,-3 19-7-15,-3 10 0 16,-11 5-8-16,-7 11 0 16</inkml:trace>
  <inkml:trace contextRef="#ctx0" brushRef="#br2" timeOffset="113372.25">10569 8237 54 0,'-17'25'27'0,"13"1"-19"0,8-23 46 0,3 3-51 32,10-6 1-32,12-3 1 0,9 3 0 15,33-13-9 1,-8 7 1-16,-10 6-1 16,-10 0 0-16,-8-6-11 15,-3 3 1-15,-8-7-7 16,1 1 1-16</inkml:trace>
  <inkml:trace contextRef="#ctx0" brushRef="#br2" timeOffset="113575.16">11719 7679 66 0,'0'22'33'0,"-21"25"-42"0,11-50 63 15,-8 12-54-15,-7 13 0 16,-10 13 0-16,-4 12 1 0,-3 9-1 16,-1 10 1-16,8 6-1 15,10 10 0-15,-3-4-3 16,11 1 0-16,3-1-2 15,3-9 0-15,11-16-4 16,11-12 0-16,6-10-7 16,8-12 1-16,10-16-1 15,4-9 1-15</inkml:trace>
  <inkml:trace contextRef="#ctx0" brushRef="#br2" timeOffset="114103.33">11885 8309 54 0,'18'-9'27'0,"6"-3"-29"16,-20 15 56-16,-1-10-53 0,-3 11 1 16,-3-4-1-16,-4 0 0 15,-7 6-2-15,0 6 0 16,-4 10 0-16,-3 10 0 16,0-4-2-16,0-3 1 15,3 3-3-15,4 0 0 16,3-6-1-16,8-3 0 15,6-3 1-15,11-7 1 16,4-6 3-16,0-6 0 16,3-6 3-16,7 3 1 0,-3-7 0 15,3 0 0 1,-7-5-1-16,-3 2 0 0,-8 0-6 16,-3 4 1-16,-3 2-5 15,-4 4 1-15,-4 6 0 16,1 13 0-16,-4 5 3 15,0 14 0-15,0 9 7 16,3 12 0-16,8 16 5 16,6 0 0-16,-3 6 1 15,0 0 1-15,0-2-2 16,-7-11 1-16,-3-5-4 16,-8-7 0-16,-6-6-1 15,-1-10 0-15,-3-6-1 16,-14-2 0-16,-1-14-3 15,1-6 1-15,3-9 0 16,4-6 0-16,7-7-1 16,10 0 0-16,11-2-1 0,11-4 1 15,10-3-4 1,7 0 1-16,4-7-7 0,7-2 1 16,0-10-10-16,-4-6 1 15</inkml:trace>
  <inkml:trace contextRef="#ctx0" brushRef="#br2" timeOffset="114628.56">12820 7626 52 0,'-11'25'26'0,"-6"13"-26"0,10-32 41 16,-4 6-41-16,-7 4 0 15,1 12 1-15,-4 4 0 16,-1-1-1-16,1 13 0 16,0 3 1-16,7 3 0 15,3 10 0-15,8 9 1 16,3-10-2-16,3 4 1 16,5-7-3-16,2-9 1 0,4 1-8 15,4-17 1-15,3-6-8 16,0-16 0-16</inkml:trace>
  <inkml:trace contextRef="#ctx0" brushRef="#br2" timeOffset="114910.67">13134 7823 50 0,'-14'47'25'0,"0"1"-28"0,10-36 41 16,1 7-38 0,-1 3 0-16,1 0 0 0,3 3 1 15,0-3-3-15,7-7 0 16,3 1-4-16,4-10 0 15,4-6-8-15,3-12 1 16</inkml:trace>
  <inkml:trace contextRef="#ctx0" brushRef="#br2" timeOffset="115111.56">13462 7792 53 0,'0'31'26'0,"-21"35"-26"15,10-53 47-15,-10 6-46 16,-4 9 0-16,-3 6 1 16,-7 13 0-16,-7 13-3 15,-4-4 0-15,0 7 0 16,4 0 0-16,6-7-8 16,4 1 0-16,4-20-8 15,4-2 1-15</inkml:trace>
  <inkml:trace contextRef="#ctx0" brushRef="#br2" timeOffset="115469.88">13303 8303 51 0,'21'3'25'0,"22"4"-21"0,-29-7 43 15,7 0-45-15,7 0 0 16,-7 0 0-16,1 0 1 16,-5-4-5-16,-3 4 1 15,-3 0 1-15,-4 0 0 16,-7 10-2-16,-7 2 1 16,-4 7-2-16,-6 6 1 15,-4 0-1-15,3-6 0 0,0 6 0 16,1-3 1-16,6 0 1 15,8-3 0-15,3-3 1 16,10-1 1-16,8-5 0 16,3-4 0-16,4-9-2 15,6-10 0-15,5 1-7 16,2-7 1-16,1-19-8 16,0 1 1-16</inkml:trace>
  <inkml:trace contextRef="#ctx0" brushRef="#br2" timeOffset="115753.42">13688 7827 54 0,'24'50'27'0,"22"44"-31"0,-32-72 49 16,4 15-44-16,7 14 1 31,-1-4-1-31,-2 15 1 0,-8 4-3 0,-11 9 0 0,-10 7 0 16,-10-1 0-1,-8-5-9-15,-7-4 1 16,-7-19-7-16,8-25 0 0</inkml:trace>
  <inkml:trace contextRef="#ctx0" brushRef="#br2" timeOffset="116069.4">14090 7381 47 0,'18'82'23'0,"6"62"-19"0,-13-103 38 16,3 25-40-16,-7 28 1 15,0 19 0-15,-3 6 1 16,-8 3-6-16,-10 0 0 16,-4 10 0-16,1-13 0 15,-12-3-14-15,-2-28 0 16</inkml:trace>
  <inkml:trace contextRef="#ctx0" brushRef="#br2" timeOffset="116567.73">15039 8253 61 0,'-14'38'30'0,"10"-20"-24"0,4-18 49 15,7 4-52-15,7-4 0 16,8-7 0-16,6-2 0 15,11-7-5-15,7-3 0 0,3 7-1 16,-3 6 1-16,-7-1-9 16,-11 17 1-16,-11-4-11 15,-13 7 1-15</inkml:trace>
  <inkml:trace contextRef="#ctx0" brushRef="#br2" timeOffset="116718.63">15042 8542 56 0,'11'34'28'0,"24"-3"-31"16,-17-24 44-16,7-1-41 15,13-3 0-15,12 3-7 16,10 1 0-16,7-14-5 0,0-5 1 16</inkml:trace>
  <inkml:trace contextRef="#ctx0" brushRef="#br2" timeOffset="117134.45">16429 9090 46 0,'-25'41'23'0,"15"-22"-12"0,6-22 30 0,1-13-35 15,3-9 0-15,-4-13 4 16,-3-18 0-16,-4-19-12 15,1-23 0-15,3-2 8 16,3-3 1-16,4-13-4 16,11 3 0-16,6 3-2 15,8 10 0-15,7 6-2 16,-4 12 1-16,0 22-2 16,-3 20 1-16,0 15-5 15,-8 21 0-15,-6 14-9 0,-11 15 1 16,-18 3-7-16,-3 13 1 15</inkml:trace>
  <inkml:trace contextRef="#ctx0" brushRef="#br2" timeOffset="117408.33">16115 8764 65 0,'60'3'32'0,"7"0"-43"0,-46-9 60 0,14 0-52 16,15-7 1-16,-1 1-11 16,8-4 0-16,-5-3 4 15,-2-12 0-15</inkml:trace>
  <inkml:trace contextRef="#ctx0" brushRef="#br2" timeOffset="117615.26">17350 7754 59 0,'21'10'29'0,"-21"-10"-28"16,0 3 47-16,-4 6-46 0,-3 7 0 15,-10 12 0 1,-15 1 0-16,-14 18-3 0,-7 9 0 15,-3 13 5-15,-1 6 0 16,4 16 0-16,7 19 0 16,8 25 1-16,9-4 1 15,12 1-2-15,10-16 1 16,14-19-8-16,14-15 1 16,4-22-14-16,-4-23 0 15,-11-12-8-15,-3-12 1 16</inkml:trace>
  <inkml:trace contextRef="#ctx0" brushRef="#br2" timeOffset="120648.26">17879 7767 52 0,'0'0'26'0,"3"0"-16"0,-3 0 27 16,4-6-35-16,-1 9 1 15,1 6-1 1,-4 10 1-16,0 9-5 0,0 1 1 16,0 11 2-16,0 10 0 15,0 1-4-15,3 2 1 16,4-15-9-16,1-4 0 15,-8-18-6-15,0-13 1 16</inkml:trace>
  <inkml:trace contextRef="#ctx0" brushRef="#br2" timeOffset="121040.4">17515 8341 64 0,'22'6'32'0,"27"-9"-33"16,-28-3 61-16,18-1-56 15,14 1 0-15,0 0 2 16,14 6 1-16,10-13-9 0,8 4 0 16,-7-10 4-16,-8 7 0 15,-10-4-5-15,-10 3 0 16,-12 4-7-16,-13 3 0 15,-14 3-12-15,-11 3 0 16,-11 3 1-16,1 3 0 16</inkml:trace>
  <inkml:trace contextRef="#ctx0" brushRef="#br2" timeOffset="121416.04">17829 8482 45 0,'11'22'22'0,"-4"-13"-22"16,-7-2 42-16,0 8-42 0,0 4 1 15,0 6-1-15,0 0 1 16,0 7-4-16,0-1 1 15,0-3-4-15,0-3 0 16,0-9-8-16,4-10 0 16</inkml:trace>
  <inkml:trace contextRef="#ctx0" brushRef="#br2" timeOffset="121689.19">18157 8482 45 0,'-3'16'22'0,"-8"-20"-17"0,4 14 38 0,-7 2-43 16,-10 4 1-16,-5 6 1 16,-2 6 1-16,-1 7-3 15,-7 9 0-15,-10 3 2 16,3-7 0-16,0 8-1 15,4-1 0-15,6-7-5 16,5-2 1 0,6-10-7-16,7-6 1 0,8-6-7 15,10-10 0-15</inkml:trace>
  <inkml:trace contextRef="#ctx0" brushRef="#br2" timeOffset="122119.72">17995 8855 57 0,'-3'16'28'0,"10"-13"-30"0,-7-3 53 16,3 0-48-16,4-3 1 15,4 3 2-15,3 0 0 0,0 3-7 16,4-3 0-16,3 3 4 16,0 0 0-16,-3 0-2 15,-4 0 1-15,-4 4-3 16,-3-1 0-16,-3 3-2 16,-4 1 0-16,-4 6-1 15,-3-4 1-15,-7 1-1 16,-3-1 1-16,-4 1 0 15,3-1 0-15,4 4 2 16,0-4 0-16,3 4 0 16,4 0 1-16,3 3 0 15,4-4 0-15,8 1 0 16,9-7 1-16,4-2-3 16,11-7 1-16,7-10-8 15,3-2 1-15,1-10-9 0,-8-6 1 16</inkml:trace>
  <inkml:trace contextRef="#ctx0" brushRef="#br2" timeOffset="122538.11">18510 7591 43 0,'-7'19'21'0,"11"13"-12"16,-4-23 32-16,3 10-39 16,1-4 0-16,3-8 2 15,3 5 1-15,5 10-4 16,6 19 0-16,7 9 5 16,11 13 0-16,7 28 0 15,-1 9 0-15,-6 10-2 16,-11 15 0-16,-10 4-3 0,-18-4 0 15,-18-9-8 1,-10-6 0-16,-11-16-14 0,-6-19 0 16</inkml:trace>
  <inkml:trace contextRef="#ctx0" brushRef="#br2" timeOffset="123114.68">19442 8319 65 0,'0'3'32'0,"14"-6"-29"0,-7 0 49 16,7 3-49-16,7 0 1 16,0-3 0-16,18-1 1 0,7 1-8 15,3 6 0-15,1 1 0 16,-4-1 0 0,-8-3-8-16,-9-3 1 0,-15 9-11 15,-11 6 0-15</inkml:trace>
  <inkml:trace contextRef="#ctx0" brushRef="#br2" timeOffset="123419.53">19632 8676 60 0,'74'25'30'0,"28"-31"-59"0,-73 6 50 16,6-6-41-16,-7 0 0 15</inkml:trace>
  <inkml:trace contextRef="#ctx0" brushRef="#br2" timeOffset="123757.32">20694 9181 55 0,'-4'0'27'0,"22"-31"-29"16,-11 12 54-16,4-15-48 16,-1-17 0-16,1-30 1 15,-1-26 0-15,1-12-6 0,-4-9 0 16,0 2 4-16,4 4 1 15,-1-4-3-15,4 10 1 16,4 16-1-16,3 15 1 16,4 16-3-16,7 19 1 15,10 16-2-15,0 31 1 16,1 3-4-16,-8 18 1 16,-7 11-5-16,-7 8 1 15,-14 10-9-15,-7 3 0 16,-14 10-1-16,-7 6 0 15</inkml:trace>
  <inkml:trace contextRef="#ctx0" brushRef="#br2" timeOffset="124004.64">20482 8858 64 0,'4'28'32'0,"31"-15"-39"0,-21-10 67 0,7 7-59 15,4-4 1-15,0 0-1 16,10-3 1-16,14-3-6 16,1-6 1-16,3-3-9 15,3-1 1-15,-10-15-8 16,3-3 0-16</inkml:trace>
  <inkml:trace contextRef="#ctx0" brushRef="#br2" timeOffset="124236.02">21654 8124 62 0,'3'16'31'0,"-17"28"-36"0,7-28 54 15,-7 9-49-15,-11-3 0 16,-7 15 2-16,-3 7 0 15,-7 19-2-15,-8 6 1 0,8 19 1 16,7 6 0-16,-1 0 0 16,8 6 0-16,7-9-3 15,10-3 0-15,8-19-5 16,3-16 1-16,11-15-8 16,10-19 1-16,3-19-7 15,15-13 0-15</inkml:trace>
  <inkml:trace contextRef="#ctx0" brushRef="#br2" timeOffset="124702.49">21802 8542 69 0,'-4'31'34'0,"15"-6"-36"0,-4-19 66 16,3 4-61-16,4-1 1 16,8 4 2-16,2-4 0 15,8-3-8-15,3 1 0 16,1-1 4-16,-5 0 1 15,-6 0-3-15,-7 1 0 16,-8 2-3-16,-6 4 0 16,-8 5-1-16,-6 4 0 15,-8 3 0-15,-3-6 0 0,-4 9 0 16,-3 1 0 0,-4 2 1-16,8 4 1 0,2-4 0 15,5-3 1-15,6 0 1 16,8-3 0-16,6 1-1 15,8-8 0-15,10-2-3 16,7-10 1-16,14-6-5 16,1-9 1-16,6-4-11 15,4-15 1-15,-14-3-1 16,-7-16 1-16</inkml:trace>
  <inkml:trace contextRef="#ctx0" brushRef="#br2" timeOffset="124967.4">22278 8128 60 0,'14'40'30'0,"18"42"-41"0,-22-63 65 16,8 18-50-16,10 17 0 15,8 18 2-15,2 19 1 16,-9 3-10-16,-12 12 1 16,-17 10 3-16,-14 0 1 15,-11-6-9-15,-6-6 1 0,-8-13-14 16,-11-22 1-16</inkml:trace>
  <inkml:trace contextRef="#ctx0" brushRef="#br2" timeOffset="125484.96">23118 8579 64 0,'3'10'32'0,"-3"-4"-29"0,0-6 51 0,11-3-51 16,3 3 1-16,10 0 2 16,12-7 0-16,10 4-9 15,-4-3 0-15,4 6 1 16,-4 0 0-16,-7 3-9 16,-13 3 1-16,-5 4-12 15,-17 2 0-15</inkml:trace>
  <inkml:trace contextRef="#ctx0" brushRef="#br2" timeOffset="125642.93">22966 9068 61 0,'-7'41'30'0,"24"0"-28"0,-2-38 50 16,13 6-52-16,14 1 0 15,22-1-6-15,6 1 0 16,11 5-9-16,-10-2 0 15</inkml:trace>
  <inkml:trace contextRef="#ctx0" brushRef="#br2" timeOffset="127554.25">24797 7648 53 0,'10'22'26'0,"29"12"-16"16,-25-31 26-16,11 1-34 16,7-1 1-16,3 0 3 15,-7 3 0-15,0 3-7 16,-10 1 0-16,0-4 4 15,-8 0 0-15,1 7-2 16,-11 9 0-16,-11 3-4 16,-10 0 1-16,-11 0-2 15,-3-9 1-15,-7-4-1 16,6-2 1-16,8 9 1 16,7-4 1-16,7 1 4 15,7 0 0-15,7-4 2 16,14 1 0-16,14-7 0 0,11-3 0 15,3-6-3-15,4-3 1 16,4-4-10-16,-1 4 1 16,-3 3-15-16,-18 3 1 15</inkml:trace>
  <inkml:trace contextRef="#ctx0" brushRef="#br2" timeOffset="127841.46">24458 8466 80 0,'39'32'40'0,"17"-32"-40"15,-20 6 69-15,17-9-67 16,31-4 0-16,11-5-2 15,15-4 1-15,13-6-5 16,-10 4 0-16,-18 2-2 16,-20 3 1-16,-19 4-6 15,-17 3 0-15,-22 2-12 16,-17 4 0-16,-7 4 2 0,-3 2 0 16</inkml:trace>
  <inkml:trace contextRef="#ctx0" brushRef="#br2" timeOffset="128304.52">24257 8996 77 0,'0'6'38'0,"18"-12"-50"0,-8 3 82 0,11 3-66 15,15-3 0-15,6 0 3 16,0 0 0-16,15 3-9 16,-4 0 1-16,-7 0 5 15,-8 0 0-15,-9 3-3 16,-8 3 0-16,-7 7-4 15,-18-4 1-15,-10 4-3 16,-7 5 0-16,0 7-2 16,-7 1 1-16,-4-1 1 15,0 0 1-15,0 3 1 16,4 0 1-16,0 7 2 16,10-4 1-16,8 0 1 15,6-9 1-15,8 0-1 16,10-6 1-16,11 0-1 0,-4-7 1 15,7-3-5-15,0-3 1 16,4-3-9-16,0 0 1 16,3-12-14-16,-7-7 1 15</inkml:trace>
  <inkml:trace contextRef="#ctx0" brushRef="#br2" timeOffset="128593.4">24807 9188 73 0,'7'3'36'0,"18"-6"-40"15,-11 3 59-15,7 0-53 16,8-4 0-16,2 4-2 16,5 0 1-16,-8 4-8 15,-7-8 1-15,-3 1-12 16,-1-12 0-16,1-1-3 16,0 0 0-16</inkml:trace>
  <inkml:trace contextRef="#ctx0" brushRef="#br2" timeOffset="128996.21">25248 8959 67 0,'-10'6'33'0,"24"-3"-38"0,-7-3 68 15,0 0-59-15,7 0 0 16,4 3 2-16,6 0 1 0,8 4-9 16,3-1 1-16,-3 0 4 15,-4 3 0-15,-3 1-3 16,-14-1 1-16,-11 1-3 16,-11 5 0-16,-14 7-1 15,1 3 1-15,-1 4 0 16,-3 2 1-16,0 0 0 15,3 4 1-15,7 2 1 16,8 1 1-16,6-10 0 16,4-3 1-16,11 1-1 15,10-1 1-15,14-3-2 16,18-7 1-16,0-2-5 16,7-4 1-16,0 1-10 15,-7-1 0-15,-18-3-12 16,-7 13 1-16</inkml:trace>
  <inkml:trace contextRef="#ctx0" brushRef="#br2" timeOffset="132117.96">26183 8504 41 0,'0'0'20'0,"-3"0"-11"16,3 0 21-16,0 0-26 15,0 0 1-15,3-10 3 16,1-2 0-16,-1-4-10 16,1 1 1-16,-1-1 7 0,8 3 0 15,10 4-4-15,7 3 1 16,0-1-6-16,-6 4 0 16,-5-3-10-16,-6 6 0 15,-11-3-5-15,-7 3 0 16</inkml:trace>
  <inkml:trace contextRef="#ctx0" brushRef="#br2" timeOffset="132335.54">26063 8661 59 0,'18'-7'29'0,"28"-24"-38"0,-29 22 56 0,5 2-48 16,9-2 1-16,15 0-8 15,0 2 0-15,0-2-4 16,0-4 1-16</inkml:trace>
  <inkml:trace contextRef="#ctx0" brushRef="#br2" timeOffset="132780.6">27111 7996 54 0,'0'19'27'0,"7"-13"-20"0,0-9 40 16,0 0-42-16,7 0 1 15,0-1 2-15,4-2 1 16,3 0-11-16,4 0 1 16,-4 6 7-16,7 0 1 15,4 0-4-15,0 3 0 16,-4 3-2-16,-3 0 0 16,-11 7-3-16,-11 3 0 0,-13 9-2 15,-11-7 0-15,-1 4 0 16,-2 3 0-1,-8 4 0-15,-3 2 0 0,3-6 2 16,4-9 0-16,7-4 3 16,6 1 0-16,12-1 1 15,10-2 1-15,7-1-1 16,11-2 1-16,-1-1-1 16,12-3 0-16,10-3-6 15,-4-6 1-15,-3 12-6 16,-11 0 1-16,-7-3-12 15,-7-3 0-15,-14 3 0 16,-14 1 0-16</inkml:trace>
  <inkml:trace contextRef="#ctx0" brushRef="#br2" timeOffset="133200.24">26928 8786 27 0,'-4'-3'13'0,"-7"6"-2"0,11-3 21 0,-3-3-31 16,-1 0 1-16,1 3 1 15,-1 0 0-15,1 0-3 16,6 6 1-16,-3 0 3 16,7 4 1-16,-3-4 0 15,3 0 0-15,-4 1 1 16,1-1 0-16,3 0 0 16,0 0 0-16,4-2-1 15,10-1 0-15,7-3-1 16,11 3 0-16,10-3-1 15,-3-10 1-15,14-2-2 16,14-4 0-16,4-3-4 16,-8 1 1-16,-10 2-8 15,-17 3 1-15,-12 1-13 16,-16 2 0-16</inkml:trace>
  <inkml:trace contextRef="#ctx0" brushRef="#br2" timeOffset="133633.88">27245 9351 67 0,'56'-13'33'0,"-27"-18"-36"0,-22 18 53 0,0-3-49 15,-7 4 0-15,-4-7 0 16,-3 0 0-16,-7 4-2 16,-18 5 0-16,-13 4 1 15,-8 6 1-15,-4 9-3 16,1 10 1-16,-4 12-3 15,3 7 0-15,8 6-2 16,17 9 1-16,7-6 0 16,15 0 1-16,13-6 2 15,19-6 1-15,13-13 4 16,21-16 0-16,8-3 2 16,-4-16 0-16,-14-8-2 15,-11-5 1-15,-7-11-7 0,-7-7 1 16,-10-3-16-1,-18-10 1-15</inkml:trace>
  <inkml:trace contextRef="#ctx0" brushRef="#br2" timeOffset="134159.96">28617 8636 54 0,'-3'22'27'0,"-11"-10"-31"16,10-9 38-16,-3 4-32 0,-3 5 0 15,-1 7 1-15,0 15 1 16,4 4-5-16,4 12 1 16,3 3 2-16,10 1 0 15,4-1 0-15,4-12 0 16,7-13 1-16,10-19 1 16,11-12 0-16,0-19 0 15,-4-12 0-15,-3-1 0 16,-7-8-5-16,-11-5 1 15,-7 5-15-15,-3 5 1 16,-1 3-6-16,1 4 0 16</inkml:trace>
  <inkml:trace contextRef="#ctx0" brushRef="#br2" timeOffset="134519.67">28938 9134 57 0,'-3'19'28'0,"3"-13"-30"0,0-6 50 0,7-3-46 16,-4-9 0-16,4-4 1 15,4-3 0-15,3-6-5 16,0-3 1-16,4-4 1 0,0 4 1 15,3-6-1 1,-4-4 0-16,1 13-1 0,-4 6 0 16,-3 7 1-16,-1 15 0 15,-3 0-1-15,0 9 1 16,-3 14-1-16,-1 5 1 16,1-6-2-16,0 3 0 15,3 4-3-15,0-4 0 16,0 0-7-16,3-3 1 15,8-9-6-15,0-7 1 0</inkml:trace>
  <inkml:trace contextRef="#ctx0" brushRef="#br2" timeOffset="135284.97">29817 8353 52 0,'-4'10'26'0,"-10"18"-32"0,11-15 48 15,-4 9-39-15,0-4 0 16,-1 14 2 0,1 5 1-16,0 10-7 0,0 10 1 15,0-1 5-15,4-9 0 16,-1-3-2-16,1-6 1 15,3-7-2-15,0-6 1 16,0-6-2-16,-4-10 0 16,-3-5-2-16,-4-8 1 15,-6-2-1-15,-8 6 1 16,-3-9-2-16,3 3 1 0,1-4-1 16,-1 7 0-16,4 6-1 15,3-3 1-15,0 6-1 16,8 4 1-16,3 9 0 15,7 6 0-15,3 6 2 16,4 0 0-16,7 1 0 16,11 5 0-16,10-2 2 15,4-7 0-15,0-3 0 16,3-6 1-16,4-6-2 16,0-10 1-16,3-13-1 78,-6-9 0-78,-4-2-1 15,-11-8 0-15,-3 1-2 0,-8-6 1 0,-6 5 0 0,-4 4 1 0,-7 10-2 0,-4 2 1 0,-3 13-1 0,0 6 1 0,-3 7-1 16,-1 6 1-16,-7-4-1 0,4 1 1 16,7 0 0-16,0 3 1 15,11 6-1-15,3 0 1 16,7-3-2-16,7-4 1 15,4 1-5-15,6-9 1 16,5-4-11-16,3-9 0 16</inkml:trace>
  <inkml:trace contextRef="#ctx0" brushRef="#br2" timeOffset="135585.47">30434 9307 36 0,'0'28'18'0,"-7"-53"-3"16,4 9 20-16,-4-15-29 15,-4-16 0-15,-7-10 2 16,-6-9 0-16,-1-18-10 16,-3-7 0-16,7-3 7 15,6 12 1-15,8 4-3 16,4 3 0-16,10 9 0 15,11 25 0-15,13 0-2 16,12 13 0-16,2 3-2 16,-2 3 0-16,-8 13-4 0,-10 9 1 15,-4 9-7-15,-3 3 1 16,-11 4-9-16,-18-3 0 16</inkml:trace>
  <inkml:trace contextRef="#ctx0" brushRef="#br2" timeOffset="135836.84">30011 8789 54 0,'0'28'27'0,"25"-15"-23"0,-15-7 45 0,18 4-47 16,11-7 1-16,21 3-2 16,14-3 1-1,-3 4-6-15,-8-1 1 0,-13 3-9 16,-8-3 0-16,-7 4-6 15,-3-4 0-15</inkml:trace>
  <inkml:trace contextRef="#ctx0" brushRef="#br2" timeOffset="136042.74">30723 9191 66 0,'22'50'33'0,"-8"-31"-46"0,-7-16 63 16,0 0-59-16,0-3 1 16,-11-3-26-16,-3-10 1 15</inkml:trace>
  <inkml:trace contextRef="#ctx0" brushRef="#br2" timeOffset="141036.94">6050 9971 47 0,'7'-6'23'0,"-7"0"-8"16,0 6 23-16,0 0-33 0,0 0 0 15,-7 0 3-15,4 9 0 16,-15 10-10-16,-3 12 0 16,-14 4 6-16,3 12 1 15,-3 13-4-15,-8 5 0 16,8 1-5-16,7-16 0 15,-1 10-10-15,8-10 0 0,7-18-6 16,7-17 1 0</inkml:trace>
  <inkml:trace contextRef="#ctx0" brushRef="#br2" timeOffset="141261.37">5789 10066 64 0,'7'47'32'0,"14"9"-34"15,-17-37 60-15,13 9-58 16,-2 7 1-16,9 15-1 16,12 0 0-16,-1 0-4 15,-14 0 0-15,0-9-6 16,-3-10 0-16,3-15-9 0,0-10 0 15</inkml:trace>
  <inkml:trace contextRef="#ctx0" brushRef="#br2" timeOffset="141592.19">6304 10294 62 0,'-7'16'31'0,"7"-3"-28"0,0-10 53 0,4 0-51 16,3 0 0-16,3 0 2 15,1-6 0-15,14-3-10 16,10-7 0-16,14-2 5 16,-6-4 0-16,-5 6-6 15,-2 1 0-15,-15-1-7 16,-4 7 0-16,-6 3-11 16,-11 3 0-16</inkml:trace>
  <inkml:trace contextRef="#ctx0" brushRef="#br2" timeOffset="141832.26">6329 10548 66 0,'0'13'33'0,"17"6"-31"0,-9-19 55 16,-5 0-55-16,8-3 0 16,6-4 1-16,15 1 1 15,7 0-6-15,-7 3 0 16,-1-4-3-16,5-2 1 15,-15-4-17-15,7 4 1 16</inkml:trace>
  <inkml:trace contextRef="#ctx0" brushRef="#br2" timeOffset="142240.96">7126 9554 59 0,'0'4'29'0,"14"2"-23"0,-10-3 38 16,3 6-41-16,0 1 0 15,0 9 1-15,0 9 1 16,4 13-6-16,-11 6 0 16,3 6 4-16,-3-6 0 15,7 9-3-15,-7-2 1 16,0-7-5-16,4-7 1 0,3-8-6 16,0-10 0-16,3-7-11 15,12-15 0-15</inkml:trace>
  <inkml:trace contextRef="#ctx0" brushRef="#br2" timeOffset="142494.6">7546 9881 55 0,'-11'43'27'0,"-13"-11"-26"16,13-20 41-16,-3 13-41 15,-11 10 1-15,-17 12 1 16,-7 13 1-16,3 5-4 0,3 7 0 16,-6 4 2-16,10-4 1 15,-3-6-4-15,14-16 0 16,3-3-5-16,11-13 0 16,3-5-11-16,18-14 1 15,7-8-2-15,15-7 0 16</inkml:trace>
  <inkml:trace contextRef="#ctx0" brushRef="#br2" timeOffset="142867.93">7430 10498 57 0,'14'41'28'0,"-4"-32"-30"0,-3-5 59 0,-7 2-52 16,11-3 0-16,-11 0 2 15,10-3 0-15,8 0-9 16,7-3 0-16,7-3 6 16,-4-1 1-16,0 1-4 15,0 0 1-15,-10 3-2 16,3 3 1-16,-10 6-3 16,-8 7 1-16,1 12-2 15,-8 3 1-15,1-6 0 16,-4 9 0-16,-4 4 1 15,7-1 0-15,-3-2 1 16,7-4 1-16,7 0 0 16,4-3 1-16,3-3-2 15,4 0 0-15,10-9-4 16,-7-7 1-16,7-6-5 0,-6-3 1 16,2-7-11-16,1-9 0 15,-7-6-2-15,-1-6 1 16</inkml:trace>
  <inkml:trace contextRef="#ctx0" brushRef="#br2" timeOffset="143513.01">9444 10470 69 0,'10'41'34'0,"8"-13"-40"0,-14-15 70 16,3 9-63-16,-7 6 1 15,0-3 0-15,0-3 0 16,-7 6-3-16,3-3 0 16,-3 3 2-16,0-6 0 15,3-6-2-15,1-7 1 16,-1-6-2-16,4-12 1 16,4-3-2-16,3-17 1 0,4-15-1 15,3 13 0-15,3-13 0 16,4 3 0-1,4 4 0-15,0 9 1 0,-4 12 1 16,0 6 1-16,4 14 0 16,-4 5 0-16,0-3 0 15,-3 4 1-15,-4 5-1 16,0 10 1-16,0 4-4 16,0 2 1-16,0-6-5 15,1-3 1-15,-1 0-11 16,0-9 0-16,3-7-1 15,1-6 1-15</inkml:trace>
  <inkml:trace contextRef="#ctx0" brushRef="#br2" timeOffset="143816.9">10188 10526 52 0,'43'-3'26'0,"-43"10"-33"0,0-7 53 16,0 0-45-16,0 0 0 15,-4 0 0-15,-7 0 1 16,-3 3-3-16,-7 3 1 16,0 7 1-16,-7 2 1 15,3 4-2-15,0 3 1 16,4 3-1-16,7-6 0 0,4 3 0 16,2-3 0-16,8 3 0 15,8-4 0-15,6-8-1 16,3-13 1-16,4 0 0 15,1-7 0-15,-1-9-1 16,-4-3 0-16,1-6-7 16,-4 3 0-16,0-9-7 15,0-4 0-15</inkml:trace>
  <inkml:trace contextRef="#ctx0" brushRef="#br2" timeOffset="144054.69">10467 9592 62 0,'11'31'31'0,"-4"29"-36"16,-7-32 55-16,0 13-48 0,-4 0 0 16,1 15 0-16,-5 13 1 15,-2 6-5-15,3 7 1 16,0 6 0-16,3-10 1 15,1-15-5-15,3-16 1 16,0-19-5-16,-7-18 1 16,-7-17-10-16,-8-8 0 15</inkml:trace>
  <inkml:trace contextRef="#ctx0" brushRef="#br2" timeOffset="144294.54">10058 10138 54 0,'0'31'27'0,"28"-12"-22"0,-14-13 44 16,4 7-44-16,3-4 0 0,11 4 2 16,13-4 1-16,15-3-11 15,22-3 1-15,13-3 0 16,-3 0 1-16,6 4-14 16,1-1 1-16,-4 0-7 15,-6-3 1-15</inkml:trace>
  <inkml:trace contextRef="#ctx0" brushRef="#br2" timeOffset="144593.6">12019 10712 62 0,'-7'31'31'0,"11"-6"-39"0,-1-9 57 0,-3-1-49 16,4 4 0-16,3 0-2 16,0 3 0-16,0-6-2 15,0-4 0-15,-4-6-10 16,-3-6 1-16,0-9-4 16,-3-16 1-16</inkml:trace>
  <inkml:trace contextRef="#ctx0" brushRef="#br2" timeOffset="144817.47">11853 10410 42 0,'0'-15'21'0,"11"30"-18"15,-11-15 38-15,7 4-41 16,4 2 1-16,6 6-4 0,8 1 1 16,0 0-4-16,6 2 1 15,1 1-8-15,3-7 0 16</inkml:trace>
  <inkml:trace contextRef="#ctx0" brushRef="#br2" timeOffset="145076.5">12308 10846 52 0,'7'16'26'0,"4"-22"-34"0,-4-1 46 0,4-5-40 15,-1-4 0-15,-3-3-1 16,4 1 0-16,-4-11 4 16,0-8 0-16,0 2-2 15,0 4 0-15,0 6 0 16,4 6 1-16,-1 6 1 16,8 10 1-16,0 6-1 15,3 10 1-15,4 9 0 16,3-3 0-16,-4 6 0 15,1 0 0-15,3 6-1 16,1-9 0-16,-1-6-4 16,0-10 1-16,0-6-11 15,-7-9 1-15,-3-4-2 16,0-9 0-16</inkml:trace>
  <inkml:trace contextRef="#ctx0" brushRef="#br2" timeOffset="145704.74">14453 9627 55 0,'-10'25'27'0,"-8"56"-35"15,11-62 55-15,4 15-45 16,-5 10 0-16,5-3 2 16,-4 12 1-16,3-2-4 15,1 5 0-15,-1 0 4 16,4 1 1-16,-3-10-1 16,3-3 0-16,0-10-1 15,0-9 0-15,-4-6-3 16,-3-6 1-16,-3-7-2 15,-8 0 1-15,-10-12-2 16,-8 0 1-16,-2-4-2 0,6-2 0 16,-3-7-1-16,-1 6 1 15,1 7 0-15,3 3 0 16,1 9-1-16,2 7 1 16,8 6 1-16,7 9 1 15,7 10 0-15,11-7 1 16,10 7 0-16,7-4 0 15,7 1-1-15,14-1 1 16,8-6-4-16,3-3 0 0,3-6-4 16,4-9 0-16,-3-10-10 15,-5-7 1-15,1-8-3 16,-14-4 0-16</inkml:trace>
  <inkml:trace contextRef="#ctx0" brushRef="#br2" timeOffset="146032.34">14739 10367 48 0,'14'-19'24'0,"-3"0"-22"0,-8 13 46 0,-3 3-46 16,-3-4 1-16,-4 1 1 16,-4 3 0-1,-3 3-5-15,-4 3 0 0,1 6 4 16,3 10 0-16,-4 3-2 16,0 6 1-16,4 1-2 15,0-1 0-15,4-6-2 0,2-3 1 16,5-1-3-16,6-5 1 15,5-7-3-15,6-3 0 16,7-6-8-16,0-9 0 16,4-7-2-16,3-6 0 15</inkml:trace>
  <inkml:trace contextRef="#ctx0" brushRef="#br2" timeOffset="146366">14972 10348 68 0,'18'37'34'0,"-4"-12"-40"0,-11-18 70 0,1 2-64 16,-1-3 1-16,1-2-1 15,-1-1 1-15,-3-3-2 16,0 0 0-16,0 0 0 16,4-3 0-16,-1-4-1 15,1-2 0-15,3 6 0 16,0 0 0-16,4 3 1 15,-1 0 0-15,1 3 1 16,-1 0 0-16,1 3 0 16,3-12 0-16,-3 3-1 15,-1-4 1-15,1-2-2 16,-1 0 1-16,1-1-1 16,0 1 0-16,-1-1 0 15,1-2 0-15,-1 6 0 16,4-1 0-16,0 4 1 0,4 0 0 15,0 3 1-15,-1 3 0 16,1 0 0-16,0 4 0 16,-1-1 0-16,1 6 1 15,0 4-1-15,-4 0 1 16,0 3-3-16,7 3 0 16,0-10-5-16,0-2 0 15,8-10-10-15,-1-10 1 16</inkml:trace>
  <inkml:trace contextRef="#ctx0" brushRef="#br2" timeOffset="146769.88">15984 10238 37 0,'22'19'18'0,"2"-10"-4"0,-20-6 22 0,-1 4-35 16,-3-1 1-16,-7 0 1 15,-7 4 0-15,-11 2-3 16,-6 1 0-16,-1 2 2 15,-7 1 0-15,11 3-1 16,3 6 1-16,8 3-2 16,-1-12 1-16,4 3-3 15,3-4 0-15,8-2-1 16,6-4 1-16,8-6-1 16,6-6 1-16,5 0 1 15,2-6 1-15,1-1 0 16,-4 1 1-16,0 0 0 0,4 2 1 31,-4 10-1-31,0 4 0 16,-3-1-1-16,0 0 1 15,-4 4 0-15,0-1 0 16,0-3-1-16,-3-3 0 16,-1 4-1-16,1 2 1 15,-4 0-4-15,0 1 1 16,0-1-7-16,0 1 1 15,4-7-5-15,-1-3 0 16</inkml:trace>
  <inkml:trace contextRef="#ctx0" brushRef="#br2" timeOffset="147020.06">16288 10501 33 0,'3'44'16'0,"8"-37"-6"15,-11-1 24-15,0 6-27 16,0-2 0-16,0 9 5 16,0-1 1-16,-4 4-16 15,1-3 1-15,3-6 9 16,0-4 1-16,0 1-5 16,0-1 1-16,3-3-9 15,-3-6 1-15,0-15-15 16,0-11 0-16,0-8 0 15,0-13 1-15</inkml:trace>
  <inkml:trace contextRef="#ctx0" brushRef="#br2" timeOffset="147267.91">16281 10113 46 0,'14'47'23'0,"28"-19"-30"0,-24-19 44 16,-1 1-39-16,8-1 0 15,0-3-8 1,0-3 0-16,-4-3 3 0,0-3 1 16</inkml:trace>
  <inkml:trace contextRef="#ctx0" brushRef="#br2" timeOffset="147468.57">16521 10467 30 0,'3'44'15'0,"8"-16"-4"16,-4-28 19-16,0 0-29 15,3 0 1-15,1-6 1 16,3-7 0-16,0-6-4 16,0-9 0-16,0 0 3 15,1 0 1-15,2 3 0 16,4 9 0-16,1 3 0 16,2 4 1-16,1 9 0 15,3 9 1-15,7 7-2 16,8 19 1-16,3-7-3 15,3-3 1-15,-3 0-3 16,-4-3 1-16,-7-6-8 0,-3-7 0 16,-4-6-8-16,-6-6 0 15</inkml:trace>
  <inkml:trace contextRef="#ctx0" brushRef="#br2" timeOffset="147912.47">18627 10724 46 0,'31'9'23'0,"-16"-15"-15"16,-15 6 34-1,0-3-39-15,-4-3 1 0,-7 0 2 16,-3-1 0-16,-7-2-7 15,-4-1 0-15,4 1 4 16,0 3 1-16,-4 3-2 0,1 6 1 16,-1 6-2-16,4-3 0 15,3 10-3-15,1 9 1 16,6-3-2-16,7 0 1 16,8-3-1-16,7 0 0 15,6-7-1-15,8-5 1 16,7-7 0-16,3-10 0 15,4-2-4-15,0-7 1 16,-1 0-10-16,5-12 1 16</inkml:trace>
  <inkml:trace contextRef="#ctx0" brushRef="#br2" timeOffset="148250.16">19032 10639 49 0,'7'60'24'0,"11"-26"-17"0,-14-30 37 0,-1-4-42 15,-3 0 0-15,0-10 5 16,0-18 0-16,-7-3-7 16,-11-23 1-16,-6-8 5 15,-4-11 0-15,-4-2-1 16,4-3 1-16,6-4-3 16,12 13 1-16,10 3-2 15,7 13 0-15,14 9-3 16,7 10 1-16,4 12-5 15,3 9 1-15,-3 7-6 16,-4 6 0-16,-10 9-13 16,-15-2 1-16</inkml:trace>
  <inkml:trace contextRef="#ctx0" brushRef="#br2" timeOffset="148348.1">18701 10351 65 0,'-36'56'32'0,"51"-5"-24"0,-12-45 52 15,8 3-56-15,17-3 0 16,14-12-1-16,15 0 1 16,3-13-9-16,14 7 1 15,-4-4-3-15,-10 13 0 0,-7 3-16 16,-7 9 1-16</inkml:trace>
  <inkml:trace contextRef="#ctx0" brushRef="#br2" timeOffset="148902.46">21308 11279 59 0,'10'-3'29'0,"8"-75"-24"0,-14 46 40 0,-4-24-42 16,0-16 1-16,-4-13 0 15,-7-6 1-15,1-9-6 16,3-4 0-16,0 4 4 16,0 6 1-16,7-3-2 15,7 9 0-15,7 22 0 16,11 19 0-16,3 3-1 16,4 9 1-16,-1 17-4 15,5 11 1-15,-8 14-4 16,-4 11 0-16,-9 4-7 15,-8 16 1-15,-11 0-11 16,-6 6 1-16</inkml:trace>
  <inkml:trace contextRef="#ctx0" brushRef="#br2" timeOffset="149261.53">21163 10740 62 0,'4'9'31'0,"24"-3"-29"0,-18-12 52 31,8 0-51-31,14 3 0 0,7 0 0 0,7-1 1 16,6 1-7-16,8 3 0 15,-3-3-2-15,-8 3 0 16,-6 6-11-16,-5-6 0 16,-13-6-4-16,-4-3 0 0</inkml:trace>
  <inkml:trace contextRef="#ctx0" brushRef="#br2" timeOffset="149461.41">21953 10737 60 0,'0'3'30'0,"-21"3"-41"16,11-3 58-16,-4-3-47 15,-1 0 0-15,-6 3 1 16,7 0 1-16,-4 10-3 15,4 3 1-15,0 2 0 16,0 1 0-16,4 6-2 16,6 0 0-16,4-6 0 15,4-3 0-15,-1-7 0 0,4-9 0 16,4-6 0-16,3-3 1 16,3-4-3-16,1 1 0 15,0-1-10-15,3-12 0 16</inkml:trace>
  <inkml:trace contextRef="#ctx0" brushRef="#br2" timeOffset="149897.22">22610 10683 76 0,'17'29'38'0,"-17"-14"-51"15,0-12 71-15,-3 0-58 16,-4 1 0-16,-8-8-1 16,-2 8 1-16,-11-4-1 15,-8-4 1-15,1 4-2 16,7 0 0-16,-4 4-2 16,4-1 0-16,3-6-1 15,4 6 0-15,3 3-3 16,4 7 0-16,4 5-1 15,6 4 0-15,8 10 1 16,3 5 1-16,3 10 3 16,8-3 1-16,3 6 3 0,4 10 1 31,10 25 2-15,-3-4 0-16,-11-9 1 0,-10 0 0 15,-11-18-1-15,-15-10 0 16,-9-13-1-16,-1-9 1 15,-3-16 1-15,-11-9 0 16,-7-9-1-16,-3-7 1 16,6-6 1-16,5-10 0 15,9 1-1-15,15 9 1 16,11-1-2-16,17 1 1 16,18-3-2-16,3 6 0 15,18 0-5-15,3 3 0 16,-6 1-8-16,-11-4 1 0,-1 0-9 15,-13-6 0-15</inkml:trace>
  <inkml:trace contextRef="#ctx0" brushRef="#br2" timeOffset="150419.41">21290 9761 55 0,'21'-12'27'0,"-17"15"-25"0,-1-3 45 0,-3 6-44 16,-3 4 1-16,-11 2-3 15,-4 20 0-15,-7 2-3 16,-13 4 1-16,-8 9 1 16,-7 6 0-16,0 3-1 15,-7 10 0-15,7 13 1 16,0 8 0-16,14 14-1 31,15 15 0-31,17 3-2 0,21 6 1 16,14-5-4-16,21-20 1 0,22-12-5 15,3-19 1-15,14-16-6 16,7-18 1-16,8-17 0 16,2-8 0-16</inkml:trace>
  <inkml:trace contextRef="#ctx0" brushRef="#br2" timeOffset="150781.69">22751 9915 57 0,'63'69'28'0,"1"31"-33"0,-33-62 62 0,19 28-53 16,6 22 1-16,4 18 1 16,-7 23 1-16,-11 15-10 15,-20 7 1-15,-26 5 3 16,-21 7 1-16,-20-18-12 15,-8-20 1-15,-18-40-11 16,1-26 0-16</inkml:trace>
  <inkml:trace contextRef="#ctx1" brushRef="#br2" timeOffset="148847.81">19269 7704 0,'0'0'0</inkml:trace>
  <inkml:trace contextRef="#ctx0" brushRef="#br2" timeOffset="151769.21">23872 10555 36 0,'0'-3'18'0,"4"-4"-11"0,-4 7 18 15,0 0-21-15,0-3 1 16,-7 6 2-16,-7 7 1 16,-11 12-10-1,8-7 1-15,-19 17 5 0,1 12 1 16,0 6-4-16,3 12 1 16,4 4-3-16,10 0 1 15,7 3-4-15,15-3 0 16,3-10-8-16,11-12 1 15,13-15-4-15,5-11 1 16</inkml:trace>
  <inkml:trace contextRef="#ctx0" brushRef="#br2" timeOffset="152020.17">24208 10730 56 0,'7'0'28'0,"-4"35"-36"0,-6-26 56 0,-15 7-47 16,-3 6 1-16,-11 6-1 16,0-3 1-16,1 7-4 15,-5 11 1-15,1-5-3 16,-4 6 1-16,4-6-9 16,7-7 0-16,3-12-4 15,11-13 0-15</inkml:trace>
  <inkml:trace contextRef="#ctx0" brushRef="#br2" timeOffset="152312.66">23957 10799 44 0,'21'57'22'0,"-3"18"-26"0,-7-47 40 16,3 0-34-16,3 10 1 15,8 0-1-15,0-1 0 16,-1-5-6-16,1-7 1 0,3-13-2 16,4-15 0-16,-4-12-8 15,-3-17 0-15</inkml:trace>
  <inkml:trace contextRef="#ctx0" brushRef="#br2" timeOffset="152442.18">24137 10348 37 0,'21'6'18'0,"18"57"0"0,-25-35 29 0,4 19-40 15,6 6 0-15,8 23 2 16,7 15 1-16,-4 15-14 16,-3-2 0-16,-14 12 5 15,-15-7 0-15,-17 4-20 16,-14-9 1-16</inkml:trace>
  <inkml:trace contextRef="#ctx0" brushRef="#br2" timeOffset="155822.47">11557 8824 40 0,'0'19'20'0,"14"3"-6"16,-7-19 20-1,11 0-29-15,14 3 0 0,17 7 2 16,11-1 0-16,25 4-10 15,42-10 0-15,24-3 4 16,36-6 1-16,18-3-7 16,21-4 1-16,-8 4-6 15,5 0 0-15,-1 6-7 16,-18 6 1-16</inkml:trace>
  <inkml:trace contextRef="#ctx0" brushRef="#br3" timeOffset="173899.61">1418 12057 53 0,'0'15'26'0,"18"17"-20"16,-8-26 27-16,1 0-30 16,-7 7 0-16,10 3 2 15,-14 9 0-15,0 12-5 16,0 7 0-16,0 16 3 16,0 6 1-16,0 9-5 15,0 3 0-15,3-6-3 16,-3-6 0-16,0-12-7 15,0-14 0-15,0-5-7 16,-3-13 0-16</inkml:trace>
  <inkml:trace contextRef="#ctx0" brushRef="#br3" timeOffset="174274.46">1598 12568 43 0,'18'34'21'16,"-4"4"-17"-16,-7-25 33 0,0 2-35 16,-4 4 0-16,-3 3 1 15,0 3 1-15,0-3-4 16,-3-3 0-16,3-3 2 16,0-4 1-16,0 1-1 15,0-7 0-15,0-6-1 16,3-10 0-16,-3-2-1 15,8-7 1-15,2-9-1 16,1-7 0-16,-1 1 0 16,1-1 0-16,7 7 1 15,3 0 0-15,0 9-1 16,-4 10 1-16,5 9-1 16,-1 6 0-16,7 13-1 15,-7 15 1-15,7 1-3 16,-13 2 1-16,2 1-9 15,-6 0 1-15,-1-10-6 0,8-6 0 16</inkml:trace>
  <inkml:trace contextRef="#ctx0" brushRef="#br3" timeOffset="175203.68">3369 12740 43 0,'4'-6'21'0,"3"-10"-14"0,-7 7 34 0,-7-4-37 15,3 4 1-15,-3-3 3 16,3 2 1-16,-13 1-11 16,-4 6 1-16,-11-1 5 15,-7 8 1-15,0 2-3 16,0 3 1-16,-3 7-4 16,-4 3 0-16,4 0-2 15,3 3 1-15,7 3-2 16,11 3 0-16,4 3-1 15,6-6 1-15,15 3 0 16,10-2 1-16,7-8 1 0,0-5 1 16,7-7 1-16,11-12 1 15,-4-7 1-15,1-5 1 16,-1-4-1-16,0-3 0 16,-14-1-2-16,-3-5 1 15,-15 6-4-15,5 6 1 16,-16 0-2-16,5 10 0 15,-8 15 0-15,4 4 1 16,7 12 1-16,-7 9 0 0,14 16 3 16,0 6 1-1,15 41 3 1,-12-9 0-16,-17-3-1 16,-4-13 1-1,-10-10-1-15,-7-15 0 0,0-9-2 16,-4-7 0-16,0-6-2 15,-6-13 0-15,9-9 0 16,5-9 0-16,10-10-1 16,10-3 1-16,4-6 0 15,18-7 0-15,-8-2 0 16,22-1 0-16,7-9 1 16,21-6 0-16,0-7 1 15,10-3 0-15,1 4-1 16,-4-4 0-16,-18 3 0 15,-6 1 1-15,-5 12-2 0,-9 3 1 16,-5 6-2-16,-6 4 1 16,-11 6-2-16,-7 9 0 15,0 9 0-15,-7 7 0 16,-4 9-1 0,-6 7 1-16,3 12 0 0,3 13 1 15,-3-4 1-15,10 4 0 16,-3 3 0-1,7-1 0 1,11-2 0-16,3-7 1 0,0-6-2 0,4-9 0 16,3-6-4-16,0-10 1 0,7-10-6 15,-10-9 1-15,14-3-8 16,-15-12 1-16</inkml:trace>
  <inkml:trace contextRef="#ctx0" brushRef="#br3" timeOffset="175566.07">3856 12643 38 0,'10'19'19'0,"1"28"-18"16,-11-34 30-16,4 2-30 16,3 7 1-16,-7 0 0 15,0 0 0-15,7-3-3 16,-7-7 0-16,0-5 2 16,0-7 0-16,0-7-2 15,0-5 1-15,3-4 0 16,4 1 0-16,-7-4 0 0,11 0 0 15,-1 3 0-15,1 1 1 16,0 2-1-16,6 4 1 16,4 2-1-16,-6 4 1 15,9 0-1-15,-10 3 1 16,4 0-1-16,0 6 0 16,-4 4 0-16,3 2 1 15,-10 1-1-15,4 3 1 16,0 2 0-16,-1 4 0 15,-6 0-1-15,3 6 0 16,-4-2-1-16,4-8 1 16,-7-2-4-16,0-3 1 0,0-4-10 15,0-9 0-15</inkml:trace>
  <inkml:trace contextRef="#ctx0" brushRef="#br3" timeOffset="175956.3">4353 12703 42 0,'11'37'21'0,"10"-18"-15"16,-17-16 31-16,10-3-34 16,-11 3 0-16,8-3 2 15,6 0 0-15,1 0-6 16,3-3 1-16,11-3 3 0,-11 0 1 15,0-4-2-15,-3 1 0 16,0-7-1-16,-15 1 0 16,-3-1-2-16,-3 0 0 15,-15 4-1-15,7 2 1 16,-10 4-1-16,4 9 0 16,-1 10 0-16,4 6 0 15,-4-1 0-15,8 11 1 16,3 5 1-16,7 4 0 15,7-1 0-15,10-8 0 16,-3 2-1-16,8-6 1 16,2-12-5-16,4-7 1 15,4-6-8-15,-11-13 1 16,1-12-4-16,-5 0 1 0</inkml:trace>
  <inkml:trace contextRef="#ctx0" brushRef="#br3" timeOffset="176695.31">4822 12932 44 0,'11'12'22'0,"-7"-27"-31"0,-4 5 41 0,0-6-32 16,-4-6 1-16,4-3 0 15,-11 7 1-15,4-14-2 16,4 10 0-16,-4 3 2 15,3 4 0-15,8-1 0 16,3 7 0-16,7 2-1 0,7 7 1 16,4 4-1-16,7-4 0 15,-1 0-2-15,5-4 0 16,2 1-3-16,5-3 0 16,-1-3-1-16,-7-1 1 15,-3 1-3-15,-7-1 1 16,3 1-2-16,-3 3 1 15,-4 3 0-15,0-1 0 16,-3 1 1-16,-4 0 0 31,3 0 6-31,-13 3 0 16,3-3 3-16,-3 0 0 0,-4 3 2 16,0 0 0-16,0 3-1 15,0 6 0-15,0 4-3 16,3 3 0-16,1-1-1 15,-1-5 1-15,4 2 0 16,4 4 1-16,-1 3 0 16,1 3 1-16,3 0 0 15,0-1 0-15,4-5 0 16,-4 0 0-16,4-7-2 16,-1-6 0-16,8-6 1 15,10-9 0-15,4-4 0 16,-4 3 1-16,4-21 0 15,-4-7 1-15,-3-15 0 16,-11-13 1-16,0-13-1 0,-3-2 1 16,-14-1-2-16,3-6 0 15,-7-6-1-15,-11 22 0 16,-10 2-2-16,-4 14 1 16,1 15-1-16,-8 22 0 15,4 22-2-15,3 28 1 16,4 16-2-16,7 16 1 15,3 18-3-15,4 16 0 16,7 3-2-16,7-3 1 16,4-18-2-16,10-4 0 15,-4-9-5-15,8-16 0 16</inkml:trace>
  <inkml:trace contextRef="#ctx0" brushRef="#br3" timeOffset="176941.79">6219 12888 57 0,'18'62'28'15,"-25"29"-40"-15,4-66 56 0,-8 10-45 16,-14 9 1-16,1-13-9 15,-8-3 1-15,-7-12-2 16,-7-3 0-16</inkml:trace>
  <inkml:trace contextRef="#ctx0" brushRef="#br3" timeOffset="177803.05">8287 12988 52 0,'-7'3'26'0,"0"-31"-14"15,7 9 27-15,-4-15-34 16,1-13 1-16,-1-19 2 16,1-9 1-16,-1-7-12 15,4-18 1-15,4-4 7 16,6 1 0-16,11-4-3 16,11 13 1-16,14 6-1 15,3 7 0-15,1 12 0 0,-8 19 0 16,7 18-2-16,1 20 1 15,-8 18-5-15,-7 10 1 16,-13 15-8-16,-12 10 0 16,-13 9-12-16,-11 0 1 15</inkml:trace>
  <inkml:trace contextRef="#ctx0" brushRef="#br3" timeOffset="178206.93">8142 12696 50 0,'0'7'25'0,"21"8"-18"0,-7-11 33 0,8-1-37 0,-8 3 1 0,10-3 0 16,8 3 1-16,7-2-8 16,-4 2 1-16,4-3 2 15,0 0 1-15,-7-6-9 16,-1-3 1-16,-2-10-11 15,-5-9 1-15</inkml:trace>
  <inkml:trace contextRef="#ctx0" brushRef="#br3" timeOffset="178410.81">8742 12703 64 0,'14'62'32'0,"-35"-21"-33"0,17-25 56 16,1 3-55-16,-1 0 0 16,1-4-2-16,3-2 1 15,0-4-3-15,7-9 0 16,0-9-8-16,-4-13 0 16,1-10-7-16,-1-8 1 0</inkml:trace>
  <inkml:trace contextRef="#ctx0" brushRef="#br3" timeOffset="178600.7">8640 12392 46 0,'7'10'23'0,"14"9"-22"0,-14-10 38 0,0 3-39 16,7 4 0 0,4-3-1-16,3-4 0 0,3 1-7 15,1-1 1-15,0-6-7 16,0 0 1-16</inkml:trace>
  <inkml:trace contextRef="#ctx0" brushRef="#br3" timeOffset="178864.55">8954 12875 39 0,'10'6'19'0,"15"-21"-24"0,-15 5 30 16,1-5-25-1,3-4 0-15,0-3-1 0,0-6 1 16,0-4-1-16,-3-2 1 16,0-1-1-16,-1 4 1 15,4 6 1-15,0 6 0 16,4 7 1-16,0 5 1 16,-1 10 0-16,1 10 0 15,0 9 0-15,-4 6 1 0,0 4-2 16,0 2 0-16,4 4-2 15,-1-1 1-15,-3-2-5 16,0-10 1-16,4-13-9 16,7-12 1-16,3-15-2 15,7-10 1-15</inkml:trace>
  <inkml:trace contextRef="#ctx0" brushRef="#br3" timeOffset="179095.42">9906 11966 43 0,'39'-16'21'0,"-11"38"-20"16,-21-16 43-16,4 7-43 15,-4 6 1 1,0 9 0-16,-7 6 1 0,-4 4-4 16,-3 12 0-16,4 4 3 0,-4 5 1 15,3 4-1-15,1 0 1 16,6 2 0-16,8-2 0 15,-8-13 0-15,8-12 1 16,-1-7-2-16,1-9 1 16,-4-6-3-16,-7 0 1 15,-7-7-2-15,-11-6 1 16,-6-3-2-16,-15-3 1 16,-7 3 0-16,0-3 0 15,7 3 0-15,4 6 1 0,3 4 1 16,8 8 0-16,6 7 0 15,11 7 0-15,3 2 0 16,11-5 1-16,11-11-1 16,10-2 0-16,11 0-2 15,7-10 0-15,3-9-8 16,4-10 1-16,-7-12-11 16,-11 6 1-16</inkml:trace>
  <inkml:trace contextRef="#ctx0" brushRef="#br3" timeOffset="179831.91">12174 11903 47 0,'-21'66'23'0,"-11"25"-19"15,22-66 33-15,-4 19-36 16,0 12 0-16,0 20 1 16,-1-1 1-16,5-6-2 15,6 0 0-15,4-6 3 16,4-16 1-16,-1-10 0 16,1-9 1-16,-1-9-2 15,-3 0 0-15,-3-13-2 16,-1-6 0-16,-10-6-2 15,-7 0 1-15,-4-7-3 16,1 1 1-16,-5-1-2 0,-2 4 1 16,-1 2 0-16,0 7 0 15,0 4 0 1,4 5 0-16,4 4 2 0,6 9 0 16,7-7 1-16,4 7 1 15,11 10-1-15,6 5 1 16,8 1-1-16,3-7 1 15,4 0-3-15,3-2 0 16,7-7-2-16,22-4 0 0,3-11-4 16,7-7 1-16,3-3-7 15,-3-10 1-15,-7-6-5 16,-7-3 0-16</inkml:trace>
  <inkml:trace contextRef="#ctx0" brushRef="#br3" timeOffset="180173.87">12552 12772 39 0,'10'0'19'0,"-10"-13"-9"0,0 4 31 0,0 3-37 16,-3 2 0-16,-4 1 2 16,-7 0 0-16,-7 9-8 15,-1-6 0-15,-2 4 5 16,-1 5 1-16,-3 7-3 16,-4 6 1-16,7 6-3 15,1-3 1-15,2 0-2 0,8-6 1 16,4-7-2-16,6 4 0 15,11-7-3-15,11-9 0 16,3-12-5-16,0-7 1 16,8-9-5-16,-5 6 0 15</inkml:trace>
  <inkml:trace contextRef="#ctx0" brushRef="#br3" timeOffset="180596.29">12658 12903 54 0,'3'38'27'0,"4"-29"-32"0,-7-9 51 0,0 0-46 0,0 0 1 0,4-6-1 16,-1-3 1-16,4-1-2 16,0-2 1-16,0-4 0 15,4 4 0-15,0-1 0 16,-1 4 0-16,4-1 0 15,-3 4 0-15,0 3-1 16,-4 3 1-16,3 0-1 16,-3 0 1-16,4 3-2 15,-1 3 1-15,1 1-1 16,-4 2 1-16,4 0-1 16,-4 1 1-16,3-7-2 15,1 0 1-15,-1-3 0 0,1-3 1 16,0 0 0-16,-1-4 0 15,4 1 0-15,-3 0 1 16,-1 3 1-16,1 0 0 16,-4 3-1-16,0 0 0 15,0 0 0-15,0 0 1 16,0 3-1-16,4 3 1 16,-1 0 0-16,1 4 0 15,0-1 0-15,-4 1 1 16,3 2 0-16,1-6 0 15,-1 1 0-15,1 2 0 16,0-6-1-16,-1 0 0 16,1 0-1-16,3 4 1 0,-4-10-5 15,5 3 1-15,-5 3-7 16,1-3 1-16,-1-3-6 16,4-7 0-1</inkml:trace>
  <inkml:trace contextRef="#ctx0" brushRef="#br3" timeOffset="181168.23">13529 12950 58 0,'0'10'29'0,"4"-10"-35"0,-4 0 55 0,0 0-48 0,0 0 0 0,0 0 0 0,0 0 1 16,0 0-2-16,0 0 1 16,0 0 1-16,0-3 0 15,-7 3-1-15,-4 3 1 16,-7 0-1-16,-3-3 0 15,-4 0-1-15,-3 0 1 16,-4 0 0-16,8 0 0 0,-1 6-2 16,4 4 1-16,3 9-2 15,4 2 1-15,7-2-2 16,4 0 0-16,3 0 0 16,7 3 0-16,3-6 0 15,8-7 1-15,3-6 0 16,0-6 1-16,0-3 0 15,4-10 1-15,0 0-1 16,-4-3 1-16,-3 1 0 16,-4 2 0-16,-4 3 0 15,1 13 0-15,-4 4 0 16,0-1 0-16,-4 3 0 16,1 3 0-16,0 4 0 15,-1-1 1-15,4 4-1 16,0 0 0-16,0-4-1 15,0 1 0-15,4-4-6 16,-1-2 1-16,5-4-9 16,-1-6 0-16</inkml:trace>
  <inkml:trace contextRef="#ctx0" brushRef="#br3" timeOffset="181441.27">13822 12903 52 0,'7'60'26'0,"-4"-29"-25"0,-3-12 42 16,0 0-41-16,-3 6 0 15,-1 0 0-15,4-3 1 16,-3 3-5-16,-1-9 1 16,4-10-1-16,-3-6 1 0,-1-9-9 15,-3-10 1 16,0-19-7-31,0-2 0 0</inkml:trace>
  <inkml:trace contextRef="#ctx0" brushRef="#br3" timeOffset="181685.13">13638 12750 31 0,'-10'0'15'0,"20"-16"-6"15,1 16 19-15,3 3-27 16,4 4 0-16,3 2 0 16,0 3 0-16,4 1-3 15,3 0 1-15,4-1-5 16,-4 4 1-16,0-7-6 15,-3-6 1-15</inkml:trace>
  <inkml:trace contextRef="#ctx0" brushRef="#br3" timeOffset="181975.97">13995 12947 40 0,'7'16'20'0,"10"3"-21"0,-10-13 35 16,1 4-32-16,2-1 1 15,-3-6 0-15,0-3 0 16,0-3-5-16,0-6 0 15,-3-1 3-15,-1 1 0 16,-3-4-2-16,4-3 1 16,-4-2-1-16,0-1 1 0,0 3 2 15,3 0 0-15,4 7 0 16,8 6 1-16,6 6 2 16,7 6 0-16,4 7-1 15,-1-3 0-15,5 6-2 16,3 2 1-16,-4 5-4 15,-3-8 1-15,-8 1-8 16,-3-13 0-16,1-12-9 16,-12-13 0-16</inkml:trace>
  <inkml:trace contextRef="#ctx0" brushRef="#br3" timeOffset="182322.67">16492 12935 55 0,'-28'31'27'0,"11"-28"-25"16,13-9 46-16,-3 6-44 15,0-3 0-15,-7 0 2 16,3-4 0-16,-3-5-9 16,0-4 1-16,-4 1 5 15,8-1 0-15,-4 0-3 16,0 7 0-16,-4 9-3 15,-3 9 1-15,0 10-2 16,-1-3 1-16,5 6-5 16,6 0 1-16,8 0-7 15,6 3 1-15,11-3-4 0,7-7 1 16</inkml:trace>
  <inkml:trace contextRef="#ctx0" brushRef="#br3" timeOffset="182636.57">16842 12863 47 0,'10'59'23'0,"-3"-34"-18"0,0-25 42 0,0 0-44 31,0-9 0-31,-3-13 6 0,-4-9 0 0,-4-20-10 15,-3-18 1-15,0-12 6 16,4-10 0-16,-4-6-2 16,0-10 1-16,3 4-4 15,8 2 0-15,6 20-2 16,8 12 1-16,7 16-3 16,10 18 1-16,-3 16-6 15,-4 0 1-15,-7 13-9 16,-7 9 1-16,-17-3-5 15,-15 3 0-15</inkml:trace>
  <inkml:trace contextRef="#ctx0" brushRef="#br3" timeOffset="182867.08">16531 12370 66 0,'-25'54'33'0,"36"-1"-30"0,-4-44 63 15,11 1-64-15,21-1 1 16,10 1-1-16,11-7 0 15,18-3-5 1,3 0 0-16,0 0-3 0,-11 3 0 16,-10-3-16-1,-7-6 0-15</inkml:trace>
  <inkml:trace contextRef="#ctx0" brushRef="#br3" timeOffset="183312.83">18881 13139 65 0,'-4'-19'32'0,"8"-63"-26"0,-1 57 46 16,1-22-49-16,-1-16 0 16,1-15 1-16,6-16 0 15,4 0-6-15,4 0 1 16,0 6 3-16,-1 6 0 16,1 13-1-1,0 10 0-15,3 6-1 0,7 18 0 0,4 10-2 16,0 12 1-16,-4 10-5 15,-7 16 1-15,-7-1-6 16,-10 14 1-16,-15 8-11 16,-14 10 1-16,-3-10 0 15,-18 7 1-15</inkml:trace>
  <inkml:trace contextRef="#ctx0" brushRef="#br3" timeOffset="183514.06">18507 12797 57 0,'-11'22'28'0,"25"-3"-33"16,0-16 59-16,11 0-50 16,10-3 0-16,15 0 0 15,10 0 1-15,3 0-10 16,1 0 0-16,-8 3-5 0,-3 0 0 16,0-6-9-1,-4 3 1-15</inkml:trace>
  <inkml:trace contextRef="#ctx0" brushRef="#br3" timeOffset="183782.62">19512 12750 66 0,'11'15'33'0,"-15"-15"-40"0,1 0 61 15,-4 4-55-15,-7-1 1 0,-8 3 0 16,-2 3 0-1,-8 4 0-15,4 9 1 0,3 3-3 16,4-3 1-16,3 9-2 16,4-2 0-16,3-8-2 15,8-5 0-15,6 0-1 16,8-16 1-16,3-3 0 16,4-4 1-16,-1-2-4 15,5-7 1-15,2-12-7 16,-6 3 1-16</inkml:trace>
  <inkml:trace contextRef="#ctx0" brushRef="#br3" timeOffset="184379.11">20225 13051 64 0,'21'12'32'0,"-14"-27"-36"0,-3 2 62 16,-8-3-55-16,0 4 1 0,-17-1-1 16,0 1 1-16,-11-1-6 15,-6 4 1-15,-8 6 2 16,0 6 1-16,0-3-4 15,4 9 1-15,3 1-3 16,11 2 1-16,3 4-4 16,7 0 0-16,11-1-1 15,7 1 0-15,11 0 1 16,6-4 0-16,12 4 2 16,2-4 0-16,5-5 2 15,-5-4 1-15,-6-3 2 16,-4 0 0-16,-3 0 0 15,-4 3 0-15,-3 3 0 16,-1 4 0-16,-3 8 0 16,-3 11 0-16,-1-1 0 15,-3 10 1-15,0 9 1 16,-3 3 1-16,-4-3 1 0,-4 0 1 16,-6 0 0-1,-8-3 0-15,-10-4 1 0,-8-5 0 16,-17-4-2-16,-3-2 1 15,3-14-3-15,-4-5 1 16,1-10-1-16,6-3 0 16,11-7 0-16,11 1 0 15,18 2-1-15,17-5 1 16,17-1-2-16,15-2 1 16,21-4-4-16,17-3 1 15,5-9-7-15,-8-13 0 16,-15 0-11-16,-16-13 0 0</inkml:trace>
  <inkml:trace contextRef="#ctx0" brushRef="#br3" timeOffset="185072.08">20694 13063 76 0,'0'16'38'0,"11"-7"-44"0,-11-5 67 16,3-1-64-16,1 0 0 16,-1 0-25-1,-3-6 0-15,0 3 22 0,7 0 1 16</inkml:trace>
  <inkml:trace contextRef="#ctx0" brushRef="#br3" timeOffset="188327.98">2406 14039 43 0,'7'18'21'0,"4"-2"-11"0,-11-16 22 0,0 3-29 15,0 0 1-15,0 10 1 16,-7 6 0-16,3 6-7 15,4 3 0-15,-7 7 4 16,7-1 1-16,0 1-5 16,0 2 0-16,0-15-7 15,0-6 1-15,0-13-8 16,-4-13 0-16</inkml:trace>
  <inkml:trace contextRef="#ctx0" brushRef="#br3" timeOffset="188792.81">2593 13988 45 0,'42'4'22'0,"-3"-11"-16"0,-21 1 36 15,-8 0-38-15,1-4 0 16,-4-2 3-16,-7-4 1 15,-7-3-10-15,-11 4 1 16,-6-4 5-16,-5-3 1 16,-2 3-3-16,-8 6 1 15,-7 4-3-15,-3 6 1 0,3 6-3 16,-11 3 0 0,4 7-1-16,-3 6 1 0,3 6-4 15,4 12 0-15,10 7-2 16,7 16 1-16,14 9 0 15,18 19 0-15,11 12 2 16,17 0 1-16,11-12 5 16,14-13 0-1,7-12 4-15,7-22 0 0,7-16 3 16,11-22 1-16,-1-12 0 16,-6-23 0-16,-11-12-3 15,-18-6 0-15,-17-9-2 16,-21-4 0-16,-18-9-7 15,-8 0 0-15,-20-3-15 16,-7-7 0-16,0 10-2 16,13 6 0-16</inkml:trace>
  <inkml:trace contextRef="#ctx0" brushRef="#br3" timeOffset="190459.02">3687 14205 34 0,'10'0'17'0,"1"-10"-5"16,-11 10 18-16,0 0-25 15,0 4 1-15,-7-1 4 16,3 6 0-16,-14 7-13 0,4 6 1 15,-3 12 8-15,-22 7 0 16,-3 9-5-16,-4 3 1 16,3 7-5-16,5-4 0 15,-1 1-4-15,7-13 0 16,11-10-10-16,3-15 0 16</inkml:trace>
  <inkml:trace contextRef="#ctx0" brushRef="#br3" timeOffset="190732.01">3320 14280 53 0,'31'69'26'0,"68"16"-27"15,-67-63 43 1,28 18-44 0,-4-2 1-16,-6-7-17 15,-11-6 1-15,-8-9 12 16,-2-6 0-16</inkml:trace>
  <inkml:trace contextRef="#ctx0" brushRef="#br3" timeOffset="191678.09">4872 14158 61 0,'0'19'30'0,"0"6"-34"16,0-16 55-16,0 4-48 0,0 2 1 15,-11 14 0-15,1 5 0 16,-1-6-7-16,4 4 1 15,-4-4-1-15,1 0 1 16,-1-6-13-16,11-9 1 16,-7-10-5-16,7-13 1 0</inkml:trace>
  <inkml:trace contextRef="#ctx0" brushRef="#br3" timeOffset="191876.72">4703 14004 42 0,'14'16'21'0,"-7"3"-30"16,3-16 34-16,8 0-33 0,-4 3 0 0,11-3-11 16,6 0 0-16</inkml:trace>
  <inkml:trace contextRef="#ctx0" brushRef="#br3" timeOffset="192291.65">4971 14431 31 0,'3'-7'15'0,"15"10"-14"0,-8-9 24 15,-6-6-26-15,7-7 1 16,3-3 0-16,-4-3 0 15,-6-3 0-15,6-7 1 0,4 1-1 16,1-1 1-16,2 10 1 16,-3 3 1-16,4 3 0 15,3 4 0-15,0 2 2 16,-3 10 0-16,0 12-1 16,-4 13 1-16,-4 10-1 15,4 8 0-15,-3 4-1 16,0 0 0-16,-1-3-2 15,1 0 0-15,-1-7-1 16,8-9 0-16,-8-9-6 16,12-10 0-16,-1-12-9 15,-4-7 0-15</inkml:trace>
  <inkml:trace contextRef="#ctx0" brushRef="#br3" timeOffset="192712.74">7133 13487 27 0,'0'-3'13'0,"7"3"-9"15,-7 0 10-15,4 3-22 0,-1 0 1 16,1 3-7-16,-4-6 0 16</inkml:trace>
  <inkml:trace contextRef="#ctx0" brushRef="#br3" timeOffset="193100.22">7077 13496 30 0,'-4'3'15'0,"4"7"-4"15,-7-10 27 1,4 0-33-16,3 0 1 0,0 3 2 0,0 3 0 0,0 7-10 16,0 2 0-16,3 10 7 15,4 4 1-15,0 8-4 16,0 7 1-16,0 16-1 15,-3 9 0-15,-4 12-1 0,-4 10 0 16,-6 9-3-16,-1-9 1 16,1-6-3-16,-8-10 0 15,4-15-4-15,7-13 1 16,-4-13-5-16,1-15 0 16,10-19-4-16,3-12 1 15</inkml:trace>
  <inkml:trace contextRef="#ctx0" brushRef="#br3" timeOffset="193432.5">6953 13421 39 0,'11'19'19'0,"10"-4"-17"15,-3-8 34-15,-4 2-32 16,14 0 0-16,0 10 4 16,15 6 1-16,13 10-9 15,4 2 0-15,0 1 8 16,0 9 0-16,7-12-2 16,-7-1 0-16,-11 7-3 15,-6 12 1-15,-22 4-5 16,-18 8 0-16,-10 8-4 15,-10-8 1-15,-15-8-5 16,-7-10 1-16,-10-16-10 16,-1-6 0-16,1-9 0 0,14-7 1 15</inkml:trace>
  <inkml:trace contextRef="#ctx0" brushRef="#br3" timeOffset="194092.09">7930 14427 59 0,'4'0'29'0,"-8"-9"-40"0,-3 12 60 0,-3-6-49 15,-15 3 1-15,0 3 0 16,-6 0 0-16,-1 0-3 16,-3 7 0-16,3 2 0 15,4 7 1 1,7 6-2 0,6 0 1-16,12-6-1 15,10-3 0-15,11-7 3 16,6-6 0-16,15-9 1 15,7-6 0-15,3-7 1 16,-13 0 0-16,-1 0-1 16,-17 3 1-16,3 7-3 15,-7 0 1-15,-4 2-6 16,-3 1 1-16,-7 0-3 0,-3 3 0 16,-1 6-2-16,-6 6 0 15,-4 7 0-15,0 6 1 16,-1 3 6-16,5 0 0 15,-1 3 6-15,-3 10 0 16,11 3 5-16,6 3 1 16,11 6 1-16,0 3 1 15,4-9-2-15,0-3 1 16,-4-1-4-16,-4-2 0 16,-3-3-3-16,-7-4 0 15,-7 0-1-15,-7 1 1 0,-7-10-1 16,-7-4 0-16,-11-2-2 15,7-6 1-15,-6-4-1 16,2 0 0-16,4-3-1 16,4-3 0-16,7-3-4 15,11-3 1-15,17-4-10 16,0-8 0-16,14-1-3 16,11-9 1-16</inkml:trace>
  <inkml:trace contextRef="#ctx0" brushRef="#br3" timeOffset="194578.28">8555 14437 80 0,'3'-6'40'0,"1"28"-57"16,-1-13 83-16,-3 3-69 16,8 1 1-16,6 3-31 15,-4-7 1-15,1-6 28 0,-1-3 1 16</inkml:trace>
  <inkml:trace contextRef="#ctx0" brushRef="#br3" timeOffset="196450.65">16902 2232 54 0,'21'19'27'0,"-7"78"-15"15,-14-59 27-15,0 22-38 16,-7 21 1-16,-7 41-3 15,0 35 1-15,3 31-4 16,4 22 1-16,7-9-3 16,0 0 1-16,0-22-2 15,0-29 0-15,-4-37-10 16,1-28 1-16</inkml:trace>
  <inkml:trace contextRef="#ctx0" brushRef="#br3" timeOffset="197288.81">17022 2333 58 0,'35'28'29'0,"21"-25"-36"16,-28-3 52-16,15-3-45 15,3-3 1-15,24-1 0 16,22-2 0-16,31-7-2 16,15 4 1-16,28-4 0 15,17-3 0-15,25 0-1 16,4 1 1-16,24-4-2 0,4 0 1 15,11-3-1 1,-1-4 0-16,-3 4 0 0,-3 6 0 31,130 1 0-31,-50 2 1 16,-42 10-1-16,-45 3 1 16,-26-7 0-16,-17 10 1 15,-24-6-1-15,-22 6 1 16,-28 6 0-16,-21-3 0 15,-22 16 0-15,-17 6 0 16,-17 0-1-16,-15 3 0 0,-14 13-1 16,-18 0 1-16,-13 9-1 15,-12 13 1-15,-6 9-1 16,-4 10 1-16,1 18-1 16,-8 28 1-16,10 10-1 15,5 22 1-15,2 16-1 16,12 12 1-16,-1 10 0 15,18 6 0-15,7-10 1 16,11-15 1-16,-4-16 1 16,-3-13 1-16,-4-31-1 15,-7-15 1-15,-14-7 0 16,-29-18 0-16,-6-4 1 16,-43-13 0-16,-35-18-2 15,-42-15 0-15,-39-26 0 16,-60-25 1-16,-36-41-3 0,-31-18 0 15,-28-17-14-15,-50-15 0 16,-10 13-1-16,20 12 1 16</inkml:trace>
  <inkml:trace contextRef="#ctx0" brushRef="#br3" timeOffset="201088.19">10100 14638 57 0,'0'3'28'0,"4"-6"-18"0,-4 6 28 16,7-3-34-16,3-10 0 15,4-15 1-15,4-19 0 16,0-3-7-16,6-12 0 0,15-13 4 16,7-1 1-16,0-5-3 15,0 0 0-15,3 15-1 16,-7 0 1-16,-6 0-2 15,-5 10 0-15,-6 9-1 16,-4 3 1-16,-3 13-1 16,-4 9 1-16,0 13-2 15,-3 9 1-15,-4 19 0 16,-4 0 1-16,-3 16 0 16,-3 6 0-16,-4 9 1 15,-4 16 0-15,4 9 1 16,4 1 1-16,-1 9 0 15,4-4 1-15,0-5-2 16,4-10 1-16,-1-16-2 16,1-19 1-16,-1-12-5 15,-3-18 1-15,-7-4-10 16,-7-13 0-16,-7-12-1 0,0 0 0 16</inkml:trace>
  <inkml:trace contextRef="#ctx0" brushRef="#br3" timeOffset="201270.86">10185 14340 57 0,'14'37'28'0,"3"-15"-34"0,1-22 59 16,10 0-53-16,11-3 0 0,11-3-2 15,13-7 1-15,-3 4-5 16,-4-4 0-16,-6-6-11 15,-18 4 1-15</inkml:trace>
  <inkml:trace contextRef="#ctx0" brushRef="#br3" timeOffset="201539.54">11024 13794 63 0,'4'16'31'0,"-8"18"-36"16,1-24 53-16,-1 15-48 0,1 15 1 16,-1 7-1-1,-6 16 0-15,-1 9-1 0,4 10 1 16,0 6-2-16,3-7 0 15,1-12-5-15,3-12 1 16,3-17-11-16,8-18 0 16</inkml:trace>
  <inkml:trace contextRef="#ctx0" brushRef="#br3" timeOffset="201750.14">11158 13628 48 0,'25'-6'24'0,"3"40"-18"0,-21-18 34 0,0 18-38 16,-3 1 1-16,-4 18 0 15,-7 7 1-15,-4 18-6 16,4 16 1-16,0-3 2 16,0 9 0-16,0-6-6 15,4-12 0-15,-1-13-12 16,4-16 1-16</inkml:trace>
  <inkml:trace contextRef="#ctx0" brushRef="#br3" timeOffset="202199.79">13060 14136 59 0,'-4'22'29'0,"-31"6"-29"0,28-12 48 0,-4 6-47 16,-10 15 0-16,-7 4 0 15,-14 6 1-15,-4 13-4 16,0-4 1-16,4 1-3 16,3-7 1-16,4-6-9 15,3-13 1-15,11-19-7 16,7-15 0-16</inkml:trace>
  <inkml:trace contextRef="#ctx0" brushRef="#br3" timeOffset="202429.47">12545 14073 42 0,'17'13'21'0,"15"37"-15"0,-18-31 33 15,4 15-37-15,10 16 1 16,11 13 2-16,10 9 0 16,4-3-7-16,-3-3 1 15,-4-3 1-15,3-13 1 16,-14-13-11-16,0-8 0 0,-6-14-6 15,-1-11 0-15</inkml:trace>
  <inkml:trace contextRef="#ctx0" brushRef="#br3" timeOffset="202710.34">13346 14261 60 0,'-7'10'30'0,"24"-10"-30"16,-6 0 57-16,6 3-55 15,8 0 1-15,3-3 1 0,4 3 0 16,7-3-6-16,3-3 0 16,1 3 0-16,-5 0 0 15,-6-3-8-15,-11 3 1 16,-10 3-11-16,-11-6 0 16</inkml:trace>
  <inkml:trace contextRef="#ctx0" brushRef="#br3" timeOffset="202972.6">13300 14471 56 0,'-7'35'28'0,"24"-4"-24"0,-6-21 44 0,3-1-43 16,4 0 0-16,6 1 2 16,8-1 1-16,0-6-11 15,3-3 1-15,11 0 4 16,0-6 1-16,0-3-8 15,-7-4 1-15,-8 1-14 16,-3-10 0-16,-6 3-3 16,-5 0 0-16</inkml:trace>
  <inkml:trace contextRef="#ctx0" brushRef="#br3" timeOffset="203242.14">13617 13929 66 0,'4'25'33'0,"-15"47"-37"0,8-56 65 16,-4 18-60-16,-8 13 0 16,5 19 0-16,-4 3 0 15,-11 16-2-15,-10 6 1 16,-4 0-3-16,0 6 0 15,-3-19-6-15,10-21 0 16,7-10-11-16,15-19 0 0</inkml:trace>
  <inkml:trace contextRef="#ctx0" brushRef="#br3" timeOffset="203584.48">14400 14151 59 0,'50'-3'29'0,"-15"-41"-27"16,-28 41 46-16,0-3-46 15,0-3 0-15,-7-4 0 16,-7 1 0-16,-10-1-3 0,-12 7 0 15,-13 12 1-15,-11 0 1 16,-3 13-3-16,3 12 1 16,0 7-3-16,3 19 1 15,12-1-4-15,6 19 1 16,14-6-1-16,11 0 1 16,11-6 2-16,3-16 1 15,14-9 5-15,21-20 1 16,11-18 5-16,14-12 0 15,4-26 2-15,-11 4 1 16,-11-16-3-16,-17-10 1 16,-50-31-26-1,-24-6 1-15,-15 12-4 16,5 0 0-16</inkml:trace>
  <inkml:trace contextRef="#ctx0" brushRef="#br3" timeOffset="205680.57">2053 15973 40 0,'-7'-6'20'0,"7"3"-11"0,0 3 21 15,0-6-24-15,0 6 0 16,0 0 5-16,7 3 1 15,4 0-14-15,3 0 0 16,11 0 10-16,-1 4 0 16,12-1-3-16,6-3 1 15,0-3-3-15,4 3 0 16,-14-3-2-16,0-3 0 0,-8 6-1 16,1 3 1-16,-7 4-3 15,-11 5 1-15,-7 4-2 16,-7-3 1-16,-4 3 0 15,-7 6 0-15,-3-3-1 16,-7 3 1-16,3 0 0 16,1 3 0-16,2-6 1 15,1-3 0-15,0 3 0 16,3-3 0-16,8-4 0 16,-1-2 1-16,11-1 1 15,0-2 0-15,7-1 0 16,4-2 1-16,10-4-1 15,11-6 0-15,-4-4-2 16,4-2 0-16,-4-1-7 16,0-5 0-16,4-13-11 15,-21-1 1-15</inkml:trace>
  <inkml:trace contextRef="#ctx0" brushRef="#br3" timeOffset="206254.57">2554 16061 52 0,'39'-37'26'0,"28"-20"-22"0,-53 41 38 0,7-2-39 15,4-7 0-15,-4-7 2 16,-10 4 1-16,-1 6-7 16,-3 0 0-16,-14 3 5 15,-14 7 0-15,-18 2-2 16,-3 7 0-16,-14 3-1 15,-15 10 0-15,-10-1-1 16,-18 10 0-16,7 0-1 16,-6-4 1-16,-8 4-2 15,3 3 0-15,5 6-3 16,9 13 1-16,15 3-1 16,11 9 1-16,17 7-1 15,7 3 1-15,18 6 1 0,14 3 1 16,28 6 2-16,11 4 0 15,24-10 3-15,15-16 1 16,-1-18 2-16,29-19 0 16,11-19 0-16,17-26 1 15,-7-21-1-15,10-15 0 16,1-14-3-16,-22-8 0 16,-17-7-5-16,-22 6 1 15,-20 7-9-15,-26-4 1 16,-24 1-12-16,-17 12 0 0</inkml:trace>
  <inkml:trace contextRef="#ctx0" brushRef="#br3" timeOffset="207724.62">8834 1903 52 0,'0'0'26'0,"0"6"-16"16,0-6 26-16,0 19-34 16,0 9 0-16,0 23 3 15,-7 5 1-15,-1 25-8 0,-2 32 1 16,6 13 2-16,-10 27 0 15,4 36-2-15,-4 5 0 16,3 4-1-16,-7 9 0 16,1-16 0-16,-1-9 0 15,0-22 0-15,1-26 1 16,3-21-6-16,0-22 0 16,3-28-9-16,4-35 0 15</inkml:trace>
  <inkml:trace contextRef="#ctx0" brushRef="#br3" timeOffset="208744.64">8886 1825 36 0,'32'0'18'0,"35"22"-11"0,-46-22 23 15,8 3-29-15,13-6 1 16,25-7 2-16,14 7 0 15,18 0-5-15,24-6 1 0,22-1 2 16,7 1 1 0,21-10-1-16,14-6 0 15,0 0-2-15,14 6 1 0,0-6-2 16,21-7 1-16,11-8-1 16,-7 2 1-1,151-31-2 1,-52 3 0-16,-40 22 0 15,-20 13 1-15,-43 3-1 16,-14 6 1-16,-17 16-1 16,-11 12 1-16,-29 3 1 15,-20 10 0-15,-15 3 0 16,-6 3 0-16,-19 3 0 16,-13 13 0-16,-14-3-1 15,-12-13 1-15,-9-6-1 16,-8 9 1-16,-10 13-1 15,-8-4 0-15,-6 16 0 16,-7 10 1-16,-8 9-1 0,-7 7 1 16,1 2-1-16,-1 7 0 15,-3 19-1-15,7 18 1 16,7 1 0-16,4 2 0 16,3 10-1-16,3 6 1 15,4 1 0-15,4 5 1 16,7-3 0-16,3-9 0 15,4-3 1-15,-8-19 0 16,-2-3 1-16,-8-3 1 16,-4-22-1-16,-3 3 1 0,-10-13-1 15,-8-6 1-15,-10 0-2 16,-7-9 0-16,-11-7-1 16,-10 4 0-16,-11-16 0 15,-11-10 0-15,-21-5-1 16,-28-10 1-16,-10-10 0 15,-25-3 0-15,-22-6 0 16,-24-3 0-16,-21-3 0 16,-21 0 0-16,-11 2 0 15,-22 4 0-15,5 7-1 16,-19 5 1-16,5 10-5 16,-19 3 0-16,1 3-5 15,-11 1 0-15,-14 2-2 16,-21-12 0-16</inkml:trace>
  <inkml:trace contextRef="#ctx0" brushRef="#br3" timeOffset="212077.87">19283 2223 30 0,'3'22'15'0,"11"9"-5"0,-6-21 16 16,-1 2-25-16,0 1 1 16,3 6 1-16,1-1 0 15,-1 7-2-15,5-3 0 16,-5-3 4-16,1 3 1 16,-1-9-1-16,1 2 1 0,-4-5 1 15,3-4 0-15,5-6-2 16,2-16 1-16,4-2-1 15,4-26 0-15,0-16-2 16,7-21 1-16,20-17-4 16,19-21 1-16,10-3-8 15,4 3 0-15,-11-13-13 16,-7 16 1-16</inkml:trace>
  <inkml:trace contextRef="#ctx0" brushRef="#br3" timeOffset="213160.33">18277 1401 15 0,'4'13'7'0,"-1"-4"4"16,-3-9 7-16,0 0-15 15,0-3 0-15,0-6 2 16,-3-7 0-16,-4 3-6 16,-4-8 0-16,-6 2 4 15,-15 0 1-15,-10 3-2 0,-8 7 0 16,-13 6-1-16,-22-4 1 15,-21-2 0-15,-10 6 0 16,-32-3-1-16,-29 2 1 16,-6 8-1-16,-29-8 0 15,-7 14-2-15,-10 2 1 16,3 14-4-16,4 2 1 16,3-3 0-16,22 9 0 15,6-5 0-15,8 5 0 16,14 10 1-16,3-6 0 15,3 5 0-15,8 1 0 0,14-6-6 16,21 9 0-16</inkml:trace>
  <inkml:trace contextRef="#ctx0" brushRef="#br3" timeOffset="213748.77">13935 1624 43 0,'24'44'21'0,"-17"-16"-27"0,-10-15 39 15,-4 9-34 1,-4 6 1-16,-6 9-1 0,-8 7 1 16,0 6 0-16,-6 1 0 15,-5 2-1-15,5-9 1 16,-5 6-1-16,4-15 1 15,4-4 0-15,7-3 0 0,3-6-1 16,4-3 1-16,4-16 0 16,10-3 0-16,10-3 1 15,15-7 1-15,17 1-1 16,22-16 1-16,6 6-1 16,5-6 1-16,2 9 0 15,-6 4 1-15,-8 2-1 16,-13 4 0-16,-12 3-1 15,-9 3 0-15,-8 0-1 16,-11 3 1-16,-13-3-2 16,-15-3 0-16,-10-6-1 15,-4-16 1-15,-7-13-1 16,-10-6 1-16,-11-28-12 16,-7-25 1-16,-14-26 0 15,14 4 0-15</inkml:trace>
  <inkml:trace contextRef="#ctx0" brushRef="#br3" timeOffset="-211529.95">11751 8918 27 0,'7'9'13'0,"21"13"-5"0,-14-19 13 0,4 4-16 15,3-1 1-15,15 0 1 16,20-3 1-16,11 0-10 15,18-6 1-15,6 0 6 16,15-3 0-16,18 0-3 16,10-4 0-16,-14 1-1 15,3-10 0-15,-3 3-2 16,-3 1 1-16,-12 11-1 16,-16 1 1-16,-19-9-1 15,-6-1 1-15,-11 1-1 16,-4-1 0-16,-10-6-1 15,-8 10 1-15,-9 0-3 16,-8 9 1-16,-14 3-4 16,-7 3 1-16,-22 10-3 15,-23-10 0-15,-23 6-3 16,-13-5 1-16</inkml:trace>
  <inkml:trace contextRef="#ctx0" brushRef="#br3" timeOffset="-211067.47">11765 9053 21 0,'18'6'10'0,"10"-15"-6"16,-17 2 17-16,-1 1-17 16,8-3 1-16,10-4 2 15,14 0 1-15,8 1-10 16,13-4 1-16,11 4 7 15,-3-4 0-15,10 4-2 16,7-7 1-16,18 6-3 16,3 4 1-16,-10-4-1 15,4 1 0-15,6-4-2 16,0 0 1-16,-10 4-2 16,-11 5 1-16,-10 4 0 0,-18 0 0 15,-11 6-1 1,-10 4 0-16,-4-4-1 15,-17 6 1-15,-15 1-2 0,-13-4 1 16,-22 3-5-16,-14 1 1 16,-14 2-7-16,-14-6 1 15</inkml:trace>
  <inkml:trace contextRef="#ctx0" brushRef="#br3" timeOffset="-210527.6">11726 8946 31 0,'74'3'15'0,"-21"-15"-8"0,-31 9 22 16,20 3-25-16,14 0 0 15,18 0 5-15,11-10 0 16,17 4-11-16,18-4 1 15,21 1 6-15,-3 0 0 0,10-7-2 16,14 0 1-16,-20 4-4 16,9 2 1-16,-10 7-2 15,-3 3 0-15,-22 3-5 16,-17 4 0-16,-25-1-9 16,-28-3 0-16</inkml:trace>
  <inkml:trace contextRef="#ctx0" brushRef="#br3" timeOffset="-205317.07">3489 16303 58 0,'-7'3'29'0,"7"0"-25"16,0-3 30-16,0 0-33 15,-4 0 1-15,-3 3-1 16,-7 0 1-16,-3 3-3 16,-5-2 0-16,-9 2 1 0,6 3 1 15,-7 1-2-15,0 2 0 16,4 7-2-16,7 3 1 15,0 0-3-15,10 0 0 16,4 0 1-16,7 0 0 16,7-7 3-16,4 1 1 15,10-10 2-15,0-2 1 16,7-4 3-16,-6-7 0 16,6-2-1-16,-7-1 0 15,-3 1-4-15,-4-3 0 0,-4 2-3 16,-3 1 0-16,-3-1-2 15,3 1 1-15,-7 3-3 16,0 6 1-16,-7 3-1 16,3 6 1-16,4 1 1 15,0 8 0-15,0 11 2 16,4-1 0-16,3 6 4 16,4 7 0-16,6 6 3 15,-3 0 0-15,-3-6 0 16,-4 3 1-16,-7 0-1 15,0-7 0-15,-11-5-3 16,-10-4 1-16,4-6-2 16,-12-6 0-16,5-7-1 15,-12-9 0-15,5 0-1 16,2-6 1-16,8-4-1 16,4-9 1-16,6 4 0 15,8 2 0-15,3 1 0 0,10-4 1 16,4 0-1-16,11 1 0 15,0-4-1-15,-1 3 0 16,8-6-6-16,7 0 0 16,-7-3-9-16,-4-3 0 15</inkml:trace>
  <inkml:trace contextRef="#ctx0" brushRef="#br3" timeOffset="-204987.22">4046 16114 54 0,'11'-12'27'0,"-11"9"-28"15,0 3 43-15,-7-3-40 16,3 3 1-16,-6 0 0 15,-8 6 1-15,1 10-5 16,-5 6 0-16,-2 9 4 16,-1-3 0-16,0 7-2 15,1 5 1-15,2 4-1 16,8 3 0-16,0 4-2 0,14-4 1 16,4-10-4-1,6-9 0-15,11-6-7 16,1-12 1-16,16-13-8 0,-9-13 0 15</inkml:trace>
  <inkml:trace contextRef="#ctx0" brushRef="#br3" timeOffset="-204760.66">4427 16093 55 0,'7'3'27'0,"-7"15"-28"0,0-11 47 15,-7 5-45-15,-3 7 1 0,-18 3 0 16,-4 6 0-16,-7 1-3 16,4 5 1-16,-1 1 1 15,5 2 0-15,-1-2-2 16,4-7 0-16,7-6-6 16,3-10 1-16,11-9-11 15,10-12 0-15</inkml:trace>
  <inkml:trace contextRef="#ctx0" brushRef="#br3" timeOffset="-204534.66">4166 16096 21 0,'0'-3'10'0,"21"15"5"0,-13-6 1 0,6 7-9 16,3 6 0-16,-6 3 5 15,7 3 0-15,-8-3-15 0,4 0 0 16,0 6 10-16,7 6 0 15,-6 1-4 1,2-4 0-16,1-3-5 0,-4-9 0 16,4-6-4-16,-1-7 0 15,-6-6-6-15,3-12 1 16,-3-10-3-16,3-7 0 16</inkml:trace>
  <inkml:trace contextRef="#ctx0" brushRef="#br3" timeOffset="-204355.5">4554 15973 53 0,'11'22'26'0,"28"41"-26"15,-25-54 54-15,4 20-51 16,3 2 0-16,-4 7 0 16,-6-4 1-16,7 7-7 15,-15 6 0-15,-3 3-1 16,0 7 1-16,-14-4-15 15,-4-12 0-15</inkml:trace>
  <inkml:trace contextRef="#ctx0" brushRef="#br3" timeOffset="-203916.61">5560 16343 64 0,'-18'35'32'0,"4"12"-29"0,7-38 51 0,0 4-53 15,3 3 1-15,4 2-1 16,0-2 0-16,0-7-6 16,4-5 0-16,3-8-8 15,0-5 1-15,4-16-8 16,-1-10 1-16</inkml:trace>
  <inkml:trace contextRef="#ctx0" brushRef="#br3" timeOffset="-203685.99">5503 15992 44 0,'11'10'22'0,"0"18"-22"0,-4-16 33 16,3-2-32-16,1 2 1 15,6 1-2-15,-6 3 0 16,7-4-5-16,3 1 1 16,0-4-8-16,0-6 0 15</inkml:trace>
  <inkml:trace contextRef="#ctx0" brushRef="#br3" timeOffset="-203426.07">5807 16459 39 0,'0'29'19'0,"10"-17"-19"0,-10-12 27 0,4-3-27 15,3-3 0-15,3-4 0 16,-6-5 1-16,3-10-2 15,0-4 1-15,4 4 0 16,-1-6 0-16,1 3 0 16,7 0 1-16,3-1 0 15,0 7 1-15,0 4 1 16,0 5 1-16,0 7 1 16,1 9 0-16,2 6 0 15,-6 7 1-15,3-4-2 16,0 10 1-16,0 10-2 15,-3 5 0-15,3 7-2 16,-7 3 0-16,0-3-4 0,0-9 0 16,4-10-7-16,-7-6 0 15,6-16-7-15,-6-13 0 16</inkml:trace>
  <inkml:trace contextRef="#ctx0" brushRef="#br3" timeOffset="-202719.05">7264 16146 69 0,'0'66'34'0,"7"9"-41"0,-4-50 66 16,4 6-58-16,-7 13 1 16,4 6-1-16,3-9 1 15,-7-3-4-15,0-7 1 16,0-6-2-16,3-9 1 16,5-10-3-16,-1-15 0 15,-4-16-2-15,-3-16 1 16,-3-6-2-16,-4-9 1 15,-11-17 1-15,0 8 1 16,-3-4 1-16,7 3 1 16,-4 6 1-16,4 10 1 15,0 9 0-15,11 10 1 16,-8 6 2-16,11 6 0 0,4 10 1 16,3 5 0-16,7 8 1 15,3 2 0-15,12 6 0 16,2 4 1-16,8 3 0 15,3 9 1-15,15-3 0 16,3 0 0-16,0 3 0 16,0 7 1-16,-7-4-2 15,-7 1 1-15,-18-4-4 16,-7 6 0-16,-21 10-4 16,-11 3 1-16,-17 10-5 15,-11 5 1-15,1-14-4 16,2-8 0-16,1-5-9 15,3-10 1-15,0-3-2 0,15-7 0 16</inkml:trace>
  <inkml:trace contextRef="#ctx0" brushRef="#br3" timeOffset="-202345.23">7994 16855 57 0,'0'43'28'0,"0"8"-25"0,0-42 55 0,0-3-55 15,0-3 0-15,0 1 1 16,-4-11 0-16,1-5-5 15,3-7 0-15,0 0 3 16,-4-12 1-16,1-10-2 16,3-6 0-16,0 0-1 15,0-3 1-15,3-4-2 16,4 7 1-16,4 10-1 16,7 5 0-16,-4 10-1 15,10 7 1-15,1 2-4 16,-4 7 1-16,-7 3-5 15,-3 9 0-15,-11 0-11 16,0 4 1-16</inkml:trace>
  <inkml:trace contextRef="#ctx0" brushRef="#br3" timeOffset="-202061.39">7800 16833 66 0,'0'25'33'0,"18"-16"-27"0,-8-6 56 16,4-6-59-16,7 0 0 16,8 6 2-16,9-6 1 15,5 3-9-15,3 0 0 0,-15 0-2 16,-2 0 1-16,-12-3-14 16,-6-7 1-16,-15-5-6 15,1-1 0-15</inkml:trace>
  <inkml:trace contextRef="#ctx0" brushRef="#br3" timeOffset="-201093.79">8601 16024 59 0,'-11'9'29'0,"8"0"-25"0,3-9 53 0,0 0-53 15,0 0 0-15,0 0 2 16,0 0 0-16,0 0-8 0,0 0 1 16,0 4 2-16,0-4 1 15,7 3-9-15,0 3 1 16,0-3-16-16,0-6 1 15</inkml:trace>
  <inkml:trace contextRef="#ctx0" brushRef="#br3" timeOffset="-200842.17">8562 16431 76 0,'-4'28'38'0,"15"-9"-46"0,-7-16 61 0,-1 4-56 16,-3-7 1-16,11 0-14 15,-8-3 0-15,1-10 5 16,-4-3 1-16</inkml:trace>
  <inkml:trace contextRef="#ctx0" brushRef="#br3" timeOffset="-200272.15">8520 13885 67 0,'0'0'33'0,"7"9"-41"0,-4-6 54 15,4 7-49-15,-3 2 0 16,-1-2-20-16,-3-4 1 16,-7-6 17-16,-10-6 1 15</inkml:trace>
  <inkml:trace contextRef="#ctx0" brushRef="#br3" timeOffset="-197855.84">10513 16215 48 0,'7'12'24'0,"-7"-18"-8"0,0 3 25 0,-4-3-39 15,-6-1 1-15,-1 4 0 16,-10 0 1-16,-7 3-6 16,-4 3 1-16,-7 4 2 15,11 2 0-15,0 4-2 16,3 2 0-16,0-2-1 15,4 9 0-15,7 0-2 16,7 6 0-16,7 3 0 16,11 4 1-16,10-7 1 15,11-6 1-15,6-6 3 16,5-10 0-16,3-6 3 16,-8-10 1-16,-2-8-1 15,-8-4 1-15,-7 0-2 16,-3 0 0-16,-8 6-5 15,-3 0 0-15,-3 4-4 0,-4 2 1 16,-4 4-2-16,1 6 0 16,-4 13 0-16,0 9 0 15,0 15 2-15,3 10 0 16,4-3 4-16,4 10 0 16,3 8 4-16,3-2 1 15,1 3 1-15,-4-4 1 31,-14 10-1-31,-7-9 0 16,-4-13-2-16,-7-13 0 16,-6-9-3-16,-5-15 1 0,1-10-3 15,-4-10 1-15,11-8-1 16,3-11 1-16,8 4-3 16,6 3 1-16,11-3-2 15,11 3 1-15,10 0-5 16,7 0 1-16,7 0-11 15,4-9 0-15</inkml:trace>
  <inkml:trace contextRef="#ctx0" brushRef="#br3" timeOffset="-197539.72">11095 16096 55 0,'-4'6'27'0,"-10"-3"-24"0,7 0 41 16,-3 3-39-16,-5 7 1 16,1 9 1-16,-3 6 1 15,-4 4-11-15,-1 2 1 16,5 7 6-16,-1 6 1 15,8 3-4-15,2-6 1 16,-2-3-4-16,17-1 1 16,4-8-6-16,6-10 0 0,8-13-8 15,7-15 0-15,6-16-5 16,5-9 0-16</inkml:trace>
  <inkml:trace contextRef="#ctx0" brushRef="#br3" timeOffset="-197291.87">11367 16149 47 0,'7'0'23'0,"3"9"-17"0,-10-2 39 0,-3 5-42 15,-8 7 1-15,0 3 2 16,-6 0 0-16,-8 9-8 16,-3 1 1-16,-4-1 4 15,0 3 0-15,4 1-4 16,7-7 1-16,3-3-9 15,4-6 0-15,7-13-9 0,4-15 0 16</inkml:trace>
  <inkml:trace contextRef="#ctx0" brushRef="#br3" timeOffset="-197054.01">11165 16227 41 0,'15'54'20'0,"-1"-7"-8"0,-7-35 26 16,0 7-37-16,0 3 1 0,3 3 2 16,5 0 0-1,-1 0-5-15,0 0 1 0,0 0 1 16,-4-6 0-16,-3-3-6 16,1-7 1-16,2-12-12 15,1-9 1-15</inkml:trace>
  <inkml:trace contextRef="#ctx0" brushRef="#br3" timeOffset="-196847.13">11398 15970 40 0,'11'38'20'0,"28"18"-4"0,-29-46 25 0,4 12-37 15,4 3 1-15,0 9 4 0,-1 1 0 16,4-1-11-16,-3 7 1 16,-4 6 5-16,-10 0 1 15,-8 10-6-15,-3-10 1 16,-11 0-12-16,-6-10 1 16,-4-9-9-16,6-12 1 15</inkml:trace>
  <inkml:trace contextRef="#ctx0" brushRef="#br3" timeOffset="-196439.09">12086 16171 60 0,'4'25'30'0,"3"-22"-34"0,0-3 52 16,3 3-45-16,5 0 1 16,6 1 4-16,7-4 0 15,11-4-10-15,3-2 1 16,4 0 5-16,0-4 1 15,0 1-6-15,-1 0 1 16,-9 2-11-16,-12 4 1 16,-9 0-11-16,-19 3 0 15</inkml:trace>
  <inkml:trace contextRef="#ctx0" brushRef="#br3" timeOffset="-196204.32">11966 16437 73 0,'11'26'36'16,"28"-8"-38"-16,-18-11 63 0,7-1-59 15,11 3 1-15,14-6-1 16,3-3 1-16,-3 0-6 16,-11 0 0-16,8-6-4 15,-11-3 0-15,-4-1-15 16,-10-15 0-16</inkml:trace>
  <inkml:trace contextRef="#ctx0" brushRef="#br3" timeOffset="-195984.82">12471 15967 81 0,'0'31'40'0,"3"38"-49"0,-10-43 66 16,0 11-57-16,-3 7 1 15,-15 13-1-15,-14 15 1 0,-3 3-3 16,-4 10 0 0,4-1-5-16,3-15 1 0,3-9-16 15,12-16 1-15,6-19 0 16,18-13 0-16</inkml:trace>
  <inkml:trace contextRef="#ctx0" brushRef="#br3" timeOffset="-195217.05">12922 15908 69 0,'4'21'34'0,"13"1"-37"16,-10-15 71-16,1 2-63 15,2 1 0-15,8-1 2 16,10-3 0-16,11-3-9 15,0-3 0-15,-1-3 5 16,1 0 1-16,-7 3-3 16,-7-3 0-16,-11 9-2 15,-14 10 0-15,-14-4-2 0,-15 4 0 16,-6 6-1-16,-4 9 0 16,8 4-1-1,-5 3 1-15,-2-4 1 0,2 4 1 16,4 2 2-16,8 1 0 15,6 0 3-15,15 0 0 16,17-10 1-16,0 0 0 16,14-5-1-16,18-14 0 15,7-6-4-15,3-6 1 94,1-9-10-78,-11-4 0-16,-15-12-14 0,-13 0 1 0</inkml:trace>
  <inkml:trace contextRef="#ctx0" brushRef="#br3" timeOffset="-193187.91">14009 16463 65 0,'14'6'32'0,"18"-16"-19"15,-22 10 33-15,15-6-43 16,17 0 0-16,11 3 0 15,18-7 1-15,6-2-7 16,1-1 0-16,0 4-3 16,-4-4 1-16,-11-2-16 15,-10-1 0-15</inkml:trace>
  <inkml:trace contextRef="#ctx0" brushRef="#br3" timeOffset="-192887.25">14609 16114 52 0,'14'22'26'0,"-7"-3"-18"0,-4-16 31 15,8 7-36-15,6-1 0 0,8 4 4 16,7 2 0-1,7 4-8-15,7 3 0 0,-1-6 5 16,-2 3 0-16,-8 3-2 16,-17 3 0-16,-15 3-5 15,-13 6 0-15,-19 4-5 16,-9 3 1-16,-5-7-11 16,4-5 0-16,-3-14-1 15,7 1 0-15</inkml:trace>
  <inkml:trace contextRef="#ctx0" brushRef="#br3" timeOffset="-192690.2">14690 16212 67 0,'21'84'33'0,"4"36"-49"0,-18-86 71 15,0 13-60-15,0 10 0 16,0-7-24-16,-7-16 1 16,-4-18 27-16,-6-26 1 15</inkml:trace>
  <inkml:trace contextRef="#ctx0" brushRef="#br3" timeOffset="-189986.57">15939 15563 38 0,'0'12'19'0,"7"7"-11"16,-7-13 19-16,0 10-23 16,0 6 0-16,0 0 2 0,0 6 0 15,-7 13-8-15,3 0 0 16,-3 2 5-16,-4-2 1 16,8-6-5-16,-4-7 1 15,0-6-8-15,0-6 1 16,0-10-8-16,0-9 1 15</inkml:trace>
  <inkml:trace contextRef="#ctx0" brushRef="#br3" timeOffset="-189733.95">15533 16193 60 0,'0'31'30'0,"21"-18"-28"16,-10-13 56-16,6-3-54 15,11-4 0-15,4-2 1 16,14-4 1-16,10-2-8 16,15-4 0-16,3 0 1 15,-3 7 1-15,-11-1-8 16,-14 4 0-16,-11 5-13 15,-14-8 0-15</inkml:trace>
  <inkml:trace contextRef="#ctx0" brushRef="#br3" timeOffset="-189490.96">15953 16375 59 0,'-11'44'29'0,"-42"9"-30"0,43-40 42 16,-12 8-40-16,-2 5 1 15,-1 2 0-15,-3 9 1 0,-4 4-4 16,-3 0 0 0,-1 0 1-16,5-10 0 0,2-6-7 15,12-9 1-15,3-10-11 16,7-18 0-16</inkml:trace>
  <inkml:trace contextRef="#ctx0" brushRef="#br3" timeOffset="-189293.15">15582 16394 50 0,'14'18'25'0,"18"33"-17"15,-21-36 38-15,3 10-41 16,3 7 0-16,1-1 2 15,10 10 0-15,8 6-10 16,6 3 1-16,-3-9 4 16,-1-4 0-16,-6-5-10 15,0-13 0-15,-7-16-12 0,-4 0 1 16</inkml:trace>
  <inkml:trace contextRef="#ctx0" brushRef="#br3" timeOffset="-188712.89">16792 16140 54 0,'4'12'27'0,"17"-24"-22"0,-14 5 39 16,14 1-41-16,14 0 1 16,18-4 1-16,7 1 1 15,7 0-10-15,0 5 1 16,-10-5-2-16,-11 12 1 0,-11 3-14 15,-14-2 0-15</inkml:trace>
  <inkml:trace contextRef="#ctx0" brushRef="#br3" timeOffset="-188462.41">16701 16412 66 0,'10'44'33'0,"36"-31"-34"0,-28-10 53 0,10 0-50 0,18 0 1 0,14-3-1 32,17-6 1-32,-3 0-5 0,-7-7 0 0,-10-3-2 0,-15 1 1 15,-10-4-13 1,-4-3 1-16,-17-3-5 0,-8-3 0 15</inkml:trace>
  <inkml:trace contextRef="#ctx0" brushRef="#br3" timeOffset="-188192.04">17177 15757 73 0,'3'19'36'0,"-17"65"-49"0,11-62 72 0,-8 19-58 16,-3 3 0-16,-4 19 0 15,-10 6 0-15,-7 12-2 16,-4 13 1-16,0-3-4 16,4 0 1-16,0-12-9 15,6-17 0-15,8-24-8 16,4-16 0-16</inkml:trace>
  <inkml:trace contextRef="#ctx0" brushRef="#br3" timeOffset="-187783.9">17660 15804 65 0,'-7'31'32'0,"7"-6"-30"0,7-18 58 16,0-1-57-16,4 0 0 15,10 4 2-15,7-1 1 16,4 1-8-16,3-1 1 0,-3 3 3 15,-4 1 1 1,-3-4-3-16,-4 1 1 0,-10 6-3 16,-4 9 0-16,-11-7-1 15,-14 8 1-15,-10 2-2 16,-7 9 1-16,-4 1 0 16,4-7 0-16,3 7 2 15,7 0 0-15,8-1 2 16,6-2 1-16,8-7 1 15,6 3 0-15,11-9-1 16,15-6 1-16,6-7-3 16,4-6 1-16,3-6-6 15,0-6 1-15,1-4-13 16,-1-9 1-16,-14-12-6 16,-10 3 1-16</inkml:trace>
  <inkml:trace contextRef="#ctx0" brushRef="#br3" timeOffset="-183969.12">13864 17726 58 0,'-7'19'29'0,"25"-13"-21"15,-8-2 30-15,8-1-34 16,14-3 0-16,-1 0 1 16,12 0 0-16,20 3-8 15,11-6 1-15,8-7 0 16,-5-5 1-16,-6-7-15 15,-8 0 0-15,-17-7-3 16,-7 4 0-16</inkml:trace>
  <inkml:trace contextRef="#ctx0" brushRef="#br3" timeOffset="-183669.96">14358 17394 57 0,'18'9'28'0,"42"7"-29"0,-39-13 54 16,7 0-48-16,4 4 0 0,0 8 1 15,-1 4 0-15,-2 6-9 16,-8 3 0-16,-11 7 5 15,-6 12 1-15,-8 0-6 16,-13 9 0-16,-15 4-4 16,-7-16 1-16,-3-3-12 15,3-1 1-15,4-18-3 16,6-9 1-16</inkml:trace>
  <inkml:trace contextRef="#ctx0" brushRef="#br3" timeOffset="-183339.26">14425 17422 53 0,'-10'16'26'0,"6"34"-30"0,4-25 50 16,0 3-44-1,-4 19 0-15,4 0 0 0,0 10 1 16,-3 2-4-16,3-5 0 15,0-17-4-15,3-8 0 16,5-8-11-16,6-14 0 16</inkml:trace>
  <inkml:trace contextRef="#ctx0" brushRef="#br3" timeOffset="-183006.93">15833 17867 60 0,'3'16'30'0,"4"-13"-32"0,-10 0 49 15,-4 4-47-15,-7 8 1 16,-4 1 0-16,-7 12 0 16,-10 10-2-16,-14 12 1 15,-8 6 0-15,4-9 0 16,0 1-4-16,4-11 1 16,3-5-6-16,7-7 1 15,15-13-10-15,9-12 1 16</inkml:trace>
  <inkml:trace contextRef="#ctx0" brushRef="#br3" timeOffset="-182791.18">15416 17833 60 0,'32'69'30'0,"25"12"-38"0,-40-52 53 0,8 15-46 15,7 9 1-15,-1-3-1 16,-2 0 0-16,-1-9-2 16,4-10 0-16,-1-9-8 15,1-6 1-15,0-13-6 16,3-6 1-16</inkml:trace>
  <inkml:trace contextRef="#ctx0" brushRef="#br3" timeOffset="-182518.34">16136 17946 56 0,'0'15'28'0,"32"-15"-29"0,-18 0 52 0,4 0-48 15,-1 0 1-15,8 0 0 16,3 0 0-16,4 0-8 16,0 4 0-16,-8-1-2 15,-3 0 1-15,-6-3-14 16,-12-3 1-16</inkml:trace>
  <inkml:trace contextRef="#ctx0" brushRef="#br3" timeOffset="-182275.93">16034 18215 58 0,'3'32'29'0,"33"-29"-27"16,-22-3 46-16,10 3-45 16,12-3 0-16,-1-3 0 0,7 0 1 15,11 0-9-15,-3-4 1 16,-5-2-3-16,-6 0 0 15,0-7-12-15,-11-6 1 16</inkml:trace>
  <inkml:trace contextRef="#ctx0" brushRef="#br3" timeOffset="-182075.05">16394 17805 69 0,'-11'40'34'16,"-10"20"-40"-16,14-47 60 0,-4 5-54 15,1 14 1-15,-4 12-1 16,-1 12 0-16,-6 7-5 16,-7 15 1-16,0-9-14 15,7-12 1-15,3-13-2 16,7-10 0-16</inkml:trace>
  <inkml:trace contextRef="#ctx0" brushRef="#br3" timeOffset="-181727.72">17244 17369 67 0,'-11'34'33'0,"-10"7"-43"15,14-22 67-15,0 9-57 16,0 10 1-16,-4 9-1 16,1 0 1-16,-1 6-3 15,4 4 0-15,0-4-4 16,3-9 0-16,4-13-12 15,11-9 0-15</inkml:trace>
  <inkml:trace contextRef="#ctx0" brushRef="#br3" timeOffset="-181477.32">17604 17664 63 0,'-18'34'31'0,"-14"13"-34"0,18-34 50 15,-11 9-48-15,1 12 1 16,-12-3 0-16,-9 16 0 16,-8 4 0-16,-4 8 0 15,1 10-2-15,3-9 1 16,0-1-5-16,7-8 1 0,4-11-12 15,10-8 0 1</inkml:trace>
  <inkml:trace contextRef="#ctx0" brushRef="#br3" timeOffset="-181117.73">17346 18146 53 0,'28'7'26'0,"15"-14"-19"16,-19 4 38-16,5 0-41 16,6 3 1-16,4 0 2 15,-1 3 0-15,1 4-9 16,-3-1 1-16,-8 3 5 16,-4 4 0-16,-6-7-3 15,-11 13 0-15,-10 3-2 0,-8-3 0 16,-7 3-1-16,-6 9 1 15,-5 7-1-15,-6-1 1 16,3-2 0-16,1-1 1 16,2 7 1-16,8-10 0 15,7 1 1-15,7-7 1 16,7-3-1-16,14-3 1 16,14-10-3-16,15-6 1 31,20-40-21-31,-20-1 0 15</inkml:trace>
  <inkml:trace contextRef="#ctx0" brushRef="#br3" timeOffset="-177783.7">22172 13744 52 0,'4'6'26'0,"10"-28"-11"0,-11 16 27 0,-3 6-38 16,0 0 0-16,-7 0 1 15,-10 9 0-15,-8 20-7 16,-7-8 0-16,-7 8 5 15,-7 8 0-15,1 4-4 16,2-3 0-16,8-1-2 16,7 7 1-16,3-9-1 15,7-4 0-15,8-3 2 16,3-3 0-16,14-3 1 16,10-3 1-16,12 3 1 15,6 0 1-15,11-3 1 16,-14-3 0-16,13 12-2 15,-6 3 0-15,-7-6-1 16,-14-9 1-16,-18 12-2 16,-18 13 0-16,-14 3-5 15,-14-7 1-15,-3 7-5 16,3 0 0-16,4-3-11 16,3-10 1-16</inkml:trace>
  <inkml:trace contextRef="#ctx0" brushRef="#br3" timeOffset="-177453.14">22458 14415 67 0,'28'6'33'0,"-14"7"-37"0,-14-13 56 0,-3 0-53 16,-4 0 1-16,-8-7-1 15,-9 7 1-15,-4 7-1 16,-1 5 0-16,-2 10-2 16,-5 10 1-16,1-7-1 15,3 12 1-15,4 4-1 16,7-3 1-16,10-7 1 16,11-3 0-16,11-12 3 15,14-10 1-15,6-15 0 16,12-10 1-16,3 0-2 15,-8-6 1-15,-2-9-7 16,-8-7 0-16,-11 3-14 16,-13-6 0-16</inkml:trace>
  <inkml:trace contextRef="#ctx0" brushRef="#br3" timeOffset="-176943.35">24038 13747 52 0,'0'3'26'0,"7"25"-22"16,-7-25 34-16,0 1-34 15,7 14 0-15,-3-5 3 16,3 15 1-16,0 19-10 16,0 16 1-16,0 22 5 15,4 9 0-15,-4 15-2 0,-4-2 1 16,-6-10-5-1,3-12 1-15,0-10-5 0,0-18 0 16,-4-20-11-16,4-21 0 16,0-32-2-16,4-12 0 15</inkml:trace>
  <inkml:trace contextRef="#ctx0" brushRef="#br3" timeOffset="-176642.8">23989 13775 41 0,'-4'22'20'0,"11"3"-19"15,0-15 36-15,1-4-33 16,2-6 1-16,8 3 4 16,3 3 1-16,7 7-10 15,4 3 1-15,14 5 8 16,10 8 0-16,8-1-2 15,-8 3 1-15,4 13-2 16,-7-3 0-16,-14 6-4 16,-11 16 0-16,-17-7-2 47,-11 13 0-47,-18 3-4 0,-17-12 0 0,-18-4-8 15,-7-6 1-15,3-9-11 0,8-3 0 0</inkml:trace>
  <inkml:trace contextRef="#ctx0" brushRef="#br3" timeOffset="-176072.61">24652 15177 49 0,'-10'25'24'0,"10"-22"-18"16,0-3 31-16,0-3-33 0,-4-3 1 15,0-13 3 1,-3-6 1-16,-3-10-11 0,-1-2 0 16,4-13 6-16,0-7 1 15,4 1-2-15,-1-10 0 16,11 16-2-16,4 6 0 16,6 3 0-16,8 10 1 15,0 5-1-15,7 11 0 0,3 5-1 16,0 4 1-1,-3 3-6-15,-4 6 1 0,-7-3-10 16,-10 3 1-16,-15 4-8 16,-3 8 1-16</inkml:trace>
  <inkml:trace contextRef="#ctx0" brushRef="#br3" timeOffset="-175809.91">24532 14967 65 0,'0'12'32'0,"11"1"-29"0,-8-10 59 0,4 3-59 16,11 1 1-16,10-1-1 15,4-3 1-15,-4-3-8 16,0 0 0-16,-3-3-5 16,-7 0 1-16,-8 0-14 15,-3 6 0-15</inkml:trace>
  <inkml:trace contextRef="#ctx0" brushRef="#br3" timeOffset="-175275.01">25097 15001 59 0,'3'-3'29'0,"-3"3"-27"0,0 0 43 16,0 0-42-16,-3-3 0 16,-4 0 1-16,-8 0 0 15,-2 3-6-15,-4 0 1 16,-4 3 3-16,0 3 1 16,1 7-2-16,-1 6 0 15,4 2-1-15,3 1 1 16,4-3-1-16,7 0 0 15,3-3-1-15,8-1 1 16,6-5-1-16,5-4 0 0,6-6 0 16,0-9 0-16,4-4-3 15,-4-3 1-15,-4-2-7 16,1-4 0 0,-4-3-9-16,-7 6 1 0</inkml:trace>
  <inkml:trace contextRef="#ctx0" brushRef="#br3" timeOffset="-174779.14">25315 15014 59 0,'18'22'29'0,"0"-19"-29"16,-15-6 50-16,-3 3-47 15,4-6 1-15,-1-4 1 0,-3-2 0 16,-3 5-7 0,-4 1 1-16,-4 3 3 0,0-3 0 15,-6 2-3-15,-1 4 1 16,1-3-4-16,-1 6 1 16,0 7-3-16,4 6 1 31,7 31 0-31,7 6 0 15,7 3 2-15,7 7 0 0,4 0 3 16,-4-10 1-16,0-9 1 16,-7-3 1-16,-3 0-1 15,-8-1 0-15,-6-5-1 16,-12-4 0-16,-6-9-2 16,4-6 1-16,-5-7-1 15,1-6 1-15,0-9 0 16,3-7 0-16,8-2 0 15,6 2 1-15,11 4 1 16,7-10 1-16,7-3-1 16,11 3 0-16,7-6-3 15,3 0 1-15,0 0-10 16,-3-3 0-16,-4-7-8 16,0 7 0-16</inkml:trace>
  <inkml:trace contextRef="#ctx0" brushRef="#br3" timeOffset="-173785.85">26515 14393 64 0,'-7'44'32'0,"3"-19"-24"0,1-9 33 15,-1 9-41-15,-3 3 1 16,0-6-1-16,0 0 0 16,0 3-3-16,3-6 0 15,1-13-8-15,-1-3 1 16,8-19-9-16,-1-12 1 0</inkml:trace>
  <inkml:trace contextRef="#ctx0" brushRef="#br3" timeOffset="-173481.39">26434 14117 43 0,'17'16'21'0,"8"15"-19"0,-18-25 30 0,4 1-31 16,3-1 1-16,3 0-2 15,5 0 1-15,6 4-7 16,4-4 0-16,-1 0-6 15,1-3 0-15</inkml:trace>
  <inkml:trace contextRef="#ctx0" brushRef="#br3" timeOffset="-173269.5">26977 14186 30 0,'21'-9'15'0,"-10"2"0"0,-11 7 19 0,0 0-29 0,0 0 1 0,-4 7 0 0,1 2 1 0,-8 7-10 0,-3 2 0 0,-11 4 5 0,4 4 1 15,0-1-3-15,-4 0 1 16,1-3-2-16,6 0 1 16,4-4 0-16,3-2 1 0,8 0 1 15,3-1 1 1,7 1 0-16,7 6 1 0,3 3 0 16,1 0 0-16,-4-3-1 15,-3-3 1-15,-1-3-4 16,-10 2 1-16,-14 8-9 15,-14-1 0-15,0-7-11 16,-7 4 0-16</inkml:trace>
  <inkml:trace contextRef="#ctx0" brushRef="#br3" timeOffset="-172301.91">28307 14616 68 0,'-7'25'34'0,"-18"-32"-35"0,15 7 58 16,-8 0-56-16,-3 4 0 15,-7-1 0-15,6-3 0 0,-6 6-1 16,0 3 0-16,3 4 1 16,4-1 0-16,3 4-2 15,1 0 1-15,3-1-2 16,3-2 0-16,8-4-1 15,3 1 0-15,7-4-1 16,7-3 0-16,3-3 1 16,5 0 1-16,-1 0 0 15,0-3 1-15,-3 0 0 16,-1 0 1-16,1-3-1 16,-1-4 1-16,-2 4-1 15,-1-4 1-15,0 4-1 16,0 6 1-16,0 3-2 15,-3 4 1-15,-4 2-1 16,0 0 0-16,0 10 0 16,0 6 0-16,-4 0 0 15,4 4 1-15,0-1 1 0,0-3 0 16,1-9 1-16,-1-7 0 16,0-6 1-16,3-6 1 15,1-13 1-15,6-6 0 16,12-3 0-16,9-15 0 15,8-4-1-15,7-19 1 16,0-6-3-16,-3-19 1 16,-1-9-2-16,-7 0 1 15,-10-13-1-15,-7 10 0 16,-11-4-1-16,-11 10 1 16,1 13 0-16,-8 8 0 0,1 11-1 15,-4 15 1-15,-4 22-3 16,-6 25 1-16,-5 15-1 15,-2 23 0 32,-1 15-1-47,-3 10 0 16,3 22 1-16,0 15 1 0,8 0 0 0,6 10 1 0,1-10 0 0,6-12 1 16,8-16 0-16,3-15 0 0,7-17 0 15,3-11 0-15,8-23 1 16,3-6 1-16,8-22 1 15,2-19 0-15,1-21 0 16,0-20 1-16,-7-15-1 16,3-10 0-16,-7-15-2 15,-3-10 1-15,-4 19-2 16,-10 10 0-16,-8 9-1 0,-6 22 1 16,-4 15-1-16,3 23 0 15,1 27-1-15,-8 23 1 16,4 37-1-16,-4 23 0 15,-3 33-2-15,-3 29 1 16,3 25-3-16,-1 4 1 16,8-1-3-16,7-25 0 15,7-22-9-15,0-34 1 16</inkml:trace>
  <inkml:trace contextRef="#ctx0" brushRef="#br3" timeOffset="-171896.99">30124 14393 49 0,'24'9'24'0,"-13"-21"-19"0,-11 12 41 15,0 0-42-15,-4 6 1 16,-10 0 1-16,0 10 1 15,-7 15-9-15,-11 7 0 32,-42 50 3-32,4 0 0 15,13-19-6-15,15-16 1 16,7-15-12-16,13-17 0 16,8-27-3-16,14-13 1 15</inkml:trace>
  <inkml:trace contextRef="#ctx0" brushRef="#br3" timeOffset="-171527.17">29722 14302 42 0,'28'41'21'0,"28"43"-11"0,-38-58 36 0,7 11-44 16,-1 1 1-16,4 12 1 15,1 10 0-15,-1-1-6 16,-3 1 1-16,-8-4 2 15,-3-9 1-15,0-6-5 16,4-16 0-16,0-12-8 16,3-20 0-16,0-12-5 15,11-12 0-15</inkml:trace>
  <inkml:trace contextRef="#ctx0" brushRef="#br3" timeOffset="-171349.27">30420 14446 65 0,'0'16'32'0,"14"-4"-34"0,-3-8 61 16,3-1-56-16,11 0 1 15,3 0-1-15,0 0 1 0,14 0-7 16,4-3 1-16,-3 0 0 15,-5 0 1 1,-9 0-8-16,-12 3 0 0,-10 4-6 16,-17 2 0-16,-12 1-5 15,-6-4 0-15</inkml:trace>
  <inkml:trace contextRef="#ctx0" brushRef="#br3" timeOffset="-171087.98">30230 14769 55 0,'-11'28'27'0,"25"-2"-25"0,-7-23 51 0,7 6-48 16,7 0 0-16,11 4 3 15,10-4 1-15,8-2-12 16,-1-7 0-16,11 0 6 16,0-3 1-16,-7-4-8 15,-11-2 0-15,-10-1-8 16,-7-5 1-16,-7-13-10 0,-11-4 0 15</inkml:trace>
  <inkml:trace contextRef="#ctx0" brushRef="#br3" timeOffset="-170882.49">30603 14082 59 0,'0'10'29'0,"11"65"-28"0,-11-47 49 0,0 16-47 15,0 0 0-15,0 19 0 16,-7-4 0-16,-11 20-5 16,-3 12 1-16,-7 6 1 15,0 10 0-15,0-16-6 16,-1-10 1-16,8-12-10 16,7-22 1-16,7-22-5 15,11-15 0-15</inkml:trace>
  <inkml:trace contextRef="#ctx0" brushRef="#br3" timeOffset="-170592.56">31542 14227 62 0,'14'-3'31'0,"-18"-22"-42"0,1 15 60 16,-8 1-48-16,-10-1 0 16,-11 4 0-16,-20 12 0 15,-5 7-1-15,8 12 0 16,-4 19 1-16,3 0 1 0,1 25-4 15,3 3 0-15,7 13-2 16,15 5 0-16,13-8 0 16,11-19 0-16,11-16 1 15,6-10 1-15,4-21 5 16,15-22 0-16,13-19 3 16,0-16 0-16,-3 0 0 15,-7-12 0-15,-7-7-4 16,-7 13 0-16,-11 0-11 15,-7 0 0-15,-4 3-10 16,4 13 0-16</inkml:trace>
  <inkml:trace contextRef="#ctx0" brushRef="#br3" timeOffset="-170285.18">31630 14970 80 0,'4'56'40'0,"-26"57"-57"0,12-81 74 15,-8 15-57-15,-3 3 0 16,-7 0-7-16,0-6 1 16,-1-13-2-16,-2-12 1 15,2-22-13-15,12-13 1 16</inkml:trace>
  <inkml:trace contextRef="#ctx0" brushRef="#br3" timeOffset="-169786.18">32068 13923 60 0,'14'18'30'0,"3"7"-34"0,-10-18 49 16,0 5-44-16,0 10 0 16,0-6-1-16,-3 12 1 15,-4 7-2-15,0 2 0 16,0-2-4-16,0 2 0 15,0-2-9-15,4-1 0 16,-1-15-3-16,1-9 1 0</inkml:trace>
  <inkml:trace contextRef="#ctx0" brushRef="#br3" timeOffset="-169578.41">32466 14086 46 0,'21'0'23'0,"-10"0"-22"0,-8 6 43 0,-3 6-42 0,-3 14 1 0,-11 5 0 0,-14 13 1 0,-11 3-5 0,0 12 0 0,-3 7 3 0,-15 0 0 0,-3 9-2 0,0 7 0 0,4-1-2 0,3-12 0 0,7-3-8 0,0-6 0 15,14-13-6-15,11-16 0 79</inkml:trace>
  <inkml:trace contextRef="#ctx0" brushRef="#br3" timeOffset="-169280.5">32212 14810 58 0,'35'0'29'0,"40"16"-26"0,-51-16 52 0,11 3-52 0,8 0 1 0,10 3 2 0,-11 0 1 0,-7 1-10 0,-6 2 1 0,-15 10 5 0,-18 0 0 0,-13 3-3 0,-12 6 0 0,-10 3-1 0,-10 7 1 0,7 0-1 0,6-4 1 0,5 7 1 16,3 3 1-1,6 0 0-15,8-4 1 0,7-2-1 63,4-3 0-63,10-7-1 0,14-6 0 0,11-10-8 0,6-12 0 0,1-6-16 16,-3-7 1-16</inkml:trace>
  <inkml:trace contextRef="#ctx0" brushRef="#br3" timeOffset="-163281.35">1305 5230 33 0,'0'31'16'0,"4"-9"-6"0,3-18 17 0,-7 5-24 15,3 0 0-15,4 1 3 16,4 2 0-16,0 1-7 16,-1 9 1-16,1 0 5 15,-1-3 0-15,8-1-1 16,-7 7 0-16,-1-9-1 15,1-3 1-15,-1-13-1 16,1-22 1-16,7-25-1 16,10-29 0-16,11-24-4 15,10-25 1-15,22-16-7 16,3-1 1-16,14-2-13 16,11 0 1-16</inkml:trace>
  <inkml:trace contextRef="#ctx0" brushRef="#br3" timeOffset="-162666.18">1408 7532 39 0,'7'25'19'0,"7"-3"-5"16,-7-16 23-16,3 7-33 0,-6 2 1 15,7 1 2-15,3 3 0 16,-4-3-8-16,1 2 0 16,-1-2 7-16,1-3 0 15,0-4-3-15,-1 0 1 16,1-6-1-16,10-6 1 15,4-3-2-15,-4-10 0 16,7-6-1-16,4-12 1 16,10-13-3-16,7-16 0 15,1-15-6-15,6-29 1 16,15-15-15-16,-8-7 1 0</inkml:trace>
  <inkml:trace contextRef="#ctx0" brushRef="#br3" timeOffset="-160427.83">1408 13515 20 0,'0'-3'10'0,"7"-13"-1"16,-4 7 11-16,-3-4-12 16,0 1 0-16,0-1 6 0,0 1 1 15,0 2-17-15,0 4 0 16,0 0 13-16,7 6 0 15,-14 9-5-15,-10 7 1 16,-19-1-3-16,-13 4 0 16,-11 9-3-16,-7 1 0 15,-4 2-1-15,11 0 0 16,4 4-1-16,7 6 1 16,6 2 0-16,1-5 0 0,14 0-1 15,6-4 0 1,12 1 1-16,3-1 0 0,14-2 0 15,3-4 0-15,1-6 0 16,10-3 0-16,11 9 1 16,14-9 1-16,-4 6-2 15,8-3 0-15,-1 3 0 16,0-3 0-16,-10 6 0 16,3-3 0-16,-3 0 0 15,0 3 0-15,-11 1-1 16,-7 5 0-16,-10-6-1 15,0 0 1-15,-4 4 0 16,-14 2 0-16,-4 4-1 16,-10-4 1-16,-4-5 0 15,0-7 1-15,4 0 0 16,-7-4 0-16,10 1 0 0,4-6 0 16,-3-1 0-1,10 1 1-15,3-1-1 0,4-5 1 16,11 2-1-1,-8 0 1-15,11-2 0 0,-3-1 0 16,0 3-1-16,-1 4 0 16,-6 3 0-16,3 6 0 15,3 3 0-15,-3 6 0 16,-3 3-2-16,-4-2 0 16,0 12 1-16,-4 3 1 15,-13 3-1-15,6-6 0 0,-7 12 0 16,-3 1 0-16,4 5 0 15,3 1 0-15,-11-6-1 16,0-1 1-16,4-3 0 16,-7 1 0-16,7-7 0 15,-8-3 1-15,12 0 0 16,6-4 1-16,1 1 0 16,3-3 0-16,7 2 1 15,7-5 0-15,0-1 1 16,-4 1 0-16,4-1 0 15,4 1 1-15,-11-1-1 16,0 4 1-16,0 6-2 16,-11-3 0-16,1 6-2 15,-15 6 0-15,4 4 0 16,0 5 0-16,-1 1 0 16,1 3 0-16,4 6 0 15,-1-6 0 1,14 9 0-16,15 3 1 0,17 13 0 15,15 3 0-15,6 1 0 0,11-17 0 16,0-19-2-16,7-15 1 16,-7-25-11-16,0-28 1 15,-7-35-10-15,-7-9 0 16</inkml:trace>
  <inkml:trace contextRef="#ctx0" brushRef="#br1" timeOffset="-151930.62">18196 11978 4 0,'7'4'2'0,"7"8"1"16,-10-9 3-16,0 3-6 15,-1-6 0-15,1 4 1 16,3-1 1-16,-4 0-1 16,1-3 1-16,3 0 3 15,-4 0 0-15,4 3 0 16,0 0 1-16,-3 0 0 15,-1 4 1-15,1 2-1 0,-1 10 0 16,-3 9-2-16,4-3 0 16,-4 10 0-16,0 12 0 15,-4 3-2-15,-3 9 0 16,-3 10-1-16,-1 13 0 16,1-4-1-16,-4 7 0 15,-1-13 0-15,1 3 0 16,-3 1 0-16,3-11 0 15,-1-5-1-15,5-4 1 16,-1-5-4-16,8-4 0 16,-1-10-7-16,4-15 1 15,0-22-1-15,7-9 1 0</inkml:trace>
  <inkml:trace contextRef="#ctx0" brushRef="#br1" timeOffset="-151027.52">18249 11740 23 0,'11'22'11'0,"17"0"-9"0,-21-19 21 16,4 0-20-16,3 0 0 15,0 0 1-15,4 1 1 16,-1-4-6-16,4 0 1 16,0 0 4-16,8 0 0 15,10 0-2-15,10 0 1 0,11-4-1 16,14-2 1-16,7-3-2 16,0-4 0-16,11-2-1 15,7-4 0-15,3 0 0 16,0 0 0 15,-3 3-1-15,7 10 1-16,3-3 0 0,1-1 1 0,-4-2-2 0,-15-1 1 0,-3 1 0 15,4-1 1-15,-11 7-1 16,-7 0 0-16,-3 9 0 16,-4 0 0-16,-7 3 0 15,-4 0 0-15,-3 4-1 16,-10-1 1-16,-8 1-1 15,-7 5 1-15,-3 1 0 16,-4 6 0-16,-7 0-1 16,-3 0 1-16,-4 3-1 0,0 3 1 15,-4 10 0-15,1 6 0 16,-4 12-1-16,7 1 0 16,-4 5 0-16,1 7 1 15,-4 0-1-15,0 10 0 16,0-4 0-16,0 0 0 15,14 1 0-15,4-1 0 16,-1-3 0-16,-3-3 1 16,1 0-1-16,-1 6 1 0,0-9 0 15,3 3 0 1,-2-3 0-16,-8-3 0 0,-4-4-1 16,-10-2 1-16,-7-4 0 15,-11-6 0-15,1-6-1 16,-19 3 1-16,-17-13 0 15,-10-6 0-15,-26-6 0 16,-2-10 1-16,-19-9-1 16,-13 0 1-16,-4-6-1 15,-14 0 1-15,-8-7-2 16,1 1 0-16,-4 2-9 16,4-2 0-16</inkml:trace>
  <inkml:trace contextRef="#ctx0" brushRef="#br1" timeOffset="-145430.21">18708 14525 57 0,'-4'22'28'0,"11"15"-25"0,-3-27 28 15,-4 5-31-15,0 10 1 16,0 7 0-16,0 5 0 15,-4 7-2-15,1 6 1 16,-1-6-1-16,-3-3 0 16,0 0-4-16,0-10 0 0,0-9-10 15,0-12 0 1</inkml:trace>
  <inkml:trace contextRef="#ctx0" brushRef="#br1" timeOffset="-144935.68">18627 14503 41 0,'0'15'20'0,"7"-8"-15"16,0-7 26-16,0 0-27 15,0 0 1-15,3 0 2 16,1-7 1-16,0 1-10 0,6-6 1 16,4-1 8-16,4 0 0 15,3 1-2-15,-3-1 1 16,0 4-2-16,-4 0 0 16,-3 5-2-16,-8 8 1 15,-3 2-6-15,-7 6 1 16,0 4-2-16,-7 3 0 15,0 0-1-15,0 3 1 16,0 0-1-16,0-7 0 16,3 4 2-16,4 9 1 0,0 1 1 15,7-1 1 1,4 0 0-16,0-3 0 16,3-3 0-16,0-3 1 0,0 0 0 15,-3-1 1-15,-1 4-1 16,-10 3 0-16,-10 4-1 15,-8-4 1-15,-7 0-3 16,-7 0 0-16,1-3-8 16,2-3 0-16,-2-10-6 15,6 1 1-15</inkml:trace>
  <inkml:trace contextRef="#ctx0" brushRef="#br1" timeOffset="-144155.36">19039 14888 35 0,'-3'19'17'0,"3"-16"-8"0,0-3 24 0,3 3-29 15,1 1 0-15,-1 2 4 16,5-3 1-16,-1-3-11 0,0 0 1 16,0-3 7-16,3-3 1 15,1-1-3-15,3-2 1 16,-3-7-3-16,-1 4 0 15,1 2-2-15,-4-2 1 16,-4 2-2-16,-3 1 0 16,-3 3-2-16,-4-1 0 15,0 4-2-15,-4 3 1 16,-3 0 0-16,3 3 1 0,1 7-1 16,3 2 0-16,0 1 2 15,0 6 0-15,0-4 1 16,0 7 1-16,3 0 0 15,4 0 1-15,0 3 0 16,0 0 0-16,4-3-1 16,-1-6 1-16,8-3-1 15,3-7 0-15,3-6-7 16,1-10 0-16,3-5-7 16,-7-7 1-16</inkml:trace>
  <inkml:trace contextRef="#ctx0" brushRef="#br1" timeOffset="-143761.37">19262 14879 42 0,'3'50'21'0,"4"-15"-20"0,-3-32 33 16,-1 6-32-16,1 1 1 15,-1 2 0-15,1 1 1 16,-1-1-5-16,-3-2 0 15,0-4 4-15,4-3 0 16,-1-6-1-16,5-6 1 16,2-1-2-16,1-2 1 15,3 5-1-15,0-5 0 16,4 12-2-16,-1-7 1 16,1-2-1-16,-1 9 0 15,5 0 0-15,-8-3 1 0,0 0-1 16,-4 3 0-16,-2 0 0 15,-5 0 1-15,4-3 0 16,-7 3 0-16,4 0 0 16,3-3 0-16,0-4 0 15,0-2 1-15,0-1-4 16,0 4 0-16,-4-10-10 16,1-5 1-16,-8-5-3 15,1-2 1-15</inkml:trace>
  <inkml:trace contextRef="#ctx0" brushRef="#br1" timeOffset="-143269.68">19699 14848 52 0,'4'6'26'0,"3"-22"-33"0,-7 10 52 15,0 6-44-15,-4-3 1 16,1-3-1-16,-8-1 1 16,-3 4-3-16,-4 3 0 0,4 6 2 15,0 1 0 1,0 8-1-16,3 1 0 0,1 6-2 15,3 0 1-15,0-6-1 16,3-1 0-16,1-5-1 16,3-4 1-16,3-3 0 15,4-3 1-15,0 6 0 16,0-6 0-16,0 7 1 16,4-10 0-16,0 9 0 15,-1-6 1-15,1-6-1 16,-1 9 1-16,1-3-1 15,-1 3 1-15,-2 0 0 16,2 3 0-16,-3 4-1 16,0-4 1-16,4 0-1 15,-1-3 0-15,1-3-4 16,0-3 1-16,-1-3-10 0,1 0 1 16,-1-4-2-1,4-2 1-15</inkml:trace>
  <inkml:trace contextRef="#ctx0" brushRef="#br1" timeOffset="-142998.52">19890 14942 34 0,'3'15'17'0,"1"-21"-16"0,-4 6 30 16,0 0-29-16,0-9 1 15,0-4 2-15,0 4 1 0,0-1-6 16,0 1 0-1,7-7 6 1,0 7 0-16,0-1-2 16,3 1 1-16,8 3-2 15,0-1 0-15,-1 1-2 16,1 0 0-16,0-3-3 16,-1-4 0-16,-3 4-6 15,-3-4 0-15,0-3-8 16,-8 1 0-16</inkml:trace>
  <inkml:trace contextRef="#ctx0" brushRef="#br1" timeOffset="-142607.68">20126 14835 38 0,'4'35'19'0,"13"-17"-8"0,-10-14 25 15,0 5-32-15,7-12 1 16,8-3 2-16,6-4 1 16,0 1-10-16,0-1 0 15,-3 1 7-15,-4-4 1 16,-3 1-4-16,-4-1 1 16,-7 4-2-16,-7-1 1 15,-4 1-3-15,-6 0 0 16,-8 6-3-16,-3 3 1 15,0 6-1-15,-4 6 1 0,0 7-1 16,4 9 1-16,7 1 1 16,4-7 1-16,2 6 1 15,5-6 1-15,6-3 0 16,12-7 1-16,6-3-1 16,3-5 1-16,5-4-2 15,-8-4 1-15,-4-2-7 16,-6 6 1-16,-4 0-11 15,-14-3 1-15</inkml:trace>
  <inkml:trace contextRef="#ctx0" brushRef="#br1" timeOffset="-142051.62">18750 15440 29 0,'-10'10'14'15,"6"-1"0"-15,4-9 12 0,0 0-21 16,4 0 0-16,3 0 4 15,3 0 1-15,4 0-11 16,7 0 0-16,11-6 9 16,7 3 0-16,10 0-1 15,18-4 1-15,8-2-1 16,20-7 0-16,4 1-1 16,13-7 0-16,19-7-2 15,7-2 0-15,-11 6-3 16,3-3 1-16,1-4-2 15,-11-2 1-15,-11-1-3 0,-21 10 1 16,-21 6-5-16,-14 10 1 16,-32 12-9-16,-21 10 1 15,-24-7-10-15,-15 7 1 16</inkml:trace>
  <inkml:trace contextRef="#ctx0" brushRef="#br1" timeOffset="-140835.89">19138 16303 42 0,'-3'25'21'0,"-1"6"-15"15,4-25 22-15,0 7-24 16,4 6 1-16,-1-4 3 16,1 1 0-16,-1-3-10 15,1-4 1-15,-1-3 7 16,-3-3 0-16,0-9-2 0,-3-13 0 15,-1-9-2-15,1-6 1 16,-1-10-2-16,4-3 1 16,0-10-1-1,4-5 0-15,3-1-1 0,3-3 0 16,4 3 0-16,4 16 0 16,0 6 0-16,3 7 1 15,4 9-1-15,3 9 0 16,0 4-4-16,0 2 0 15,-7 23-6-15,-6 6 1 16,-8 12-10-16,-7 0 0 0</inkml:trace>
  <inkml:trace contextRef="#ctx0" brushRef="#br1" timeOffset="-140606.96">19029 16221 48 0,'0'6'24'0,"7"-6"-22"16,-7 0 36-16,7 0-36 16,7 0 0-16,4 0 2 15,3 0 0-15,4-3-5 16,-1 0 0-16,-3 0 3 16,1 0 0-16,-5 0-3 15,1 3 0-15,-4 0-7 16,0 0 1-16,-3 0-9 15,3-7 0-15</inkml:trace>
  <inkml:trace contextRef="#ctx0" brushRef="#br1" timeOffset="-140251.62">19653 16193 44 0,'21'6'22'0,"-3"-22"-17"0,-14 10 34 0,-1 0-35 16,1 0 0-16,-8-1 1 15,1 4 1-15,-12 0-8 16,-2 0 0-16,3 3 5 16,0 3 0-16,-4 3-2 15,0 4 1-15,1 2-2 16,3 4 0-16,-1 0 0 15,5-1 1-15,-1 1-1 16,4-3 0-16,7-4-1 16,4 0 1-16,6-2-1 15,1-7 0-15,7-7-2 16,-1 1 0-16,4-3-4 16,4-4 1-16,0-2-8 15,-1-4 1-15,1-3-3 16,-4 0 0 15</inkml:trace>
  <inkml:trace contextRef="#ctx0" brushRef="#br1" timeOffset="-139762.03">19995 16118 55 0,'29'12'27'0,"9"7"-31"0,-27-16 56 0,-4-3-47 0,4 0 0 16,-4 0 2-16,3 0 0 15,-3 0-9-15,0 0 0 16,-7 0 6-16,4-3 0 16,-4-3-3-16,-4-4 0 0,-3 4-2 15,-7 0 1 1,-17 3-6 0,-1 3 1-16,4 3-2 15,3 9 1-15,4 7-2 16,7 6 0-16,3 0 1 15,4 10 0-15,18 2 6 16,-1 1 0-16,11 0 2 16,0 2 0-16,1-5 2 15,-5-1 0-15,-6 7-1 16,-4-13 1-16,-11-2-2 16,-6-1 0-16,-11-7-2 15,-8-2 1-15,-6-7-1 16,-4-5 1-16,1-8 0 15,-1-5 1 1,3-10-1-16,8-3 0 0,7 0 1 16,7 4 0-16,14-1 0 15,11 3 1-15,10 4-2 0,7-4 0 47,11-3-4-31,0-3 0-16,-1-3-11 0,-2-3 0 0</inkml:trace>
  <inkml:trace contextRef="#ctx0" brushRef="#br1" timeOffset="-139260.47">19110 15606 56 0,'-4'4'28'0,"4"-4"-31"0,0 0 45 0,-3 6-41 0,-1 6 1 0,-3 7-1 0,0 0 1 0,-3 3-3 0,-8 9 1 16,-3 4 0-16,-4 6 1 15,-7 6-1-15,-3 6 1 16,-4 0-3-16,4 13 1 16,7-3-1-16,7 9 1 15,10-3-2-15,11 0 1 16,18-9-4-16,10-4 1 16,7-22-4-16,11-5 0 0,7-14-6 15,7-11 1-15</inkml:trace>
  <inkml:trace contextRef="#ctx0" brushRef="#br1" timeOffset="-138884.21">20373 15462 11 0,'-21'-31'5'0,"-29"6"8"0,40 22-2 15,-4 3-6-15,3 3 0 16,1 0 8-16,2 9 0 16,1 7-13-16,7 0 0 15,7 9 11-15,11 13 0 16,0 6 0-16,6-3 0 15,5 6-4-15,-1 7 1 16,-3 12-2-16,-8-7 0 16,-10 14-3-16,-10 8 1 15,-11-2-4-15,-8-4 0 16,-9-9-6-16,-1-12 1 16,-3-17-12-16,6-11 1 0,5-14-3 15,3-15 0-15</inkml:trace>
  <inkml:trace contextRef="#ctx0" brushRef="#br1" timeOffset="-138523.21">20828 15795 49 0,'0'9'24'0,"14"-3"-24"15,-14-6 45-15,-3 7-44 0,-1-1 1 16,-7 6 0-16,1 4 1 16,-4 6-3-16,-4 3 0 15,1 10 2-15,2-1 0 16,1 7 0-16,0 6 0 15,4 9-1-15,3-5 0 16,3-4-1-16,4-10 1 16,-4-9-3-16,12-9 1 15,2-6-5-15,8-13 1 16,6 0-8-16,5-6 1 16,-5-10-5-16,1-6 0 15</inkml:trace>
  <inkml:trace contextRef="#ctx0" brushRef="#br1" timeOffset="-138312.28">21054 16055 36 0,'21'-13'18'0,"-10"10"-12"0,-11 6 30 0,0 7-33 0,-8-7 1 0,-2 6 3 0,-8 7 0 0,-3 12-8 16,-4 4 0-16,-6 2 6 15,-8 1 0-15,0 5-2 16,4 1 1-16,3-3-3 15,4-4 1-15,7-6-7 16,3-12 1-16,7-10-10 16,8-18 0-16,3-16-3 0,7-7 0 15</inkml:trace>
  <inkml:trace contextRef="#ctx0" brushRef="#br1" timeOffset="-138070.34">20729 15886 27 0,'4'3'13'0,"31"22"-2"0,-24-13 19 16,3 10-26-16,3 7 0 16,1-1 4-16,3 6 0 15,0 4-10-15,1 6 1 16,-1-7 5-16,0-2 1 16,0 3-3-16,-3-7 0 15,-4-6-5-15,0-6 0 16,-4-7-9-16,1-9 1 0,3-9-3 15,0-13 0-15</inkml:trace>
  <inkml:trace contextRef="#ctx0" brushRef="#br1" timeOffset="-137858.47">21153 15773 53 0,'10'40'26'0,"11"39"-31"16,-10-57 52-16,-1 15-45 15,8-2 1-15,3 6 0 16,-3 6 1-16,-4 3-6 0,-7-3 0 16,-7 9 0-16,-10-5 0 15,-5-4-14-15,-6-16 0 16</inkml:trace>
  <inkml:trace contextRef="#ctx0" brushRef="#br1" timeOffset="-137410.24">21756 15882 54 0,'-4'4'27'0,"8"5"-22"0,3-9 39 16,0 3-40-16,4 0 0 15,10 0 1-15,10 1 0 16,8-1-8-16,4 0 1 16,-1 0 1-16,-10 0 0 15,-8 0-10-15,-6-3 0 16,-11 0-8-16,-7 0 1 16</inkml:trace>
  <inkml:trace contextRef="#ctx0" brushRef="#br1" timeOffset="-137167.12">21763 16130 53 0,'-11'32'26'0,"4"11"-18"0,11-33 44 0,-1 2-47 15,4 1 0-15,0-1 2 16,11-2 0-16,14-1-10 16,7-6 0-16,10-6 4 15,14-3 0-15,-6-7-7 16,-8-2 1-16,-10-1-16 15,-11-6 1-15</inkml:trace>
  <inkml:trace contextRef="#ctx0" brushRef="#br1" timeOffset="-134333.45">22684 16343 44 0,'-7'38'22'0,"0"9"-12"16,7-38 23-16,0 4-29 15,0 0 1-15,3-1 4 16,-3-2 0-16,0-7-10 16,0-3 0-16,0-16 7 15,0-12 1-15,0-7-3 16,0-18 0-16,0-3-2 15,0-13 1-15,0-10-3 0,4-6 0 32,3 13-1-32,7-3 0 0,7 0-1 0,0 6 1 15,0 9-1-15,4 7 0 16,0 9 0-16,-8 10 1 16,4 12-2-16,-3 15 1 15,0 4-3-15,-1 13 1 16,-3 8-4-16,-6 7 1 15,-5 4-8-15,-6 5 0 16,-5 1-1-16,-9 5 0 16</inkml:trace>
  <inkml:trace contextRef="#ctx0" brushRef="#br1" timeOffset="-134136.3">22574 16209 59 0,'-10'6'29'0,"13"-9"-34"15,4 3 59-15,0 0-51 16,7 0 1-16,4 3 0 16,3 0 1-16,4 0-8 15,-4 0 1-15,0 0 1 16,0-3 1-16,-3-3-8 16,3-3 1-16,-3-7-12 15,0-9 0-15</inkml:trace>
  <inkml:trace contextRef="#ctx0" brushRef="#br1" timeOffset="-133840.25">23294 15744 56 0,'3'19'28'0,"-13"-16"-27"0,3-3 43 16,-4 7-41-16,-3 2 1 16,-4 10 0-16,-3 3 1 15,-3 9-7-15,-5 7 1 16,1 6 4-16,0 6 0 0,3 6-2 16,4 4 0-16,3 0-1 15,8-4 1-15,3-6-6 16,10-12 1-16,11-7-6 15,4-12 0-15,3-13-9 16,4-15 1-16</inkml:trace>
  <inkml:trace contextRef="#ctx0" brushRef="#br1" timeOffset="-133253.12">23453 16111 62 0,'3'0'31'0,"8"7"-37"0,-11-7 55 16,0 3-48-16,-4 0 1 16,1 3 0-16,3 0 1 15,-4 4-4-15,-3 2 0 16,-3 4 2-16,3 3 0 15,-1-3-2-15,1-1 0 16,4-2-1-16,3-4 0 16,0-3 0-16,7-2 0 15,-4-4 1-15,5-7 0 16,9-2 2-16,1-7 0 0,-4 1 1 16,0-1 1-16,-3 0-2 15,-1 1 0-15,-3 2-3 16,0 4 0-1,0 2-3-15,-7 7 1 0,0 7-3 16,0 5 1-16,-3 10 1 47,-1 3 0-47,1 10 2 0,-1 5 0 0,4 4 4 16,0 6 0-16,0 10 3 0,0-10 1 15,-3-3 0-15,-1-3 0 0,-3-3 0 16,-3-7 1-16,-1-5-3 15,-3-1 0-15,0-9-3 16,-7-7 1-16,3-9-1 16,0-9 0-16,4-6-1 15,0-1 1-15,7-9-1 16,3 0 0-16,12-3-2 0,2-3 1 16,4 3-5-16,4 0 0 15,10 0-10-15,7-13 1 16</inkml:trace>
  <inkml:trace contextRef="#ctx0" brushRef="#br1" timeOffset="-132982.83">23968 15817 46 0,'14'15'23'0,"-4"-5"-18"0,-10-7 33 0,0-3-35 16,0 0 0-16,0 3 2 15,0 3 0-15,-3 4-6 16,-8 5 0-16,-3 10 4 16,-7 7 0-16,0-1-1 15,-4 10 1-15,0 6-2 16,4 3 1-16,7-6-3 16,4-3 1-16,10 0-3 15,7-7 1-15,10-9-6 16,4-9 0-16,4-13-10 15,-4-6 0-15</inkml:trace>
  <inkml:trace contextRef="#ctx0" brushRef="#br1" timeOffset="-132505.18">24271 16020 36 0,'4'0'18'0,"-11"0"-9"0,3 4 21 15,-3 2-27-15,-7 6 1 16,-4 1 2-16,-3 6 0 16,-7 9-8-16,0 0 1 15,3 4 4-15,0-4 0 0,4 0-3 16,3-12 0 0,4-4-7-16,4-2 1 0,3-10-8 15,3-13 0-15,4-6-1 16,0-6 0-16,0 3-7 31,50 91 22-31,-100-182-5 16,54 82 1-16,3 3 10 15,0 12 0-15,3 10 4 16,1 6 0-16,0 9 1 16,-1 1 0-16,4 2 0 15,0 13 1-15,0 0-4 16,1 4 1-16,-1 2-4 15,0-9 0-15,0 0-4 16,0-7 1-16,0-2-5 16,0-7 0-16,0 1-3 15,0-17 0-15,1-12-4 16,-1-9 0-16,-4-4-2 0,-6-2 0 16,-4-7 2-16,0-6 0 15,-4-1 1-15,1 1 0 16</inkml:trace>
  <inkml:trace contextRef="#ctx0" brushRef="#br1" timeOffset="-132211.34">24296 15770 39 0,'7'12'19'0,"14"29"-21"0,-14-29 45 0,4 7-38 0,3 6 0 16,3 10 2-16,1-1 1 15,0 4-11-15,-4 6 1 0,-7 3 6 16,-7 6 0-16,-7-9-5 15,-4-3 1 1,-6-4-6-16,-1-5 0 0,0-7-11 16,4-19 1-16</inkml:trace>
  <inkml:trace contextRef="#ctx0" brushRef="#br1" timeOffset="-131978.49">24532 15726 64 0,'7'75'32'0,"18"22"-35"0,-11-69 57 16,0 7-52-16,4 2 0 31,-18 39-5-31,-11 2 1 16,1-6-6-16,-4-3 1 15,-8-15-11-15,-2-7 0 16</inkml:trace>
  <inkml:trace contextRef="#ctx0" brushRef="#br1" timeOffset="-131250.78">25188 16096 42 0,'-21'12'21'0,"21"-15"-8"0,-3 0 25 15,-1 3-34-15,4 0 0 16,0 0 5-16,0 0 1 16,7-3-12-16,4 0 1 15,10 3 6-15,4 0 0 16,13-3-5-16,8-10 0 16,-3 4-7-1,-5-4 0-15,-9 4-13 0,-8-1 1 16</inkml:trace>
  <inkml:trace contextRef="#ctx0" brushRef="#br1" timeOffset="-130889.13">25185 16287 54 0,'-7'44'27'0,"24"-10"-22"0,-10-27 39 0,4-1-40 0,7 6 1 0,6-5-1 0,8-4 1 0,3 0-11 0,4 0 0 0,4-3-9 16,-5-12 1-16,-6-7-5 16,-14 3 1-16</inkml:trace>
  <inkml:trace contextRef="#ctx0" brushRef="#br1" timeOffset="-130473.35">26250 16506 47 0,'0'22'23'0,"4"-28"-20"15,-4 0 42-15,0-7-40 16,0-9 0-16,-4-15 3 16,-3-7 1-16,0-16-11 15,0-2 1-15,0-7 6 0,3 0 1 16,1 3-2-16,-1 0 0 15,4 9-2-15,4 10 0 16,3 3 0-16,4 13 0 16,6 6-1-16,11 6 1 15,-3 10-2-15,3 6 0 16,4 0-2-16,0 6 1 16,-4 9-5-16,-7 10 0 15,-3 3-5-15,-11 7 0 16,-11 2-6-16,-13 1 0 0,-4-4-2 15,-8 0 0-15</inkml:trace>
  <inkml:trace contextRef="#ctx0" brushRef="#br1" timeOffset="-130216.5">26116 16246 47 0,'-17'25'23'0,"9"-9"-19"0,8-13 44 0,0 0-43 15,4 4 1-15,3-1 3 16,4-6 1-16,3 0-13 15,3 3 0-15,12-3 7 16,9 0 1-16,5 0-7 16,-4-3 0-16,-1-7-10 15,1-5 1 17,-4-17-9-32,-6 7 0 0</inkml:trace>
  <inkml:trace contextRef="#ctx0" brushRef="#br1" timeOffset="-129775.72">27062 15616 54 0,'10'3'27'0,"1"-6"-25"0,-11 3 43 0,0 0-43 0,0 0 1 0,0 3 1 0,-4 3 1 0,-10 10-6 16,-7 3 1-16,-7 12 3 16,-8 10 1-16,-9 12-2 15,6 10 0-15,4 3-1 16,-1 12 0-16,4-3-1 15,1 10 0-15,10-3-1 16,10 5 0 0,7-14-3-16,4-17 1 0,4-12-4 15,10-13 0-15,7-18-6 16,7-10 0-16,4-19-5 16,4-6 0-1</inkml:trace>
  <inkml:trace contextRef="#ctx0" brushRef="#br1" timeOffset="-129217.29">27298 15654 60 0,'0'0'30'0,"3"18"-37"0,-3-11 58 16,0 2-48 0,0 7 0-16,0 9 1 0,0 9 0 0,-3 7-6 15,3-3 1-15,0 2 3 16,0-2 0-16,0-7-3 16,3 1 0-16,-3-10-4 15,4-3 0-15,7-10-5 16,3-9 0-16,3-6-8 15,1-10 1-15,7-6 0 16,-1-6 0-16,-2 3 1 31,52 91 16-31,-120-160 0 16,67 75 0-16,-3 6 10 16,-4 7 1-16,-4 6 2 15,-3 3 1-15,-3 6-5 16,-8 7 1-16,-3 6-1 15,-7 13 1-15,-7-4-1 0,-7 7 0 16,-11 9-2 15,11 6 0 32,-4 10-2-63,-3 6 0 31,3 0-3-31,0 0 0 31,4-19-5-31,3-9 1 0,8-7-6 32,3-9 1-17,10-6-9 48,11-13 0-63,4-15-4 15,3-10 0-15</inkml:trace>
  <inkml:trace contextRef="#ctx0" brushRef="#br1" timeOffset="-128878.93">27682 16114 54 0,'4'29'27'0,"-11"15"-30"0,0-32 51 0,-4 7-46 0,-10 0 0 0,-4 9-1 0,-6 7 1 0,-8 5-3 0,-3 10 0 0,-1-3-1 16,8-9 0-16,7-3-10 0,3-17 0 0,4-14-5 0,0-17 1 0</inkml:trace>
  <inkml:trace contextRef="#ctx0" brushRef="#br1" timeOffset="-128606.03">27428 16174 36 0,'43'22'18'0,"-18"31"-18"0,-18-40 28 16,3 15-21-16,1 3 0 15,-4 1 0-15,3-4 0 16,1 3-11-16,0-6 1 31,3-6 4-31,3-6 0 0,1-10-10 0,3-9 1 0,0-13-5 16,-3-9 0-16</inkml:trace>
  <inkml:trace contextRef="#ctx0" brushRef="#br1" timeOffset="-128492.1">27831 15801 73 0,'10'91'36'0,"18"22"-49"0,-13-76 75 0,-1 20-62 15,-4 12 1-15,-3 6-3 16,-10 13 0-16,-11-7-7 15,-7-2 1-15,-18-16-12 32,0-16 1-32</inkml:trace>
  <inkml:trace contextRef="#ctx0" brushRef="#br1" timeOffset="-125523.58">28660 15958 58 0,'-4'3'29'0,"8"0"-19"0,-1-6 30 16,8-3-37-16,3 2 0 16,7-2 0-16,11-3 0 15,10 6-7-15,0-1 1 16,8 1-4-16,3 0 1 16,0 0-12-16,-11-3 0 15</inkml:trace>
  <inkml:trace contextRef="#ctx0" brushRef="#br1" timeOffset="-125311.73">28593 16387 75 0,'7'29'37'0,"35"-20"-42"16,-21-12 67-16,18-3-61 15,10-1 1-15,4-2-2 16,7-4 1-16,0 1-8 16,-7 2 1-16,-10 1-15 15,-8-4 0-15</inkml:trace>
  <inkml:trace contextRef="#ctx0" brushRef="#br1" timeOffset="-124217.29">11007 2000 48 0,'-7'13'24'0,"0"-16"-10"0,7 3 24 0,3 0-35 0,1 3 1 15,3 9 3 1,0-9 0-16,0 4-9 15,0 5 1-15,0 4 6 0,3-13 0 0,-2 3-1 16,2 1 0-16,1-7-2 16,3-10 1-16,3-2 0 15,8-7 0-15,7-12-1 16,0-10 0-16,-4-22-1 16,4-9 1-16,6-28-1 15,12 2 0-15,-1-24-8 16,1 3 1-16,-8-3-15 15,-7-4 0-15,0 35-2 16,-6 19 1-16</inkml:trace>
  <inkml:trace contextRef="#ctx0" brushRef="#br1" timeOffset="-122129.93">30177 15437 44 0,'3'6'22'0,"-6"-15"-19"16,-1 12 22-16,4 7-23 16,0 5 1-16,-3 1 1 15,3 6 0-15,-4 3-6 0,1 0 1 16,-1 3 1-16,0 0 1 16,1-2-5-16,3-4 0 15,0-7-10 1,7-5 1-16</inkml:trace>
  <inkml:trace contextRef="#ctx0" brushRef="#br1" timeOffset="-121825.45">30533 15716 41 0,'-14'28'20'0,"-29"13"-22"15,26-22 29-15,-8 0-27 16,-7 3 0-16,-3 3 1 16,-7 0 1-16,-1 0-2 15,1 6 0-15,7-2 1 16,3-7 1-16,7-4-3 15,8-2 0-15,3-3-10 16,0-1 0-16,3-6-1 16,7-6 1-16</inkml:trace>
  <inkml:trace contextRef="#ctx0" brushRef="#br1" timeOffset="-121526.45">30536 15792 47 0,'0'12'23'0,"-14"7"-24"0,7-13 48 0,-3 4-46 15,-8 5 0-15,-10 1 0 16,0 3 0-16,-4 6-2 16,4 6 1-16,-1 1-1 15,5-7 1-15,3 0-6 16,3-3 1-16,4-7-10 16,7-8 1-16</inkml:trace>
  <inkml:trace contextRef="#ctx0" brushRef="#br1" timeOffset="-121304.28">30318 15835 41 0,'10'19'20'0,"-3"13"-16"0,-3-23 27 15,-1 7-29-15,-3 6 1 16,0 6-1-16,4 0 0 15,-1 10-3-15,5 2 0 16,2 4 1-16,1-6 0 16,3-10-6-16,0-6 1 15,0-6-8-15,-3-13 0 16</inkml:trace>
  <inkml:trace contextRef="#ctx0" brushRef="#br1" timeOffset="-120808.22">29587 16419 43 0,'-3'3'21'0,"6"0"-12"0,-3-3 34 16,11 0-36-16,7 0 0 16,10 0 4-16,14-3 1 15,22-3-15-15,10-4 0 16,21-2 9-16,25-7 0 0,7 6-5 15,-18 1 1 1,-10-1-7-16,-14 7 0 0,-18 3-6 16,-21 3 0-16,-18 0-10 15,-21 0 1-15</inkml:trace>
  <inkml:trace contextRef="#ctx0" brushRef="#br1" timeOffset="-120232.6">29714 16503 49 0,'-3'7'24'0,"3"2"-19"0,0-6 36 0,0 3-40 16,0 7 1-16,0 6 1 15,0-4 0-15,0 11-4 16,-4 5 0-16,1 7 2 16,-1 2 0-16,1-5-5 15,3-10 1-15,0-6-12 0,0-4 0 16,3-11-1-1,8-8 0-15</inkml:trace>
  <inkml:trace contextRef="#ctx0" brushRef="#br1" timeOffset="-119845.08">30043 16588 34 0,'-4'28'17'0,"-7"0"-13"0,4-21 29 0,-7 5-28 0,-7 7 0 0,-14 6 3 15,-7 3 0-15,-8 1-10 16,-10 5 0-16,-3 7 6 16,6 3 1-16,4 0-3 15,4 3 0-15,7-3-4 16,3-7 0-16,7-5-6 15,4-7 1-15,14-10-9 16,7-8 1-16</inkml:trace>
  <inkml:trace contextRef="#ctx0" brushRef="#br1" timeOffset="-119540.21">29841 16864 42 0,'-7'3'21'0,"-3"16"-17"0,6-13 33 15,-3 4-33-15,-3 2 1 16,-4 4 2-16,-1 3 0 0,-2 3-9 15,-4 9 0-15,-4 0 6 16,0-2 1 0,-14 2-6-1,8-6 0-15,10-6-7 16,6-13 1-16,5-6-10 16,6-9 1-16</inkml:trace>
  <inkml:trace contextRef="#ctx0" brushRef="#br1" timeOffset="-118691.84">29623 16980 21 0,'-4'6'10'0,"8"-12"2"0,-4 6 2 0,0-6-7 16,0 6 1-16,-4-3 5 16,1-1 1-16,3 4-17 15,0 0 0-15,-4-3 11 16,4 0 0-16,0 3-4 15,0 0 1-15,0 0-4 16,0 0 0-16,0 0-2 16,0 0 1-16,4 3-1 15,-1-3 0-15,1 0 0 16,6 0 1-16,1 7 0 16,3 2 0-16,0 7 2 15,4-1 1-15,3 4 0 16,7 6 0-16,0 0-1 15,1 0 1-15,-1-6-4 0,-7-3 1 16,-3 0-15 0,-8-7 0-16,-10-9-2 0,0-6 0 15</inkml:trace>
  <inkml:trace contextRef="#ctx0" brushRef="#br1" timeOffset="-118285.29">30043 16808 58 0,'0'9'29'0,"7"-3"-35"0,-7-3 56 0,3 0-47 0,4 4 0 0,4-4 2 0,3 3 0 16,4-3-7-16,3 0 0 15,3-3-1-15,-6 0 1 16,0-3-16-16,-1-6 1 16</inkml:trace>
  <inkml:trace contextRef="#ctx0" brushRef="#br1" timeOffset="-117847.21">30554 16651 61 0,'0'3'30'0,"4"-6"-24"0,-4 3 44 0,0 0-47 0,7 0 0 0,0 0 2 0,0 0 0 0,3 3-7 0,8 0 1 0,3 0 3 15,0 0 1-15,-3 0-3 16,-4 4 1-16,-7-1-3 15,-7 6 0-15,-7 4-2 0,-7 3 1 16,3 3-1-16,-3 0 0 16,0-3 0-16,-3-4 0 15,-1 7 3-15,4 0 1 16,7 3 1-16,3 0 1 16,4-6 0-16,7 0 1 15,4-6-1-15,6-4 0 16,12-6-7-16,2-6 1 15,-2-6-15-15,-8-10 1 32</inkml:trace>
  <inkml:trace contextRef="#ctx0" brushRef="#br1" timeOffset="-115598.34">20461 17319 45 0,'0'12'22'0,"42"-12"-18"0,-27-3 23 16,6 3-24-16,7-3 0 16,0 0 0-16,7-3 1 15,11-1-6-15,0-5 0 16,-3-1-2-16,-5-3 1 15,-6 4-11-15,-7 9 1 16</inkml:trace>
  <inkml:trace contextRef="#ctx0" brushRef="#br1" timeOffset="-115367.55">20369 17635 66 0,'-7'41'33'0,"39"-19"-35"16,-14-19 61-16,17 0-58 16,7 0 1-16,4-6-1 15,11-3 1-15,3-3-7 16,-4-4 0-16,-7 1-9 16,-6-4 1-16,-8 0-7 15,-3 7 0-15</inkml:trace>
  <inkml:trace contextRef="#ctx0" brushRef="#br1" timeOffset="-113526.78">31168 16359 41 0,'0'16'20'0,"3"-16"-9"0,-3 0 20 16,8 3-27-16,-1-3 0 15,7-3 4-15,7 0 0 16,4-4-9-16,6 4 1 0,15 6 6 15,18 0 0-15,6 1-2 16,18-4 0-16,8 0-3 16,2-7 1-16,-2 1-6 15,-12-6 1-15,-13 2-10 16,-22 4 1-16,-24-4-7 16,-18-2 0-16</inkml:trace>
  <inkml:trace contextRef="#ctx0" brushRef="#br1" timeOffset="-113083.33">31817 15792 49 0,'32'43'24'0,"-39"-46"-22"0,7 3 40 0,0 0-42 16,-7 7 1-16,-7 2-1 16,-8 3 1-16,1 10-2 15,-3 4 1-15,-5 8-1 16,1-3 1-16,0 4-5 15,0-4 1-15,6 1-11 16,5-7 0-16</inkml:trace>
  <inkml:trace contextRef="#ctx0" brushRef="#br1" timeOffset="-112882.33">31634 15795 40 0,'7'25'20'0,"7"19"-22"0,-7-35 27 15,0 7-24-15,0 9 1 16,0 6 0-16,4 1 0 16,3-1-6-16,0 3 1 15,-4 1-7-15,-3-7 0 16</inkml:trace>
  <inkml:trace contextRef="#ctx0" brushRef="#br1" timeOffset="-112446.7">31891 16579 44 0,'4'0'22'0,"-8"3"-16"0,1 0 36 16,-8 3-41-16,-14 7 0 15,-3 5 0-15,0 11 0 16,-4 8-2-16,-7 4 1 15,-3-6-1-15,0 5 0 16,6 1-5-16,5-10 1 16,6-5-10-16,11-20 1 0</inkml:trace>
  <inkml:trace contextRef="#ctx0" brushRef="#br1" timeOffset="-112234.7">31595 16466 45 0,'14'40'22'0,"7"42"-15"15,-14-66 33-15,4 15-37 16,-1 10 1-16,1 3 0 16,-1 0 1-16,5 0-7 15,2 3 0-15,1-13-3 16,-8-6 1-16,1-15-12 15,-4-7 0-15</inkml:trace>
  <inkml:trace contextRef="#ctx0" brushRef="#br1" timeOffset="-110929.91">21893 16666 47 0,'0'13'23'0,"-3"9"-14"0,6-16 23 16,-3 7-30-16,-3 6 1 15,-1 6 0-15,-3-7 1 16,0 11-6-16,-3 5 1 15,-1 1 2-15,4 5 1 16,0-5-3-16,0 3 1 16,0-7-5-16,0-3 0 15,3-9-11-15,1-10 1 16</inkml:trace>
  <inkml:trace contextRef="#ctx0" brushRef="#br1" timeOffset="-110448.49">21198 17413 44 0,'-7'6'22'0,"14"-3"-14"0,0-3 31 16,1 0-34-16,2 0 0 16,11-3 5-16,15 0 1 15,6 3-13-15,21 0 1 16,26-3 8-16,-1-7 0 0,14 1-3 16,7-4 1-16,1-2-4 15,-8-1 1-15,-21 0-5 16,-14 1 1-16,-7-1-5 15,-10 3 0-15,-15 7-6 16,-14-3 0-16,-10 9-8 16,-15 3 1-16</inkml:trace>
  <inkml:trace contextRef="#ctx0" brushRef="#br1" timeOffset="-109994.29">21269 17701 40 0,'-7'35'20'0,"7"-7"-16"15,-4-19 28-15,1 4-29 16,3 6 1-16,-4 6 2 16,-3 6 0-16,0 0-8 15,-3 4 0-15,-1 6 5 16,0-4 0-16,4-5-4 16,0-4 1-16,4-9-8 15,3-4 1-15,3-5-8 16,4-16 1-16</inkml:trace>
  <inkml:trace contextRef="#ctx0" brushRef="#br1" timeOffset="-109639.41">21467 17936 53 0,'-4'4'26'0,"18"-1"-22"0,-7-3 46 0,7 0-46 15,7 0 1-15,8-3 0 16,6-1 1-16,4-2-9 16,-4 0 1-16,-7 0 0 15,-3-4 1-15,-4 4-11 16,-3-4 1-16,-4-2-8 16,0-1 0-16</inkml:trace>
  <inkml:trace contextRef="#ctx0" brushRef="#br1" timeOffset="-109059.35">21939 17638 44 0,'-3'26'22'0,"17"-23"-17"0,-7-3 33 16,0 0-35-16,0-3 1 0,4 3 3 15,3 3 0-15,3 0-7 16,5 0 0-16,2 0 5 16,4 0 1-16,-3-3-2 15,0 3 0-15,-4 1-2 16,-3 2 0-16,-4 0-3 16,-4 7 1-16,-6-4-1 15,-8 0 0-15,-6 4-1 16,-4 3 0-16,-4 2-1 15,-3 4 1-15,-4 4 0 110,0 2 1-110,4 0-1 31,4-9 1-31,-5 3 1 0,8 0 0 0,0-7 0 16,4 4 0-16,6-3-1 0,4-4 1 15,7 1-1-15,4-4 1 0,10-2-4 0,7-4 1 16,11-3-6-16,7-10 1 0,-4-2-9 0,4-7 1 0</inkml:trace>
  <inkml:trace contextRef="#ctx0" brushRef="#br1" timeOffset="-108669.24">22691 17770 61 0,'-7'6'30'0,"-4"7"-37"16,8-7 55-16,-8 4-48 15,-3 5 1-15,-7 4 0 16,-4 6 1-16,-7 0-3 15,-7-6 1-15,4 6 1 16,3 3 0-16,1 4-3 16,6-1 1-16,4-9-6 15,3-3 0-15,4-6-10 16,7-17 0-16</inkml:trace>
  <inkml:trace contextRef="#ctx0" brushRef="#br1" timeOffset="-108507.3">22408 17729 48 0,'8'44'24'0,"13"-28"-19"0,-11-10 36 16,-3 7-38-16,4 6 1 15,3 6 1-15,0 3 0 0,0 0-7 16,4 4 0-1,3 5 3-15,0-2 0 16,0-4-7-16,1 0 0 0,6-15-12 16,-7-3 1-16</inkml:trace>
  <inkml:trace contextRef="#ctx0" brushRef="#br2" timeOffset="-102476.83">18401 14026 12 0,'7'-6'6'0,"-4"-7"6"15,-3 13 6-15,0 0-13 16,4 3 1-16,-4 4 2 16,0 2 1-16,0 0-11 15,-4 13 5-15,1 0 3 16,-1 3-3-16,1 10 0 15,3 6 0-15,0 9 0 16,-4 22 0-16,1 3 1 16,-4 19-1-16,0 13 0 15,0 9-1-15,-4 0 1 16,1-6-3-16,-1-10 1 16,0-3-2-16,4-3 0 15,0-15-2-15,4-13 1 16,-1-13-5-16,8-15 1 15,3-20-8-15,3-21 1 16</inkml:trace>
  <inkml:trace contextRef="#ctx0" brushRef="#br2" timeOffset="-101560.34">18376 14274 39 0,'11'12'19'0,"13"-21"-19"0,-13 3 30 15,3-1-28-15,4-2 0 16,14 0 3-16,17-7 1 16,14 6-7-16,19-2 1 15,-1-4 3-15,21-6 0 16,11-3-1-16,3 6 1 15,-3-3-3-15,-10-3 1 0,2 3-1 16,-6 4 1-16,-4-1-1 16,-3 6 0-16,-4 1-1 15,-10 5 1-15,3 7 0 16,0 4 0-16,4 2 0 16,3 6 0-16,-3 1-1 15,-4-4 1-15,-7 4 0 16,-14 6 0-16,-7 6-1 15,-4 3 1-15,-6 3-1 16,-8 4 1-16,-3 2-1 16,-8 1 1-16,-3-3 0 15,-6-1 0-15,-8-6-1 16,-7 1 1-16,-4-1-1 16,1 0 1-16,-4 3-1 15,-1 1 0-15,5-4 0 16,-1 3 1-16,1 7-1 0,-1-4 0 15,4 1 1-15,-3-1 1 16,3 4-1-16,-4 0 0 16,1-1 0-16,-4-2 0 15,0-4 0 1,0 4 0 0,-11-4 0-16,-10 0 1 0,-15 1-1 0,-10-4 1 15,-10-3 0-15,-15 0 0 16,1-3-1-16,-22-3 1 15,-17 3 0-15,-8 3 0 16,-6 3-1-16,3-3 1 16,0-3-1-16,-4 0 1 15,4-3-1-15,0-3 1 0,4-1-1 16,-4-5 0-16,3-1 0 16,8 4 0-16,3-1 0 15,7-2 1-15,7 2-1 16,7-2 0-16,11-1-2 15,11 0 1-15,13-6-3 16,11 4 0-16,8-7-6 16,9 0 1-16,5-13-5 15,17 1 0-15</inkml:trace>
  <inkml:trace contextRef="#ctx0" brushRef="#br2" timeOffset="-98948.39">21029 16792 28 0,'0'22'14'0,"4"6"-5"0,-4-25 14 15,0 3-21-15,0 7 1 16,0 6 1-16,-4 9 0 16,1 13-5-16,-1 15 1 15,1 4 2-15,-5 12 1 16,-2 3-2-16,-1 10 0 16,-3-1-1-16,0 1 1 15,-4 3-2-15,-3 0 0 16,0-16-1-16,0-9 1 0,0-4-2 15,3-6 1-15,0-5-4 16,4-14 1-16,0-3-6 16,4-12 0-16</inkml:trace>
  <inkml:trace contextRef="#ctx0" brushRef="#br2" timeOffset="-98048.33">21174 16613 24 0,'3'3'12'0,"11"-9"-10"0,-7 6 15 16,0-3-14-16,1 3 1 15,6 0 3-15,14 9 0 0,11-3-7 16,7-2 0-16,17-1 6 15,18 3 0-15,-7-3-1 16,18 0 0-16,3-3-2 16,11 0 0-16,3-3-2 15,-10 0 0-15,7 0-1 16,-11 3 0-16,-3 0 0 16,-4 3 0-16,-3 0-1 15,-8 0 1-15,-13 0 0 16,-1-3 0-16,-3 4 0 15,-3-1 0-15,-4 3-1 16,-4 3 1-16,-10 4-1 16,-7 6 1-16,-4 3-2 15,-3 3 1-15,-8-3-2 16,-3 9 1-16,-3 7-1 0,-4 2 0 16,-7 11 0-16,-3 2 0 15,-1 7 0-15,-3 2 1 16,-7 4-2-16,-4-3 1 15,-3 12-2-15,0 3 1 16,0 4 1-16,3-7 0 16,-3 1-1-16,7-4 1 15,-4-6 2-15,8-1 0 16,3-2 1-16,3-6 0 16,0 5 0-16,1-2 1 15,-1-4-1-15,1-6 1 16,-1 4-1-16,1-10 1 31,-4-4 0-31,0-2 1 0,-4-3-1 16,-7-7 0-16,-10-3 0 0,-11 0 0 0,-10-6 0 15,-14-10 0-15,-12 1 0 16,-9-1 1-16,-18-3-1 16,-1-6 1-16,-13-6 0 15,3-3 0-15,-14-1-1 16,-4-6 1-16,-3 4-1 15,11 6 0-15,-11 3-2 16,10-1 1-16,1 1-2 16,13 3 1-16,8 3-3 15,0 1 1-15,10-1-7 16,7-10 1-16</inkml:trace>
  <inkml:trace contextRef="#ctx0" brushRef="#br2" timeOffset="-97283.24">23742 17497 31 0,'0'13'15'0,"3"-7"-8"0,-3-6 25 0,0 3-29 16,0 0 1-16,-3 4 3 15,-4 2 1-15,-4 7-9 16,-3 6 0-16,-10 12 5 15,-8 1 1-15,-7 6-3 16,4 2 1-16,3 4-4 16,0-6 1-16,0 3-4 15,4 0 1-15,-4-9-6 32,11-4 1-32,4-9-7 0,3-16 0 15</inkml:trace>
  <inkml:trace contextRef="#ctx0" brushRef="#br2" timeOffset="-96890.31">23343 17620 26 0,'0'12'13'0,"7"4"-6"0,-3-13 15 16,-1 0-19-16,4 7 1 0,1 2 2 15,-1 4 0 1,0-4-8-16,3 4 1 0,1 3 5 16,-1 6 1-1,8 3-3-15,7 4 1 16,-4-1-3-16,0-3 1 0,0-3-4 16,0-3 0-16,1-3-10 15,-5-7 1-15</inkml:trace>
  <inkml:trace contextRef="#ctx0" brushRef="#br2" timeOffset="-96495.86">23883 17758 37 0,'-3'9'18'0,"6"4"-11"16,1-13 25-16,-1 3-28 15,4 0 0-15,0 0 1 16,4 0 1-16,-1-3-8 16,5 0 0-16,2 0 5 15,-3 0 1-15,4-3-3 16,10 0 0-16,0-3-3 16,4 2 1-16,-4-2-5 15,-7 0 1-15,-3 0-10 16,-4-1 1-16</inkml:trace>
  <inkml:trace contextRef="#ctx0" brushRef="#br2" timeOffset="-96114.64">23731 17987 46 0,'11'-7'23'0,"17"17"-22"0,-17-10 36 0,6-3-36 15,5 3 1-15,6 0 0 16,4 0 1 0,-8 3-4-16,4-3 0 0,4 0 1 15,-4-3 1-15,-6-1-5 16,-1 1 0-16,-4 3-9 15,-2 0 0-15,-8-6-1 16,0-3 0-16</inkml:trace>
  <inkml:trace contextRef="#ctx0" brushRef="#br2" timeOffset="-95857.22">24109 17516 44 0,'14'16'22'0,"-11"0"-29"0,1-10 44 15,-4 3-37-15,0 1 1 16,-4 5 2-16,-3 1 0 0,-3 6-3 16,-4 6 0-16,-4 0 2 15,0 7 0-15,4 9-1 16,4 0 0-16,-4 3-4 16,0 6 1-16,-1-3-6 15,1-3 0-15,4-9-6 16,-1-13 1-16</inkml:trace>
  <inkml:trace contextRef="#ctx0" brushRef="#br2" timeOffset="-95338.66">24596 17272 34 0,'-4'3'17'0,"4"-3"-14"0,0 0 26 0,0 3-23 16,-3 3 0-16,3 4 2 16,-4 2 1-16,1 4-12 15,-4 3 0-15,3-1 7 16,0 7 1-16,1 10-4 16,-1-1 0-16,1-2-1 15,-1 2 0-15,4-5-3 16,0-1 1-16,-3 0-5 15,3-12 0-15,3-7-8 16,4-15 1-16</inkml:trace>
  <inkml:trace contextRef="#ctx0" brushRef="#br2" timeOffset="-94963.35">24927 17350 41 0,'4'19'20'0,"-4"-4"-14"0,0-11 32 0,-4 2-34 0,1 0 1 0,-8 7 2 0,-3 2 0 0,-7 7-9 16,-4 10 1-1,-7 2 5-15,-6 7 1 0,-5 6-3 16,5-3 1-16,-5 9-3 15,-3 4 0-15,-3-4-4 16,0 3 1-16,3 4-4 16,3-10 0-16,12-9-7 15,6-10 0-15,7-12-3 16,11-16 1-16</inkml:trace>
  <inkml:trace contextRef="#ctx0" brushRef="#br2" timeOffset="-94595.18">24656 17892 42 0,'3'22'21'0,"8"-9"-18"0,-8-10 38 16,4 0-38-16,0 0 1 15,4 1 2-15,0-1 1 16,-1-3-8-16,4 3 0 16,7 0 5-16,1 0 1 0,-1 0-2 15,-4 0 0-15,-2 0-3 16,-1 1 1-16,-7-1-2 16,-4 0 0-16,-6-3-1 15,-8 0 1-15,-3 6-2 16,0 0 1-16,-4 7 0 15,1 0 1-15,-5-1 0 16,1 4 1-16,4-1-1 16,-1 4 1-16,4 3 1 15,7-3 0-15,0 0-1 16,3 0 1-16,4-4 0 16,4 1 0-16,6-3 0 15,4-4 1-15,4-3-2 16,-4-3 1-16,0 4-5 15,-3-1 1-15,-8-6-14 16,-3-10 0-16</inkml:trace>
  <inkml:trace contextRef="#ctx0" brushRef="#br2" timeOffset="-89379.88">29686 13581 27 0,'18'9'13'0,"-15"-15"-6"0,-3 6 14 16,4 3-20-16,-4 3 1 16,0 4 0-16,0 9 1 15,-4 6-4-15,-3 12 1 16,-3 20 1-16,-4 12 0 15,-7 12 0-15,-1 10 0 16,1 16-1-16,0 3 0 0,7 2 0 16,0 1 1-16,3 10-1 15,1-14 0-15,-1-11-2 16,0-14 0-16,1-12-4 16,3-15 0-16,3-16-4 15,4-23 0-15</inkml:trace>
  <inkml:trace contextRef="#ctx0" brushRef="#br2" timeOffset="-88618.56">29528 13465 24 0,'7'6'12'0,"0"13"-5"0,3-16 19 15,4 0-22-15,4 0 0 16,7-3 1-16,3 3 1 15,11-3-8-15,17 4 1 16,11-1 4-16,7 0 1 16,14-3-3-16,22-3 1 15,3-4-1-15,-7-5 1 0,6-1-2 16,1-2 1-16,0-4-1 16,-3-3 0-16,-19 0 0 15,1 0 0-15,3-6-1 16,-14-4 0-16,-10 4 0 15,-11 3 0-15,-7 6 1 16,-7 4 0-16,-4 8-2 16,-7 10 1-16,-3 10-1 15,-7 0 1-15,-1 5-3 16,-9 7 1-16,-1 7-2 16,-4 5 1-16,-3-5 0 15,-3 12 1-15,-1 0 0 16,1 6 1-16,-1 9 1 15,4 1 0-15,-3 12 1 16,3 3 1-16,0 1-1 16,-3 2 0-16,6 10 0 15,4 0 0-15,0-1 0 16,4 4 1-16,-4-12-1 0,0-4 0 16,-7-3 0-16,0 3 0 15,-3-6 0-15,-4-3 0 16,-4-6 0-16,-6-1 0 15,-8 1 1-15,-10-7 0 16,-11-6 1-16,-10-9 0 16,-15-7 0-16,-6-3 0 15,-1-2-1-15,-21-11 1 0,-17-2-2 16,-11-10 1 0,-25-3-1-16,-13 3 1 0,-8-6-4 15,-21 0 1-15,4-4-8 16,6 4 1-16</inkml:trace>
  <inkml:trace contextRef="#ctx0" brushRef="#br2" timeOffset="-86983.88">12213 15011 42 0,'7'9'21'0,"18"-6"-8"0,-11-3 21 16,7 3-31-16,7 1 0 15,8-4 3-15,17-4 1 16,17-2-8-16,18 0 1 15,8-10 4-15,17-3 1 16,10-6-2 0,15 0 0-1,-8-3-2-15,1 3 1 0,6 0-3 0,-6 0 1 16,-11 0 0-16,-11 0 0 16,-3 3-1-16,-7 3 0 15,-15 6 0-15,-10 1 1 0,-7 2-1 16,-10 1 1-16,-8 6-1 15,-6 0 0-15,-8-1 0 16,-3 8 1-16,-8 2-2 16,-6 0 0-16,-7 7 0 15,-4-4 1-15,-4 0-1 16,-3 1 0-16,-7-1 0 16,0-2 1-16,-7-1-2 15,-7-3 0-15,-15 0-4 16,-9-3 1-16,-15-3-10 15,-14-3 1-15</inkml:trace>
  <inkml:trace contextRef="#ctx0" brushRef="#br2" timeOffset="-86444.91">12333 15236 43 0,'14'10'21'0,"14"2"-20"0,-17-15 32 0,0 3-30 16,10-6 1-16,7 0 1 15,14-1 0-15,8 4-6 16,20-6 0-16,11 0 5 16,15 2 0-16,10-5-2 15,24-7 0-15,-10 0-1 16,7 0 0-16,0 0-1 16,7 1 1-16,-10 2-1 15,-22 3 0-15,-7 1 0 16,4-4 1-16,-14 4-1 15,-8 2 1-15,-6 1-1 16,-11 3 0-16,-11-1-1 16,-7 4 1-16,-10-3-1 15,-7 0 1-15,-8 2-1 16,1 4 1-16,-14 4-2 16,-4 2 1-16,-4 3-1 15,-10 4 0-15,3-1-1 0,-3 1 0 16,4-1-1-16,-4-2 1 15,3-1-3-15,0 1 1 16,1-4-8-16,-4-3 1 16,-4-6-1-16,0-3 0 15</inkml:trace>
  <inkml:trace contextRef="#ctx0" brushRef="#br2" timeOffset="-85104.84">23678 15528 25 0,'-3'6'12'0,"10"16"-2"0,-3-15 12 16,-4-1-19-16,3 3 0 16,1 1 2-16,-1-1 1 15,1 4-7-15,3 2 0 16,0 4 5-16,0 0 0 16,0-3-1-16,0-1 0 15,0 4 0-15,0-3 0 16,0-7 0-16,0 1 0 15,4-10 1-15,6 0 0 16,5-16-1-16,6-15 1 0,3-10-1 16,5-13 0-1,17-5-6-15,10-13 0 110,8 0-14-110,-8 0 1 0</inkml:trace>
  <inkml:trace contextRef="#ctx0" brushRef="#br2" timeOffset="-82075.13">29450 15331 35 0,'7'34'17'0,"11"19"-13"0,-18-31 17 0,0 3-21 0,-4 16 0 16,-3 9 0-16,-7 16 0 16,0 16-1-16,-4 12 1 0,-3 12 0 15,-7-2 0 1,0 12 0-16,-1 0 0 0,1-13-3 15,0-2 0-15,0-13-5 16,6-13 1-16,1-19-3 16,7-12 1-16</inkml:trace>
  <inkml:trace contextRef="#ctx0" brushRef="#br2" timeOffset="-81174.73">29478 15230 25 0,'7'28'12'0,"7"-6"-12"0,-7-18 22 16,7 2-20-16,11 0 1 0,14 7 3 15,7-4 1-15,10 0-9 16,11-5 1-16,0-4 4 15,11-4 1-15,10 1-2 16,0 0 1-16,8 3-3 16,-1-3 1-16,0-3-1 15,4 3 1-15,10-1-1 16,4-5 0-16,-7-3 0 16,0 2 1-16,7 4-1 15,-4 0 0-15,-3-1 0 16,-4 1 1-16,-17 3-1 15,3 3 0-15,0-3 0 16,-3 0 0-16,0 3 0 16,-4 0 0-16,-7 6 0 15,-4 0 0-15,-10 0 0 16,-7 4 0-16,-3 6-1 0,-1 2 1 16,-3 7 0-16,-4 4 0 15,-7 5-1-15,-6-3 1 16,-5 1-1-16,-2-1 1 15,-8 7-1-15,-4-4 1 16,-6 4-1-16,-8-4 1 16,-3 7-1-16,-7 6 1 15,0 7-1-15,-4 11 1 16,1 4-1-16,-1 10 1 16,4-1 0-16,0 7 0 15,0 0 0-15,3 2 0 16,4-5 0-16,0-7 1 0,0-3-1 15,-4-6 0-15,1-9-1 16,-8-1 1-16,-3-3-1 16,-7 1 1-16,-4-4 0 15,-3 0 0-15,-4-3-1 16,-3-3 1-16,-8-3-1 16,4-10 1-16,4-9 0 15,7-3 0-15,-4-10-1 16,-18 1 1-16,-20-4 0 15,-25-9 1-15,-22-4 0 16,-42 1 0-16,-21 0 0 16,-28 3 0 15,0 3-5-31,-14 3 0 0,10-3-6 0,18 3 0 0</inkml:trace>
  <inkml:trace contextRef="#ctx0" brushRef="#br2" timeOffset="-78440.13">19808 18194 30 0,'-7'12'15'0,"4"1"-6"16,3-13 15-16,0 3-21 16,0-3 1-16,3 3 2 15,4-3 1-15,8-3-9 16,6-4 0-16,11-5 5 15,10-10 1-15,11-9-5 0,-4-4 1 16,4-2-10-16,0-7 0 16,-4-10-3-16,-3 10 0 15</inkml:trace>
  <inkml:trace contextRef="#ctx0" brushRef="#br2" timeOffset="-77900.58">20020 17773 27 0,'-17'16'13'0,"17"0"-6"15,0-16 20-15,0 3-24 16,0 3 0-16,0 0 2 15,3 1 1-15,1-1-6 16,6-3 0-16,1 0 4 16,6-3 1-16,5-6-2 15,-1-3 1-15,7-1-2 16,11 1 0-16,0-1-1 16,-4 4 0-16,-3 0-1 15,-4 3 0-15,-7-1-1 16,-3 1 0-16,-4 0-2 15,-4 3 1-15,-3 0-2 16,0 0 0-16,-7 3-1 16,-3 4 1-16,-1 2 0 0,1 4 1 15,-1 2 1-15,1 4 0 16,-1 3 1-16,1 3 0 16,-1-9 1-16,-3 6 0 15,-3-3 0-15,2 2 1 16,1-2-1-16,0-6 1 15,-3-4 1-15,-1-6 0 16,-3-3 0-16,-4-6 1 16,4 3-1-16,-3-3 0 15,3-4 0-15,-4-2 0 0,-7-4-4 16,-3-6 1-16,-4 0-11 16,1-3 0-16</inkml:trace>
  <inkml:trace contextRef="#ctx0" brushRef="#br2" timeOffset="-76032.33">20482 16873 12 0,'-3'7'6'16,"-1"15"8"-16,4-19 7 0,0 6-17 16,0 1 0-16,0 2 5 15,-3 1 0-15,3-1-10 16,0 1 1-16,0 2 7 16,0-8 0-16,0-1-2 15,3-6 1-15,4-6-3 16,7-10 1-16,4-3-3 15,3 0 1-15,4-3-1 16,0-3 1-16,-4-6-1 16,0 0 0-16,-7-1-2 15,-3 1 0-15,-1 3-2 16,-3 9 0-16,0 0-1 0,0 3 0 16,-3 1-3-16,-4 8 1 15,0 4-1-15,-4 3 0 16,1 10 1-16,-1 8 1 15,1 4 2-15,-1 4 0 16,1-1 2-16,-1 0 1 16,1 6 3-16,-1 0 0 15,4 4 1-15,0-1 0 16,4 1 0-16,-1-1 0 16,1-5 0-16,-1-7 0 0,1-4-1 15,-1-8 0-15,-3-1-2 16,0-6 1-16,-3-6-1 15,-4-3 1-15,-7-3-1 16,-8-1 1-16,-9-2-2 16,-8-4 1-16,-3 3-1 15,-4 1 1-15,-7 2-1 16,0-2 0-16,7-1-1 16,7 7 0-16,7-3 0 15,8-1 1-15,3 4 0 16,6 0 0-16,5 3 1 15,3-1 0-15,7 4 0 16,14-3 0-16,11 3 0 16,10-3 0-16,11-3-1 31,14 0 0-15,7-4 0-16,-4 4 0 0,4-4 0 0,0-2 1 15,4-10-1-15,-18 6 0 16,-14 7 0-16,-11 3 0 15,-11 6-1-15,-17 6 1 16,-17 3-1-16,-8 7 1 16,-24 9-2-16,-22 3 0 15,-13 4-9-15,-12-1 1 16,-6 7-3-16,10-1 1 16</inkml:trace>
  <inkml:trace contextRef="#ctx1" brushRef="#br2" timeOffset="-77899.97">13811 14744 0</inkml:trace>
  <inkml:trace contextRef="#ctx0" brushRef="#br2" timeOffset="-74864.89">18736 17883 36 0,'4'3'18'0,"3"-18"-13"16,-7 15 18-16,0 0-17 0,0 0 1 15,0 0 2-15,-4 0 0 16,-3 9-13-16,-4 3 1 16,-13 4 8-16,-12 3 0 15,1 9-4-15,-7 4 0 16,-4 2-3-16,0 1 1 16,0-1-3-16,4-6 0 15,10 0-5-15,4-9 0 16,7-16-6-16,10-12 1 15</inkml:trace>
  <inkml:trace contextRef="#ctx0" brushRef="#br2" timeOffset="-74529.02">18267 17704 19 0,'0'-31'9'0,"10"18"7"16,-3 13 8-16,4 7-22 0,3 8 0 0,4 1 2 0,-1-3 1 0,5 9-5 0,-1 6 0 0,0 3 4 0,7 7 1 0,4-1-2 16,3 7 1-16,8 3-3 15,-5-3 1-15,-2 0-3 16,-5-3 1-16,-2-10-8 16,-5-3 0-16,-3-9-5 0,1-16 0 15</inkml:trace>
  <inkml:trace contextRef="#ctx0" brushRef="#br2" timeOffset="-74245.77">18814 17980 38 0,'0'13'19'0,"14"-19"-18"0,-7 6 32 0,7-4-31 15,4 1 0 1,6 3 2-16,4 0 1 0,4 0-6 16,4-3 0-16,9 3 2 15,1 3 0-15,-3-3-6 16,-8 0 0-16,-7-3-9 16,-10 0 1-16</inkml:trace>
  <inkml:trace contextRef="#ctx0" brushRef="#br2" timeOffset="-74125.33">18697 18162 41 0,'11'22'20'0,"17"-6"-20"0,-14-16 31 15,7-3-31-15,11 0 1 16,3 3-1-16,4-10 1 15,-4-2-4-15,1-1 0 16,-5 0-8-16,-2-2 0 16</inkml:trace>
  <inkml:trace contextRef="#ctx0" brushRef="#br2" timeOffset="-73903.46">19089 17736 35 0,'3'3'17'0,"4"16"-6"0,-7-13 22 0,-7 10-29 15,0 12 0-15,-3 6 1 16,-4 4 0-16,-8 9-7 16,-6 3 0-16,-4 10 2 15,-3 2 0-15,-7 7-7 16,7 4 0-16,3-11-8 15,7-12 1-15</inkml:trace>
  <inkml:trace contextRef="#ctx0" brushRef="#br2" timeOffset="-73592.42">19523 17955 52 0,'42'-25'26'0,"-28"0"-32"0,-10 19 47 16,-1-1-41-16,-3 1 1 15,-7 0-1-15,-7-3 1 16,-11 9-1-16,-6 3 0 0,-5 12-1 15,-6 4 0-15,3 3-3 16,0 9 1-16,1 7-3 16,6 0 1-16,7-1 0 15,11 1 0-15,11-10 3 16,10-9 0-16,14-13 4 16,10-12 0-16,12-7 2 15,3-8 0-15,-8-11-2 16,-2 4 1-16,-12-10-8 15,-13-2 0-15,-22-7-8 16,-6-1 1-16</inkml:trace>
  <inkml:trace contextRef="#ctx0" brushRef="#br2" timeOffset="-66565.61">342 14634 49 0,'0'7'24'0,"-10"-14"-12"16,10 7 24-16,7 0-34 16,-4 0 1-16,4 4 3 15,-3-1 0-15,3 0-7 16,-7-3 0-16,3 3 4 15,-3-3 1-15,0 0-4 16,0 0 1-16,0 0-8 16,7-3 1-16,4-3-12 0,-11-10 0 15</inkml:trace>
  <inkml:trace contextRef="#ctx0" brushRef="#br2" timeOffset="-66246.92">699 14471 43 0,'3'10'21'0,"4"-10"-19"0,-7 0 24 0,0 0-25 16,0 0 0-16,0 0 0 15,0-3 0-15,-7-1-2 16,4-2 1-16,3 3 0 16,-8-3 1-16,8 0-7 15,-3 2 0-15,-4-2-6 16,7-3 1-16</inkml:trace>
  <inkml:trace contextRef="#ctx0" brushRef="#br2" timeOffset="-65783.39">332 14838 40 0,'-11'0'20'0,"22"6"-18"0,-11-6 32 0,0 4-30 16,7-1 0-16,-7 0 3 16,3 0 1-16,-3 0-9 15,0 3 0-15,7 7 6 16,-3-4 0-16,3 7-2 16,3 6 1-16,5 3-3 15,2 0 0-15,1 3-1 16,3-2 1-16,0-5-1 15,0-5 0-15,8-10-1 16,-1-6 0-16,11-9 1 16,-8-7 0-16,8-6-1 15,-7-12 1-15,-4-4-3 16,-7-6 0-16,7-12-14 16,-17-1 1-16</inkml:trace>
  <inkml:trace contextRef="#ctx0" brushRef="#br2" timeOffset="-65075.48">910 14390 18 0,'21'-35'9'0,"1"1"7"0,-15 21-7 16,-7-6-5-16,10 7 1 16,-3-4 3-16,-3 1 0 15,3 2-9-15,-4 4 1 16,-3-1 7-16,7 1 0 16,-7-4-2-16,-7 1 1 0,4-1-1 15,-8-3 0-15,1 4-2 16,-8-4 0-16,0 4-1 15,4 2 0-15,-14 1-1 16,0 3 0-16,-11 6-1 16,0 0 1-16,4 0-1 15,-4 3 1-15,-10 3-1 16,3 3 0-16,4 4 0 16,-1 0 1-1,4 2-1 1,8 4 1-16,2 3-1 0,1 0 1 0,-11 3-1 15,15 0 1-15,-12 3-1 16,-6 1 1-16,3-1-1 16,0 0 0-16,8 3 0 15,2 1 0-15,-94 109 0 16</inkml:trace>
  <inkml:trace contextRef="#ctx0" brushRef="#br2" timeOffset="-64540.76">0 15105 135 0,'32'47'0'0,"-22"-41"0"0,1 0 0 0,17 4 0 15,4 2 1-15,-4 10-1 16,4-6 0-16,-4-7 0 15,4 1 0-15,-4-1 0 16,4 1 0-16,7-1 0 16,-1 0 0-16,1 1 0 15,-3-7 0-15,-1 0 0 16,-3-6 1-16,-1-6-1 16,8-4 1-16,-7-3 0 15,3 4 0-15,4-7 0 16,-7 0 0-16,-4-6 0 15,-7 0 0-15,0-3 0 16,0-7 0-16,-3 1-1 16,3-7 0-16,-3-3 0 15,-4-3 0-15,11-6-1 16,-11 3 1-16,3 6 0 16,5-3 0-16,-12 3 0 15,1 0 0-15,-4 0-1 0,-4 3 0 16,-3 4 0-1,0-1 0-15,-3-6 0 16,-8 3 0-16,4 0-1 0,-10 1 0 16,2-4-2-16,5 3 0 15,-8 7-5-15,-3 2 1 16,0 1-9-16,-7-4 0 16</inkml:trace>
  <inkml:trace contextRef="#ctx0" brushRef="#br2" timeOffset="-53580.48">2861 13838 42 0,'18'25'21'0,"3"-9"-17"0,-11-16 22 0,1 3-22 15,0 0 1-15,-4 3 1 16,7 0 0-16,-4 4-8 15,1-1 0-15,-4 1 6 16,4-1 0-16,-4-3-2 16,-7 4 0-16,3-4 0 15,4-3 0-15,-7-3-1 16,0-3 1-16,4-9 2 16,3-4 0-16,3-16 0 15,-6-11 0-15,3-14-1 16,4-9 0-16,17-15-5 15,0-4 1-15,-3 0-12 16,13-6 0-16,1 10-7 16,0 12 1-16</inkml:trace>
  <inkml:trace contextRef="#ctx0" brushRef="#br2" timeOffset="-52982.53">2501 15735 48 0,'4'16'24'0,"3"-16"-21"16,-7 0 38-16,10-3-40 0,1 3 1 15,0-7 2-15,6-5 1 16,4-10-5-16,8-13 1 16,2-18 3-16,8-16 0 0,11-12-5 15,2-10 1-15,-2-3-16 16,-11-19 0-16</inkml:trace>
  <inkml:trace contextRef="#ctx0" brushRef="#br3" timeOffset="28683.9">21251 15111 44 0,'4'6'22'0,"6"1"-17"16,-2-4 22-16,-1 3-23 15,3 3 0-15,1 1 1 16,-4-1 1-16,0 7-8 0,0 6 1 16,3-6 5-16,1 2 0 15,-4 1-2-15,0-3 0 16,4-4 0-16,-4-2 0 16,7-7 0-16,0-9 1 15,4-4 0-15,6-9 1 16,8-15-1-16,10-23 0 15,8-8-4-15,-1-14 1 16,11-5-9-16,11-4 1 16,6-3-11-16,5 12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20:16:46.76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20:16:52.246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17103 1847 41 0,'7'31'20'0,"0"0"-7"0,-4-31 20 16,-3 3-31-16,0 4 1 0,0-7 2 15,0-25 1-15,-3-4-7 16,-4-21 1-16,-7-6 3 15,0-23 1-15,-1-12-2 16,1 1 1-16,0-14-2 16,0 29 0-16,3 6-1 15,8-10 1-15,6 17 0 16,8 15 0-16,7-4 0 16,3 20 0-16,4 6 0 15,3 9 0-15,0 13-2 16,0 13 0-16,0 15-5 15,-3-6 0-15,-7 15-7 16,-11 4 0-16,-14 6-5 16,-7-10 0-16</inkml:trace>
  <inkml:trace contextRef="#ctx0" brushRef="#br0" timeOffset="209.86">16842 1658 46 0,'-7'19'23'0,"21"0"-14"0,-4-19 40 0,8 0-45 0,7 0 1 16,10-9 1-16,4-7 1 15,3 3-10-15,0 10 1 16,1 0 2-16,-1 3 0 16,-7-9-12-16,-3 2 1 0,-11-5-8 15,-7-7 0 1</inkml:trace>
  <inkml:trace contextRef="#ctx0" brushRef="#br0" timeOffset="478.47">17678 1430 54 0,'10'9'27'0,"-6"-18"-30"0,-4 15 46 0,-4-6-42 16,-3 3 0-16,-3 3 1 16,-12 7 0-16,-2 12-3 15,-4 3 1-15,-1-3 1 16,5 0 1-16,-1 13-2 0,7 6 1 16,4 0-1-16,7-7 1 15,7 7-4-15,11-9 1 16,6-16-9-16,12-19 0 15,-1 0-5-15,4-19 0 16</inkml:trace>
  <inkml:trace contextRef="#ctx0" brushRef="#br0" timeOffset="688.63">17946 1392 44 0,'14'9'22'0,"-3"16"-19"0,-8-12 36 0,-3 6-37 15,-3 12 0-15,-5-9 1 16,1 3 0-16,-7 10-4 16,-7-4 0-16,0 10 2 15,-4-7 1-15,4 4-2 16,0-4 0-16,3 1-6 16,4-13 1-16,4-6-10 15,-1-16 1-15</inkml:trace>
  <inkml:trace contextRef="#ctx0" brushRef="#br0" timeOffset="887.64">17724 1492 39 0,'21'25'19'0,"25"47"-12"16,-32-72 24-16,3 10-28 0,1 6 0 15,0 2 1-15,-4 7 0 16,0 4-6-16,-4-1 1 15,5-9 1-15,-1 6 0 16,3-13-7-16,-3 1 1 16,1-13-8-16,-5-16 0 15</inkml:trace>
  <inkml:trace contextRef="#ctx0" brushRef="#br0" timeOffset="1111.78">17942 1169 35 0,'4'10'17'0,"28"37"-6"16,-22-32 25-16,8 14-31 15,6 11 1-15,5 11 3 16,2-1 0-16,1 12-13 16,0 17 1-16,-11-4 6 15,-7 7 1-15,-7-7-12 16,-10-19 1-16,-15-12-10 15,-3-25 1-15</inkml:trace>
  <inkml:trace contextRef="#ctx0" brushRef="#br0" timeOffset="1637.18">18598 1580 60 0,'4'19'30'0,"14"-13"-35"16,-8-3 53-16,8-3-46 15,3-3 1-15,11-3-1 16,10-10 1-16,4 7-6 15,3-1 1-15,-6 1-3 0,-8 6 0 16,-3 6-10-16,-11 3 0 16,-14-6-3-16,-11 0 1 15</inkml:trace>
  <inkml:trace contextRef="#ctx0" brushRef="#br0" timeOffset="1831.89">18701 1749 47 0,'-14'44'23'0,"17"-22"-15"0,1-15 45 0,6 2-47 16,4-6 0 0,15 3 2-16,6 4 0 0,11-4-11 15,0-6 0-15,10 0 6 16,4 0 1-16,-4-9-8 16,-6 2 0-16,-8 1-11 15,-7 3 1-15,-6-16-7 16,-1 3 1-16</inkml:trace>
  <inkml:trace contextRef="#ctx0" brushRef="#br0" timeOffset="2677.77">21505 912 61 0,'7'-16'30'0,"-14"29"-35"0,0-4 56 0,-7 4-49 15,-14 21 0-15,-11-8 0 16,0 11 1-16,-10 13-5 16,-11 13 0-16,0 3 0 15,4 3 0-15,6-16-6 16,8 0 1-16,7-9-11 16,3-15 0-16</inkml:trace>
  <inkml:trace contextRef="#ctx0" brushRef="#br0" timeOffset="2895.24">20948 743 46 0,'21'44'23'0,"21"9"-14"0,-24-34 33 15,7 18-39-15,10 4 1 16,4 13 4-16,14 8 0 15,7 13-10-15,0 4 0 0,-4-7 5 16,1-12 0 0,-4-7-8-16,-11-25 0 0,-7-9-14 15,-17-19 1-15</inkml:trace>
  <inkml:trace contextRef="#ctx0" brushRef="#br0" timeOffset="3350.56">20249 2028 64 0,'18'16'32'0,"56"-13"-25"0,-46-6 51 0,25 3-54 0,28-9 0 0,32-7 3 0,32-9 0 0,35-16-9 0,25-3 0 16,-1-6 4 15,4 3 0-15,-24-3-7-1,-40 28 0-15,-20-3-9 0,-32 6 1 47,-32 13-11-47,-32 12 1 0</inkml:trace>
  <inkml:trace contextRef="#ctx0" brushRef="#br0" timeOffset="3729.05">20405 2721 46 0,'-25'38'23'0,"-17"9"-17"0,20-25 31 0,-6 6-37 0,-7 16 1 0,-4 10-1 16,-7 2 0-16,0 4-1 16,8-7 0-16,2-12-4 15,8-10 1-15,14-6-10 16,7-16 1-16,7-24-1 15,0-17 1-15</inkml:trace>
  <inkml:trace contextRef="#ctx0" brushRef="#br0" timeOffset="3921.32">20052 2866 54 0,'21'62'27'0,"11"26"-34"0,-18-60 57 0,7 7-49 0,11 6 1 0,3 6-2 0,0 0 1 15,-3-10-6-15,-4-2 1 0,-6-10-5 0,-5-16 1 16,-6-9-8-16,-8-9 0 16</inkml:trace>
  <inkml:trace contextRef="#ctx0" brushRef="#br0" timeOffset="4441.09">20514 2508 59 0,'14'25'29'0,"4"-22"-28"0,-11-3 55 15,3-3-52-15,5-3 0 16,6 6 2-16,0-9 1 0,0-1-8 16,4 4 0-16,-1 12 5 15,-2-6 0-15,-8 0-2 16,0 0 0-16,-11 10-2 16,-3-10 0-16,-7 9-2 15,0 0 1-15,0 7-2 16,0-6 1-16,0 2 0 15,0 1 1-15,3 5 0 16,1 1 1-16,3-6 0 16,0-1 0-16,7-2 0 15,4-1 1 48,3 1-4 15,3-7 1-78,1-3-8 31,3 6 1-31,-7-15-12 16,0 9 0-16</inkml:trace>
  <inkml:trace contextRef="#ctx0" brushRef="#br0" timeOffset="4610.64">20630 3092 61 0,'18'9'30'0,"17"-12"-26"0,-17-7 48 0,10 1-52 0,15-4 1 0,2-5-2 0,5-4 1 0,-4 3-5 0,3 0 0 0,-7 3-14 0,-10-2 1 0</inkml:trace>
  <inkml:trace contextRef="#ctx0" brushRef="#br0" timeOffset="4761.09">21692 2383 60 0,'21'0'30'15,"-24"56"-28"-15,-1-37 45 0,-3 16-43 0,-3 24 0 16,-8 4 0-16,-3 9 0 15,0 19-6-15,0 12 0 16,3-2-1-16,4-20 1 16,3-12-18-16,1-22 1 15</inkml:trace>
  <inkml:trace contextRef="#ctx1" brushRef="#br0">19420 705 0,'0'0'16,"0"0"-1,0 0 1,0 0-1,0 0 1,0 0 0,0 0-16</inkml:trace>
  <inkml:trace contextRef="#ctx0" brushRef="#br0" timeOffset="5763.01">23894 2311 56 0,'35'75'28'0,"-21"28"-24"0,-7-74 28 0,-14 15-33 16,-7-7 0-16,-14 13-12 15,-11 4 1-15,-7-14 4 16,-7-14 0-16</inkml:trace>
  <inkml:trace contextRef="#ctx0" brushRef="#br0" timeOffset="6531.42">25471 2025 59 0,'0'-9'29'0,"0"18"-31"0,0-9 51 0,-4 0-46 15,-3-6 1 1,-11 6 0-16,1 6 0 0,-8-3-6 16,-7 13 0-16,-7 3 4 15,4 6 1-15,3-6-4 16,1 6 1-16,6 6-3 15,7 1 1-15,8 5-2 16,3-12 1-16,10 4-1 16,15-4 1 31,3-16 0-47,11 10 0 0,7-19 2 46,6-9 1 1,-2-10 0-47,-8-3 0 47,-7 0-1-31,-7-3 1-16,-13 15-1 0,-8 1 1 31,-4 3-4-31,-10-7 1 0,0 4-3 0,0 9 0 0,0 9-4 31,-1 10 0-31,5 15-1 0,-1 4 1 63,8 15 8-63,3 10 0 31,10 3 5-15,8 0 1-1,7 15 6-15,-1-2 0 0,-2 2 1 0,-8-9 0 0,-11-9-5 0,-10-7 1 0,-18-12-4 16,-3-9 0-16,-14-10-1 0,-11-16 0 0,0-9-2 0,0-9 1 0,4-13-1 0,6-6 1 0,8 0-1 16,14-10 1-16,10 3-2 0,15-5 0 0,10 11-2 0,14-2 0 0,18-3-9 0,11-1 0 0,-5-9-5 0,1 7 1 15</inkml:trace>
  <inkml:trace contextRef="#ctx0" brushRef="#br0" timeOffset="6757.2">25936 1950 63 0,'11'3'31'0,"-11"0"-41"0,0 4 61 0,-4 2-51 0,-3 4 1 16,-3 5 1 0,-1 7 1-16,-3 10-4 0,0-10 1 15,3 3 0-15,1 7 1 0,3-1-2 16,3 4 0-1,4-13-4-15,0 3 0 0,7-9-9 16,4-3 1-16,3-16-4 16,3-7 0-16</inkml:trace>
  <inkml:trace contextRef="#ctx0" brushRef="#br0" timeOffset="6961.38">26296 2028 46 0,'25'-9'23'0,"-18"9"-21"0,-7 6 41 0,-4-3-41 16,-6 13 0-16,-4 3 0 15,-8 15 1-15,1-21-4 16,-3 9 0-16,-5 6 2 62,-2 7 0-62,-1 2-4 0,4-2 1 0,6-16-5 16,5-4 1-16,3-2-9 0,3-13 0 0</inkml:trace>
  <inkml:trace contextRef="#ctx0" brushRef="#br0" timeOffset="7159.34">26060 1972 30 0,'7'19'15'0,"14"53"-5"0,-10-44 17 0,3-12-24 0,0 9 0 0,0 6 0 0,-4 4 1 0,1-1-6 16,3-5 1-16,0-4 2 16,0 0 1-16,0-6-4 15,1-7 0-15,-5-6-10 16,-3-6 1-16</inkml:trace>
  <inkml:trace contextRef="#ctx0" brushRef="#br0" timeOffset="7430.75">26278 1950 45 0,'15'85'22'0,"20"-4"-18"0,-21-74 35 0,4 14-37 16,6 14 1-16,1-1 0 15,0 4 0-15,-1 6-5 0,-13-6 0 16,-8 6-1-16,-10-4 0 16,-17-8-12-16,-15-4 1 15</inkml:trace>
  <inkml:trace contextRef="#ctx0" brushRef="#br0" timeOffset="7918.88">26920 2066 57 0,'22'22'28'0,"16"-19"-27"0,-20-3 46 15,7 0-47-15,7-3 1 16,6-6-2-16,1-1 1 15,-7 4-6-15,-4 0 0 16,-3 6-11-16,-15 6 1 0</inkml:trace>
  <inkml:trace contextRef="#ctx0" brushRef="#br0" timeOffset="8167.23">26811 2555 65 0,'32'44'32'0,"56"-19"-33"0,-56-22 55 0,10-6-54 0,11-6 0 0,-4-10-4 0,-6 3 0 0,-4 7-7 0,-11-10 0 0,-14-3-8 0,0 10 1 0</inkml:trace>
  <inkml:trace contextRef="#ctx0" brushRef="#br0" timeOffset="9274.83">28106 1919 59 0,'-7'9'29'0,"21"4"-29"0,-7-13 51 15,4 6-47-15,6-6 1 0,8 0 2 16,10 0 1-16,4 0-9 16,0 0 0-16,3 0 5 15,-3 0 1-15,-4 0-3 16,-7 3 1-16,-10 10-3 15,-11 5 0-15,-10 17-2 16,-8 3 1-16,-10-10-2 16,-18 9 0-16,-10 4 0 15,-4 3 0-15,0-3 0 16,3 3 1-16,8 6 0 16,7-3 1-1,7 3 1-15,10-3 1 0,11 0 1 16,10-3 1-16,11-3-1 15,15-13 1-15,17-3-1 16,10-6 0-16,0-10-4 0,15-9 0 16,-4 0-10-1,0-6 1-15,-3-6-10 0,-12-10 0 16</inkml:trace>
  <inkml:trace contextRef="#ctx0" brushRef="#br0" timeOffset="9635.48">28928 2320 63 0,'-7'63'31'0,"-29"0"-37"0,22-42 51 0,-10 11-46 0,-8 5 1 0,-3 7-1 16,-1-9 1-16,5 2-2 15,2-2 0-15,5-10-9 16,6-6 1-16,-3-19-6 16,3-6 0-16</inkml:trace>
  <inkml:trace contextRef="#ctx0" brushRef="#br0" timeOffset="9853.94">28529 2314 52 0,'42'53'26'15,"1"44"-23"-15,-29-78 46 0,4 16-49 0,3-1 1 0,3 7-1 0,1-10 0 0,0 1-1 0,0-1 1 0,-1-9-3 0,1-6 0 0,-4-10-6 16,0-6 0-16,-7 3-7 0,-7-16 0 15</inkml:trace>
  <inkml:trace contextRef="#ctx0" brushRef="#br0" timeOffset="10080.99">28995 2565 61 0,'14'22'30'0,"28"-22"-32"0,-24-3 56 0,10-1-53 0,11-5 0 0,10 0-1 0,8-10 1 0,-4 3-6 31,-7-3 0-31,-4 0-10 0,-7-6 0 0,-7-3-4 16,4-6 1-16</inkml:trace>
  <inkml:trace contextRef="#ctx0" brushRef="#br0" timeOffset="10213.92">29841 2038 64 0,'22'59'32'0,"-15"4"-47"0,-7-35 64 16,-7 19-50-16,-7 32 1 16,-8 18-4-16,-6 19 1 15,-7 3-4-15,-4 0 0 47,-7-18-9-47,14-20 0 0</inkml:trace>
  <inkml:trace contextRef="#ctx0" brushRef="#br0" timeOffset="19122.89">15699 4456 26 0,'35'6'13'0,"14"3"0"0,-38-9 14 16,-1-3-24-16,1 3 1 16,-4 0 3-16,0 0 1 15,-3 0-11-15,-8 6 1 16,-3 4 5-16,-11 2 1 16,-3 4-3-16,-7 6 0 15,-7-3-1-15,-8 18 0 16,-2 10 0-16,-5 7 0 0,-3 8 0 62,4-8 1-62,0-1 0 16,-1 0 0 0,8-2 0-1,10 2 0-15,7 3 0 0,4 1 1 0,14-7-2 0,7 10 0 0,11 2 0 0,10-2 1 0,4 6-1 0,-1 6 0 16,4 16 0-16,1 6 0 0,6 0 0 15,-3 12 1-15,-4-2-1 16,-7 2 1-16,-3 7-1 16,-11-6 0-16,-7 3 0 15,-7-7 1-15,-4 4-1 16,-3-13 0-16,-4 0 0 16,1 0 0-1,-22 31 0-15,-3-8 1 16,3-17-1-16,0 0 0 15,4-6 0-15,-1 0 0 16,1-6-1 62,-4 3 1-15,1 3 0 30,6 3 0 48,4-3 0-125,6 10 0 234,12-4 0-32,6 10 1-218,15 19 0 172,7 2 0-109,-1 7 0-1,4 0 1 1,1 3-1-1,-1-3 1-46,0 3-1 62,0-3 0 16,0-3-1 62,0-3 1 125,-3-7-1-218,0 1 0-63,-8-13 0 0,1 3 0 0,-8-19 0 15,-3-6 0-15,-3-6 0 94,-8-7 1-16,4-3-1-78,-3-3 1 110,-5 10-1-110,5-4 1 0,-1-2-1 172,1-1 0-32,-4 0 0-124,0-9 0 109,-8-3 0-47,-2-4 0-31,-5-2-1-32,-6 2 1 32,-4-2 0-47,1-4 0 78,-1 0 0-62,0 1 0 78,4 5 0-94,6-2 1 156,8 2-1-156,11 7 1 156,6 9-1-93,11 13 1 15,4 9-1 0,13 7 0-31,12 15 0-16,13 3 0 32,1 7 0 15,-1 12 0-31,7 13-1-47,1 6 0 312,3-7-1-15,-7 13 1-31,0-3-1-251,-8-21 1 267,-2-1-1-267,-4-7 0-15,-11-8 0 16,-7-19 1 62,-7-13 0 203,-7-13 0-218,-10-15 0-32,-8-13 1 31,-7-12-1-46,-3-6 0-16,-3-4 0 31,-8-3 1-31,4 3 0 32,3 4 0 14,-3 3 0-14,3 12 1 30,0 9-1 16,4 7 0-78,3 16 0 63,4 6 1-63,0 9-1 109,4 13 1-31,3 9-1-62,0 3 1 62,3 13-1-31,1-38 1-16,-1 54 0-31,-3-7 0 0,3 3-1 16,1-15 1-16,-4-4-1 0,-7-21 1 0,-4-13-1 0,-3-12 0 0,-4-10-1 15,1-13 1-15,-1-5-1 0,4-7 1 16,3 0-1-16,7 0 0 0,8 3 0 0,10 6 1 16,11 10-1-16,10 10 1 0,4 11 0 0,-4 7 0 0,-4 0-1 0,-6 1 1 0,-7-20 0 0,-18-6 0 0,-25-6-3 15,-17-16 1-15,-22-13-12 0,-28-18 1 0,0-23-2 0,15-24 1 0</inkml:trace>
  <inkml:trace contextRef="#ctx0" brushRef="#br0" timeOffset="24047.3">1658 4637 49 0,'7'38'24'0,"14"15"-18"0,-14-40 25 0,-3 9-30 15,6 12 0-15,-2 7-1 16,-5 6 1-16,4 13-2 16,-3 2 0-16,3 14-2 15,-7-7 1-15,0-16-5 16,0-3 0-16,0-12-7 16,0-19 1-16</inkml:trace>
  <inkml:trace contextRef="#ctx0" brushRef="#br0" timeOffset="24414.34">1647 4663 43 0,'11'21'21'0,"-4"-11"-18"0,-7-13 35 0,11 0-37 0,-1-7 1 0,1-9 0 0,10 4 0 0,14-10-3 0,1-7 1 15,2 1 1-15,8 3 0 16,7-4-4-16,7 10 0 15,-10 4-9-15,-12 11 1 16,-9 10-3-16,-8 10 0 0</inkml:trace>
  <inkml:trace contextRef="#ctx0" brushRef="#br0" timeOffset="24705.73">1774 5017 52 0,'0'22'26'0,"11"0"-28"0,-7-22 51 0,6 0-48 0,8-10 1 0,-1 1 0 0,5 0 1 0,-1-1-4 0,7 4 0 0,0-4-1 15,-3 4 1-15,3 3-10 0,0 0 1 16,-17 0-7-1,10-3 1-15</inkml:trace>
  <inkml:trace contextRef="#ctx0" brushRef="#br0" timeOffset="24867.27">2282 5164 55 0,'-7'25'27'0,"4"4"-33"0,3-20 49 15,0 4-44-15,0-7 1 0,0 0-2 16,0 0 0-16,0-6-5 16,0-12 1-16,0-1-9 15,-7-6 1-15</inkml:trace>
  <inkml:trace contextRef="#ctx0" brushRef="#br0" timeOffset="25059.4">2124 4870 40 0,'10'12'20'0,"29"1"-24"0,-28-13 29 0,6 0-29 0,5 6 1 15,-1-3-10-15,7 3 0 0,4 7 11 0,-11-1 0 16</inkml:trace>
  <inkml:trace contextRef="#ctx0" brushRef="#br0" timeOffset="25325.91">2462 5240 30 0,'0'25'15'0,"4"6"-12"0,-4-31 27 0,7-3-30 0,-3-7 0 0,3 1-1 0,0 0 0 0,3-10 1 0,-10 0 0 0,14-22 0 0,-3 0 0 0,3 4-1 0,-3 2 1 0,-1 1 0 16,1 12 1-16,3 6 0 15,4 13 1-15,3 3 1 16,7 9 0-16,-10 1 1 16,3 12 1-16,0 9-2 31,-3-12 1-31,3 6-2 0,-4 3 1 0,-3-3-4 16,4-6 1-16,3-13-5 15,-3-2 1-15,-8-14-10 16,1 1 1-1</inkml:trace>
  <inkml:trace contextRef="#ctx0" brushRef="#br0" timeOffset="25840.87">3182 4506 48 0,'7'31'24'0,"-7"7"-28"0,0-26 40 0,0 7-35 0,4 3 0 0,6 31 6 16,8-2 1 0,0 2-8-16,-4-9 1 0,3-13 4 15,-10-6 1-15,4-9-2 16,-1-7 1-16,-10-2-5 15,4-4 1-15,-8-10-2 16,-6 1 0-16,-15-6-1 16,1 8 1-16,-12-2-1 15,12 12 1-15,-12 4 0 16,12 6 1-16,-5 12 0 16,1 6 0-1,14 4 0-15,-4-7 1 0,11 10 0 16,7-16 1-16,11-3-2 15,3-13 1-15,11-5-1 16,10-14 0-16,7-5-6 0,-10-11 1 16,-4 1-13 31,1-9 0-47</inkml:trace>
  <inkml:trace contextRef="#ctx0" brushRef="#br0" timeOffset="27282.74">5263 4032 52 0,'8'13'26'0,"-8"65"-24"0,0-53 37 0,0 7-38 0,0 15 0 0,0-10 1 0,0 13 0 0,0 10-2 15,0 3 1-15,0 9 2 0,0-6 0 0,0-13 0 0,0 0 1 0,0-12-2 0,0-10 1 0,0-5-2 0,0-8 0 0,0-8-2 0,-11-4 1 0,0-6-2 0,-13-6 1 0,-1-4-1 0,-10-2 1 0,-1-4-1 0,1 0 1 0,3 13 0 0,-10 0 1 0,7 9-1 0,3 10 1 0,4 0 0 0,7 0 0 16,3 5 0-16,14 5 1 141,4 2-1-126,11-3 1-15,10 0 0 235,11 3 0-220,14-3-2-15,7 3 1 0,3-12-4 94,-6 0 1-94,10-10-8 141,3-6 1-141,-7-6-7 0,-3-13 0 15</inkml:trace>
  <inkml:trace contextRef="#ctx0" brushRef="#br0" timeOffset="27546.57">5803 4785 42 0,'14'-10'21'0,"-3"32"-11"0,-11-22 32 0,0 0-39 0,0 4 1 16,0-4 1-16,0 6 0 0,-11-3-7 0,4 3 0 0,-7 7 4 0,-3-4 0 0,-5-3-1 0,-6 16 0 0,7-3-1 16,0-3 1-16,3 0-1 0,-3 5 0 0,7 5-2 0,3-4 0 0,8 3-1 0,6-3 1 15,8-10-2 63,14-9 1-78,-1-9-3 0,4-3 1 0,-3-1-6 0,-4-6 0 0,1-12-3 0,-12-3 0 0</inkml:trace>
  <inkml:trace contextRef="#ctx0" brushRef="#br0" timeOffset="27656.69">5927 4891 43 0,'10'54'21'0,"4"-29"-18"0,-7-25 39 0,0 3-41 0,1-3 0 0,-8 0 0 0,7-3 0 0,0 6-2 0,-4 0 0 0,4-12 1 0,4-1 1 0,-11 1-1 0,10-4 1 0,1 4-1 0,0-4 0 0,-1 1 0 0,1 6 0 0,-1 2 0 0,-3-5 0 0,0 3-1 0,4 3 1 0,-7 0-1 0,-4 3 1 0,0 0-2 0,7 3 0 0,-4 0-2 0,4 6 1 0,-7-3-1 0,4 4 0 0,3-10 0 0,-7 0 1 0,7-6 1 94,0-7 0-94,7 1 2 0,-3-1 0 0,-1 0 1 0,1 7 0 0,3-3 0 15,0 9 1 1,7 3-1-16,-7 3 1 0,4 7-1 0,0 2 0 0,-4 10 0 0,0-6 1 0,-4-12-2 0,1-1 1 0,-1 3-1 0,5-3 0 0,-1 1 0 0,0-4 0 16,3 3-6-16,-2 0 0 0,-1-6-6 0,-4-6 1 0</inkml:trace>
  <inkml:trace contextRef="#ctx0" brushRef="#br0" timeOffset="27882.81">6696 4804 35 0,'17'18'17'0,"5"-8"-11"0,-19-4 26 0,4-6-30 0,-7 6 0 0,0-2 0 0,0 2 0 0,-10 3-2 0,-1 4 0 0,-7 2 2 0,1 1 0 0,3-6 0 0,-4 2 0 0,4 4-1 16,3-7 1-16,4 4-1 0,0-1 1 0,4-2-2 0,3-1 1 0,0 0-1 0,10-9 0 0,-3 0 0 0,7-6 1 0,4 0-2 0,-7-3 1 0,3 5 0 0,0-5 1 0,7 9-1 0,-7 0 1 0,0 3-1 0,0-12 0 0,4 2 0 0,-7 7 1 15,-1 0-1-15,1 4 1 0,-1 2 0 0,1 0 0 0,-4 4 0 0,3-1 0 0,-6 3-1 0,3-2 1 0,0-1-1 0,0-2 0 0,0-1-4 0,0-6 0 0,4-6-9 63,-8-7 1-47,1 0-3-1,-1-15 0-15</inkml:trace>
  <inkml:trace contextRef="#ctx0" brushRef="#br0" timeOffset="28048.39">7024 4857 48 0,'3'44'24'0,"8"0"-28"0,-8-41 47 0,1 3-42 16,-4-3 1-16,0 0-1 31,0 1 1-31,0-1-4 0,0-3 0 0,0 3-5 16,-4-3 1-16,-3-16-9 15,-3-6 1-15</inkml:trace>
  <inkml:trace contextRef="#ctx0" brushRef="#br0" timeOffset="28236.35">6914 4600 25 0,'4'6'12'0,"14"-6"-1"0,-11 0 10 0,3 0-21 0,1-6 0 0,3 6-2 0,0-3 1 15,7 3-2-15,-7-7 0 0,8 14-6 0,2-7 1 0</inkml:trace>
  <inkml:trace contextRef="#ctx0" brushRef="#br0" timeOffset="28462.76">7225 4851 24 0,'7'28'12'0,"-7"0"-7"0,0-28 17 0,0 3-19 16,11-3 1-16,-8-9 1 16,8 3 0-16,-1-4-7 15,4-2 1-15,0-4 4 16,1-3 1-16,2 0-1 16,1 1 0-16,3-4 0 15,-3 9 1-15,3 7 0 16,-4 6 1-16,5 9-1 15,6 7 0-15,-3 6-2 63,10 12 1-63,-3-12-2 0,-1 0 0 0,5 0-1 0,-12-3 0 0,1-7-6 0,-11-5 1 0,0-7-10 16,-7-13 0 46</inkml:trace>
  <inkml:trace contextRef="#ctx0" brushRef="#br0" timeOffset="29074.58">9158 4876 54 0,'14'3'27'0,"-17"-12"-25"0,-1 2 44 0,1 4-46 0,-4-3 1 0,-4 0 0 0,-10-4 0 0,-4 4-2 0,-7 3 1 0,4 3 0 0,0 9 1 0,3 1-1 0,-3 5 1 0,10-2-1 0,4 2 0 0,4-5-1 0,6-7 1 15,8-3-2-15,6 3 1 0,11-6-5 0,8 0 1 0,-8 6-8 0,7 0 0 0,-7-3-3 0,-3-6 0 141</inkml:trace>
  <inkml:trace contextRef="#ctx0" brushRef="#br0" timeOffset="29348.93">9497 4938 35 0,'10'32'17'0,"-6"-20"-13"0,-4-18 28 0,0-6-26 0,-4-7 1 0,-3-13 6 0,-7-8 0 0,-7-14-14 0,-4-2 0 0,-13-23 11 0,-1 11 0 0,0-14-4 16,0-6 1-16,11 10-3 15,3 6 0-15,11 12-3 16,11 10 1 125,13 6-2-141,11 16 1 0,11 9-2 0,7 13 0 0,0-4-3 0,-1 4 1 15,-2 12-4 16,-12-3 0-31,-9 10-6 0,-12 15 0 0,-10-9-7 0,-11 9 1 32</inkml:trace>
  <inkml:trace contextRef="#ctx0" brushRef="#br0" timeOffset="29551.35">9098 4609 72 0,'0'10'36'0,"14"5"-38"0,-3-12 68 0,14-3-66 0,17-6 1 0,7 0-1 0,11 0 1 0,0-4-4 0,0 1 0 0,-10-1-6 0,-12 4 1 0,-9 0-14 0,-19-4 1 0</inkml:trace>
  <inkml:trace contextRef="#ctx0" brushRef="#br0" timeOffset="30081.93">11610 5017 47 0,'-11'25'23'0,"11"-38"-12"0,0 1 26 0,0-4-34 0,0-18 0 0,0-10 2 0,-3-19 1 0,3 0-7 0,0-12 0 0,0 3 5 0,7-3 1 0,3 3-2 0,8 6 1 0,7-3 0 0,3 12 0 156,0 13-2-156,0 13 1 0,-3 12-2 0,-4 16 0 0,-7 9-6 16,-7 10 1-16,-7 6-8 0,-7 6 0 0,-10 0-9 0,-18 1 1 0</inkml:trace>
  <inkml:trace contextRef="#ctx0" brushRef="#br0" timeOffset="30360.6">11335 4706 40 0,'-21'29'20'0,"21"-1"-5"0,0-16 25 0,3-8-33 0,1 5 1 0,6-3 4 0,4 1 1 0,11-4-17 0,14-6 1 0,10 6 10 0,1-3 0 0,3-3-5 0,-1-1 0 0,-6 4-7 0,-7-6 1 0,-7 0-10 0,-7 0 0 0,-11 2-7 0,-4-11 0 0</inkml:trace>
  <inkml:trace contextRef="#ctx0" brushRef="#br0" timeOffset="30609.69">12192 4760 57 0,'14'28'28'0,"-10"-37"-28"0,-4 9 49 0,0 0-46 0,-7 0 0 0,-4-4 1 0,-10-5 0 0,-4 9-6 0,-3 0 1 0,0 9 3 0,-1 1 1 0,5 2-2 0,-1 13 0 0,4 1-2 0,3 2 1 16,8-3-3-16,6-9 1 15,11-4-1-15,7 4 0 16,11-16 0-16,7-10 0 15,0-5-1-15,-4-4 0 79,-4 0-3-79,-2 0 0 0,-5 0-9 15,-3-3 1 48</inkml:trace>
  <inkml:trace contextRef="#ctx0" brushRef="#br0" timeOffset="31945.27">12746 4791 69 0,'74'16'34'0,"-7"-22"-37"0,-53 2 63 0,4 1-60 16,-8-3 1-16,-3-7 0 16,-7 1 0-16,-7-10-1 15,-14 3 0-15,-11 0 0 16,-10 0 1-16,0 4-3 0,-4 9 1 15,-4 12-4-15,5 6 1 16,2 7-3-16,8 9 1 16,10 23-1-16,15-1 0 15,10 12 2-15,17 1 1 141,12 16 2 0,-1-1 1-126,0-3 1-15,-7 4 0 0,-10-23 0 0,-8-3 1 313,-6-9-2-266,-8-16 1-32,-6-2-1-15,-8-14 1 0,-10-12 1 0,-1-12 1 156,-6-14 0-156,3-2 0 0,0-16 3 0,8 0 0 47,9 7 0-47,15 2 0 47,11 4 0-47,7 0 1 63,24 2-1-63,14-2 0 78,11 0-2-16,7 2 1-62,-3 14-4 0,-8-7 1 16,-14 12-9 15,-10-2 0-31,-21 2-13 16,-15-5 0-16</inkml:trace>
  <inkml:trace contextRef="#ctx0" brushRef="#br0" timeOffset="33371.31">18397 4421 35 0,'-10'6'17'0,"3"-21"-4"16,7 21 18-16,-4-3-25 16,1 13 0-16,-1-1 3 15,4 23 0-15,0-7-10 16,0 16 0-16,0 16 7 16,0 12 1-16,4 23-4 15,-4-1 1-15,0-12-4 16,0-7 1-16,3-25-6 15,1-15 0-15,3-22-8 16,0-20 0-16,-7-27-5 16,-4-10 0-16</inkml:trace>
  <inkml:trace contextRef="#ctx0" brushRef="#br0" timeOffset="33954.75">18225 4443 43 0,'14'38'21'0,"14"-1"-12"0,-18-27 34 0,1-1-39 0,3 1 0 0,4-4 3 0,6 3 1 0,5-3-9 16,-1 4 0-16,18-4 7 15,7 7 0-15,7 2-2 0,10 4 1 0,1 3-3 16,-11 0 1-16,-11-3-2 15,-10 3 1-15,-14 3-3 16,-18 19 1 343,-21 0-1-359,-18 0 0 0,-7 9-4 0,-10-6 1 0,-4 0-3 16,3-3 0-16,8-6-8 0,3-4 1 0,4-6-6 0,10-6 1 0</inkml:trace>
  <inkml:trace contextRef="#ctx0" brushRef="#br0" timeOffset="34199.41">19071 5001 58 0,'21'6'29'16,"-10"-6"-33"-16,-11 0 54 0,0 0-49 0,0 0 0 0,-7-6 0 0,-4 0 1 0,-3 0-2 0,0 6 0 0,-4 3 2 0,-6 3 0 0,-1 7-1 0,0 2 1 0,4 7 0 0,-4 3 0 0,8-3-2 0,6 7 1 0,8-8-3 0,3 1 1 0,10 3-1 109,4-12 0-109,11-7-1 0,-4-12 1 0,-3-3-2 0,3-7 0 0,4-6-4 0,3-6 1 0,-3 0-9 0,-1-13 0 0</inkml:trace>
  <inkml:trace contextRef="#ctx0" brushRef="#br0" timeOffset="35016.43">19241 5064 55 0,'0'41'27'0,"3"-7"-24"0,1-28 43 0,-4-6-45 0,3 4 1 0,-3-4-1 0,7-7 0 0,0-5-2 0,0-10 1 15,0 0 0-15,0-3 1 16,4 3-1-16,0 9 0 15,-1-2 0-15,1 5 0 16,-1 4-1-16,4 0 1 16,-3 9-1-16,0 6 1 15,-1 7-1-15,1 3 1 16,-4-4-1-16,0 4 0 16,0-6 0-16,0-4 0 0,0-3 0 15,4-6 0 1,-4-3 0 687,3-3 1-703,1-3 0 0,-1-1 0 16,1 1-1-16,3-7 1 0,-3 10 0 0,-1 6 1 0,4 3-1 0,0 16 0 0,-3-10 0 0,0 7 1 0,3-4 0 0,0 1 0 0,0-7-1 0,0 7 0 0,0-1 0 0,0-5 0 0,0-4-6 0,1-3 0 0,-5 0-10 0,-10-7 0 0</inkml:trace>
  <inkml:trace contextRef="#ctx0" brushRef="#br0" timeOffset="35232.31">20151 5073 56 0,'7'3'28'0,"-11"-9"-29"0,4 6 44 0,-3 0-43 16,3-6 0-16,-7 3 0 0,-7 3 1 0,-11 9-1 0,-3-3 0 0,-4 10 1 0,0 0 0 0,4 3-1 0,3-1 1 0,4 4-1 0,0 0 0 0,7-6-1 0,3 3 1 0,4-3-1 0,7-10 0 0,7-3-1 0,-3 0 1 0,13-9 0 0,8-7 0 0,-4 4 1 0,-3 3 0 0,3-7-1 0,0 7 1 0,-3-4 0 0,-1 7 0 16,-2-6 0-16,-1-1 1 0,-4 10-1 15,1 10 1-15,-4 2-1 0,0 10 1 0,0-6-1 0,-3 0 0 0,3-1 0 0,0 1 0 0,0-7-3 0,0 1 1 0,0-10-4 0,7 0 1 0,0-6-11 0,-3 2 1 0</inkml:trace>
  <inkml:trace contextRef="#ctx0" brushRef="#br0" timeOffset="35466.82">20412 5127 35 0,'10'34'17'0,"-3"38"-10"0,-3-59 21 0,3-1-27 0,-4 1 0 0,1-1 0 0,-4-2 1 0,0-7-3 0,0-3 0 0,-4-3 1 0,1-13 1 0,-8 0-3 0,4-5 0 0,-3-5-3 0,-1-2 0 0,1-6 0 0,-5-1 1 0,1 4-1 0,4 15 1 0,3-9 2 125,3 3 1-125,4 16 3 0,0 0 1 0,0 6-1 0,7-10 1 0,0 4 0 0,4-3 1 16,3 9-2-16,4-7 1 0,-1 1-2 0,1 3 0 0,7 3-4 0,-4 3 0 0,0 0-7 0,-3 0 0 0</inkml:trace>
  <inkml:trace contextRef="#ctx0" brushRef="#br0" timeOffset="36127.01">20613 5061 31 0,'3'28'15'0,"4"10"-14"0,-3-32 22 0,-1-3-24 0,5 0 1 0,-1-3 0 0,0 6 0 0,-4-6 0 0,1-6 0 0,-1-3 0 16,1-7 1-16,-1-3 1 15,1-3 0-15,-1 0 1 16,4 4 0-16,0 8 2 16,8-2 1-1,6 2-1-15,3 10 0 0,8 10-1 16,0 8 1 62,0 4-2-78,-1 13 1 0,5-4-3 109,2 1 1-109,-6-1-3 0,0-6 0 16,-4-3-8 47,0-9 0-48,-10-23-6-15,-4 1 0 16</inkml:trace>
  <inkml:trace contextRef="#ctx0" brushRef="#br0" timeOffset="36499.44">23199 4989 54 0,'-4'-13'27'0,"-35"19"-28"0,29-6 49 0,-11 0-48 0,-15 4 1 0,-2-4 0 0,2 0 0 0,1 3-1 0,-4 3 0 0,4 6 1 0,3 4 1 0,7 12-3 0,11 1 1 0,11-1-2 0,6-6 1 0,8-3-1 16,3-10 0-16,7-6-1 0,4-6 1 0,3-10-2 0,7-5 1 125,-3-4-8-125,-4 0 1 0,-6-10-5 0,2 4 1 0</inkml:trace>
  <inkml:trace contextRef="#ctx0" brushRef="#br0" timeOffset="36721.65">23326 5142 48 0,'24'16'24'0,"-2"-13"-19"0,-15-6 44 0,-4-13-44 0,1-15 0 0,-4-16 1 0,-7-22 1 0,-4-19-9 0,-10-12 1 0,-4-10 5 0,-3 3 0 0,7-2-2 0,7 15 0 0,7 12-1 109,7 16 1-109,3 16-3 0,8 16 0 0,-1 12-4 0,1 15 0 0,-4 14-7 0,0 2 1 0,-11 13-10 0,-6 9 1 0</inkml:trace>
  <inkml:trace contextRef="#ctx0" brushRef="#br0" timeOffset="36812.42">22927 4785 55 0,'7'19'27'0,"39"15"-18"0,-21-34 45 0,10 0-53 0,14-9 0 0,11-1 0 0,4-5 0 0,-8 2-4 0,-3 1 0 0,-11 2-8 0,-6 4 0 0,-19-7-8 0,1 7 1 0</inkml:trace>
  <inkml:trace contextRef="#ctx0" brushRef="#br0" timeOffset="37925.31">25710 5208 59 0,'-10'3'29'0,"-29"-9"-29"0,36 6 50 0,-8-3-48 0,-7-7 0 0,-3 7 0 0,-7-6 0 0,-7 6-3 0,-1-7 0 0,5 10 2 0,-1 4 1 0,7 11-3 16,8 1 0-16,6 6-2 15,7 0 1-15,8 3-2 16,10 6 1-16,11-9-1 15,10-6 1-15,0 3 1 16,4-16 1 828,3-9 1-844,-3-7 1 0,-7-6 0 0,-4 4 0 0,-3-11 0 0,-14-2 0 0,-1 6-2 0,-10 7 0 0,-7-1-4 0,-4 3 1 0,1 10-2 0,-1 3 0 0,1 16 0 0,-1 9 1 0,4 16 1 0,4 15 1 0,6 7 5 0,11 6 0 0,7 9 3 0,4 1 1 0,-4-4 0 0,-3-3 1 0,-11-12-1 0,-7-7 0 0,-14-9-3 0,-7-13 0 0,-1 1-2 0,-9-20 0 0,-8-12-1 0,-7-12 0 0,0-14 0 0,0-17 0 0,4-4 0 0,7-7 1 0,14-2-3 0,10 12 1 0,11 3-5 0,14 4 1 0,14 5-5 0,15 4 0 0,-1-7-7 0,4 7 1 0</inkml:trace>
  <inkml:trace contextRef="#ctx0" brushRef="#br0" timeOffset="37975.28">26434 5070 61 0,'10'22'30'0,"-17"-9"-38"0,4-10 58 0,-8 0-50 0,-7-3 1 0,-10 0 1 0,-7 6 1 16,7 1-3-16,-1 2 0 0,1 10 1 0,0 6 1 0,3-3-1 0,4 3 1 0,7 0-3 0,7-6 1 0,7-4 0 0,7-5 0 0,7-10-1 0,11-13 1 0,3 4 0 0,0-10 0 0,-3 0-1 0,-4 0 0 0,-3 1-9 0,-8-1 1 0,-13-9-9 0,3 6 0 0</inkml:trace>
  <inkml:trace contextRef="#ctx0" brushRef="#br0" timeOffset="38305.3">27164 5528 53 0,'7'9'26'0,"-11"-31"-20"0,4 7 41 16,-3-7-44-16,-1-16 1 16,-3-12 1-16,4-13 0 15,-4-12-7-15,3-13 1 16,1-6 3-16,6-16 1 0,4 20-2 16,7 5 1-1,4 0-1-15,3 16 0 16,0 28-1-16,1 4 1 0,-1 9-1 15,0 12 0-15,0 19-4 16,-7 10 1-16,-7 9-8 16,-10 12 1-16,-4 1-10 15,-18 2 1-15</inkml:trace>
  <inkml:trace contextRef="#ctx0" brushRef="#br0" timeOffset="38522.75">26829 5124 68 0,'21'31'34'0,"35"-19"-31"0,-34-15 60 0,23 0-62 0,19 0 0 0,3-10-2 0,11-2 1 0,-8-1-8 0,-10 7 1 0,-14 6-14 0,-11 3 0 0</inkml:trace>
  <inkml:trace contextRef="#ctx0" brushRef="#br1" timeOffset="56956.57">11335 5550 39 0,'-4'-3'19'0,"4"-3"-10"0,4 6 20 16,6-7-25 0,4 1 1-16,8 0 3 0,13-7 0 15,7-6-8-15,22 7 0 16,13-1 6-16,26-2 1 15,27-1-3-15,18 0 1 16,15-6-2-16,-1 0 0 16,-3 4-3-16,-22-8 0 15,-6 17-1-15,-22 0 1 16,-17 6-2-16,-22 3 0 16,-17 0-3-16,-17 0 0 15,-26 9-6-15,-20 0 1 0,-15-9-8 16,-14-9 0-16</inkml:trace>
  <inkml:trace contextRef="#ctx0" brushRef="#br1" timeOffset="58414.99">1806 7805 41 0,'0'28'20'0,"0"-3"-9"0,0-25 21 0,0 0-30 16,0-9 1-16,0-7 3 15,0-19 1-15,0-12-7 16,0-15 0-16,0-4 4 15,0-6 0-15,0-10 0 16,0-6 0-16,7 0-3 16,-3 1 1-16,6-1-3 15,1 16 0-15,7 0 0 16,-8 6 0-16,8 12-2 16,3 1 1-16,-10 9-1 15,6 10 0 1,26 24 1-16,-5 10 0 15,-6 7 0-15,-4 5 1 16,-6 4-1-16,-12-4 0 16,-3 1-1-16,-3 6 0 15,-8 3-3-15,-3 3 0 16,-7 6-8-16,-4-3 0 16</inkml:trace>
  <inkml:trace contextRef="#ctx0" brushRef="#br1" timeOffset="58673.46">1535 7378 57 0,'0'28'28'0,"10"-24"-28"0,1-4 51 0,10 3-47 15,0-3 0-15,25 0 1 16,7-3 0-16,7-4-8 16,-11 1 1-16,1 3 1 15,3-3 1-15,-8-1-12 16,-16 1 0-16,-19 0-8 16,-10-1 1-1</inkml:trace>
  <inkml:trace contextRef="#ctx0" brushRef="#br1" timeOffset="59405.67">2512 7457 48 0,'0'-4'24'0,"3"-2"-18"0,-3 6 38 16,0 0-42-16,7-9 0 15,-7 9 1-15,0-7 0 31,0 4-4-15,-7 3 0-16,4 7 3 0,-8 2 0 0,-6-3-1 0,-1 4 0 0,4-1-1 16,-4 4 0-16,-3 2 0 15,10 4 0-15,-6 0-1 16,13 0 0-16,4 0 0 16,11-4 1-16,-1-2-1 15,1-4 0 1,7-15 0-1,-8-7 0-15,4-2 0 16,4-1 1-16,-7-3-3 16,-4 4 1-16,3-1-7 15,-10 3 0-15,4 1-7 16,-8-1 1-16</inkml:trace>
  <inkml:trace contextRef="#ctx0" brushRef="#br1" timeOffset="59994.43">3030 7601 47 0,'18'6'23'0,"-7"-18"-22"0,-8 2 39 15,4 1-38-15,-7-7 0 0,0 0 1 16,0 1 1-16,0 2-5 16,0 4 1-16,-10 6 2 15,-8 6 1 1,-10 6-2-16,0 4 0 0,3-1-2 16,-3 1 1-16,-4-1-2 15,4 4 0-15,6 3-1 16,5 0 1-16,6 3-2 15,4 0 1-15,7 3 1 16,14 3 0-16,0 9 1 16,15 1 0-16,2 3 1 15,5 3 0-15,-1 0 1 16,0 3 0-16,-3-3 1 16,-4 3 0-16,-7-7-1 15,-10 1 1 1,-11 0-1-16,-11 0 0 15,-10-7 0-15,-14-2 0 0,-7-11-1 0,-8-8 0 16,8-10 0-16,-8-15 1 16,5-7-1-16,13-9 1 15,11-1 1-15,3 1 0 16,25 3 1-16,4 0 1 16,17 0-1-16,7 3 1 15,11 3-1-15,3 0 1 16,-10 0-5-16,4-2 0 15,-5 2-8-15,-9-6 0 16,-15-4-10-16,-7-2 1 31</inkml:trace>
  <inkml:trace contextRef="#ctx0" brushRef="#br1" timeOffset="60591.06">1856 6325 41 0,'0'0'20'0,"0"25"-10"0,0-19 26 0,0 3-33 16,-7 4 0-16,-4 3 3 15,-3 2 1-15,-4 4-8 16,-3 6 0-16,-7 7 4 15,-4 3 1-15,-7 12-2 16,-21 3 1-16,11 7-2 16,-11 12 0-16,0 19-2 15,-11 12 0-15,11 20-2 16,4 14 1-16,17 8-2 16,15 2 1-16,16-6-3 15,26-9 1-15,24-22-2 16,18-26 0-16,29-24-8 15,9-35 1-15</inkml:trace>
  <inkml:trace contextRef="#ctx0" brushRef="#br1" timeOffset="61072.28">3348 6597 38 0,'0'0'19'0,"0"7"-13"0,0-7 28 0,10 3-31 15,1 9 0-15,0 10 2 16,6 13 1-16,-3 15-7 15,4 9 1-15,3 14 4 16,7 11 1-16,1 10-2 16,2 4 0-16,-13-4-1 15,-7-10 0 1,-1 4-2-16,-10 0 1 0,-10-7-4 16,-19-5 0-16,-2-10-6 0,-5-10 1 15,5-18-9-15,9-16 1 16</inkml:trace>
  <inkml:trace contextRef="#ctx0" brushRef="#br1" timeOffset="61431.68">4226 7030 48 0,'7'9'24'0,"-24"17"-21"16,6-17 38-16,1 7-40 15,-8 9 0-15,-10 0 1 16,-4 16 1-16,-7 6-3 16,0 12 0-16,4 1 2 15,7 9 0-15,0 12-1 16,10-2 1-16,7-7-2 15,8-13 1-15,13-12-3 16,8-15 1-16,14-17-5 16,-4-11 1-16,7-11-9 15,1-11 0-15,-1-14-3 16,11-9 1-16</inkml:trace>
  <inkml:trace contextRef="#ctx0" brushRef="#br1" timeOffset="61634.68">4572 7240 43 0,'0'19'21'0,"-18"25"-20"15,11-32 40-15,-7 1-38 0,-7 9 0 16,-7 9 0-16,-11 7 1 16,-3 12-6-16,-15 10 1 0,18-4 3 15,8 4 1-15,-1-7-4 16,4-9 1-16,10-16-6 15,7-15 1-15,8-16-8 16,6-16 0-16,5-22-2 16,-5-3 0-16</inkml:trace>
  <inkml:trace contextRef="#ctx0" brushRef="#br1" timeOffset="61860.13">4149 7203 36 0,'7'9'18'0,"14"16"-13"0,-11-9 33 0,8 9-35 0,-4 0 0 0,4 9 1 0,0 1 0 15,6 6-6-15,4 3 0 0,1 3 4 0,2 3 0 16,5-3-4 0,-5-3 0-16,1-4-5 15,-4-8 1-15,1-13-8 0,-8-10 1 16</inkml:trace>
  <inkml:trace contextRef="#ctx0" brushRef="#br1" timeOffset="62081.02">4576 6820 46 0,'21'9'23'0,"14"16"-18"0,-24-12 39 0,3 15-42 0,3 13 1 0,4 15 0 0,15 13 1 0,6 19-6 0,0 9 1 0,-6 1 2 16,-12-7 1-16,-6 3-5 31,-11-10 0-31,-25-15-10 0,-3-15 1 0,-7-14-4 47,-4-18 0-47</inkml:trace>
  <inkml:trace contextRef="#ctx0" brushRef="#br1" timeOffset="62626.91">5422 7228 43 0,'-17'9'21'0,"20"-12"-11"0,-3 3 37 0,0 0-40 16,0 0 1-16,11-3 2 15,3 0 0-15,10-4-14 16,19 1 1-16,10 3 7 16,3 0 0-16,4-3-8 15,-10 6 1-15,-8 0-8 16,-14 0 1-16,-14 3-10 16,-14-3 0-16</inkml:trace>
  <inkml:trace contextRef="#ctx0" brushRef="#br1" timeOffset="62895.33">5330 7410 43 0,'-21'43'21'0,"21"-8"-7"0,4-29 29 0,13 0-40 0,5 1 0 0,20-1-1 0,18-6 0 0,11-6-6 0,-4-7 0 15,0 7-9-15,-7 0 1 16,-11-1-4-16,-14 7 0 0</inkml:trace>
  <inkml:trace contextRef="#ctx0" brushRef="#br1" timeOffset="63849.59">6893 8027 44 0,'0'22'22'0,"11"-16"-17"0,-8-12 22 0,-3-13-23 0,0 1 1 0,-3-17 3 16,-4-12 1-16,3-19-11 15,-10-9 0-15,4-16 8 16,-1 3 0-16,0 0-2 0,-3-15 0 15,0 6-2 17,0-4 1-17,4 7-2 1,10 3 1 0,0 7-1-16,14 12 1 0,10 3-1 0,-3 15 0 0,18 13 0 0,11 20 1 15,3 11-2-15,0 10 0 0,-4 13-5 0,-10 12 1 16,-11 6-9-16,-10 10 1 15,-18-3-8-15,-11 5 0 16</inkml:trace>
  <inkml:trace contextRef="#ctx0" brushRef="#br1" timeOffset="64113.7">6495 7573 73 0,'0'9'36'0,"53"-6"-43"0,-32-9 69 0,14-4-62 0,14 1 0 0,8-7-2 0,6-2 0 0,1 5-4 0,6-3 1 0,-13 10-12 0,-4-3 0 0,-7-1-4 0,-8-2 1 0</inkml:trace>
  <inkml:trace contextRef="#ctx0" brushRef="#br1" timeOffset="64391.43">7789 7099 54 0,'0'22'27'0,"0"-9"-31"0,0-10 51 0,-7 6-47 0,-7 1 1 0,-3 5 1 0,-8 10 0 0,-7 13-2 16,-7 6 1-16,4 15 1 15,0 7 1-15,7 16-1 32,6-7 1-32,8 3-2 0,4-12 1 0,10-9-4 15,3-10 0-15,11-10-7 110,7-8 0-110,11-17-9 0,-4-6 0 0</inkml:trace>
  <inkml:trace contextRef="#ctx0" brushRef="#br1" timeOffset="65500.24">8329 7692 64 0,'4'12'32'0,"-11"-5"-39"0,0-4 56 0,-4 0-49 0,0 0 0 0,-3 6 0 0,-3-2 0 0,-8 2 0 15,0 0 1 1,8 4 0-16,-5 3 0 16,8 2 0-16,4 4 0 0,6-3-1 15,4-3 0-15,7 0-2 16,11-4 1-16,7-6-1 16,3-9 1-16,11-6-1 15,3-7 0 1,-14 1 1-1,-7-1 0-15,-3 3 0 79,-7 4 1-79,-4-4-2 78,-7 4 0-78,0 3-2 0,-4 6 0 0,-3 6 0 0,0 10 0 0,0 6 0 62,0 0 1-46,3 15 1 31,4 4 1-47,0 6 2 0,0 6 1 0,11 1 0 31,-8-4 1-31,1-6 1 16,-4-4 0-16,-7-2 0 15,-4 0 1 1,-6-4-2-1,-1 1 1-15,-7-10-1 0,-3-6 0 0,-7-10-1 16,0-6 0 31,-1-6-2 15,12-6 1-62,-5-4-1 79,12-3 1-33,13 4-2-46,4 2 0 0,14-15-2 32,11 3 1-32,7 0-6 47,17-12 1-47,11-1-11 62,0-15 0-46</inkml:trace>
  <inkml:trace contextRef="#ctx0" brushRef="#br1" timeOffset="65751.75">8978 7435 55 0,'14'18'27'0,"-21"-2"-31"0,7-10 44 0,-10 7-39 0,-8 6 0 0,0 6 2 0,-3 9 0 0,-3 7-4 0,2-6 1 0,5 2 1 0,3 4 1 0,3 3-1 0,4-7 0 0,7-8-4 0,4-4 1 0,6-10-5 0,11-8 0 0,4-7-10 0,7-13 1 0</inkml:trace>
  <inkml:trace contextRef="#ctx0" brushRef="#br1" timeOffset="65866.39">9511 7425 39 0,'21'10'19'0,"-35"30"-16"0,3-24 27 0,-10 6-29 0,-3 3 1 0,-15 10 1 0,-7 5 1 0,-11 26-5 0,12-9 1 0,6-10-2 0,7-13 1 0,7-6-11 0,11-12 0 0</inkml:trace>
  <inkml:trace contextRef="#ctx0" brushRef="#br1" timeOffset="65907.38">9102 7425 28 0,'10'28'14'0,"22"32"-2"0,-21-44 13 0,6 6-22 0,4 12 0 0,8 4 0 0,-1-7 1 0,-3 4-6 0,-1-4 1 0,1-3 0 0,0-6 0 0,-1-9-10 0,-6-10 0 0</inkml:trace>
  <inkml:trace contextRef="#ctx0" brushRef="#br1" timeOffset="65966.67">9426 7253 38 0,'18'53'19'0,"21"16"-13"0,-29-50 28 0,8 9-29 0,7 7 0 0,-1 2 2 0,1 4 0 16,0 0-10-16,-4-4 1 0,0 1 5 15,-17 3 1-15,-1 3-4 16,-10 3 0-16,-11-16-5 16,-6-6 0-16,-5-6-11 15,1-13 1-15</inkml:trace>
  <inkml:trace contextRef="#ctx0" brushRef="#br1" timeOffset="66394.77">9931 6732 58 0,'3'57'29'0,"25"24"-27"0,-13-49 47 0,6 21-44 0,14 3 1 0,4 23 3 15,0 15 0-15,-11 3-12 16,-7 10 1 46,0-1 6-62,-10 4 1 0,-11 9-5 0,-11 13 0 32,-21-13-7 14,-20 0 0-46,-16-28-15 0,-16-22 1 0</inkml:trace>
  <inkml:trace contextRef="#ctx0" brushRef="#br1" timeOffset="78666.62">1358 8965 44 0,'-3'9'22'0,"6"4"-14"15,-3-10 23-15,0 6-29 16,0 1 0-16,0 5 1 15,-3 11 0-15,-4 5-4 16,-4 3 0-16,0-2 2 16,1-1 0-16,3-6-5 0,3-6 0 15,4-3-9-15,4-10 0 16,-4-12-2-16,0-7 1 16</inkml:trace>
  <inkml:trace contextRef="#ctx0" brushRef="#br1" timeOffset="79221.98">1757 9034 48 0,'49'-19'24'0,"1"-37"-25"16,-33 40 49-16,-6-9-46 16,-1 0 1-16,-6-10 1 15,-4 4 0-15,-14 3-5 16,-4-1 0-16,-14 4 3 15,-6 3 1-15,-19 7-1 16,-3 2 0-16,0 7-3 16,0 3 1-16,-3 9-2 15,-4 0 0-15,-4 10-2 16,4 6 1-16,7 9-4 0,0 7 0 31,-3 40-1-31,13 4 1 16,19 6 0-16,13 6 1 15,25 3 3-15,14-16 0 16,11-15 5-16,17-15 0 16,18-14 5-16,-3-15 1 15,13-19 2-15,-2-18 0 16,-1-11-2-16,-11-11 1 16,-6-10-3-16,-8-7 0 15,-14-5-7-15,1-4 0 16,-15 0-15-16,-4-2 0 0,-6-4-3 15,-8 12 0-15</inkml:trace>
  <inkml:trace contextRef="#ctx0" brushRef="#br1" timeOffset="80681.45">2381 9448 61 0,'4'6'30'0,"-8"13"-38"0,-3-10 57 16,-3 7-49-16,-12 6 0 15,-6 9 0-15,-14 7 0 16,3 0 0-16,-10 2 0 16,3 4-1-16,11 0 0 15,6-6-3-15,1-1 0 16,7-12-6-16,10-12 0 16,1-19-7-16,3-16 1 15</inkml:trace>
  <inkml:trace contextRef="#ctx0" brushRef="#br1" timeOffset="80888.64">1947 9256 36 0,'11'7'18'0,"14"43"-5"16,-15-34 27-16,1 9-35 16,10 9 1-16,7 7 2 15,4 9 0-15,-4 10-10 16,11-4 0-16,-4-3 6 15,1 1 1-15,-5-13-7 16,-3-7 0-16,-3-9-16 16,-7-12 1-1</inkml:trace>
  <inkml:trace contextRef="#ctx0" brushRef="#br1" timeOffset="81322.73">3313 9564 48 0,'0'53'24'0,"0"7"-14"0,0-45 29 0,-4 7-37 16,-7 3 1-16,4 0 0 15,-3 4 0-15,-1-10-5 16,4 2 0-16,4-8-2 16,3-7 1-16,3-12-13 15,4-7 0-15,0-15-1 16,-14-6 1-16</inkml:trace>
  <inkml:trace contextRef="#ctx0" brushRef="#br1" timeOffset="81487.53">3168 9313 39 0,'11'-6'19'0,"-1"18"-14"0,-6-9 36 16,3 4-38-16,10-4 0 15,-6 3 0-15,0 0 1 16,10 4-7-16,-4 2 0 0,4 4-5 15,11-4 0 1,-4-2-7-16,1 6 1 0</inkml:trace>
  <inkml:trace contextRef="#ctx0" brushRef="#br1" timeOffset="81790.05">3493 9783 29 0,'7'3'14'0,"14"-25"-15"16,-14 10 18-16,3-4-18 15,1-12 1-15,0 3 0 16,6-6 0-16,-6-1 0 16,-8 1 1-16,4 3 1 15,4-1 0-15,7 7 2 16,-8 13 1-16,11 9 1 15,-3 9 0-15,-4 13 0 0,4 0 0 16,3 7-2-16,0 2 1 16,-3 3-3-16,3-2 0 15,-4-7-6-15,5-6 1 16,-12-7-11-16,8-15 1 16</inkml:trace>
  <inkml:trace contextRef="#ctx0" brushRef="#br1" timeOffset="82483.08">5031 8993 52 0,'0'57'26'0,"-7"21"-25"0,7-53 43 15,0 19-41-15,0 6 1 16,0 13 1-16,-4 3 0 16,1 12-7-16,-1 4 0 15,0-7 3-15,1-9 1 63,-1-13-6-63,4-19 1 15,0-21-4-15,0-19 1 0,0-19-5 0,0-13 1 0,0-18-1 0,0-7 1 0,-10-12 3 0,-1-7 0 16,1-3 1-16,-8 1 1 16,7 2 4-16,-6 16 0 0,3 4 2 15,7 11 0-15,3 14 3 16,8 12 1-16,3 3 2 16,3 9 0-16,4 4 1 15,4 6 0-15,10 9 1 16,-3 3 0-16,10 10-4 15,4 3 0-15,-4 3-1 16,4 0 0 15,7 7 1 16,14 2 0-47,0 4-1 16,-11-1 1 15,1-2-1-15,-15 12 0-16,-10-3-2 0,-22 6 1 0,-17 13-7 0,-14 0 1 0,-7 2-4 0,-1-2 0 0,-3-10-5 15,-3-6 1-15,7-15-8 0,3-10 0 0</inkml:trace>
  <inkml:trace contextRef="#ctx0" brushRef="#br1" timeOffset="83246.06">5817 9755 58 0,'0'28'29'0,"0"-9"-34"16,0-13 52-16,0 1-47 15,-7-1 1-15,-3 6 1 16,-8 1 1-16,-7 0-4 15,1 2 1-15,-1 4 1 0,-3-6 0 16,0 2-1-16,6 4 0 16,5 0-2-16,3-3 1 15,7-4-1-15,7-2 0 16,10-4 1-16,15-6 0 16,7-6 0-16,3 2 1 15,-7-8 1-15,-3-4 0 16,-1-3-2-1,-6-3 1-15,-4 0-3 0,0 1 0 16,-14 2-3-16,0 6 0 16,0 7-2-16,0 6 0 15,-7 9 1-15,0 13 1 0,0 3 3 32,4 13 0-32,-1 9 6 0,4 0 1 0,0 9 3 78,7 4 0-78,0 0 1 31,-3-1 0-31,6-9-1 0,-10-3 1 0,0-9-5 0,0-3 1 16,0-7-2-16,-14-6 1 0,0-3-2 0,-7-7 1 0,-7-6-2 0,-1-3 1 0,1 1 0 15,4-11 0-15,2-11-1 0,8-4 0 0,4 0-1 16,10 0 0-16,7-3-4 15,10 0 1-15,15-4-10 16,-4-11 1-16,4-1-5 0,0 0 0 16</inkml:trace>
  <inkml:trace contextRef="#ctx0" brushRef="#br1" timeOffset="83569.17">6364 9228 58 0,'-7'19'29'0,"11"-10"-31"0,-4-5 55 0,0-1-51 16,0-3 0-16,0 3 0 15,0-3 1-15,7 3-7 16,0 0 0-16,3-3-5 16,-6 3 0-16,3-6-9 15,-7 3 0-15</inkml:trace>
  <inkml:trace contextRef="#ctx0" brushRef="#br1" timeOffset="83756.14">6368 9442 81 0,'0'12'40'0,"3"10"-53"0,1-19 77 0,-4 3-67 0,0 4 1 0,0-4-17 0,0 3 0 0,-4-5 8 0,4-4 1 16</inkml:trace>
  <inkml:trace contextRef="#ctx0" brushRef="#br1" timeOffset="85951.9">24973 1643 52 0,'0'0'26'0,"4"72"-16"15,-4-47 26-15,0 31-34 16,0 17 1-16,-4 5 3 16,1 19 1-16,-8 0-9 15,-7-3 1-15,8-6 2 16,-4 3 1-16,0-16-6 16,3-21 1-16,0-7-9 0,4-13 1 15,4-9-8-15,6-18 1 16</inkml:trace>
  <inkml:trace contextRef="#ctx0" brushRef="#br1" timeOffset="86954.56">25068 1633 28 0,'25'19'14'0,"14"-28"-2"0,-7 9 15 0,10 0-25 16,25 3 1-16,14-6 1 15,14-13 1-15,22-6-6 16,17 6 1-16,-4-9 4 16,22 7 0-16,7-1-2 15,-7 0 1-15,13 10-1 16,12-23 1-16,-11 10-2 16,10-3 1-16,7 6-1 15,-49 0 1-15,75 7-1 0,6 9 0 16,0 3-2-16,7 6 1 15,-24 3 0-15,10 10 0 16,-11-6-1-16,-24 3 1 16,0 2 0-16,-7 1 1 15,-14 0-1-15,-11-3 1 32,-25-1-1-32,-3-5 0 15,-4-1 0-15,-6 7 1 0,-12-7-2 0,-6 13 1 16,-7-16-1-16,-8 7 1 15,-13 3 0-15,-8 9 0 0,-7 0-1 16,-13 3 1-16,-5-6-1 16,-2 13 0-16,-8 8 0 15,-7 8 1-15,0-4-1 16,0 15 1-16,-4-2 0 16,-3 15 0-16,-3-6 0 15,-8 10 0-15,-6 5-1 16,-1 10 1-16,-3-3 0 15,-4 0 0-15,0 6 0 16,-3-9 0-16,4 3-1 16,2 6 1-16,-2-15 0 15,2-1 0-15,1-2 0 16,-3-13 0-16,-5-7 0 16,-6-5 0-16,-4-17-1 15,1-2 1-15,-12-10 0 16,-17-6 0-16,-25-7 0 0,-6-12 1 15,-15-6-1-15,-21 0 1 16,-22-1 0-16,5 4 0 16,-12 3-1-16,-9-6 0 15,9 6 0-15,-6-3 1 16,-11 3-1 0,14 0 1-16,-14 0-1 0,-10 0 0 15,13 0 0-15,-10 0 1 16,-7 0-1-16,15 0 0 15,-5 0 0-15,-6-7 1 16,24 7-1-16,-11 7 1 0,1-14 0 16,17 7 0-1,-7 0 0-15,1 0 0 0,2 7-2 16,15-7 0-16,-3 0-4 16,9 3 1-16,1-6-7 31,11 6 1-31,-4-6-6 0,3-7 1 0</inkml:trace>
  <inkml:trace contextRef="#ctx0" brushRef="#br1" timeOffset="90046.83">7394 10062 56 0,'-3'19'28'0,"6"-19"-20"0,4-6 28 15,4-7-35-15,-4-2 1 16,4-14 0-16,10-11 1 16,0-10-3-16,18-19 0 15,7-10 2-15,6 4 0 16,5-16-3-16,-4 0 1 15,-4 13-1-15,-3 9 0 16,-7 6-1-16,-7 13 0 16,3 3-1-16,-17 9 1 15,3 10-1-15,-11 9 0 16,-3 13-1-16,-3 12 0 16,-8 16 0-16,1 13 0 0,-1 15 2 15,-6 6 0-15,-4 16 3 16,-1 7 0-16,5 8 1 15,-1 1 1-15,-3-9-1 16,7-10 0-16,0-13-4 16,4-9 1-16,-1-16-3 15,0-15 1-15,1-3-6 16,-4-7 0-16,-4-15-5 16,-6-7 0-16</inkml:trace>
  <inkml:trace contextRef="#ctx0" brushRef="#br1" timeOffset="90244.53">7497 9724 53 0,'0'22'26'0,"14"-16"-25"0,-4-6 50 16,4 3-48-16,8-9 1 15,9 6 0-15,12-3 0 16,-1 0-8-16,7-4 1 15,1 1-2-15,-1-3 0 16,-7-4-13-16,-13-9 0 16</inkml:trace>
  <inkml:trace contextRef="#ctx0" brushRef="#br1" timeOffset="90512.69">8273 9087 57 0,'0'22'28'0,"-4"50"-31"0,4-53 44 0,-3 19-42 0,-1 6 1 0,-3 15 0 16,0 1 1-16,-11 18-2 15,1 1 1-15,3 2-1 16,3-12 0-16,-7-13-7 16,8-18 1-16,3-19-9 15,7-22 1-15</inkml:trace>
  <inkml:trace contextRef="#ctx0" brushRef="#br1" timeOffset="90722.56">8453 8871 46 0,'24'-3'23'0,"-6"12"-19"0,-15 0 37 15,-3 17-38-15,-3 11 0 16,-8 16 0-16,-3 23 1 16,0 12-5-16,-4 15 0 15,-3 16 2-15,-3 0 1 0,6-12-7 16,4-29 0-16,10-21-11 15,4-23 0-15</inkml:trace>
  <inkml:trace contextRef="#ctx0" brushRef="#br1" timeOffset="91247.64">10209 9485 67 0,'-3'22'33'0,"-29"35"-38"0,18-48 58 0,-11 13-53 16,-10 6 1-16,0 10-1 15,-4 3 1-15,4 6-4 16,-8 0 1-16,8-3-4 15,3-13 1-15,11-12-13 16,11-19 0-16,3-13 0 16,3-12 0-16</inkml:trace>
  <inkml:trace contextRef="#ctx0" brushRef="#br1" timeOffset="91429.54">9966 9398 50 0,'32'28'25'0,"31"9"-22"0,-45-15 49 16,7 7-51-16,-1 18 0 16,1 9 0-16,0 13 1 15,3 0-5-15,-3-6 1 16,-1-4-8-16,-3-18 1 16,1-19-8-16,-1-12 1 15</inkml:trace>
  <inkml:trace contextRef="#ctx0" brushRef="#br1" timeOffset="91895.56">11455 9583 65 0,'-7'25'32'0,"0"-19"-32"0,7 3 60 15,-4 4-57-15,1 3 0 16,-1 2 0-16,-3 8 1 15,3-5-7-15,-6-2 0 16,6-3-1-16,4-7 0 0,0-6-7 16,0-9 1-16,0-6-12 15,4-17 1-15</inkml:trace>
  <inkml:trace contextRef="#ctx0" brushRef="#br1" timeOffset="92187.05">11352 9313 34 0,'0'-16'17'0,"15"7"-9"0,-8 6 17 0,3 3-25 16,4 6 1-16,4 0-1 16,0 1 0-16,3 2-5 15,0 0 1-15,7-2-7 16,11 2 1-16</inkml:trace>
  <inkml:trace contextRef="#ctx0" brushRef="#br1" timeOffset="92409.82">11733 9881 44 0,'4'15'22'0,"-1"-12"-28"0,1-9 39 0,0 0-34 0,-1-7 1 16,4-6-1-16,0-3 1 0,4-6-2 0,3-3 0 15,0 0-4-15,4 2 1 0,-8 1-1 16,1 0 1-16,3 3-1 16,0 6 1-16,0 3 3 15,0 7 0-15,4 6 5 16,-4 9 1-16,0 0 1 16,-3 10 0-16,-4 3 0 15,0 6 0-15,-4 3-2 16,1 0 1-16,-1 7-3 31,1-7 0-31,3-3-6 0,0-3 1 0,7-9-7 16,4-10 1-16</inkml:trace>
  <inkml:trace contextRef="#ctx0" brushRef="#br1" timeOffset="92701.65">13028 9068 62 0,'4'35'31'0,"-36"9"-40"0,25-25 61 0,-7 6-53 0,-11 9 1 0,-10 7 0 0,-11 9 1 0,0 16 0 0,0-3 0 0,0 9 0 0,4 6 0 0,10 1 0 0,8-10 1 0,6-7-3 0,14-5 1 0,11-17-5 0,4-14 1 0,7-11-7 16,3-12 1-1,7-6-8-15,-3-12 0 0</inkml:trace>
  <inkml:trace contextRef="#ctx0" brushRef="#br1" timeOffset="92959.5">12933 9617 74 0,'7'10'37'0,"7"-10"-47"0,-7 3 71 0,0 3-60 0,7-6 0 0,14 3-1 0,15 0 1 15,3-3-5-15,0-6 0 16,-4 3-5-16,-7 0 0 16,-10 0-12-16,-8-10 1 15</inkml:trace>
  <inkml:trace contextRef="#ctx0" brushRef="#br1" timeOffset="93457.69">13614 9743 53 0,'-18'40'26'0,"-21"-15"-24"0,36-21 37 0,-8-4-38 0,-3-7 0 0,-4 1 0 16,1 0 1-16,-1-7-2 15,0-3 0-15,4-2 1 0,4-4 0 16,6 3-1-1,4-3 0-15,7 9-1 0,7 1 0 16,4-1-1-16,-4 7 0 16,7 6-1-16,4 6 1 15,0 10 0-15,-1 6 1 16,1 0 0-16,0-3 0 16,3 0 0-16,0-4 0 15,0-2 1 16,4-7 0-31,4-3 1 16,-1-9 0-16,-3-7 1 0,-4-9 0 0,-7-6 1 0,-10 6 0 16,-8-6-1-16,-14-3 1 0,-10-1-1 15,-7 4 0-15,-11 6-3 16,-3 6 0-16,3 4-3 16,-3 12 0-16,10 3-11 15,7 10 1-15,8-4-3 16,10-6 1-16</inkml:trace>
  <inkml:trace contextRef="#ctx0" brushRef="#br1" timeOffset="93716.5">14097 9924 61 0,'4'73'30'0,"-15"-30"-38"0,7-24 63 15,-3 6-55-15,-7-6 0 16,-7 9-1-16,0-3 1 16,0-6-3-16,3-3 1 15,4-7-6-15,0-9 0 16,7-6-9-16,0-6 0 15</inkml:trace>
  <inkml:trace contextRef="#ctx0" brushRef="#br1" timeOffset="94439.85">14556 9683 54 0,'-14'41'27'0,"-29"-1"-33"15,29-33 45-15,-11 2-38 16,-3 1 0-16,-7-4 1 16,0-3 0-16,-4-3-2 15,7-6 0-15,4 3 1 16,3-7 1-16,7 1-2 15,8-1 0-15,6-2-2 0,15 2 1 16,10-2-2-16,7 2 1 16,4 10-2-16,7 4 1 62,-4-1 0-62,0 3 1 16,1 3 1 62,-8 1 1-62,0-4-1 46,-3 0 1-62,-4-3 0 47,0 1 1-47,-3-4 0 62,-1-4 0-62,1 1-1 47,-4-3 0-47,-3-3 0 0,3-7 1 16,-3-6 0-16,-4 3 1 16,-4-3-1-16,-10 0 0 0,0 4 0 0,-7 2 0 0,-11 6-1 0,-7 10 0 0,-3 4-2 15,3-1 1-15,4 3-4 0,0 3 0 16,7 4-9-16,7-7 0 15</inkml:trace>
  <inkml:trace contextRef="#ctx0" brushRef="#br1" timeOffset="94566.03">14739 8924 49 0,'-3'31'24'0,"34"67"-22"0,-17-64 39 0,4 16-39 0,7 10 0 0,3 15 2 0,0 0 1 0,0 20-6 0,1 8 0 15,-15-6 3 1,-18 7 1-16,-13-7-4 0,-22 0 0 0,-11-6-13 16,-6-19 1-16,-15 0-4 15,4-15 1-15</inkml:trace>
  <inkml:trace contextRef="#ctx0" brushRef="#br1" timeOffset="97928.79">850 11746 44 0,'0'7'22'0,"0"-7"-9"16,0 0 22-16,0 0-32 15,0 0 1-15,0 0 4 16,0 0 1-16,7 0-10 16,4-4 0-16,-1-2 6 15,22 0 1-15,-4-3-3 16,11-1 1-16,0 1-3 15,-7-1 1-15,7 4-2 16,-15 0 1-16,4 3-3 16,-10 3 1-16,-7 3-2 15,-11 6 0-15,0 4-1 16,-11 2 0-16,-7 4-1 16,8 0 1-16,-11 0 0 15,3 9 1-15,4-3 1 16,-4 0 0-16,8 3 1 0,3 1 1 15,3-11 0-15,8 1 1 16,3-3 1-16,3-3 0 16,8-4 0-16,-4-6 0 15,7-3-1-15,7-6 1 16,-6-4-6-16,6 1 1 16,-10-4-14-16,-8 1 1 15</inkml:trace>
  <inkml:trace contextRef="#ctx0" brushRef="#br1" timeOffset="98500.77">1468 11524 43 0,'38'-32'21'0,"-9"-18"-12"16,-26 41 25-16,4-4-31 0,4 1 0 15,-18-1 2 1,-4-3 1-16,-10 7-7 0,-7 3 0 16,-11 6 4-16,-14 6 1 15,-7 7-3-15,-7 2 1 16,4 7-3-16,-15 10 1 16,11 5-3-16,-4 4 1 15,1 3-1-15,-1 9 0 16,11-6-2-16,11 0 1 15,7 10-1-15,13 9 0 16,19 15 2-16,10 1 0 0,21-4 1 16,18-9 0-16,10-19 4 15,11-12 1-15,28-26 2 16,15-21 1-16,6-22-1 16,0-16 0-16,-6-10 0 15,-15-3 0-15,-21-8-4 16,-18-8 1-16,-28 4-4 15,-17-3 1-15,-18 12-8 16,-14 4 0-16,-11-1-8 16,7 22 1-16</inkml:trace>
  <inkml:trace contextRef="#ctx0" brushRef="#br1" timeOffset="99354.72">2233 12464 42 0,'11'22'21'0,"10"-25"-11"0,-14 3 31 0,3 3-35 15,-10-3 0-15,0 0 4 16,-7-6 0 0,-7-6-12-1,-10 5 0-15,-1 4 8 16,-3 3 0-16,-4 3-3 16,4 7 1-16,0-1-4 15,6 1 1-15,1 5-2 0,4 4 1 16,-1-6-1-1,7-4 0-15,8 0 0 16,3 4 0-16,14-1 1 16,4-5 0-16,3-4 0 0,14-6 0 15,-10-7 0-15,3-5 0 16,-10-1 0-16,3-6 1 16,-11-3-1-16,1 9 0 15,-4 1-1-15,-4 8 1 16,-3 10-3-16,-3 1 1 15,3 5-2-15,0 7 0 16,-7 9-1-16,-4 0 0 16,4 9 1-16,4 4 0 15,-4 6 2-15,3 6 1 0,8 3 2 16,3 10 0-16,10-7 3 16,-6-2 0-16,10-4 1 15,-10-12 1-15,-1-4-1 16,1-9 1-16,-11 3-2 15,-11-6 0-15,1-9-3 16,-8 3 1-16,-3-7-2 16,-11-3 1-16,4-9-3 15,0 0 1-15,7-6 0 16,-1-4 0-16,12-3-2 16,-1-2 1-16,11-8-2 15,4 4 1 1,6-3-1-16,15 0 0 0,-4-3-4 15,4 0 0-15,0-3-10 16,-4-1 0-16</inkml:trace>
  <inkml:trace contextRef="#ctx0" brushRef="#br1" timeOffset="99912.55">2544 12126 60 0,'17'-3'30'0,"-6"6"-24"16,-11-3 47-16,0 0-49 15,0 0 0-15,-7 3 2 0,-4 6 0 16,8 1-8-16,-4 9 1 16,3 6 4-1,-10 9 1-15,0 1-3 0,-4 5 1 16,1 11-2-16,2-1 0 15,-2 3-2-15,13 10 0 16,4-10-2-16,4-9 0 16,13-10-5-16,-6-12 0 15,10-15-10-15,11-14 1 0,-4-5-2 16,4-7 0-16</inkml:trace>
  <inkml:trace contextRef="#ctx0" brushRef="#br1" timeOffset="100212.6">2893 12377 63 0,'10'15'31'16,"-20"-2"-41"-16,-1-7 62 0,1 4-50 16,-8 2 0-16,-3 4 2 15,0 3 1-15,-11-1-6 16,-7 1 0-16,11 3 3 15,7-6 1-15,-8 6-4 16,12-7 0-16,6-2-4 16,1-7 0-16,6-6-6 0,4-6 1 15,0-7-9-15,4-2 0 16</inkml:trace>
  <inkml:trace contextRef="#ctx0" brushRef="#br1" timeOffset="100475.67">2674 12323 31 0,'7'0'15'0,"4"7"-3"0,-1-4 16 0,1 6-22 0,-4 1 1 15,-4 5 1-15,5 1 0 16,-5 0-10-16,4 6 0 0,-3 3 8 16,6 0 0-16,4 0-4 15,7 3 1-15,1-6-3 16,-5-3 1-16,-3-4-3 15,4-5 0-15,-7-7-3 16,-1-9 1-16,1-10-8 16,-4-9 1-16,3-10-4 15,-6-12 0-15</inkml:trace>
  <inkml:trace contextRef="#ctx0" brushRef="#br1" timeOffset="100776.14">2840 11966 49 0,'14'31'24'0,"21"7"-20"0,-24-23 45 0,10 11-43 0,-3 2 1 0,3 9 2 0,4 10 1 16,-1 4-13-16,-13-1 0 16,-1 9 7-16,1 4 0 15,-4 6-7-15,-14 0 0 16,-11-6-13-16,-6-10 0 31,-12-9-4-15,12-13 0-16</inkml:trace>
  <inkml:trace contextRef="#ctx0" brushRef="#br1" timeOffset="102301.92">4209 12339 59 0,'-4'19'29'0,"-3"9"-21"0,7-19 29 15,-3 4-34-15,-5 6 0 0,5 0 1 16,-4-1 0-16,0 1-7 16,3-3 1-16,4 0-2 15,0-10 1-15,0-6-12 16,0-19 1-16,-7-6-5 16,4-3 1-16</inkml:trace>
  <inkml:trace contextRef="#ctx0" brushRef="#br1" timeOffset="102602.12">4135 12198 41 0,'14'25'20'0,"3"-28"-24"0,-6 0 35 0,7 3-32 0,-8-13 1 16,1 1-10-16,6-1 0 47,-6-12 4-47,10 3 0 15</inkml:trace>
  <inkml:trace contextRef="#ctx0" brushRef="#br1" timeOffset="102835.43">4413 12383 37 0,'4'16'18'0,"-4"-7"-20"0,0-6 30 0,0-3-29 0,0-6 1 0,0 6 0 16,0-3 1 0,0-4-1-16,0-5 1 0,7-7 0 15,-4 0 0-15,4-3 0 16,4-3 0 0,7 6 0-16,3 1 0 0,0 2 3 15,7 0 0-15,0 7 0 16,4 6 0-16,-11 6 1 15,8 9 1-15,-8 7-2 16,-11 6 1 0,1 0-3-16,-1 4 0 0,-2 2-2 15,2-3 1 1,-6-6-4 0,6-6 0-16,4-7-7 0,-3-9 1 0,10-9-7 15,-10-7 0-15</inkml:trace>
  <inkml:trace contextRef="#ctx0" brushRef="#br1" timeOffset="103694.36">5542 11872 58 0,'0'47'29'0,"0"25"-30"0,0-53 53 0,-3 15-49 0,3-2 1 0,-7 15 0 16,7 9 1-16,0 7-7 16,7-4 0-16,-7-8 3 15,0-11 1-15,0-11-5 16,3-20 1-16,-3-9-3 16,0-22 0-16,0-22-3 0,-3-6 1 15,-4-10-1 32,0-9 0-47,-8-6 2 0,-6 9 0 16,0 0 1-1,3 7 1 1,8 5 3-16,-1 11 0 0,1 11 2 0,3 7 1 0,7 6 1 0,7 10 1 16,-7 3 0-16,10 3 1 0,1 3 0 0,3 0 1 31,21 0 2-31,1 3 0 15,9 3-1-15,8 6 0 0,-7 7 0 16,4-3 0-16,-8 9-2 16,0 10 0-16,-7 5-4 15,-10 14 0-15,-11-4-2 16,-14 6 0-16,-7 7-3 31,0 3 0 47,-7-3-2-31,-7-7 1-16,-7-6-3-31,-4-12 0 32,0-10-12 30,4-15 1-46</inkml:trace>
  <inkml:trace contextRef="#ctx0" brushRef="#br1" timeOffset="104005.31">6107 12944 63 0,'0'13'31'0,"0"-7"-37"0,0-6 51 0,0-13-44 0,-7-8 0 0,3-14 2 0,4 7 0 0,-7-13-5 0,3-12 1 0,1 6 2 0,-4-10 1 0,0 1-1 0,7 12 0 0,0 0-1 0,0 0 1 0,0 10 1 0,10 5 0 0,8 7-1 0,3 7 0 0,7 5-1 0,-3 4 1 0,0 6-3 125,-4 3 0-125,0 7-4 0,-14-4 0 0,0 3-9 0,-7 7 1 0,-10-3-5 0,-4 2 1 0</inkml:trace>
  <inkml:trace contextRef="#ctx0" brushRef="#br1" timeOffset="104180.76">5870 12753 64 0,'7'12'32'0,"22"7"-33"0,-19-16 62 16,11 1-58-16,4-4 1 0,10 0-1 0,8-7 0 16,-1 1-6-16,4-3 0 15,-7 5-1-15,-11 4 0 16,-4-6-15-16,-6-9 0 15,-18-1-2-15,0-6 1 0</inkml:trace>
  <inkml:trace contextRef="#ctx0" brushRef="#br1" timeOffset="104650.63">6759 11894 69 0,'-7'6'34'0,"4"-6"-42"0,3 0 69 0,0 0-61 15,3-6 1-15,4 3-3 16,0 3 0-16,4 0-4 16,-1 3 0-16,1 0-13 15,0-3 0-15</inkml:trace>
  <inkml:trace contextRef="#ctx0" brushRef="#br1" timeOffset="104943.52">6773 12050 60 0,'0'54'30'0,"0"-7"-22"0,0-38 44 0,0 1-50 0,4-7 1 0,3-3-2 0,-4 0 1 0,8 6-11 15,0-6 0-15,-4 0-10 0,-4-9 1 63</inkml:trace>
  <inkml:trace contextRef="#ctx0" brushRef="#br1" timeOffset="107763.43">19900 2508 21 0,'7'0'10'0,"-3"-15"-5"16,-4 15 11-16,3-4-11 16,1-5 0-16,-4 9 2 15,0 0 0-15,0 3-9 16,0 3 1-16,-4 13 6 16,1 0 0-16,-4 6-2 15,0 13 1-15,0-1-2 16,-4 23 0-16,0 3-1 15,1 6 0 1,3 6-1-16,-4-3 0 0,1-3-6 16,-1-16 1-16,0-21-7 15,1-10 0-15</inkml:trace>
  <inkml:trace contextRef="#ctx0" brushRef="#br1" timeOffset="108604.89">19808 2446 26 0,'11'0'13'0,"0"12"-9"0,-4-6 15 0,0-6-16 16,3 0 1-16,1 0 2 15,0-6 0-15,6-6-7 16,4-4 0-16,11 3 5 16,7-2 1-16,-4-10-2 15,18-4 1-15,14 1-2 16,18 3 1-16,14-3-2 15,-8 6 1-15,15 9-1 16,7 4 0-16,-4-10-1 16,-3 0 0-16,-7 4 0 15,-4-14 0-15,8 7 0 16,2-6 0-16,1 0-1 16,-7 0 1-16,-14 6 0 0,3 0 0 15,0 12-1-15,-7 1 0 16,-10 9 0-16,-8 9 0 15,-3 1 0-15,-14-1 0 16,-7 4-1-16,-7 9 0 16,-8-3 0-16,-6 9 1 15,-4-13 0-15,-3 4 0 16,-8 6-1-16,-3 4 1 16,-7 14 0-16,-3-8 1 15,-5 12-1-15,1 6 1 0,4 1-1 16,-1 8 1-16,1-8 0 15,2 12 0-15,1 6 0 16,4 3 0-16,3-3 0 16,0-6 0-16,7 0 0 15,4 0 0-15,3-4 1 16,-4-15 0-16,1-3-1 16,-1 0 0-16,-6 0 1 15,-8 3 0-15,-6-6-1 16,-8-7 1-16,-7-2-1 15,-10-1 0-15,-14 0 0 16,3-6 0-16,-21 1 0 16,-18-8 1-16,-28-2 0 15,-10 3 0-15,-29-7 0 16,-17-5 0-16,7-7 0 16,-11 3 1-16,7 0-2 0,21-3 1 15,11-3-1-15,4 0 1 16,10-4-3-1,7-5 0-15,7 2-10 0,4-8 0 16</inkml:trace>
  <inkml:trace contextRef="#ctx0" brushRef="#br1" timeOffset="114999.35">7133 12436 41 0,'-10'28'20'0,"10"4"-12"16,0-23 21-16,0 7-25 15,0-4 1-15,0 1 2 0,3-4 1 16,-3-2-10-16,7-4 1 15,-3-10 7-15,6-11 1 16,4-11-4-16,11-18 1 16,3-9-2-16,8-19 1 15,-1-7-1-15,4-9 0 16,-4 7-2-16,-7-1 0 16,-3 10 0-16,0-1 0 15,-1 7-1-15,1 7 0 16,3 12-1-16,-3 2 0 0,-4 14-1 15,7 6 1-15,-7 12-1 16,1 13 1-16,-1 12 0 16,-7 13 1-16,0 7 0 15,-10 18 0-15,3-4 0 16,-14 20 1-16,3 6 0 16,-3 13 0-16,0 2 0 15,-4 1 0-15,1-13-1 16,-4-3 0-16,7-6-2 15,-4-13 1-15,0-9-5 16,4-13 1-16,0-6-10 16,7-16 1-16</inkml:trace>
  <inkml:trace contextRef="#ctx0" brushRef="#br1" timeOffset="115242.87">7359 12160 45 0,'7'13'22'0,"11"-19"-16"0,-11-1 33 16,7-2-36-16,0-1 1 16,0-2 1-16,7-1 0 15,11-2-7-15,3 2 0 16,4 1 1-16,-4-1 1 15,1-3-16-15,-12-6 1 16,5-3-1-16,-5 7 0 0</inkml:trace>
  <inkml:trace contextRef="#ctx0" brushRef="#br1" timeOffset="115525.86">8022 11332 48 0,'0'16'24'0,"-3"31"-26"16,3-37 47-16,0 8-44 0,0 17 0 15,0 6 0-15,-7 6 1 16,0 15-3-16,-4 14 0 15,0 8 2-15,1 13 0 16,6-2-3-16,-6-11 0 16,10-12-6-16,-7-15 1 15,7-16-8-15,7-26 1 16</inkml:trace>
  <inkml:trace contextRef="#ctx0" brushRef="#br1" timeOffset="115764.43">8255 11257 52 0,'7'19'26'0,"-10"59"-27"0,-1-56 45 0,-3 19-44 15,0 9 1-15,0 19 0 16,0 13 0-16,-4 9-2 15,8 15 1-15,-4 4-1 16,3-6 0 0,1-26-9-16,3-15 1 0,-7-13-6 15,7-25 0-15</inkml:trace>
  <inkml:trace contextRef="#ctx0" brushRef="#br1" timeOffset="116950.66">10206 12151 40 0,'0'-10'20'0,"0"10"-13"15,0-6 30-15,0 3-34 16,-4-3 1-16,-3-1 1 16,-7 1 0-16,-3 0-7 15,-8 3 1-15,0 3 4 16,-3 3 0-16,0 6-2 16,-1 7 1-16,5-3-1 15,3 5 0-15,7 4-2 16,3 0 1-16,4 3-1 15,7-3 0-15,10-6 0 16,8-3 1-16,7-7-1 16,7-6 1-16,-1-10 1 0,-2-2 0 15,-5 2-1-15,-3-2 1 16,-3-1-1-16,-4-2 1 16,-7-7-3-16,0 6 0 15,-3 4-1-15,-4 2 0 16,-4 1-2-16,1 12 1 15,-4 3-2-15,3 4 0 16,1 8 2-16,3 17 0 31,3 6 3-31,4-1 1 0,0 7 3 0,4 7 0 0,-4 5 3 16,0 7 0-16,4-13 0 16,-8 1 0-16,-3-4-2 15,4-6 1-15,-8-7-4 16,-7-5 1-16,-10-7-2 15,-7-13 1-15,-4-8-1 16,-3-8 1-16,3-8 0 16,1-4 0-16,6 1-1 15,4-4 1-15,7-6-1 16,7 3 0-16,10 0-3 16,8 0 1-16,6 0-4 15,11-3 0-15,8-7-11 16,-1-5 1-16</inkml:trace>
  <inkml:trace contextRef="#ctx0" brushRef="#br1" timeOffset="117236.36">10650 11837 42 0,'7'3'21'0,"-7"7"-11"0,0-10 28 16,-3 3-36-16,-4 0 0 16,-4 3 0-16,-3 4 0 0,0 5-3 15,-4 7 1-15,1 7 2 16,-1 2 0-16,0 10-1 16,4 3 1-1,7 31-5 1,4-19 0-16,3-9-10 15,10-12 1-15,4-19-4 16,4-13 1-16</inkml:trace>
  <inkml:trace contextRef="#ctx0" brushRef="#br1" timeOffset="117461.34">10901 11903 53 0,'-4'28'26'0,"-6"4"-31"16,3-23 52-16,-4 1-47 0,-7 5 1 15,4 7 0-15,0 3 1 16,-3 7-2-16,-5-7 0 16,1 0-1-16,4 0 1 15,3-3-7-15,3 0 0 16,4-10-9-16,0-5 1 15</inkml:trace>
  <inkml:trace contextRef="#ctx0" brushRef="#br1" timeOffset="117735.78">10700 11894 41 0,'17'31'20'0,"8"13"-12"0,-18-31 28 0,0 5-34 15,4 7 1-15,3 10 2 16,0-4 1-16,0 4-8 16,0 2 1-16,0-2 3 15,0 3 1-15,1-13-6 16,-5-7 1-16,1-5-5 16,-4-10 0-16,-4-9-8 15,1-10 1-15,-1-9-1 16,-3-9 0-16</inkml:trace>
  <inkml:trace contextRef="#ctx0" brushRef="#br1" timeOffset="117929.67">10873 11652 44 0,'17'19'22'0,"19"44"-20"0,-26-44 45 16,1-1-44-16,3 11 0 15,3 5 1-15,5 7 1 16,-1 6-6-16,0 6 0 16,-3-6 3-16,-1 0 1 15,-10 7-4-15,-7-1 0 0,-10-3-12 16,-8-12 1-16,-10-7-5 16,3-9 0-16</inkml:trace>
  <inkml:trace contextRef="#ctx0" brushRef="#br1" timeOffset="124339.43">10160 11452 57 0,'0'6'28'0,"-7"-9"-21"16,7 6 29-16,-4 3-35 15,-3 4 1-15,-7 2 2 16,-10 7 1-16,-12 12-5 15,1 4 0-15,-14 15 3 16,-8 6 1-16,-3 13-2 16,14 13 1-16,-7 12-3 15,8 16 0-15,6-4-1 0,11 4 0 16,13 3-2-16,15-19 0 16,11-3-4-16,3-19 1 15,25-12-5-15,10-16 1 16,18-19-8-16,-7-10 0 15</inkml:trace>
  <inkml:trace contextRef="#ctx0" brushRef="#br1" timeOffset="124767.4">11134 11342 46 0,'-7'28'23'0,"3"16"-24"16,4-32 38-16,0 10-36 16,4 10 1-16,3-1 3 15,3 10 0-15,4 15-5 16,4 4 1-16,3 9 4 16,7 16 0-16,-3-1-1 0,-4 13 0 15,-7-9-3-15,-10 3 1 16,-8-6-3-16,-6-13 1 15,-11-12-4-15,-4-7 1 16,-3-12-7-16,3-7 1 47,0-12-8-31,8-13 0-16</inkml:trace>
  <inkml:trace contextRef="#ctx0" brushRef="#br1" timeOffset="125207.03">11328 11273 51 0,'7'15'25'0,"-11"-8"-19"16,4-4 41-16,0 3-42 15,0-3 1-15,4 4 2 16,3 2 1-16,0-3-11 16,7-3 0-16,4 1 8 15,6 2 0-15,8 0-3 16,-7 0 0-16,-4 1-1 16,-3-1 0-16,-8 3-2 0,-3 4 1 15,-10 3-2-15,-8-1 1 16,-3 10-2-16,-4 4 1 15,1 2 0-15,3-6 1 16,3 0 0-16,0-3 0 16,1-3 0-16,6 3 1 15,4-7 0-15,14-5 0 16,4-4-2-16,-4-3 0 16,14-3-6-16,-3 0 1 0,0 0-14 31,-4 0 1-31,0 3-3 0,-3 4 0 15</inkml:trace>
  <inkml:trace contextRef="#ctx0" brushRef="#br1" timeOffset="125617.16">11638 12261 47 0,'-3'3'23'0,"3"-3"-20"0,0 0 42 15,0 0-41-15,0 0 1 16,7-3 2-16,3-1 0 16,4-2-10-16,0 0 1 15,8 0 6-15,2-4 0 16,5 1-4-16,-5 6 0 0,4-10-8 15,1-3 1-15,-1-5-12 16,0-5 1-16</inkml:trace>
  <inkml:trace contextRef="#ctx0" brushRef="#br1" timeOffset="125973.71">12400 11361 49 0,'0'25'24'0,"-3"28"-20"0,3-37 33 15,0 9-35-15,-4 6 0 16,1 0 3-16,-4 17 1 16,-4 8-6-16,0 16 1 15,1 16 4-15,3 0 0 16,3 21-2-16,1-8 1 16,-4-1-3-16,3-12 1 15,1-19-6-15,-1-13 0 16,0-9-8-16,1-18 0 0,-1-17-7 15,1-6 0-15</inkml:trace>
  <inkml:trace contextRef="#ctx0" brushRef="#br1" timeOffset="126549.46">12838 12054 52 0,'-7'6'26'0,"3"-3"-22"0,4-3 45 0,0 0-45 15,0 0 1-15,7 3 2 16,4 3 1-16,3 1-10 15,10-1 1-15,-2 0 5 16,13-3 0-16,7 1-3 31,1-1 0-31,-1-3-6 0,-3-3 0 0,-8-1-10 16,-6 1 1-16,-7-6-7 16,-8 3 1-16</inkml:trace>
  <inkml:trace contextRef="#ctx0" brushRef="#br1" timeOffset="126899.26">12672 12373 64 0,'3'41'32'0,"26"-28"-36"0,-19-7 59 15,8 7-52-15,6-4 1 16,8-3 1-16,7-3 0 15,-7 1-7-15,3-8 1 16,7 1 2-16,-3-6 1 16,-7-4-13-1,-7 4 0-15,-11-4-10 16,-7-5 1-16</inkml:trace>
  <inkml:trace contextRef="#ctx0" brushRef="#br1" timeOffset="127175.36">13014 11649 68 0,'11'13'34'0,"-4"40"-38"0,-11-31 56 15,1 6-52-15,-4 16 1 16,3 12-1 0,-3 13 0-16,-4 16-1 0,-3 3 0 15,-3 12-3-15,2 1 1 16,1-14-7-16,-3-14 1 16,-1-17-9-16,4-18 0 15</inkml:trace>
  <inkml:trace contextRef="#ctx0" brushRef="#br1" timeOffset="127566.73">13974 12079 54 0,'31'-35'27'0,"1"-2"-29"16,-25 24 44-16,0-3-42 15,4-2 1-15,-8-8 0 16,4 8 1-16,-7-1-3 0,-7 6 0 15,-10 4 2-15,-8 3 0 16,-10 9-1-16,-8 9 0 16,-10 10 0-16,0 13 1 15,4 6-1-15,3 2 0 16,4 17-1 0,7 6 0-16,6 19-1 0,12-4 1 15,10-6-1-15,7-6 1 16,14-12 0-16,11-20 0 15,10-21 2-15,11-16 0 16,10-16 3-16,4-15 0 0,-7-19 1 16,3-10 0-1,-13 10-1-15,-15-3 0 0,-14-4-4 16,-7-5 1-16,-14 5-13 16,-18-6 0-16,-13 7-7 15,-1 3 0-15</inkml:trace>
  <inkml:trace contextRef="#ctx0" brushRef="#br2" timeOffset="134981.59">3302 13766 58 0,'-32'50'29'0,"22"-25"-22"0,10-19 29 15,0 1-32-15,0-1 0 16,3 0 3-16,4 0 1 15,0-2-9-15,4-1 0 16,10 0 6-16,0-3 1 16,11 0-3-16,14 0 1 15,-7 0-2-15,-4 3 1 0,-7 0-3 16,-7 3 1-16,-3 1-2 16,0 2 0-16,-15 7-1 15,-6 6 0-15,-8 0-2 16,-14 3 1-16,1 6-1 15,-12 0 0-15,5 1 0 16,2 2 1-16,-2-2 1 16,9 2 0-16,1 1 1 15,7 2 1-15,4-2 1 16,10-4 0-16,7-3 0 16,3-6 1-16,8-6-2 15,14-7 1-15,6-2-4 16,5-4 0-16,-8-6-10 15,0-10 1-15,4-6-7 16,0-3 1-16</inkml:trace>
  <inkml:trace contextRef="#ctx0" brushRef="#br2" timeOffset="135223.23">4029 14023 54 0,'10'22'27'0,"-3"-6"-26"0,-14-13 46 16,4 0-45-16,-15 3 1 15,-3 7 1-15,0 5 1 0,-14 8-6 16,-1-1 0-16,-3 3 4 16,1 3 0-16,6 1-5 15,4-1 1-15,7-3-8 16,-1-9 1-16,5-13-10 15,6-15 0-15</inkml:trace>
  <inkml:trace contextRef="#ctx0" brushRef="#br2" timeOffset="135422.5">3616 14026 23 0,'0'-22'11'0,"14"13"9"0,-7 12 2 0,4 6-16 15,-1 4 1-15,8 9 4 16,3 6 1-16,0 3-14 15,8 4 0-15,2 2 9 16,-10 7 0-16,8 3-3 16,-1-15 0-16,-7-1-3 0,0-6 0 15,-3-6-6-15,-4-6 0 16,0-4-12-16,-3-6 1 16</inkml:trace>
  <inkml:trace contextRef="#ctx0" brushRef="#br2" timeOffset="135659.57">4145 14170 55 0,'4'13'27'0,"3"-10"-23"0,-7-3 41 0,10 0-44 15,1 0 1-15,10 0 0 16,14-3 0-16,8-3-5 16,-1-1 1-16,4 1-5 15,-7-3 0-15,-4-10-11 16,-7-3 1-16</inkml:trace>
  <inkml:trace contextRef="#ctx0" brushRef="#br2" timeOffset="135870.44">4706 13734 47 0,'18'41'23'0,"-11"0"-15"0,-11-32 35 0,4 10-40 0,0 13 0 15,0 8 1 1,0 7 0-16,-3 16-6 0,3 3 1 15,0 3-1-15,0-16 1 16,-11-3-16-16,4-12 1 16</inkml:trace>
  <inkml:trace contextRef="#ctx0" brushRef="#br2" timeOffset="136393.25">3380 13502 53 0,'28'-3'26'0,"-14"6"-17"0,-14-3 36 16,0 0-42-16,0 4 1 15,-4 8 0-15,-13 4 1 16,-11 6-7-16,-4 6 0 16,0 6 4-16,-7 13 1 15,-3 16-4-15,3 6 1 0,4 3-3 16,3 10 0-1,18 59-2 1,14-25 1-16,21-19-6 16,21-25 1-16,26-18-9 15,13-32 1-15</inkml:trace>
  <inkml:trace contextRef="#ctx0" brushRef="#br2" timeOffset="136767.34">4713 13295 48 0,'0'10'24'0,"4"-1"-19"0,3 4 37 16,3 12-40-16,11 9 1 16,11 23 4-16,7 2 0 15,0 20-8-15,7 5 0 16,-22 11 4-16,-6 8 1 0,-11 4-3 15,-7-4 0-15,-14-6-8 16,-11-12 1-16,-3-16-10 16,-4-22 0-16,4-22-2 15,0-19 0-15</inkml:trace>
  <inkml:trace contextRef="#ctx0" brushRef="#br2" timeOffset="137202.18">5080 13377 49 0,'0'9'24'0,"0"16"-21"0,0-21 47 0,4 2-46 0,3 3 1 16,7 4 3-16,3-1 0 16,1 1-10-16,7-1 0 15,-4-5 7-15,4 2 0 16,-15 4-3-16,4-4 0 16,-7 4-2-16,0 2 0 15,-3 4-1-15,-4 0 0 16,-4 0-1-16,-10 0 1 0,4-1-1 15,-1 4 1 1,8 0 0-16,-5 10 1 0,8-7 1 16,8 3 0-16,2-9 0 15,1-4 0-15,-1-2-1 16,8-13 0-16,3-3-5 16,-10-3 1-16,6-7-15 15,-6-3 0-15,-8 1-1 16,4-1 1-16</inkml:trace>
  <inkml:trace contextRef="#ctx0" brushRef="#br2" timeOffset="137655.5">5450 14336 67 0,'0'0'33'0,"18"-12"-41"0,-4 9 67 0,7-3-59 15,15-4 1-15,2-6-1 16,12 1 0-16,3 2-4 16,-4-2 0-16,-7 2-8 15,4-3 1-15,-10-9-8 16,-1 0 0-16</inkml:trace>
  <inkml:trace contextRef="#ctx0" brushRef="#br2" timeOffset="137907.91">6325 13553 68 0,'0'15'34'0,"-14"54"-42"0,14-41 63 15,4 13-55-15,-1 19 0 0,4 12 0 16,-7 16 0-16,0 18-2 16,4-2 1-16,-4-1-6 15,0-15 0-15,0-25-11 16,-4-16 0-16</inkml:trace>
  <inkml:trace contextRef="#ctx0" brushRef="#br2" timeOffset="138601.19">6879 13901 54 0,'0'-4'27'0,"7"-5"-20"0,0 6 39 16,-3 3-41-16,6-3 1 15,-3 3 4 1,8-6 0-16,9-1-13 0,8 1 1 31,10 0 6-31,4 3 1 0,4-1-8 0,-8 4 1 16,-3 4-9-16,-11 2 0 15,-14-3-11-15,-14 0 0 16</inkml:trace>
  <inkml:trace contextRef="#ctx0" brushRef="#br2" timeOffset="138861.97">6816 14070 52 0,'-14'19'26'0,"24"3"-18"0,-3-19 38 0,0 3-41 0,4 4 0 0,6-4 1 0,1 0 1 0,17 0-10 16,11 1 0-16,7-4 3 15,7-3 1-15,0-3-9 16,0-4 1-16,-3-8-13 16,-19-7 1-16</inkml:trace>
  <inkml:trace contextRef="#ctx0" brushRef="#br2" timeOffset="139245.28">8558 13687 59 0,'4'4'29'0,"-4"-14"-29"0,0 10 46 0,-4-6-44 16,-10 0 0 0,-10-1 1-16,-15 4 0 0,-7 6-5 15,-14 7 1-15,4 12 3 16,-8 12 0-16,11 7-2 15,4 15 1-15,3 1-4 16,4 15 0-16,13 3-1 16,15 4 0-16,11-10-1 15,6-16 0-15,18-12 2 16,15-16 0-16,13-19 6 16,22-22 0-16,3-18 4 15,-7-10 1-15,0-13-1 16,-18-2 1-16,-14-4-4 15,-17-3 1-15,-14 4-12 16,-19 5 0-16,-16 1-14 0,2 12 0 16</inkml:trace>
  <inkml:trace contextRef="#ctx0" brushRef="#br2" timeOffset="143577.13">3309 14995 44 0,'-11'6'22'0,"22"7"-8"15,-7-10 23-15,3 0-33 16,3 0 1-16,-3 4 4 15,7-1 0-15,4 0-10 16,10 0 0-16,-3 1 7 16,0-4 0-16,-1 0-3 15,1 0 0-15,-4 3-3 16,-10 1 1-16,-11 5-2 16,-11 4 0-16,-10-1-2 15,3 1 1-15,-10 9 0 16,0 0 0-16,3 10 0 15,1-4 1-15,2 4 0 0,8 2 1 16,7 1 0-16,0 0 0 16,4-4 1-16,6-6 0 15,11-3-1-15,0-3 0 16,8-6-4-16,13-7 1 16,-3-5-11-16,-1-11 1 15,-2-8-6-15,9-7 1 16</inkml:trace>
  <inkml:trace contextRef="#ctx0" brushRef="#br2" timeOffset="143805.31">3916 15202 54 0,'0'13'27'0,"-18"12"-29"0,15-19 48 0,-15 10-44 15,-3-1 0-15,-4 4 0 16,-7 3 1-16,1 3-4 16,-1 6 0-16,7 1 1 15,4-4 0-15,7-6-6 16,0-3 0-16,3-7-11 16,8-15 1-16</inkml:trace>
  <inkml:trace contextRef="#ctx0" brushRef="#br2" timeOffset="144005.97">3627 15142 39 0,'10'16'19'0,"4"25"-3"0,-7-29 22 16,0 10-35-16,4 7 1 16,0-1 1-16,-1 9 1 15,11 4-7-15,-3-3 1 16,3 3 4-16,0-1 1 0,-3-2-6 15,-4-10 1 1,4-6-8-16,-11-12 0 0,7-17-10 16,7-5 0-16</inkml:trace>
  <inkml:trace contextRef="#ctx0" brushRef="#br2" timeOffset="144215.34">4036 15352 60 0,'3'10'30'0,"15"-16"-35"16,-11 2 51-16,7-2-47 16,4 0 1-16,3 3-2 15,7-3 1-15,4-4-5 16,-4-2 0-16,4-7-10 15,0-6 0-15</inkml:trace>
  <inkml:trace contextRef="#ctx0" brushRef="#br2" timeOffset="144445.66">4604 14957 45 0,'10'22'22'0,"-10"-15"-14"0,0-1 31 0,0 10-35 16,-10 6 0-16,-1 9 2 16,1-3 1-1,-1 19-9-15,-7 6 1 0,8 16 2 16,-1-9 1-16,1-7-8 16,10-12 1-16,0-16-12 15,3-15 0-15</inkml:trace>
  <inkml:trace contextRef="#ctx0" brushRef="#br2" timeOffset="144712.38">4734 14760 36 0,'-3'22'18'0,"13"-3"-9"0,-10-13 19 16,4 6-23-16,6 10 0 16,8 7 4-16,-4 5 1 15,11 10-12-15,0 9 1 16,3 4 7-16,7 5 1 16,-10 14-4-16,-8-1 0 15,-6-12-8-15,-11-7 0 16,-18-6-12-16,-13-15 0 15</inkml:trace>
  <inkml:trace contextRef="#ctx0" brushRef="#br2" timeOffset="145189.93">3313 14763 48 0,'0'3'24'0,"7"-15"-15"0,-7 12 32 16,0 0-38-16,0 0 1 16,-7 3-1-16,-4 6 1 15,-3 4-6-15,-14 2 1 16,-1 7 3-16,-2 13 0 15,2 6-1-15,8 12 0 16,-10 3 0-16,6 13 0 16,11 10-1-16,7 8 0 15,14-5-1-15,3-4 0 16,22-9-7-16,14-9 1 0,3-19-10 16,22-22 0-16,-11-16 0 15,10-19 0-15</inkml:trace>
  <inkml:trace contextRef="#ctx0" brushRef="#br2" timeOffset="145731.46">4706 14732 53 0,'7'-7'26'0,"4"10"-28"0,-11-3 54 16,7-3-47-16,14 0 1 15,4-3 2-15,10-3 1 16,-3 2-12-16,-4 1 1 16,0 3 7-16,-3 3 0 15,-4 3-3-15,-3 0 1 16,-1 3-3-16,-13 1 1 0,3 2-2 16,-7 0 1-16,0 4-1 15,-7 3 1-15,-4 3-1 16,1 2 0-16,-1 1 0 15,0-3 1-15,1 3 0 16,-1 3 1-16,4-3-1 16,7-6 1-16,7-4 0 15,-3-5 0-15,3-1 0 16,3-3 1-16,8 3-1 16,14-2 1-16,0-4-1 15,6-7 0-15,1-2-7 16,-11-4 0-16,-6 4-16 15,-8-7 1-15,-7-3-1 16,-7 4 1-16</inkml:trace>
  <inkml:trace contextRef="#ctx0" brushRef="#br2" timeOffset="146258.69">5517 14935 58 0,'-7'10'29'0,"0"9"-28"0,7-16 57 16,0-3-55 0,7 3 0-16,-7 0 2 0,7 0 1 15,8 0-8-15,13-3 1 16,4 0 4-16,10-3 0 15,-3 3-6-15,-4 0 0 16,-14 0-7-16,0 0 1 16,-3 3-12-16,-15-3 0 15</inkml:trace>
  <inkml:trace contextRef="#ctx0" brushRef="#br2" timeOffset="146455.94">5422 15265 46 0,'-3'37'23'0,"6"-15"-7"0,4-22 30 0,4 0-42 16,10 0 1-16,7-3 0 15,11 0 0-15,10-6-8 16,4-4 1-16,0-3 2 16,-3 4 0-16,-1-7-9 15,-3 6 1-15,-4 4-11 16,1-10 1-16</inkml:trace>
  <inkml:trace contextRef="#ctx0" brushRef="#br2" timeOffset="146721.73">6459 14713 67 0,'-14'25'33'0,"4"31"-33"0,10-37 58 15,0 19-57-15,0-10 0 16,0 32 1-16,0-1 0 16,3 7-3-16,4 0 1 0,-7 0-2 15,4-10 0-15,-4-6-8 16,-4-15 1-16,-3-16-12 15,-3-10 1-15</inkml:trace>
  <inkml:trace contextRef="#ctx0" brushRef="#br2" timeOffset="149019.4">3150 16149 40 0,'-10'6'20'0,"10"-3"-7"16,0 1 20-16,0-1-29 16,0 3 1-16,0 3 5 15,10 1 1-15,1-1-12 16,7 4 1-16,3-1 8 16,0 1 0-16,11-4-3 15,6 1 1-15,8-1-3 0,-3-3 0 16,-1 1-2-16,-7-1 0 15,-14-3-2-15,-3 3 1 16,-7 4-2 0,-22 5 1-16,-7 7-1 0,-3 3 0 15,-7 4-1-15,-14-7 1 16,3 6 0-16,4 0 1 16,3 3 0-16,11 1 0 15,0-1 0-15,10-3 1 16,4-3 0-16,7 0 1 0,7-6-1 15,14-3 1-15,0 3-3 16,18-10 0-16,0-3-8 16,10-2 1-16,-6-17-10 15,-12 0 0-15</inkml:trace>
  <inkml:trace contextRef="#ctx0" brushRef="#br2" timeOffset="149278.54">3958 16466 57 0,'-3'6'28'0,"-15"10"-28"16,7-13 45-16,1 3-43 15,-11 7 0-15,-8-1 3 16,-6 7 0-16,0 3-6 0,-4 3 1 15,11 3 2-15,0 7 1 16,3 2-4-16,7-5 0 16,-3-10-9-16,11-7 0 15,-1-15-9-15,4-12 0 16</inkml:trace>
  <inkml:trace contextRef="#ctx0" brushRef="#br2" timeOffset="149489.91">3609 16428 45 0,'7'13'22'0,"7"12"-11"0,-7-19 32 0,4 3-39 15,-1 7 1-15,1 6 2 16,7 3 1-16,3 0-11 16,7 3 1-16,4 1 6 15,-11-1 0-15,7-3-7 16,-10 0 0-16,3-6-9 15,-11-7 0-15,5-12-7 16,9-3 0-16</inkml:trace>
  <inkml:trace contextRef="#ctx0" brushRef="#br2" timeOffset="149694.97">4113 16557 61 0,'11'0'30'0,"3"3"-31"0,-7-3 55 15,7-3-53-15,4 3 1 16,10-3-1-16,11-4 0 16,-7-2-7-16,6-1 0 15,-9-2-12-15,2-13 1 16</inkml:trace>
  <inkml:trace contextRef="#ctx0" brushRef="#br2" timeOffset="149919.41">4625 16099 56 0,'0'-16'28'0,"-11"63"-16"0,11-28 38 0,-7 12-48 16,4 4 1-16,3 15-1 16,0 13 0-16,3 9-5 15,4 3 0-15,-7 0-2 16,7-9 0-16,-3-16-15 16,-4-18 1-16</inkml:trace>
  <inkml:trace contextRef="#ctx0" brushRef="#br2" timeOffset="150433.93">5094 16325 63 0,'7'9'31'0,"14"-18"-30"16,-14 5 49-16,15 1-49 16,2 3 1-16,4-3 0 15,8-3 0-15,6 0-7 0,-3 3 1 16,-7-4-7-16,-4 4 1 16,-7-3-9-16,-17 0 0 15</inkml:trace>
  <inkml:trace contextRef="#ctx0" brushRef="#br2" timeOffset="150725.94">5069 16506 64 0,'-7'32'32'0,"18"-4"-33"0,-4-25 58 0,7 0-54 0,7-3 0 0,15-3 0 15,-15 3 0-15,28-9-9 16,11-1 1-16,-7-2-12 15,3-10 1-15,-6 0-4 16,-1 3 0-16</inkml:trace>
  <inkml:trace contextRef="#ctx0" brushRef="#br2" timeOffset="151050.22">5973 16271 67 0,'-4'7'33'0,"22"-4"-35"0,-15-3 64 0,15 0-60 16,-4 0 0-16,21 0 0 16,15 0 0-16,3-3-7 15,-4-7 0-15,0 1-7 16,-6-4 0-16,-8-9-9 16,-17 3 0-16</inkml:trace>
  <inkml:trace contextRef="#ctx0" brushRef="#br2" timeOffset="151274.72">6156 16008 60 0,'-7'25'30'0,"0"19"-32"0,7-38 51 0,-4 10-49 0,4 6 1 16,-3 6 0-16,-1 6 1 15,1-2-3-15,-4 5 0 16,3 4-5-16,4-3 0 16,0-10-11-16,4-9 0 15</inkml:trace>
  <inkml:trace contextRef="#ctx0" brushRef="#br2" timeOffset="151555.84">5810 16745 78 0,'18'28'39'0,"7"-19"-46"16,-1-5 69-16,19-4-62 15,10-4 1-15,14-2-1 16,3-3 0 0,15-10-17-1,-4-3 1-15,-21-6-5 0,0-7 0 16</inkml:trace>
  <inkml:trace contextRef="#ctx0" brushRef="#br2" timeOffset="151854.54">7049 15588 72 0,'-15'22'36'0,"-6"40"-39"16,21-46 64-16,0 19-59 16,-10 15 1-16,10 22 4 15,0 9 0-15,0 4-9 16,0 15 1-16,3 4 4 16,4-4 0-16,-7 1-5 15,0-14 0-15,0-15-11 16,0-15 1-16,-7-23-12 15,14-9 0 17</inkml:trace>
  <inkml:trace contextRef="#ctx0" brushRef="#br2" timeOffset="154863.94">3291 17419 63 0,'11'16'31'0,"7"-23"-21"0,-18 7 31 15,3-3-39-15,11 3 0 16,-3 0 3-16,10-3 0 16,7 3-6-16,4 0 1 15,0 0 3-15,3 0 0 16,-10 3-1-16,-4 4 0 16,-3 2-2-16,-8 3 1 15,1 7-2-15,-4 0 1 16,-18 0-2-16,1 3 1 0,-8 3-2 15,-3 6 1 1,-11 1 0-16,4-1 0 0,-7 0 0 16,10 4 0-16,-3-1 1 15,10 4 0-15,4-3 1 16,3-4 1-16,11-3-1 16,0-6 1-16,4-6-1 15,17-4 0-15,14-2-3 16,8-1 0-16,-5-6-11 15,5-12 0 17,6-7-5-32,8-3 0 0</inkml:trace>
  <inkml:trace contextRef="#ctx0" brushRef="#br2" timeOffset="155100.1">4085 17576 64 0,'0'9'32'0,"-17"13"-37"0,13-12 59 15,-10 5-53-15,0 10 1 16,-14-3 0-16,-1 6 0 16,-2 7-3-16,-1 3 1 15,-7-1-3-15,11-5 0 16,7-7-11-16,-1-3 1 15,12-16-6-15,-1-12 0 16</inkml:trace>
  <inkml:trace contextRef="#ctx0" brushRef="#br2" timeOffset="155295.71">3708 17488 40 0,'10'-13'20'0,"40"35"-11"0,-33-12 30 0,-3 9-34 16,8 9 0-16,2 13 4 15,-3-7 0-15,8 4-12 16,2 6 1-16,-2 3 6 16,2-3 1-16,-2-10-7 15,-8-3 0-15,7-6-9 16,-7-12 0-16,-7-10-7 16,4-12 0-16</inkml:trace>
  <inkml:trace contextRef="#ctx0" brushRef="#br2" timeOffset="155536.47">4339 17626 67 0,'-3'0'33'0,"24"0"-39"0,-11 3 64 47,1-3-56-47,14 3 1 0,-4 0-1 0,7 0 1 0,7 1-7 0,1-1 1 0,-5-3-3 15,-2-3 0-15,-15-4-14 16,-7-2 0-16</inkml:trace>
  <inkml:trace contextRef="#ctx0" brushRef="#br2" timeOffset="155718.24">4353 17811 48 0,'0'28'24'0,"21"-12"-14"15,-10-13 30-15,0-3-39 16,6 0 1-16,4-3-1 16,11-3 0-16,7-4-5 15,0-2 0-15,-7-1-11 16,-1-3 1-16,-6-6-2 0,-4-3 0 15</inkml:trace>
  <inkml:trace contextRef="#ctx0" brushRef="#br2" timeOffset="155970.78">5062 17209 60 0,'0'-3'30'0,"-10"37"-38"0,3-21 62 0,3 12-51 0,-6 6 0 0,3 10 1 15,0 9 0-15,3 13-6 16,0 3 1-16,1 9 1 16,3 0 1-16,0-12-8 15,0-10 1-15,3-15-9 16,5-19 1-16,6-19-5 15,7-13 0-15</inkml:trace>
  <inkml:trace contextRef="#ctx0" brushRef="#br2" timeOffset="156213.7">5320 17444 63 0,'10'0'31'0,"12"-6"-38"0,-5 0 63 15,4 9-55-15,11 3 1 16,3 0-1-16,8-3 0 16,6 0-6-16,1 1 1 15,-15-11-4-15,0-2 0 16,-14 0-11-16,-3-13 1 15</inkml:trace>
  <inkml:trace contextRef="#ctx0" brushRef="#br2" timeOffset="156552.63">5577 17256 54 0,'-3'41'27'0,"-1"12"-30"0,4-37 43 0,0-4-39 16,0 10 0-16,4 3 0 16,-1 7 0-16,-3 2-2 15,0 4 0-15,-3-4-3 16,-1-2 0-16,4-14-12 16,-7-11 1-16</inkml:trace>
  <inkml:trace contextRef="#ctx0" brushRef="#br2" timeOffset="156752.03">5263 17833 60 0,'0'28'30'0,"11"-18"-27"0,-11-7 50 16,7 3-51-16,11-3 0 16,13 3 0-16,12-3 0 15,13-3-6-15,8-6 1 0,-4-6-4 16,-4-4 0-16,-6-3-12 16,-15 0 0-16</inkml:trace>
  <inkml:trace contextRef="#ctx0" brushRef="#br2" timeOffset="156925.54">6198 17231 70 0,'-7'28'35'0,"-14"79"-44"16,18-79 59-16,-8 22-51 16,4 16 1-16,-4 12-2 0,1 7 0 15,-1-10-2-15,1-9 0 16,-1-16-14-16,0-12 0 16</inkml:trace>
  <inkml:trace contextRef="#ctx0" brushRef="#br2" timeOffset="160144.26">11299 13549 62 0,'4'16'31'0,"-8"9"-23"0,4-22 31 16,-7 7-37-16,-3 5 1 15,-8 7-1-15,-10 13 0 16,-7 9-3-16,-8 3 0 0,5 6 1 15,-5 0 1-15,4 1-5 16,1-10 1-16,9-10-10 16,8-9 0-16,11-19-6 15,10-12 1-15</inkml:trace>
  <inkml:trace contextRef="#ctx0" brushRef="#br2" timeOffset="160355.01">10940 13518 54 0,'17'31'27'0,"15"32"-27"0,-25-44 48 0,4 12-45 16,6 19 1-16,4 4 1 16,8 12 0-16,6-4-7 15,0 4 0-15,1 0 1 0,-5-13 0 16,-6-15-10-16,-7-10 1 15,-4-15-8-15,-7-10 0 16</inkml:trace>
  <inkml:trace contextRef="#ctx0" brushRef="#br2" timeOffset="161059.18">9574 13772 52 0,'0'22'26'0,"-10"-9"-13"0,6-1 26 0,1-3-34 16,-4 20 1-1,0 18 2-15,0 12 0 0,0 20-10 16,3 15 0-16,0 28 6 16,1 41 1-16,-1 19-3 15,1 41 0-15,-4 15 0 16,0 22 0-16,0-3-2 15,0 4 1-15,-4-4-1 16,4-28 0-16,0-7-1 16,0-12 0-16,0-28-3 15,3-12 0-15,1-26-3 16,6-25 0-16,8-25-11 16,21-25 1-16,-11-22-3 15,25-28 1-15</inkml:trace>
  <inkml:trace contextRef="#ctx0" brushRef="#br2" timeOffset="161678.54">11822 13527 63 0,'0'13'31'0,"10"-10"-33"0,-3-6 60 16,4 3-57-16,-4 3 1 16,7 3-1-16,4-6 0 15,10 7-5-15,-3-4 1 0,-1-3-5 16,-3 3 1 0,-6-6-13-16,-5-10 1 15</inkml:trace>
  <inkml:trace contextRef="#ctx0" brushRef="#br2" timeOffset="161868.07">11709 13803 65 0,'-4'44'32'0,"25"-22"-29"0,-10-19 53 16,7 1-54-16,10-1 0 0,0 0-2 15,7-6 1-15,8-7-10 16,6-9 0-16,-3-15-10 15,-4 6 0-15</inkml:trace>
  <inkml:trace contextRef="#ctx0" brushRef="#br2" timeOffset="162844.28">12880 13104 55 0,'3'25'27'0,"1"0"-20"0,-4-12 27 0,0 12-33 0,-4-3 0 0,-3 6 0 0,-3 7 1 15,-1 2-4-15,1-2 1 16,3-4-3-16,0 0 0 15,7-9-12-15,7-9 1 16</inkml:trace>
  <inkml:trace contextRef="#ctx0" brushRef="#br2" timeOffset="163017.17">13095 13327 64 0,'7'3'32'0,"14"-6"-39"0,-10 0 53 0,3 3-46 0,0-4 0 0,4 4-2 0,6 0 1 0,1-9-4 0,-4 3 1 0,1-7-13 0,-5-6 0 0</inkml:trace>
  <inkml:trace contextRef="#ctx0" brushRef="#br2" timeOffset="163306.34">13145 12988 49 0,'3'25'24'0,"-6"50"-20"0,3-53 33 16,0 3-37-16,-4 7 1 16,0-1-2-16,-3-3 1 15,0 4-5-15,0-4 1 0,4 0-10 16,-1-12 0-16</inkml:trace>
  <inkml:trace contextRef="#ctx0" brushRef="#br2" timeOffset="163611.93">12979 13531 58 0,'0'18'29'0,"0"-5"-31"16,0-13 50-16,3-3-49 0,11 3 1 15,8-6-1 1,9-4 1-16,5 7-5 0,2-6 1 16,1-1-11-16,0-9 0 15,-4-3-2-15,-3 0 1 16</inkml:trace>
  <inkml:trace contextRef="#ctx0" brushRef="#br2" timeOffset="163895.76">13674 12960 51 0,'3'0'25'0,"-10"12"-27"0,4-2 50 0,-4 2-43 16,-4 7 0-16,0 9 2 16,-6 13 0-16,-1 12-10 15,4-2 1-15,3 11 3 16,1-2 1 0,-1 9-9-16,1-6 0 0,-1-13-12 15,1-16 1-15</inkml:trace>
  <inkml:trace contextRef="#ctx0" brushRef="#br2" timeOffset="164108.74">12605 13800 81 0,'3'22'40'0,"15"6"-45"0,-11-24 73 0,11 2-66 15,17-3 0 1,18 0 0-16,7 0 1 0,24 0-5 15,19-3 1-15,-1-3-2 16,-24 3 1-16,3-12-8 16,-18-1 0-16,-13-3-14 15,-19-12 0-15</inkml:trace>
  <inkml:trace contextRef="#ctx0" brushRef="#br2" timeOffset="164469.34">12831 14095 81 0,'7'6'40'0,"28"-3"-44"0,-21 1 67 0,7 2-61 0,7-6 1 16,4 3 0-16,7 0 1 16,0 0-5-16,-8 4 0 15,-2-1 2-15,-12 3 0 16,-10 4-4-16,-10-4 1 0,-8 1-3 16,-3-1 1-16,-3 0-1 15,-5 1 1-15,1-1 0 16,0 4 0-16,0 2 3 15,0 7 0-15,0 7 2 16,3 2 0-16,7-3 1 16,8 0 0-16,3 4 0 15,10-4 1-15,1-3-1 16,14-6 0-16,17-10-4 47,7-6 1-16,8-9-10-31,-8-3 0 0,-10-4-12 0,-11 1 1 0</inkml:trace>
  <inkml:trace contextRef="#ctx0" brushRef="#br2" timeOffset="165896.07">10351 15199 48 0,'42'-3'24'0,"-3"-38"-14"0,-32 32 25 16,-4 2-30-16,1 1 0 16,-4 6 3-16,-7 6 0 15,-7 4-10-15,-15 8 0 16,-2 14 7-16,-1 2 0 0,-3 10-4 15,-4 13 1-15,-7-1-5 16,0 7 1-16,4 3-6 16,6-19 0-16,8-10-11 15,11-8 0-15</inkml:trace>
  <inkml:trace contextRef="#ctx0" brushRef="#br2" timeOffset="166174.47">10075 15236 62 0,'29'44'31'0,"6"19"-35"0,-21-44 51 0,4 12-45 0,-4 7 0 0,7 12-1 0,7 7 0 0,-3-1-4 0,-1-3 0 16,-2-6-7-16,-5-12 0 16,-3-16-8-16,4-10 1 15</inkml:trace>
  <inkml:trace contextRef="#ctx0" brushRef="#br2" timeOffset="166659.6">10696 15340 65 0,'-7'3'32'0,"11"0"-30"0,-4-3 58 15,7-3-57-15,3-3 1 16,8 0 0-16,10-1 1 15,11 1-7-15,7 0 0 16,0 3 0-16,0-1 1 16,-11 1-11-16,-7 6 0 0,-10-6-10 15,-4 6 0-15</inkml:trace>
  <inkml:trace contextRef="#ctx0" brushRef="#br2" timeOffset="166968.37">10552 15663 72 0,'0'38'36'0,"35"-26"-45"0,-17-12 63 0,13-3-54 0,12-6 0 0,17-1-6 0,3-2 0 0,4-4-4 15,4 0 1-15,-15-3-10 16,-10 4 0-16</inkml:trace>
  <inkml:trace contextRef="#ctx0" brushRef="#br2" timeOffset="168732">11853 15346 54 0,'4'-9'27'0,"6"-13"-22"16,-6 16 45-16,0-1-45 16,-1 1 0-16,-3 0 2 15,0 0 0-15,-3-1-9 16,-5 1 0-16,-6 0 6 15,-7 3 1-15,-7 6-4 16,-7 0 1-16,-4 6-2 16,0 4 1-16,-3 2-3 0,3 11 1 15,4 11-3-15,-1 4 1 78,8 12-1-78,11 7 0 0,9-1 0 79,16-2 0-48,9-10 1-16,11-9 1 17,15-17 2-17,10-14 1-15,-4-10 3 32,4-19 0-1,-4-10 0-31,-6-2 0 15,-8-13 0 1,-3 0 0-16,-8-3-5 0,-6-4 1 0,-7 4-7 0,-4 12 1 0,-4 7-15 16,1 3 0-16</inkml:trace>
  <inkml:trace contextRef="#ctx0" brushRef="#br2" timeOffset="168917.9">12171 15782 81 0,'-4'41'40'0,"-13"12"-49"0,10-37 68 0,-11 12-60 0,-3 10 1 0,-7-4-3 0,-4 1 1 0,0-4-2 0,7 0 0 15,4-9-9-15,7-6 1 16,-4-13-9-16,11-3 0 15</inkml:trace>
  <inkml:trace contextRef="#ctx0" brushRef="#br2" timeOffset="169300.76">12654 15221 65 0,'0'19'32'0,"-3"34"-30"0,3-37 57 0,-4 9-55 0,4 9 1 0,-3 1 2 0,-1 12 1 16,-3 12-10-16,0-5 1 16,-4 5 6-16,4-2 0 15,0-4-3-15,-3-6 0 16,6 0-4-16,1-13 0 15,3-8-6-15,0-11 1 16,-4-5-11-16,4-10 0 16,4-10-6-16,6-5 0 15</inkml:trace>
  <inkml:trace contextRef="#ctx0" brushRef="#br2" timeOffset="169911.23">13152 15864 81 0,'-11'6'40'0,"7"-3"-52"0,4-3 79 0,0 0-66 15,0 0 1-15,4 3-6 16,3 3 1-16,0 7-8 15,-3-4 1-15,-11-9-12 16,0 4 1-16</inkml:trace>
  <inkml:trace contextRef="#ctx0" brushRef="#br2" timeOffset="174213.78">10216 16494 64 0,'4'0'32'0,"-4"3"-24"16,0-3 33-16,-7 3-41 16,-7 0 0-16,-4 7 0 15,-3 2 1-15,-11 7-1 16,1 0 0-16,2-3 1 16,1-4 0-16,7 4-1 15,0 3 1-15,7-1 0 16,7 8 0-16,7 2-1 15,14-3 1-15,0 0 0 16,10-3 0-16,1 0-1 16,3-6 0-1,-3 5 0-15,-7 1 1 0,-8 0-2 0,-6 0 0 16,-11 3-2-16,-7 0 1 16,-7 1-6-16,-1 2 1 15,1-9-9-15,4-1 0 16,2-8-3-16,12-1 1 15</inkml:trace>
  <inkml:trace contextRef="#ctx0" brushRef="#br2" timeOffset="174509.75">10425 16914 54 0,'24'16'27'0,"-13"-13"-35"16,-11-3 53-16,0 0-45 15,-4-9 1-15,-6 2-1 16,-1-2 1-16,-10 9-1 16,-7 6 0-16,3 0 1 15,0 7 1-15,4 9-2 16,4 12 1-16,-1-2 0 16,7 2 0-16,4-2-1 15,0-7 1-15,14-7 0 16,7-5 0-16,11-10 0 15,7-12 1-15,-4-7-1 16,-3-3 1-16,-4-3-5 16,0-6 0-16,-10 0-14 15,-8-7 0-15</inkml:trace>
  <inkml:trace contextRef="#ctx0" brushRef="#br2" timeOffset="174979.68">11807 16845 62 0,'0'19'31'0,"-24"-13"-34"0,10-3 49 15,-7 7-45 1,-8 5 0-16,-2 7 1 0,-12 7 0 31,-3 8-3-31,4 1 0 0,0 0-1 0,3-7 0 16,7-6-8-16,11-6 1 15,0-13-9-15,10-15 0 16</inkml:trace>
  <inkml:trace contextRef="#ctx0" brushRef="#br2" timeOffset="175189.16">11402 16704 46 0,'24'47'23'0,"12"25"-16"0,-22-53 36 0,0 9-41 16,4 13 1-16,3 6 1 16,7 6 1-16,7-6-6 15,1-3 0-15,-5-3 1 16,-2-3 1-16,-5-13-8 16,1-6 1-16,-7-13-11 15,-4-12 0-15</inkml:trace>
  <inkml:trace contextRef="#ctx0" brushRef="#br2" timeOffset="175474.69">11871 16930 64 0,'0'0'32'0,"11"0"-33"0,-1 3 56 15,4 0-54-15,18-3 1 16,7-3-1-16,7 0 1 0,10-3-3 16,1-1 0-16,-8-2-3 15,-3 3 0-15,-11-4-11 16,-7 1 0-16,-14-7-5 15,-7-3 1-15</inkml:trace>
  <inkml:trace contextRef="#ctx0" brushRef="#br2" timeOffset="175696.83">11818 17156 69 0,'4'34'34'0,"17"-21"-41"16,-11-13 67-16,4 3-59 16,11 0 0-16,21-6 0 15,3 3 0-15,8-7-3 0,3-2 1 16,-7-10-4-16,-7 0 1 16,-11-3-9-16,-7-3 1 15,-7-3-8-15,-10-3 1 16</inkml:trace>
  <inkml:trace contextRef="#ctx0" brushRef="#br2" timeOffset="175940.23">12234 16670 64 0,'-3'25'32'0,"-11"37"-35"0,7-43 57 0,-7 0-52 16,-1 15 0-16,-2 10 0 16,-4 16 1-16,-4 9-5 15,-3 6 1-15,-1 7-1 16,1-7 0-16,0 0-7 16,7-18 0-16,3-10-10 15,4-22 0-15</inkml:trace>
  <inkml:trace contextRef="#ctx0" brushRef="#br2" timeOffset="177003.18">12993 16826 63 0,'10'-3'31'0,"-3"-12"-30"16,-3 8 51-16,0 1-52 16,-4-3 1-16,-4-1-1 0,0 4 1 15,-10 6-2-15,-14 6 1 16,-7 10 0-1,-15-4 1-15,5 17-1 0,-1 5 1 16,0 7-2-16,7 6 1 16,11 9-2-16,10-5 0 15,15-1 0-15,3-6 0 16,14-10 1-16,18-12 1 16,13-13 1-16,5-15 1 15,-11-6 2-15,-1-13 0 16,-2-10 0-16,-1 1 0 15,-7-1-5-15,-3 1 0 0,-4-1-9 16,-3 4 1-16,-4 6-12 16,-11 3 1-16</inkml:trace>
  <inkml:trace contextRef="#ctx0" brushRef="#br2" timeOffset="177244.5">13243 17112 67 0,'18'50'33'0,"-18"-9"-38"0,-4-29 55 0,-3 10-50 0,-3 6 0 0,-1 10 0 0,-3-13 0 0,0 0-3 0,0-3 0 15,3-6-5-15,1-10 1 16,6-3-11-16,8-15 0 15</inkml:trace>
  <inkml:trace contextRef="#ctx0" brushRef="#br2" timeOffset="177454.36">13765 16447 61 0,'11'9'30'0,"-7"57"-33"0,-8-41 51 16,0 7-48-16,-3 18 1 0,0 3-1 15,-3 19 1-15,-4 0-3 16,3 10 1-16,0-13-4 16,4-3 1-16,-3-13-13 15,3-15 1-15,0-13-1 16,10-10 0-16</inkml:trace>
  <inkml:trace contextRef="#ctx0" brushRef="#br2" timeOffset="177720.4">14065 17140 54 0,'18'59'27'0,"3"-2"-37"0,-10-45 55 0,-1 7-47 15,-3-3 1-15,0-3-13 0,-7-7 0 16,-10-12 7-16,-4-4 1 16</inkml:trace>
  <inkml:trace contextRef="#ctx0" brushRef="#br2" timeOffset="180005.9">9433 9100 36 0,'0'9'18'0,"-3"-6"-11"16,3-3 18-16,0 10-23 16,0 2 0-16,0 10 4 0,0 3 1 15,-4 13-7-15,1 3 0 16,-1 18 5-16,1 23 0 16,3 21-1-16,0 23 0 15,0 15-2-15,0 19 0 16,0-7-1-16,-4 4 0 15,-3-22-2-15,4-19 0 16,-5-22-5-16,1-25 1 16,-3-25-11-16,-4-31 1 15</inkml:trace>
  <inkml:trace contextRef="#ctx0" brushRef="#br2" timeOffset="181220.87">9634 9115 35 0,'7'10'17'0,"11"-23"-13"0,-11 7 18 0,7 3-20 16,7-3 1-16,11 6 5 15,10 3 0-15,15 3-8 16,13-9 0-16,19 0 5 15,9-7 1-15,15 1-2 16,18-4 0-16,6-2-2 16,8-1 0-16,14 3-2 15,3 1 0-15,4 6 0 16,14-4 0-16,0 1 0 16,3-10 0-16,1 0-1 15,-4-3 1-15,-8-6 0 16,1-3 0-16,-10-4 0 15,6-2 0-15,-3-4 0 16,-43 13 0-16,47-16-1 16,-1 0 1-16,4 6 0 15,-22 10 0-15,5 3-1 16,-1 6 1-16,-7-3 0 0,-21 3 0 16,4 0-1-16,-4 4 1 15,-8-4 0-15,-6 3 0 16,-10 7 0-16,-15 3 0 15,0-1 0-15,-7 4 0 16,-3 6 0-16,-8 7 0 16,-6 2-1-16,-8 4 0 15,-10-4 0-15,-3 1 1 16,-12 9-1-16,-3 6 0 16,-6 0 0-16,-8 7 1 15,-7 3 0-15,-4 12 0 0,-3-10-1 16,-3 11 1-16,-1 11-1 15,-3 7 1-15,0 10 0 16,0 5 0-16,0 1-1 16,0 3 1-16,0 0 0 15,0 3 0-15,0-4 0 16,0 7 1-16,0-6-1 16,-4-9 0-16,1-4 0 15,-12 0 0-15,-2-15-1 16,-5-10 1-16,-6-3-1 15,0-3 1-15,-7-3-1 16,-15-10 1-16,-10-3-1 16,-21 0 0-16,-7-6 1 15,-15-3 0-15,-3-6 0 16,-21-4 0-16,7-3 0 16,-17-2 0-16,-8-4 0 0,0 0 1 15,-13 3-1-15,-8 3 1 16,0 3-1-16,-14 4 0 15,-7-4 0-15,0 4 0 16,-14-1 0-16,7-5 1 16,7 2-1-16,3-6 0 31,-95 4 1-15,36 5 1-16,24-6-1 0,18 1 0 0,14 8-3 15,14 1 1-15,14 0-13 16,4-4 1-16,10 1-2 15,32-10 1-15</inkml:trace>
  <inkml:trace contextRef="#ctx1" brushRef="#br2" timeOffset="176321.87">4427 14095 0,'0'0'16</inkml:trace>
  <inkml:trace contextRef="#ctx0" brushRef="#br2" timeOffset="182379.27">10996 16152 43 0,'21'22'21'0,"0"-3"-15"0,-14-10 22 0,1 7-26 0,-5 6 0 0,-3 16 1 0,-3 18 0 15,-1 16-5-15,-3 19 1 16,0 9 3-16,0 23 0 16,3 5-2 46,1-2 0-62,3-17-1 47,-4-14 1-47,-3-20-5 31,4-12 1-31,-1-20-10 16,1-21 0-16</inkml:trace>
  <inkml:trace contextRef="#ctx0" brushRef="#br2" timeOffset="184136.74">11031 16485 32 0,'0'0'16'0,"4"-7"-8"0,3 4 18 0,4 3-26 0,3-3 1 0,7 3 0 0,7-3 0 0,7-3-1 0,4 2 0 0,60-2 3 0,3 0 0 16,8-4 0-16,-1-2 0 16,11-1-2-16,7-2 0 15,3-1 1-15,8 0 0 16,7 4-3-16,10-4 0 0,-18-3 0 15,12 1 0-15,2-4 1 32,5-4 0-32,-19 5-1 0,1-1 0 0,-4 0 1 15,-7 3 0-15,-11 3 0 16,-14-6 0-16,-3 0-1 47,0-9 1-32,-11 3 0-15,-7-1 0 47,-7 4 0-47,-10 3 0 63,-4 7-1-63,-7 5 1 172,-4 7 0-172,-10 9 0 172,-4 7 0-172,-3 12 0 62,-4 3-1 32,-7 10 1-94,-10 15-1 0,-4 4 1 109,-7 12-1-109,0 18 1 0,-11 14-1 125,-10 2 1-125,-7 16 0 16,0 13 0-16,-4-6-1 0,0-7 1 94,4-10 0-94,-7-8 0 0,3-7 0 0,0-13 0 46,4-5-1-14,-7-14 1-17,-4-2 0 1,0-13 0 0,-7-6 0-16,-17-10 0 0,-22-9 0 0,-24-6 1 0,-11-10 0 0,-28-6 0 15,-18-9 1 32,-39-10 0-31,-17-6 0 46,-32 6 0-31,4 6-2 1,-18 7 1-17,6 3-7 1,-20 3 1-16,4 3-8 0,-19 0 1 0</inkml:trace>
  <inkml:trace contextRef="#ctx0" brushRef="#br2" timeOffset="186628.44">4942 5472 23 0,'11'9'11'0,"-4"13"-10"0,4-22 12 0,-8 3-13 15,4-3 0-15,4 3 1 16,-8-6 1-16,8 3-2 16,0-3 1-16,3 3 1 15,-4 0 1-15,11 3 0 16,-3 0 0-16,3 0 0 15,0 0 0-15,-3 1 0 16,7-8 1-16,-4-5-1 16,4-3 0-16,-4-1 0 0,7-9 0 15,-3-3-1 1,3 9 1-16,7-6-1 16,0 7 0-16,4-1-1 0,-4-3 1 15,8 3-2-15,-4 4 1 31,14-4-1 1,-8-6 0-32,-2 7 0 0,-1 5 0 0,4 7 0 0,-4 6 1 15,8 3 0-15,3 7 0 16,-4 9 0-16,0 3 0 16,8 3-1 15,-8 1 1-31,1-8-2 0,-1-2 1 0,-7 0-1 15,8-16 0 1,6 3 0-16,8-12 0 0,-4 0 0 0,7-7 0 0,-4 10 1 16,4-12 0-1,-3 5 1-15,3 4 0 16,3 3 0-16,1 6 0 0,-4 0 0 16,3 0 0-16,-3-6-2 15,-3 0 1 1,-4-3 0-1,0-1 0-15,7-2 0 0,-7 3 0 0,0-4 0 16,-7 10 0-16,3 0 1 16,1 7 0-16,-1-1-1 15,-3 0 1-15,0-3-1 16,-4-3 0-16,1-3 0 16,3-3 0-16,0-7-1 0,-1-2 1 15,5-1 0-15,3 0 0 16,3-9 0-16,-3-3 1 15,-7 6-1-15,4 3 0 16,3 7 0-16,0 2 1 16,0 16-1-16,-4 4 0 15,4 2 0 95,-4 4 1-95,1-3-2 79,-1-4 1-47,-3-6 0-47,4 0 0 31,3-3-1-15,0-6 1-1,0-3 0 17,3-4 0-32,4 7 0 15,4-7 0 1,-11 7 0-16,0 0 1 0,3 15-1 0,4 1 0 0,0-1 0 16,4 4 0-16,3-7 0 0,0-3 1 0,-4-3-1 0,5 3 0 0,2-6-1 0,1-3 1 0,3-7 0 0,4 4 0 0,-11-7-1 0,0 3 1 15,-4 7 0-15,8-3 0 0,-11-1 0 0,4 7 1 0,3-3-1 0,-4 3 0 16,-3 9 0-16,-7 4 1 0,4-1-1 0,3 0 0 0,0 1 0 0,0-1 1 0,7-6 0 15,0-3 0-15,-7 0 0 0,-4-3 0 0,-3 0-1 0,0 6 1 0,0 3-1 0,4 1 0 16,-8-4 0-16,4 3 0 0,-3-3-1 0,-1-6 1 0,1-3 0 0,-4-7 0 16,3-2 0-16,7 5 1 0,8 1-1 0,10 3 1 0,18 2-1 0,3-2 1 0,11 3-1 0,25 6 1 0,-11 7-6 0,0-14 1 15,-7-2-11-15,-15-6 1 0</inkml:trace>
  <inkml:trace contextRef="#ctx0" brushRef="#br2" timeOffset="187655.87">6269 6268 52 0,'18'6'26'0,"24"-15"-21"0,-32-10 26 15,8-6-30-15,14-6 0 16,14-16 2-16,-8-16 0 16,5-6-3-16,6 0 0 15,-6 0 2-15,2 0 0 0,-2 13-1 16,-4 5 1-16,-8 4-2 15,-2 3 0-15,-5 16 0 16,1 13 0-16,-15 5-1 16,5 4 1-16,-5 12-1 15,-3 10 0-15,0 12 0 16,-7 13 0-16,-7 15 0 16,4 4 0-1,-1 12 0-15,1-6 1 0,-1 6 0 47,1-9 1-31,-1-13-1 46,4-6 1-62,0-7-2 31,4-8 1-31,-1-11-2 16,1-5 0-16,-4-7-3 31,-4-12 0-31,-3-7-4 16,-4-5 1-16,-10-1-7 16,-10 0 1-16,-5-3 0 0,5-6 1 0</inkml:trace>
  <inkml:trace contextRef="#ctx0" brushRef="#br2" timeOffset="187831.62">6495 6089 36 0,'-18'10'18'0,"25"-7"-14"0,4-3 38 0,-8-3-37 0,15 3 0 0,-1 0 3 0,5-7 0 0,6 7-11 0,14 0 1 0,1 0 5 0,2-9 0 16,1-13-10-16,0-3 0 15,-4-13-10-15,4-6 1 0</inkml:trace>
  <inkml:trace contextRef="#ctx0" brushRef="#br2" timeOffset="188172.54">7310 5494 48 0,'14'40'24'0,"-14"39"-20"0,-4-60 38 0,-3 15-40 16,-3 7 1-16,-1 9-1 15,-7 13 1-15,4-1-5 16,0 1 1-16,3 6 1 16,8-12 0-16,-4-14-6 15,7-11 1-15,7-17-4 16,4-15 1-16,-4-15-8 0,7-4 1 15</inkml:trace>
  <inkml:trace contextRef="#ctx0" brushRef="#br2" timeOffset="188294.22">7433 5456 39 0,'11'-19'19'0,"-4"32"-12"0,3-1 31 15,-10 7-35-15,4 6 0 0,-4 16 3 16,0 6 0 15,-4 16-8-31,-6 6 1 0,10 9 4 0,-7 0 0 0,3 10-5 16,1-16 1-16,3-9-11 15,0-19 0-15,0-22-4 16,7-16 0 15</inkml:trace>
  <inkml:trace contextRef="#ctx0" brushRef="#br2" timeOffset="188656.09">9105 5660 57 0,'-17'9'28'0,"-29"29"-29"0,28-32 56 0,-10 16-54 0,-7 9 1 0,-1 7-1 15,-17 12 1-15,4 0-3 16,-4 10 0-16,11 6-1 16,3-7 0-16,7 1-6 15,11-10 0-15,0-15-10 16,10-29 0-16</inkml:trace>
  <inkml:trace contextRef="#ctx0" brushRef="#br2" timeOffset="188766.26">8597 5688 47 0,'32'34'23'0,"28"57"-16"0,-39-72 34 0,4 16-39 0,7 12 1 0,6 0 0 15,8 6 1-15,0 0-7 16,0-12 0-16,-11 3-2 15,-3-13 0-15,-7-9-11 0,-11-9 0 16</inkml:trace>
  <inkml:trace contextRef="#ctx0" brushRef="#br2" timeOffset="189177.6">9317 5961 62 0,'14'12'31'0,"18"-12"-27"0,-22-3 53 0,11 0-55 16,11 3 0-16,11-9 0 15,-1-1 0-15,7 1-4 16,1-4 0-16,-1 7-3 15,-3-3 1-15,-14 5-9 16,-11 1 1-16,-11-3-8 16,-13 0 0-16</inkml:trace>
  <inkml:trace contextRef="#ctx0" brushRef="#br2" timeOffset="189331.33">9275 6049 41 0,'-32'65'20'0,"21"-61"-4"0,8 2 28 0,10 3-38 0,0 4 1 0,14-1 3 0,-7 1 1 0,21-4-14 0,8-2 0 15,20-4 8-15,1-6 0 16,-1-4-5 0,4 1 0-16,-7-3-8 0,-10-4 0 15,-8 1-13 1,-10-7 1-16</inkml:trace>
  <inkml:trace contextRef="#ctx0" brushRef="#br2" timeOffset="189590.31">9677 5541 66 0,'3'9'33'0,"4"60"-30"0,-7-50 52 0,0 25-55 0,-3 6 1 0,-4 25-1 0,-4 4 1 0,-3 5-6 16,0 10 1-16,-4-9-10 15,8-22 0-15,-8-4-6 16,7-24 1 15</inkml:trace>
  <inkml:trace contextRef="#ctx0" brushRef="#br2" timeOffset="190999.56">10552 6074 38 0,'28'-3'19'0,"-3"-35"-5"0,-22 22 20 15,1-3-30-15,-1-12 0 16,-3 0 3-16,-3-7 0 16,-8 0-9-16,-7 7 0 0,-6 3 5 15,-5 9 1-15,-9 13-2 16,-5 12 0-16,-3 13-2 16,8 9 1-16,2 13-3 15,8 6 1-15,3 16-2 16,8-4 1-16,3 4-1 15,7-4 0-15,3-8 1 16,11-7 0-16,11-26 2 16,14-11 1-16,6-14 1 31,1-5 1 16,0-20-1-47,3-2 0 31,-10 9-4 0,-4-6 0-31,-3 5-14 0,-7-14 0 0</inkml:trace>
  <inkml:trace contextRef="#ctx0" brushRef="#br2" timeOffset="191246.23">10696 6177 68 0,'18'63'34'16,"-11"-10"-40"-16,-4-34 58 0,-3 3-53 0,4-3 0 0,0 0-3 0,-1-7 1 0,1-2-2 0,3-10 1 0,-4-10-9 0,1-6 0 15,-1-6-5-15,1-3 0 16</inkml:trace>
  <inkml:trace contextRef="#ctx0" brushRef="#br2" timeOffset="191522.73">11229 5766 61 0,'-7'38'30'0,"-14"18"-36"0,17-34 60 0,-3 13-55 0,0 6 1 0,-4 12 0 0,1 3 0 0,-4-2-1 0,3-7 1 0,1-7-3 16,3-5 0-16,0-1-8 15,3-15 1-15,-3-6-7 16,7-13 0-16</inkml:trace>
  <inkml:trace contextRef="#ctx0" brushRef="#br2" timeOffset="191890.59">11546 6287 64 0,'7'34'32'0,"8"7"-50"0,-12-38 59 0,-3-3-71 0,-7-15 1 0</inkml:trace>
  <inkml:trace contextRef="#ctx0" brushRef="#br1" timeOffset="203907.81">17963 6698 58 0,'0'6'29'0,"4"-12"-20"0,-8 3 30 0,1-1-35 15,-4 1 0-15,-4 0 0 16,-13 0 0-16,-8 0-6 15,-7 0 0-15,-3 6 4 16,-1 3 1-16,5 4-3 16,2 5 0-16,5 7-4 15,9 0 1-15,8 3-1 16,11 0 0-16,10 4-1 16,10-1 0-16,12-6 1 15,9-10 1-15,5-9 3 16,-4-15 0-16,-4-1 1 15,-3-2 0-15,-4-7-1 16,-11 3 1-16,-2 0-2 16,-8 0 1-16,3 7-4 15,-6 2 1-15,-4 10-1 16,0 3 0-16,0 10 0 16,0 6 1-16,-4 15 1 0,4 16 0 15,0 7 4-15,4 6 0 16,3 6 2-16,-4 0 1 15,1 9 0-15,-4-6 1 16,-4-6-1-16,1-6 1 16,-4-4-4-16,-14-15 1 15,-1-16-2-15,-6-10 1 16,-4-11-1-16,-3-17 0 16,3-12 0-16,4-6 0 15,7-16 0-15,7-4 1 0,7 8-1 16,7-1 1-1,10 3-1-15,12 6 1 0,6 4-2 16,4 9 1-16,3 0-3 16,0 3 1-16,4 4-7 15,3-1 0-15,1 3-12 16,-5-9 1-16</inkml:trace>
  <inkml:trace contextRef="#ctx0" brushRef="#br1" timeOffset="204209.37">18493 6735 59 0,'3'16'29'0,"-3"-19"-30"16,0 3 45-16,-3-6-42 0,-1-1 0 15,-6 1 1 1,-8 3 1-16,-7 3-5 0,-3 6 1 15,0 10 2-15,3 3 1 16,0 6-2-16,8-3 1 16,3 3-2-16,3 0 0 15,7-6-1-15,12-10 1 16,9-3-1-16,8-15 0 16,0 0-2-16,-1-4 0 15,-3-3-7-15,-3-9 1 16,0-3-9-16,-1 3 0 0</inkml:trace>
  <inkml:trace contextRef="#ctx0" brushRef="#br1" timeOffset="204704.28">18842 6923 58 0,'7'22'29'0,"-7"-34"-29"16,-4-4 49-16,-3-3-46 16,-3-18 1-16,-11-13 3 15,-4-19 0-15,-7-16-8 0,-3-3 0 16,3-12 5 0,4 15 0-16,7 4-1 15,7 2 0-15,14 16-1 16,14 10 0-16,10 16-1 0,8 18 0 15,11 22-2-15,2-3 1 16,-2 12-5-16,-4 10 0 16,-11 10-6-16,-7-1 0 15,-7 10-6-15,-10-4 1 16,-12 7-4-16,-9-3 0 16,-8-6 5-16,-3-4 1 15,-4-3 10-15,0-3 0 0,1 3 10 16,2-6 0-16,8-3 9 15,4 0 1-15,6-3 1 16,11-4 0-16,11-5-2 16,6-1 0-16,15-3-4 15,14-6 1-15,3-3-6 16,-6-1 0-16,-8-2-6 16,-7 9 1-16,-10-6-11 15,-11-1 0-15,-14-2-13 16,-18 0 0-16</inkml:trace>
  <inkml:trace contextRef="#ctx0" brushRef="#br1" timeOffset="205124.15">17907 6346 48 0,'21'-31'24'0,"-10"-3"-15"0,-8 24 28 15,-3-5-33-15,4-4 0 0,-8 3 4 16,-3 0 0-16,-14 10-10 16,-7 12 0-16,-11 7 6 15,-7 9 0-15,-3 19-3 16,-8 9 0-16,-3 19-4 16,7 6 1-16,8 10-3 15,2 6 1-15,12 9-3 16,13 3 1-16,11-5-2 15,17-14 0-15,22-12-2 16,21-12 1-16,25-25-5 16,6-26 0-16</inkml:trace>
  <inkml:trace contextRef="#ctx0" brushRef="#br1" timeOffset="205424.2">19001 5980 51 0,'10'43'25'0,"29"26"-22"0,-14-31 47 0,10 12-46 0,7 13 0 0,1 12 2 0,-1-6 0 0,-10 10-9 16,-15-4 1-16,-13 22 5 31,-15 0 0-31,-13 4-5 16,-15-4 0-16,0-12-10 0,-7-10 1 0,-7-22-8 16,7-22 0-16</inkml:trace>
  <inkml:trace contextRef="#ctx0" brushRef="#br1" timeOffset="205919.33">19960 6277 58 0,'18'4'29'0,"-22"-8"-27"0,-3 1 50 0,-7 6-49 16,-11 10 0-16,-3 9 1 15,-14 3 1-15,-4 10-7 16,0 18 1-16,0 0 3 15,4 22 1-15,3 4-3 16,4 9 1-16,14-4-1 16,10 4 0-1,46-22-10 1,8-13 1-16,-1-28-11 16,7-22 0-16</inkml:trace>
  <inkml:trace contextRef="#ctx0" brushRef="#br1" timeOffset="206131.96">20309 6525 60 0,'25'13'30'0,"-21"62"-23"0,-8-69 46 16,-6 13-51-16,-12 12 0 16,-9 1 0-16,-1 12 0 15,-7 9-3-15,-7 7 0 16,-3-1-1-16,-1 1 1 0,5-13-6 15,6-13 1-15,11-12-8 16,3-15 1-16,11-20-7 16,7-22 1-16</inkml:trace>
  <inkml:trace contextRef="#ctx0" brushRef="#br1" timeOffset="206311.84">19876 6613 34 0,'14'-19'17'0,"28"47"-7"0,-24-21 24 0,3 12-28 15,3 15 0-15,1 0 3 16,0 7 0-16,-4 6-12 16,0-3 0-16,4-3 7 15,3-7 0-15,0-2-7 16,1-10 0-16,-5-7-9 16,-3-11 1-16,-10-14-5 15,-4-15 0-15</inkml:trace>
  <inkml:trace contextRef="#ctx0" brushRef="#br1" timeOffset="206504.97">20433 6243 62 0,'42'75'31'0,"15"66"-34"0,-40-106 61 16,1 21-58-16,-4 10 1 15,-7 16-2-15,-7 5 1 0,-7 8-6 16,-11-14 1-16,-10-9-13 16,-4-22 0-1</inkml:trace>
  <inkml:trace contextRef="#ctx0" brushRef="#br1" timeOffset="206911.74">21389 6660 62 0,'-7'28'31'0,"17"0"-19"0,-2-21 47 16,2-1-53-16,4-3 1 15,18-3 0-15,10-3 0 16,11-3-11-16,-3-4 1 16,-8 1 3-16,-10 0 0 15,-4-1-11-15,-7 4 0 0,-10 6-13 16,-18 0 1-16</inkml:trace>
  <inkml:trace contextRef="#ctx0" brushRef="#br1" timeOffset="207111.98">21290 7068 44 0,'35'44'22'0,"25"-10"-9"0,-42-24 22 0,10-4-36 16,11-3 0-16,3-3-8 16,1 0 0-16,-1-9 0 15,-10-7 0-15</inkml:trace>
  <inkml:trace contextRef="#ctx0" brushRef="#br1" timeOffset="207661.69">22680 6945 55 0,'53'32'27'0,"-11"-54"-22"0,-31 19 45 16,0-4-46-16,-4 1 0 15,-7 3 0-15,-11 0 1 16,-10 9-7-16,-11 0 0 0,-3 4 4 16,-11 2 1-1,0 4-3-15,0 0 0 0,4-1-1 16,7 7 1-16,6 3-2 16,8-3 0-16,11-3-2 15,10-3 0-15,17-7 0 16,8-2 1-16,10-7-1 15,11-7 1-15,3-5 2 16,-3-4 0-16,-10 0 1 16,-8 4 0 15,-3-1 0-31,-8 1 1 16,-3 2-2-16,-7 1 1 0,-3 6-2 0,-4 3 0 0,-4 6 0 15,1 10 1-15,-4 9-1 16,0 6 1-16,0 16 0 15,0 3 1-15,3 10 2 16,11 6 0-16,7 3 2 16,4 12 0-16,0-15 1 15,-4 3 1-15,-11 0 0 0,-6-16 0 16,-11 7-2-16,-11-13 1 16,-10-3-3-16,-15-6 1 15,-10-10-1-15,0-9 0 16,4-13-2-16,6-12 1 15,1-4 0-15,14-15 0 16,10-6-2-16,14 3 1 16,11-16-3-16,18-6 0 15,24-10-7-15,22-9 1 0,10-3-13 16,-14-3 1-16</inkml:trace>
  <inkml:trace contextRef="#ctx0" brushRef="#br1" timeOffset="208080.49">24077 6234 49 0,'-14'18'24'0,"-35"4"-17"0,38-12 32 16,-10 9-39-16,-11 3 1 15,-14 6 2-15,0 13 0 16,1 15-2-16,-1 10 1 16,0 18 2-16,7 7 0 15,11 16 1-15,14-3 0 16,10-10-2-16,11-10 1 0,11-18-5 16,14-16 0-16,6-22-8 15,1-18 1-15,0-16-12 16,-11-7 1-16</inkml:trace>
  <inkml:trace contextRef="#ctx0" brushRef="#br1" timeOffset="208407.37">24190 7127 53 0,'0'76'26'0,"-14"-73"-18"16,10-10 39-16,-6-11-42 0,-1-14 0 16,1-12 1-1,3-12 0-15,3-1-8 0,4-12 0 16,4 0 5-16,3-18 1 16,7 5-3-16,3-6 1 15,8 13-1-15,7 6 1 16,0 16-1-16,-4 12 0 15,0 16-2-15,-7 9 1 16,-3 10-6-16,-8 15 1 16,-6 7-7-16,-8 3 0 31,-10 3-10-31,-7 9 1 0</inkml:trace>
  <inkml:trace contextRef="#ctx0" brushRef="#br1" timeOffset="208595.39">23925 6930 69 0,'11'19'34'0,"21"-7"-34"16,-18-9 63-16,3 3-62 15,12-2 1-15,6-1-1 16,4-3 1-16,0 0-5 16,-1-3 1-16,1-7-7 15,-4-2 1-15,-3-4-14 16,-4-9 1-16</inkml:trace>
  <inkml:trace contextRef="#ctx0" brushRef="#br1" timeOffset="208819.21">24758 6682 49 0,'14'25'24'0,"-7"-9"-13"0,-7-13 29 0,-3 6-39 0,-4 4 0 15,-11-1 1-15,-7 1 0 16,-3 9-2-16,-4 6 0 16,4 10 1-16,7 3 1 15,3 12-1-15,4 0 1 16,7-6-3-16,0-6 1 0,7-7-6 16,14-5 0-16,11-17-11 15,-1-9 0-15</inkml:trace>
  <inkml:trace contextRef="#ctx0" brushRef="#br1" timeOffset="209027.41">25100 6811 59 0,'7'31'29'0,"-63"85"-30"16,35-97 47-16,-11 6-46 15,-7 6 0-15,-3 4 1 16,6-10 0-16,1 3-3 16,3-3 1-16,4-9-5 15,7-10 0-15,7-6-11 16,3-16 1-16</inkml:trace>
  <inkml:trace contextRef="#ctx0" brushRef="#br1" timeOffset="209239.66">24888 6814 39 0,'15'28'19'0,"9"60"-12"0,-17-73 23 15,4 7-27-15,3 0 0 16,0 0 0-16,0 3 0 0,0 0-4 16,0 1 0-16,1-1 2 15,-1-10 1-15,-4 4-4 16,1-13 0-16,-4 7-5 15,4-10 1-15,3-12-8 16,0-16 1-16</inkml:trace>
  <inkml:trace contextRef="#ctx0" brushRef="#br1" timeOffset="209478.68">25118 6748 57 0,'17'53'28'0,"29"-18"-33"15,-28-17 53-15,7 4-47 16,3 4 0-16,-3 2 0 0,-4 12 1 16,-4 4-3-16,-10-6 0 15,-7 9 1-15,-7 3 0 16,-14-9-7-16,-7-7 0 15,-7-12-10-15,-4-12 1 16</inkml:trace>
  <inkml:trace contextRef="#ctx0" brushRef="#br1" timeOffset="209762.62">25661 6375 52 0,'11'56'26'0,"31"26"-19"16,-24-60 40-16,3 18-42 15,3 17 1-15,1 15 2 16,0 16 1-16,-7 3-12 15,-15 12 0-15,-14-2 6 16,-17 5 1-16,-14-6-12 16,-18-2 1-16,-21-14-14 15,-18-12 1-15</inkml:trace>
  <inkml:trace contextRef="#ctx0" brushRef="#br1" timeOffset="211101.74">16831 8237 55 0,'21'10'27'0,"-10"5"-15"0,-11-2 28 15,0-4-36-15,-4 16 0 16,-3 13 0-16,0 9 1 16,-7 10-7-16,0 2 0 15,0 4 0-15,7-10 0 16,0-6-9-16,7-19 0 15,0-12-8-15,0-16 1 16</inkml:trace>
  <inkml:trace contextRef="#ctx0" brushRef="#br1" timeOffset="211457.44">17092 8231 68 0,'25'-16'34'0,"-15"-6"-36"15,-10 13 62-15,-3 0-59 16,-1-4 0-16,-10 1 0 16,-7 2 1-16,-11 7-3 15,-7 12 1-15,1 13 1 16,-1 10 0-16,-11 5-2 16,1 14 1-16,3 8-2 15,4 10 0-15,7 13-1 16,17 2 1-16,18 7-1 0,14-9 0 15,14-20 1-15,15-11 1 16,13-17 1-16,18-24 1 16,18-20 2-16,-7-21 0 15,-18-16 0 17,-11-16 0-32,-14-6 0 0,-13-12 0 0,-12 8-6 0,-17-8 0 15,-17 6-15-15,-19-1 0 16,-2 20-3-16,-8 15 0 15</inkml:trace>
  <inkml:trace contextRef="#ctx0" brushRef="#br1" timeOffset="212097.45">18242 8949 56 0,'0'-15'28'0,"-10"5"-26"0,6 10 51 0,-7 10-50 15,-3 2 0-15,-10 10 1 16,-12 6 0 0,-6 13-6-16,0 9 0 0,3 3 0 15,4 10 1-15,3-10-10 16,4-9 0-16,10-9-8 15,7-16 0 1</inkml:trace>
  <inkml:trace contextRef="#ctx0" brushRef="#br1" timeOffset="212336.4">17847 8952 75 0,'39'69'37'0,"17"41"-43"0,-31-79 70 0,14 13-62 16,7 6 0-16,7 1-1 0,3-4 0 0,-7-10-4 0,-10-8 0 0,-7-11-7 0,-14-14 0 16,-15-11-12-16,-3-12 0 15</inkml:trace>
  <inkml:trace contextRef="#ctx0" brushRef="#br1" timeOffset="212640.81">19346 9078 72 0,'-24'50'36'0,"-1"22"-38"0,21-50 59 16,1 16-56-16,-4-4 0 16,3 7 0-16,1 0 0 15,3-7-6-15,3-9 0 16,4-15-9-16,4-17 1 15,-8-24-8-15,1-16 1 16</inkml:trace>
  <inkml:trace contextRef="#ctx0" brushRef="#br1" timeOffset="213026.16">19156 8758 47 0,'7'6'23'16,"18"26"-20"-16,-15-20 35 0,1 4-38 0,3-7 0 0,7 7-7 0,7 0 1 0,8 5-5 16,2-2 1-16</inkml:trace>
  <inkml:trace contextRef="#ctx0" brushRef="#br1" timeOffset="213136.1">19519 9344 38 0,'11'54'19'0,"-8"-23"-10"0,-3-31 23 0,0 0-31 0,7-9 1 0,0-10 0 0,0-3 1 0,4-6-5 31,0-4 1-15,3-12 2-16,-4-3 0 0,4 3-1 0,4 4 1 0,0 2-1 15,-1 7 0-15,5 9 2 0,-1 12 0 16,-4 10 1-16,1 13 0 16,0 12 0-16,-1 9 1 0,1 7 0 15,3 12 1-15,0-2-3 16,4-4 1-16,3-3-4 16,7-13 0-16,4-9-8 15,-3-16 1-15,-8-9-10 16,-4-22 1-16</inkml:trace>
  <inkml:trace contextRef="#ctx0" brushRef="#br1" timeOffset="213825.63">21477 8651 74 0,'-3'69'37'0,"-12"44"-47"0,12-78 70 0,3 15-60 0,0 16 0 0,-4 6 0 0,1 6 0 0,3-12-1 0,0-10 1 0,0-21-3 15,0-16 0 16,3-22-3-31,1-19 1 0,-4-28-2 0,-4-16 1 0,-3-10-1 16,-10-18 1-16,-1-9 2 16,-3 9 0-16,0 3 2 15,7 6 1-15,7 16 1 16,3 16 0-16,8 15 1 16,10 16 1-16,3 13-1 15,8 18 0-15,7 10 2 16,10 12 1-16,0 7 0 15,4 0 1-15,4 12 0 16,3 3 1-16,7-6 0 16,3 0 0-16,8 3-1 15,-4 1 0-15,-7-7-2 0,-22 3 1 16,-16 3-3 62,-22 6 1-78,-25 13-4 0,-24 0 1 16,-8 3-6 31,-10-9 0-47,-7-13-14 31,3-15 1-16,11-13-1-15,15-4 0 0</inkml:trace>
  <inkml:trace contextRef="#ctx0" brushRef="#br1" timeOffset="-214676.9">22313 9934 53 0,'4'53'26'0,"-8"-40"-29"0,4-13 51 16,0 0-48-16,0-7 1 15,0-8 0-15,-3-13 0 16,-1-7-1-16,1-15 0 0,-1-7 1 16,1-2 0-1,-1-7 0-15,1 16 1 16,3-19-1-16,3 3 0 15,4 10 0-15,7 15 0 47,7 9 1-47,11 17-1 32,7 15 1-17,3 12-3-15,-6 1 0 0,-5 2-6 16,-10 4 0-16,-10 3-11 15,-11-3 0 48</inkml:trace>
  <inkml:trace contextRef="#ctx0" brushRef="#br1" timeOffset="-214472.73">22102 9692 72 0,'28'35'36'0,"32"-7"-38"0,-39-25 65 0,7 0-63 0,14-3 0 0,11-6 0 0,-3 0 0 0,-4 0-7 0,-4-4 0 0,-14-6-14 0,-7-5 0 0</inkml:trace>
  <inkml:trace contextRef="#ctx0" brushRef="#br1" timeOffset="-213257.85">24285 7547 36 0,'-24'16'18'0,"9"0"-4"0,15-16 11 0,0 0-22 0,7-3 1 0,8 0 3 16,13-4 0-16,11 1-8 15,10 3 1-15,22-7 4 16,10 1 1-16,14-10-3 16,4-6 1-16,-18 3-3 15,-21 3 1-15,-11-3-3 16,-10 13 1-16,-21 0-2 16,-18 2 1-16,-18 4-3 15,-21 6 0-15,-10 10-3 16,-18 3 0-16,0 6-3 47,-4-4 1-47,1 1-3 0,6-3 1 78,8 0 3-78,6 2 0 0,12-5 8 109,13-1 1-109,14 4 6 0,15-6 1 63,17-4 5-63,11 3 1 78,14-3 1-63,17 1 0-15,11-7-5 47,14-7 1-47,-3-5-4 94,-18 3 0-94,-14-1-4 16,-14 4 1-16,-11 6-3 15,-21 3 1-15,-25 6-2 0,-17 4 1 0,-14-4-2 0,-15 1 0 16,1 2-3-16,-8 1 1 0,1-1-3 0,6-2 1 0,8 2 0 0,10 4 1 16,18-7 1-16,17 4 0 0,15-1 3 0,17 1 1 0,7-4 4 15,18-2 1 1,7-4 0-16,7-3 1 0,7 0-1 0,0-6 0 0,-11-4-1 0,-13 7 1 15,-12-6-5-15,-13 15 1 0,-15 0-2 0,-13-3 1 0,-8 0-1 0,-3-3 0 16,-7 4 0-16,-11-1 0 0,-7 0 0 0,4 3 0 0,-8 7-2 0,-2 9 1 0,2 6 0 16,4-6 1-16,7 6-1 0,15 0 1 0,10-6 0 0,10-6 1 0,15-4 0 0,6-12 1 0,8-3-7 15,-4-6 1-15,-3-13-9 0,3-3 1 0</inkml:trace>
  <inkml:trace contextRef="#ctx0" brushRef="#br1" timeOffset="-212369.17">23185 8984 69 0,'0'9'34'0,"7"-3"-27"16,-4-6 35-16,4 3-42 16,0 1 0-16,0-1-2 15,0 0 0-15,0 0-8 16,-3 0 1-16,-4-6-10 15,3-3 0-15</inkml:trace>
  <inkml:trace contextRef="#ctx0" brushRef="#br1" timeOffset="-212122.58">23089 9319 69 0,'4'28'34'0,"6"10"-45"0,-3-35 59 0,1 0-64 0,2-3 1 0,1-9-20 16,3-4 0-16</inkml:trace>
  <inkml:trace contextRef="#ctx0" brushRef="#br1" timeOffset="-208249.91">24134 9758 52 0,'-8'32'26'0,"12"-23"-15"0,-4-9 26 15,4-6-34-15,6-10 0 16,8-18 4-16,3-7 0 16,11-19-9-16,10-12 1 15,4-16 5-15,7-6 0 16,-4 0-2-16,18-3 0 16,-7 3-3-16,-7 6 1 15,-4 16-1-15,-6 9 0 0,-8 16-1 16,-7 13 1-16,-3 12-2 15,-7 9 1-15,-8 16-1 16,-10 16 0-16,-3 9 0 16,-8 19 0-16,-7 10 0 15,-6 15 1-15,-1 3 0 16,0 4 1-16,1-1 0 16,3 4 1-16,6-13 0 15,5-7 0-15,6-8-2 16,4-11 1-16,4-14-4 15,-1-17 0-15,1-2-6 16,-4-10 1-16,-7-13-5 16,-4-9 0-16</inkml:trace>
  <inkml:trace contextRef="#ctx0" brushRef="#br1" timeOffset="-208051.4">24310 9429 65 0,'0'9'32'0,"18"1"-36"0,-8-10 67 16,4 0-61-16,11 0 0 15,7-3 1-15,-1 0 0 16,15-4-5-16,7-8 0 16,0-4-4-16,-3-9 1 0,-5-4-16 15,-6-12 1-15</inkml:trace>
  <inkml:trace contextRef="#ctx0" brushRef="#br1" timeOffset="-207814.62">25100 8698 65 0,'11'54'32'0,"-18"30"-30"15,7-62 48-15,-4 13-50 16,-3 12 0-16,-7 9 0 16,-4 13 0-16,1 13-1 15,-4 6 1-15,-1-4-4 16,5-18 1-16,3-9-8 16,7-20 1-16,7-12-9 0,3-31 1 15</inkml:trace>
  <inkml:trace contextRef="#ctx0" brushRef="#br1" timeOffset="-207603.06">25255 8388 56 0,'25'9'28'0,"-21"54"-25"0,-4-35 48 0,0 19-46 15,0 25 0 1,-7 13 1-16,-11 15 0 0,-7 16-9 15,-3 19 1-15,3-6 3 16,4-1 0-16,0-24-10 16,3-29 0-16,8-28-11 15,-4-28 0-15</inkml:trace>
  <inkml:trace contextRef="#ctx0" brushRef="#br1" timeOffset="-207105.48">27076 9222 61 0,'0'6'30'16,"-21"16"-27"-16,10-12 47 0,-7 8-48 16,-6 11 1-16,-8 5-1 15,-18 10 1-15,8 6-5 16,-4 0 1-16,0 13 2 15,1-6 0-15,6-10-6 16,11-10 0-16,10-12-10 16,11-22 0-16,7-21-4 15,3-17 0-15</inkml:trace>
  <inkml:trace contextRef="#ctx0" brushRef="#br1" timeOffset="-206857.35">26744 9206 53 0,'18'54'26'0,"24"62"-21"0,-31-88 47 0,-1 13-48 0,-3 6 0 15,0 12-1-15,4-5 1 16,3 5-7-16,0-9 1 16,0-6-1-16,0-16 1 15,4-12-11-15,3-16 0 16,7-16-6-16,-3-12 1 0</inkml:trace>
  <inkml:trace contextRef="#ctx0" brushRef="#br1" timeOffset="-206620.93">27471 9457 68 0,'3'3'34'0,"8"-6"-37"16,-4 0 65-16,7-3-61 16,14-4 0-16,11 10 1 0,11-3 0 15,-1-3-3 1,7 0 0-16,1-7-2 15,-8 1 0-15,-10 2-9 0,-11 4 1 16,-17 0-10-16,-25 6 1 16</inkml:trace>
  <inkml:trace contextRef="#ctx0" brushRef="#br1" timeOffset="-206394.42">27273 9564 60 0,'-3'47'30'0,"13"-19"-22"0,-3-19 50 0,4 1-54 0,7 6 0 0,10-1 1 0,11-5 0 0,3-4-8 0,11-3 1 0,3 0 3 16,-3-9 1-16,-3-3-8 16,-5-7 1-16,-9-6-12 15,-8-6 1-15,-3-7-6 16,-1-9 1-16</inkml:trace>
  <inkml:trace contextRef="#ctx0" brushRef="#br1" timeOffset="-206137.13">27845 9028 67 0,'-4'47'33'0,"-35"50"-34"0,29-69 63 15,-8 22-60-15,-14 4 0 16,-6 18 0-16,-5 6 0 16,-3 16-3-16,1 3 0 15,-1-3-4 17,3-9 0-32,5-19-16 0,9-32 0 15</inkml:trace>
  <inkml:trace contextRef="#ctx0" brushRef="#br1" timeOffset="-204691.05">28885 9040 56 0,'0'0'28'0,"4"6"-18"0,-4-2 35 0,0 11-40 0,-4 13 0 0,1 10 3 0,-1 9 0 0,1 10-10 16,-8 8 0-16,1 4 6 0,-4 4 1 16,-4-1-4-1,4 0 1-15,0-10-7 0,7-11 1 16,3-14-9-16,8-9 1 16,6-15-10-1,1-10 0-15</inkml:trace>
  <inkml:trace contextRef="#ctx0" brushRef="#br1" timeOffset="-204494.82">29147 9724 62 0,'3'62'31'0,"-21"20"-35"0,11-57 52 0,-10 3-48 15,-12 7 0 1,1 6-1-16,-3-4 1 0,-8 1-3 15,-7-10 0-15,11 0-14 16,-1-15 0-16</inkml:trace>
  <inkml:trace contextRef="#ctx0" brushRef="#br1" timeOffset="-204161.79">29538 9542 66 0,'-7'16'33'0,"-14"-7"-30"0,21-6 53 15,0 0-53-15,0 0 1 16,3 0 1-16,8 4 0 15,3-4-7-15,11 0 0 16,7-3 3-16,6-9 0 16,5-4-8-16,-5-6 0 15,1-9-15-15,-7 3 0 0</inkml:trace>
  <inkml:trace contextRef="#ctx0" brushRef="#br1" timeOffset="-203854.92">30247 8886 62 0,'7'10'31'0,"-7"53"-21"0,0-45 42 0,0 20-48 0,-7 12 0 0,4 13 2 0,-8 6 0 0,-3 22-8 0,-7 12 0 0,-4 16 4 16,0 4 0-16,1-4-10 16,-5-16 0-16,-6-18-14 15,3-19 0-15</inkml:trace>
  <inkml:trace contextRef="#ctx0" brushRef="#br1" timeOffset="-199706.06">16531 10737 56 0,'-3'-4'28'0,"3"14"-11"0,0-10 29 0,0 0-42 16,3-3 1-16,4 6 2 15,4 0 1-15,-1 0-10 16,5 0 0-16,6 0 7 16,3-3 1-16,8 0-4 15,0 0 0-15,-4 0-2 16,-7-3 0-16,-3 6-1 15,-4-6 0-15,-7 3-1 16,-3 3 0-16,-8 4-1 16,-10 5 0-16,-7 7-1 15,-7 9 1-15,-4 4-2 16,0 5 1-16,4 7 0 16,3-6 0-1,4-1 1-15,0 4 0 0,7-3 3 16,7-1 1-16,7-5 3 15,10-7 0-15,11-6 0 16,11-4 0-16,10-8 0 0,1-7 0 16,-8-3-5-16,-3-4 0 15,0 1-11-15,-8 0 0 16,-10-4-9-16,1 1 0 16</inkml:trace>
  <inkml:trace contextRef="#ctx0" brushRef="#br1" timeOffset="-199180.07">17145 10925 57 0,'35'-44'28'0,"-10"-31"-29"16,-21 59 45-16,-4-12-42 15,-4-7 0-15,-10-9 3 16,-11 7 1-16,-14-1-7 0,-10 0 0 15,-4 10 3 1,-7 6 1-16,-14 10-1 0,0 12 0 16,-4 6-4-16,-3 10 1 15,0 12-2-15,10 6 0 16,1 10-2-16,-8 10 0 16,11 11-1-16,7 14 1 15,11 15 1-15,10 9 1 16,21 1 1-16,18 2 0 15,25-11 3-15,7-17 0 16,31-18 4-16,19-23 0 16,27-21 1-16,4-32 1 15,17-25-1-15,-3-15 1 16,-17-16-2-16,-22-10 0 0,-28-2-8 16,-28-1 0-16,-25 3-17 15,-25-2 0-15</inkml:trace>
  <inkml:trace contextRef="#ctx0" brushRef="#br1" timeOffset="-196747.85">17575 11991 29 0,'22'47'14'0,"-8"0"0"0,-11-31 15 16,4-1-22-16,0 7 0 15,0 7 4-15,0-1 1 16,-3 3-13-16,-1-12 1 16,-3-3 10-16,-3-10 0 15,-4-9-3-15,0-10 0 16,-7-21-2-16,-4-16 1 0,0-13-2 15,4-9 0-15,0-10-1 16,4-3 1-16,6 1-2 16,8-7 1-16,3-3-3 15,7 9 0-15,7 0-3 16,4 10 0-16,6 9-1 16,1 16 0 30,-4 16-1-46,1 12 0 0,-5 22-1 0,-3 19 0 0,-6 9-4 16,-5 19 0-16,-10 9-10 0,-3-2 0 0,-15 2 1 16,0-6 1-16</inkml:trace>
  <inkml:trace contextRef="#ctx0" brushRef="#br1" timeOffset="-196543.22">17332 11925 65 0,'0'-3'32'0,"21"12"-37"0,-14-6 70 0,11 4-63 0,14-1 1 16,13 3 0-16,1 1 0 15,0-4-5-15,4 0 1 16,-8 1-2-16,-3-4 1 47,-8-3-10-47,-6-3 0 0,-7-13-9 0,-4-3 0 0</inkml:trace>
  <inkml:trace contextRef="#ctx0" brushRef="#br1" timeOffset="-196283.53">18090 11693 64 0,'32'25'32'0,"-18"-19"-32"16,-10-2 55-16,-4 2-55 15,0 3 1-15,-11 7-1 16,-3 0 1-16,-7 2-2 16,-4 11 1-16,1 2 0 15,-1 0 0-15,0 7 0 16,4 6 0-16,3 6-1 16,8-9 0-16,6 3-3 15,4-4 1-15,4-5-6 16,10-10 0-16,11-12-10 15,10-13 1-15</inkml:trace>
  <inkml:trace contextRef="#ctx0" brushRef="#br1" timeOffset="-196073.41">18468 11749 46 0,'11'19'23'0,"-4"19"-14"0,-7-29 33 0,-4 10-41 16,-3 9 1-16,-11 4 1 15,-10 5 0-15,0 4-4 16,-7 0 0-16,-1-4 3 16,1-5 0-16,0 2-4 15,3-2 1-15,4-4-7 16,3-6 1-16,4-16-10 16,3-6 1-16</inkml:trace>
  <inkml:trace contextRef="#ctx0" brushRef="#br1" timeOffset="-195848.47">18179 11765 28 0,'14'50'14'0,"18"19"-1"0,-22-44 12 16,4 10-22-1,4 9 0-15,3-3 1 0,0-7 0 16,0 4-6-16,4-4 1 15,-4-2 1-15,-3-7 1 16,3-3-10-16,0-16 1 16,-7-9-4-16,4-22 1 15</inkml:trace>
  <inkml:trace contextRef="#ctx0" brushRef="#br1" timeOffset="-195654.69">18531 11602 39 0,'36'50'19'0,"24"-25"-4"0,-43 0 34 0,8 7-43 15,7 15 0-15,3 9 2 16,0 7 0-16,-3 3-12 16,-7-10 1-16,-11 10 3 15,-18 6 0-15,-20-3-16 16,-22-15 0-16,-11-11-3 15,-13-8 1-15</inkml:trace>
  <inkml:trace contextRef="#ctx0" brushRef="#br1" timeOffset="-194045.25">22606 6177 30 0,'11'19'15'0,"6"6"-8"0,-10-16 15 0,0-5-21 16,4 5 0-16,0 10 2 15,-1-4 1-15,-3-2-3 16,0 0 1-16,0-4 3 16,4-9 1-16,3-9 0 15,0-7 0-15,4-15-1 16,3-4 0-16,4-21-2 16,-1-10 0-16,15-19-6 15,10-6 1-15,8-3-14 16,-8 13 1-16</inkml:trace>
  <inkml:trace contextRef="#ctx0" brushRef="#br1" timeOffset="-191629.17">20122 11530 55 0,'4'19'27'0,"0"34"-15"16,-4-47 28-16,0 16-37 0,0 7 1 16,-4 8-1-16,0-5 1 15,-6 11-6-15,-4 4 0 16,0 0 1-16,3-3 0 15,0-6-7-15,1-16 1 16,3-16-12-16,0-28 1 16</inkml:trace>
  <inkml:trace contextRef="#ctx0" brushRef="#br1" timeOffset="-191397.34">19890 11288 50 0,'7'13'25'0,"7"-16"-14"0,-7 6 37 0,3 0-46 16,5-3 1-16,2 3-3 15,4 0 1-15,4 1-8 16,0 2 0-16,-4-3-10 16,0-3 1-16</inkml:trace>
  <inkml:trace contextRef="#ctx0" brushRef="#br1" timeOffset="-191073.93">20309 11806 51 0,'0'41'25'0,"0"-26"-22"0,0-12 36 31,0-3-39-31,4-12 0 16,3-7 0-16,-3-9 1 15,3-3-2-15,0-1 1 16,3 1 0-16,4-1 0 16,4 1 0-16,0 0 0 15,6 6-1-15,5 9 1 0,-1 10 0 16,0 12 1-16,-3 7 0 15,-1 8 1-15,-2 14-1 16,-1 6 1-16,-4 3-1 16,-6 3 0-16,-4 0-3 15,0-10 1-15,0-5-10 16,0-10 1-16,0-19-6 16,0-22 0-16</inkml:trace>
  <inkml:trace contextRef="#ctx0" brushRef="#br1" timeOffset="-190368.22">21798 11110 61 0,'-3'62'30'0,"3"48"-37"16,0-72 58-16,0 9-48 15,0 19 1-15,0 12 1 16,3-6 0-16,-6 10-7 16,3-19 0-16,0-10 1 15,0-16 0-15,0-21-4 16,0-16 0-16,0-28-3 15,0-22 0-15,-4-22-2 16,4-19 1-16,-3-7 2 16,-8-2 0-16,-3-3 4 15,-4 9 0-15,8 9 3 16,-1 13 0-16,8 6 3 16,-1 16 1-16,8 18 2 15,3 7 0-15,3 13 0 0,1 5 1 16,6 14 0-16,5 2 1 15,6 4-1-15,7 6 0 16,4 6-2-16,10 6 1 16,15 0-1-16,3-2 0 15,-4 8-1-15,8 4 0 16,3 3-2-16,-4-7 1 16,-10 4-2-16,-14 6 0 15,-21 7-2-15,-25 18 1 16,-28-3-3-16,-11 15 1 15,-17 1-4-15,-19-13 0 16,-9-9-8-16,-1-16 1 0,11-22-8 16,3-9 0-1</inkml:trace>
  <inkml:trace contextRef="#ctx0" brushRef="#br1" timeOffset="-189751.89">22620 11844 63 0,'18'6'31'0,"-11"-12"-30"0,-7 6 54 15,-4 0-54-15,-3 0 0 16,-10 3 0-16,-8 3 0 15,-10 6-1-15,-4 4 0 16,4 3 1-16,6 6 0 16,1 0-1-16,10 0 0 15,4 0-1-15,4 0 0 16,3-3-2-16,3 0 1 16,11-3-1-16,14-6 0 15,11-4 0-15,7-15 1 16,-4-7 0-16,-3-2 0 0,-4-7 1 15,-7 3 0-15,-7-3-1 16,-3 3 0 0,-11 0-4-16,-3 7 0 0,-5 9-2 15,-6 6 1-15,-3 9-3 16,-1 10 1-16,0 16 4 16,4 6 0-16,0 12 7 15,11-3 1-15,-1 10 3 16,11-3 1-16,-3-4 3 15,3-2 0-15,-4-7-2 16,-6 0 1-16,-11-10-5 16,-7-5 1-16,-8-10-2 15,5-7 1-15,-1-15-2 16,0-6 0-16,4-13-1 16,7-9 0-16,7-10-1 15,7 1 1-15,0-1-1 47,14-3 1-47,11 0-3 16,10 7 0-16,11 3-5 0,3-4 0 0,4-6-12 0,-3-12 0 15</inkml:trace>
  <inkml:trace contextRef="#ctx0" brushRef="#br1" timeOffset="-189417.77">23188 11295 69 0,'4'3'34'0,"-4"35"-36"0,0-29 58 0,3 3-56 15,-3 4 1-15,4 0-2 16,-4 0 1-16,3-4-5 15,-3-3 0-15,4-2-8 16,-4-4 1-16,-4-6-8 16,4-4 1-16</inkml:trace>
  <inkml:trace contextRef="#ctx0" brushRef="#br1" timeOffset="-189285.86">23061 11712 71 0,'7'44'35'0,"7"-29"-44"0,-10-11 66 0,-1-1-61 0,1 0 0 15,-4 0-33-15,-7-9 0 16,-4 3 38-16,-3 6 1 16</inkml:trace>
  <inkml:trace contextRef="#ctx0" brushRef="#br1" timeOffset="-187018.73">27474 1304 19 0,'7'0'9'0,"-3"10"3"16,-1-4 9-16,1-6-16 16,0 3 0-16,-1 3 4 15,1 4 0-15,-1-1-10 16,4 0 0-16,-3 4 8 16,3 3 0-16,-4 9-3 15,1-6 1-15,-1 6-2 16,1 9 0-16,-1-6-2 15,4-3 1-15,0-6 0 16,1 0 0-16,-1 0 0 16,3-10 0-16,4 1 2 15,0-4 0-15,4-3 0 0,7-15 1 16,3-14-1-16,4-21 1 16,-1-12-2-16,15-23 1 15,11-5-4-15,13-14 0 16,19-21-9-16,-5 3 1 15,-17 12-13-15,11 13 1 16</inkml:trace>
  <inkml:trace contextRef="#ctx0" brushRef="#br1" timeOffset="-184272.63">24109 11991 39 0,'-7'19'19'0,"17"-29"-1"16,-10 10 20-16,7-6-32 15,8-13 0-15,2-6 3 16,11-22 1-16,15-9-13 15,6-23 1-15,11-9 7 16,4-9 0-16,13-3-3 16,-6 3 0-16,-1-4-5 15,-6 14 1-15,-4 11-1 16,-11 10 0-16,-6 10-1 16,-12 12 1-16,-6 13-1 15,-7 6 0-15,-8 15 1 0,-3 13 1 16,-7 19 0-16,-3 16 0 15,-8 15 1-15,-7 13 0 16,-3 13 2-16,0 11 0 16,0 8 1-16,0 8 1 15,7-9-1-15,3 1 1 16,4-14-1-16,4-15 1 16,3-15-4-16,0-20 1 15,3-15-4-15,1-16 1 16,-4-15-7-16,-4-7 0 15,1-19-7-15,-8 0 1 0</inkml:trace>
  <inkml:trace contextRef="#ctx0" brushRef="#br1" timeOffset="-184081.12">24426 11536 58 0,'11'44'29'0,"31"-6"-24"16,-28-32 53-16,0 0-54 15,11 1 0-15,10-4 0 16,8 0 0-16,6-6-8 16,4-10 1-16,0-6-2 15,-4-3 0-15,-3-6-16 16,-10-9 1-16</inkml:trace>
  <inkml:trace contextRef="#ctx0" brushRef="#br1" timeOffset="-183852.04">25319 10871 62 0,'7'44'31'0,"-14"28"-27"0,3-53 45 15,1 19-46-15,-4 12 0 16,-11 16 2-16,-7 12 1 15,-3 20-8-15,-4 8 1 0,8-2 2 16,-1-4 0-16,7-12-7 16,4-19 0-16,4-19-15 15,3-31 0-15</inkml:trace>
  <inkml:trace contextRef="#ctx0" brushRef="#br1" timeOffset="-182484.61">25446 10922 39 0,'3'3'19'0,"-3"-10"-9"0,0 7 19 0,0 0-26 15,0 0 0-15,0 4 4 16,0 2 0-16,0 10-6 16,0 15 0-16,-3 3 6 15,-8 23 1-15,-3 6-2 16,-3 12 0-16,-5 16-2 15,1 0 1-15,-7 3-6 16,0-6 0-16,0-4-5 0,3-15 0 16,4-12-14-16,0-26 1 15</inkml:trace>
  <inkml:trace contextRef="#ctx0" brushRef="#br1" timeOffset="-181975.64">27076 11298 66 0,'-11'22'33'0,"-21"3"-30"0,22-19 52 16,-4 7-54-16,-7 9 0 15,-8 6 0-15,-10 13 1 16,1-1-4-16,6 7 0 15,0 4-1-15,0-1 0 16,1-13-6-16,2-15 1 16,8-15-10-16,11-20 0 15,-1-12-1-15,1-19 0 0</inkml:trace>
  <inkml:trace contextRef="#ctx0" brushRef="#br1" timeOffset="-181749.33">26684 11166 50 0,'18'35'25'0,"3"34"-27"0,-14-51 49 0,-3 14-46 16,-1-1 1-16,8-3 0 15,3 13 0-15,3 6-3 16,12 0 1-16,-1 3-3 16,0 4 0-16,0-7-13 15,-3-13 1-15</inkml:trace>
  <inkml:trace contextRef="#ctx0" brushRef="#br1" timeOffset="-181525.5">27982 11489 63 0,'11'32'31'0,"0"18"-28"0,-11-35 50 0,-4 4-52 16,-3 13 1 0,-4 2-1-16,-3-3 0 0,-3-2-7 15,6-11 1-15,0-5-9 16,4-13 0-16,0-19-5 15,4-9 0-15</inkml:trace>
  <inkml:trace contextRef="#ctx0" brushRef="#br1" timeOffset="-181342.57">27834 11116 44 0,'7'16'22'0,"29"9"-21"0,-22-19 36 0,0 0-39 0,7 4 1 0,0-1-11 16,4 7 1-16,-1-7 5 16,5-2 0-16</inkml:trace>
  <inkml:trace contextRef="#ctx0" brushRef="#br1" timeOffset="-181004.76">28138 11659 40 0,'10'6'20'0,"1"-6"-21"0,-4-3 31 0,-7 3-31 0,10-13 1 0,-3-9-1 0,4-6 1 0,0-7 0 16,3-2 1-16,3-4-1 15,1 3 0-15,3 10 2 16,4 6 0-16,-4 10 1 15,-3 15 0-15,6 13 1 16,5 15 0-16,2 13 0 16,1 6 1-16,0 10-3 15,-7-1 1-15,-4-15-7 16,-7-6 1-16,0-13-12 16,0-13 0-16</inkml:trace>
  <inkml:trace contextRef="#ctx0" brushRef="#br1" timeOffset="-180592.7">30127 10834 56 0,'-3'25'28'0,"-15"-13"-27"16,7-5 46-16,1 2-45 15,-1 7 1-15,-6 6 1 16,-8 12 1-16,-7-2-6 16,-10 18 0-16,0 3 4 15,-1 19 1-15,-3 19-2 16,8 13 1-16,2 5-2 15,5 1 1-15,9-13-3 16,15-12 0-16,14-16-5 16,11-22 1-16,10-19-8 15,8-12 0-15,2-32-7 16,-6 1 1-16</inkml:trace>
  <inkml:trace contextRef="#ctx0" brushRef="#br1" timeOffset="-180367.86">30046 11605 64 0,'0'13'32'0,"4"-10"-32"0,3-3 58 0,7-3-57 15,7 3 1 1,11 0-1-16,7 3 1 0,3-3-6 15,0 0 1-15,-7-10-4 16,-3 4 0-16,-4-3-13 16,-10-7 0-16</inkml:trace>
  <inkml:trace contextRef="#ctx0" brushRef="#br1" timeOffset="-179874.18">30815 11608 52 0,'-10'51'26'0,"-19"-4"-24"0,19-38 36 16,-4 4-37-16,0-4 1 15,-1 0 0 1,1-6 0-16,4-6-2 0,-1-6 0 15,4-10 2-15,4 0 0 16,3-3-1 0,7-9 1-16,3-4-2 0,1 7 1 15,6 3-3 1,1 3 1-16,3 7-2 0,4 5 1 16,0 10-1-16,-1 13 0 15,1 9 0-15,0 3 1 16,-1 6 1-16,1 13 0 15,0-3 1-15,3-10 0 0,0-6-1 16,0-3 1-16,-3-9 0 16,3-10 0-16,1-13 0 15,-1-12 1-15,-3-6 1 16,-8-9 0-16,-6-7 0 16,-11-3 1-16,-11 3-1 15,1 3 1-15,-12 0-2 16,-9 13 1-16,-5 15-4 15,1 7 0-15,0 12-4 16,3 1 1-16,0 2-11 16,8-3 0-16</inkml:trace>
  <inkml:trace contextRef="#ctx0" brushRef="#br1" timeOffset="-179526.15">31450 11759 60 0,'7'63'30'0,"-35"-23"-32"0,17-24 51 0,-10 6-49 0,-7 6 1 16,-4 0-1-16,-3 1 0 0,3-1-3 15,8-3 0-15,6-9-7 16,4-10 1-16,3-16-9 16,8-5 1-16</inkml:trace>
  <inkml:trace contextRef="#ctx0" brushRef="#br1" timeOffset="-179109.13">31944 11539 56 0,'-11'51'28'0,"-24"-8"-33"0,25-36 48 15,-12-1-42-15,-2-3 1 16,-4-3 0-16,6 0 1 15,5-12-4 1,-1-1 1-16,0-12 2 0,4-3 0 16,7-1-1-16,4-2 0 15,3 0-1-15,7-1 1 16,7 7-2-16,14 3 0 16,7 10-1-16,1 12 0 15,2 9 0-15,1 7 0 0,-3 9 0 16,2 3 0-16,-6 4 0 15,0-1 1-15,-4-6 0 16,0-3 1-16,1-3-1 16,-5 3 1-16,-3-10-1 15,1-5 1-15,-1-4-1 16,0-6 1-16,0-10 0 16,-7-12 1-16,-7-6 0 15,-10 2 0-15,-4-8 1 16,-4-7 0-16,-10 6 0 15,-11 1 0-15,-10 2-3 16,-4 7 1-16,-3 6-4 16,-1 12 0-16,1 4-12 15,3 3 0-15</inkml:trace>
  <inkml:trace contextRef="#ctx0" brushRef="#br1" timeOffset="-178791.59">32307 10630 39 0,'-7'63'19'0,"32"50"-6"0,-11-82 23 0,7 16-32 16,4 0 0-16,0 9 2 16,-1 13 1-16,1-3-9 15,-4 13 0-15,-7 2 5 16,-10 7 1-16,-11 6-5 16,-21-3 1-16,-8 3-8 15,-6-12 1-15,0-17-10 16,-4-14 1-16</inkml:trace>
  <inkml:trace contextRef="#ctx0" brushRef="#br1" timeOffset="-178531.05">32755 11793 63 0,'39'47'31'0,"-35"-40"-51"0,-4-7 55 15,-7-3-62-15,-14-4 1 16</inkml:trace>
  <inkml:trace contextRef="#ctx0" brushRef="#br1" timeOffset="-177229.99">16757 13697 53 0,'21'-10'26'0,"-3"-12"-14"16,-15 19 27-16,-3-3-36 15,0 6 1-15,-7 0 1 16,-7 3 0-16,-11 7-7 16,-10 12 1-16,-7 15 4 15,-4 1 0-15,-10 12-2 16,-4 6 1-16,10 10-2 15,4 0 1-15,11 0-2 16,10 9 0-16,8-12-2 16,6-7 0-16,18-9-4 0,21-15 1 15,15-13-3-15,17-7 1 16,3-9 0-16,1-9 1 16,-1-3 2-16,-3-7 1 46,-7-3 5-30,0 0 0-16,0-6 3 0,-11 0 0 0,-3-3 2 0,-11 3 0 0,-7 6 0 16,-6 3 0-16,-8 7-2 0,-11-1 1 15,-10 14-2-15,-4-4 1 0,-3 6-2 16,-4 3 1-16,-3 4-1 16,7-1 0-16,3 10-3 15,4-3 1-15,4 3-3 16,6 0 1-16,1 3-4 15,10-9 0-15,10-10-5 16,8-9 1 0,10-3-7-1,-3-10 1-15,-4-9 0 0,1 0 1 0</inkml:trace>
  <inkml:trace contextRef="#ctx0" brushRef="#br1" timeOffset="-176612.25">17166 14283 39 0,'-3'28'19'0,"-1"-18"-20"16,4-10 38-16,0 0-34 0,4 3 1 15,-1 0 1 32,1 0 1-47,-1 0-8 0,1 0 1 0,3-6 4 0,3 0 0 0,1-6-2 0,3-4 1 16,0-2-2-16,0-1 0 15,0 7 0-15,4-4 1 16,-4 4-1-16,0-1 1 16,0 10-1-16,-3 6 1 0,0 4-1 15,-4-1 0-15,0 1 0 16,0-4 0-16,-4 0-1 16,1-3 1-16,-1 0 0 15,1 1 0-15,3-1 0 16,0 3 0-16,0-3-1 15,0-3 1-15,4 0 0 16,-4-3 0-16,7-3 0 16,-4-4 0-16,5 1 0 15,2 3 0-15,4-4 0 16,0 1 0-16,1 6 1 16,-1 3 0-1,0 3 0 1,0 6 1-16,-3 7-1 0,-1 9 1 0,-2 0 0 15,-1-3 1-15,0 0-2 94,3 0 0-94,1 0-1 16,3-6 1-1,4-4-4-15,0-6 0 16,-1-2-7 0,-3-8 0-1,1-8-7 1,-12-7 1 0</inkml:trace>
  <inkml:trace contextRef="#ctx0" brushRef="#br1" timeOffset="-176050.43">18253 13634 59 0,'-21'63'29'0,"-4"25"-30"0,18-66 53 0,-4 12-50 0,1 16 1 16,-4 10 1-16,-4 15 0 15,0 13-6-15,1-3 1 16,3-10 2-16,-1-13 0 16,8-24-5-16,4-19 1 15,3-16-3-15,0-15 1 16,0-17-5-16,-4-2 1 31,1-13-1-31,-1 0 0 0,-3-3 1 0,0-3 0 16,4 0-1-1,3 6 0-15,3 9 5 0,8 7 1 0,6 9 4 16,1 7 1-16,7 6 6 16,6 9 0-16,8 9 6 15,7 7 0-15,3-3 1 16,-3 3 0-16,-7 6-4 15,-4-3 1-15,-10 3-6 16,-7 9 1-16,-8 4-4 16,-10 6 1-16,-14 3-5 15,-18-3 1-15,-6-1-5 16,-1-8 1 31,4-10-6-47,6-6 1 0,8-13-9 0,11-9 0 0</inkml:trace>
  <inkml:trace contextRef="#ctx0" brushRef="#br1" timeOffset="-175734.96">18814 14032 60 0,'-4'44'30'0,"-14"-16"-33"0,15-18 53 16,-4 9-49-16,0 3 1 15,-4 3-1-15,1 3 1 16,3-3-5-16,0-6 1 16,3-10-7-16,4-9 0 15,0-15-9-15,0-14 0 0</inkml:trace>
  <inkml:trace contextRef="#ctx0" brushRef="#br1" timeOffset="-175450.02">18637 13716 34 0,'25'22'17'0,"10"18"-9"0,-24-30 19 0,6 5-27 0,8 1 0 0,3 3-7 0,1 3 1 0,-1 3-2 0,-3 0 1 0</inkml:trace>
  <inkml:trace contextRef="#ctx0" brushRef="#br1" timeOffset="-175194.12">18937 14242 33 0,'-14'35'16'0,"10"12"-9"0,8-38 23 0,0 7-28 0,-1-3 1 0,15-13-1 0,-4-7 1 0,0-5-5 0,0-7 1 0,0 0 1 0,4-9 1 0,-1 6-2 0,-2 3 1 0,-1 7 1 0,7 2 1 0,-4 7-2 0,8 3 1 16,0 3 1-16,0 3 0 15,3 4 1-15,4-4 0 16,3-3-1-16,4 0 0 16,-1 1 1-16,-2-8 1 0,-5 1-2 15,1-3 0-15,-11-7-1 16,-3 1 0-16,-7-1-2 15,-4 1 1-15,-4 2 0 16,-6 7 0-16,-4 10-1 16,0 2 1-16,-1 4-1 15,1 2 1-15,0 7 0 16,4-6 0-16,6 18 0 16,4-2 0-16,8-4-1 15,2 0 1 16,1-6-4-31,3-6 1 16,7-7-7-16,4-9 1 0,3-16-6 0,11-15 0 0</inkml:trace>
  <inkml:trace contextRef="#ctx0" brushRef="#br1" timeOffset="-174733.25">20394 13283 41 0,'21'37'20'0,"-10"20"-15"0,-8-32 35 0,-3 0-37 0,0 13 0 15,-3-1 2-15,-1 10 0 16,1 0-6-16,-1 10 0 16,1-1 4-16,3 4 1 0,-4 3-2 15,1-4 1-15,-1 1-2 16,1 3 0-16,-4-7 0 15,0-12 0-15,3-10-1 16,0-5 1-16,1-11 0 16,-1-2 0-1,4-7 0-15,-3-2 1 0,-1-7-1 16,-6-10 1-16,-8-5-1 16,-3-7 1-16,0 3-2 15,-7 0 0-15,3 3 0 16,4 4 0-16,-4 9 0 15,0 6 1-15,1 6-1 16,-1 4 1-16,0 2-1 16,4 7 1-16,7 7 0 15,3 5 0 1,8 4 0 0,6-1 0-16,4-2-1 0,8-4 1 15,2-3-1-15,1-9 1 0,17-6-2 0,7-10 0 16,1-6-5-16,6-3 0 15,1-13-13-15,-1-16 0 47</inkml:trace>
  <inkml:trace contextRef="#ctx0" brushRef="#br1" timeOffset="-174375.55">20846 14462 75 0,'46'85'37'0,"-15"9"-39"0,-24-66 62 0,-3 16-60 15,-8 15 0-15,-10-5-3 16,-10 2 1-16,-12 1-4 16,4-7 1-16,-3-13-16 15,-11-21 1-15</inkml:trace>
  <inkml:trace contextRef="#ctx0" brushRef="#br1" timeOffset="-174003.15">23297 13772 41 0,'-3'6'20'0,"-11"-18"-3"16,10 18 16-16,-3 0-28 15,0 13 1-15,-3-3 5 16,-5 3 1-16,-2 15-14 0,-1 10 0 16,4 19 8-16,0 21 1 15,0 7-5-15,3 13 0 16,4-10-5-16,0-16 0 15,4-12-8-15,-4-25 1 16,3-22-10-16,1-29 0 16</inkml:trace>
  <inkml:trace contextRef="#ctx0" brushRef="#br1" timeOffset="-173654.48">22938 13179 39 0,'14'10'19'0,"39"9"-4"0,-36-16 23 0,4 3-35 16,8 0 1-16,6 4 3 15,11 9 0 1,10-4-7-16,4 7 0 0,18 16 6 16,10 3 1-16,18 12-1 15,-4 3 1 16,-3 4-2-15,0 9 1 15,-15-3-3-31,-13 9 1 0,-25-3-3 63,-21 13 0-63,-25 9-3 0,-15 6 0 0,-20-3-4 0,-28-6 0 0,-22-15-5 15,-10-14 1-15,-4-15-12 16,0-15 1-16</inkml:trace>
  <inkml:trace contextRef="#ctx0" brushRef="#br1" timeOffset="-172748.13">23858 14982 56 0,'11'13'28'0,"-4"-16"-26"16,-7 3 42-16,0 0-40 16,4 0 0-16,-1 3 0 15,-3 0 1-15,0 0-7 16,0 0 0-16,0 1 4 0,0-1 0 15,0-3-2 1,4-3 1-16,3-1 0 0,3-2 0 16,1 0 1-16,-1 6 0 15,1-10 0-15,3-2 0 16,-7-10-1-16,0 0 1 16,-3-3-1-16,-1-3 0 15,1 6-2-15,-1 0 1 16,-3 3-2-16,0 3 0 15,0 7-2-15,0 0 0 0,0 5-2 16,0 11 1-16,0 8-1 16,0 14 1-1,0 5 1-15,0 13 0 0,0 13 2 16,0-1 1-16,0 10 2 16,4 6 1-16,-1 7 0 15,1-4 1-15,3 4 2 16,4-10 0-16,-11-3 0 15,-4-6 1-15,0-10-1 16,-6-6 0-16,-11-6-1 16,-15-10 0-16,-6-6-3 15,-4-15 0-15,0-17-1 16,4-8 0-16,3-10 0 31,8-4 0-31,13-8 0 16,11 2 0-16,7-5-1 0,10 2 1 47,15-3 0-47,10 7 0 0,8-4-4 15,-1 7 0-15,0 2-7 110,1 1 0-95,-1-6-9-15,4-1 0 16</inkml:trace>
  <inkml:trace contextRef="#ctx0" brushRef="#br1" timeOffset="-172440">24479 14992 59 0,'4'3'29'0,"-8"-12"-32"0,1 9 46 0,-4-7-43 0,-7 4 1 0,-8 0 1 0,1 3 0 0,-3 3-2 0,-1-3 0 0,0 6 1 0,0 10 1 0,4 3-1 0,4 3 1 0,3 0-2 0,3 0 0 0,7-3 0 0,4-4 1 0,11-2-2 0,3-7 1 0,4-9-1 0,-1-3 1 0,1-4-6 0,-7-2 1 0</inkml:trace>
  <inkml:trace contextRef="#ctx0" brushRef="#br1" timeOffset="-172096.45">24691 15321 49 0,'-7'35'24'0,"10"-51"-6"0,-3 13 16 0,0-3-29 16,0-13 1 30,-3-3 2-46,-1-10 1 0,1-11-12 0,-4-8 1 0,-4-8 7 0,4-4 0 0,0 0-3 16,7-6 1-16,4 7-2 16,6 15 0-16,4 6 0 15,4 13 0-15,3 6-3 16,4 9 1-16,-4 7-5 16,0 6 0-1,-7 6-8-15,-10 7 1 0,-8-1-8 16,1 4 0-16</inkml:trace>
  <inkml:trace contextRef="#ctx0" brushRef="#br1" timeOffset="-171954.53">24546 14995 53 0,'-7'28'26'0,"4"4"-15"0,6-26 45 0,1 3-51 0,-1 1 1 0,8-4 1 0,10 0 1 0,11-3-11 0,7 0 1 0,6-6 4 0,1-3 0 0,-7 0-10 0,-7-4 1 16,-7-5-15-16,-11-1 0 16</inkml:trace>
  <inkml:trace contextRef="#ctx0" brushRef="#br1" timeOffset="-170835.62">26395 13954 57 0,'-11'28'28'0,"1"16"-22"0,6-35 38 16,-3 7-40-16,0 6 0 15,-4 6 0-15,1 4 1 16,-1-4-7-16,1 3 0 15,3 1 1-15,3-10 1 16,1-7-9-16,3-8 0 16,0-17-10-16,7-18 0 15</inkml:trace>
  <inkml:trace contextRef="#ctx0" brushRef="#br1" timeOffset="-170401.26">26285 13534 36 0,'18'19'18'0,"21"2"-8"0,-28-8 19 0,3 3-28 0,0 6 0 0,0-4 0 0,7 4 1 0,4 0-3 16,10 7 1-16,4-4-3 16,7 0 1-16,-8-6-7 15,5-4 0-15,-1-2-2 16,-3-7 0-16,0-3 4 15,-11 0 1-15,0 0 5 16,-7-3 1-16,-3-6 6 16,-4 6 1-16,-3 0 2 0,-4 10 1 15,-14-4-6-15,-7 6 1 16,-8 1-3-16,1 3 1 16,4-1-3-16,-5 1 1 15,5-3-1-15,-1-1 0 16,4-2 1-16,3-1 0 15,4 0 2-15,4 4 1 16,6 3 2-16,4 2 0 16,8 1 3-1,13 3 0-15,4 3-1 0,3 0 1 16,-7 0-3-16,-3 0 1 0,-11 1-4 16,-14 5 0-1,-25 0-7-15,-7 1 0 0,-10-7-15 16,-11-16 1-1,0-9-2-15,11-12 0 16</inkml:trace>
  <inkml:trace contextRef="#ctx0" brushRef="#br1" timeOffset="-169304.94">28681 14315 58 0,'-4'-4'29'0,"-10"4"-35"0,4 0 55 0,-8 0-48 16,-7 7 1-16,-3 2-1 0,-4 10 1 16,4 0-3-16,0 6 1 15,0 6 1-15,-4 4 0 16,7-1-1-16,8-6 0 15,6-6 0-15,7-3 0 16,8-3 0-16,7-7 0 16,10-6-1-16,3-9 1 15,8-6-1-15,-7-4 1 47,0-6-1-47,-4-3 1 0,0 6-1 78,0 3 1-31,-3 4-1-47,-1-1 0 0,-3 7 1 47,1 6 0-47,-5 0-1 0,-3 9 0 63,0 7 1-63,-7 6 0 0,-3 6 0 15,-1-3 0-15,1 7 0 16,-1 5 0 15,4-5-3-31,4-4 1 0,3-3-7 16,7-9 0 31,7-19-8-47,4-7 1 46</inkml:trace>
  <inkml:trace contextRef="#ctx0" brushRef="#br1" timeOffset="-169045.4">29129 13421 59 0,'3'50'29'0,"-6"19"-34"0,-1-35 54 0,1 14-48 0,-4 14 0 0,-7 23-1 0,-4 6 1 0,0 9-2 0,1 10 1 0,-4-7 0 78,6-8 1-78,5-14-4 0,-1-18 1 0,4-19-8 0,0-19 0 0,7-19-7 16,4-19 1-16</inkml:trace>
  <inkml:trace contextRef="#ctx0" brushRef="#br1" timeOffset="-168773.56">29171 13531 28 0,'18'-51'14'0,"-1"48"4"0,-13 13 15 0,0 2-26 0,-4 20 1 0,0 15 6 16,-4 12 0-16,-3 23-18 0,-4-1 1 0,1 23 10 0,-1 18 1 0,1-6-7 0,-4-6 1 0,6-22-9 0,1-23 0 0,4-17-12 0,6-23 0 0</inkml:trace>
  <inkml:trace contextRef="#ctx0" brushRef="#br1" timeOffset="-168476.22">30603 14114 60 0,'4'22'30'0,"-8"3"-25"15,4-16 47-15,-7 10-51 16,-7 9 1-16,-10 10 1 16,-12 0 0-16,-10 15-4 15,-6 10 0-15,6-7 1 0,-4 4 1 16,8-7-6 0,10-9 1-16,8-13-10 0,6-18 1 15,14-20-7-15,11-21 1 16</inkml:trace>
  <inkml:trace contextRef="#ctx0" brushRef="#br1" timeOffset="-168369.27">30353 14114 38 0,'28'56'19'0,"0"57"-4"0,-20-81 26 0,-1 5-40 15,-4 16 0-15,1 4 0 16,3 6 1-16,0 2-3 15,3 11 0-15,11-14 1 16,-3-8 0 15,0-17-5-31,-1-21 0 16,-2-16-10-16,6-19 1 0</inkml:trace>
  <inkml:trace contextRef="#ctx0" brushRef="#br1" timeOffset="-168090.43">31023 14437 60 0,'0'3'30'0,"14"-3"-28"0,-3 0 51 16,3-3-50-16,4 0 0 15,3 3 1-15,18 0 1 16,7 0-7-16,6 0 0 16,-2 0 0-16,-4-3 0 15,-7-1-9-15,-11 4 1 16,-18 0-10-16,-10-3 0 16</inkml:trace>
  <inkml:trace contextRef="#ctx0" brushRef="#br1" timeOffset="-167971.5">30896 14666 56 0,'-10'37'28'0,"31"7"-19"0,-11-37 45 0,8 2-49 0,10 0 0 0,11 1 2 0,-4-4 1 15,11-6-11-15,11 0 1 0,-4-3 4 16,-4-3 1-16,-7-1-9 15,-10-5 1-15,-11 2-12 16,-7-2 0-16,-3-1-5 16,3 1 1-16</inkml:trace>
  <inkml:trace contextRef="#ctx0" brushRef="#br1" timeOffset="-167498.03">31422 14076 57 0,'7'0'28'0,"-11"3"-24"16,1-3 51-16,-4 7-52 15,-4 15 0-15,-3 6 3 16,-11 16 0-16,-6 12-7 16,-8 23 0-16,-10 8 4 15,-15 20 1-15,-10 12-4 16,0 10 0-16,10-16-5 0,1-10 0 15,13-21-15-15,15-26 1 16,11-18-3-16,13-16 1 47</inkml:trace>
  <inkml:trace contextRef="#ctx0" brushRef="#br1" timeOffset="-166878.68">31761 14766 61 0,'0'10'30'0,"0"-23"-16"0,0 13 31 15,0 0-42-15,3 3 1 16,4 0 0-16,7-6 0 0,7 9-7 16,11 1 0-16,7-1 0 15,7-6 1-15,7 0-11 16,-7-6 1-16,-8-16-9 16,-6 0 1-16</inkml:trace>
  <inkml:trace contextRef="#ctx0" brushRef="#br1" timeOffset="-166622.72">32360 14151 60 0,'11'35'30'0,"-4"18"-34"0,-7-28 52 0,0 13-48 0,0 9 1 0,-4 13-1 0,-3-1 1 0,-3 10-3 0,-1 0 1 0,4 0-5 0,4-9 0 15,-1-4-11-15,-3-15 1 16</inkml:trace>
  <inkml:trace contextRef="#ctx0" brushRef="#br1" timeOffset="-166365.87">32568 14957 49 0,'0'35'24'0,"-17"31"-29"0,10-47 35 0,-7 6-31 0,-4-3 1 0,-3 9-3 0,-11-3 1 0,0 4-6 16,4-7 0-16,0-19-4 15,10-9 0-15</inkml:trace>
  <inkml:trace contextRef="#ctx0" brushRef="#br1" timeOffset="-166246.93">33172 14111 69 0,'17'44'34'0,"-24"65"-44"0,4-71 72 0,-8 31-61 0,-6 13 0 16,-8 27-3-16,-7 23 0 15,-14 3-5-15,-3 0 0 16,-1-16-12-16,-2-22 0 15</inkml:trace>
  <inkml:trace contextRef="#ctx0" brushRef="#br0" timeOffset="-155327.06">10520 7127 42 0,'3'41'21'0,"4"-16"-10"0,-3-19 21 16,-1 7-30-16,1 3 1 0,0 6 2 15,3 3 1-15,-4-3-7 16,4 3 1-16,0 0 4 16,0 0 0-16,4 0 0 15,-4-3 0-15,0-6-1 16,4-4 1-16,-1-6-1 15,8-15 1-15,6-10 0 16,1-12 0-16,18-13-1 16,20-16 1-16,22-21-5 15,21-10 1-15,-4-9-9 16,0 5 1-16,-14 20-14 16,-14 0 1-16</inkml:trace>
  <inkml:trace contextRef="#ctx1" brushRef="#br0" timeOffset="-159980.43">20218 3283 0,'0'0'16,"0"0"-16,0 0 15,0 6-15,0 7 16,0-4-1,3 0-15,-3 1 16,4-4 0,-1 4-16,4 8 15,4-5 1,-8-7-16,5 4 16,-1-7-16,-4 3 15,4 0 1,0 0-16,4 7 47,-4-4-32,0-5 1</inkml:trace>
  <inkml:trace contextRef="#ctx0" brushRef="#br0" timeOffset="-154170.28">26183 6158 30 0,'11'32'15'16,"-11"12"-4"-16,0-32 16 0,0 13-26 15,3 0 0-15,-3 4 2 16,0-1 1-16,0-3-2 15,0-6 0-15,7-4 4 16,4-5 1-16,3-10 1 16,14-13 0-16,11-15 0 15,14-7 0-15,18-30-3 16,6-11 1-16,11-8-5 16,11-10 0-16,14 3-8 15,-11 9 0-15,-21 10-13 16,-28 16 1-16</inkml:trace>
  <inkml:trace contextRef="#ctx0" brushRef="#br0" timeOffset="-152308.12">10989 17983 27 0,'-11'0'13'0,"22"0"1"0,-7 0 14 15,6 4-22-15,15-4 0 0,17 3 6 16,15-3 0-16,20-3-14 16,33 3 0-1,27-10 9-15,33 4 1 0,24-4-4 16,21 7 0-16,18 0-3 15,-1 3 1-15,15 3-3 16,-10 0 0-16,-19 1 0 16,-16-1 0-16,-40-3 0 15,-28 0 0-15,-21 0-2 16,-25 0 0-16,-21 0-6 16,-25 0 0-16,-17-3-8 15,-18-4 1-15</inkml:trace>
  <inkml:trace contextRef="#ctx0" brushRef="#br0" timeOffset="-151963.81">11017 18328 56 0,'-7'16'28'0,"21"-16"-26"0,-3-3 49 16,10 0-45-16,21 0 0 15,11 3 4-15,36-3 0 0,41-1-13 16,29 4 1-16,31-3 7 15,22 6 1-15,14 7-6 16,-15 2 0-16,-2 4-6 16,-19 0 0-16,-21-4-6 15,-31 1 0-15,-32-7-10 16,-22-6 0-16</inkml:trace>
  <inkml:trace contextRef="#ctx0" brushRef="#br0" timeOffset="-150914.29">30074 15418 45 0,'-14'10'22'0,"14"-13"-8"0,4-1 23 15,3 1-33 1,7-3 0-16,14-3 2 0,18-1 1 15,28 1-9-15,21-1 1 16,36 4 5-16,35 3 0 16,35 6-3 15,17 7 1-31,19 2-4 0,6-6 0 0,-10-9-3 0,-14-6 1 16,-32-1-5-16,-39-2 1 15,-28 2-8-15,-21 1 0 16,-29-3 0-16,-24 5 0 15</inkml:trace>
  <inkml:trace contextRef="#ctx0" brushRef="#br0" timeOffset="-150580.92">30244 15559 62 0,'-11'32'31'0,"36"15"-33"15,-8-35 65-15,19 7-59 16,20-3 0-16,22 9 1 16,38 0 1-16,25-3-8 15,36-3 0-15,24-3 5 16,3-10 0-16,-3 0-4 15,-28-3 1-15,-35 3-7 32,-25 1 1-32,-14-4-13 0,-29 0 0 0,-21 6-3 0,-13 7 0 15</inkml:trace>
  <inkml:trace contextRef="#ctx0" brushRef="#br1" timeOffset="47562.81">12647 7475 65 0,'57'41'32'0,"-8"-16"-25"16,-42-15 32-16,-7 2-41 15,-14 7 1-15,-11 9-7 16,-21 7 1-16,-7-7-3 16,4-12 0-16,-7-4-8 15,10-12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20:22:55.3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20:23:47.21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19300 2386 56 0,'-10'-3'28'0,"-1"22"-20"16,11-16 28-16,0 9-32 16,0 7 0-16,0 0 1 15,0-3 0-15,0 2-8 16,0-5 0-16,4-4 1 16,-1-2 1-16,-3-7-8 0,7-10 0 15,4-21-9-15,3 9 0 16</inkml:trace>
  <inkml:trace contextRef="#ctx0" brushRef="#br0" timeOffset="242.46">19667 2351 56 0,'-3'10'28'0,"3"-7"-28"0,0 6 46 0,0-9-44 16,0 0 0-16,0 0 1 15,-4 0 1-15,4 0-8 16,4 4 1-16,-4-4-4 16,0-10 1-16,0 4-11 15,-4 0 0-15</inkml:trace>
  <inkml:trace contextRef="#ctx0" brushRef="#br0" timeOffset="2318.57">19103 2982 8 0,'11'3'4'0,"-8"-6"10"15,-3 3-15-15,0 0 3 16,0 0 1-16,0 0 1 15,0 3 1-15,0 0-6 16,0-3 1-16,0 3 2 16,0 7 1-16,0-1-2 15,0 7 0-15,4-7-1 16,-1-6 1-16,1 7-1 16,-1-1 1-16,1 0 2 15,3-2 1-15,0-1 0 16,3-3 0-16,1-3 1 15,0-3 0-15,-1-3-1 16,1-4 0-16,-1-2-2 0,-3-4 1 16,0 0-2-16,0 1 1 15,1 5-1 1,-1-2 1-16,0-4-2 0,3 13 1 16,1-6-1-16,-1 9 0 15,1 0 0-15,0 0 0 16,-1 3-1-16,1 3 1 15,-1 3 0-15,1 1 0 16,-1 2-1-16,1 1 1 16,0-4 0-16,-1 1 0 15,1-1 0-15,-1 0 1 0,1-9-2 16,3 0 1-16,-3-6 0 16,3-3 1-16,0-4-1 15,0-6 1-15,0 4-1 16,0-1 1-16,0 4 0 15,-3 2 0-15,-1 1 0 16,-2 9 0-16,-1 0-1 16,0-3 0-16,0 12 0 15,3 4 0-15,1 5 0 16,-1-2 0-16,1 3 0 16,0 0 0-16,-1-7 0 15,1 1 0-15,-1-1 0 16,1-2 0-16,7-4-1 15,3-12 0-15,0-1-8 16,0-2 0-16,0-4-3 16,0-12 0-16</inkml:trace>
  <inkml:trace contextRef="#ctx0" brushRef="#br0" timeOffset="2988.81">20006 2954 22 0,'95'-88'11'0,"-52"-25"-1"16,-29 75 14-16,0-18-19 16,3-4 1-16,-6-12 3 15,-4-6 0-15,-7 12-11 16,-7-6 1-16,-4 6 7 15,1 3 1-15,-15 7-4 16,-17 18 0-16,-22 4-2 16,-17 24 1-16,-10 10-5 0,-12 10 0 15,-6 18-3-15,-1-3 1 32,-24 47-1-32,22 6 0 15,13 4-1-15,14 6 1 16,11-7 0-16,11 7 1 15,6 6 3-15,18 0 0 16,8 0 0-16,6 3 1 16,11-15 1-16,10-7 0 15,15-3 3-15,17-15 1 0,11-7 0 16,31-12 1-16,15-10 1 16,24-9 1-16,-6-10-1 15,13-12 0-15,15-22-2 16,-4-3 1-16,-14-26-2 15,-18-21 0-15,-7-10-2 16,-3 1 1-16,-25-20 0 16,-22-5 0-16,-20 2-1 15,-14 0 1-15,-15 4-2 16,-17 28 0-16,-18-10-13 16,-18 10 1-16,-10 2-3 15,4 20 0-15</inkml:trace>
  <inkml:trace contextRef="#ctx0" brushRef="#br0" timeOffset="5842.87">3937 4590 52 0,'7'0'26'0,"-3"-3"-25"15,-4 3 53-15,7 0-50 16,-4 10 0-16,4-10 1 16,-7 0 0-16,0 12-8 15,0 10 1-15,-7 16 4 0,4-1 0 16,-11 10-3-16,3 13 1 15,7 3-2-15,-6 6 0 32,20 12-3-32,-6-12 0 15,10-19-6 17,7-15 0-32,4-13-7 0,0-22 1 15</inkml:trace>
  <inkml:trace contextRef="#ctx0" brushRef="#br0" timeOffset="6082.57">4336 4716 39 0,'10'0'19'0,"11"-3"-5"16,-14 3 27-16,-3 0-38 16,-8 9 1-16,4 1 0 15,-10 11 1-15,-8 11-7 16,1-1 0-16,2 10 4 15,-6 3 0-15,4 0-3 16,-4-7 1-16,3-2-4 16,7-7 1-16,1 0-8 15,3-12 1-15,3-16-6 16,-6-9 1-16</inkml:trace>
  <inkml:trace contextRef="#ctx0" brushRef="#br0" timeOffset="6278.58">4075 4722 42 0,'14'6'21'0,"21"29"-16"0,-24-23 35 16,10 7-37-16,0 6 1 15,7 10 1-15,0-7 0 16,-3 3-7-16,10 10 0 16,-10-6 4-16,0-1 1 15,-4-6-4-15,0-3 0 16,-3-9-6-16,-4-6 0 15,-4-4-9-15,1-19 1 0</inkml:trace>
  <inkml:trace contextRef="#ctx0" brushRef="#br0" timeOffset="6547.81">4346 4280 43 0,'39'41'21'0,"10"28"-13"16,-31-47 31-16,14 15-36 16,-4 4 0-16,7 6 0 15,1 13 0-15,-12 6-5 16,1 3 0-16,-11 15 2 15,-7-9 0-15,-17 1-11 16,-1-10 0-16,-17-10-4 0,10-15 0 47</inkml:trace>
  <inkml:trace contextRef="#ctx0" brushRef="#br0" timeOffset="7212.32">5122 4841 50 0,'0'13'25'0,"29"-1"-23"0,-19-8 45 0,4-1-44 15,11 0 0-15,-4-6 2 16,7 3 0-16,8-7-7 15,9-2 1-15,5 0 0 16,-11-7 1-16,-4 0-7 16,0 4 1-16,-14 5-10 15,-6 4 0-15,-8-6-2 16,-11 12 0-16</inkml:trace>
  <inkml:trace contextRef="#ctx0" brushRef="#br0" timeOffset="7419.73">5225 5240 56 0,'-4'31'28'0,"8"-9"-29"0,3-22 58 16,-4 9-52-16,11-9 0 16,-3 0 2-16,14-6 0 15,10-3-10-15,7-10 1 16,4 0 3-16,-4 0 0 15,-3 3-8-15,-7 4 0 0,-4 2-14 16,-17-5 1-16</inkml:trace>
  <inkml:trace contextRef="#ctx0" brushRef="#br0" timeOffset="8724.29">6675 4333 51 0,'0'13'25'0,"-11"21"-10"0,4-31 25 0,0 4-37 0,0-4 1 0,0-6 1 16,-4 9 1 0,1 10-8-16,-15 15 0 0,0 16 5 15,-10 6 0-15,3 10-3 16,4 19 1-16,3-17-5 15,1 23 0-15,-1-6-2 16,7 15 1-16,11 0-1 16,4-6 1-16,3-22-1 15,0-16 1-15,10-5-1 16,18-20 0-16,1-3-8 16,6-25 1-16</inkml:trace>
  <inkml:trace contextRef="#ctx0" brushRef="#br0" timeOffset="9164.49">6735 4791 61 0,'0'16'30'0,"24"-10"-34"0,-10-3 55 16,-3-3-46-16,10 3 0 0,0-3 3 15,7 3 0-15,4-3-10 16,7 7 0-16,0-14 6 16,-11 4 0-16,-3 3-3 15,-4 3 1-15,-10 7-3 16,-8 2 0-16,-6 14-2 15,-8-14 1-15,-3 7-1 16,-4 0 0-16,1 6 0 16,2 3 1-16,5 0 1 15,3 4 0-15,3-4 2 16,4-6 0-16,11-7 0 16,-4 1 0-16,11-3-1 15,6-7 0-15,4-3-5 16,4 0 1-16,-4-9-11 15,11-10 0-15,-3-9-4 16,-1 3 0-16</inkml:trace>
  <inkml:trace contextRef="#ctx0" brushRef="#br0" timeOffset="9386.44">7564 4766 58 0,'-4'50'29'0,"-17"19"-34"0,10-63 54 16,4 13-49-16,-3 16 1 15,-12 2 0-15,-2 1 0 0,-4 12-3 16,3-9 1 0,-7 0-3-16,11-13 0 0,7-6-9 15,3-16 1-15,4-18-5 16,4-13 1-16</inkml:trace>
  <inkml:trace contextRef="#ctx0" brushRef="#br0" timeOffset="9550.51">7303 4901 61 0,'49'75'30'15,"14"-44"-32"-15,-45-5 60 0,0 5-57 16,-4 7 0-16,7 2-4 15,4-2 1-15,-8-4-2 16,1-8 0-16,-4-11-14 0,0-27 0 16</inkml:trace>
  <inkml:trace contextRef="#ctx0" brushRef="#br0" timeOffset="10033.76">8227 4932 48 0,'-11'13'24'0,"4"-13"-11"15,11 0 30-15,-4 0-37 16,7 0 1-16,0 3 3 16,7 3 0-16,11-6-13 15,17-6 0-15,7-4 6 0,4-5 1 16,-3 2-10-16,-1-2 1 15,-7 2-16-15,-6-9 1 16</inkml:trace>
  <inkml:trace contextRef="#ctx0" brushRef="#br0" timeOffset="10240.75">8371 4634 60 0,'15'35'30'0,"6"40"-28"0,-11-50 41 0,-3 13-43 15,4-7 1-15,0 7-4 16,-1 9 0-16,1 0-6 16,-1-6 1-16,-3-7-9 15,-3-3 1-15</inkml:trace>
  <inkml:trace contextRef="#ctx0" brushRef="#br0" timeOffset="10599.68">9095 4537 63 0,'3'38'31'0,"-6"-23"-37"0,-4-5 55 16,-4 9-49-16,-7-1 0 15,-3 4-1-15,-4 0 0 16,4 0 0-16,4 0 0 16,-4-3-1-16,6 6 1 15,5-9-1 1,10 0 1-16,10 2 1 0,12 1 0 0,6-6 1 15,0 12 0-15,7-16 0 16,1 1 0 31,-5 2-1-47,-6 4 1 0,-14 6-4 0,-15 6 1 0,-3 0-6 0,-7 0 0 0,-11-9-8 16,-10-6 0-16</inkml:trace>
  <inkml:trace contextRef="#ctx0" brushRef="#br0" timeOffset="10823.64">9021 4452 69 0,'21'10'34'0,"7"-7"-37"15,-17-3 64-15,3 0-61 0,7-9 1 16,18-4-1-16,10 10 1 15,14-10-3-15,8-9 0 16,-7 0-3-16,-4 4 1 16,-11 2-8-16,-7 0 1 15,-6-15-9-15,-5-4 0 16</inkml:trace>
  <inkml:trace contextRef="#ctx0" brushRef="#br0" timeOffset="11101.98">9751 4032 56 0,'10'57'28'0,"36"71"-27"16,-28-96 46-16,3-4-47 15,4 19 0-15,3 9 0 16,0 29 0-16,-14 9-1 16,-10 6 1-16,-11 16-4 15,-14 4 1-15,-11-14-12 16,-3-9 1-16,-8-24-3 16,8-17 1-16</inkml:trace>
  <inkml:trace contextRef="#ctx0" brushRef="#br0" timeOffset="11621.56">10022 3866 48 0,'22'-9'24'0,"6"21"-23"0,-18-12 45 0,1 0-43 16,3-3 0-16,4-3 3 16,3 3 0-16,-3 3-6 15,3-10 0-15,0 13 5 16,-3-12 1-16,-1 6-3 15,-3-3 1-15,-3 2-3 16,-8 8 1-16,-3 11-2 16,-7-2 0-16,0 9-3 15,0 6 0-15,4-3-1 16,-1-3 0-16,1 0 0 16,3-3 0-16,0 3 1 15,0-7 0-15,0-5 2 0,3-4 1 16,11 0 3-16,4-3 0 15,10 1 1-15,4-4 1 16,-4 6 0-16,-3-6 0 16,-4 0-1 15,-3 9 0-15,-8 1-3-16,-13 9 1 0,-22 9-4 0,-7 12 0 0,-3 11-7 0,-18-20 0 15,-14 0-12-15,-7 7 1 16</inkml:trace>
  <inkml:trace contextRef="#ctx0" brushRef="#br0" timeOffset="15417.64">3323 4365 38 0,'7'-32'19'0,"0"1"-3"0,-7 25 20 15,0-1-27 1,0 7 1-16,0-3 1 15,0 6 0-15,4 10-16 16,-4 12 0-16,0 13 10 16,0 6 1-16,7 18-5 15,-7 10 0-15,0 1-2 16,-7 2 1-16,3-6-1 16,4-10 0-1,0-12 0-15,0-9 1 16,0-10-3-16,0-12 1 0,11-10 0 15,10-15 0-15,7-10 0 16,4-3 0-16,-4-6 0 16,8 3 1-16,-8 3 1 0,-7 6 0 15,4 7 2 1,-4 9 0 0,0 6 0-1,-3 13 0-15,3 6-2 0,-7 6 0 0,0 4-6 0,0-1 1 16,4 1-13-16,-8-7 0 31</inkml:trace>
  <inkml:trace contextRef="#ctx0" brushRef="#br0" timeOffset="22476.4">13469 4252 39 0,'4'9'19'0,"3"19"-12"15,-4-15 19-15,-3-4-25 16,4 13 1-16,-4-12 1 15,0 12 0-15,0 9-4 16,-4 10 1-16,1 28 2 16,-1 3 1-16,4 13-1 15,4-20 0-15,-4 1-1 16,3-9 1-16,-3-13-1 16,0-10 1-16,0-9-1 15,4-6 1-15,-1-10-1 0,-3-9 1 16,0-6-1-16,0 6 0 15,-7 0-1-15,0-6 0 16,-3-4-1-16,-8 4 0 16,-7-3-3-16,-3-4 1 15,0 10-2-15,0 12 1 16,-1 1-1-16,5-4 1 16,-1 4 0-16,0 12 0 15,4 9 2-15,3 0 1 16,4 10 2-16,7 0 0 0,7-7 3 15,7-6 0-15,7-6 1 16,8-9 1-16,9-10-1 16,8-6 0-16,3-6-4 15,1-7 1-15,-11 3-12 16,6 1 1-16,-6-13-6 16,0 6 0-16</inkml:trace>
  <inkml:trace contextRef="#ctx0" brushRef="#br0" timeOffset="22894.83">13702 5117 56 0,'3'7'28'0,"12"-7"-30"0,-8-7 51 16,3-2-48-16,4-4 1 15,4-2 1-15,0-4 0 16,-1-3-4-16,1 0 1 16,-4 16 1-16,-3-7 1 15,-4-3-1-15,-7 1 0 16,-4 2-2-16,-3 4 0 0,-4-1-1 15,-3 20 1-15,0-10-2 16,0 9 1-16,0 13-1 16,-4 9 1-16,4-2 0 15,7 5 1-15,0-2 0 16,7 5 0-16,7-5 1 16,7-7 0-16,11-3-1 15,7-10 0-15,7-9-5 16,3-6 0-16,0-9-10 15,-10-4 1-15</inkml:trace>
  <inkml:trace contextRef="#ctx0" brushRef="#br0" timeOffset="23165.7">14270 4957 45 0,'25'16'22'0,"-15"-3"-12"0,-6-26 32 15,-1 13-39-15,-3 0 1 16,4 3 1-16,-4 0 0 15,0-3-7-15,-7-6 1 16,-4 6 4-16,-3-6 1 16,-7 9-3-16,3 6 1 15,-3 7-1-15,0 6 0 16,0 3-1-16,7 3 0 16,7 4-2-16,-1 2 1 15,12-6-3-15,7-3 1 16,10-3-4-16,7-6 1 15,4-13-7-15,3-9 1 0,4-13-5 16,-4 6 0-16</inkml:trace>
  <inkml:trace contextRef="#ctx0" brushRef="#br0" timeOffset="23450.01">14594 5064 30 0,'18'-22'15'0,"0"0"-2"0,-11 19 21 0,3-3-28 15,-3 2 1-15,4 4 3 16,-4 0 0-16,-3 0-13 15,-4 0 0-15,-4 0 8 16,-3 4 1-16,0 2-4 16,0-3 0-16,0 10-2 15,-4 2 1-15,1 10-2 16,-1-9 1-16,0 3-2 16,4 0 0-16,4 6-1 15,3-10 0-15,7 4-1 16,4-13 0-16,-1-2-1 0,4-8 1 15,4-2-1 1,3-3 0-16,0-10-5 0,0 0 0 16,1-9-3-16,-1 3 0 15</inkml:trace>
  <inkml:trace contextRef="#ctx0" brushRef="#br0" timeOffset="23915.91">14884 5045 45 0,'10'28'22'0,"8"-12"-21"0,-11-16 43 0,4 0-42 16,-4 0 0-16,0-3-1 15,0 0 1-15,0-4-3 16,0 1 0-16,0-3 2 16,0-4 0-16,0 4-1 15,4-1 0-15,-1 1-1 16,1-4 1-16,3 4 0 15,0 0 1-15,-3 2-1 16,3 4 1-16,-4 3-1 16,1 0 1-16,-1 3-1 15,1 1 1-15,-4-1-2 16,4-3 1-16,-4 0 0 31,0 0 0-15,0 0 0-16,3-3 0 15,-3-4 0-15,-3 1 0 16,3 3 0-16,0 0 0 0,0-4-1 16,4 7 1-16,-1 0 0 0,1 4 0 0,3 2 0 0,0 3 1 15,0 4-1-15,4 2 1 16,0-5 0-16,3 2 0 16,-4 4-1-16,1 9 1 15,3-12 0-15,4 2 0 31,21-18-8-31,-15-12 1 0,1-14-10 16,-14 7 1 0</inkml:trace>
  <inkml:trace contextRef="#ctx0" brushRef="#br0" timeOffset="24667.68">15769 5045 63 0,'4'38'31'0,"6"9"-33"0,-10-35 54 0,0 10-51 0,0 10 0 0,4 2 0 15,-1 1 0-15,1 2-2 16,-1-9 1-16,-3-2-2 16,4-14 0-16,-1-9-2 15,1-12 0-15,-4-16-1 16,0-16 0-16,-4-3-2 16,-3-9 1-16,-3-1 0 15,-1-11 1-15,1 2 0 16,3 6 1-16,0 10 1 15,3 10 0-15,0 5 1 16,4 10 1-16,8 10 1 0,6 9 0 16,3 3 1-16,15 9 1 15,3 7 3-15,8 3 0 32,6 6 0-32,-3-6 1 15,-7 6 0-15,-11 3 0 0,-10 6-2 0,-15 1 0 16,-13-7-7-16,-12 3 1 15,-9-9-9-15,-5-3 0 16,-2-12-6-16,-1-7 1 0</inkml:trace>
  <inkml:trace contextRef="#ctx0" brushRef="#br0" timeOffset="24982.26">16503 4970 60 0,'3'12'30'0,"-20"-34"-42"16,6 26 59-16,-3 2-47 16,-7-6 1-16,-7 0-1 15,3-3 1-15,4 6-2 16,0 9 0-16,0 7-1 15,-1 3 1-15,1 3-3 0,7 0 1 16,4-3-2-16,2 0 1 16,8-6 0-1,11-10 0-15,0-3 1 0,6-9 0 16,12-6 0-16,2-14 0 16,5 1-8-1,6-9 0-15</inkml:trace>
  <inkml:trace contextRef="#ctx0" brushRef="#br0" timeOffset="25562.28">16835 4763 48 0,'3'22'24'0,"4"9"-25"0,-7-18 41 0,-3-1-41 16,-4 7 1-16,-8 0-1 15,-6 3 1-15,0-13 0 16,-4-2 0-16,1 2-2 15,3 0 0-15,3 1 0 16,4-1 0-16,3 4 0 16,11-1 0-16,11 1 2 15,6-4 0-15,5 7 2 16,-1-10 1-16,0 4 0 16,-3 2 0-16,-4 4-1 15,-4 3 1-15,-3-4-2 16,-7 1 0-16,-3 0-3 15,-1-1 1 1,-3-2 0-16,0-1 0 0,4-2 0 31,-1-1 0-31,8-3 1 0,3-2 0 0,3-8 1 0,8-2 0 16,10-3 2-16,11 3 0 16,7-7 0-16,3-9 1 15,4-6-1-15,-3-7 1 16,-8 7-2-16,-7 0 1 15,-7-10-3-15,-6 7 1 16,-8 3-1-16,-7 3 0 16,-11 9-1-16,-3 13 0 15,-3 12 1-15,-5 7 0 0,1 15 0 16,4 16 0-16,3-6 1 16,3 9 0-16,8-6-1 15,6-9 1-15,8-7-3 16,10-19 1-16,4-9-4 15,-4-9 0 1,4-7-10 0,3-9 1-16,-3-3-3 0,-4-7 0 15</inkml:trace>
  <inkml:trace contextRef="#ctx0" brushRef="#br0" timeOffset="26198.54">19826 5149 66 0,'4'6'33'0,"-8"-9"-42"0,1 0 67 0,-4-1-58 15,-4-2 0-15,-14 0 0 16,-3 0 0-16,0 3 0 16,3 3 0-16,0 3-2 15,4 3 1-15,0 0-1 16,3 4 0-16,4-4-1 15,7 0 0-15,4-3 0 16,3-3 0-16,0 0 1 16,10-9 0-16,4-1 1 0,4 1 0 15,3 3 1 1,0 3 0-16,4 3-1 0,-4 6 1 16,-3 0-1-16,0 7 0 15,-1 12 0-15,1 0 1 16,-1-3-1-16,5 0 0 15,-1-7 1-15,0 1 0 16,0 0-1-16,4-7 0 16,3-9-7-16,-3 3 1 15,3-15-8-15,-7-4 1 16</inkml:trace>
  <inkml:trace contextRef="#ctx0" brushRef="#br0" timeOffset="26498.62">20521 4732 53 0,'35'53'26'0,"-13"-31"-19"0,-19-16 45 0,-3 10-49 16,-7-7 0-16,-7 7 0 16,-11 3 0-16,-7 3-5 15,1-7 1-15,-8-5 2 16,4-4 1-16,-1 3-2 15,5 10 1-15,2-9 0 16,8 5 0-16,11 1 0 16,6 0 0-16,11-1 0 15,7 1 0-15,7 3-1 16,1 0 1-16,-1-1-2 16,-7-8 1-16,-11 12-7 15,-10 6 1-15,-17 3-14 0,-15-2 1 16</inkml:trace>
  <inkml:trace contextRef="#ctx0" brushRef="#br0" timeOffset="27070.08">23763 5390 55 0,'0'3'27'0,"14"-59"-22"0,-7 31 37 16,0-13-37-16,-7-18 0 16,-3-17 2-16,-4-11 1 31,7-73-10-31,7 13 0 0,10 15 7 31,12 13 0-31,6 10-3 0,-3 21 1 0,7 19-3 16,10 16 1-16,-7 15-4 15,-6 17 1-15,-12 27-6 16,-17 13 1-16,-10 3-8 16,-15 22 1-1,0-12-7 1,-17 8 1-16</inkml:trace>
  <inkml:trace contextRef="#ctx0" brushRef="#br0" timeOffset="27266.97">23477 5011 72 0,'4'18'36'0,"38"4"-38"16,-24-12 70-16,7-10-64 0,10 3 0 15,14 3 0-15,11-6 0 16,0 0-9-16,-10 0 1 16,2-9-2-16,1-1 1 15,0 4-10-15,-7-3 0 16,-3-1-9-16,-1 7 1 15</inkml:trace>
  <inkml:trace contextRef="#ctx0" brushRef="#br0" timeOffset="27578.55">24631 4979 63 0,'21'-3'31'0,"-24"13"-31"0,-1-7 54 0,-3-3-54 16,-11 3 1-16,4 0 0 16,-3 0 0-16,-8 6-2 15,-7 7 1-15,0 3 1 16,4 9 0-16,-4-12-1 16,11-4 1-16,7 7-1 15,7 0 1-15,11 0-2 16,10-3 1-16,7-1-1 15,7-15 0-15,4 0-2 16,7-9 1-16,0-1-2 16,-4-5 1-16,-7-7-6 15,-7-3 0-15,-3 3-9 16,-11 0 1-16</inkml:trace>
  <inkml:trace contextRef="#ctx0" brushRef="#br0" timeOffset="28193.6">25312 5268 56 0,'42'3'28'0,"-10"-31"-24"0,-25 18 46 0,4 4-47 16,-1-10 0-16,-3 7 2 15,-3-1 0-15,-8 4-7 16,-10-3 0-16,-11-4 4 16,-13 10 1-16,-8 0-3 15,3 6 0-15,-2-6-3 16,-1 6 0-16,-4 13-2 15,4 3 1-15,8 6-5 16,6 0 0-16,14 6-1 16,18 10 1-16,11 9 2 15,10 0 1-15,0 4 3 16,4 2 1-16,3 7 3 16,0 6 1-16,0-10 1 15,-3 1 0-15,-11-1 0 16,-7-8 0-16,-10-7-1 0,-8-10 0 15,-6-3 0-15,-15-9 1 16,-21 0 1-16,-11-6 0 16,-10-10-1-16,-3-3 0 15,13-9 0-15,8-10 1 16,10-2 0-16,14-7 0 16,7 9 0-16,22-3 0 15,28-3 0 1,28-6 1-16,28 3-1 0,7-10 0 0,7 4-3 15,-21 3 0-15,-10-4-7 16,-18-5 1 0,-18-4-16-16,-18-3 1 0,-17 0-1 15,-21 0 0-15</inkml:trace>
  <inkml:trace contextRef="#ctx0" brushRef="#br0" timeOffset="28645.62">23975 4029 50 0,'7'-9'25'0,"-7"-1"-21"0,0 10 47 16,0 0-49-16,0 0 0 15,-4 0 0-15,-6 7 0 16,-8-4-3-16,-14 12 0 15,-10 14 0-15,-4 8 1 0,-7 13-2 16,-7 10 0-16,0 3-1 16,7 6 0-16,0 25 0 15,11 12 1 1,10 4 0-16,15 12 1 0,10 7 0 16,14-7 1-1,17-3-3-15,19-18 0 0,27-13-4 16,15-16 0-16,3-19-8 15,14-22 1-15</inkml:trace>
  <inkml:trace contextRef="#ctx0" brushRef="#br0" timeOffset="28993.12">25679 4101 55 0,'3'63'27'0,"47"50"-27"0,-26-88 50 16,5 22-47-16,6 31 1 0,4 32 2 16,-4 3 1-16,-10 28-9 15,-11 16 1-15,-21 6 4 16,-15-3 0 0,-13-10-8-1,-11-21 1-15,4-29-16 16,-7-34 1-16</inkml:trace>
  <inkml:trace contextRef="#ctx0" brushRef="#br0" timeOffset="29493.8">26705 4716 56 0,'4'-3'28'0,"-4"15"-27"0,-4-2 38 0,-3 5-39 16,-7 10 0-16,-4 10 0 15,-6-1 1-15,-4 17-2 16,-4 2 1-16,0 19-1 16,4 6 1-16,3 10-1 15,8-16 1-15,9 0-3 16,16 1 1-16,9-17-9 16,11-12 1-16,4-22-5 15,0-13 0-15</inkml:trace>
  <inkml:trace contextRef="#ctx0" brushRef="#br0" timeOffset="29708.08">27294 4973 60 0,'4'38'30'0,"-18"34"-38"0,7-57 57 15,-7 11-49-15,-15 8 1 16,-6 0-1-16,-7 14 0 15,-4-1-1-15,0 6 1 0,-3-3-2 16,3-9 0-16,0 0-5 16,7-10 0-16,15-12-9 15,2-13 0-15</inkml:trace>
  <inkml:trace contextRef="#ctx0" brushRef="#br0" timeOffset="29958.32">26938 5070 21 0,'25'66'10'0,"7"0"4"0,-22-44 3 0,4 6-13 16,4 13 0-16,7 6 1 15,-1-3 1-15,5 3-8 16,2 0 0-16,1-3 4 0,-4-7 1 15,-7-8-6-15,1-23 0 16,-1-12-8-16,3-19 1 16</inkml:trace>
  <inkml:trace contextRef="#ctx0" brushRef="#br0" timeOffset="30163.26">27294 4515 41 0,'7'38'20'0,"43"34"-10"0,-32-38 35 0,10 13-41 15,3 7 0-15,15 15 5 16,0 3 0-16,4 22-11 16,-5 16 0-16,-6-1 6 15,-11 1 1-15,-17 0-5 16,-14-10 0-16,-15-24-14 15,-7-14 1-15,-10-8-6 16,3-20 0 15</inkml:trace>
  <inkml:trace contextRef="#ctx0" brushRef="#br0" timeOffset="30584.8">28639 5744 77 0,'0'22'38'0,"0"-3"-46"16,0-16 75-16,3 0-68 16,4 4 1-16,0-1-14 15,-3-6 0-15,-4 0-1 16,-7-3 1-16</inkml:trace>
  <inkml:trace contextRef="#ctx0" brushRef="#br0" timeOffset="31859.28">3489 7510 53 0,'4'56'26'0,"13"-34"-14"0,-10-19 26 16,-7-3-30-1,0-9 1-15,-7-16 0 16,4-22 1-16,-15-19-15 16,0-22 1-16,4-3 8 15,-3-12 0-15,6-20-7 16,0 11 1-16,1-4-1 31,3 9 1-31,7 10-1 0,7 21 1 16,14 14 1-16,0 12 0 15,11 12 1-15,-4 16 1 0,0 13-4 16,4 18 0-16,-4 13-7 16,-10 19 0-16,-7 6-9 0,-11 9 1 15</inkml:trace>
  <inkml:trace contextRef="#ctx0" brushRef="#br0" timeOffset="32070.86">3277 7344 64 0,'0'15'32'0,"0"-8"-30"0,11-7 58 0,10 0-55 15,7 0 0-15,15 0-1 16,-1-4 1-16,4-2-10 15,-18 0 0-15,14-3 0 16,-10-4 1-16,7-6-10 16,0 0 0-16,0-9-8 15,-1-3 0-15</inkml:trace>
  <inkml:trace contextRef="#ctx0" brushRef="#br0" timeOffset="32306.95">4110 6839 58 0,'25'19'29'0,"-4"6"-29"0,-18-19 50 0,-3 7-47 16,0 2 0-16,-3 4 0 0,-4 6 0 0,-4 10-5 0,-3 5 0 16,0 1 4-16,0 6 0 15,-7 6-2-15,10 1 0 16,4 2-1-16,0-6 0 15,7-6-3-15,7-9 0 16,0-4-7-16,7-15 0 16,4-19-8-16,3-10 1 15</inkml:trace>
  <inkml:trace contextRef="#ctx0" brushRef="#br0" timeOffset="32587.6">4583 6927 54 0,'10'18'27'0,"-10"29"-26"0,0-34 45 0,-10 9-45 16,-1 9 1-16,-14-2 0 15,4 8 1-15,0 7-4 16,0 6 0-16,-11 4 2 16,7-1 0-16,1-6-3 15,-1-6 0-15,11-10-4 16,3-9 0-16,4-13-8 15,7-15 1-15,7-16-4 16,4-12 1-16</inkml:trace>
  <inkml:trace contextRef="#ctx0" brushRef="#br0" timeOffset="32777.5">4378 7068 21 0,'0'-35'10'0,"18"-9"-5"0,-11 38 12 0,-7 0-12 0,10 6 1 0,1 9 2 0,-1 7 1 16,1 9-10-16,-4 9 0 15,4-2 7-15,3 9 1 16,3 6-4-16,-2-7 1 16,2 1-3-16,1-10 0 15,3-5-4-15,0-11 0 16,0-8-7-16,4-14 0 16,-14-15-3-16,-1 0 0 0</inkml:trace>
  <inkml:trace contextRef="#ctx0" brushRef="#br0" timeOffset="32970.28">4822 6842 54 0,'18'38'27'0,"42"12"-31"16,-39-38 55-16,15 7-48 15,9 6 1-15,5 10 1 16,-11-7 1-16,-8 10-9 16,-13 15 1-16,-18 10 1 0,-18 2 1 15,-10 4-15 1,-14-6 1-16,-8-3-5 0,-6-23 1 16</inkml:trace>
  <inkml:trace contextRef="#ctx0" brushRef="#br0" timeOffset="33539.04">5881 7043 61 0,'7'25'30'0,"14"-3"-32"0,-21-22 57 16,4 3-53-16,3-9 1 15,3-4 0-15,11 1 1 16,8-10-7-16,6-6 0 0,0 0 0 16,0 6 0-1,-3 3-9-15,-14 13 1 0,-8 9-9 16,-10 4 1-16</inkml:trace>
  <inkml:trace contextRef="#ctx0" brushRef="#br0" timeOffset="33675.58">5817 7281 63 0,'-7'44'31'0,"14"-19"-31"0,-7-22 57 0,21-3-55 15,8-3 1-15,17-3-1 16,6-4 0-16,8-5-5 15,4-1 0-15,-8 3-4 16,-13 4 0-16,-12-4-13 16,-13 4 0-16</inkml:trace>
  <inkml:trace contextRef="#ctx0" brushRef="#br0" timeOffset="34859.35">3609 9269 60 0,'0'9'30'0,"7"-12"-23"16,-7 3 46-16,0-3-51 15,-7 3 0-15,-4 0 0 16,-10 0 1-16,-7 3-4 15,-4 7 0-15,-7 2 1 16,8 10 1-16,2 0-3 16,-2 3 1-16,13 7-2 15,-3-1 1-15,10-3-1 16,4-3 1-16,14-6 0 16,4-6 0-16,14-10 2 15,10-10 0-15,4-5 2 0,-4-4 0 16,0-9-1-16,4 0 1 15,-14-3 0-15,-4 3 0 16,-3 0-3-16,-1 3 1 16,-6 6-4-1,-1 4 1-15,-3 5-3 16,-3 14 1-16,3 5-3 0,-7 13 1 16,0 7 0-16,0 8 0 15,0 10 2-15,-7 10 1 0,7 9 2 16,0 3 1-1,7 3 3 1,-7-2 0-16,11 2 2 0,-8-12 0 0,4-10 1 16,-7-9 0-16,0-10 1 15,-7-6 0-15,4-2-2 16,-8-14 1-16,-3-6-1 31,0-3 0-31,-4-6-2 16,4-9 0-16,-11-10-2 0,4-3 0 0,7-7-2 15,-4 4 1-15,8-3-2 16,10-1 1-16,0 4-3 16,10-3 1-16,1 3-4 15,7-1 1-15,6-11-10 32,1-1 1-1</inkml:trace>
  <inkml:trace contextRef="#ctx0" brushRef="#br0" timeOffset="35146.55">4364 8946 50 0,'-11'3'25'0,"-28"7"-26"0,29-7 38 0,-8 6-36 16,-3 7 1 0,0 12 2-16,3 3 1 0,-3 10-6 15,3 3 1-15,4 13 2 16,7-7 1-16,7-3-2 16,0 0 0-16,0-3-4 15,18-4 0-15,3-8-6 16,11-10 0-16,7-13-8 15,-8-15 1-15</inkml:trace>
  <inkml:trace contextRef="#ctx0" brushRef="#br0" timeOffset="35374.65">4741 9018 52 0,'4'28'26'0,"-18"19"-31"0,10-28 46 0,-6 6-41 0,-4 4 1 16,-11 5-1-16,4 10 1 15,-4-10-2-15,7 1 1 16,-3 6-3-16,0-4 0 16,7-2-10-16,3-10 1 15,8-16-3-15,3-12 1 16</inkml:trace>
  <inkml:trace contextRef="#ctx0" brushRef="#br0" timeOffset="35604.03">4607 9028 29 0,'25'34'14'0,"0"48"-12"0,-18-60 24 0,3 6-25 15,1 13 1-15,7-4-1 16,-4-5 1-16,3-1-3 16,4-6 0-16,1-3 0 15,2-3 0-15,-3-10-6 16,-3-9 0-16,-4 0-3 16,4-16 0-16</inkml:trace>
  <inkml:trace contextRef="#ctx0" brushRef="#br0" timeOffset="35821.55">4703 8805 50 0,'10'60'25'0,"50"43"-32"0,-42-69 54 16,13 7-47-16,8 13 1 15,4 8-1-15,-1-8 1 0,-3-1-2 16,-11 0 0 0,-10 1-5-16,-15-4 1 0,-13-13-10 31,-8-5 1-31</inkml:trace>
  <inkml:trace contextRef="#ctx0" brushRef="#br0" timeOffset="36333.68">5980 9006 42 0,'17'37'21'0,"1"-21"-8"0,-11-13 30 16,11-6-36-1,10-3 1-15,14-4-1 16,15-9 1-16,-8 1-15 15,0-1 0-15,-10 6 2 16,-7 7 1-16,-7 6-15 16,-15 6 1-16</inkml:trace>
  <inkml:trace contextRef="#ctx0" brushRef="#br0" timeOffset="36496.15">6040 9238 48 0,'-25'40'24'0,"21"-5"-9"0,11-26 35 0,0-2-42 16,1 8 0-16,9-8 1 0,15-1 1 16,14-9-14-16,3-7 1 15,1-9 7-15,10 4 1 16,-1-7-8-16,1 0 0 16,-10 0-13-16,-18-6 1 15,-11 3-7-15,-4 0 0 16</inkml:trace>
  <inkml:trace contextRef="#ctx0" brushRef="#br0" timeOffset="50129.13">7712 6676 36 0,'0'3'18'0,"0"0"-5"0,0-3 18 0,0 3-27 16,-4 3 1-16,-3 7 1 15,-10 9 1-15,-5 3-9 16,-6 13 0-16,-4 6 6 16,4 6 0-16,0 6-3 15,3 1 1-15,-7-7-3 16,4 3 1-16,4 0-5 16,2-6 1-16,8-9-7 15,0-10 0-15,7-15-5 16,0-13 0-16</inkml:trace>
  <inkml:trace contextRef="#ctx0" brushRef="#br0" timeOffset="50385.55">7193 6600 41 0,'4'41'20'0,"31"-50"-15"0,-21 12 34 15,4 10-36-15,10 8 1 16,-3 11 2-16,10 5 0 16,-14 14-7-16,18 11 1 15,0 1 4-15,3-7 1 16,4 1-4-16,-4-4 1 16,-3-9-5-16,-7-3 0 15,-4-13-13-15,-7-15 1 0,-3-10-2 16,-4-3 0-16</inkml:trace>
  <inkml:trace contextRef="#ctx0" brushRef="#br0" timeOffset="51000.6">8012 5791 51 0,'0'-3'25'0,"7"-3"-24"0,-7 6 49 15,3-6-46-15,4-1 0 16,4-2 3-16,6 3 0 16,5 0-9-16,2-1 1 15,5 1 5-15,-5 0 1 16,-3-1-3-16,-6 4 0 0,-1 3-2 15,-7 10 1-15,-7 2-2 16,0 7 1-16,-7 6-3 16,0-3 1-16,-4 0-2 15,-3 3 1-15,3-3-1 16,4-3 0-16,0 0 0 16,4-7 1-16,3-2 1 15,7 2 1-15,3-2 2 47,8-7 1-47,3 0 1 0,4 0 0 0,3 0 0 0,0-3 1 0,0 3-1 16,-6-3 0-16,-5 10-2 15,1 5 0-15,-18 1-2 16,-7-7 1-16,-11 4-5 16,-6 6 1-16,-15 3-11 15,-11-7 0-15,-3-2-4 0,4 0 0 16</inkml:trace>
  <inkml:trace contextRef="#ctx1" brushRef="#br0">2381 7027 0,'0'0'16,"0"0"0,0 0-1,0 0 1,0 0 0,0 0-16,0 0 15,0 0 1</inkml:trace>
  <inkml:trace contextRef="#ctx0" brushRef="#br0" timeOffset="52382.84">7161 8689 58 0,'0'28'29'0,"32"-22"-15"16,-25-2 30-16,14 2-41 15,11 0 1-15,7-3 0 16,0-3 0-16,0-3-6 0,3 6 0 15,-3-3 4-15,-11 0 0 16,-7 0-3-16,-7 6 1 16,-3 10-2-16,-11 3 1 15,-4 0-3-15,-6 6 1 16,-1 9-1-16,-7 1 0 16,-3-4 0-16,-3 1 1 15,-1 2 0-15,-10 1 1 16,10-1 2-16,0 1 0 15,4-1 1-15,7-3 1 16,-4 1 0-16,8-4 0 0,3 0-1 16,7-3 0-16,3-3-1 15,11-9 1-15,7-1-2 16,8-5 0-16,2-11-1 16,15-2 0-16,4-9-4 15,-1-4 1-15,4-3-12 16,0-16 0-16</inkml:trace>
  <inkml:trace contextRef="#ctx0" brushRef="#br0" timeOffset="52655.16">8132 8984 63 0,'-4'25'31'0,"-35"9"-35"0,29-21 52 15,-4 12-45-15,-8 6 0 16,-2 4 1-16,-5 6 0 16,-2 9-6-16,-1-13 0 15,-3 1 2-15,6-4 0 16,5-8-8-16,6-11 0 15,8-5-11-15,2-23 0 16</inkml:trace>
  <inkml:trace contextRef="#ctx0" brushRef="#br0" timeOffset="52857.46">7740 8890 53 0,'21'6'26'0,"39"82"-20"16,-42-63 39-16,3 12-41 15,7 17 1-15,4 8 0 16,0-2 0-16,-1 3-8 16,5-7 0-16,-8-9 0 15,4-12 0-15,-4-13-14 16,4-19 1-16,-18-6-3 16,3-7 1-16</inkml:trace>
  <inkml:trace contextRef="#ctx0" brushRef="#br0" timeOffset="53209.93">8611 9181 54 0,'7'13'27'0,"11"-4"-31"0,-7-6 53 0,-1 4-49 15,8-7 1-15,7 0-1 16,3-7 1-16,3 1-4 16,1-10 0-16,-4-2-10 15,-6-4 1-15,-8-3-4 16,0-4 0-16</inkml:trace>
  <inkml:trace contextRef="#ctx0" brushRef="#br0" timeOffset="53436.96">8714 8949 54 0,'-11'63'27'0,"-3"9"-32"0,10-47 52 15,1 6-46-15,-1 13 1 16,-3 13-1-16,0-10 0 15,4-3-4-15,-1-7 0 16,4-8-9-16,4-11 1 16,3-14-5-16,7-11 1 15</inkml:trace>
  <inkml:trace contextRef="#ctx0" brushRef="#br0" timeOffset="53768.04">9246 8614 65 0,'18'47'32'0,"0"3"-38"0,-15-34 63 0,1 9-57 16,-4-10 1-16,-4 7-1 16,-3 3 1-16,-4 4-2 15,-3-1 0-15,0 0-1 16,0 0 0-16,4-3-1 15,-1-6 1-15,11-3 0 0,0-1 0 16,11 4 2-16,13 0 0 16,4 3 3-1,8 3 0-15,3 0 0 0,-4 3 0 16,-7 1-2-16,-3 2 1 16,-18 4-6-16,-14 5 1 15,-7-11-8 1,-22-4 0-1,-2-7-8-15,-1-11 1 16</inkml:trace>
  <inkml:trace contextRef="#ctx0" brushRef="#br0" timeOffset="53971.28">9211 8585 74 0,'39'16'37'0,"49"-6"-40"0,-60-10 70 0,18-7-66 16,14-8 1-16,11-7-4 16,20-3 1-16,33-7-2 15,6 1 0 1,4-1-7-16,-14 4 0 0,-17 6-13 16,-26 10 1-16</inkml:trace>
  <inkml:trace contextRef="#ctx0" brushRef="#br0" timeOffset="57006.09">3478 12543 47 0,'0'50'23'0,"4"0"-11"0,3-44 24 31,-7-2-30-31,0-14 1 16,-7-12 1-16,3-19 1 16,-6-9-12-16,-1-19 0 15,1-6 7-15,-8-3 0 16,7-1-3-16,1-9 0 0,-1 10-1 15,11 0 1 1,0 9 0-16,0 3 0 0,11 9 0 16,10 13 1-16,11 10-1 15,0 9 1-15,6 6 0 16,1 13 0-16,0 6-4 16,0 6 1-16,-11 10-6 15,-7 9 0-15,-10 9-14 16,-18 1 1-16</inkml:trace>
  <inkml:trace contextRef="#ctx0" brushRef="#br0" timeOffset="57190.31">3330 12370 73 0,'21'13'36'0,"36"-4"-41"0,-36-9 59 16,7 0-54-16,4 0 0 15,-4-3-3-15,-7-3 1 16,8-4-4-16,-5-2 0 16,5-1-14-16,-8-5 1 15</inkml:trace>
  <inkml:trace contextRef="#ctx0" brushRef="#br0" timeOffset="57517.85">4149 12283 56 0,'21'34'28'0,"-21"-15"-24"15,0-16 39-15,0 3-42 16,3 1 0-16,-6-1-1 16,-1 0 1-16,-13 0-2 15,-4 1 1-15,-1 5 0 16,-9 1 1-16,2 2-1 15,-2 4 1-15,6 0-1 16,4 0 0-16,7 0-1 16,7 3 0-16,7-7-1 15,10-2 1-15,11-4-1 16,8-6 0-16,2-9 0 16,-2-3 1-16,-1-7 0 15,0-9 1-15,-7 6-6 16,0 0 1-16,-3-9-10 0,-7 0 1 15</inkml:trace>
  <inkml:trace contextRef="#ctx0" brushRef="#br0" timeOffset="57994.47">4727 12320 49 0,'0'6'24'0,"0"-9"-23"0,0 3 37 0,-3 0-37 16,3 3 0-16,-11 4 0 16,4 5 1-16,-4-2-3 15,8 8 0-15,-8 8 1 16,8 2 0-16,3 6-1 15,7 4 1-15,0 6 1 16,4 0 1-16,10 9 0 16,-4 7 1-16,5-4 0 15,-1 10 1-15,-14-3-1 16,-4-4 1-16,-6 4-3 16,-4-4 1-16,-4-8-2 15,-10-11 0-15,-4-5-1 16,1-13 1-16,-15-13-2 15,7-15 1 17,4-7-1-32,7-8 1 0,-1-5 0 15,19-5 0-15,10-10 0 0,11 13 1 0,13 0-1 0,-2-7 1 16,2-2-1-16,8-1 0 16,-7 4-10-16,-4-7 0 15,-17-12-5-15,-1 6 0 16</inkml:trace>
  <inkml:trace contextRef="#ctx0" brushRef="#br0" timeOffset="58493.15">3358 11376 63 0,'-10'0'31'0,"-1"-12"-36"0,11 12 60 16,-7 3-54-16,7 3 0 16,-10 7 0-16,-12 6 0 15,-6 6-2-15,0 12 1 16,-4 17 1-16,1 11 0 15,-5 14-1-15,1 2 1 0,7 23-2 16,7 21 1 0,3 4-2-16,18 12 0 0,7-9-2 15,14-13 1-15,11-19-2 16,10-25 0-16,25-24-4 16,14-26 0-16,1-25-7 15,13-22 0-15</inkml:trace>
  <inkml:trace contextRef="#ctx0" brushRef="#br0" timeOffset="58867.21">4957 11245 54 0,'14'34'27'0,"28"48"-27"0,-21-51 45 15,14 16-41-15,8 0 1 0,-4 19 1 16,-1 9 0 0,-2 13-8-16,-1 9 1 0,-14-3 4 15,-10 16 0-15,-11-7-4 16,-4 4 0-16,-3-13-6 16,-14-9 0-16,-4-22-13 15,1-16 1-15</inkml:trace>
  <inkml:trace contextRef="#ctx0" brushRef="#br0" timeOffset="59213.49">6100 11624 59 0,'-4'13'29'0,"-14"-10"-31"0,15 12 45 16,-4 14-42-16,-14 2 0 15,-1 13 0-15,-6 12 1 16,0 10-3-16,0 3 1 15,3 3 1-15,7 4 0 16,-3-7-2-16,11 0 1 16,-1-10-3-16,4-9 1 15,0-12-7-15,14-16 1 0,4-13-9 16,10-15 0-16</inkml:trace>
  <inkml:trace contextRef="#ctx0" brushRef="#br0" timeOffset="59454.48">6428 11897 55 0,'-4'56'27'0,"-24"7"-29"16,21-47 46-16,-4 12-43 15,-10-3 0-15,-7 9 1 16,-4 14 0-1,-14 24-4 1,11-13 1-16,3-12-4 0,8-12 0 16,6-23-9-1,7-9 0-15,8-25-2 0,3-18 0 16</inkml:trace>
  <inkml:trace contextRef="#ctx0" brushRef="#br0" timeOffset="59666.31">6078 11847 36 0,'4'0'18'0,"24"37"-15"0,-17-18 33 0,-1 9-31 16,4 7 1-1,1 9 1-15,2-7 1 0,-3 7-11 16,11 6 0-16,-11 1 6 16,0-7 1-16,7-13-5 15,1-6 0-15,-5-13-5 16,-3-8 0-16,4-11-5 15,-8-8 0-15,8-4-4 16,3-12 0-16</inkml:trace>
  <inkml:trace contextRef="#ctx0" brushRef="#br0" timeOffset="59873.84">6459 11477 60 0,'46'65'30'0,"28"42"-32"0,-49-69 61 16,-4 15-59-16,7 13 1 15,4 15-2-15,-14 4 1 16,-11 6-3-16,-14-3 1 16,-11 3-6-16,-10-13 1 15,-4-9-11-15,-17-22 0 16</inkml:trace>
  <inkml:trace contextRef="#ctx0" brushRef="#br0" timeOffset="60325.71">7362 12003 78 0,'-10'16'39'0,"28"0"-45"0,-8-13 70 16,11 0-61-16,-3-3 1 15,24-6-2-15,18 0 0 16,7-7-7-16,11 0 1 16,-4 1-4-16,-14-4 1 0,-18 4-17 15,-10-7 1-15</inkml:trace>
  <inkml:trace contextRef="#ctx0" brushRef="#br0" timeOffset="60505.34">7281 12333 65 0,'25'40'32'0,"53"-27"-38"16,-50-16 47-16,11-7-43 16,24-2 1-16,22-7-13 15,7-6 1-15,-4 3 4 16,-4-9 0-16</inkml:trace>
  <inkml:trace contextRef="#ctx0" brushRef="#br0" timeOffset="60850.09">8890 12637 64 0,'-14'25'32'0,"-11"-34"-32"0,18-4 55 78,-10-9-52-78,-5-25 0 15,-9-3 2-15,-5-25 0 0,1-10-7 0,7-19 0 0,0-5 5 0,-4-130 1 0,21 126-2 0,11 1-2 0,14 11 1 16,15 13 0-16,2 13 0 0,1 16-2 16,0 18 0-16,-4 9-5 15,-3 20 0-15,-11 15-8 16,-7 10 0-16,-14 15-8 16,-11 9 0-16</inkml:trace>
  <inkml:trace contextRef="#ctx0" brushRef="#br0" timeOffset="61032.98">8417 12160 57 0,'-28'54'28'0,"21"-14"-19"0,11-30 48 0,6-1-53 0,15-3 1 16,7-2 0-16,3-8 0 16,21-8-8-16,8-1 1 15,6-2-1-15,1-10 0 16,-4-7-11-16,-4 4 0 15,-10-7-7-15,0 1 0 16</inkml:trace>
  <inkml:trace contextRef="#ctx0" brushRef="#br0" timeOffset="61305.25">9571 11724 66 0,'18'38'33'0,"-15"3"-38"16,-3-32 60-16,-7-3-55 16,-4 7 0-16,-6 9 2 15,-8 9 0-15,-3 10-1 16,-4 12 0-16,4-2 1 16,3 14 0-16,-3 1-1 15,10 3 0-15,1-3-5 16,13-6 1-16,11-16-7 15,7-16 1-15,4-13-12 16,17-15 1-16,-3-9 0 16,-4-10 1-16</inkml:trace>
  <inkml:trace contextRef="#ctx0" brushRef="#br0" timeOffset="61795.36">9804 12201 56 0,'28'6'28'0,"4"7"-35"0,-25-10 60 15,-4 0-52-15,1 0 0 16,-11 0-1-16,-7 1 0 16,-8 2-1-16,-6 3 1 15,4 4 0-15,2 2 1 16,1 4-1-16,4 3 0 16,6-6-1-16,-3-4 1 0,3 1-1 15,8-4 0-15,-1-6-1 16,4 4 1-16,11-14 0 15,10-8 0-15,4-10 1 16,6-7 0-16,-2 10 1 16,-5-3 0-16,-6-3-2 15,-4 3 1-15,0 9-2 16,-3 7 0-16,-1 15-1 16,-3 0 1-16,0 13 0 15,-3 19 0-15,7 3 3 16,-4 12 0-16,3 7 3 15,1 12 0-15,-1-3 1 16,-3 6 0-16,-3 0 0 16,-4-9 0-16,-7 6-2 15,0-15 1-15,-11-4-3 16,-3-9 0-16,-4-10-1 16,-3-9 0-16,3-15-1 0,4-4 1 15,4-6-2-15,3-16 0 16,6-2-3-16,12-14 0 15,7-9-7-15,10 1 0 16,11-23-7-16,10-9 1 16</inkml:trace>
  <inkml:trace contextRef="#ctx0" brushRef="#br0" timeOffset="62071.92">10506 11844 58 0,'21'18'29'0,"-14"-2"-33"16,-7-13 52-16,-4 7-48 15,-6 5 1-15,-8 10 2 16,-3 4 0-16,0 8-3 16,-4 1 0-16,-3 6 2 15,3 9 1-15,8 3-2 16,3-5 1-16,6-4-2 15,5-13 0-15,6 1-5 16,12-17 0-16,6-8-10 16,0-10 1-16,11-25-5 15,-1-7 1-15</inkml:trace>
  <inkml:trace contextRef="#ctx0" brushRef="#br0" timeOffset="62260.96">10876 11941 39 0,'25'34'19'0,"-4"1"-12"16,-21-26 31-16,-4 4-36 0,1 12 0 16,-11 6 1-16,-7-12 1 15,0 6-5-15,-1 6 1 16,-6 10 2-16,0 6 0 16,0-12-3-16,-4 2 1 15,4-2-7-15,3-7 0 16,7-15-8-16,4-13 1 0</inkml:trace>
  <inkml:trace contextRef="#ctx0" brushRef="#br0" timeOffset="62486.4">10650 12132 35 0,'22'50'17'0,"13"-44"-8"15,-25 4 23-15,5 12-28 16,-5 3 0-16,4 6 2 16,4-6 0-1,10 13-9 1,-3-7 1-16,-1-9 1 16,-2-15 0-16,-1-11-13 0,3-21 1 15</inkml:trace>
  <inkml:trace contextRef="#ctx0" brushRef="#br0" timeOffset="62728.46">10933 11928 47 0,'24'85'23'0,"19"-22"-21"0,-33-48 33 15,4 4-35-15,0-6 1 0,1 2 0 16,-5 4 0-16,-3 6-2 16,-7 10 0-16,-3-1-1 15,-4-2 1-15,-4 2-7 16,-3 4 1-16,0-10-7 16,-4-12 1-16</inkml:trace>
  <inkml:trace contextRef="#ctx0" brushRef="#br0" timeOffset="63022.08">11130 11144 52 0,'18'57'26'0,"42"71"-23"0,-43-87 48 16,8 9-47-16,3 22 0 15,8 22 1-15,-1 19 1 16,-3-3-8-16,-8 22 0 16,-10-7 4-16,-17 7 0 15,-15-4-8-15,4-15 1 16,-7-19-14-16,-11-25 0 0</inkml:trace>
  <inkml:trace contextRef="#ctx0" brushRef="#br0" timeOffset="63578.57">12072 11916 75 0,'7'12'37'0,"28"7"-41"0,-20-22 62 0,13 0-57 16,18-7 0-16,7-5-1 15,6-4 1-15,1 9-6 16,0 1 0-16,-17 3-7 16,-8-1 1-16,-17 1-10 15,-18 6 0-15</inkml:trace>
  <inkml:trace contextRef="#ctx0" brushRef="#br0" timeOffset="63777.68">12114 12251 56 0,'-17'53'28'0,"20"4"-20"0,4-48 44 0,7-2-51 0,15-4 1 0,13 3-4 0,7-9 1 0,22-10-3 0,3-9 0 16,7-3-14-16,0-6 1 16</inkml:trace>
  <inkml:trace contextRef="#ctx0" brushRef="#br0" timeOffset="64078.02">13543 12596 67 0,'0'28'33'0,"7"-40"-35"16,-7 2 52-16,4-8-48 15,-4-20 1-15,-4-25 0 16,1-9 0-16,-4-31-4 16,-4-20 0-16,-3-2 3 15,-7-16 0-15,3-7-2 16,4 42 1-16,3-38-1 15,8 43 1-15,3 20-1 0,7 21 0 16,4 13-4-16,3 31 0 16,-4 29-6-16,1 15 0 15,-4 16-11-15,-14 3 1 16</inkml:trace>
  <inkml:trace contextRef="#ctx0" brushRef="#br0" timeOffset="64264.65">13152 12267 75 0,'10'25'37'15,"29"-6"-45"-15,-18-19 66 0,18-3-58 16,14-4 0-16,0-5-2 16,14-4 0-16,0 0-4 15,-7 4 1-15,-7-4-15 16,0-12 0-16</inkml:trace>
  <inkml:trace contextRef="#ctx0" brushRef="#br0" timeOffset="64543.97">14404 11499 62 0,'7'25'31'0,"-18"-16"-27"0,4-3 44 16,-3 7-47-16,-8-1 0 16,-10 1 1-16,-4 15 0 15,-7 16 0-15,4 9 0 16,3 20 3-16,8 21 1 16,6 0 0-16,4 3 1 15,3 0-2 1,4-6 1-1,14-13-7-15,7-18 0 0,15-22-13 0,-1-20 1 16,0-27-12-16,-7-13 1 16</inkml:trace>
  <inkml:trace contextRef="#ctx0" brushRef="#br0" timeOffset="65625.37">14884 11800 47 0,'-11'6'23'0,"4"0"-8"0,7-6 24 16,0 0-32-16,0 0 0 0,0 3 6 16,7 4 1-16,7-4-15 15,14 0 0-15,15-3 11 16,6 3 1-16,4 0-5 15,11 0 1-15,-4-6-4 16,-11 0 1-16,-10 0-4 16,-11 3 0-16,-10 3-4 15,-18 16 1-15,-14 9-3 16,-11 13 1-16,0 0-2 16,-3 12 1-1,-14 25 1 1,6-9 0-16,15-9 3 15,11-7 0-15,10-9 1 16,10-9 0-16,8-7-2 16,10-13 0-16,7-8-10 0,8-7 1 31,6-10-8 0,4-5 0 0</inkml:trace>
  <inkml:trace contextRef="#ctx0" brushRef="#br0" timeOffset="65790.28">15801 12054 66 0,'-21'44'33'0,"-15"50"-44"0,26-66 60 0,-11 9-49 16,-7-2 0-16,-1 6-1 15,1-1 1-15,3-5-5 16,8-7 0-16,6-12-12 15,8-26 0-15</inkml:trace>
  <inkml:trace contextRef="#ctx0" brushRef="#br0" timeOffset="65980.17">15572 12047 53 0,'38'76'26'0,"12"30"-24"15,-36-74 38-15,0 5-40 16,4 7 1-16,3 3-2 0,4 0 1 16,6 3-5-16,1-3 1 15,-4-9-11-15,-3-10 1 16</inkml:trace>
  <inkml:trace contextRef="#ctx0" brushRef="#br0" timeOffset="66182.28">16178 12373 61 0,'11'32'30'0,"10"-23"-23"0,-14-2 50 0,4-1-55 15,3 0 0-15,7 0 0 16,14-9 0-16,11 0-5 15,4-3 0-15,3-4-3 16,-8-2 0-16,-2-7-14 16,-8-9 0-16</inkml:trace>
  <inkml:trace contextRef="#ctx0" brushRef="#br0" timeOffset="66396.77">16411 12138 65 0,'11'82'32'0,"-15"6"-32"0,-3-66 49 0,0 12-49 0,0 10 1 16,4 3-4-16,-4 13 1 16,3-10-2-16,4-9 1 15,4-13-8-15,-1-13 0 16,11-21-8-16,0-13 1 15</inkml:trace>
  <inkml:trace contextRef="#ctx0" brushRef="#br0" timeOffset="66690.17">17032 11762 66 0,'42'28'33'0,"-6"10"-37"15,-29-26 62-15,-4 10-57 16,1 7 1-16,-8 2-1 15,-3 3 0-15,-3-5-2 16,-1 5 0-16,-3 1 1 16,-4-4 0-16,4-6-3 15,4-3 0-15,6-3 0 16,4 0 1-16,7 6 1 16,7 3 1-16,11 0 0 15,7 4 1-15,3-4 1 16,-3 3 0-16,-8 0 0 15,-2 1 1-15,-12-1-5 16,-10-3 0-16,-14-2-6 16,-11-5 1-16,-10-8-12 15,-4-19 0-15</inkml:trace>
  <inkml:trace contextRef="#ctx0" brushRef="#br0" timeOffset="66898.6">17180 11853 75 0,'29'9'37'0,"20"32"-46"0,-31-28 64 0,3-4-56 16,10 0 1-16,22 1-5 16,18-7 0-16,10-9 4 15,7-7 0-15,-7-9-8 16,-7 0 1-16,-6-9-12 15,-12-10 1 1</inkml:trace>
  <inkml:trace contextRef="#ctx0" brushRef="#br0" timeOffset="67107.7">17925 11345 68 0,'10'91'34'0,"29"28"-28"16,-14-78 59-16,6 15-63 16,12 23 1-16,10 24 1 15,10 10 1-15,-6 12-8 16,-11 17 0-16,-15-4-1 0,-27 6 1 16,-32-16-20-1,-25-24 1-15</inkml:trace>
  <inkml:trace contextRef="#ctx0" brushRef="#br0" timeOffset="67974.23">19046 12088 75 0,'-10'19'37'0,"20"0"-29"0,1-13 38 0,7-6-45 0,13-6 1 15,12-7-1-15,20-6 1 16,8 1-5-16,-4-4 1 16,0 3-3-16,-11 3 0 15,-10 7-9-15,-18 2 1 16,-13 7-9-16,-19 0 1 16</inkml:trace>
  <inkml:trace contextRef="#ctx0" brushRef="#br0" timeOffset="68132.07">19078 12373 58 0,'-24'38'29'0,"20"6"-21"0,11-35 49 0,11 4-54 15,13 0 1-15,15-1 0 16,18-9 0-16,13 3-7 16,1-18 0-16,10-4-2 15,-10-6 0-15,-15 10-16 16,-6-10 1-16</inkml:trace>
  <inkml:trace contextRef="#ctx0" brushRef="#br0" timeOffset="68878.12">21280 11492 48 0,'-4'-22'24'0,"11"-12"-11"0,-7 24 26 15,0 4-33-15,-3 6 1 16,-4 6 1-16,-4 13 1 16,-7 22-12-16,-10 6 0 15,-14 22 8-15,-8 16 0 16,-6 18-3-16,-8 16 0 15,-6 16-2-15,17 13 1 16,7 2-1-16,7-9 0 94,11 3-2-94,10-15 1 15,11-13-6-15,21-28 0 0,18-25-8 16,7-23 0-16,7-24-5 0,0-13 1 0</inkml:trace>
  <inkml:trace contextRef="#ctx0" brushRef="#br0" timeOffset="69240.97">21350 12236 76 0,'-3'9'38'0,"24"19"-45"0,-11-18 77 16,4 2-65-16,11 4 1 16,14-1 0-16,7 4 0 15,3-9-9-15,-3 5 0 16,-7-8 5-16,-11 2 1 16,-14 10-5-16,-14 6 1 15,-14 6-2-15,-11 1 0 0,-3 8-1 16,-4 1 1-16,4 0-1 15,4 0 1 1,6-1 1-16,4 1 0 0,3-6 2 16,8-7 1-1,10-3-1-15,10-9 1 0,8-4-4 16,10-5 1-16,4-4-9 16,3-10 1-1,1-8-12-15,3-4 0 0</inkml:trace>
  <inkml:trace contextRef="#ctx0" brushRef="#br0" timeOffset="69462.8">22253 12461 77 0,'-10'57'38'0,"-40"15"-47"0,33-44 67 16,-8 3-58-1,-10 13 1-15,-4 7 0 0,-3-8 0 16,-1 11-4-16,4-14 0 16,4-2-6-16,10-19 1 15,8-13-13-15,-1-21 0 16</inkml:trace>
  <inkml:trace contextRef="#ctx0" brushRef="#br0" timeOffset="69654.56">21791 12486 45 0,'11'51'22'0,"52"24"-9"0,-42-53 27 0,4 6-37 15,3 6 1-15,8 4 0 16,2 6 0-16,1-6-7 16,-4 2 1-16,-3 1 0 15,-7-6 0-15,-4-4-13 16,0-15 1-16,-7-13-3 15,0-13 0-15</inkml:trace>
  <inkml:trace contextRef="#ctx0" brushRef="#br0" timeOffset="69880.45">22440 12671 64 0,'11'47'32'0,"10"-12"-35"0,-14-32 66 16,4 3-60-16,6 1 0 16,8-1 0-16,14-6 1 15,10 0-7-15,8 0 1 16,-12-6-2-16,-6-10 0 16,-7-3-9-16,-11-6 0 15,-3-6-8-15,-11-13 1 16</inkml:trace>
  <inkml:trace contextRef="#ctx0" brushRef="#br0" timeOffset="70052.45">22585 12392 52 0,'0'29'26'0,"17"46"-22"0,-9-53 42 0,-1 9-44 16,0 13 1-16,-4-3 1 15,-3 12 1-15,0 7-8 16,0 5 0-16,0-5-1 15,0-7 0-15,0-12-14 16,4-25 1-16</inkml:trace>
  <inkml:trace contextRef="#ctx0" brushRef="#br0" timeOffset="70383.03">23396 12151 61 0,'28'41'30'0,"-20"-29"-34"0,-8 4 48 15,-4 9-45-15,-7 9 1 16,-10-5-1-16,-7 2 1 16,-4 7 0-16,1-4 0 15,-1 1-1-15,7-4 1 16,4-3 0-16,3 4 1 15,8-11-1-15,10 5 1 16,14-4 0-16,10-1 1 16,8 1-1-16,4-3 0 0,-5 6 0 31,-6 0 0-31,-4 7-1 0,-10-1 0 0,-11 7-4 16,-14-7 1-16,-15-9-10 15,-13-3 1 1,-7-13-6-1,-1-9 1 1</inkml:trace>
  <inkml:trace contextRef="#ctx0" brushRef="#br0" timeOffset="70629.32">23467 12098 76 0,'21'-13'38'0,"4"0"-51"0,-15 10 78 0,4 6-64 0,8 4 0 16,-1 5-1-16,3 1 1 16,8-1-3-16,7-5 1 15,7-14-3-15,0-5 1 16,0-10-4-16,-8-6 0 16,-6-4-10-16,0-8 0 15,3-1-3-15,4-13 0 16</inkml:trace>
  <inkml:trace contextRef="#ctx0" brushRef="#br0" timeOffset="70862.7">24035 11737 72 0,'24'78'36'0,"22"79"-45"0,-25-113 72 0,4 34-63 16,3 20 1-16,-6 27-1 16,-12 7 1-16,-13 6-2 15,-19-7 0-15,-9-2-2 16,-1-26 0 0,-3-21-7-16,-4-19 0 0,0-13-11 15,0-19 1-15</inkml:trace>
  <inkml:trace contextRef="#ctx0" brushRef="#br0" timeOffset="71374.14">24479 11345 63 0,'11'47'31'0,"6"19"-31"0,-9-50 52 0,-1 5-51 16,7 11 0-16,3-10 1 15,5-7 1-15,-1 1-3 16,7-3 0-16,0-4 2 15,-3-6 1-15,-4 3-2 16,-3 1 0-16,-8-4-1 16,-10-3 0-16,-7-10-1 15,-7 10 1-15,-7 7-3 16,-4-4 1-16,4 3-1 16,3 4 0-16,1 2 0 15,3 1 1-15,3-1 0 16,4 1 0-16,3-1 2 15,1 4 0-15,14 6 2 16,13 6 1 0,8 0 0-1,-7-6 1-15,10 16-1 16,-3 0 1-16,-8-4-2 0,-10 4 1 0,-14 6-3 0,-14-10 1 16,-21 1-5-16,-4-4 0 15,-21-3-17-15,-10-9 1 16</inkml:trace>
  <inkml:trace contextRef="#ctx0" brushRef="#br1" timeOffset="80952.81">2625 15456 65 0,'7'50'32'0,"-4"-25"-22"0,4-18 32 16,-7-4-39-16,11-3 1 15,-4-3 2-15,4-7 0 16,10-9-7-16,0-15 0 0,11-10 5 15,13-6 0 1,-2-19-2-16,6-13 0 0,-6-18-1 16,-8 3 1-16,-3 6-2 15,-4 3 0-15,-7 13-1 16,-10 12 0-16,-1 13-2 16,-3 12 0-16,4 13-3 15,-11 9 0-15,0 19-3 16,0 19 1-16,0 13-2 15,0 12 0-15,0 13 2 16,10 21 0-16,1 10 3 16,7-6 0-16,6-1 3 15,15-5 1-15,7-10 3 16,3-25 1-16,11-26 2 16,4-18 0-16,3-15 2 15,-7-17 0-15,-11-15 0 16,-6-15 1-16,-12-10-2 15,-13-4 0-15,0-5-4 16,-18-7 1-16,0 0-8 0,-11 0 0 16,-7 10-15-16,8 6 1 15,-11 25-1-15,3 12 0 16</inkml:trace>
  <inkml:trace contextRef="#ctx0" brushRef="#br1" timeOffset="81430.53">4209 15183 61 0,'-4'6'30'0,"-17"-9"-41"15,21 3 63-15,-7 0-52 16,-4 3 1-16,1-3-1 15,-11 7 1-15,-8-14-1 0,1 7 0 16,0 10-1-16,3 2 1 16,4 7-2-16,3 6 0 15,8 4 0-15,3-1 0 16,7 0-1-16,10-3 1 16,8-12 3-16,3-10 0 15,7-10 1-15,-6-11 1 16,6-11 0-16,-7-2 0 15,7-10-4-15,-7-9 0 16,8-6-15-16,-5-13 0 0,1 3-1 16,0-3 0-1</inkml:trace>
  <inkml:trace contextRef="#ctx0" brushRef="#br1" timeOffset="81673.12">4604 14308 62 0,'14'50'31'0,"-25"7"-37"15,8-38 63-15,-8 18-55 16,-6 7 0-16,2 19 0 16,-2 18 1-16,6 7-4 15,-6 13 0-15,6-1 1 16,4-9 1-16,3-13-3 15,-3-9 0-15,4-15-6 0,3-29 1 16,-7-16-12 0,3-28 0-16</inkml:trace>
  <inkml:trace contextRef="#ctx0" brushRef="#br1" timeOffset="81869.23">4156 14863 51 0,'10'47'25'0,"19"-3"-19"0,-15-37 36 0,10 2-40 16,1 0 1-16,10-2 0 15,8-4 1-15,17-3-7 16,7-7 1-16,-14 7-5 16,3 0 0-16,-10-12-10 15,0 3 0-15</inkml:trace>
  <inkml:trace contextRef="#ctx0" brushRef="#br1" timeOffset="82226.5">4766 15111 56 0,'11'41'28'0,"17"-19"-27"16,-18-19 46-16,8-3-44 15,-4 0 1-15,11-6 1 16,-4-7 0-1,7-25-7 1,-17 4 0-16,-8 12 4 0,-3 0 0 16,-3 0-2-16,-15 3 1 15,4 7-4-15,-4 12 1 16,-3-3-1-16,0 9 1 16,7 10 0-16,0 9 0 15,-4 3-1-15,8 0 1 16,10 7 2-16,0 5 0 15,3 4 0-15,11-3 1 16,7 0-2-16,4-13 1 16,10-9-1-16,4-10 1 15,0-9-5-15,3-9 1 16,-3-4-12-16,0-15 1 0,-7-6-1 16,0-4 0-16</inkml:trace>
  <inkml:trace contextRef="#ctx0" brushRef="#br1" timeOffset="82531.89">5440 14791 68 0,'0'16'34'0,"0"0"-42"0,0-16 72 16,0 0-63-16,0 0 0 16,0 0-1-1,10-4 1-15,-10 4-6 16,11-6 0-16,-4 3-9 0,-7 3 1 15,0-13-7-15,11 7 0 16</inkml:trace>
  <inkml:trace contextRef="#ctx0" brushRef="#br1" timeOffset="82694.83">5380 15070 68 0,'3'22'34'0,"8"-6"-47"0,0-13 63 0,-4-3-52 16,0 0 0-16,3-3-13 16,-6-3 1-16,3-10 5 15,-7 0 0-15</inkml:trace>
  <inkml:trace contextRef="#ctx0" brushRef="#br1" timeOffset="83355.97">6195 15440 69 0,'10'16'34'0,"22"-22"-37"0,-18-1 60 0,11-11-57 0,-4-11 1 0,11-5-1 16,0-4 1-16,3-9-2 15,-3-9 1-15,-4 2 0 16,-3 4 0-16,-1-3-1 16,-13 3 1-16,-1 9-1 15,-3 3 0-15,-3 10-3 16,0 3 1-16,-4 19-3 15,0 15 1-15,0 13-1 16,0 3 0-16,0 10 1 16,3 12 0-16,8-3 2 15,3 9 0-15,7 3 2 16,7 4 1-16,11-13 1 0,3-16 0 16,4-15 3-16,4-16 1 15,-1-16 2-15,4-12 0 16,-4-16 1-16,-14-18 0 15,-13-4-1-15,-12-9 0 16,1-10-4-16,-18 0 1 16,-4 4-4-16,-3 5 0 15,0 11-6-15,3 17 1 16,8 14-8-16,-4 12 0 16,7 10-9-16,0 15 1 0</inkml:trace>
  <inkml:trace contextRef="#ctx0" brushRef="#br1" timeOffset="83713.63">7489 15255 61 0,'8'3'30'0,"-19"-6"-33"15,11-3 52-15,-4 3-47 16,1-3 1-16,-4-4 0 16,-4 4 0-16,-17 0-4 15,0 6 0-15,-7 3 3 16,6 6 0-16,-2 7-3 0,6 3 0 16,0 3-3-16,8 0 0 15,-1 9-4-15,11-3 1 16,7 0-1-16,14-3 0 15,4-12 3-15,13-10 1 16,-2-9 4-16,2-7 0 16,-2-5 3-16,-5-8 0 15,8-5-6-15,-7-3 1 16,-11-7-11-16,3 0 0 16</inkml:trace>
  <inkml:trace contextRef="#ctx0" brushRef="#br1" timeOffset="84122.87">7557 15356 62 0,'-4'31'31'0,"11"-9"-36"15,-7-22 55-15,0 0-49 16,0 0 0-16,11-9 1 15,-8-4 0-15,11-3-3 16,4-9 0-16,0-3 2 16,-1 0 0-16,1 0-1 0,3-7 1 15,0 4-1 1,0 2 0-16,0 14 0 0,1 9 1 16,2 9 0-16,-6 6 0 15,3 0 0-15,0 13 0 16,-3 7-1-16,0-4 1 15,6 3-2 32,-10 0 0-47,1-6-3 32,-1-3 0-32,3-3-9 31,-10-13 0-31,0-10-6 0,4-5 1 15</inkml:trace>
  <inkml:trace contextRef="#ctx0" brushRef="#br1" timeOffset="84497.07">8467 15374 66 0,'-14'16'33'0,"17"-3"-36"0,1-10 63 16,6 0-58-16,8-6 0 16,3 0 1-16,11-4 1 15,21-5-6-15,10-7 1 16,8-6-2-16,6 0 1 16,-13 0-12-16,-4 3 0 15,-4 0-7-15,-6-3 0 0</inkml:trace>
  <inkml:trace contextRef="#ctx0" brushRef="#br1" timeOffset="84809.08">9313 15224 65 0,'-17'41'32'0,"10"21"-34"15,3-43 57-15,1 6-53 16,-1 10 0-16,1-7 1 16,3 0 0-16,7 7-5 15,0-7 1-15,7 0 2 16,0 0 0-16,0-3-1 0,7-6 0 16,11-9-1-16,10-10 1 15,1-10-1-15,-1-5 0 16,-7-1-1-16,-3-15 1 15,-4-10-4-15,-7-6 0 16,4-3-11-16,-11-7 1 16,-3-6-4-16,3 7 0 15</inkml:trace>
  <inkml:trace contextRef="#ctx0" brushRef="#br1" timeOffset="85205.04">9821 15271 56 0,'-14'66'28'0,"7"0"-33"15,7-51 52-15,0 4-46 16,-3 0 1-16,3-3 2 16,0-4 1-16,0-2-6 15,7-7 0-15,3-3 3 16,1-13 1-16,3-2-2 15,0-7 1-15,0-4-3 16,0 1 1-16,0 3-1 16,-3 4 0-1,10 11 1 1,-3 10 1-16,-4 4-1 0,0 2 0 16,4 7 0-1,-8 3 1-15,4 3 0 16,0-4 0-16,1 1-1 0,-5-6 0 47,1 6-3-47,3-4 1 31,0 1-6-31,4-3 1 16,-1-7-9-16,1-6 0 0,-4-10-2 0,-3-12 1 15</inkml:trace>
  <inkml:trace contextRef="#ctx0" brushRef="#br1" timeOffset="85399.95">10365 15249 39 0,'0'25'19'0,"3"22"-13"16,-3-37 36-16,-3 5-39 15,-1 4 0-15,1 6 1 16,-4 0 1-16,-1-6-7 16,5 0 1-16,-4-3 2 15,3-7 0-15,1-9-6 16,3-9 0-16,-4-10-10 15,1-6 0-15</inkml:trace>
  <inkml:trace contextRef="#ctx0" brushRef="#br1" timeOffset="86222.79">10224 15139 46 0,'0'41'23'0,"42"-3"-27"0,-32-29 35 16,5 0-32-16,6 4 0 15,0-7-1-15,7 1 0 16,4-7-1-16,7-7 0 16,-1-5-4-16,-9 2 1 15,17 4 0-15,-1-3 1 16,-2-4 3-16,-1-3 1 16,4 4 5-16,-4 6 0 15,-3-1 4-15,-4 7 1 16,-6 0 0-16,-5 3 0 0,-6 1-2 15,0-1 0-15,-11 0-3 16,-11 0 1-16,-3 0-3 16,-11-3 0-16,4 3-2 31,-3 0 1-31,-1 7-1 0,0 2 0 0,4 10 0 16,4 0 0-16,-1 3 0 15,4-3 0-15,0 0 0 16,3 3 1-16,4-6-1 15,4 0 0-15,3-6 1 16,7-4 1-16,4 0-1 16,-1-6 1-1,5-6 0 1,-1 0 0-16,-4 3 0 0,8-6 0 0,-7 3-2 16,-4 0 1-16,-4 0-1 15,1-1 0-15,0 1-1 0,-4 0 0 16,3-3 0-16,-3 3 1 15,0 0 0 1,-3-1 0-16,-1 1 0 31,4 0 0-31,-7 3 1 0,7-3 0 0,-7 3-1 16,4-3 1-16,0 6-1 0,-4-3 0 16,0 3 0-16,0 7 0 15,-4 2-1-15,0 4 0 16,-3 9 0-16,0-9 1 15,0 2-1-15,0 11 0 32,0 5 0-32,0 10 0 31,-3 3 1-15,-1 6 1-16,4 7 0 15,-4 12 1 1,4-9 0-16,0-1 0 0,4-2 1 15,-1-3 1-15,1-4-2 0,6-12 1 0,4-7-1 0,4-6 1 0,3-6-2 0,4-6 1 0,3-4-2 16,0-2 1-16,4-4-1 16,3-9 1-16,0-13-6 15,0-9 0-15,-3 0-12 16,-7-22 0-16,-11-6-4 16,0-10 0-16</inkml:trace>
  <inkml:trace contextRef="#ctx0" brushRef="#br1" timeOffset="86536.83">11289 15265 45 0,'-11'22'22'0,"8"6"-16"0,3-19 37 0,0 1-40 15,0 5 1-15,3-2 3 16,1-1 1-16,-1-2-9 16,4 2 0-16,0-2 5 15,1-7 1-15,2-3-2 16,4 0 1-16,7-9-3 16,1-1 0-16,-1-2-1 15,3-7 1-15,-2-3-4 16,2-6 0-16,-3 3-7 15,-3-7 0 1,0-5-10-16,-4-4 1 0</inkml:trace>
  <inkml:trace contextRef="#ctx0" brushRef="#br1" timeOffset="86881.42">11599 15227 57 0,'11'44'28'0,"10"6"-22"0,-10-37 46 0,6 2-50 15,12 1 0-15,2-3 0 0,5-7 0 16,2-3-3-16,5-3 1 16,-4-3 1-16,3-3 0 15,-10-10-1-15,-4-6 1 16,-11 0-2-16,-2-6 1 16,-15 6-1-16,-11-3 1 15,-10 3-1-15,0 6 0 16,-8 10 0-16,-6 6 1 15,3 22 0-15,4 12 0 16,11 13 0-16,2 0 1 16,15 7 0-16,7 5 1 0,8 1-1 15,-1-13 0-15,3-10-1 32,8-8 1-32,7-7-2 0,10-13 1 0,-3-9-7 15,-7-16 1-15,-8-9-14 16,-17 0 1-16</inkml:trace>
  <inkml:trace contextRef="#ctx0" brushRef="#br1" timeOffset="87489.57">12647 15641 84 0,'0'25'42'0,"0"-9"-53"0,0-13 74 0,0 3-64 0,0 0 1 15,0-2-8-15,-3 2 0 16,-4-3-2-16,-8-6 0 16,-9-10-12-16,-1-6 0 15</inkml:trace>
  <inkml:trace contextRef="#ctx0" brushRef="#br1" timeOffset="88939.52">3052 7996 52 0,'-11'22'26'0,"0"-13"-13"0,11-2 27 16,4-1-34-16,3-3 0 15,11 3 3-15,24-9 1 16,11-9-13-16,42-7 1 16,14-10 8-16,26-14 0 15,157-51-4 1,-38 6 1-16,-24 6-3 15,-33 23 1-15,-31 12-1 16,-25 12 0-16,-32 13 0 16,-20 10 0-16,-29 5 0 15,-11 10 1-15,-17 10-2 32,-11 0 1-32,-10 5-1 0,-11 1 1 15,-4 0-1 1,-14 3 0-1,8-6 0-15,-11-1 0 0,10-5 0 0,-7 5 0 0,8-5-4 16,3-4 0-16,-4 3-8 16,1 1 0-16,-12-7-8 15,1 0 1-15</inkml:trace>
  <inkml:trace contextRef="#ctx0" brushRef="#br1" timeOffset="89936.11">3094 10040 65 0,'0'13'32'0,"25"-19"-35"0,-4-1 56 0,18-2-49 0,-15 0 0 15,75-23 2-15,46-8 1 16,24-14-9-16,32-12 0 15,21 0 6 1,4 1 0-16,3 2-3 0,-45 10 1 16,-11 15-2-16,-22 0 1 31,-31 13-1-15,-28 10 1-16,-18 5-1 0,-17 4 0 0,-12 6-2 0,-16 3 1 15,-8 6-2-15,-18 4 1 0,-6 3-2 16,-18-1 1-16,-4 1-2 15,0 0 0-15,1-4-4 32,-8-2 1-17,0-7-12 1,-14-6 1-16</inkml:trace>
  <inkml:trace contextRef="#ctx0" brushRef="#br1" timeOffset="92618.63">8297 7290 80 0,'-14'47'40'0,"4"19"-36"0,6-44 40 0,-3 16-44 16,0 12 0-16,-11 0-11 16,-6 7 0-16,-8-7-5 15,-3-16 1-15</inkml:trace>
  <inkml:trace contextRef="#ctx0" brushRef="#br1" timeOffset="98157.39">9934 6114 56 0,'-3'13'28'0,"-1"3"-21"16,1-7 29-16,-1 7-35 15,-10 3 1-15,-7 9 0 16,-4 16 0-16,-7 6-3 16,-3 13 0-16,7-7 1 15,-4 19 1-15,0 19-3 16,1 7 0-16,6 15-1 31,4-7 1-31,7-8-2 0,3-10 1 0,8-13-4 16,10-21 1-16,3-17-7 15,4-15 1-15,4-18-2 16,10-14 0-16</inkml:trace>
  <inkml:trace contextRef="#ctx0" brushRef="#br1" timeOffset="98398.15">10368 6610 65 0,'-3'28'32'0,"-33"-18"-43"0,22 5 70 0,-3 13-59 15,-1 4 1 1,-7 12-1-16,-10 6 0 0,-4 13-1 16,0-1 1-16,4-15-3 15,0 0 0-15,7-3-9 16,6-9 1-16,8-20-7 15,11 4 0-15</inkml:trace>
  <inkml:trace contextRef="#ctx0" brushRef="#br1" timeOffset="98608.26">10104 6785 54 0,'21'48'27'0,"-7"24"-27"16,-7-57 46-16,0 14-46 0,4 5 1 16,-1 4-1-1,4-10 1-15,-3 3-2 0,-1-3 0 16,-3-2-5-16,4-1 0 16,3-10-10-16,0-12 0 15</inkml:trace>
  <inkml:trace contextRef="#ctx0" brushRef="#br1" timeOffset="98839.12">10566 6807 57 0,'21'19'28'0,"14"16"-25"16,-24-35 47-16,3 0-46 15,7-3 0-15,0-4 0 16,4-2 0-16,7 0-8 16,3-1 0-16,-3-2-3 15,-4-1 1-15,-3-3-13 16,-15 1 0-16</inkml:trace>
  <inkml:trace contextRef="#ctx0" brushRef="#br1" timeOffset="99043.59">10799 6641 56 0,'7'19'28'0,"-14"59"-28"0,3-59 42 15,0 13-42-15,1 12 1 16,-1 6-2-16,1 9 0 15,-1-5-3-15,1-14 0 16,-4-5-12-16,-4-10 1 16</inkml:trace>
  <inkml:trace contextRef="#ctx0" brushRef="#br1" timeOffset="99410.97">11317 6597 62 0,'-3'38'31'0,"-15"-22"-38"16,11-4 52-16,-4 7-45 15,-3 6 0-15,0 0 0 16,0-6 0-16,0-3 0 15,3-1 0-15,1 7-1 16,3-6 0-16,7 3 0 16,7-4 1-16,7 1-1 0,3 3 1 15,5 3 0-15,2 0 1 16,5 3 0-16,-5-3 0 16,1 6-1-16,-7 7 1 15,-8-4-2-15,-10-12 0 16,-10 0-5-16,-5-4 1 15,-9-2-12-15,-8 3 1 16</inkml:trace>
  <inkml:trace contextRef="#ctx0" brushRef="#br1" timeOffset="99617">11321 6632 59 0,'14'0'29'0,"32"3"-28"16,-32-3 47-16,7-3-47 16,7-3 1-16,4 12-1 15,7-6 0-15,7-10-5 16,-1-5 1-16,-2-4-4 16,-8-3 0-16,-3-3-11 15,-8-6 0-15</inkml:trace>
  <inkml:trace contextRef="#ctx0" brushRef="#br1" timeOffset="99853.38">11871 6312 58 0,'4'85'29'0,"38"18"-32"0,-28-84 48 16,0 19-45-16,0 15 1 16,-7 16-2-16,-10 9 1 0,-8 26-1 15,-3-32 0 1,0-3-7-16,-11-6 1 0,1-20-10 16,-8-11 1-16</inkml:trace>
  <inkml:trace contextRef="#ctx0" brushRef="#br1" timeOffset="100347.12">12157 5989 57 0,'14'16'28'0,"14"-1"-27"15,-17-12 47-15,3 4-44 0,3-1 1 16,5 0 1-16,-1 4 0 16,0-4-8-16,0 0 0 15,-3-6 5-15,-1 7 0 16,-3-4-3-16,-3 0 0 15,-7-6-1-15,-4-7 0 16,0 4-2-16,-4 3 0 16,-3 3-1-16,0 0 0 15,0 3 0-15,0 0 1 16,3 3 0-16,4 4 1 16,4-1 1-16,3 1 0 0,0 2 3 15,4 1 0-15,-1 2 1 16,-3 4 1-16,0 3-1 15,4-3 0-15,-4 0-1 16,-7 3 1-16,0 9-4 16,-7-3 1-16,-18 4-5 15,-10-4 0-15,-11-3-13 16,-18-12 1-16,-3-4-2 16,11-3 1-16</inkml:trace>
  <inkml:trace contextRef="#ctx0" brushRef="#br1" timeOffset="100921.47">10160 9573 78 0,'0'47'39'0,"0"29"-33"0,0-48 40 15,-11 12-47-15,-3 4 1 16,-10 7-9-16,-12 2 0 15,1-3-6-15,-7-12 0 16,-4-13-6-16,7-10 0 16</inkml:trace>
  <inkml:trace contextRef="#ctx0" brushRef="#br1" timeOffset="102769.32">11165 8792 61 0,'-3'41'30'0,"3"-19"-16"0,0-22 31 15,0 0-41-15,7-6 0 16,4 0 2-16,6 2 0 0,4 11-8 15,4-10 1-15,7 3 5 16,7-4 0-16,3 4-2 16,-3-6 0-16,0 12-2 15,-11-9 0-15,-11 6-2 16,-6 7 1-16,-15 9-2 16,-10 6 1-16,-10 6-2 15,-1 7 0-15,-7 2 1 16,4 1 0-16,0 3 1 15,3 0 0-15,4 3 1 16,7 0 1-16,10-3 1 16,8-16 1-16,3 0-1 15,3 1 1-15,8-4-1 16,7-6 1-16,3-7-3 16,7-6 0-16,4-6-5 15,0 4 1-15,3-17-9 16,4-12 1-16,-4-16-7 0,-3-3 0 15</inkml:trace>
  <inkml:trace contextRef="#ctx0" brushRef="#br1" timeOffset="103024.73">12030 8955 73 0,'7'35'36'0,"-35"3"-48"0,17-29 69 0,-3 13-57 15,-7 3 1-15,0 10-1 16,-4-1 0-16,-3 7-1 16,6 3 1-16,5-4-3 15,3-14 0-15,3-8-7 16,1 1 1-16,6-16-10 15,-3-12 0-15</inkml:trace>
  <inkml:trace contextRef="#ctx0" brushRef="#br1" timeOffset="103202.77">11649 8808 43 0,'42'63'21'0,"39"9"-5"0,-56-38 27 0,0 23-38 0,3 6 0 15,11 6 1-15,10-16 0 16,0 3-10-16,4-6 1 16,0-6 2-16,-3-12 0 15,-8-13-17-15,-10-19 0 16</inkml:trace>
  <inkml:trace contextRef="#ctx0" brushRef="#br2" timeOffset="111518.73">12852 7250 55 0,'-4'34'27'0,"15"1"-18"16,-8-26 27-16,1 4-32 15,-4 2 0-15,-4 4 0 16,-3 3 1-16,-3 3-8 16,-12 3 0-16,-2-3 1 15,-1-3 1-15,0-6-11 16,8-10 0-16,3-12-6 15,10-10 1-15</inkml:trace>
  <inkml:trace contextRef="#ctx0" brushRef="#br2" timeOffset="111851.52">14757 6591 44 0,'35'35'22'0,"-3"-23"-15"0,-25-18 34 0,-7 6-36 15,3 3 0-15,-10 10 3 16,-10 5 1-16,-19 14-12 15,-2 2 1-15,-12 10 6 16,-10 6 1-16,0 10-5 16,4-1 0-16,10-8-3 15,7-8 1-15,4-5-6 16,14-10 1-16,7-12-11 16,6-19 0-16</inkml:trace>
  <inkml:trace contextRef="#ctx0" brushRef="#br2" timeOffset="112047.39">14383 6579 55 0,'10'12'27'0,"15"32"-25"0,-11-28 41 16,4 15-38-16,3 0 0 16,0 13 1-16,0 10 0 15,4 2-9-15,3 7 1 16,4-4 2-16,0-12 0 15,-1-9-16-15,-2-10 0 16,-15 0-3-16,-7 1 1 16</inkml:trace>
  <inkml:trace contextRef="#ctx0" brushRef="#br2" timeOffset="112723.58">12820 9388 69 0,'28'16'34'0,"-3"47"-22"15,-22-35 34-15,-3 13-46 16,-7 9 0-16,-7 9-1 16,-10 13 1-16,-8-12-4 15,-3 3 0-15,-8-10-16 16,-3-22 1-16,0-9-1 0,8-18 0 16</inkml:trace>
  <inkml:trace contextRef="#ctx0" brushRef="#br2" timeOffset="114402.18">14305 8444 53 0,'-7'32'26'0,"-7"-4"-19"0,7-22 27 16,-4 10-31-16,-3 6 0 15,-7 12 1-15,-4 10 1 16,-3 0-6-16,3 6 0 16,-6 16 4-16,-5 6 0 15,1 13-1-15,3 6 0 16,8-6-1-16,3 5 0 16,6-2-3-16,12-6 1 15,6-4-4-15,12-15 1 16,6-13-7-16,7-22 0 15,11-15-7-15,3-19 1 16</inkml:trace>
  <inkml:trace contextRef="#ctx0" brushRef="#br2" timeOffset="114807.66">14467 8849 60 0,'0'-3'30'0,"22"28"-33"16,-15-19 54-16,3 3-46 16,4-2 1-16,0-1 1 15,4-3 0-15,0 0-10 16,-4-6 1-16,7 3 6 0,-3 0 0 15,-4 3-3-15,-7 4 0 16,-4 8-2-16,-3 13 1 16,-7 4-1-16,-7 5 0 15,-7 4 0-15,0 0 0 16,-4 6 0-16,4 6 0 16,3-12 1-16,8-6 0 15,3-4 0-15,10-3 1 16,8-6-1-16,-1-3 1 15,15-10-4-15,7-6 0 16,7 1-6-16,3-14 0 16,4-5-12-16,0-14 1 0</inkml:trace>
  <inkml:trace contextRef="#ctx0" brushRef="#br2" timeOffset="115035.25">15180 9012 67 0,'0'19'33'0,"-7"12"-36"15,0-9 56-15,-7 13-54 16,-7 5 1-16,-8 10 0 16,-2-6 0-16,-5 3 0 15,5 4 0-15,2-4-3 0,8-7 0 16,4-11-7-16,-1-17 0 15,11-21-9-15,7-7 1 16</inkml:trace>
  <inkml:trace contextRef="#ctx0" brushRef="#br2" timeOffset="115228.46">14880 9002 58 0,'35'48'29'0,"32"33"-29"0,-49-53 48 15,7 13-48-15,3 9 1 0,-3-15-1 16,-1 2 1-16,-2 1-2 16,-1 0 1-16,0-4-3 15,-7-6 0-15,4-6-7 16,-8-9 1-16,4-13-8 16,-3-6 0-16</inkml:trace>
  <inkml:trace contextRef="#ctx0" brushRef="#br2" timeOffset="115485.09">15438 9159 52 0,'0'41'26'0,"3"-25"-24"16,1-16 43-16,-1 3-39 0,4 0 0 15,4 3 4 1,6 4 0-16,8-7-13 0,7-3 0 16,3 0 7-16,0-6 0 15,1-7-9-15,-5 0 1 16,1 1-14-16,-7-10 1 16,-7-3-4-16,-4 0 1 15</inkml:trace>
  <inkml:trace contextRef="#ctx0" brushRef="#br2" timeOffset="115694.83">15667 8893 61 0,'0'56'30'0,"-4"29"-38"0,4-57 59 16,-3 13-51-16,3 6 1 0,0 6 0 15,0-9 0-15,0-6-5 16,0-7 1-16,0-6-12 16,0-12 1-16,-7 2-3 15,0-15 0-15</inkml:trace>
  <inkml:trace contextRef="#ctx0" brushRef="#br2" timeOffset="116264.34">16316 8849 60 0,'0'22'30'0,"11"-47"-31"0,-11 25 59 0,3 3-56 15,-6 3 1-15,3 7 0 16,-4 2 0-16,-3 4-5 16,3 3 1-16,1 0 2 15,3 0 0-15,-4-6-2 16,1-1 1-16,3-2-2 15,0-4 1-15,0 4 0 16,7 3 0-16,7 2 1 16,7 4 0-16,7 3 1 15,4-3 0-15,3 7 0 16,-10-7 1-16,-4 3-2 0,-10 6 1 16,-8 3-4-16,-13-5 1 15,-11-7-6-15,-11 0 1 16,0-7-13-16,4 1 0 15</inkml:trace>
  <inkml:trace contextRef="#ctx0" brushRef="#br2" timeOffset="116487.62">16394 8868 65 0,'14'12'32'0,"14"-12"-32"0,-14-6 52 0,4 0-51 16,10 9 0-16,14-13 0 15,11-12 0-15,0-6-4 16,4-3 0-16,-8 3-4 16,0 3 1-16,-6-4-13 15,-8-8 0-15</inkml:trace>
  <inkml:trace contextRef="#ctx0" brushRef="#br2" timeOffset="116762.37">16831 8435 61 0,'4'59'30'0,"34"36"-24"0,-20-67 48 16,10 13-50-16,11-7 0 16,0 13 1-16,3 13 1 15,-3-1-9-15,-7 23 1 0,-11 6 3 16,-14-10 0 0,-11 0-6-16,-10-2 1 0,-3-14-10 15,-8-15 0-15,-3-22-7 16,3-9 0-16</inkml:trace>
  <inkml:trace contextRef="#ctx0" brushRef="#br2" timeOffset="118005.28">17381 8096 55 0,'-10'13'27'0,"17"2"-28"0,-7-11 45 16,0-1-43-16,0 3 0 16,0 0 0-16,0 1 0 15,0 2-1-15,0-6 0 16,0 3 1-16,-4 1 1 16,1-1-1-16,-1-6 1 0,4 3 0 15,-3-3 1-15,3 0-1 16,0-3 1-16,0 0-1 15,0 0 0-15,0 3-1 16,0 0 0-16,0 0-1 16,0 0 1-16,0-7-1 15,0 1 0-15,0 0 0 16,3 0 1-16,-3-1-2 16,0 7 1-16,0-6 0 15,0 6 0-15,0 0-1 16,0 0 1-16,0 0 0 15,0 0 0-15,0 0 0 16,0 0 1-16,0 0-1 16,7 3 1-16,0 0-1 15,0-3 1-15,4 7-1 16,3-1 1-16,7-3 0 0,4 0 0 16,0 3 0-16,-1 1 0 15,-2-7-1-15,-5 9 1 16,-3-3-1-16,-7 1 0 15,-3 5-1-15,-8 4 1 16,-3 3-1-16,-3-10 0 16,-4-9 0-16,-1 0 0 15,-2 3-1-15,3 0 1 16,0 0 0-16,7 1 1 16,0-1-1-16,-1 0 0 0,8 0 1 15,4 0 1-15,3 3 0 16,4 1 0-16,3 2 1 15,7 0 1-15,0 1 0 16,-3-1 0-16,-1 4-1 16,-6-4 1-16,-4 7-2 15,-11 12 1-15,-17 0-3 16,-14 16 0-16,-7 6-5 16,-25-3 0-16,-7-6-15 15,-18-9 0-15,-7-14 0 16,18-8 0-16</inkml:trace>
  <inkml:trace contextRef="#ctx0" brushRef="#br2" timeOffset="120128.21">15540 7146 68 0,'3'31'34'0,"43"1"-25"0,-25-17 34 16,4 14-42-16,0 2 1 15,-8 10-1-15,-2 0 0 16,-12-1-7-16,-10 4 1 16,-14-3-14-16,-7-6 0 15</inkml:trace>
  <inkml:trace contextRef="#ctx0" brushRef="#br2" timeOffset="120603.9">18411 9184 59 0,'29'79'29'0,"-12"9"-33"0,-17-73 40 0,-10 13-37 15,-22 10 1-15,-7 0-7 16,-7-10 1-16,0-3-6 16,4-6 1-16</inkml:trace>
  <inkml:trace contextRef="#ctx0" brushRef="#br2" timeOffset="121015.86">20130 8501 60 0,'-15'6'30'0,"15"-19"-36"0,4 13 49 0,3 0-44 16,4 4 0-16,6-8-6 16,15 4 1-16,3 0-2 15,1 0 0-15,2-9-8 16,5-3 1-16</inkml:trace>
  <inkml:trace contextRef="#ctx0" brushRef="#br2" timeOffset="121220.24">20803 8407 47 0,'21'19'23'0,"11"-10"-29"0,-21-9 42 16,-1 0-40-16,5 0 1 15,2-3-17-15,4-3 0 16,4-7 19-16,0 0 1 16</inkml:trace>
  <inkml:trace contextRef="#ctx0" brushRef="#br2" timeOffset="121446.83">21452 8441 59 0,'15'41'29'0,"9"-35"-40"15,-17-3 61 1,4-3-51-16,-1-3 1 0,1-6-1 15,3-1 0-15,0-5-3 16,4-1 1-16,0-3-12 16,3 0 0-16,-7 1-1 15,0 2 1-15</inkml:trace>
  <inkml:trace contextRef="#ctx0" brushRef="#br2" timeOffset="121652.87">22140 8545 55 0,'22'47'27'0,"-8"-38"-33"0,-11-12 56 16,4 0-50-16,0-7 1 15,4-5-2-15,-1-1 0 16,1 4-5-16,0-1 0 15,-1 0-10-15,-3-5 1 16</inkml:trace>
  <inkml:trace contextRef="#ctx0" brushRef="#br2" timeOffset="121894.39">22821 8560 47 0,'35'32'23'0,"-10"-10"-16"15,-25-22 34-15,4-3-40 16,6-4 1-16,-3-5 0 16,4-1 0-16,0 1-4 15,-4-4 1-15,0 3-8 16,3 1 1-16,-3-10-7 15,4-3 0-15</inkml:trace>
  <inkml:trace contextRef="#ctx0" brushRef="#br2" timeOffset="122058.75">23206 8513 56 0,'60'47'28'0,"-21"4"-38"0,-29-45 49 16,-3 0-47-16,0 0 0 16,-3-12-20-16,-4-6 1 0</inkml:trace>
  <inkml:trace contextRef="#ctx0" brushRef="#br2" timeOffset="126411.03">23015 3747 60 0,'-7'38'30'0,"-10"43"-23"0,9-53 30 0,-2 19-35 16,-1 19 1-16,-3 25 0 16,4 31 0-16,-1 23-5 15,-3 18 0-15,-4 0 0 16,-3 3 1-16,3-6-6 15,1-38 1-15,3-21-12 16,3-32 0-16</inkml:trace>
  <inkml:trace contextRef="#ctx0" brushRef="#br2" timeOffset="127147.36">22962 3766 45 0,'25'44'22'0,"10"-4"-17"0,-21-40 29 16,8 0-34-16,9 7 1 16,15-7 0-16,11 0 1 0,3 0-1 15,24-7 0-15,22 14 1 16,25-14 0-16,31-5 0 16,35-7 1-16,26-6-1 15,13-16 0-15,29-6-2 16,3-9 1-16,7 2-1 15,-10-5 1 1,144-29-2 0,-67 13 0-16,-63 12 0 15,-29 0 1-15,-24 4-1 16,-25 2 0-16,-42 13-1 16,-11 13 1-16,-21 18-3 15,-18 20 0-15,-14 21-3 16,-10 19 1-16,-11 16 0 15,-17 9 0-15,-19 16 0 0,-13 3 1 16,-14 3 3 0,-11 6 0-16,-4 7 2 0,4 9 1 15,14 18 0-15,18 23 0 16,21 31 0-16,7 19 0 16,28 25 1-16,14 4 0 15,8 5 0-15,-8-9 0 16,-21-12 0-16,-10-20 0 15,-11-8 1-15,-21-17 1 16,-29-24-1-16,-17-16 1 16,-39-13-1-16,-38-3 1 0,-36-19-1 15,-60-12 0-15,-46-22-1 16,-39-19 0-16,-63-19-1 16,-42-21 0-16,-39-26-3 15,-43-6 1-15,-45 0-7 16,-29-7 0-16,-31-2-7 15,-22-1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20:25:20.69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20:25:34.844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9035 3521 42 0,'7'13'21'0,"24"-16"-8"0,-20-4 22 0,7 1-30 16,13 0 1-16,19 3 4 15,31-4 0-15,28 4-12 16,25 3 0-16,36-6 9 15,27 3 0-15,29 3-4 16,7-7 1-16,17 4-4 16,-13-3 1-16,-8 3-2 15,-28-3 0-15,-14-1-3 16,-25 7 0-16,-24 0-4 16,-25 7 1-16,-25-4-12 0,-24-9 0 15</inkml:trace>
  <inkml:trace contextRef="#ctx0" brushRef="#br0" timeOffset="677.08">14654 2217 55 0,'11'0'27'0,"-7"0"-25"0,-12 0 39 16,1 6-38-16,-7 6 1 16,-17 10-1-16,-19 0 1 15,-6 0-5-15,-11 7 0 16,-7 2 3-16,10 10 1 0,4-4-4 16,4 7 1-16,6 0 0 15,8 0 0-15,10-6-1 16,8-13 0-16,13 0 0 15,11 3 0-15,11-9 0 16,10 0 1-16,21-1 0 16,14-2 0-16,15 0-1 15,0-4 1-15,-8 4 0 16,-10-7 0-16,-14 7-1 16,-15 6 0-1,-20 0 0-15,-18 9 0 0,-14 4-3 16,-15 2 1-16,-10-5-7 15,1-4 1-15,2-9-7 16,1-3 0-16</inkml:trace>
  <inkml:trace contextRef="#ctx0" brushRef="#br0" timeOffset="1048.76">14284 2721 63 0,'14'10'31'0,"-10"12"-36"0,-8-22 59 15,-10 6-52-15,-4 7 0 16,-6 2 0-16,-8 4 0 16,7 0-3-16,-3 3 0 15,-4-3 1-15,0-4 1 0,1 14-1 16,3-7 0-16,6 0 0 15,8-1 0-15,7-5 0 16,11 0 0-16,10 3 0 16,11-7 1-16,13 4 0 15,19-4 1-15,3 4-1 16,-4 0 1-16,-10-4-1 16,-7 10 1-16,-14 6-2 15,-18-2 1-15,-22 14-2 16,-20 11 0-16,-14-8-6 15,-1 4 1-15,-10 4-15 16,-3-14 1-16</inkml:trace>
  <inkml:trace contextRef="#ctx0" brushRef="#br0" timeOffset="3424.17">15349 2311 63 0,'4'9'31'0,"3"-9"-23"0,-4 0 46 16,-3 0-52-16,8-6 1 15,-1 3 1-15,7-10 1 16,7 4-6-16,18-4 1 0,7 4 3 16,3 3 0-16,-7 6-2 15,-6 6 0-15,-1 13-1 16,-10-1 0-16,-11 20-2 16,-7 12 1-16,-11-3-1 15,-10 3 1-15,-11 1-2 16,-6-11 1-16,-1-5 0 15,-3 2 0-15,3 7 1 16,4 0 0-16,6 0 0 16,5-9 1-16,6 2 0 15,8-8 1-15,6 5-1 16,8-12 1-16,6 0-1 16,12-13 1-16,2-6-2 15,5-3 1-15,-5-9-4 16,-2 6 1-16,-8-6-7 15,-4 2 1-15,-2 1-11 16,-8 0 0-16</inkml:trace>
  <inkml:trace contextRef="#ctx0" brushRef="#br0" timeOffset="3712.05">16044 2932 61 0,'7'6'30'0,"0"-12"-33"0,-7 6 49 0,0 0-46 16,0 0 0-16,0 0-1 15,0 0 1-15,0 0-2 16,0 0 0-16,-3-4-10 16,3-5 0-16,0-10-5 15,11-3 1-15</inkml:trace>
  <inkml:trace contextRef="#ctx0" brushRef="#br0" timeOffset="4171.67">16517 2301 67 0,'11'29'33'0,"-15"-8"-41"0,4-17 64 16,-7-1-57-16,-7 0 1 16,-11 9 0-16,-6 1 0 15,-1 6-2-15,0 3 1 16,0 0-1-16,4 0 0 15,3 0 0-15,4-4 0 16,11 1 0-16,10 3 1 16,3-3 1-16,11 6 0 15,18 3 1-15,7-3 0 0,-4-6-1 16,-3 0 1-16,-4 3-2 16,-14 9 1-1,-14 4-1 1,-10 2 0-16,-8-18 0 0,-14 0 0 0,11-3 0 15,0-13 0-15,-4-6 0 16,8-7 1-16,2-15 2 16,5 6 1-16,6-9 1 15,4-16 0-15,14 0 1 16,22-18 0-16,13 2-1 16,22-6 1-16,-1-6-3 15,-6 13 0-15,-11 15-4 16,-11 6 0-16,-10 10-8 15,-11 6 0-15,-11 16-11 0,-13 9 1 16</inkml:trace>
  <inkml:trace contextRef="#ctx0" brushRef="#br0" timeOffset="4386.45">16905 2856 76 0,'28'10'38'0,"4"5"-45"0,-18-11 66 0,-7-1-60 16,4-3 0-16,-11 0-16 16,-11 0 0-16,-10-10 5 15,-14 1 1-15</inkml:trace>
  <inkml:trace contextRef="#ctx0" brushRef="#br0" timeOffset="6980.31">13515 2079 40 0,'3'62'20'0,"5"1"-12"0,-5-35 20 15,-3 10-25-15,-3 22 1 16,-1 24-1-16,0 13 1 15,-6 16-6-15,-1 16 0 16,-3 3 3-16,-3 12 1 16,-1-22-5-16,0-12 0 15,-3-19-5-15,7-22 0 16,7-25-6-16,3-29 1 16</inkml:trace>
  <inkml:trace contextRef="#ctx0" brushRef="#br0" timeOffset="7672.1">13483 2170 40 0,'25'28'20'0,"0"-38"-18"16,-8 10 34-16,11 7-31 15,18-7 0-15,21-10 2 16,22-5 1-16,16-4-10 16,33-16 0-16,10-18 6 15,21-7 0-15,25-2-2 0,-10-1 0 16,10 7-2-16,7-4 0 15,-7 3-1-15,7-5 1 16,-14 8 0-16,-3-5 0 16,3 2-1-16,-11 4 1 31,32 9-1-31,-28 10 0 16,-25 2 0-16,-24 10 0 0,-22 4 0 15,-28 5 1 1,-10 1-1-16,-15 8 1 0,-17 4-1 15,-11 10 0-15,-14 15 0 16,-21 6 0-16,-10 29 0 16,-12 18 1-16,-2 16-1 15,-1 19 1-15,0 3-1 16,4 3 1-16,3-6 0 16,4 13 0-16,11 5-1 15,6 4 1-15,8 0-1 16,10 0 1-16,10 6 0 15,5-22 0-15,-5-6 0 16,-3-28 1-16,-3-10-1 16,-7-19 0-16,-18-2 0 15,-15-17 1-15,-23-2-1 16,-22 6 0-16,-22-4 0 16,-45-2 1-16,-17-7 0 15,-40-3 0-15,-35 3-2 0,-42-9 0 16,-32-3-6-16,-21-4 0 15,-17-5-8-15,2-7 0 16</inkml:trace>
  <inkml:trace contextRef="#ctx0" brushRef="#br0" timeOffset="9714.28">2540 5860 57 0,'0'29'28'0,"4"-32"-19"0,3-10 28 16,-7-12-32 0,3-25 0-16,-3-22 0 0,0-13 0 15,-3-15-8-15,3-16 1 16,0-4 5-16,3 4 0 16,8 7-4-16,6-1 1 15,12 22 0-15,2 10 0 16,1 9 0-1,-4 18 0-15,1 20-1 16,2 19 0-16,-10 8-3 0,-3 20 1 16,-7 12-7-16,-18 16 0 0,3 16-10 15,-24-1 1-15</inkml:trace>
  <inkml:trace contextRef="#ctx0" brushRef="#br0" timeOffset="9909.76">2286 5707 63 0,'7'12'31'0,"32"-9"-32"15,-18-6 56-15,7 0-54 16,8-3 0-16,-1 0 0 16,4-7 0-16,3 1-5 15,7-1 0-15,-6 4-8 16,3-4 0-16,-8-3-7 15,-2-6 1-15</inkml:trace>
  <inkml:trace contextRef="#ctx0" brushRef="#br0" timeOffset="10165.29">3108 5384 54 0,'25'15'27'0,"-15"-2"-25"0,-10-7 46 16,0 1-46-16,-3 5 0 15,-8-3 1-15,1 7 1 16,-1 0-5-16,-3 6 1 16,0 12 2-16,3 1 1 0,-6 12-2 15,6 3 1-15,11-3-3 16,0-3 0-16,7-13-3 16,4-6 0-16,10-12-6 15,0-10 1-15,11-12-10 16,6-20 0-16</inkml:trace>
  <inkml:trace contextRef="#ctx0" brushRef="#br0" timeOffset="10361.18">3457 5440 34 0,'50'-56'17'0,"-29"56"-1"0,-11 0 20 0,-6 6-31 16,3 7 0-16,-7 5 4 15,0 4 0-15,-11-3-11 16,-10 6 0-16,-3 10 7 15,-8 6 1-15,0-4-3 16,0 7 0-16,-3-3-4 16,10-4 1-16,8-5-6 15,-5-7 0-15,12-13-6 0,-1-8 1 16,11-14-7-16,11-9 0 16</inkml:trace>
  <inkml:trace contextRef="#ctx0" brushRef="#br0" timeOffset="10555.87">3358 5293 34 0,'4'-10'17'0,"14"36"-8"0,-11-17 24 15,24 41-27 1,-9 0 1-16,6-3 0 16,-7 7 0-16,0-7-11 15,0 0 1-15,-3-3 3 16,0-16 1-16,-8-3-10 15,1-16 1-15,-1-9-7 16,-6-15 0-16</inkml:trace>
  <inkml:trace contextRef="#ctx0" brushRef="#br0" timeOffset="10785.78">3637 5302 58 0,'28'35'29'0,"43"24"-32"0,-50-37 55 16,7 0-52-16,-3 3 1 16,0 7-1-16,-4 8 0 15,-11 11-2 1,-10 2 1-16,-17 3-6 0,-4-5 0 16,-11-11-10-16,-3-8 0 15</inkml:trace>
  <inkml:trace contextRef="#ctx0" brushRef="#br0" timeOffset="11234.17">4374 5506 60 0,'0'28'30'0,"0"-21"-27"0,4-11 49 15,3 4-48-15,11-3 0 16,-4 3 2-16,18-6 0 15,13-3-8-15,5-7 0 16,-11 0 3-16,3 1 0 16,-3-1-8-16,-11 6 1 15,-7 7-14-15,-10 0 1 16,-11 3-2-16,-7 6 0 0</inkml:trace>
  <inkml:trace contextRef="#ctx0" brushRef="#br0" timeOffset="11399.75">4353 5886 57 0,'0'40'28'15,"43"-27"-29"-15,-26-10 56 0,4-3-53 16,18-3 1-16,11-3-3 16,-12-4 0-16,8-6-7 15,0 4 0-15,-7-7-11 16,-7-3 1-16</inkml:trace>
  <inkml:trace contextRef="#ctx0" brushRef="#br0" timeOffset="12401.85">5810 5149 59 0,'0'0'29'0,"7"37"-24"0,-7-31 45 0,11 10-47 16,-1 3 0-16,5 0 0 16,9 0 1-16,8-7-6 15,7-6 1-15,3 4 3 16,8-20 0-16,-1 1-2 16,0-7 1-16,-6 4-1 15,-5-4 0-15,-9 4-1 16,-12 5 0-16,-13 14-2 15,-8 2 0-15,-17 7-1 16,4-4 0-16,-12 4-2 16,8 6 1-16,0 0 1 15,0 3 0-15,14 6 1 16,-4-3 1-16,11-2 1 16,11-14 1-16,10 1 1 0,11-1 1 15,3 1 0-15,-3 2 0 16,7 1 0-16,-1 3 1 15,-6 0-2-15,-4 6 0 16,-7 3 0-16,-21 3 0 16,-10 16-1-16,-8 4 0 15,-14 8-1-15,-13 4 1 16,-8-4-2-16,0 4 1 16,-4-6-5-16,15-7 1 15,-4-6-12-15,18-10 1 16</inkml:trace>
  <inkml:trace contextRef="#ctx0" brushRef="#br0" timeOffset="12658.22">6854 5679 56 0,'11'25'28'0,"-22"28"-29"16,1-34 45-16,-11 12-44 16,-7 16 0-16,-8-3 1 15,1 12 0-15,-4 1-2 16,0-1 1-16,8-9 0 16,-1-12 0-16,7-4-5 0,8-15 1 15,6-10-9 1,11-18 0-16,3-13-3 0,1-22 0 15</inkml:trace>
  <inkml:trace contextRef="#ctx0" brushRef="#br0" timeOffset="12838.58">6509 5619 41 0,'21'3'20'0,"25"50"-15"0,-32-40 37 16,4 12-39-16,-1-3 1 15,11 22 0-15,11 3 0 16,4 9-6-16,-5-15 1 0,-9-3 1 15,2-10 1-15,-10-3-5 16,-6-6 0-16,-1-10-11 16,0 1 0-16,-4-10-1 15,5-16 1-15</inkml:trace>
  <inkml:trace contextRef="#ctx0" brushRef="#br0" timeOffset="13062.82">7207 5936 62 0,'25'18'31'0,"35"-24"-46"0,-42 3 66 15,13-3-52 1,1-4 0-16,10-2-5 0,-3-7 1 15,-4 3-5-15,-3-6 0 16,-14-3-6-16,14-6 1 16</inkml:trace>
  <inkml:trace contextRef="#ctx0" brushRef="#br0" timeOffset="13375.95">7980 5500 60 0,'28'12'30'0,"-17"10"-39"0,-11-15 59 0,0 2-51 15,0 4 1-15,-11 2-1 16,0 1 1-16,-3 0 0 16,0-1 0-16,4 1-1 15,-8 3 1-15,11-7-1 16,7 4 0-16,7 0 1 15,11 9 0-15,-8 3 0 16,11-3 1-16,8 3-2 16,-5 4 1-16,-2 8-2 15,-8-5 1-15,-4 2-4 16,-17-8 0-16,-3-1-8 16,-8 0 0-16,-14-9-2 15,-3-10 0-15</inkml:trace>
  <inkml:trace contextRef="#ctx0" brushRef="#br0" timeOffset="13587.16">7888 5534 53 0,'74'-22'26'0,"-7"29"-24"0,-42-7 53 0,17 0-53 15,4-13 1 1,18-3 0-16,6-2 0 0,-6-11-6 15,13 4 0-15,-10-3-1 16,-10 12 0-16,-11 4-12 16,-11 6 1-16,-10-4-4 15,-11 7 1-15</inkml:trace>
  <inkml:trace contextRef="#ctx0" brushRef="#br0" timeOffset="13784.11">8834 6394 75 0,'42'90'37'0,"-24"20"-53"16,-18-91 79-16,-11 16-65 15,-7 2 1-15,-13-9-14 16,-12-6 0-16,-3-6 3 0,-3-10 1 15</inkml:trace>
  <inkml:trace contextRef="#ctx1" brushRef="#br0">10918 3107 0,'0'0'15,"0"16"1</inkml:trace>
  <inkml:trace contextRef="#ctx0" brushRef="#br0" timeOffset="14741.49">16478 5958 55 0,'0'0'27'0,"-24"-10"-18"0,9 10 27 0,-6-6-36 16,-3 0 1-16,-1-1-1 15,-3 1 1-15,-1 9-2 16,-6 0 1-16,3 10 0 16,4 9 1-16,7 6-2 15,7-12 1-15,7 3-1 16,7-1 0-16,10-2 0 15,12 0 0-15,2-4 0 16,19-5 1-16,13-7-1 16,15-7 1-16,-4 7 0 15,-14-3 0-15,-15-3-1 16,-9 0 1-16,-12-7-2 16,-10 4 1-16,-14-1-4 15,-3-2 1-15,-8 5-2 16,-10 14 1-16,-4 5-1 0,4 4 1 15,-4 15 2 1,4 7 0-16,3 6 4 0,8 9 1 16,13 7 3-16,8 2 1 15,10-5 2-15,7-7 0 16,4-3 1-16,-4 3 0 16,-4-3-3-16,-6 0 1 15,-11-9-3-15,-14 0 0 16,-11-1-3-16,-10-9 1 15,3-2-3-15,-3-8 1 16,-8-11-1-16,1-10 1 16,3-1-3-16,8-8 1 0,9-10-3 15,15-6 0-15,18 6-6 16,10-13 0-16,4-9-8 16,17-3 1-16</inkml:trace>
  <inkml:trace contextRef="#ctx0" brushRef="#br0" timeOffset="15042.27">17399 5638 58 0,'0'19'29'0,"-7"3"-38"0,7-19 52 0,-11 9-42 0,-10 7 1 0,-3 12 1 16,-8 4 0-16,-4 15-4 0,5 10 1 15,3-10 3-15,3 9 0 16,7-5-2-16,11-4 1 16,7-12-2-16,11-13 0 15,13-3-5-15,5-4 0 16,-1-8-9-16,0-10 1 15,-10-13-5-15,3-2 1 16</inkml:trace>
  <inkml:trace contextRef="#ctx0" brushRef="#br0" timeOffset="15287.02">17858 5876 56 0,'-4'22'28'0,"-17"-3"-34"16,10-13 55-16,-13 16-48 15,-8 9 0-15,-7-9 0 16,-3 10 0-16,-1 5-2 16,1 4 1-16,3-6-3 15,8-13 1-15,6 0-11 16,7-10 0-16,8-12-4 15,10-12 1-15</inkml:trace>
  <inkml:trace contextRef="#ctx0" brushRef="#br0" timeOffset="15494.22">17530 5722 36 0,'0'7'18'0,"0"43"-10"0,3-31 30 15,4 6-33-15,7 6 1 16,4 7 0-16,0 3 0 16,24 9-11-1,-3-6 1-15,-4-7 0 16,-3-9 1-16,-8-6-12 16,-2-12 0-16</inkml:trace>
  <inkml:trace contextRef="#ctx0" brushRef="#br0" timeOffset="15763">18030 5588 39 0,'39'47'19'0,"18"53"-13"16,-43-75 27-16,0 10-30 15,0 2 1-15,-3 17 0 16,-8-11 1-16,-6 17-7 0,-4 0 0 16,-8 5-1-16,-9-2 0 15,-1-10-11-15,0-6 1 16</inkml:trace>
  <inkml:trace contextRef="#ctx0" brushRef="#br0" timeOffset="16126.52">18782 5923 42 0,'3'35'21'0,"4"-32"-9"15,-3-3 30-15,3 0-39 16,4 0 1-16,6-3 0 16,8 3 0-16,3-4-6 0,4-2 0 15,3-3 1-15,1-1 0 16,2-5-8-16,-2 2 1 16,-8-2-9-16,-18-4 1 15</inkml:trace>
  <inkml:trace contextRef="#ctx0" brushRef="#br0" timeOffset="16337.34">18740 6350 66 0,'35'40'33'0,"39"-30"-41"16,-49-13 62-1,6-4-56-15,1-8 0 0,-7-4-7 16,-4 3 0-16,-3 1-2 16,-8-1 0-16,-13-3-7 15,10 0 1-15</inkml:trace>
  <inkml:trace contextRef="#ctx0" brushRef="#br0" timeOffset="17294.62">20355 5512 41 0,'25'-34'20'0,"7"-16"-14"16,-25 40 21-16,0-2-22 16,0 5 1-16,0 4 3 15,-7 3 0-15,0 7-11 16,-7 15 0-16,0-7 7 0,-4 17 1 16,1 11-5-16,-1 5 1 15,1 8-6-15,-1 10 1 16,0-10-8-16,4-6 0 15,0-9-6-15,4-9 0 16</inkml:trace>
  <inkml:trace contextRef="#ctx0" brushRef="#br0" timeOffset="17533.25">20077 6136 72 0,'14'22'36'0,"21"-6"-45"0,-17-16 71 0,17-3-61 16,14-3 1-16,25-4-1 16,11-5 0-16,-4 2-6 15,-7 7 1-15,-3-1-6 16,-18 7 1-16,-7-9-12 15,-25 6 1-15</inkml:trace>
  <inkml:trace contextRef="#ctx0" brushRef="#br0" timeOffset="17970.41">20119 6444 66 0,'21'25'33'0,"50"-6"-32"0,-43-13 55 16,7-3-53-16,7 3 0 15,8-3 0-15,-1 1 1 16,-3-1-6-16,-11 0 0 16,-6 0 3-16,-8 3 0 0,-11 0-3 15,-6 4 0-15,-11-1-1 16,-11 4 0-16,-3-1-1 15,-4-2 0-15,1-1 0 16,2 4 0-16,1-7 1 16,7 7 0-16,4 2 1 15,-1 7 1-15,8 0 0 16,3 0 1-16,7 0 2 16,7 0 0-16,10-3 1 15,12-7 1-15,-1-2 0 16,-3-4 0-16,-8 0-1 47,-6 4 1-47,-11-4-3 0,-18 10 1 0,-17 9-4 0,-11 0 0 0,-10 0-6 15,-7-6 0-15,6-4-12 16,4-11 0-16</inkml:trace>
  <inkml:trace contextRef="#ctx0" brushRef="#br0" timeOffset="18249.04">21452 5895 62 0,'7'25'31'0,"-42"60"-35"0,18-73 49 16,-15 16-45-16,4 16 0 0,-11 0-1 16,-7 10 1-16,-3 2-3 15,3 4 0-15,7-10-5 16,7-6 0-16,7-13-9 16,8-22 1-16</inkml:trace>
  <inkml:trace contextRef="#ctx0" brushRef="#br0" timeOffset="18421.3">21008 6002 55 0,'67'94'27'0,"21"12"-23"0,-70-74 47 16,6 11-51-16,8 5 0 15,7-1-7 1,0 0 1-16,-7-4-6 0,-4-14 1 15,-3-14-6-15,3-15 0 16</inkml:trace>
  <inkml:trace contextRef="#ctx0" brushRef="#br0" timeOffset="18826.38">22162 5983 62 0,'-8'15'31'0,"19"14"-30"16,0-14 62-16,6-5-60 15,11 5 1-15,1 4 0 0,17 0 0 16,10-3-7-16,0-4 0 15,4-2-1-15,-10-7 0 16,-11-6-13-16,-8-10 1 16,-13 4-6-16,-7-13 1 15</inkml:trace>
  <inkml:trace contextRef="#ctx0" brushRef="#br0" timeOffset="18996.47">22334 5907 53 0,'-7'85'26'0,"18"41"-35"16,-11-95 46-16,0 16-43 15,-4 16 1-15,4-4-20 16,0-5 0-16,-7-14 27 16,4-15 0-16</inkml:trace>
  <inkml:trace contextRef="#ctx0" brushRef="#br0" timeOffset="19366.77">23731 5268 54 0,'29'19'27'0,"-29"-1"-33"0,-4-11 57 16,-7 2-50-16,-3 10 0 16,-7 9 0-16,-7 7 1 15,-4-13-3-15,0-1 1 16,1 5 0-16,6-8 0 16,4 1-1-16,7 0 1 15,7 0 0-15,10 0 0 16,11-4 0-16,11 4 0 15,7 0 1-15,10 0 0 32,0 3-1-32,-6-13 1 0,-8 4-2 15,-10 2 0 1,-15 4-4-16,-13 3 1 0,-8-9-12 0,-10-4 1 0,-11-12-1 16,4-13 0-16</inkml:trace>
  <inkml:trace contextRef="#ctx0" brushRef="#br0" timeOffset="19562.89">23618 5318 68 0,'71'9'34'0,"49"-15"-45"16,-81-3 73-16,7-1-62 15,24-12 0-15,11-3-2 16,4 3 1-16,-4 7-2 0,-10-1 0 15,-15 6-7-15,-14 4 1 16,-13-3-10 0,-22 12 0-16</inkml:trace>
  <inkml:trace contextRef="#ctx0" brushRef="#br0" timeOffset="19816.79">23142 6171 74 0,'43'25'37'0,"91"-41"-44"0,-96 7 69 0,26-7-62 15,28 1 0-15,10-1-3 16,-17-6 1-16,-8 0-3 15,-13 0 1-15,-18 6-13 16,-18 7 1-16,-18 6-5 16,-13 0 1-16</inkml:trace>
  <inkml:trace contextRef="#ctx0" brushRef="#br0" timeOffset="20257.82">23354 6557 66 0,'49'22'33'0,"4"-19"-36"0,-28 0 64 16,14-6-59-16,10 3 0 16,4-3 1-16,-4 3 0 15,-6 0-4-15,-8 0 0 16,-7 3 1-16,-14 9 1 15,-10 1-3-15,-11-7 1 0,-7 0-2 16,-7 4 0-16,-1 2-2 16,1 7 0-16,4 3 1 15,-5 3 0-15,5 0 0 16,6 0 1 0,4 7 2-16,4-4 0 0,10 6 4 15,10-5 0-15,12-4 1 16,9-3 0-16,1 0 0 31,-4-4 1-31,-6-2-2 0,-12 0 0 0,-10 3-3 16,-21 9 1-16,-18 6-2 15,-10-9 1-15,-7 4-6 16,-8-4 1-16,15-10-11 16,3-5 1-16,4-4-5 15,17-6 1 16</inkml:trace>
  <inkml:trace contextRef="#ctx0" brushRef="#br0" timeOffset="20449.79">24825 6691 76 0,'56'41'38'0,"-3"-6"-55"0,-35-29 76 0,-7 0-71 16,-8 0 0-16,-17-9-26 16,-11-6 0-16</inkml:trace>
  <inkml:trace contextRef="#ctx0" brushRef="#br0" timeOffset="25670.49">2734 8908 56 0,'-11'13'28'0,"-10"-57"-16"15,11 22 29-15,-1-9-38 16,1-7 0-16,-1-6 2 15,4-6 1-15,-4-6-7 16,4-7 0-16,4 0 4 16,-8-6 1-16,11 3-3 15,0-6 1-15,0 3-1 16,11 3 0-16,10 10-2 16,7 9 1-16,-7 6-2 15,8 16 0-15,-5 9-4 16,1 16 0-16,-11 16-8 15,-3 12 0-15,-4 13-6 16,-18 6 0-16</inkml:trace>
  <inkml:trace contextRef="#ctx0" brushRef="#br0" timeOffset="25882.95">2586 8689 59 0,'7'12'29'0,"0"-8"-25"0,-3-4 53 0,3 0-55 15,3-4 1 1,4 1 0-16,11-3 1 16,-4 0-6-16,0-4 1 0,0 1 0 15,8 3 1-15,-8 3-6 16,7-4 0-16,-7 7-12 16,0-6 0-16,-3-3-2 15,-7-7 0-15</inkml:trace>
  <inkml:trace contextRef="#ctx0" brushRef="#br0" timeOffset="26288.06">3468 8617 61 0,'3'3'30'0,"4"0"-33"16,-7-3 60-16,0 0-55 16,-7-3 1-16,4 0-1 0,-15 3 0 15,-3 0-3-15,0 3 0 16,-14 0 2-16,10 3 0 15,-3 7-2-15,-1-1 0 32,8 10-2-32,11 0 1 0,3-3-2 15,14-6 1-15,3-7 0 16,8-6 0-16,7-6 0 16,3-7 1-16,0-3 1 15,4-2 1-15,-11-1-8 16,-3 0 1-16,-8-6-9 15,-3 3 1-15</inkml:trace>
  <inkml:trace contextRef="#ctx0" brushRef="#br0" timeOffset="26857.03">4004 8654 63 0,'21'4'31'0,"-7"-17"-30"0,-7 10 55 16,-7-3-54-16,4-7 0 16,3 4 1-16,-7-4 1 15,0 7-6-15,-11 0 1 16,1 2 1-16,-11 4 0 15,3 4-3-15,-10-1 0 16,3 6-3-16,0 1 0 16,1 5-2-16,6 7 0 0,0 0-1 15,15 9 1 1,3 7 1-16,3 0 0 0,15 2 3 16,3 1 1-16,11-3 4 15,3 6 0-15,1-7 2 16,-1 1 1-16,-7-7 0 15,-7 1 0-15,-10-4-1 16,-11 0 0-16,-7-3-2 16,-14 0 1-16,-11-3-2 15,-3-3 1-15,-11-3 0 32,-4-10 0-32,1-6 0 15,-1-3 0-15,12-3-1 0,6-4 1 0,7 1 0 16,11-1 0-16,4 1 0 15,20-3 1-15,22-1-1 16,7-6 1-16,10-3-1 0,-7 0 1 16,4-6-5-16,-14-6 0 15,-11-1-7-15,-14 1 1 16,-14-10-8-16,-3 3 1 16</inkml:trace>
  <inkml:trace contextRef="#ctx0" brushRef="#br0" timeOffset="27413.91">2780 7566 44 0,'0'7'22'0,"3"-4"-12"0,-3-3 35 16,0 3-41-16,-3 0 0 15,-8 6 4-15,-6 4 0 16,-4 12-11-16,-18 10 1 15,7 8 6-15,-3 11 1 16,-8 8-4-16,1 4 1 16,-7 13-3-16,10 15 1 15,0 9-1-15,11 16 1 16,17 19-2-16,11-3 0 0,11-12-1 16,17-20 0-16,0-21-4 15,22-20 0-15,13-15-11 16,25-31 1-16,-10-22 0 15,17-23 0-15</inkml:trace>
  <inkml:trace contextRef="#ctx0" brushRef="#br0" timeOffset="27894.18">4325 7814 55 0,'14'56'27'0,"14"-5"-32"0,-17-39 56 0,0 13-49 15,6 10 0-15,4 15 2 16,8 0 1-16,9 16-5 16,1 9 1-16,-7 16 3 15,-4 3 0-15,-3-6-2 16,-11-16 1-16,-3 7-6 16,-22-7 1-16,-7-3-11 15,-10-13 0-15,-4-12-7 16,11-9 0-16</inkml:trace>
  <inkml:trace contextRef="#ctx0" brushRef="#br0" timeOffset="28207.04">5249 8244 61 0,'-10'12'30'0,"-26"20"-39"0,22-23 54 16,-3 13-45-16,-15 16 0 16,4-7 1-16,-4 16 1 0,4 3-2 15,0 3 0-15,6 1 1 16,12 5 0-16,10-18-1 15,0-6 0-15,10-7-3 16,19-9 1-16,-5 3-7 16,12-13 1-16,-1-22-9 15,-7-9 0 1</inkml:trace>
  <inkml:trace contextRef="#ctx0" brushRef="#br0" timeOffset="28443.91">5553 8372 60 0,'0'47'30'0,"-25"10"-36"0,14-35 53 15,-6 12-46-15,-18 7 1 16,-1 6 0-16,8 3 0 16,-4-6-3-16,4 0 1 15,7 0 0-15,0-3 0 16,7-7-5-16,3-9 0 15,8-12-6-15,3-13 1 16,0-13-8-16,0-3 1 16</inkml:trace>
  <inkml:trace contextRef="#ctx0" brushRef="#br0" timeOffset="28647.8">5288 8357 39 0,'21'18'19'0,"11"26"-17"0,-21-28 30 0,6-4-31 16,-6 14 1-16,3 5 1 16,11 7 1-16,-4 2-5 15,-4 1 0-15,5 12 2 16,2-18 1-16,1-4-3 16,0-3 0-16,-1-6-3 15,-2-12 0-15,-1 5-9 16,0-18 0-16</inkml:trace>
  <inkml:trace contextRef="#ctx0" brushRef="#br0" timeOffset="28884.73">5609 8055 52 0,'39'32'26'0,"49"15"-25"0,-67-35 45 15,18 10-45-15,14 0 0 16,4 10 1-16,-1 15 1 16,-3 6-4-16,-11 16 1 15,-21 3 1-15,-10 13 1 16,-15-13-4-16,-13 3 1 16,-18-6-14-16,-8-12 0 15,-6-13-3-15,-4-10 1 0</inkml:trace>
  <inkml:trace contextRef="#ctx0" brushRef="#br0" timeOffset="31397.85">18009 8400 42 0,'7'16'21'0,"-7"-13"-10"15,0-3 22-15,0-3-30 16,-7 0 0-16,-7 0 0 16,0 3 1-16,-7 3-6 15,-14 6 1-15,-4 4 3 16,0 3 0-16,0-7-2 16,4 0 0-16,7 10 0 0,7 0 0 15,3-3-1 1,11-1 1-16,14-2-1 0,11-4 1 15,13-2 0-15,8-11 0 16,7-5 0-16,7-3 1 16,0-4-1-16,-11 3 1 15,-7-6-1-15,-6 4 1 16,-8 2-2-16,-4 4 1 16,-6 3-4-16,-4 6 1 15,-7 3-1-15,-7 3 0 16,0 13-1-16,-4 9 1 15,1 10 0-15,3 6 1 16,3 18 5-16,11 7 0 16,7 0 2-1,4 3 1-15,3 4 0 16,4-14 0-16,-4-5 0 0,-3-10 1 0,-8-6-4 16,-10-7 1-16,-7-6-2 15,-10 1 1-15,-15-14-1 16,-7-9 0-16,-10-6-1 15,-11-9 1-15,-14-10-1 16,3-12 1-16,0 0-1 16,8-1 0-16,10 1 1 15,14 6 0-15,15 6 1 16,20 6 0-16,15 4-2 16,20 3 0-16,22-4-6 15,0-5 0-15,4-4-12 16,-1-6 0-16</inkml:trace>
  <inkml:trace contextRef="#ctx0" brushRef="#br0" timeOffset="32343.12">18680 8385 52 0,'-4'6'26'0,"4"0"-24"0,0-6 37 16,0-3-39-1,-7 3 0-15,0-3 0 16,-4 3 1-16,-3 0-2 0,0 3 1 16,-3 3-1-16,2 7 0 15,1 3-2-15,0-1 1 16,7 4-3-16,4 6 1 16,3-3-1-16,3-6 1 15,8-4 2-15,3-8 0 16,3-11 3-16,1-2 1 15,0-4 2-15,-4-2 0 16,0-4-1-16,-3 0 0 31,6-9-15-15,1 6 1-16</inkml:trace>
  <inkml:trace contextRef="#ctx0" brushRef="#br0" timeOffset="32698.42">19191 8498 53 0,'-14'0'26'0,"3"-7"-24"15,4-2 38-15,-3-16-37 16,-4-10 0-16,-7 1 0 0,-1-16 1 16,1-10-5-16,4-3 0 15,2 7 4-15,5 3 0 16,3 2-2-16,7 4 1 16,0 10 0-16,7 5 0 15,7 11-1-15,7 5 0 16,7 6-4-16,1 10 0 15,-1 7-5-15,-7 2 1 16,-3 4-10-16,-4 5 1 16,-11 1-2-16,-10 0 0 15</inkml:trace>
  <inkml:trace contextRef="#ctx0" brushRef="#br0" timeOffset="32867.15">18987 8228 45 0,'-15'28'22'0,"8"0"-14"0,11-21 43 0,-1-1-46 15,8-3 1-15,3-3 1 16,0 0 1-16,11-9-11 16,10-4 0-16,4-3 3 15,0-6 1-15,-7 1-9 16,-11 2 0-16,-11 0-11 16,-17-9 0-16</inkml:trace>
  <inkml:trace contextRef="#ctx0" brushRef="#br0" timeOffset="33344.94">17840 7914 55 0,'11'-25'27'0,"-8"10"-22"0,-3 15 42 0,0 0-44 15,-3 6 1-15,-8 6 0 16,-7-2 1-16,-6 9-8 16,-8 15 1-16,-3 4 2 15,-4 12 1-15,0 10-4 16,0 5 0-16,4 4-1 15,3 16 0-15,7 6 0 16,15 0 1-16,13-6-1 16,15-7 1-16,14-15-3 15,24-13 0-15,15-16-9 16,17-15 1-16</inkml:trace>
  <inkml:trace contextRef="#ctx0" brushRef="#br0" timeOffset="33709.37">19537 7754 52 0,'-4'22'26'0,"22"-28"-27"0,-11 22 42 0,0 15-38 0,7 7 1 0,7 18 3 0,8 10 1 16,2 3-10-16,-2 16 1 0,-15 6 4 15,-14 9 1-15,-11 10-4 16,-10-7 1-16,-7-2-8 16,-11-20 1-16,-11-15-13 15,-2-28 1-15</inkml:trace>
  <inkml:trace contextRef="#ctx0" brushRef="#br0" timeOffset="34219.05">20391 8203 53 0,'-4'12'26'15,"4"1"-22"-15,-3-13 38 0,-5 9-40 0,-2 7 1 16,-8-7 0-16,-10 10 0 16,-4 6-5-16,4 16 1 15,0-3 2 1,0 12 1-16,3 9-2 0,11 7 0 15,3 0-1-15,11-3 0 16,7-10-4-16,18-18 0 16,10-13-7-16,11-13 1 15,11-28-6-15,-5-9 1 16</inkml:trace>
  <inkml:trace contextRef="#ctx0" brushRef="#br0" timeOffset="34412.75">20775 8322 36 0,'25'-3'18'0,"-11"9"-4"0,-11-15 28 0,-3 12-37 16,-3 6 0-16,-8 13 2 16,-6 3 0-16,3 4-9 15,-8 8 1-15,-2 7 5 16,-5 0 1-16,-2 6-4 16,3 0 0-16,3 1-4 15,4-14 0-15,7-12-7 16,3-12 1-16,7-16-10 15,4-19 1-15</inkml:trace>
  <inkml:trace contextRef="#ctx0" brushRef="#br0" timeOffset="34622.25">20532 8250 43 0,'38'34'21'0,"12"76"-14"0,-36-85 31 15,0 16-36-15,-3 6 0 16,3 6 0-16,7 1 1 16,4-1-5-16,10-9 0 15,-3-10-2-15,-4-5 1 16,0-14-11-16,-3-18 1 16,-4-19-2-16,0-15 1 15</inkml:trace>
  <inkml:trace contextRef="#ctx0" brushRef="#br0" timeOffset="34837.14">20966 8024 54 0,'31'63'27'0,"36"3"-26"15,-42-44 56-15,3 6-53 16,1-3 1-16,-1 6 0 15,0 7 1-15,-7 3-9 16,-7-7 0-16,-14 20-1 16,-7 2 1-16,-14 7-16 15,-25-1 0-15</inkml:trace>
  <inkml:trace contextRef="#ctx0" brushRef="#br0" timeOffset="36392.72">6773 8281 60 0,'-10'25'30'0,"6"-22"-18"16,4-9 30-16,0 6-42 15,7-6 1-15,4 6-1 16,10 0 1-16,4 0-4 16,10-3 0-16,4-7-6 15,7 1 0-15,-15-7-10 16,-2 10 1-16</inkml:trace>
  <inkml:trace contextRef="#ctx0" brushRef="#br0" timeOffset="36572.83">6689 8548 56 0,'3'37'28'0,"18"-11"-28"0,-10-26 46 0,10-4-45 16,7-2 1-16,1-6-1 15,2-4 0-15,1-3-5 16,10 7 0-16,-3-4-12 16,4-6 0-16</inkml:trace>
  <inkml:trace contextRef="#ctx1" brushRef="#br0" timeOffset="23620.41">18471 5860 0,'0'0'16,"-14"0"-1</inkml:trace>
  <inkml:trace contextRef="#ctx0" brushRef="#br0" timeOffset="38115.75">21971 8124 60 0,'4'10'30'0,"3"-4"-18"0,-7-6 30 16,3-3-39-16,1 0 1 16,10-7 1-16,7 1 0 15,14 0-7-15,18 2 1 16,-3 4 2-16,9 3 1 15,-2 0-7-15,-4 0 1 16,-14 3-10 0,-15 1 0-16,-13-1-7 0,-11 3 1 15</inkml:trace>
  <inkml:trace contextRef="#ctx0" brushRef="#br0" timeOffset="38329.18">21950 8407 59 0,'10'19'29'0,"26"9"-32"0,-15-22 52 0,14-3-49 15,15 0 1-15,2-6-4 16,-2-3 1-16,3-7-6 16,3-2 1-16,-6-7-10 15,-5 6 1-15</inkml:trace>
  <inkml:trace contextRef="#ctx0" brushRef="#br0" timeOffset="47726.91">2484 1850 16 0,'0'0'8'0,"7"-16"-1"15,-4 13 8-15,-3 3-14 0,7-9 1 16,-7 9 4-16,0 0 1 16,0 3-7-16,4 3 1 15,3 3 4-15,-7 7 1 16,0-3-1-16,0 5 1 16,3 4-4-16,-3 7 1 15,7-1-2-15,4-3 1 16,0-6-1-16,-1-4 1 15,11-12 1-15,15-15 0 0,13-23 1 16,11-18 1-16,10-38-1 16,12-22 0-16,16-6-3 15,1-3 0-15,0-29-16 16,-7 1 1-16</inkml:trace>
  <inkml:trace contextRef="#ctx0" brushRef="#br1" timeOffset="71358.25">15138 4456 27 0,'17'-66'13'0,"1"-13"-4"0,-11 61 13 0,7-8-20 16,4-5 1-16,6 6 1 16,5 0 1-16,-1 12-5 15,-3 13 1-15,-1 13 3 16,1 6 0-16,-7 28-1 16,-1 15 0-16,-3 23-1 15,4 41 0 1,0 190-2-1,-8 10 0-15,-3 32-1 16,-3 28 1-16,3 31-1 16,11 34 1-16,3 42 0 15,-4 24 1-15,1 35 2 16,-7 22 0-16,-4 9 1 16,-11 10 1-16,-14 6 1 15,-10-1 1-15,-4 11-2 16,-6-10 1-16,-12 3-2 15,-3-3 0-15,8 0-1 0,-5-10 0 16,-10-24-3-16,-7-29 1 16,-7-22-3-16,0-40 0 15,-7-32-4-15,7-31 0 16,10-32-14-16,1-34 0 16</inkml:trace>
  <inkml:trace contextRef="#ctx0" brushRef="#br1" timeOffset="74690.55">7952 8902 36 0,'-7'19'18'0,"3"41"0"16,4-48 18-16,0 1-31 0,0-4 1 15,0 0 4-15,0-2 0 16,-3-1-12-16,3 0 0 16,0-12 8-16,0-16 1 15,3-12-3-15,-3-10 0 16,0-25-2-16,4-13 0 0,-1-21-1 15,-3-1 0-15,0-2-1 16,11-14 1-16,-11 4-2 16,10 10 1-16,-10 24-1 15,7 4 0-15,-3 15-1 16,3 16 1-16,0 16-2 16,0 12 0-16,4 9-1 15,-1 17 0-15,1 15-1 16,-1 9 1-16,-3 19-3 15,-7 7 0-15,0 9-3 16,-3-10 0-16,-4 0-6 16,0 4 0-16</inkml:trace>
  <inkml:trace contextRef="#ctx0" brushRef="#br1" timeOffset="74917.3">7719 8614 30 0,'-18'6'15'0,"8"3"0"0,3-9 19 15,7 0-28-15,0 0 0 16,0 0 4-16,7 7 1 16,-4-14-13-16,8 4 1 15,3-3 8-15,10 0 1 16,12-4-3-16,6 1 0 16,0-1-3-16,-10 1 0 0,7 0-6 15,-4-1 0-15,-7 1-12 16,4-4 0-1,-4 1-4-15,-3 2 1 0</inkml:trace>
  <inkml:trace contextRef="#ctx0" brushRef="#br1" timeOffset="75185.45">8520 8363 45 0,'24'-3'22'0,"-3"-7"-17"15,-21 4 39-15,0 0-41 16,8-4 1-16,-8 10 3 16,0 0 0-16,3 3-9 15,-3 10 1-15,-3 3 6 16,-8 12 0-16,-3-3-2 16,-7 13 0-16,-8 12-2 0,8 3 0 15,-3 10-1-15,9-13 0 16,5 0-4 15,6-3 0-31,4-6-5 0,11-10 1 0,7-12-11 0,6-19 0 16</inkml:trace>
  <inkml:trace contextRef="#ctx0" brushRef="#br1" timeOffset="75739.8">8834 8670 46 0,'24'-9'23'0,"-6"9"-15"0,-11 0 32 16,-4 0-38-16,-3 0 0 0,-3 0 1 16,-4 3 0-1,-4 3-4-15,-10 4 0 0,-4 8 3 16,-3 11 1-16,0-8-3 16,0 5 1-16,3 2-2 15,4 0 1-15,3 0-2 16,4-3 0-16,4-3 0 15,10-6 0-15,10-3-1 16,15-13 1-16,7-13 1 16,10 0 1-16,-7-5 1 15,4-4 0-15,-4-3-1 16,-10-1 1-16,3 1-1 16,-10 3 1-16,-4 7-3 0,-3-1 0 15,-4 7-2-15,-7 9 1 16,0 6-2-16,0 16 1 15,-4 0 0-15,1 0 1 16,3 12 3-16,0 10 1 16,7 3 3-16,0 13 0 15,3-1 2-15,1 7 0 16,-1 0-1-16,-3-9 1 16,-3-7-2-16,-4-6 0 15,-4-7-3-15,-3-5 0 16,-3-10-1-16,-1-10 1 0,-6-6-1 15,-1-12 0-15,4 3-1 16,3-13 1-16,-3-9-2 16,4-6 1-16,6 3-2 15,4-7 1-15,14 1-6 16,7-10 1-16,8 9-10 16,-1-9 1-16</inkml:trace>
  <inkml:trace contextRef="#ctx0" brushRef="#br1" timeOffset="76027.08">9574 8485 49 0,'4'9'24'0,"-22"4"-20"16,11-13 37-16,-3 0-40 0,-12 6 0 15,1 10 1 1,4 9 1-16,-8 3-4 0,4 4 1 16,7 8 1-16,-4 1 1 15,11-6-1-15,3-13 0 16,4 0-2-16,8-7 1 16,9-2-6-16,4 2 1 15,11-11-11-15,3-17 0 16,-6-12 0-16,-1-6 0 15</inkml:trace>
  <inkml:trace contextRef="#ctx0" brushRef="#br1" timeOffset="76239.64">9899 8507 41 0,'18'13'20'0,"-18"-13"-21"0,0 3 41 0,-11 12-36 15,-3 7 0-15,-4 7 1 16,-10 2 1-16,-4 7-8 15,8 2 1-15,-1-8 4 16,0-4 1-16,1 3-3 16,2-3 0-16,5-2-5 15,3-11 1-15,3-8-9 16,0-14 1-16,8 1-5 16,-1-16 0-16</inkml:trace>
  <inkml:trace contextRef="#ctx0" brushRef="#br1" timeOffset="76433.17">9694 8494 43 0,'18'7'21'0,"3"37"-17"0,-14-29 38 15,4 4-41-15,-1 3 1 16,1 3-1-16,3 7 0 16,-3-1-2-16,3-3 0 15,0 0 0-15,-4-9 1 16,5 0-5-16,-5-6 1 15,1-1-5-15,-4-9 1 0,3 7-6 16,1-20 0-16</inkml:trace>
  <inkml:trace contextRef="#ctx0" brushRef="#br1" timeOffset="76674.97">9973 8485 45 0,'11'16'22'0,"10"-10"-20"15,-14-3 41-15,7 7-40 16,0 2 0-16,4 4 2 16,-1 6 0-16,-3 3-7 15,1 3 1-15,-5 13 3 16,-3 0 0-16,-10-7-6 0,-11 7 1 15,-8 6-14-15,-2-13 1 16</inkml:trace>
  <inkml:trace contextRef="#ctx0" brushRef="#br1" timeOffset="76957.85">10273 7814 31 0,'3'-9'15'0,"1"18"0"16,-1 4 10-16,5 9-21 16,2 15 0-16,4 10 3 15,11 16 1-15,3 3-10 16,0 18 1-16,8 10 6 15,-12 13 1-15,-13 6-4 16,-15-13 0-16,-10 4-5 16,-21-16 1-16,-11-1-13 15,-10-11 0-15</inkml:trace>
  <inkml:trace contextRef="#ctx0" brushRef="#br1" timeOffset="77518.22">6516 10144 57 0,'-11'9'28'0,"15"-6"-25"16,-4-3 45-16,0 0-42 0,7 0 0 16,3-3 2-16,5 0 1 15,9-3-12-15,8-3 0 16,14-4 6-16,3 4 0 16,-6 5-9-16,-5 4 1 15,-13 4-16-15,-14-1 0 16</inkml:trace>
  <inkml:trace contextRef="#ctx0" brushRef="#br1" timeOffset="77693.73">6495 10483 69 0,'21'22'34'0,"28"-29"-32"15,-31 1 52-15,14-7-55 16,17-5 1-16,4-4-7 15,-4-3 1-15,1 3-2 16,-4 6 1-16,-1-6-13 16,-6 6 1-16</inkml:trace>
  <inkml:trace contextRef="#ctx0" brushRef="#br1" timeOffset="78142.8">7525 10944 60 0,'-4'15'30'0,"8"-15"-33"0,-1-9 51 16,1-10-44-16,-1-19 1 16,1-9 1-16,-1-22 1 0,-3-25-10 15,7-15 0-15,1-7 6 16,-1-1 1-16,3-5-4 15,8 3 0-15,-1 9-1 16,5 22 1-16,-1 10 0 16,0 22 1-16,7 18-2 15,4 19 1-15,0 13-4 16,-4 15 1-16,-7 13-6 16,-7 16 0-16,-7 3-11 15,-14 9 0 16</inkml:trace>
  <inkml:trace contextRef="#ctx0" brushRef="#br1" timeOffset="78350.1">7366 10595 59 0,'-14'32'29'0,"32"-7"-22"0,-8-22 47 0,11 0-51 0,0-6 0 15,18-3 0-15,4-7 0 16,6-2-6-16,4-4 0 15,0 3-1-15,-4-3 0 16,1-6-14-16,-5-9 1 16,-6-7-3-16,0-6 0 0</inkml:trace>
  <inkml:trace contextRef="#ctx0" brushRef="#br1" timeOffset="78578.1">8460 9931 64 0,'-4'22'32'0,"-28"-7"-37"0,25-8 64 0,-21 11-57 16,7 17 1-16,-11 3 1 16,-7 18 1-16,1 16-6 15,2 6 0-15,5 20 3 16,6 11 0-16,4-2-3 15,14-7 1-15,0-6-6 16,14-25 1-16,7-18-9 0,7-23 0 16,4-25-7-1,-1-9 0-15</inkml:trace>
  <inkml:trace contextRef="#ctx0" brushRef="#br1" timeOffset="79630.33">8925 9997 56 0,'-7'3'28'0,"4"3"-29"15,3-6 48-15,0 6-46 16,0 7 1-16,-4 6 0 16,-3 6 0-16,0-3-3 15,0 3 0-15,0 9-1 16,0 1 1-16,0-4-6 16,3-3 0-16,4-3-10 15,0-15 0-15</inkml:trace>
  <inkml:trace contextRef="#ctx0" brushRef="#br1" timeOffset="79924.32">8587 10464 62 0,'3'37'31'0,"22"-15"-29"0,-15-22 54 15,12-3-53-15,2 0 0 16,12-6 0-16,13-4 1 16,0-6-7-16,4 1 1 15,0-1-1-15,-7 0 1 0,-14 3-10 16,-4 4 0-16,-7 2-8 15,-14 1 0-15</inkml:trace>
  <inkml:trace contextRef="#ctx0" brushRef="#br1" timeOffset="80365.39">8675 10580 68 0,'10'12'34'0,"26"-2"-37"0,-22-10 60 0,0 3-53 16,7 0 0-16,7 0 1 0,4-3 1 15,3 0-8-15,4 0 1 16,3-3 4-16,-10-3 0 16,-4-1-3-1,-6 4 1-15,-8 3-1 0,-4 3 0 16,-6 4-2-16,-4 2 0 15,-4 4-2-15,-3-1 1 16,-3 1-2-16,-1-1 0 16,0-2-1-16,1 2 1 15,-1-2 0-15,4-1 0 32,0-3 2-32,7 1 1 15,7 5 3-15,4-6 1 16,3 7 2-1,4 0 0 1,-1-1 0-16,-3-3 0 0,0 4 0 16,-6 0 0-16,-8 2-4 0,-8 1 1 15,-9 6-7-15,-4 0 1 0,-8-3-10 16,8-4 0-16,-3-12-5 16,13-3 0-16</inkml:trace>
  <inkml:trace contextRef="#ctx0" brushRef="#br1" timeOffset="80638.43">9656 10357 65 0,'-4'25'32'0,"-3"3"-38"0,0-9 61 16,-11 0-55-16,-6 0 0 16,-8 6 0-16,-7 9 0 15,4 4-3-15,3-3 1 16,4-7-4-16,0-6 0 16,10-7-10-16,7-5 1 15,1-16-3-15,3-7 1 0</inkml:trace>
  <inkml:trace contextRef="#ctx0" brushRef="#br1" timeOffset="80831.9">9320 10395 53 0,'39'53'26'0,"-7"-12"-24"16,-21-35 52-16,6 7-52 15,4 5 1-15,4 8 0 16,3-1 0-16,0 3-6 15,1 0 0-15,-5-9-1 16,-2-3 1-16,-5-1-8 16,1-2 0-16,3-4-7 15,-10-6 0-15</inkml:trace>
  <inkml:trace contextRef="#ctx0" brushRef="#br1" timeOffset="81062.92">9885 10511 60 0,'10'19'30'0,"1"-19"-33"0,0 3 54 16,-1-3-48-16,8-7 0 15,10-5-1-15,7-7 0 0,1 0-6 16,-5 1 0-16,-2-4-3 15,-8 3 0-15,-7-3-11 16,-7-3 0-16</inkml:trace>
  <inkml:trace contextRef="#ctx0" brushRef="#br1" timeOffset="81252.39">9991 10291 57 0,'14'76'28'0,"-7"18"-29"0,-7-85 46 0,0 7-46 16,-4 3 1-16,1-1-3 15,-1 1 0-15,4-6-2 16,0-4 1-16,7-9-12 0,0-9 0 16</inkml:trace>
  <inkml:trace contextRef="#ctx0" brushRef="#br1" timeOffset="81596.34">10633 9877 63 0,'3'35'31'0,"-6"-4"-36"0,-1-34 54 0,-3 6-49 16,-3 0 0-16,-5 7 0 16,-2 2 0-16,-1 1 0 15,1-1 0-15,-1 4 0 16,4-3 0-16,3-4 0 16,4 0 0-16,11 1 0 15,6-1 1-15,8 1-1 16,7-1 1-16,6 4 0 15,1-1 0-15,-4 4-1 16,-7-4 0-16,-3 1-3 16,-11-1 0-16,-10 7-5 15,-11-6 0-15,-8-7-10 16,-2-12 0-16</inkml:trace>
  <inkml:trace contextRef="#ctx0" brushRef="#br1" timeOffset="81831.08">10530 9934 68 0,'15'6'34'0,"9"-9"-39"0,-13 0 60 16,6-7-53-16,8 1 0 15,3-7-1-15,4-6 0 0,7-3-4 16,3-6 1-16,1 6-3 15,-8 6 1-15,-7 6-10 16,-7 10 1-16,-14-3-7 16,-7 6 1-16</inkml:trace>
  <inkml:trace contextRef="#ctx0" brushRef="#br1" timeOffset="82083.19">10347 10401 73 0,'18'19'36'0,"42"-10"-41"16,-46-12 71-16,10-6-65 0,12-1 0 15,6 1 0-15,7-7 0 16,1 1-2-16,-4 2 0 15,-4 0-2-15,-10 1 1 16,-4 6-8-16,-10-1 0 16,-8 7-12-16,-6-6 1 15</inkml:trace>
  <inkml:trace contextRef="#ctx0" brushRef="#br1" timeOffset="82498.25">10488 10545 54 0,'4'10'27'0,"17"-1"-18"0,-14-9 38 0,7 0-42 15,4-3 0-15,6-3 1 16,8-1 1-16,3-2-9 16,-3 0 0-16,-4 5 6 15,-3 4 0-15,-4 0-3 16,-3-6 1-16,-4 3-2 15,-7 3 1-15,0 3-2 16,-3-3 1-16,-8 10-2 16,0-1 0-16,4 0-1 15,0 1 0-15,-3 2 1 16,3-2 0-16,-4 2 0 16,4 1 1-16,4 3 1 15,7 2 1-15,3 1 1 16,7-3 0-16,0 0-1 15,-3-1 1-15,-8 4-1 0,-3 0 0 16,-10 3-1 0,-4 0 0-16,-11 0-1 15,0 3 1 17,-6-3-4-32,-1 0 0 15,-3-10-5-15,-4-5 1 0,4-7-12 16,3-13 1-16</inkml:trace>
  <inkml:trace contextRef="#ctx0" brushRef="#br1" timeOffset="82862.23">11275 9420 48 0,'-7'25'24'0,"7"37"-18"16,3-37 33-16,4 7-35 16,4 15 1-16,-1 9 3 15,8-2 0-15,14 11-10 16,10 23 0-16,1 6 7 15,-8 13 0-15,-10 0-3 0,-15 15 0 16,-20 0-7-16,-15-6 1 31,-10-3-15-15,-18-16 1 0</inkml:trace>
  <inkml:trace contextRef="#ctx0" brushRef="#br1" timeOffset="83562.17">6530 12229 62 0,'3'7'31'0,"29"-7"-25"0,-21-4 31 0,3 1-34 0,21 0 1 0,8-16-1 0,13 4 1 0,-3-4-10 16,-4 0 0-16,-6 3-8 0,-8 4 0 0,-21 9-5 0,-14 9 1 0</inkml:trace>
  <inkml:trace contextRef="#ctx0" brushRef="#br1" timeOffset="83814.75">6445 12464 74 0,'-7'35'37'0,"32"-23"-44"0,-7-12 76 0,10 0-68 0,18-9 1 0,24-3 0 0,-10-4 0 15,11 0-6-15,-1 0 1 16,-3 7-7-16,-7 0 1 16,-10-13-13-16,-22 3 0 0</inkml:trace>
  <inkml:trace contextRef="#ctx0" brushRef="#br1" timeOffset="85070.65">6495 6462 44 0,'-7'-3'22'0,"24"10"-9"0,-13-11 23 15,3 1-33-15,3 0 1 16,5 0 3-16,2-3 1 0,8 0-10 16,7-1 1-16,6-2 5 15,5-4 0-15,-4 1-2 16,-1-1 0-16,-13 1-3 15,-4-1 0-15,-7 7-2 16,-14 9 1-16,-21 0-1 16,-7 7 0-16,-7 5-2 31,-1 1 1-31,-2 3 1 16,-5 0 0-16,8-1 0 0,3 1 1 15,4 0 1-15,7 0 1 0,0 0 1 16,7 3 0-16,6-7 1 15,8 4 1-15,4-6 0 16,14-4 0-16,3-3 1 47,7 1 1-16,14-7-1-15,11-10 1-16,0-2-1 0,0-4 0 0,-14 3-1 15,-11 4 0-15,-7 6-2 0,0 3 0 0,-17 9-1 0,-8 4 1 0,-6-1-2 0,-15-5 0 16,1 2-2-16,-12-3 1 0,4 4-1 0,-3-1 1 16,7 1-1-16,-7-4 0 15,10 0 1-15,-3 0 0 16,17 1 1-16,1-1 0 16,3 0 1-16,14-3 0 15,3 0 1-15,4-3 1 16,11-3 0-16,10-3 1 15,11-3 0 32,-4-1 0-15,-3 4-1-1,-3 0 1-16,-12 6-1 17,-3 0 0-32,-3 3-2 0,-7 9 0 0,-15 7-1 15,-14 6 0-15,-13 0-2 0,-8-3 0 0,-10 3-5 0,-1-3 1 16,-3-9-13-16,0-4 1 0</inkml:trace>
  <inkml:trace contextRef="#ctx0" brushRef="#br1" timeOffset="87121.89">7715 11803 61 0,'-14'19'30'0,"11"-19"-23"0,3 0 30 0,3 0-32 16,4 3 0-16,7 0 3 16,15 0 1-16,2 0-11 15,19 0 0-15,-4-3 7 16,17-6 0-16,-7-3-3 16,-3-1 0-16,-14 4-2 15,-18 3 1-15,-14 6-2 16,-10 3 1-16,-15 7-2 15,1 2 0-15,-5 4-2 16,1 3 1-16,4-3-2 16,-5 3 1-16,8 0-1 15,4-6 1-15,6-1 1 16,4 1 1-16,4 3 3 16,6-4 0-16,1 1 2 15,14 0 0-15,-4 3 1 0,4 3 0 16,3-4-1-16,-4 1 1 15,-9-6-3-15,-8 6 1 16,-7 9-2-16,-25 9 0 16,0-2-4-16,-14-4 0 15,-6 4-5-15,-8-4 1 16,0 0-9-16,14-5 1 16,4-11-4-16,13-2 0 15</inkml:trace>
  <inkml:trace contextRef="#ctx0" brushRef="#br1" timeOffset="87467.43">8851 11514 66 0,'-7'13'33'0,"-21"-1"-39"15,10 4 67-15,-6 3-60 16,-8 12 0-16,-3 19 0 16,-4 4 0-16,-11 15-1 15,1 18 0-15,-4 14 1 16,7-1 1-16,4 13-2 15,3 6 1-15,18-15-2 0,0-13 0 16,7-13-5-16,7-18 1 16,10-16-11-16,15-19 1 15,3-13-5-15,0-12 0 16</inkml:trace>
  <inkml:trace contextRef="#ctx0" brushRef="#br1" timeOffset="87953.07">9126 11684 49 0,'-7'28'24'0,"11"3"-18"0,-1-25 42 16,-3 4-44-16,0 6 1 16,-3-1 2-16,-4 1 0 15,0 3-10-15,-4 6 1 16,1 0 3-16,3 0 0 15,3-3-8-15,0-6 1 0,4-7-12 16,4-9 0-16,-4-9-1 16,-4-1 0-16</inkml:trace>
  <inkml:trace contextRef="#ctx0" brushRef="#br1" timeOffset="88238.52">8865 12116 73 0,'14'19'36'0,"36"0"-46"16,-33-22 78-16,12 0-66 16,2-7 1-16,12 1-1 15,6-4 0-15,1 1-5 0,-5-1 0 16,-6 4-2-16,-7 3 0 15,-7-1-11-15,-8 1 1 16,-3-3-7-16,-14 9 1 16</inkml:trace>
  <inkml:trace contextRef="#ctx0" brushRef="#br1" timeOffset="88634.25">8918 12345 63 0,'0'25'31'0,"14"-12"-32"0,-7-10 57 0,4 0-53 15,3 0 0 1,7 0 3-16,0 1 0 0,8-4-8 16,-5-4 1-16,12-2 4 15,-8 0 1-15,0 3-2 16,-3 0 0-16,-4 3-2 15,-7 3 1-15,0 3-3 16,-7-3 1-16,-7 3-2 16,-3 4 0-16,-1-1-1 15,-6 1 0-15,-1 5-1 16,-3-2 1-16,3-1 2 16,1 4 0-16,3 3 2 15,0 3 0-15,3-3 2 16,4-1 0-1,7 8 1-15,4-1 1 0,3-3 0 0,0 0 0 16,-3 0-2-16,-1-7 1 16,-6 1-3-16,-8-4 1 15,-6-2-4-15,-5 2 1 16,-2 4-8-16,-11-3 1 16,-4-4-13 15,-3-3 1-31</inkml:trace>
  <inkml:trace contextRef="#ctx0" brushRef="#br1" timeOffset="89175.67">10061 12138 65 0,'-14'32'32'0,"-32"-1"-36"0,36-15 50 0,-19 3-45 0,-2 6 0 16,-12 3-2-16,1-6 1 15,7 3-3-15,3-3 0 16,7 3-5-16,4-9 1 16,7-7-11-16,7-12 1 15</inkml:trace>
  <inkml:trace contextRef="#ctx0" brushRef="#br1" timeOffset="89419.26">9744 12113 51 0,'39'50'25'0,"13"-9"-23"0,-37-25 40 16,2 6-42-16,4 6 1 0,8-3-1 16,-5 3 1-16,1 1-5 15,0 2 1-15,-11 0-7 16,3 1 0-16,-2-10-5 15,-1-10 0-15</inkml:trace>
  <inkml:trace contextRef="#ctx0" brushRef="#br1" timeOffset="89588.21">10386 12267 67 0,'10'9'33'0,"26"7"-38"0,-26-13 67 0,8-3-62 16,14-3 1-1,6-6-1-15,5-4 1 0,-1 0-5 16,-7 1 0-1,-6-1-16 1,-15-5 1-16</inkml:trace>
  <inkml:trace contextRef="#ctx0" brushRef="#br1" timeOffset="89784.09">10548 12148 74 0,'0'56'37'0,"-11"-3"-44"0,8-31 57 16,-4 3-51-16,3 1 1 16,1 5-9-16,-1-9 0 15,1-3 0-15,3-10 0 16,7-9-10-16,7-12 0 15</inkml:trace>
  <inkml:trace contextRef="#ctx0" brushRef="#br1" timeOffset="90151.17">11247 11668 72 0,'3'9'36'0,"-17"7"-50"16,7-10 71-16,-7 7-57 15,0 6 0-15,-7-1 0 16,-1 1 1-16,5 0-2 16,-1-6 1-16,4-7-1 15,3 6 1-15,8 1 0 16,6 0 0-16,8 2 0 15,7-2 1-15,3 6 0 16,3-1 1-16,1 7-1 16,-7-9 1-16,-4 0-2 15,-7 3 0-15,-7-1-5 32,-11-2 1-32,-6-3-7 0,-1-10 1 31,0-9-10-31,4-10 0 15</inkml:trace>
  <inkml:trace contextRef="#ctx0" brushRef="#br1" timeOffset="90421.35">11250 11699 72 0,'11'22'36'0,"-8"-12"-40"0,-3-10 66 0,0 0-58 15,7 0 0 1,0-3 2-16,4-7 1 0,7-6-10 15,13-2 1-15,12 8 5 16,2-5 0-16,-2-4-6 16,-4 3 0-16,-8-3-6 15,-2 10 1-15,-8 6-16 16,-11 0 1-16</inkml:trace>
  <inkml:trace contextRef="#ctx0" brushRef="#br1" timeOffset="90604.22">10894 12214 80 0,'3'0'40'0,"29"3"-43"0,-18-6 66 16,7-4-60-16,15 7 0 15,13-9 1-15,11-7 0 16,-7-6-7-16,0 0 1 16,-7 3-2-16,-11 4 1 15,-7 2-11-15,-14 10 1 0,-3-6-11 16,-11-1 0-16</inkml:trace>
  <inkml:trace contextRef="#ctx0" brushRef="#br1" timeOffset="91057.51">11010 12392 70 0,'0'10'35'0,"11"-7"-32"0,-4-3 58 0,3 0-56 15,12 0 1-15,6 0 1 16,4 0 1-16,-1 0-11 15,1 3 1-15,-4-3 6 16,-3-3 0-16,-7 0-3 16,-4 3 0-16,-4 0-2 15,-3 3 0-15,-7 0-2 0,0 6 1 16,-3 1-1 0,-4-1 0-16,0 4-1 0,0-1 0 15,0 1 0-15,3-4 1 16,1 1 0-16,3-1 1 15,3 4 0-15,8-4 0 16,3-6 1-16,-4 7 1 31,12-4 0-31,-5 3 1 0,1 1-1 16,-4 2 1-16,-7 1-1 0,-7 6 0 16,-7 9-1-16,-4-6 1 15,-13 6-2-15,-15 3 0 16,-7 1-4-16,0-1 1 0,4-6-6 15,7-3 1-15,6-13-10 16,15-9 0-16</inkml:trace>
  <inkml:trace contextRef="#ctx0" brushRef="#br1" timeOffset="91397.68">11973 11517 57 0,'-17'47'28'0,"13"22"-27"0,4-50 47 15,4 13-45-15,6 8 1 16,8 14 2-16,7 8 0 16,6 20-8-16,1-4 1 15,-4 10 4-15,-7-19 1 16,-10 22-3 0,-14 3 0-16,-15 0-9 0,-17 7 1 31,-11-11-13-31,-18-5 0 15</inkml:trace>
  <inkml:trace contextRef="#ctx0" brushRef="#br1" timeOffset="92052.16">6505 13910 55 0,'-17'25'27'0,"17"-6"-15"0,0-16 28 0,0 3-36 0,7 1 0 0,-4-1 2 0,15-3 0 0,-1-3-8 0,15-3 0 15,7-3 4-15,10-4 0 16,1 1-8-16,-8-1 1 15,-10 4-15-15,-11 0 1 16</inkml:trace>
  <inkml:trace contextRef="#ctx0" brushRef="#br1" timeOffset="92280.54">6385 14142 60 0,'-24'57'30'0,"27"-32"-19"0,4-19 44 0,7 0-50 0,7-3 0 0,8 0 1 16,13-6 1-16,14-6-11 16,8-7 1-16,3 1 0 15,-14-1 1-15,-11 3-16 16,-6-2 1-16,-26 2-6 16,-6 10 1-16</inkml:trace>
  <inkml:trace contextRef="#ctx0" brushRef="#br1" timeOffset="96117.04">12594 12430 62 0,'-3'3'31'0,"6"-3"-20"16,4 0 31-16,0 0-38 15,0-6 0-15,7 6 1 16,8 0 1-16,9 3-9 16,8-9 0-16,7 3 1 15,0-4 0-15,-11 4-10 16,-3 3 0-16,0-9-9 16,-1-4 1-16</inkml:trace>
  <inkml:trace contextRef="#ctx0" brushRef="#br1" timeOffset="96488.38">13533 11938 66 0,'17'34'33'0,"-6"-15"-35"0,-11-16 59 15,0 0-56-15,-4 3 1 16,-3 7-1-16,4 3 0 16,-11 6-2-16,-1 3 0 15,-6 3 1-15,0-12 1 16,0 2-3-16,3 1 0 0,4 3 0 16,0 0 0-16,11 3 0 15,6-3 1-15,15 3 0 16,3 0 0-16,-3-3 1 15,10 7 1-15,7-1-1 16,0 3 1-16,-3-6-1 16,-4 0 0-16,-10 4-4 15,-15 2 1-15,-13-6-6 16,-11 3 1-16,-4-9-10 16,-10 0 0-16</inkml:trace>
  <inkml:trace contextRef="#ctx0" brushRef="#br1" timeOffset="96714.07">13628 11850 89 0,'63'0'44'0,"50"-10"-60"0,-67-5 87 15,11-14-73-15,31-8 1 16,10 6-9-16,8-13 1 16,-10 0 4-16,-15-3 0 15,-14 0-18-15,-25 0 0 16</inkml:trace>
  <inkml:trace contextRef="#ctx0" brushRef="#br1" timeOffset="99017.37">8209 14082 48 0,'14'-9'24'0,"-7"12"-5"16,-7-3 25-16,0 0-38 15,0 0 0-15,-3 6 3 16,-8 7 1-16,-6 6-14 16,-8 12 1-16,-7 4 7 15,-7 15 1-15,-7-9-6 16,-6 9 1-16,-1 0-6 16,-4-3 1-1,11-6-16 1,8-19 0-16</inkml:trace>
  <inkml:trace contextRef="#ctx0" brushRef="#br1" timeOffset="99282.56">7789 14177 54 0,'18'15'27'0,"3"4"-24"0,-17-16 32 0,3 0-33 0,3 7 0 0,-6 2 1 0,6 7 1 0,5 16-3 0,6-1 0 0,7 10 3 15,-7 3 0-15,11 0-2 16,7-6 1-16,-1 0-5 16,1-4 1-16,-3-2-9 15,-5-13 0-15,5-10-9 16,-8-6 1-1</inkml:trace>
  <inkml:trace contextRef="#ctx0" brushRef="#br1" timeOffset="99472.45">8576 14462 79 0,'4'9'39'0,"13"-2"-49"0,-6-7 75 15,6 0-64-15,15-4 1 16,7-2-1-16,3-3 1 0,15-4-5 15,-1 7 0-15,-6-7-4 16,-1-2 1-16,-14-7-12 16,-7 0 1-16,-6-3-5 15,-19 6 0-15</inkml:trace>
  <inkml:trace contextRef="#ctx0" brushRef="#br1" timeOffset="99712.31">8841 14214 67 0,'0'22'33'0,"-7"13"-36"16,3-20 64-16,1 14-60 15,-5-11 0-15,5 11 0 16,-8 11 0-16,-6 7-5 0,3-6 0 15,3 0-5-15,4-7 0 16,7-12-11-16,0-6 0 16</inkml:trace>
  <inkml:trace contextRef="#ctx0" brushRef="#br1" timeOffset="100168.3">9874 13992 76 0,'-14'18'38'0,"-11"20"-45"0,18-32 69 0,0 13-62 16,-14 3 1-16,0 6-1 16,0 0 1-16,3 7-2 15,1 3 1-15,-1-7-1 16,0 0 0-16,4-2-2 15,7-4 1-15,4-7 0 16,6-5 0-16,4 0 0 0,11 2 0 16,14 1 2-16,6 3 1 15,5 3 0 17,-1 0 1-32,-3 0-1 0,-4 0 0 15,-14-1-2-15,-14-5 1 0,-14 3-6 16,-17 6 0-16,-15-6-11 0,-4-10 1 15,1-9-4-15,3-12 0 16</inkml:trace>
  <inkml:trace contextRef="#ctx0" brushRef="#br1" timeOffset="100425.26">9888 14004 74 0,'18'22'37'0,"10"-3"-47"0,-21-16 75 0,4 0-62 16,7 0 0-16,6-3 0 15,11-3 0-15,8-9-5 16,17-7 1-16,14-13 0 16,11 1 1-16,-1 3-7 15,-6 18 0-15,-18-8-15 16,-18 8 0-16</inkml:trace>
  <inkml:trace contextRef="#ctx0" brushRef="#br1" timeOffset="100674.12">10379 14396 75 0,'10'41'37'0,"22"-63"-41"0,-21 22 58 0,10 0-54 15,11-3 1-15,13 6-3 16,5-9 1-16,-8-7-4 16,0-6 0-16,-6 4-12 15,-1-7 0-15,-3 0-3 16,3-3 0-16</inkml:trace>
  <inkml:trace contextRef="#ctx0" brushRef="#br1" timeOffset="101169.77">11398 13998 69 0,'18'25'34'0,"-39"-13"-45"0,17-8 68 0,-3 5-57 0,-3-6 1 16,3 13 0-16,-4-4 0 15,0 10-2-15,-3 3 1 16,-3 4 0-16,-5-1 1 16,1 0-4-16,0 7 0 15,0-1 0-15,7-3 0 16,0-12 0-16,7 0 1 15,7 0 0-15,14 3 0 16,7 0 4-16,4 0 0 16,10 0 1-16,14 0 0 15,4-4 0-15,7-2 0 0,-10 0-1 16,-12-1 0 0,-9 7-2-16,-19-6 0 31,-13 19-3-16,-22-4 1 48,-17 0-7-63,-4-2 1 47,-18-4-11-16,-3-13 1-31,0-15-1 16,-7-10 1-16</inkml:trace>
  <inkml:trace contextRef="#ctx0" brushRef="#br1" timeOffset="101438.76">11264 14039 63 0,'43'3'31'0,"24"-53"-39"0,-32 28 67 0,18 0-58 0,10-7 1 16,4-11-1-16,-3 2 1 15,-1 0-5-15,-3 1 0 16,-3 5-4-16,-11 4 1 15,-8 3-13-15,-20-3 1 16</inkml:trace>
  <inkml:trace contextRef="#ctx0" brushRef="#br1" timeOffset="102024.55">6107 15904 47 0,'-22'19'23'0,"8"3"-13"0,11-19 30 0,3 0-35 0,-7 1 1 0,3-1 4 15,4 0 0-15,0-3-11 16,4 3 0 0,56-9 8-1,3-4 0-15,11-2-6 0,-3-1 1 16,-4 1-8 0,-14-4 0-16,-7 0-15 15,-22-3 1-15,-2 10-2 0,-19 3 1 16</inkml:trace>
  <inkml:trace contextRef="#ctx0" brushRef="#br1" timeOffset="102308.32">5951 16309 67 0,'-10'12'33'0,"42"14"-36"0,-25-26 69 0,21 6-63 16,0-6 0-16,18 3 0 15,10-9 1-15,-3-4-6 16,11 4 0-16,6-3 0 16,-10-4 1-16,0-3-8 15,0 1 0-15,0-4-13 16,-10-6 1-16</inkml:trace>
  <inkml:trace contextRef="#ctx0" brushRef="#br1" timeOffset="102573.36">8005 15716 48 0,'3'22'24'0,"-6"-9"-17"0,-1-7 29 16,-10 10-34-16,-11 12 1 15,-14 0 1-15,-10 10 1 16,-11 12-6-16,-3-3 1 0,3 6 3 16,10 7 1-16,1-7-1 15,3-9 0-15,4 3-4 16,10-6 0-16,-3-10-5 15,10-6 1-15,4-9-8 16,10-10 0-16,11-15-5 16,4-4 0-16</inkml:trace>
  <inkml:trace contextRef="#ctx0" brushRef="#br1" timeOffset="102870.01">7331 15679 39 0,'-7'-4'19'0,"7"4"-14"16,3 4 31-16,1-1-31 0,6 3 0 16,-6 7 4-16,6-4 1 15,8 13-12-15,3 6 1 16,11 13 7-16,17 9 0 15,11 7-3-15,14 12 1 16,8 3-3-16,-15 0 0 16,-4 0-2-16,-3 0 0 15,0-3-4-15,-7 3 1 16,-4-19-13-16,-3-12 0 16,-7-6-1-16,-11-16 0 15</inkml:trace>
  <inkml:trace contextRef="#ctx0" brushRef="#br1" timeOffset="110197.33">23615 8491 41 0,'14'10'20'0,"-7"-10"-13"0,-7 0 21 0,4-7-23 16,-4 1 0-16,0 0 3 15,0 6 0-15,0 0-10 16,0 3 1-16,-4-3 8 16,1 0 0-16,3 3-2 15,0 0 0-15,-4-3-2 16,1 0 1-16,3-6-1 15,0 6 0-15,0-6-2 16,0 6 1-16,-4-3-2 16,0 6 1-16,4-3 0 15,0 3 0-15,-3-3-1 16,-1 0 0-16,4-3-1 16,-3 0 1-16,-1 0-1 0,1-1 1 15,-1 1-1-15,1 3 1 16,-1 0 0-16,1 7 0 15,-4-4 0-15,0 0 0 16,-4 0 0-16,-3 0 0 16,-7-3-1-16,7 0 1 15,-4 0-1-15,-7 0 0 16,-6 0-1-16,-1 6 1 16,0-6-2-16,0 10 1 15,4 5-2-15,7 4 1 16,3 0-1-16,8 3 0 15,6-3 1-15,11 0 0 16,11-7 2-16,7 1 1 0,3-7 0 16,7-6 1-16,11-6 2 15,3-10 0-15,-3-3 0 16,-7-6 1-16,-4 9-2 16,-7 1 0-16,-6-1-2 15,-8 4 0-15,-4-1-3 16,-3 7 0-16,-7 6-1 15,-3 0 1-15,-1 9-1 16,1 13 0-16,-4 6 1 16,-4 10 1-16,4 25 1 15,0-4 0-15,0 13 2 16,0 13 1-16,7 6 2 16,0 6 0-16,0-9 0 15,3-3 1-15,1-13-1 16,-4-13 1-1,-4-12-2-15,-3-9 1 0,-7-13-2 0,-7-6 0 16,-4-10-1-16,1-12 1 16,-4-12-1-16,-1-7 1 15,-6-13-1-15,7-9 1 16,3-3-2-16,11-3 1 16,10 0-1-16,8 9 0 15,7 10-1-15,3 6 1 47,10 3-2-47,12 12 1 0,2 4-4 16,1 0 1-16,4 6-7 0,-1-10 1 0,4-5-10 0,-7-4 1 0</inkml:trace>
  <inkml:trace contextRef="#ctx0" brushRef="#br1" timeOffset="110530.26">24352 7955 73 0,'0'0'36'0,"-3"-3"-44"15,-1 3 65-15,-3 0-57 0,-7 9 0 16,-4 10 0-16,-6 6 1 15,-8 10-1-15,-3 9 1 16,3 3 0-16,0 15 1 16,0 14 0-16,8 18 1 15,3 6-1-15,6-3 1 16,12-6-2-16,10-15 0 16,14-17-6-16,4-15 0 15,3-19-9-15,4-19 1 16,-4-12-9-16,0-10 0 15</inkml:trace>
  <inkml:trace contextRef="#ctx0" brushRef="#br1" timeOffset="111023.53">24709 8761 63 0,'3'22'31'0,"1"-3"-30"15,-4-19 53-15,0-6-52 16,0-10 0-16,0-6 1 0,-4-6 1 16,-3-16-5-16,4 0 1 15,-5-16 2-15,8 1 0 16,0-4-1-16,8-3 1 15,2-3-1-15,4 3 0 16,7 7 0-16,8 5 0 16,2 11 0-16,5 8 0 0,-5 10-3 15,1 9 1-15,-7 16-5 16,-4 7 1-16,-10 8-7 16,-11 4 1-16,-11 3-10 15,-14 9 0-15,-3 1 1 16,-4-4 0-16</inkml:trace>
  <inkml:trace contextRef="#ctx0" brushRef="#br1" timeOffset="111282.33">24522 8554 47 0,'-22'47'23'0,"15"-28"-15"0,7-16 48 0,4 0-48 16,3-3 0-16,4 3 4 15,10-3 0-15,14-3-17 16,7-3 1-16,4-3 9 0,4 5 1 15,-1-2-9-15,-3 0 0 16,-4 3-9 0,-10-7 1-16,0-9-12 0,-15 4 1 15</inkml:trace>
  <inkml:trace contextRef="#ctx0" brushRef="#br1" timeOffset="111460.23">25428 8375 64 0,'0'3'32'0,"-28"10"-33"0,17-7 51 0,-6 4-48 16,-1 5 1-16,-7 1 1 16,-6 6 1-16,-1 9-6 15,0 7 0-15,4 9 4 16,10 6 1-16,1 1-3 15,3-1 1-15,7-3-5 16,10-9 0-16,11-13-6 16,11-9 1-16,3-13-13 15,7-12 0-15</inkml:trace>
  <inkml:trace contextRef="#ctx0" brushRef="#br1" timeOffset="111672.26">25823 8463 57 0,'-3'31'28'0,"-64"32"-26"0,49-47 42 15,-3 3-43-15,-7 6 1 16,-8 6 0-16,-2 7 1 16,-5-1-4-16,5-5 0 15,2-4-2-15,5-6 1 16,6-3-8-16,11-13 1 15,7-3-8-15,7-19 0 0</inkml:trace>
  <inkml:trace contextRef="#ctx0" brushRef="#br1" timeOffset="111895.22">25435 8560 48 0,'21'47'24'0,"-6"4"-19"0,-8-42 38 0,0 7-42 16,3 9 0-16,8 3 1 16,3 0 0-16,0-6-3 15,0 0 1-15,4-3 0 16,-4-3 0-16,4-7-3 16,-4-6 0-16,0-9-7 15,-3-10 1-15,0-12-7 16,-4-10 0-16</inkml:trace>
  <inkml:trace contextRef="#ctx0" brushRef="#br1" timeOffset="112153.27">25742 8410 59 0,'14'37'29'0,"18"1"-34"0,-25-35 55 15,4 3-46-15,3 4 0 16,7 6 3-16,0 2 0 0,0 4-9 16,-3 3 1-1,-4 1 4-15,-7 8 0 16,-10 4-6-16,-8-1 0 0,-3-2-10 16,-4-7 0-16,-10-9-8 15,3-10 1 1</inkml:trace>
  <inkml:trace contextRef="#ctx0" brushRef="#br1" timeOffset="112419.22">26162 7723 54 0,'7'57'27'0,"11"-36"-26"0,-15 8 45 15,8 5-41-15,10 23 1 16,11 12 2-16,-1 6 0 16,1 19-10-16,-7 6 1 15,-11 13 5-15,-14-3 1 16,-14 6-9-16,-18-6 1 15,-7-4-17-15,-21-21 0 16</inkml:trace>
  <inkml:trace contextRef="#ctx0" brushRef="#br1" timeOffset="113323.19">21572 10501 66 0,'-10'13'33'0,"24"-10"-21"0,-4 3 33 0,8-6-42 0,10 3 1 0,4 1 1 0,3-4 0 0,15-4-7 16,3 8 0-1,7-8 1-15,0-2 1 0,-7 0-9 16,-15 0 0-16,-13 6-13 16,-18-3 0-16</inkml:trace>
  <inkml:trace contextRef="#ctx0" brushRef="#br1" timeOffset="113548.89">21509 10903 63 0,'-7'44'31'0,"28"-41"-22"16,-10-3 48-16,10 0-53 15,10-3 0-15,12-4-1 0,3-2 1 16,3-4-8-16,0 4 0 16,1 0-1-16,-11 2 0 15,-11 1-17-15,-7-10 1 16</inkml:trace>
  <inkml:trace contextRef="#ctx0" brushRef="#br1" timeOffset="114700.72">23135 10906 65 0,'-3'6'32'0,"-11"-6"-28"15,6 0 46-15,-6 0-48 16,-3 0 0-16,-4 0 1 0,3 0 0 16,-10 0-4-16,7 3 0 15,-1 4 3 1,5-1 0-16,-1 3-2 0,8 7 1 15,2 0-2-15,5 9 0 16,6-3-1-16,8-7 0 16,10-2 0-16,4-4 0 15,0 1 1-15,3-4 0 16,4-9 1-16,-1-7 1 16,-2-2 0-16,-5-4 1 15,-6 1-2-15,-4 5 0 16,-3 1-3-16,-4 2 0 0,-7 7-1 15,0 0 1-15,-4 4-1 16,1 2 0-16,-1 6 0 16,1 10 0-16,-1-9 2 15,0 6 0-15,4 6 1 16,4 9 0-16,3 1 3 16,4 2 0-16,3 10 2 15,3 0 1-15,5 4 0 16,-1 2 1-16,-4 0 0 15,-3-12 0-15,-6 3-2 16,-16 3 0-16,-13 3-2 16,-10-6 0-16,-5-6-1 15,-13-10 0-15,-4 0-2 16,11-12 1-16,-1-10-1 16,4-9 1-16,4-13-1 15,3-9 0-15,11 6 0 0,11-6 0 16,6-3-1-16,11-3 0 15,11-4-2-15,24 4 0 16,11-1-5-16,18-5 1 16,6-7-12-16,-6-9 0 15</inkml:trace>
  <inkml:trace contextRef="#ctx0" brushRef="#br1" timeOffset="115017.27">23872 10178 60 0,'0'0'30'0,"-21"19"-29"16,11-6 47-16,-4 9-45 15,-8 9 0-15,-2 13 1 16,-4-3 1-16,3 15-6 15,0 16 1-15,0 13 5 16,11 15 0-16,7 1 0 16,4 8 1-16,10-2-2 15,10-3 0-15,8-14-3 16,3-8 1-16,4-16-7 16,-4-22 0-16,1-13-12 15,-8-15 0-15,-11-13-7 0,-3-3 1 16</inkml:trace>
  <inkml:trace contextRef="#ctx1" brushRef="#br1" timeOffset="101512.62">19265 8595 0,'0'0'15,"0"0"-15,0 0 16,0 0-1</inkml:trace>
  <inkml:trace contextRef="#ctx0" brushRef="#br1" timeOffset="116156.51">24268 10269 60 0,'3'0'30'0,"4"13"-22"0,-3-10 31 15,-1 3-36-15,1 7 1 16,-1-1 2-16,4-2 0 16,0-1-7-16,4 4 0 15,3-7 5-15,4 0 0 16,3-3-1-16,7 1 0 0,0-4-1 15,1 3 0-15,-5 0-1 16,1 3 0-16,-7-3-2 16,-8 13 1-1,-6 6-2-15,-8 0 1 0,-10-10-2 16,-7 1 1-16,-7 3-3 16,-4 2 0-16,0 4 1 15,7 0 0-15,4 0 0 16,7 0 1-16,7 0 2 15,14 0 1-15,7 0 2 16,11-3 1-16,3-7 0 16,0-2 0-16,1 2-1 15,-12 7 1-15,-3-3-2 16,-7 6 0-16,-10 9-3 16,-11 7 0-16,-14-4-5 15,-15 4 1-15,1-7-9 16,3-6 1-16,0-9-5 15,11-7 0-15</inkml:trace>
  <inkml:trace contextRef="#ctx0" brushRef="#br1" timeOffset="116413.92">25040 10599 55 0,'4'34'27'0,"-18"4"-30"0,7-29 49 0,-4 4-45 16,-10-4 0-16,-11 13 1 15,-10 3 1-15,-4 6-4 16,0 4 1-16,4 6 0 16,3 0 0-16,4-7-3 15,6 4 0-15,8-20-6 16,4-5 0-16,6-16-8 15,4-16 1-15</inkml:trace>
  <inkml:trace contextRef="#ctx0" brushRef="#br1" timeOffset="116597.81">24673 10621 59 0,'43'50'29'0,"17"25"-24"16,-39-50 52-16,18 13-57 15,10 12 0-15,0 0 0 0,-3 3 0 16,-3-2-3-16,-5-4 1 16,-6-13-7-16,-4-12 1 15,-10-22-11-15,-4-6 1 16</inkml:trace>
  <inkml:trace contextRef="#ctx0" brushRef="#br1" timeOffset="117000.35">25538 10765 62 0,'-29'6'31'0,"29"10"-27"15,4-10 52-15,3 3-53 0,7 1 1 16,7-1 1-16,4-2 1 16,14-4-9-16,14-3 1 15,7-10 1-15,0-5 1 16,0-1-9-16,-11 0 1 16,-7-6-14-16,-10-12 1 15</inkml:trace>
  <inkml:trace contextRef="#ctx0" brushRef="#br1" timeOffset="117328.1">26293 10479 67 0,'3'54'33'0,"-35"-64"-40"0,22 17 53 0,-1 2-45 16,4 0 0-16,-3 4 1 15,2 0 0-15,1-1-3 16,0 1 1-16,4-1 1 16,3 1 1-16,0-1-1 15,7 1 1-15,11-1 0 16,10 1 1-16,3-4 0 16,1 7 0-16,0 3-1 15,-7 6 1-15,-11 0-2 16,-14 3 0-16,-14 4-4 15,-18 2 1-15,0-6-6 16,-7-6 0-16,-6-9-9 16,-5-13 0-16,4-7-4 0,11-11 1 15</inkml:trace>
  <inkml:trace contextRef="#ctx0" brushRef="#br1" timeOffset="117553.4">26183 10508 56 0,'7'40'28'0,"0"-49"-28"0,-7 9 52 16,0 0-48-16,7 0 0 0,0 0 2 15,4-3 0-15,10-3-8 16,7 6 1-16,11-10 4 16,18-12 0-16,10-3-5 15,10-9 0-15,4-13-4 16,1-4 1-16,-12 14-13 15,-10-7 0-15,-11 0-2 16,-6 3 1-16</inkml:trace>
  <inkml:trace contextRef="#ctx0" brushRef="#br1" timeOffset="117809.7">26839 9884 68 0,'29'37'34'0,"23"-2"-37"0,-34-10 69 15,24 16-65-15,11 24 1 16,4 14 2-16,-1 2 1 16,4 29-6-16,-7 12 0 15,-7 10 2-15,-21-6 1 16,-29-7-6-16,-13-3 1 15,-33-3-17-15,-35-26 1 16,-27-11-4-16,-1-14 0 16</inkml:trace>
  <inkml:trace contextRef="#ctx0" brushRef="#br1" timeOffset="120855.95">21089 6964 53 0,'4'25'26'0,"20"-15"-17"15,-17-10 27-15,7-7-33 16,8-2 0-16,2-4 3 15,15-5 0-15,7-4-8 16,7 0 1-16,0 3 4 16,-4 3 0-16,-6 1-4 15,-12-1 1-15,-13 7-3 16,-15 2 1-16,-13 7-2 0,-8 0 0 16,-17 0-2-16,-11 0 0 15,4 3-1-15,-4 10 1 16,-3 3 0-16,-1-1 0 15,1 4 1-15,6 0 0 16,5 0 3-16,6 3 1 16,7-4 2-16,4 1 1 15,7-6 2-15,7-4 1 16,10-2 0-16,11-1 1 16,15-6 0-16,9 0 0 15,8-3 0-15,11-7 1 16,3 1-3-16,-4-7 0 0,-10 4-2 15,-11-1 0-15,-13 7-2 16,-22 6 0-16,-18 6-2 16,-10 10 0-16,-8-4-2 15,-9 4 0-15,-8 3-1 16,0 0 1-16,3-4-2 16,4 4 1-16,4 0 1 15,3 3 0 32,8-3 1-47,6 0 1 0,14-10 3 0,8 0 1 0,10-2 1 0,17-4 1 16,12-3 1-16,13-7 0 0,4-2 1 15,14-7 0-15,0 1-2 16,0 2 1-16,-10 4-2 16,-12-1 1-16,-9 4-3 15,-15 6 1-15,-18 6-3 16,-17 7 1-16,-10 3-2 0,-8-1 1 15,-7-5-3-15,-7 2 1 16,-7 4-1-16,-3 3 0 16,3-1-1-16,4 4 0 15,6-3 1-15,8 0 0 16,10 0 1-16,8-3 0 16,6-4 2-16,11-2 1 15,18-4 2-15,13-3 1 16,15-6 2-16,4-7 0 0,10-5 1 15,0-4 0-15,-4 0-2 16,-10 0 1-16,-11 7-3 16,-10 2 0-16,-15 4-2 15,-10 6 1-15,-14 6-3 16,-14 1 1-16,3 2-2 16,-6 0 1-16,-8 1-1 15,-7-1 0-15,-3 1-1 16,-1-1 0-16,8 4-1 15,3-1 1-15,11-2 0 16,3-4 0-16,11 0 1 16,3 0 0-16,11 1 3 15,11-4 1-15,14 0 1 16,14-3 1-16,6-3 2 16,1-4 0-16,11-2 0 15,-4 0 1-15,-11-1-1 0,-7 4 0 16,-7 0-2-16,-6 3 0 15,-8 3-2-15,-11 3 0 16,-13 3-1-16,-11 7 0 16,-15 2-2-16,-20 4 0 15,-15 6-6-15,-10 0 1 16,0 0-11-16,14 0 0 16</inkml:trace>
  <inkml:trace contextRef="#ctx0" brushRef="#br1" timeOffset="122840.66">21244 12402 46 0,'-3'9'23'0,"3"-9"-9"0,0 0 24 15,3-6-34-15,-3 6 0 16,11-3 5-16,3 0 0 15,4-4-11-15,10 1 1 16,0 0 5-16,0 3 0 0,4-1-7 16,-4 8 0-16,-3 2-17 15,-11-6 1-15</inkml:trace>
  <inkml:trace contextRef="#ctx0" brushRef="#br1" timeOffset="123044.52">21216 12618 53 0,'7'9'26'0,"21"-9"-18"0,-10 0 33 0,14-6-40 16,7 0 1-16,10-3-1 15,11 2 0-15,-4-5-9 16,-3 2 1-16,-7-9-9 0,0-2 1 15</inkml:trace>
  <inkml:trace contextRef="#ctx0" brushRef="#br1" timeOffset="123304.77">22454 11988 60 0,'0'25'30'0,"7"-13"-24"0,-3-5 49 0,-4 11-52 15,-4 11 1-15,-6 2 0 16,-8 4 1-16,1 5-7 16,6 11 1-16,0-14 1 15,1-6 1-15,-1 4-6 16,4-7 0-16,0-3-7 15,0-6 1-15,3-9-10 16,-6-7 0-16</inkml:trace>
  <inkml:trace contextRef="#ctx0" brushRef="#br1" timeOffset="123546.13">22109 12543 59 0,'-11'37'29'0,"15"-37"-19"0,-1 4 48 16,4-1-53-16,7 0 0 15,7-3 3-15,8-3 1 16,6 3-12-16,7-7 1 16,1 1 5-16,2 0 0 15,-2 3-7-15,-8-4 0 16,-3 1-11-16,-15 3 1 15,-10-6-10-15,-7 2 1 16</inkml:trace>
  <inkml:trace contextRef="#ctx0" brushRef="#br1" timeOffset="123981.34">21975 12812 57 0,'-11'22'28'0,"11"-15"-19"16,3-4 43-16,-3 0-47 16,0 0 0-16,8 3 4 15,2 1 0-15,8-1-10 16,10 0 0-16,7-3 7 16,8 0 1-16,-5 1-4 15,-6-4 1-15,-11 0-3 16,-7 3 1-16,-10 0-5 15,-11 3 1-15,-4 0-3 16,-3-2 1-16,-3 2-1 0,-1 0 0 16,4 0 0-16,0 4 1 15,3-4 1-15,4-3 1 16,4 0 2-16,3 7 0 16,7 5 3-16,10 4 0 15,4 3 0 1,4 0 1-16,0 0 0 0,-4 0 0 15,-3-3-2-15,-11 9 1 16,-14 0-3-16,-22 4 0 16,-13-7-4-16,-14 3 0 15,-11-3-10-15,0-3 1 16,-8-13-10-16,15-5 1 16</inkml:trace>
  <inkml:trace contextRef="#ctx0" brushRef="#br1" timeOffset="124554.64">23569 12010 63 0,'0'3'31'0,"-7"-3"-26"0,0 3 49 0,-7 0-52 15,-4 7 0-15,-3-1 1 16,-11 13 1 0,-10 6-5-16,-4 0 1 0,-7 16 2 15,0 10 1-15,-3 18-1 16,-1 12 1-16,4 14 0 16,8 14 0-16,16-11-1 15,12-10 0-15,17-7-4 16,17-18 0-16,15-12-8 15,10-20 1-15,1-18-15 16,-8-10 1-16</inkml:trace>
  <inkml:trace contextRef="#ctx0" brushRef="#br1" timeOffset="127400.76">23530 12395 45 0,'0'4'22'15,"7"-8"-3"-15,0 4 22 0,4-3-35 16,3 0 1-16,0-3 2 16,7 0 1-16,8-1-12 15,9 1 0-15,8 0 8 16,4 3 0-16,-8-4-3 15,-7 4 0-15,-7 3-2 16,-6 3 0-16,-12 4-3 16,-3-1 1-16,-24 3-3 15,-12 7 1-15,-6 6-2 16,3 0 1-16,1 0 0 16,6 0 1-16,4-3 0 15,7 6 1-15,7-10 2 31,7 1 0-31,7-7 1 0,10-2 1 0,12 2 0 0,2 1 0 16,1-1 0-16,-4-3 1 16,-3 10-1-16,-7 0 0 15,-8 2-1-15,-17 4 0 16,-11-6-3-16,-17 3 1 16,-4 0-5-16,4 0 0 15,0-4-5-15,10-2 1 16,8-4-10-16,6-3 1 15</inkml:trace>
  <inkml:trace contextRef="#ctx0" brushRef="#br1" timeOffset="127662.78">24405 12442 74 0,'-32'29'37'0,"-42"27"-48"15,57-40 67-15,-19 9-56 16,-6 13 0-16,0-4 0 16,3 7 1-16,0 0-3 15,4-4 1-15,7-5-7 16,6-7 1-16,8-19-13 0,11-16 1 15</inkml:trace>
  <inkml:trace contextRef="#ctx0" brushRef="#br1" timeOffset="127866.82">24052 12399 55 0,'32'25'27'0,"14"37"-20"0,-32-46 39 15,0 6-41-15,0-3 0 0,4 6 0 16,3 6 0-16,4 1-8 16,-4-7 1-16,0 0 1 15,-7 0 0-15,0-3-7 16,-7-3 1-16,1-7-13 16,-1-9 1-16</inkml:trace>
  <inkml:trace contextRef="#ctx0" brushRef="#br1" timeOffset="128110.72">24564 12596 77 0,'7'10'38'0,"35"-4"-43"0,-24-6 69 16,10 0-64-16,7-3 1 16,8-4-5-16,3-2 1 15,-4 0-3-15,-3-7 1 16,-4 3-17-16,-7-12 1 16</inkml:trace>
  <inkml:trace contextRef="#ctx0" brushRef="#br1" timeOffset="128436.75">25167 12389 66 0,'-7'16'33'0,"-18"-7"-37"15,18-6 48-15,0 4-44 0,4-1 0 0,-4 3-1 16,0-6 1-16,0 4 1 15,0-1 0-15,3 7 0 16,1-1 0-16,3-2 1 16,3 5 0-16,4 1 0 15,7-4 1-15,7 1 0 16,8-1 0-16,2 4 0 16,-2 3 0-16,-5 0-1 15,-6 3 1-15,-8-3-4 16,-6-1 1-16,-15 7-6 15,-13 1 1-15,-4-4-7 0,-4-7 0 16,-4-12-9 0,-2-3 0-16</inkml:trace>
  <inkml:trace contextRef="#ctx0" brushRef="#br1" timeOffset="128649.1">25093 12430 68 0,'4'19'34'0,"6"-29"-38"0,-3 4 60 0,11-3-55 15,10 2 0-15,4-2 0 16,14-10 0-16,10-9-3 16,8-3 0-16,-4-1-5 15,-7 13 0-15,-8-9-13 16,-6-16 1-16</inkml:trace>
  <inkml:trace contextRef="#ctx0" brushRef="#br1" timeOffset="128974.03">25583 11969 69 0,'22'72'34'0,"20"28"-37"0,-21-87 55 16,14 15-50-16,11 19 1 15,14 0 0-15,4 13 1 16,-4 15-6-16,-7 0 1 16,-18 26 1-16,-21 2 1 15,-21 13-6-15,-21-3 0 47,-15-6-16-16,-20-16 1-15</inkml:trace>
  <inkml:trace contextRef="#ctx0" brushRef="#br1" timeOffset="129807.01">26384 12609 58 0,'4'9'29'0,"13"-12"-19"0,-6-3 29 0,7 3-36 16,13-4 1-16,8 1-1 15,7 0 0-15,-4-4-8 16,8 1 1-16,-4-4-7 15,-4-5 1-15,-10-4-9 16,-8-7 1-16</inkml:trace>
  <inkml:trace contextRef="#ctx0" brushRef="#br1" timeOffset="130100.82">26642 12449 58 0,'0'25'29'0,"-11"53"-36"0,11-59 51 0,-3 12-44 0,-1-2 0 0,1 5-5 0,-1 1 0 16,1-4-6-16,3-12 1 15,0-10-5-15,3-6 0 16</inkml:trace>
  <inkml:trace contextRef="#ctx0" brushRef="#br1" timeOffset="130374.75">27563 11931 68 0,'0'25'34'0,"-11"10"-48"0,4-26 70 0,-4 7-56 15,-3 3 0-15,-3 0 0 16,-1 9 0-16,0-3 0 16,-3-6 0-16,7-7 0 15,3 1 1-15,4-1-1 16,11 4 1-16,6 0-1 15,5 6 1-15,9 0 0 16,5 0 1-16,2 0-1 16,-3-1 1-16,-3 1-2 15,-7-6 1-15,-11 0-3 16,-14-1 1-16,-7 4-7 16,-15-3 0-16,-6-10-12 0,-7-12 1 15</inkml:trace>
  <inkml:trace contextRef="#ctx0" brushRef="#br1" timeOffset="130816.71">27326 12041 69 0,'14'16'34'0,"29"-23"-37"0,-26 4 57 0,11-3-54 15,18-3 1-15,11-4-1 16,6-6 1-16,4-9-3 16,4 6 0-16,-1 0-3 15,-10 0 1-15,-7 7-5 16,-3-1 0-16,-15 3-1 16,-3 4 0-16,-8 3 2 15,1 6 0-15,-7 0 5 16,-1 6 1-16,-6 10 6 15,-7 12 1-15,-12 13 2 16,-9 12 1-16,-15-6 1 16,-14 9 0-1,-3 13-2-15,-18 0 1 0,-7 7-4 16,-4 5 1-16,-7 1-4 0,1 9 1 16,13 0-4-16,4-7 0 15,11 4-3-15,10-10 0 16,11-2-8 31,13-14 0-47,5-15-6 15,6-15 1-15</inkml:trace>
  <inkml:trace contextRef="#ctx0" brushRef="#br1" timeOffset="131233.04">27612 12822 58 0,'14'12'29'16,"7"-8"-30"-16,-14-4 53 0,4 0-48 15,6 0 1-15,8 0 2 16,3 0 0-16,1 0-9 16,2-4 1-16,8-2 5 15,-4 3 0-15,-6 3-4 16,-12 3 1-16,-13 3-3 15,-15 4 1-15,1 2-3 16,-8 1 0-16,-3-4-1 16,-4 1 0-16,-3 2 1 15,3 1 1-15,8-7 0 16,3 4 1-16,6 5 3 0,8 1 0 16,11 3 2-16,7 0 1 31,-1-4 1-31,12 1 0 15,13-4 0-15,4 1 1 0,-7 3-3 0,-1-7 1 16,-20 4-4-16,-18 5 1 16,-25 7-6-16,-21 10 1 15,-35-4-10-15,-28-2 0 16,-22-7-8-16,-3-7 1 16</inkml:trace>
  <inkml:trace contextRef="#ctx0" brushRef="#br1" timeOffset="132044.97">20884 14252 35 0,'-28'25'17'0,"25"3"-4"15,3-22 18-15,0-2-28 0,0 2 1 16,0-6 4-16,0 0 1 16,7 0-9-16,3-3 1 15,4 3 7-15,8-3 0 16,6 3-1-16,14-4 0 16,4-2-4-16,0-6 1 15,-4 2-7-15,-3 1 1 16,-7-1-13-16,-8 1 1 0,-9 0-7 15,-15 2 1-15</inkml:trace>
  <inkml:trace contextRef="#ctx0" brushRef="#br1" timeOffset="132310.47">20761 14628 69 0,'0'6'34'0,"35"-2"-37"0,-17-4 64 0,7 0-60 16,17-7 0-16,18-2-3 16,-4-7 1-16,-6 0-7 15,-8 4 0-15,-10-4-12 16,-4 10 0-16</inkml:trace>
  <inkml:trace contextRef="#ctx0" brushRef="#br1" timeOffset="132956.21">22331 14374 65 0,'7'6'32'0,"0"10"-30"0,-7-13 50 0,0-3-52 16,-7 10 1-16,-14 15-1 16,-18 15 1-16,-14 4-2 15,-7 13 1-15,-7 9-1 16,4 9 1-16,6-6-4 15,1 0 0-15,6-3-7 16,8-13 1-16,14-25-9 16,7-15 0-16</inkml:trace>
  <inkml:trace contextRef="#ctx0" brushRef="#br1" timeOffset="133233.4">21724 14340 59 0,'42'87'29'0,"4"8"-29"0,-21-64 49 0,14 22-46 0,14 19 0 0,21 10 0 0,7 9 0 15,-3 0-5-15,3 0 1 16,-7-7 1-16,-14-2 0 15,-14-13-9-15,-11-16 0 0,-14-25-10 16,-10-15 1-16</inkml:trace>
  <inkml:trace contextRef="#ctx0" brushRef="#br1" timeOffset="135331.12">22828 14603 42 0,'-7'38'21'0,"4"-41"-9"16,3 3 22-16,0 0-27 16,0 0 0-16,0 0 6 15,7 0 1-15,3-4-17 16,4 4 1-16,4-3 10 15,10 6 0-15,11 1-7 16,3-4 1-16,1-7-11 16,-4 1 1-16,-1-7-14 0,-6-12 1 15</inkml:trace>
  <inkml:trace contextRef="#ctx0" brushRef="#br1" timeOffset="135676.2">23668 14274 72 0,'-4'12'36'0,"1"-12"-43"0,-1 3 61 0,-3 1-53 15,0 5 0-15,-3-6 0 16,3 7 0-16,-4-1-2 15,4 3 1-15,0 1-1 16,3 0 1-16,8-1-1 16,3-2 1-16,3 5-1 15,5 4 0-15,2 0 1 16,4 3 0-16,-3 0 0 16,0 0 0-16,-8 0-1 15,-10 0 1-15,-10-7-6 16,-15 4 0-16,-14 3-14 15,-7-9 1 1</inkml:trace>
  <inkml:trace contextRef="#ctx0" brushRef="#br1" timeOffset="136080.57">23654 14239 65 0,'17'3'32'0,"8"1"-26"0,-14-11 49 16,6 4-53-16,12-3 1 15,9-4-1-15,5-2 1 16,10-4-5-16,21-6 1 0,3 0 1 16,4 4 1-16,1-1-5 15,-12 6 0-15,-13 4-2 16,-15 2 1-16,-10 7-2 15,-11-3 1-15,-7 3 1 16,-11 10 0-16,-10 5 2 16,-7 7 1-16,-10 7 1 15,-15 5 0-15,-11 13 2 16,-13 3 1-16,3 13 0 16,-11 3 0-16,-10 0 0 15,0 6 1-15,3 6-2 16,11 4 1-16,4-4-3 15,7-6 0-15,13-9-6 16,11-16 0-16,8-12-8 16,10-10 0-16,7-13-1 15,3-6 0-15</inkml:trace>
  <inkml:trace contextRef="#ctx0" brushRef="#br1" timeOffset="136510.51">23992 14719 65 0,'0'16'32'0,"4"3"-34"0,-1-19 69 0,5 0-64 15,2 3 0-15,1 0 4 16,6 3 1-16,5-3-10 15,6 0 1-15,0 7 5 16,-7-4 0-16,0 0-4 16,-10 1 1-16,-8 8-5 15,-6-2 1-15,-8-1-2 16,-3 4 1-16,-3-3-2 16,-1-1 1-16,4-2 1 15,3 11 0-15,8-8 2 16,3 0 0-16,7-4 2 15,7 4 1-15,3-4 1 16,1 3 1-16,0 1-1 16,-4 3 1-16,-4-1-1 47,-6 4 0-47,-8 0-5 15,-13-3 1-15,-15-1-8 0,0 1 0 0,-3-13-11 0,-7-6 0 16</inkml:trace>
  <inkml:trace contextRef="#ctx0" brushRef="#br1" timeOffset="136967.22">25005 14609 82 0,'21'10'41'0,"28"-7"-50"0,-31-3 74 16,17 0-65-16,8 3 1 15,6-3-5-15,0 0 1 16,-3-3-3-16,-7-3 1 16,-11-1-17-16,-10-12 0 15,-7 4-1-15,-4-1 1 16</inkml:trace>
  <inkml:trace contextRef="#ctx0" brushRef="#br1" timeOffset="137192.96">25195 14478 65 0,'-3'47'32'0,"-18"22"-41"16,14-54 65-16,-7 10-56 16,3 4 0-16,0 2-6 15,4 0 0-15,0-9 0 16,4-3 1-16,-1-6-13 15,4-13 0-15</inkml:trace>
  <inkml:trace contextRef="#ctx0" brushRef="#br1" timeOffset="137507.63">25982 13995 72 0,'-10'31'36'0,"-22"4"-47"0,25-29 67 16,-4 6-55-16,1 4 1 16,-1 0 0-16,4 3 0 15,0-4-3-15,0 4 0 0,3 3 2 16,8-6 1-1,3-1-2-15,10 7 1 0,8 3 0 16,14 4 0-16,-4 2-1 16,-3-12 1-16,-4 3-1 15,-7 0 0-15,-10 3-2 16,-15 0 0 0,-17 0-6-16,-14-3 1 0,-4-6-14 15,-17-13 1-15</inkml:trace>
  <inkml:trace contextRef="#ctx0" brushRef="#br1" timeOffset="137928.31">25785 14101 64 0,'17'19'32'0,"8"-16"-29"0,-18-3 49 15,7 0-51-15,7-3 0 16,14-3-1-16,18-4 1 16,0 1-4-16,11-7 1 15,10-6-2-15,4-3 0 16,3-9-3-16,-4 6 1 16,-10 6-2-16,-7 3 1 15,-17 6 2-15,-8 4 0 16,-7 3 4-16,-3 2 1 15,-4 8 3-15,-3 5 0 0,-4 7 3 16,-7 9 1-16,-14 3 0 16,-22 13 0-16,-16 9-1 15,-15 10 0-15,-14 5-2 16,-1 11 0-16,-6 11-3 16,-7-5 1-16,0 3-5 15,7 9 0-15,7-10-4 16,0-2 1-16,14-10-5 15,14-12 0-15,11-16-9 16,3-16 1-16</inkml:trace>
  <inkml:trace contextRef="#ctx0" brushRef="#br1" timeOffset="138361.4">26176 14791 74 0,'7'3'37'0,"4"-3"-45"0,-4 0 71 16,10 0-59-16,8-3 0 16,10 3 2-16,4 3 1 15,0 0-9-15,-4 4 0 0,-6-1 4 16,-8 0 1-16,-11 4-4 15,-10 2 1-15,-7 1-4 16,-7-1 1-16,-7 1-2 16,0-1 1-16,0 1 0 15,3-1 1-15,7 1 1 16,4 0 0-16,4-1 2 16,10 4 1-16,3-1 1 15,8 4 1-15,7 3 0 16,7 0 0-16,6-3 1 15,-2-3 0-15,-8-4-2 16,-11 4 0-16,-13 3-2 16,-22-7 1-16,-20 10-5 15,-26 3 0-15,1 4-10 16,-19-11 1-16,-2-18-10 16,-4 0 0-16</inkml:trace>
  <inkml:trace contextRef="#ctx0" brushRef="#br1" timeOffset="138997.56">20602 16020 75 0,'28'7'37'0,"18"-14"-41"0,-25 11 64 16,18-4-59-16,7 6 0 16,7-6 0-16,4 3 0 0,2-3-4 15,-13 3 0-15,-7 0-5 16,-14 7 1-16,-18-1-14 16,-21 0 0-16</inkml:trace>
  <inkml:trace contextRef="#ctx0" brushRef="#br1" timeOffset="139274.53">20331 16271 52 0,'-4'41'26'0,"22"-41"-17"16,-4 3 33-16,7 3-37 16,11 1 1-16,14-4 1 15,3-6 0-15,7 3-10 16,15-3 0-16,3-1 3 0,7 1 0 15,4-3-12-15,0-3 0 16,-15-10-8 0,1 3 1-16</inkml:trace>
  <inkml:trace contextRef="#ctx0" brushRef="#br1" timeOffset="139488.4">22207 16080 65 0,'22'41'32'0,"2"-19"-34"0,-17-16 58 0,0 7-55 16,-3 5 0-16,-8 11-1 15,-13-1 0-15,-15 13-1 16,-10 2 1-16,-8 4 0 15,-13 16 0-15,6-9-4 16,1 2 0-16,-4-3-6 16,7-6 1-16,14-12-10 15,7-10 1-15</inkml:trace>
  <inkml:trace contextRef="#ctx0" brushRef="#br1" timeOffset="139704.37">21759 16014 59 0,'29'-9'29'0,"13"56"-28"0,-28-35 49 15,11 13-47-15,-1 10 1 16,1 9 0-16,10 22 1 16,4 21-7-16,11 14 0 15,10 5 1-15,3 14 0 16,18 14-9-16,7 8 0 15,11-8-10-15,-7 4 1 0</inkml:trace>
  <inkml:trace contextRef="#ctx0" brushRef="#br1" timeOffset="145178.19">19329 752 49 0,'7'35'24'0,"0"37"-9"0,-4-53 25 0,-3 21-38 16,0-18 3 0,0 47-2-16,-3 10-5 15,3-4 1-15,0 7-1 16,0-7 1-16,0-22-7 15,0-6 1-15,0-28-10 16,3-13 0-16</inkml:trace>
  <inkml:trace contextRef="#ctx0" brushRef="#br1" timeOffset="145583.18">19533 1348 44 0,'4'66'22'0,"-11"-7"-18"0,7-46 31 16,0 0-35-16,-4-4 0 15,1 0-1-15,-1-6 1 16,4-3 0-16,-3-9 0 15,3-3 0-15,0-4 0 16,3-9 0-16,4 3 0 0,0 0 0 16,4-6 0-1,-1-1 0-15,1 11 0 0,0-1 0 16,3 3 0-16,0 7 0 16,0-1 1-16,0 10 0 15,0 10 0-15,0 9 1 16,0 6 0-1,1-3-1-15,-1 12 1 0,0 1-2 16,0-1 1-16,0 4-4 16,-3-10 0-16,-1-6-12 15,4-22 1-15</inkml:trace>
  <inkml:trace contextRef="#ctx0" brushRef="#br1" timeOffset="146019.81">20729 777 37 0,'11'25'18'16,"-4"7"-4"-16,-7-20 21 0,0 7-32 16,3 12 0-16,-3 10 1 15,-3-16 0-15,-1 16-6 16,1 19 1-16,-4 2 3 16,0 7 0-16,0 3-6 15,3-15 1-15,-3-13-12 16,0-29 1-16</inkml:trace>
  <inkml:trace contextRef="#ctx0" brushRef="#br1" timeOffset="146499.44">20384 1339 54 0,'21'9'27'0,"39"-18"-25"0,-39-10 42 16,11 6-43-16,6-9 0 16,1-12 0-16,7-13 1 0,3 6-3 15,1 3 0-15,-8 1 1 16,-7 12 1-16,-3 0-2 16,-7 21 1-16,-7 17-1 15,-4-7 0-15,-7 13 0 16,-4 6 0-16,1 3 0 15,-4-3 0-15,0-3-1 16,3 0 1-16,1 0 0 16,-1-6 1-1,8-3-1-15,-4 2 1 0,0 1 0 16,0-7 0-16,0 1 0 16,0-1 1-16,0-6-1 15,0 10 1-15,0-4-1 16,0-6 1-16,0 4-1 15,4 2 1-15,0-6-1 16,3 3 0-16,0-6 0 16,0 4 0-16,0 2-2 15,0-6 1-15,0 3-4 16,-3 0 1-16,-1-6-10 16,5-10 1-16,-8-12-2 0,-4 0 0 15</inkml:trace>
  <inkml:trace contextRef="#ctx0" brushRef="#br1" timeOffset="146693.68">21287 1298 47 0,'3'50'23'0,"-10"3"-29"0,7-50 47 0,-3 4-43 16,3-7 0-16,-4 0-5 15,1-16 1-15,-1 3 1 16,0-12 0-16,1 7-8 16,-1-7 1-16</inkml:trace>
  <inkml:trace contextRef="#ctx0" brushRef="#br1" timeOffset="147039.57">21205 1107 6 0,'4'-7'3'0,"14"23"6"16,-15-16-5-16,8 9 2 15,3-6 1-15,7 4 5 16,7 2 1-16,4 1-15 0,0-1 0 16,7 0 10-1,10 1 1-15,0-10-3 0,1-3 0 16,-8-7-2-16,-7 1 0 16,-6-1-1-16,-8 1 0 15,-7 9-1-15,-4 0 1 16,-6 9-2-16,-8 1 1 15,-3-1-2-15,-3 10 1 16,-1-3-1-16,1-4 0 16,-1-2 0-16,8-1 0 15,3 7 2-15,7-1 0 16,3 4 1-16,4 6 1 16,-3 4-1-16,-1-7 1 0,-6 3-2 15,-8 3 0-15,-13 3-5 16,-11-12 0-16,-11 0-14 15,-7-19 1-15</inkml:trace>
  <inkml:trace contextRef="#ctx0" brushRef="#br1" timeOffset="147556.84">23477 947 57 0,'11'28'28'0,"0"-3"-19"0,-11-16 43 0,0 1-50 16,-4 5 0-1,-3-5 0-15,0-10 0 0,-7 9-3 16,-4 1 0 0,-10-1 2-16,0 7 0 0,-4 3-2 15,0 9 1-15,4-3-3 16,3-3 1-16,4 9-3 16,11-3 0-16,6-3-4 15,11-6 0-15,11 0-9 47,10-13 1-47,0-6 0 0,0-6 1 0</inkml:trace>
  <inkml:trace contextRef="#ctx0" brushRef="#br1" timeOffset="147848.13">23717 1135 53 0,'46'-25'26'0,"-46"31"-34"15,-3-3 55-15,-4 3-47 0,-8 4 1 16,1-1 0-16,-3 1 0 15,-4 5-1-15,-1-5 0 16,1 2 1-16,0 4 0 16,0-7-1-16,3 1 1 15,4 5-1-15,4-5 1 16,6-1-2-16,8-3 1 16,6-2-1-16,4-4 1 0,0-4-1 15,0 4 0-15,4-6-1 16,0 12 1-16,-1-12 0 15,1 6 1-15,-4 6-1 16,0 4 1-16,0 2 0 16,-3 4 0-16,-1 0-5 15,1-4 0-15,3 4-9 16,0-16 0-16</inkml:trace>
  <inkml:trace contextRef="#ctx0" brushRef="#br1" timeOffset="148438.25">24123 1019 37 0,'18'0'18'0,"-18"15"-12"0,-4-5 23 16,-3-7-28-16,-7-3 1 16,-4 6 2-16,1 4 0 15,3-7-5-15,-1 6 0 16,1 4 3-16,0-4 1 15,4 1-2-15,3-1 1 16,3 3-1-16,4 1 0 16,0 6 0-16,7-7 1 15,7 7 0-15,4-6 0 16,-1-4 0-16,-6 4 0 16,0 2-2-16,-8-5 1 0,-6 9-1 15,-8-1 0-15,-3 1-1 16,3 3 0-16,-3-9-1 15,0 2 0-15,4-2 0 16,-1-1 0-16,7-8 0 16,4 2 1-16,0-6 1 15,11-10 0-15,10 1 1 16,11-7 1-16,7-2 0 16,10-7 0-16,8-4-1 15,-1-11 1-15,-3-1 0 16,-7 9 0-16,-11 10-1 15,-3-9 1-15,-4 9-2 16,-10-3 1-16,-8 9-1 31,-3 13 0-15,-7 6 0-16,0-3 0 0,-3 10 0 0,3 15 0 0,0 12 1 16,3-5 0-16,4 12 0 0,0-7 1 15,4-2-1-15,3-16 0 16,11-4-1-16,7-11 0 15,-1-14-6-15,-2 4 0 32,-8-13-11-32,-7-3 1 0</inkml:trace>
  <inkml:trace contextRef="#ctx0" brushRef="#br1" timeOffset="149141.9">25075 1436 68 0,'8'22'34'0,"9"47"-32"16,-10-57 58-16,0 10-59 16,-3 6 1-16,-4 7-2 15,-4 3 1-15,-3 5-6 16,-7 11 1-16,-4-7-8 16,-3-6 0-16,-3-13-9 15,6-13 0-15</inkml:trace>
  <inkml:trace contextRef="#ctx0" brushRef="#br1" timeOffset="149726.79">26984 1473 52 0,'-7'16'26'0,"3"-13"-21"0,4-9 40 78,0-13-41-78,-3-12 1 0,-1-4 1 0,1-24 0 16,-1 5-9-16,4-18 1 0,0-3 5 0,0-3 1 0,4-4-3 0,6 19 1 0,8-6-2 15,10 13 1-15,11 12-2 0,3 10 1 0,-3 18-4 0,-4 16 0 0,-6 6-8 0,-12 19 0 16,-10 3-8-16,-10 7 1 0</inkml:trace>
  <inkml:trace contextRef="#ctx0" brushRef="#br1" timeOffset="150085.97">26748 1320 57 0,'0'28'28'0,"31"-6"-26"0,-13-22 49 0,10-3-50 16,11-3 1-16,10 2-1 15,15-5 1-15,-8 0-6 16,-3-1 0-16,-7 1-6 0,-11-4 0 15,-6 1-8-15,-5-4 0 16</inkml:trace>
  <inkml:trace contextRef="#ctx0" brushRef="#br1" timeOffset="150335.94">27538 1207 56 0,'14'38'28'0,"-18"-26"-30"0,1-9 48 0,-8-6-46 16,-3 3 0-16,-7 0 0 16,-7 0 0-16,-4 3 0 15,4 3 1-15,3 4-1 16,8 2 1-16,2 4 0 16,5 9 0-16,3-12 0 15,3 2 0-15,11-5-1 16,11-16 0-16,3-7-1 15,4-3 0-15,-4 4-4 16,-3-13 0-16,-1 0-12 16,-6-4 1-16</inkml:trace>
  <inkml:trace contextRef="#ctx0" brushRef="#br1" timeOffset="150943.93">28155 1348 62 0,'0'0'31'0,"0"-6"-34"16,-3 3 51-16,-4-7-48 15,-4 10 1-15,-3 0-2 16,-7 3 1-16,-4 13-2 15,-3-3 1-15,0 2-1 16,3 4 0-16,0 0-1 16,1 3 0-16,6-3-2 15,7-1 1-15,1-2-1 16,6 3 0-16,8-10-1 16,6 1 0-16,8-10 1 15,0 9 0-15,3-9 1 0,-4 6 0 31,1 4 0-31,-4-1 1 16,0-6 0-16,-3 4 0 16,-1-7 0-16,5 3 1 15,-5 6 2 1,4 1 1-16,0 2 4 0,0 16 0 31,1 7 3-31,2-7 1 0,-3 19 0 16,-3 3 1-16,-11-6-4 0,-4 3 1 15,-10-9-3-15,-7-7 0 16,-11-9-2-16,-6-6 0 0,-8-7 1 16,0-6 0-1,-4-6 0-15,8-16 1 0,3-9-1 16,8 3 1-16,9-3-1 16,15 3 1-1,14-3-3 1,4-4 1-16,24 4-1 0,15-6 0 0,13 12-2 15,15-4 0-15,-11-2-9 16,-14 3 1-16,-15-9-11 16,-20 9 0-16</inkml:trace>
  <inkml:trace contextRef="#ctx0" brushRef="#br1" timeOffset="151459.74">26783 338 48 0,'0'13'24'0,"-4"2"-16"0,1 1 32 0,-4 3-39 16,0 0 1-16,-4 9-1 16,-6 22 1-16,-8-3-3 15,-7 32 1-15,0 12 1 16,4 15 0-16,3 10-2 15,8 10 1 1,10 2-4-16,10-15 0 0,15-6-5 16,10-19 0-16,4-26-7 15,10-18 1-15</inkml:trace>
  <inkml:trace contextRef="#ctx0" brushRef="#br1" timeOffset="151926.38">28279 467 38 0,'31'19'19'0,"19"84"-8"16,-40-78 29-16,12 25-37 15,9 16 0-15,12 16 2 0,-8-1 0 16,-7 7-7-16,-10 28 1 16,-11 3 3-1,-18 13 0-15,-13-16-4 0,-1-9 1 16,-7-23-15-1,-3-21 1 1</inkml:trace>
  <inkml:trace contextRef="#ctx0" brushRef="#br1" timeOffset="152418.04">29214 959 54 0,'0'6'27'0,"-15"13"-23"0,8-12 38 16,-3 11-41-16,-11-15 0 16,-4 13 1-16,-7 12 0 15,0 13-3-15,8-3 1 16,-1 21 0-16,0-2 1 0,8-1-3 16,6 13 1-16,8-9-4 15,-1-10 0-15,15-16-12 16,10-8 1-1,0-8 0-15,11-18 0 0</inkml:trace>
  <inkml:trace contextRef="#ctx0" brushRef="#br1" timeOffset="152739.63">29471 1232 55 0,'0'66'27'0,"-42"-13"-35"0,31-34 56 0,-6 3-48 16,-8 0 1-16,-3 19-1 15,-1 3 1-15,1-16-3 16,3 0 1-16,4-3-5 0,4-6 1 16,6-16-11-16,8-6 1 15</inkml:trace>
  <inkml:trace contextRef="#ctx0" brushRef="#br1" timeOffset="152820.57">29274 1260 43 0,'28'60'21'0,"0"21"-12"0,-17-62 30 0,3 6-39 15,0 13 0-15,0-4-1 16,4 1 1-16,-4-7-4 15,0 0 0-15,-4-9-9 16,1-13 0-16,-4-15-1 16,0-13 1-16</inkml:trace>
  <inkml:trace contextRef="#ctx0" brushRef="#br1" timeOffset="153032.51">29492 972 47 0,'11'53'23'0,"35"10"-20"15,-29-35 48-15,1 10-49 16,0 31 1-16,-4 12-2 0,0-3 1 16,-11 13-6-16,-10-12 1 15,-7-7-13-15,-7-28 1 16</inkml:trace>
  <inkml:trace contextRef="#ctx0" brushRef="#br1" timeOffset="153572.65">30127 1260 66 0,'11'16'33'0,"38"-7"-33"0,-35-9 53 16,11 0-53-16,14 0 0 15,7-9-1-15,3 9 0 0,-7-6-3 16,-6 2 0-16,-12-5-8 15,-10 9 0-15,-17 0-7 16,-18 0 0-16</inkml:trace>
  <inkml:trace contextRef="#ctx0" brushRef="#br1" timeOffset="153727.59">30088 1483 50 0,'-21'34'25'0,"32"23"-15"0,-1-42 41 0,5-5-44 0,9-7 0 0,8 3 0 0,17-6 1 0,11-6-15 16,4-3 0-16,-4-1-6 16,-11-2 1-1</inkml:trace>
  <inkml:trace contextRef="#ctx0" brushRef="#br1" timeOffset="156438.64">31122 1483 42 0,'7'-10'21'0,"-3"20"-6"16,-1-10 21-16,-3 3-32 15,0 0 1-15,0 0 3 16,0 4 1-16,0-7-11 16,0 3 1-16,-3-3 6 15,-4 6 0-15,-4-3-2 16,-3 3 0-16,-4 4-2 15,-6-1 0-15,-1 7-1 0,0 3 0 16,0-10-2-16,4 4 1 16,7 2-3-16,7 4 1 15,7 0-1-15,11-3 0 16,10-1 0-16,4-15 0 16,3 0 3-16,0-9 1 15,-3-4 2-15,-1 1 1 16,1-4-1-16,-7 4 1 15,-4-4-2-15,-4 6 1 0,-2 1-3 16,-5 9 0 0,-3 0-3-16,0 0 1 0,0 9 0 15,-3 4 0-15,-1 12 0 16,4 16 1-16,-4 6 1 16,-3 12 1-16,0 7 1 15,4 6 1-15,-4-12 0 16,-4-4 0-16,-3 4 0 15,-4-16 1-15,-3-3-2 16,-3-10 0-16,-1-9 0 16,-3-9 1-16,-1-10-2 15,1-10 1-15,7-2 0 16,3 0 0-16,8-10 0 16,3 0 0-16,7-9-1 15,7 3 0-15,7 0-2 16,11 3 0-16,6-3-3 15,1 6 1-15,-4 0-7 16,-3 3 0-16,7-12-6 16,-4-6 0-16</inkml:trace>
  <inkml:trace contextRef="#ctx0" brushRef="#br1" timeOffset="156771.97">31602 1589 49 0,'10'16'24'0,"-17"-6"-23"0,0-7 41 0,-3-3-41 16,-8 0 1-1,-3 0-1-15,-4 6 1 0,1-6-3 16,-1 3 1-16,0 13 1 15,8 3 1 1,2 9-2-16,5 0 1 0,3-6-1 16,3-13 1-16,4 4-1 15,7-7 0-15,7-12-1 16,1-7 1-16,-1-2-2 16,3-4 0-16,1 0-3 15,-8 10 0 1</inkml:trace>
  <inkml:trace contextRef="#ctx0" brushRef="#br1" timeOffset="157303.91">31849 1687 41 0,'10'44'20'0,"-17"-26"-5"15,7-18 12-15,-3-9-22 16,-4-13 0-16,-4 3 4 15,-6-22 0-15,-1-15-11 16,0-19 1-16,1-7 7 16,6-6 0-16,4 19-3 15,3-3 1-15,8 0-2 0,14 16 0 16,10 6-1-16,4 6 0 16,6 12-3-16,1 20 1 15,-4 9-4-15,-6 6 0 16,-5 12-6-16,-10 4 0 15,-10-9-8-15,-11 5 0 47</inkml:trace>
  <inkml:trace contextRef="#ctx0" brushRef="#br1" timeOffset="157476.18">31634 1436 59 0,'14'31'29'0,"28"-15"-24"16,-17-13 51-16,14-3-56 15,10 0 1-15,4-3-2 16,-4-7 0-16,-6 1-5 16,-8 0 1-16,-14-1-11 15,-14-9 1-15,-14 4-4 16,-11-10 0-16</inkml:trace>
  <inkml:trace contextRef="#ctx0" brushRef="#br1" timeOffset="157955.96">31133 937 59 0,'10'13'29'0,"-3"9"-34"0,-3-19 58 0,-4 3-53 16,-4 7 1-16,-3 5 0 15,-7-5 0-15,-11 0-2 16,-6 12 1-16,-5 9-1 16,-2-3 1-16,-5 23-2 15,4 5 0-15,4 7-2 16,7 9 1-16,3 7-2 15,8 6 1-15,6 3-3 16,18-13 1-16,14-3-7 16,18-21 1-16,14-20-2 15,18-18 0-15</inkml:trace>
  <inkml:trace contextRef="#ctx0" brushRef="#br1" timeOffset="158316.15">32251 903 39 0,'-18'25'19'0,"15"28"-10"16,6-34 36-16,1-16-42 15,-1 13 1-15,1 9 2 16,3 12 0-16,4 10-7 16,-4 19 0-16,0 10 4 15,-4 2 1-15,-6 10-3 16,-4-4 0-16,-11 1-4 15,-14-3 0-15,-7-16-14 16,1-13 1-16,2-19-2 16,12-9 1-16</inkml:trace>
  <inkml:trace contextRef="#ctx0" brushRef="#br1" timeOffset="158807">33027 1361 52 0,'11'40'26'16,"-22"17"-26"-16,4-32 50 0,-11 0-50 0,-6-3 1 0,-12 3-1 0,8 3 1 0,0 4-3 16,0-4 1-16,-4-3-1 15,4-3 1 1,0 3-3-16,6-9 0 0,5 2-6 15,3-8 0-15,7-10-6 0,0-10 1 16</inkml:trace>
  <inkml:trace contextRef="#ctx0" brushRef="#br1" timeOffset="159464.13">32798 1420 43 0,'-4'35'21'0,"8"21"-17"0,3-37 36 0,3-3-38 16,5 9 1-16,6 12 0 16,0 7 0-16,4 0-5 15,-1 3 1-15,-3 6 0 16,-3-9 1-16,0-9-11 15,-11-20 0-15,-11-18-4 16,-3-15 1-16</inkml:trace>
  <inkml:trace contextRef="#ctx0" brushRef="#br1" timeOffset="159744.99">32787 1232 56 0,'11'19'28'0,"-8"-13"-34"0,-3-6 53 0,-3 13-48 15,-4 2 1-15,-7 7 0 16,-11 3 0-16,-3 10 0 15,-1 12 0-15,1 3-2 16,4 16 1-16,6 3-1 16,7 9 1-16,8-6-6 15,10-15 0-15,10-7-8 16,8-31 0-16</inkml:trace>
  <inkml:trace contextRef="#ctx0" brushRef="#br1" timeOffset="159972.84">33278 1266 60 0,'28'76'30'0,"0"37"-35"0,-21-69 53 15,4-16-49-15,-4 16 0 16,-4 3-3-16,-10 12 1 16,-21 7-6-16,-18-3 0 15,-24-10-8-15,-5-12 1 16</inkml:trace>
  <inkml:trace contextRef="#ctx0" brushRef="#br1" timeOffset="160864.87">29743 3104 42 0,'-4'9'21'0,"11"-5"-5"0,-7-4 21 0,7 0-35 0,4-4 1 0,3 4 0 0,7-6 1 0,7-3-6 0,8-1 1 16,2 1 0-16,-2-7 0 0,-1 4-10 15,-7 5 1-15,-14 7-6 16,-14 4 0-16</inkml:trace>
  <inkml:trace contextRef="#ctx0" brushRef="#br1" timeOffset="161014.49">29616 3436 54 0,'60'22'27'0,"31"-12"-37"0,-55-10 49 0,10 0-44 0,-1-3 1 0,15-4-23 0,7-5 0 0</inkml:trace>
  <inkml:trace contextRef="#ctx0" brushRef="#br1" timeOffset="161283.34">31182 3073 57 0,'14'15'28'0,"-35"20"-30"0,17-23 46 0,-10 13-43 16,-17 1 1-16,-15 8 0 15,-11 16 0-15,-6-6-3 16,-1 16 0-16,1-7 0 16,13 3 0-16,12-8-6 15,6-8 0-15,7-15-10 16,-3-21 0-16</inkml:trace>
  <inkml:trace contextRef="#ctx0" brushRef="#br1" timeOffset="161490.22">30614 2994 66 0,'25'88'33'0,"45"28"-35"0,-49-91 59 16,8 29-57-16,10-7 1 16,6 22-6-16,5-4 1 15,-1 14-7-15,1-7 1 16,-26-3-9-16,8-6 0 16</inkml:trace>
  <inkml:trace contextRef="#ctx0" brushRef="#br2" timeOffset="173507.8">21202 2511 30 0,'3'-9'15'0,"1"-16"-8"16,0 15 15-16,-4 7-21 15,0-6 0-15,-4 9 1 16,0-6 0-16,-3 6-2 16,-3 0 0-16,-4 6 1 0,-4-3 1 15,0-3 0 1,1 0 0-16,-1 0 0 0,1 0 0 15,-5 0 0-15,1 0 1 16,0 6-1-16,0 4 1 16,-4-1-1-16,0 7 0 15,-6-4-1-15,3 7 1 16,-1 3-2-16,5-3 1 16,-1-3-1-16,0 2 1 15,4 1-1-15,7 3 0 16,0-6 0-16,0 12 0 15,-4 3 0-15,0 7 0 16,1-3 0-16,-1-4 0 0,1 10 0 16,-5-7 1-16,1 4-2 15,4-1 1-15,-1-2 0 16,4 6 0-16,0 0 0 16,0 2 0-16,-1-8 0 15,1 3 0-15,4 2-1 16,-1-2 1-16,1 0 0 15,-1-4 0-15,4-6 0 16,-4 7 0-16,8 2 0 16,-1 4 0-16,4-3 0 15,0 6 1-15,0-7-1 16,0 4 0-16,0-6 0 16,4 2 0-16,-1-12 0 15,1 4 0-15,3-4 0 0,0 6 0 31,0 3 0-31,0 1 1 16,0-10-1-16,4 3 0 0,-1 0 0 0,1 7 0 16,3-7 0-16,0 7 1 15,0-10-2-15,0 6 1 16,0 0 0-16,1 1 0 16,2-4 0-16,1 7 0 15,-4-4 0-15,0-9 0 16,-3 0 0-16,3 0 1 15,3-3 0-15,5-4 0 16,-1 1-1-16,3-4 1 0,5 1-1 16,-5-4 1-16,5 4-1 15,-1-7 0-15,4-3 0 16,3-3 0-16,7-3 0 16,1-3 0-16,-1-7-1 15,0 7 1-15,-7 0 0 16,1 3 0-16,3-7-1 15,-1-5 1-15,1 2-1 16,0-9 1-16,-4-3 0 16,4-3 0-16,3-3-1 15,-3-4 1-15,0-3-1 16,-4 4 1-16,1-7 0 16,-5 4 0-16,-6-7-1 15,-4 6 1-15,-3-15 0 16,-8-4 0-16,1-2 0 15,0-4 0-15,-1 0 0 0,-3 0 0 16,-3-5 0-16,-1 2 0 16,-3 6 0-16,0-6 0 15,-3 4 0-15,-1 2 0 16,1-9 0-16,-1 6 1 16,-3 1-1-16,-4-4 1 15,1 6-1-15,-4 4 1 16,-4-7-1-16,1 3 1 15,-5 7-1-15,-2 6 1 16,-1 3 0-16,-3 0 0 16,-11 7-1-16,-3 2 0 15,-8 1 0-15,11 8 1 0,1 5-3 16,-1 11 1-16,0-6-6 16,0 7 0-16,4-10-8 15,3-6 1-15</inkml:trace>
  <inkml:trace contextRef="#ctx0" brushRef="#br2" timeOffset="174918.53">24522 2731 21 0,'3'-19'10'0,"-3"-3"2"0,4 13 5 15,-4-4-13-15,0 1 0 16,0-1 2-16,0-3 0 16,-4 4-7-16,1 2 0 0,-1-2 5 15,-3 6 1-15,0-1-2 16,-7 1 1-16,-4 3-2 16,-10 3 1-16,0 0-1 15,-4 0 1-15,0 0-1 16,-7 3 0-16,1 3-1 15,-1-2 1-15,0 8-1 16,4 7 1-16,-1 3-1 16,12-3 0-16,-1 3-1 15,4-4 1-15,-4 1-1 16,1 9 1-16,-1 4-1 16,-3-1 1-16,-1 10-1 15,1 0 0-15,3 9 0 16,1 9 1-16,-1 10-1 15,7-15 0-15,-3 12 0 16,4-16 1-16,-1 16-1 16,4-16 0-16,0 19 0 15,3 0 0 1,1-7 0-16,3 1 1 16,3-10-1-16,1 4 0 0,3-4 0 0,0 7 1 15,3-13-1-15,4 6 0 16,7-3 0-16,0 4 0 15,4-4 0-15,3 0 1 16,7-6 0-16,1 0 1 16,-1-10-1-16,0 4 0 15,0-19 0-15,-3 0 1 16,7-7-1-16,3 4 0 0,7-10-1 16,1-3 0-16,2 7 0 15,5-4 0-15,-1-9-1 16,4-7 1-16,-3 4 0 15,-1-3 0-15,-7-4 0 16,8 1 0-16,-1-4 0 16,4 3 0-16,-4-9 0 15,-3 4 0-15,0-1-1 16,-4-6 1-16,1-7 0 16,-1-5 0-16,-3 2-1 15,0-9 1 1,0-44-1-1,-11 7 0-15,-7-19 0 16,-3 12 0-16,-11-3 0 16,-7 3 1-16,-7-9 0 15,-8-7 0-15,-2 4 0 0,-8 0 1 16,-7 2-1-16,1 26 1 16,-1 0-1-16,-10 10 0 15,-1-1-1-15,-6 13 1 16,6 6-4 15,-2-3 0-31,-12-7-12 16,-10 7 0-16</inkml:trace>
  <inkml:trace contextRef="#ctx0" brushRef="#br2" timeOffset="177218.92">21202 3060 44 0,'-11'13'22'0,"1"-4"-14"16,6-3 23-16,1 4-29 15,-8-4 1-15,-3 7 0 16,-7 5 1-16,-4 11-5 0,-3 2 0 15,0-6 3-15,3 3 0 16,0 1-3-16,4-8 1 16,7 5-7-16,0-1 1 15,0 0-9-15,7-16 1 16</inkml:trace>
  <inkml:trace contextRef="#ctx0" brushRef="#br2" timeOffset="177441.84">20962 3060 43 0,'4'22'21'0,"6"-6"-16"16,-3-13 32-16,0 9-34 15,4 7 0-15,7 9 1 16,3 7 1-16,3-7-7 15,5 10 0-15,-1 6-1 16,-3-7 1-16,-1 4-13 16,-6-16 1-16</inkml:trace>
  <inkml:trace contextRef="#ctx0" brushRef="#br2" timeOffset="182155.13">1965 7381 28 0,'0'-12'14'0,"11"-13"0"0,-11 18 14 0,0 4-22 0,7 0 0 0,-7 3 4 16,0 0 1-16,3 3-13 15,4 4 0-15,-7 11 8 16,4 14 1-16,-4 12-3 16,7 18 0-16,-7 17-2 15,3 15 0-15,4 22-2 16,4 12 1-16,-4 23 0 15,4 6 0-15,-1 15-1 16,1-6 0-16,-1-3-1 16,1-9 1-16,0-16-1 15,-4-16 1-15,-4-15-3 16,-3-26 0-16,7-8-2 16,-7-20 1-16,0-15-4 0,-7-13 0 15,7-19-6 1,0-22 0-16,-3-21-1 0,3-20 0 15</inkml:trace>
  <inkml:trace contextRef="#ctx0" brushRef="#br2" timeOffset="183147.05">1905 7632 21 0,'0'-3'10'0,"11"-3"-6"15,-4-1 15-15,-4 4-15 16,15 0 0-16,3-3 2 16,18-3 1-16,10-4-9 15,11-3 1-15,14-6 5 16,4-6 0-16,10 0-2 16,25 6 0-16,14 0 0 15,-7-3 0-15,17 9-1 16,12 4 1-16,-8-4 0 15,-4 0 1-15,4-2-1 0,-3-4 0 16,3 0-1-16,-3 0 1 16,13 0-1-16,8-3 0 15,-11 3-1-15,11 0 1 16,-7 0-1-16,-4 0 0 16,-18 0 0-16,-3 3 0 15,-3-3 0-15,-8 3 1 16,-6 0-1-16,-1-2 1 0,-17 2-1 15,-4 0 0-15,-7 3 0 16,0 4 1-16,-10 2-2 16,-4 4 1-16,-7 0 0 15,-11-1 0-15,1 1-1 16,-15 9 1-16,0 4-1 16,-7-1 1-16,-6 10-1 15,-12 9 1-15,4 15-2 16,-7 14 1-16,0 15 0 15,-7 18 0-15,0 11 0 16,0 8 0-16,0 13-1 16,-7 10 1-16,14 12 0 15,4 3 1-15,0 7-1 16,-1-10 1-16,4 6-1 16,0-9 1-16,-3-3 0 0,-11-12 0 15,0-14 0 1,0-2 0-16,0-13 0 0,-11-19 0 31,-10-9 1-31,-7-13 0 0,-11-9 0 0,-17-9 1 16,-18-7 0-16,0-6 1 15,-22-6-1-15,-24-4 1 16,-7-2-2-16,-24-4 1 16,-26-3-1-16,-6-3 0 15,-22 0-1-15,-14-6 0 16,-13-4 0-16,-5 4 1 0,-3 6-1 15,-7 9 1-15,4 10-1 16,-4 3 0-16,39 6 1 16,0-2 0-16,24 5-1 15,26 0 1-15,24 4-2 16,21-4 1-16,14-6-4 16,18-3 1-16,14-6-6 15,17-4 1-15,19-12-7 16,20-12 0-16</inkml:trace>
  <inkml:trace contextRef="#ctx1" brushRef="#br2" timeOffset="170108.15">17717 831 0,'0'0'0,"0"0"15,0 0 1,0 0-1,0 0 1,0 0 0,0 0-1,0 0 1,0 0 0,0 0-1,0 0 1,0 0-1</inkml:trace>
  <inkml:trace contextRef="#ctx0" brushRef="#br2" timeOffset="185759.68">21505 3113 22 0,'4'10'11'0,"3"-23"-6"16,-4 7 11-16,5 0-14 16,-1-4 1-16,0 4 2 15,0-3 0-15,3-1-6 16,1 4 1-16,-1 0 4 16,1 3 1-16,0-1-1 15,-1-5 0-15,4 3-1 16,0 3 0-16,4-4 0 15,0 4 1-15,-1-6-1 16,1-1 0-16,0 1 0 16,-4 3 0-16,7-4 0 15,0 1 0-15,4 0-1 0,3 2 1 16,4 1-2-16,-4-3 1 16,4-1-1-16,6-2 1 15,1 2-1-15,4-5 0 16,-1 5 0-16,0 1 1 15,1-1 0-15,-5 1 0 16,-9 3-1-16,-1 3 1 16,4-7-1-16,-1 4 1 15,5 0-1-15,-5 2 1 0,1-5-2 16,7 0 1 0,21-1 0-1,-4-5 1-15,-3 5-1 16,-3 4 0-16,-8 3-1 15,-7-4 1-15,1 7 0 16,-1-3 0-16,4 3-1 16,-1-9 0-16,5 9 0 15,-8-6 0-15,0 6-1 16,1 0 1-16,-5 6 0 16,5-6 0-16,-1 3 0 15,0 3 0-15,0 4 0 16,1-7 0-16,-4 6 0 15,-1 1 1-15,-3 2-2 16,1-2 1-16,6 2 0 16,4 4 1-16,-4 0-2 0,-7 2 1 15,1-2-1-15,-1 0 1 16,0-10 0-16,0 0 0 16,4 4 0-16,0-7 0 15,-1 12 0-15,1-5 0 16,0 6 0-16,0-7 0 15,-4 13 0-15,-3-6 0 16,-4-1-1-16,-4-2 1 16,-2 2-3-16,-1-2 1 15,-4 0-2-15,-3-4 0 16,-3 0-3-16,-1-5 1 16,1 2-5-16,-1-6 0 0,1-10-6 15,-4-12 1-15</inkml:trace>
  <inkml:trace contextRef="#ctx0" brushRef="#br2" timeOffset="186163.69">23925 2828 28 0,'11'19'14'0,"7"-19"-6"0,-11 3 15 15,0 3-21-15,0-6 1 16,3 3 1-16,-3 4 0 15,4-1-5-15,7 3 1 16,-1-2 3-16,4 5 0 16,1 10-1-16,-5 3 0 15,-6 3-1-15,-4 4 0 0,-7 5-1 16,-11-2 1-16,-6 6-2 16,-1-1 1-1,4-5-2-15,-4-10 0 0,1 3-4 16,-1-9 1-16,0-6-7 15,4-13 0-15</inkml:trace>
  <inkml:trace contextRef="#ctx0" brushRef="#br2" timeOffset="186381.57">23834 2784 35 0,'21'38'17'0,"-7"28"-12"16,-11-54 27-16,1 7-32 0,-4 3 0 15,0 9 0-15,-4-2 0 16,1-1-4-16,-4-3 0 16,-4-9-7-16,-3-7 1 15</inkml:trace>
  <inkml:trace contextRef="#ctx0" brushRef="#br2" timeOffset="187214.39">22888 2226 40 0,'0'6'20'0,"11"4"-19"0,-11-10 32 15,-4 3-33-15,1 3 1 16,-1 4 0-1,1-1 0-15,-4 7-1 0,3-1 0 16,1-2 0-16,3 3 1 16,0-7-1-16,3 0 1 15,4-2-1-15,-3-4 1 16,3-3 1-16,7 3 0 16,4-6 0-16,-1-7 1 0,4 1-1 15,-7-10 1 1,1 3-1-16,-5-2 1 0,-3 2-3 62,-3 3 1-62,-4-2-3 16,-4 5 0-16,1 10-3 0,-1 0 1 0,-3 10-2 0,0 5 0 0,-4 4 0 16,1 3 0-16,3 0 1 0,0-3 1 0,-4 0 3 15,8 6 1-15,3-3 2 16,0 3 0-1,3 3 1-15,-3 3 1 16,0-12-1-16,-7 3 1 0,0 3-1 16,-4-6 0-16,-6-6 0 15,-8-4 0-15,-7-9-1 16,-6-6 0-16,-1-4 0 16,3-8 1-16,5-4-2 0,6 3 1 15,7 0-1-15,4 6 0 16,21-5 1-16,11 5 1 15,14 4-1-15,7-4 1 16,-4 7-3-16,4-4 1 16,6 7-9-16,-2 0 0 15,-11 0-9-15,-4 3 1 16</inkml:trace>
  <inkml:trace contextRef="#ctx0" brushRef="#br2" timeOffset="188220.64">24250 3493 30 0,'-32'6'15'0,"8"-15"-11"0,16 9 17 0,-6 0-21 16,0 0 1-16,-3 9 0 15,-1 1 0-15,0 2 0 16,4 1 0-16,0 5 1 16,4 4 1-16,2-6 0 15,8 0 0-15,8-7 0 16,6-6 0-16,3-3-1 0,8-3 1 16,0-3-1-1,-1 3 1-15,1-3-1 16,-4 2 1-16,-3-2-1 0,-4-6 0 15,-3-4-2-15,-4-3 0 47,-7 10-3-47,-4-1 1 16,1 1-2-16,-5 3 0 0,1-1-3 0,0 14 1 0,0 5-1 0,0 10 1 16,4 3 1-16,-1 3 0 15,1 1 2-15,3 5 1 16,3 4 2-16,4-10 0 0,0 3 4 15,4 1 1-15,3 2 2 16,0 1 1-16,-3-1 0 16,-1-6 0-16,-10-3-1 15,-3-3 1-15,-11-6-4 16,-4-3 0-16,-14-7-3 16,-7 0 0-16,1-6-2 15,-1-9 1-15,0-7-3 16,0-3 1-16,7 0-1 15,8 1 1-15,10 5-1 16,10 1 0-16,8 2 0 16,6 10 0-16,11-12-3 15,18-1 0-15,11-15-7 16,3 6 1-16</inkml:trace>
  <inkml:trace contextRef="#ctx0" brushRef="#br2" timeOffset="188592.9">24539 3349 44 0,'-3'15'22'0,"-4"7"-20"0,7-15 38 15,-11 14-38 1,0 1 1-16,-3 10 0 16,0-1 0-16,4 4-5 15,3 5 1-15,3 1 1 16,8 3 1-16,3-16-8 16,3-3 1-16,4-3-9 15,-3-15 1-15</inkml:trace>
  <inkml:trace contextRef="#ctx0" brushRef="#br2" timeOffset="188880.77">24716 3446 37 0,'3'37'18'0,"-20"-21"-5"0,9-13 23 0,-2 10-34 0,-8 6 0 0,-6 3 1 0,2 6 1 16,1 3-5-16,4 1 0 16,-1-1 3-16,4-6 0 15,3 3-5-15,1-12 0 16,3-4-7-16,3-12 0 16,4-9-5-16,-3-10 1 15</inkml:trace>
  <inkml:trace contextRef="#ctx0" brushRef="#br2" timeOffset="188990.72">24550 3458 28 0,'10'22'14'0,"1"19"-6"16,0-25 20-16,-1 3-27 15,1 12 1-15,3-3 0 16,0-6 0-16,4 0-3 15,-1 0 0-15,-3-3 1 16,0-10 1-16,1-2-6 16,-5-1 1-16,-3-12-7 15,-7-10 1-15</inkml:trace>
  <inkml:trace contextRef="#ctx0" brushRef="#br2" timeOffset="189243.56">24642 3311 56 0,'28'44'28'0,"18"47"-28"0,-36-79 54 16,4 20-52-16,4-1 0 16,-4 10-1-16,0 3 1 15,-7-7-6-15,-7 7 1 16,-10-15-7-16,-12-1 1 0,-16 3-9 15,-8-9 0-15</inkml:trace>
  <inkml:trace contextRef="#ctx0" brushRef="#br2" timeOffset="190652.77">23520 3800 24 0,'-4'6'12'0,"11"4"-7"0,-7-7 12 16,0 0-15-16,-3 3 1 15,-1-2 0-15,-3 2 1 16,-3-3-5-16,-1 3 0 16,4-3 4-16,-4 4 0 15,-3-4-1-15,-10 9 1 16,-5 1-1-16,-10 3 1 15,-6-1-1-15,-1 1 1 16,-4 0-2 0,-6-1 1-16,-1-5-1 15,8-1 1-15,0 4-1 0,-4-1 1 0,-7-2-1 16,3-7 0-16,1 3 0 16,-1-3 0-1,1 0-1-15,-4 4 1 0,4 2-1 16,6-6 0-16,1 3 0 15,-4-3 0-15,0 1 0 16,0 2 0-16,0-6 0 16,4 3 1-16,3-3-1 15,0 0 0 1,0 0 0 46,0 0 1-46,0-3-1 0,8 3 1-16,6 0 0 15,0-10 0-15,-3 4 0 16,0 3 1-16,-1 3 0 0,5-6 0 16,-1 0-1-16,0-4 0 0,0 1-1 0,4-1 1 0,0 1-2 0,0-1 1 0,3 1-2 15,-3 0 1-15,0 2-3 16,-1-2 0-16,5 0-3 0,2-4 1 0,5 0-8 0,6 1 0 15,1-13 1-15,6 0 1 0</inkml:trace>
  <inkml:trace contextRef="#ctx0" brushRef="#br2" timeOffset="191465.39">21290 3998 37 0,'7'12'18'0,"-14"7"-18"0,7-19 38 15,0 0-35-15,0 0 1 16,0 0 1-16,-3 0 1 15,3 3-7-15,0 0 0 16,0-3 5-16,0 4 0 16,0-8-1-16,0-2 0 15,-4-6-1-15,1-10 1 0,-1 0-2 16,-3-3 0-16,0-7 0 16,3 1 0-16,-3-4-2 31,0 7 1-16,0 3-1-15,0 3 0 16,-3 3-1-16,3 4 0 16,-4-1-1-16,4 7 0 15,3-1-1-15,1 4 1 0,-1 3-1 0,4 3 1 0,0-3-1 16,0 3 1-16,0 0 0 16,0 0 1-16,4 0 0 15,3 0 1-15,0 0 0 16,4-7 0-16,6 4 2 15,11 0 0-15,8 0 1 16,2-7 0-16,1 4 1 16,-7 3 0-16,-4 3 0 0,-3 0 0 47,-7 0-1-32,-4 0 0 1,-4 0-2-16,-3 0 0 0,0 0-1 15,-3 3 0-15,-4 7 0 0,0 5 0 0,-4 7 0 0,-3 10 1 16,-3-10 0-16,-15 9 0 0,-17 7-2 0,-1 5 1 16,-6-8-10-16,-4-1 0 31</inkml:trace>
  <inkml:trace contextRef="#ctx0" brushRef="#br2" timeOffset="192347.65">22867 4885 35 0,'-3'22'17'0,"-5"-3"-8"0,5-22 18 0,-4-7-22 16,-4-2 1-16,-3-16 1 16,-3-7 1-16,-5-18-11 15,1-4 1-15,-3-2 6 16,2 9 0-16,5-7-2 15,3-2 0-15,7-1-1 16,3 4 0-16,8 5-1 16,6 1 1-16,4 3 0 15,7 13 0 1,4 2 0 31,3 14 0-32,-3 18-1 32,-4 9 0 16,-3 7-3-32,-4 9 1-31,-3-6-8 0,-4 6 1 47,0 3-7-47,-11 0 1 16</inkml:trace>
  <inkml:trace contextRef="#ctx0" brushRef="#br2" timeOffset="192533.04">22440 4534 53 0,'-3'3'26'0,"20"13"-20"0,-6-16 46 0,3 0-48 0,7 3 0 0,14 0 0 0,15-3 1 16,6-3-8-16,-3 3 0 0,-10-3-2 0,-5 3 0 0,-2-6-14 0,-12 2 1 0</inkml:trace>
  <inkml:trace contextRef="#ctx0" brushRef="#br0" timeOffset="198969.81">23541 2007 13 0,'0'-7'6'0,"7"7"6"16,-7 0 6-16,0 0-13 16,0 0 1-16,-4 3 4 15,-3 4 0-15,-3 8-12 16,-4 4 1-16,-8 6 7 16,-6 3 0-16,-14 10-3 15,-7 9 0-15,-8 6-2 16,-3 1 0-16,0 5-2 15,4-2 1-15,6 2-2 16,12-5 1-16,2-10-2 16,8-13 0-16,7 0-7 15,7-12 0-15,0-25-1 0,14 6 0 16</inkml:trace>
  <inkml:trace contextRef="#ctx0" brushRef="#br0" timeOffset="203522.02">25058 7795 38 0,'7'19'19'0,"0"-3"-9"0,-4-13 20 0,1 0-26 16,0 3 0-16,-1 4 2 15,1-1 1-15,-4 0-9 16,3 4 1-16,1 0 5 15,-1-4 1-15,-3 0-3 16,0-5 1-16,0-1 0 16,0 0 0-16,11-9 0 15,-1-10 0-15,15-16 0 16,10-2 1-16,11-22-2 16,18-23 1-16,13-6-7 15,1-9 1-15,7 22-16 16,-22-9 0-16</inkml:trace>
  <inkml:trace contextRef="#ctx0" brushRef="#br0" timeOffset="204780.93">23470 2562 30 0,'-3'18'15'0,"-4"-2"-6"0,7-13 16 0,3 3-23 16,-3-6 0-16,0-9 5 15,-3-3 0-15,-1-1-7 16,4-22 0-16,0 7 5 15,0-13 0-15,0 1-1 16,0-10 0-16,4 12-2 16,3-6 0-16,3 10-1 15,4 5 0-15,4 1 0 16,7 9 0-16,0 13-1 16,-4 6 0-16,0 3-4 15,-4-6 1-15,-6 3-8 0,-4 6 0 16,-3 13-5-16,-8-6 1 15</inkml:trace>
  <inkml:trace contextRef="#ctx0" brushRef="#br0" timeOffset="204960.7">23340 2455 55 0,'3'12'27'0,"18"-12"-31"0,-10 0 53 15,3-3-48-15,0-3 0 0,15-3-2 16,2-4 1-16,1 7-10 16,0 3 1-16,-4 3-7 15,-3-7 1-15</inkml:trace>
  <inkml:trace contextRef="#ctx0" brushRef="#br0" timeOffset="206206.73">24278 3223 30 0,'0'13'15'0,"0"12"-1"0,0-19 16 15,0-6-27-15,-3-6 1 0,-1-7 2 16,1-9 0-16,-1 0-8 16,-3-15 1-16,0-4 4 15,0 3 1-15,0-6-3 16,3-3 1-16,4-3-2 16,0 6 1-16,7 13-1 15,0-3 1-15,8 2-1 16,6 13 1-16,0 7-1 31,4 9 0-31,-1-10-4 0,1 7 1 0,-4 12-7 16,-3-3 1-16,-8 7-6 15,-6 2 1-15</inkml:trace>
  <inkml:trace contextRef="#ctx0" brushRef="#br0" timeOffset="206419.07">24126 3092 43 0,'0'0'21'0,"25"0"-17"0,-14 0 37 16,-1 6-39-16,8-6 0 16,0 0 0-16,6 0 0 15,5 0-4-15,-1-10 0 16,0 10-3-16,0-9 0 15,-3 3-10-15,-7-7 1 0</inkml:trace>
  <inkml:trace contextRef="#ctx0" brushRef="#br0" timeOffset="206706.02">24578 2954 47 0,'-3'9'23'0,"-5"-6"-25"15,5-6 37-15,-1 6-34 16,4-6 1-16,-3 6 0 16,-1 13 1-16,-6-7-4 15,-1 7 1-15,1 6 1 16,-1 0 1-16,0-3-2 15,4-1 1-15,0-2-4 0,4-3 0 16,3-4-8-16,7-3 1 16,0-12-4-16,0-3 0 15</inkml:trace>
  <inkml:trace contextRef="#ctx0" brushRef="#br0" timeOffset="206927.08">24740 2866 38 0,'0'0'19'0,"-3"9"-18"0,3-6 33 0,-4 7-32 16,-6-4 0-16,-4 3 2 15,-4 7 1-15,0-3-6 16,-3 9 1-16,0 6 3 16,3-9 0-16,1 6-2 15,3 0 1-15,-1-3-4 16,5-3 0-16,-1-4-5 15,1-5 1-15,3-7-9 16,3-3 1-16</inkml:trace>
  <inkml:trace contextRef="#ctx0" brushRef="#br0" timeOffset="207149.87">24539 2913 29 0,'7'15'14'0,"0"14"-3"0,-3-14 18 15,6 1-26-15,1 3 0 16,0 0 2-16,-1-1 1 16,4 1-8-16,0 6 1 15,4-15 2-15,0 2 1 16,-1 1-6-16,1-4 1 16,0 1-7-16,-1-10 0 15,4-7-3-15,-3-2 1 16</inkml:trace>
  <inkml:trace contextRef="#ctx0" brushRef="#br0" timeOffset="207346.28">24754 2769 40 0,'0'25'20'0,"7"28"-13"0,-3-34 38 0,0-4-43 16,3 7 1-16,3 13 0 15,4 2 1-15,4 4-6 16,3-9 1-16,-3 2 2 16,-4 1 0-16,-7-1-6 15,-7-6 1-15,-11-3-12 16,-3-6 1-16</inkml:trace>
  <inkml:trace contextRef="#ctx0" brushRef="#br0" timeOffset="209553.92">23262 4136 34 0,'-32'69'17'0,"-6"15"-10"0,24-52 18 15,-4 2-25-15,-7 20 1 16,-7 5-1-16,-6 7 0 0,2 6-3 16,12-6 0-16,-1 0-3 15,7-10 1 1,4-12-6-16,0-16 1 31,7-9-1-15,-4-9 1-1</inkml:trace>
  <inkml:trace contextRef="#ctx0" brushRef="#br0" timeOffset="210170.56">23421 4675 39 0,'3'-6'19'0,"1"0"-23"0,-4 6 45 16,0-4-39-16,-4-11 0 15,-3 5 0-15,0 4 1 16,-3 0-4-16,-4 0 0 15,-4-1 2-15,-3 10 1 16,0 4-2-16,0-1 0 16,3 6-2-16,0 4 1 15,4 0-2-15,4-7 0 0,2 7 0 16,8-4 0-16,8 4 0 16,6-10 1-16,7 1 1 15,4-7 0-15,-4 0 1 16,0-3 1-16,-4-4-1 15,-2 4 0-15,-5-3-2 16,-3 3 0-16,-3 3-3 16,-1 0 1-16,-3 9-1 15,-3 1 0-15,-1 11 3 32,1 17 0-32,-1 3 4 0,-3-3 0 0,0 2 2 15,-7 4 1-15,-7 0-1 16,-4-13 1-16,-7 1-3 15,-3-13 1-15,0-1-2 16,0-8 0 31,-1-1-1-47,1-9 1 16,3-9 0-1,8-10 0-15,6 0 0 16,7-9 1-16,11 3 0 0,11-6 1 15,7 5-1-15,13 4 1 0,12 1-2 0,6-1 1 0,0 6-11 0,-3-3 0 16,-14 0-4-16,3 7 0 0</inkml:trace>
  <inkml:trace contextRef="#ctx0" brushRef="#br0" timeOffset="-210272.69">8999 3574 34 0,'-14'16'17'0,"7"3"-9"0,7-13 18 16,0-6-24-16,0 0 1 0,7 3 1 16,-3 4 1-16,10-7-5 15,11-7 1-15,13 7 3 16,26-3 1-16,31-6-2 16,29-1 1-16,41-2-2 15,26-4 1 1,31-9-3-16,4 6 1 0,10 4-3 15,4-4 1-15,-18 0-3 16,-3 3 0-16,-25-3-3 16,-32 4 0-16,-20-1-4 15,-19 4 1-15,-21-7-4 16,-20 0 0-16</inkml:trace>
  <inkml:trace contextRef="#ctx0" brushRef="#br0" timeOffset="-209899.11">9264 3891 48 0,'42'19'24'0,"89"-16"-24"0,-82-3 47 15,36 0-44-15,35-3 0 0,24-3 0 16,40 3 1-16,13-7-6 15,5-6 0-15,-5 7 3 16,-24 0 1-16,-4 2-4 16,-21 14 1-1,-3-7-6-15,-11 0 1 0,-21-7-11 16,-25-15 1-16</inkml:trace>
  <inkml:trace contextRef="#ctx0" brushRef="#br0" timeOffset="-203427.42">5214 1251 39 0,'0'15'19'0,"7"7"-6"0,-7-15 19 16,4-4-29-16,-4 3 0 15,0-6 1-15,7-6 1 16,-7-7-6-16,0-21 0 15,-7-1 5-15,3-21 0 16,-6-7-2-16,10-9 0 16,0 3 0-16,3-9 0 0,8 2-1 15,-1 4 0 1,4 31 0-16,8-6 0 0,-1 4-1 16,7-1 1-16,-7 15-3 15,7 11 1-15,4 2-4 16,-11 25 0-16,-3-9-6 15,-8 7 0-15,-10 15-6 16,-7 9 0-16</inkml:trace>
  <inkml:trace contextRef="#ctx0" brushRef="#br0" timeOffset="-203176.72">5034 1078 47 0,'-3'-6'23'0,"3"-10"-13"16,0 13 41-16,10-3-46 0,1 6 1 15,3 0 3-15,14 0 1 16,4 0-12-16,3 0 0 16,15-3 7-16,-1-3 0 15,0 21-6-15,-6-5 0 16,-5-7-8-16,1 3 1 15,-18 0-14-15,-21-3 1 16</inkml:trace>
  <inkml:trace contextRef="#ctx0" brushRef="#br0" timeOffset="-201776.39">6696 696 46 0,'7'0'23'0,"14"9"-15"15,-10-6 26-15,-1 13-33 16,-3 0 0-16,4 12 1 0,-1 6 1 15,-6 13-4-15,3-3 1 16,-4-6 2-16,5 12 0 63,-8 3-1-63,0-6 0 15,0-12 0-15,0-1 0 0,0-12 0 0,0-3 0 0,0-6 0 0,0-10 1 0,0-13-1 0,0-8 0 0,-8-11-1 16,5 7 1-16,-8-9-2 15,-10-3 1-15,4-1-2 16,-12 7 1-16,1 0-2 16,-4 12 1-16,1 7-2 15,-8-1 0-15,4 13-1 16,-1 13 1-16,8 0 0 16,10 6 1-16,4 3 2 15,4-19 1-15,-1-3 2 16,15 3 0-16,6 4 2 15,15-7 1-15,10-16-1 16,15-9 0-16,17 1-2 16,3-11 0-16,4 10-8 15,11-3 1-15,-11 6-11 0,-3 0 1 16</inkml:trace>
  <inkml:trace contextRef="#ctx0" brushRef="#br0" timeOffset="-201065.37">7853 1063 56 0,'25'44'28'0,"-11"-60"-28"15,-14 16 46-15,0-3-46 16,-7-7 1-16,-8 4-1 16,-6-3 1-16,-14-1-1 15,-7 10 0-15,-4 0 0 16,0 0 1-16,7 10-2 16,7-20 1-16,8 10-1 15,3 10 1-15,6 5-1 16,1 7 0-16,7-3 0 15,11-3 1-15,10-7-1 16,21-9 1-16,4-3 0 16,10-13 0-16,-3 7 0 15,-3-10 0-15,-8 10 0 16,-7-7 0-16,-7 10-1 16,-3 12 1-16,-8 0-1 0,-6-12 0 15,-4-3-2-15,-4 2 1 16,-3 14 0-16,-7 8 0 15,0 14 0-15,0 5 1 16,0-6 0-16,7 16 1 16,0 3 1-16,7 0 1 15,7 7 0-15,-7 5 1 16,3-15 0-16,-3 0 0 16,-3-6-1-16,-4-4 0 15,-4-6-1-15,-3-3 1 16,0-12-1-16,-7-7 1 0,-4-6-2 15,8-6 1 1,-5 3 0-16,5-7 1 16,6-5 0-16,4 2 0 0,14-3-1 15,11-2 1-15,14-7 0 16,6-1 0-16,12-2-4 31,3-9 1 16,-11 2-5-47,4-3 1 16,-14 4-12-16,-4-7 0 0,-18 10-2 0,1 0 1 0</inkml:trace>
  <inkml:trace contextRef="#ctx0" brushRef="#br0" timeOffset="-200436.95">9613 1028 40 0,'-3'16'20'0,"6"-22"-15"0,1 12 36 0,-4-6-39 0,3 0 1 16,1 3 1-1,3 3 1-15,-4-6-6 0,1 10 0 16,-1 5 3-16,1 14 1 16,3-1-1-16,-3-9 0 15,3-1-1-15,0 1 0 16,-4-6-1-16,4-4 1 16,7 1-1-16,8-17 1 15,6-2-2-15,3-7 1 16,-2-6-3 15,-1-6 0-31,-7 15-8 0,0-5 0 0,-3-17-6 16,3 4 1-16</inkml:trace>
  <inkml:trace contextRef="#ctx0" brushRef="#br0" timeOffset="-200062.84">10058 1025 45 0,'10'19'22'0,"-13"12"-20"16,3-25 38-16,0 1-40 15,0 2 1-15,0-9 0 16,0 0 0-16,3-6-2 16,1 3 1-16,3-13 0 15,-4 19 0-15,4-6-1 0,1-6 1 16,-1-7 0-16,0-6 0 15,0-3-1-15,7 0 1 16,0 0-1-16,0 12 1 16,0 4 0-16,0 3 0 15,4 6-1-15,0 6 1 16,-1 13 0 15,1 6 1-31,-1-16-1 0,-2 10 0 47,-5 0-2-47,1 6 1 0,-4-6-3 16,0-1 0-16,0-2-8 0,3-6 1 0,1-10-3 0,0-7 1 0</inkml:trace>
  <inkml:trace contextRef="#ctx0" brushRef="#br0" timeOffset="-199569.67">10844 304 44 0,'11'53'22'0,"0"10"-19"0,-8-51 44 15,1 4-44 1,3 12 0-16,-4 13 0 0,-3 3 0 15,0 9-5-15,-3-6 1 16,3 7 2-16,0-7 1 16,3-7-2-16,1-8 1 15,-4-1-1-15,3-3 1 16,-3-12-1-16,-3-7 1 16,-4 1-1-16,-4-10 0 15,-3 0 0-15,-4 0 0 16,-3 0-2-16,-4-10 0 15,-6 4-1-15,-5 3 0 16,1 3 0-16,3 3 1 0,4 13-1 16,4-4 1-16,6 10 2 15,11-9 0 1,7 6 1-16,10 6 0 0,8 3 0 16,10-3 0-16,0-6 0 15,4-10 0-15,7-2-5 16,7-7 1-1,0-7-10 1,-4-2 1 0,7-4-3-16,-10 7 1 0</inkml:trace>
  <inkml:trace contextRef="#ctx0" brushRef="#br0" timeOffset="-199313.53">11222 909 28 0,'21'-41'14'0,"4"7"1"0,-18 24 23 0,0-2-33 15,0 2 1-15,-4 4 1 16,1 3 1-16,-8 3-11 15,-6 9 0-15,-8 1 7 0,-6 9 1 32,-15 37-4-32,7-25 0 15,4 7-2-15,3-10 1 16,7 0-1-16,4-6 1 16,11-9-2-16,10-13 1 15,10 6 0-15,5-15 0 16,-5-10-1-16,1-12 1 15,-4 2-8-15,-3-5 1 0,-11-4-7 16,0-12 1 0</inkml:trace>
  <inkml:trace contextRef="#ctx0" brushRef="#br0" timeOffset="-198298.45">12386 1075 53 0,'18'16'26'0,"6"0"-23"0,-13-16 46 16,7 0-44-16,6-10 1 16,5 1-1-16,-1-4 1 0,0 13-9 15,0-3 0-15,-7-13 5 16,-3 4 1-16,-4-7-3 16,-3 3 0-16,-4 1 0 15,-7 2 0-15,-4-3-1 16,-6 7 1-16,-4 9-1 15,-8 3 0-15,1 10-1 16,0 6 0-16,0-1-1 16,0-15 0-16,3 10 0 15,4 6 1-15,3 0-1 16,4 6 0-16,7-3 1 16,11 3 0-16,7 0 0 15,10-6 0-15,11-7-1 16,6 4 1-16,5-7-1 15,3-9 0-15,-4-9 0 16,-3-10 1-16,-11-9 0 0,-3 3 1 16,0 18 0-16,-8-2 1 15,-2-3 2 17,-8-7 0-17,0 3 1-15,-4 0 0 0,-3 4 0 0,-7 6 0 0,-3 6-1 0,-1 6 0 16,-6 3-1-16,-4-15 1 15,-4 12-2-15,-3-3 0 16,3 13-1-16,-3 0 1 31,7 3-1-15,0 2 0-16,3 1-1 0,4-9 0 0,4 3 0 0,10-7 1 0,3-6 0 16,8-3 0-16,3-3 0 15,0-3 1 1,-7 3 0-16,4-4 0 0,-4 4 0 15,4 3 0-15,-4 0-1 16,0 0 1-16,0 3 0 47,-3 4 0-47,-1 2 0 0,1-3 0 0,-1 7-1 0,1 3 0 16,-4-7-3-16,4 0 1 0,-1-5-6 15,1 2 0-15,-1-6-5 16,-2-10 1-16</inkml:trace>
  <inkml:trace contextRef="#ctx0" brushRef="#br0" timeOffset="-197947.96">13462 956 55 0,'18'6'27'0,"-1"4"-33"0,-13-7 55 16,-4-3-49-16,0 0 1 15,-7 6 0-15,-4 7 0 16,-6 2-2-16,-5-5 1 16,-9-4 0-16,2 3 0 15,1 10 0-15,0 3 0 0,3 10-1 16,8-4 0-16,6-9-1 16,8-1 0-16,10 1-3 15,10-6 0-15,15-4-4 16,7-18 0-16,-4-13-6 15,7 0 0 1</inkml:trace>
  <inkml:trace contextRef="#ctx0" brushRef="#br0" timeOffset="-197626.09">13720 298 34 0,'3'-10'17'0,"-17"70"-5"0,10-32 25 0,-3-3-33 15,-7 28 0-15,-3 23 1 16,3-14 0-16,-11 45-7 0,7-13 0 16,1 0 4-1,-1-9 1-15,0-23-2 16,4-18 0-16,0-6-2 16,7-13 1-16,3-6 0 15,1 0 0 1,6-29 0-1,5-5 0-15,-8-4 0 0,7 3 0 0,7 4-1 0,3 2 1 16,1-12-1-16,3 3 1 16,7 7-1-16,1 12 1 15,-5 3-1-15,-3-6 0 0,-3 12 1 16,-4 1 0-16,0 5-1 31,-3 4 1-31,-1-6-4 0,-2 2 0 0,-1 1-7 16,3-7 0-16,1-15-3 15,-1 3 0-15</inkml:trace>
  <inkml:trace contextRef="#ctx0" brushRef="#br0" timeOffset="-197321.27">14129 1012 43 0,'17'7'21'0,"-13"-17"-17"0,-4 10 40 0,-4-6-42 0,-6 15 0 0,-1-2 0 0,4 8 1 0,-3-5-4 0,-1-10 0 15,-3 9 3-15,0 10 0 16,0 6-2-16,3 3 0 15,1 7 0-15,2-16 0 16,8-1-1-16,8-8 1 16,2-1-1-16,1-2 0 15,6-17-2-15,1-6 0 16,3-2-3-16,-3-11 1 0,-4 20-10 16,0-16 1-1</inkml:trace>
  <inkml:trace contextRef="#ctx0" brushRef="#br0" timeOffset="-196955.31">14418 614 55 0,'-3'91'27'0,"-19"16"-34"16,19-70 47-16,-4 7-40 16,0 10 1-16,-4-1-6 0,1 0 1 15,-1-9 0 1,0-16 0-16,1-3-9 0,-1-6 0 16,1-19-2-16,-4-6 1 15</inkml:trace>
  <inkml:trace contextRef="#ctx0" brushRef="#br0" timeOffset="-196295.32">14083 940 28 0,'10'10'14'0,"26"15"-5"0,-26-25 25 0,4-3-31 0,1-4 0 0,2-2 3 15,4-7 1 1,8-6-9-16,2-12 1 0,5-7 4 15,2 19 1-15,5-6-2 16,3 6 0-16,-8 9-2 16,-6-2 1-16,-4 5-1 15,-3 17 0-15,-7 11 0 16,-4 11 0-16,-7-4-1 16,-4 3 0-16,-3-3-1 15,0 13 1-15,4 6-1 16,-4-29 0-1,0 4 0-15,0 0 1 0,0 0 0 16,0-4 0-16,0 4 2 16,3-6 1-16,1-1-1 15,3 1 1 1,-3 3-1 0,3-7 1-16,0 3-1 0,0 1 0 0,0 0-1 0,0 2 0 15,0-5 0-15,4-1 0 16,-1 0-1-1,1-2 1-15,-1-7 0 0,4 0 0 16,0 0 1-16,4 0 0 16,3 0 0-16,0-10 0 15,4 4 0-15,3-13 1 16,8 0-1-16,2-3 0 16,5 10-1-16,-11-7 0 15,-4-6-1 16,-11 0 1-31,-6 3-1 16,-7 0 1 0,-8 0-2-1,-10 6 1-15,-4 7-1 0,-3 9 0 0,0 9 0 16,0 17 0-16,3-17 0 0,0 3 1 0,8 10 0 0,6 7 1 0,4-4 0 16,7 3 1-16,11-3-1 15,3-6 0-15,7 0-2 16,4-10 1-16,-4-9-5 15,1-9 1 1,-5-10-8-16,-3-6 0 0</inkml:trace>
  <inkml:trace contextRef="#ctx0" brushRef="#br0" timeOffset="-196113.43">15208 1088 25 0,'11'12'12'0,"-15"38"2"0,4-46 12 16,0 2-24-16,-3-6 1 0,-1-6 1 0,1-7 0 0,-1-9-3 0,1 3 0 15,3 10 5-15,3-1 0 16,8 1 1-16,6-10 0 16,12 0 0-16,13-6 0 0,11-3-2 15,14 3 0 1,-4 0-5-16,-10 6 0 0,-10 0-7 15,-12 4 1-15,-9 2-11 16,-12-12 0-16,-17-3-2 16,-3 3 1-16</inkml:trace>
  <inkml:trace contextRef="#ctx0" brushRef="#br0" timeOffset="-194908.72">15988 323 46 0,'7'25'23'0,"7"28"-21"16,-10-34 45-16,3-7-45 15,-4 13 1-15,4 16-1 16,-7 0 1-16,0 12-5 15,0 7 1-15,-3-7 1 16,-1 0 1-16,1-9-6 16,-1-6 0-16,1-13-11 15,-1-12 1-15</inkml:trace>
  <inkml:trace contextRef="#ctx0" brushRef="#br0" timeOffset="-194505.96">16104 1072 42 0,'-3'6'21'16,"-4"-40"-11"-16,0 34 26 0,-4 0-34 0,-3 0 1 0,0 0 0 16,-4 3 1-16,1 6-5 15,-1 7 0-15,4 0 2 16,0 6 1-16,0 9-3 16,7-12 0-16,0 12-2 15,7 1 1-15,7-4-1 16,3-3 0-16,8-6 0 15,10-19 1-15,4-10 2 16,0 1 0-16,-4-10 2 16,-7-6 0-16,-7-3-1 15,-10-7 1-15,-12 10-11 16,-13 0 0-16,-7 22-5 16,-11-6 0-1</inkml:trace>
  <inkml:trace contextRef="#ctx0" brushRef="#br0" timeOffset="-193396.65">4914 1392 30 0,'0'12'15'0,"7"4"-2"0,-7-16 16 0,11 0-27 16,-11 0 1-16,10-6 2 15,1 3 1-15,0-7-7 16,17 1 1-16,11-1 4 15,10-5 0-15,0-4-2 16,11 0 1-16,11-3-6 16,-11 10 0-16,-11-7-10 15,-6 9 1 1,-15 1-3-16,-11-3 1 16</inkml:trace>
  <inkml:trace contextRef="#ctx0" brushRef="#br0" timeOffset="-192975.59">4801 1536 44 0,'0'16'22'0,"14"-16"-19"0,-3-6 43 0,3-1-45 0,11 7 0 16,10-3 1-16,11-6 1 15,10 2-4-15,4-2 1 16,0 0 0-16,-3-1 1 16,-1 1-4-16,-6-1 0 0,-12 1-8 15,-9 9 0-15,-12-9-5 16,-13 2 1-16</inkml:trace>
  <inkml:trace contextRef="#ctx0" brushRef="#br0" timeOffset="-192863.65">4741 1715 64 0,'11'9'32'0,"24"7"-34"16,-10-16 64-16,7 0-61 15,28 0 1-15,17-9 0 16,-6-7 0-16,17-3-4 16,4 10 1-16,-4-7-3 0,-18 7 1 15,-6-1-11 1,-18 1 0-16,-29 9-6 0,5 0 0 16</inkml:trace>
  <inkml:trace contextRef="#ctx0" brushRef="#br0" timeOffset="-191686.13">7232 1615 53 0,'11'3'26'0,"27"15"-24"15,-16-11 43-15,6-14-43 16,14-2 0-16,25-3 0 16,14-20 1-16,7 1-5 0,4-4 1 15,7-9 0-15,-21 1 1 16,-8 8-6 31,-17 13 0-47,-18 10-10 0,-17 2 1 15,-18 7-2-15,-14 3 1 0</inkml:trace>
  <inkml:trace contextRef="#ctx0" brushRef="#br0" timeOffset="-191327.41">7186 1753 34 0,'7'0'17'0,"0"-4"-13"0,-7 4 31 0,0 0-31 0,4-6 1 0,-1 3 4 0,4 3 0 0,4 0-10 16,7 0 0-16,-1 0 9 16,15 0 0-16,7-6-2 15,10 3 0-15,22-13-2 0,10 0 1 16,18-6-3 0,-8-12 1 30,-2 6-4-46,-15-4 1 0,-11 10-7 0,-21 7 1 0,-13 8-14 0,-15 7 0 0</inkml:trace>
  <inkml:trace contextRef="#ctx0" brushRef="#br0" timeOffset="-191026.38">7264 2069 60 0,'3'38'30'0,"33"-19"-17"0,-26-16 44 0,11-6-52 16,11 0 1-16,14-4 1 15,24-12 1-15,22-15-11 16,18-4 0-16,24-15 3 16,-4 19 0-16,-13 5-6 15,-19 7 0-15,-20 10-9 16,-18 6 0-16,-21 2-8 15,-18 4 0-15</inkml:trace>
  <inkml:trace contextRef="#ctx0" brushRef="#br0" timeOffset="-186687.42">2431 3697 39 0,'-14'-10'19'0,"10"10"-10"15,4 0 20-15,0 0-26 16,4-3 0-16,13 3 0 16,11 0 1-16,11 3-6 15,32 0 0-15,17 7 2 16,21 6 1-16,25 2-3 15,32 4 1-15,25 7-1 16,20-14 1-16,19 7 0 16,27 3 1-16,29 3 1 15,17-2 1-15,22-8 0 16,-8-2 1-16,4-7-1 0,0 1 1 16,-10-10-2-16,-8 0 0 15,-38-6-1-15,-4-7 0 16,-25 0-3-16,-31 4 1 15,-36 6-7-15,-42-6 1 16,-35 9-6-16,-50 0 0 16</inkml:trace>
  <inkml:trace contextRef="#ctx0" brushRef="#br0" timeOffset="-186173.78">2812 3377 25 0,'-32'16'12'0,"14"-7"-6"16,11-9 13-16,4 3-19 15,3-3 0-15,-11 0 1 16,11-6 1-16,0 0-4 16,4-10 0-16,6 3 1 15,4 1 0-15,7 2 0 16,4 7 1-16,10-3 1 0,-3 3 1 16,7-7 4-16,3 1 0 15,4 3 1 1,18-7 0-16,6 1 0 0,26-1 1 15,13-3-3-15,32 1 0 16,28-1-3-16,29 4 1 16,24 2-2-16,25 10 0 15,14 0-2-15,14 16 1 16,-7 6-3-16,8 0 0 0,-12 12 0 16,-6-2 0-16,-15 2 0 15,-28 1 0-15,-17-10 0 16,-25 3 1-16,-22-6-2 15,-31 0 1-15,-24-13-8 16,-33-9 1-16,-31-9-2 16,-25-10 1-16</inkml:trace>
  <inkml:trace contextRef="#ctx0" brushRef="#br0" timeOffset="-185741.35">2600 3750 35 0,'-35'53'17'0,"3"1"-15"0,32-42 33 16,-7 4-33-16,7 3 1 15,7-1 0-15,11-2 1 16,13 0-5-16,19-13 0 16,13 3 3-16,22-6 0 15,17-9-1-15,18-10 0 16,18 3-1-16,-1 1 0 16,26-7 0-16,6-3 1 15,18 6 0-15,14-9 1 0,0 6 1 16,18-7 0-16,0 4 1 15,10 0 0-15,7 6 0 16,4-3 0-16,7-3-2 16,-7 7 0-16,7-1-3 15,-14 3 1-15,-11 7-3 16,-17 2 0-16,-26 11-5 16,-20-1 0-16,-35 0-9 15,-18 3 0-15</inkml:trace>
  <inkml:trace contextRef="#ctx0" brushRef="#br0" timeOffset="-185304.32">2004 3480 58 0,'-88'22'29'0,"38"3"-34"0,47-25 49 16,6 10-43-16,15 5 1 15,14 11-2-15,28-14 1 0,28 7-3 16,14-3 1-16,25-4 0 15,32 4 1-15,14-1-2 16,24-2 1-16,15 6 0 16,17-3 1-16,25-1 0 15,18 1 1-15,7 0 0 16,17-4 1-16,-7-2-1 16,11-1 0-16,-4-3 0 15,4 4 1-15,7-1-2 16,4 4 0-16,3-4-2 15,-18 16 0-15,0 3-7 16,-24 4 1-16,-18 8-9 16,-25 20 1-1</inkml:trace>
  <inkml:trace contextRef="#ctx0" brushRef="#br0" timeOffset="-182016.52">29411 5748 35 0,'28'-10'17'0,"-3"7"-5"16,-18 3 17-16,0 3-25 15,0 3 0-15,-3 7 2 0,-8 6 0 16,-10 9-8-16,-18 16 1 16,-14 12 5-16,-17 26 1 15,-22 21-3-15,-3 23 0 16,-21 12-1-16,-11 0 1 15,-4 3-2-15,15-6 1 16,0 3-2-16,6-22 1 16,8-10-4-16,17-18 1 15,18-19-7-15,15-16 0 0,13-18-6 16,18-13 1-16</inkml:trace>
  <inkml:trace contextRef="#ctx0" brushRef="#br0" timeOffset="-181388.23">28571 7425 40 0,'-14'47'20'0,"-7"-15"-19"0,18-32 32 16,-1 3-32-16,1-3 0 0,-1 3 3 16,1-3 0-16,3 0-4 15,0 0 1-15,3 0 3 16,11-10 1-16,0-2-1 15,7-7 0-15,11 3-2 16,11-9 1-16,9 0-2 16,1 0 1-16,-10 6-2 15,-1 4 1-15,-3 5-1 16,0 7 1-16,-11 6-1 16,-3 7 0-16,-15 2 0 15,-6 4 0-15,-8 9-1 16,-3 6 1-16,-7 7-1 15,-4 3 1-15,-6 3-1 16,-8-4 1-16,0 1-1 16,0 0 1-16,4-7-3 0,7-5 1 15,10-4-6-15,8-13 1 16,14-5-9-16,6-7 0 16</inkml:trace>
  <inkml:trace contextRef="#ctx0" brushRef="#br0" timeOffset="-181029.12">29189 7538 53 0,'-4'25'26'16,"-6"3"-23"-16,6-18 44 0,1 5-45 15,-4 7 0-15,0 4 2 16,0-1 1-16,-1 6-5 16,-2 7 0-16,-1-4 4 15,1-3 0-15,-1-2-2 16,1-11 1-16,-1 1-1 16,4-9 1-16,3-1-1 15,8 1 1-15,10-4 0 16,4-3 1-16,13-6 0 15,15-7 0-15,14-5-3 16,0-4 1-16,-10 3-6 16,-5 1 0-16,-6 2-10 15,-3 4 1-15,-12-1-11 0,-3 4 1 16</inkml:trace>
  <inkml:trace contextRef="#ctx0" brushRef="#br0" timeOffset="-180591">29429 8065 50 0,'0'31'25'0,"3"-28"-18"0,-3-3 35 0,0 0-39 15,7 4 1-15,4-4 3 16,3 3 1-16,-3-3-9 15,6 3 0-15,8 0 6 16,3-3 1-16,0-3-3 16,4 0 1-16,0-4-4 15,-4-2 1-15,-3-7-2 16,-4-3 1-16,-7-9-2 16,-10 16 0-16,-4-4-1 15,-7 3 0-15,-11 4 0 16,-10 3 0-16,-8 12 0 15,5 10 0-15,-1 3 1 16,0 12 1-16,0 3 1 16,4 17 0-16,0-4 1 15,7 6 1-15,10 0-1 0,11-3 1 16,7-9-1-16,7-13 0 31,-3-2-4-31,14-14 0 0,3-3-7 0,4 1 1 16,6-20-9-16,5-2 0 15</inkml:trace>
  <inkml:trace contextRef="#ctx0" brushRef="#br0" timeOffset="-180223.04">29799 8523 37 0,'-14'6'18'0,"3"3"-8"0,11-9 22 0,-3-3-27 16,3-6 1-16,0 9 3 15,7-10 0-15,4-8-10 16,6-4 0 0,26-13 8-1,-1-2 1-15,-7 5-3 16,15 7 1-16,2 0-2 15,1 12 0-15,-7 7-2 16,0 6 1-16,-4 3-4 16,-6 7 0-16,-8 2-5 15,-3 4 0-15,-8-3-8 0,-6-4 1 16,-4-6-8-16,3 0 1 16</inkml:trace>
  <inkml:trace contextRef="#ctx0" brushRef="#br0" timeOffset="-179284.07">30889 8504 46 0,'36'9'23'0,"-29"10"-18"0,-11-13 37 0,-7 1-42 0,-6-1 0 0,-11 3 0 16,-11-2 0-16,-7-1 0 16,4-3 0-16,-4 6 0 15,-4 1 0-15,1 2-1 16,7 1 0-16,3-4 0 16,11 4 1-16,-1-4-1 15,19 4 0-15,10 9 0 16,17 3 1-16,5 6 0 15,2-3 1 1,-6 4 1-16,0-1 1 0,-8 1-1 16,1-1 0-16,-4 0-1 15,-7-6 1-15,-7 0-2 16,-11 7 1 15,-7-7-2-31,-3-3 1 16,0-3-1-16,-7-1 0 15,6-2 1-15,5-6 0 0,3-1 0 0,3-3 1 0,7 0 0 16,4 1 1-16,7 2 0 0,11-3 0 16,10 4 1-16,11-4 1 15,10 0-1-15,8-2 1 16,17-1-2-16,7 0 1 0,7-3-1 47,0 0 0-32,-7-6-2-15,-10-10 1 32,3 0-2-1,-7-6 1 0,-4 7-1-15,-7-11 1-1,-10-5-1 1,-11-3 0 31,-14 5-2-47,-14 1 1 0,-14 3 0 0,0 3 0 0,-7 10 0 16,-7 5 0-16,-4 14 1 0,-3 15 0 0,-4 6 1 0,0 3 0 15,4 13 1 1,3 6 1 78,15 7 0-48,10 2 0-14,17-6-2-17,18-9 1-15,15-6-3 0,-5-10 0 16,1-9-8-16,-7-6 1 0,-11-10-9 0,-14-13 0 0</inkml:trace>
  <inkml:trace contextRef="#ctx0" brushRef="#br0" timeOffset="-178907.29">27792 8266 46 0,'-18'12'23'0,"18"-2"-10"0,4-10 34 0,3 3-41 15,7 3 0-15,25 10 5 16,28 21 0-16,49 1-14 16,32 18 1-16,43 10 8 15,35 25 0-15,3 6-4 16,-3-6 1-16,-18 6-5 16,-21-2 1-16,-32-5-4 0,-21-8 0 15,-18-7-4-15,-20-6 1 16,-15-12-7-16,-28-10 1 15,-14-13-6-15,-25-12 0 16</inkml:trace>
  <inkml:trace contextRef="#ctx0" brushRef="#br0" timeOffset="-178596.47">27834 8811 73 0,'21'28'36'0,"99"32"-39"0,-67-41 71 0,28 12-65 15,32 7 1-15,35 9 0 16,15 3 1-16,10 10-7 15,10 2 0-15,-24-5 4 16,-11-10 0-16,-21-3-5 31,-18 0 0 1,-13-7-4-32,-26-2 0 15,-21-4-5-15,-20-6 0 16,-22 0-11-16,-21-12 0 0,-25-7 2 0,-14-6 1 0</inkml:trace>
  <inkml:trace contextRef="#ctx0" brushRef="#br0" timeOffset="-178484.53">27802 9219 61 0,'0'22'30'0,"36"9"-30"0,-8-21 65 16,14 12-61-16,36 6 1 15,17 16 3-15,18 9 1 0,3-9-12 16,4 3 1-16,-3 0 6 16,-18 0 0-16,-1-6-4 15,-2-7 0-15,-8-6-5 32,-4-6 0-32,-13-3-7 15,-18-9 1-15,-18-1-13 0,-17-9 1 0</inkml:trace>
  <inkml:trace contextRef="#ctx0" brushRef="#br0" timeOffset="-178224.65">27806 9802 76 0,'25'41'38'0,"109"22"-32"0,-71-48 66 15,36 10-71-15,42 10 1 16,28-1 0-16,8 1 0 16,-15-7-4-16,-24-6 0 15,-29-6-2-15,-28-1 1 16,-28-5-7-16,-25-1 0 16,-17-6-14-16,-11 0 1 15,-7-6-1-15,-7 6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20:29:47.5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2611 4982 42 0,'24'-6'21'0,"12"22"-7"0,-26-19 22 0,4 3-33 15,4-3 0-15,0 3 2 16,3 0 0-16,7 9-6 16,-3 7 0-16,3 6 3 15,0 9 1 1,11 7-2-1,-18-10 1-15,0-6-2 16,-3-7 0-16,3-5 1 16,-3-20 1-16,-8-8-1 15,4-17 1-15,11-28 0 16,17-12 0-16,8-28-3 0,13-26 1 16,15-25-8-16,-1-15 1 15,-17 15-11-15,-17 1 0 16,-26 40 0-16,-13 34 0 15</inkml:trace>
  <inkml:trace contextRef="#ctx0" brushRef="#br0" timeOffset="856.58">2755 10875 41 0,'25'18'20'0,"-15"-11"-16"16,-10-7 40-16,11-7-41 16,0 1 0-16,6-3 3 0,4-1 0 15,8 1-8-15,2-1 1 16,1 1 4-16,-4 3 1 15,1-4-3-15,2-5 1 16,-2-4-1-16,-8-9 0 16,7-19-1-16,4-16 0 15,7-12-1 1,-1-19 1-16,5-26-6 0,-1-5 0 16,14-26-11-16,-17 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20:29:51.60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3302 15713 48 0,'120'-28'24'0,"-21"-54"-10"16,-82 60 24-16,1-12-35 15,-7-7 0-15,-8-9 0 16,-6 0 1-16,-33 3-6 15,-27 12 1-15,-25 7 3 16,-32 6 0-16,-18 0-2 0,1 10 0 16,-8 21-1-16,-3 13 0 15,0 22-2-15,17 22 0 16,15 15-2-16,24 20 0 16,21 8 0-16,29-2 0 15,14 0 2-15,28-20 0 16,32-11 3-16,35-20 0 15,17-21 3-15,43-29 0 16,39-28 1-16,7-35 0 16,24-21 0-16,-24-19 1 15,-25 0-4-15,-31 3 1 0,-36 12-1 16,-39 7 0-16,-20 6-1 16,-37 9 0-16,-41 10-1 15,-25 9 0-15,-21 16 1 16,-36 6 0-16,7 29-1 15,-10 18 0-15,7 22-1 16,14 16 1-16,11 9-1 16,17 13 0 15,22 6-1-31,27 0 1 0,86 25 0 16,10-37 1-16,52-32 1 15,33-37 0-15,31-32 1 16,32-31 1-16,-10-22 1 15,-4-16 1-15,-28-9 1 0,-39 6 1 16,-39 0-1 0,-42 6 1-16,-39 0-3 15,-29 7 1-15,-38 9-2 0,-35 6 1 16,-7 22-2-16,-33 16 0 16,-6 28-3-16,7 26 1 15,4 33-3-15,6 36 0 16,11 18-3-16,21 19 0 15,29 9-1-15,24 3 0 16,25-18 2-16,38-20 0 16,12-21 3-16,31-28 1 0,42-32 4 15,18-31 1 1,28-32 3-16,21-40 0 0,1-25 1 16,-8-19 0-16,-17-7 0 15,-43 10 0-15,-35 10-2 16,-35 12 0-16,-53 6-2 15,-18 12 0-15,-32 11-2 16,-35 8 0-16,4 23-2 16,-18 21 0-16,-7 26-2 15,4 27 1-15,13 29-2 16,11 22 0-16,11 16-1 16,18 12 1-16,20 0 0 15,19 0 0-15,13-9 1 16,18-22 0-16,18-6 2 15,31-23 0-15,32-24 2 16,18-32 0-16,42-31 3 16,18-38 0-16,10-35 2 31,4-12 0-31,-28-12 0 16,-33 6 1-16,-41 19-2 0,-36-1 0 0,-49 7-2 0,-21 6 1 15,-43-3-3-15,-38 16 1 16,-15 12-2-16,-31 23 1 15,-7 21-1-15,-11 25 1 16,-7 38-2-16,14 22 1 16,25 18 1-16,17 17 0 15,22 2 0-15,21-15 1 0,28-9-1 16,25-14 0-16,31-14-2 16,32-26 0-16,32-22-5 15,39-44 0-15,10-47-11 16,-6-47 1-16,-26-43-8 15,-34-32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skip 2.5, more on lines, focus is on thinking linear. Similar ideas to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Definition, diagram, order of composition matters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0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x/(x-2), g(x) = 1/x</a:t>
            </a:r>
          </a:p>
          <a:p>
            <a:r>
              <a:rPr lang="en-US">
                <a:cs typeface="Calibri"/>
              </a:rPr>
              <a:t>F\circ g at x=3, ½, domain is the key discussion, ½ not in the domain even though g(½) makes sense</a:t>
            </a:r>
          </a:p>
          <a:p>
            <a:r>
              <a:rPr lang="en-US">
                <a:cs typeface="Calibri"/>
              </a:rPr>
              <a:t>Find the domain 2 ways</a:t>
            </a:r>
          </a:p>
          <a:p>
            <a:r>
              <a:rPr lang="en-US">
                <a:cs typeface="Calibri"/>
              </a:rPr>
              <a:t>- need x in domain of g, g(x) in domain of f</a:t>
            </a:r>
          </a:p>
          <a:p>
            <a:r>
              <a:rPr lang="en-US">
                <a:cs typeface="Calibri"/>
              </a:rPr>
              <a:t>- simplify keeping track of domain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x/(x^2-1), g(x) = 2x-1</a:t>
            </a:r>
          </a:p>
          <a:p>
            <a:r>
              <a:rPr lang="en-US">
                <a:cs typeface="Calibri"/>
              </a:rPr>
              <a:t>F \circ g versus g \circ f</a:t>
            </a:r>
          </a:p>
          <a:p>
            <a:r>
              <a:rPr lang="en-US">
                <a:cs typeface="Calibri"/>
              </a:rPr>
              <a:t>Domain of each, note not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H(x) = (2x+5)^3, many ways to write as composition, no </a:t>
            </a:r>
            <a:r>
              <a:rPr lang="en-US" err="1">
                <a:cs typeface="Calibri"/>
              </a:rPr>
              <a:t>uniquiness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3x-5, g(x) = 1/3 x+5/3</a:t>
            </a:r>
          </a:p>
          <a:p>
            <a:r>
              <a:rPr lang="en-US">
                <a:cs typeface="Calibri"/>
              </a:rPr>
              <a:t>F \circ g = g \circ f = x</a:t>
            </a:r>
          </a:p>
          <a:p>
            <a:r>
              <a:rPr lang="en-US">
                <a:cs typeface="Calibri"/>
              </a:rPr>
              <a:t>Draw diagram. G action undoes f action.</a:t>
            </a:r>
          </a:p>
          <a:p>
            <a:r>
              <a:rPr lang="en-US">
                <a:cs typeface="Calibri"/>
              </a:rPr>
              <a:t>This is the idea of inverse.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0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Section 2.7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Combining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Function composition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C80B47-C489-4894-BE3B-78FA48A4D4B8}"/>
                  </a:ext>
                </a:extLst>
              </p14:cNvPr>
              <p14:cNvContentPartPr/>
              <p14:nvPr/>
            </p14:nvContentPartPr>
            <p14:xfrm>
              <a:off x="4789080" y="4365360"/>
              <a:ext cx="2772720" cy="13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C80B47-C489-4894-BE3B-78FA48A4D4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9720" y="4356000"/>
                <a:ext cx="2791440" cy="1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B831-6632-4600-BD50-2FBDED1A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Function Composition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2670-49BF-4E96-AFB9-9091A94A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B54248-F276-4E37-B61A-17F4DE3ECD64}"/>
                  </a:ext>
                </a:extLst>
              </p14:cNvPr>
              <p14:cNvContentPartPr/>
              <p14:nvPr/>
            </p14:nvContentPartPr>
            <p14:xfrm>
              <a:off x="930960" y="899640"/>
              <a:ext cx="10123560" cy="56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B54248-F276-4E37-B61A-17F4DE3ECD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600" y="890280"/>
                <a:ext cx="10142280" cy="57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66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C97F-3804-4C3B-B8E5-E6BBE74B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B09B-992C-46A6-9829-D88E5B0D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D76DC6-1D07-4E99-AAB5-F010781105EA}"/>
                  </a:ext>
                </a:extLst>
              </p14:cNvPr>
              <p14:cNvContentPartPr/>
              <p14:nvPr/>
            </p14:nvContentPartPr>
            <p14:xfrm>
              <a:off x="0" y="274320"/>
              <a:ext cx="11735280" cy="643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D76DC6-1D07-4E99-AAB5-F010781105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64960"/>
                <a:ext cx="11754000" cy="64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6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A5A0-4FDA-48B3-AA79-63BB7FCC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7D3D-FC51-4AE1-8EE1-12487F66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EDD752-411D-473E-ABDB-111FAD3A0789}"/>
                  </a:ext>
                </a:extLst>
              </p14:cNvPr>
              <p14:cNvContentPartPr/>
              <p14:nvPr/>
            </p14:nvContentPartPr>
            <p14:xfrm>
              <a:off x="237600" y="253800"/>
              <a:ext cx="11710800" cy="637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EDD752-411D-473E-ABDB-111FAD3A07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40" y="244440"/>
                <a:ext cx="11729520" cy="63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8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6298-2E88-4294-B9B6-81673122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Decomposing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7740-1716-4F6C-9683-0896AB94F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BDE973-9F6C-4FD5-BF44-DB7FC16C8666}"/>
                  </a:ext>
                </a:extLst>
              </p14:cNvPr>
              <p14:cNvContentPartPr/>
              <p14:nvPr/>
            </p14:nvContentPartPr>
            <p14:xfrm>
              <a:off x="857160" y="735840"/>
              <a:ext cx="955332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BDE973-9F6C-4FD5-BF44-DB7FC16C86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800" y="726480"/>
                <a:ext cx="957204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1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7B9-EFD2-4505-BC39-AEE6E9C5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Teaser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0EF3-2C79-4338-8975-FBF5EE0F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FBE935-991D-46B2-9179-6FEE9B9BF919}"/>
                  </a:ext>
                </a:extLst>
              </p14:cNvPr>
              <p14:cNvContentPartPr/>
              <p14:nvPr/>
            </p14:nvContentPartPr>
            <p14:xfrm>
              <a:off x="670680" y="103680"/>
              <a:ext cx="11340000" cy="657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FBE935-991D-46B2-9179-6FEE9B9BF9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320" y="94320"/>
                <a:ext cx="11358720" cy="65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34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2.7: 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 1, 2, 3, 4, 6, 7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9, 17, 27, 31, 35, 41, 43, 57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88FD24-206E-4C77-BE4A-F17B860168C6}"/>
                  </a:ext>
                </a:extLst>
              </p14:cNvPr>
              <p14:cNvContentPartPr/>
              <p14:nvPr/>
            </p14:nvContentPartPr>
            <p14:xfrm>
              <a:off x="939960" y="1411920"/>
              <a:ext cx="313920" cy="25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88FD24-206E-4C77-BE4A-F17B86016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1402560"/>
                <a:ext cx="332640" cy="25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6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2.7 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4F9DA1-06C3-445B-8394-4C2658ABE14B}"/>
                  </a:ext>
                </a:extLst>
              </p14:cNvPr>
              <p14:cNvContentPartPr/>
              <p14:nvPr/>
            </p14:nvContentPartPr>
            <p14:xfrm>
              <a:off x="707400" y="5388120"/>
              <a:ext cx="655560" cy="45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4F9DA1-06C3-445B-8394-4C2658ABE1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040" y="5378760"/>
                <a:ext cx="674280" cy="4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2.7 Combining Functions</vt:lpstr>
      <vt:lpstr>Recall: Function Composition</vt:lpstr>
      <vt:lpstr>Example: </vt:lpstr>
      <vt:lpstr>Example: Try on Own</vt:lpstr>
      <vt:lpstr>Example: Decomposing</vt:lpstr>
      <vt:lpstr>Example: Teaser</vt:lpstr>
      <vt:lpstr>Section 2.7: Textbook Examples and Exercises</vt:lpstr>
      <vt:lpstr>Section 2.7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2020-11-02T20:30:32Z</dcterms:modified>
</cp:coreProperties>
</file>