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ppt/notesSlides/notesSlide4.xml" ContentType="application/vnd.openxmlformats-officedocument.presentationml.notesSlide+xml"/>
  <Override PartName="/ppt/ink/ink5.xml" ContentType="application/inkml+xml"/>
  <Override PartName="/ppt/notesSlides/notesSlide5.xml" ContentType="application/vnd.openxmlformats-officedocument.presentationml.notesSlide+xml"/>
  <Override PartName="/ppt/ink/ink6.xml" ContentType="application/inkml+xml"/>
  <Override PartName="/ppt/notesSlides/notesSlide6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63" r:id="rId3"/>
    <p:sldId id="264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AF64F4-EE19-7800-90C6-75FACE6CC032}" v="192" dt="2020-11-03T15:17:28.800"/>
    <p1510:client id="{D86D7B5C-5764-4CE4-8B43-5B2BC97FF353}" v="2" dt="2020-11-03T17:50:10.5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0" y="3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D8CD9B4A-B366-3B47-3291-36C158724931}"/>
    <pc:docChg chg="addSld modSld">
      <pc:chgData name="Chad Vidden" userId="S::cvidden@uwlax.edu::fa919fd6-03f8-48d0-9b95-10ac8c9672df" providerId="AD" clId="Web-{D8CD9B4A-B366-3B47-3291-36C158724931}" dt="2020-09-03T01:23:20.261" v="88"/>
      <pc:docMkLst>
        <pc:docMk/>
      </pc:docMkLst>
      <pc:sldChg chg="modSp new modNotes">
        <pc:chgData name="Chad Vidden" userId="S::cvidden@uwlax.edu::fa919fd6-03f8-48d0-9b95-10ac8c9672df" providerId="AD" clId="Web-{D8CD9B4A-B366-3B47-3291-36C158724931}" dt="2020-09-03T01:23:20.261" v="88"/>
        <pc:sldMkLst>
          <pc:docMk/>
          <pc:sldMk cId="3207666020" sldId="267"/>
        </pc:sldMkLst>
        <pc:spChg chg="mod">
          <ac:chgData name="Chad Vidden" userId="S::cvidden@uwlax.edu::fa919fd6-03f8-48d0-9b95-10ac8c9672df" providerId="AD" clId="Web-{D8CD9B4A-B366-3B47-3291-36C158724931}" dt="2020-09-03T01:22:17.699" v="16" actId="20577"/>
          <ac:spMkLst>
            <pc:docMk/>
            <pc:sldMk cId="3207666020" sldId="267"/>
            <ac:spMk id="2" creationId="{D77B8B53-292C-461A-BE53-89140F0BA97F}"/>
          </ac:spMkLst>
        </pc:spChg>
      </pc:sldChg>
    </pc:docChg>
  </pc:docChgLst>
  <pc:docChgLst>
    <pc:chgData name="Chad Vidden" userId="S::cvidden@uwlax.edu::fa919fd6-03f8-48d0-9b95-10ac8c9672df" providerId="AD" clId="Web-{CEA23784-0BD6-2B2B-35D7-41A9FA5F780F}"/>
    <pc:docChg chg="modSld">
      <pc:chgData name="Chad Vidden" userId="S::cvidden@uwlax.edu::fa919fd6-03f8-48d0-9b95-10ac8c9672df" providerId="AD" clId="Web-{CEA23784-0BD6-2B2B-35D7-41A9FA5F780F}" dt="2020-09-03T15:43:25.902" v="34" actId="20577"/>
      <pc:docMkLst>
        <pc:docMk/>
      </pc:docMkLst>
      <pc:sldChg chg="modSp">
        <pc:chgData name="Chad Vidden" userId="S::cvidden@uwlax.edu::fa919fd6-03f8-48d0-9b95-10ac8c9672df" providerId="AD" clId="Web-{CEA23784-0BD6-2B2B-35D7-41A9FA5F780F}" dt="2020-09-03T15:43:25.902" v="3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EA23784-0BD6-2B2B-35D7-41A9FA5F780F}" dt="2020-09-03T15:43:25.902" v="33" actId="20577"/>
          <ac:spMkLst>
            <pc:docMk/>
            <pc:sldMk cId="3637318454" sldId="257"/>
            <ac:spMk id="2" creationId="{2E65DF66-721C-49F8-8A3B-ECA7E094359C}"/>
          </ac:spMkLst>
        </pc:spChg>
      </pc:sldChg>
    </pc:docChg>
  </pc:docChgLst>
  <pc:docChgLst>
    <pc:chgData name="Chad Vidden" userId="fa919fd6-03f8-48d0-9b95-10ac8c9672df" providerId="ADAL" clId="{01FD3C55-172A-418C-ADA3-27D993BC66CC}"/>
    <pc:docChg chg="modSld">
      <pc:chgData name="Chad Vidden" userId="fa919fd6-03f8-48d0-9b95-10ac8c9672df" providerId="ADAL" clId="{01FD3C55-172A-418C-ADA3-27D993BC66CC}" dt="2020-09-09T14:14:43.303" v="0"/>
      <pc:docMkLst>
        <pc:docMk/>
      </pc:docMkLst>
      <pc:sldChg chg="addSp">
        <pc:chgData name="Chad Vidden" userId="fa919fd6-03f8-48d0-9b95-10ac8c9672df" providerId="ADAL" clId="{01FD3C55-172A-418C-ADA3-27D993BC66CC}" dt="2020-09-09T14:14:43.303" v="0"/>
        <pc:sldMkLst>
          <pc:docMk/>
          <pc:sldMk cId="2599349530" sldId="258"/>
        </pc:sldMkLst>
        <pc:inkChg chg="add">
          <ac:chgData name="Chad Vidden" userId="fa919fd6-03f8-48d0-9b95-10ac8c9672df" providerId="ADAL" clId="{01FD3C55-172A-418C-ADA3-27D993BC66CC}" dt="2020-09-09T14:14:43.303" v="0"/>
          <ac:inkMkLst>
            <pc:docMk/>
            <pc:sldMk cId="2599349530" sldId="258"/>
            <ac:inkMk id="3" creationId="{FEF0258B-02F4-410B-9B22-5036D0372BC8}"/>
          </ac:inkMkLst>
        </pc:inkChg>
      </pc:sldChg>
      <pc:sldChg chg="addSp">
        <pc:chgData name="Chad Vidden" userId="fa919fd6-03f8-48d0-9b95-10ac8c9672df" providerId="ADAL" clId="{01FD3C55-172A-418C-ADA3-27D993BC66CC}" dt="2020-09-09T14:14:43.303" v="0"/>
        <pc:sldMkLst>
          <pc:docMk/>
          <pc:sldMk cId="541778303" sldId="263"/>
        </pc:sldMkLst>
        <pc:inkChg chg="add">
          <ac:chgData name="Chad Vidden" userId="fa919fd6-03f8-48d0-9b95-10ac8c9672df" providerId="ADAL" clId="{01FD3C55-172A-418C-ADA3-27D993BC66CC}" dt="2020-09-09T14:14:43.303" v="0"/>
          <ac:inkMkLst>
            <pc:docMk/>
            <pc:sldMk cId="541778303" sldId="263"/>
            <ac:inkMk id="4" creationId="{59B21039-B688-415A-9B1E-91C41ED0C265}"/>
          </ac:inkMkLst>
        </pc:inkChg>
      </pc:sldChg>
      <pc:sldChg chg="addSp">
        <pc:chgData name="Chad Vidden" userId="fa919fd6-03f8-48d0-9b95-10ac8c9672df" providerId="ADAL" clId="{01FD3C55-172A-418C-ADA3-27D993BC66CC}" dt="2020-09-09T14:14:43.303" v="0"/>
        <pc:sldMkLst>
          <pc:docMk/>
          <pc:sldMk cId="3842790042" sldId="267"/>
        </pc:sldMkLst>
        <pc:inkChg chg="add">
          <ac:chgData name="Chad Vidden" userId="fa919fd6-03f8-48d0-9b95-10ac8c9672df" providerId="ADAL" clId="{01FD3C55-172A-418C-ADA3-27D993BC66CC}" dt="2020-09-09T14:14:43.303" v="0"/>
          <ac:inkMkLst>
            <pc:docMk/>
            <pc:sldMk cId="3842790042" sldId="267"/>
            <ac:inkMk id="3" creationId="{7A40B8E6-2F18-497F-9959-993351E0C390}"/>
          </ac:inkMkLst>
        </pc:inkChg>
      </pc:sldChg>
      <pc:sldChg chg="addSp">
        <pc:chgData name="Chad Vidden" userId="fa919fd6-03f8-48d0-9b95-10ac8c9672df" providerId="ADAL" clId="{01FD3C55-172A-418C-ADA3-27D993BC66CC}" dt="2020-09-09T14:14:43.303" v="0"/>
        <pc:sldMkLst>
          <pc:docMk/>
          <pc:sldMk cId="3485982667" sldId="268"/>
        </pc:sldMkLst>
        <pc:inkChg chg="add">
          <ac:chgData name="Chad Vidden" userId="fa919fd6-03f8-48d0-9b95-10ac8c9672df" providerId="ADAL" clId="{01FD3C55-172A-418C-ADA3-27D993BC66CC}" dt="2020-09-09T14:14:43.303" v="0"/>
          <ac:inkMkLst>
            <pc:docMk/>
            <pc:sldMk cId="3485982667" sldId="268"/>
            <ac:inkMk id="3" creationId="{D5C37AB4-5DCD-4B97-A1C1-97F6C7E88521}"/>
          </ac:inkMkLst>
        </pc:inkChg>
      </pc:sldChg>
    </pc:docChg>
  </pc:docChgLst>
  <pc:docChgLst>
    <pc:chgData name="Chad Vidden" userId="S::cvidden@uwlax.edu::fa919fd6-03f8-48d0-9b95-10ac8c9672df" providerId="AD" clId="Web-{3F37DFBD-52F8-C4AE-C567-37388CBB599A}"/>
    <pc:docChg chg="addSld modSld sldOrd">
      <pc:chgData name="Chad Vidden" userId="S::cvidden@uwlax.edu::fa919fd6-03f8-48d0-9b95-10ac8c9672df" providerId="AD" clId="Web-{3F37DFBD-52F8-C4AE-C567-37388CBB599A}" dt="2020-10-13T16:16:16.249" v="116" actId="20577"/>
      <pc:docMkLst>
        <pc:docMk/>
      </pc:docMkLst>
      <pc:sldChg chg="modSp new ord">
        <pc:chgData name="Chad Vidden" userId="S::cvidden@uwlax.edu::fa919fd6-03f8-48d0-9b95-10ac8c9672df" providerId="AD" clId="Web-{3F37DFBD-52F8-C4AE-C567-37388CBB599A}" dt="2020-10-13T15:48:14.462" v="24" actId="20577"/>
        <pc:sldMkLst>
          <pc:docMk/>
          <pc:sldMk cId="2413296860" sldId="269"/>
        </pc:sldMkLst>
        <pc:spChg chg="mod">
          <ac:chgData name="Chad Vidden" userId="S::cvidden@uwlax.edu::fa919fd6-03f8-48d0-9b95-10ac8c9672df" providerId="AD" clId="Web-{3F37DFBD-52F8-C4AE-C567-37388CBB599A}" dt="2020-10-13T15:48:14.462" v="24" actId="20577"/>
          <ac:spMkLst>
            <pc:docMk/>
            <pc:sldMk cId="2413296860" sldId="269"/>
            <ac:spMk id="2" creationId="{F7FE907F-CC9C-46E3-8C49-29F1AB9200A6}"/>
          </ac:spMkLst>
        </pc:spChg>
        <pc:spChg chg="mod">
          <ac:chgData name="Chad Vidden" userId="S::cvidden@uwlax.edu::fa919fd6-03f8-48d0-9b95-10ac8c9672df" providerId="AD" clId="Web-{3F37DFBD-52F8-C4AE-C567-37388CBB599A}" dt="2020-10-13T15:48:10.902" v="16" actId="20577"/>
          <ac:spMkLst>
            <pc:docMk/>
            <pc:sldMk cId="2413296860" sldId="269"/>
            <ac:spMk id="3" creationId="{902745ED-F68A-42AC-AB6D-0B056C7D0A23}"/>
          </ac:spMkLst>
        </pc:spChg>
      </pc:sldChg>
      <pc:sldChg chg="modSp new">
        <pc:chgData name="Chad Vidden" userId="S::cvidden@uwlax.edu::fa919fd6-03f8-48d0-9b95-10ac8c9672df" providerId="AD" clId="Web-{3F37DFBD-52F8-C4AE-C567-37388CBB599A}" dt="2020-10-13T16:16:14.452" v="114" actId="20577"/>
        <pc:sldMkLst>
          <pc:docMk/>
          <pc:sldMk cId="692642629" sldId="270"/>
        </pc:sldMkLst>
        <pc:spChg chg="mod">
          <ac:chgData name="Chad Vidden" userId="S::cvidden@uwlax.edu::fa919fd6-03f8-48d0-9b95-10ac8c9672df" providerId="AD" clId="Web-{3F37DFBD-52F8-C4AE-C567-37388CBB599A}" dt="2020-10-13T15:47:48.681" v="10" actId="20577"/>
          <ac:spMkLst>
            <pc:docMk/>
            <pc:sldMk cId="692642629" sldId="270"/>
            <ac:spMk id="2" creationId="{56F2ABDA-ACC4-4D00-9465-D9A2C9DD00BD}"/>
          </ac:spMkLst>
        </pc:spChg>
        <pc:spChg chg="mod">
          <ac:chgData name="Chad Vidden" userId="S::cvidden@uwlax.edu::fa919fd6-03f8-48d0-9b95-10ac8c9672df" providerId="AD" clId="Web-{3F37DFBD-52F8-C4AE-C567-37388CBB599A}" dt="2020-10-13T16:16:14.452" v="114" actId="20577"/>
          <ac:spMkLst>
            <pc:docMk/>
            <pc:sldMk cId="692642629" sldId="270"/>
            <ac:spMk id="3" creationId="{0876F416-AC4F-460D-BBDE-607EAA04CD58}"/>
          </ac:spMkLst>
        </pc:spChg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name="Chad Vidden" userId="S::cvidden@uwlax.edu::fa919fd6-03f8-48d0-9b95-10ac8c9672df" providerId="AD" clId="Web-{244AA7CC-C979-1D8A-3B83-A3898478A46B}"/>
    <pc:docChg chg="addSld modSld">
      <pc:chgData name="Chad Vidden" userId="S::cvidden@uwlax.edu::fa919fd6-03f8-48d0-9b95-10ac8c9672df" providerId="AD" clId="Web-{244AA7CC-C979-1D8A-3B83-A3898478A46B}" dt="2020-10-15T19:16:05.579" v="546"/>
      <pc:docMkLst>
        <pc:docMk/>
      </pc:docMkLst>
      <pc:sldChg chg="modSp">
        <pc:chgData name="Chad Vidden" userId="S::cvidden@uwlax.edu::fa919fd6-03f8-48d0-9b95-10ac8c9672df" providerId="AD" clId="Web-{244AA7CC-C979-1D8A-3B83-A3898478A46B}" dt="2020-10-15T19:03:21.416" v="44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244AA7CC-C979-1D8A-3B83-A3898478A46B}" dt="2020-10-15T19:03:21.416" v="44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244AA7CC-C979-1D8A-3B83-A3898478A46B}" dt="2020-10-15T19:04:47.104" v="115"/>
        <pc:sldMkLst>
          <pc:docMk/>
          <pc:sldMk cId="1632061215" sldId="272"/>
        </pc:sldMkLst>
        <pc:spChg chg="mod">
          <ac:chgData name="Chad Vidden" userId="S::cvidden@uwlax.edu::fa919fd6-03f8-48d0-9b95-10ac8c9672df" providerId="AD" clId="Web-{244AA7CC-C979-1D8A-3B83-A3898478A46B}" dt="2020-10-15T19:03:39.463" v="71" actId="20577"/>
          <ac:spMkLst>
            <pc:docMk/>
            <pc:sldMk cId="1632061215" sldId="272"/>
            <ac:spMk id="2" creationId="{AA1EA2DF-5FE9-4253-AA3B-E930F386B92F}"/>
          </ac:spMkLst>
        </pc:spChg>
      </pc:sldChg>
      <pc:sldChg chg="modSp new modNotes">
        <pc:chgData name="Chad Vidden" userId="S::cvidden@uwlax.edu::fa919fd6-03f8-48d0-9b95-10ac8c9672df" providerId="AD" clId="Web-{244AA7CC-C979-1D8A-3B83-A3898478A46B}" dt="2020-10-15T19:13:09.531" v="337"/>
        <pc:sldMkLst>
          <pc:docMk/>
          <pc:sldMk cId="2591887543" sldId="273"/>
        </pc:sldMkLst>
        <pc:spChg chg="mod">
          <ac:chgData name="Chad Vidden" userId="S::cvidden@uwlax.edu::fa919fd6-03f8-48d0-9b95-10ac8c9672df" providerId="AD" clId="Web-{244AA7CC-C979-1D8A-3B83-A3898478A46B}" dt="2020-10-15T19:04:56.870" v="137" actId="20577"/>
          <ac:spMkLst>
            <pc:docMk/>
            <pc:sldMk cId="2591887543" sldId="273"/>
            <ac:spMk id="2" creationId="{12C59C98-F8FA-4AAB-81FB-11EC6320BE73}"/>
          </ac:spMkLst>
        </pc:spChg>
      </pc:sldChg>
      <pc:sldChg chg="modSp new modNotes">
        <pc:chgData name="Chad Vidden" userId="S::cvidden@uwlax.edu::fa919fd6-03f8-48d0-9b95-10ac8c9672df" providerId="AD" clId="Web-{244AA7CC-C979-1D8A-3B83-A3898478A46B}" dt="2020-10-15T19:13:45.500" v="381"/>
        <pc:sldMkLst>
          <pc:docMk/>
          <pc:sldMk cId="2131563829" sldId="274"/>
        </pc:sldMkLst>
        <pc:spChg chg="mod">
          <ac:chgData name="Chad Vidden" userId="S::cvidden@uwlax.edu::fa919fd6-03f8-48d0-9b95-10ac8c9672df" providerId="AD" clId="Web-{244AA7CC-C979-1D8A-3B83-A3898478A46B}" dt="2020-10-15T19:08:52.638" v="268" actId="20577"/>
          <ac:spMkLst>
            <pc:docMk/>
            <pc:sldMk cId="2131563829" sldId="274"/>
            <ac:spMk id="2" creationId="{DC006F07-E3E2-4DF5-807B-5ACA8462270E}"/>
          </ac:spMkLst>
        </pc:spChg>
      </pc:sldChg>
      <pc:sldChg chg="modSp new modNotes">
        <pc:chgData name="Chad Vidden" userId="S::cvidden@uwlax.edu::fa919fd6-03f8-48d0-9b95-10ac8c9672df" providerId="AD" clId="Web-{244AA7CC-C979-1D8A-3B83-A3898478A46B}" dt="2020-10-15T19:16:05.579" v="546"/>
        <pc:sldMkLst>
          <pc:docMk/>
          <pc:sldMk cId="3168566488" sldId="275"/>
        </pc:sldMkLst>
        <pc:spChg chg="mod">
          <ac:chgData name="Chad Vidden" userId="S::cvidden@uwlax.edu::fa919fd6-03f8-48d0-9b95-10ac8c9672df" providerId="AD" clId="Web-{244AA7CC-C979-1D8A-3B83-A3898478A46B}" dt="2020-10-15T19:14:03.609" v="428" actId="20577"/>
          <ac:spMkLst>
            <pc:docMk/>
            <pc:sldMk cId="3168566488" sldId="275"/>
            <ac:spMk id="2" creationId="{1A170B71-17F4-44E0-9718-24C15BC979DD}"/>
          </ac:spMkLst>
        </pc:spChg>
      </pc:sldChg>
    </pc:docChg>
  </pc:docChgLst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 Vidden" userId="S::cvidden@uwlax.edu::fa919fd6-03f8-48d0-9b95-10ac8c9672df" providerId="AD" clId="Web-{ADC96D71-8FC8-F86C-98E9-41039812E0E4}"/>
    <pc:docChg chg="modSld">
      <pc:chgData name="Chad Vidden" userId="S::cvidden@uwlax.edu::fa919fd6-03f8-48d0-9b95-10ac8c9672df" providerId="AD" clId="Web-{ADC96D71-8FC8-F86C-98E9-41039812E0E4}" dt="2020-10-15T19:42:36.432" v="58"/>
      <pc:docMkLst>
        <pc:docMk/>
      </pc:docMkLst>
      <pc:sldChg chg="modNotes">
        <pc:chgData name="Chad Vidden" userId="S::cvidden@uwlax.edu::fa919fd6-03f8-48d0-9b95-10ac8c9672df" providerId="AD" clId="Web-{ADC96D71-8FC8-F86C-98E9-41039812E0E4}" dt="2020-10-15T19:42:36.432" v="58"/>
        <pc:sldMkLst>
          <pc:docMk/>
          <pc:sldMk cId="2591887543" sldId="273"/>
        </pc:sldMkLst>
      </pc:sldChg>
    </pc:docChg>
  </pc:docChgLst>
  <pc:docChgLst>
    <pc:chgData name="Chad Vidden" userId="S::cvidden@uwlax.edu::fa919fd6-03f8-48d0-9b95-10ac8c9672df" providerId="AD" clId="Web-{DDA8F9B5-4581-7E8E-84B0-01717667BF69}"/>
    <pc:docChg chg="addSld delSld modSld sldOrd">
      <pc:chgData name="Chad Vidden" userId="S::cvidden@uwlax.edu::fa919fd6-03f8-48d0-9b95-10ac8c9672df" providerId="AD" clId="Web-{DDA8F9B5-4581-7E8E-84B0-01717667BF69}" dt="2020-10-14T15:27:52.125" v="344" actId="20577"/>
      <pc:docMkLst>
        <pc:docMk/>
      </pc:docMkLst>
      <pc:sldChg chg="modSp">
        <pc:chgData name="Chad Vidden" userId="S::cvidden@uwlax.edu::fa919fd6-03f8-48d0-9b95-10ac8c9672df" providerId="AD" clId="Web-{DDA8F9B5-4581-7E8E-84B0-01717667BF69}" dt="2020-10-14T15:20:13.578" v="86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DDA8F9B5-4581-7E8E-84B0-01717667BF69}" dt="2020-10-14T15:17:44.734" v="74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DDA8F9B5-4581-7E8E-84B0-01717667BF69}" dt="2020-10-14T15:20:13.578" v="86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DDA8F9B5-4581-7E8E-84B0-01717667BF69}" dt="2020-10-14T15:19:43.735" v="78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DDA8F9B5-4581-7E8E-84B0-01717667BF69}" dt="2020-10-14T15:19:43.735" v="78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modSp modNotes">
        <pc:chgData name="Chad Vidden" userId="S::cvidden@uwlax.edu::fa919fd6-03f8-48d0-9b95-10ac8c9672df" providerId="AD" clId="Web-{DDA8F9B5-4581-7E8E-84B0-01717667BF69}" dt="2020-10-14T15:20:53.281" v="125"/>
        <pc:sldMkLst>
          <pc:docMk/>
          <pc:sldMk cId="428979655" sldId="264"/>
        </pc:sldMkLst>
        <pc:spChg chg="mod">
          <ac:chgData name="Chad Vidden" userId="S::cvidden@uwlax.edu::fa919fd6-03f8-48d0-9b95-10ac8c9672df" providerId="AD" clId="Web-{DDA8F9B5-4581-7E8E-84B0-01717667BF69}" dt="2020-10-14T15:20:36.203" v="120" actId="20577"/>
          <ac:spMkLst>
            <pc:docMk/>
            <pc:sldMk cId="428979655" sldId="264"/>
            <ac:spMk id="2" creationId="{1A23D086-7A85-441B-8CE7-6583A391ABDD}"/>
          </ac:spMkLst>
        </pc:spChg>
      </pc:sldChg>
      <pc:sldChg chg="del">
        <pc:chgData name="Chad Vidden" userId="S::cvidden@uwlax.edu::fa919fd6-03f8-48d0-9b95-10ac8c9672df" providerId="AD" clId="Web-{DDA8F9B5-4581-7E8E-84B0-01717667BF69}" dt="2020-10-14T15:20:58.640" v="129"/>
        <pc:sldMkLst>
          <pc:docMk/>
          <pc:sldMk cId="1609446771" sldId="265"/>
        </pc:sldMkLst>
      </pc:sldChg>
      <pc:sldChg chg="del">
        <pc:chgData name="Chad Vidden" userId="S::cvidden@uwlax.edu::fa919fd6-03f8-48d0-9b95-10ac8c9672df" providerId="AD" clId="Web-{DDA8F9B5-4581-7E8E-84B0-01717667BF69}" dt="2020-10-14T15:20:58.640" v="128"/>
        <pc:sldMkLst>
          <pc:docMk/>
          <pc:sldMk cId="3601284049" sldId="266"/>
        </pc:sldMkLst>
      </pc:sldChg>
      <pc:sldChg chg="del">
        <pc:chgData name="Chad Vidden" userId="S::cvidden@uwlax.edu::fa919fd6-03f8-48d0-9b95-10ac8c9672df" providerId="AD" clId="Web-{DDA8F9B5-4581-7E8E-84B0-01717667BF69}" dt="2020-10-14T15:20:58.640" v="126"/>
        <pc:sldMkLst>
          <pc:docMk/>
          <pc:sldMk cId="4237518565" sldId="267"/>
        </pc:sldMkLst>
      </pc:sldChg>
      <pc:sldChg chg="del">
        <pc:chgData name="Chad Vidden" userId="S::cvidden@uwlax.edu::fa919fd6-03f8-48d0-9b95-10ac8c9672df" providerId="AD" clId="Web-{DDA8F9B5-4581-7E8E-84B0-01717667BF69}" dt="2020-10-14T15:20:58.640" v="127"/>
        <pc:sldMkLst>
          <pc:docMk/>
          <pc:sldMk cId="3303830101" sldId="268"/>
        </pc:sldMkLst>
      </pc:sldChg>
      <pc:sldChg chg="modSp">
        <pc:chgData name="Chad Vidden" userId="S::cvidden@uwlax.edu::fa919fd6-03f8-48d0-9b95-10ac8c9672df" providerId="AD" clId="Web-{DDA8F9B5-4581-7E8E-84B0-01717667BF69}" dt="2020-10-14T15:27:51.422" v="342" actId="20577"/>
        <pc:sldMkLst>
          <pc:docMk/>
          <pc:sldMk cId="2413296860" sldId="269"/>
        </pc:sldMkLst>
        <pc:spChg chg="mod">
          <ac:chgData name="Chad Vidden" userId="S::cvidden@uwlax.edu::fa919fd6-03f8-48d0-9b95-10ac8c9672df" providerId="AD" clId="Web-{DDA8F9B5-4581-7E8E-84B0-01717667BF69}" dt="2020-10-14T15:27:51.422" v="342" actId="20577"/>
          <ac:spMkLst>
            <pc:docMk/>
            <pc:sldMk cId="2413296860" sldId="269"/>
            <ac:spMk id="2" creationId="{F7FE907F-CC9C-46E3-8C49-29F1AB9200A6}"/>
          </ac:spMkLst>
        </pc:spChg>
      </pc:sldChg>
      <pc:sldChg chg="modSp">
        <pc:chgData name="Chad Vidden" userId="S::cvidden@uwlax.edu::fa919fd6-03f8-48d0-9b95-10ac8c9672df" providerId="AD" clId="Web-{DDA8F9B5-4581-7E8E-84B0-01717667BF69}" dt="2020-10-14T15:27:45.984" v="340" actId="20577"/>
        <pc:sldMkLst>
          <pc:docMk/>
          <pc:sldMk cId="692642629" sldId="270"/>
        </pc:sldMkLst>
        <pc:spChg chg="mod">
          <ac:chgData name="Chad Vidden" userId="S::cvidden@uwlax.edu::fa919fd6-03f8-48d0-9b95-10ac8c9672df" providerId="AD" clId="Web-{DDA8F9B5-4581-7E8E-84B0-01717667BF69}" dt="2020-10-14T15:24:35.844" v="256" actId="20577"/>
          <ac:spMkLst>
            <pc:docMk/>
            <pc:sldMk cId="692642629" sldId="270"/>
            <ac:spMk id="2" creationId="{56F2ABDA-ACC4-4D00-9465-D9A2C9DD00BD}"/>
          </ac:spMkLst>
        </pc:spChg>
        <pc:spChg chg="mod">
          <ac:chgData name="Chad Vidden" userId="S::cvidden@uwlax.edu::fa919fd6-03f8-48d0-9b95-10ac8c9672df" providerId="AD" clId="Web-{DDA8F9B5-4581-7E8E-84B0-01717667BF69}" dt="2020-10-14T15:27:45.984" v="340" actId="20577"/>
          <ac:spMkLst>
            <pc:docMk/>
            <pc:sldMk cId="692642629" sldId="270"/>
            <ac:spMk id="3" creationId="{0876F416-AC4F-460D-BBDE-607EAA04CD58}"/>
          </ac:spMkLst>
        </pc:spChg>
      </pc:sldChg>
      <pc:sldChg chg="modSp new ord modNotes">
        <pc:chgData name="Chad Vidden" userId="S::cvidden@uwlax.edu::fa919fd6-03f8-48d0-9b95-10ac8c9672df" providerId="AD" clId="Web-{DDA8F9B5-4581-7E8E-84B0-01717667BF69}" dt="2020-10-14T15:22:28.625" v="166"/>
        <pc:sldMkLst>
          <pc:docMk/>
          <pc:sldMk cId="4198890115" sldId="271"/>
        </pc:sldMkLst>
        <pc:spChg chg="mod">
          <ac:chgData name="Chad Vidden" userId="S::cvidden@uwlax.edu::fa919fd6-03f8-48d0-9b95-10ac8c9672df" providerId="AD" clId="Web-{DDA8F9B5-4581-7E8E-84B0-01717667BF69}" dt="2020-10-14T15:21:52.812" v="146" actId="20577"/>
          <ac:spMkLst>
            <pc:docMk/>
            <pc:sldMk cId="4198890115" sldId="271"/>
            <ac:spMk id="2" creationId="{4F2353F5-6F44-4DFF-9A66-7D2DA46A2EE5}"/>
          </ac:spMkLst>
        </pc:spChg>
      </pc:sldChg>
      <pc:sldChg chg="modSp new modNotes">
        <pc:chgData name="Chad Vidden" userId="S::cvidden@uwlax.edu::fa919fd6-03f8-48d0-9b95-10ac8c9672df" providerId="AD" clId="Web-{DDA8F9B5-4581-7E8E-84B0-01717667BF69}" dt="2020-10-14T15:23:25.500" v="199"/>
        <pc:sldMkLst>
          <pc:docMk/>
          <pc:sldMk cId="1236477109" sldId="272"/>
        </pc:sldMkLst>
        <pc:spChg chg="mod">
          <ac:chgData name="Chad Vidden" userId="S::cvidden@uwlax.edu::fa919fd6-03f8-48d0-9b95-10ac8c9672df" providerId="AD" clId="Web-{DDA8F9B5-4581-7E8E-84B0-01717667BF69}" dt="2020-10-14T15:23:06.015" v="184" actId="20577"/>
          <ac:spMkLst>
            <pc:docMk/>
            <pc:sldMk cId="1236477109" sldId="272"/>
            <ac:spMk id="2" creationId="{653D5B30-0595-4703-A864-2CAD37D18FDD}"/>
          </ac:spMkLst>
        </pc:spChg>
      </pc:sldChg>
      <pc:sldChg chg="modSp new modNotes">
        <pc:chgData name="Chad Vidden" userId="S::cvidden@uwlax.edu::fa919fd6-03f8-48d0-9b95-10ac8c9672df" providerId="AD" clId="Web-{DDA8F9B5-4581-7E8E-84B0-01717667BF69}" dt="2020-10-14T15:24:32.906" v="255"/>
        <pc:sldMkLst>
          <pc:docMk/>
          <pc:sldMk cId="583993040" sldId="273"/>
        </pc:sldMkLst>
        <pc:spChg chg="mod">
          <ac:chgData name="Chad Vidden" userId="S::cvidden@uwlax.edu::fa919fd6-03f8-48d0-9b95-10ac8c9672df" providerId="AD" clId="Web-{DDA8F9B5-4581-7E8E-84B0-01717667BF69}" dt="2020-10-14T15:23:52.203" v="222" actId="20577"/>
          <ac:spMkLst>
            <pc:docMk/>
            <pc:sldMk cId="583993040" sldId="273"/>
            <ac:spMk id="2" creationId="{CEF7A2E3-4B5C-406A-B3A4-FCB8256AE5B6}"/>
          </ac:spMkLst>
        </pc:spChg>
      </pc:sldChg>
    </pc:docChg>
  </pc:docChgLst>
  <pc:docChgLst>
    <pc:chgData name="Chad Vidden" userId="S::cvidden@uwlax.edu::fa919fd6-03f8-48d0-9b95-10ac8c9672df" providerId="AD" clId="Web-{71D31206-DEDE-F1DE-D8AD-63E66B73B0F7}"/>
    <pc:docChg chg="addSld delSld modSld">
      <pc:chgData name="Chad Vidden" userId="S::cvidden@uwlax.edu::fa919fd6-03f8-48d0-9b95-10ac8c9672df" providerId="AD" clId="Web-{71D31206-DEDE-F1DE-D8AD-63E66B73B0F7}" dt="2020-10-13T15:05:32.279" v="452"/>
      <pc:docMkLst>
        <pc:docMk/>
      </pc:docMkLst>
      <pc:sldChg chg="modSp">
        <pc:chgData name="Chad Vidden" userId="S::cvidden@uwlax.edu::fa919fd6-03f8-48d0-9b95-10ac8c9672df" providerId="AD" clId="Web-{71D31206-DEDE-F1DE-D8AD-63E66B73B0F7}" dt="2020-10-13T14:48:04.007" v="47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71D31206-DEDE-F1DE-D8AD-63E66B73B0F7}" dt="2020-10-13T14:47:39.522" v="26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71D31206-DEDE-F1DE-D8AD-63E66B73B0F7}" dt="2020-10-13T14:48:04.007" v="47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71D31206-DEDE-F1DE-D8AD-63E66B73B0F7}" dt="2020-10-13T14:48:20.445" v="55"/>
        <pc:sldMkLst>
          <pc:docMk/>
          <pc:sldMk cId="2599349530" sldId="258"/>
        </pc:sldMkLst>
      </pc:sldChg>
      <pc:sldChg chg="delSp modSp">
        <pc:chgData name="Chad Vidden" userId="S::cvidden@uwlax.edu::fa919fd6-03f8-48d0-9b95-10ac8c9672df" providerId="AD" clId="Web-{71D31206-DEDE-F1DE-D8AD-63E66B73B0F7}" dt="2020-10-13T14:48:14.413" v="50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71D31206-DEDE-F1DE-D8AD-63E66B73B0F7}" dt="2020-10-13T14:48:14.413" v="50" actId="20577"/>
          <ac:spMkLst>
            <pc:docMk/>
            <pc:sldMk cId="541778303" sldId="263"/>
            <ac:spMk id="2" creationId="{CA451731-004D-47EF-B477-97CEF7BB49D9}"/>
          </ac:spMkLst>
        </pc:spChg>
        <pc:inkChg chg="del">
          <ac:chgData name="Chad Vidden" userId="S::cvidden@uwlax.edu::fa919fd6-03f8-48d0-9b95-10ac8c9672df" providerId="AD" clId="Web-{71D31206-DEDE-F1DE-D8AD-63E66B73B0F7}" dt="2020-10-13T14:48:11.835" v="49"/>
          <ac:inkMkLst>
            <pc:docMk/>
            <pc:sldMk cId="541778303" sldId="263"/>
            <ac:inkMk id="4" creationId="{59B21039-B688-415A-9B1E-91C41ED0C265}"/>
          </ac:inkMkLst>
        </pc:inkChg>
      </pc:sldChg>
      <pc:sldChg chg="modSp new modNotes">
        <pc:chgData name="Chad Vidden" userId="S::cvidden@uwlax.edu::fa919fd6-03f8-48d0-9b95-10ac8c9672df" providerId="AD" clId="Web-{71D31206-DEDE-F1DE-D8AD-63E66B73B0F7}" dt="2020-10-13T14:56:25.791" v="341"/>
        <pc:sldMkLst>
          <pc:docMk/>
          <pc:sldMk cId="56278089" sldId="264"/>
        </pc:sldMkLst>
        <pc:spChg chg="mod">
          <ac:chgData name="Chad Vidden" userId="S::cvidden@uwlax.edu::fa919fd6-03f8-48d0-9b95-10ac8c9672df" providerId="AD" clId="Web-{71D31206-DEDE-F1DE-D8AD-63E66B73B0F7}" dt="2020-10-13T14:48:45.507" v="67" actId="20577"/>
          <ac:spMkLst>
            <pc:docMk/>
            <pc:sldMk cId="56278089" sldId="264"/>
            <ac:spMk id="2" creationId="{147D7B66-3934-4042-A175-9B207FD3AA12}"/>
          </ac:spMkLst>
        </pc:spChg>
      </pc:sldChg>
      <pc:sldChg chg="modSp new modNotes">
        <pc:chgData name="Chad Vidden" userId="S::cvidden@uwlax.edu::fa919fd6-03f8-48d0-9b95-10ac8c9672df" providerId="AD" clId="Web-{71D31206-DEDE-F1DE-D8AD-63E66B73B0F7}" dt="2020-10-13T14:53:42.525" v="281"/>
        <pc:sldMkLst>
          <pc:docMk/>
          <pc:sldMk cId="3843921896" sldId="265"/>
        </pc:sldMkLst>
        <pc:spChg chg="mod">
          <ac:chgData name="Chad Vidden" userId="S::cvidden@uwlax.edu::fa919fd6-03f8-48d0-9b95-10ac8c9672df" providerId="AD" clId="Web-{71D31206-DEDE-F1DE-D8AD-63E66B73B0F7}" dt="2020-10-13T14:52:17.930" v="224" actId="20577"/>
          <ac:spMkLst>
            <pc:docMk/>
            <pc:sldMk cId="3843921896" sldId="265"/>
            <ac:spMk id="2" creationId="{EA7D0799-5F68-499C-9D6F-9CAB4788847D}"/>
          </ac:spMkLst>
        </pc:spChg>
      </pc:sldChg>
      <pc:sldChg chg="modSp new modNotes">
        <pc:chgData name="Chad Vidden" userId="S::cvidden@uwlax.edu::fa919fd6-03f8-48d0-9b95-10ac8c9672df" providerId="AD" clId="Web-{71D31206-DEDE-F1DE-D8AD-63E66B73B0F7}" dt="2020-10-13T15:04:59.622" v="417"/>
        <pc:sldMkLst>
          <pc:docMk/>
          <pc:sldMk cId="1670785028" sldId="266"/>
        </pc:sldMkLst>
        <pc:spChg chg="mod">
          <ac:chgData name="Chad Vidden" userId="S::cvidden@uwlax.edu::fa919fd6-03f8-48d0-9b95-10ac8c9672df" providerId="AD" clId="Web-{71D31206-DEDE-F1DE-D8AD-63E66B73B0F7}" dt="2020-10-13T14:53:59.431" v="295" actId="20577"/>
          <ac:spMkLst>
            <pc:docMk/>
            <pc:sldMk cId="1670785028" sldId="266"/>
            <ac:spMk id="2" creationId="{25650102-3F2C-413E-82A2-1631301F67C3}"/>
          </ac:spMkLst>
        </pc:spChg>
      </pc:sldChg>
      <pc:sldChg chg="modSp new modNotes">
        <pc:chgData name="Chad Vidden" userId="S::cvidden@uwlax.edu::fa919fd6-03f8-48d0-9b95-10ac8c9672df" providerId="AD" clId="Web-{71D31206-DEDE-F1DE-D8AD-63E66B73B0F7}" dt="2020-10-13T14:55:57.135" v="328"/>
        <pc:sldMkLst>
          <pc:docMk/>
          <pc:sldMk cId="3727316081" sldId="267"/>
        </pc:sldMkLst>
        <pc:spChg chg="mod">
          <ac:chgData name="Chad Vidden" userId="S::cvidden@uwlax.edu::fa919fd6-03f8-48d0-9b95-10ac8c9672df" providerId="AD" clId="Web-{71D31206-DEDE-F1DE-D8AD-63E66B73B0F7}" dt="2020-10-13T14:55:34.978" v="316" actId="20577"/>
          <ac:spMkLst>
            <pc:docMk/>
            <pc:sldMk cId="3727316081" sldId="267"/>
            <ac:spMk id="2" creationId="{4D1BADB0-4E00-4287-8222-F168B1830433}"/>
          </ac:spMkLst>
        </pc:spChg>
      </pc:sldChg>
      <pc:sldChg chg="del">
        <pc:chgData name="Chad Vidden" userId="S::cvidden@uwlax.edu::fa919fd6-03f8-48d0-9b95-10ac8c9672df" providerId="AD" clId="Web-{71D31206-DEDE-F1DE-D8AD-63E66B73B0F7}" dt="2020-10-13T14:48:20.413" v="54"/>
        <pc:sldMkLst>
          <pc:docMk/>
          <pc:sldMk cId="3842790042" sldId="267"/>
        </pc:sldMkLst>
      </pc:sldChg>
      <pc:sldChg chg="modSp new modNotes">
        <pc:chgData name="Chad Vidden" userId="S::cvidden@uwlax.edu::fa919fd6-03f8-48d0-9b95-10ac8c9672df" providerId="AD" clId="Web-{71D31206-DEDE-F1DE-D8AD-63E66B73B0F7}" dt="2020-10-13T15:05:32.279" v="452"/>
        <pc:sldMkLst>
          <pc:docMk/>
          <pc:sldMk cId="1473843802" sldId="268"/>
        </pc:sldMkLst>
        <pc:spChg chg="mod">
          <ac:chgData name="Chad Vidden" userId="S::cvidden@uwlax.edu::fa919fd6-03f8-48d0-9b95-10ac8c9672df" providerId="AD" clId="Web-{71D31206-DEDE-F1DE-D8AD-63E66B73B0F7}" dt="2020-10-13T15:05:06.669" v="427" actId="20577"/>
          <ac:spMkLst>
            <pc:docMk/>
            <pc:sldMk cId="1473843802" sldId="268"/>
            <ac:spMk id="2" creationId="{9AAE9F2C-BC1A-45A8-846F-E6E41288391E}"/>
          </ac:spMkLst>
        </pc:spChg>
      </pc:sldChg>
      <pc:sldChg chg="del">
        <pc:chgData name="Chad Vidden" userId="S::cvidden@uwlax.edu::fa919fd6-03f8-48d0-9b95-10ac8c9672df" providerId="AD" clId="Web-{71D31206-DEDE-F1DE-D8AD-63E66B73B0F7}" dt="2020-10-13T14:48:20.382" v="53"/>
        <pc:sldMkLst>
          <pc:docMk/>
          <pc:sldMk cId="3485982667" sldId="268"/>
        </pc:sldMkLst>
      </pc:sldChg>
    </pc:docChg>
  </pc:docChgLst>
  <pc:docChgLst>
    <pc:chgData name="Chad Vidden" userId="S::cvidden@uwlax.edu::fa919fd6-03f8-48d0-9b95-10ac8c9672df" providerId="AD" clId="Web-{57149BBD-4AE1-38B9-6165-883F2040DB46}"/>
    <pc:docChg chg="addSld delSld modSld">
      <pc:chgData name="Chad Vidden" userId="S::cvidden@uwlax.edu::fa919fd6-03f8-48d0-9b95-10ac8c9672df" providerId="AD" clId="Web-{57149BBD-4AE1-38B9-6165-883F2040DB46}" dt="2020-09-04T13:57:21.561" v="419"/>
      <pc:docMkLst>
        <pc:docMk/>
      </pc:docMkLst>
      <pc:sldChg chg="modSp">
        <pc:chgData name="Chad Vidden" userId="S::cvidden@uwlax.edu::fa919fd6-03f8-48d0-9b95-10ac8c9672df" providerId="AD" clId="Web-{57149BBD-4AE1-38B9-6165-883F2040DB46}" dt="2020-09-04T13:57:10.967" v="416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57149BBD-4AE1-38B9-6165-883F2040DB46}" dt="2020-09-04T13:57:10.967" v="416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modNotes">
        <pc:chgData name="Chad Vidden" userId="S::cvidden@uwlax.edu::fa919fd6-03f8-48d0-9b95-10ac8c9672df" providerId="AD" clId="Web-{57149BBD-4AE1-38B9-6165-883F2040DB46}" dt="2020-09-04T13:37:24.774" v="237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57149BBD-4AE1-38B9-6165-883F2040DB46}" dt="2020-09-04T13:35:18.243" v="52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">
        <pc:chgData name="Chad Vidden" userId="S::cvidden@uwlax.edu::fa919fd6-03f8-48d0-9b95-10ac8c9672df" providerId="AD" clId="Web-{57149BBD-4AE1-38B9-6165-883F2040DB46}" dt="2020-09-04T13:31:58.930" v="0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57149BBD-4AE1-38B9-6165-883F2040DB46}" dt="2020-09-04T13:31:58.930" v="0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del">
        <pc:chgData name="Chad Vidden" userId="S::cvidden@uwlax.edu::fa919fd6-03f8-48d0-9b95-10ac8c9672df" providerId="AD" clId="Web-{57149BBD-4AE1-38B9-6165-883F2040DB46}" dt="2020-09-04T13:32:16.821" v="5"/>
        <pc:sldMkLst>
          <pc:docMk/>
          <pc:sldMk cId="2208612352" sldId="264"/>
        </pc:sldMkLst>
      </pc:sldChg>
      <pc:sldChg chg="del">
        <pc:chgData name="Chad Vidden" userId="S::cvidden@uwlax.edu::fa919fd6-03f8-48d0-9b95-10ac8c9672df" providerId="AD" clId="Web-{57149BBD-4AE1-38B9-6165-883F2040DB46}" dt="2020-09-04T13:32:16.821" v="4"/>
        <pc:sldMkLst>
          <pc:docMk/>
          <pc:sldMk cId="2060976806" sldId="265"/>
        </pc:sldMkLst>
      </pc:sldChg>
      <pc:sldChg chg="del">
        <pc:chgData name="Chad Vidden" userId="S::cvidden@uwlax.edu::fa919fd6-03f8-48d0-9b95-10ac8c9672df" providerId="AD" clId="Web-{57149BBD-4AE1-38B9-6165-883F2040DB46}" dt="2020-09-04T13:57:21.561" v="419"/>
        <pc:sldMkLst>
          <pc:docMk/>
          <pc:sldMk cId="2256143147" sldId="266"/>
        </pc:sldMkLst>
      </pc:sldChg>
      <pc:sldChg chg="del">
        <pc:chgData name="Chad Vidden" userId="S::cvidden@uwlax.edu::fa919fd6-03f8-48d0-9b95-10ac8c9672df" providerId="AD" clId="Web-{57149BBD-4AE1-38B9-6165-883F2040DB46}" dt="2020-09-04T13:32:16.821" v="3"/>
        <pc:sldMkLst>
          <pc:docMk/>
          <pc:sldMk cId="3207666020" sldId="267"/>
        </pc:sldMkLst>
      </pc:sldChg>
      <pc:sldChg chg="modSp new modNotes">
        <pc:chgData name="Chad Vidden" userId="S::cvidden@uwlax.edu::fa919fd6-03f8-48d0-9b95-10ac8c9672df" providerId="AD" clId="Web-{57149BBD-4AE1-38B9-6165-883F2040DB46}" dt="2020-09-04T13:38:30.352" v="285"/>
        <pc:sldMkLst>
          <pc:docMk/>
          <pc:sldMk cId="3842790042" sldId="267"/>
        </pc:sldMkLst>
        <pc:spChg chg="mod">
          <ac:chgData name="Chad Vidden" userId="S::cvidden@uwlax.edu::fa919fd6-03f8-48d0-9b95-10ac8c9672df" providerId="AD" clId="Web-{57149BBD-4AE1-38B9-6165-883F2040DB46}" dt="2020-09-04T13:37:05.649" v="208" actId="20577"/>
          <ac:spMkLst>
            <pc:docMk/>
            <pc:sldMk cId="3842790042" sldId="267"/>
            <ac:spMk id="2" creationId="{22DF868E-F630-4BEA-8A03-8E5C5CD597F0}"/>
          </ac:spMkLst>
        </pc:spChg>
      </pc:sldChg>
      <pc:sldChg chg="modSp new modNotes">
        <pc:chgData name="Chad Vidden" userId="S::cvidden@uwlax.edu::fa919fd6-03f8-48d0-9b95-10ac8c9672df" providerId="AD" clId="Web-{57149BBD-4AE1-38B9-6165-883F2040DB46}" dt="2020-09-04T13:56:42.029" v="360"/>
        <pc:sldMkLst>
          <pc:docMk/>
          <pc:sldMk cId="3485982667" sldId="268"/>
        </pc:sldMkLst>
        <pc:spChg chg="mod">
          <ac:chgData name="Chad Vidden" userId="S::cvidden@uwlax.edu::fa919fd6-03f8-48d0-9b95-10ac8c9672df" providerId="AD" clId="Web-{57149BBD-4AE1-38B9-6165-883F2040DB46}" dt="2020-09-04T13:38:42.695" v="310" actId="20577"/>
          <ac:spMkLst>
            <pc:docMk/>
            <pc:sldMk cId="3485982667" sldId="268"/>
            <ac:spMk id="2" creationId="{DDF89D3C-4F2E-4964-AE0B-68F0CEE2E479}"/>
          </ac:spMkLst>
        </pc:spChg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853A8C92-6F01-6F22-D30A-FE700E599270}"/>
    <pc:docChg chg="addSld delSld modSld">
      <pc:chgData name="Chad Vidden" userId="S::cvidden@uwlax.edu::fa919fd6-03f8-48d0-9b95-10ac8c9672df" providerId="AD" clId="Web-{853A8C92-6F01-6F22-D30A-FE700E599270}" dt="2020-10-15T15:02:23.654" v="186"/>
      <pc:docMkLst>
        <pc:docMk/>
      </pc:docMkLst>
      <pc:sldChg chg="modSp modNotes">
        <pc:chgData name="Chad Vidden" userId="S::cvidden@uwlax.edu::fa919fd6-03f8-48d0-9b95-10ac8c9672df" providerId="AD" clId="Web-{853A8C92-6F01-6F22-D30A-FE700E599270}" dt="2020-10-15T14:53:01.670" v="42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853A8C92-6F01-6F22-D30A-FE700E599270}" dt="2020-10-15T14:52:27.514" v="14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853A8C92-6F01-6F22-D30A-FE700E599270}" dt="2020-10-15T14:52:30.186" v="16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853A8C92-6F01-6F22-D30A-FE700E599270}" dt="2020-10-15T14:53:06.577" v="43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853A8C92-6F01-6F22-D30A-FE700E599270}" dt="2020-10-15T14:53:06.577" v="43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modSp">
        <pc:chgData name="Chad Vidden" userId="S::cvidden@uwlax.edu::fa919fd6-03f8-48d0-9b95-10ac8c9672df" providerId="AD" clId="Web-{853A8C92-6F01-6F22-D30A-FE700E599270}" dt="2020-10-15T14:53:23.405" v="53" actId="20577"/>
        <pc:sldMkLst>
          <pc:docMk/>
          <pc:sldMk cId="2413296860" sldId="269"/>
        </pc:sldMkLst>
        <pc:spChg chg="mod">
          <ac:chgData name="Chad Vidden" userId="S::cvidden@uwlax.edu::fa919fd6-03f8-48d0-9b95-10ac8c9672df" providerId="AD" clId="Web-{853A8C92-6F01-6F22-D30A-FE700E599270}" dt="2020-10-15T14:53:23.405" v="53" actId="20577"/>
          <ac:spMkLst>
            <pc:docMk/>
            <pc:sldMk cId="2413296860" sldId="269"/>
            <ac:spMk id="2" creationId="{F7FE907F-CC9C-46E3-8C49-29F1AB9200A6}"/>
          </ac:spMkLst>
        </pc:spChg>
      </pc:sldChg>
      <pc:sldChg chg="modSp">
        <pc:chgData name="Chad Vidden" userId="S::cvidden@uwlax.edu::fa919fd6-03f8-48d0-9b95-10ac8c9672df" providerId="AD" clId="Web-{853A8C92-6F01-6F22-D30A-FE700E599270}" dt="2020-10-15T14:53:19.561" v="50" actId="20577"/>
        <pc:sldMkLst>
          <pc:docMk/>
          <pc:sldMk cId="692642629" sldId="270"/>
        </pc:sldMkLst>
        <pc:spChg chg="mod">
          <ac:chgData name="Chad Vidden" userId="S::cvidden@uwlax.edu::fa919fd6-03f8-48d0-9b95-10ac8c9672df" providerId="AD" clId="Web-{853A8C92-6F01-6F22-D30A-FE700E599270}" dt="2020-10-15T14:53:19.561" v="50" actId="20577"/>
          <ac:spMkLst>
            <pc:docMk/>
            <pc:sldMk cId="692642629" sldId="270"/>
            <ac:spMk id="2" creationId="{56F2ABDA-ACC4-4D00-9465-D9A2C9DD00BD}"/>
          </ac:spMkLst>
        </pc:spChg>
      </pc:sldChg>
      <pc:sldChg chg="modSp new modNotes">
        <pc:chgData name="Chad Vidden" userId="S::cvidden@uwlax.edu::fa919fd6-03f8-48d0-9b95-10ac8c9672df" providerId="AD" clId="Web-{853A8C92-6F01-6F22-D30A-FE700E599270}" dt="2020-10-15T15:02:23.654" v="186"/>
        <pc:sldMkLst>
          <pc:docMk/>
          <pc:sldMk cId="2431648318" sldId="271"/>
        </pc:sldMkLst>
        <pc:spChg chg="mod">
          <ac:chgData name="Chad Vidden" userId="S::cvidden@uwlax.edu::fa919fd6-03f8-48d0-9b95-10ac8c9672df" providerId="AD" clId="Web-{853A8C92-6F01-6F22-D30A-FE700E599270}" dt="2020-10-15T14:59:55.545" v="78" actId="20577"/>
          <ac:spMkLst>
            <pc:docMk/>
            <pc:sldMk cId="2431648318" sldId="271"/>
            <ac:spMk id="2" creationId="{2E218ABA-0548-4CF1-B10C-955732A9F885}"/>
          </ac:spMkLst>
        </pc:spChg>
      </pc:sldChg>
      <pc:sldChg chg="del">
        <pc:chgData name="Chad Vidden" userId="S::cvidden@uwlax.edu::fa919fd6-03f8-48d0-9b95-10ac8c9672df" providerId="AD" clId="Web-{853A8C92-6F01-6F22-D30A-FE700E599270}" dt="2020-10-15T14:53:13.702" v="49"/>
        <pc:sldMkLst>
          <pc:docMk/>
          <pc:sldMk cId="2709773412" sldId="271"/>
        </pc:sldMkLst>
      </pc:sldChg>
      <pc:sldChg chg="del">
        <pc:chgData name="Chad Vidden" userId="S::cvidden@uwlax.edu::fa919fd6-03f8-48d0-9b95-10ac8c9672df" providerId="AD" clId="Web-{853A8C92-6F01-6F22-D30A-FE700E599270}" dt="2020-10-15T14:53:13.702" v="48"/>
        <pc:sldMkLst>
          <pc:docMk/>
          <pc:sldMk cId="513687121" sldId="272"/>
        </pc:sldMkLst>
      </pc:sldChg>
      <pc:sldChg chg="del">
        <pc:chgData name="Chad Vidden" userId="S::cvidden@uwlax.edu::fa919fd6-03f8-48d0-9b95-10ac8c9672df" providerId="AD" clId="Web-{853A8C92-6F01-6F22-D30A-FE700E599270}" dt="2020-10-15T14:53:13.702" v="47"/>
        <pc:sldMkLst>
          <pc:docMk/>
          <pc:sldMk cId="3828343146" sldId="273"/>
        </pc:sldMkLst>
      </pc:sldChg>
      <pc:sldChg chg="del">
        <pc:chgData name="Chad Vidden" userId="S::cvidden@uwlax.edu::fa919fd6-03f8-48d0-9b95-10ac8c9672df" providerId="AD" clId="Web-{853A8C92-6F01-6F22-D30A-FE700E599270}" dt="2020-10-15T14:53:13.702" v="46"/>
        <pc:sldMkLst>
          <pc:docMk/>
          <pc:sldMk cId="2645224648" sldId="274"/>
        </pc:sldMkLst>
      </pc:sldChg>
    </pc:docChg>
  </pc:docChgLst>
  <pc:docChgLst>
    <pc:chgData name="Chad Vidden" userId="S::cvidden@uwlax.edu::fa919fd6-03f8-48d0-9b95-10ac8c9672df" providerId="AD" clId="Web-{CB36FEF5-D167-6A37-E9FF-53F8A1ED0C44}"/>
    <pc:docChg chg="addSld delSld modSld sldOrd">
      <pc:chgData name="Chad Vidden" userId="S::cvidden@uwlax.edu::fa919fd6-03f8-48d0-9b95-10ac8c9672df" providerId="AD" clId="Web-{CB36FEF5-D167-6A37-E9FF-53F8A1ED0C44}" dt="2020-10-15T14:43:05.997" v="519" actId="20577"/>
      <pc:docMkLst>
        <pc:docMk/>
      </pc:docMkLst>
      <pc:sldChg chg="modSp modNotes">
        <pc:chgData name="Chad Vidden" userId="S::cvidden@uwlax.edu::fa919fd6-03f8-48d0-9b95-10ac8c9672df" providerId="AD" clId="Web-{CB36FEF5-D167-6A37-E9FF-53F8A1ED0C44}" dt="2020-10-15T14:29:14.856" v="79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B36FEF5-D167-6A37-E9FF-53F8A1ED0C44}" dt="2020-10-15T14:28:31.918" v="40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CB36FEF5-D167-6A37-E9FF-53F8A1ED0C44}" dt="2020-10-15T14:29:01.387" v="66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CB36FEF5-D167-6A37-E9FF-53F8A1ED0C44}" dt="2020-10-15T14:29:04.278" v="70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CB36FEF5-D167-6A37-E9FF-53F8A1ED0C44}" dt="2020-10-15T14:29:04.278" v="70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del">
        <pc:chgData name="Chad Vidden" userId="S::cvidden@uwlax.edu::fa919fd6-03f8-48d0-9b95-10ac8c9672df" providerId="AD" clId="Web-{CB36FEF5-D167-6A37-E9FF-53F8A1ED0C44}" dt="2020-10-15T14:30:10.512" v="83"/>
        <pc:sldMkLst>
          <pc:docMk/>
          <pc:sldMk cId="428979655" sldId="264"/>
        </pc:sldMkLst>
      </pc:sldChg>
      <pc:sldChg chg="modSp">
        <pc:chgData name="Chad Vidden" userId="S::cvidden@uwlax.edu::fa919fd6-03f8-48d0-9b95-10ac8c9672df" providerId="AD" clId="Web-{CB36FEF5-D167-6A37-E9FF-53F8A1ED0C44}" dt="2020-10-15T14:30:23.731" v="91" actId="20577"/>
        <pc:sldMkLst>
          <pc:docMk/>
          <pc:sldMk cId="2413296860" sldId="269"/>
        </pc:sldMkLst>
        <pc:spChg chg="mod">
          <ac:chgData name="Chad Vidden" userId="S::cvidden@uwlax.edu::fa919fd6-03f8-48d0-9b95-10ac8c9672df" providerId="AD" clId="Web-{CB36FEF5-D167-6A37-E9FF-53F8A1ED0C44}" dt="2020-10-15T14:30:23.731" v="91" actId="20577"/>
          <ac:spMkLst>
            <pc:docMk/>
            <pc:sldMk cId="2413296860" sldId="269"/>
            <ac:spMk id="2" creationId="{F7FE907F-CC9C-46E3-8C49-29F1AB9200A6}"/>
          </ac:spMkLst>
        </pc:spChg>
      </pc:sldChg>
      <pc:sldChg chg="modSp">
        <pc:chgData name="Chad Vidden" userId="S::cvidden@uwlax.edu::fa919fd6-03f8-48d0-9b95-10ac8c9672df" providerId="AD" clId="Web-{CB36FEF5-D167-6A37-E9FF-53F8A1ED0C44}" dt="2020-10-15T14:43:04.090" v="517" actId="20577"/>
        <pc:sldMkLst>
          <pc:docMk/>
          <pc:sldMk cId="692642629" sldId="270"/>
        </pc:sldMkLst>
        <pc:spChg chg="mod">
          <ac:chgData name="Chad Vidden" userId="S::cvidden@uwlax.edu::fa919fd6-03f8-48d0-9b95-10ac8c9672df" providerId="AD" clId="Web-{CB36FEF5-D167-6A37-E9FF-53F8A1ED0C44}" dt="2020-10-15T14:30:19.825" v="86" actId="20577"/>
          <ac:spMkLst>
            <pc:docMk/>
            <pc:sldMk cId="692642629" sldId="270"/>
            <ac:spMk id="2" creationId="{56F2ABDA-ACC4-4D00-9465-D9A2C9DD00BD}"/>
          </ac:spMkLst>
        </pc:spChg>
        <pc:spChg chg="mod">
          <ac:chgData name="Chad Vidden" userId="S::cvidden@uwlax.edu::fa919fd6-03f8-48d0-9b95-10ac8c9672df" providerId="AD" clId="Web-{CB36FEF5-D167-6A37-E9FF-53F8A1ED0C44}" dt="2020-10-15T14:43:04.090" v="517" actId="20577"/>
          <ac:spMkLst>
            <pc:docMk/>
            <pc:sldMk cId="692642629" sldId="270"/>
            <ac:spMk id="3" creationId="{0876F416-AC4F-460D-BBDE-607EAA04CD58}"/>
          </ac:spMkLst>
        </pc:spChg>
      </pc:sldChg>
      <pc:sldChg chg="modSp new ord modNotes">
        <pc:chgData name="Chad Vidden" userId="S::cvidden@uwlax.edu::fa919fd6-03f8-48d0-9b95-10ac8c9672df" providerId="AD" clId="Web-{CB36FEF5-D167-6A37-E9FF-53F8A1ED0C44}" dt="2020-10-15T14:41:37.919" v="476"/>
        <pc:sldMkLst>
          <pc:docMk/>
          <pc:sldMk cId="2709773412" sldId="271"/>
        </pc:sldMkLst>
        <pc:spChg chg="mod">
          <ac:chgData name="Chad Vidden" userId="S::cvidden@uwlax.edu::fa919fd6-03f8-48d0-9b95-10ac8c9672df" providerId="AD" clId="Web-{CB36FEF5-D167-6A37-E9FF-53F8A1ED0C44}" dt="2020-10-15T14:30:41.465" v="112" actId="20577"/>
          <ac:spMkLst>
            <pc:docMk/>
            <pc:sldMk cId="2709773412" sldId="271"/>
            <ac:spMk id="2" creationId="{B67834AE-B119-472A-ADEB-FDFB5DBE5C55}"/>
          </ac:spMkLst>
        </pc:spChg>
      </pc:sldChg>
      <pc:sldChg chg="del">
        <pc:chgData name="Chad Vidden" userId="S::cvidden@uwlax.edu::fa919fd6-03f8-48d0-9b95-10ac8c9672df" providerId="AD" clId="Web-{CB36FEF5-D167-6A37-E9FF-53F8A1ED0C44}" dt="2020-10-15T14:30:10.512" v="82"/>
        <pc:sldMkLst>
          <pc:docMk/>
          <pc:sldMk cId="4198890115" sldId="271"/>
        </pc:sldMkLst>
      </pc:sldChg>
      <pc:sldChg chg="modSp new modNotes">
        <pc:chgData name="Chad Vidden" userId="S::cvidden@uwlax.edu::fa919fd6-03f8-48d0-9b95-10ac8c9672df" providerId="AD" clId="Web-{CB36FEF5-D167-6A37-E9FF-53F8A1ED0C44}" dt="2020-10-15T14:34:38.465" v="238"/>
        <pc:sldMkLst>
          <pc:docMk/>
          <pc:sldMk cId="513687121" sldId="272"/>
        </pc:sldMkLst>
        <pc:spChg chg="mod">
          <ac:chgData name="Chad Vidden" userId="S::cvidden@uwlax.edu::fa919fd6-03f8-48d0-9b95-10ac8c9672df" providerId="AD" clId="Web-{CB36FEF5-D167-6A37-E9FF-53F8A1ED0C44}" dt="2020-10-15T14:34:05.122" v="205" actId="20577"/>
          <ac:spMkLst>
            <pc:docMk/>
            <pc:sldMk cId="513687121" sldId="272"/>
            <ac:spMk id="2" creationId="{9CB856A4-CF08-402B-99D9-0C9CEA1545AA}"/>
          </ac:spMkLst>
        </pc:spChg>
      </pc:sldChg>
      <pc:sldChg chg="del">
        <pc:chgData name="Chad Vidden" userId="S::cvidden@uwlax.edu::fa919fd6-03f8-48d0-9b95-10ac8c9672df" providerId="AD" clId="Web-{CB36FEF5-D167-6A37-E9FF-53F8A1ED0C44}" dt="2020-10-15T14:30:10.512" v="81"/>
        <pc:sldMkLst>
          <pc:docMk/>
          <pc:sldMk cId="1236477109" sldId="272"/>
        </pc:sldMkLst>
      </pc:sldChg>
      <pc:sldChg chg="del">
        <pc:chgData name="Chad Vidden" userId="S::cvidden@uwlax.edu::fa919fd6-03f8-48d0-9b95-10ac8c9672df" providerId="AD" clId="Web-{CB36FEF5-D167-6A37-E9FF-53F8A1ED0C44}" dt="2020-10-15T14:30:10.512" v="80"/>
        <pc:sldMkLst>
          <pc:docMk/>
          <pc:sldMk cId="583993040" sldId="273"/>
        </pc:sldMkLst>
      </pc:sldChg>
      <pc:sldChg chg="modSp new modNotes">
        <pc:chgData name="Chad Vidden" userId="S::cvidden@uwlax.edu::fa919fd6-03f8-48d0-9b95-10ac8c9672df" providerId="AD" clId="Web-{CB36FEF5-D167-6A37-E9FF-53F8A1ED0C44}" dt="2020-10-15T14:36:05.215" v="293"/>
        <pc:sldMkLst>
          <pc:docMk/>
          <pc:sldMk cId="3828343146" sldId="273"/>
        </pc:sldMkLst>
        <pc:spChg chg="mod">
          <ac:chgData name="Chad Vidden" userId="S::cvidden@uwlax.edu::fa919fd6-03f8-48d0-9b95-10ac8c9672df" providerId="AD" clId="Web-{CB36FEF5-D167-6A37-E9FF-53F8A1ED0C44}" dt="2020-10-15T14:34:57.012" v="248" actId="20577"/>
          <ac:spMkLst>
            <pc:docMk/>
            <pc:sldMk cId="3828343146" sldId="273"/>
            <ac:spMk id="2" creationId="{CB864EC1-B162-4CED-8BB3-91DF8B9ECE39}"/>
          </ac:spMkLst>
        </pc:spChg>
      </pc:sldChg>
      <pc:sldChg chg="modSp new modNotes">
        <pc:chgData name="Chad Vidden" userId="S::cvidden@uwlax.edu::fa919fd6-03f8-48d0-9b95-10ac8c9672df" providerId="AD" clId="Web-{CB36FEF5-D167-6A37-E9FF-53F8A1ED0C44}" dt="2020-10-15T14:40:21.965" v="423"/>
        <pc:sldMkLst>
          <pc:docMk/>
          <pc:sldMk cId="2645224648" sldId="274"/>
        </pc:sldMkLst>
        <pc:spChg chg="mod">
          <ac:chgData name="Chad Vidden" userId="S::cvidden@uwlax.edu::fa919fd6-03f8-48d0-9b95-10ac8c9672df" providerId="AD" clId="Web-{CB36FEF5-D167-6A37-E9FF-53F8A1ED0C44}" dt="2020-10-15T14:36:31.684" v="329" actId="20577"/>
          <ac:spMkLst>
            <pc:docMk/>
            <pc:sldMk cId="2645224648" sldId="274"/>
            <ac:spMk id="2" creationId="{0CD07FE5-62E2-4672-BD80-DD7FCA6E3578}"/>
          </ac:spMkLst>
        </pc:spChg>
      </pc:sldChg>
    </pc:docChg>
  </pc:docChgLst>
  <pc:docChgLst>
    <pc:chgData clId="Web-{1122C96E-0C0D-6E7C-3469-44DF8BD9CE0E}"/>
    <pc:docChg chg="modSld">
      <pc:chgData name="" userId="" providerId="" clId="Web-{1122C96E-0C0D-6E7C-3469-44DF8BD9CE0E}" dt="2020-10-13T15:32:57.524" v="3" actId="20577"/>
      <pc:docMkLst>
        <pc:docMk/>
      </pc:docMkLst>
      <pc:sldChg chg="modSp">
        <pc:chgData name="" userId="" providerId="" clId="Web-{1122C96E-0C0D-6E7C-3469-44DF8BD9CE0E}" dt="2020-10-13T15:32:57.524" v="2" actId="20577"/>
        <pc:sldMkLst>
          <pc:docMk/>
          <pc:sldMk cId="3637318454" sldId="257"/>
        </pc:sldMkLst>
        <pc:spChg chg="mod">
          <ac:chgData name="" userId="" providerId="" clId="Web-{1122C96E-0C0D-6E7C-3469-44DF8BD9CE0E}" dt="2020-10-13T15:32:57.524" v="2" actId="20577"/>
          <ac:spMkLst>
            <pc:docMk/>
            <pc:sldMk cId="3637318454" sldId="257"/>
            <ac:spMk id="2" creationId="{2E65DF66-721C-49F8-8A3B-ECA7E094359C}"/>
          </ac:spMkLst>
        </pc:spChg>
      </pc:sldChg>
    </pc:docChg>
  </pc:docChgLst>
  <pc:docChgLst>
    <pc:chgData name="Chad Vidden" userId="fa919fd6-03f8-48d0-9b95-10ac8c9672df" providerId="ADAL" clId="{D86D7B5C-5764-4CE4-8B43-5B2BC97FF353}"/>
    <pc:docChg chg="modSld">
      <pc:chgData name="Chad Vidden" userId="fa919fd6-03f8-48d0-9b95-10ac8c9672df" providerId="ADAL" clId="{D86D7B5C-5764-4CE4-8B43-5B2BC97FF353}" dt="2020-11-03T17:50:10.569" v="1"/>
      <pc:docMkLst>
        <pc:docMk/>
      </pc:docMkLst>
      <pc:sldChg chg="addSp">
        <pc:chgData name="Chad Vidden" userId="fa919fd6-03f8-48d0-9b95-10ac8c9672df" providerId="ADAL" clId="{D86D7B5C-5764-4CE4-8B43-5B2BC97FF353}" dt="2020-11-03T17:39:14.252" v="0"/>
        <pc:sldMkLst>
          <pc:docMk/>
          <pc:sldMk cId="3637318454" sldId="257"/>
        </pc:sldMkLst>
        <pc:inkChg chg="add">
          <ac:chgData name="Chad Vidden" userId="fa919fd6-03f8-48d0-9b95-10ac8c9672df" providerId="ADAL" clId="{D86D7B5C-5764-4CE4-8B43-5B2BC97FF353}" dt="2020-11-03T17:39:14.252" v="0"/>
          <ac:inkMkLst>
            <pc:docMk/>
            <pc:sldMk cId="3637318454" sldId="257"/>
            <ac:inkMk id="5" creationId="{0469283A-11BE-4157-98C1-861F70716F0F}"/>
          </ac:inkMkLst>
        </pc:inkChg>
      </pc:sldChg>
      <pc:sldChg chg="addSp">
        <pc:chgData name="Chad Vidden" userId="fa919fd6-03f8-48d0-9b95-10ac8c9672df" providerId="ADAL" clId="{D86D7B5C-5764-4CE4-8B43-5B2BC97FF353}" dt="2020-11-03T17:39:14.252" v="0"/>
        <pc:sldMkLst>
          <pc:docMk/>
          <pc:sldMk cId="541778303" sldId="263"/>
        </pc:sldMkLst>
        <pc:inkChg chg="add">
          <ac:chgData name="Chad Vidden" userId="fa919fd6-03f8-48d0-9b95-10ac8c9672df" providerId="ADAL" clId="{D86D7B5C-5764-4CE4-8B43-5B2BC97FF353}" dt="2020-11-03T17:39:14.252" v="0"/>
          <ac:inkMkLst>
            <pc:docMk/>
            <pc:sldMk cId="541778303" sldId="263"/>
            <ac:inkMk id="4" creationId="{C10CC7F0-19FE-4C8E-9E00-EEC8CE59D88B}"/>
          </ac:inkMkLst>
        </pc:inkChg>
      </pc:sldChg>
      <pc:sldChg chg="addSp">
        <pc:chgData name="Chad Vidden" userId="fa919fd6-03f8-48d0-9b95-10ac8c9672df" providerId="ADAL" clId="{D86D7B5C-5764-4CE4-8B43-5B2BC97FF353}" dt="2020-11-03T17:39:14.252" v="0"/>
        <pc:sldMkLst>
          <pc:docMk/>
          <pc:sldMk cId="1356092233" sldId="264"/>
        </pc:sldMkLst>
        <pc:inkChg chg="add">
          <ac:chgData name="Chad Vidden" userId="fa919fd6-03f8-48d0-9b95-10ac8c9672df" providerId="ADAL" clId="{D86D7B5C-5764-4CE4-8B43-5B2BC97FF353}" dt="2020-11-03T17:39:14.252" v="0"/>
          <ac:inkMkLst>
            <pc:docMk/>
            <pc:sldMk cId="1356092233" sldId="264"/>
            <ac:inkMk id="4" creationId="{CEE90B15-2C79-4019-AD87-DF9576B73486}"/>
          </ac:inkMkLst>
        </pc:inkChg>
      </pc:sldChg>
      <pc:sldChg chg="addSp">
        <pc:chgData name="Chad Vidden" userId="fa919fd6-03f8-48d0-9b95-10ac8c9672df" providerId="ADAL" clId="{D86D7B5C-5764-4CE4-8B43-5B2BC97FF353}" dt="2020-11-03T17:39:14.252" v="0"/>
        <pc:sldMkLst>
          <pc:docMk/>
          <pc:sldMk cId="717437616" sldId="265"/>
        </pc:sldMkLst>
        <pc:inkChg chg="add">
          <ac:chgData name="Chad Vidden" userId="fa919fd6-03f8-48d0-9b95-10ac8c9672df" providerId="ADAL" clId="{D86D7B5C-5764-4CE4-8B43-5B2BC97FF353}" dt="2020-11-03T17:39:14.252" v="0"/>
          <ac:inkMkLst>
            <pc:docMk/>
            <pc:sldMk cId="717437616" sldId="265"/>
            <ac:inkMk id="4" creationId="{32C66138-B0B3-4C2F-ABCD-E53416D66D7F}"/>
          </ac:inkMkLst>
        </pc:inkChg>
      </pc:sldChg>
      <pc:sldChg chg="addSp">
        <pc:chgData name="Chad Vidden" userId="fa919fd6-03f8-48d0-9b95-10ac8c9672df" providerId="ADAL" clId="{D86D7B5C-5764-4CE4-8B43-5B2BC97FF353}" dt="2020-11-03T17:39:14.252" v="0"/>
        <pc:sldMkLst>
          <pc:docMk/>
          <pc:sldMk cId="668365534" sldId="266"/>
        </pc:sldMkLst>
        <pc:inkChg chg="add">
          <ac:chgData name="Chad Vidden" userId="fa919fd6-03f8-48d0-9b95-10ac8c9672df" providerId="ADAL" clId="{D86D7B5C-5764-4CE4-8B43-5B2BC97FF353}" dt="2020-11-03T17:39:14.252" v="0"/>
          <ac:inkMkLst>
            <pc:docMk/>
            <pc:sldMk cId="668365534" sldId="266"/>
            <ac:inkMk id="4" creationId="{17EACC59-A6C5-430A-BF5A-B77A9D1C1C0F}"/>
          </ac:inkMkLst>
        </pc:inkChg>
      </pc:sldChg>
      <pc:sldChg chg="addSp">
        <pc:chgData name="Chad Vidden" userId="fa919fd6-03f8-48d0-9b95-10ac8c9672df" providerId="ADAL" clId="{D86D7B5C-5764-4CE4-8B43-5B2BC97FF353}" dt="2020-11-03T17:39:14.252" v="0"/>
        <pc:sldMkLst>
          <pc:docMk/>
          <pc:sldMk cId="3655219835" sldId="267"/>
        </pc:sldMkLst>
        <pc:inkChg chg="add">
          <ac:chgData name="Chad Vidden" userId="fa919fd6-03f8-48d0-9b95-10ac8c9672df" providerId="ADAL" clId="{D86D7B5C-5764-4CE4-8B43-5B2BC97FF353}" dt="2020-11-03T17:39:14.252" v="0"/>
          <ac:inkMkLst>
            <pc:docMk/>
            <pc:sldMk cId="3655219835" sldId="267"/>
            <ac:inkMk id="4" creationId="{85C5183E-94EE-429A-B17D-B77F90103985}"/>
          </ac:inkMkLst>
        </pc:inkChg>
      </pc:sldChg>
      <pc:sldChg chg="addSp">
        <pc:chgData name="Chad Vidden" userId="fa919fd6-03f8-48d0-9b95-10ac8c9672df" providerId="ADAL" clId="{D86D7B5C-5764-4CE4-8B43-5B2BC97FF353}" dt="2020-11-03T17:50:10.569" v="1"/>
        <pc:sldMkLst>
          <pc:docMk/>
          <pc:sldMk cId="3014131953" sldId="268"/>
        </pc:sldMkLst>
        <pc:inkChg chg="add">
          <ac:chgData name="Chad Vidden" userId="fa919fd6-03f8-48d0-9b95-10ac8c9672df" providerId="ADAL" clId="{D86D7B5C-5764-4CE4-8B43-5B2BC97FF353}" dt="2020-11-03T17:39:14.252" v="0"/>
          <ac:inkMkLst>
            <pc:docMk/>
            <pc:sldMk cId="3014131953" sldId="268"/>
            <ac:inkMk id="4" creationId="{03FA9DF7-7DB2-465E-A73B-1179548F1280}"/>
          </ac:inkMkLst>
        </pc:inkChg>
        <pc:inkChg chg="add">
          <ac:chgData name="Chad Vidden" userId="fa919fd6-03f8-48d0-9b95-10ac8c9672df" providerId="ADAL" clId="{D86D7B5C-5764-4CE4-8B43-5B2BC97FF353}" dt="2020-11-03T17:50:10.569" v="1"/>
          <ac:inkMkLst>
            <pc:docMk/>
            <pc:sldMk cId="3014131953" sldId="268"/>
            <ac:inkMk id="5" creationId="{64159A1F-C9D3-4545-9FC6-0832482BEC07}"/>
          </ac:inkMkLst>
        </pc:inkChg>
      </pc:sldChg>
    </pc:docChg>
  </pc:docChgLst>
  <pc:docChgLst>
    <pc:chgData name="Chad Vidden" userId="S::cvidden@uwlax.edu::fa919fd6-03f8-48d0-9b95-10ac8c9672df" providerId="AD" clId="Web-{1122C96E-0C0D-6E7C-3469-44DF8BD9CE0E}"/>
    <pc:docChg chg="addSld delSld modSld">
      <pc:chgData name="Chad Vidden" userId="S::cvidden@uwlax.edu::fa919fd6-03f8-48d0-9b95-10ac8c9672df" providerId="AD" clId="Web-{1122C96E-0C0D-6E7C-3469-44DF8BD9CE0E}" dt="2020-10-13T15:45:57.513" v="533"/>
      <pc:docMkLst>
        <pc:docMk/>
      </pc:docMkLst>
      <pc:sldChg chg="modSp">
        <pc:chgData name="Chad Vidden" userId="S::cvidden@uwlax.edu::fa919fd6-03f8-48d0-9b95-10ac8c9672df" providerId="AD" clId="Web-{1122C96E-0C0D-6E7C-3469-44DF8BD9CE0E}" dt="2020-10-13T15:36:00.302" v="8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1122C96E-0C0D-6E7C-3469-44DF8BD9CE0E}" dt="2020-10-13T15:33:05.430" v="13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1122C96E-0C0D-6E7C-3469-44DF8BD9CE0E}" dt="2020-10-13T15:36:00.302" v="83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1122C96E-0C0D-6E7C-3469-44DF8BD9CE0E}" dt="2020-10-13T15:36:05.912" v="89"/>
        <pc:sldMkLst>
          <pc:docMk/>
          <pc:sldMk cId="56278089" sldId="264"/>
        </pc:sldMkLst>
      </pc:sldChg>
      <pc:sldChg chg="modSp new modNotes">
        <pc:chgData name="Chad Vidden" userId="S::cvidden@uwlax.edu::fa919fd6-03f8-48d0-9b95-10ac8c9672df" providerId="AD" clId="Web-{1122C96E-0C0D-6E7C-3469-44DF8BD9CE0E}" dt="2020-10-13T15:38:54.316" v="243"/>
        <pc:sldMkLst>
          <pc:docMk/>
          <pc:sldMk cId="428979655" sldId="264"/>
        </pc:sldMkLst>
        <pc:spChg chg="mod">
          <ac:chgData name="Chad Vidden" userId="S::cvidden@uwlax.edu::fa919fd6-03f8-48d0-9b95-10ac8c9672df" providerId="AD" clId="Web-{1122C96E-0C0D-6E7C-3469-44DF8BD9CE0E}" dt="2020-10-13T15:36:57.145" v="128" actId="20577"/>
          <ac:spMkLst>
            <pc:docMk/>
            <pc:sldMk cId="428979655" sldId="264"/>
            <ac:spMk id="2" creationId="{1A23D086-7A85-441B-8CE7-6583A391ABDD}"/>
          </ac:spMkLst>
        </pc:spChg>
      </pc:sldChg>
      <pc:sldChg chg="modSp new modNotes">
        <pc:chgData name="Chad Vidden" userId="S::cvidden@uwlax.edu::fa919fd6-03f8-48d0-9b95-10ac8c9672df" providerId="AD" clId="Web-{1122C96E-0C0D-6E7C-3469-44DF8BD9CE0E}" dt="2020-10-13T15:39:46.206" v="305"/>
        <pc:sldMkLst>
          <pc:docMk/>
          <pc:sldMk cId="1609446771" sldId="265"/>
        </pc:sldMkLst>
        <pc:spChg chg="mod">
          <ac:chgData name="Chad Vidden" userId="S::cvidden@uwlax.edu::fa919fd6-03f8-48d0-9b95-10ac8c9672df" providerId="AD" clId="Web-{1122C96E-0C0D-6E7C-3469-44DF8BD9CE0E}" dt="2020-10-13T15:39:08.581" v="267" actId="20577"/>
          <ac:spMkLst>
            <pc:docMk/>
            <pc:sldMk cId="1609446771" sldId="265"/>
            <ac:spMk id="2" creationId="{53149162-D754-4CF9-8422-F6F25380D229}"/>
          </ac:spMkLst>
        </pc:spChg>
      </pc:sldChg>
      <pc:sldChg chg="del">
        <pc:chgData name="Chad Vidden" userId="S::cvidden@uwlax.edu::fa919fd6-03f8-48d0-9b95-10ac8c9672df" providerId="AD" clId="Web-{1122C96E-0C0D-6E7C-3469-44DF8BD9CE0E}" dt="2020-10-13T15:36:05.912" v="87"/>
        <pc:sldMkLst>
          <pc:docMk/>
          <pc:sldMk cId="3843921896" sldId="265"/>
        </pc:sldMkLst>
      </pc:sldChg>
      <pc:sldChg chg="del">
        <pc:chgData name="Chad Vidden" userId="S::cvidden@uwlax.edu::fa919fd6-03f8-48d0-9b95-10ac8c9672df" providerId="AD" clId="Web-{1122C96E-0C0D-6E7C-3469-44DF8BD9CE0E}" dt="2020-10-13T15:36:05.912" v="86"/>
        <pc:sldMkLst>
          <pc:docMk/>
          <pc:sldMk cId="1670785028" sldId="266"/>
        </pc:sldMkLst>
      </pc:sldChg>
      <pc:sldChg chg="modSp new modNotes">
        <pc:chgData name="Chad Vidden" userId="S::cvidden@uwlax.edu::fa919fd6-03f8-48d0-9b95-10ac8c9672df" providerId="AD" clId="Web-{1122C96E-0C0D-6E7C-3469-44DF8BD9CE0E}" dt="2020-10-13T15:43:01.438" v="414"/>
        <pc:sldMkLst>
          <pc:docMk/>
          <pc:sldMk cId="3601284049" sldId="266"/>
        </pc:sldMkLst>
        <pc:spChg chg="mod">
          <ac:chgData name="Chad Vidden" userId="S::cvidden@uwlax.edu::fa919fd6-03f8-48d0-9b95-10ac8c9672df" providerId="AD" clId="Web-{1122C96E-0C0D-6E7C-3469-44DF8BD9CE0E}" dt="2020-10-13T15:41:06.548" v="339" actId="20577"/>
          <ac:spMkLst>
            <pc:docMk/>
            <pc:sldMk cId="3601284049" sldId="266"/>
            <ac:spMk id="2" creationId="{D5A618E4-F148-48CA-9C16-E40143B18BEE}"/>
          </ac:spMkLst>
        </pc:spChg>
      </pc:sldChg>
      <pc:sldChg chg="del">
        <pc:chgData name="Chad Vidden" userId="S::cvidden@uwlax.edu::fa919fd6-03f8-48d0-9b95-10ac8c9672df" providerId="AD" clId="Web-{1122C96E-0C0D-6E7C-3469-44DF8BD9CE0E}" dt="2020-10-13T15:36:05.912" v="88"/>
        <pc:sldMkLst>
          <pc:docMk/>
          <pc:sldMk cId="3727316081" sldId="267"/>
        </pc:sldMkLst>
      </pc:sldChg>
      <pc:sldChg chg="addSp modSp new modNotes">
        <pc:chgData name="Chad Vidden" userId="S::cvidden@uwlax.edu::fa919fd6-03f8-48d0-9b95-10ac8c9672df" providerId="AD" clId="Web-{1122C96E-0C0D-6E7C-3469-44DF8BD9CE0E}" dt="2020-10-13T15:45:57.513" v="533"/>
        <pc:sldMkLst>
          <pc:docMk/>
          <pc:sldMk cId="4237518565" sldId="267"/>
        </pc:sldMkLst>
        <pc:spChg chg="mod">
          <ac:chgData name="Chad Vidden" userId="S::cvidden@uwlax.edu::fa919fd6-03f8-48d0-9b95-10ac8c9672df" providerId="AD" clId="Web-{1122C96E-0C0D-6E7C-3469-44DF8BD9CE0E}" dt="2020-10-13T15:43:22.765" v="468" actId="20577"/>
          <ac:spMkLst>
            <pc:docMk/>
            <pc:sldMk cId="4237518565" sldId="267"/>
            <ac:spMk id="2" creationId="{A5EC425B-A354-4221-A72D-1E52A9ED5AFA}"/>
          </ac:spMkLst>
        </pc:spChg>
        <pc:spChg chg="add mod">
          <ac:chgData name="Chad Vidden" userId="S::cvidden@uwlax.edu::fa919fd6-03f8-48d0-9b95-10ac8c9672df" providerId="AD" clId="Web-{1122C96E-0C0D-6E7C-3469-44DF8BD9CE0E}" dt="2020-10-13T15:45:54.420" v="531"/>
          <ac:spMkLst>
            <pc:docMk/>
            <pc:sldMk cId="4237518565" sldId="267"/>
            <ac:spMk id="4" creationId="{79962711-5A2F-4B17-AF47-8DD96036AE6A}"/>
          </ac:spMkLst>
        </pc:spChg>
        <pc:spChg chg="add mod">
          <ac:chgData name="Chad Vidden" userId="S::cvidden@uwlax.edu::fa919fd6-03f8-48d0-9b95-10ac8c9672df" providerId="AD" clId="Web-{1122C96E-0C0D-6E7C-3469-44DF8BD9CE0E}" dt="2020-10-13T15:45:57.513" v="533"/>
          <ac:spMkLst>
            <pc:docMk/>
            <pc:sldMk cId="4237518565" sldId="267"/>
            <ac:spMk id="5" creationId="{E8D21213-5C2A-4E0F-8DE5-C514B9985630}"/>
          </ac:spMkLst>
        </pc:spChg>
      </pc:sldChg>
      <pc:sldChg chg="del">
        <pc:chgData name="Chad Vidden" userId="S::cvidden@uwlax.edu::fa919fd6-03f8-48d0-9b95-10ac8c9672df" providerId="AD" clId="Web-{1122C96E-0C0D-6E7C-3469-44DF8BD9CE0E}" dt="2020-10-13T15:36:05.912" v="85"/>
        <pc:sldMkLst>
          <pc:docMk/>
          <pc:sldMk cId="1473843802" sldId="268"/>
        </pc:sldMkLst>
      </pc:sldChg>
      <pc:sldChg chg="modSp add replId modNotes">
        <pc:chgData name="Chad Vidden" userId="S::cvidden@uwlax.edu::fa919fd6-03f8-48d0-9b95-10ac8c9672df" providerId="AD" clId="Web-{1122C96E-0C0D-6E7C-3469-44DF8BD9CE0E}" dt="2020-10-13T15:42:58.203" v="412"/>
        <pc:sldMkLst>
          <pc:docMk/>
          <pc:sldMk cId="3303830101" sldId="268"/>
        </pc:sldMkLst>
        <pc:spChg chg="mod">
          <ac:chgData name="Chad Vidden" userId="S::cvidden@uwlax.edu::fa919fd6-03f8-48d0-9b95-10ac8c9672df" providerId="AD" clId="Web-{1122C96E-0C0D-6E7C-3469-44DF8BD9CE0E}" dt="2020-10-13T15:42:39.094" v="395" actId="20577"/>
          <ac:spMkLst>
            <pc:docMk/>
            <pc:sldMk cId="3303830101" sldId="268"/>
            <ac:spMk id="2" creationId="{D5A618E4-F148-48CA-9C16-E40143B18BEE}"/>
          </ac:spMkLst>
        </pc:spChg>
      </pc:sldChg>
      <pc:sldChg chg="new del">
        <pc:chgData name="Chad Vidden" userId="S::cvidden@uwlax.edu::fa919fd6-03f8-48d0-9b95-10ac8c9672df" providerId="AD" clId="Web-{1122C96E-0C0D-6E7C-3469-44DF8BD9CE0E}" dt="2020-10-13T15:44:50.436" v="529"/>
        <pc:sldMkLst>
          <pc:docMk/>
          <pc:sldMk cId="441215121" sldId="269"/>
        </pc:sldMkLst>
      </pc:sldChg>
    </pc:docChg>
  </pc:docChgLst>
  <pc:docChgLst>
    <pc:chgData name="Chad Vidden" userId="S::cvidden@uwlax.edu::fa919fd6-03f8-48d0-9b95-10ac8c9672df" providerId="AD" clId="Web-{C7AF64F4-EE19-7800-90C6-75FACE6CC032}"/>
    <pc:docChg chg="addSld delSld modSld">
      <pc:chgData name="Chad Vidden" userId="S::cvidden@uwlax.edu::fa919fd6-03f8-48d0-9b95-10ac8c9672df" providerId="AD" clId="Web-{C7AF64F4-EE19-7800-90C6-75FACE6CC032}" dt="2020-11-03T15:18:10.331" v="404"/>
      <pc:docMkLst>
        <pc:docMk/>
      </pc:docMkLst>
      <pc:sldChg chg="modSp">
        <pc:chgData name="Chad Vidden" userId="S::cvidden@uwlax.edu::fa919fd6-03f8-48d0-9b95-10ac8c9672df" providerId="AD" clId="Web-{C7AF64F4-EE19-7800-90C6-75FACE6CC032}" dt="2020-11-03T14:42:27.640" v="65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7AF64F4-EE19-7800-90C6-75FACE6CC032}" dt="2020-11-03T14:39:57.797" v="32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C7AF64F4-EE19-7800-90C6-75FACE6CC032}" dt="2020-11-03T14:42:27.640" v="65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C7AF64F4-EE19-7800-90C6-75FACE6CC032}" dt="2020-11-03T14:40:48.282" v="36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C7AF64F4-EE19-7800-90C6-75FACE6CC032}" dt="2020-11-03T14:40:48.282" v="36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modSp new modNotes">
        <pc:chgData name="Chad Vidden" userId="S::cvidden@uwlax.edu::fa919fd6-03f8-48d0-9b95-10ac8c9672df" providerId="AD" clId="Web-{C7AF64F4-EE19-7800-90C6-75FACE6CC032}" dt="2020-11-03T15:11:23.486" v="226"/>
        <pc:sldMkLst>
          <pc:docMk/>
          <pc:sldMk cId="1356092233" sldId="264"/>
        </pc:sldMkLst>
        <pc:spChg chg="mod">
          <ac:chgData name="Chad Vidden" userId="S::cvidden@uwlax.edu::fa919fd6-03f8-48d0-9b95-10ac8c9672df" providerId="AD" clId="Web-{C7AF64F4-EE19-7800-90C6-75FACE6CC032}" dt="2020-11-03T14:50:49.338" v="164" actId="20577"/>
          <ac:spMkLst>
            <pc:docMk/>
            <pc:sldMk cId="1356092233" sldId="264"/>
            <ac:spMk id="2" creationId="{8FAC9D95-0521-4A35-8AFA-EF17EC87BAC7}"/>
          </ac:spMkLst>
        </pc:spChg>
      </pc:sldChg>
      <pc:sldChg chg="modSp new modNotes">
        <pc:chgData name="Chad Vidden" userId="S::cvidden@uwlax.edu::fa919fd6-03f8-48d0-9b95-10ac8c9672df" providerId="AD" clId="Web-{C7AF64F4-EE19-7800-90C6-75FACE6CC032}" dt="2020-11-03T15:15:02.612" v="315"/>
        <pc:sldMkLst>
          <pc:docMk/>
          <pc:sldMk cId="717437616" sldId="265"/>
        </pc:sldMkLst>
        <pc:spChg chg="mod">
          <ac:chgData name="Chad Vidden" userId="S::cvidden@uwlax.edu::fa919fd6-03f8-48d0-9b95-10ac8c9672df" providerId="AD" clId="Web-{C7AF64F4-EE19-7800-90C6-75FACE6CC032}" dt="2020-11-03T14:50:52.150" v="166" actId="20577"/>
          <ac:spMkLst>
            <pc:docMk/>
            <pc:sldMk cId="717437616" sldId="265"/>
            <ac:spMk id="2" creationId="{05417F01-8752-4F66-BFA8-7C1145374F00}"/>
          </ac:spMkLst>
        </pc:spChg>
      </pc:sldChg>
      <pc:sldChg chg="modSp new modNotes">
        <pc:chgData name="Chad Vidden" userId="S::cvidden@uwlax.edu::fa919fd6-03f8-48d0-9b95-10ac8c9672df" providerId="AD" clId="Web-{C7AF64F4-EE19-7800-90C6-75FACE6CC032}" dt="2020-11-03T15:13:30.408" v="279"/>
        <pc:sldMkLst>
          <pc:docMk/>
          <pc:sldMk cId="668365534" sldId="266"/>
        </pc:sldMkLst>
        <pc:spChg chg="mod">
          <ac:chgData name="Chad Vidden" userId="S::cvidden@uwlax.edu::fa919fd6-03f8-48d0-9b95-10ac8c9672df" providerId="AD" clId="Web-{C7AF64F4-EE19-7800-90C6-75FACE6CC032}" dt="2020-11-03T15:12:21.986" v="229" actId="20577"/>
          <ac:spMkLst>
            <pc:docMk/>
            <pc:sldMk cId="668365534" sldId="266"/>
            <ac:spMk id="2" creationId="{2E635530-BA12-4010-90E7-0E399695288D}"/>
          </ac:spMkLst>
        </pc:spChg>
      </pc:sldChg>
      <pc:sldChg chg="modSp new modNotes">
        <pc:chgData name="Chad Vidden" userId="S::cvidden@uwlax.edu::fa919fd6-03f8-48d0-9b95-10ac8c9672df" providerId="AD" clId="Web-{C7AF64F4-EE19-7800-90C6-75FACE6CC032}" dt="2020-11-03T15:15:56.940" v="335"/>
        <pc:sldMkLst>
          <pc:docMk/>
          <pc:sldMk cId="3655219835" sldId="267"/>
        </pc:sldMkLst>
        <pc:spChg chg="mod">
          <ac:chgData name="Chad Vidden" userId="S::cvidden@uwlax.edu::fa919fd6-03f8-48d0-9b95-10ac8c9672df" providerId="AD" clId="Web-{C7AF64F4-EE19-7800-90C6-75FACE6CC032}" dt="2020-11-03T15:13:53.799" v="289" actId="20577"/>
          <ac:spMkLst>
            <pc:docMk/>
            <pc:sldMk cId="3655219835" sldId="267"/>
            <ac:spMk id="2" creationId="{327F2974-8DE6-4405-BC3D-84882666FE5A}"/>
          </ac:spMkLst>
        </pc:spChg>
      </pc:sldChg>
      <pc:sldChg chg="modSp new modNotes">
        <pc:chgData name="Chad Vidden" userId="S::cvidden@uwlax.edu::fa919fd6-03f8-48d0-9b95-10ac8c9672df" providerId="AD" clId="Web-{C7AF64F4-EE19-7800-90C6-75FACE6CC032}" dt="2020-11-03T15:18:10.331" v="404"/>
        <pc:sldMkLst>
          <pc:docMk/>
          <pc:sldMk cId="3014131953" sldId="268"/>
        </pc:sldMkLst>
        <pc:spChg chg="mod">
          <ac:chgData name="Chad Vidden" userId="S::cvidden@uwlax.edu::fa919fd6-03f8-48d0-9b95-10ac8c9672df" providerId="AD" clId="Web-{C7AF64F4-EE19-7800-90C6-75FACE6CC032}" dt="2020-11-03T15:17:27.081" v="383" actId="20577"/>
          <ac:spMkLst>
            <pc:docMk/>
            <pc:sldMk cId="3014131953" sldId="268"/>
            <ac:spMk id="2" creationId="{F26784F5-B484-4005-84AF-987E8F65D19A}"/>
          </ac:spMkLst>
        </pc:spChg>
      </pc:sldChg>
      <pc:sldChg chg="del">
        <pc:chgData name="Chad Vidden" userId="S::cvidden@uwlax.edu::fa919fd6-03f8-48d0-9b95-10ac8c9672df" providerId="AD" clId="Web-{C7AF64F4-EE19-7800-90C6-75FACE6CC032}" dt="2020-11-03T14:40:54.359" v="43"/>
        <pc:sldMkLst>
          <pc:docMk/>
          <pc:sldMk cId="2431648318" sldId="271"/>
        </pc:sldMkLst>
      </pc:sldChg>
      <pc:sldChg chg="del">
        <pc:chgData name="Chad Vidden" userId="S::cvidden@uwlax.edu::fa919fd6-03f8-48d0-9b95-10ac8c9672df" providerId="AD" clId="Web-{C7AF64F4-EE19-7800-90C6-75FACE6CC032}" dt="2020-11-03T14:40:54.359" v="42"/>
        <pc:sldMkLst>
          <pc:docMk/>
          <pc:sldMk cId="1632061215" sldId="272"/>
        </pc:sldMkLst>
      </pc:sldChg>
      <pc:sldChg chg="del">
        <pc:chgData name="Chad Vidden" userId="S::cvidden@uwlax.edu::fa919fd6-03f8-48d0-9b95-10ac8c9672df" providerId="AD" clId="Web-{C7AF64F4-EE19-7800-90C6-75FACE6CC032}" dt="2020-11-03T14:40:54.359" v="41"/>
        <pc:sldMkLst>
          <pc:docMk/>
          <pc:sldMk cId="2591887543" sldId="273"/>
        </pc:sldMkLst>
      </pc:sldChg>
      <pc:sldChg chg="del">
        <pc:chgData name="Chad Vidden" userId="S::cvidden@uwlax.edu::fa919fd6-03f8-48d0-9b95-10ac8c9672df" providerId="AD" clId="Web-{C7AF64F4-EE19-7800-90C6-75FACE6CC032}" dt="2020-11-03T14:40:54.359" v="40"/>
        <pc:sldMkLst>
          <pc:docMk/>
          <pc:sldMk cId="2131563829" sldId="274"/>
        </pc:sldMkLst>
      </pc:sldChg>
      <pc:sldChg chg="del">
        <pc:chgData name="Chad Vidden" userId="S::cvidden@uwlax.edu::fa919fd6-03f8-48d0-9b95-10ac8c9672df" providerId="AD" clId="Web-{C7AF64F4-EE19-7800-90C6-75FACE6CC032}" dt="2020-11-03T14:40:54.359" v="39"/>
        <pc:sldMkLst>
          <pc:docMk/>
          <pc:sldMk cId="3168566488" sldId="275"/>
        </pc:sldMkLst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 Vidden" userId="S::cvidden@uwlax.edu::fa919fd6-03f8-48d0-9b95-10ac8c9672df" providerId="AD" clId="Web-{02B217B5-30A5-BAA7-E729-BAB759AB4EFB}"/>
    <pc:docChg chg="delSld">
      <pc:chgData name="Chad Vidden" userId="S::cvidden@uwlax.edu::fa919fd6-03f8-48d0-9b95-10ac8c9672df" providerId="AD" clId="Web-{02B217B5-30A5-BAA7-E729-BAB759AB4EFB}" dt="2020-10-15T19:35:26.955" v="1"/>
      <pc:docMkLst>
        <pc:docMk/>
      </pc:docMkLst>
      <pc:sldChg chg="del">
        <pc:chgData name="Chad Vidden" userId="S::cvidden@uwlax.edu::fa919fd6-03f8-48d0-9b95-10ac8c9672df" providerId="AD" clId="Web-{02B217B5-30A5-BAA7-E729-BAB759AB4EFB}" dt="2020-10-15T19:35:26.955" v="0"/>
        <pc:sldMkLst>
          <pc:docMk/>
          <pc:sldMk cId="2413296860" sldId="269"/>
        </pc:sldMkLst>
      </pc:sldChg>
      <pc:sldChg chg="del">
        <pc:chgData name="Chad Vidden" userId="S::cvidden@uwlax.edu::fa919fd6-03f8-48d0-9b95-10ac8c9672df" providerId="AD" clId="Web-{02B217B5-30A5-BAA7-E729-BAB759AB4EFB}" dt="2020-10-15T19:35:26.955" v="1"/>
        <pc:sldMkLst>
          <pc:docMk/>
          <pc:sldMk cId="692642629" sldId="270"/>
        </pc:sldMkLst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3T17:17:06.5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11702 12035 19 0,'-4'9'9'0,"8"4"2"0,-4-13 9 16,0 0-15-16,3 3 1 15,4-6 2-15,0 0 0 16,0-1-11-16,4-5 1 15,0-3 7-15,3-14 0 0,0-8-4 16,0-1 1-16,0-18-1 16,0-3 0-16,-3 15-2 15,-1-12 1-15,-3 2-2 16,0-2 1-16,-3 3 0 16,-1 3 0-16,4 0-1 15,-3 9 0-15,-4 7 1 16,4 12 1-16,-4 10-1 15,0 12 0-15,0 13 0 16,0 12 1-16,0 19 0 16,0-16 0-16,3 13 0 15,4 9 0-15,4 4 1 16,3 9 0-16,7-4 0 16,-3-2 0-16,-1-10 1 15,1 7 0-15,0-14-1 16,3-2 1-16,-7-13-1 0,-4-2 1 15,1-11-1 1,-8-5 1-16,1-4-1 0,-4-6 0 16,-4-6-1-16,1-1 0 15,-4-5-1-15,-4 2 1 16,1-2-1-16,-4-1 0 16,-8 1-1-16,-2 2 1 15,-8 1-2-15,-14 9 0 16,-7 6-7-16,-7 7 1 15,-10 12-3-15,-4 0 0 0</inkml:trace>
  <inkml:trace contextRef="#ctx0" brushRef="#br0" timeOffset="390.24">11194 12176 28 0,'46'-41'14'0,"35"-9"-8"16,-46 34 24-16,18-3-29 15,21-2 1-15,0-1 1 16,-3-3 1-16,-4-4-5 16,0 10 0-16,-4-6 3 15,-3 3 1-15,0-3-2 16,-11 0 0-16,-3 0-1 16,-7 3 1-16,-7 0-1 15,-4 7 1-15,-7 2 0 16,-3 4 0-16,-8 6-1 15,-10 9 1-15,-7 13-1 0,-14 3 1 16,-18 15-2-16,-6 13 1 16,-5 10-1-16,1-4 0 15,-8-9 0-15,-6 4 1 16,3 5 0-16,7 0 0 16,0-5 0-16,-3-1 0 15,3-3-1-15,3-6 0 16,8-1-2-16,3-2 0 15,7 0-6-15,1-1 0 16,2-9-3-16,5 1 1 16</inkml:trace>
  <inkml:trace contextRef="#ctx0" brushRef="#br0" timeOffset="4444.74">14136 9391 19 0,'3'10'9'0,"-10"-13"-4"0,7 6 10 16,0-3-14-16,4 0 1 15,3 0 1-15,3-3 1 16,1-4-4-16,3 1 0 15,4 0 3-15,6 0 1 16,5-1-1-16,2-2 0 16,5 3 0-16,6-4 0 15,0 4-2-15,8-4 1 16,3 1-1-16,7-3 0 16,10-1 0-16,1 0 0 15,10 7 0-15,0 0 0 16,7-4 0-16,8 4 0 0,6 6 0 15,7-3 1-15,1 3-2 16,13 3 1-16,8 7-1 16,6-1 1-16,-3 4-1 15,11 2 0-15,-1-2 0 16,5 2 0-16,2-2 0 16,5-4 1-16,6-5 0 15,-3-4 1-15,3-7-1 16,7-2 1-16,-7-4-1 15,11 4 0-15,0 0-1 16,-11 2 0-16,1 7-2 16,3 7 0-16,3 2-2 15,-21 7 0-15,-3-1-3 16,-15 1 1-16,-6-3-6 16,-22-1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3T17:17:18.6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2953 5155 21 0,'0'3'10'0,"10"6"3"0,-3-9 10 0,-7 10-19 16,4-1 0-16,3 1 3 15,4-1 0-15,-4 4-8 16,-4-1 0-16,4 4 7 15,4-1 0-15,-1-2-2 16,1 0 0-16,-4 2 0 16,4-15 1-16,10 0-2 15,-7-22 1-15,11-12-1 16,6-26 0 0,50-100-9-1,8 7 0-15,-22-4-10 16,3 9 0-16</inkml:trace>
  <inkml:trace contextRef="#ctx0" brushRef="#br0" timeOffset="932.26">3369 7591 39 0,'11'-75'19'0,"-22"-10"-12"15,4 67 22-15,-7-7-27 16,-14-1 1-16,-11 5 2 16,-3 8 0-16,-18 10-6 15,-18 12 0-15,-14 10 1 16,-7 19 1-16,1 18-6 16,-1 16 1-16,-3 19-5 15,13 6 0-15,8 10-2 16,11 9 0-16,20 9 1 15,11 1 1-15,11-10 3 32,18 0 0-32,10-13 6 0,21-18 1 0,21-13 5 0,8-25 1 15,38-12 3-15,28-32 1 16,4-25 0-16,11-13 0 16,-1-12-3-16,-3-18 0 15,-17-8-3-15,-19-5 0 16,-20 0-4-16,-15-1 1 15,-20 4-3-15,-22 6 1 16,-21 0-9-16,-15 3 1 16,-38-3-7-16,-7 3 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3T17:17:34.31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context xml:id="ctx1">
      <inkml:inkSource xml:id="inkSrc96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1-03T17:18:54.557"/>
    </inkml:context>
    <inkml:brush xml:id="br3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9119 6071 16 0,'0'0'8'0,"0"-4"-3"0,0 4 9 0,0 0-12 0,-3-3 1 16,-4 0 3-16,0 9 1 15,0-9-8-15,-11 6 1 16,0 1 4-16,1-4 1 16,-4 3-2-16,-4 3 0 15,4 0-1-15,-11 4 0 16,4 2-1-16,-4 7 0 16,-3 0-1-16,-4 3 1 15,0 0-1-15,0 6 1 16,4 6-1-16,0-2 1 0,-1 2-1 15,1 1 0-15,0 2 0 16,0 4 1-16,-1 6-1 16,1-15 1-1,3 2-1 1,-7 10 1 0,11 0-1-16,4-3 1 0,-1-1-1 15,0 7 1-15,4 4-1 31,0 2 1-31,0-6 0 16,7 3 0-16,-4 0-1 0,4-3 1 0,3 3 0 0,1 7 0 0,3-4 0 16,0 7 0-16,3-1 0 15,4 7 0-15,0 9 0 16,0-9 0-16,4 6-1 0,3-6 0 16,-7 13 0-1,3-4 1-15,8-3-2 0,-8 3 1 16,8 1 0-16,-4-1 0 15,0 3 0-15,0 4 0 32,4 6-1-32,-4-4 1 0,7 7 0 0,0 10 1 15,0-4-1-15,4 0 0 16,-1 3 0-16,8 4 1 16,-4-10-1-16,7 9 1 15,-3-5-1-15,10 2 0 16,-6 0 0-16,2-6 0 15,-6 4 0-15,10 2 0 16,-7-9 0-16,11 0 0 0,4-3 0 16,-1 9 1-16,0-13-1 15,4 1 0-15,4-6 0 16,-1-11 0 0,4-5-1-1,-7 0 1-15,-4-7-1 16,7 4 0-16,1-4 0 0,3-5 0 15,0-4 0-15,0-10 1 0,3-5 1 16,7-7 0 0,1-3 0-16,-8-10 1 0,8-6-1 15,10-9 1-15,-3-12-1 16,6-17 0-16,4 1-1 16,-3-16 1-16,-4 0-1 15,0-10 1-15,0-2-1 0,-3-26 0 31,-4 0 0-31,0-12 1 0,3-3-1 16,-6 0 1-16,-8-16-1 0,-6-10 0 16,-4 7-1-16,-1 0 1 15,-2-10 0-15,-1-2 1 16,0-4-1 0,-6 3 1 15,-8-9-1-16,0-10 1-15,-10 1 0 0,-4 12 0 0,-4-10 0 0,-6 1 0 0,-11-10 0 0,-11 10 0 16,-3-4-1-16,-7-2 1 0,-4 9-1 16,-3 2 1-16,-11-14-1 15,-14 5 1-15,-14 19-1 16,-14-2 1-16,0 5 0 16,-15 7 0-16,-3 18 0 15,-10 10 0-15,3 13-2 16,-3 12 0-16,-11 12-2 15,3 20 1-15,-3 5-4 16,18 13 1-16,-4 7-6 16,7 6 1-16,4 2-5 15,14 4 0-15</inkml:trace>
  <inkml:trace contextRef="#ctx0" brushRef="#br0" timeOffset="973.61">9740 8146 35 0,'0'0'17'0,"0"-3"-13"0,0 6 28 16,0-3-28-16,0 7 1 15,-3 2 0-15,-4 13 1 16,-4 0-9-16,4 0 1 16,-18 12 5-16,-3 17 0 15,-4 8-4-15,1 1 0 16,-1-1-2-16,11 1 1 15,-8-7-5-15,8-6 1 0,4-12-8 32,3-20 1-32</inkml:trace>
  <inkml:trace contextRef="#ctx0" brushRef="#br0" timeOffset="1207.84">9546 8413 43 0,'71'94'21'0,"-11"19"-26"0,-39-85 36 0,14 10-36 0,4 3 0 0,3-4-17 0,-3-2 1 0,-7-4 23 0,-4-9 1 0</inkml:trace>
  <inkml:trace contextRef="#ctx0" brushRef="#br0" timeOffset="2221.42">9229 4960 22 0,'0'16'11'0,"-4"-16"-1"0,8-9 19 16,-4 2-25-16,0 4 1 15,0 3 3-15,3 7 1 16,1 8-12-16,-1 7 1 0,1 6 6 16,3 13 0-16,-7 6-4 15,7 7 1-15,0-7-4 16,-4 6 1-16,5-9-5 15,-1-3 1 17,-4-19-7-32,-3-16 1 0</inkml:trace>
  <inkml:trace contextRef="#ctx0" brushRef="#br0" timeOffset="2551.75">9144 4986 24 0,'7'15'12'0,"4"-43"-1"0,-4 19 13 0,0 2-21 0,3 7 0 16,12 7 3-16,6-4 0 15,7-6-6-15,7 3 1 16,11-4 5-16,11 8 0 15,-11-1-2-15,-7-13 1 16,-4 10-3-16,-7 7 1 16,-10 11-3-16,-15 17 0 15,1 9-1-15,-22 12 1 16,-10 4-3-16,-10 9 0 0,-8-6-9 16,-4-16 1-16,-10-4-3 15,4-2 0-15</inkml:trace>
  <inkml:trace contextRef="#ctx0" brushRef="#br0" timeOffset="3415.99">9451 8134 28 0,'-4'9'14'0,"8"-18"-11"0,-4 9 20 0,3 3-23 15,1 3 1-15,3 7 1 16,4 6 0-16,3 9-1 16,10-6 0-16,5 15 1 15,2 14 1-15,5 2-2 16,-1 3 0-16,4-2-11 16,-4-4 1-16</inkml:trace>
  <inkml:trace contextRef="#ctx0" brushRef="#br0" timeOffset="4520.8">19209 4769 27 0,'-4'10'13'0,"11"-10"0"0,-7 0 13 16,4 6-23-16,3-3 0 16,0 3 3-16,4 4 0 15,-4 2-7-15,0 4 0 0,0 12 4 16,-4-9 1-16,4 12-2 15,-3 13 1-15,-1 9-3 16,1 10 1-16,-1-6-1 16,1-4 0-16,-4-9-6 15,0-13 0-15,-4-9-8 16,1-16 1-16</inkml:trace>
  <inkml:trace contextRef="#ctx0" brushRef="#br0" timeOffset="4969.26">19099 4584 37 0,'15'-6'18'0,"9"12"-17"15,-13-6 26-15,6 0-25 0,5 3 1 16,2 0 2-16,12 4 0 15,6-7-5-15,11 0 0 16,-4 0 4-16,-3 0 1 16,-7 0-2-16,-7 0 0 15,-4 9-2-15,-11 10 1 16,-2 9-2-16,-12 0 1 16,-3 13-2-16,-7-3 1 15,-11-4-2-15,-6 4 0 16,-4-10-1-16,-4-12 0 0,-7-1-2 15,14-5 1-15,-3-1 0 16,7 1 0-16,3 2 1 16,8 1 1-16,6 2 3 15,11 4 0-15,11 9 2 16,14 1 1-16,6 5 0 16,5-2 1-16,-1 8-2 15,4 7 0-15,0 4-3 16,0 2 1-16,-8-16-14 15,-9 7 0-15,-15 3-1 16,-11-3 0-16</inkml:trace>
  <inkml:trace contextRef="#ctx0" brushRef="#br0" timeOffset="6033.83">20235 6510 36 0,'7'-26'18'0,"-3"-24"-17"16,-8 31 32-16,1-2-31 0,-4-8 0 15,-7 10 2 1,0-9 1-16,-4 3-6 0,-10 0 1 15,-11 0 2-15,-14 3 1 16,-3 6-2-16,-15 4 1 16,-7 2-1-16,4 7 0 15,-10 6-1-15,-12 4 1 16,-2 5-1-16,-8 1 1 16,14 9-1-16,-3 12 1 15,0 4-1-15,3 9 0 16,0 22 0-16,0 3 1 15,15 10-1-15,6 12 1 16,4 9-1-16,4 7 0 16,3 3 0-16,3 15 1 0,4 13-1 15,11 7 1-15,7 5-1 16,7 7 1-16,3 0 0 16,7 3 0-16,8-3-1 15,3 3 1-15,7-3-2 16,7 6 1-16,7 1 0 15,10-7 0-15,5-10 0 16,2-6 0-16,5-6 0 16,2-9 0-16,15-10 1 15,4-15 0-15,6-1-1 16,8-15 1-16,3-10-1 16,0-6 1-16,11-12-2 15,10-7 1-15,4-9-1 16,7-13 1-16,-8-15 0 15,12-13 1-15,6-9-1 0,4-13 0 16,-3-12 1-16,-1-4 0 16,4-15 0-16,0-6 0 15,0-26-1-15,-7-15 1 16,14-6-1-16,-4-14 0 16,1-14-1-16,-4-20 1 15,-22-9 0-15,1-22 0 16,-4-9 0-16,-14-13 0 15,-13-9-1-15,-23-3 1 16,-16-13 0-16,-22 12 0 0,-25-5 0 16,-7-1 0-16,-13 32-1 15,-22 0 1-15,-11 12-6 16,-21 25 1-16,-3 16-11 16,-18 28 0-16</inkml:trace>
  <inkml:trace contextRef="#ctx0" brushRef="#br0" timeOffset="6590.59">19904 7908 39 0,'14'0'19'0,"-4"-3"-8"0,-10 3 24 0,4 3-33 16,3 3 1-16,-3 4 0 16,-4-4 0-16,-11 16-5 15,-7 9 1-15,-6 7 2 16,-12 18 0-16,-2-2-2 16,-5 12 1-16,1-1-3 15,10 4 1-15,4 0-2 16,3-15 0-16,4-10-8 15,3-7 0-15,1-12-2 16,3-18 1-16</inkml:trace>
  <inkml:trace contextRef="#ctx0" brushRef="#br0" timeOffset="6787.66">19579 7899 48 0,'14'15'24'0,"-7"23"-29"0,-3-22 49 15,6 12-44-15,1 3 0 0,0 7-4 16,-1 3 0-16,-3-7-8 16,-7-15 0-16</inkml:trace>
  <inkml:trace contextRef="#ctx0" brushRef="#br1" timeOffset="12564.91">10213 8012 19 0,'0'15'9'0,"3"-8"0"0,1-14 9 16,0 1-16-16,-4 6 0 15,7-9 1-15,-4-1 0 16,4-2-3-16,0-1 0 15,0 4 3-15,4-1 0 0,-4-2 0 16,3-1 0-16,1-2 0 16,3-1 0-16,0-3-1 15,4 0 1-15,0-3 0 16,3 3 1-16,0 1-1 16,4-1 0-16,-1-3-1 15,5 0 1-15,2-3-1 16,5 3 0-16,-1-3-1 15,4 0 1-15,-4 0-1 16,0-7 0-16,8-2 0 16,-1 2 0-16,4 1 0 15,0 0 0-15,6-7 0 16,1 4 0-16,4-4-1 16,-1 0 1-16,-3 16-1 15,0-6 1-15,4 3 0 16,6-6 0-16,4 2-1 15,7-8 1-15,0 2-1 16,0 1 1-16,-3 2-1 0,3-2 1 16,7-1-1-16,4 1 1 15,7 9-1-15,-1 0 1 16,-6-3-1-16,3-4 1 16,0 4-1-16,11-3 1 15,-4 2-1-15,1 14 1 16,-8-4 0-16,3-6 0 15,8 0-1-15,0 3 0 0,3 0 0 16,-6 3 1-16,-5 3-1 16,12 4 1-16,2-1-1 15,-2-2 0-15,-1 5 0 16,-3 4 1-16,3 6-1 16,0 0 0 15,4 0 0-31,0 0 0 0,-11 3 0 0,11 0 0 0,-3 7 0 15,2 5 1-15,5-5-1 16,-12 5 1-16,8-2-1 16,4-1 0-16,3 1 0 15,3 9 1-15,-7 6-1 16,11 7 1-16,-7-7-1 16,7 10 0-16,-3 2 0 15,-5 7 1-15,5-3-1 16,3 0 0-16,3 3 0 0,-10 3 1 15,4-9-1-15,-1 3 0 16,4 6 0-16,3-3 1 16,-17-6 0-16,4 6 0 15,2-3-1-15,1 0 0 16,4 0 0-16,-15 0 0 16,4-4-1-16,3 1 1 15,1 3 0-15,6-9 0 16,-17 2 0-16,0 1 0 15,-1 3 0-15,-6-1 0 16,3-8 0-16,-3-4 0 0,-7 3 0 16,-8-2 0-1,-10-1-1-15,-3 0 1 0,-1-6 0 16,-6 0 0-16,-8 3-3 16,-6-6 1-16,-8-4-5 15,-10-2 0-15,-4-7-11 16,-7-3 0-16</inkml:trace>
  <inkml:trace contextRef="#ctx0" brushRef="#br1" timeOffset="13166.71">19015 7573 31 0,'0'12'15'0,"10"-2"-4"0,-6-4 11 0,-1 3-20 16,4 1 1-16,-3-1 4 16,3 7 0-16,4-1-8 15,3 4 1-15,3-6 5 16,8 2 0-16,3 4-1 16,0 6 1-16,8 0-3 15,3 0 1-15,-4 1-1 16,-3-1 0-16,-8-7-1 15,-6 4 0-15,-15 4-1 16,-10 5 0-16,-7 3-1 16,-14 1 1-16,-11 6-2 0,-3-7 1 15,3 1-3-15,4 2 0 16,3-5-3-16,4-7 0 16,3-3-9-16,4-4 1 15</inkml:trace>
  <inkml:trace contextRef="#ctx0" brushRef="#br1" timeOffset="13408.41">19050 7783 40 0,'-4'18'20'0,"-3"36"-11"0,7-35 30 0,-3 3-37 16,-1 12 0-16,-3 4 0 16,0 2 0-16,4 11-3 15,-1 2 0-15,1-12-3 16,-1-7 1-16,-3-9-11 16,-7-6 0-16</inkml:trace>
  <inkml:trace contextRef="#ctx0" brushRef="#br1" timeOffset="14277.11">14079 6118 28 0,'0'37'14'0,"4"-2"-3"0,-4-29 14 0,3 3-22 15,-3 1 0-15,0-4 4 16,0-3 1-16,0-3-8 15,0-6 0-15,0-13 6 16,0-3 1-16,-3-22-3 16,-1-15 1-16,1-17-2 15,-1-8 0-15,4-1-2 16,0 13 1-16,0-6-2 16,4 2 1-16,3 7 0 46,7 10 0-46,7 2-1 0,7 10 1 0,4 10-1 0,-4 12 0 0,1 12 0 16,-1 19 0-16,-7 7-2 16,0 12 0-16,-3 9-4 15,-4 10 0-15,-4 3-8 16,-10 7 0-16,-7-1-2 0,-7-3 0 16</inkml:trace>
  <inkml:trace contextRef="#ctx0" brushRef="#br1" timeOffset="14471.53">13847 5851 54 0,'7'16'27'0,"17"6"-28"0,-10-22 54 0,4 3-49 16,14-3 0-16,-4-3 1 15,11-4 0-15,10-8-7 16,4-4 0-1,0 9-2-15,-4 4 1 0,-6 0-16 16,-11 6 1-16</inkml:trace>
  <inkml:trace contextRef="#ctx0" brushRef="#br1" timeOffset="18403.89">24148 4970 36 0,'0'9'18'0,"7"1"-9"0,-7-10 19 15,0-10-24-15,0-2 0 16,0-10 3-16,0-10 0 0,-7-15-9 16,0-12 1-16,-4-16 5 15,0 6 0-15,1-13-2 16,-1-9 1-16,8-9-2 16,3 6 0-16,3 3-1 15,8 12 1-15,6 1-1 16,5 6 1-16,2 9-1 15,1 16 1-15,0 6-1 16,-1 13 0-16,1 16-1 16,0 12 1-16,-4 9-5 15,-3 10 1-15,-8 18-7 16,-6 4 0-16,-11 9-5 16,-4 7 0-16</inkml:trace>
  <inkml:trace contextRef="#ctx0" brushRef="#br1" timeOffset="18632.07">23858 4587 57 0,'22'13'28'0,"20"-1"-31"0,-28-8 55 15,4-4-50-15,6-7 1 16,12 4 0-16,6 3 0 15,0 0-5-15,4-9 1 16,-4 2-1-16,-3 1 0 16,-3 0-10-16,-8 3 1 15,-11-4-7-15,-2 1 0 16</inkml:trace>
  <inkml:trace contextRef="#ctx0" brushRef="#br1" timeOffset="19006.62">24998 4387 46 0,'3'0'23'0,"-6"0"-22"16,-1 3 37-16,-3 3-38 15,-7 3 0-15,-3 4 0 16,-12 9 0-16,1 9 0 0,-4-3 0 16,1 16 0-16,-5 0 1 15,5 13-1-15,2 5 1 16,5 1-1-16,2-3 0 15,12 2-1-15,3-8 1 16,7-17-4-16,7-2 0 16,7-7-8-16,0-3 1 15,7-22-3-15,0-6 0 0</inkml:trace>
  <inkml:trace contextRef="#ctx0" brushRef="#br1" timeOffset="19276.43">25213 4590 54 0,'11'7'27'0,"-25"2"-36"16,10-6 57-16,0 7-47 16,-3 8 0-16,-7 4 1 15,-3 10 0-15,-1 2-3 16,-3 10 1-16,0-3 1 15,-4-3 1-15,4-1-2 16,0 1 1-16,3-7-5 16,4-6 0-16,3-6-12 15,4-16 0-15</inkml:trace>
  <inkml:trace contextRef="#ctx0" brushRef="#br1" timeOffset="19505.99">25001 4622 35 0,'18'28'17'0,"0"10"-2"0,-15-26 15 0,1 10-26 0,3 3 1 0,0 7 2 16,3 8 0-16,-3-5-9 15,1-7 0-15,2-3 6 16,-3 0 0-16,0-3-5 15,0-12 1-15,0-1-7 16,0-9 1-16,0-3-10 16,-7-7 0-16</inkml:trace>
  <inkml:trace contextRef="#ctx0" brushRef="#br1" timeOffset="19756.03">25195 4321 42 0,'7'28'21'0,"39"10"-13"0,-35-32 30 16,3 10-33-16,7 12 0 15,4 6 4-15,3 1 1 16,-3 12-12-16,-4 6 1 15,0 0 6-15,-7 16 1 16,-7-9-5-16,-7 0 0 16,-10-1-8-16,-4-6 0 15,-4-6-13-15,-7-21 1 0</inkml:trace>
  <inkml:trace contextRef="#ctx0" brushRef="#br1" timeOffset="20318.38">26141 4659 45 0,'-4'4'22'0,"29"-8"-8"0,-18-2 28 0,7 3-40 0,14-10 0 0,11 10 0 16,4-3 0-16,2 0-5 16,1 3 1-16,-3-4-6 15,-5 4 1-15,-9 0-9 16,-15 3 0-16</inkml:trace>
  <inkml:trace contextRef="#ctx0" brushRef="#br1" timeOffset="20509.27">26134 4964 47 0,'7'18'23'0,"14"-21"-18"0,-14 3 37 15,0 0-42-15,4 0 1 16,10 0-2-16,14-6 1 16,7 6-4-16,8-3 0 15,3-3-11-15,0-13 1 16</inkml:trace>
  <inkml:trace contextRef="#ctx0" brushRef="#br1" timeOffset="20867.52">27944 4418 42 0,'21'9'21'0,"-14"1"-14"0,-7-4 28 0,-7 13-33 15,-14 9 0-15,-1 7 1 16,-9 15 0-16,-15 6-4 16,-11 16 0-16,-6 0 3 0,-8 10 0 15,-3 15-2-15,14-6 1 16,11 16-1-1,3-19 1-15,14-10-4 0,4-9 0 16,7-22-12-16,7-19 1 16,0-12-1-16,-1-16 1 15</inkml:trace>
  <inkml:trace contextRef="#ctx0" brushRef="#br1" timeOffset="21054.43">27157 4465 44 0,'14'3'22'0,"28"41"-17"16,-28-22 43-16,1 3-46 15,-1 22 0-15,7 0 0 16,3 22 1-16,-2-16-6 16,-1-6 1-16,-7-6-13 15,-14-13 1-15</inkml:trace>
  <inkml:trace contextRef="#ctx0" brushRef="#br1" timeOffset="23825.01">29182 3838 43 0,'-4'28'21'0,"-10"-28"-15"0,11 6 21 0,-4 13-25 15,-8 6 0-15,-6 3 2 16,-7 23 0-16,-4 5-5 15,8 19 1-15,-5 7 3 16,-2 12 0-16,-5 13-1 16,8 27 0-16,7-18-1 15,0 4 1-15,7-8-2 16,3-8 0-16,8-10-1 16,6-19 1-16,8 1-4 15,6-14 0-15,1-21-6 16,-4-6 0-16,0-20-5 15,4-12 0-15</inkml:trace>
  <inkml:trace contextRef="#ctx0" brushRef="#br1" timeOffset="24620.75">29341 5287 43 0,'21'-26'21'0,"18"-43"-24"0,-25 38 37 16,3-6-34-16,1-17 0 15,7-18-1-15,3-9 1 16,0 5-1-16,0-2 1 0,0-1 0 16,-3 20 0-16,-4 9 0 15,1 3 0-15,-5 9 0 16,-3 0 0-16,0 13-1 15,-3 16 1-15,0 0-1 16,-4 5 1-16,-4 17-1 16,-3 12 0-16,-3 13 1 15,-1 15 0-15,-7 10 2 16,4 15 0-16,4 7 0 16,-4-1 1-16,3 1 0 15,-3-3 0-15,0-7-1 16,4-16 1-16,-1-15-3 15,4-9 0-15,4-7-4 16,-4-9 1-16,-4-7-6 16,1-8 1-16,-1-17-6 0,-10-9 0 15</inkml:trace>
  <inkml:trace contextRef="#ctx0" brushRef="#br1" timeOffset="24821.34">29425 5045 54 0,'4'16'27'0,"13"-13"-33"0,-6-3 53 0,3-3-47 15,0 3 1-15,11-10-1 16,14 7 1-16,3-3-5 16,4 0 1-16,0-1-8 15,-4 4 0-15,-3-6-4 16,-7 3 0-16</inkml:trace>
  <inkml:trace contextRef="#ctx0" brushRef="#br1" timeOffset="25087.08">30053 5017 53 0,'0'9'26'0,"0"-6"-32"16,0-3 49-16,-3 0-44 15,-4 4 1-15,-4-1 0 16,0 3 0-16,-3 3 0 16,-3 10 1-16,-1 3 0 15,-3-3 0-15,7 9 1 16,3 0 0-16,4 1-1 0,7-1 1 16,7 0-1-16,4 0 0 15,6-6-4-15,5-9 0 16,-5-4-6-16,4-6 0 15,8-12-7-15,-1-13 0 16</inkml:trace>
  <inkml:trace contextRef="#ctx0" brushRef="#br1" timeOffset="25342.25">30462 4355 43 0,'-10'-22'21'0,"-8"19"-17"16,11 13 34-16,-3 5-36 16,-5-5 0-16,-2 15 2 15,-1 22 0-15,0 15-5 16,1 11 1-16,3 14 2 16,0 7 1-16,3 1-1 15,4-11 0-15,0-9-4 16,3-12 1-16,1-19-8 15,-4-19 0-15,0-15-7 16,0-10 1-16</inkml:trace>
  <inkml:trace contextRef="#ctx0" brushRef="#br1" timeOffset="25541.39">30177 4986 43 0,'35'-16'21'0,"11"13"-20"0,-29 3 34 16,8 0-34-16,0 0 0 16,3 0-2-16,0 0 1 15,0 3-3-15,-3 0 1 0,0 0-4 16,0 0 0 0,-8 0-7-16,1 1 0 0</inkml:trace>
  <inkml:trace contextRef="#ctx0" brushRef="#br1" timeOffset="25702.88">30572 5092 35 0,'0'22'17'0,"3"3"-13"0,1-19 28 0,-4 13-30 15,0-3 1-15,0 3 2 16,0 3 1-16,-4-3-8 16,1-4 1-16,-1-2 3 15,1-7 0-15,3-6-6 16,0-6 0-16,0-7-10 15,-4-9 1-15</inkml:trace>
  <inkml:trace contextRef="#ctx0" brushRef="#br1" timeOffset="26106.93">30709 5070 27 0,'25'0'13'0,"0"-9"-3"0,-18 9 13 16,3-10-20-16,1 7 0 0,0 0 3 15,-1 0 1-15,1 0-7 16,-1 0 0-16,1 0 5 15,-4-1 1-15,0 1-2 16,0 3 1-16,-3 0-3 16,-4 0 0-16,-4 3-2 15,-3 4 0-15,0 2-2 16,-4 7 0-16,1-1-2 16,3 4 1-16,0-6-2 15,0 3 0-15,3 5-1 16,4-2 0-16,4 3-1 15,3-9 1-15,3-4-4 16,4-9 1-16,7-12-1 16,-3-4 1-16</inkml:trace>
  <inkml:trace contextRef="#ctx0" brushRef="#br1" timeOffset="26480.92">31115 5192 48 0,'11'35'24'0,"-1"3"-32"0,-6-29 52 16,-1 0-45-16,1 1 0 16,-4-7-1-16,0-3 0 15,0 0 2-15,3-3 0 16,1-7-2-16,3-5 1 16,3-4-1-16,5 0 1 15,2-6 0-15,4 0 1 0,1 0 0 16,-5 6 0-16,4 7 0 15,1-4 1 1,9 25 0 0,-3-2 1-16,-3 5-1 15,0 7 0-15,-4 6 0 16,0 0 1-16,4 3-1 16,-4-6 0-16,4 0-1 15,-1-3 0-15,5-6-2 16,-5-4 1-16,-2-3-3 15,6-3 1-15,4-6-5 16,-1-3 0-16,8-10-5 16,0-6 0-16</inkml:trace>
  <inkml:trace contextRef="#ctx0" brushRef="#br1" timeOffset="27233.64">31919 3509 30 0,'11'34'15'0,"21"60"-4"0,-18-69 23 16,3 16-29-16,5-10 1 0,6 29 4 15,7 3 0-15,0 34-10 16,4-9 0-16,14 15 8 16,4 19 0-16,-5 13-3 15,-6 10 0-15,-14 11-3 16,-14 11 0-16,-18-8-4 15,-18 1 0-15,-14 0-6 16,-10-9 1-16,-25-16-12 16,3-13 1-16</inkml:trace>
  <inkml:trace contextRef="#ctx0" brushRef="#br2" timeOffset="35280.94">3108 3681 30 0,'11'0'15'0,"-8"-3"-9"16,4-3 15-16,4 6-20 15,-1 0 0-15,8 0 2 16,-4 0 1-16,7 0-4 16,7 0 0-16,4 0 2 15,7 0 1-15,7 0-1 16,3-4 1-16,1 4-1 0,-4-6 0 15,10 6-1-15,11-3 1 16,4-9 0-16,3 5 0 16,10-2 0-16,1-4 0 15,10 1 0-15,4-7 1 16,3-6-2-16,11 9 1 16,0 7-1-16,0-4 0 15,14 4-1-15,-4 3 1 16,4-4-1-16,4 10 0 15,7 0-1-15,-8 0 1 16,1-9 0-16,6 2 0 16,-3-2 1-16,-28 3 0 0,42-4 0 15,-7 1 0-15,11 6 0 16,3-7 0-16,-17 10 0 16,6-6 0-16,5 3-1 15,-8 3 1-15,-7-6 0 16,0 6 0-16,0 0-1 15,-4 0 0-15,-13 6 0 16,-4-6 1-16,-7 9-1 16,-4 1 1-16,-10-4-2 15,-8 0 0 1,-10-2-5 0,-10-4 1-16,-15-13-11 0,-17 0 0 0</inkml:trace>
  <inkml:trace contextRef="#ctx0" brushRef="#br2" timeOffset="42336.97">9222 9373 39 0,'7'56'19'0,"10"-62"-14"0,-17 6 19 16,0-7-24-16,0 7 1 16,0 0-1-16,0 0 1 15,0 4-1-15,-3-1 0 16,-1 0-2-16,4 3 0 15,0 0-9-15,0-2 1 16</inkml:trace>
  <inkml:trace contextRef="#ctx0" brushRef="#br2" timeOffset="42579.42">9186 9191 38 0,'11'9'19'0,"-11"-18"-17"0,0 9 27 0,7-3-29 16,0-1 1-16,-3 1-1 16,3 0 0-16,0 0-1 15,0 0 0-15,0 0-5 16,3 3 0-16,4-7-5 15,-3 1 0-15</inkml:trace>
  <inkml:trace contextRef="#ctx0" brushRef="#br2" timeOffset="42982.64">9416 9410 35 0,'0'0'17'0,"-4"25"-17"0,4-22 29 16,-7 1-29-16,4-4 1 15,-1-4 1-15,-3-2 0 16,3-3-3-16,1 9 1 0,-1-10 1 16,4-2 0-16,0-4-1 15,4 4 1-15,3-1-3 16,0 0 1-16,7 1-1 15,0 2 1-15,0 1 0 16,0 3 0-16,1 3 1 16,2 0 0-16,-3 3 1 15,0 3 1-15,1 3-1 16,-1 6 0-16,-4 1-1 16,1 6 1-16,-1-13-1 15,-3 0 0-15,1 4-1 16,-1-1 1-16,-4 1-2 15,1-1 1-15,3 0-5 16,-4-2 1-16,1-4-6 16,-1-9 1-16</inkml:trace>
  <inkml:trace contextRef="#ctx0" brushRef="#br2" timeOffset="43463.11">9737 9407 28 0,'3'9'14'0,"1"-15"-5"0,-4 12 21 16,0 4-28-16,-4 2 1 16,1 7 4-16,-1 3 1 15,4 3-9-15,0-6 1 0,0 3 5 16,-3-3 0-16,3-4-2 15,0-8 0-15,0 5-2 16,0-5 0-16,0-14-2 16,0-5 0-16,0-10 0 15,0-6 0-15,0-1-1 16,0 4 1-16,3-6-2 16,1 0 0-16,-1-1-1 15,8 4 1-15,-1 3-1 16,4 0 0-16,-3 3 1 15,3 6 1-15,0 7 2 16,4 2 0-16,0 11 2 16,-4 2 0-16,-4 6 1 15,-3 4 0-15,0 0-2 16,-7 9 1-16,-7-13-2 16,-3 4 1-16,-4 6-1 15,-8 0 0-15,1 0-3 0,-3-3 0 16,2-4-3-16,5-2 0 15,3-4-7-15,3-9 1 16</inkml:trace>
  <inkml:trace contextRef="#ctx0" brushRef="#br2" timeOffset="43777.86">10019 9200 23 0,'0'16'11'0,"0"6"-3"0,0-19 12 0,0 3-17 16,0 3 1-16,0 4 2 16,0 3 0-16,0 3-7 15,0 2 0-15,3-5 5 16,4-6 1-16,4-1-2 15,0-3 1-15,3 7-1 16,0-1 1-16,0-9-1 16,0-6 0-16,0-9-4 15,0-1 1-15,0-6-5 16,1-6 0-16,-5 0-9 0,1-12 0 16</inkml:trace>
  <inkml:trace contextRef="#ctx0" brushRef="#br2" timeOffset="44021.7">10231 8880 34 0,'-4'-3'17'0,"-3"53"-11"0,11-28 22 0,-4 6-26 16,0 10 1-16,-4 9 2 15,4 0 0 1,0-3-6-16,0-3 0 0,0-7 1 16,4-6 0-16,-4-15-8 15,0-10 0-15,0-12-5 16,-4-13 0-16</inkml:trace>
  <inkml:trace contextRef="#ctx0" brushRef="#br2" timeOffset="44172.9">10107 9034 42 0,'11'16'21'0,"13"-7"-18"16,-13-9 39-16,0-6-40 15,3-4 0-15,7-5-1 0,11-7 1 16,6-3-9 0,1-1 1-16,-4 5-7 15,-3-1 0-15</inkml:trace>
  <inkml:trace contextRef="#ctx0" brushRef="#br2" timeOffset="45489.44">19177 8924 36 0,'11'3'18'0,"-1"7"-8"16,-6-10 19-16,-1 0-28 16,1 0 1-16,-4 3-1 15,-4-3 0-15,-3 0-2 16,-7 0 1-16,0 3 0 0,-4 0 1 15,1 3-2-15,-1 4 1 16,4 2-1-16,3 4 1 16,1 0-1-16,-1 2 0 15,4 4-1-15,4 0 1 16,3 0-1-16,10-3 0 16,4-9 1-16,4-7 0 15,0-10 1-15,3-5 0 16,-4 2 0-16,-3-5 0 15,-3-1-3-15,-4-3 1 0,0 4-8 16,0-1 1-16,-7-3-2 16,4 3 1-16</inkml:trace>
  <inkml:trace contextRef="#ctx0" brushRef="#br2" timeOffset="45791.17">19339 8971 27 0,'7'13'13'16,"0"-7"-8"-16,-3-6 25 0,-4 3-29 16,0 3 0-16,0 4 1 15,0-1 1-15,0-3-3 0,0 7 0 16,0-4 3-16,3 1 0 15,1-1-1-15,3-3 1 16,0-6-1-16,4-3 0 16,3-3-2-16,0 0 1 15,0-7-3-15,4 4 0 16,-4-10-7-16,0 0 0 16,-4-3-4-16,-6 3 1 15</inkml:trace>
  <inkml:trace contextRef="#ctx0" brushRef="#br2" timeOffset="46073.97">19632 8642 35 0,'4'22'17'0,"-8"-3"-13"16,4-10 30-16,0 10-33 15,-3 6 0-15,-1 0 0 16,1 6 0-16,3 10-2 16,-4 6 1-16,4-6 0 15,0-3 0-15,0-13-5 16,0-3 1-16,-4-13-8 15,1-6 1-15</inkml:trace>
  <inkml:trace contextRef="#ctx0" brushRef="#br2" timeOffset="46287.23">19530 8874 36 0,'10'0'18'0,"8"3"-12"0,-11-9 28 16,0 3-33-16,4 3 0 16,3 0 0-16,7 0 0 15,0 0-3-15,4 0 1 0,-4 0-4 16,-3 0 1-16,-4 3-8 16,-4-9 0-16</inkml:trace>
  <inkml:trace contextRef="#ctx0" brushRef="#br2" timeOffset="46706.08">19833 9034 31 0,'0'28'15'0,"0"54"-8"0,0-67 21 0,0 1-27 0,0 0 0 16,0-4 1-16,0-2 1 16,0-4-2-16,0-6 0 15,0-6 2-15,4-4 0 16,-4-9-1-16,3-6 1 16,-3 3-4-16,0-3 1 15,4-6-4-15,-4-7 0 16,0 4-2-16,3 6 0 15,4-1-1-15,4 1 0 16,0 12 3-16,3 4 0 16,3 6 4-16,1-1 0 15,7 4 2-15,-8-3 1 0,-3 6 0 16,-3 3 1-16,-4 6-1 16,-11 7 1-16,-6 6-3 15,-4 3 0-15,-7-3-5 16,-8 0 1-16,8-9-7 15,4-4 1-15</inkml:trace>
  <inkml:trace contextRef="#ctx0" brushRef="#br2" timeOffset="47008.3">20112 8896 19 0,'0'9'9'0,"-4"20"3"0,4-23 8 16,0 3-15-16,4 4 1 16,-1-1 1-16,4 1 0 15,1-4-9-15,-5-3 1 16,4-2 6-16,4-8 1 15,6-2-4-15,8-6 1 16,0-4-4-16,-1-6 1 16,1 3-8-16,-4-9 0 15,4-13-5-15,-4-3 1 0</inkml:trace>
  <inkml:trace contextRef="#ctx0" brushRef="#br2" timeOffset="47281.12">20341 8473 37 0,'-7'43'18'0,"-11"36"-17"16,18-60 32-16,0 18-32 15,-3 4 0-15,3-3 0 16,0-4 0-16,-4-2-2 15,1-7 1-15,-1-7-2 16,1-5 0-16,-1-10-4 0,1 0 1 16,-4-9-7-1,-4-10 1-15</inkml:trace>
  <inkml:trace contextRef="#ctx0" brushRef="#br2" timeOffset="47426.75">20137 8636 31 0,'0'25'15'0,"14"-19"-4"0,-4-3 23 16,4-3-29-16,4 3 0 0,10-6 1 15,4-3 1-15,10-7-12 16,8-9 1-16,-1 4-2 16,-3 2 0-16,-11-6-8 15,-17 3 1-15</inkml:trace>
  <inkml:trace contextRef="#ctx0" brushRef="#br2" timeOffset="49816.44">18877 8614 15 0,'0'6'7'0,"-7"-6"-1"16,7 0 8-16,0 3-12 0,0-3 0 16,0 3 2-16,-3 0 0 15,-1 7-5-15,1-4 1 16,-5 0 2-16,1 1 1 15,-3-4-2-15,-1 6 1 16,1-3-1-16,-4 4 1 16,3-1-1-16,-3 7 0 15,0 0 0-15,0 5 1 16,-4-2-1-16,-3 3 0 16,0-3-1-16,-1-3 1 0,1 3-1 15,-3-1 1-15,-1 4-1 16,4 0 1-1,0 7 0-15,-4-4 1 0,-3-3-1 16,7-4 0-16,-15 17-1 16,-6-1 1-16,3-2 0 15,4-1 0-15,-4-3 0 16,-3 4 0-16,-1 2 0 16,-3 4 0-16,1-4 0 15,6-2 0-15,0 2-1 16,-3 1 1-16,-4-4-1 15,-7 0 1 1,4 1-1-16,-1-7 0 0,-3-3 0 16,-3-3 0-16,-1 2 0 15,4 1 1-15,0 7-1 16,-3-7 0-16,-11 3-1 0,4-3 1 16,-5-4 0-16,1-2 0 15,-3 0 0-15,6-4 0 31,1 1 0-15,-1-1 0-16,-6 1 0 0,-1-4 0 0,1 1 0 0,-8 2 0 16,1-2 0-16,6-1 0 15,-3 4 0-15,-11-4 0 16,4-3 0-16,-7 1 1 16,-4-1 0-16,11 0 0 46,-7 0 0-30,0 4 0 0,-1-4-1-16,-6-3 1 15,0 4-1-15,7-4 1 0,-8 3-1 0,1 0 0 0,-4-9 0 0,-3 3 1 0,3-3-1 16,1 3 0-16,-1 0 1 0,-3-3 0 0,-4 0-1 16,0 0 1-16,7-4 0 15,-3 1 0-15,-1-3 0 16,-6-1 0-16,0 1 0 15,6-4 0-15,5 1 0 16,-5 2 0-16,1 1-1 16,-4 3 1-16,4-7-1 15,7 7 0-15,-1-7 0 0,1 1 1 16,0-1-1 0,-4-9 1-16,7 3-1 15,4-6 0-15,-4 0 0 0,4 10 1 31,-3-4-1-15,-1 0 1-16,4 0-1 16,10-3 0-16,0-3 0 0,1-3 1 0,-8 0-1 0,11 3 1 15,-7-7-1-15,3 1 0 16,8-1 0-16,6 4 0 16,4 0 0-16,-3-3 0 15,3-4 0 1,3 1 0-16,1-7 0 0,-1 10 0 0,5-1 0 15,-5 1 0-15,4-1-2 16,4 1 1-16,6 3-2 16,1 0 0-16,3-4-2 15,1-2 1-15,-5-1-3 16,1-2 1-16,3-1-7 16,4-9 0 15</inkml:trace>
  <inkml:trace contextRef="#ctx0" brushRef="#br2" timeOffset="50749.1">10530 9119 28 0,'7'34'14'0,"15"-15"-6"15,-19-13 18-15,4 0-22 16,0 1 0-16,0-4 3 16,-3 0 1-16,-1-3-10 15,-3 0 1-15,4-9 5 0,-1-7 0 16,1-3-2-16,-4-6 1 15,0-10-3-15,-4-5 0 16,-3 2 0-16,-3-9 0 16,-4-6 0-16,0 6 0 15,-4 3-1-15,0 0 1 16,1 6-1-16,3 1 1 47,3 8-1-47,0 4 1 0,8 3-1 15,3 7 1 1,3 2-1-16,1 1 0 0,3-1-1 0,4 4 1 0,3 2 0 0,0 1 0 16,3 3 0-16,5-3 0 0,6 6 0 15,4-3 1-15,-1 3 0 16,5-7 0 0,6 1 0 15,7 0 1-31,1-1-1 0,-4-2 1 0,-4 0-1 0,-3-1 0 0,-11 4 0 31,-7 3 0-15,-7 0-1 31,-10 6 1-1,-11 6 0-14,-7 7 0-17,-8 9-1-15,1 9 1 0,-3 10 0 0,-8 16 0 16,7 6 0-16,-21 78-1 0,18-72 1 0,0-6-2 0,0-16 1 16,-1-3-11-16,-2-15 0 0</inkml:trace>
  <inkml:trace contextRef="#ctx0" brushRef="#br2" timeOffset="54407.65">14044 11119 38 0,'0'13'19'0,"4"-29"-14"0,-4 16 19 16,0-19-20-16,-4-15 1 15,1-16 1-15,-1-10 0 16,-3-3-8-16,3-9 0 16,-3 9 5-16,-3-9 1 15,3 3-3-15,0 0 1 16,7 3-1-16,0 1 1 16,3 14-1-16,4 8 1 15,0 2-1-15,4 6 1 0,0 10 0 16,-1 6 0-16,-3 10-1 15,4 3 0-15,-1 9-1 16,1 9 1-16,-1 10-2 16,-2 10 1-16,-1 2-5 15,-4 10 0-15,-3-3-9 32,-3-13 0-32,-8 7-2 0,0-7 0 0</inkml:trace>
  <inkml:trace contextRef="#ctx0" brushRef="#br2" timeOffset="54632.3">13847 10793 56 0,'10'19'28'0,"18"-13"-36"0,-17-6 58 16,7 3-48-16,10-6 0 15,-4-3-1-15,1 0 1 16,-4-1-5-16,-3-2 1 16,0 3-7-16,-4-4 1 15,-7-2-9-15,-7-4 1 16</inkml:trace>
  <inkml:trace contextRef="#ctx0" brushRef="#br2" timeOffset="55180.04">14467 10354 39 0,'-3'3'19'0,"6"-9"-9"0,-3 6 27 0,0 0-35 15,7-3 1-15,1 0 1 16,2-4 1-16,4 1-6 16,4 0 0-16,0-4 3 15,3 4 1-15,-7-3-4 16,3 2 0-16,1-2-5 16,0 0 1-16,-4-7-11 15</inkml:trace>
  <inkml:trace contextRef="#ctx0" brushRef="#br2" timeOffset="55517.78">14827 9997 26 0,'4'9'13'0,"-15"10"1"0,11-13 9 0,0 7-20 0,0 2 0 16,-3 7 4-16,-1-3 0 15,1 12-8-15,-1 7 0 0,4 3 5 16,4 0 1-16,-1-1-2 16,1-2 0-16,-1-4-7 15,1-2 0-15,-1-13-10 16,-3-7 1-16</inkml:trace>
  <inkml:trace contextRef="#ctx0" brushRef="#br2" timeOffset="58099.25">15893 9978 53 0,'-7'-19'26'0,"-18"38"-20"16,18-10 26-16,-7 7-32 15,-7 9 1-15,-1 6 0 0,-6 19 0 16,-4 26-1-16,1 2 1 16,-1 19 2-16,0 7 0 15,0 2 0-15,8 7 1 16,3-3 0-16,3 0 0 16,4-16-2-16,7 3 0 15,7-6-2-15,7 0 0 16,10-6-3-16,8-23 1 15,0-8-5-15,3-14 1 32</inkml:trace>
  <inkml:trace contextRef="#ctx0" brushRef="#br2" timeOffset="59051.02">16228 10260 40 0,'-4'16'20'0,"1"-10"-3"0,3-3 5 0,0 3-17 16,0 1 0-16,-4 2 2 15,4 0 0-15,0 4-10 16,0 6 0-16,0 0 6 16,0 6 0-16,0-3-7 15,4 0 1-15,-1-7-11 16,1-5 0-16,-8-17-2 16,1-2 1-16</inkml:trace>
  <inkml:trace contextRef="#ctx0" brushRef="#br2" timeOffset="59226.46">16196 10169 40 0,'4'6'20'0,"3"-12"-27"0,-7 6 37 0,7 3-36 0,0-6 0 15,0 3-12-15,0 0 0 16,0-6 19-16,-7-4 1 16</inkml:trace>
  <inkml:trace contextRef="#ctx0" brushRef="#br2" timeOffset="59645.38">16358 10363 40 0,'0'22'20'0,"11"0"-24"16,-11-19 42-16,0 1-37 16,-4-4 0-16,1 0 3 15,-1-4 1-15,4-2-6 16,0 0 0-16,0-3 1 15,0-1 1-15,4-2-2 16,-1-1 0-16,4-3-3 16,4 1 0-16,0 2-1 15,-1 4 1-15,1-1 0 0,6 4 1 16,-2 3 0-16,-5 0 1 16,4 6 1-16,0 0 1 15,0 3 0 1,-3 4 0-16,0-1 2 15,-1 1 0-15,-3 2 1 0,0 4 0 16,-3-1-1-16,-1 1 0 16,1 0-1-16,-1-4 0 15,1 1-5-15,-4-1 1 16,3-8-8-16,1-14 0 31</inkml:trace>
  <inkml:trace contextRef="#ctx0" brushRef="#br2" timeOffset="59944.55">16693 10291 47 0,'4'44'23'0,"3"-16"-23"15,-7-18 40-15,4 2-37 16,-4 1 1-16,3 3 3 15,-3 2 0-15,4-5-8 16,-4 6 1-16,0-10 6 16,3-3 0-16,1 1-2 15,3-7 0-15,0-10-2 16,3-5 1-16,1-7-2 0,0 0 0 16,3 0-5-16,0-3 0 15,0 0-9-15,4 0 1 16,-4-4-8-16,0 7 1 15</inkml:trace>
  <inkml:trace contextRef="#ctx0" brushRef="#br2" timeOffset="60337.8">16940 10379 56 0,'15'10'28'0,"-8"-10"-33"0,0-7 48 0,3 1-43 16,1-3 1-16,3-1 1 16,-4-2 0-16,-2-7-3 15,-1 3 1-15,0 4 1 16,-4-4 0-16,-3 3-2 16,4 4 1-16,-4 0-3 15,-4 2 1-15,1 4-2 16,-4 3 1-16,0 3 0 15,-1 7 0-15,1-1 1 16,4 7 1-16,-1-1 2 16,4 1 0-16,4 3 1 15,-1 6 0-15,4-3-1 16,1 3 1-16,2 3-1 0,1-6 1 16,-1-6-3-16,1-4 0 15,3-5-4 1,0-7 0-16,0-7-9 0,0-5 0 15,-3-7-1-15,-1 0 1 16</inkml:trace>
  <inkml:trace contextRef="#ctx0" brushRef="#br2" timeOffset="61162.51">17237 10385 42 0,'0'13'21'0,"-11"-16"-21"0,11-3 42 0,-3-4-40 15,-1 1 0-15,1-4 1 16,-1 1 1-16,1-1-4 16,-1-3 0-16,4 1 3 15,0 2 0-15,7 4-1 16,0-1 0-16,4 7-2 16,6-6 1-16,1 6-3 15,3 3 1-15,0-7-3 16,-3 1 0-16,0 0-3 15,3-4 0 1,3 1-4-16,5 0 0 0,2 2 2 16,1 1 1-16,-4-3 4 15,-6 2 1-15,-5 1 4 16,-3 3 1-16,-3 3 5 16,-4 0 0-16,-4 3 0 0,-3-3 0 15,-7 0-4-15,-3 3 0 16,-4 0-2-16,0 1 0 15,-4 2-2-15,0 3 0 16,4 4-2-16,-3-4 1 16,2 4-1-16,5-4 1 15,3 4 0-15,7-1 1 16,3-2 1-16,4 5 0 16,4-2 1-1,3 3 1-15,0-4-1 0,-3 1 0 16,-1-1 0-16,-3-2 0 15,-3-4 0-15,-1 6 0 0,-3 1-1 16,0-1 0-16,-3-2-1 16,-1 6 1-16,1-4-1 15,-1-2 0-15,1-4 0 16,3 3 1-16,3-6 0 16,1-3 0-16,6-3 1 15,5-9 0 1,6-4 1-1,0-3 1-15,7-9-1 0,4 3 1 32,0-7-1-32,-1-2 0 15,1 6-1-15,-4 3 0 0,-3 0-2 16,-7 0 1-16,-4-1-1 0,-4 4 0 0,-3 7 0 0,-3 2 1 16,-4 7-2-1,-7 15 1-15,-4-2 0 0,1 5 0 16,-4 13-1-16,0 0 1 15,-1 4 1-15,5-1 1 16,6 6 1-16,4 4 0 31,7-7 1-31,4 1 0 0,7-7 0 0,6 0 0 16,1-9-5-16,-4-7 0 31</inkml:trace>
  <inkml:trace contextRef="#ctx0" brushRef="#br2" timeOffset="61698.23">16930 11113 42 0,'-14'6'21'0,"14"-6"-4"0,0 0 14 16,0 0-29-16,-7-3 0 15,0 3 2-15,-4 0 0 16,4 0-5-16,0 3 0 0,0 3 4 15,3 4 0-15,1 2-3 16,-4 4 0-16,3 3-2 16,4 0 1-16,0 0-1 15,4-7 1-15,3 1-1 16,3-7 0-16,1-3 1 16,3-6 1-16,0-7-4 15,7-5 1-15,-3-4-11 16,-7-3 0-16</inkml:trace>
  <inkml:trace contextRef="#ctx0" brushRef="#br2" timeOffset="61991.39">17201 11235 56 0,'4'19'28'0,"0"-16"-27"0,-4-9 44 16,0-4-42-16,0-8 1 15,-4-7 0-15,0-4 1 16,-3-11-7-16,-3-7 1 16,-1-10 1-16,1-12 1 15,-1 13-4-15,0-4 1 16,4 7-2-16,4 3 1 15,3 9-2 1,7 13 0-16,4 12-3 0,3 13 0 0,0 9-7 16,0 7 0-1</inkml:trace>
  <inkml:trace contextRef="#ctx0" brushRef="#br2" timeOffset="62205.27">17145 11066 52 0,'14'3'26'0,"28"-12"-29"0,-27 2 42 0,6 1-39 0,3-3 0 0,-2-1-10 16,-1-2 1-16,-7-1-1 15,-14-3 1-15</inkml:trace>
  <inkml:trace contextRef="#ctx0" brushRef="#br2" timeOffset="63129.71">17092 11909 39 0,'0'29'19'0,"4"-14"-8"0,-4-15 26 15,0 0-34 1,0 0 0-16,0-9 2 0,0-10 0 16,0 0-6-16,0-6 0 15,0-9 4-15,0-7 1 16,0 3-2-16,0-2 1 16,0-4-2-16,3 0 1 15,1 0-2-15,3 12 1 16,3 7-1-16,8 7 1 15,3 5-2 1,0 7 0-16,0 9-3 0,-3 6 0 16,0 7-9-16,-8 9 1 15,-6-9-5-15,-8 3 0 0</inkml:trace>
  <inkml:trace contextRef="#ctx0" brushRef="#br2" timeOffset="63315.23">16990 11850 48 0,'14'6'24'0,"14"-12"-25"15,-17 3 42-15,3 0-40 16,7-4 0-16,7 1 0 16,11-3 0-16,3-1-5 15,1-2 1-15,-8-1-11 0,-7-9 0 16</inkml:trace>
  <inkml:trace contextRef="#ctx0" brushRef="#br2" timeOffset="63895.17">17985 9956 40 0,'7'22'20'0,"-4"-13"-18"0,4 1 24 16,4 11-20-16,6 11 0 15,8 12 5-15,7 25 1 16,10 9-13-16,11 13 0 15,4 25 9-15,-1 22 0 16,-10 9-3-16,-11 4 0 16,-10 6-4-16,-15-13 1 15,-17 3-8-15,-17-27 1 0,-19-11-14 16,-10-15 0-16</inkml:trace>
  <inkml:trace contextRef="#ctx0" brushRef="#br2" timeOffset="68217.88">29245 7801 47 0,'-7'0'23'0,"-3"19"-11"0,6-9 24 16,-6 5-35-16,-5 4 1 15,-2 9-1-15,-4 13 1 0,-4 9-3 16,-7 16 1-16,0 16 1 16,4 15 0-16,0 25 0 15,0 16 0-15,-4 19-1 16,4 3 1-16,3-6 0 16,4-7 0-16,10-15-1 15,8-16 1-15,10-16-3 16,11-12 1-16,3-19-5 15,7-16 1-15,7-15-11 16,-3-19 0-16</inkml:trace>
  <inkml:trace contextRef="#ctx0" brushRef="#br2" timeOffset="68778.52">29669 8027 39 0,'0'7'19'0,"3"-7"-11"16,1 6 23-16,-1 0-27 15,-3 3 1-15,0 4 1 16,4 6 1-16,-4 6-9 15,0 9 0-15,0-2 6 16,0 9 0-16,0-1-3 0,-4 7 0 16,4-6-4-16,0-6 0 15,-3-17-6-15,3-5 1 16,-4-16-8-16,-3-19 1 16</inkml:trace>
  <inkml:trace contextRef="#ctx0" brushRef="#br2" timeOffset="69469.89">29626 7889 33 0,'25'3'16'0,"0"-3"-5"0,-18 0 21 0,0 0-28 16,3 0 1-16,4 0 1 15,4 4 1-15,3 2-9 16,4 3 1-16,3 1 6 15,0-1 1-15,-3 10-4 16,-7 0 1-16,-4 3-1 16,-11 6 0-16,-3 9-1 15,-7 4 0-15,-7 0-3 16,-3-6 1-16,-5-4-1 16,1-9 0-16,0-3-1 15,0-7 0-15,3-2 0 63,4-1 0-63,4-3-1 15,3-3 1-15,7-3 0 16,0 0 1-16,7 4 0 0,3-4 1 0,1 6-1 0,3-9 1 0,0 6 1 0,0 6 1 0,0 7-1 0,-3 9 1 16,-1-3-1-16,1 3 0 15,-4-3 1-15,0-3 0 16,0-7 0-16,0 1 0 15,4-1 0-15,-1-2 1 16,4-7 0-16,4 0 1 0,0-3 0 16,3-3 0-1,0-6 0 1,-3-1 1-16,-4-2-1 16,-4-1 0-16,1-6-2 31,0 0 1-31,-1 1-2 15,-3-1 0-15,-3 9-2 16,-4 4 0 0,0-13-2-16,0 10 0 0,-4 3-2 0,1 9 1 0,-1 3 0 0,-3 10 0 0,0-1 1 15,4 7 1-15,-1 0 2 16,0 0 0-16,1 0 2 16,6 0 1-16,1 0 0 15,0-3 1-15,3 0-2 16,3-7 1-16,8-5-4 47,3-7 1-47,4-7-12 0,-1-2 1 0</inkml:trace>
  <inkml:trace contextRef="#ctx0" brushRef="#br2" timeOffset="69743.87">30272 8372 44 0,'3'28'22'0,"4"16"-19"0,-7-34 32 16,0-1-33-16,4 1 0 0,0-4 5 15,-1-3 0-15,1 0-7 16,-1 0 1-16,-3-3 6 16,7 0 0-16,0 0-2 15,0-3 1-15,4-6-3 16,3-4 0-16,4-3-5 15,-1-2 0-15,4-4-7 16,-3 0 0-16,0 3-11 16,-8 10 1-16</inkml:trace>
  <inkml:trace contextRef="#ctx0" brushRef="#br2" timeOffset="70079.17">30526 8444 52 0,'18'32'26'0,"3"-17"-24"0,-14-15 38 16,0-6-38-16,0-3 1 15,0-7 1-15,0 0 0 16,4-6-6-16,-4 0 1 16,0 0 3-16,-4 7 0 15,1 2-2-15,-8 4 0 16,1-7-3-16,-1 13 1 15,1-3-1-15,3-1 1 16,-4 14-1-16,1 5 1 16,-1 10 0-16,0 3 0 15,4 0 2 1,0-6 0-16,4 0 0 16,-4 3 0-16,7-3-1 0,4-4 1 15,3-2-5-15,3-7 1 0,5-3-5 16,-1-6 0-16,0 0-6 15,0-6 1-15</inkml:trace>
  <inkml:trace contextRef="#ctx0" brushRef="#br2" timeOffset="70336.8">30921 8429 18 0,'4'18'9'0,"-1"-5"5"0,-3-10 7 0,0-3-17 16,0 0 1-16,0-6 3 15,-3 0 1-15,-1-10-10 16,0 0 1-16,1-3 7 0,-1 1 1 16,1-1-3-16,-1 9 0 15,4 1-1-15,0-4 1 16,7 7-3 0,4 0 1-16,3-7-2 0,4 4 1 15,6 3-4-15,-2 3 1 16,-1-1-6-1,-4 1 0-15,1-3-10 0,-7 0 1 16</inkml:trace>
  <inkml:trace contextRef="#ctx0" brushRef="#br2" timeOffset="70696.05">31376 8203 45 0,'21'0'22'0,"-3"0"-16"0,-15 0 34 0,4 0-38 16,-7 0 0-16,4 0 0 15,-4 6 0-15,-4 0-4 16,-3 7 1-16,-3 3 1 16,-8-7 1-16,-7 0-2 15,-3-5 0-15,0 2-2 16,0-3 0-1,3 3 1 1,11 1 1-16,10-1 0 16,12 0 0-16,9 3 1 15,4 4 0-15,4-4 2 0,3 7 1 16,0-6-3-16,-3-1 1 16,-4-3-4-1,-7 4 1-15,-6 2-7 0,-12 4 0 16,-7-4-5-16,-10-2 0 15</inkml:trace>
  <inkml:trace contextRef="#ctx0" brushRef="#br2" timeOffset="71250.93">31605 8322 28 0,'-7'19'14'0,"0"0"0"0,7-16 20 0,0 3-27 16,4 0 1-16,-1 1 3 0,4-4 0 16,4 0-14-16,3-3 1 15,0-3 9-15,0-7 0 16,-3 1-4-16,7-7 0 15,-1 7-3-15,1-1 0 16,-11-2-2-16,-4-4 1 16,-3-3-2-16,-3 7 1 15,-1 2-3-15,-3 7 1 16,0 10-1-16,-3-1 0 0,-4 10 0 16,-1 12 0-16,5 9 3 15,-1-5 0-15,4 2 3 16,7-2 0-1,4-7 2-15,3-10 0 0,3-5-3 16,1-7 1-16,3-6-10 16,4 3 1-16,-8-10-7 15,-3 1 1-15</inkml:trace>
  <inkml:trace contextRef="#ctx0" brushRef="#br2" timeOffset="71912.38">29856 9319 57 0,'7'6'28'0,"-7"1"-38"0,0-7 55 0,-7 0-45 15,-4 0 0-15,-3 3 0 16,-4 0 1-16,1 3-1 15,-1 1 0-15,0 5-1 16,-3-2 1-16,7-1-1 16,3-3 0-16,1 4-1 15,6-4 1-15,4-3-2 16,4 0 1-16,6-3 0 16,8 0 1-16,0 0 0 0,3-3 0 15,0 0 0-15,-3 0 1 16,-1 0 0-1,1-4 0-15,-4 1 0 0,0 0 1 16,0 6-1 0,-3 6 0-16,0 3 1 0,-1-2 0 15,1 2-1 1,-4 7 1 0,0 3-3-1,0-1 1-15,3-2-13 16,5-10 1-16</inkml:trace>
  <inkml:trace contextRef="#ctx0" brushRef="#br2" timeOffset="72870.06">30219 9416 51 0,'7'4'25'0,"-3"-8"-29"0,-4 4 39 0,0-6-36 16,0 0 1-16,-4 3 0 15,-3 3 0-15,-4 6 0 16,-3-3 1-16,0 3-2 16,0 4 1-16,0 6-1 15,3 2 1-15,1 4-1 16,6 0 1-16,4 0 0 16,7 0 0-16,4-9 1 0,7-4 0 15,3 0 0-15,7-5 0 16,7-11-1-16,11-11 1 31,3-14-2-31,4 4 1 16,-7-10-1-16,4-9 1 0,-8-3-1 0,0-6 1 31,-6 2 0-15,-8 1 0-16,-7 6-1 46,-10 3 0 1,-8 3-1 63,-6 7 1-32,-8 6-2-47,0 9 1 0,1 9-1-31,-4 14 1 63,-4 8 0-48,-3 4 1 64,-4 12 0-79,0 10 0 15,4 9 2-15,4 9 1 16,6 1 0-1,8-4 1 1,3 0-1 0,7-9 0-1,3-13-5-15,1-12 0 16,-1-12-7-16,1-11 0 0,-4-5-3 0,-11-10 0 0</inkml:trace>
  <inkml:trace contextRef="#ctx0" brushRef="#br2" timeOffset="73017.5">30392 9206 42 0,'10'16'21'0,"1"9"-18"0,-4-25 43 0,0 3-44 16,4 0 0-16,3 0 2 0,7-3 0 0,0 0-6 0,4 0 1 0,0-3 1 0,-1 0 0 0,1-3-7 0,0 0 1 0,-4-4-10 0,0 4 0 0</inkml:trace>
  <inkml:trace contextRef="#ctx0" brushRef="#br2" timeOffset="73044.48">30787 9394 40 0,'-4'35'20'0,"-3"-38"-12"0,7 3 29 0,0 0-37 0,0 3 1 0,0 0-1 0,0 0 1 0,0 0-3 0,0-3 0 0,0 0-4 0,4-6 0 0,-4 6-8 0,0 0 1 0</inkml:trace>
  <inkml:trace contextRef="#ctx0" brushRef="#br2" timeOffset="73157.42">30847 9319 28 0,'14'13'14'0,"25"-1"-4"0,-29-9 17 0,5 1-24 0,2-1 1 0,4 0 4 0,4-3 0 0,-7 0-9 0,-1-6 1 0,-3 6 6 0,1-4 0 0,-5 1-1 0,-3 0 0 0,0 0-3 0,-3 0 1 0,-4 3-2 0,0 0 0 0,-7 6-1 0,0-3 0 15,-4 7-1-15,0 2 0 16,1 1-1-16,3-7 1 15,0 3-3-15,7 1 1 0,3-1-3 16,4-2 1-16,4-4-9 16,3-3 1-16,-3 3-2 15,-4-6 1-15</inkml:trace>
  <inkml:trace contextRef="#ctx0" brushRef="#br2" timeOffset="73459.83">31210 9517 32 0,'18'19'16'0,"0"-19"-18"0,-11-4 29 0,0-5-27 15,3 3 1-15,1-4 0 16,-1-2 0-16,1-4-2 16,0 4 1-16,3-1 0 0,0-3 1 15,0-6-1-15,4 4 0 16,-1 2 1-16,4 3 1 15,1 4 0-15,-1 9 1 16,7 6 1-16,-3 4 1 16,-1 2-1-16,-3 7 0 15,1 9-1-15,-5 4 1 16,1-1-2-16,-4-9 0 16,0 3-3-16,0-6 1 15,-3-4-5 1,6-5 1-16,8-4-8 0,7-3 1 15,7-12-3-15,3-7 0 0</inkml:trace>
  <inkml:trace contextRef="#ctx0" brushRef="#br2" timeOffset="73848.22">32226 7519 36 0,'0'13'18'0,"7"34"-16"0,0-25 34 16,-3 0-32 0,3 19 1-16,7 15 3 0,7 32 0 15,11 18-10-15,3 10 1 16,1 29 6-16,6 18 0 16,4 22-3-16,-15 12 1 15,-2-12-3-15,-12-15 1 16,-17-10-4-16,-7-26 0 15,-14-21-13-15,-14-9 1 16,-18-23-1-16,0-18 1 0</inkml:trace>
  <inkml:trace contextRef="#ctx0" brushRef="#br2" timeOffset="77000.97">24003 8830 30 0,'7'50'15'0,"-3"-47"-2"0,-4-3 16 16,0 0-24-16,0 0 1 16,0 0 2-16,0-6 0 15,0-6-11-15,3-14 1 16,-3-8 7-16,0-16 1 15,0-7-4-15,0-15 1 16,-3-3-2-16,-1-10 1 16,4-3-2-16,0-12 0 15,0 6-1-15,0 3 1 16,4 10-1-16,6 2 1 16,4 10-1-16,0 6 0 15,4 13 0-15,3 6 0 0,0 13 0 16,-3 9 0-16,3 13-1 15,-3 15 0-15,-1 16-2 16,1 3 0-16,-4 9-5 16,-7 14 1-16,-3-1-6 15,-4 9 0-15</inkml:trace>
  <inkml:trace contextRef="#ctx0" brushRef="#br2" timeOffset="77228.78">23862 8469 37 0,'0'32'18'0,"10"-13"-7"0,-6-19 28 16,3 3-36-16,4 0 1 16,3 0 2-16,3-6 0 15,8-3-7-15,3 2 0 16,8-2 3-16,-1-3 1 15,-3-4-8-15,-1-2 1 16,-2-7-12-16,-5 3 1 16</inkml:trace>
  <inkml:trace contextRef="#ctx0" brushRef="#br2" timeOffset="77633.81">24500 7814 54 0,'7'9'27'0,"8"-9"-29"0,-8 0 41 15,0-3-39-15,3 0 0 16,4-3-1-16,4 0 1 16,-4-4-5-16,4 1 1 15,-4-4-11-15,-4 4 1 16</inkml:trace>
  <inkml:trace contextRef="#ctx0" brushRef="#br2" timeOffset="77842.4">24765 7529 42 0,'4'22'21'0,"3"0"-18"0,-4-16 28 0,-3 6-31 15,0 4 0-15,0 6-2 16,0 6 1-16,0-15-5 15,0 6 0-15,0-1-6 16,7 7 1-16</inkml:trace>
  <inkml:trace contextRef="#ctx0" brushRef="#br2" timeOffset="78278.9">25037 7936 39 0,'0'0'19'0,"0"3"-11"0,0-3 32 0,0 4-39 16,-4-4 1-16,1 9 0 15,-8 7 1-15,-3 9-4 16,-4 3 1-16,-3 13 1 16,-4 6 1-16,1-3-1 15,6-10 1-15,-10 29-2 16,3 0 1-16,4 9-1 15,0-3 0-15,3 0-1 16,8 3 1-16,3-13-2 16,3-5 0-16,4-1-3 15,7-6 1-15,4-3-4 16,3-10 1-16,3-5-7 16,5-17 0-16</inkml:trace>
  <inkml:trace contextRef="#ctx0" brushRef="#br2" timeOffset="78612.73">25506 8460 43 0,'-4'6'21'0,"-10"29"-23"0,7-35 36 0,-7 12-34 15,-7 7 1-15,0 6 2 16,0 7 0-16,-4 5-4 16,-7 17 1-16,0-1 1 15,1 6 0-15,2 1-2 16,5 0 1-16,3-1-4 15,-1-12 0-15,8-15-9 16,4-11 0-16,-1-14 0 16,8-14 0-16</inkml:trace>
  <inkml:trace contextRef="#ctx0" brushRef="#br2" timeOffset="78820.4">25199 8560 34 0,'7'47'17'0,"4"-15"-19"0,-8-26 34 16,1 7-32-16,-1-1 0 16,1 1-2-16,-1-4 0 15,4-3-6-15,-3-3 0 16,10-9-2-16,-4-6 1 0</inkml:trace>
  <inkml:trace contextRef="#ctx0" brushRef="#br2" timeOffset="79135.03">25622 8225 57 0,'25'81'28'0,"-7"-30"-40"0,-4-26 60 16,0 6-48-16,-4 16 0 15,-3 9 2-15,-3 20 0 16,-11 2-3-16,-4 4 1 16,-6-4-2-16,-8-6 0 15,-3-9-14-15,-7-22 1 16</inkml:trace>
  <inkml:trace contextRef="#ctx0" brushRef="#br2" timeOffset="79690.23">26127 8441 48 0,'7'6'24'0,"10"-9"-19"0,-10 0 32 0,4-3-35 15,7 0 1-15,6-4 0 16,12 1 0-16,-5-1-6 16,-2 1 0-16,-1 3-5 15,-7-1 1-15,-7 4-8 16,-3 10 0-16</inkml:trace>
  <inkml:trace contextRef="#ctx0" brushRef="#br2" timeOffset="79856.22">26155 8711 44 0,'7'31'22'0,"11"-12"-14"0,-15-16 35 0,8 0-42 0,6-3 1 16,8-3-1-16,10-3 0 15,4-4-9-15,0-2 0 16,-7-1-7-16,-1 1 1 16</inkml:trace>
  <inkml:trace contextRef="#ctx1" brushRef="#br2">22320 6049 0</inkml:trace>
  <inkml:trace contextRef="#ctx0" brushRef="#br2" timeOffset="80753.08">27587 8131 57 0,'0'3'28'0,"-14"28"-21"0,7-15 29 0,-7 12-36 0,-7-3 0 0,-14 19 0 0,-8 3 1 0,4 16-2 0,1 3 1 0,-1 12-2 0,0-3 1 0,4 1-3 0,3-11 0 16,7-5-10-16,4-16 1 0,7-22-3 15,7-16 1-15</inkml:trace>
  <inkml:trace contextRef="#ctx0" brushRef="#br2" timeOffset="80993.89">27115 8156 60 0,'38'47'30'0,"40"38"-36"15,-60-54 61-15,13 16-52 16,12 9 0-16,3 4 1 15,3 0 1-15,4 5-7 16,-4-8 0-16,-3-4-1 0,-4 4 1 16,-6-1-17-1,-15-12 1-15</inkml:trace>
  <inkml:trace contextRef="#ctx0" brushRef="#br2" timeOffset="85124.7">24970 3668 42 0,'0'10'21'0,"0"-4"-10"15,0 0 21-15,0 4-31 16,0 6 0-16,0 9 0 15,0-10 1-15,-4 7-5 16,1 3 1-16,-1 0-6 16,1 4 1-16,-1-14-7 15,-7-5 1-15</inkml:trace>
  <inkml:trace contextRef="#ctx0" brushRef="#br2" timeOffset="85333.36">24991 3546 35 0,'17'22'17'0,"1"-22"-13"0,-11-6 25 16,0 6-29-16,0-10 1 15,0 10-2-15,0-6 0 16,0 6-5-16,0 6 0 15,1-2-5-15,-5 2 1 16</inkml:trace>
  <inkml:trace contextRef="#ctx0" brushRef="#br2" timeOffset="85680.63">25093 3904 39 0,'-3'9'19'0,"6"-9"-24"16,-3 0 35-16,0 0-30 16,4-3 0-16,-4-3-3 15,0-4 1-15,0 7 1 16,0-9 1-16,3-7-3 16,1 0 1-16,3 0 0 15,-4-3 0-15,8 7 1 0,-1-11 1 16,1 11 0-16,7-4 1 15,-1 3 2 1,4 10 0-16,1 9 1 0,-1 13 1 16,-4 3 0-16,-2 3 1 15,-1 0-1-15,-4 9 0 16,1 3-2-16,-4 7 0 16,0-16-5 15,0 0 1-31,0-9-13 0,0-19 1 0</inkml:trace>
  <inkml:trace contextRef="#ctx0" brushRef="#br2" timeOffset="86249.99">27217 3838 41 0,'14'3'20'0,"0"3"-15"0,-14-6 26 16,0 0-29-16,0 0 1 15,0 0 0-15,0 0 0 16,-7 0-4-16,-4 3 0 16,-3 4 3-16,-7-4 0 0,-4 9-2 15,1 7 1-15,-1 0-3 16,0 6 1-16,4-3-3 16,4-3 1-16,6 12-2 15,4-3 0-15,7-3 0 16,7-6 1-16,4-9 2 15,6-7 0-15,4-13 1 16,4 1 1-16,-4-7-2 16,0-9 0-16,-3 0-7 15,0-9 0-15</inkml:trace>
  <inkml:trace contextRef="#ctx0" brushRef="#br2" timeOffset="86536.1">27301 3910 33 0,'8'34'16'0,"-5"7"-9"0,4-31 23 16,-3 2-29-16,-1-2 1 16,1-1 1-16,3 4 0 15,0 2-3-15,3 1 0 16,1-4 3-16,0-2 1 15,3-1-2-15,3-6 1 16,4-6-1-16,-3-9 0 16,3-7-1-16,-3-9 1 0,0-4-4 15,-1-2 1-15,-3 12-8 16,4-6 1-16,-4-4-7 16,0-2 1-16</inkml:trace>
  <inkml:trace contextRef="#ctx0" brushRef="#br2" timeOffset="86791.97">27795 3427 51 0,'-3'56'25'0,"-11"-12"-30"16,10-15 46-16,1 15-40 16,-1 9 0-16,1-12 0 0,-1-1 0 15,1 1-4-15,-1-16 1 16,1-3-4-16,-1-6 1 16,0-16-9-16,-3 3 0 15</inkml:trace>
  <inkml:trace contextRef="#ctx0" brushRef="#br2" timeOffset="86988.2">27488 3734 54 0,'11'16'27'0,"14"-25"-27"0,-15 2 47 0,8-2-46 15,10-4 0-15,11-2 0 16,7-1 0-16,-4 3-5 15,1-5 0-15,-5 8-9 16,-9 10 0-16,-12 3-4 16,-3 4 1-16</inkml:trace>
  <inkml:trace contextRef="#ctx0" brushRef="#br2" timeOffset="87888.11">25344 7416 29 0,'7'9'14'0,"0"-9"-4"16,-7 0 15-16,0 0-25 15,0 0 0-15,-4-6 1 16,-6 0 1-16,-5 3-2 16,-2-1 1-16,-4 8 0 15,-1 5 0-15,1 7 0 16,0 9 1-16,0 3-2 16,7 6 0-16,7 4-2 15,3 0 1-15,8-4-1 16,6-6 1-16,8-6-1 15,0-12 1-15,3-7 1 16,4-13 0-16,-1-5 0 16,-3-4 1-16,-3 0-4 15,-4-6 0-15,-7 0-7 16,-7-6 1-16</inkml:trace>
  <inkml:trace contextRef="#ctx0" brushRef="#br2" timeOffset="88398.21">25478 7369 28 0,'3'12'14'0,"1"-9"-7"16,-4 1 19-16,0 5-25 15,0 4 0-15,-4 5 1 16,4 7 0-16,0 4-3 0,0-1 1 16,4-3 1-16,3 0 1 15,3 0-1-15,4-3 1 16,4-6 0-16,0-7 1 15,-1-9-1-15,-3-6 1 16,-3-7-1-16,0-5 1 16,-1-1-3-16,-3-10 1 15,0-2-5-15,-3 3 0 16,-1 0-9-16,1-7 0 16</inkml:trace>
  <inkml:trace contextRef="#ctx0" brushRef="#br2" timeOffset="88790.62">25904 6833 44 0,'15'-4'22'0,"-8"23"-24"0,-7-16 34 0,0 7-32 0,-4 9 0 15,-3 6 0-15,0 12 1 16,0 17-1-16,-4-1 1 16,1 19-1-16,3 3 1 15,3-3-3-15,1-12 1 16,3-10-8-16,0-15 0 16,0-20-4-16,0-15 0 15</inkml:trace>
  <inkml:trace contextRef="#ctx0" brushRef="#br2" timeOffset="88985.55">25700 7196 58 0,'46'-6'29'0,"35"12"-41"15,-53-12 59-15,18-3-48 16,14-7 1-16,-7-3-12 15,3 0 0-15,1 7 3 16,-8-1 0-16</inkml:trace>
  <inkml:trace contextRef="#ctx0" brushRef="#br2" timeOffset="89541.21">27443 7544 44 0,'7'19'22'0,"-11"13"-24"0,4-23 32 15,0 7-31-15,-3-1 0 16,3 4-4-16,-4-3 0 16,4-4-4-16,0-9 1 15</inkml:trace>
  <inkml:trace contextRef="#ctx0" brushRef="#br2" timeOffset="89719.11">27474 7353 25 0,'22'31'12'0,"-1"-27"-7"16,-14-4 10-16,0 0-20 15,7-4 0-15,4 4-9 16,-1-9 1-16</inkml:trace>
  <inkml:trace contextRef="#ctx0" brushRef="#br2" timeOffset="90200.67">27686 7695 20 0,'-7'12'10'0,"3"-30"-3"0,4 11 13 0,0-2-17 0,0 0 0 0,0-4 3 0,4-3 0 0,3-3-7 0,4 1 1 0,3-1 6 0,3 0 0 0,1 0-2 0,0 0 1 0,-1 4-2 0,-3-4 1 0,0 6-1 0,-3 4 0 0,0 6-2 0,-1 6 1 0,1 9-1 0,-4 7 1 0,0 6-1 16,0 13 0-16,-3 6-1 15,-1-6 0 126,1 2-4-141,-1-2 0 0,1 3-11 0,-1-16 1 0</inkml:trace>
  <inkml:trace contextRef="#ctx0" brushRef="#br2" timeOffset="96880.33">15882 10291 25 0,'0'13'12'0,"4"-1"-2"0,-4-8 12 0,0-4-20 16,0 3 1-16,0 3 2 16,3 0 0-16,-3 0-5 15,4-2 0-15,-1-1 5 16,-3 0 0-16,0-3-1 16,4-3 0-16,-4 3-2 15,7-10 1-15,0-2-2 16,0-7 0-16,3-9-2 15,-2 3 1-15,-1-4-2 16,0 4 0-16,0 0 0 16,0 3 1-16,0 4-1 15,0-1 1-15,-4 3 0 16,1 3 0-16,-4 4 0 16,0 0 1-16,0 2-2 15,0 1 0-15,-4 9-1 0,1 4 0 16,-1 2 0-1,1 3 1-15,3 1 0 0,0 0 0 16,0 2 1-16,0 4 1 16,3 3 0-16,1 0 1 15,3 6 1-15,0-6 0 16,0 0 1-16,0-3 0 16,0 0-1-16,0-4 1 15,0 1-1-15,0-3 1 16,-3-4-2-16,3 0 0 15,-4-2-1-15,1-1 0 16,3 0 1-16,0 1 0 0,-3-4 0 16,-1-3 0-16,-3 0 0 15,0 0 1 1,0 0-1-16,0-7 0 0,0 1-1 16,-3 0 1-16,-4 0-2 15,-4 2 1-15,-3 1 0 16,0 0 0-16,-7 0-2 15,-1-3 1-15,5 3-1 16,-1-4 1-16,0 4-1 16,4-3 1-16,4 3-1 15,-1-3 1-15,4 6-1 16,0-4 1-16,4 1 0 16,3 3 0-16,0-3-1 15,0 3 0-15,0-6 0 16,7 3 0-16,-4 0 0 0,4-4 1 15,4 1-1-15,-1 0 1 16,8-4 1-16,0 4 0 16,3 0 0-16,3-4 1 15,5 1-1-15,-1-4 1 16,0 1 0-16,-7 3 0 16,-3 2 0-16,-4 1 0 15,-10 0 0-15,-8 3 0 16,-3 9-1-16,-7 6 1 15,-7 7-1-15,-4 6 1 16,-3 3-2 15,-4 7 1-31,-3 3-4 0,3 2 0 0,-3 4-7 0,3-6 0 16</inkml:trace>
  <inkml:trace contextRef="#ctx0" brushRef="#br2" timeOffset="98471.87">2903 3750 38 0,'39'25'19'0,"-11"-22"-19"16,-17 4 20-16,7-7-18 16,-8 0 0-16,4 0 1 15,11 0 1-15,-4 0-5 16,11 0 1-16,0 0 2 15,14 0 0-15,3 0-2 16,14-7 1-16,4 4-1 16,8-6 1-16,-1-4-2 15,17 1 1-15,8-13 0 0,3-1 0 16,4-2 0-16,4-9 0 16,-1 8 0-16,4 4 0 15,3 0 0-15,15 10 0 16,-1 5-1-16,11 7 0 15,-3 0 0-15,3 3 0 16,4 0 0-16,-1-3 1 16,-10 0 0-16,8-4 0 15,-5 7 0-15,8 7 0 0,-8-7-1 16,1-7 0-16,3 14 0 16,-3 5 0-16,-18 10-1 15,0-9 0-15,-11 9-2 16,-17-4 0-16,-1 1-4 15,-9-9 0-15,-8-1-2 16,-21-3 1-16</inkml:trace>
  <inkml:trace contextRef="#ctx0" brushRef="#br2" timeOffset="99147.59">3210 3926 26 0,'7'-4'13'0,"-3"1"-9"16,3 3 24-16,-4-3-26 16,8-3 0-16,0 0 2 15,6 3 1-15,-6-4-6 16,17 4 1-16,0-3 3 15,15 3 1-15,10-7-1 16,7-2 1-16,17-1-2 16,22-6 1-16,17-3-1 15,25-6 0-15,8-3-1 0,9-4 0 16,22 1-1-16,11-10 1 16,6 10-2-16,11 8 1 15,4 4 0 1,7 7 1-16,0 5-2 0,-11 10 1 15,3 0-1-15,-2 0 1 16,-30-3-2-16,-9 3 0 16,-19 0-3-16,-6-9 1 15,-25 9-6-15,-21 9 0 16,-18 10-3-16,-18 0 0 0</inkml:trace>
  <inkml:trace contextRef="#ctx0" brushRef="#br2" timeOffset="99777.61">3143 4070 36 0,'28'9'18'0,"50"-28"-23"0,-57 13 34 0,18-3-29 0,14-4 0 0,14-2 2 0,14-1 0 0,11 3-1 16,14 1 0-16,3-1 2 31,29 4 1-31,-4-4-1 0,14 1 1 16,11-1-2-16,17 1 1 0,4-1-2 15,21 4 1-15,11-13-2 16,6 9 1-16,12 4-1 16,-15 3 1-1,-3 6-1-15,-4 6 0 31,-11 3-2-31,-24-9 0 32,-14 10-6-32,-7 2 1 31,-36 1-7-31,-28-4 1 0</inkml:trace>
  <inkml:trace contextRef="#ctx0" brushRef="#br2" timeOffset="106398.74">4713 7551 46 0,'-7'3'23'0,"14"9"-17"0,-7-12 24 16,0 0-28-16,0 3 1 15,0 1 1-15,0-4 0 16,0 0-5-16,0 0 0 16,0 0 3-16,0 0 1 15,11 0-6-15,-11 0 0 16,3 0-12-16,1-7 0 16</inkml:trace>
  <inkml:trace contextRef="#ctx0" brushRef="#br2" timeOffset="106670.07">5295 7278 47 0,'0'3'23'0,"14"-3"-20"15,-14 0 33-15,0 0-37 16,0 0 0-16,0 0-5 16,0 0 0-16,0 0-4 0,-7-3 0 15</inkml:trace>
  <inkml:trace contextRef="#ctx0" brushRef="#br2" timeOffset="107269.18">4865 7961 37 0,'10'-6'18'0,"8"-3"-14"16,-11 6 23-16,4 3-25 0,-8 0 0 15,8 3 4-15,6 3 0 16,-2 7-7-16,9 8 0 16,-3 1 5-16,8 0 0 15,2 0-1-15,-2-6 1 16,2-7-3-16,1-2 1 0,3-14-1 15,8-18 0-15,10-19-1 16,-4-9 1-16,-3-3-4 16,-7-10 0-16,-15 0-11 15,-6-3 1-15,-18 6-2 16,0 1 1-16</inkml:trace>
  <inkml:trace contextRef="#ctx0" brushRef="#br2" timeOffset="107989.02">5927 7504 26 0,'70'-82'13'0,"-20"-31"-5"0,-40 91 18 15,-17-19-23-15,4-9 1 0,-11-9 1 16,-11-1 1-16,-7 4-7 16,4 5 0-16,-22 4 6 15,-17 7 0-15,-17 5-2 16,-15 4 0-16,0 9-1 15,-21 12 1-15,-10 10-2 16,3 10 1-16,-4 15-2 16,-6 13 1-16,-1-1-1 15,15 13 0-15,17 7-2 16,14 15 0-16,0 16-2 16,18 12 1-16,21 16 0 0,14 10 0 15,18-1 1 1,21 4 0-16,7 5 1 15,25 1 1-15,18 0 2 0,20-16 0 16,11-12 0-16,7-19 1 16,15-22 0-16,13-19 0 15,8-25 0 17,10-19 0-32,24-28-1 0,8-16 0 0,0-13-1 0,-7 4 0 15,-22-9-1-15,-6-13 0 16,-18-4-1-16,-14-8 0 15,-15-7-2-15,-20 0 0 16,-25-10-6-16,-15 23 0 16,-38-63-6-16,-46 6 1 0</inkml:trace>
  <inkml:trace contextRef="#ctx0" brushRef="#br2" timeOffset="115541.4">2025 2706 24 0,'0'3'12'0,"28"19"2"0,-24-19 12 15,3-3-22-15,-7 6 1 16,0-6 3-16,3 0 1 15,-3 0-11-15,7 10 0 16,-3-10 7-16,3 0 1 0,4 0-3 16,-4-10 1-16,3-9-2 15,1-6 0-15,-1-15-1 16,8-11 1-16,-4-2-1 16,4-16 0-16,3 3-2 15,0-12 1-15,0 6-2 16,-3 9 1-16,-1 0-2 15,-13 10 1-15,3 9-2 16,-14 10 1-16,3 15-1 16,-6 9 1-16,-1 10 0 15,-3 13 0-15,4 9 0 16,6 16 1-16,4 5 0 16,4 11 0-16,13 8 1 15,1 20 0-15,14 6 0 16,6-7 1-16,1-5 0 15,-7-11 0-15,-4-8 1 16,-14-7 0-16,4-9 1 16,-7-10 1-16,-4-9 0 15,3-6 0-15,-6-10 1 16,3-12 0-16,-14-10-1 16,3-3 1-16,-13-9-3 0,-5-10 1 15,-6 4-2-15,0-10 1 16,-7 10-1-16,-1 5 0 15,-6 11-1-15,-7 2 1 16,-1 16-1-16,1 6 0 16,7 4-2-16,-4 8 1 15,7 7-2-15,7 4 0 16,0-1 0-16,4-3 0 0,7 9 1 16,0-5 0-16,10-7 1 15,11 0 1-15,0-19 1 16,4-6 1-16,17-7 0 15,-3-15 1-15,10-13-1 16,25-5 0-16,14-20 0 16,14 0 1-16,0-12-1 15,-10 9 0-15,3 3 0 16,-4 1 0-16,-17 8 0 16,-7 17 1-16,-14 2-1 15,-11 16 0-15,-3 4 1 16,-8 18 1-16,-10 12-1 15,-10 20 0-15,-8 18 0 16,-10 19 0-16,-4 26-1 16,-24-1 0-16,-4 0-1 15,-11 13 1-15,0-4-3 16,8-5 1-16,3-13-6 0,11-10 0 16,-8-6-8-16,15-19 1 15</inkml:trace>
  <inkml:trace contextRef="#ctx0" brushRef="#br2" timeOffset="119698.36">1178 13295 43 0,'0'-6'21'0,"-10"-6"-7"16,10 15 22-16,0-3-33 15,0 3 1-15,0 3 1 16,0 0 0-16,-7 10-7 16,3 12 0-16,4 7 4 15,-10 18 1-15,2 7-5 16,-13 21 1-16,11 10-4 16,-8 10 1-16,4 5-3 15,0-6 0-15,10 1-4 16,-3-17 0-16,4-8-4 15,-4-20 1-15</inkml:trace>
  <inkml:trace contextRef="#ctx0" brushRef="#br2" timeOffset="120196.15">1510 13320 60 0,'7'-6'30'0,"-7"9"-43"0,0-3 61 0,0 13-46 0,-11 12 0 0,1 9 0 15,-8 14 0-15,-3 5-3 16,-11 10 0-16,-7 9 1 15,-10-3 1-15,0 6-3 16,10-9 1-16,-3-19-1 16,3-3 1-16,10-10-2 15,-2-9 1-15,13-6-1 16,8-9 1-16,10-7 1 16,7-10 1-16,3-8-1 15,4-1 1-15,11 0 0 16,-4 1 1-16,7 2 0 15,-6 4 0-15,-1 6 0 0,-4 3 0 16,-3 9-1-16,4 7 1 16,-7 12-2-1,-8 3 1-15,4 7-1 0,-7 3 0 16,11 6-1-16,-4 6 0 16,-4 0-1-16,4-12 1 15,4-3-5-15,-7-13 0 16,3-10-7-16,0-11 0 15</inkml:trace>
  <inkml:trace contextRef="#ctx0" brushRef="#br2" timeOffset="120646.38">1446 14098 43 0,'4'35'21'0,"3"-26"-15"16,-3-6 34-16,10 0-38 16,-4 0 0-16,4-3 2 15,11-6 1-15,-4 0-7 16,0-7 1-16,1 4 3 15,-5-4 0-15,-6-2-1 16,-1-7 0-16,1 0-2 16,-11-3 1-16,0 3-2 0,0 3 0 15,-11 6-3-15,1 4 1 16,-8 6-3-16,8 6 1 16,-8 6-1-16,4 4 1 15,3 6 1-15,1 6 1 16,-1 0 3-16,4 3 1 15,7 4 3-15,0-4 0 16,0 0 1-16,11 0 1 16,6 0-3-16,4-9 1 0,1-3-5 15,9-7 1-15,8-9-11 16,0-6 1-16</inkml:trace>
  <inkml:trace contextRef="#ctx0" brushRef="#br2" timeOffset="121306.9">2223 13910 35 0,'21'-16'17'0,"-11"1"-9"16,-10 12 23-16,7-4-26 16,-7 7 1-16,0 0 3 15,-7 3 1-15,0 10-13 16,-3 15 1-16,-12 4 7 15,-9 21 0-15,-8 13-3 16,0 12 0-16,0 10-3 16,-3 6 0-16,0 3-2 15,3 4 1-15,11-1-2 0,-4-22 0 16,11-12-3 0,-4-13 0-16,11-18-4 0,-4-10 0 15,8-19-3-15,3-21 1 16</inkml:trace>
  <inkml:trace contextRef="#ctx0" brushRef="#br2" timeOffset="121500.35">1845 13891 45 0,'21'-15'22'0,"-3"27"-20"0,-8-12 43 0,1 9-44 16,0 10 0-16,-1 10 0 15,-3 5 0-15,4 13-2 16,-11 3 0-16,3 0-3 16,4-6 1-16,-7-6-12 15,-10-13 1-15</inkml:trace>
  <inkml:trace contextRef="#ctx0" brushRef="#br2" timeOffset="122535.45">3796 14026 47 0,'21'-9'23'0,"-10"-13"-17"0,-11 22 34 16,0 0-37-16,0 0 1 16,-7 0 3-16,3 0 1 0,-14 3-10 15,4 3 1-15,-14-3 5 16,0 4 0-16,0 2-2 15,3 0 0-15,-10 10-4 16,-4 6 0-16,4 3-2 16,-1 1 1-16,12-1-2 15,-5-3 0-15,12 0-1 16,3-6 1-16,7 0 0 16,7-7 1-16,10-5 1 15,8-7 0-15,7-7 1 16,-1-5 0-16,8-1 1 15,-4-6 1-15,4-3 0 16,-4 4 0-16,-7 5 0 16,-3 4 0-16,-7 5-1 15,-1 8 1-15,-10 5 0 16,0 4 0-16,0 2 0 16,-7 13 0-16,4 7 0 15,-8 15 1-15,-3 3 0 0,3 4 1 16,8 6 0-16,-8-4 0 15,4-6 0-15,4 4 0 16,3-10 0-16,0-6 0 16,0-7-1-16,10-6 0 15,1-9-1-15,-1-3 1 16,11-10-4-16,8-6 0 16,-1-6-11-16,4-10 0 0</inkml:trace>
  <inkml:trace contextRef="#ctx0" brushRef="#br2" timeOffset="122866.51">4029 14142 34 0,'-4'25'17'0,"-6"7"-12"16,10-23 18-16,0 7-22 15,0 2 0-15,10 8 2 16,1 8 0-16,-1-6-2 16,8-6 0-16,-7-3 3 15,10-6 1-15,-7-10-1 0,4-10 1 16,3-11-2-16,0-8 1 15,4-5-4-15,-4-10 1 16,0 1-8-16,7 2 0 16,-7-3-8-16,-3 4 1 15</inkml:trace>
  <inkml:trace contextRef="#ctx0" brushRef="#br2" timeOffset="123259.11">4396 14268 51 0,'21'18'25'0,"-4"11"-21"16,-6-26 42-16,0-3-41 16,6 0 1-16,4-7 1 15,1-2 1-15,-1-4-11 16,0 1 0-16,-3-4 7 15,-1-3 0-15,-3 1-4 16,-7-1 0-16,-7 0-3 16,0 0 1-16,-10 0-3 15,-1 7 1-15,-10 9-2 16,3 9 0-16,1 6 0 16,3 10 0-16,-4 4 2 15,0 5 1-15,8 3 1 16,6 4 1-16,4 0 1 0,11 2 0 15,10 1 0-15,-3-6 1 16,6-10-3-16,1-10 1 16,0-8-10-16,-1-10 1 31</inkml:trace>
  <inkml:trace contextRef="#ctx0" brushRef="#br2" timeOffset="123737.85">5101 14010 47 0,'4'0'23'0,"-8"7"-18"16,4-4 31-16,-10 6-36 16,-8-3 1-16,0 7 0 0,-3 6 0 15,-4 3-2-15,-3 0 0 16,0 3-2-16,7 0 1 15,0 0-1-15,3-3 0 16,7-6-1-16,1-4 1 16,13 1 0-16,4-1 1 15,11-2 2-15,3-4 0 16,0-6 0-16,8 0 1 16,-5 0 0-16,-2 0 1 15,-5 0-1-15,1 3 0 16,-15 6-1-16,-3 13 0 0,-10-3-1 15,-4 3 0 1,0 6-5-16,-8 1 0 0,-2-1-6 16,-5-9 1-16</inkml:trace>
  <inkml:trace contextRef="#ctx0" brushRef="#br2" timeOffset="124067.39">5570 13512 37 0,'29'-3'18'0,"-26"6"-13"0,-3-3 29 16,-3 6-30-16,-4 16 1 15,-4 12-1-15,-7 10 1 16,-6 3-7-16,-1 16 0 16,0 9 4-16,-7 19 0 15,4 10-3-15,4-4 0 16,2-13-2-16,12-11 0 16,6-17-2-16,-6-18 0 15,10-16-4-15,3-7 1 16,4-24-5-16,-14-13 0 15</inkml:trace>
  <inkml:trace contextRef="#ctx0" brushRef="#br2" timeOffset="124250.19">5165 14054 46 0,'14'19'23'0,"18"-6"-21"0,-22-17 43 0,1 1-41 16,17-3 0-16,4-6 2 15,17-14 0-15,11-11-9 16,-4 2 1-16,-3 13-5 16,-3 7 0-16,-22-1-9 15,-14 10 0-15</inkml:trace>
  <inkml:trace contextRef="#ctx0" brushRef="#br2" timeOffset="124790.16">5560 14111 49 0,'0'25'24'0,"-7"34"-26"0,7-46 37 16,0 9-36-16,0 3 0 15,0 6-4-15,0 1 0 16,0-10 1-16,0-4 1 16,7-2-10-16,-4-16 0 15</inkml:trace>
  <inkml:trace contextRef="#ctx0" brushRef="#br2" timeOffset="125005.25">5673 13935 21 0,'21'16'10'0,"14"-26"-5"16,-24 4 8-16,6 0-25 15,-6-7 0-15</inkml:trace>
  <inkml:trace contextRef="#ctx0" brushRef="#br2" timeOffset="125329.43">6001 14111 46 0,'7'12'23'0,"-14"-9"-24"0,7-3 47 15,-4-3-43-15,-6 0 0 16,-12 6 0-16,5 4 1 15,-11-1-6-15,10 3 1 16,-7 4 3-16,8 6 0 16,-1 3-2-16,7 3 0 15,8 0-1-15,-4 0 0 0,7-6-1 16,0-1 1-16,7-11-1 16,3-7 0-16,5-10-2 15,2-9 0-15,1-2-4 16,3-5 1-16,-3-2-8 15,3-6 1-15</inkml:trace>
  <inkml:trace contextRef="#ctx0" brushRef="#br2" timeOffset="125688.42">6107 14230 44 0,'10'44'22'16,"-10"3"-17"-16,0-38 36 0,0 4-40 0,0-4 1 15,0-3 0-15,4-2 1 16,-4-4-4-16,7-10 0 16,0-6 2-16,3-5 1 15,5-8-3-15,2-2 1 16,1-4-2-16,3 4 1 15,-10 6-1-15,6 3 1 16,-3 3 0-16,4 7 0 0,3 5 1 16,-10-2 0-16,6 15 1 15,-6 10 0 1,7 9 0-16,-1 6 0 0,8 10-1 16,0 6 1-16,-1-12-5 15,1-1 0-15,3-9-11 16,-10-9 1-16</inkml:trace>
  <inkml:trace contextRef="#ctx0" brushRef="#br2" timeOffset="126984.81">6798 13941 53 0,'-3'7'26'0,"6"-4"-24"16,-3-3 41-16,4 0-41 15,3 0 0-15,-4 0 0 16,4 3 1-16,0 0-5 15,0 0 0-15,4-3-3 16,-11 0 0-16,0 0-12 16,0-9 1-16</inkml:trace>
  <inkml:trace contextRef="#ctx0" brushRef="#br2" timeOffset="127178.07">6773 14249 57 0,'4'34'28'0,"14"-28"-35"0,-18-2 45 0,3-4-40 16,1 3 1-16,-1-3-28 15,-3-7 1-15</inkml:trace>
  <inkml:trace contextRef="#ctx1" brushRef="#br2" timeOffset="48013.96">3217 11759 0,'0'0'16,"0"0"-1,0 0-15,0 0 16</inkml:trace>
  <inkml:trace contextRef="#ctx0" brushRef="#br2" timeOffset="131350.87">7765 14659 47 0,'-7'10'23'0,"7"-32"-14"16,3 22 24-16,8-9-30 15,6-13 0-15,1-16 2 16,7-6 0-16,3-16-7 15,4-9 1-15,3-6 3 16,-3-16 0-16,3-6-3 16,0-6 0-16,-3-4-2 15,-4 10 0-15,-3 3-1 16,-7 3 1-16,-8 15 0 16,-3 23 0-16,-3 3 2 15,-4 19 0-15,0 6 0 16,-4 3 0-16,1 22-1 15,-4 22 1-15,-4 9-1 16,-3 19 1-16,7 19-1 0,-4 13 1 16,8 12 3-16,-1 6 0 15,4 0 1-15,0-2 1 16,0-14-1-16,0-8 1 16,4-14-2-16,-4-5 1 15,0-17-5-15,0-8 1 16,0-10-3-16,3-10 0 15,1-9-9-15,-1-9 1 16,-3-10-3-16,0-5 1 16</inkml:trace>
  <inkml:trace contextRef="#ctx0" brushRef="#br2" timeOffset="131605.51">7888 14308 46 0,'7'7'23'0,"18"-20"-24"16,-18 0 45-16,7-2-41 16,4-1 1-16,10-6 0 15,7-3 1-15,-3 0-7 16,3 3 0-16,-3 3 2 15,-4 4 0-15,-3 2-13 16,0 0 0-16,-4-2-3 0,0 2 0 16</inkml:trace>
  <inkml:trace contextRef="#ctx0" brushRef="#br2" timeOffset="131982.14">8467 14434 42 0,'0'19'21'0,"3"-4"-17"0,-3-15 36 0,0 0-37 16,0 0 1-16,0-6 0 16,0-3 0-16,7 2-6 15,-7-8 1-15,4-11 3 16,-1-2 1-16,4 0-2 16,4 0 0-16,0 0-1 15,3-1 1-15,-4 4-2 16,4 3 1-16,4 10-4 15,0-1 1-15,-1 7-6 16,-3 3 1-16,4 3-8 0,-7-3 0 16</inkml:trace>
  <inkml:trace contextRef="#ctx0" brushRef="#br2" timeOffset="132358.04">8661 14462 52 0,'7'19'26'0,"7"3"-23"0,0-19 46 0,-3 0-45 15,10 0 1-15,0-3 1 16,7-6 1-16,4-4-10 16,3-2 1-16,0-1 5 15,-3-5 0-15,-4-14-3 16,-6-2 1-16,-5-4-2 15,-6 0 0-15,-4-5-3 16,-11 5 0-16,-3 10-1 16,-3 9 0-16,-8 16 0 15,0 12 0-15,-3 16 0 16,-3 16 0-16,6 0 4 16,7 12 0-16,1 0 2 15,6-2 1-15,11-14 0 16,7-5 0-16,11-7-2 15,10-10 1-15,1 1-6 16,-5-13 0-16,-2-9-10 0,-8-13 0 16</inkml:trace>
  <inkml:trace contextRef="#ctx0" brushRef="#br2" timeOffset="133391.9">10851 14427 46 0,'8'7'23'0,"-8"-7"-21"15,0 0 33-15,-4 0-31 16,0 0 0-16,-3 0 1 16,-3 0 0-16,-1 0-7 15,-3-3 0-15,-4 3 5 0,-6 6 0 16,-4 6-3 0,-1 7 1-16,1 6-2 0,3 4 1 15,4-4-1-15,4-3 1 16,6-1-1-16,4 8 1 15,7-7-1-15,11 0 0 16,3-7 1-16,3-8 0 16,4-7-1-16,4-7 1 15,-7-2-1-15,-1-1 1 16,1-2-1-16,-4-1 0 16,0 1 0-16,0-1 0 0,1 4 0 15,-1-1 1-15,0 10 0 16,0 4 0-16,0 5 1 15,0 0 0-15,0-2 0 16,0-1 0-16,4 7-1 16,-4-1 0-16,-3 1-4 15,3-4 0-15,0-3-11 16,0-9 1-16</inkml:trace>
  <inkml:trace contextRef="#ctx0" brushRef="#br2" timeOffset="133708">11247 13490 64 0,'-7'0'32'0,"-11"16"-39"0,14-4 55 16,-3 13-48-16,0 16 0 16,0 15 0-16,0 20 0 15,-7 11-1-15,3 20 1 16,4 12 0-16,0 3 0 16,0-15-2-16,4-3 0 0,-1-20-3 15,1-12 0-15,3-18-8 16,0-14 0-16,7-18-4 15,7-18 1-15</inkml:trace>
  <inkml:trace contextRef="#ctx0" brushRef="#br2" timeOffset="133961.37">11374 13568 39 0,'0'28'19'0,"-15"35"-16"16,12-38 33-16,-1 19-34 15,-3 6 1-15,4 16 0 16,-4 22 1-16,0 22-5 16,0 3 1-16,-4-4 2 31,0 1 1-31,1-19-6 0,3-13 1 0,3-12-9 0,4-16 0 15,4-21-4-15,-1-14 1 16</inkml:trace>
  <inkml:trace contextRef="#ctx0" brushRef="#br2" timeOffset="134516.91">12781 14982 58 0,'4'16'29'0,"6"-25"-38"0,-6 2 59 15,3-14-47-15,0-20 0 16,0-19 1-16,0-6 0 16,0-12-5-16,-7-19 0 15,4-16 3-15,-1 0 0 16,1-9-3-16,-1 9 1 16,8 6-1-16,3 7 1 15,4 18-1-15,3 13 0 0,-4 19 0 16,1 22 1-16,0 12-1 15,-1 19 1-15,1 19-4 16,-4 16 1-16,-7 21-2 16,-7 10 0-16,-7 10-7 15,0 6 0-15,-11-4-5 16,-6-6 1-16</inkml:trace>
  <inkml:trace contextRef="#ctx0" brushRef="#br2" timeOffset="134746.5">12647 14782 52 0,'4'22'26'0,"10"-10"-28"15,-7-12 47-15,3 3-44 16,4-3 0-16,8-3 1 0,2-6 0 16,8-4-3-16,0 4 1 15,0-4 0-15,-4-2 0 16,-3 2-5-16,-4 1 0 15,0 2-5-15,-4-2 0 16,-2 9-5-16,-5-1 0 16,1 4 0-16,3 0 1 15</inkml:trace>
  <inkml:trace contextRef="#ctx0" brushRef="#br2" timeOffset="134937.87">13060 14779 36 0,'-7'15'18'0,"7"14"-17"0,0-17 38 0,3 7-38 15,1 3 0-15,-4 0 3 16,3-3 1-16,4-4-5 16,0-5 0-16,4-4 4 15,3-6 0-15,4-13-1 16,-1-5 0-16,1-7-3 16,0-4 1-16,-1-5-9 15,5-1 0-15,-1-5-8 16,3-1 1-16</inkml:trace>
  <inkml:trace contextRef="#ctx0" brushRef="#br2" timeOffset="135312.31">13391 14854 51 0,'0'9'25'0,"8"-2"-28"0,-8-7 42 16,7 0-39-16,0-4 0 15,3-2-1-15,-3-3 0 16,4-4 1-16,-1-2 1 16,1-4-2-16,3-6 0 15,-3 3-2-15,-1-3 0 0,1 3 1 16,-1 3 0-16,1 9 0 15,3-2 1-15,0 9 0 16,0 9 0-16,-3 3 2 16,0 7 0-16,-1 6-1 15,-3 3 1-15,0 7-1 16,0-4 1 0,0 0-2-16,0-3 1 0,0-6-5 15,4 6 1-15,0-9-8 16,6-13 0-16</inkml:trace>
  <inkml:trace contextRef="#ctx0" brushRef="#br2" timeOffset="135883.38">14051 14782 44 0,'18'9'22'0,"-1"-21"-20"0,-10 9 36 16,1-4-36-16,-1 1 0 15,0 0 0-15,-4-1 0 16,-3 7-3-16,-7 4 0 16,0-1 2-16,-4 3 1 15,-3 10-2-15,0 6 1 16,-3 6-2-16,-5 3 1 16,5-3-1-16,-1 10 0 15,4-3 0-15,3-1 0 16,8 1-1-16,6-4 1 0,8-6 1 15,7-3 0-15,-1-10 0 16,8-12 1-16,14-9-1 16,10-13 0-16,4-3 0 15,11-16 1-15,6-12-1 16,1-19 0-16,-11-7-2 16,-7-8 1-16,-7-7-1 15,-11-16 1 1,4-47-2-1,-15 3 0-15,-3 23 0 16,-6 15 0-16,-8 18 1 16,-7 23 1-16,-7 25 0 15,0 19 0-15,-4 21 1 16,-3 29 0-16,-4 12 0 16,-7 35 0-16,-3 25 1 15,4 22 1-15,2 22 2 0,5-3 0 16,10 2-1-1,3-8 1-15,8-26-1 0,3-25 1 16,7-18-5-16,0-16 1 16,0-13-10-16,-3-22 1 15,-4-12-5-15,-11-13 0 16</inkml:trace>
  <inkml:trace contextRef="#ctx0" brushRef="#br2" timeOffset="136116.4">14347 14603 46 0,'18'35'23'0,"14"-29"-20"0,-22-3 40 0,12 0-41 16,2-6 0-16,5 3 0 16,2-3 1-16,-2 0-5 15,-1 3 1-15,3-3-2 16,1-1 0-16,0 4-12 15,3-3 0-15,-3-3-1 16,-7-3 1-16</inkml:trace>
  <inkml:trace contextRef="#ctx0" brushRef="#br2" timeOffset="136258.31">14848 14772 48 0,'4'44'24'0,"-4"10"-26"16,0-42 49-16,0 10-46 0,0-6 0 15,3-7-1-15,1 4 1 16,0-7-5-16,-1-3 1 16,1-9-7-16,-1-10 1 15,1-9-6-15,-1-9 0 16</inkml:trace>
  <inkml:trace contextRef="#ctx0" brushRef="#br2" timeOffset="136604.91">15011 14641 30 0,'24'0'15'15,"5"15"-11"-15,-19-12 22 0,1 1-24 16,3-4 1-16,0 3 1 16,0-6 0-16,-3 3-5 15,-1-7 0-15,1 7 3 16,-4 0 1-16,0 0-2 15,-3 0 1-15,-1-3 0 16,-3 3 1-16,0 0-2 16,0 0 1-16,0-3-1 15,-7 0 1-15,-4 6-1 16,-3 6 1-16,-3 7-3 16,-1 6 1-16,0 0-2 15,4 6 0-15,4 1-3 0,3 2 1 16,7-6-3-16,7-3 0 15,3-10-4 1,4-2 0-16,4-10 0 0,0-13 0 16</inkml:trace>
  <inkml:trace contextRef="#ctx0" brushRef="#br2" timeOffset="137220.94">15335 14870 27 0,'4'34'13'0,"-1"-15"-17"0,-3-13 25 0,4 4-22 16,-1-7 1-16,1 3 2 15,-1-3 1-15,4-3-2 16,1-3 0-16,2-6 2 16,1-4 0-16,3-6 0 15,7-6 1-15,0-3-3 16,4-10 1-16,0 1-1 15,-1 12 0-15,1 3 0 16,0 3 0-16,-1 6-1 16,1 1 1-16,-4 5 0 15,0 14 0-15,-7 2 0 16,1 7 0-16,-1 3-1 16,0-1 1-16,-4-2-3 15,1 0 0-15,0-4-7 31,-1-9 1-31,4-6-3 0,0-9 0 16,4-7-6-16,-29 72 17 16,71-134-5-16,-7 53 0 15,0 2 6-15,-10 1 1 16,-8 3 3-16,-3 0 0 16,-11-3 0-16,-7 7 0 15,-7-1 0-15,-7 3 1 16,-11 4-2-16,-6 5 1 15,-4 10-1-15,-1 7 0 16,-6 5-2-16,0 4 1 16,0-6 0-16,7 2 0 15,-1 11 2-15,8-4 0 0,11 6 1 16,10 0 0-16,14 3-1 16,0 1 1-16,0 2-2 15,0-2 0-15,-3-7-3 16,-7 0 1-16,-11 0-4 15,-7-10 0-15,-18 1-14 16,-17-3 1-16</inkml:trace>
  <inkml:trace contextRef="#ctx0" brushRef="#br2" timeOffset="137941.57">17935 15208 34 0,'7'16'17'0,"-10"-35"-8"0,6 3 15 15,-3-9-18-15,0-9 0 16,0-10 3-16,4-9 1 15,3-7-13-15,3-3 1 16,8 1 8-16,7 8 0 16,3 4-3-16,4 6 1 15,3 7-2-15,4 8 0 0,0 11-2 16,-1 11 0-16,-2 7-4 16,-5 3 1-16,-2 4-11 15,-5-1 1 16,-9 3-4-31,-8-2 0 16</inkml:trace>
  <inkml:trace contextRef="#ctx0" brushRef="#br2" timeOffset="138377.31">18228 14964 52 0,'7'15'26'0,"11"-12"-28"0,-8-6 50 15,1 3-45-15,7 0 1 16,3 3 3-16,3-3 0 16,1 0-9-16,3 0 1 15,-7-3 4-15,4-6 1 16,-4-7-3-16,-3-3 1 15,0-3-3-15,-4-6 0 16,-4 0-2-16,-6-3 0 16,-8-7-2-16,1 7 1 15,-4 6-3-15,-4 3 1 16,-6 9-3-16,-8 16 1 0,-7 10 1 16,7 6 1-16,1 12 3 15,6 7 0-15,7 2 4 16,8 11 1-16,10 8 3 15,7-6 0-15,7-12-1 16,4-6 1-16,7-7-6 16,3-9 1-16,4-10-14 15,-7-15 1-15</inkml:trace>
  <inkml:trace contextRef="#ctx0" brushRef="#br2" timeOffset="142608.63">18697 14763 49 0,'-7'9'24'0,"21"-2"-15"0,-10-7 25 16,3 6-32-16,0-3 0 16,0 6 2-16,0 7 0 15,0 3-5-15,0 9 0 16,0-3 3-16,-3 0 1 15,-1-3-2-15,1-3 1 0,-4 0-2 16,0 0 1 0,0-4-1-16,0-2 0 0,0-4 1 15,0-2 1-15,0-7 0 16,7-10 1-16,0 1-1 16,3-4 0-16,8-15-1 15,0-6 1-15,3-4-2 16,0-6 0-16,4 3-5 15,-1 4 0-15,5 2-12 16,-12 1 1-16,-3 2-3 16,1 10 0-16</inkml:trace>
  <inkml:trace contextRef="#ctx0" brushRef="#br2" timeOffset="143014.81">19032 15055 63 0,'7'0'31'0,"11"-29"-40"0,-4 20 62 15,7-7-51-15,4-3 0 16,0-2 0-16,-1-8 1 15,-6 1-6-15,0-6 1 16,-4 2 1-16,-7 1 1 0,-4 0-3 16,-3 2 1-16,-3 7-3 15,-4 10 0-15,-4 12 0 16,-3 9 0-16,0 10 0 16,0 9 1-16,3 10 3 15,4 3 0-15,4 3 3 16,6 6 0 15,4-3 1-31,7-6 1 0,4-7-2 0,0-9 1 0,6-3-5 16,1-3 0-16,3-13-9 15,4-12 0-15,0-13-4 16,0-9 0-16</inkml:trace>
  <inkml:trace contextRef="#ctx0" brushRef="#br2" timeOffset="143314.73">19600 14935 62 0,'-7'-12'31'0,"7"-45"-43"0,0 45 61 15,0-7-48-15,0-3 1 16,0-3 3-16,4-3 0 15,-4 3-6-15,0 3 0 16,0-3 3-16,7 0 1 16,3 3-1-16,8 3 0 15,3 3-2-15,7 0 0 0,1 10-2 16,-1 0 0-16,4 3-3 16,-1 3 0-16,1 0-5 15,0 3 0-15,-4 0-9 16,-3-6 1-16</inkml:trace>
  <inkml:trace contextRef="#ctx0" brushRef="#br2" timeOffset="143691.54">20140 14572 58 0,'4'0'29'0,"-4"0"-34"0,0 0 49 16,0 0-41-16,0 3 0 15,-7 3 1-15,0 3 1 16,-4 4-7-16,-3-4 1 16,-4 1 3-16,1 2 0 15,2 7-3-15,1 0 0 16,0 0-1-16,7 0 0 15,4 3 0-15,6-4 0 16,8 1 1-16,3 0 0 16,0-3 1-16,4-1 0 0,-4 4 0 15,-4 0 1-15,1 0-1 16,-8 3 0-16,-3-7-3 16,-3 1 1-16,-8 3-9 15,-6 0 1-15,-1-7-6 16,0 1 0-16</inkml:trace>
  <inkml:trace contextRef="#ctx0" brushRef="#br2" timeOffset="143935.07">20362 14760 45 0,'4'19'22'0,"3"6"-17"16,-7-13 37-16,0 4-39 16,-4 12 1-16,1-3 1 15,-1-6 1-15,1-3-8 0,-1-1 0 16,4-5 2-16,0-4 1 16,0-3-8-16,4-9 1 15,-1-10-11-15,1-15 1 16</inkml:trace>
  <inkml:trace contextRef="#ctx0" brushRef="#br2" timeOffset="144099.54">20309 14525 37 0,'22'25'18'0,"-12"0"-12"0,-3-22 22 0,0-3-28 15,4 0 0-15,-1-3-1 16,5-3 0-16,2-7-4 15,4-3 0-15,8-9-6 16,-8 3 1-16</inkml:trace>
  <inkml:trace contextRef="#ctx0" brushRef="#br2" timeOffset="144576.84">20754 14242 38 0,'-14'82'19'0,"-4"-1"-16"0,15-55 31 16,-1 14-30-16,-3 7 0 16,0 7 1-16,0 2 1 15,0-6-9-15,0-3 1 16,3-12 4-16,1-10 0 15,-1-6-4-15,1-16 0 16,3-9-3-16,0-7 0 16,0-6-3-16,0-9 1 15,0 6-4-15,0 0 1 0,3 0-2 16,4 3 0 0,-3 4 9-1,21 68 3-15,-18-113 6 16,28 60 0-16,0 0 6 15,0 0 0-15,-6 10 3 16,-1-1 1-16,-7 7-8 16,-7 6 0-16,-7 6-5 15,-7 3 1-15,-10 4-4 16,-4 6 0-16,-8-13-3 16,-2 0 1-16,-1 0-5 15,4-6 0-15,3-6-8 16,4-7 0-16,7-5 0 15,3-20 0-15</inkml:trace>
  <inkml:trace contextRef="#ctx0" brushRef="#br2" timeOffset="144817.1">21167 13860 52 0,'17'-3'26'0,"8"9"-34"0,-18-6 56 15,-7 16-46-15,0 18 0 16,-3 10 2-16,-5 19 0 16,1 18-5-16,-3 4 1 15,-4 15 2-15,-4 1 1 0,0-7-2 16,4-10 1 0,4-2-5-16,3-16 0 0,3-13-8 15,4-12 1-15,7-16-8 16,-3-16 1-16</inkml:trace>
  <inkml:trace contextRef="#ctx0" brushRef="#br2" timeOffset="145132.76">21237 14866 40 0,'11'10'20'0,"28"-29"-13"15,-25 16 31-15,3-3-34 16,8-1 0-16,3-2 1 15,1-4 1-15,-5 1-9 16,1-4 1-16,-11 1 4 0,-7-1 1 16,-7 3-3-1,-3 1 1-15,-15 5-2 16,-7 1 0-16,1 6 0 16,-1 10 1-16,0 8 0 0,4 4 1 15,3 13 0-15,4-1 0 16,14-2 2-16,7 5 1 15,11-5-1-15,7-4 1 16,6-6-2-16,5-6 0 16,6-10-5-16,-3-9 1 15,-4-7-16-15,-7-2 0 16</inkml:trace>
  <inkml:trace contextRef="#ctx0" brushRef="#br2" timeOffset="145808.26">22102 13932 58 0,'-4'0'29'0,"15"-13"-24"15,-4 4 41-15,7 0-41 16,10-10 1-16,12 0 2 16,6-3 1-16,18 0-12 15,11 10 0-15,13-1 7 16,-3 7 0-16,-10 6-3 16,-11 6 1-16,-14 7-2 15,-11 2 0-15,-14 10-2 16,-14 16 1-16,-14 9-1 15,-17 10 0-15,-8 6-2 16,-7 12 1-16,-3-9 0 16,-1 0 1-16,1 3 0 15,3-12 1-15,7-7-3 16,4-9 1-16,11-10-3 16,2-2 0-16,8-4-12 0,11-12 1 15,3-7-1-15,0-3 0 16</inkml:trace>
  <inkml:trace contextRef="#ctx0" brushRef="#br2" timeOffset="146005.2">22363 15061 66 0,'0'28'33'0,"7"-15"-41"0,0-10 69 0,-4 0-61 16,4-3 0-16,4 0-8 16,-1-3 1-16,1-4-8 15,0-2 0-15</inkml:trace>
  <inkml:trace contextRef="#ctx0" brushRef="#br2" timeOffset="147384.94">18489 13183 46 0,'4'-10'23'0,"6"-9"-16"15,-10 19 23-15,0 0-25 16,0 0 0-16,0 0 2 16,0 7 1-16,-3-1-10 15,-1 10 0-15,-3 2 6 16,-7 4 0-16,-11 10-3 16,-14 18 1-16,1 3-2 15,-5 22 1-15,1 23-1 0,7 5 0 16,3 7 1-16,4-4 1 15,14-5-1-15,7-7 0 16,10-16-3-16,11-21 1 16,11-17-9-16,3-21 1 15,0-19-9-15,-6-9 0 16</inkml:trace>
  <inkml:trace contextRef="#ctx0" brushRef="#br2" timeOffset="147971.84">18694 13753 55 0,'-7'22'27'0,"0"10"-27"0,7-23 44 0,-4 3-43 16,4 4 0-16,0 3 0 15,0 3 0-15,0 0-4 16,4-3 1-16,-1-7-5 15,1-9 1-15,3-12-11 16,0-16 1-16</inkml:trace>
  <inkml:trace contextRef="#ctx0" brushRef="#br2" timeOffset="148152.57">18673 13380 47 0,'17'3'23'0,"-6"3"-20"0,-8-6 36 16,4 0-39-16,4 0 1 16,0 0-2-16,-1 0 0 15,4 4-7-15,4 5 1 16,-1-3-7-16,-2-3 1 16</inkml:trace>
  <inkml:trace contextRef="#ctx0" brushRef="#br2" timeOffset="148538.6">18842 14067 45 0,'0'12'22'0,"3"-18"-20"15,1 0 37-15,-1-4-38 16,1-2 1-16,3-7-2 15,0-12 1-15,4 2-4 16,-1-2 1-16,1-7 0 16,-1 1 1-16,1 2-2 15,3 1 1-15,-3 9 0 16,3 6 0-16,-4 6 3 16,5 4 0-16,-5 9 2 15,1 6 0-15,-1 1 1 16,-3 8 0-16,0 4 1 15,0 6 0 1,-3 16-2-16,-4-3 0 16,0-7-2-16,0-3 0 15,0-6-5-15,0-3 0 16,0-7-6-16,3-5 1 16,8-10-7-16,-4-7 0 15</inkml:trace>
  <inkml:trace contextRef="#ctx0" brushRef="#br2" timeOffset="148824.5">19233 13675 37 0,'18'-3'18'0,"-11"12"-12"0,-3-3 27 0,-1 4-29 16,1 9 1-16,-4 3 2 15,0 0 1-15,0-1-9 16,0 1 0-16,0 3 9 15,0-3 0-15,0 0-2 16,0-3 1-16,0-3-2 16,3-4 1-16,1-2-2 15,3-7 1-15,3-3-4 16,5-9 1-16,2-1-2 16,8-15 0-16,-4-9-5 15,0-4 0-15,0-3-8 16,4-3 1-16,-7-6-9 15,-8 6 0-15</inkml:trace>
  <inkml:trace contextRef="#ctx0" brushRef="#br2" timeOffset="149216.81">19533 13879 58 0,'11'12'29'0,"10"-21"-29"0,-14 9 48 0,0-3-45 16,7-7 1-16,4-5 0 15,3-1 1-15,-7-6-7 16,0-3 0-16,-3-3 4 16,-1 6 0-16,-6-3-4 15,-4-4 1-15,-4 7-4 16,1 10 1-16,-4 2-1 15,0 7 1-15,-4 10-1 16,1 5 0-16,3 7 3 16,0 9 0-16,0 7 2 15,3-4 1 1,8-3 0-16,3 0 1 0,3-2-1 16,4-4 1-16,4-7-3 15,3-5 1-15,0-7-5 16,-3-6 1-16,-4-4-6 15,0 4 0-15,0-9-6 16,7-7 1-16</inkml:trace>
  <inkml:trace contextRef="#ctx0" brushRef="#br2" timeOffset="150040">20013 13850 52 0,'7'38'26'0,"0"-29"-29"0,-3-5 49 0,-4 5-42 16,0 0 0-16,0-2 3 15,0-1 0-15,-4-6-9 16,-3-6 1-16,0-4 5 16,0 1 1-16,0-4-2 15,-4-12 0-15,4-6-2 16,0-4 0-16,4 1-1 15,3-1 1-15,3 1-2 16,8 9 1-16,3 6-1 16,7 10 0-16,0 2-3 15,0 7 1-15,-3 3-5 16,0 4 0-16,-1 2-10 0,1-3 1 16,-4 4-2-16,-3-7 1 15</inkml:trace>
  <inkml:trace contextRef="#ctx0" brushRef="#br2" timeOffset="150328.1">20348 13038 49 0,'7'32'24'0,"-7"2"-24"15,0-24 47-15,0 8-45 16,-3 17 1-16,-1-4 1 16,1 16 0-16,-4 7-5 15,3 18 0-15,4 3 2 16,0 3 1-16,0-2-2 16,0-14 1-16,0-2-5 15,0-16 0-15,0-13-10 16,0-15 1-16,4-10-4 15,-1-22 0-15</inkml:trace>
  <inkml:trace contextRef="#ctx0" brushRef="#br2" timeOffset="150539.26">20133 13430 44 0,'7'38'22'0,"-7"-26"-16"0,4-12 38 16,10-3-41-16,3 0 0 16,12-3 0-16,2-4 0 15,12-2-5-15,3 3 0 16,3-4-2-16,-7 0 1 0,-3 1-13 16,-11-1 0-16</inkml:trace>
  <inkml:trace contextRef="#ctx0" brushRef="#br2" timeOffset="151171.64">20588 13603 43 0,'4'22'21'0,"-8"-7"-15"16,4-12 28-16,0 7-32 16,0-1 1-16,0 7 0 15,0-3 1-15,0 5-6 16,0-2 0-16,0 0-1 0,0-7 0 16,0-9-11-16,4-12 0 15</inkml:trace>
  <inkml:trace contextRef="#ctx0" brushRef="#br2" timeOffset="151366.18">20652 13324 44 0,'7'-7'22'0,"7"7"-24"0,-11 0 32 0,4 0-32 16,-7 0 1-16,7-3-5 15,0 3 1-15,4-3-1 16,3-9 1-16,0-14-7 16,0-2 0-16</inkml:trace>
  <inkml:trace contextRef="#ctx0" brushRef="#br2" timeOffset="151604.22">20951 12787 38 0,'8'73'19'0,"-26"105"-24"16,7-118 36-16,4-1-30 0,0 14 1 15,0-1-1-15,0 0 1 16,-3-3-4-16,2-6 0 15,1-20-6-15,4-5 1 16,3-16-4-16,0-13 1 16</inkml:trace>
  <inkml:trace contextRef="#ctx0" brushRef="#br2" timeOffset="151857.97">20973 13374 38 0,'10'3'19'0,"8"3"-12"16,-8-3 36-16,5 4-39 15,2 2 0-15,1 4 2 16,-1-1 0-16,-2 4-9 16,-8-1 1-16,-7 4 4 15,-11 6 1-15,-7 4-4 16,-3 2 1-16,0-3-5 15,0-6 1-15,0-6-6 16,3-7 1-16,4-12-7 16,7-16 1-16</inkml:trace>
  <inkml:trace contextRef="#ctx0" brushRef="#br2" timeOffset="152114.04">21234 12558 46 0,'-4'4'23'0,"8"24"-18"0,-1-9 39 16,1 9-43-16,-1 3 0 16,-3 23 0-16,-3 11 0 15,-4 23-2-15,3 6 1 0,1-3 0 16,3 3 0-16,0-15-3 15,0-13 0-15,0-10-9 16,3-12 0-16,-3-16-3 16,0-15 0-16</inkml:trace>
  <inkml:trace contextRef="#ctx0" brushRef="#br2" timeOffset="152473.31">21428 13458 54 0,'10'10'27'0,"22"-20"-33"15,-21 1 53-15,6-3-46 16,4-7 1-16,1-6 0 16,-5 9 0-16,-3-9-3 0,-7-3 0 15,-7-1 0 1,-3 4 0-16,-8 3-3 0,-3 4 1 15,0 5-3-15,-4 13 0 16,1 9 0-16,3 7 0 16,0 6 2-16,3 9 0 15,4 10 5-15,3-3 0 16,4 3 3-16,4-7 0 16,3-3 0-16,7-5 1 15,7-5-1-15,8-5 0 16,-1-10-6-16,3-9 1 15,5-6-7-15,-4-4 0 0,-4-12-6 16,0-9 0-16</inkml:trace>
  <inkml:trace contextRef="#ctx0" brushRef="#br2" timeOffset="152774.5">21773 12286 44 0,'0'25'22'0,"8"34"-22"15,-5-49 38-15,1 12-35 16,-1 15 1-16,4 17 3 0,11-1 1 15,6 19-8-15,5 19 0 16,-5 25 5-16,-2 3 1 16,-8 19-3-16,-18 0 0 15,-10-6-6-15,-11-13 0 16,-6-12-15-16,-15-20 0 16</inkml:trace>
  <inkml:trace contextRef="#ctx0" brushRef="#br2" timeOffset="157295">921 14503 13 0,'-4'6'6'0,"15"7"1"0,-1-10 6 15,-6 0-5-15,7 3 0 16,3 0 5-16,-4 4 1 16,4-1-17-16,11 1 0 0,-4-1 11 15,11 0 1-15,17-2-5 16,11 2 1-16,7 0-3 15,18-5 0-15,21-1-1 16,14 0 0-16,3-3 0 16,22 3 0-1,14-3-1-15,-8 0 0 0,19 0 0 16,17 0 1-16,-7 0-1 16,10 0 1-16,1 0-1 15,10 0 1-15,14-3-1 16,-7 0 1-16,-7 0-1 15,7-1 1-15,0-2 1 16,4 0 0-16,-14 0-1 16,10 6 1-16,7 9-1 15,0 0 0-15,4 4-4 16,-22 6 1-16,-17 6-6 16,-17 6 1-16,-26-3-9 15,-35-9 0-15</inkml:trace>
  <inkml:trace contextRef="#ctx0" brushRef="#br2" timeOffset="159915.73">23636 15070 36 0,'-3'10'18'0,"10"2"-12"15,-7-6 19-15,3 4-23 16,1 2 0-16,-1 1 5 15,1-4 0-15,-1 1-7 16,1-4 0-16,-1 0 5 16,4-3 0-16,8-9-1 15,6-13 1-15,7-15-3 16,7-19 0-16,4-10-1 16,3-16 0-1,-3 1-1-15,-4-7 1 16,4 7-1-1,-7-13 0-15,-4 10-1 16,0 2 1 0,1 7-1-16,-5 9 0 0,-6 16 0 15,0 10 1-15,-4 12-2 16,-4 6 0-16,1 19-2 0,-4 19 0 0,-4 21 0 16,1 14 0-16,0 21 1 0,-1 0 0 15,4 10 3-15,4 9 0 16,3-9 2-16,7-1 0 15,7-5 2-15,4-10 0 16,3-19 0-16,0-19 0 16,1-18 0-16,-1-16 1 15,4-13 0-15,7-19 0 0,0-9-1 16,-1-18 0-16,1-7-2 16,-3-10 1-16,-8-2-2 15,-7-7 0-15,-3 3-2 16,-8 7 1-1,-6 0-1-15,-4 2 0 16,-7 4-2 0,-7 16 0-16,-4 12-2 15,-3 9 0 1,0 1-4-16,-7 21 0 0,-7 16-9 31,0 10 0-31</inkml:trace>
  <inkml:trace contextRef="#ctx0" brushRef="#br2" timeOffset="160325.06">25044 14829 43 0,'28'-10'21'0,"-17"-15"-19"0,-8 19 30 0,1-3-27 16,-1-7 0-16,1-3 1 15,-4 0 0-15,-7 4-9 16,-8-1 1 0,-6 3 4-16,-3 1 1 0,-5 6-6 15,-2-4 1-15,-5 13-4 16,8 13 1-16,3 6-3 15,4 9 1-15,4 7-1 16,6 6 0-16,11-7 4 16,11-11 0-16,13-4 7 15,12-10 0-15,6-24 4 16,-3-7 0-16,-4-13 2 16,-7-15 0-16,-3 7-4 15,0-4 1-15,-8 0-18 16,-3-3 1-16,-3 6-4 15,0 16 1-15</inkml:trace>
  <inkml:trace contextRef="#ctx0" brushRef="#br2" timeOffset="160628.79">25626 15001 52 0,'3'13'26'0,"1"-13"-29"0,-4 0 50 0,3 3-48 15,1 0 1-15,-1 3-2 16,-3 4 1-16,0 2-4 16,0 1 0-16,-3-7-10 15,-8 0 0-15</inkml:trace>
  <inkml:trace contextRef="#ctx0" brushRef="#br2" timeOffset="168104.41">26741 14183 55 0,'-4'12'27'0,"8"7"-21"0,-4-16 28 16,0 0-34-16,0 1 1 16,0-1 0-16,0-3 0 15,0 0-2-15,0 3 1 16,0 0 0-16,0-3 0 15,0 0-6-15,0 3 0 16,3-6-9-16,-3 3 0 16</inkml:trace>
  <inkml:trace contextRef="#ctx0" brushRef="#br2" timeOffset="168343.39">27203 14114 48 0,'14'0'24'0,"-7"-6"-24"15,-7 6 35-15,0 0-38 16,0 0 1-16,0 0-7 15,-4-4 1-15,-3 1 0 16,-7-3 1-16</inkml:trace>
  <inkml:trace contextRef="#ctx0" brushRef="#br2" timeOffset="169028.4">27287 14500 39 0,'0'6'19'0,"-3"-3"-17"0,-1 0 28 16,-6 10-30-16,-11 5 1 0,-15-2 0 15,-10 3 1-15,-10 12-3 16,-8 1 0-16,1-1-1 16,3 4 1-16,7-4-6 15,4 3 1-15,6-5-6 16,5-4 0-16</inkml:trace>
  <inkml:trace contextRef="#ctx0" brushRef="#br2" timeOffset="169709.63">27464 14550 39 0,'67'-57'19'0,"10"-12"-18"0,-59 44 34 0,7-16-31 15,-1-9 0-15,-2-3 3 16,-5-7 0-16,-6-2-9 16,-15 5 0-16,-13 4 5 15,-15 0 1-15,-21 2-3 16,-14 8 0-16,-4 8-1 16,-17 10 1-16,-7 9-2 15,-11 7 0 1,4 6-1-1,3 9 1 1,-10 10-2-16,6-1 0 0,8 10-1 16,3 10 0-16,8 6 0 0,10 3 0 0,7 15 0 15,7 10 0-15,10 10 2 16,8 18 1-16,10 9 0 16,15-2 1-16,13 6 1 15,15-10 1-15,6-12 1 0,26-10 1 16,17-12-1-16,24-22 0 15,11-22 0-15,18-22 1 16,25-19 0-16,0-25 0 16,10-19-1 46,-14-6 1-62,-11-18-1 16,-20 2 0-16,-22-6-2 15,-21 3 0-15,-29 7-5 0,-27 12 0 0,-22 0-13 0,-21 9 1 32</inkml:trace>
  <inkml:trace contextRef="#ctx0" brushRef="#br3" timeOffset="2365.49">20020 7403 34 0,'7'0'17'0,"4"16"-11"0,-11-16 17 16,3 0-20-16,1 0 0 0,3 3 3 16,-4 3 1-1,4 10-8-15,-3-7 0 0,0 4 5 16,-1-1 0-16,1 1-1 16,-4 0 0-16,3-1-2 15,1 7 1-15,-1 0-1 16,1 3 0-16,-1 3 0 15,4 3 1-15,0-3 0 16,0-3 0-16,0-9 0 16,1-1 0-16,-5-2 1 15,1-1 1-15,6-6 1 16,4-19 0-16,7-9 0 16,11-19 0-16,7-12-1 15,17-19 1-15,11-7-3 16,8-9 0-16,6-12-8 15,10-1 0-15,1 4-15 16,-11 15 0-16</inkml:trace>
  <inkml:trace contextRef="#ctx1" brushRef="#br3" timeOffset="-76716.36">12612 5967 0,'0'0'16,"0"0"-1,0 0 1,7 9 0,0 1-1</inkml:trace>
  <inkml:trace contextRef="#ctx0" brushRef="#br3" timeOffset="4281.06">18863 8507 12 0,'11'-6'6'0,"-4"9"0"16,-7-3 6-16,0 0-12 16,0 0 0-16,7 0 0 15,-7 0 1-15,3 0-1 16,-3 0 1-16,4 0 0 16,-4 0 1-16,3 3-1 15,-3-3 1-15,0 6 0 16,0 1 0-16,-3 2-1 15,-1 4 0-15,-3 2 0 16,-3 4 1-16,-1 3-1 16,-3-3 1-16,-7 3-2 15,0-3 1-15,-15 3-1 16,-2 3 1-16,-5 6-1 0,1-3 0 16,0 7 0-16,-4-1 0 15,-7 4 0-15,-7-1 0 16,-7-2 0-16,-7 3 0 15,-7 2 0-15,-1 1 0 16,-2 6 0-16,-12 6 0 16,-9 7-1-16,-1-4 1 15,0 1 0-15,-7 2 0 16,-10-5 0-16,-8-4 0 16,4 6 0-16,-7-2 0 0,-11-4 0 15,8-3 0-15,-4 3-1 16,-7-6 1-16,-11-3-1 15,7-10 1-15,-10-6 0 16,-15-12 0-16,8-1 0 16,-11-2 1-16,-17-4 0 15,10 3 0-15,-14-2 0 16,7-1 1-16,-8-6-2 16,-9-3 1-16,10-13-1 15,-7-3 0-15,-4-3 0 16,4-6 0-16,-4-6 0 47,7-4 0-47,1-6 0 0,-1 3 0 15,15-6 0-15,3-9 1 0,7-10-1 0,3-12 0 0,15-4-1 16,7-3 1-16,10-15-8 16,8-13 1-16</inkml:trace>
  <inkml:trace contextRef="#ctx0" brushRef="#br3" timeOffset="5106.6">10537 9310 34 0,'22'12'17'0,"9"10"-16"0,-20-19 28 16,3 1-29-16,0-1 1 15,4-6-1-15,-1-4 1 16,1-8-1-16,0-7 1 16,-1-13 1-16,1-15 0 15,3-3 0-15,-7-10 0 16,-3-3-1-16,-8-6 1 16,-6-6-2-16,-1-7 1 15,-10 10-1-15,-7 6 0 16,-7 0-1-16,0 9 1 0,-1 10-2 15,5 9 1 1,3 13-4 0,6 6 0-16,8 6 0 15,7 4 0-15,7 2 0 16,8 1 0-16,2 3 2 16,8-7 0-16,0 4 4 15,6 2 0-15,8 11 1 16,7-1 1-16,7-13 0 15,3 1 0-15,8-4 0 16,-1-2 1-16,-3-4-2 16,-7 0 1-16,-10 0-2 15,-5 4 1-15,-9-1-1 16,-8 3 1-16,-7 13-2 0,-7 10 0 16,-11 21-1-1,-10 0 1-15,-17 20 0 0,-15 30 0 16,-14 23-1-16,-11 12 1 15,1 22-1-15,-4 3 0 16,-11 0-10-16,-3-6 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3T17:20:40.901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44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1-03T17:22:47.481"/>
    </inkml:context>
  </inkml:definitions>
  <inkml:trace contextRef="#ctx0" brushRef="#br0">3397 4205 43 0,'14'-10'21'0,"-7"13"-9"0,-7-3 21 0,0 0-31 15,0-3 1-15,0 3 2 16,-10-9 0-16,-1 9-6 16,-17 0 0-16,-11 0 4 15,-3 3 0 1,-29 19-2 0,4-3 0-16,7 3-2 15,11-3 0-15,0 3-1 16,10-1 1-16,7-2-2 15,11 0 1-15,0-3 0 16,7-7 1-16,14 4 0 16,7-1 1-16,3 4 0 15,1 3 0-15,-1 9 0 16,-3 0 1-16,-7 13 0 16,0 6 0-16,0 3-1 15,-7 10 1-15,4-1-2 16,-8 4 1-16,4-3 0 0,7-1 0 15,-3-12 0 1,3-6 0-16,3 0 1 0,4-10 0 16,4-6 1-16,3-9 1 15,11-4-1-15,-4-8 0 16,0-4 0-16,0 0 1 16,7-7-3-16,1 1 0 15,-8-3-4-15,7-4 1 16,-7 1-9-16,-10-4 1 31</inkml:trace>
  <inkml:trace contextRef="#ctx0" brushRef="#br0" timeOffset="230.06">2812 5011 40 0,'3'6'20'0,"15"-6"-10"16,-11 0 16-16,3-6-24 16,5 2 0-16,9-5 1 15,8 0 0-15,-4-7-4 16,8 0 0-16,2 4 0 16,8-4 1-16,-3 0-12 15,-1 7 0-15,4 0-1 16,-7 5 0-16</inkml:trace>
  <inkml:trace contextRef="#ctx0" brushRef="#br0" timeOffset="453.09">3627 4738 47 0,'3'-3'23'0,"4"12"-29"0,-7-6 47 0,-7 3-40 15,4 7 0-15,-8 0 0 16,-7 9 0-16,-3 6-2 16,0 3 1-16,-7 4-2 15,7-1 1 1,-4-3-6-16,11-2 1 0,-4-7-8 16,8-10 1-16</inkml:trace>
  <inkml:trace contextRef="#ctx0" brushRef="#br0" timeOffset="670.52">3489 4775 44 0,'39'29'22'0,"0"21"-21"15,-29-34 36-15,1 9-36 16,-1 3 1-16,-6 6-2 0,3 4 0 15,4-4-3-15,-4-2 0 16,3-4-5-16,-10-9 0 16,4-3-6-16,-8-16 1 15</inkml:trace>
  <inkml:trace contextRef="#ctx0" brushRef="#br0" timeOffset="947.59">2731 5446 61 0,'31'13'30'0,"47"-19"-34"16,-39-1 61-16,14-5-56 15,14-4 0-15,17-3-1 16,12-2 1-16,-12 2-3 16,-6-3 1-16,3 3-3 15,-7-3 0-15,-3 9-14 16,-1-2 1-16,-10-1-1 16,0 10 0-16</inkml:trace>
  <inkml:trace contextRef="#ctx0" brushRef="#br0" timeOffset="1249.65">3838 4108 45 0,'-3'9'22'0,"-4"19"-20"0,7-15 42 0,-7 15-42 15,7 16 0-15,0 9 2 16,-4 19 0-16,4 22-5 16,0 22 1-16,0 10 2 15,0 12 1-15,0-22-5 16,0-13 1-16,0-9-15 15,0-15 1-15</inkml:trace>
  <inkml:trace contextRef="#ctx0" brushRef="#br0" timeOffset="2943.51">7257 5534 42 0,'-4'3'21'0,"11"-15"-11"0,-7 12 22 0,4 3-30 15,3 3 0-15,-7 7 1 16,3 9 1-16,-3 6-5 16,-3 16 1-16,-1 19 2 15,4 24 1-15,7-5-2 16,11 6 1-16,-4 15-1 16,11-6 0-16,6 4 1 15,-2-17 0-15,6-24 0 16,4-19 1-16,10-26-1 15,8-24 0 1,13-25-1 0,4-17 1-16,-7-18-2 0,-14 0 0 0,-7-9-1 15,-7 6 0-15,-21-3-6 16,-8 6 0-16,-13 9-11 16,-15 7 1-16</inkml:trace>
  <inkml:trace contextRef="#ctx0" brushRef="#br0" timeOffset="3853.45">8121 5635 61 0,'7'34'30'0,"4"-9"-34"0,-11-12 48 0,-7 15-45 0,3 6 1 0,4 7 1 16,0 6 0-16,0 0-1 16,11 3 0-16,-4-2 0 15,3-5 1-15,1-2 0 16,3-9 0-16,4-10-1 15,-11-13 0-15,7-9-1 16,3-9 1-16,1-1-3 16,3 1 1-16,0 2-2 15,1 7 0-15,-1 4-2 32,-4 11 1-32,1 7 0 0,-4 0 0 0,-3-3 2 15,6-3 0-15,-3-4 3 0,1-6 0 16,6 4 3-16,-7-7 1 15,7-9 1-15,-3-10 1 16,-1-9-1-16,1-3 0 16,0-4-1-16,-11-5 0 15,-7-7-3 1,0-13 0-16,-4-8-3 16,-7 8 1-1,-3 1-8 1,0-4 0-16,-10 10-8 15,2 15 1-15</inkml:trace>
  <inkml:trace contextRef="#ctx0" brushRef="#br0" timeOffset="4255.05">8890 5563 54 0,'11'34'27'0,"-1"38"-32"0,-10-50 45 0,-7 22-41 0,4 12 1 15,-4 4-1-15,-4 12 1 32,-3 32 1-32,3-17 1 15,4-21 0-15,4-6 0 32,6-10 2-32,11-15 1 0,4-10-1 0,17-10 1 15,4-8-2-15,0-11 1 31,3 1-5-31,1-9 0 0,2 5-17 16,-2-5 0 0</inkml:trace>
  <inkml:trace contextRef="#ctx0" brushRef="#br0" timeOffset="4725.63">9656 5735 54 0,'7'6'27'0,"0"-3"-24"0,-7-3 33 0,7-9-37 16,0 6 1-16,3-3-6 15,-3-1 0-15,4 1-5 16,-4 0 0-16,-7 6-4 16,4-3 0-16</inkml:trace>
  <inkml:trace contextRef="#ctx0" brushRef="#br0" timeOffset="4870.03">9659 6074 75 0,'7'12'37'0,"7"-12"-58"0,-3 0 81 15,-1 0-74-15,1 3 0 16,-4 4-23-16,-7 2 0 15</inkml:trace>
  <inkml:trace contextRef="#ctx0" brushRef="#br0" timeOffset="6019.6">13229 5302 62 0,'0'0'31'0,"-7"-6"-20"0,4 12 31 0,-8-3-42 16,-7 1 0-16,-6 8-1 16,-5 4 1-16,-2 12 0 15,6 6 0-15,-3-5-1 16,0 2 0-16,-1 4-1 15,1 5 1-15,3-8-1 16,4-4 1-16,4-3-1 16,13-9 0-16,11-1 0 15,11 1 1-15,-1 9 0 16,15 6 1-16,7 4-1 16,7-4 0-16,-11 1 0 31,-7 2 1-31,-10 7-1 0,-11-7 0 0,-18 10-1 15,-13 0 1-15,-4 6-5 0,-4-9 0 16,-7-6-9-16,-3-7 0 16</inkml:trace>
  <inkml:trace contextRef="#ctx0" brushRef="#br0" timeOffset="6309.92">13656 5171 47 0,'4'18'23'0,"-26"4"-18"0,19-12 34 0,-4 9-38 0,-7 9 0 0,-4 22 0 16,4 10 1-16,-4 12-3 15,-6 19 0-15,2 9 1 16,5 3 1-16,3-15-2 31,3-13 0-31,4-12-5 0,4-16 1 32,3-19-10-32,3-12 1 0</inkml:trace>
  <inkml:trace contextRef="#ctx0" brushRef="#br0" timeOffset="6542.61">13349 5835 60 0,'21'10'30'0,"15"-10"-34"0,-19-3 53 15,4-1-49-15,1-5 0 16,6 0 0-16,4-4 1 15,3 4-4-15,0-1 1 0,-3 1-7 16,0-1 0-16,-4 7-8 16,-4-3 0-16</inkml:trace>
  <inkml:trace contextRef="#ctx0" brushRef="#br0" timeOffset="6751.82">13751 5983 51 0,'18'53'25'0,"3"-12"-24"0,-14-35 42 0,4 7-43 16,3-1 1-16,3 1 1 15,1-4 0-15,3-6-2 16,4-9 0-16,3-3 1 16,-3-4 1-16,-4-15-1 15,-3-7 0-15,-4-2-4 16,0-7 0-16,0-6-13 15,-7 3 0-15</inkml:trace>
  <inkml:trace contextRef="#ctx0" brushRef="#br0" timeOffset="7201.22">14079 5726 55 0,'14'31'27'0,"15"10"-27"16,-19-35 45-16,8 3-45 0,10-2 0 16,4-7-1-16,7 0 1 15,3 0-4-15,4-13 1 32</inkml:trace>
  <inkml:trace contextRef="#ctx0" brushRef="#br0" timeOffset="7568.95">14563 6102 56 0,'38'12'28'0,"-2"-62"-25"0,-29 35 27 0,0-4-31 0,3-6 1 0,1 0-1 0,-4 6 1 0,-3-6 0 16,-4 3 0-16,-7 0-1 15,0 3 1-15,-1 6-3 16,1 10 1-16,-3 10-1 16,-1 5 1-16,1 4-1 15,-1 15 1-15,4 10 2 16,3-13 0-16,4 3 3 15,4 4 0-15,3-4 1 16,0-2 0-16,7-4-1 0,4-7 0 16,3-5-6-1,7-7 0-15,0-9-12 0,4-9 0 47</inkml:trace>
  <inkml:trace contextRef="#ctx0" brushRef="#br0" timeOffset="8161.88">14933 6177 41 0,'4'47'20'0,"3"-25"-14"0,-7-16 25 0,0-6-29 16,3-9 0-16,4 0 0 16,0-7 1-16,0-3-4 15,4-3 0-15,3 3 0 16,0 1 1-16,4-8-3 15,-4-8 1-15,4 6-1 16,-4-4 1-16,0 10-1 16,0 4 1-16,0 5 1 15,0 4 0-15,-3 12 0 16,-1 0 1-16,1 9 0 16,-4 14 0-16,0-8-1 15,0 4 1-15,4 3 1 16,-1 4 0-16,4-4 0 15,4 3 0-15,7-3 0 16,6-6 1 0,8-7 0-16,11 1 0 0,6-1 0 15,4-18 0-15,0-13 0 16,7-9 0-16,0-22-1 0,-3-10 1 16,-12-15 0-16,-13-22 0 15,-11 6-2-15,-13-9 1 16,-12-16-2-16,-10 3 1 15,-14 3-1 48,-7 22 1-63,-8-3-1 47,-9 13 1-47,-8 12-1 47,3 25 0-47,4 29 0 0,4 12 1 15,10 31-3-15,8 32 1 0,9 31 0 0,15 12 0 0,11 20 0 0,10 9 0 0,7-10-1 0,4-9 0 0,-4-19-3 16,-3-12 1-16,-7-25-6 0,-11-23 0 0</inkml:trace>
  <inkml:trace contextRef="#ctx0" brushRef="#br0" timeOffset="8349.02">15187 5744 66 0,'4'-3'33'0,"56"-12"-39"0,-32 15 67 15,21-4-61-15,25-5 0 16,14-7-6-16,22-6 0 16,3 4-3-16,-7 5 1 15,-18 10-11-15,-21 6 0 16</inkml:trace>
  <inkml:trace contextRef="#ctx0" brushRef="#br0" timeOffset="9640.56">17325 5832 24 0,'7'3'12'0,"21"-28"-4"15,-14 16 6-15,7-1-11 16,11-5 1-16,11 5 3 16,-1-5 1-16,7-4-9 15,11-6 1-15,4-3 6 16,3-1 0-16,14 4-2 15,7 0 0-15,18-3-2 16,0 3 1-16,10 3-1 16,15-6 1-16,13 3 0 15,8 3 0-15,10 0 0 16,15 0 1-16,3 0-1 0,14 6 0 16,3-3 0-16,8 10 0 15,14-1-2-15,10 7 1 16,11 3-1-16,7 3 1 15,14 4-1 1,-11 12 0-16,8 3-1 0,-25 3 1 16,3 9 0-1,-14 10 0 1,-28 9-1-16,-7-9 1 16,-14 10-1-16,-14-4 0 0,-18-3-3 0,-14-3 1 15,-18-4-10-15,-17-5 0 16,-7-7-7-16,-18-6 1 0</inkml:trace>
  <inkml:trace contextRef="#ctx0" brushRef="#br0" timeOffset="10135.01">23262 5669 37 0,'14'10'18'0,"7"-1"-11"0,-10-9 25 0,3 0-29 0,4 0 1 0,3 0 4 15,0 3 0-15,11 0-9 16,10 0 1-16,1 7 6 16,2 9 0-16,5 3-2 15,-8 3 1-15,-10 3-4 16,-11 3 1-16,-14 7-2 16,-14 3 0-16,-14 2-2 15,-14 1 1-15,-4 0-3 16,-4 6 0-16,-2-12-4 15,-1-7 1-15,3-2-10 16,8-7 0-16</inkml:trace>
  <inkml:trace contextRef="#ctx0" brushRef="#br0" timeOffset="10365.16">23527 5685 54 0,'-11'25'27'0,"-17"47"-30"0,21-50 45 16,0 16-42-16,-4 15 0 16,-3 6-1-16,-3 1 1 0,6-7-9 15,4-12 1 1,-4-16-7-16,1-15 0 0</inkml:trace>
  <inkml:trace contextRef="#ctx0" brushRef="#br0" timeOffset="11112.58">19713 5221 41 0,'-3'6'20'0,"3"-19"-5"0,0 1 20 0,0-4-35 0,-4-15 1 16,1 0 0-16,-4-20 1 15,0-15-3-15,-1 4 1 16,5-17 1-16,3 7 0 16,3 0 0-16,5 9 0 15,2 10-1-15,8-6 1 16,3 18 0-16,4 9 0 16,-1 10-2-16,5 19 1 15,-1 0-5-15,-4 13 0 16,-6 15-10-16,-7 0 0 0</inkml:trace>
  <inkml:trace contextRef="#ctx0" brushRef="#br0" timeOffset="11299.34">19420 4920 58 0,'-10'25'29'0,"17"-13"-23"0,0-9 49 0,11 1-54 15,3-1 1-15,3-3 0 16,15 0 0-16,14-3-7 16,4 6 0-16,-1 0-13 15,-3 3 0-15</inkml:trace>
  <inkml:trace contextRef="#ctx0" brushRef="#br0" timeOffset="14053.22">24666 5293 40 0,'-3'3'20'0,"10"13"-6"16,-7-13 20-16,0 12-32 15,0 14 0-15,-4 8 1 16,1 7 0-16,-4 10-5 15,-4 8 1-15,-7 14 2 16,1 14 1-16,3-2-3 0,3 3 1 16,4-9-4-1,4-13 1-15,-5-13-12 16,5-9 1-16</inkml:trace>
  <inkml:trace contextRef="#ctx0" brushRef="#br0" timeOffset="14562.67">25361 5368 43 0,'11'22'21'0,"-1"13"-15"0,-10-23 28 0,0 10-34 16,-3 6 0-16,-4 13 0 16,0 6 1-16,0 16-1 15,-4 9 1-15,1 9 1 16,2-12 1-16,5 0 0 16,3-6 0-16,0-13 0 15,3-12 1-15,1-10-2 16,0-9 0-16,-4-6-2 15,-4-10 1-15,-3-6-2 16,-7-7 1-16,-7 4-2 16,-11-4 1-16,-3 1-2 15,3-4 0-15,-3 1-1 0,-4 9 1 16,-4 6-1-16,1 0 0 16,0 10 2-16,7 9 1 15,-1 6 2-15,12-3 1 16,9 0 2-16,12-6 0 15,10 0 1-15,18-7 1 16,17-2-1-16,7-7 0 16,15 0-2-16,3-6 1 15,3-10-7-15,-13 4 1 0,-15 2-15 16,-17 1 0 0</inkml:trace>
  <inkml:trace contextRef="#ctx0" brushRef="#br0" timeOffset="19804.06">14464 5368 35 0,'7'0'17'0,"0"-9"-8"15,-7 9 22-15,4 0-28 16,-4 0 1-16,0 0 1 16,3 3 0-16,-3-3-7 0,4 6 0 15,-4 4 5-15,0 5 0 16,0 10-3-16,-4-9 1 16,1 12 0-16,-1 13 0 15,0 0-1-15,1 15 0 16,-1 7 0-16,4-4 1 15,0-5-1-15,4-10 1 16,-4-4-1-16,3-8 1 16,1-7 1-16,0-6 0 15,-4-7-1-15,0-2 1 16,0-4-1-16,-4-6 0 0,-3-3-1 16,-4-4 1-16,-3-8-2 15,-3-1 1-15,-8 4-1 16,-3-7 1-16,-1 9-1 15,-6-2 1-15,0 6-1 16,3 9 1-16,4 12-1 16,7-8 1-16,-4 5-1 15,7 1 1-15,4-1 0 16,4 10 1-16,6 6-1 16,4-6 1-1,11-3 0 1,3 3 1-16,11 0-1 0,-1 0 1 0,5 0-1 15,-1-9 0-15,4-7-1 16,3-12 1-16,0 2-4 16,-3-14 1-16,-4-11-11 0,-7-2 0 15,-10-3-4-15,-4 2 0 16</inkml:trace>
  <inkml:trace contextRef="#ctx0" brushRef="#br0" timeOffset="23224.96">23428 6475 16 0,'0'0'8'0,"0"-3"4"0,0 3 8 16,0 0-16-16,0 0 1 15,0 0 1-15,0 6 1 16,0-3-9-16,0 4 0 16,-4-1 6-16,1 0 0 15,-4 4-2-15,-4 2 1 16,-6 1-2-16,-8 5 1 0,-10-2-1 15,-8 3 1-15,-3-3-1 16,-13-4 0 0,-1 1-1-16,-7 2 0 15,-22 4-1-15,-17 3 1 0,-6 0 0 16,-15 3 0-16,-18-3 0 16,-14-9 0-16,-7 2 0 15,-14 4 0-15,-14 3 0 16,-14 3 0-16,-7-3 0 15,-11-6 0-15,-10-10 2 16,3 0 0-16,-14-9 0 16,0-6 0-16,-17-7 0 15,3 7 1-15,-18-10-1 16,14 3 0-16,-6-6-4 16,13 3 1-16,-3 1-4 15,21 2 1-15,0 0-10 16,15-3 0-16</inkml:trace>
  <inkml:trace contextRef="#ctx0" brushRef="#br0" timeOffset="24276.62">17226 6880 30 0,'-3'40'15'0,"3"-11"1"0,0-23 16 0,3-3-28 16,1 3 1-16,3-3 2 15,0-3 1-15,3-6-10 16,1-6 1-16,0-4 6 16,-1-3 0-16,1-9-2 15,-4-7 0-15,-4-9-2 16,-6 1 0-16,-8-5-1 16,-6-2 0-16,-5 3-1 15,-2 0 0-15,-5 3-2 16,5 7 1-16,-1 5-1 15,4 4 1-15,7 3-1 16,3 9 1 0,4 7-1-16,7 0 1 0,0 9 0 0,11 0 0 15,3 0-1-15,3 0 1 16,8 3 0-16,3-6 0 16,8-1 0-16,-1-5 1 15,4-4 1-15,7 4 0 16,7 0 0-1,-1-7 1-15,-9 3 0 0,-4 7 0 16,-8 0 0-16,-2 3 0 16,-5 0 0-16,-3-4 0 15,-3 7-1-15,-4 10 0 16,-7 2 0-16,-3 7 0 16,-8 6-1-1,-3 3 0 1,-7 10 0 15,-11 12 0-31,-13 13 1 16,-8 6 0-16,-4 9-1 0,-6-2 1 15,-11-11-6-15,3-5 0 0,1-16-6 0,6-3 0 0</inkml:trace>
  <inkml:trace contextRef="#ctx0" brushRef="#br0" timeOffset="25417.73">19805 8021 35 0,'0'25'17'0,"3"3"10"0,1-25 18 16,0 1-42-16,-4-1 0 16,3 0 4-16,-3 0 0 15,0 0-9-15,0-3 1 16,0-9 4-16,0-10 1 15,0-3-2-15,0-16 0 16,0-12-2-16,0-3 0 16,0-7-1-16,0 1 1 47,-3-1-3-47,-1 4 1 31,0 2-2-16,4 4 1 1,0 9-2-16,0 13 1 0,0 6-1 0,4 7 1 0,3-4 1 0,7 6 0 0,11 10 1 16,3 3 1-16,0 6 0 15,1 1 0-15,-8 8-4 0,-7 4 0 0,-7 0-9 0,-11-3 1 0</inkml:trace>
  <inkml:trace contextRef="#ctx0" brushRef="#br0" timeOffset="25618.56">19622 7877 62 0,'35'0'31'0,"46"-10"-39"0,-60 4 56 16,11 0-48-1,3 0 0-15,4-1-6 0,-4 1 0 16,-3 0-8-16,0-4 1 15</inkml:trace>
  <inkml:trace contextRef="#ctx0" brushRef="#br0" timeOffset="25915.97">20331 7494 48 0,'-4'13'24'0,"1"-4"-15"16,6-6 30-16,1 0-37 15,-1-3 0-15,4 0 1 16,4-6 1-16,3 0-6 15,7 0 0-15,7-1-1 16,8 1 0-16,-5 3-13 16,1-7 1-16,-7-2-2 15,-8-1 1-15</inkml:trace>
  <inkml:trace contextRef="#ctx0" brushRef="#br0" timeOffset="26122.68">20793 7265 47 0,'-4'41'23'0,"-10"9"-22"0,11-31 46 16,-4 16-47-16,-1 2 1 0,5 7-1 31,-1 3 1-31,8 3-5 0,3-9 1 0,0-6-12 15,0-7 1-15</inkml:trace>
  <inkml:trace contextRef="#ctx0" brushRef="#br0" timeOffset="29080.62">7451 6833 53 0,'21'15'26'0,"88"-37"-18"15,-70 22 27-15,21-6-34 0,21-7 1 16,25-2 0-16,24-4 0 15,1-6-3 1,14-3 0-16,-1 12 1 0,-10-3 0 16,-14-3-3-16,-24 3 1 15,-22 7-5-15,-18 2 1 16,-17 14-9-16,-21-1 1 16,-22 0-1-16,-7 6 1 15</inkml:trace>
  <inkml:trace contextRef="#ctx0" brushRef="#br0" timeOffset="29352.23">7186 7027 56 0,'-14'16'28'15,"14"-16"-26"-15,11 0 59 0,3-7-57 16,32 1 0-16,14-6 1 16,28-4 0-16,42 0-7 15,22-6 0-15,7-6 4 16,10 6 1-16,-28 0-7 16,-14 10 1-16,-7 2-14 15,-7-2 1-15,-14 12-5 16,-15 3 1-16</inkml:trace>
  <inkml:trace contextRef="#ctx0" brushRef="#br0" timeOffset="34605.96">7112 9689 45 0,'0'-6'22'0,"4"-38"-13"16,-4 38 22-16,-4-4-29 15,-3-5 1-15,-4-1-1 0,-6 3 1 16,-8 1-4-16,-3 6 0 15,7 6 2-15,-15 9 1 16,1-3-5-16,-11 13 1 16,4 13-3-16,3 8 0 15,0 17-3-15,8 2 1 16,6 20 0-16,7-7 0 16,11 6 4-16,7-6 1 15,14-3 3-15,14-12 0 16,11-16 5-16,4-16 0 15,10-13 2-15,14-21 1 0,-4-16 0 16,-3-16 0-16,-11-16-1 16,-10-2 1-16,-7-4-3 15,-11 0 0-15,-17 1-5 16,-4 2 1-16,-4 10-7 16,-13 6 0-16,-5 6-7 15,1 10 0-15,0 9-7 16,0 4 0-16</inkml:trace>
  <inkml:trace contextRef="#ctx0" brushRef="#br0" timeOffset="35086.87">7310 10106 40 0,'-15'63'20'0,"5"-54"-16"0,10-5 29 0,0-1-31 0,0 0 1 0,0 0 1 0,0-3 1 15,0 0-7-15,0 0 1 16,7-6 3-16,4-7 1 15,-1-6-4-15,4-3 1 16,0-6-4-16,0 3 1 0,-3 0-2 16,0 6 0-16,-1 3-1 15,4 4 0-15,-3 6 1 16,-1-1 0-16,1 7 3 16,0 4 0-16,-4 2 1 15,3 3 1-15,-10 4 1 16,4-1 1-16,3 4 0 15,-7 6 0-15,0-3-1 16,3 0 1-16,4 9-1 16,0-6 1-16,4-3-2 15,0-1 1-15,-1-5-9 16,1-4 1-16,3-15-3 16,0 0 0-16</inkml:trace>
  <inkml:trace contextRef="#ctx0" brushRef="#br0" timeOffset="35343.99">7715 9388 45 0,'-10'-3'22'0,"-4"72"-29"0,7-41 43 16,3 22-36-16,-3 13 0 0,3 19 4 16,1 5 1-16,3 4-5 15,0-3 1-15,0-6 1 16,3-13 0 0,8-10-5-16,-7-15 0 0,3-6-11 15,3-22 0-15</inkml:trace>
  <inkml:trace contextRef="#ctx0" brushRef="#br0" timeOffset="35571.03">7994 10056 47 0,'-7'31'23'0,"0"13"-22"16,3-34 36-16,1-4-37 0,-1 3 0 15,4 1-5 1,-7-4 1-16,7 0-7 0,0-12 0 16</inkml:trace>
  <inkml:trace contextRef="#ctx0" brushRef="#br0" timeOffset="35931.08">8008 9830 39 0,'0'-9'19'0,"11"6"-25"15,-11 3 24-15,3-6-35 0,-3-4 0 16</inkml:trace>
  <inkml:trace contextRef="#ctx0" brushRef="#br0" timeOffset="36469.31">8227 10163 42 0,'3'19'21'0,"-3"3"-21"16,0-16 42-16,-3 0-41 16,3-3 0-16,0 3 2 15,-4 1 0-15,4-4-4 16,4-9 1-16,-1-7 1 15,1 1 1-15,-1-7-2 16,1-10 1-16,3-5-3 16,4 3 1-16,3-1-2 0,3 13 0 15,1 4-1-15,3 5 1 16,0 4-1-16,-3 0 1 16,0 0 1-16,3-4 0 15,-7 7 0-15,-4 6 1 16,1 7 1-16,-4 5 0 15,0 7 0-15,-3 3 0 16,3-3 0-16,-7 3 1 16,0 0-1-16,3 0 1 15,-3 1-1-15,7-8 0 0,-7-2-1 16,4-3 1-16,-1-4-6 16,4-6 1-16,0-3-6 15,0-12 1-15</inkml:trace>
  <inkml:trace contextRef="#ctx0" brushRef="#br0" timeOffset="36888.78">8636 10276 40 0,'4'0'20'0,"17"-16"-12"16,-11 10 34-16,8-7-40 16,3 1 1-16,0-4 0 15,4-6 1-15,0-3-6 0,-1-6 1 16,-6-4 2-16,-4 7 1 16,-3 0-3-16,-4 12 1 15,-7 6-4-15,-7 1 1 16,0 0-3-16,-7-1 1 15,-4 10-1-15,-7 13 1 16,4 6 0-16,0 9 1 16,7-3 5-16,7 6 1 15,3 7 3-15,11-7 0 16,7-2 1-16,7-8 1 31,8-5-1-15,10-10 0-16,3-6-4 0,4-6 1 0,-7-3-7 0,-4-4 1 15,-11 4-12-15,-9 3 0 0,-15-4-1 16,-15 7 0-16</inkml:trace>
  <inkml:trace contextRef="#ctx0" brushRef="#br0" timeOffset="37327.1">6837 10799 44 0,'17'7'22'0,"54"-14"-18"0,-39 4 42 0,17-3-42 15,32-7 0-15,18 1 3 16,32-4 0-16,34-9-9 15,15-9 1-15,7-1 5 16,-7 7 0-16,-17 0-3 16,-12 6 0-16,-13 3-5 15,-25 3 1-15,-18 4-7 16,-21 8 0-16,-21 4-9 16,-32 4 1-16</inkml:trace>
  <inkml:trace contextRef="#ctx0" brushRef="#br0" timeOffset="37624.61">7235 11176 59 0,'18'12'29'0,"63"-28"-30"0,-53 7 51 15,22-3-45-15,10-4 0 16,25-12 2-16,17-4 0 0,18-5-10 16,10-1 1-1,-10 7 3-15,-3 2 1 0,-15 7-10 16,-17 4 0-16,-1 5-12 15,-17-3 0-15</inkml:trace>
  <inkml:trace contextRef="#ctx0" brushRef="#br0" timeOffset="38078.24">9500 9799 40 0,'-3'13'20'0,"13"5"-20"0,-10-18 19 0,4 3-25 16,-1-3 0-16,-3 0-14 16,0 4 1-16</inkml:trace>
  <inkml:trace contextRef="#ctx0" brushRef="#br0" timeOffset="38271.44">9391 10395 65 0,'11'19'32'0,"31"-7"-48"0,-32-12 65 15,5 0-62-15,-1 0 1 16,-7-9-20-16,0 2 0 16</inkml:trace>
  <inkml:trace contextRef="#ctx0" brushRef="#br0" timeOffset="41633.49">12891 9438 35 0,'7'10'17'0,"7"9"-11"15,-7-13 17-15,0 6-20 16,-4 4 1-16,-3 3 2 16,0 0 0-16,-7 9-7 15,-3 6 0-15,3 7 5 16,0 0 0-16,0 12-2 16,3 1 0-16,0-1-2 15,4 0 0-15,0 1-3 16,0-4 0-16,4-16-8 15,3-6 0-15,-3-12-3 16,-1-10 1-16</inkml:trace>
  <inkml:trace contextRef="#ctx0" brushRef="#br0" timeOffset="42159.48">12746 9416 43 0,'-4'19'21'0,"4"-28"-17"0,4 3 39 0,3 2-41 16,4 8 0-16,3-4 1 15,3 3 1-15,4-3-4 16,8-3 0-16,-1 3 4 15,0 0 1-15,11-4-1 16,3-2 1-16,1-3-1 16,-5 6 0-16,-6-1-2 15,-7 8 1-15,-4 2-3 16,-7-9 0-16,-3 6-1 16,-4 6 0-16,-4 7-3 15,-3 6 1-15,-3 9-1 16,-4-3 0-16,-4 13-1 15,1-3 1-15,-1 0 0 16,0-4 0-16,1-6 1 0,3-3 1 16,0-3 1-16,7-3 1 15,3-3 1-15,8-1 0 16,3 1 3 0,4-6 0-16,-4-1 1 0,0 3 0 15,-4 1-1-15,-3 3 0 16,-3 3-3-16,-11-1 1 15,-7 1-5-15,-11 6 1 16,-7 3-6-16,4 4 0 16,0-4-10-16,0-6 0 15</inkml:trace>
  <inkml:trace contextRef="#ctx0" brushRef="#br0" timeOffset="42609.8">13402 9915 40 0,'25'3'20'0,"-4"-3"-13"16,-14-6 25-16,-4 0-27 16,1-1 0-16,0 1 1 15,-4 6 0-15,0-6-8 16,-4 3 0-16,-3 6 5 15,-7 0 1-15,-4 6-3 16,-3 10 1-16,0-13-2 16,3 7 0-16,1 0-1 15,-1 5 0-15,4 4-2 16,3 0 1-16,4-3 0 0,4-3 0 16,6-7 0-16,8-3 0 15,3-6 1-15,0-3 1 16,4-3 0-16,-1-3 0 15,1-4 0-15,0 0 1 16,3-2-1-16,-7 9 0 16,0-1 0-16,-3-2 1 15,-4 3-1-15,0 6 0 16,0 6 0-16,0 3 0 16,-4 4-1-16,1-4 1 0,-1 1-4 31,1-1 1-31,-1-3-11 0,-3-6 0 0</inkml:trace>
  <inkml:trace contextRef="#ctx0" brushRef="#br0" timeOffset="43014.35">13656 9971 39 0,'7'-3'19'0,"-7"10"-12"16,0-4 24-16,0 0-28 16,0 0 1-16,-3 0 2 0,-1-3 0 15,1 0-7-15,3-3 0 16,0 0 5-16,7-3 1 16,-4 6-4-16,8-7 1 15,-4 1-3-15,7-6 1 16,0-1-2-16,-3-3 0 15,-1 7-2-15,1-1 1 16,-1 7 0-16,1 3 1 16,-4 3 0-16,0 4 1 15,0 5 1-15,-3-2 0 16,-1-4 1-16,1 7 0 0,-4 5 0 16,3 4 0-16,1 3-1 15,-1 0 1-15,4-3-4 16,0-6 1-1,4-3-9-15,3-10 0 0,4-13-3 16,-1-2 0-16</inkml:trace>
  <inkml:trace contextRef="#ctx0" brushRef="#br0" timeOffset="43541.11">14111 9269 46 0,'4'31'23'0,"-11"42"-28"0,3-64 45 15,1 19-40-15,3 13 1 16,-4 18 2-16,0 7 1 16,1 0-4-16,3 0 1 15,0-13 1-15,0-15 1 16,0 0-3-16,0-16 0 15,0 0-5-15,3-10 1 16,8-12-2-16,3-16 0 16,0-2 0-16,4-8 0 15,7-11 3-15,3 2 0 16,-3 4 4-16,-4 9 0 16,-4 3 2-16,-3 7 1 0,-3-1 0 15,-4 7 0-15,-3 9-1 16,-8 0 0-16,-6 10-1 15,-5-4 0 1,-2 4-2-16,-4-1 1 0,-1 4-2 16,1-4 0-16,4 1 1 15,3-1 0-15,3-2 0 16,7 2 1 0,4 4 1-1,7 3 0-15,8 0 2 0,9 0 0 0,1 3 0 16,0-1 0-16,-1-5-1 15,-2-6 0-15,-1 2-4 16,-4 1 1-16,-3-1-9 16,-3-2 0-16,-7-7-8 15,3 3 1-15</inkml:trace>
  <inkml:trace contextRef="#ctx0" brushRef="#br0" timeOffset="44426.16">13455 10476 41 0,'3'16'20'0,"-3"-3"-11"0,0-10 28 15,0 0-36-15,-7 3 1 16,-7-3 0-16,-7 3 0 0,-4-2-3 16,-3-4 0-16,0 3 2 15,0 6 1-15,0 7-2 16,-1 3 0-16,5 3-1 16,2 3 1-16,1-3-2 15,7 0 0-15,7-4-1 16,4-2 1-16,10-3 0 15,3-10 1-15,4 3 0 16,4-6 0-16,3-9 2 16,4-4 0-16,0-3 0 15,-1 1 0-15,-3-1-1 16,1 4 1 15,2 5-1-31,-3 4 1 0,-3 6-1 0,0 7 0 16,-8 5 0-16,1-2 0 15,-4-1 0-15,0 7 1 16,0 6-3-16,0-6 1 16,4-3-8-16,-1-10 1 15,4-9-6-15,11-10 1 16</inkml:trace>
  <inkml:trace contextRef="#ctx0" brushRef="#br0" timeOffset="44727.21">13847 10542 44 0,'7'0'22'0,"-7"-6"-29"0,0 6 40 0,-7 3-33 15,-4-6 0-15,-3 3 1 16,-4 3 0-16,-6 6 0 16,-1 7 0-16,0 6 1 15,-3 3 0-15,3-3 0 16,4 3 1-16,3 7-1 15,11-4 1-15,0 6-2 16,7-6 1-16,11-2-1 16,10-8 0-16,4-8-4 15,-1-4 0 17,5-6-9-32,-1-6 1 0,-3-10-4 46,3-3 1-46</inkml:trace>
  <inkml:trace contextRef="#ctx0" brushRef="#br0" timeOffset="45041.83">14125 10567 56 0,'0'3'28'0,"0"-6"-37"0,-3 3 56 0,-1 0-46 16,1 0 0-16,-4 3 1 16,3 4 0-16,-7 5-3 15,1 7 1-15,-4 3 1 16,-4-3 0-16,4 3 0 16,-4 6 0-16,8 6-1 15,3-5 1-15,3-1-2 16,8-3 1-16,6-9-3 15,4-7 1-15,1-3-4 16,6-6 1-16,7-9-9 16,4-13 0-16,10-6-2 15,4-4 1-15</inkml:trace>
  <inkml:trace contextRef="#ctx0" brushRef="#br0" timeOffset="45269.17">14556 10301 28 0,'-11'28'14'0,"-14"6"-5"0,18-18 21 15,-7 12-27-15,-3 1 0 16,-5 2 6-16,1 10 0 16,0 6-10-16,7-3 0 15,3-4 6-15,8-8 1 16,-1-1-5-16,4-9 1 15,4-9-10-15,3-13 1 0,-4-7-8 16,-3-11 0-16</inkml:trace>
  <inkml:trace contextRef="#ctx0" brushRef="#br0" timeOffset="45481.05">14252 10583 65 0,'32'31'32'0,"7"-18"-37"0,-22-16 61 0,15-7-56 16,11-2 1-16,6-4-8 16,-7 4 0-16,1 2-8 15,-12-9 0-15</inkml:trace>
  <inkml:trace contextRef="#ctx0" brushRef="#br0" timeOffset="47110.02">16528 10006 25 0,'3'-3'12'0,"22"-10"4"16,-18 7-2-16,4-7-11 15,6 1 0-15,4-4 2 16,4-3 1-16,3-6-7 15,4-3 1-15,7-3 4 0,3-7 1 16,11 4-2-16,3 2 1 16,15 7-2-16,7 0 1 15,-1 0-1-15,11 3 1 16,8 3-1-16,10-3 0 47,13 0-1-32,-2 4 1 1,10-4-1-16,-32 3 1 16,57 0-1-16,3 3 0 0,4 4 0 0,10 2 0 0,-7 1 0 0,4 6 1 0,14 0-1 0,-11 3 1 15,4 0-1-15,14 3 1 0,-7 3-1 16,0 3 0-16,11 7 0 16,-4 6 0-16,3 9-1 15,-3-9 0 1,-3 7 0-16,-1-1 1 15,-3 3 0 17,-7-3 0-17,0-2 0 32,-1 2 1-31,-13 0-1-16,7 0 0 15,-7 7-3-15,-4-1 1 0,-28-2-5 32,-18-4 0-32,-20 0-8 47,-26 0 1-47,-21-3-5 46,-13-6 0-30</inkml:trace>
  <inkml:trace contextRef="#ctx0" brushRef="#br0" timeOffset="47701">22458 9692 47 0,'14'13'23'0,"42"12"-22"0,-38-16 42 0,10 4-41 0,15 6 0 15,6 3 2-15,0 3 0 16,1 3-5-16,3-3 1 16,0-3 3-16,-8 3 0 0,-6 3-2 15,-14 7 1-15,-18 2-2 16,-18 1 0-16,-6 9-1 16,-11 3 0-16,-8-3-1 15,-10 7 1-15,-6-1-2 16,2-3 0-16,4-9-3 47,4-7 1-47,3-12-9 0,7-3 0 31,4-13-1 0,7-9 0-15</inkml:trace>
  <inkml:trace contextRef="#ctx0" brushRef="#br0" timeOffset="47958.92">22687 9749 47 0,'11'0'23'0,"-4"0"-21"0,-7 3 45 16,-4 9-45-16,-3 14 0 15,-3 17 1-15,-8 5 0 16,0 11-5-16,-3 10 1 16,4 3 0-16,-5 13 0 15,8-7-11-15,0-15 1 16,0-22-6-16,7-19 1 16</inkml:trace>
  <inkml:trace contextRef="#ctx0" brushRef="#br0" timeOffset="52756.03">18207 9169 25 0,'-7'6'12'0,"7"-9"-8"0,0 3 12 15,0 0-13-15,0 0 0 16,0 0 3-16,0 0 1 16,3 3-7-16,4-3 0 15,0 0 7-15,4-3 0 16,7 0-1-16,3 0 1 15,4-10-2-15,3-3 0 16,0 1-2-16,-3-1 1 16,-4 0-3-16,-4-6 1 0,1-3-2 15,0-3 1 1,-8 0-1-16,-3 3 1 0,0 3-2 16,-3 3 1-16,-4 6-2 15,-4 4 1-15,-6 3-3 16,-4-1 0-1,-7 14-1-15,-1 2 0 0,-2 10-1 16,-1 6 1-16,0 0 1 16,4 10 1-16,4 9 2 15,2 3 0-15,8 0 2 16,7 0 1-16,7-3 2 16,8-4 1-1,9-11 0-15,8-14 0 0,-4-5-1 16,4-7 0-16,7-10-7 15,-7-2 1-15,-4-7-12 0,0 7 0 16</inkml:trace>
  <inkml:trace contextRef="#ctx0" brushRef="#br0" timeOffset="53616.52">18658 9056 34 0,'-3'3'17'0,"10"0"-7"0,-7 3 18 16,0 4-26-16,0-1 1 0,0 7 2 16,-4 3 0-16,4-4-6 15,0 1 1-15,0 0 3 16,0-4 0-16,-3-2-1 15,-1 2 0-15,1-2-2 16,-1-4 1-16,4-3-2 16,-3-6 0-16,6-3 0 15,-3-4 0-15,4-9-1 16,6-3 1-16,1-3-1 16,0 7 0-16,-1 2 0 15,1 3 1-15,3 1 0 16,0-1 0-16,0 7 0 15,0 3 1-15,0 3-1 16,-3 0 1-16,-1 6-1 16,-2 7 0-16,-1 5 0 15,-4 4 0-15,1 3 1 16,-4 1 0-16,3 2 0 0,-3-3 0 16,4 3-2-16,3 3 0 15,3-5-4 16,4-5 1-31,1-5-7 0,2-13 1 16</inkml:trace>
  <inkml:trace contextRef="#ctx0" brushRef="#br0" timeOffset="54005.01">19124 8488 39 0,'4'6'19'0,"-11"4"-19"15,7 2 33-15,-4 4-32 16,-3 6 0-16,-4 6 3 15,1 10 0-15,-1 18-4 16,1 4 0-16,3 9 2 16,0-3 1-16,-1 3-2 0,5-16 0 15,-1-12-6 1,4-7 1-16,0-15-8 0,0-9 0 16,0-10-2-16,0-13 1 15</inkml:trace>
  <inkml:trace contextRef="#ctx0" brushRef="#br0" timeOffset="54157.98">18909 8858 49 0,'7'13'24'0,"25"-7"-26"0,-22-6 50 0,1 0-47 0,7-3 1 0,3 3 0 0,7 0 0 0,7 0-5 0,0 0 1 0,-3 0-7 16,-4-3 0-16,-3 3-7 16,0 3 1-16</inkml:trace>
  <inkml:trace contextRef="#ctx0" brushRef="#br0" timeOffset="54514.34">19392 9046 51 0,'7'0'25'0,"-10"-3"-28"0,-1 0 44 16,-3-3-41-16,-3 3 1 15,-8 3-1-15,0 3 1 16,1 0-1-16,-5 3 0 16,1 7 0-16,0 6 0 15,0 6 0-15,7-3 1 16,14 12-1 0,7-6 1-16,4-3-2 15,6 1 0-15,1-8-3 31,3-5 0-31,0-7-5 0,0-9 0 16,0-3-6-16,1-10 1 0</inkml:trace>
  <inkml:trace contextRef="#ctx0" brushRef="#br0" timeOffset="54813.6">19565 9137 40 0,'-3'19'20'0,"-1"-31"-18"16,4 5 34-16,-4 1-32 15,4 0 0-15,-3-7 2 0,3 1 1 16,0-1-9-16,0 7 0 16,0 0 6-16,3-1 1 15,1 1-2-15,3 0 0 16,0 0 0-16,0-1 1 15,7 4-1-15,4 0 0 16,7 3-3-16,3 0 1 16,-3 0-4-16,-4 0 0 15,0 0-9-15,-3 0 0 16,-1-6-6-16,-3 3 0 16</inkml:trace>
  <inkml:trace contextRef="#ctx0" brushRef="#br0" timeOffset="55166.7">20165 8996 43 0,'-4'13'21'0,"-3"2"-17"16,7-8 33-16,0-1-36 15,-3 7 0-15,-8 8 1 16,-10 8 0-16,-7 2-2 16,-8 10 0-16,-2 15 1 0,-1-2 0 15,4 5-1-15,-1 1 1 16,8-7-5-16,3 0 0 15,8-6-10-15,10-25 0 16</inkml:trace>
  <inkml:trace contextRef="#ctx0" brushRef="#br0" timeOffset="55344.39">19890 9046 44 0,'7'13'22'0,"-4"28"-21"16,1-32 31-16,-4 7-33 15,0-1 0-15,0 4 0 16,0 0 1-16,0-3-3 16,3-4 1-16,4-2-10 15,0-10 0-15</inkml:trace>
  <inkml:trace contextRef="#ctx0" brushRef="#br0" timeOffset="55909.71">20355 9288 49 0,'-3'63'24'0,"-4"6"-26"0,3-47 41 0,1 9-37 15,-1-3 1-15,-3 7 1 16,4-4 0-16,-5-3-6 16,1-12 0-16,4-10 3 15,3-6 1-15,3-9-3 16,4-13 0-16,-3-10-3 16,0 1 0-16,-4-10 0 15,0-6 0-15,0 0-3 16,3-6 1-16,1-4-3 15,-1 14 1-15,8-1 0 16,-1 9 0-16,4 7 6 16,8 9 0-1,2 7 4 1,8 2 1 0,-4 4 4-16,-3 3 0 31,-4 3 1-31,-7 9 0 15,-10 7-5 1,-11 3 1 0,-4 3-5-1,-7 3 0 1,-3-6-4-16,-3-1 0 0,-5-2-6 0,5 0 0 0,3-10-1 0,-1-6 0 0</inkml:trace>
  <inkml:trace contextRef="#ctx0" brushRef="#br0" timeOffset="56169.92">20779 8570 37 0,'10'25'18'0,"-6"9"-25"0,-8-18 38 0,-3 3-31 16,-3 9 0-16,-5 7 2 15,5 8 0-15,-1 17 0 16,1 3 1-16,-1 6 1 15,4-10 0-15,0-9-2 16,3-9 1-16,4-9-8 16,0-14 1-16,0-14-9 15,-3-14 0-15</inkml:trace>
  <inkml:trace contextRef="#ctx0" brushRef="#br0" timeOffset="56357.35">20472 8965 53 0,'7'41'26'0,"32"-26"-22"0,-25-15 47 16,10-6-49-16,8-7 1 15,7-5-1-15,14-7 1 16,3 0-7-16,-3 6 0 16,-10 9-9-16,-8 4 0 15,-18 0-5-15,-6 3 1 16</inkml:trace>
  <inkml:trace contextRef="#ctx0" brushRef="#br0" timeOffset="64422.44">24497 9595 46 0,'0'-16'23'0,"0"-2"-12"15,0 11 24-15,0 1-34 16,0 0 0-16,-4 0 1 16,-3-4 1-16,-7 10-4 15,-3 6 0-15,-12 1 1 16,1 2 1-16,-4 4-3 15,-3-1 0-15,0 1-4 16,-4 9 1-16,0 6-2 0,0 6 1 16,8 7 0-16,6 9 0 15,7 1 2-15,11 8 1 16,11-6 2-16,10-2 1 16,7-11 3-16,7-11 1 15,11-17 3-15,10-18 0 16,4-10 2-16,-3-12 1 15,-11-10-1-15,-1-6 0 16,-2-3-5-16,-8 0 0 16,-3 3-9-16,-4 10 1 0,-4 6-15 15,-6 6 1-15</inkml:trace>
  <inkml:trace contextRef="#ctx0" brushRef="#br0" timeOffset="64738.2">24673 9934 27 0,'4'16'13'0,"-4"9"2"15,0-25 5-15,0 0-17 16,0 3 0-16,3 6 2 15,1 4 1-15,3-1-6 16,4 1 0-16,-1-1 7 16,1-5 0-16,6-7-2 0,4-7 1 15,1-5-2-15,2-4 1 16,1 10-4-16,0-4 0 16,-4-2-6-16,-3-4 0 15,-1 4-11-15,1-7 0 16,-8 0 0-16,1 0 0 15</inkml:trace>
  <inkml:trace contextRef="#ctx0" brushRef="#br0" timeOffset="65010.27">25269 9357 46 0,'11'-3'23'0,"-22"3"-26"16,11 6 47-16,-7 7-42 15,0-1 0-15,-7 13-1 16,-7 13 1-16,0 12-3 16,0 22 0-16,3 16 1 15,4-10 1-15,3 1-4 16,4-7 1-16,0-16-9 15,4-15 0-15,-4-19-4 16,0-13 1-16</inkml:trace>
  <inkml:trace contextRef="#ctx0" brushRef="#br0" timeOffset="65460.39">25058 9931 41 0,'17'28'20'0,"1"-25"-22"0,-11-6 36 16,11-3-35-16,6-1 1 0,12-2 0 15,6-7 0 1,4 1-1-16,0 2 1 0,0 4-1 16,-8-1 0-16,-6 4 0 15,0 3 0-15,-11 0 0 16,-3 0 0-16,-4-1 1 15,0 1 1-15,-3 3 0 16,-4 3 1-16,-7 4-1 16,-4 5 1-16,-3 4-1 15,-7 3 1-15,-4-13-3 16,-3 3 1-16,-4 1-3 16,1-1 1-16,6 1 0 15,4-4 0-15,3 0 0 16,4-3 1-16,4 0 2 15,6 1 0-15,8 2 3 63,3 0 0-63,4 4 0 0,-1-1 1 0,1 3-2 0,-7 1 1 0,-8 6-4 16,-6 3 0-16,-8 0-8 0,0-7 0 0,-6 4-6 0,-1-3 0 15</inkml:trace>
  <inkml:trace contextRef="#ctx0" brushRef="#br0" timeOffset="65700.5">25725 9906 45 0,'17'22'22'0,"-6"15"-19"16,-8-37 38-16,-3 6-41 15,0 4 1-15,-3 6 0 16,-1-1 0-16,-3 4-2 16,0 3 0-16,0-3-1 15,4-7 1-15,3-2-8 16,0-10 1-16,0-10-6 16,0-8 0-16</inkml:trace>
  <inkml:trace contextRef="#ctx0" brushRef="#br0" timeOffset="66509.78">25859 9601 13 0,'24'-18'6'0,"36"-39"-7"0,-35 41-1 15,7-5-2-15,3 8 1 16,0-12-1-16,-6 0 1 15,-1-7 12 1,35 29-9 0,-98-28 4-16,63 6 1 15,-7 9 3-15,-3 10 0 16,-4 6 1-16,0 9 1 16,-7 7-3-16,-3 0 0 0,-8 9-2 15,-3 9 0-15,-3 7-2 16,-1 9 0-1,4 10 1-15,0-1 0 0,3-2 0 16,1-1 0-16,3-6-1 16,0-12 1-16,0 0-1 15,0-13 1-15,0-6-2 16,0-4 1-16,0-5-1 16,3-4 0-16,-3 0-2 15,0-6 1-15,0 0-2 16,-3-9 1-16,-8-7-3 15,-6 0 1 1,-8 1-2-16,0-1 0 16,-3 7 0-16,0 6 0 0,0 3 1 15,3 9 0-15,4 10 1 16,7-7 1-16,3 4 1 0,8 3 0 16,6 3 0-16,8 3 1 15,10 0 1-15,7-3 0 16,4-3 1-16,0-7 1 15,10 1-1-15,11-7 1 16,-4-6-1-16,4-6 1 16,0-7-2-16,0-2 1 15,-4-7-2-15,-3 12 0 16,-7-9-1-16,-7-3 0 16,-8-3-1-16,-2 0 1 0,-8 3-1 15,-7 4 0-15,-7 2-2 16,-7 6 1-16,-4 7-2 15,-7 3 1-15,-3 7-2 16,0 5 1-16,-4 7 1 16,4-10 0-16,0 4 2 15,3 3 0-15,8 6 2 16,-1-1 0-16,11 5 1 16,11-1 0-16,3 0-1 15,11-6 1-15,6-7-1 16,1-3 0-16,-4-5-4 15,1-8 0-15,-8-5-11 16,-14-3 1-16</inkml:trace>
  <inkml:trace contextRef="#ctx0" brushRef="#br0" timeOffset="67426">25086 10414 62 0,'0'6'31'0,"7"-9"-41"16,-10 12 56-16,-4 1-46 16,-8 5 0-16,-6 4 0 0,-3-6 0 15,-5-1-1-15,1 4 1 16,-4-4-2-16,11 1 0 15,4-4-1-15,2 1 1 16,5-4-2-16,6 0 0 16,8 1 0-16,6-1 1 15,8 0 2-15,3-3 0 16,0 3 0-16,4 1 1 16,-7-1 1-16,-4 3 1 15,-4 4-1-15,-3 3 0 16,-7-1-2 15,-3-2 1-31,-4-4 0 16,0 1 0-16,0 5 0 0,3 1 0 0,1-3 0 0,3-7 1 0,3-3 0 15,4-3 1-15,7 3 1 16,4-9 0-16,-4 6 2 16,11-6 0-16,7-4-1 15,6-5 1-15,-2-1-3 16,-5-3 1-16,-2-3-3 15,-1-3 1-15,-3 3-3 16,-8 6 1-16,-6-6-2 16,-8 0 1-16,-3 4-2 15,-7 5 1-15,-3 7-2 16,-8 12 0-16,-3-3-1 16,-4 7 0-16,8 5 1 15,-5 4 1-15,8 3 1 16,0 0 1-16,11 3 2 0,3-6 1 15,7-3 0-15,3-4 1 16,8 1-2-16,3-4 1 16,0-3-6-16,0-6 1 15,8 4-8-15,-5-8 1 16</inkml:trace>
  <inkml:trace contextRef="#ctx0" brushRef="#br0" timeOffset="67818.55">25485 10630 31 0,'3'25'15'0,"1"-12"-1"15,-4-13 21-15,7 0-30 16,0 0 0-16,3 0 4 16,5-7 0-16,2 1-11 15,4-3 0-15,-3-1 8 16,0-2 1-16,-4-1-5 15,0 1 1-15,-4-1-3 16,1 1 1-16,-4-4-3 16,-7 3 1-16,-3-2-3 15,-1-1 0-15,-3 3-1 16,-4 10 0-16,-3 6 0 16,-3 4 0-16,-5 5 1 0,1 10 0 15,4 6 4-15,3 7 0 16,6-7 2-1,5 7 1-15,6-1 1 0,8-3 0 16,3-5 0-16,7-8 0 16,4-5-4-16,0-4 0 15,-1-6-9-15,-6-9 1 16,-7-6-7-16,-1-1 0 16</inkml:trace>
  <inkml:trace contextRef="#ctx0" brushRef="#br0" timeOffset="68550.61">24232 11395 41 0,'0'13'20'0,"7"-7"-13"0,-7-6 31 0,7 3-35 16,0-3 0-16,4 3 3 16,7-3 0-16,3-3-7 15,0-3 0-15,4-4 4 16,-4-5 1-16,0-1-2 15,-7-3 0-15,-3 7-3 16,-8 2 1-16,-6 1-4 16,-8-1 1-16,-3 7-3 15,-4 0 1-15,-3 6-2 16,0 4 1-16,0 11 0 16,3 1 0-16,1 3 3 15,6 3 0-15,0 0 3 0,8 4 1 16,3-1 1-16,7 3 1 15,4-3-1-15,6-9 0 16,8 0-2-16,3-3 0 16,4-10-6-16,0-6 1 15,-4-13-7-15,-3-5 1 16</inkml:trace>
  <inkml:trace contextRef="#ctx0" brushRef="#br0" timeOffset="69091.78">24617 11552 54 0,'7'34'27'0,"-7"-18"-32"0,3-13 50 0,-3 0-46 16,0-3 1-16,0-6 1 15,0-10 1-15,-3-2-2 16,-4-4 1-16,3 0 0 0,1-3 0 15,3-4 0-15,-4 1 0 16,4 6-2-16,0 3 1 16,0 4-1-16,0 2 1 15,4 7-1-15,-1 0 1 16,1 2 0-16,3-2 0 16,0 0 1-16,7 0 0 15,-3 3-1-15,-1 3 1 16,4 0-1-16,0 6 1 15,-3 6-1-15,0 4 1 16,3 6-2-16,-4 0 1 16,-3 6 0-16,0 4 0 0,-3 2-1 15,-4-6 1-15,0 0-3 16,0 1 1-16,0-1-6 16,0-12 1-16,0-10-9 15,7-6 0-15</inkml:trace>
  <inkml:trace contextRef="#ctx0" brushRef="#br0" timeOffset="69617.86">25220 11288 48 0,'-3'-3'24'0,"3"10"-20"0,-4-7 38 15,-3 3-42-15,-7 3 1 0,-4 3 0 16,1 7 0-16,-5 3-1 15,-2 3 0-15,-1 6 1 16,0 3 0-16,1 10 0 16,2-6 1-16,5 2-1 15,6 1 0-15,8 3-1 16,10-7 1-16,7-6-2 16,4-9 1-16,-1-9-4 15,8-10 0-15,3-7-8 16,4-2 0-16,-4-16-5 15,4-3 1-15</inkml:trace>
  <inkml:trace contextRef="#ctx0" brushRef="#br0" timeOffset="69888.06">25322 11640 47 0,'-3'-3'23'0,"3"12"-23"0,0-9 42 15,0 0-40-15,0-6 0 16,0-1 1-16,0-2 1 16,0-10-4-16,0 4 0 0,3-1 2 15,1-3 1-15,-1 0-1 16,5 0 1-16,-1 4-2 16,3-1 1-16,4 4-1 15,7 2 0-15,4 4-2 16,3 3 1-16,8 0-6 15,-5-1 1-15,-2 1-12 16,-5-6 0-16</inkml:trace>
  <inkml:trace contextRef="#ctx0" brushRef="#br0" timeOffset="70145.95">25908 11492 46 0,'-14'22'23'0,"-21"22"-13"0,28-31 30 16,-8-1-38-16,-6 10 1 16,-7 13 1-16,0 9 1 15,3 3-7-15,4 6 1 16,3-3 2-16,1 0 0 15,3-9-7-15,3-10 0 16,4-12-11-16,7-19 0 16</inkml:trace>
  <inkml:trace contextRef="#ctx0" brushRef="#br0" timeOffset="70324.9">25643 11467 19 0,'7'-37'9'0,"1"30"13"0,-1 10-3 0,0 4-18 15,3 2 0-15,4 4 3 16,-3 6 0-16,0 2-4 16,-4-2 1-16,0 6 1 15,0 0 1-15,0-9-8 16,0-3 1-16,-4-1-7 16,1 1 1-16</inkml:trace>
  <inkml:trace contextRef="#ctx0" brushRef="#br0" timeOffset="71104.23">26127 11618 44 0,'10'28'22'0,"-6"28"-20"16,-4-40 40-16,0 6-40 0,-4 0 0 15,-3 6 1-15,-3 10 0 16,-1 3-4-16,4-1 1 15,0 4 2-15,0-12 1 16,0-10-2-16,3-10 0 16,1-12-2-16,6-12 1 15,4-17-4-15,4-2 1 16,0-16-2-16,-1-3 0 16,1 0-1-16,-1-7 1 15,-3 1-2-15,4-1 1 0,0 4 1 16,-1 15 0-16,4 10 3 15,4 6 1-15,3 10 2 16,7 5 1-16,4 4 1 16,-4 6 1-16,-3 4 2 15,-7 2 0-15,-8 4-4 16,-10 5 1-16,-14 7-3 16,-11-3 1-16,-3 0-4 15,-4-3 1-15,-3 3-11 16,-4-9 0-16</inkml:trace>
  <inkml:trace contextRef="#ctx0" brushRef="#br0" timeOffset="71403.47">26614 10865 39 0,'-15'53'19'0,"-9"35"-15"0,17-66 28 16,-7 10-32-16,-4 11 1 15,0 5 2-15,1 14 1 0,3 1-4 16,-1 6 0-16,5-3 0 15,-1-19 1-15,4-6-8 16,4-16 0 0,3-19-6-16,3-12 0 0</inkml:trace>
  <inkml:trace contextRef="#ctx0" brushRef="#br0" timeOffset="71587.59">26243 11320 58 0,'18'37'29'0,"28"-8"-28"16,-29-26 55-16,8 0-54 0,14-9 1 16,10-1 0-1,15-8 0-15,-11-1-7 0,-11 4 0 16,-10 5-8-16,-8 1 1 16,-10 3-8-16,-10-7 0 15</inkml:trace>
  <inkml:trace contextRef="#ctx0" brushRef="#br0" timeOffset="72146.07">26801 11662 59 0,'-4'6'29'0,"-3"28"-36"0,3-21 51 16,1 6-45-16,-4 6 1 16,3-3-4-16,1 0 0 15,-1 0-3-15,8-7 1 16,6-15-9-16,-3-12 0 15</inkml:trace>
  <inkml:trace contextRef="#ctx0" brushRef="#br0" timeOffset="72545.42">26839 11467 36 0,'18'22'18'0,"21"3"-17"15,-29-18 25-15,4 5-26 16,8 4 1-16,9-4 0 16,5-2 0-16,2-1-2 15,1-3 0-15,-7 4 0 16,-4-4 1-16,-3-3-1 0,-7 3 1 16,-4 4 0-16,0-7 1 15,-4 0 1-15,-3 0 1 16,1-3 0-16,-5 3 0 15,-3 1 0-15,-3-4 1 16,-8 0-3-16,-3 0 1 16,-7 3-2-16,-1-3 0 15,-2 0-3-15,-1 6 1 16,0 3-6-16,8 4 1 16,3 6-6-16,3 6 1 15,11 0 0 1,71-3 12-1,-103-41-2-15,71 13 0 0,-8-7 1 16,-2 1 1 0,-12-13 0 15,4 0 0-31</inkml:trace>
  <inkml:trace contextRef="#ctx0" brushRef="#br0" timeOffset="72996.37">27397 11671 45 0,'0'3'22'0,"10"3"-24"0,-10-6 42 0,4 4-39 0,-4-1 0 0,3 0-1 0,1 0 1 15,-1-3-2-15,1-3 1 16,-1-3 0-16,5-1 0 16,-1-5-1-16,0-10 1 15,7-3 0-15,-4-7 0 16,1 4 0-16,3 3 0 0,0 6 0 15,4 4 1-15,3 5 0 16,4 13 1-16,3 10-1 31,4 18 1-31,3 1 0 16,0 11 1-16,-7 5-1 0,-3-11 0 16,3-5-2-16,1-11 0 0,-5-2-13 15,-6-9 0-15,-11-17-3 16,0-8 1-16</inkml:trace>
  <inkml:trace contextRef="#ctx0" brushRef="#br0" timeOffset="79991.35">22818 11157 21 0,'0'9'10'0,"-4"1"-4"15,4-4 11-15,0 0-16 16,-3 4 1-16,-1-1 2 16,1 0 1-16,-4-2-6 15,-1-1 0-15,1 0 3 0,-3 0 1 16,-1 1-1-16,-3-1 0 15,-7 0-2-15,0 1 1 16,-4 2-1-16,-3 0 1 16,-7 1-1-16,-4-4 0 15,-7 7-1-15,4-4 1 16,-8-3 0-16,-6 1 0 16,-8 2 0-16,-3 0 0 15,-10 4 0-15,-5-1 0 16,5 4 0-16,-11 0 0 0,-4-1 0 15,-7 4 0 1,-7-6 0-16,4-1 0 16,-14-2 0-16,3-1 1 0,-14-6-1 15,3 4 1-15,-10-1-1 16,0 0 0-16,-14 4 0 16,7 2 0-16,-14 4 0 15,3-1 0-15,4 4 0 16,-11-3 1-16,4-7-1 15,-4 1 1-15,0-4-1 16,-3-6 1-16,-4-6 0 16,7-4 0-16,-3 4 1 15,0-6 0-15,7-1-1 16,3 0 1-16,4-5 0 16,10-4 0-16,-3 0-1 15,21-3 0-15,7-7-4 16,4 1 1-16,7 0-10 0,10-4 0 15</inkml:trace>
  <inkml:trace contextRef="#ctx0" brushRef="#br0" timeOffset="80729.09">16870 11505 39 0,'17'6'19'0,"5"10"-19"15,-12-16 28-15,8-3-28 0,-4-4 1 16,0-2 0-16,-3-4 1 16,-1 1-2-16,-3-7 0 15,-3-3 1-15,-4-9 0 16,-7-1 0-16,-7-2 0 16,-4-7-1-16,-7 4 0 15,-3 2 0-15,3 4 1 16,-3 6-1-16,0 3 0 15,3 6 0-15,1 3 0 16,6 7-1-16,4 0 0 16,7 3-2-16,7 0 1 0,10 3-1 15,4 0 0-15,8 0 1 16,6 0 0-16,18-16 1 16,7 0 0-16,10-3 1 15,8 4 1-15,-4-4 0 16,-7-3 0-16,-4 6 0 15,-6 7 0-15,-12 3-1 16,-2-1 1-16,-8 4-1 16,-7 3 1-16,-10 13-1 15,-11 6 0-15,-7 6 0 16,-11 22 1-16,-21 6-2 16,-17 19 1-16,-18 10-7 15,-8 12 1-15,-2-10-5 16,-1-15 1-16</inkml:trace>
  <inkml:trace contextRef="#ctx0" brushRef="#br0" timeOffset="81763.75">18715 11762 39 0,'-4'6'19'0,"1"16"-19"0,3-12 36 15,0-4-33-15,-4 6 0 16,-3 7 2-16,0 6 0 15,0 10-6-15,0 6 0 16,-4 9 4-16,4 0 0 16,0 0-2-16,4-3 1 15,3-6-2-15,0-3 1 0,0-10-1 16,-4-9 0-16,4-7 0 16,-3-6 0-16,-4-6-1 15,-7-6 1-15,-8-3-1 16,1-1 1-16,0-2-1 15,-4-1 1-15,-3 1-2 16,-4-1 1-16,1 10-2 16,-5 3 1-16,8 0-1 15,0 13 0-15,3-1 0 16,4 7 0-16,7 3 1 16,3 3 0-16,8-3 1 15,6 0 1-15,8 3 0 16,7-3 0-16,6-3 1 15,8-4 0 1,42-8 0 0,-7-7 1-16,0 0 0 15,-7-7 0-15,-3 4 0 0,-8-6 0 16,0-10-1-16,-6-6 0 16,-4-3 0-16,-8-4 1 15,-6-2-2-15,0-1 1 16,-15 1-2-16,-3 6 1 15,-7 3 0-15,-3 6 0 16,-4 9-2-16,-4 10 0 16,-3 10 0-16,3 5 0 15,1 7 0-15,-1 7 1 16,4 8-1-16,4 1 1 0,6-7 1 16,4 1 0-16,4-4 0 15,3-3 1-15,7-9-3 16,-3-7 0-16,7-3-6 15,3-9 0-15,0-3-4 16,0-7 1-16</inkml:trace>
  <inkml:trace contextRef="#ctx0" brushRef="#br0" timeOffset="82019.4">19357 12198 38 0,'18'3'19'0,"-8"10"-19"0,-10-13 34 0,4-10-33 15,-4 10 1-15,-4 0 1 16,-3 0 1-16,-3 0-5 0,-8 3 1 16,0 7 2-16,1 2 0 15,-5 7 0-15,1 3 0 16,4 3-1-16,3 0 1 16,3 3-1-16,7 1 1 15,4 2-1-15,11-6 0 16,3-9-2-16,7-7 0 15,4-3-7-15,3-12 0 16,0-6-7-16,1-1 1 16</inkml:trace>
  <inkml:trace contextRef="#ctx0" brushRef="#br0" timeOffset="82305.84">19576 12389 39 0,'-4'16'19'0,"8"12"-14"16,-4-25 29-16,0 3-31 16,0-2 1-16,0-1-1 15,0-3 1-15,0 0-5 16,3-10 0-16,1-2 4 16,-1-1 0-16,1-2-2 15,-1-1 0-15,4-3 0 16,4 0 0-16,0 0 0 15,3 4 0-15,0 2-1 16,3 1 0-16,1 5-2 16,0 1 0-16,3 0-6 15,-4-4 0-15,1 4-7 0,-4-3 0 16</inkml:trace>
  <inkml:trace contextRef="#ctx0" brushRef="#br0" timeOffset="82607.14">20292 12204 42 0,'-4'19'21'0,"1"0"-17"0,-1-10 34 0,-6 10-35 16,-8 3 1-16,-3 0 1 16,0 12 0-16,-8 10-7 15,-2 10 1-15,-8 18 3 16,0-6 1-16,0 3-3 16,4-7 0-16,7-12-6 15,7-9 0-15,3-9-10 16,11-23 1-16</inkml:trace>
  <inkml:trace contextRef="#ctx0" brushRef="#br0" timeOffset="82802.61">20059 12188 31 0,'7'35'15'0,"0"3"-8"0,-7-29 14 15,4 4-21-15,-1 2 1 16,1 4 0-16,-1-3 1 16,4-1-3-16,0-5 0 15,0-7-8-15,0-6 0 16</inkml:trace>
  <inkml:trace contextRef="#ctx0" brushRef="#br0" timeOffset="83278.84">20334 12696 48 0,'-3'57'24'0,"-4"-26"-25"15,10-24 42-15,-3-4-42 16,0-3 0-16,4-10 0 16,-1-9 1-16,4-9 0 15,4-9 1-15,-1-7-2 16,1-6 1-16,0-1-3 0,-1-8 1 16,1-1-2-16,3 4 0 15,0-1-2-15,7 7 0 16,0 6 0-1,0 10 0-15,4 15 3 0,0 13 0 16,-1 9 2 15,-2 3 1 16,-8 7 2-31,-4 9 0-16,-10 0 0 47,-7 6 0-32,-10-3-1-15,-8 3 0 16,-7 7-3-16,0-7 1 0,4-3-9 0,-4-6 0 0</inkml:trace>
  <inkml:trace contextRef="#ctx0" brushRef="#br0" timeOffset="83478.85">20899 11800 46 0,'7'50'23'0,"-18"0"-28"0,4-28 41 0,-4 3-36 16,-3 16 1-16,0 9 2 15,0 13 0-15,0-1-3 0,0-5 0 16,0-10 1-16,7-13 1 16,0-9-6-16,3-12 0 15,4-7-10-15,-3-12 0 16</inkml:trace>
  <inkml:trace contextRef="#ctx0" brushRef="#br0" timeOffset="83663.73">20645 12025 40 0,'14'32'20'0,"7"-1"-11"0,-14-31 29 0,11 0-36 15,10-3 1-15,7-3-1 16,7-4 1-16,8-2-5 15,3-1 1-15,-4 4-6 16,-14-4 1-16,-13 7-9 16,-12 6 1-16</inkml:trace>
  <inkml:trace contextRef="#ctx0" brushRef="#br0" timeOffset="91116.89">6569 14462 41 0,'7'-3'20'0,"0"0"-12"16,-7 3 20-16,0 0-25 15,0 0 0-15,0 3 2 16,-7 3 0-16,-4 3-7 16,-6 4 1-16,-5 3 3 15,1 6 1-15,-11 0-2 16,8 6 0-16,-4 9-2 15,-4 4 1-15,4 3-2 16,3 13 1-16,0 5-1 16,4 7 1-16,7 0-1 15,3-3 1-15,4 0 0 16,14-10 0-16,4-2 0 16,10-14 0-16,11-5-1 15,7-4 0-15,10-6-4 16,-3-12 1-16,-4-7-8 15,-3-6 0-15</inkml:trace>
  <inkml:trace contextRef="#ctx0" brushRef="#br0" timeOffset="91431.7">6735 15117 35 0,'10'10'17'0,"8"-4"-11"0,-15-3 26 0,4 3-27 16,4 4 1-16,-8-4 1 15,5 10 1-15,-1 6-11 16,0 3 1-16,3 6 6 16,4 1 1-16,-3-1-4 15,7 0 1-15,-1-6-1 16,8-9 1-16,0-7-2 15,-1-9 0-15,-3-12 0 16,8-7 1-16,-8 0-2 16,0-9 0-16,-3 3-7 15,-1-3 1-15,-6-4-9 16,-8-5 1-16</inkml:trace>
  <inkml:trace contextRef="#ctx0" brushRef="#br0" timeOffset="91777.32">7317 15428 43 0,'0'6'21'0,"10"-28"-19"0,-6 10 31 0,-1-4-31 16,4-6 1-16,4-3 1 15,-11-7 1-15,3 7-6 16,4 3 0-16,1 0 3 16,2 1 1-16,4 2-2 15,7 0 1-15,-6 6-2 16,6 4 1-16,0 3-5 15,4-1 1-15,-1 1-6 16,-3 3 0-16,-3 0-6 16,3-3 0-16</inkml:trace>
  <inkml:trace contextRef="#ctx0" brushRef="#br0" timeOffset="92110.46">7811 15494 49 0,'-4'15'24'0,"0"-18"-23"0,4 0 43 15,0-6-44-15,0-10 1 16,0 0 0-16,0-6 0 15,0 0-2-15,0-10 1 16,0 1 1-16,8 6 0 16,-1-1-1-16,7 4 1 15,3 3-1-15,4 4 0 0,4 2-1 16,3 3 0-16,-6 7-4 16,2 0 1-16,-6-1-8 15,0 1 0-15,-11-3-3 16,0 3 0-16</inkml:trace>
  <inkml:trace contextRef="#ctx0" brushRef="#br0" timeOffset="92468.01">8019 15440 57 0,'10'25'28'0,"11"-15"-33"16,-17-13 58-16,7 3-52 15,3-7 1-15,3-2 0 0,4-4 1 16,1-2-4-16,-1-4 0 16,0-6 2-16,-3-7 0 15,-8 1-2-15,-3 3 1 16,-3 0-3-16,-4-1 0 16,-7 4-4-16,-4 3 1 15,-3 7-2-15,0 8 0 16,3 11-1-16,1 5 1 15,3 19 2-15,3 0 1 16,8 10 3-16,-1 6 1 16,4 3 2-16,4 0 0 15,10 0 0-15,-10-3 1 0,6-9-4 16,1-10 1-16,3-13-6 16,0-9 1-16,0-9-4 15,-3-13 0-15</inkml:trace>
  <inkml:trace contextRef="#ctx0" brushRef="#br0" timeOffset="92843.2">8488 15396 37 0,'7'44'18'0,"0"16"-19"0,-4-54 35 0,-3 4-33 15,0 2 1 1,0 1 2-1,0-4 1-15,0-3-6 0,0-6 0 16,0-6 3-16,4 0 0 16,0-10-2-16,-1-6 1 15,8-9-2-15,-8 3 0 16,8-4-2-16,-4 1 1 16,7 3-1-1,4 3 0-15,-1 3 1 0,1 6 0 16,3 7 0-16,-10 5 1 15,-1 4 1-15,1 4 1 16,-1 5 0-16,-3 3 0 16,4 7 0-16,-7 3 0 0,3 6 0 15,-4-2 0 1,4-1-1-16,0-3 0 0,4-4-7 16,3-2 1-16,-4-10-5 15,8-6 0-15</inkml:trace>
  <inkml:trace contextRef="#ctx0" brushRef="#br0" timeOffset="93127.6">9289 15183 23 0,'10'0'11'0,"-10"3"0"16,0-3 14-16,-3 0-21 15,-4 0 0-15,-7 16 1 16,3 0 0-16,-14 9-7 0,1 6 1 16,2 10 3-16,5 6 1 15,-1-3-2-15,4 3 1 16,-4 6 0-16,8-3 0 16,3-6 0-16,3-3 0 15,4-3-2-15,7-13 1 16,7-10-4-16,11-8 0 15,3-4-10-15,4-9 0 16</inkml:trace>
  <inkml:trace contextRef="#ctx0" brushRef="#br0" timeOffset="93404.92">9807 15274 28 0,'-7'35'14'0,"-28"8"-2"0,24-27 15 0,-6 16-23 15,-1-4 0-15,-3 13 4 16,-7 12 0-16,-4-3-10 16,-3 13 1-16,-1 6 5 15,5 3 1-15,2 0-2 16,8-12 0-16,4-10-7 62,6-16 0-62,7-15-8 16,4-25 1-16,4-26-4 0,0-18 1 0</inkml:trace>
  <inkml:trace contextRef="#ctx0" brushRef="#br0" timeOffset="93559.34">9504 15271 33 0,'25'22'16'0,"10"41"-9"15,-25-41 27-15,1 9-33 0,0 3 1 16,-4 7-1-16,0 9 0 16,-7-6-4-16,0-6 1 15,-4-10-9-15,-6-12 0 0</inkml:trace>
  <inkml:trace contextRef="#ctx0" brushRef="#br0" timeOffset="94120.45">6346 16190 36 0,'-28'6'18'0,"-3"-3"-12"0,20-3 23 0,0 0-27 0,4-3 1 16,0 0 4-16,4 0 0 16,10-4-7-16,7 1 0 0,14 0 5 15,21 0 1-15,19-1 0 16,37 1 0-16,40 3-2 15,28-3 1-15,35 3-1 16,21-4 1-16,18 1-2 16,14-7 1-16,22-2-2 15,2-10 1-15,15 0-2 16,-18 3 0-16,-17 9-3 16,-18 7 0-16,-39 6-4 15,-25 9 0 1,-27 4-4-16,-43 3 0 0,-29-1-10 15,-24 1 0-15</inkml:trace>
  <inkml:trace contextRef="#ctx0" brushRef="#br0" timeOffset="94645.78">10449 15058 56 0,'0'9'28'0,"0"-3"-32"0,0-6 46 0,4 4-41 0,-1-1 0 0,1 0-1 0,3 3 1 0,-4 3-5 0,5 4 1 0,-1 0-13 0,-4-4 1 15</inkml:trace>
  <inkml:trace contextRef="#ctx0" brushRef="#br0" timeOffset="94806.78">10365 15456 50 0,'-4'38'25'0,"4"-23"-26"0,0-15 36 0,7 0-39 15,-7 0 1-15,0 0-24 16,-3-6 1-16</inkml:trace>
  <inkml:trace contextRef="#ctx0" brushRef="#br0" timeOffset="95831.8">13783 14710 51 0,'28'-7'25'0,"8"-21"-15"0,-29 19 25 0,0 2-31 0,0 1 1 0,-4 3 5 0,-3 3 0 0,0 0-12 15,-3-3 1-15,-8 12 7 16,-10 13 0-16,-11 7-3 15,-14 14 1-15,-7 8-4 16,-3 5 0-16,-11 10-3 16,0-10 1-1,-7 13-2 1,17-12 0-16,19-13 0 0,13-13 0 16,14 0 0-1,22-9 1-15,17-6 2 0,11 3 1 16,17 0 2-16,4 3 0 15,4 0 0-15,-11 3 1 16,-11 3-1-16,-17 6 1 16,-22 10-3-16,-24 13 0 31,-18-1-3-31,-14 7 1 0,-14 0-6 0,-3-7 0 16,-8 0-11-16,-3-15 0 15</inkml:trace>
  <inkml:trace contextRef="#ctx0" brushRef="#br0" timeOffset="96190.85">13458 14515 48 0,'4'-15'24'0,"7"5"-18"15,-8 10 33-15,4 3-37 16,0 7 1-16,-3 5 1 16,-4 10 1-16,-4 10-5 15,-6 15 0-15,-1 22 3 16,-7 16 1-16,-3 16-2 0,-10 24 1 15,-1 4-3-15,-4 6 1 16,5-3-5-16,3-10 0 16,-1-12-3-16,8-13 0 15,7-12-6-15,3-19 0 16,4-19-4-16,11-22 0 16</inkml:trace>
  <inkml:trace contextRef="#ctx0" brushRef="#br0" timeOffset="96536.84">13815 14192 58 0,'0'0'29'0,"-18"19"-34"15,11-10 57-15,-3 13-51 16,-1 13 0-16,-3 15 0 16,-7 13 0-16,-4 25-2 15,0 21 1-15,1 14 0 16,-5 2 1-16,1 10-1 16,-4-3 0-16,-3-7 0 15,-4-6 0-15,0-15-1 0,-3-7 1 16,7-12-2-16,3-10 1 15,4-12-4-15,7-4 0 16,7-12-4-16,10-15 0 16,4-14-8-16,7-11 1 15</inkml:trace>
  <inkml:trace contextRef="#ctx0" brushRef="#br0" timeOffset="99149.65">15469 15142 34 0,'0'10'17'0,"4"-7"-9"16,-4-3 17-16,0 0-23 15,0 0 1 1,10-13 4-1,5-2 0-15,2-1-8 16,1-3 1-16,7-3 4 16,-1 3 1-16,4 1-2 0,4-1 1 15,7-6-3-15,7-3 0 16,3-4 0-16,8-5 0 16,6 2 0-16,8-9 0 15,-1 3 0-15,8-3 0 16,10 1 0-16,7-4 0 15,11-4 0-15,11 14 1 16,3 2-1-16,10-2 0 16,8-4-1-16,6 3 1 15,4 4 0-15,8-1 1 16,6-6-1-16,4 10 1 0,7 0-1 16,3 3 0-16,0 6 0 15,8 3 0-15,-1 3-1 16,-3 16 0-16,7 6 0 15,-3 1 0-15,-4 8-1 16,7-2 0-16,-15-1 1 16,1 4 0-16,7 0 0 15,-18-4 0-15,-3 7 0 16,-4 0 1-16,-3 6-1 16,-18 0 0-16,-7 3-2 15,-3 1 1-15,-15 2-3 16,-7 3 0-16,-6 1-4 15,-12-1 1-15,-6-5-10 16,-25-4 1-16,-14-7 0 16,-11 1 0-16</inkml:trace>
  <inkml:trace contextRef="#ctx0" brushRef="#br0" timeOffset="99870.54">21664 14258 28 0,'-10'25'14'0,"6"16"-6"0,4-32 23 16,0 4-28-16,0 6 0 15,0-7 3-15,4-2 0 16,3 2-7-16,0-2 1 16,3-4 5-16,1 0 0 0,6 4 0 15,1-1 0-15,10 4-2 16,11 5 1-16,3 7-1 15,1 4 0-15,-1-7-2 16,-3 0 1-16,-7-1-2 16,-11 8 1-16,-11 2-1 15,-13 4 0-15,-18 8-1 16,-22 14 0-16,-10 2-2 16,-17 10 1-16,-8-9-3 15,4-10 0-15,0 0-4 16,11-12 1-16,6-3-8 15,1-7 0-15</inkml:trace>
  <inkml:trace contextRef="#ctx0" brushRef="#br0" timeOffset="100125.08">21703 14230 56 0,'3'9'28'0,"4"48"-28"0,-3-29 50 16,-4 3-48-16,-4 16 0 16,1 7 0-16,-4 8 1 15,-4 10-7-15,-3 16 1 0,-3-9-9 16,-12-4 0-16,8-9-6 15,7-19 1-15</inkml:trace>
  <inkml:trace contextRef="#ctx0" brushRef="#br0" timeOffset="101371.95">17445 13691 33 0,'-4'15'16'0,"-3"-15"-15"0,7 0 16 16,-7 0-14-16,-3-6 1 15,-4 12 3-15,-1-6 1 16,-2 10-10-16,-4 2 0 15,-4 10 6-15,-3 0 1 0,-1-3-3 16,1 3 1-16,0 6-2 16,3 3 0-16,4 10 0 15,7-6 1-15,3 2-1 16,8 4 0-16,6-3-1 16,8-7 1-16,7-3-2 15,6-6 0-15,5-6-7 16,2-10 1-16,1-9-7 15,-7-13 1-15</inkml:trace>
  <inkml:trace contextRef="#ctx0" brushRef="#br0" timeOffset="101627.05">17508 13992 29 0,'25'-29'14'0,"14"14"-5"16,-29 8 19-16,1 4-25 16,0 0 1-16,-1-3 2 0,-3 0 1 15,0-4-8-15,-3 4 0 16,-4 0 5-16,-4-1 1 15,-3 1-3-15,-3 0 1 16,-8 3-2-16,0 6 0 16,-3 6-2-16,-3 10 0 15,-1 3-2-15,4 6 1 16,3-3-3-16,4 7 0 16,3-1-2-16,8-6 1 15,6-9 1-15,8-7 0 16,7-6 0-16,6-12 0 0,1-4-4 15,-4-5 0-15</inkml:trace>
  <inkml:trace contextRef="#ctx0" brushRef="#br0" timeOffset="102121.93">17766 13945 42 0,'0'18'21'0,"3"17"-13"16,1-23 39-16,-1 1-44 16,1-4 0-16,0 4 1 15,-1 3 1-15,1-1-7 0,-1 1 1 16,-3 0 3-16,0 2 0 15,0-5-2-15,-3 3 1 16,-4-7-2-16,-1-6 1 16,1 0 0-16,4-9 0 15,-1-3 0-15,4-7 1 16,4 0-1-16,3 1 1 16,7-7-3-16,4-7 0 15,-1-2-4-15,5-7 0 16,-5 10-2-16,1 0 1 15,-1-3-1-15,-2 9 1 0,-1 3 2 16,3 9 1-16,-6 4 3 16,-4 9 0-16,-4 4 1 15,-3 5 0-15,0 7 0 16,0 6 1-16,0 3-1 16,-3 0 1-16,-1 1-1 15,4-1 1-15,0-3-6 16,-3-9 1-16,3-10-6 15,-4-9 0-15</inkml:trace>
  <inkml:trace contextRef="#ctx0" brushRef="#br0" timeOffset="102468.14">18182 13863 47 0,'-3'25'23'0,"10"22"-23"0,-4-34 43 16,1 5-41-16,3 4 0 15,0-3 3-15,-4-3 0 16,1 0-4-16,-4-4 0 15,0-6 4-15,3-2 0 0,5-1-1 16,-1-6 1-16,3-10-3 16,4-6 1-16,4-6-3 15,7-6 1-15,-1 9-6 16,1-6 0-16,0-4-10 16,-4 4 0-16,-4 0-5 15,1 3 1-15</inkml:trace>
  <inkml:trace contextRef="#ctx0" brushRef="#br0" timeOffset="102796.28">18486 13935 57 0,'3'22'28'0,"18"-16"-35"16,-14-9 53-16,7-3-46 0,4-3 1 15,0-4 0-15,-4 4 1 16,0-10-3-16,-3-9 1 15,-4 2 0-15,-7-2 1 16,-4 3-1-16,-3 6 0 16,0 4-1-16,-4 12 1 15,1 9 0-15,3 6 0 16,0 7 0-16,3 0 0 16,4 3 0-16,4 0 1 15,6 0-1-15,1 3 1 16,6-3-1-16,1 0 0 15,0-3-2-15,-1-4 1 16,1-2-4-16,0 3 0 0,-1-10-11 16,-3-6 1-16,1-13-1 15,-1-9 1-15</inkml:trace>
  <inkml:trace contextRef="#ctx0" brushRef="#br0" timeOffset="103046.54">18856 13913 29 0,'7'-12'14'0,"-7"-10"-7"16,0 22 24-16,0 0-28 15,0-10 0-15,4-2 4 16,-1-1 1-16,4 1-8 16,0 5 1-16,7 1 5 15,4 6 1-15,7 0-2 16,-4 3 1-16,4 0-4 0,-1-3 1 15,4-3-6-15,1-3 1 16,2-3-10-16,1-13 1 16,-4 0-6-1,1-16 1-15</inkml:trace>
  <inkml:trace contextRef="#ctx0" brushRef="#br0" timeOffset="103603.96">19368 13336 26 0,'14'0'13'0,"0"3"-2"0,-11 0 14 16,-3 4-22-16,0 8 1 0,-3 4 6 16,-4 9 0-16,-4 7-11 15,1 6 1-15,-1 12 7 16,0 19 1-16,4 3-3 16,4 7 1-16,3-19-3 15,0-13 0-15,0-13-3 16,0-5 0-16,0-17-2 15,-4-15 0-15,-3-12-5 16,-3-10 1-16,-5 0-1 16,-6-9 0-16,-7-7 1 15,0 4 0-15,3 2 2 47,4 4 1-47,3 12 7 0,8 7 1 31,10 9 2 32,10 0 0-63,12 3 2 94,6 0 1-94,7-6-2 47,11-3 1-47,10-7-5 31,-3-9 1-16,4 0-8-15,-8 3 0 0,-10 1-16 0,-14-4 0 0</inkml:trace>
  <inkml:trace contextRef="#ctx0" brushRef="#br0" timeOffset="104658.8">24352 14509 53 0,'25'-6'26'0,"-11"3"-19"15,-14 3 27-15,0 3-33 16,-7 6 0-16,-11 10 0 15,-13 3 0-15,-19 12-2 16,-17 20 1-16,-7 5 0 16,-14 13 1-16,-7 22-1 15,-4 13 0-15,7 3 0 0,15 12 0 16,13-3 0-16,15 0 0 31,17 1 0-31,21-8 1 16,22-11 0-16,17-13 0 15,29-19-1 1,20-16 0-16,1-15 0 16,-1-16 0-16,-6-10-5 15,-8-12 1-15,-10-16-12 0,-10-15 1 0</inkml:trace>
  <inkml:trace contextRef="#ctx0" brushRef="#br0" timeOffset="105663.04">23336 15309 43 0,'-7'9'21'0,"14"-12"-18"16,-7 3 27-16,7 3-24 15,4-6 0-15,3 3 7 16,7-6 1-16,14 2-16 16,22-5 1-16,17-7 10 15,21-2 0-15,15 2-4 16,10 0 1-16,14 1-5 15,-14-1 0-15,-25 0-6 16,-25 7 0-16,-17 6-8 16,-21 6 1-16,-25 0-9 0,-25-3 1 15</inkml:trace>
  <inkml:trace contextRef="#ctx0" brushRef="#br0" timeOffset="106204.89">23308 15610 49 0,'-18'12'24'0,"8"-2"-15"16,10-10 38-16,0 0-42 16,10-4 0-16,12-2 5 0,6-3 0 15,21-4-12-15,18-2 0 16,21 2 7-16,11-3 0 15,18-6-3-15,-1 4 1 16,-3 2-8-16,-25-3 1 16,-17 7-12 31,-29 2 0-47,-14 1-6 15,-7 2 1 1</inkml:trace>
  <inkml:trace contextRef="#ctx0" brushRef="#br0" timeOffset="111503.7">21527 15732 29 0,'0'12'14'0,"-4"29"-5"0,0-34 14 15,1 2-21-15,-4 3 0 16,0-2 2-16,-4-1 1 16,-3 4-6-16,-4-1 1 15,-10 7 2-15,4 3 1 16,-8 6-2-16,4 7 1 15,-4-7-2-15,-7 3 1 16,-3 1-1-16,-8-1 0 16,-6 4 0-16,-8-7 0 15,-10-3-1-15,0 3 1 16,0-3 0-16,-11-9 0 16,-3 0 0-16,-7-1 0 15,-4 4 0-15,-7 0 1 0,-6 3 0 16,-12-6 1-16,-3 5-1 15,-7 1 1-15,0-3-1 16,-7-3 0-16,3 6 0 16,-10-3 0-16,0-4-2 15,-7-2 1 17,3-4 0-32,-3 1 0 0,-4-7-1 0,0 6 1 0,-3 1 0 15,7-1 0-15,-8-3 0 16,12 4 1-16,-4-7 0 15,6 0 1-15,5-9-1 16,10-4 0-16,3-5 0 16,4-4 1-16,4-3-2 15,10-3 1-15,3-3-1 0,5-4 0 16,-5-2 0-16,11-7 0 16,-3-3 0-16,7 0 0 15,3-3-3-15,-3 3 0 16,10 3-5-16,4 1 0 15,0 5-6-15,3 4 0 16</inkml:trace>
  <inkml:trace contextRef="#ctx0" brushRef="#br0" timeOffset="112385.83">15395 16400 38 0,'-3'22'19'0,"3"-16"-16"16,3-3 30-16,-3 0-29 15,0 0 1-15,4 1 1 0,-4-1 1 16,3 0-9-16,-3-3 1 15,7-6 5-15,4-10 1 16,7-9-3-16,-4-13 0 16,3-9-1-16,-6 0 0 15,-4-9-1-15,-7-7 0 16,-7-3 0-16,-4-9 0 16,-3 12-1-16,-3-3 1 15,-8 4-3-15,4 2 1 0,0 13-3 16,3 9 1-16,7 4-1 15,8 9 1-15,3 9-1 16,7 4 1-16,7 2 1 16,4 4 1-16,3 0 2 15,14-1 0-15,4 4 0 282,7 0 1-282,0 0 0 15,10 3 0-15,8 0 2 31,3 0 0-31,0 0-1 16,-4 3 1-16,-3 3-1 0,-14 1 1 0,-7 5-2 0,-15 4 1 0,-9 6-2 0,-12 3 0 0,-10 0-1 0,-7 9 1 16,-14 10-1-16,-18 16 1 0,-18 9-3 0,-17 9 1 0,-14 1-12 0,-22-7 1 0</inkml:trace>
  <inkml:trace contextRef="#ctx0" brushRef="#br0" timeOffset="113804.07">17494 16710 44 0,'7'16'22'0,"-3"0"-14"16,-4-10 23-16,3 6-29 15,-3 7 1-15,0 3 1 16,-7 6 0-16,0 13-6 0,-3 13 1 15,-1 2 2-15,1 4 1 16,-1-7-5-16,0-6 1 16,8-6-7-16,-1-13 1 15,4-12-7-15,0-13 1 16</inkml:trace>
  <inkml:trace contextRef="#ctx0" brushRef="#br0" timeOffset="114071">17508 17062 27 0,'22'3'13'0,"27"-13"2"16,-35 10 15-16,7 0-22 16,7 0 0-16,8 3 4 15,3 4 0-15,-8 2-16 16,-3 4 1-16,-6 2 9 15,-8 4 1-15,-11 0-5 16,-10 3 1-16,-14 6-4 16,-11 7 1-16,1-1-4 15,-8 1 0-15,3-7-5 16,1-6 0-16,3-3-8 16,8-7 1-16</inkml:trace>
  <inkml:trace contextRef="#ctx0" brushRef="#br0" timeOffset="114507.47">18108 17212 39 0,'11'6'19'0,"-11"-9"-13"0,0 3 27 15,-7 0-30-15,-7 3 0 0,-8 4 0 16,-2 2 1 0,-1 4-6-16,0 5 0 0,-3 4 3 15,0 0 1-15,-4 0-5 16,7-3 1-16,4-3-3 16,7-4 1-16,7 1-2 15,7-7 1-15,7-3-1 16,7 0 1-16,4-9 3 15,7-7 0-15,6-2 1 16,-2-4 1-16,-1 0 0 16,0 0 1-16,-3 1 0 15,-8-1 0-15,1 6 0 16,-4 7 0-16,-3 6 0 16,-1 6 1-16,-6 7-1 15,-1 6 1-15,1-4-2 16,-1 1 1-16,1 0-6 0,3-1 0 15,-4-5-5 1,12-7 0-16</inkml:trace>
  <inkml:trace contextRef="#ctx0" brushRef="#br0" timeOffset="114793.5">18521 17240 37 0,'28'3'18'0,"0"-9"-20"0,-24 3 32 15,-1 0-28-15,1-3 0 0,-4-1 0 16,-4 4 1 0,-6-6-4-16,-4 9 0 0,0 3 2 15,-4 6 1-15,-3 4-1 16,0 6 0-16,-4 3-1 16,4 6 1-1,0 13-1 1,10-4 0-16,7-5-1 15,11-7 1-15,8-10-3 16,13-5 1-16,7-10-3 16,11-7 1-16,3-2-8 15,4-7 1-15</inkml:trace>
  <inkml:trace contextRef="#ctx0" brushRef="#br0" timeOffset="115197.92">18944 16654 42 0,'14'22'21'0,"0"37"-24"0,-10-43 36 16,-1 6-32-16,-3 6 0 0,0 13 2 15,-3 9 1-15,-1 13-5 16,-3 12 0-16,-3 4 3 16,-1-14 0-16,4-8-2 15,-3-13 0-15,6-7-6 16,8-12 0-16,10-15-7 16,0-20 0-16</inkml:trace>
  <inkml:trace contextRef="#ctx0" brushRef="#br0" timeOffset="115452.13">19114 17011 35 0,'24'-53'17'0,"29"15"-12"0,-42 29 24 16,-1 6-24 0,1 0 1-16,-1 6 1 0,1 6 1 15,-7 1-11-15,-8 5 0 16,-10-2 6-16,-4-4 1 16,-6 4-4-16,-8-1 1 15,4-2-2-15,-4-1 1 16,4 1 0-16,6 5 0 15,5-5 1-15,10 5 1 16,7 10 0-16,3 4 1 16,11 5 1-16,11 7 0 0,7 6-1 15,3-9 0-15,-3 9-7 16,0-7 1-16,-1-5-14 16,-2-16 1-16</inkml:trace>
  <inkml:trace contextRef="#ctx0" brushRef="#br1" timeOffset="121652.4">29785 5124 27 0,'0'3'13'0,"4"-3"4"0,-4 0 13 15,0 0-24-15,0 0 1 0,-4 0 3 16,1 0 0-16,-1 0-13 16,0 0 1-16,4 0 8 15,-3 6 0-15,3-3-4 16,0 0 1-16,3 7-7 15,1-1 0-15,3 0-10 16,0 1 0-16,0-1-3 16,4-3 1-16</inkml:trace>
  <inkml:trace contextRef="#ctx0" brushRef="#br1" timeOffset="121879.92">30247 5076 48 0,'0'0'24'0,"0"4"-29"0,0-4 46 15,0 3-44-15,0 6 1 16,0 4-11-16,0-4 1 15,0 1 6-15,-10-4 1 16</inkml:trace>
  <inkml:trace contextRef="#ctx0" brushRef="#br1" timeOffset="122285.48">29856 5650 54 0,'17'0'27'0,"-3"7"-35"16,-10-4 49-16,-1 9-42 16,-6-2 1-16,-1 15 0 15,-3 6 0-15,4 10 0 16,3 6 0-16,7 3 1 16,7-3 0-16,7-12 1 0,4-13 0 15,10-10-1-15,4-15 1 16,14-16-1-16,7-22 1 15,3-6-2-15,-6-3 0 16,-11 0-7-16,-11 0 1 16,-18 6-10-16,-9 16 0 15</inkml:trace>
  <inkml:trace contextRef="#ctx0" brushRef="#br1" timeOffset="123158.69">28332 14801 45 0,'0'3'22'0,"0"-6"-11"0,3 3 22 16,1 3-30-16,-1 3 1 15,4 7 1 1,0-1 0-16,0 4-7 0,0-1 1 0,-3-2 2 15,-1 0 0-15,1 5-8 16,3-8 0-16,0-1-10 16,0-9 1-16</inkml:trace>
  <inkml:trace contextRef="#ctx0" brushRef="#br1" timeOffset="123375.36">28709 14823 40 0,'7'18'20'0,"0"-24"-21"0,-7 6 27 0,0 0-26 0,0 0 1 16,0 0-2-16,0 0 0 15,0 0-9-15,-7 0 0 16</inkml:trace>
  <inkml:trace contextRef="#ctx0" brushRef="#br1" timeOffset="123799.81">28307 15343 38 0,'3'25'19'0,"4"7"-19"0,-3-20 26 0,0 7-26 0,3 3 1 16,0 6 2-16,3 10 1 15,-3-1-2-15,4-2 1 16,7-10 3-16,6-6 0 15,15-16 0-15,7-16 0 16,7-6-2-16,0-15 0 16,0-10-9-16,-8-3 1 15,-9 3-13-15,-15-3 1 16</inkml:trace>
  <inkml:trace contextRef="#ctx0" brushRef="#br1" timeOffset="124491.4">29055 14951 36 0,'88'-44'18'0,"-10"-19"-13"0,-57 45 20 16,7-7-23-16,4-10 0 15,-4 7 4-15,-3 6 0 16,-1 0-6-16,-6 0 0 16,-4 3 4-16,-7 0 1 15,-14-3-2-15,-14-3 0 16,-18 0-2-16,-17 3 1 15,-96 19-2 1,-3 9 0-16,3 16-1 16,7 3 0-16,8 16-3 15,6 0 1-15,15 6-3 16,10 6 1-16,21 4-1 16,11 6 0-16,11 6 1 15,3 3 1-15,18 15 2 16,17 14 0-16,14 9 1 15,11-4 1 17,21 4 0-32,22-13 1 15,20-12 0-15,18-7 1 0,11-25 0 0,21-18 1 0,14-19 1 16,0-19 1-16,-14-13-3 16,-7-19 1-16,-11-9-1 15,-10-18 1-15,-8-14-6 16,-13-11 1-16,-18-7-11 15,-1-13 0-15</inkml:trace>
  <inkml:trace contextRef="#ctx0" brushRef="#br1" timeOffset="125344.95">30667 4957 36 0,'46'-40'18'0,"0"-39"-15"0,-39 60 24 0,-4-6-25 16,-3-3 1-1,-3-10 3-15,-8 10 1 0,-10 3-8 16,-4 3 1-16,-10 0 4 16,-18 7 0-16,-17 5-1 15,-19 1 0-15,-2 9-2 16,-12 0 0-16,-10 9-1 15,-3 13 0-15,-4 13 0 16,21 15 0-16,11 6-1 16,7 4 0-16,7 12-2 15,7 22 1-15,10 25-2 16,22 16 1-16,14 12 0 16,17 10 0-16,15-6 0 31,10-20 1-16,7-2 3-15,22-16 0 16,17-13 2 15,21-12 1-31,18-19 1 16,17-22 0 0,29-31 1-16,3-29 0 0,18-31-2 0,18-31 0 0,-15-32-2 0,-17-12 1 0,-29-13-4 15,-27-2 1-15,-33-14-6 0,-28 10 0 0,-31 7-11 0,-32-11 0 16</inkml:trace>
  <inkml:trace contextRef="#ctx1" brushRef="#br1">24546 13001 0</inkml:trace>
  <inkml:trace contextRef="#ctx0" brushRef="#br1" timeOffset="127042.77">29753 15026 52 0,'11'13'26'0,"3"-4"-25"0,-7-6 27 16,4 4-27-16,-1-1 0 15,4 0 2-15,0 1 1 0,4 2-5 16,0 3 1 0,-1 1 1-16,1 0 1 0,0-1-2 15,-1-2 1-15,1-7-1 16,3-6 1-16,-3-13-1 15,3-12 1-15,11-26-2 16,10-18 1-16,4-25-10 16,10-13 0-16,1-34-5 15,-8-13 0-15</inkml:trace>
  <inkml:trace contextRef="#ctx0" brushRef="#br1" timeOffset="132868.24">31641 4851 42 0,'17'19'21'0,"4"18"-10"0,-13-27 22 0,-5 2-30 15,1-3 0-15,3 7 2 16,3 3 1-16,1 3-7 15,3 0 1-15,4-6 6 16,3-4 0-16,3-9 0 16,5-22 0-16,9-15 0 15,15-35 0-15,18-28-2 16,-4-32 1-16,32-28-6 16,24-12 0-16,11-10-20 15,43-21 0-15</inkml:trace>
  <inkml:trace contextRef="#ctx0" brushRef="#br1" timeOffset="134598.88">29647 9981 57 0,'-14'0'28'0,"-10"12"-9"0,17-8 29 16,0-1-44-16,-1 0 1 15,1 0 2-15,4 0 1 16,-1 3-10-16,1-3 1 16,3 1 6-16,0-1 0 15,3 0-4-15,-3-3 0 16,4 0-6-16,3-3 1 16,4-4-11-16,-4-2 1 15,0 6-10-15,0-6 1 0</inkml:trace>
  <inkml:trace contextRef="#ctx0" brushRef="#br1" timeOffset="134988.79">30420 9620 64 0,'0'13'32'0,"4"-23"-32"0,-4 14 54 16,3 5-52 0,1 0 0-16,-1 4 2 0,1-1 0 15,-1 1-5-15,1-4 0 16,-1-2 3-16,1-4 0 16,3-3-5-16,3-6 1 15,-6-4-16-15,-4 1 1 16,-11 6-4-16,4 9 1 0</inkml:trace>
  <inkml:trace contextRef="#ctx0" brushRef="#br1" timeOffset="136232.59">29686 10655 39 0,'-3'9'19'0,"3"1"-15"15,0-10 28-15,0 0-29 16,0 0 1-16,0 0 2 0,0 0 1 15,3-3-8-15,1-4 1 16,3 1 5-16,0 0 1 16,3 0-3-16,1-1 1 15,0-2-2-15,-1 0 1 16,1-1-2-16,-1 1 0 16,1-1-1-16,-4 1 0 15,0 0 0-15,0 2 0 16,-3 1 0-16,-1 0 0 0,-3 6 0 15,0 0 0-15,0 0 0 16,0 0 0-16,0 0 0 16,0 0 1-16,0 0-1 15,4-3 1-15,-4 3-1 16,3 0 0-16,-3 0 0 16,0 0 1-16,0 0-1 15,4 0 0-15,-4 0 0 16,0 0 1-16,0 0-1 15,3 0 1-15,-3 0 0 16,7-4 1-16,4 1-1 16,0 0 1-16,-1 0-1 15,4-3 1-15,4-7 0 16,3 1 0-16,0-7-1 16,4 0 1-16,3-3-1 0,0 3 0 15,4-6-1 1,3 10 0-16,4-4 0 0,-7 3 0 15,0 3 0 1,-4 4 0-16,-7 3 0 0,0 3 0 16,-3 6-2-16,-4 3 1 15,-3 7-1-15,-4 2 0 16,-4 4-1-16,-3 9 1 16,0 1 0-16,0-11 0 15,0-2 1-15,4 0 0 16,3-4 1-16,3-2 0 15,8-4 0-15,3-3 0 0,7 3 1 16,4-3 0-16,0-12 0 16,0-3 0-16,-4-14 0 15,4 1 0-15,3-3-1 16,0-9 1-16,0 2-3 16,-6-3 1-16,-5 10-5 15,-3 3 0-15,-3 6-13 16,-4-3 1-16</inkml:trace>
  <inkml:trace contextRef="#ctx0" brushRef="#br1" timeOffset="137011.79">30875 10263 34 0,'88'-75'17'0,"36"0"-9"0,-100 46 14 15,15-8-18-15,11-7 1 0,6-9 2 16,-3-10 1-16,-7 6-10 15,-11-12 1-15,-10-3 7 16,-18 16 0-16,-14-10-3 16,-21-6 1-16,-18 6-2 15,-7 6 1-15,-21 4-2 16,-25 6 1-16,-14 0-1 16,-14 18 0-16,-18 13-1 15,-10 13 1-15,-7 19-1 16,0 12 0-16,-4 19-2 15,18 6 0-15,3 22 0 0,8 3 0 16,10 13-1-16,10 19 0 16,18-1 0-16,18 4 1 15,14 0 1-15,14 6 0 16,11 3 0-16,10 0 1 16,11-12 0-16,7-4 1 15,10-9 0-15,26 0 0 16,16-6 1-16,33-22 0 31,148-10 0-31,6-24 1 16,8-23-1-16,-21-12 1 0,-15-6-1 15,-13-10 0-15,-8-12-1 16,-28-10 0-16,-3-6-2 16,-11-16 1-16,-17-19-1 15,-19-12 0-15,-13-3-2 16,-25-19 1-16,-25-3-4 15,-24-19 0-15,-25 0-10 16,-32-9 0-16</inkml:trace>
  <inkml:trace contextRef="#ctx0" brushRef="#br1" timeOffset="142521.1">19255 10966 44 0,'0'18'22'0,"3"-21"-11"15,-3-3 22-15,4-10-31 16,-4-6 1-16,-4-22 1 15,1-9 1-15,-4-16-7 16,0-6 0-16,-8-7 4 16,5-9 0-16,3 4-2 15,3-8 1-15,1 17-2 16,3 0 0-16,0-4 1 16,10 16 0-16,8 13 1 15,3 15 1-15,4 13 1 16,3 16 0-16,-3 18-2 0,-1 1 0 15,-2 21-4-15,-12 13 1 16,-10 16-15-16,-7 5 1 16</inkml:trace>
  <inkml:trace contextRef="#ctx0" brushRef="#br1" timeOffset="142737.2">18919 10633 48 0,'11'19'24'0,"21"-16"-17"0,-18-3 30 0,0-3-35 0,4 3 0 0,13 0 2 16,12 0 0-16,6 0-6 16,4-3 1-16,0 0-3 15,-4-4 1-15,-6 1-12 16,-15-3 0-16</inkml:trace>
  <inkml:trace contextRef="#ctx0" brushRef="#br1" timeOffset="143045.51">19759 10404 43 0,'0'-3'21'0,"-25"-6"-13"0,22 12 26 15,-4 3-33-15,-7 10 1 16,0 12 0-16,-8-6 0 16,5 16-3-16,-1 12 0 15,1 0 2-15,-1 3 1 16,4 4-2-16,7 2 1 15,3-5-2-15,4-4 1 16,4-10-5-16,6-5 0 0,8-10-10 16,3-19 1-16</inkml:trace>
  <inkml:trace contextRef="#ctx0" brushRef="#br1" timeOffset="143260.1">20130 10530 48 0,'0'6'24'0,"-8"3"-27"15,5-6 38-15,-8 7-35 16,-3 9 0-16,-7 6 0 16,-4 3 1-16,-3-3-2 15,0 6 1-15,0 7 0 16,3 0 1-16,0-4-4 0,8 1 1 15,6-7-11-15,4-6 0 16</inkml:trace>
  <inkml:trace contextRef="#ctx0" brushRef="#br1" timeOffset="143520.75">19854 10630 48 0,'18'75'24'0,"10"-25"-22"0,-17-34 36 0,-1 3-38 16,8 3 1-16,0 0-1 15,-4-7 1-15,0 1-4 16,0-10 0-16,0-9-5 15,0-6 0-15,0-16-6 16,-10-13 0-16</inkml:trace>
  <inkml:trace contextRef="#ctx0" brushRef="#br1" timeOffset="143917.1">20108 10348 52 0,'32'41'26'0,"39"18"-26"0,-54-46 47 0,4-4-47 0,-3 7 0 16,-4 12-2-16,-14 13 1 15,-14 6-13-15,-14 9 1 16,-11 16-2-16,-3 7 0 15</inkml:trace>
  <inkml:trace contextRef="#ctx0" brushRef="#br1" timeOffset="153270.47">23640 11408 48 0,'14'6'24'0,"3"6"-13"0,-10-8 24 0,1-4-33 16,2 0 0-16,-3 0 1 15,0-7 1-15,0-8-5 16,0-10 0-16,0-4 3 16,0-15 0-16,-3-3-2 15,-1 7 1-15,5-7-3 16,-1-4 0-16,0 8-1 16,0 2 0-16,0 6-1 15,0 10 1 1,0 6-1-16,-4 10 0 0,4 9 1 15,1 13 0-15,-1 12 1 16,0-3 0-16,0 15 0 16,-4 7 1-16,1 0 0 15,-1 6 1-15,1 10 0 16,-1 2 0-16,4 7 0 16,0-15 1-16,4 2 1 15,3-3 1-15,0-2 0 0,0-4 1 16,0-13 0-16,4-9 0 15,-7-9 0-15,-1-10 1 16,-3-6-2-16,-3-9 0 16,-8-7-1-16,-10 7 0 15,-18-4-2-15,-13-2 1 16,-8-7-3-16,-7-7 0 16,-7 4-3-16,3 10 1 15,4-4-1-15,7 6 0 16,4 7 0-16,3 3 1 15,11 3 1-15,7 0 0 16,6 0 4-16,8 0 1 0,7 0 0 16,11-3 1-16,10-4-1 15,3-2 1-15,15 0 0 16,-7-1 0-16,45-12-1 16,12-9 0-16,9-4-1 15,-17 4 0-15,-3 0-1 16,-4-4 1-16,-11 4-1 15,-6 3 0-15,-15-1 0 16,-7 4 0-16,-10 6 0 16,-11 4 0-16,-10 9 0 15,-12 12 0-15,-2 16 0 16,-15 3 0-16,-14 16-1 16,-14 12 0-16,-3 10-3 15,-1-4 1-15,-3 4-1 16,14-4 0-16,4-5-1 0,7-4 1 15,6-12-7-15,8-10 1 16,0-12-2-16,3-10 1 16</inkml:trace>
  <inkml:trace contextRef="#ctx0" brushRef="#br1" timeOffset="153872.6">23957 11568 54 0,'50'-47'27'0,"31"-51"-35"16,-60 70 54-16,0-10-45 16,0-15 0-16,0 6 2 15,-3 0 1-15,-7-3-4 16,-4 0 0-16,-7 3 2 0,-18 0 1 15,-14 3-2-15,-3 6 1 16,-14 7-3-16,-18 6 1 16,-15 12-4-16,-2 13 0 15,-4 10-2-15,10 15 1 16,0 9-1-16,4 4 1 16,0 18 1-16,7 4 0 15,11 18 4-15,6 10 0 16,11 6 3-16,11 3 0 15,14-9 1-15,14 3 0 0,21-13 1 16,15-9 1-16,9-18 0 16,30-17 0-16,23-25-1 15,22-15 1-15,-7-25-2 16,-3-19 1-16,-15-7-2 16,-18-9 0-16,-20-18-3 15,-25 5 0-15,-25-5-4 16,-21 8 1-16,-11-11-18 15,-18-1 1-15</inkml:trace>
  <inkml:trace contextRef="#ctx0" brushRef="#br1" timeOffset="156469.19">19907 3731 37 0,'14'0'18'0,"18"-15"-9"0,-18 8 18 16,4 1-23-16,10 0 1 16,4-1 2-16,14-2 0 15,24-4-8-15,33-2 0 16,17-7 5-16,35-9 1 15,18-1-3-15,35-5 1 16,14-1-3-16,25 7 0 16,0 5-2-16,10 8 1 15,-3 8-2-15,-28 7 1 16,-18 6-2-16,-17 3 0 16,-36-2-2-16,-14-4 0 15,-24-4-9-15,-22-2 1 0</inkml:trace>
  <inkml:trace contextRef="#ctx0" brushRef="#br1" timeOffset="157236.4">20182 4020 25 0,'-14'6'12'0,"7"0"-4"0,4-6 10 16,3 0-13-16,0 0 0 16,0 0 3-16,0 0 1 15,7-3-10-15,10 0 0 16,8 3 8-16,10-6 1 15,22 3-2-15,24-13 1 16,18-3-3-16,31-9 1 16,22-4-2-16,31-5 1 15,19-16-2-15,9 9 0 16,11 0-3-16,-10 0 1 16,7 3-2-16,-8-3 0 15,-31 13-4-15,-14 9 0 16,-35 12-11-16,-29 4 0 0</inkml:trace>
  <inkml:trace contextRef="#ctx0" brushRef="#br1" timeOffset="165026.26">20161 4405 5 0,'-3'-9'2'0,"3"-4"1"16,0 7 3-16,0 3-5 15,-4-6 0-15,4-1 2 0,0 4 0 16,-3 0-3-16,-1-1 0 15,4 4 3-15,0 0 0 16,-3-3 0-16,-1 3 0 16,1-7 0-16,-4 1 1 15,-1-4-1-15,-2 4 0 16,-1 3-1-16,1-1 0 16,-1 4 0-16,-3 3 1 15,0 0-2-15,-4 3 1 16,1 4-2-16,-1-4 1 15,-3 3-1-15,0 0 1 0,-8-2-1 16,5 5 0-16,-4 0 0 16,-1 1 0-16,-2-1-1 15,2 4 1-15,1-1-1 16,3 7 1-16,-3-10-1 16,7 1 1-16,3-1-1 15,4 1 1-15,0-1 0 16,-3 0 0-16,-1 4 0 15,4 0 0-15,-4 5 0 16,4 1 1-16,-4 3-1 16,1-3 0-16,3 0 0 15,0 0 0-15,3 6 0 16,0-6 0-16,1 2 0 16,-1 1 0-16,1 0 0 15,-5 0 1-15,8 0-1 16,0 0 0-16,-3 6 0 15,3-2 0-15,-4 2-1 0,4-9 1 16,-3 3 0 0,2 3 0-16,1-7 0 0,0-2 0 15,4 0 0-15,-1-1 0 16,1 4 0-16,-1 3 0 16,4 3 1-16,0 0 0 15,0-3-1-15,0-3 0 16,0 0 0-16,0 0 0 15,0 0 0-15,4 3 0 0,-1-4 0 16,4 4 0-16,0 0 0 16,4 3 1 15,0 0-1-31,-1 1 1 0,1-5-1 16,-1 8 1-16,1-4-1 0,-1-3 1 0,5-7-1 15,-5 1 0-15,4 0 0 16,0-4 1-16,1 1-1 15,-1-1 1-15,0-2 0 16,0-7 1-16,-4 3-1 16,1 0 1-16,3 1 0 15,0-7 0-15,0 0-1 16,4-7 1-16,3 1 0 16,4-3 0-16,0 3-1 15,-1-1 0-15,1 1 0 16,0-3 0-16,-1-4-1 15,1 4 1-15,0-4-1 0,-1-6 0 16,5 0-1-16,-1 1 1 16,4 2 0-16,-4-9 0 15,0 6 0-15,-3 0 0 16,-1-6 0-16,-2-3 0 16,-8 3 0-16,-4-3 0 15,1-4 0-15,3-2 0 16,0 2 0-16,-3-5 0 15,-1-7 0-15,1 3 0 16,-1-3 0-16,1 3 0 16,0-2 0-16,-1-4 0 0,-3-1-1 15,0 11 1-15,0-4 0 16,-7-3 0-16,0 0-1 16,-3 13 1-16,-4-10 0 15,-7 10 0-15,0-10-1 16,3 3 0-16,-7 7-2 15,-3-3 1-15,0 8-7 16,0-5 0-16,0 6-2 16,-1-3 1-16</inkml:trace>
  <inkml:trace contextRef="#ctx0" brushRef="#br1" timeOffset="165780.38">20627 4584 45 0,'0'13'22'0,"7"-4"-22"0,-3-9 47 0,-1-6-46 16,-3 6 1-16,0 0 0 15,4-3 0-15,-1 3-3 16,-3 0 0-16,4 0 0 15,-1 0 1-15,1 0-8 16,3 0 0-16,-4-10-7 16,-6 1 0-16</inkml:trace>
  <inkml:trace contextRef="#ctx0" brushRef="#br1" timeOffset="166035.68">21008 4452 53 0,'11'4'26'0,"-1"2"-34"0,-10-6 46 16,0 0-39-16,0 0 1 15,0 0-1-15,0 0 0 16,-3-6-3-16,-1 2 1 16,-3 4-11-16,-4 0 1 15</inkml:trace>
  <inkml:trace contextRef="#ctx0" brushRef="#br1" timeOffset="166618.13">21040 4779 22 0,'7'-4'11'0,"3"-8"8"0,-10 12 6 0,0 0-21 16,0 0 0-16,0 0 3 16,-3 3 0-16,-11 6-9 15,-7 1 0-15,-15 6 6 16,-13 5 0-16,-1 11-2 16,8-4 0-16,-7 7-4 15,-1 2 1-15,1-5-4 16,3-1 0-16,4-6-9 15,6-6 1-15</inkml:trace>
  <inkml:trace contextRef="#ctx0" brushRef="#br1" timeOffset="169050.21">20994 7199 24 0,'0'-15'12'0,"0"-10"-7"16,0 18 11-16,0-5-17 15,-4 6 1-15,1-1 1 16,-4-5 0-16,-4 2-1 15,1 1 0-15,-8 0 0 16,-7-4 1-16,4 0 1 16,-7-2 0-16,0 2-1 15,-1 4 1-15,1-1-1 0,0 1 1 32,-25 3-1-32,0-1 1 15,0 1-1-15,0 3 0 16,0 0-1-16,-7 3 0 15,7 3 0-15,4 0 0 16,7 0 0-16,3 4 0 16,0-1-1-16,-3 3 1 15,-1 4 0-15,-2-1 0 16,-5 4-3-16,4 3 1 16,-3 0-1-16,7 3 0 15,-1-7 0-15,4 4 1 0,4-3 0 16,0 3 1-16,3-1 1 15,7 1 0-15,4 0 0 16,0 3 1-16,0-3-1 16,3 0 0-16,1-4 0 15,-4 1 1-15,-1 6-1 16,1 3 0-16,0-3 0 16,0 0 1-16,0 6-1 15,-4-6 1-15,7 0-2 16,1 0 1-16,3 0 0 15,0 0 1-15,-1 3-1 16,1 9 0-16,0-2 0 16,4-4 0-16,-1 0 0 15,0 4 0-15,4 2-1 32,0-3 0-17,4-2 0-15,-1-7 0 0,1 3 0 0,3 0 1 0,0 0 0 0,0 0 1 16,7 0 0-16,3 0 0 15,1-6-1-15,3 6 1 16,4-3 0-16,3-3 0 16,4 3 0-16,-1-3 1 15,4 3 0-15,4-4 1 16,-4 1 0-16,-3 0 0 16,3 0 0-16,4-4 1 15,3 1-1-15,1-6 0 0,-1-1-1 16,4 0 0-16,3 1-1 15,0-1 0-15,8 1-1 16,3-1 1-16,0 0-1 16,-7 4 1-16,-1-7-2 15,5 1 1-15,-1-1 0 16,-7-3 0-16,1 0 0 16,-1 0 0-16,4 0 0 15,0 0 0-15,3-3 0 16,4 0 0-16,-3 0 0 15,-8-3 0-15,0-3 0 16,4 0 0-16,3-4 0 16,-3 1 1-16,0-13 0 15,0-9 0-15,3-4-1 16,1-12 1-16,-1-3-1 16,-3 3 0-16,-7-10 0 0,-4-5 0 15,-7 2 0-15,-3-3 1 16,-7-2-1-16,-8 2 0 15,1 0 0-15,-4 0 0 16,-7 13-1-16,-7 0 1 16,-11 3-7-16,-3 0 0 15,-7 3-5-15,-4 7 0 16</inkml:trace>
  <inkml:trace contextRef="#ctx0" brushRef="#br1" timeOffset="169802.7">21763 7400 30 0,'0'19'15'0,"0"-19"-9"0,3 3 21 16,-3 0-25-1,0-3 1-15,0 0 0 16,4-6 0-16,-1 0-5 0,5-4 1 16,-5 4-2-16,1 0 1 15,-4 6-9-15,-4-3 0 16</inkml:trace>
  <inkml:trace contextRef="#ctx0" brushRef="#br1" timeOffset="170043.15">22158 7391 43 0,'11'12'21'0,"-4"1"-18"15,-7-13 36-15,3 3-38 16,-3-3 1-16,0 0-1 15,4-6 0-15,-4 6-3 16,3-3 0-16,-3 3-6 16,0 0 1-16,-3-7-7 15,-1 7 0-15</inkml:trace>
  <inkml:trace contextRef="#ctx0" brushRef="#br1" timeOffset="170506.96">21749 7748 44 0,'7'3'22'0,"0"16"-26"15,-7-19 38-15,3 0-34 16,4 6 0-16,-3 4 0 16,3 2 1-16,-3 4 0 15,6 0 0-15,8-1 2 16,6-2 0-16,5-4 0 16,6-6 1-16,11-9-2 15,0-6 1-15,0-4-4 16,-8 0 1-16,-6-3-8 15,-7-6 0-15,-11 0-7 0,-7-9 0 16</inkml:trace>
  <inkml:trace contextRef="#ctx0" brushRef="#br1" timeOffset="171107.22">22274 7892 28 0,'74'-34'14'0,"53"-26"-6"16,-98 42 16-16,2-11-21 15,-2-11 1-15,-1-4 2 16,-3-13 1-16,-8 7-8 16,-6-6 0-16,-11-1 5 15,-11-2 1-15,-13 12-2 16,-19 3 0-16,-6-3-2 0,-11 9 1 15,-21 3-2 1,-7 10 1-16,-11 3-2 0,11 16 0 16,-1 12-1-16,-9 13 0 15,6-3-1-15,7 12 0 16,8 10 0-16,6 6 0 16,8 3 1-16,3 3 0 15,7 6 0-15,17 10 1 16,8-6 0-16,7 2 1 15,14 4-1-15,17-6 0 16,22 3 0-16,18-7 1 16,27-9 1-16,8-6 1 0,21-13 0 15,24-12 0-15,4-16 1 16,-3-13 0-16,-8-6-1 16,-6-12 1-16,-22-3-3 15,-14-10 1-15,-24-10-13 16,-22-12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3T17:23:47.87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4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1-03T17:24:08.364"/>
    </inkml:context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7030A0"/>
    </inkml:brush>
    <inkml:brush xml:id="br4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9627 3490 41 0,'7'3'20'0,"4"3"-5"0,-11-6 21 0,0 0-33 15,0-25 1-15,-4-13 1 16,-10-15 1-16,-3-28-7 16,-4-17 1-16,-4-8 4 15,4 9 0-15,3-4-2 16,7-2 1-16,8 9-2 15,6-4 1-15,12 1-2 16,6 19 1-16,3 3-1 16,1 9 1-16,-4 19-1 15,0 12 0-15,-3 16-3 16,-4 10 1-16,0 25-3 16,-7 12 1-16,-10 16-9 15,-4 12 0-15,-14 13-5 16,-4 10 1-16</inkml:trace>
  <inkml:trace contextRef="#ctx0" brushRef="#br0" timeOffset="211.89">9342 3314 65 0,'7'6'32'0,"17"-15"-34"0,-13 9 61 16,10-9-57-16,11-4 0 0,3 4 0 15,4-4 0-15,-4-3-4 16,4 7 0 0,0 0-3-16,0-1 1 0,3 4-15 15,0-7 0-15,-6 7-1 16,-5-10 0-16</inkml:trace>
  <inkml:trace contextRef="#ctx0" brushRef="#br0" timeOffset="497.04">10199 3082 42 0,'7'6'21'0,"7"-15"-19"0,-10 0 37 0,-4 9-38 15,0 0 0-15,-4 0 1 16,-3 3 1-16,-4 6-3 15,-3 7 0-15,0 9 1 16,0 12 1-16,-4-18-1 0,4 16 1 16,4-1-1-16,3 13 0 15,7-9-2-15,0 12 1 16,7-6-4-16,3-9 0 16,4-14-9-16,4-14 1 15,0-14-3-15,-1-5 0 16</inkml:trace>
  <inkml:trace contextRef="#ctx0" brushRef="#br0" timeOffset="724.95">10633 3135 36 0,'24'-18'18'0,"-13"18"-17"0,-11 0 33 0,0 0-32 16,0 0 1-16,-7 6 2 15,-4 6 1-15,-3 13-8 16,-3 4 1-16,-5-10 4 15,-2 2 0-15,-1 11-1 16,4 9 0-16,-4-1-2 16,4-5 1-16,3-1-3 15,4-5 0-15,4-7-6 16,3-13 0-16,7-6-6 16,0-9 0-16</inkml:trace>
  <inkml:trace contextRef="#ctx0" brushRef="#br0" timeOffset="949.55">10467 3160 39 0,'7'19'19'0,"4"50"-16"0,-8-69 30 15,4 13-29-15,4 15 0 16,3 7 2-16,3 5 0 15,1-18-8-15,3 0 0 16,0-3 1-16,4-6 0 16,0-4-11-16,-4-9 0 0,-7-13-3 15,0-2 1-15</inkml:trace>
  <inkml:trace contextRef="#ctx0" brushRef="#br0" timeOffset="1190.17">10721 2928 58 0,'18'19'29'0,"6"44"-37"15,-13-38 61-15,6 0-50 16,5 13 0-16,2-1 1 15,-2 1 0-15,-8 15-6 16,-7 10 0-16,-11 22-1 16,-10-13 0-16,-4-9-15 15,-6-4 0-15</inkml:trace>
  <inkml:trace contextRef="#ctx0" brushRef="#br0" timeOffset="1716.27">11621 3208 65 0,'-8'12'32'0,"8"7"-36"0,4-10 50 0,3-9-45 0,4-6 0 16,10 0-1-16,7-7 1 16,7-2-3-16,1 2 0 0,-5 0-5 15,1 7 0-15,-4-6-11 16,-10 8 0-16</inkml:trace>
  <inkml:trace contextRef="#ctx0" brushRef="#br0" timeOffset="1912.64">11716 3521 66 0,'-11'22'33'0,"11"16"-33"16,4-35 57-16,3 3-54 16,7 0 0-16,7-6-1 15,7-9 1-15,11 0-7 16,10-17 0-16,8 17-6 15,-8-10 0-15,-3-3-11 16,-7 10 0-16</inkml:trace>
  <inkml:trace contextRef="#ctx0" brushRef="#br0" timeOffset="2723.74">12693 3480 60 0,'-11'10'30'0,"15"-10"-23"15,-4 0 47-15,7-7-51 16,11 14 1-16,13-14 0 16,12 4 1-16,-1-6-8 0,11 0 0 15,10-1-1-15,-6-2 0 16,-1-1-17-16,-3 0 1 16</inkml:trace>
  <inkml:trace contextRef="#ctx0" brushRef="#br0" timeOffset="3197.25">13600 2954 60 0,'7'9'30'0,"-7"-9"-21"0,0 0 40 0,7 0-46 16,3 0 0-16,4 0 3 15,11 0 0-15,7 0-8 16,7-9 1-16,10 9 5 15,4-10 0-15,-7 10-2 16,-4 0 0-16,-14 10-2 16,-14 8 0-16,-14 11-3 15,-14 8 1-15,-14 23-4 16,-14-7 0-16,-8 13-2 0,-2 0 1 16,6 6 1-16,3-6 0 15,8-4 3-15,7-2 0 16,10-7 7-16,11-18 0 15,14-7 1-15,21-9 1 16,15-13-1-16,13-6 1 16,8-6-9-16,-4-4 1 15,3-8-18-15,1-1 1 16</inkml:trace>
  <inkml:trace contextRef="#ctx0" brushRef="#br0" timeOffset="3516.37">14774 3430 58 0,'0'10'29'0,"-10"8"-25"16,6-11 38-16,-6-1-41 16,-8 6 0-16,-3 7 0 15,-4 6 1-15,-7 10-3 0,-3 9 0 16,-4 0 1-16,4 0 0 16,7-7-2-16,3-9 0 15,11-2-8-15,3-8 0 16,11-18-7-16,4-18 1 15</inkml:trace>
  <inkml:trace contextRef="#ctx0" brushRef="#br0" timeOffset="3710.43">14436 3374 53 0,'17'44'26'0,"4"9"-19"0,-13-34 43 0,-1 9-48 0,3 6 1 0,4 10 0 16,7-6 0-16,1 6-7 16,9-6 1-16,5-7-2 15,6-3 1-15,-3-9-15 16,0-3 1-16</inkml:trace>
  <inkml:trace contextRef="#ctx0" brushRef="#br0" timeOffset="4131.74">15346 3474 46 0,'-18'9'23'0,"11"17"-7"0,7-20 29 0,7 6-39 16,4-5 0-16,3 2 3 15,7 0 0-15,11-5-12 16,21 2 0-16,0 0 6 16,0-3 0-16,3 0-11 15,-3-3 0-15,-7-6-13 16,-11-6 1-16</inkml:trace>
  <inkml:trace contextRef="#ctx0" brushRef="#br0" timeOffset="4344.34">15628 3408 60 0,'-3'75'30'0,"-15"42"-35"0,18-83 45 16,0 13-45-16,0-3 1 15,-4 6-26-15,1-12 0 16,-4-10 32-16,3-12 0 16</inkml:trace>
  <inkml:trace contextRef="#ctx0" brushRef="#br0" timeOffset="4663.39">16499 2856 70 0,'-28'76'35'0,"-4"65"-50"16,25-88 74-16,-7 7-59 16,0 24 0-16,0 20 0 15,3 2 0-15,4 20-2 47,7-16 0-47,7-4-9 0,1-9 1 0,-1-28-9 0,3-22 1 0</inkml:trace>
  <inkml:trace contextRef="#ctx0" brushRef="#br0" timeOffset="9685.42">17067 3913 57 0,'4'28'28'0,"-1"16"-21"0,-3-31 29 16,0-4-36-16,0 1 0 15,0 2-2-15,0-2 0 16,0-7-5-16,0-3 1 16,4-16-10-16,7-3 0 15</inkml:trace>
  <inkml:trace contextRef="#ctx0" brushRef="#br0" timeOffset="10300.34">18789 2662 46 0,'-4'-6'23'0,"4"28"-15"0,0-22 34 0,0 9-40 16,-3-6 0-16,-1 16 0 15,1 22 0-15,-4 21-4 16,0 17 1-16,-4 18-2 15,-3 13 1-15,-4 15-5 16,4 4 0-16,0-19-9 16,4-20 0-16</inkml:trace>
  <inkml:trace contextRef="#ctx0" brushRef="#br0" timeOffset="10568.75">19128 2527 46 0,'17'9'23'0,"-10"26"-17"0,-3-16 36 16,-4 9-42-16,-4 3 0 0,-6 26 0 15,-8 21 0 1,0 19-1-16,4 13 0 0,0 3-1 15,0 3 1 1,4-6-3-16,2-22 0 16,5-16-4-16,-1-19 0 0,1-22-6 15,-1-21 1-15</inkml:trace>
  <inkml:trace contextRef="#ctx0" brushRef="#br0" timeOffset="10799.34">18757 3436 55 0,'32'10'27'0,"35"-20"-34"15,-42 10 51-15,6-9-44 16,5 3 0-16,3-1-6 0,-1 7 0 15,-2-3-4 1,2 0 0-16,-9-3-5 0,-1-3 1 16</inkml:trace>
  <inkml:trace contextRef="#ctx0" brushRef="#br0" timeOffset="11069.88">19339 3364 53 0,'7'10'26'0,"0"-17"-33"0,-7 7 53 16,-3-3-46-16,-4 3 0 0,-4-6 1 16,-3 6 0-16,0 6-1 15,-4-3 0-15,-3 7 0 16,4 6 1-16,-1-1-2 16,0 4 0-16,1 0-3 15,6 3 0-15,4 3 0 16,3-6 0-16,4-7 0 15,11-5 1-15,3-11 1 16,0-2 1-16,0-3-1 16,4-4 0-16,0-3-9 15,-4-9 0-15</inkml:trace>
  <inkml:trace contextRef="#ctx0" brushRef="#br0" timeOffset="11471.55">19456 3436 35 0,'14'44'17'0,"-4"-31"-7"0,-10-7 22 0,0-6-32 0,0 0 1 16,0 0 1-16,0-6 1 15,0 6-3-15,0 0 1 16,4-3 1-16,3-7 1 15,0-5-1-15,4 5 1 16,-4 4-2-16,0 3 0 0,0 9-2 16,0 0 1-16,3 7-1 15,-3 6 0-15,1 3 0 16,-1-3 0-16,3-4 0 16,1 1 0-16,3 3 1 15,0-4 0-15,4-5 1 16,3-7 0-16,-4 3 1 15,1-12 0-15,0-7 2 16,-4-9 0-16,0 0-1 16,-3-9 1-16,-1 0-1 15,1-10 0-15,-4 6-6 16,-4 14 0-16,-3-8-14 16,-10-2 0-16</inkml:trace>
  <inkml:trace contextRef="#ctx0" brushRef="#br0" timeOffset="11906.41">21484 2226 38 0,'-25'6'19'0,"-6"1"3"16,24-1 18-16,-7 6-37 16,-1 7 0-16,-2 0 1 15,-1 16 1-15,-3 27-7 16,3 13 0-16,4 10 3 16,0 25 0-16,0 15-3 15,3-2 0-15,1-4-4 16,-1-16 1-16,1-15-9 15,3-19 0-15,-7-25-2 0,3-13 0 16</inkml:trace>
  <inkml:trace contextRef="#ctx0" brushRef="#br0" timeOffset="12311.98">21128 3364 43 0,'32'29'21'0,"17"-20"-19"0,-35-9 39 15,14-3-39-15,11-3 1 0,7-4 0 16,10 1 1-16,8-10-5 16,-8 6 1-16,-10 10 4 15,-7-3 0-15,-7 3-2 16,-7-7 1-16,-8-5-1 15,-6 2 1-15,-8 1-2 16,-6 9 0-16,-8-4-2 16,-6 14 0-16,-8-7-3 15,0 6 0-15,0 13-3 16,4 12 0-16,4 3-2 16,3 7 0-16,6 3 1 15,5-6 0 1,31-26 5-1,4-15 0-15,0-13 3 16,-4-5 1-16,-10-5-3 16,-8-8 0-16,-10 6-5 0,-3-10 0 15</inkml:trace>
  <inkml:trace contextRef="#ctx0" brushRef="#br0" timeOffset="12793.2">22934 3634 59 0,'-3'16'29'0,"6"-7"-37"16,-3-15 56-16,0-4-46 16,0-2 1-16,0-10 3 0,4-6 0 15,-1-1-7 1,8-2 0-16,-1 0 4 0,8-1 1 16,3 1-2-16,4 3 1 15,3 6-3-15,7 3 0 16,1 10-4-16,2 6 0 15,-2 6-8-15,-5 6 0 16,-6-3-8-16,-11 4 1 0</inkml:trace>
  <inkml:trace contextRef="#ctx0" brushRef="#br0" timeOffset="13138.12">23230 3562 61 0,'18'34'30'0,"21"-24"-33"16,-21-10 54-16,3 3-49 16,3-6 1-16,5-7 1 15,2-8 1-15,-2 2-7 16,-1-3 0-16,-7 7 4 16,-7-4 0-16,-7 0-3 15,-7-3 0-15,-7-6-3 16,0 6 1-16,-4 4-3 15,-3 8 1-15,-3 11-1 16,-8 8 0-16,4 4 1 16,3 3 1-16,4 15 1 0,3 1 1 15,8 2 2 1,6-2 1-16,8-4-1 0,3 0 1 16,-3-12-1-16,6 0 1 15,1-3-7-15,10-13 1 16,0-12-9-16,1-7 0 15</inkml:trace>
  <inkml:trace contextRef="#ctx0" brushRef="#br0" timeOffset="13410.89">23735 3615 48 0,'18'38'24'0,"-8"-7"-20"0,-6-25 40 0,-1 1-42 16,1-1 0-16,-1-3 2 16,4-3 1-16,0-3-4 15,0-3 0-15,4-7 4 16,3-3 1-16,4-9-2 16,-1 7 1-16,5-11-3 15,-1 4 1-15,0-3-8 16,-3 3 0-16,-1 6-15 15,1-6 0-15,-4 9-1 16,0 7 1-16</inkml:trace>
  <inkml:trace contextRef="#ctx0" brushRef="#br0" timeOffset="13723.52">24028 3703 65 0,'35'0'32'0,"25"-25"-46"0,-39 15 67 16,4-5-53-16,-4-10 1 16,0 3 0-16,-7 0 0 0,-7 0-2 15,-7-3 1-15,-7 6-1 16,0 3 0-16,-7 7-2 16,-7 6 0-16,0 6-1 15,-4 13 0-15,4 2-1 16,3 11 1-16,4 2 0 15,7 0 1-15,4 4 2 32,6-7 0-32,4-6 1 0,11-3 1 0,-1-10 0 15,1 1 0-15,0-1-6 16,3-6 1-16,0-6-9 16,-3-3 0-16</inkml:trace>
  <inkml:trace contextRef="#ctx0" brushRef="#br0" timeOffset="13982.47">24458 3822 36 0,'-3'-28'18'0,"-8"-22"-19"0,11 37 24 16,-4-15-20-16,1-3 1 15,-1 2 4-15,4 1 1 16,4 3-10-16,10 9 0 16,0-6 7-16,4 16 0 15,-4 3-4-15,11-3 0 16,3-4-8-16,7-2 1 0,0 6-10 16,1-4 1-16</inkml:trace>
  <inkml:trace contextRef="#ctx0" brushRef="#br0" timeOffset="14533.2">24864 3512 36 0,'-11'12'18'0,"-13"16"-19"16,16-28 24-16,-6 10-23 16,-3-1 1-16,-8 7-3 15,0-3 0-15,4 2 2 16,4-5 0-16,2 2 1 15,8 1 1-15,7-4 1 16,11-9 0-16,7 3 2 16,3 3 1-16,3-6 0 15,5 0 0-15,-5 4-3 16,-2 5 1-16,-5 4-3 0,-6-1 1 16,-11 4-2-1,-7 3 1-15,-7 9-2 0,-4-12 0 16,0-4 0-16,1 4 0 15,-1-1 0-15,4-5 0 16,7-1 0-16,7 1 0 16,7-10 1-16,7 0 1 15,7 0 1-15,11 0 0 16,10-10 1-16,4-12 0 0,-7 0-1 16,0-3 1-16,-4-3-2 15,-3-6 1-15,-8-1-2 16,-6 1 1-16,-4 2-2 15,-7 4 1-15,0 9-1 16,-10 7 1-16,-1 8-2 16,1 14 1-16,-4 9-1 15,-4 6 1-15,1 3 0 16,2 16 0-16,5-19 1 16,3 6 1-16,0 1 0 15,7-4 0-15,0-6-1 16,0 0 1-16,7-22-5 15,7-6 1-15,1-1-13 16,-5-12 1-16</inkml:trace>
  <inkml:trace contextRef="#ctx0" brushRef="#br0" timeOffset="15496.01">26734 3596 61 0,'-8'94'30'0,"12"-78"-37"16,-4-16 51-16,0-6-43 0,4-13 1 16,-1-15 4-16,1-13 0 15,-1-19-6-15,-3-10 0 16,0-8 4-16,4-20 0 15,3-12-1-15,10 19 1 16,1-3-3-16,7 9 0 16,-1 19-3-16,1 9 1 15,0 19-4-15,-1 19 1 16,-2 19-5-16,2 28 1 16,-10-10-11-16,-7 19 1 15,-7 7 0-15,-3 15 0 0</inkml:trace>
  <inkml:trace contextRef="#ctx0" brushRef="#br0" timeOffset="15725.62">26405 3490 63 0,'15'3'31'16,"41"6"-37"-16,-31-12 65 0,13 3-59 0,5 0 1 0,-1-9-1 15,8 2 1-15,6-2-5 16,-3 0 1-16,-7-4-10 16,0-3 1-16,-8-2-6 15,1-1 0-15</inkml:trace>
  <inkml:trace contextRef="#ctx0" brushRef="#br0" timeOffset="16082.1">27340 2562 59 0,'7'0'29'0,"7"-41"-31"0,-3 28 52 0,3 4-47 15,4-16 1-15,6 6 2 16,8 0 1-16,7 0-9 16,10-3 1-16,4 4 5 15,-3 5 1-15,-8 7-3 16,-10 9 0-16,-4 9-2 16,-10 7 1-16,-8 16-2 15,-10-4 1-15,-7 13-3 16,-7-3 1 15,-4 6-2-31,-6 9 0 0,-1 4 0 16,0-13 0-1,1 3-2-15,3-15 1 0,6-4-9 0,5-6 1 32,3-16-4-32,7 1 0 0</inkml:trace>
  <inkml:trace contextRef="#ctx0" brushRef="#br0" timeOffset="16612.16">27534 3562 61 0,'18'9'30'0,"0"-18"-38"0,-18 9 57 0,0 0-48 0,0 0 0 16,3-6 2-16,-3 6 1 0,0-4-5 15,-3 4 1-15,-4-6 1 16,-4 3 1-16,-3 3-2 16,0 0 0-16,-4 3-3 15,0 13 1-15,-3 6-1 16,4 0 0-16,6-3 0 15,8 3 1-15,3-1 0 16,7-2 1 62,10-3 1-78,1-7 1 0,3-9 0 0,0 0 1 94,0-9-4-94,-7-4 1 47,-3 1-15-47,-11-13 1 0</inkml:trace>
  <inkml:trace contextRef="#ctx0" brushRef="#br0" timeOffset="19400.24">15949 5321 44 0,'7'69'22'0,"0"13"-21"15,-7-48 22-15,0 23-23 16,0 24 1-16,0 19 0 15,0 32 1-15,4 44 0 16,-4 15 0-16,3 50 2 0,1 20 1 16,-1 24-1-16,4 26 1 15,4 24-1-15,7 35 1 16,6 28-3-16,5 23 0 16,2 24-2-16,5 16 1 15,-5 15-2-15,5 4 1 16,-12-9-2-16,-3-1 0 15,1-12 0-15,-5-19 0 16,-13-13 0-16,-4-9 0 16,-4-18 0-16,-10-23 1 31,-25 235-1-31,4-121 0 0,7-73 1 16,7-79 0-16,3-52-1 15,4-57 1-15,3-48-13 16,11-55 1-16,0-38 0 15,7-41 1-15</inkml:trace>
  <inkml:trace contextRef="#ctx1" brushRef="#br0">0 2819 0,'0'0'0,"0"0"0,0 0 0,0 0 0,0 0 0,0 0 0,0 0 0,0 0 0,0 0 0,53 216 0,-53-216 0,0 0 0,0 0 0,0 0 0,0 0 0,0 0 0</inkml:trace>
  <inkml:trace contextRef="#ctx0" brushRef="#br0" timeOffset="24548.96">4572 4616 57 0,'-7'-4'28'0,"-14"4"-20"0,10 0 28 16,-6 7-36 0,-5 8 1-16,-6 10-1 15,-11 4 1-15,-3 11-2 0,3 20 1 16,7-10-1-16,1 13 1 16,6 9-1-16,11 16 1 15,3 0-1-15,4-4 1 16,7-15-2-16,11-9 0 15,7-13-2-15,13-13 0 16,8-12-3-16,0-6 1 16,14-3-6-16,3-7 1 0,-6-6-1 15,-12-19 0-15,-2 0 7 16,-8 0 1-16,0-3 5 16,-3 4 0-16,0-7 6 15,-4-4 0-15,-4 4 4 16,-3 3 1-16,-3 7-4 15,-4-1 0-15,-7 6-3 16,-7-2 1-16,4 6-2 16,-8 3 0-16,-7 6-2 15,1 6 1-15,-5 4-3 16,1 5 0-16,0 1-1 16,0 6 0-16,3 10-1 15,8-10 0-15,10 9-2 16,3-12 1-16,11-3-2 15,8-6 1-15,-8-10-3 16,3-9 1-16,1-13-8 16,3-9 1-16</inkml:trace>
  <inkml:trace contextRef="#ctx0" brushRef="#br0" timeOffset="25090.03">4900 5280 43 0,'21'35'21'0,"0"-4"-14"0,-17-28 35 0,3 4-42 0,-7-4 0 0,0 0 0 0,0-3 1 0,4-6-1 16,-1-4 0-16,-3 4 0 15,0 0 0-15,4-4 0 16,3 1 0-16,-7-4 0 15,10 4 0-15,-6 9-1 16,3-6 1-16,3 6 0 16,-10 0 0-16,7 6 0 15,-7-6 0-15,4 0-1 16,3 0 1-16,4 0 0 16,-8 0 0-16,4 0-1 15,4 0 1-15,-8 3-1 16,4 3 1-16,-3 7-1 15,-1-4 0-15,1 1 1 16,3-7 0-16,-3-3-1 16,3-3 1-16,3-4 1 15,4 1 0-15,4 0 0 0,0 0 0 16,3-1 0-16,-7-2 0 16,3 9 0-16,1 0 0 15,-7 3-1-15,-8 3 0 16,4 1 0-16,0 2 0 15,4-3 0-15,-8 0 0 16,8 1 0-16,0-4 0 16,3-3-5-16,0-3 1 15,3-7-10-15,5-5 1 0,6-1-2 16,4 0 1-16</inkml:trace>
  <inkml:trace contextRef="#ctx0" brushRef="#br0" timeOffset="25479.65">5602 5456 39 0,'-3'63'19'0,"-8"-35"-14"0,4-16 37 0,3 4-40 15,1 0 0-15,-1-4 2 16,4-2 0-16,-7-7-5 15,7-9 1-15,0-10 3 16,0 10 0-16,7-16-2 16,-7-3 1-16,4-7-5 15,-1-5 1-15,8-4-3 16,-7-6 1-16,3-7-2 16,3 17 1-16,4 5 1 0,4 11 1 15,0-1 3-15,3 9 1 16,0 4 2-16,-3-1 1 15,-4 13 0-15,-4 7 0 16,-3 2-2-16,0 4 1 16,-14 0-2-16,0 6 0 15,-3-7-3-15,-4 10 1 16,3 0-4-16,-7-6 0 16,8 3-9-16,10-6 0 0</inkml:trace>
  <inkml:trace contextRef="#ctx0" brushRef="#br0" timeOffset="25763.77">5969 5177 34 0,'18'19'17'0,"-4"25"-9"0,-7-38 19 0,-4 3-27 0,-3 1 0 0,0 5 3 15,-3 1 0-15,3 0-1 16,0-1 0-16,0 1 2 16,3 0 0-16,4-4 1 15,8-9 1-15,2 4-2 0,4-14 0 16,4-5-3-16,0-13 1 16,-1-7-3-16,1 1 1 15,0-13-7-15,-1-9 0 16,-2-7-9-16,-8-9 0 15</inkml:trace>
  <inkml:trace contextRef="#ctx0" brushRef="#br0" timeOffset="25974.19">6265 4365 54 0,'4'34'27'0,"-4"13"-30"0,0-12 45 0,-4 18-42 0,4 19 1 0,0 3-1 0,-7 29 1 0,4-4-1 16,-4-9 0-16,0-6-1 16,3-29 0-16,-3-6-3 15,4-21 0-15,3-17-5 16,-8-18 1-16,5-4-7 16,-8-5 0-16</inkml:trace>
  <inkml:trace contextRef="#ctx0" brushRef="#br0" timeOffset="26650.46">6128 5061 39 0,'28'31'19'0,"18"1"-10"0,-32-29 30 0,7 0-36 0,7-3 0 0,-6-6 1 0,9-1 0 16,5-2-5-16,6-1 0 15,-3 1 4-15,-8 3 0 16,-2-1-3-16,-8 1 1 15,-4 0-1-15,-2 3 0 16,-5-10-1-16,-3 7 0 16,-7 6 0-16,0 0 0 15,-7 3 0-15,-7 13 1 16,0-7-1-16,0 7 0 16,-4-4-1-16,4-2 0 15,3-4-1-15,1 4 1 0,3-4-2 16,7 0 1-16,7-3 1 15,3-3 0-15,5 3-1 16,2-3 0-16,1 0 0 16,0 3 1-16,-4-3-1 15,-4 4 0-15,1-4 0 16,-1 0 1-16,1 3 0 16,0-3 1-16,-1 0 1 15,1 3 0-15,3 3 1 16,0 4 1-16,4-1-1 15,3-3 1-15,7-6 0 16,4-9 0 31,-1-1 0-16,-2-12 0-15,9-9-1-1,1 0 1 1,-7-23-1-16,0-2 1 16,-8-16 0-16,-2-10 1 0,-8-9-1 0,-7 26 0 0,-7-17 0 15,-7 4 0-15,-7 2-1 0,0 7 1 0,3 22-1 0,-3 16 0 0,3 22 0 16,-10 18 1-16,3 13-1 0,1 12 1 0,3 26-1 0,3 34 0 0,15 13-1 16,3-1 0-16,3-5-1 0,-6-29 1 15,6-13-5-15,-6-5 1 0,-1-20-10 16,1-15 1-16,-4-19-2 15,-4-6 1-15</inkml:trace>
  <inkml:trace contextRef="#ctx0" brushRef="#br0" timeOffset="26858.4">6710 4854 49 0,'17'16'24'0,"19"-10"-22"0,-22-9 49 0,4 0-50 0,3-1 0 0,0-2 1 16,7 0 1-16,11-4-4 16,3 4 0-16,4 6-2 15,-4 0 1-15,-3 6-10 16,0 4 1-16,-14 2-6 0,-1 1 1 16</inkml:trace>
  <inkml:trace contextRef="#ctx0" brushRef="#br0" timeOffset="27029.3">7232 5114 36 0,'3'41'18'0,"5"-41"-10"0,-8 0 27 0,3 6-35 0,1-3 1 0,-1 0-2 0,-3-3 1 0,0 0-2 0,0 0 0 0,0-3-4 15,0-3 1-15,-3-7-6 16,-1-5 0-1,1-7-1-15,-5-4 0 0</inkml:trace>
  <inkml:trace contextRef="#ctx0" brushRef="#br0" timeOffset="27426.14">7172 4938 34 0,'0'-21'17'0,"11"17"-18"0,-8 4 36 0,4 0-33 16,4 4 0-16,-1-1 4 31,8-3 0-31,-4 3-6 0,7-6 0 0,4 0 4 15,-4 3 0-15,7 0-1 16,-7-4 0-16,1 4-3 16,6 0 1-1,-18 0-2 1,5 4 1-16,2-4 0 0,1-4 0 0,-4-2-1 16,4 0 0-16,-1 0 1 15,-3 2 0-15,0-8 0 0,-3 6 0 16,0 3-1-16,-1-4 1 15,-10 7-1-15,0 0 1 16,-7 0-2-16,-3 10 1 16,-5-1-2-16,1 10 1 15,4-7-2-15,-1-5 0 16,1 2-4-16,3 7 1 16,-1 3-3-1,5-1 0-15,-1 1 2 0,4 0 0 0,4-6 2 16,10-7 1-16,7-9 2 15,-3-10 1-15,7-3-2 16,-1-2 1 0</inkml:trace>
  <inkml:trace contextRef="#ctx0" brushRef="#br0" timeOffset="27800.17">7828 4960 38 0,'7'-6'19'0,"0"19"-19"0,-7-13 40 0,7 3-40 16,-7-3 1-16,0 0-1 15,0 0 1-15,0 0-1 16,0-3 0-16,11-4 2 16,-8 1 0-16,8 6 0 15,3-19 0-15,7-3 0 0,0 0 0 16,1-6 0-16,-1 9 0 15,7-3-1-15,0 10 0 16,8 6-1-16,2 9 1 16,5 6-1-16,3 13 1 15,3 0-1-15,-10-3 1 32,28 3-2-32,-7-13 0 15,-11-2-5 1,-14-7 1-16,-17 12-10 0,-11-18 1 31</inkml:trace>
  <inkml:trace contextRef="#ctx0" brushRef="#br0" timeOffset="28421.65">3849 5898 35 0,'-21'-3'17'0,"21"-6"-5"0,7 5 20 0,7-2-27 0,18-3 0 0,24-4 4 0,8-3 0 0,31 1-9 0,42-7 1 0,19 3 8 0,52-3 0 47,21-3-3-47,46-3 1 0,43-4-3 0,13 1 1 0,29 12-4 0,25-3 1 16,13 7-1-16,1-1 0 0,-32 13-1 0,3 3 0 0,-56 6-4 15,-21 0 1-15,-46 4-5 0,-53-1 0 16,-42 1-13 0,-46-7 0-16</inkml:trace>
  <inkml:trace contextRef="#ctx0" brushRef="#br0" timeOffset="30402.6">22377 4330 43 0,'3'10'21'0,"-6"-10"-9"15,3 0 21-15,-4 3-32 16,1 0 1-16,-4 3 0 15,-8 7 0-15,-9-4-3 16,-8 4 0-16,-7 18 1 16,-3 3 0-16,0 17-2 15,3 14 0-15,3 17 0 16,12 6 0-16,6 3 0 16,8 0 0-16,10-10 2 15,10-9 0-15,11-18 2 16,15-17 1-16,9-12 0 15,5-22 0-15,6-9 0 16,4-13 0-16,-10-6 0 0,-8-9 0 16,-3 6-2-1,-15-4 0-15,-6 1-1 0,-14 3 1 16,-11-4-1-16,-11 10 0 16,-7 7-2-16,-3 15 1 15,0 6-3-15,0 3 1 16,-1 10-6-16,1-3 0 15,7 3-7-15,7-7 0 16</inkml:trace>
  <inkml:trace contextRef="#ctx0" brushRef="#br0" timeOffset="30796.67">22751 5111 44 0,'-4'-3'22'0,"1"-7"-25"16,3 1 37-16,0-4-33 15,-4-2 1-15,1-7 1 16,-1 6 1-16,0 0-4 16,4-2 0-16,0-4 2 15,8 3 1-15,2 3-1 0,4 10 1 16,4 6-2-16,3 0 0 16,0 6-1-16,0 0 1 15,4 4-1-15,0-4 0 16,3 0-4-16,4-2 0 15,-11-1-12-15,-3 0 1 32</inkml:trace>
  <inkml:trace contextRef="#ctx0" brushRef="#br0" timeOffset="31153.72">23174 4973 48 0,'18'-16'24'0,"-8"19"-21"0,-10-3 35 0,0 0-39 16,-7 0 1-16,-7 0-1 16,-4 0 0-16,-3 4 1 15,-3 2 1-15,-1 3-1 16,0 4 0-16,4 6-1 16,7-1 0-16,3-5-2 15,11 6 1-15,7-10-2 16,7-6 0-16,1-3 0 15,-1 0 1-15,7-3 0 16,0-6 1-16,-3-4 1 16,-1 4 1-16,1-1 0 15,0 4 1-15,-4 3-1 0,3 0 0 16,1 6 0-16,0 3 0 16,-1 7 0-16,1 9 0 15,0-3 0-15,-4-4 1 16,0 14-4-16,0-8 0 15,-4-2-7-15,1-6 0 16</inkml:trace>
  <inkml:trace contextRef="#ctx0" brushRef="#br0" timeOffset="31574.67">23520 5340 39 0,'10'72'19'0,"1"-12"-11"16,-8-45 30-16,-3-2-36 16,0-13 0-16,0 6 1 15,0-6 0-15,4-12-4 16,-8-10 1-16,1-13 1 15,3-9 1-15,-4-3-1 16,1 3 0-16,3-9-2 16,0-7 0-16,0 16-2 0,3-6 1 15,4-3 0 1,11 9 1-16,7 13 0 16,3 9 0-16,0 6 1 15,4 13 1-15,-4 9 1 0,-7-3 1 16,-7 10-2-16,-10 9 0 15,-11 6-1-15,-7 3 1 16,-7 1-6-16,-4-17 1 16,-3 4-10-16,-1-9 1 15,5-4-2-15,6-3 1 16</inkml:trace>
  <inkml:trace contextRef="#ctx0" brushRef="#br0" timeOffset="32025.78">24010 4402 44 0,'4'28'22'0,"-8"51"-28"16,4-60 45-16,-3 15-38 15,-1 10 1-15,-3 0 0 16,3 6 1-16,-3 3-3 16,0 1 1-16,0-23 1 15,4-12 1-15,-1 0-1 16,4-4 0-16,0-2-1 0,4-4 1 16,3 4-3-1,0-7 1-15,-4 0 0 0,1 1 0 16,6-7-1-16,8 3 1 15,3 3 0-15,4-12 0 16,7 12 1-16,3-6 0 16,4 6 0-16,3 7 1 15,0 6 0-15,4 6 0 16,0-3-1-16,-3 3 0 16,-8-6-1-16,7-4 1 15,-3-5-6-15,-4-7 1 16,-10-3-10-16,-11-6 0 0,-14-4-2 15,-3 1 0-15</inkml:trace>
  <inkml:trace contextRef="#ctx0" brushRef="#br0" timeOffset="32444.38">21925 5613 49 0,'4'9'24'0,"27"-3"-18"0,-24-6 46 16,4 0-47-16,14-3 0 15,21 0 4-15,17-3 0 16,18-4-11-16,39-2 0 16,28-1 7-16,32-2 1 15,14 2-3-15,22 4 0 0,9 2-2 16,-2 4 0-16,2 3-2 15,-13 0 0-15,3 3-4 16,-17 4 1-16,-29 5-6 16,-35-2 1-16,-35-1-13 15,-39-3 1-15</inkml:trace>
  <inkml:trace contextRef="#ctx0" brushRef="#br1" timeOffset="42278.45">8865 2972 43 0,'14'10'21'0,"-7"-26"-11"15,-3 22 22-15,-4-3-31 16,0 10 0-16,-7 6 2 16,-4 9 0-16,-10-6-4 15,-3 25 1-15,-8 3 1 0,-7 13 1 16,4 12-1-16,-1 7 0 16,5-1-3-16,2 7 1 15,1-6-3-15,4-20 1 16,2-8-6-16,8-10 1 15,-3-23-6-15,2-8 0 16</inkml:trace>
  <inkml:trace contextRef="#ctx0" brushRef="#br1" timeOffset="42503.5">8520 2997 44 0,'7'22'22'0,"3"10"-24"15,-10-23 37-15,4 10-34 16,3 3 0-16,-4 9 0 16,1 7 0-16,3 0-6 15,0 2 0-15,0-8-7 16,4-14 0-16</inkml:trace>
  <inkml:trace contextRef="#ctx0" brushRef="#br1" timeOffset="42819.9">8851 3217 40 0,'4'31'20'0,"6"-21"-8"0,-3-7 29 0,4-3-38 16,3-3 0-16,14-7 1 15,-7-9 1-15,8 4-8 16,-1-1 1-16,-3 4-3 16,-4-1 1-16,-4 0-12 15,-10 4 1-15</inkml:trace>
  <inkml:trace contextRef="#ctx0" brushRef="#br1" timeOffset="42998.66">8886 3336 60 0,'29'38'30'0,"6"-13"-35"0,-24-22 50 0,6 0-46 16,4-3 1-16,4-3-2 0,-4-6 1 16,0-1-8-16,1-6 1 15,-12-2-8-15,-3 5 0 16</inkml:trace>
  <inkml:trace contextRef="#ctx0" brushRef="#br1" timeOffset="44198.78">1704 6622 51 0,'0'4'25'0,"0"-11"-13"0,0 7 25 16,-7 0-34-16,3 3 0 15,-3 4 3-15,-14 5 1 0,-7 7-8 16,-14 9 0-16,6 7 5 16,-6 15 0-16,-7 6-2 15,-1 26 1-15,-10 6-3 16,11 15 1-16,6 16-1 16,8 4 0-16,11-1-2 15,6-19 1-15,0-15-3 16,15-16 1-16,13-18-2 15,11-20 1-15,18-24-1 16,11-23 1-16,3-25 0 16,24-15 1-16,-10-3 1 15,-7-1 0-15,-17 7 1 16,-5 6 0-16,-9 3 1 16,-8 1 0-16,-4 5-1 0,-13 7 1 15,-4 6 0-15,-11 9 0 31,-20 29 0-31,-8 6 1 16,0 3-2-16,7 6 1 16,4-2-5-16,7-11 0 15,3-2-9-15,1-13 0 16</inkml:trace>
  <inkml:trace contextRef="#ctx0" brushRef="#br1" timeOffset="44636.44">1933 7482 59 0,'-17'59'29'0,"6"-18"-36"0,11-25 50 16,0 6-43-16,0 3 1 16,0-3-2-16,0-4 1 15,4-11-6-15,3-17 0 16,-7-12-9-16,0-12 0 0</inkml:trace>
  <inkml:trace contextRef="#ctx0" brushRef="#br1" timeOffset="44831.21">1873 7278 45 0,'4'3'22'0,"-8"-6"-13"0,4 3 31 0,4-6-38 15,3-1 0-15,3 1 0 16,-6 0 0-16,3-1-4 16,4 1 0-16,-4 0-8 15,3-4 0-15,-10-5-5 16,0-1 0-16</inkml:trace>
  <inkml:trace contextRef="#ctx0" brushRef="#br1" timeOffset="45310.95">2124 7319 43 0,'10'9'21'0,"-17"13"-15"0,14-16 35 0,-7 4-38 0,0 2 1 0,0 7 1 0,4 6 0 0,-4 3-7 0,7-3 1 0,0-6 4 0,-4 0 0 0,5-3-1 0,-5-4 1 0,8-6-1 0,-1-6 0 0,4 0-1 0,-3-6 1 0,3-6-3 0,4-10 1 15,-1-3-4-15,-3-4 0 16,4-5-5-16,3 3 0 16,-3-4-9-16,-8 4 0 15</inkml:trace>
  <inkml:trace contextRef="#ctx0" brushRef="#br1" timeOffset="45694.31">2374 7494 48 0,'21'10'24'0,"8"-17"-19"16,-19-2 38-16,8-4-41 0,-8-2 0 0,1-1 0 16,0-6 1-16,-1 3-4 15,-3 0 0-15,4 1 2 16,-11-1 0-16,3 3-2 15,4 0 0-15,-7 4-1 16,-7 6 0-16,4 6-1 16,-8 6 0-16,4 6 0 15,4 7 1-15,-4 3 0 16,-4 0 1-16,11 3 0 16,0 0 1-1,0-3 0-15,0-6 1 16,11-4-1-1,-4-2 0-15,-4-4-3 0,4-6 0 0,4-3-10 0,-1-6 0 16,1-7-1 0,0-6 1 15</inkml:trace>
  <inkml:trace contextRef="#ctx0" brushRef="#br1" timeOffset="46006.28">2642 7579 24 0,'11'12'12'0,"-18"-30"-12"0,7 18 19 0,7-7-19 16,-7 1 0-16,7-3 3 15,-4-7 1-15,8-3-4 16,7-9 1-16,-1 3 2 16,-3-7 1-16,8 4 0 15,2 0 0-15,8 3-1 16,-11 3 0-16,7 6 2 15,-6 7 0-15,6 3-2 16,-7 9 1-16,-3 9-1 31,3 7 1-31,-7 12-2 16,4 7 1 15,-1 0-3-31,-6 6 1 16,10-7-1-1,-3-5 0-15,3-10-7 0,0-10 1 0,-3-12-8 0,-4-9 0 0</inkml:trace>
  <inkml:trace contextRef="#ctx0" brushRef="#br1" timeOffset="46705.97">4964 7478 45 0,'7'4'22'0,"-14"-20"-18"0,7 16 34 0,-4-3-37 15,-10 3 0 1,0 0 1-16,-14 6 1 0,-1-3-4 0,1 0 1 15,3 4 1 1,4 2 0-16,-3 0 0 0,10 4 0 16,-8 0-1-16,8 2 1 15,4 4-1-15,6 3 1 16,4 6-1-16,0-3 1 16,0-3-1 62,4-6 0-78,6 0 0 0,4-13 0 31,-3 0 0-31,10-9 0 47,-7-1-1-32,4-2 1 1,3 0 0-16,-3-1 0 0,3-2 0 0,0 2 0 0,4 1-1 0,-15 2 1 0,11 1 0 0,-10-3 0 16,0 3 0-16,-1-4 0 0,1 4 0 0,-1 0 0 0,1 6 0 0,0 6 0 0,-4 0-1 0,0 13 0 15,3 3-3-15,1 0 0 0,-8-6-4 0,4-4 0 0,0-6-5 0,4-9 1 0,-7-9-2 16,6-13 1-16</inkml:trace>
  <inkml:trace contextRef="#ctx0" brushRef="#br1" timeOffset="47058.75">5225 7579 60 0,'17'37'30'0,"1"1"-42"0,-18-28 65 0,3-4-54 0,-3-3 1 16,0-3-1-16,0-3 1 15,-3-10 0-15,3-2 0 16,0-7 0-16,0-10 0 15,3-2-1-15,-3-4 0 16,8 4 0-16,-8 2 1 0,10-2-1 16,1 9 1-1,10 6 0-15,7 6 0 0,4 13 0 16,7 3 1 0,-1 13-1-16,-6 12 1 15,3 13-1 1,-3 3 1-16,0 0-3 15,-4-3 1-15,-3-4-5 0,0-5 0 16,-4-17-10 15,-7-11 1-31</inkml:trace>
  <inkml:trace contextRef="#ctx0" brushRef="#br1" timeOffset="47580.98">7641 7362 51 0,'11'26'25'0,"-8"-30"-20"16,-3 4 39-16,0 0-43 15,-7 0 0-15,-7 0 1 16,-7-3 1-16,-7 0-4 16,7 0 1-16,-4 0 1 15,0 3 1-15,-3 3-3 16,3 0 0-16,-6 10-1 16,13 2 0-16,-7 7-2 15,11 7 1-15,7-1 0 16,11 0 0-16,6-3 1 15,11-3 0-15,0-9 1 16,8-7 1 0,-1-9 0-16,4-7 1 0,-1-9-6 15,-2-9 0-15,2 0-9 16,-9-6 0-16</inkml:trace>
  <inkml:trace contextRef="#ctx0" brushRef="#br1" timeOffset="47821.11">7800 7403 44 0,'11'28'22'0,"-4"35"-17"0,-4-50 34 0,4 2-38 16,4 4 0 0,-1-3 2-16,4-4 1 0,4-5-3 15,10-7 0-15,-10-10 4 16,3-5 0-16,0-10-1 15,-7-4 0-15,0 1-4 16,1-6 1-16,2-1-9 16,-10 1 1-16,0-1-11 15,-7 1 0-15</inkml:trace>
  <inkml:trace contextRef="#ctx0" brushRef="#br1" timeOffset="48241.68">8311 6610 58 0,'0'38'29'0,"-3"-4"-36"0,3-9 48 0,0 13-41 0,0 21 0 0,3 17 1 0,5 5 0 0,-1 7-2 0,0-10 1 0,0-6-3 15,-4-18 0-15,1-14-7 32,-1-24 0-32,-6-13-5 0,-1-9 0 31</inkml:trace>
  <inkml:trace contextRef="#ctx0" brushRef="#br1" timeOffset="48493.83">8079 7171 46 0,'31'16'23'0,"29"-16"-20"0,-42-6 41 0,10-1-43 0,11-2 1 0,7 0-2 0,3 2 1 0,-3-2-8 0,7 3 1 0,-4 2-9 0,-3 4 1 62</inkml:trace>
  <inkml:trace contextRef="#ctx0" brushRef="#br1" timeOffset="48779.23">8710 7676 40 0,'4'91'20'0,"-15"-66"-17"0,8-22 26 0,3 0-26 16,-4-9 1-16,4-3 2 16,-11-20 0-16,4-11-8 15,-3-1 0-15,3-9 5 16,0-4 0-16,0 4-2 16,-4-3 0-16,4-3-2 15,-4 12 1-15,8 9-1 16,-4-3 1-16,7 4 0 15,7 6 0-15,3 9-1 16,12 10 1-16,2-4 1 16,8 10 0-16,7 3 1 15,0 0 1-15,-1 0 0 0,-6 3 0 16,-4 6-1 0,-10 7 0-16,-11 12-2 0,-10 1 1 15,-8 5-5 1,-14 1 0-16,-3-4-7 0,-4-3 1 15,4-6-6-15,7-13 0 16</inkml:trace>
  <inkml:trace contextRef="#ctx0" brushRef="#br1" timeOffset="49063.56">9116 7275 48 0,'-4'22'24'0,"1"6"-26"0,3-22 43 0,0 4-41 16,3-4 1-16,1 0 0 16,-1 7 1-16,4-1-2 15,0-2 1-15,8-1 0 16,2-9 1-16,1-6-1 15,3-7 1-15,0-6-4 16,0-6 1-16,-3-9-10 16,0 2 1-16,-8-12-5 15,1-12 0-15</inkml:trace>
  <inkml:trace contextRef="#ctx0" brushRef="#br1" timeOffset="49288.77">9416 6400 52 0,'10'44'26'0,"-13"50"-30"0,-1-75 47 0,1 12-43 0,-8 19 0 16,4 13 0-16,0 15 0 16,0 16-1-16,3-6 1 15,1 0-1-15,-1-13 0 0,4-12-4 16,0-26 0-16,0-11-5 15,0-20 1 1,-7-16-5-16,-3 1 0 16</inkml:trace>
  <inkml:trace contextRef="#ctx0" brushRef="#br1" timeOffset="49501.14">9123 7021 42 0,'10'31'21'0,"33"-12"-16"16,-29-16 38-16,11-3-42 0,10-3 1 0,7-3 0 16,11-7 1-16,0 0-6 15,3 4 1-15,-10 3-5 0,-3 3 0 16,-15-4-8-16,0 7 1 16</inkml:trace>
  <inkml:trace contextRef="#ctx0" brushRef="#br1" timeOffset="49685.81">9821 7391 56 0,'18'40'28'0,"-22"14"-33"0,1-39 51 16,-8 4-47-1,-6 6 1-15,-8 7-4 0,4 5 0 0,-4-5-10 16,-3-13 1-16</inkml:trace>
  <inkml:trace contextRef="#ctx0" brushRef="#br1" timeOffset="50221.5">11236 7645 44 0,'4'50'22'0,"13"-22"-8"0,-17-28 26 0,4-6-38 16,3-13 0-16,-4-12 1 15,1-16 0-15,-1-7-4 16,1-18 0-16,-4-6 2 16,-4-10 1-16,1-9-1 15,3 3 0-15,3-4-1 16,4 14 1-16,0 2-1 15,0 1 1-15,11 12 0 16,0 12 1-16,3 13-1 16,0 19 0-16,0 16-3 15,7 15 1-15,-10 4-9 16,-7 15 0 0,-11 9-8-16,-14 7 1 0</inkml:trace>
  <inkml:trace contextRef="#ctx0" brushRef="#br1" timeOffset="50419.04">11183 7391 67 0,'49'-7'33'0,"11"7"-41"0,-42-6 61 15,7-3-54-15,3 2 1 16,4 1-2-16,3 0 1 0,-3 3-5 15,3 0 0-15,0 0-12 16,-6-7 0-16</inkml:trace>
  <inkml:trace contextRef="#ctx0" brushRef="#br1" timeOffset="50649.88">11666 7428 45 0,'4'44'22'0,"-1"-6"-18"0,-3-32 28 0,4 0-32 16,-4-2 0-16,0-4-2 15,0 0 1-15,0-4-3 16,-4-5 1-16,1-7-10 16,-4-9 1-16</inkml:trace>
  <inkml:trace contextRef="#ctx0" brushRef="#br1" timeOffset="50861.31">11497 7093 44 0,'18'6'22'0,"-1"13"-19"0,-10-13 34 0,0 0-39 0,4 10 0 15,3-6-1-15,0-4 0 16,4 0-2-16,7-3 1 0,-1-6-9 15,-3-3 0-15</inkml:trace>
  <inkml:trace contextRef="#ctx0" brushRef="#br1" timeOffset="51075.54">11832 7585 41 0,'7'28'20'0,"4"-28"-18"0,-8-6 33 0,1-6-34 16,-1-10 1-16,1-7-2 16,-1-5 0-16,1 2-1 15,0-2 0-15,-4-7 0 16,0 7 1-16,3 6-2 16,1 2 0-16,3 8 1 15,0 8 0-15,3 10 0 16,11 6 0-16,-6 7 1 0,2 3 0 15,4 6 1-15,1 0 0 16,2 3-1 15,1 3 0-31,-4 0-3 0,0-6 1 0,0-3-9 0,-3-3 0 16</inkml:trace>
  <inkml:trace contextRef="#ctx0" brushRef="#br1" timeOffset="51496.27">12584 6789 48 0,'14'34'24'0,"-11"79"-26"15,-3-91 40-15,0 9-37 16,0 10 1-16,0-6 3 15,0 5 0-15,4 7-6 16,3-3 1-16,3-6 3 16,-3-4 0-16,1-5-1 15,-1-7 1-15,-7-10-3 16,-7 1 1-16,-8-10-1 16,-13-6 0-16,-7-4-1 15,0-2 1-15,-8-4-1 16,-6 4 0-16,-8 6 1 0,8 3 0 15,7 6 0-15,6 10 0 16,12 3 1-16,10 3 0 16,10 6 0-16,15 0 0 15,17-3 0-15,7-9 0 32,15-7-3-32,-1-6 0 0,0-6-7 0,-13 0 0 15,-15-13-8-15,-7 1 0 16</inkml:trace>
  <inkml:trace contextRef="#ctx0" brushRef="#br1" timeOffset="52311.93">13963 7190 59 0,'3'19'29'0,"1"37"-22"0,-4-40 30 16,0 3-37-16,0 0 0 0,-4 9 0 0,4 0 0 15,0-3-2-15,0-6 0 16,4-3-8-16,0-13 1 16,3-16-8-16,-7-12 1 15</inkml:trace>
  <inkml:trace contextRef="#ctx0" brushRef="#br1" timeOffset="52516.65">13868 6961 45 0,'7'13'22'0,"10"-4"-25"15,-10-6 35-15,4-3-36 16,7 0 1-16,-1 0-21 16,1 3 1-16</inkml:trace>
  <inkml:trace contextRef="#ctx0" brushRef="#br1" timeOffset="52817">14101 7278 34 0,'3'28'17'0,"15"-19"-11"0,-15-5 21 0,4-4-27 0,0-4 0 16,0 1-1-16,0-3 1 15,4-7-1-15,-4-2 1 0,4 2-2 16,3-6 1 0,0-9 0-16,0 3 0 0,4 0 0 15,-4 3 1-15,0 3 1 16,0 13 0-16,0 6 1 16,0 9 1-16,0 7 0 15,0 3 0-15,1 6 0 16,-1 3 0-16,0-3-1 15,3 0 1-15,-2-3-3 16,6-6 0-16,-4-7-8 16,1-5 1-16,-4-4-6 15,-3-13 0-15</inkml:trace>
  <inkml:trace contextRef="#ctx0" brushRef="#br1" timeOffset="53222.73">14637 7500 46 0,'-7'63'23'0,"0"9"-25"0,10-50 42 15,-3 3-38-15,0 4 1 16,0-4 1-16,0-7 0 15,0-8-5-15,0-10 0 16,0-10 3-16,-3-21 1 16,-1-7-2-16,4-5 0 0,-3-11-1 15,3-2 0-15,-4-7-2 16,4 4 0-16,0-4-1 16,0 0 1-16,4 7-2 15,3 5 0 48,7 11 1-63,3 11 1 15,5 11 1 1,2 8 1-16,-3 10 0 0,-3 13 1 0,0 6-1 0,-11-1 1 0,-11 14-2 16,-6-1 1-16,-12 0-5 0,1-2 1 0,0-4-9 0,0-6 0 0</inkml:trace>
  <inkml:trace contextRef="#ctx0" brushRef="#br1" timeOffset="53629.66">14968 7215 46 0,'4'13'23'0,"-1"24"-22"0,1-27 37 16,-1 5-37-16,5 1 0 0,-1-3 3 15,3-1 1-15,1-2-6 16,3-4 1-16,4-6 3 16,-1-10 0-16,1-12-1 15,-1 0 1-15,1-9-3 16,-4-10 1-16,-3-6-8 15,-1-6 1-15,4-3-10 63,-3-7 0-63</inkml:trace>
  <inkml:trace contextRef="#ctx0" brushRef="#br1" timeOffset="53818.97">15349 6312 54 0,'14'50'27'0,"-31"35"-28"0,17-60 42 0,-7 9-42 0,0 17 1 0,0 8 0 0,-4 23 1 0,8 37-5 0,3-25 0 0,-4-28-7 16,1-16 1-16,-8-28-5 0,0-28 1 0</inkml:trace>
  <inkml:trace contextRef="#ctx0" brushRef="#br1" timeOffset="54020.09">14993 6817 42 0,'18'12'21'0,"31"13"-15"0,-31-21 37 0,3-1-41 15,7-3 0-15,11-3 0 16,10-4 1-16,4-2-8 16,0 6 0-16,-3 3-9 15,-8-3 0-15</inkml:trace>
  <inkml:trace contextRef="#ctx0" brushRef="#br1" timeOffset="54186.14">15607 7181 68 0,'10'6'34'0,"-2"-3"-46"0,-5-6 60 16,1 3-58-16,-4 0 0 15,-7-16-24-15,-8-3 0 16</inkml:trace>
  <inkml:trace contextRef="#ctx0" brushRef="#br1" timeOffset="66404.38">1785 9175 48 0,'4'-3'24'0,"3"12"-15"15,-7-6 25-15,0 4-31 16,0 5 0-16,-11 7 2 16,0 9 1-16,1 10-8 15,-8 6 1-15,-3 9 3 16,-7 4 1-16,0 8-2 0,3 7 0 16,-3-6-2-16,7 6 0 15,-4 1-3-15,4-4 0 16,10-16-5-16,-3-9 0 15,0-13-8-15,3-18 0 16</inkml:trace>
  <inkml:trace contextRef="#ctx0" brushRef="#br1" timeOffset="66724">1408 9175 31 0,'0'6'15'0,"0"4"-7"15,0-4 17-15,7-3-22 16,-4 6 1-16,8 1 2 15,-1 6 0-15,8 2-8 16,3 11 1 0,18 27 3-1,0-6 0-15,-7-9-9 16,-11-10 1-16,-4-12-7 16,1-13 1-16</inkml:trace>
  <inkml:trace contextRef="#ctx0" brushRef="#br1" timeOffset="67157.69">2103 9341 55 0,'0'3'27'0,"3"-6"-26"16,-3 3 52-16,7-6-50 16,4 0 0-16,-1-1 1 15,8 1 0-15,3 0-6 16,0 0 1-16,8-1 0 16,2 1 1-16,-3 0-10 15,-6-1 1-15,-12 4-10 16,-3 0 0-16</inkml:trace>
  <inkml:trace contextRef="#ctx0" brushRef="#br1" timeOffset="67353.48">2155 9595 54 0,'-3'19'27'0,"24"0"-23"0,-10-16 43 15,-8-6-43-15,15-3 1 16,0-4-1-16,20-6 1 15,15-12-22 1,-3 6 0-16,-12 7 0 16,-6-1 1-16</inkml:trace>
  <inkml:trace contextRef="#ctx0" brushRef="#br1" timeOffset="69571.37">2921 8996 43 0,'11'-6'21'0,"-11"0"-4"15,0 6 22-15,-7 3-35 16,3 3 0-16,-7 7 2 15,-6 2 1-15,-4 10-9 0,3 4 1 16,-3 2 5-16,0-3 0 16,3 4-3-16,4-4 1 15,3 0-2-15,11 0 1 16,4-6-1-16,13 3 0 16,5-3 0-16,16-6 0 15,5 0 0-15,3-4 0 16,-4 1-1-16,7 5 1 15,-10 4-2-15,-14 4 1 16,-7 5-3-16,-22 10 0 16,-10 3-6-16,-11-7 0 15,-14-5-9-15,-6-11 1 0</inkml:trace>
  <inkml:trace contextRef="#ctx0" brushRef="#br1" timeOffset="69846.85">2932 9009 65 0,'21'-3'32'0,"28"-29"-30"15,-31 13 58-15,10-12-58 16,18-13 0-16,21-6 0 0,21-13 1 16,-7-3-7-16,-3 7 0 15,-18 9-9-15,-18 21 1 16,-14 20-9-16,-17 9 0 16</inkml:trace>
  <inkml:trace contextRef="#ctx0" brushRef="#br1" timeOffset="71466.89">3517 9736 35 0,'11'3'17'0,"-1"-6"3"0,-10 0 17 15,11-3-33 1,-4 0 1-16,4 2 4 0,-1 4 0 15,1 7-11-15,-8 5 0 16,4 7 7-16,-3 12 0 16,3 7-3-16,-14 6 0 15,-7 0-7-15,-14-3 0 16,-11-7-14-16,7-12 1 16</inkml:trace>
  <inkml:trace contextRef="#ctx0" brushRef="#br1" timeOffset="72188.08">5323 9134 54 0,'-3'22'27'0,"-8"16"-24"16,4-29 37-16,0 10-38 15,-3 9 0-15,-4 7 0 0,-15-1 1 16,-2 10-4-16,-8 6 0 15,-4-6 0-15,8 3 1 16,3 3-6-16,4-15 1 16,3-10-12-16,1-22 1 15</inkml:trace>
  <inkml:trace contextRef="#ctx0" brushRef="#br1" timeOffset="72410.98">4911 9103 44 0,'42'50'22'0,"14"35"-15"0,-34-51 30 0,13 4-35 16,11 15 0-16,-4 7 0 16,7 6 1-16,1-4-5 15,-4-12 1-15,0-9-1 16,-8-9 1-16,-2-10-13 15,-26-10 0-15,1-15-1 16,-1-10 1-16</inkml:trace>
  <inkml:trace contextRef="#ctx0" brushRef="#br1" timeOffset="72680.35">5673 9241 63 0,'17'9'31'0,"15"-24"-44"0,-18 5 66 0,7 1-53 16,-7-1 1-1,11 1-1-15,0-4 0 0,3 4-6 16,-7 3 1-16,-3 3-12 16,-15 6 1-16</inkml:trace>
  <inkml:trace contextRef="#ctx0" brushRef="#br1" timeOffset="72900.66">5779 9539 55 0,'38'0'27'0,"15"-19"-33"0,-32 13 40 0,15-4-40 16,-5-2 0-16,1-1-21 16,-4 4 1-16</inkml:trace>
  <inkml:trace contextRef="#ctx0" brushRef="#br1" timeOffset="73309.98">6484 8589 54 0,'11'6'27'0,"-1"-25"-25"0,1 10 43 0,-4-1-41 16,11 1 0-16,-1-1 3 16,8 1 0-16,10 0-8 15,-7-1 0-15,25-9 5 16,-3 1 1-16,6-1-2 15,4 3 0-15,0 4-2 16,-11 5 1-16,-10 4-2 16,-7 9 0-16,-4 7 0 15,-14 6 0-15,-3 12-1 16,-11 4 0-16,-14 8-2 16,3 14 1-16,-10-7-1 15,-4-3 1-15,4 0-3 0,4 0 0 16,2-3-1-16,5-3 1 15,-1-10-3-15,1-3 0 16,3-6-10-16,3-3 1 16,-6-6 2-16,-1 2 0 15</inkml:trace>
  <inkml:trace contextRef="#ctx0" brushRef="#br1" timeOffset="73538.85">6967 9551 62 0,'4'16'31'0,"-1"-10"-37"16,-3-6 67-16,0 0-60 15,0 0 0-15,7-3-4 16,1-3 1-16,-1 0-14 15,-11-7 0-15,1 4-3 16,-5-7 1-16</inkml:trace>
  <inkml:trace contextRef="#ctx0" brushRef="#br1" timeOffset="77078.93">1715 11267 58 0,'0'15'29'0,"-8"7"-25"0,5-12 29 0,-4 2-33 16,3-2 0-16,-13 2 0 15,6 1 1-15,1-1-2 16,-1 1 1-16,-7-1 0 16,11-2 0-16,4-1-1 15,3 0 1-15,0 4-1 16,3 3 0-16,8-1 1 16,6 4 0-16,12 3 0 15,2-6 0-15,8-4 2 16,11 1 1-16,-12-4-1 15,-9 1 1-15,-8 5-1 16,0 10 0-16,-17 13-2 16,-8 0 1-16,-28-1-9 15,-7 1 1-15,-10 0-11 0,0-16 1 16</inkml:trace>
  <inkml:trace contextRef="#ctx0" brushRef="#br1" timeOffset="77335.8">1686 11270 62 0,'11'3'31'0,"31"-16"-30"16,-24 4 52-16,14-10-52 15,6-9 1-15,19-10 0 16,17-6 1-16,4 0-7 16,-11 7 0-16,-4 2-6 15,-6 13 1-15,-15 4-10 16,-10 5 0-16</inkml:trace>
  <inkml:trace contextRef="#ctx0" brushRef="#br1" timeOffset="77592.69">2342 11474 65 0,'22'0'32'0,"27"-16"-35"0,-28 10 56 16,-3-1-53-16,3-2 1 16,7-1-5-16,4 1 1 15,-11 0-6-15,0 2 1 16,-14 1-11-16,4 3 1 16</inkml:trace>
  <inkml:trace contextRef="#ctx0" brushRef="#br1" timeOffset="77786.28">2473 11712 65 0,'28'0'32'0,"11"-28"-39"0,-28 18 56 0,10-9-50 15,7 4 1-15,-3-1-14 16,3 0 0-16,-10 4 4 15,3-1 0-15</inkml:trace>
  <inkml:trace contextRef="#ctx0" brushRef="#br1" timeOffset="78250.53">3358 11828 54 0,'-10'34'27'0,"-1"-5"-25"0,11-29 41 0,-7-4-41 15,7-5 0-15,-7-7 4 16,4-12 0-16,-4-16-7 16,-4-18 1-16,-3-4 3 15,3-22 1-15,-6-3-1 16,-1-9 0-16,4-7-2 15,3 3 0-15,11 4 0 16,0 3 0 15,11 12 0-31,3 10 0 16,14 15-1-16,-7 13 1 0,8 16-2 0,2 15 1 0,-2 16-5 16,-8 13 0-16,-11 15-8 15,-3 19 0-15,-14 3-8 0,-17 10 1 16</inkml:trace>
  <inkml:trace contextRef="#ctx0" brushRef="#br1" timeOffset="78432.7">3069 11593 61 0,'14'9'30'0,"25"0"-30"0,-21-9 54 15,10-3-53-15,4-3 0 0,-4-6-1 16,7-1 0-16,0 0-3 15,4 1 1-15,-7-1-8 16,0 1 1-16,-11-4-10 16,-3-3 1-16</inkml:trace>
  <inkml:trace contextRef="#ctx0" brushRef="#br1" timeOffset="78700.39">3806 11257 56 0,'22'22'28'0,"-22"-16"-31"16,0-3 46-16,-11 10-43 0,0 9 1 16,1 3 0-16,-8 3 1 15,8 1-3-15,-8 18 1 16,7-10 1-16,8 10 0 15,-4 0-1-15,14 7 0 16,4-11-3-16,3-5 1 16,10-10-9-16,8-9 1 15,-4-13-6-15,15-15 0 16</inkml:trace>
  <inkml:trace contextRef="#ctx0" brushRef="#br1" timeOffset="78943.48">4336 11398 43 0,'-7'16'21'0,"-18"0"-17"0,18-10 34 0,-7 10-34 16,-4 6 0-16,-3 6 2 16,-4 0 1-16,1 3-9 15,-5 7 1-15,1 6 5 16,0-3 0-16,3-7-3 15,4-6 1-15,3-6-5 16,1-6 1-16,13-7-9 16,4-6 1-16,4-9-7 15,3-13 1-15</inkml:trace>
  <inkml:trace contextRef="#ctx0" brushRef="#br1" timeOffset="79184.43">4089 11467 43 0,'7'35'21'0,"-4"12"-13"0,4-35 33 16,0 1-37-16,4 3 1 16,-7 2 1-16,6 7 0 15,8 1-9-15,10-1 1 0,4 0 5 16,-4 0 0-1,4-6-5-15,-4-10 1 0,4-6-7 16,-4-9 0-16,-3-7-9 16,-1-5 0-16</inkml:trace>
  <inkml:trace contextRef="#ctx0" brushRef="#br1" timeOffset="79438">4445 11270 66 0,'21'53'33'0,"25"10"-38"0,-32-48 60 15,4 7-55-15,-1 7 1 16,5 5-1-16,-12-3 0 15,1 10-3-15,-1 6 1 16,-10 3-10-16,0-12 0 16,-10-10-7-16,-1-9 1 15</inkml:trace>
  <inkml:trace contextRef="#ctx0" brushRef="#br1" timeOffset="79859.47">5211 11448 67 0,'14'10'33'0,"10"-7"-35"0,-13-9 60 16,0-1-57-16,17 1 1 16,14-6 0-16,-3-1 0 15,0-6-6-15,-1 7 1 16,-2-1-8-16,-8 4 0 16,-17 9-9-16,-4 3 0 15</inkml:trace>
  <inkml:trace contextRef="#ctx0" brushRef="#br1" timeOffset="80025.87">5232 11784 62 0,'28'3'31'0,"32"-28"-39"0,-39 16 52 15,11-4-45-15,7-6 1 0,3 7-16 16,4-7 1-16,-14-6 7 15,-1 6 0-15</inkml:trace>
  <inkml:trace contextRef="#ctx0" brushRef="#br1" timeOffset="80415.39">6177 11433 73 0,'-10'19'36'0,"24"-7"-43"0,-7-12 68 0,10 0-61 16,8-6 1-16,10-4-1 15,4-5 1-15,14-10-5 16,4-4 0-16,-5 7-12 15,-2-3 1-15,-1-9-6 16,-10 3 1-16</inkml:trace>
  <inkml:trace contextRef="#ctx0" brushRef="#br1" timeOffset="80833.02">6897 10897 61 0,'7'40'30'0,"3"-27"-31"0,-2-13 54 16,2 0-50-16,4 3 1 15,7 0 2-15,8 0 0 16,2-6-7-16,5 3 1 15,-8-3 4-15,4 3 1 16,-8 3-3-16,1 7 1 16,-11 5-2-16,-7 1 1 0,-7 15-4 15,-7 4 1 1,-7 5-2-16,-7 1 0 0,-4 6-1 16,-3 0 1-16,3 0-1 15,4 4 1-15,3-1 1 16,8-3 0-16,10-6 2 15,7-7 0-15,11-9 0 16,10-9 1-16,11-7-2 16,6-9 0-16,8-6-8 15,0-10 0-15,-7-3-10 16,0-3 0-16</inkml:trace>
  <inkml:trace contextRef="#ctx0" brushRef="#br1" timeOffset="81089.7">8019 11163 72 0,'0'25'36'0,"-25"32"-45"0,11-45 63 15,-7 10-54-15,-18 13 1 16,-7 2-1-16,7 1 1 0,-3-1-3 16,3 4 0-1,7-9-6-15,8-7 0 0,6-16-12 16,0-12 1-16</inkml:trace>
  <inkml:trace contextRef="#ctx0" brushRef="#br1" timeOffset="81300.55">7641 11122 52 0,'32'25'26'0,"-7"44"-18"0,-15-56 37 0,4 15-43 16,7 3 0-16,8 13 1 15,6 3 1-15,7 4-5 16,-6-4 0-16,6-10 1 15,0-5 1-15,-6-7-7 16,-5-10 1-16,1-8-13 0,-11-10 0 16</inkml:trace>
  <inkml:trace contextRef="#ctx0" brushRef="#br1" timeOffset="81651.43">8386 11238 55 0,'0'35'27'0,"21"-29"-19"0,-11-3 41 0,-3 0-44 15,7 0 0-15,4-3 1 16,7-3 1 0,24-9-11-1,-3-1 0-15,-4 1-4 16,-10-1 1-16,-14-2-13 15,-4-1 1-15</inkml:trace>
  <inkml:trace contextRef="#ctx0" brushRef="#br1" timeOffset="81872.61">8562 11138 63 0,'3'38'31'0,"1"27"-36"0,-4-52 49 16,0 12-44-16,0 10 1 0,0 2-1 15,0-2 0-15,4-4-3 16,3-3 0-16,0-9-8 16,3-9 1-16,1-7-7 15,10-13 0-15</inkml:trace>
  <inkml:trace contextRef="#ctx0" brushRef="#br1" timeOffset="82109.45">9384 10542 73 0,'0'44'36'0,"-7"94"-46"16,7-94 72-16,-4 25-62 0,4 19 0 16,4 18-1-16,3 17 1 15,7-4 0-15,14 0 0 16,-3-16-10-16,0-27 1 16,-11-20-11-16,-7-21 0 15</inkml:trace>
  <inkml:trace contextRef="#ctx0" brushRef="#br1" timeOffset="84284.14">11434 10840 58 0,'14'-3'29'0,"-14"12"-18"0,-4-6 29 16,-3 7-39-16,-7 2 1 15,-7 4 0-15,0 9 1 16,-4 3-4-16,0 4 0 16,-3-7 2-16,0 3 0 15,0-6-2-15,3 0 1 16,4-6 0-16,7-4 0 0,7 1 0 15,10-1 0-15,11 1-1 16,7-1 1-16,4 1 0 16,3 3 1-16,0 2-1 15,-3 1 0 32,-4-3 0-47,-7 6 0 0,-10 6-1 0,-11 3 1 0,-4 4-3 0,-3-10 0 0,-3 3-3 16,-1-6 1-16,0-3-6 15,8 0 0-15,-1-7-6 16,8-8 0-16</inkml:trace>
  <inkml:trace contextRef="#ctx0" brushRef="#br1" timeOffset="84572.8">11702 11238 55 0,'21'10'27'0,"-4"-1"-31"0,-13-9 50 15,0 3-45-15,-8 0 0 16,-3-3 0-16,-7 4 0 16,-7-1-2-16,-4-3 1 15,0 0 1-15,4 6 0 16,-7 6-1-16,3 10 0 16,4 4-2-16,0-1 1 15,7 6-2-15,7-6 0 16,7-6 0-16,10-7 0 0,8-5 0 15,7-14 1-15,6-5 1 16,1-16 1-16,0-1-4 16,0-8 1-16,-8-10-11 15,-6-3 1-15</inkml:trace>
  <inkml:trace contextRef="#ctx0" brushRef="#br1" timeOffset="84841.74">11843 10599 61 0,'0'59'30'0,"-4"23"-33"0,4-63 52 15,0 9-49-15,4 13 0 16,-1 9 2-16,8 3 0 15,-4 10-3-15,-4-1 1 16,5-2 0-16,2-13 1 16,1-3-7-16,-4-10 1 15,10-8-12-15,-6-11 1 16,0-15-2-16,-1-9 1 16</inkml:trace>
  <inkml:trace contextRef="#ctx0" brushRef="#br1" timeOffset="85081.07">12160 11063 47 0,'7'22'23'0,"-3"-13"-20"0,-4-9 46 0,0 3-47 16,0 0 1-16,3 4 1 16,1-1 0-16,-1 0-4 15,8 0 0-15,0-2 3 16,3-4 0-16,3-7-1 15,5 4 0-15,-1-13-2 16,-4-2 1-16,1-4-5 16,-4-3 0-16,-3 0-10 15,-1-1 1-15,-6-2-5 16,-4 0 0-16</inkml:trace>
  <inkml:trace contextRef="#ctx0" brushRef="#br1" timeOffset="85426.65">12439 11147 59 0,'25'10'29'0,"13"-26"-33"0,-20 10 54 15,7 0-48-15,-4-1 1 16,0-5 1-16,-3 2 0 0,-1-5-6 15,1-4 1-15,-4 0 3 16,-3-3 0-16,-1-6-4 16,-6 6 1-16,-4 6-3 15,-4 4 1-15,-6 9-2 16,-1 12 1-16,-3 10 0 16,3 3 0-16,4 12 2 15,0-9 1-15,11 19 1 16,3-6 1-16,4-7 0 15,-1-6 0-15,22-9-6 16,3-10 1-16,4-9-11 16,-7-9 1-16</inkml:trace>
  <inkml:trace contextRef="#ctx0" brushRef="#br1" timeOffset="85878.43">14009 11232 61 0,'-7'28'30'0,"3"-21"-35"0,4-7 51 0,0-10-43 16,0-9 0-16,0-6 2 15,0-3 1-15,0-13-7 16,0-12 0-16,4-13 4 15,6-6 1-15,1-3-2 16,0-4 0-16,-1 10-1 16,1-3 0-16,3 16-1 15,0 6 1-15,0 15-4 16,0 16 0-16,4 26-6 31,-8-1 1 0,-6 13-12-31,-15 3 0 16</inkml:trace>
  <inkml:trace contextRef="#ctx0" brushRef="#br1" timeOffset="86446.5">13794 11113 63 0,'31'12'31'0,"58"-15"-39"0,-58 0 50 16,1 0-42-16,10 0 1 15,8 0 0-15,-1-4 0 16,-3 7-2-16,-7-3 1 0,-7 0 0 16,-4 0 0-16,-7 0-1 15,-3-6 1-15,-4-1-1 16,-4 1 1-16,-3-1-1 16,-7 4 0-16,-3 3 0 15,-8 3 1-15,1 3-1 16,-1 6 1-16,-3 1-1 15,0-1 1-15,3 4-1 16,1 2 0-16,3 4 1 16,0-3 0-16,7 0-1 15,7-4 1-15,7-2 0 16,0-7 0-16,0-3 0 16,0-3 1-16,0-4-2 15,0-2 1-15,0 0-7 16,1-4 0-16,-5 4-8 15,4-7 0-15</inkml:trace>
  <inkml:trace contextRef="#ctx0" brushRef="#br1" timeOffset="86664.5">14549 11154 47 0,'3'-7'23'0,"1"-8"-20"0,-4 5 37 0,0 1-36 0,0 9 0 0,0-10 3 0,0-2 1 0,3-4-8 0,4 4 0 0,4-1 5 0,3 1 1 0,7-1-2 0,14-3 0 0,8 4-5 0,-1 6 0 0,0 2-9 16,-3 4 1-16,-4 0-11 15,-6-3 1-15</inkml:trace>
  <inkml:trace contextRef="#ctx0" brushRef="#br1" timeOffset="86856.42">15702 10950 54 0,'-3'0'27'0,"-1"19"-24"0,4-10 41 16,-7 4-42-16,-4 2 1 15,-6 1 1-15,-8 6 1 16,-10 9-6-16,-4 10 0 16,0 0 3-16,0 12 0 0,4-6-3 15,3 0 1-15,11-3-8 16,7-19 0-16,4-12-10 16,2-20 0-16</inkml:trace>
  <inkml:trace contextRef="#ctx0" brushRef="#br1" timeOffset="87044.42">15265 10906 36 0,'-7'-13'18'0,"17"35"0"15,1-9 19-15,3 15-31 16,11 0 0-16,6 16 2 16,12 10 0-16,10 2-12 15,3 7 1-15,-3-7 6 16,3-3 0-16,1-9-11 15,-8-25 0-15,-13-25-10 16,-19-10 1-16</inkml:trace>
  <inkml:trace contextRef="#ctx0" brushRef="#br1" timeOffset="91477.33">1778 12634 46 0,'0'9'23'0,"7"-3"-11"0,-7-6 24 15,0 0-33-15,0 4 0 16,0 5 1-16,-11 0 0 16,1 7-6-16,-1 3 0 15,-6 0 3-15,6 6 1 16,1 3-2-16,-1 6 1 15,0-5-1-15,4-4 0 16,0 6 0-16,7-6 0 16,7 0 0-16,14-9 0 0,1-7-1 15,13-5 0-15,0-4-8 16,0-10 0-16,-3-9-8 16,7-6 1-16</inkml:trace>
  <inkml:trace contextRef="#ctx0" brushRef="#br1" timeOffset="91702.38">2152 12496 56 0,'0'44'28'0,"-39"15"-33"15,29-40 47-15,-8 12-42 16,-10 16 1-16,7 10 0 0,-11 18 0 15,-3 7-2-15,3 9 1 16,4-10-1-16,3-6 0 16,14-18-9-16,4-13 0 15,7-19-5-15,7-19 0 16</inkml:trace>
  <inkml:trace contextRef="#ctx0" brushRef="#br1" timeOffset="91974.98">2353 12850 63 0,'0'13'31'0,"21"-7"-35"15,-10-6 59-15,10-3-54 16,7-3 0-16,-7-1 0 16,8-5 0-16,2-1-4 15,5 1 0-15,-5-1-6 16,-2 7 0-16,-19 3-10 16,1 3 1-16</inkml:trace>
  <inkml:trace contextRef="#ctx0" brushRef="#br1" timeOffset="92164.1">2314 13157 60 0,'7'13'30'0,"29"-19"-33"0,-19-1 50 16,11 4-47-16,1-6 1 15,2-1-2-15,8 1 0 16,4 0-7-16,-1-7 0 15,-7 3-8-15,4 1 0 16</inkml:trace>
  <inkml:trace contextRef="#ctx0" brushRef="#br1" timeOffset="92379.08">3009 13048 64 0,'11'-3'32'0,"10"-4"-41"16,-3 1 55-16,3-3-47 16,18-4 1-16,-4 4-7 15,0-1 1-15,-3-2-7 16,-4-4 0-16</inkml:trace>
  <inkml:trace contextRef="#ctx0" brushRef="#br1" timeOffset="92768.77">3556 12640 74 0,'11'-3'37'0,"20"0"-42"0,-13-4 63 15,14 4-58-15,7 0 1 0,3 3-1 16,0 3 1-16,-3 0-2 16,-4 7 1-16,-14 6 0 15,-10 6 0-15,-11 3-1 16,-11 6 0-16,-6 7-1 15,-4-1 1-15,-11 10-1 16,4 0 0-16,-1-3 0 16,8 0 0-16,0-9 1 15,3-1 1-15,15-6 0 16,6-3 0-16,15-9 1 16,14-7 0-16,7-2-1 15,-1-4 0-15,1-3-7 16,4-3 1-16,-1-4-13 15,-14-5 1-15</inkml:trace>
  <inkml:trace contextRef="#ctx0" brushRef="#br1" timeOffset="93043.05">4427 12881 68 0,'-3'7'34'0,"-8"15"-36"0,1-13 54 0,-8-3-52 16,-3 10 1-16,-14 12-1 16,-1 1 1-16,8 2-2 15,-4 6 1-15,8 1-4 16,2 3 0-16,8-13-10 15,7-12 0-15,-3-19-5 16,-1-16 0-16</inkml:trace>
  <inkml:trace contextRef="#ctx0" brushRef="#br1" timeOffset="93233.07">4106 12775 42 0,'22'9'21'0,"6"48"-10"0,-18-38 33 0,1-1-43 16,17 7 0-16,0 13 0 0,15 3 1 16,6 3-4-1,-7-7 1-15,4 1-3 0,-3 3 0 16,-5-16-11-16,-16-6 0 16</inkml:trace>
  <inkml:trace contextRef="#ctx0" brushRef="#br1" timeOffset="94585.64">5419 12938 53 0,'-7'9'26'0,"28"-9"-16"0,-11 0 27 0,4 3-33 15,8 1 1-15,9-4 2 16,19 0 1-16,13-4-11 15,33 4 1-15,-5-3 3 16,19 0 0-16,-12 0-10 16,1-3 0-16,-25-4-11 15,-7 1 1 1</inkml:trace>
  <inkml:trace contextRef="#ctx0" brushRef="#br1" timeOffset="94885.97">6325 12631 55 0,'0'25'27'0,"14"0"-27"0,-7-22 43 16,4 0-41-16,7-3 1 15,13 3 5-15,8 3 0 16,4 1-9-16,6 5 1 16,0 1 4-16,-10-4 1 15,-7 19-2-15,-14 10 0 16,-15 6-4-16,-13 6 0 0,-19 7-7 16,-6-4 1-1,-14 0-12-15,3-12 1 0,-4-16-2 16,12-16 1-16</inkml:trace>
  <inkml:trace contextRef="#ctx0" brushRef="#br1" timeOffset="95082.67">6318 12568 53 0,'18'12'26'0,"7"17"-27"16,-15-17 51-16,4 13-49 15,-3 10 1-15,10 9-1 16,-3 6 0-16,3 16-2 16,-7-4 1-16,11-2-5 15,-11-10 1-15,0-12-13 16,-4-16 1-16</inkml:trace>
  <inkml:trace contextRef="#ctx0" brushRef="#br1" timeOffset="95517.48">8269 12891 55 0,'0'12'27'0,"0"-2"-23"16,-3-7 40-16,-1 6-40 16,-7-2 0-16,-13 5 0 15,-4 13 1-15,-11 10-7 16,-7 15 0-16,-11 13 2 16,-3-1 1-16,4 1-7 15,3-6 0-15,14-14-10 0,11-11 1 16,7-23-4-16,10-12 1 15</inkml:trace>
  <inkml:trace contextRef="#ctx0" brushRef="#br1" timeOffset="95739.9">7803 12850 54 0,'32'50'27'0,"18"4"-29"0,-26-32 52 0,-3 15-49 16,18 16 1-16,11 13-1 16,3 10 1-16,-8-14-3 15,5 4 0-15,-8-6-1 16,0-13 0-16,-3-16-8 16,0-9 1-16,-11-16-8 15,-3-9 0-15</inkml:trace>
  <inkml:trace contextRef="#ctx0" brushRef="#br1" timeOffset="96012.96">8664 12998 66 0,'0'12'33'0,"0"-3"-37"16,0-9 62-16,14-6-57 0,8-3 0 0,6 3 0 0,3-4 1 16,1 4-6-16,0 0 1 15,0-1-7-15,-8 4 1 16,-9 3-11-16,-8-3 1 15</inkml:trace>
  <inkml:trace contextRef="#ctx0" brushRef="#br1" timeOffset="96230.65">8654 13346 55 0,'-4'25'27'0,"11"-7"-24"0,0-14 42 0,4-1-44 15,10-6 0-15,0-4 0 16,11-5 0-16,10 2-7 16,4-2 1-16,0-1-11 15,-4-9 0-15</inkml:trace>
  <inkml:trace contextRef="#ctx0" brushRef="#br1" timeOffset="96529.42">9380 13195 66 0,'4'25'33'0,"6"0"-35"0,-2-18 55 0,9-4-53 0,4 0 1 0,11-6-1 16,7-10 0-16,0-3-4 15,3-2 1-15,-3-1-12 16,-7-3 1-16,-4-3-5 16,0 3 0-16</inkml:trace>
  <inkml:trace contextRef="#ctx0" brushRef="#br1" timeOffset="96866.4">9906 12822 75 0,'11'6'37'0,"24"-9"-49"0,-17 0 74 15,10-3-60-15,14-7 1 16,-3 4 0-16,0-1 1 16,3 7-6-16,-10 0 1 15,-4 6 3-15,-7 3 0 16,-10 10-2-16,-11 12 0 16,-7-3-1-16,-7 10 0 15,-11 9-2-15,-10 3 1 16,-4 9-1-16,0 4 1 0,7 3 0 15,8-4 0-15,6-2 1 16,11-7 0 15,7-9 3-31,14-13 0 0,14-3 0 0,11-16 0 0,10-6-1 16,11-3 0-16,-7-3-8 16,-10-3 1-16,-12 0-15 15,-13-4 1-15</inkml:trace>
  <inkml:trace contextRef="#ctx0" brushRef="#br1" timeOffset="97829.36">7606 12471 41 0,'-4'0'20'0,"4"0"-3"15,0 0 16-15,0 6-31 16,7 3 0-16,-3 10 0 16,-4 9 1-16,7 13-4 15,-7 12 0-15,0 16 2 16,-11 16 0-16,8 22-2 15,-4 9 0-15,-4 12-2 32,4-2 0-32,-3-10-1 0,3-10 1 31,7-27-6-31,7-20 0 0,3-34-5 16,4-21 1-16</inkml:trace>
  <inkml:trace contextRef="#ctx0" brushRef="#br1" timeOffset="98484.17">7631 12361 38 0,'38'28'19'0,"26"-12"-22"0,-32-19 30 0,17 3-24 16,18-3 1-16,25 3 4 16,28 0 0-16,21-4-9 15,25 4 0-15,21-3 5 16,14-3 1-16,14-13-2 16,0-12 0-16,0-1-3 15,-14-11 1-15,4-11-2 16,3 1 1-16,-21-3-1 15,-18-1 1-15,-20 10 0 16,-29 16 0-16,-22 2 0 0,-13 4 0 16,-14 10 0-16,-19 5 0 15,-16 4 0-15,-15 15 0 16,-11 20-1-16,-13 2 1 16,-11 19-2-16,-7 3 1 15,-8 13 0-15,-2 3 0 16,2 13 0 78,1 3 0-94,11 5 0 0,10 8 1 15,10-7-1-15,11 9 1 0,7 7 0 16,4-1 0-1,-4-9 1 1,-7 4 0-16,-10-17 1 31,-22 4 0-15,-17-13 0-16,-14 1 0 16,-18-1 0-1,-22-15 0-15,-24-4-1 0,-24-3 1 0,-32-21-1 16,-22-1 0-16,-24-12-2 0,-11-7 1 0,-14-8-9 0,-7 2 1 0,4 0-8 0,10 7 1 0</inkml:trace>
  <inkml:trace contextRef="#ctx1" brushRef="#br1" timeOffset="78655.53">7444 10401 0</inkml:trace>
  <inkml:trace contextRef="#ctx0" brushRef="#br1" timeOffset="99749.29">11878 12471 65 0,'-3'12'32'0,"-8"26"-21"0,7-32 33 0,-6 0-42 15,-4 10 0-15,-7 3 0 16,-11 6 0-16,0 3-3 16,-3 0 0-16,3 4 1 15,4-1 1-15,3-3-3 16,4 1 0-16,3-7-1 16,8 3 0-16,3-7-1 15,7 1 1-15,14 0 0 16,10 0 1-16,8 0 0 15,7-13 1-15,0 7 1 16,-7-1 0-16,-4 1 0 16,-7 2 1-16,-7 4-1 0,-7 3 0 15,-7 0-1-15,-10 3 0 16,-5 3-5 0,-6 1 1-16,0-4-12 15,-4-7 1-15,8-5-1 0,6-13 1 16</inkml:trace>
  <inkml:trace contextRef="#ctx0" brushRef="#br1" timeOffset="100034.9">12090 12969 52 0,'21'-3'26'0,"-11"3"-32"0,-10 0 53 0,0 0-47 0,-3-3 0 0,-8 3 0 0,-6 0 0 0,-4 3 0 0,-1 7 0 0,1 5-1 0,0 7 0 0,3 3-2 15,4 7 1-15,4-1-1 16,3 7 0-16,7-16 1 16,7-7 1-16,10-8 3 15,12-11 0-15,2-5 1 16,1-7 1-16,-4-6-3 15,-3-6 0-15,-7 3-14 16,-11 0 1 0</inkml:trace>
  <inkml:trace contextRef="#ctx0" brushRef="#br1" timeOffset="100619.09">13145 13183 55 0,'21'18'27'0,"3"-18"-22"0,-20-6 40 0,3-3-42 15,-4-7 1-15,-3-12 0 16,0-13 1-16,-7-3-7 0,-7-15 1 16,-7-14 3-16,-4-8 1 15,1-10-3-15,-1 6 1 16,7 1-1-16,4 2 1 15,11 16-1-15,3 7 0 16,10 12-1 0,12 12 1-16,2 19-1 15,4 1 1-15,1 12-2 32,2 9 0-17,-2 10-3 1,-8 9 1-16,-7 3-6 0,-11 6 0 0,-6 7-9 0,-11 0 1 0</inkml:trace>
  <inkml:trace contextRef="#ctx0" brushRef="#br1" timeOffset="100855.24">12965 12972 64 0,'-7'13'32'0,"17"12"-32"0,-6-22 58 0,6-3-57 0,11-3 0 0,15 3 0 16,2-3 1-16,8 0-4 15,4-3 0-15,-1-4-8 16,-3 1 1-16,-11-1-10 16,-7-12 0-16</inkml:trace>
  <inkml:trace contextRef="#ctx0" brushRef="#br1" timeOffset="101104.96">13684 12461 66 0,'-10'32'33'0,"-29"-1"-36"0,32-18 55 16,-4 2-52-16,-6 13 1 15,-1 7 0-15,4 3 1 0,0 15-3 16,0 3 1-16,3 13 1 15,4 0 0-15,3-9 0 16,4 6 0-16,0-13-2 16,4-3 1-16,3-15-5 15,4-10 1-15,10-16-9 16,7-12 1-16,-7-9-7 16,14-7 0-16</inkml:trace>
  <inkml:trace contextRef="#ctx0" brushRef="#br1" timeOffset="101393.16">13751 12944 81 0,'0'10'40'0,"7"-4"-50"0,0-3 79 0,4-3-67 0,7 3 0 0,6-3-2 0,5-3 1 16,-1-6-4-16,0-4 0 16,0-6-4-16,-3-3 0 15,-7 0-15-15,-11-3 1 16,-4 10-2-16,-3-7 1 0</inkml:trace>
  <inkml:trace contextRef="#ctx0" brushRef="#br1" timeOffset="101835.9">14062 12715 67 0,'10'19'33'0,"11"-13"-41"16,-10-9 67-16,7 6-57 0,3-9 0 15,7 3 0 1,0-3 1-16,-3 3-4 15,-4-1 0-15,-3 1 2 0,-8 3 1 16,-3 7-2-16,-7-1 1 16,0 0-2-1,-3 0 1-15,-8 7-1 16,-3-1 1-16,-3 4-2 16,-1 3 1-16,0 6 0 0,4 0 0 15,0-3 0 1,4-6 1-16,6 3 0 15,4-4 0-15,7 1 0 0,7-4 1 0,7 4-1 16,4-16 0 0,7-3-5-16,7 3 0 0,3-9-10 15,-3-10 1-15,-8-6-5 16,-2-10 0 0</inkml:trace>
  <inkml:trace contextRef="#ctx0" brushRef="#br1" timeOffset="102075.69">14411 12355 81 0,'25'59'40'0,"28"82"-55"0,-29-100 81 16,1 3-65-16,3 9 1 15,4 1-1-15,-7-4 1 16,-8 16-4-16,-10-4 1 16,-10 7-5-16,-15 3 0 15,-24-9-16-15,-11-9 0 16</inkml:trace>
  <inkml:trace contextRef="#ctx1" brushRef="#br1" timeOffset="82672.62">10552 10241 0,'0'0'15</inkml:trace>
  <inkml:trace contextRef="#ctx0" brushRef="#br1" timeOffset="103744.98">14908 12612 58 0,'0'12'29'0,"11"-2"-19"0,-4-10 29 15,0 3-36-15,4 0 0 16,3-3 0-16,3-3 1 16,5-3-6-16,2-1 0 0,1 1 1 15,-4-3 0-15,-3-1-9 16,-4 4 1-16,-4-3-10 16,-10 2 1-1</inkml:trace>
  <inkml:trace contextRef="#ctx0" brushRef="#br1" timeOffset="103923.77">14894 12831 55 0,'-3'13'27'0,"13"-7"-28"0,-3-6 44 0,0 0-41 0,8-3 0 16,2 0 0-16,1-3 0 0,3-4-4 15,7 1 0-15,0-4-5 0,1 4 1 16,-8-7-10-16,4-6 0 16</inkml:trace>
  <inkml:trace contextRef="#ctx0" brushRef="#br1" timeOffset="104280.98">15632 12358 59 0,'-18'15'29'0,"-24"4"-31"0,31-16 49 0,-7-3-46 16,-3 10 0-16,0 2 0 15,0 4 0-15,-4 3-2 16,1 0 1-16,-1 0 1 15,11 2 0-15,7-5-1 16,7 0 0-16,7-1-1 16,3 1 1-16,8 0 1 15,10 3 1-15,7-4 0 16,4 7 1-16,-3 0-1 16,-8-6 1-16,-11 3-1 15,-10 6 0-15,-14 6-6 16,-17 4 0-16,-8-4-13 15,-10-6 0-15,-4-12-3 0,0-7 1 16</inkml:trace>
  <inkml:trace contextRef="#ctx0" brushRef="#br1" timeOffset="104525.42">15586 12377 83 0,'14'15'41'0,"14"-21"-56"0,-14 0 86 0,7-7-71 16,8-6 1-16,16-6 1 16,5 0 0-16,6 6-8 15,1 1 1-15,-4 5-12 16,-15 4 0-16,-16 9-6 15,-5 3 1-15</inkml:trace>
  <inkml:trace contextRef="#ctx0" brushRef="#br1" timeOffset="104720.4">15783 12907 79 0,'7'40'39'0,"15"-33"-51"16,-12-7 74-16,8 0-67 0,-1 3 1 15,1-3-33-15,-7-10 0 16,-4-2 37-16,-4-13 0 16</inkml:trace>
  <inkml:trace contextRef="#ctx0" brushRef="#br1" timeOffset="110469.4">7031 7952 18 0,'0'0'9'0,"3"9"-4"16,-3-9 10-16,0 4-12 16,0-1 0-16,0 3 6 15,0 0 0-15,4-3-10 16,-1-3 1-16,5 0 6 16,6-3 0-16,3-3 0 15,8 6 0-15,14-6-3 16,21-7 0-16,17-9-2 15,26-3 1-15,38-3-1 16,25 3 1-16,28 0-2 16,28 3 1-16,14 6-3 15,11 7 0-15,4 6-3 0,-11 9 1 16,-22 6-10-16,-31 20 1 16</inkml:trace>
  <inkml:trace contextRef="#ctx1" brushRef="#br1" timeOffset="90469.81">7881 8049 0,'0'0'16,"0"0"-1,0 0-15,-21 3 16,-21 0 0</inkml:trace>
  <inkml:trace contextRef="#ctx0" brushRef="#br1" timeOffset="111408.34">13547 7754 39 0,'21'-22'19'0,"32"-21"-12"0,-25 27 19 16,18-6-25-16,28-9 0 15,21-7 0-15,36 0 0 16,17 7-2-16,28 12 1 47,22 7 0-47,3 8 1 0,14 11-3 15,-14-4 0-15,11 6-10 0,-11-9 1 0,-39-9-1 0,-7-7 0 0</inkml:trace>
  <inkml:trace contextRef="#ctx0" brushRef="#br2" timeOffset="122134.89">882 14255 59 0,'7'13'29'0,"-3"-13"-14"0,-4 3 30 0,7 3-41 16,-7 3 1-16,10 13 2 15,-10 6 1-15,11 13-10 16,-4 13 0-16,3 5 6 16,-6 13 1-16,7 10-4 15,3-4 1-15,-4-9-2 16,-6-9 0-16,3-10-1 16,-4-12 1-16,4-16-2 15,-7-13 1-15,11-9-1 16,-4-19 1-16,7-6-4 15,-3-13 1-15,6 4-3 16,-6-1 0-16,7 7-2 16,-8 6 0-16,1 10 0 15,-1 5 1-15,1 7 2 16,-1 4 1-16,1 5 3 0,7 4 0 16,3 2 3-1,0 1 1-15,7-7 0 0,0 1 0 16,-3-10 2-16,3-3 0 15,1-7 0-15,2-6 1 16,8 1-1-16,-11-10 1 16,-6-4-1-16,-5-8 1 15,-6-13-2-15,-11-16 1 16,0-6-1-16,-11-4 0 16,-6 1-5-16,6 0 0 0,4 3-11 15,3 9 0-15,-6 13-7 16,10 6 0-16</inkml:trace>
  <inkml:trace contextRef="#ctx0" brushRef="#br2" timeOffset="122538.97">1866 14525 52 0,'7'6'26'0,"-14"-15"-25"16,7 9 44-16,0-4-43 16,-10 4 0-16,3-3 0 15,-8 3 0-15,-2 0-3 0,-4 0 0 16,-1 3 2-16,-6 7 1 15,11 2-3-15,3 7 1 16,-8 3-2-16,5 9 1 16,6 1-1-16,4-4 0 15,4-3-1-15,3 0 0 16,3-9 1-16,8-7 1 16,6-6 1-16,1-6 1 0,-4-9-1 15,7-7 1-15,-3 3-1 16,-1-9 0-16,5-3-8 15,-5-3 1-15,-6-4-8 16,-1 1 0-16</inkml:trace>
  <inkml:trace contextRef="#ctx0" brushRef="#br2" timeOffset="122811.89">1983 14606 53 0,'10'10'26'0,"-17"-20"-26"16,7 10 45-16,0-6-42 16,-3-4 1-16,3 1 2 15,0 0 0-15,0-1-7 16,0 1 0-16,3-1 5 0,4 4 1 16,4 0-2-16,3 0 0 15,4-1-2-15,3 1 1 16,0-3-3-16,4-4 0 15,-4 1-5-15,-7-7 1 16,0-3-9-16,0 0 0 16,-3-9-6-16,6-1 1 15</inkml:trace>
  <inkml:trace contextRef="#ctx0" brushRef="#br2" timeOffset="123320.52">2381 14004 56 0,'0'75'28'0,"-17"-3"-37"16,17-46 50-16,0 14-42 15,0 7 1-15,0 7-1 16,0-4 1-16,0-3-1 15,0-6 1-15,0-7-4 16,10-12 1-16,-3-9-2 16,7-13 0-16,4-10-2 15,0-5 0-15,-4-14 0 16,3-5 1-16,-6-1 4 16,7-5 0-16,-4-1 3 15,3 3 1-15,-6 10 4 0,0 3 0 16,-1 6 1-16,-3 3 1 15,-7 10-1-15,-10 6 1 16,3 6-2-16,3 7 0 16,-10 6-3-16,0 6 1 15,-4 3-3-15,1 7 1 16,2-7-2-16,-2 0 1 16,6 0 0-16,1-3 1 15,10-3 0-15,10 0 1 0,1-3 0 16,6-3 0-1,5-4-1-15,9-2 0 0,8-1-3 16,7-3 0-16,-14 4-8 16,-1-4 1-16,-9 0-11 15,-5-9 0-15</inkml:trace>
  <inkml:trace contextRef="#ctx0" brushRef="#br2" timeOffset="123905.96">4046 14860 59 0,'18'38'29'15,"-18"-38"-27"-15,0 0 46 0,0-10-44 16,0 4 0-16,0-10 2 16,-7-12 0-16,-4-6-8 15,-6-7 1-15,-4-15 4 16,-1-17 1-16,1-14-2 15,0-11 0-15,3 4-2 16,-3-9 1-16,4 6-1 16,6 6 1-16,11 9-1 15,0 16 1-15,18 16-1 16,3 16 1-16,11 15-2 16,6 19 1-16,-6 15-4 0,0 14 0 15,-7 8-4-15,-4-2 0 16,-11 6-8-16,-10 6 0 15,-17 0-4-15,-4-3 0 16</inkml:trace>
  <inkml:trace contextRef="#ctx0" brushRef="#br2" timeOffset="124326.29">3725 14547 66 0,'14'18'33'0,"32"4"-38"0,-32-19 65 15,15 7-58-15,9-4 1 0,15-3 0 16,4 0 0-16,-8 1-5 16,4-1 1-16,-3-3 0 15,-1-3 0-15,0-4-4 16,-10-2 0-16,-11-7-2 16,4 4 0-16,-11-1 1 15,0 1 0-15,-3 2 2 16,0 1 0-16,-8-1 4 15,1 1 1-15,-11 3 1 16,0-1 0-16,-11 4 0 16,1 3 0-16,-15 3-1 15,0 7 1-15,8 6-2 16,-12 2 1-16,8 4-3 16,0 6 0-16,11 10-2 15,-1-3 0-15,11-7 0 16,3-3 0-16,5-6 1 0,13-10 1 15,-4-6 2-15,4-9 0 16,1-10 2-16,-5-2 0 16,4 2-4-16,-10-3 0 15,7-3-12-15,-8-3 1 16</inkml:trace>
  <inkml:trace contextRef="#ctx0" brushRef="#br2" timeOffset="124821.03">4636 14675 50 0,'7'28'25'0,"-4"-18"-20"0,-3-10 39 15,0 0-42-15,0 0 1 16,7-6 3-16,-7-7 0 16,4 0-7-16,3-2 1 15,-4-4 3-15,4-6 1 16,4-3-2-16,-4 6 1 0,14 3-2 15,11 0 0-15,14 0-2 16,0-3 1-16,3 7-6 16,0-4 1-1,-3-6-15-15,-21 0 1 0</inkml:trace>
  <inkml:trace contextRef="#ctx0" brushRef="#br2" timeOffset="125484.33">6435 14496 53 0,'10'10'26'0,"1"-10"-23"0,-11 0 35 0,0 0-38 15,0 0 0-15,-7 0 3 16,-4 3 0-16,-3 3-3 16,4 4 0-16,2 2 1 15,-9 7 1-15,6 0-1 16,1 6 0-16,-1-3-4 15,4 0 1-15,3-3-1 16,4 3 0-16,0-10 0 16,0-2 1-16,0-4 0 15,8-6 1-15,-5-3 1 16,1-7 1-16,3-2 0 16,-4-1 0-16,1 4-1 15,6-1 1-15,1-2-1 16,-1 2 0-16,5 4 0 15,-1 6 1-15,0 0-1 16,0 3 1-16,4 10-1 0,-4-1 1 16,0 7-1-16,0 0 0 15,0 3-3-15,4-3 0 16,-4-7-8-16,0-2 0 16,0-7-4-16,4-6 0 15</inkml:trace>
  <inkml:trace contextRef="#ctx0" brushRef="#br2" timeOffset="125811.66">6763 14666 48 0,'10'25'24'0,"-6"0"-24"16,-4-25 44-16,0 0-42 15,0 0 0-15,0 0 1 16,0 0 0-16,0 0-5 15,7-13 1-15,-7 4 2 16,3 3 1-16,5-7-2 16,-1 4 1-16,3-1-1 15,1 1 1-15,3-4-1 16,3 7 1-16,-6 6-1 16,0 3 0-16,-1 4 0 15,-3 2 0-15,7 10 0 16,-3 3 0-16,0 0-1 15,3 3 0-15,0 0-5 16,3-6 1-16,5-7-7 0,6-6 1 16,-7-9-5-16,11-6 0 15</inkml:trace>
  <inkml:trace contextRef="#ctx0" brushRef="#br2" timeOffset="126067.53">7571 14500 62 0,'-36'84'31'0,"-13"-12"-40"0,38-47 63 0,-3 16-51 16,-14 6 1-16,-4 13 0 15,-7 12 0-15,8-9-6 16,3 3 0-16,6-10 1 15,1-12 0-15,7-16-8 16,11-19 1-16,-8-12-6 16,11-22 1-1,-7-12-6-15,0-4 1 0</inkml:trace>
  <inkml:trace contextRef="#ctx0" brushRef="#br2" timeOffset="126297.96">7094 14584 34 0,'-10'-44'17'0,"31"32"-3"16,-10 18 27-16,6 10-37 15,-3 3 1-15,11 18 2 16,-4 4 0-16,0 0-10 0,8 6 1 16,-15-10 4-1,3-5 1-15,-6-7-10 0,-1-16 0 16,-2-6-9-16,-8-15 0 16</inkml:trace>
  <inkml:trace contextRef="#ctx0" brushRef="#br2" timeOffset="126751.83">9073 14609 63 0,'8'16'31'0,"-1"-7"-30"0,-7-5 54 16,-4-4-54-16,1 6 1 16,-5-9 0-16,-6 0 0 15,-3 6-3-15,-4-3 0 16,-1 6 2-16,1 3 1 15,0 4-3-15,3 3 0 16,4 6-4-16,4 3 1 16,-1 6-2-16,11 0 1 15,7 1-2-15,7-7 1 0,0-13 0 16,11-5 1-16,0-14-1 16,-1-8 1-16,-2-7-9 31,-5-7 0 0</inkml:trace>
  <inkml:trace contextRef="#ctx0" brushRef="#br2" timeOffset="126983.3">9275 14672 47 0,'10'38'23'0,"-17"-4"-15"0,11-28 35 0,-4 4-42 0,3 2 1 0,4 10 0 0,4 3 1 0,3-3-5 16,0 0 1-16,0-9 2 16,7-4 0-16,0-12-1 0,4-9 1 15,-4-4-1-15,4-12 0 16,0-7-4-16,-1 1 0 16,1-10-12-16,-11-10 1 15</inkml:trace>
  <inkml:trace contextRef="#ctx0" brushRef="#br2" timeOffset="127213.16">9659 14023 62 0,'7'53'31'0,"-14"22"-35"0,7-49 49 0,0 17-42 16,0 5 0-16,0 11 0 15,0-2 0-15,0-4-6 16,0-12 0-16,0-10-2 16,4-9 1-16,-4 0-11 15,0-13 0-15,-11-12-3 16,0-6 0-16</inkml:trace>
  <inkml:trace contextRef="#ctx0" brushRef="#br2" timeOffset="127420.76">9437 14418 60 0,'10'19'30'0,"19"9"-30"0,-15-22 60 15,7-3-58-15,11 1 1 16,-4-8-1 0,14-5 1-16,15 0-6 0,-4 2 0 15,-4-5-5-15,0-1 1 16,-13 4-13-16,-5 3 1 15</inkml:trace>
  <inkml:trace contextRef="#ctx0" brushRef="#br2" timeOffset="127807.72">10047 14819 66 0,'-7'85'33'0,"7"-7"-31"0,4-62 53 0,-4 0-54 0,3 0 1 0,1-7 0 16,-1-6 0-16,1-9-3 16,-1-7 0-16,-3-9 2 15,0-9 0-15,-3-16-3 16,-1-13 0-16,1 10-2 15,-4-9 0-15,3-4-2 16,1 16 1-16,3-10 0 16,7 26 0-16,7 0 2 15,7 2 1-15,4 11 2 32,-1 11 1-1,-3 10 1-31,1 7 0 0,-5 6-1 0,-6 6 0 15,-4 3-1-15,-7-3 1 0,-11 3-2 0,-6 9 0 0,-1-9-3 0,-7-3 1 16,4-3-6-16,7-3 1 16,3-4-8-16,4-6 0 15</inkml:trace>
  <inkml:trace contextRef="#ctx0" brushRef="#br2" timeOffset="128097.14">10407 14490 48 0,'14'32'24'0,"-7"15"-23"0,-7-38 39 0,-3 0-38 15,-1 4 0-15,-3 3 2 16,-7 2 1-16,3 4-4 16,4 3 0-16,4 1 3 15,6-1 1-15,8 0-2 16,3-6 1-16,11-4-2 15,-4-12 0-15,4-9-2 16,-1-10 1-16,1-12-2 16,0 0 1-16,-4-16-5 15,3-9 0-15,-2-1-13 0,-5-8 1 16,-3-10-1 0,-3-13 0-16</inkml:trace>
  <inkml:trace contextRef="#ctx0" brushRef="#br2" timeOffset="128330.28">10654 13665 54 0,'3'41'27'0,"19"50"-27"0,-19-72 53 0,1 15-50 0,-1 10 1 0,-3 16 0 0,0 18 1 16,4 10-7-16,-1-6 0 15,1 2 4-15,-1-5 0 0,1-20-5 16,-1-12 0-16,1-15-4 15,-1-17 0-15,-3-15-8 16,-10-9 1-16,-8-7-5 16,-3 1 1-16</inkml:trace>
  <inkml:trace contextRef="#ctx0" brushRef="#br2" timeOffset="128503.98">10319 14324 52 0,'28'38'26'0,"28"-10"-24"0,-34-22 50 0,9-6-51 0,15-3 0 0,4-10-1 0,3-5 1 0,6-8-5 15,1 1 0-15,-3 0-8 16,-4 3 0-16,-4-3-5 0,1 0 1 16</inkml:trace>
  <inkml:trace contextRef="#ctx0" brushRef="#br2" timeOffset="128919.84">12594 14437 68 0,'14'-3'34'0,"-3"28"-39"15,-8-16 67-15,-6 10-59 16,-8 9 0-16,-6 0 0 16,-12 16 1-16,1 16-6 0,0 12 1 15,0 13-1-15,-4-1 1 16,4 1-7-16,0-13 1 15,6-15-13 1,-2-17 0-16,10-18-2 0,3-22 1 16</inkml:trace>
  <inkml:trace contextRef="#ctx0" brushRef="#br2" timeOffset="129129.26">12217 14481 56 0,'31'44'28'0,"8"40"-37"0,-28-68 55 0,3 12-47 0,0 7 1 0,4-1-4 16,-1 1 0-16,8-10-4 16,-4-6 1-16,0-10-8 15,-3-9 1-15</inkml:trace>
  <inkml:trace contextRef="#ctx0" brushRef="#br2" timeOffset="129652.99">12838 13897 65 0,'21'7'32'0,"32"-23"-43"0,-36 13 62 0,12 0-47 15,9-3 0-15,8 6 1 16,7 0 1-16,0 3-8 16,-4 6 1-16,-10 4 4 15,-7 5 1-15,-7 4-3 16,-15 3 1-16,-6 1-2 15,-8-1 1-15,-6 3-1 16,-4 6 0-16,-4 7-1 16,-7 0 1-1,4 0-2-15,-4 6 0 0,4-13-3 63,4-2 1-63,2-4-5 15,5-3 0-15,-1-3-10 16,1 3 1-16,-1-6-1 16,8-4 1-16</inkml:trace>
  <inkml:trace contextRef="#ctx0" brushRef="#br2" timeOffset="129894.35">13233 15205 82 0,'7'10'41'0,"-4"-14"-65"0,-3 4 90 0,4 0-69 15,-4 0 0-15,7-3-28 16,-7-3 0-16,7 3 27 15,4 0 1-15</inkml:trace>
  <inkml:trace contextRef="#ctx0" brushRef="#br2" timeOffset="137282.51">1926 15594 37 0,'7'3'18'0,"7"0"-11"0,-14-3 19 0,0 0-22 16,7 0 0-16,-7 6 3 16,-7 4 0-16,4 2-9 15,-8 7 1-15,-6 3 6 16,-1 6 0-16,-7 7-3 15,1 6 1-15,-1 12-2 16,-3 10 0-16,-4 9-1 16,4 3 1-16,-11 10-1 15,7-7 0-15,-3 1 0 16,10-4 1-16,-3 0-2 16,7-15 1-16,10-10-2 15,1-9 1 1,10-23-13-16,3-14 1 15,4-23-3 1,7-9 0-16</inkml:trace>
  <inkml:trace contextRef="#ctx0" brushRef="#br2" timeOffset="137584.59">1566 15597 40 0,'11'13'20'0,"0"9"-21"16,-11-13 35-16,0 7-31 16,7 2 1-16,-4 11 2 15,-3 2 0-15,0 4-7 16,7 5 0-16,-3 7 5 15,6 4 1-15,1-1-3 16,-4-6 0-16,3-7-7 16,-2-12 1-16,2-9-12 15,1-16 1-15</inkml:trace>
  <inkml:trace contextRef="#ctx0" brushRef="#br2" timeOffset="137987.41">2233 15792 40 0,'0'18'20'0,"-10"-18"-13"0,10 3 24 0,-8 1-24 15,5-1 0-15,3 3 6 16,-7-3 0-16,7 0-15 15,0 0 0-15,0 1 10 16,7-1 1-16,4 0-4 16,3-3 0-16,14 0-4 15,4-6 0-15,3-1-8 16,-10 1 1-16,-1 0-14 16,-3-1 1-16,-17 4-2 15,3-3 1-15</inkml:trace>
  <inkml:trace contextRef="#ctx0" brushRef="#br2" timeOffset="138176.47">2233 16096 61 0,'0'18'30'0,"11"-18"-38"0,-1-3 61 31,1 0-53-31,6-6 1 0,5-7-2 0,6 4 1 15,4-4-5-15,-11 0 0 16,7 4-12-16,-17-1 0 0</inkml:trace>
  <inkml:trace contextRef="#ctx0" brushRef="#br2" timeOffset="138722.97">3030 16202 57 0,'0'38'28'0,"0"-19"-26"0,0-16 43 15,4 0-41-15,-4-3 0 16,0-9 3-16,0-7 0 16,0-9-9-16,-4-13 0 15,-3-12 6-15,-3-16 0 16,6-3-3-16,-6-9 1 0,3-13-2 16,-4-6 0-16,4 6 0 15,7 6 1 1,7 7-1-16,4 15 0 0,-1 16-1 15,8 9 1-15,3 16-1 16,-3 7 1-16,6 8-4 16,1 11 1-16,-11 5-4 15,-3 7 1-15,-4 6-8 16,-14 6 0-16,-7 9-5 16,-4-2 0-16</inkml:trace>
  <inkml:trace contextRef="#ctx0" brushRef="#br2" timeOffset="138903.96">2801 15926 72 0,'21'16'36'0,"36"-3"-49"0,-33-13 72 16,12 0-59-16,-5 3 1 16,8 0-1-16,4 0 1 15,-1-3-7-15,4 0 1 16,-15 0-10-16,1-6 1 15,-7-7-6-15,0-3 1 16</inkml:trace>
  <inkml:trace contextRef="#ctx0" brushRef="#br2" timeOffset="139188.5">3609 15663 58 0,'-7'3'29'0,"21"3"-33"16,-14-3 55-16,-7 4-49 16,0 5 1-16,-7 1 1 15,-4 6 0-15,-3 6-5 16,0 3 0-16,-7 13 4 16,6 3 0-16,1 3-2 15,4 6 1-15,6 7-1 16,4-1 0-16,7-12-3 15,11-6 0-15,6-10-4 16,11-12 0-16,1-9-8 16,-5-14 0-16,5-8-6 15,9-13 1-15</inkml:trace>
  <inkml:trace contextRef="#ctx0" brushRef="#br2" timeOffset="139448.37">4075 15773 61 0,'-29'28'30'0,"-20"16"-35"0,31-35 56 16,4 4-49-16,-14 6 0 0,0 3 1 16,-11 6 1-16,7 6-5 15,0 7 0-15,-3 0 3 16,11 0 0-16,2-7-4 15,5-9 0-15,6-6-6 16,4-13 1-16,14-9-10 16,4-6 0-16,-1-16-2 15,8-4 0-15</inkml:trace>
  <inkml:trace contextRef="#ctx0" brushRef="#br2" timeOffset="139687.28">3796 15701 45 0,'10'0'22'0,"12"22"-16"15,-19-19 43-15,11 12-44 0,-3 7 1 16,-1 13 1-16,1 2 0 16,0 4-10-16,10 3 0 15,-4-3 7-15,1-4 0 16,3-5-5-16,4-4 1 15,0-6-5-15,-4-3 1 16,0-13-10-16,-3-12 1 16,-8-16-6-16,1-6 1 15</inkml:trace>
  <inkml:trace contextRef="#ctx0" brushRef="#br2" timeOffset="139954.29">4209 15516 44 0,'7'34'22'0,"3"-21"-25"0,-10-7 37 0,7 3-32 16,-3 7 1-16,6 3 2 15,8 6 1-15,0 3-6 16,3 3 0-16,4 10 4 15,-1 0 1-15,-3 9-2 16,-6 7 0-16,2-4-6 16,-6 3 1-16,-4 4-12 15,-7-4 1-15,-11-15-3 16,-6-10 0-16</inkml:trace>
  <inkml:trace contextRef="#ctx0" brushRef="#br2" timeOffset="140167.51">4713 16168 72 0,'0'53'36'0,"-28"10"-47"0,21-44 76 0,-7 9-65 15,3 6 1-15,-6 1-1 16,2-1 1-16,1-5-9 15,0-11 1-15,-18-8-13 16,15-4 0-16</inkml:trace>
  <inkml:trace contextRef="#ctx0" brushRef="#br2" timeOffset="140974.68">6816 15845 55 0,'0'-6'27'0,"0"6"-16"0,-4 3 27 16,-6 0-33-16,-8 3 0 15,-3 7 1-15,-4 5 0 16,0 1-9-16,1 6 1 16,-1 4 5-16,-7-1 1 15,8-3-4-15,2 0 1 16,12-3-2-16,-1 0 1 16,1 0-1-16,13-7 1 15,4 4-1-15,7 0 0 16,11 0 0-16,-4 0 1 0,0-4 0 15,1 1 0-15,-5 0 0 16,-10-1 0-16,-3-2-1 16,-11 3 1-16,-7 3-6 15,-4-4 1-15,-7 4-13 16,1-10 0-16,6-5-1 16,7-8 1-16</inkml:trace>
  <inkml:trace contextRef="#ctx0" brushRef="#br2" timeOffset="141276.56">7003 16024 56 0,'21'12'28'0,"-4"-2"-35"16,-13-10 56-16,-4 0-48 0,-4 0 0 15,-3 3 0-15,-3 6 1 16,-11 0-2-16,7 4 0 15,-4 9 1-15,0 3 0 16,1 3-2-16,3 4 1 16,3-7-1-16,4-6 0 15,0-7 0-15,14 1 0 16,0-10 1-16,7-10 1 16,7-5 0-16,4-10 0 15,0-3-3-15,3-3 1 0,0-7-13 16,-3-2 0-1,3-4-3-15,0 3 0 0</inkml:trace>
  <inkml:trace contextRef="#ctx0" brushRef="#br2" timeOffset="141577.22">7387 15349 68 0,'0'13'34'0,"7"40"-40"16,0-31 70-16,-7 6-63 0,0 13 0 16,0 12 0-16,-7 7 1 15,4 15-3-15,3 13 1 16,0-3 1-16,3-7 0 15,4-9-3 1,4-9 0-16,-4-13-5 0,4-22 0 16,3-16-12-16,3-12 0 15,1-13-2-15,7-9 1 32</inkml:trace>
  <inkml:trace contextRef="#ctx0" brushRef="#br2" timeOffset="141845.91">7652 15895 63 0,'-4'31'31'15,"11"26"-41"-15,-7-48 63 0,4 7-50 16,-1 3 0-16,-3-4 2 16,4 1 1-16,3 0-7 15,0-1 0-15,4-5 5 16,-8-4 0-16,8-3-1 15,3-6 0-15,7-3-2 16,-7-13 0-16,4-3-1 16,3-9 0-16,0-1-6 15,0-2 0-15,4-4-13 16,-15 1 1-16,1-1-3 16,0 3 1-16</inkml:trace>
  <inkml:trace contextRef="#ctx0" brushRef="#br2" timeOffset="142174.47">7962 15895 57 0,'18'41'28'0,"3"-22"-32"0,-14-16 53 16,7-3-47-16,7 0 0 16,-3-3 2-16,10-4 0 15,-14-2-5-15,11-4 1 16,-11 1 2-16,-3-4 1 15,-4-3-2-15,-7 4 1 16,-7 2-5-16,0 4 1 0,0 2-3 16,-11 11 0-16,0 8 0 15,4 10 1-15,-3 13 0 16,6 5 0-16,0 1 3 16,4 0 1-16,4-4 1 15,10-2 1-15,11-10 0 16,13-9 0-16,1-10-1 15,3-9 0-15,4-7-10 16,-4-2 0-16,-3-13-7 16,0-3 1-16</inkml:trace>
  <inkml:trace contextRef="#ctx0" brushRef="#br2" timeOffset="142670.84">9917 16394 64 0,'3'53'32'0,"4"-31"-35"0,-7-22 59 0,7-3-54 16,0-7 1-16,-3-12 2 15,-4-3 1-15,0-16-7 16,0-12 0-16,0-13 4 16,0-15 0-16,0-7-1 15,0 3 0-15,3-6-2 16,1 7 1-16,6-1-2 16,5 19 1-1,-1 16-2-15,3 12 1 0,1 20-4 16,0 14 0-16,-4 4-6 15,-11 16 1-15,-6 12-10 0,-11 1 1 16,-11 5-1-16,-3 1 0 16</inkml:trace>
  <inkml:trace contextRef="#ctx0" brushRef="#br2" timeOffset="143048.65">9663 16140 60 0,'0'15'30'0,"24"-12"-32"0,-10-3 62 15,11 0-58-15,10-3 1 0,4 0 0 16,11 0 1-16,13-3-6 16,1 3 1-16,-12-4 2 15,-2 1 1-15,-1 0-3 16,-6-1 0-16,-5 1-1 16,-9 0 0-16,-8 0 0 15,0-7 0-15,-7 7-1 16,-3 0 0-16,-4 2 1 15,-11 4 0-15,-3 0 0 16,-7 7 0-16,0-1 1 16,3 7 0-16,-3-1-1 15,0 4 1-15,0 3-2 16,0 3 1-16,3-1-3 16,4 1 1-16,4 0-1 15,6-6 1-15,4-7 0 16,0-5 1-16,7-8 1 15,4-5 1-15,3-3-2 16,0-4 0-16,-6 0-9 0,-1 0 1 16</inkml:trace>
  <inkml:trace contextRef="#ctx0" brushRef="#br2" timeOffset="143349.04">10513 16231 55 0,'3'28'27'0,"-6"-16"-28"16,3-12 47-16,0 0-41 16,-4-3 0-16,1-3 4 15,-1-4 1-15,4-2-11 16,4-4 0-16,3 1 8 15,7-4 0-15,11 0-3 16,10 3 1-16,4 4-4 16,-1-4 1-16,5-3-8 15,-4 0 0-15,-4-3-12 16,-7 1 1-16,-7-5-6 16,4 1 1-16</inkml:trace>
  <inkml:trace contextRef="#ctx0" brushRef="#br2" timeOffset="143834.7">13190 15820 66 0,'29'0'33'0,"-36"9"-39"15,-4 1 62-15,-10 8-55 16,-11 11 1-16,-3 11-1 15,-4 7 1-15,-7 10-3 16,-3 9 1-16,3-16-4 16,0 0 1-16,11-9-10 0,6-13 0 15,12-22-6-15,10-12 0 16</inkml:trace>
  <inkml:trace contextRef="#ctx0" brushRef="#br2" timeOffset="144009.44">12778 15782 60 0,'35'66'30'0,"35"50"-33"0,-48-78 53 16,13 15-50-16,11 6 0 0,3 7-1 16,1 0 0-16,-1-9-8 15,-7-10 0-15,-10-22-8 16,-7-6 0-16</inkml:trace>
  <inkml:trace contextRef="#ctx0" brushRef="#br0" timeOffset="150147.19">1697 15199 43 0,'7'12'21'0,"-4"-2"-11"0,-3-10 21 32,0 3-26-32,8 0 0 15,-8 6 0-15,3 1 1 16,4 6-9-16,-3-1 1 15,3 4 6-15,3 0 0 16,-10-3-2-16,7-4 1 16,-3-3 0-16,-4-2 1 15,0-14 1-15,7-8 0 16,3-17-1-16,5-2 0 0,13-19-2 16,4-16 1-1,13-7-7-15,8-2 1 0,7 0-16 16,-10 9 0-16,-1 6-2 15,-3 10 0-15</inkml:trace>
  <inkml:trace contextRef="#ctx0" brushRef="#br0" timeOffset="151197.67">430 16162 31 0,'4'18'15'0,"14"-5"-5"0,-8-13 22 16,1 0-27-16,-1-3 0 0,8-7 5 15,0-2 1-15,-8-1-13 16,4-2 0-16,-3-4 8 15,3-3 0-15,-10 3-3 16,6 3 1-16,-10 1-4 16,7 2 0-16,-7 4-5 15,0 9 0-15,0 6-3 16,0 3 0-16,0 7-1 16,-7 3 1-16,7 3 0 15,-3 3 1-15,3 0 4 16,0 3 0-16,0-3 4 15,3 4 0-15,-3 5 4 16,7 4 0-16,4-1 1 16,-11 4 1-16,0 0 0 15,0-4 1-15,0-2 0 16,-11-4 1-16,4-6-4 0,-3-3 1 16,-12-6-3-1,1-7 0-15,0-5-1 0,-4-4 0 16,11-10-4-16,-3-2 0 15,10-4-2-15,3-3 0 16,8 0-2-16,13-3 0 16,1-3-5-16,14 0 0 15,-4-3-6-15,-7 6 1 16</inkml:trace>
  <inkml:trace contextRef="#ctx0" brushRef="#br0" timeOffset="151484.57">850 15882 54 0,'0'10'27'0,"0"2"-27"15,0-5 49-15,0 5-45 16,0 7 0-16,-3 6 0 16,-4 3 1-16,7-6-7 15,0-3 0-15,0-3 0 16,0-7 1-16,0-9-13 16,0-9 1-16,-11-7-6 15,4-9 1-15</inkml:trace>
  <inkml:trace contextRef="#ctx0" brushRef="#br0" timeOffset="151678.79">833 15766 56 0,'-4'-3'28'0,"4"0"-37"16,4 0 52-16,3 0-44 0,0 0 1 0,-7 3-6 15,0 0 0-15,3-7-2 16,4 4 1-16,-7 3-8 16,4-3 1-16</inkml:trace>
  <inkml:trace contextRef="#ctx0" brushRef="#br0" timeOffset="151921.64">953 15851 42 0,'17'31'21'15,"4"4"-16"-15,-10-26 37 0,3 1-37 16,-3 2 0-16,-8 1 5 16,4-1 0-16,-7 1-12 15,0-1 1-15,0-5 6 16,0-4 1-16,0 3-3 16,0-6 1-16,0-6-4 0,0-10 0 15,0 1-1 1,0-4 1-16,0-3-5 0,11 0 0 15,-8 0-11-15,4 3 0 16,-3-3-3-16,3 0 0 16</inkml:trace>
  <inkml:trace contextRef="#ctx0" brushRef="#br0" timeOffset="152223.47">1097 15895 58 0,'14'13'29'0,"4"-7"-33"16,-8-9 56-16,-2 0-49 16,-5-4 0-16,8-2 1 15,-4-4 0-15,-4 1-6 16,-3-1 0-16,0-2 4 16,0 2 0-16,-3 4-3 15,3 2 1-15,-7 7-3 16,3 0 0-16,4 7-1 15,-7-1 0-15,4 6-1 16,3 1 0-16,-8-1 0 16,8 1 1-16,0 3 0 15,0-4 1-15,8-5-4 16,-5 2 1-16,4-6-8 16,4 0 0-16</inkml:trace>
  <inkml:trace contextRef="#ctx0" brushRef="#br0" timeOffset="152548.9">1277 15929 36 0,'11'13'18'0,"-11"-13"-23"0,0 0 25 0,0 0-20 15,0-9 1 1,0-1 2-16,0-2 1 0,0 2-3 15,3-5 1-15,4-1 2 16,0 0 1-16,4-3-1 16,-1 1 1-16,1-1-2 15,7-6 0-15,-8 3-1 16,1 3 0-16,-1 6-1 16,1 10 1-16,-7 10-1 15,10 5 1-15,-4 13 0 16,1 13 0-16,3-4-2 15,4 1 1-15,-8-7-9 16,8-3 1-16,-18-16-9 16,10-9 1-16</inkml:trace>
  <inkml:trace contextRef="#ctx0" brushRef="#br0" timeOffset="154637.16">4198 15136 20 0,'28'-19'10'0,"15"13"-7"15,-33 6 11-15,4 3-13 16,0 3 0-16,4 1 3 16,-4-4 0-16,0 0-4 15,-3 0 0-15,-1 0 3 16,1-3 1-16,7 0 0 16,-8 0 1-16,1 0 0 15,-1 0 0-15,-6 3 1 16,3 4 0-16,-3-1 0 15,-4 0 1-15,0 0-2 16,-4-2 0-16,-7 2-2 16,1 0 1-16,-11 7-3 0,-8-4 0 15,1 1-1-15,0 2 1 16,3 7-3-16,-3 0 0 16,0 0-5-16,7-1 1 46,0 4-9-46,-1-3 0 16,-2 0-1-16,-1-7 1 0</inkml:trace>
  <inkml:trace contextRef="#ctx0" brushRef="#br0" timeOffset="155147.68">4078 15243 39 0,'7'0'19'0,"4"15"-19"15,-11-15 39-15,0 4-37 16,0 5 1-16,0 0 1 16,0 4 1-16,-11 3-7 15,1 2 1-15,-1 4 3 16,-7 0 0-16,-3 0-1 15,0 0 0-15,3-3-1 16,-3 0 0-16,0-7 0 16,7 4 0-16,3 0 0 0,8-7 0 15,-4-3-1-15,7 1 1 16,7-1-1-16,7 0 0 16,11-3 1-16,6 1 0 15,-2-1-1-15,2 0 1 16,-9 0 0-16,-1 0 1 15,-4 0-1-15,1-3 1 16,-7 0-1-16,-1 0 0 16,-6-3 0-16,-4 3 0 15,0-9 0-15,0-7 0 16,-4-6-1-16,4-6 1 0,-7 3-1 16,4 0 1-16,3 6 0 15,-11 0 0-15,4 0-3 16,-4 7 1-16,-10-1-12 15,0 4 1-15</inkml:trace>
  <inkml:trace contextRef="#ctx0" brushRef="#br0" timeOffset="155752.12">4703 15384 45 0,'0'12'22'0,"0"-2"-17"0,3-7 32 0,-3-3-34 16,0 0 1-16,7-6 1 16,-7-10 1-16,0-6-8 15,0-16 1-15,-7 4 4 16,4-10 1-16,-5-9-3 15,5-1 1-15,-11-2-3 16,10-4 1-16,-3 7-1 16,7 6 0-16,7 6-1 15,-3 13 0-15,3 9-3 16,3 10 1-16,8 12-5 0,-7 6 1 31,-1 13-8-15,-3 0 0-1</inkml:trace>
  <inkml:trace contextRef="#ctx0" brushRef="#br0" timeOffset="156005.79">4593 15327 46 0,'4'19'23'0,"3"-16"-20"0,-4-6 38 0,4 0-38 15,4-3 1-15,7 3 1 16,3-4 0-16,-4-2-7 15,15 0 0-15,-4-1 0 16,4 1 1-16,0-1-11 16,-4-2 0-16,-10-7-4 15,-4 3 0-15</inkml:trace>
  <inkml:trace contextRef="#ctx0" brushRef="#br0" timeOffset="156202.46">4981 15224 46 0,'0'34'23'0,"-7"4"-26"16,7-32 41-16,0 4-38 0,0-1 0 16,0 1-2-16,0-4 0 15,0-3-1-15,0-3 0 16,7-6-10-16,-14-7 0 15</inkml:trace>
  <inkml:trace contextRef="#ctx0" brushRef="#br0" timeOffset="156408.34">4914 15127 41 0,'28'15'20'16,"-17"-18"-22"-16,-11 3 30 15,7-3-29-15,4-3 1 16,-1-4-9-16,1 4 1 0,3 0 2 16,-3 0 0-16</inkml:trace>
  <inkml:trace contextRef="#ctx0" brushRef="#br0" timeOffset="156638.31">5105 15277 35 0,'0'13'17'0,"7"-10"-21"16,-4-3 27-16,4-3-24 15,0-3 1-15,4-4-1 0,-7-6 0 16,3 1 0 0,3 5 0-16,1-2-3 0,-4-1 1 15,3 1-1-15,1-1 0 16,0 7 1-16,-1 0 0 15,1 2 2-15,-8 8 0 16,4-1 4-16,0 0 1 16,-3 0 0-16,3 6 1 15,-7 7-1-15,0-3 0 16,0 2-1-16,3-2 1 0,5-1-4 16,-5-2 0-16,4-7-9 15,4 0 1-15,-4-9-1 16,3-7 0-16</inkml:trace>
  <inkml:trace contextRef="#ctx0" brushRef="#br0" timeOffset="157038.94">5669 14829 36 0,'0'31'18'0,"-10"41"-15"0,3-59 35 0,3 6-34 16,4 3 1-16,-7 3 1 15,0 0 0-15,3 0-7 0,1 0 0 16,3-3 5-16,0-6 1 16,0-4-3-16,0-2 1 15,3-1-1-15,-3-3 0 16,-3-3-2-16,-4-3 0 15,-4-3 0-15,-6 0 0 16,-5-3-2-16,-6 0 0 16,-4-1-3-16,1 7 1 31,2 7-1-31,1-1 1 0,7 9 0 0,3 7 0 16,8 7 3-16,6-1 1 15,15-6 3-15,3-6 1 0,21-10-1 16,-7-9 1-16,15-13-7 15,-1-3 1 1,-10-3-12-16,-14-6 0 0</inkml:trace>
  <inkml:trace contextRef="#ctx0" brushRef="#br0" timeOffset="163870.68">1873 16905 39 0,'21'-3'19'0,"1"-7"-11"15,-15 7 19-15,-4 3-22 16,-3 0 0-16,0 0 4 16,7-3 0-16,-7 3-9 15,0 0 0-15,-7 6 7 0,-3 7 1 16,-8 6-3-1,-7 6 1-15,-3 12-3 0,-4 7 1 16,-3 9-3-16,3 7 1 16,1 0-3-16,-8 5 1 15,7 8-4-15,-3-11 1 16,10-5-4-16,0-10 1 16,11-10-9-16,4-15 1 15,-1-12-5-15,4-16 1 16</inkml:trace>
  <inkml:trace contextRef="#ctx0" brushRef="#br0" timeOffset="164158.72">1619 16801 42 0,'-10'10'21'0,"-1"-7"-16"16,8 0 34-16,3 0-37 16,-7 3 1-16,7 1 0 15,-4 2 0-15,-3 7-4 16,14 2 0-16,-3 11 3 16,13 5 0-16,-6 16-3 15,3 4 1-15,3-4-4 16,1-13 0-16,-7-8-11 15,-1-10 0-15,-3-23 0 0,-3-2 0 16</inkml:trace>
  <inkml:trace contextRef="#ctx0" brushRef="#br0" timeOffset="164637.72">2163 16914 49 0,'10'0'24'0,"11"-6"-34"15,-10 3 51-15,-1-4-40 0,8 4 1 16,3 0 0-16,7 0 1 16,-6 3-4-16,-1-3 1 15,0 3-1-15,4-3 0 16,-4 0-9-16,-7 3 0 16,-7 3-4-16,-14 3 0 15</inkml:trace>
  <inkml:trace contextRef="#ctx0" brushRef="#br0" timeOffset="164804.21">2212 17178 56 0,'0'9'28'0,"21"-15"-35"0,-10 6 54 0,10-3-47 15,-4-1 0-15,15-5 0 16,-4-4 0-16,-6 1-3 15,6-1 0-15,-7 1-12 16,-3 2 0-16,-15 1 0 16,8 0 0-16</inkml:trace>
  <inkml:trace contextRef="#ctx0" brushRef="#br0" timeOffset="165186.03">2812 16908 68 0,'0'19'34'0,"10"-10"-46"0,-3-9 72 0,4 0-61 16,10 0 1-16,0 0-1 16,11-9 1-16,-7-1-3 15,-1 1 0-15,-2-4-8 16,-5 1 1-16,-6-1-9 16,-4-6 1-16</inkml:trace>
  <inkml:trace contextRef="#ctx0" brushRef="#br0" timeOffset="165505.94">3168 16597 64 0,'3'13'32'0,"19"9"-36"0,-12-16 57 0,15-6-52 0,-4 6 1 16,7-2 0-16,15-1 0 15,-5-3-3-15,1 3 0 16,-7 0 2-16,-4 3 0 16,-14 7-1-16,-7 6 0 15,-7 3 0-15,-17 6 0 16,-4-3-1-16,-1 0 0 15,-9 3-1-15,2 7 1 16,1-1-1-16,0 4 1 16,7-1-1-16,3 7 0 0,8-9 0 15,6 2 1-15,15-8 1 16,-1-4 0-16,8-6-3 16,14-7 0-16,-1-9-5 15,15-6 0-15,-14-3-9 16,-4-10 0-16</inkml:trace>
  <inkml:trace contextRef="#ctx0" brushRef="#br0" timeOffset="165769.09">3835 16967 58 0,'-36'32'29'0,"-6"2"-33"0,21-18 49 16,-4 6-45-16,4 6 0 31,-18 16 0-31,8-6 0 16,2-10-6-16,8-9 1 15,11-10-11-15,-1-12 1 16</inkml:trace>
  <inkml:trace contextRef="#ctx0" brushRef="#br0" timeOffset="165979.26">3556 16914 57 0,'21'41'28'0,"0"-10"-25"0,-10-18 44 0,0 9-44 0,17 6 0 0,0 3 0 0,14 4 0 0,-10-1-5 16,-4 1 0-16,0-4 0 16,-6-3 1-16,-12-9-12 15,1-3 0-15,-4-10-5 16,7-15 0-16</inkml:trace>
  <inkml:trace contextRef="#ctx0" brushRef="#br0" timeOffset="166350.78">4145 17008 59 0,'11'6'29'0,"10"-6"-34"0,-11 4 53 0,8-1-45 16,3-3 1-16,8 0-1 16,2-3 1-16,8-4-7 15,0-2 0-15,0-4-2 16,-8-9 0-16,-2 0-13 16,-5 1 0-16</inkml:trace>
  <inkml:trace contextRef="#ctx0" brushRef="#br0" timeOffset="166634.44">4364 16861 62 0,'-11'9'31'0,"11"23"-35"0,0-23 50 16,0 4-46-16,-7 5 1 16,4 11 1-16,3 11 1 0,0 4-5 15,3 3 0-15,4-3-5 16,4-6 1-16,-8-10-11 16,4-9 1-16</inkml:trace>
  <inkml:trace contextRef="#ctx0" brushRef="#br0" timeOffset="166846.46">4766 16554 62 0,'18'50'31'0,"-29"28"-30"15,4-47 51-15,4 4-51 16,-8 12 0-16,11 19 1 16,-7 12 0-16,7 7-3 0,7-7 0 15,-4-12-6-15,5-13 1 16,-16-12-13-16,5-13 1 16</inkml:trace>
  <inkml:trace contextRef="#ctx1" brushRef="#br0" timeOffset="147257.91">1725 14039 0</inkml:trace>
  <inkml:trace contextRef="#ctx0" brushRef="#br0" timeOffset="168183.29">5574 17011 53 0,'-11'13'26'0,"8"-10"-16"0,3 0 27 16,0 3-33-16,3-2 0 0,8 2 2 16,7 0 0-1,10 0-8-15,11 7 1 0,10-7 4 16,22 4 0-16,-8-7-5 15,11-3 0-15,-3-3-13 16,-8-4 1-16,-13-5-5 16,-12-4 0-16</inkml:trace>
  <inkml:trace contextRef="#ctx0" brushRef="#br0" timeOffset="168495.58">6089 16861 47 0,'11'15'23'0,"27"-24"-17"0,-20 9 39 15,3 9-41-15,4 1 1 16,10 2 1-16,-7 1 0 16,4 3-9-16,-11-4 1 15,0 4 4-15,-10 3 0 16,-7 12-6-16,-8 7 0 16,-10 2-7-16,-21 4 1 15,-8 3-8-15,1-12 0 16</inkml:trace>
  <inkml:trace contextRef="#ctx0" brushRef="#br0" timeOffset="168735.65">6107 16760 54 0,'14'32'27'0,"14"24"-28"16,-21-43 47-16,4 12-46 16,-8 13 1-16,4 15-3 15,0 3 1-15,0-2-9 16,0-11 1-16,-7-11-7 16,0-10 1-16</inkml:trace>
  <inkml:trace contextRef="#ctx0" brushRef="#br0" timeOffset="169445.19">7377 16870 65 0,'0'6'32'0,"-4"-12"-36"0,1 3 61 0,-5 12-55 15,-2 4 0-15,-8 12 1 16,-3 3 1-16,-7 16-5 16,0 6 0-16,-8 4 3 15,-2 8 0-15,-12 4-3 16,1 3 0-16,6 0-4 15,8-12 1-15,7-13-6 16,7-13 1-16,7-15-9 16,7-16 0-16,0-19-1 15,7-13 1-15</inkml:trace>
  <inkml:trace contextRef="#ctx0" brushRef="#br0" timeOffset="169653.13">6925 16861 53 0,'11'12'26'0,"6"-5"-32"0,-13-1 53 15,3 6-46-15,0 4 0 16,3 6 0-16,1 6 1 16,0 4-3-16,3 8 1 15,7 1-4-15,4-6 1 0,-8-7-8 16,1-6 0-16,0-10-5 15,3-8 1-15</inkml:trace>
  <inkml:trace contextRef="#ctx0" brushRef="#br0" timeOffset="169922.93">7475 17071 61 0,'14'12'30'0,"29"-24"-39"0,-26 9 59 15,8 0-50 1,7 0 1-16,3-1-4 0,-3-2 0 15,0 0-7-15,3-4 1 16,-14-2-8-16,7-1 1 16</inkml:trace>
  <inkml:trace contextRef="#ctx0" brushRef="#br0" timeOffset="170161.71">8082 16622 65 0,'-10'29'32'0,"-1"46"-38"16,7-50 60-16,1 10-54 16,-4 15 1-16,3 22-1 15,1 19 1-15,3 0-5 16,0-7 1-16,3-11-9 15,-3-11 1-15,7-24-7 16,4-10 0-16</inkml:trace>
  <inkml:trace contextRef="#ctx0" brushRef="#br0" timeOffset="170718.42">8417 16924 59 0,'4'3'29'0,"10"9"-30"16,-7-9 51-16,4 4-46 15,3-1 0-15,0-3 1 0,3-3 1 16,12 0-9-1,-5-3 1-15,12 0-1 0,-12-4 1 16,1-2-15 0,-7 3 1-16,-8 3-4 0,-3-4 1 15</inkml:trace>
  <inkml:trace contextRef="#ctx0" brushRef="#br0" timeOffset="170912.5">8431 17215 54 0,'7'16'27'0,"8"-10"-29"0,-8-6 51 0,3 0-48 15,8-3 1-15,-1-3 0 16,8-1 0-16,3-2-8 16,8 3 1-16,6-4-11 15,-14 1 0-15</inkml:trace>
  <inkml:trace contextRef="#ctx0" brushRef="#br0" timeOffset="171110.19">8936 17090 60 0,'3'19'30'0,"-3"-23"-30"0,0 4 46 16,7-3-46-16,4 0 1 16,7-3-1-16,3-4 1 15,0 1-5-15,0-3 1 16,7-1-12-16,-6 0 1 16,-1-5-3-16,0-4 0 15</inkml:trace>
  <inkml:trace contextRef="#ctx0" brushRef="#br0" timeOffset="171496.2">9313 16795 68 0,'18'25'34'0,"-4"-9"-42"15,-7-13 68-15,7 0-58 16,7 0 0-16,11 0 1 16,-4 0 1-16,1 1-5 15,-5 2 1-15,-3-3 2 16,1 0 1-16,-12 6-2 16,-3 7 0-16,-3 6-2 15,-4 3 1-15,-4 3-2 16,-6 10 0-16,3 0 0 15,-11-4 0-15,4 1 0 0,0-1 1 16,3 1 0 0,8-4 0-16,3-3-1 0,7-3 0 15,7 0-2-15,11-9 0 16,3-6-4-16,4-7 1 16,6-6-11-16,-2-4 0 15,2 1 0-15,1-13 0 16</inkml:trace>
  <inkml:trace contextRef="#ctx0" brushRef="#br0" timeOffset="171784.23">10283 16936 64 0,'0'22'32'0,"-24"6"-44"16,17-21 67-16,-7 2-52 15,-4 7 0-15,-10 2 0 16,-4 8 0-16,-14 5-5 16,4-3 1-16,3 3 1 15,4 1 1-15,3-4-10 16,7-3 1-16,1-9-11 15,6-10 1-15</inkml:trace>
  <inkml:trace contextRef="#ctx0" brushRef="#br0" timeOffset="171962.21">9888 16839 55 0,'14'25'27'0,"4"13"-19"0,-11-20 40 15,4 14-43-15,6 21 0 16,12 4 0-16,6 2 1 16,4 1-9-16,0-10 0 0,-8 3 0 15,1-15 1-15,-11-7-17 16,-14-18 0-16</inkml:trace>
  <inkml:trace contextRef="#ctx0" brushRef="#br0" timeOffset="172870.03">10520 17152 55 0,'0'32'27'0,"0"-29"-16"0,3 0 28 0,1 0-35 0,3 0 1 0,7-6 2 16,11-3 1-16,7-7-11 15,6 1 1-15,8-1 3 16,7 1 1-16,4 2-12 16,-5 1 0-16,-6-7-10 15,4 7 0-15</inkml:trace>
  <inkml:trace contextRef="#ctx0" brushRef="#br0" timeOffset="173209.79">10989 16848 45 0,'0'3'22'0,"4"-9"-15"0,-4 6 30 15,7 0-33-15,0 0 0 16,0 3 4-16,7 4 1 0,3-4-10 16,8 6 1-16,3 4 6 15,1 5 1-15,-5 4-3 16,-3 0 0-16,-6 3-3 15,-8 10 1-15,-11 3-4 16,-14 2 1-16,-10 4-5 16,-3 0 1-16,-1-3-9 15,0-10 1-15,-7-6-7 16,11-12 1-16</inkml:trace>
  <inkml:trace contextRef="#ctx0" brushRef="#br0" timeOffset="173436.93">11067 16839 69 0,'-4'25'34'0,"8"35"-41"0,-1-39 64 16,1 14-58-16,3 18 0 15,0 1-3-15,7 2 0 16,0-9-6-16,0-12 1 16,-3-17-10-16,-1-5 0 15</inkml:trace>
  <inkml:trace contextRef="#ctx0" brushRef="#br0" timeOffset="174012.54">11956 16996 62 0,'3'0'31'0,"-6"15"-32"0,3-8 54 0,-4 2-52 16,-3 10 1-16,-7 9-1 16,0 7 1-16,-14 8-3 15,-4 8 1-15,-7-1-1 16,0 0 0-16,4-3-5 16,7-6 1-16,3-10-14 15,4-12 0-15</inkml:trace>
  <inkml:trace contextRef="#ctx0" brushRef="#br0" timeOffset="174234.74">11621 17118 52 0,'24'53'26'0,"29"1"-19"0,-35-39 36 15,6 7-41-15,5 6 1 16,-5 1 0-16,1-7 0 16,0 6-8-16,3 3 1 15,-3 1-6-15,-1-4 0 16,-10-13-7-16,4 1 0 16</inkml:trace>
  <inkml:trace contextRef="#ctx0" brushRef="#br0" timeOffset="174654.17">12185 17203 55 0,'-11'9'27'0,"15"-9"-24"0,-4 0 48 16,0 0-47-16,3 0 1 15,4 0 2-15,4 0 0 16,3 0-10-16,4-3 1 16,7 3 5-16,3-3 1 0,0-7-8 15,-3-2 0 1,3-4-12-16,-7 0 1 0,-10-6-6 15,-11 7 1-15</inkml:trace>
  <inkml:trace contextRef="#ctx0" brushRef="#br0" timeOffset="174922.59">12171 17397 61 0,'-18'35'30'0,"11"-32"-27"0,7 3 57 0,0 0-57 0,4 4 1 0,6-4 0 0,11-3 1 0,11-6-7 0,11-7 0 0,-1 1-4 15,0-3 0-15,-14-7-15 16,1 3 0 0</inkml:trace>
  <inkml:trace contextRef="#ctx0" brushRef="#br0" timeOffset="176935.15">12862 17049 53 0,'0'3'26'0,"4"-9"-12"0,-4 6 27 16,7 0-37-16,3 3 1 15,5-3 1-15,6 0 1 16,7-3-10-16,4-3 1 15,-1 2 2-15,-2 1 0 16,-1-3-12-16,-3 0 0 16,-11-10-8-16,-4 7 0 0</inkml:trace>
  <inkml:trace contextRef="#ctx0" brushRef="#br0" timeOffset="177279.22">13769 16488 54 0,'7'15'27'0,"-3"4"-30"0,-8-9 45 16,-3 8-41-16,-7 4 0 16,-4-3 2-16,-7 3 0 15,-6 9-4-15,-1 13 1 16,-3-6 2-16,-4 9 0 16,-3 9-1-16,-1 7 1 15,4 3-4-15,4-10 0 16,10-8-7-16,8-11 0 15,6-12-8-15,4-12 1 16</inkml:trace>
  <inkml:trace contextRef="#ctx0" brushRef="#br0" timeOffset="177502.96">13448 16648 55 0,'3'18'27'0,"4"11"-29"0,-7-23 46 0,4 6-43 15,0 4 0-15,-1 3 0 16,1 3 1-16,-1 0-4 16,4-10 1-16,-3 7-5 15,-1-6 0-15,-3-4-10 16,-3-9 0-16</inkml:trace>
  <inkml:trace contextRef="#ctx0" brushRef="#br0" timeOffset="177791.21">13254 17124 70 0,'14'10'35'0,"39"-23"-39"0,-32 10 64 0,11-6-58 16,3-1 0-16,14 1-1 15,1 2 1-15,-8 4-7 16,-3 0 0-16,-7 3-5 15,-8 0 0-15,-9 0-12 16,-15 0 1-16</inkml:trace>
  <inkml:trace contextRef="#ctx0" brushRef="#br0" timeOffset="178224.2">13286 17388 57 0,'-11'18'28'0,"11"-5"-20"0,0-13 45 16,4 0-49-16,3 0 1 16,3 3 3-16,8-3 1 15,7 3-10-15,6 0 0 16,1 4 7-16,0-1 0 15,-4 3-3-15,-7 1 1 16,-7-1-3-16,-3 4 0 16,-4-1-4-16,-4 1 1 15,-6-1-2-15,-4 1 0 0,-4-1-1 16,-3 7 1-16,-3 3-1 16,-5-3 1-1,1 0 2-15,-3 0 0 0,6-1 2 16,4 4 0-16,3-3 0 15,4-3 0-15,7-4 0 16,11 1 0-16,10-4 0 16,7-2 1-16,4-4-6 15,3-3 0-15,4-6-12 16,-7-10 0-16,6-3-3 16,15-9 1-16</inkml:trace>
  <inkml:trace contextRef="#ctx0" brushRef="#br0" timeOffset="178510.42">13963 17237 58 0,'11'3'29'0,"13"-9"-32"0,-13 3 56 15,3 0-50-15,4 3 0 0,6 0 0 16,1 0 0-16,3-3-8 16,0-1 1-16,-3-2-4 15,0-6 0-15,-8-1-10 16,-2-12 0-16</inkml:trace>
  <inkml:trace contextRef="#ctx0" brushRef="#br0" timeOffset="178740.91">14122 17046 52 0,'-7'53'26'0,"-15"16"-29"16,22-50 41-16,-7 6-38 16,4 6 0-16,-4-2 0 0,3-1 0 15,1-9-7-15,6-10 1 16,-3-9-8-16,11-9 0 16</inkml:trace>
  <inkml:trace contextRef="#ctx0" brushRef="#br0" timeOffset="179036.33">14905 16648 55 0,'-7'47'27'0,"-11"34"-33"16,15-62 48-16,-1 3-42 16,1 6 1-16,-1 3 1 15,1 4 0-15,-1-7-3 16,4-3 1-16,4-3-5 15,-1-9 1-15,1-7-11 16,-4-6 0-16</inkml:trace>
  <inkml:trace contextRef="#ctx0" brushRef="#br0" timeOffset="179290.57">14513 17171 67 0,'18'47'33'0,"14"-37"-34"0,-18-7 58 16,3-3-54-16,19 0 0 0,10-3 1 16,14-4 0-16,7 4-6 15,0 0 0-15,-4-3-1 16,-14 0 0-16,-10 2-13 15,-14-2 1-15,-14-6-7 16,-8-1 1-16</inkml:trace>
  <inkml:trace contextRef="#ctx0" brushRef="#br0" timeOffset="179759.31">14616 17450 61 0,'-4'35'30'0,"8"-32"-29"0,-4 0 54 16,3 7-50 0,8-4 1-16,3 0 4 0,14 3 1 15,7 4-13-15,4 0 0 16,-4-1 8-16,-3 4 0 15,-4-1-3-15,-3 1 0 16,-4 3-3-16,-7-3 1 16,-3 2-2-16,-8-2 0 15,-6 0-1-15,-4-4 1 16,-4 1-1-16,1-1 0 16,-8 4-1-16,-3 0 0 0,-4 3 0 15,4-1 1-15,-4 1 0 16,4 3 0-16,0-3 1 15,7 3 1-15,3-6 0 16,8-4 0-16,6 1 1 16,11-1 0-16,8-2 1 15,6-4 0-15,11 0-1 16,3-6 0-16,-3-3-7 16,0-3 1-16,-18-7-17 15,-11-9 0 16,4-6 0-31,-3-19 0 16</inkml:trace>
  <inkml:trace contextRef="#ctx0" brushRef="#br0" timeOffset="183221.11">11465 16497 42 0,'4'25'21'0,"17"7"-15"0,-14-23 21 0,-3 7-25 15,-4 9 1-15,0 12 0 16,-4 10 0-16,1 16-4 15,-8 12 0-15,0 19 2 16,-3 16 1-16,-3 6-4 16,-5 6 0-16,1 4-2 15,4-13 0-15,3-13-4 16,3-25 0-16,4-12-5 16,0-16 0-16</inkml:trace>
  <inkml:trace contextRef="#ctx0" brushRef="#br0" timeOffset="184544.98">11557 16585 28 0,'4'16'14'0,"6"-29"-12"16,-3 13 21-16,4-3-21 15,6 0 0-15,8-4 3 0,3-2 0 16,4 3-6-16,7 0 1 16,0-1 3-16,7 4 1 15,3 3 0-15,11-3 0 16,-4 0-1-16,11-3 1 15,4-7-1-15,7 0 0 16,6 4-1-16,4-3 0 16,8-1-2-16,-1 7 1 15,-3-1-1-15,6 1 1 0,5 6-1 16,3-3 1-16,3-3-1 16,-7-7 1-16,4 4 0 15,3-7 0-15,8 0-1 16,-1-2 0-16,-3 8 0 15,7 7 1-15,11 0-1 16,3 3 1-16,-4-6-1 16,8-4 1-16,6 1-1 15,1-7 1-15,-4-6-1 16,4-3 1-16,-1 0-1 16,-2 0 1-16,-15 6-1 15,-4 0 0-15,-14 7 0 16,-10 2 0-16,-11 4 0 15,-10 3 0-15,-11 3-1 16,-11 3 1-16,-13 7-1 16,-15 5 0-16,-14 7-1 0,-14 3 0 15,-14 7-2-15,-7 8 0 16,-7 1 0-16,-8 3 0 16,1 9 1-16,-4-2 0 15,7-1 0-15,8 3 1 16,-1 3 0-16,7 1 1 15,4 6-1-15,0 6 0 16,4 9 0-16,3 7 1 16,0-4 0-16,-1-2 1 15,-2-7 0-15,-1 3 1 0,4-9-1 16,0 3 0 0,4-3 0-16,-1-7 1 0,4 1 0 15,0-4 0-15,-3-6 0 16,3 1 1-16,-4-11-1 15,1 1 0-15,-4 3 0 16,-8 3 1-16,1-3-1 16,-7 6 0-16,-4 3-2 15,-6-6 1-15,-1-3 0 16,-3-9 1-16,-8-4-1 16,-6-6 0-1,-29 4 0 1,-6-7 0-16,-5-4 0 15,-13-5 0-15,0-4 0 16,-15-9 0-16,-10-3 0 16,-21-3 1-16,-7-4-1 0,-18 4 1 15,-7 0-1 1,-21 3 1-16,-3 3-1 0,-1 3 1 16,-7 6-1-16,8-2 1 15,-15-4-2-15,-3-6 1 16,3-4 0-16,0-2 0 15,4-16-8-15,-4-7 0 16,8-11-4-16,3 2 0 16</inkml:trace>
  <inkml:trace contextRef="#ctx0" brushRef="#br0" timeOffset="192860.87">16750 17062 13 0,'7'6'6'0,"0"-12"1"16,-7 6 6-16,4-7-13 15,-4 7 0-15,3-6 0 16,-3 6 0-16,4-3-3 16,-4 3 0-16,0 0-2 15,0 0 1-15</inkml:trace>
  <inkml:trace contextRef="#ctx0" brushRef="#br0" timeOffset="193703.09">16768 17011 24 0,'0'-9'12'0,"0"-4"-7"0,0 13 24 31,0 0-23-31,0 0 1 16,-4 0 2-16,-3-3 1 15,0 3-13-15,-4 0 0 16,-6 0 8-16,-1 3 0 0,0 1-3 15,-3-1 0-15,0 3-1 16,3 3 0-16,1 1-1 16,3 5 1-16,3 1 0 15,4 0 0-15,7 3 0 16,7-4 0-16,7 1 0 16,7-7 1-16,8-6 0 15,-1-6 1-15,-3-6-1 16,-1-4 1-16,-3-2-2 15,-3-1 1-15,-4 0-1 16,-3 4 0-16,-4 2-1 16,0 1 0-16,-4 3-2 15,-3 6 0-15,0 3-1 16,0 6 0-16,-3 7-1 16,-1 9 0-16,1 3 0 15,-1 0 1-15,1 7 1 16,3 6 1-16,0 3 2 15,3-4 0-15,1 1 0 0,-4 0 1 16,-4-3-1-16,-3-4 1 16,-3 1-1-16,-8-7 0 15,-3-3-1-15,-4-6 1 16,-3-7-2-16,0-5 1 16,3-7-1-16,4-10 0 15,3-2 0-15,4-7 1 16,7-6-1-16,7 6 1 15,7 0 0-15,7 0 0 16,11-3 0-16,7 0 0 16,3-6 1-16,0-3 1 0,7-1 0 15,1-2 0-15,6-1-1 16,-3 4 1-16,0 3-1 16,-7 0 1-16,-4 2-2 15,-7 1 1-15,-3 3-1 16,-4 7 0-16,-3-1 0 15,-8 4 0-15,-3-1-1 16,-3 0 1-16,-8 7-2 16,-3 3 1-16,-3 3-1 15,-4 3 1-15,-4 0-1 16,0 4 1-16,1-1 0 16,3 3 1-16,-1 7 0 15,5 6 0-15,3 6 1 16,7 0 0-16,7 4-1 15,3-4 1-15,5-3-1 0,2-3 1 16,11-6-1-16,1-7 0 16,2-6-6-16,1-6 1 15,-4-6-10-15,-6-7 0 16</inkml:trace>
  <inkml:trace contextRef="#ctx0" brushRef="#br0" timeOffset="194287.69">17360 17121 41 0,'0'28'20'0,"-7"-6"-16"0,4-15 27 0,-1 2-28 16,1-3 1-16,-1 0 0 15,1 1 1-15,3-4-7 16,0 0 1-16,0-3 4 15,3-9 0-15,4-1-2 16,0-5 0-16,0-7-1 16,0 0 0-16,4 0 0 15,-1 0 0-15,5 3-1 16,-5 3 1-16,1 4 0 16,3 2 0-16,-4 4 0 15,-3 9 0-15,1 0 0 16,-1 7 1-16,0-1-1 15,0 4 0-15,0 2 0 16,0 4 1-16,0-3-1 0,0 3 0 16,3-1 0-16,5-2 0 15,-1 0 0-15,0-7 0 16,3-3-1-16,5-2 1 16,-1-4 1-16,3-10 1 15,1-9-1-15,0-6 0 16,0 0 0-16,-8 0 1 15,1 0-1-15,-4 0 1 16,-3 3-3-16,-4 0 1 16,-7 10-2-16,-4 5 0 0,-3 7-1 15,-4 7 0-15,1 5 0 16,-1 4 0-16,4 6 0 16,0 6 1-16,4 0 1 15,3-6 0-15,3 0-1 16,8-3 0-16,3-3-4 15,7-7 0-15,0-3-7 16,0-3 1-16</inkml:trace>
  <inkml:trace contextRef="#ctx0" brushRef="#br0" timeOffset="194540.8">17981 17196 25 0,'7'10'12'0,"-3"-4"-4"16,-4-12 14-16,0-4-18 15,3-5 1-15,-3-7 1 16,0 0 0-16,-3 0-8 0,3-3 1 16,0 3 5-16,0 3 1 15,0 3-2-15,3 1 0 16,1 5 0-16,3 4 0 16,3 6-1-16,8 0 1 15,3 3-1-15,4-3 0 16,0 0-3-16,3 0 0 15,0 0-10-15,0 0 1 16,0 0-5-16,4-6 1 16</inkml:trace>
  <inkml:trace contextRef="#ctx0" brushRef="#br0" timeOffset="195036.44">18471 17002 42 0,'0'9'21'0,"-10"-21"-25"0,6 12 36 0,-3-3-32 0,-3 0 0 0,-8 3 0 16,4 0 1-16,-4 3-2 16,1 0 1-16,3 3-2 15,3 0 0-15,4 1-1 16,3-1 1-16,4 0-1 16,7 4 0-16,4-1 1 15,3 4 1-15,4-1 1 16,-1 4 1-16,-2-4 0 15,2-2 0-15,-6-4 0 16,-1-3 0-16,-3-3-2 0,4-6 1 31,3-7-1-31,0 1 1 0,0-1 0 16,7-2 0-16,8-7-1 0,2-4 1 16,5-8 0-16,6-4 0 15,7-21-1-15,-6-4 1 16,-8-12-1-16,-7-13 1 15,-7 0 0-15,-10-9 1 16,-11 0-1-16,-11-4 0 16,-6 10 1-16,-4 10 0 15,-8 18 0-15,1 22 1 16,-4 23-1-16,4 30 1 16,4 23 0-16,6 21 0 0,11 32 1 15,10 25 0-15,11 19-1 16,4-20 1-16,3-8-2 15,4-16 0-15,7-22-13 16,-11-26 1-16</inkml:trace>
  <inkml:trace contextRef="#ctx0" brushRef="#br0" timeOffset="195566.52">20264 17278 51 0,'7'38'25'0,"-11"-23"-23"0,4-15 39 0,0 0-37 16,0-9 0-16,-3-10 4 15,-1-22 0-15,-3-15-10 16,0-10 0-16,0-3 6 16,0-13 1-16,3-15-3 15,1 3 1-15,3 3-3 16,0 0 1-16,10 16-1 16,4 9 1-16,4 13 0 15,-4 9 0-15,0 22-1 16,0 13 0-16,1 2-4 15,-5 14 1-15,1 11-7 16,-8 14 0-16,-3 5-7 16,-7 7 0-16,-21 3-2 15,-7 0 0-15</inkml:trace>
  <inkml:trace contextRef="#ctx0" brushRef="#br0" timeOffset="195998.49">19939 17036 54 0,'0'13'27'0,"32"-7"-30"0,-18-12 55 16,11 3-50-16,6-3 0 16,12 2 0-16,13 1 0 15,1 3-3-15,3 0 0 16,-1 3 2-16,-6-3 0 0,-7 0-1 16,-3-3 0-16,-12-3-1 15,-6-7 0-15,-7 1 0 16,-4-4 0-16,-7 1 0 15,-7 2 1-15,-7 7-1 16,-7-1 1-16,-4 7-2 16,0 4 0-16,-3 2-1 15,0 0 1-15,-4 4-1 16,4-1 0-16,0 4 0 16,7-4 1-1,7 3 1-15,3 7 0 78,4 0 1-78,7 3 0 47,8-3 0-47,2-7 0 31,1-8-3-31,6-8 1 0,-2-2-4 0,-1-3 0 0,0-4-6 0,0 4 0 0,-3-1-2 0,-4-5 1 16</inkml:trace>
  <inkml:trace contextRef="#ctx0" brushRef="#br0" timeOffset="196234.36">20676 17074 46 0,'-3'-6'23'0,"-1"-29"-27"0,4 29 48 15,0-3-43-15,0-1 0 0,0 1 1 16,4-1 1-16,-1-2-4 16,1-1 1-16,3 4 2 15,3 3 0-15,5 2-1 16,6-2 1-16,7 3-5 15,0-3 0-15,-3 3-12 16,-4-4 0-16</inkml:trace>
  <inkml:trace contextRef="#ctx0" brushRef="#br0" timeOffset="196725.07">20962 16977 53 0,'11'28'26'0,"-4"-25"-22"0,-7-3 39 0,0 0-42 16,7-3 1-16,0 0 0 15,0 0 1-15,0 0-4 0,4-4 0 16,-1-2 2-16,1 3 1 16,-1-1-2-16,1 1 1 15,-1 3-2-15,-3 3 1 16,1 0-1-16,-1 3 1 15,0 0-1-15,0 0 1 16,0 4-1-16,0-4 1 16,0 0-1-16,0-3 1 15,-4 0-2-15,-3 0 1 16,0 0-1-16,4-6 1 0,3-1-1 47,0-2 0 15,0-4 0-62,0 1 0 0,0 6 1 16,0-1 1-16,0 1-1 16,0 0 0-16,0 3 1 15,1-4 0-15,-1 4 0 0,0 0 0 0,-4 3 0 16,4 0 1-16,4 3-1 0,-4 4 1 0,3 2-1 0,1 7 1 0,3 6-1 0,0-4 1 0,0 4-1 0,0-3 0 0,1-3-1 15,2-7 0-15,1-2-8 16,0-11 1 47,-4-2-7-63,3-13 1 15</inkml:trace>
  <inkml:trace contextRef="#ctx0" brushRef="#br0" timeOffset="196964.93">21562 16883 36 0,'14'15'18'0,"-4"11"-13"0,-10-23 26 0,0 6-30 0,0 4 1 16,0 2 3-16,0 7 0 16,0 0-6-16,4 6 1 15,0 1 3-15,3 2 1 16,3-6-1-16,4-6 1 16,4-3-2 15,3-10 0-31,0-9-1 0,0-13 0 0,-3-9 0 0,3-10 0 0,4-2-4 31,0-4 0-31,-1-9-8 0,5-7 1 0,-12-2-5 16,1-13 0-16</inkml:trace>
  <inkml:trace contextRef="#ctx0" brushRef="#br0" timeOffset="197199.79">22027 16268 53 0,'4'63'26'0,"-8"59"-36"0,1-84 49 0,-1 9-39 15,1 16 0-15,-8-1 0 16,1 10 1-16,-1-12-1 16,8-4 0-16,-1-5-2 0,4-11 1 15,4-5-6-15,3-10 0 16,3-6-7-16,1-13 1 15</inkml:trace>
  <inkml:trace contextRef="#ctx0" brushRef="#br0" timeOffset="197546">22296 16905 34 0,'35'9'17'0,"-10"-21"-8"0,-18 8 25 0,3 4-30 15,1 4 0-15,-1-4 2 16,-6 0 0-1,-4 0-8-15,-7-4 0 0,-4 4 5 16,1 0 0-16,-8 0-2 16,-3 7 1-16,0-1-2 15,-4 3 1-15,0 7-1 16,8 0 0-16,3-1 0 16,3 4 0-16,4-6-2 15,7-4 1-15,3-6-1 16,8-3 1-16,3-6 0 15,4-3 0-15,-4-7-1 16,0 3 0-16,-3-2 0 16,-1-1 0-16,-3 4 1 15,0-1 1-15,4 10-1 16,-4 6 0-16,0 13 2 0,4 2 1 16,-1 14 0-1,8 2 1-15,3 4-1 16,0-4 0-16,7-8-1 0,-3-5 1 15,3-5-6-15,-3-3 1 16,-11-20-12-16,-7-15 1 16</inkml:trace>
  <inkml:trace contextRef="#ctx0" brushRef="#br0" timeOffset="198282.68">16701 18275 53 0,'3'38'26'0,"11"-48"-23"0,-7 4 42 0,0-10-41 16,0-9 0-16,4-6 1 15,-1-10 1-15,-2-6-8 16,-1 6 0-16,0-9 4 16,0-6 1-16,-4-1-2 15,1-5 0-15,-1 5-1 16,4 7 0-16,0 12 0 16,4 7 0-16,7 12-3 15,-1 3 1-15,1 10-5 16,3 6 1-16,-7 10-6 0,-3 5 1 15,-11 4-7-15,-4 3 0 16</inkml:trace>
  <inkml:trace contextRef="#ctx0" brushRef="#br0" timeOffset="198700.16">16602 18081 51 0,'-4'22'25'0,"18"0"-22"0,-7-16 45 15,7-3-45-15,8 0 0 16,6-3 3-16,4-3 0 0,-1 0-8 16,5-3 0-16,2 6 5 15,1-4 0-15,-3 4-2 16,2-3 0-16,-6 0-2 16,-4-3 0-16,-3 0 0 15,-4-1 1-15,-3 1-1 16,-4 0 0-16,0 3 0 15,-3 0 1-15,-4-1-1 16,-7 4 0-16,-4 0-1 16,1 0 1-16,-11 7-1 15,-1-4 0-15,-2 6-2 16,-1 1 1-16,0 5-1 16,1 4 1-16,-1 3-1 15,8 0 1-15,-1-3 0 16,4-7 1-16,7-2 1 15,7-1 0-15,11-9 0 0,3 0 1 16,0-6 0-16,4 0 0 16,-4-4-7-16,0-5 0 15,-3-7-6-15,3 0 0 16</inkml:trace>
  <inkml:trace contextRef="#ctx0" brushRef="#br0" timeOffset="198959.01">17364 18244 53 0,'0'-32'26'0,"3"-24"-25"16,1 43 47-16,-1-5-44 15,1-1 0-15,6 3 2 16,5 0 1-16,16 7-9 15,8 0 0-15,7 5 5 16,7-2 0-16,3 0-8 16,-3-4 1-16,-7 1-14 15,-7 0 0-15,-14-13-1 16,6-3 0-16</inkml:trace>
  <inkml:trace contextRef="#ctx0" brushRef="#br0" timeOffset="199466.78">19283 18385 44 0,'7'28'22'16,"-7"-25"-21"-16,0-9 41 0,0-4-38 16,0-5 1-16,0-4 6 15,-4-19 0-15,1-9-13 16,-1-15 1-16,-3-11 7 16,0-8 0-16,0-7-2 15,4-3 1-15,-1 0-4 16,1 10 0-16,3 15-1 0,3 13 1 15,8 6 0-15,6 18 0 16,8 7-2-16,7 7 1 16,0 12-5-16,-4 12 1 15,-11 7-10-15,-3 9 1 16,-14 6-8-16,-10 7 1 16</inkml:trace>
  <inkml:trace contextRef="#ctx0" brushRef="#br0" timeOffset="199677.96">19022 18062 62 0,'0'34'31'0,"17"-18"-27"0,-6-19 56 0,7 0-58 16,13 0 0-16,5-1 1 16,2 4 0-16,1 4-5 15,0-8 1-15,0 4-3 16,0 0 0-16,-8-6-11 15,-6-6 1-15,-7-7-7 16,-1 0 0-16</inkml:trace>
  <inkml:trace contextRef="#ctx0" brushRef="#br0" timeOffset="199904.61">19653 17692 63 0,'4'6'31'0,"13"-9"-40"0,-10 0 58 16,8 3-49-16,2-3 1 15,4-4-1-15,1 7 0 16,2-6-5-16,4 0 0 15,1-4-12-15,-8-5 1 16</inkml:trace>
  <inkml:trace contextRef="#ctx0" brushRef="#br0" timeOffset="200111.56">20112 17435 54 0,'-4'15'27'0,"-10"23"-25"16,7-25 39-16,0 2-40 16,0 7 1-16,0 10 0 15,3 8 0-15,4 1-4 16,4 6 0-16,3 3-7 16,0-3 1-16,-3-9-8 15,-4-7 0-15</inkml:trace>
  <inkml:trace contextRef="#ctx0" brushRef="#br0" timeOffset="200624.79">20652 18410 78 0,'0'16'39'0,"3"-7"-45"15,1-6 76-15,-1 0-70 0,1 4 0 16,3-1-2-16,0 0 0 16,-4 3-13-16,-3 1 0 15,-3-10-8-15,13 9 1 16</inkml:trace>
  <inkml:trace contextRef="#ctx0" brushRef="#br0" timeOffset="205667.36">25001 6497 38 0,'4'25'19'0,"3"47"-18"15,-7-59 20-15,-4 12-19 16,-3 12 1-16,-3 4 4 15,-8 9 0-15,1 7-7 16,-8 18 0-16,4 7 5 16,3 12 1-16,4 25-2 15,7 16 1-15,0 21-4 16,3 30 1-16,-3 17-2 16,4 36 0-16,-8 18-1 15,4 16 1 1,0 250 0-1,7-46 0-15,4-29 0 0,6-9 1 16,8-18 0-16,3 5 1 16,4 0-1-16,3-5 1 15,0-39 0-15,0 7 0 16,0-28 0-16,-3-16 0 16,7 6-1-16,-4-25 0 15,4-12-1-15,-4-29 1 16,-3-19-3-16,0-33 0 15,-4-30-8-15,0-49 1 32,-4-44-8-17,15-22 0-15</inkml:trace>
  <inkml:trace contextRef="#ctx0" brushRef="#br0" timeOffset="207170.29">18087 10994 47 0,'7'12'23'0,"32"16"-21"0,-29-21 24 16,12-4-26-16,9-3 0 15,8-6 2-15,7-1 1 16,7-11-3-16,10 5 0 16,11 4 2-16,11-1 0 15,14 1-1-15,14 3 1 16,14 6-1-16,24 6 0 16,12-3-1-16,10 3 1 0,17-6-1 15,8 3 1-15,24-6-1 16,4 3 0-16,21 0 0 15,0 3 1-15,24 10-1 16,1 3 1-16,17 9-1 16,18-7 1 31,14 4-1-47,11 0 1 0,10-3-1 0,11 0 1 15,3-3 0-15,-3-1 1 0,10-5-1 0,8 2 1 0,-1 1 0 16,0-1 0-16,8 1-1 15,10 3 0-15,-11-4 0 16,1-2 0-16,3 8 0 16,-14-5 1-16,-11-7-1 15,-3-3 0-15,-7-3 1 16,-8 0 1-16,-24-3-2 16,-3 0 1-16,-29-3-2 0,-18 3 1 15,-34-4-3-15,-12 7 1 16,-27 0-6-16,-18 0 1 15,-32-3-10-15,-28-3 1 16,-36-7-4-16,-20 1 1 16</inkml:trace>
  <inkml:trace contextRef="#ctx0" brushRef="#br0" timeOffset="207875.51">30836 10790 45 0,'7'16'22'0,"18"2"-27"0,-14-18 41 15,3 4-33-15,7 5 0 16,7 3 2-16,14 4 0 16,4 6-6-16,7 0 1 15,11 6 4-15,3 1 1 16,3-4-2-16,4-7 0 16,-7-5-1-16,-3-4 1 15,-18 1-2-15,-11 2 0 0,-3 1-2 16,-11 6 1-16,-7 6-1 15,-3 6 1-15,-8 0-2 16,-10 7 1-16,-7 3-1 16,-4 3 1-16,-3 6 0 15,0 3 0-15,0-3 0 16,3-3 1-16,1 4 0 16,-1-4 0-16,4 0 0 15,-4-10 0 1,8-21 1-1,3-16 1-15,3-16 1 16,1-21 0-16,3-13 0 16,-4-13 0-16,-3 3 0 15,-4-12 0-15,-3 0-2 16,-7-10 1-16,-11 7-4 16,-3 6 1-16,0 0-7 0,3 3 0 15,0 16-10-15,1 9 0 16</inkml:trace>
  <inkml:trace contextRef="#ctx0" brushRef="#br0" timeOffset="208252.89">32135 11257 46 0,'38'-16'23'0,"-24"1"-16"16,-14 15 30-16,0 0-34 15,0 6 0-15,-7 3 1 16,-7 4 0-16,-10 12-6 16,-8 10 1-16,-10 12 3 15,-8 6 1-15,-10 3-2 16,7 10 0-16,7-3-3 16,4-10 1-16,10-15-9 0,8-13 1 15,9-19-7 1,1-18 0-16</inkml:trace>
  <inkml:trace contextRef="#ctx0" brushRef="#br0" timeOffset="208570.24">31662 10953 35 0,'-4'-19'17'0,"22"41"-6"0,-11 0 22 0,4 13-29 0,10 21 1 0,10 10 1 0,8 6 0 0,7 13-8 16,4-4 0-16,-8-9 2 15,-3-6 0-15,-4-13-14 16,-21-12 0-16</inkml:trace>
  <inkml:trace contextRef="#ctx0" brushRef="#br0" timeOffset="209588.02">24613 6663 40 0,'-7'3'20'0,"0"-6"-15"0,4 3 20 0,-1 0-24 15,1 0 1-15,-1 0 4 16,1 3 0-16,6 4-5 16,4 2 0-16,0 0 4 15,11 4 1-15,3-4-1 16,4-2 0-16,6-7-1 15,12-10 0-15,6-2-2 16,-3-10 0-16,-4-10-1 16,-10-2 1-16,-4-1-2 15,1-2 1-15,-12 2-2 16,-3 4 1-16,-3 6-2 16,-4 3 1-16,-4 6-1 15,-3 16 0-15,0 6-1 16,4 10 0-16,3 12 0 0,4 13 1 15,3-3 0 1,0 9 1-16,4 0 0 0,10 0 1 16,3 3 0-16,8-3 1 15,7-3-1-15,4-3 1 16,-1-10 0-16,-3-6 0 16,-11-6-1-16,-10-6 1 15,-11-4-1-15,-18-3 1 16,-13-3-1-16,-22-3 1 0,-18-3-1 15,-10 3 0-15,-14 0 0 16,-7 3 1-16,-14-3-2 16,-1 3 0-16,12 4-6 15,3-1 1-15,-4 7-10 16,14 2 0-16</inkml:trace>
  <inkml:trace contextRef="#ctx0" brushRef="#br0" timeOffset="210007.99">25485 5744 40 0,'7'-9'20'0,"-7"12"-14"0,-4-3 25 16,1 6-26-16,-8 1 0 0,-3 2 3 15,-11 10 1 1,1 6-11-16,-12 9 0 0,-10 17 6 16,-3-1 1-16,7 16-4 15,-1 6 0-15,1 6-3 16,7-3 1-16,10-9-4 16,7-16 0-16,8-15-9 15,-1-19 0-15,4-16-2 16,4-25 1-16</inkml:trace>
  <inkml:trace contextRef="#ctx0" brushRef="#br0" timeOffset="210297.3">25072 5606 54 0,'11'10'27'0,"6"46"-35"0,-6-34 53 0,6 16-46 0,5 6 0 0,-1 12-13 0,0 1 1 0,-7-17 5 0,-3-5 1 16</inkml:trace>
  <inkml:trace contextRef="#ctx0" brushRef="#br1" timeOffset="-209264.65">9747 4380 37 0,'11'0'18'0,"17"-12"-14"15,-17 9 19-15,6-10-23 16,4 4 0-16,1-4 1 16,-5 4 1-16,4-1-2 15,1 1 1-15,-1 3 2 16,0 6 0-16,4 0 0 15,-1-3 0-15,5-1-1 16,-1-2 1-16,0 0-1 16,0-4 1-16,0 1-3 15,4-7 1-15,-4 4 0 16,1 2 0-16,-1 4-1 0,0 3 1 16,-3 6-1-16,-1 3 1 15,1 13-1-15,-7 0 1 16,-1 12-1-16,1 1 0 15,-4-17-1-15,0 1 1 16,7-3-1-16,4-13 1 16,7-10 0-16,7-5 0 15,3-4-1-15,7 0 1 16,15-12-1-16,3 2 1 16,-4 1 0-16,4 3 0 15,-7 9 0-15,0 7 1 16,-3 9-1-16,-8 6 0 0,-10 10-1 15,0-4 1-15,-4 7-2 16,4 0 0-16,3 3 0 16,4-3 0-16,4 6 0 15,-5-6 0-15,5 0 1 16,3-7 0-16,3-9 0 16,-6-3 1-16,2-15-1 15,5-4 1-15,6-13 0 16,8 1 0-16,0 0 0 15,-1 9 0-15,1 6 0 16,-8 7 1-16,1 15 0 16,-1 3 1-16,1 13-2 15,-1 10 1-15,-6-1-1 16,3 0 0-16,0-9 0 16,-1 0 1-16,-2-3-2 0,-8 0 0 15,1-3 1-15,3-4 0 16,3-3-1-16,-3-9 1 15,0 0 0-15,3-3 0 16,1-19 0-16,-1-6 0 16,1 0 0-16,-8 0 0 15,0 3 0-15,1 6 1 16,-4 9-1-16,0 10 0 16,3 7-1-16,-3 5 1 15,0 13 0-15,3-6 0 16,0 3-1-16,4-6 1 0,-3-4-1 15,-1-12 1-15,1-3 0 16,2 3 0-16,8 3 0 16,-3 4 0-16,3-1 0 15,3 0 1-15,4-3-1 16,-3 4 0 15,-4 2 0-31,-4 3 1 0,1 1-2 0,3 0 1 16,-7 5 0-16,0-2 0 0,-1-7 0 15,1 4 0-15,-3 0-1 16,3-4 1-16,-7 0 0 16,-4 1 0-16,-3-4 0 15,-4 0 0-15,4 4 0 16,3-1 0-16,0 4 0 16,1-10 0-16,-1 3 0 15,4-6 0-15,3-6 0 16,11 6 0-16,-3-3 1 0,3-13 1 15,7 3-1-15,7 1 1 16,7 3 0-16,11 5 1 16,-4-5-1-16,-3 3 1 15,3 3-2-15,0-1 0 16,-3 4-3-16,3 0 0 16,0-9-13-16,-24 6 1 15</inkml:trace>
  <inkml:trace contextRef="#ctx0" brushRef="#br1" timeOffset="-206890.46">24560 10272 44 0,'-7'4'22'0,"4"14"-8"0,3-14 23 16,0-1-34-16,3 0 0 15,4 0 3-15,4-3 1 16,7-6-8-16,13-4 1 16,5-2 4-16,2-1 0 15,5 1-5-15,-1-1 0 0,0 7-10 16,-3 3 0-16,-7-4-8 16,-11 1 1-16</inkml:trace>
  <inkml:trace contextRef="#ctx0" brushRef="#br1" timeOffset="-206382.52">25541 9950 47 0,'7'18'23'0,"-3"-15"-16"0,-4 1 36 0,0 8-41 16,-4 10 1-16,-3 9 0 16,-3 4 1-16,-1 12-5 15,-3 9 0-15,3 4 2 16,1 6 1-16,3-19-8 16,3-9 1-16,1-20-12 15,3-11 1-15</inkml:trace>
  <inkml:trace contextRef="#ctx0" brushRef="#br1" timeOffset="-203073.23">22197 6036 10 0,'3'16'5'0,"1"-16"-2"0,-4 0 6 16,0 0-6-16,0 3 1 0,0-3 3 16,3 3 0-16,1 3-7 15,-1 4 0-15,1-20 6 16,-1 4 0-16,5 6-2 16,-1 0 1-16,-4 3-3 15,1 0 1-15,-1 0-2 16,4-3 1-16,-3 7-1 15,-1 2 0-15,4 7-1 16,0 3 1-16,0 6 0 16,1 0 0-16,-1 3 0 15,0 6 0-15,0 1 0 16,0-1 0-16,0 4 0 16,-4 0 0-16,8 6 0 15,3 6 0-15,4-19 0 47,3 7 0-16,7 12 0-31,4 0 0 0,0 7-1 16,6 12 1-16,5 6-1 0,10-3 0 0,3 9 0 0,-3 10 0 0,10 13 0 0,15 2 0 0,7-2-1 0,3 6 1 16,0-7 0-16,-3 10 1 15,7 3-1-15,-4 0 0 16,7 10 0-16,-3-4 1 0,-1 0-1 15,-9 10 0-15,-1-7 0 16,3-2 0 0,47 55 0 15,-18-11 0-31,-22-23 0 0,-2-3 0 0,2-9 2 16,-2 2 0-16,-5 1 0 15,4 0 1-15,1 0 0 16,-8 6 0-16,14-6 0 15,4 12 0-15,3 7-2 16,4 0 0-16,-11-7-1 16,8 7 1-16,-1-4-1 15,4 7 0-15,3 3 0 16,-7 9 0-16,15 4-1 16,3 15 1-16,7 3 0 15,-7 0 0-15,7 13 0 16,-4 6 1-16,1-15 0 0,3 5 1 15,-4-5-1-15,1-16 0 16,6 9-1 0,8-13 1-16,-1-2-2 0,4-1 1 15,4-6-2-15,-4 1 1 16,-10-14-2-16,-4-5 1 16,-7-7-4-16,-4-6 1 15,-3-13-5-15,-18-6 0 16,0 6-4 15,-6-6 0-31</inkml:trace>
  <inkml:trace contextRef="#ctx0" brushRef="#br1" timeOffset="-202104.46">29199 14603 36 0,'0'9'18'0,"4"-5"-12"16,-4-4 18-16,-4 3-21 15,1 0 0-15,-4 0 3 16,0 6 0-16,-7 13-7 16,-7 3 1-16,-8 7 4 15,-2 9 0-15,2 9-2 16,1 3 1-16,0 10-3 16,-4-7 1-16,-3 1-4 15,7-4 1-15,3-12-7 16,4-13 1-16,7-19-7 15,3-9 1-15</inkml:trace>
  <inkml:trace contextRef="#ctx0" brushRef="#br1" timeOffset="-201873.02">28949 14656 43 0,'0'13'21'0,"18"12"-21"0,-15-19 35 0,-3 7-36 16,0 2 1-16,-3 4-1 15,3 3 0-15,0 3-3 16,0 0 0-16,-4-6-8 16,-7-3 0-16</inkml:trace>
  <inkml:trace contextRef="#ctx0" brushRef="#br1" timeOffset="-201560.19">29351 14769 53 0,'-3'10'26'0,"6"-17"-23"0,-3 7 46 15,7 0-48-15,4 0 0 16,3-6-1-16,0 3 1 15,4 3-3-15,-1 3 1 0,-3 0-7 16,-3 0 1 0,3-6-10-16,-7 0 0 0</inkml:trace>
  <inkml:trace contextRef="#ctx0" brushRef="#br1" timeOffset="-201330.22">29337 15008 43 0,'7'22'21'0,"4"-16"-21"0,-8-6 30 0,18-10-33 0,1 1 1 0,-1 0-18 16,-4-4 0-16,1-3 20 15,10 4 0-15</inkml:trace>
  <inkml:trace contextRef="#ctx0" brushRef="#br1" timeOffset="-201019.22">29933 15205 48 0,'0'3'24'0,"7"-12"-27"0,-3 6 48 0,-1-13-42 0,1-9 0 0,-1-10 2 0,-3-12 1 0,0-9-8 0,0-13 0 0,7-3 5 16,4 6 0-16,0-3-2 15,-1 0 1-15,4 13-2 16,-3 2 1-16,7 10-1 16,-1 10 0-16,4 18-4 15,4 10 1-15,-7 9-7 16,-8 13 1-16,-3 3-8 16,-14 6 0-16</inkml:trace>
  <inkml:trace contextRef="#ctx0" brushRef="#br1" timeOffset="-200797.2">29729 14982 60 0,'7'13'30'0,"7"-13"-37"0,-7 0 54 16,3 3-47-16,5-3 1 15,2 0-1-15,8 0 1 16,3 0-3-16,4-3 0 15,0 3-4-15,-1-3 1 16,1 3-12-16,-4-10 1 16</inkml:trace>
  <inkml:trace contextRef="#ctx0" brushRef="#br1" timeOffset="-200574.33">30519 14766 42 0,'7'25'21'0,"-7"-12"-12"0,0-10 27 0,-4 3-34 15,-6 0 0-15,-4 4 1 16,-8 5 0-16,-9 7-4 16,-1 0 1-16,0 10 2 15,4 2 1-15,3 7-2 16,4 0 1-16,4-4-1 15,6-2 0-15,7-4-5 16,8-6 1-16,7-9-13 0,13-13 1 16</inkml:trace>
  <inkml:trace contextRef="#ctx0" brushRef="#br1" timeOffset="-200362.13">30723 14882 42 0,'7'19'21'0,"-7"3"-18"0,-3-13 25 16,-8 4-28-16,-10-4 1 15,4 7 2-15,-5 3 0 0,-2 3-3 16,-1 3 0-16,0 3 2 16,-3-3 0-16,3-3-4 15,4-6 1-15,4-1-12 16,2-5 0-16</inkml:trace>
  <inkml:trace contextRef="#ctx0" brushRef="#br1" timeOffset="-200112.89">30596 14926 38 0,'4'60'19'0,"-1"-13"-15"16,1-35 24-16,0 7-27 16,-1 3 0-16,1-3 0 0,-1-4 0 15,1 1-2 1,-1 0 1-16,1-7-1 0,6 1 1 16,1-4-7-16,3-6 0 15,7-10-5-15,0-15 1 16</inkml:trace>
  <inkml:trace contextRef="#ctx0" brushRef="#br1" timeOffset="-199868.43">30826 14663 41 0,'10'25'20'0,"26"53"-14"15,-22-53 36-15,3 13-37 16,5 3 0-16,2 9 4 15,4 3 0-15,-10-9-12 16,-4 3 0-16,-10 6 4 16,-15 1 0-16,-14-1-17 15,-27-15 1-15</inkml:trace>
  <inkml:trace contextRef="#ctx0" brushRef="#br3" timeOffset="-194058.66">1037 8915 41 0,'0'0'20'15,"0"-3"-6"-15,0 3 21 0,0 3-31 16,0 0 0-16,0 13 2 16,0 2 1-16,0 7-9 15,-7 16 0-15,7 9 5 16,-3 10 1-16,-4 9-2 16,7 19 0-16,-11 6-2 15,0 9 0-15,4 13-1 16,4-3 0-16,-8-9-3 15,4-1 1-15,-3-9-5 16,3-15 1-16,3-4-10 16,4-19 1-16,-11-15 0 15,11-19 1-15</inkml:trace>
  <inkml:trace contextRef="#ctx0" brushRef="#br3" timeOffset="-193185.51">868 8792 20 0,'10'16'10'0,"22"3"-3"0,-25-16 15 0,-3 0-18 16,6-3 1-16,8 0 4 15,0 0 0-15,3 0-10 16,7 3 0-16,4-9 7 15,17-3 0-15,11-1-2 16,11-2 0-16,17-4-2 16,21-6 1-16,4-3-2 15,14-6 0 32,4-10-1-31,17 0 1-16,-14-3-1 0,21-9 1 0,7 3-1 0,-6 0 1 0,-5-1-2 0,1 4 0 0,3 10-1 15,-21 2 1-15,-17 10 0 0,-15 0 0 16,-7 6 0-16,-24 0 1 16,-18 4 0-16,-7 5 0 15,-22 7-1-15,-10 3 1 16,-14 6-2-16,-7 13 0 16,-3 9-2-16,-1 4 1 0,-10 2 0 15,3 10 1-15,-3-3 0 16,4 3 0-16,6 3 1 15,0 0 0-15,4 6 1 16,4 7 1 0,3 9-1-16,0 0 1 0,0 0-1 62,0 12 0-15,3 4 0-47,4 0 0 63,-3-1 0-32,3-12 1-16,-7 1-1 1,0-8 1-16,0-8 0 16,-11 2 1-1,-10 4 1-15,-3 3 0 0,-8-3 0 0,-18 3 0 0,-20-10 1 0,-8 0 1 0,-24-12-2 0,-29-6 0 16,1-7-2-16,-25-2 1 0,-18-4-1 0,-4 0 1 0,-13-3-2 0,-1 6 0 0,-17-3 0 0,-3 6 0 0,6-2-2 0,4-1 1 0,-11 0-15 0,-765 104 32 16</inkml:trace>
  <inkml:trace contextRef="#ctx0" brushRef="#br3" timeOffset="-191781.02">4992 10310 45 0,'-11'16'22'0,"1"-26"-10"0,10 4 22 0,0 6-31 16,10-3 0-16,1-3 2 15,17 3 1-15,14-1-6 16,11 1 1-16,32-3 4 16,24 0 0-16,15-10-2 15,31-6 1-15,18 3-3 16,14-12 1-16,3-7-2 15,-3-2 0-15,-7 8-1 16,-7 4 0-16,-14 6-4 16,-15 6 1-16,-34 4-12 15,-15 2 0-15,-24 4-3 16,-11-6 1-16</inkml:trace>
  <inkml:trace contextRef="#ctx0" brushRef="#br3" timeOffset="-189042.79">24666 7560 45 0,'-7'9'22'0,"7"7"-12"16,0-13 23-16,0 0-30 16,4-3 1-16,3 0 3 15,3-3 1-15,4-3-9 16,4 3 1-16,10 0 6 15,11-4 1 1,28 11-6 0,-10-1 0-16,-8 0-9 0,-14-3 1 15,-3-10-12-15,-11 4 0 16</inkml:trace>
  <inkml:trace contextRef="#ctx0" brushRef="#br3" timeOffset="-188593.27">25555 7388 60 0,'0'0'30'0,"-17"18"-33"0,10-14 50 0,-4 2-47 16,-3 6 0-16,-7 7 0 16,0-3 1-16,-8 6-2 15,5 0 1-15,2-3-1 16,5-1 1-16,3 1-1 15,7-3 1-15,3-4-1 16,8-2 1-16,10-4-1 16,7 3 1-16,11 1 0 15,6 2 1-15,-2-2-1 16,-5 6 1-16,-6-4 0 0,-4 7 0 16,-10-10-2-16,-8 7 1 15,-13 9-3-15,-15 0 1 16,-10 3-9-16,-4-3 0 15,0-9-6-15,0-10 0 16</inkml:trace>
  <inkml:trace contextRef="#ctx0" brushRef="#br3" timeOffset="-188284.32">25421 7334 68 0,'18'0'34'0,"35"-12"-38"15,-32 5 65-15,7-2-59 16,7-4 1-16,18-2 0 15,7-4 1-15,7 0-6 16,-3 0 0-16,-8 16-1 16,-10-3 1-16,-7 3-18 0,-21-13 1 15,-11 0-2-15,-4 1 0 16</inkml:trace>
  <inkml:trace contextRef="#ctx0" brushRef="#br3" timeOffset="-186097.05">24469 7591 42 0,'-4'0'21'0,"8"7"-14"0,-4-4 22 16,0 0-26-16,0 0 0 0,0 0 1 15,0 0 1-15,0 0-7 16,-4 1 1-16,1 2 3 16,-1-3 0-16,1 0-3 15,-1-3 1-15,-3 3-5 16,3 0 0-16,1-6-10 15,-4-3 1-15</inkml:trace>
  <inkml:trace contextRef="#ctx0" brushRef="#br3" timeOffset="-185844.89">24243 7704 47 0,'-4'7'23'0,"1"-14"-23"0,3 7 36 15,0 0-34-15,-4-3 0 16,1 0 0-16,-1 0 1 16,1 3-5-16,-1-3 1 15,1 0-1-15,-1-1 1 16,1-2-13-16,3-6 1 15,-7-4-1-15,3 3 0 0</inkml:trace>
  <inkml:trace contextRef="#ctx0" brushRef="#br3" timeOffset="-185603.84">23925 7626 30 0,'-7'25'15'0,"-3"-34"-6"16,6 5 26-16,-3 4-34 15,0-3 1-15,0 0 0 16,-4 0 0-16,1 3-3 16,-1 0 0-16,1 0 0 15,-1 3 1-15,1 0-6 16,-1-3 1-16,4-3-7 0,0-3 1 15</inkml:trace>
  <inkml:trace contextRef="#ctx0" brushRef="#br3" timeOffset="-185380.42">23626 7679 38 0,'0'22'19'0,"0"-9"-20"0,0-13 30 0,-4 0-28 16,-3 3 0-16,0-3 0 15,0-3 1-15,0-4-5 16,0 1 1-16,0 0-6 16,3 3 0-16,-3 0-3 15,0-4 0-15</inkml:trace>
  <inkml:trace contextRef="#ctx0" brushRef="#br3" timeOffset="-185075.7">23435 7729 33 0,'0'7'16'0,"-7"-11"-14"0,7 4 29 16,-4-6-30-16,1 3 1 15,-1 3 1-15,-3-3 1 16,0 3-4-16,0 3 1 16,-3-3 2-16,-1 6 1 15,0-3-2-15,4 7 0 16,0-7-4-16,0 0 1 15,0-6-9-15,0 3 0 16,0-13-4-16,0 4 1 16</inkml:trace>
  <inkml:trace contextRef="#ctx0" brushRef="#br3" timeOffset="-183860.96">23167 7830 35 0,'0'15'17'0,"-4"1"-5"0,4-13 17 16,0 0-29-16,0 4 1 15,0 2-1-15,0 0 1 0,0 4-1 16,0-7 0-16,0 7-1 16,0-7 0-16,0-3-6 15,0-3 0-15,0 0-5 16,0 0 0-16</inkml:trace>
  <inkml:trace contextRef="#ctx0" brushRef="#br3" timeOffset="-183549.45">23110 8212 29 0,'-3'47'14'0,"10"-6"-7"16,-7-41 20-16,0 3-26 0,0 3 0 16,0 1-1-16,0 2 1 15,0 4-2-15,-4-4 1 16,1-3-3-16,-1 1 1 16,1-1-8-16,-1 0 0 15</inkml:trace>
  <inkml:trace contextRef="#ctx0" brushRef="#br3" timeOffset="-183308.43">23015 8648 25 0,'-3'32'12'0,"3"-4"1"0,0-16 15 0,0 7-24 0,-4 3 0 0,1 3 2 16,-1-6 1-16,1-3-9 15,-1-7 0-15,4 4 5 16,-3-7 0-16,3 3-2 16,0 1 0-16,0 2-3 15,0 1 1-15,0-1-2 16,-4 1 0-16,0 3-6 16,1-4 1-16,-1 1-5 15,4-7 1-15</inkml:trace>
  <inkml:trace contextRef="#ctx0" brushRef="#br3" timeOffset="-183054.35">22934 9394 34 0,'0'51'17'0,"7"-48"-13"0,0 0 29 16,-3 3-32-16,-4 4 0 15,3-1 1-15,-3 0 0 16,0 1-3-16,0-1 0 16,0 1-1-16,-3-1 1 15,-1 4-6-15,-3-4 0 0,4-3-5 16,-1-3 1-16</inkml:trace>
  <inkml:trace contextRef="#ctx0" brushRef="#br3" timeOffset="-182812.26">22892 9717 37 0,'0'10'18'0,"0"2"-17"0,0-12 32 0,0 7-32 16,0-1 0-16,0 3 0 15,0 4 0-15,0-1-2 16,0-2 1-16,0-1 0 15,3 1 0-15,-3 5-2 16,0-5 1 0,0 9-4-1,0 3 1-15,0-4-5 0,0-2 1 16,0 3-3-16,0 0 1 16,0 3 0-16,0 0 0 15</inkml:trace>
  <inkml:trace contextRef="#ctx0" brushRef="#br3" timeOffset="-182572.08">22874 10166 11 0,'-3'6'5'0,"3"19"-5"16,0-22 9-16,0 4-10 0,0 2 1 15,0 0 0-15,0 1 1 16,0-1-1-16,0 4 0 16,0-4 1-16,0 1 0 0,0 2-1 15,0-2 1-15,0-1 0 16,0 0 0-16,0 1 1 15,0-1 0-15,0-3 0 16,0 4 0-16,0-1 2 16,0 4 1-16,0-1 0 15,3 1 0-15,1-4 1 16,-1 4 0-16,1-4-1 16,-1 1 0-16,-3-1-1 15,0 7 0-15,4-1-3 16,-1-2 1-16,-3 0-3 15,0-4 0-15,0 3-4 16,4-2 0-16,3-4-7 16,0 0 1-16</inkml:trace>
  <inkml:trace contextRef="#ctx0" brushRef="#br3" timeOffset="-182283.72">22888 10696 38 0,'-7'9'19'0,"18"-9"-34"0,-8-6 32 0,1 0-32 0,-1-7 1 15</inkml:trace>
  <inkml:trace contextRef="#ctx0" brushRef="#br3" timeOffset="-181729.78">22818 10846 39 0,'-4'22'19'0,"8"-12"-13"16,-4-7 38-16,3 3-42 16,1 4 1-16,-1 2 2 15,4 7 0-15,-3 12-6 16,-1 1 0-16,-3 11 3 0,0 5 1 16,0-5-4-16,-3-8 0 15,-1 3-11-15,1-7 0 16,-4-9-4-16,-4 0 1 15</inkml:trace>
  <inkml:trace contextRef="#ctx0" brushRef="#br3" timeOffset="-179973.47">22511 11731 54 0,'14'-25'27'0,"-4"-4"-22"0,-10 29 28 16,0 0-32-16,0 7 1 0,-3 5 0 15,-11 10 0-15,-7 0-3 16,-8 6 0-16,-2 4 1 16,-5 8 1-16,-6 1-5 15,-4 6 0-15,0 0-6 16,8-6 1-16,6-7-7 15,7-12 0-15</inkml:trace>
  <inkml:trace contextRef="#ctx0" brushRef="#br3" timeOffset="-179732.23">22310 11796 45 0,'14'51'22'0,"0"-11"-16"0,-7-24 38 15,0 9-44-15,4 7 1 16,-1 2-3-16,1 13 1 16,-4-9-4-16,3-4 1 15,1-9-8-15,-4-9 1 16,4-7-4-16,-4-12 1 15</inkml:trace>
  <inkml:trace contextRef="#ctx0" brushRef="#br3" timeOffset="-179462.25">22588 11869 54 0,'-3'18'27'0,"6"-5"-34"15,1-13 55-15,3 3-45 16,4-3 0-16,3 0 3 16,7-3 1-16,4-3-9 15,3-4 1-15,0 4 1 0,0 0 1 16,-7 6-11-1,-3 3 1-15,-4-3-9 0,-14 3 0 16</inkml:trace>
  <inkml:trace contextRef="#ctx0" brushRef="#br3" timeOffset="-179244.87">22592 12079 48 0,'3'22'24'0,"15"-10"-22"0,-11-12 38 0,4 0-40 0,6-3 1 16,8-6-2-16,7-1 1 0,0-2-5 15,-1-4 0-15,-2 3-9 16,-5-5 0-16</inkml:trace>
  <inkml:trace contextRef="#ctx0" brushRef="#br3" timeOffset="-178909.47">23075 11546 61 0,'11'3'30'0,"6"-10"-33"0,-6 4 52 16,3-3-46-16,4 3 1 16,6 3 1-16,1 0 0 15,0 0-6-15,-4 6 0 16,-3 0 3-16,-4 4 1 16,-4 6-2-16,-6-7 0 15,-4 7-2-15,-7-1 1 16,-4 10-3-16,1-3 1 15,-4 3-2-15,-1 1 0 16,-2 2-2-16,-1-6 1 16,4 3-4-16,0 0 0 0,3-3-8 15,4-6 0-15,4-10 1 16,3-3 1-16</inkml:trace>
  <inkml:trace contextRef="#ctx0" brushRef="#br3" timeOffset="-178686.22">23103 12201 60 0,'7'13'30'0,"1"-23"-45"16,-8 10 64-16,0 0-61 15,3 0 1-15,1-6-19 16,3-7 0-16</inkml:trace>
  <inkml:trace contextRef="#ctx0" brushRef="#br3" timeOffset="-175037.61">10467 12602 33 0,'0'-3'16'0,"-4"3"-6"0,4 0 16 16,0 0-24-16,0-6 1 16,4-3 3-16,-1-1 1 15,8 1-8-15,3-7 0 16,11-6 5-16,7-9 0 16,10 9-1-16,0-10 0 15,11-8-2-15,14-4 0 0,7-3-1 16,14-3 0-1,1-7 0-15,-5 10 1 0,8 0-1 16,10 0 1-16,15 0-1 16,-1 9 1-16,18 7-1 15,11-7 1-15,7 4-1 16,6-1 0-16,8 4 0 16,3 3 0-16,8 3 0 15,10 3 0-15,3 3 0 16,8 3 0-16,14 1 0 15,3 5 0-15,14 4-1 32,-3 0 1-32,7-1 0 0,-8-2 0 0,8-4 0 15,11 1 0-15,-8-7 0 16,15 10 0-16,-19-1 0 16,15 7 0-16,-10 3 0 15,10-3 0-15,-11 0 0 0,7 6 0 16,4-3 0-16,-10 3 0 15,3 7 0-15,-25 2 0 16,7 4 0-16,0-7 0 16,-14 4 0-16,-59-4 1 15,62 16-1-15,-20 3 1 16,-15-2-1-16,-7-8 0 16,-3-8 0-16,-21-10 1 15,-4-10-1-15,7-8 1 16,-3-1-1-16,-15-6 0 15,1-7 0-15,3 7 0 0,-4-6 0 16,-13 3 0-16,-15-1-1 16,-7 4 1-16,-6-3-5 15,-12 0 0-15,-13-7-11 16,-8 10 1-16</inkml:trace>
  <inkml:trace contextRef="#ctx0" brushRef="#br3" timeOffset="-174495.38">21110 10940 38 0,'14'13'19'0,"8"21"-14"0,-12-24 23 15,4 2-28-15,0 10 0 0,0 0 2 16,8 7 0-16,6 5-1 16,7 1 0-16,4-1 2 15,10 7 0-15,8 0 0 16,10-1 1-16,-4 1-2 15,-10-6 1-15,-7 2-2 16,-7-2 1-16,-7 5-2 16,-8-5 1-16,-13 3-1 15,-4 2 0-15,-7 11 0 16,-14-11 1-16,-14 1-3 16,-8-3 1-16,-2-4-4 15,-1-9 0-15,3-6-10 16,1-13 1-16</inkml:trace>
  <inkml:trace contextRef="#ctx0" brushRef="#br3" timeOffset="-174269.65">21343 11194 56 0,'0'32'28'0,"-3"15"-29"0,3-38 46 0,3 13-45 0,4 16 1 0,-3 9-1 0,6 12 1 0,-3 10-6 16,-3 0 1-16,-4-9-12 16,-4-13 0-16</inkml:trace>
  <inkml:trace contextRef="#ctx0" brushRef="#br3" timeOffset="-169827.07">14097 15804 25 0,'-4'9'12'0,"15"1"2"16,-7-7 12-16,-1 0-22 15,4 3 1-15,0 4 4 16,-3-1 1-16,-1 4-12 15,1-4 1-15,3 4 7 16,0 2 0-16,0 1-3 16,0 12 1-16,0 4-3 15,4-7 1-15,-1 0-1 16,4-3 1-16,-3-3 1 16,3-7 0-16,0-6 0 0,7-12 0 15,8-19 0-15,13-22 1 16,14-13-3-16,8-27 1 15,6-14-9-15,12-12 0 16,2-18-12-16,-6-1 1 16</inkml:trace>
  <inkml:trace contextRef="#ctx0" brushRef="#br3" timeOffset="-167482.42">24730 13129 19 0,'-14'6'9'0,"-4"1"1"15,11-7 10-15,0 0-12 16,0 0 0-16,3 0 7 0,1-7 1 15,-1 1-18-15,4 6 0 16,0 0 14-16,11 3 1 16,6 4-4-16,12 2 0 15,13-3-3-15,18 1 1 16,0-7-3-16,28 0 0 16,7 0-4-16,1-4 1 15,-12-2-6-15,-13-3 0 16,-22 6-16-16,-24-4 0 15</inkml:trace>
  <inkml:trace contextRef="#ctx0" brushRef="#br3" timeOffset="-166672.74">24148 12966 34 0,'7'3'17'0,"-4"-9"0"15,-3 6 8-15,0-6-20 16,-3 3 1-16,-1 3 2 16,-3 0 1-16,-3 0-11 0,-5 18 1 15,-2 11 6-15,-4 2 1 16,3 16-3-16,-3 3 0 16,-11 7-2-16,-7 9 0 15,-10-7-1-15,-1 7 1 16,1 6-1-16,3 0 0 15,4 3-2-15,3-15 1 16,7-4-3-16,4-8 1 16,3-11-5-16,11-12 1 15,7-9-10-15,7-13 0 0</inkml:trace>
  <inkml:trace contextRef="#ctx0" brushRef="#br3" timeOffset="-166416.71">23643 12922 49 0,'4'3'24'0,"10"13"-25"16,-7-10 38-16,0 4-35 15,4 12 0-15,-1 12 2 16,1 13 0-16,-4 7-5 0,0 5 0 16,0 1-3-16,0-7 0 15,0-22-11-15,0-12 1 16</inkml:trace>
  <inkml:trace contextRef="#ctx0" brushRef="#br3" timeOffset="-164241.16">23319 14255 22 0,'0'0'11'0,"-4"3"2"15,4-3 12-15,-3 0-22 16,-1 3 1-16,-7 4 0 0,-3-4 1 16,0 3-7-16,-7 0 1 15,-4 0 4-15,1 7 0 16,3 0-2-16,-1-1 0 15,1 4 0-15,4 3 0 16,-1-4-1-16,4-2 1 16,7-1-1-16,3 4 0 15,8 0-1-15,3-4 1 16,7-5 0-16,4-4 0 16,6-6-1-16,1-4 1 15,-4 1-1-15,0-3 1 16,-3-4 0-16,-4 0 0 15,-3 1-1-15,-4 3 1 0,0 2-1 16,-4 1 0-16,-3 6 0 16,4 6 1-16,3 1 0 15,-4 2 1 1,4-3 0-16,-3 0 0 0,3 4 0 16,-3 6 0-16,3-1-5 15,0 4 1-15,0-3-9 16,0-7 1-16</inkml:trace>
  <inkml:trace contextRef="#ctx0" brushRef="#br3" timeOffset="-163790.95">23417 14509 25 0,'11'16'12'0,"0"-7"3"0,-11-9 11 16,3 3-22-16,-3-3 1 15,0 3 3-15,7 0 0 16,-7 1-10-16,0 2 1 16,0 0 6-16,0 0 0 15,0-2-2-15,0-1 0 16,0 0-2-16,0 0 0 16,0-3-1-16,0 0 1 15,0-6-1-15,4-7 1 16,3 1-1-16,3-1 1 0,4 1 0 15,1-1 0-15,-5 0-1 16,4 1 0-16,0-1 0 16,0 4 0-16,1 3 0 15,-1-1 0-15,0 1-1 16,-4 3 1-16,1 0-1 16,0 6 1-16,-4 6-1 15,0 10 1-15,-4 6-1 16,1 4 1-16,-4-8 0 15,0 8 0-15,0-1-1 16,0-3 0-16,3-3-4 16,1-3 0-16,3-4-6 15,3-5 0-15,8-13-4 16,3-10 1-16</inkml:trace>
  <inkml:trace contextRef="#ctx0" brushRef="#br3" timeOffset="-163552.15">23996 14440 23 0,'0'0'11'0,"-4"16"1"0,8-10 15 0,-4 3-23 0,-4 4 0 0,-3 6 4 0,-7 6 0 15,-3-3-10-15,-8 3 1 16,0 12 6-16,1 1 0 15,-1 6-2-15,0 6 0 0,4 0-5 16,7-15 1-16,3-7-8 16,4-9 0-16,7-19-5 15,4-16 0-15</inkml:trace>
  <inkml:trace contextRef="#ctx0" brushRef="#br3" timeOffset="-163359.25">23858 14393 37 0,'4'44'18'0,"-4"28"-16"15,0-53 29-15,0 0-31 16,-4 3 0-16,1 3-5 16,3 0 0-16,0-6-4 0,0-13 1 15</inkml:trace>
  <inkml:trace contextRef="#ctx0" brushRef="#br3" timeOffset="-162890.43">23089 14042 38 0,'-3'9'19'0,"-15"10"-22"0,11-16 29 0,-3 3-27 0,-8 4 1 0,-7 2 0 0,4 7 0 15,-4 6 0-15,-3 0 0 16,7 7-1-16,0 8 1 16,3 4-2-16,4 13 1 15,7 5-2-15,7-2 1 16,7 0-2-16,4-10 1 16,10 0-7-1,7-12 1-15</inkml:trace>
  <inkml:trace contextRef="#ctx0" brushRef="#br3" timeOffset="-162499.59">24186 14133 33 0,'-21'25'16'0,"7"12"-10"0,14-27 28 16,7 5-29-16,0 1 1 15,4 9 2-15,3 10 0 16,7-1-10-16,11 10 1 16,-4 9 6-16,-3-6 0 15,-11 13-4-15,-11 0 0 16,-13 5-11-16,-15 4 0 16,-14-9-7-16,-6-10 1 15</inkml:trace>
  <inkml:trace contextRef="#ctx0" brushRef="#br4" timeOffset="-155251.58">17597 12972 24 0,'7'-12'12'0,"10"28"-10"16,-10-16 13-16,4-4-15 15,-1 4 1-15,5 7 0 16,-1-7 0-16,3 6 0 16,1-3 1-16,3 0 1 15,0 4 0-15,0-1 0 16,1 0 0-16,2-3 0 16,-2 0 1-16,2 4-2 15,1-7 0-15,3 0-1 16,7 0 1-16,1 0-2 15,-1 0 1-15,0 0 0 16,4 0 0-16,0 0-1 0,3-4 1 16,1 4-1-16,2 0 1 15,-2-3 0-15,-4 0 0 16,3 3-1-16,7-6 1 16,1 0-1-16,-1 3 1 15,0 3-1-15,1-7 1 16,-1 7-1-16,4-3 1 15,0 6-1-15,-4-9 0 16,-3 3 0-16,7 6 0 16,0-3 0-16,0-6 0 15,0 9 0 1,3 0 0-16,4 3 0 0,0-3 0 0,0 7 0 16,-3-7 0-16,3 3 0 15,0 0 0-15,0-2 0 16,0-1 1-16,3 0-1 15,4 0 0-15,0 3 0 16,-3-3 0-16,-1 4 0 16,1-4 0-16,3 0 0 15,0 0 0-15,0-3 0 16,3 3 0-16,1 0 0 16,-4 0 0-16,0-3 0 15,0 0 0-15,4 0 0 16,-1 0 0-16,1 0 0 15,3-3 0-15,0 0 0 16,0 3 0-16,0-3 0 0,4 3 0 16,-4 0 0-16,3 0 1 15,4 3-1-15,4-3 0 16,-11 3 1-16,0 4 0 16,4-1 0-16,-1-3 0 15,5-3-1-15,2 3 1 16,1 0 0-16,-4-6 1 15,4 3-1-15,-1 0 0 16,1-3-1-16,7 0 1 16,-8-3-1-16,-6 6 1 15,3-7-1-15,4 1 0 16,-4 6 0-16,0-6 0 0,7 0-1 16,-3-1 1-16,-7-5 0 15,3 2 0-15,0 1 0 16,-3 0 0-16,6-4 0 15,1 13 0-15,-4 3 0 16,-7-9 1-16,4 6-1 16,-1-3 0-16,4 0 0 15,1-1 0-15,-1 4 0 16,0-3 0-16,-7 0 0 16,4 3 0-16,3-3 0 15,0 3 0-15,0-3 0 16,4 3 1-16,-4 0 0 15,-4 0 0-15,8 6-1 16,-4 0 1-16,7 1 0 16,4-4 0-16,-4 0-1 15,-3 6 1-15,7-2-1 0,-4 2 1 16,0 0-1-16,7 1 1 16,-3-4 0-16,-4 0 0 15,4-2 0-15,0-4 0 16,3 0 0-16,7 3 1 15,-7-3-1-15,11 0 1 16,-3 6-2-16,2 0 1 16,5-3-1-16,-4-3 1 0,7 7-1 15,3-7 0-15,4 3 0 16,0-3 0-16,3 0-1 16,4 0 1-16,0 0 0 15,7-3 1-15,0 3-1 16,-3 3 0-16,7 3 0 15,3-6 0-15,-11 0 0 16,11 3 0-16,4 0 0 16,0-3 0-16,-1 0 0 15,11 0 0-15,8 0 0 16,-8 0 0-16,0-3 0 16,7 3 0-16,-3 0-1 15,0 0 1-15,3 0 0 16,4 3 0-16,-11-3 0 15,8 3 1-15,6 1-1 16,-14-1 0-16,7-6 0 16,4 3 0-16,-11 0 0 15,1 0 1 17,2 0-1-32,1 0 1 0,-7 3-1 15,7 0 1-15,-8 0-1 0,1 0 0 0,-18 3 0 0,7-2 1 16,-3-1-1-16,493 12 0 15</inkml:trace>
  <inkml:trace contextRef="#ctx0" brushRef="#br4" timeOffset="-153263.62">26811 12950 18 0,'0'-3'9'0,"-7"10"-5"16,7-7 9-16,0 0-13 15,0 0 0-15,0 0 1 16,0-4 0-16,0 1-1 16,-3-3 1-16,3 0 0 15,0 0 0-15,0-1 0 0,0 1 0 16,-4 0-1 0,4-1 1-16,0 1-1 0,-4-3 1 15,4-4 0-15,4 1 0 16,-4-1-1-16,0-3 1 15,4 4-1-15,-4-7 1 16,3 13-1-16,-3-4 1 16,0-2-1-16,0-1 0 31,0 1 0-31,0-4 0 16,0-3 0-16,-3 0 0 0,3-2 0 0,0 2 0 15,0 0 0-15,0-3 0 0,0 0 0 16,-4-3 0-1,4 0 0-15,-4 0 0 0,4-3 0 16,0 9 1-16,0 0 0 16,0 0 0-16,0 0 1 15,0 0 0-15,0-3-1 16,4 1 1-16,-4-1-1 16,0 0 1-1,0 0-2-15,0 6 1 0,0-3-1 16,0-6 1-16,0-6-1 15,0 6 1-15,0-4 0 16,-4 1 0-16,4 3 0 16,0-3 0-16,0 0 0 15,0-1 0-15,4 1 0 16,0 0 0-16,-4 0-1 0,0-7 0 16,0 4 1-1,0 0 0-15,0-1 0 0,0 1 1 16,0 9 0-16,3 0 0 31,-3 3-1-31,4-3 1 0,-1-3-1 0,1 3 0 16,-4-3-1-16,3 3 0 15,1 0-2-15,-4 0 1 32,3 0-9-17,1-6 0-15,-4 0-2 16,0 3 0-16</inkml:trace>
  <inkml:trace contextRef="#ctx0" brushRef="#br4" timeOffset="-152688.74">26846 11047 43 0,'4'6'21'0,"14"13"-27"0,-15-22 41 0,4 6-35 15,-3 7 1-15,3 5 1 16,0 10 1-16,-4 4-3 16,-3 2 1-16,-3 7 0 15,-4-1 0-15,0 4-2 16,0-10 0-16,0-6-12 15,-4-12 1-15</inkml:trace>
  <inkml:trace contextRef="#ctx0" brushRef="#br4" timeOffset="-152162.58">27160 10298 35 0,'-3'-19'17'0,"-1"22"-13"16,1 0 21-16,-4 10-24 0,-4 2 1 15,-6 13 0-15,-5 7 0 16,1-10-3-16,-4 16 0 15,1 3 1 1,-4 3 0-16,3-6-5 0,0-4 1 16,8-9-7-16,-5-9 0 15</inkml:trace>
  <inkml:trace contextRef="#ctx0" brushRef="#br4" timeOffset="-151954.66">26878 10451 52 0,'42'54'26'0,"33"-7"-36"16,-51-16 49-16,8 3-42 16,3 10 1-16,1 0-13 15,-8-6 0-15,-14-16 10 16,-11-16 1-16</inkml:trace>
  <inkml:trace contextRef="#ctx0" brushRef="#br4" timeOffset="-149872.71">28790 12722 39 0,'7'6'19'0,"11"-28"-12"0,-11 9 19 0,4-5-25 15,6-11 0-15,4-8 2 16,1-7 1-16,6-6-5 15,7-10 1-15,7 7 2 16,-10 6 0-16,0 6 0 16,-4 6 0-16,-3 4-2 15,-4 6 1-15,-3 3-1 16,-4 13 1-16,-4 2-2 16,-3 10 1-16,-3 1-2 15,-1 8 1-15,-3 13 0 16,-3 7 1-16,-1-4 0 15,-3 13 0-15,4 6 1 16,-4 6 0-16,0 7 1 0,0-1 1 16,0-6-2-16,3 1 0 15,-3-7-1 1,0-10 0-16,3-8-4 0,1-14 0 16,3-12-10-16,3-9 1 15,-6-19-1-15,-1-3 0 16</inkml:trace>
  <inkml:trace contextRef="#ctx0" brushRef="#br4" timeOffset="-149677.24">28811 12521 49 0,'-7'22'24'0,"21"-10"-23"0,-7-12 50 16,8 0-49-16,2 0 0 0,4 0 1 15,11-3 0-15,0 3-6 16,7 0 0-16,-4 0-6 16,-3-3 0-16,-4-6-8 15,0 2 1-15</inkml:trace>
  <inkml:trace contextRef="#ctx0" brushRef="#br4" timeOffset="-149334.72">29485 11972 47 0,'4'16'23'0,"-1"-4"-22"0,-3-5 38 15,0 8-38-15,0 7 0 16,-3 6 1-16,-4 13 1 16,-7 16-4-16,-8 9 1 0,1 12 1 15,0 10 0-15,0-4-2 16,3-2 0-16,4-16-5 15,4-13 0-15,2-9-9 16,8-16 0-16</inkml:trace>
  <inkml:trace contextRef="#ctx0" brushRef="#br4" timeOffset="-148868.34">29520 12533 54 0,'-3'29'27'0,"-4"24"-30"0,7-37 47 15,0 12-43-15,0-3 0 16,0 3 2-16,0 4 1 15,0-1-5-15,0-3 1 16,0-3 3-16,0-9 0 16,3-7-2-16,8-6 1 15,3-6-2-15,0-6 1 16,0-4-2-16,4 1 0 16,-4-4-1-16,4 4 0 0,-8 5 0 15,1 4 0-15,-1 3-1 16,1 6 1-16,-4 4-2 15,4 9 1-15,-1-4 0 16,1 1 1-16,-1-3 0 16,5-4 1-16,-1-6 1 15,0-3 0-15,3-6 1 16,1-4 1-16,0-2-1 16,-4-1 1-16,3 1-6 15,-2-4 1-15,6 7-12 16,-4-10 1-16</inkml:trace>
  <inkml:trace contextRef="#ctx0" brushRef="#br4" timeOffset="-148476.95">30127 12681 49 0,'4'12'24'0,"-25"-2"-22"0,10-10 36 16,0 0-39-16,-3 6 0 15,-3 3 1-15,-4 1 0 16,-1-4 0-16,1 4 0 16,4-1-1-16,-1 0 0 15,7 1-1-15,4-4 1 16,7-3-1-16,7-3 0 16,7-3 0-16,4 0 1 0,-4-3 0 15,0-4 0-15,-3 1 1 16,-1-4 0-16,5 1-1 15,-5-4 1-15,1 7 0 16,-4-1 0-16,3 10 0 16,-3 3 0-16,4 4 0 15,-4 2 0-15,0 7 0 16,4 3 0-16,-4 6 0 16,0 3 0-16,0 6-1 15,0-9 1-15,0-6-5 16,4 3 0-16,3-3-7 15,3-10 1-15</inkml:trace>
  <inkml:trace contextRef="#ctx0" brushRef="#br4" timeOffset="-148236.96">30593 12640 13 0,'3'-9'6'0,"1"-1"15"0,-4 10-3 15,-4 0-11-15,1 6 1 16,-4 10 4-16,-4 6 1 16,-10 0-16-16,-7 13 0 15,-4 12 11-15,-10 3 0 16,3 9-4-16,0 1 1 0,0 18-4 16,8-15 1-1,6-7-7-15,4-18 0 0,7-7-10 31,10-31 0-31</inkml:trace>
  <inkml:trace contextRef="#ctx0" brushRef="#br4" timeOffset="-148073.62">30311 12681 48 0,'10'88'24'0,"-3"-29"-28"15,-3-43 36-15,-4 3-40 16,0-4 1-16,3-2-18 16,4-10 1-16</inkml:trace>
  <inkml:trace contextRef="#ctx0" brushRef="#br4" timeOffset="-147171.16">30921 12587 66 0,'7'3'33'0,"-7"0"-30"16,0-3 34-16,-3 6-36 15,-5 1 1-15,1-1 1 16,-7 6 1-16,0 4-5 16,-3 3 0-16,2-3 2 15,1-4 1-15,4 1-2 16,-1-4 0-16,4 0-1 16,4 1 0-16,6-4 0 0,8-3 0 15,10 0 0 1,7 4 1-16,4-1 0 0,0 0 0 15,-8 4 0 1,1-1 1-16,-14 7-3 0,-15 6 0 16,-10 6-6-16,-14-6 1 15,-1-3-12-15,-6-7 1 16</inkml:trace>
  <inkml:trace contextRef="#ctx0" brushRef="#br4" timeOffset="-146767.87">31701 12812 61 0,'0'26'30'0,"-4"-23"-36"16,4-3 49-16,4-10-41 16,-1-2 1-16,-3-4 2 15,0-9 1-15,0-3-7 0,4-4 0 16,3 1 4-16,0 0 0 15,7-1-1-15,0 4 0 16,4 3-1-16,3 3 0 16,0 6-2-16,0 7 1 15,0 6-4-15,0 3 0 16,-3 6-9-16,0 0 0 16,-4-2-7-16,0 2 1 15</inkml:trace>
  <inkml:trace contextRef="#ctx0" brushRef="#br4" timeOffset="-146419.21">31993 12678 62 0,'29'18'31'0,"17"-36"-37"15,-32 11 57-15,3-2-50 16,1 0 1-16,0-4 0 15,-4 4 1-15,-4-4-5 16,-3 1 1-16,-7-1 2 16,-3-3 0-16,-4 7-2 15,-4 3 0-15,-3-1-1 16,-4 10 0-16,1 4 1 16,3 5 0-16,0 7 0 0,3 9 0 15,0 1 1-15,4-4 0 16,4 3 0-1,3 0 1-15,0-3-2 0,7-3 1 16,3-3-5-16,5-3 0 16,2-10-8-16,4-6 1 15,0-10-5-15,-3-8 0 16</inkml:trace>
  <inkml:trace contextRef="#ctx0" brushRef="#br4" timeOffset="-146135.45">32276 12693 44 0,'3'54'22'0,"22"-39"-18"15,-18-15 40-15,0 3-41 16,-3-3 1-16,3 0 2 16,0 0 0-16,0 0-7 15,0 0 0-15,0 0 5 16,3-6 1-16,1 6-2 15,-4-3 1-15,4-6-2 16,-1-4 1-16,1-6-2 16,3 0 1-16,0-2-3 15,0-1 1-15,4 3-6 16,-4 0 1-16,-4 3-15 16,5-6 1-16,-1 3-1 15,0 7 1-15</inkml:trace>
  <inkml:trace contextRef="#ctx0" brushRef="#br4" timeOffset="-145788.52">32530 12678 53 0,'24'15'26'0,"22"-24"-30"0,-32 0 53 16,7-1-48-16,1 4 1 15,-1-7 2-15,0 4 0 0,-3-1-5 16,-4-2 0-16,-7 3 2 16,-4-1 1-16,-3-2-2 15,-3-1 0-15,-8 4-2 16,-3 2 0-16,0 7-1 16,-4 3 0-16,1 4 0 15,3 5 1-15,3 10 0 16,7 6 1-16,4-2 0 15,8 2 1-15,2 3 0 16,4 1 1-16,0-1-2 16,4-3 1-16,0-6-9 15,-1-9 1-15,-3-17-7 16,4-2 1-16</inkml:trace>
  <inkml:trace contextRef="#ctx0" brushRef="#br4" timeOffset="-144993.75">32900 12831 47 0,'11'7'23'0,"-8"-33"-23"0,-3 11 38 16,0 2-36-16,-3-6 1 15,-1-6 1-15,1-3 0 16,-1 0-5-16,1 0 1 15,3-1 3-15,3 4 1 0,4 7-2 16,7 2 0-16,4 6-3 16,3 7 0-16,4 3-5 15,3 0 1-15,0 0-5 16,4 0 1 0,3-3 0-16,0-3 0 0,-3 0 3 15,-4 3 1-15,-3 3 3 16,-4 0 1-16,-7 3 4 15,1 3 0-15,-8-3 1 16,0 0 1-16,-7 0 1 16,-4 4 0-16,-6-1-2 15,-8 0 1-15,-3 0-1 16,-4 1 0-16,0-1-2 16,4 0 1-16,4 1-3 15,2-4 1-15,5 0-1 16,3 0 1-16,7 0-1 15,7 3 1-15,7 1 0 0,4 2 0 16,3 4 0 0,0 2 1-16,-3 1-1 0,-4 3 0 15,-4-10 0-15,-6 7 0 16,-8 0-1-16,-6 2 1 16,-4 1-2-16,-4 0 0 15,0 0 0-15,4-7 0 16,0-2 0 15,3-1 1-31,8-3-1 0,6-2 1 0,8-4 0 0,7-7 0 16,6-2 1-16,5-7 1 0,-1 0-1 15,4-2 1-15,-1-7 0 16,1-7 0-16,-4 4 0 16,-7 0 1-16,-6 0-1 15,-8 2 0-15,-4 1-2 16,-10 10 1-16,-3 5-1 15,-1 10 0-15,4 7-2 16,-4 15 0-16,1 12 1 16,3-6 0-16,0 7 0 15,3-1 1-15,4 1 0 16,4-7 0-16,-1 0 0 16,8-9 1-16,10-10-5 15,11-9 1-15,-1-9-14 16,-6-10 0-16</inkml:trace>
  <inkml:trace contextRef="#ctx0" brushRef="#br4" timeOffset="-143058.28">30748 13954 58 0,'21'34'29'0,"-17"-18"-19"16,-4-16 30-16,3-6-37 15,4-7 1-15,0-9 0 16,1-12 1-16,2-16-7 16,-3-13 0-16,-3 3 4 15,-1-12 1-15,-3-6-3 16,0 9 1-16,4-6-2 16,-1 2 1-16,4 11-1 15,4 12 0-15,3 12-1 16,11 10 0-16,3 12-1 15,0 10 0-15,4 12-2 16,-7 13 0-16,-8 0-4 16,-6 6 0-16,-11 6-9 15,-11 0 1-15</inkml:trace>
  <inkml:trace contextRef="#ctx0" brushRef="#br4" timeOffset="-142862.42">30593 13618 59 0,'0'13'29'0,"14"-7"-26"0,-3-9 51 16,13 3-52-16,8-3 1 15,7 3-1-15,7 0 1 16,3 0-4-16,-3 0 0 16,-4 6-1-16,-6 0 1 0,-8 1-8 15,-4-1 1-15,-9-3-12 16,-12 0 1-16</inkml:trace>
  <inkml:trace contextRef="#ctx0" brushRef="#br4" timeOffset="-142213.28">31182 13932 74 0,'11'9'37'0,"-8"4"-44"15,-3-13 65-15,0 3-59 0,4-3 0 16,-4 0-7-16,0 0 1 15,-4 0-9-15,-10-9 0 16</inkml:trace>
  <inkml:trace contextRef="#ctx0" brushRef="#br4" timeOffset="-138929.58">17699 13267 51 0,'3'0'25'0,"1"-3"-16"0,-4 3 26 0,3 3-33 16,1 3 0-16,-4 1 2 16,0 8 0-16,-4 10-5 15,-3 10 0-15,-3-1 3 16,-1 17 0-16,1-1-3 15,-1 9 1-15,0 4-4 16,1-3 1-16,3-1-6 16,0-9 1-16,0-9-9 15,3-16 0-15</inkml:trace>
  <inkml:trace contextRef="#ctx0" brushRef="#br4" timeOffset="-138642.89">17939 13142 32 0,'0'-13'16'0,"10"16"-10"0,-10-3 20 16,0 0-24-16,0 7 1 16,0 5 3-16,-3 7 0 15,-1 12-7-15,-3 1 0 16,-3 12 4-16,-1 9 1 15,0-3-1-15,-3 13 0 16,7-7-2-16,0 7 0 16,0 0-1-16,0-10 1 15,0-3-5-15,0-15 1 0,0-10-9 16,0-10 1-16,0-27-3 16,0-10 0-16</inkml:trace>
  <inkml:trace contextRef="#ctx0" brushRef="#br4" timeOffset="-138441.52">17590 13540 54 0,'14'13'27'0,"10"-17"-33"15,-13-2 56-15,7 3-49 16,10-3 1-16,4 3 0 15,-1-1 0-15,1 4-6 0,0-3 0 16,-8 0-12-16,-2-9 1 16</inkml:trace>
  <inkml:trace contextRef="#ctx0" brushRef="#br4" timeOffset="-138074.25">18157 13198 47 0,'4'25'23'0,"-11"25"-17"15,7-43 28-15,0 5-31 16,-4 10 0-16,-3 10 2 15,-3 5 1-15,-1 7-8 16,-3 0 1-16,-4 3 3 16,4 6 1-16,0-2-2 15,4-11 1-15,-1 4-1 16,4-16 1-16,3-2 1 16,4-11 0-16,11-2 0 15,7-4 0-15,3-6 0 16,7 0 0-16,4-6-4 15,3 3 0-15,0-9-8 16,-3-1 0-16,0-15-11 16,-11 0 1-16</inkml:trace>
  <inkml:trace contextRef="#ctx0" brushRef="#br4" timeOffset="-137756.75">18711 13245 55 0,'-3'32'27'16,"-8"-4"-27"-16,11-19 41 0,-3 10-40 15,-8 9 0-15,1 4 3 16,-1 8 0-16,-3 7-4 16,0 4 0-16,3 2 1 15,1 0 1-15,3-12-5 16,3 0 1-16,0-19-7 16,4-16 0-16,0-19-9 15,0-2 1-15</inkml:trace>
  <inkml:trace contextRef="#ctx0" brushRef="#br4" timeOffset="-137532.71">18479 13201 39 0,'-4'10'19'0,"11"27"1"0,-7-24 26 0,4-4-40 0,-1-2 1 15,4 2 4-15,11 0 0 16,3-2-13-16,14-4 0 15,15-9 8-15,13 6 1 16,11-16-4-16,4-6 0 16,3-6-7-16,0 3 1 15,-17 0-9-15,-19-1 0 0,-13-2-10 16,-21 0 0-16</inkml:trace>
  <inkml:trace contextRef="#ctx0" brushRef="#br4" timeOffset="-136977.79">19177 13672 44 0,'109'-63'22'0,"-10"-9"-14"0,-74 47 27 15,7-13-33-15,-8 4 1 0,-3-17 3 16,-10-2 1-16,-7-3-7 15,-19-4 0-15,-23-3 5 16,-22-9 0 0,-138-22-2-1,8 19 1-15,-15 22-6 16,0 24 1-16,22 17-5 16,0 28 0-16,3 12-4 15,17 13 0-15,15 18-6 16,18 23 1-16,17 2 0 15,14 4 0-15</inkml:trace>
  <inkml:trace contextRef="#ctx0" brushRef="#br4" timeOffset="-136751.83">17395 14277 37 0,'124'97'18'0,"119"-40"-19"16,-169-51 35-16,32-3-28 0,18-6 0 15,6-7 5 1,11-12 1-16,8-12-13 0,-19-13 0 15,11-13 9-15,-3-2 0 16,3-14-3-16,-18-15 0 16,-24-12-5-16,-18-1 0 15,-17-8-5-15,-22-14 1 16,-31-6-2-16,-40-6 1 16,-34 1-3-16,-29-14 1 0,-35 7-10 15,-28 3 1-15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3T17:28:58.518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FF0000"/>
    </inkml:brush>
    <inkml:brush xml:id="br4">
      <inkml:brushProperty name="width" value="0.05292" units="cm"/>
      <inkml:brushProperty name="height" value="0.05292" units="cm"/>
      <inkml:brushProperty name="color" value="#7030A0"/>
    </inkml:brush>
    <inkml:context xml:id="ctx1">
      <inkml:inkSource xml:id="inkSrc43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1-03T17:34:50.371"/>
    </inkml:context>
  </inkml:definitions>
  <inkml:trace contextRef="#ctx0" brushRef="#br0">3069 4239 47 0,'4'3'23'0,"13"29"-13"15,-17-23 23-15,11 10-32 16,-11 0 1-16,7 9-1 16,-3 10 1-16,-4 5-3 15,0 11 1-15,-4 5 1 16,4-5 0-16,0-1-2 16,0 0 1-16,0-12-4 0,0 0 1 15,4-22-7-15,3-10 1 16,-7-15-6-16,3-16 1 15</inkml:trace>
  <inkml:trace contextRef="#ctx0" brushRef="#br0" timeOffset="353.9">3020 4167 34 0,'10'3'17'0,"1"7"-14"0,-4-10 27 0,-3 6-28 16,3-6 1-16,-4 0 4 15,4 0 1-15,7-6-8 16,11 6 0-16,0 6 7 16,21-6 1-16,3 9-2 15,4-6 1-15,3 7-3 16,-6 2 1-16,-4 1-3 15,-8 3 1-15,-2 6-4 16,-15 9 0-16,-7 0-2 16,-7 13 1-16,-18 6-2 15,-6 4 0-15,-11 2-2 16,-8-6 1-16,-3-3-3 16,-10-3 0-16,3 0-8 0,4-16 0 15</inkml:trace>
  <inkml:trace contextRef="#ctx0" brushRef="#br0" timeOffset="678.04">3725 4032 52 0,'0'-6'26'0,"11"22"-24"0,-11-10 44 0,0 10-46 16,3 12 1-16,-3 6 0 15,0 20 0-15,8 5-2 16,-5 16 1-16,4 7 0 15,4 3 1-15,-8-19-3 16,4-7 1-16,-7-21-9 16,0-7 1-16,-7-15-7 15,4-10 0-15</inkml:trace>
  <inkml:trace contextRef="#ctx0" brushRef="#br0" timeOffset="1037.93">2773 5293 57 0,'10'9'28'0,"29"-9"-27"0,-21-6 51 0,24 3-49 16,15-16 0-16,17 0 1 16,21-6 0-16,14 3-6 15,-13 0 1-15,9 0 1 16,-6 0 1-16,-7 4-5 15,-4-8 0-15,-14 4-6 16,-7 7 1-16,-7-17-10 16,-17 4 0-16</inkml:trace>
  <inkml:trace contextRef="#ctx0" brushRef="#br0" timeOffset="1364.86">4085 3825 42 0,'4'0'21'0,"-4"7"-11"0,7-1 28 16,-7 3-37-16,-7 10 0 0,7 16 1 16,-4 18 0-16,4 13-2 15,0 18 0-15,4 10 2 16,3 10 0-16,-7 3-1 16,-7-4 1-16,3-9-4 15,4-9 0-15,-7-13-13 16,4-22 0-16</inkml:trace>
  <inkml:trace contextRef="#ctx0" brushRef="#br0" timeOffset="3694.17">2762 8479 39 0,'0'22'19'31,"7"15"-12"-31,-7-18 20 0,4 6-24 0,3 16 0 0,-7 16 2 0,3 2 1 0,4 10-8 15,-7-3 1-15,4 3 3 16,3-10 1-16,-7-11-4 16,4-8 0-16,-4-8-8 15,7-14 1-15,-7-14-6 16,-7-20 0-16</inkml:trace>
  <inkml:trace contextRef="#ctx0" brushRef="#br0" timeOffset="4007.93">2600 8438 49 0,'46'13'24'0,"21"-13"-23"0,-49-4 43 16,6-5-41-16,15 0 0 15,17-1 2-15,-6 7 0 16,10 0-7-16,0 3 1 16,0 3 4-16,-11 7 0 15,-10 2-3-15,-7 13 1 16,-4 13-2-16,-17 9 0 0,-11 12-2 16,-11 17 0-1,-17 2-3-15,-1-3 1 0,-2-3-4 16,-8-9 0-16,-3-13-7 15,3-9 0-15</inkml:trace>
  <inkml:trace contextRef="#ctx0" brushRef="#br0" timeOffset="4489.08">3330 8438 48 0,'7'3'24'0,"14"0"-21"0,-17-3 41 16,7 0-41-16,13 3 0 15,1-3 3-15,10 4 1 16,-3-4-9-16,0 0 1 16,3 0 4-16,0 3 1 15,1 0-3-15,-15 3 0 16,-4 4-2-16,-6 5 1 16,-11 7-2-16,-7 10 1 0,-4-1-2 15,1 7 1 1,-11 5-1-16,3-2 0 0,-3-6 1 15,0-4 0-15,3 0 1 16,11-2 0-16,7-4 1 16,7-3 1-16,0-7 1 15,7-5 0-15,14-7-1 16,1-3 1-16,-5-3-2 16,4 0 1-16,1-7-7 15,-12 10 1-15,-6 0-12 16,-18 3 1-16</inkml:trace>
  <inkml:trace contextRef="#ctx0" brushRef="#br0" timeOffset="4803.04">2642 9605 62 0,'29'9'31'0,"52"-25"-32"0,-50 7 52 16,26-10-49-16,13-6 0 15,19-10 1-15,13 7 1 0,0-6-6 16,-7 2 0-16,4 1 1 15,-18 6 1-15,1-3-6 16,-12 6 0 0,1-6-14-1,-15 6 1-15</inkml:trace>
  <inkml:trace contextRef="#ctx0" brushRef="#br0" timeOffset="5164.68">4089 8115 38 0,'7'0'19'0,"-14"-9"-8"0,7 9 18 16,0 0-25-16,-4 6 0 15,-6 10 2-15,-1 18 1 16,4 13-9-16,-4 16 1 16,4 25 5-16,7 18 1 15,7 10-3-15,-3 10 0 0,3-10-2 31,4-3 1-31,-4-26-8 0,-4-14 1 16,-13-26-11-16,-1-22 1 0</inkml:trace>
  <inkml:trace contextRef="#ctx0" brushRef="#br1" timeOffset="24035.47">4822 5020 35 0,'-7'19'17'0,"14"-16"-4"15,-7-3 18-15,0-9-27 0,11-4 1 16,7-18 3-16,6-13 0 15,5-10-9-15,2-8 0 16,5-7 7-16,2-10 0 16,5 14-2-16,-4-8 1 15,-8 11-3-15,8-10 1 16,-18 12-2-16,8 0 1 16,-8 4-2-16,-4 18 0 15,5 1 0-15,-12 12 0 16,4 3-2-16,0 15 1 15,-3 17-2-15,-11 12 1 0,3 18-1 16,4 14 1-16,-7-1-1 16,0 13 1-16,0 6 1 15,0 10 0-15,0-4 1 16,0 0 0-16,0-15 0 16,4-6 0-16,-4-14-2 15,0-11 1-15,7-7-4 16,-7-3 1-16,-7-3-5 15,3-13 0-15,-3-12-6 16,-3-7 1-16,-1-3-1 16,-3-2 1-16</inkml:trace>
  <inkml:trace contextRef="#ctx0" brushRef="#br1" timeOffset="24200.92">5052 4813 58 0,'-11'25'29'0,"15"-25"-32"15,-4 0 65-15,10 0-58 0,8-9 0 16,10-7 1-16,11 4 0 16,-7-4-8-16,10-6 0 15,4-3-4-15,-4 3 1 16,-3 0-14-16,0 9 0 16</inkml:trace>
  <inkml:trace contextRef="#ctx0" brushRef="#br1" timeOffset="24748.72">6918 4851 54 0,'0'0'27'0,"-4"-13"-20"0,4 4 37 16,0-1-41-16,0-5 1 15,0-10 1-15,0-16 1 16,0-3-8-16,4-13 0 15,-4 1 5-15,0-13 1 16,4-3-4-16,3-3 1 16,7 3-2-16,7 6 1 0,-7 9-2 15,4 10 0-15,-1 13-2 16,1 5 1-16,-4 17-2 16,4 9 0-16,-8 9-5 15,-6 13 0-15,-4 9-7 16,-4 7 0 15</inkml:trace>
  <inkml:trace contextRef="#ctx0" brushRef="#br1" timeOffset="24953.74">6717 4700 64 0,'0'22'32'0,"18"6"-30"16,-15-25 58-16,11 4-58 15,7 2 1-15,1-3-1 16,2-2 1-16,1 2-5 0,7-6 1 16,6 0-1-1,1-6 1-15,0 2-9 16,0-8 1-16,-4-4-12 0,-3-3 0 16</inkml:trace>
  <inkml:trace contextRef="#ctx0" brushRef="#br1" timeOffset="25242.01">7218 4725 54 0,'14'38'27'0,"-14"18"-29"0,3-46 38 0,-3 9-36 0,0 3 0 0,0-1 1 15,0-11 0-15,0 2 1 16,8-2 0-16,2-1 2 15,8-3 1-15,6-12-1 16,5-6 1-16,-1-7-2 16,-7-6 1-16,-3 3-7 15,3-3 1-15,0-10-17 16,0-12 1-16</inkml:trace>
  <inkml:trace contextRef="#ctx0" brushRef="#br1" timeOffset="25596.74">7620 4992 54 0,'0'25'27'0,"11"-16"-29"0,-11-9 36 15,0-3-32-15,0-3 0 16,0-4 1-16,3 4 1 16,4-9-5-16,0-4 0 15,4 0 1-15,3-6 0 0,4 3-2 16,-1-6 0-16,1 6-2 16,-4 3 0-16,4 3 0 15,-4 4 0-15,3 2 3 16,-3 4 0-16,1 3 1 15,-1 6 0-15,3 3 1 16,-6 4 1 0,3 2-1-16,0 1 0 0,7 6-1 15,-10-1 1-15,-4-2-2 16,4 6 0-16,-1-6-7 16,1-4 1-1,-1-12-6-15,-3-3 0 0</inkml:trace>
  <inkml:trace contextRef="#ctx0" brushRef="#br1" timeOffset="26167.42">8188 4879 43 0,'11'12'21'0,"3"-2"-19"0,-7-16 35 16,-7 6-35-16,7 0 1 15,0-4 1-15,-4 4 1 16,1 0-7-16,-4 4 1 15,-4-4 3-15,1 9 0 16,-4 0-2 0,0 4 0-16,-4-7-1 0,1 7 1 15,-1-4-2-15,0-3 0 0,8 7 1 16,3 0 0-16,3-4-1 16,8 3 1-16,0-2 0 15,-1-4 1-15,4 0 0 16,0 4 0-16,4-4 0 15,0 0 0-15,-1 4-1 16,4-20 1 15,4 1 0-31,7-7 0 0,-4 7 2 0,11-29 1 0,-7-9 1 32,-8-9 0-32,12-7 0 0,-8-9 0 31,-3 0 0-31,-4 3 0 0,-4-6-4 15,-6-4 1 1,-11-21-3 0,-7 21 1-16,0 23-1 0,0 18 1 15,0 23-1 1,-4 30 0-16,-3 17 0 0,0 12 0 0,0 31 0 16,3 10 1-16,1 9-1 15,-1 0 0-15,8-19 0 0,6-12 1 16,8-13-2-16,-8-19 0 15,8 1-2-15,-4-17 0 16,-4-15-4-16,1-6 0 16,-4-10-4-16,0-9 0 15</inkml:trace>
  <inkml:trace contextRef="#ctx0" brushRef="#br1" timeOffset="26410.78">8431 4641 62 0,'7'28'31'0,"22"-13"-36"0,-15-15 64 0,3 0-59 0,1-3 1 0,10-3 0 16,1 0 1-16,-1 6-5 16,7 0 1-16,-10 0-3 15,10 0 0-15,-10 0-10 16,-4 0 1-16,-4-10-5 15,1 4 0-15</inkml:trace>
  <inkml:trace contextRef="#ctx0" brushRef="#br1" timeOffset="26538.71">8816 4938 47 0,'-7'35'23'0,"14"-41"-30"0,-7 6 41 16,0 0-37-16,0 0 0 15,3 0-7-15,1-10 0 16,-4-9 4-16,0-6 1 16</inkml:trace>
  <inkml:trace contextRef="#ctx0" brushRef="#br1" timeOffset="26897.18">8816 4634 26 0,'14'10'13'0,"21"9"0"0,-21-13 15 0,4 3-25 0,10 1 0 0,-3-1 0 16,0-3 0-16,-1 4-6 15,1-1 1-15,-4-9 1 16,-3 3 1-16,-4 0-1 16,-3-3 0-16,-1 0 2 15,1 0 0-15,-1 0 2 16,1 0 1-16,-4-3 0 15,0 10 1-15,-3-4-1 16,-4 0 0-16,-4 3-3 16,4 0 1-16,-7 7-2 15,3-1 0-15,1-2-1 0,-1 2 1 16,-3 1-1-16,4 6 0 16,-1-4-3-16,1 1 0 15,3 0-5-15,3-1 1 31,1-2-5-15,-1-7 0-16,8-6 0 0,3-6 0 0</inkml:trace>
  <inkml:trace contextRef="#ctx0" brushRef="#br1" timeOffset="27221.62">9299 4870 35 0,'14'15'17'0,"15"4"-20"16,-26-16 37-16,4-3-33 0,-3 3 0 0,3 0 0 0,3-3 1 0,-6 0-2 16,3-6 1-16,0 0 2 15,0 0 1-15,0 2-1 16,7-5 0-16,0 9 0 16,0 3 0-16,4 3-1 15,3 4 0-15,4-10-1 16,7 6 0-16,-8 4 0 47,-2 2 1-47,2-6 0 15,4 4 0 1,4-1 0 0,7-6 1-16,3 0-2 0,4-9 1 15,0 0-2-15,3 3 1 16,1 12-5-16,-11-6 0 0,-4-3-13 0,-14-12 1 0</inkml:trace>
  <inkml:trace contextRef="#ctx0" brushRef="#br1" timeOffset="28344.28">11349 4844 29 0,'-4'47'14'0,"-3"-18"3"0,7-17 15 0,0 1-26 16,0-4 0-16,4-3 5 15,-4-2 0-15,0-4-12 16,3-16 0-16,4-12 10 16,-3-13 0-16,-1-16-3 15,-3-18 0-15,0 0-3 16,-3-13 1-16,-1-12-3 15,4-4 1-15,4 4-3 16,-1 6 0-16,5 9-2 16,6 13 1-16,3 16-2 15,11 2 1-15,-3 26-4 16,0 16 1-16,-4 2-7 16,-3 23 0-16,-8 15-5 15,-6 6 0-15</inkml:trace>
  <inkml:trace contextRef="#ctx0" brushRef="#br1" timeOffset="28564.86">11123 4829 55 0,'14'28'27'0,"36"-22"-25"0,-33-9 48 0,8-3-48 0,10 0 0 0,8-4-1 0,6 1 1 0,0-7-5 16,4 7 0-16,-7-1-3 16,-4 1 0-16,1 3-12 15,-8-4 1-15</inkml:trace>
  <inkml:trace contextRef="#ctx0" brushRef="#br1" timeOffset="28836.89">12016 4606 44 0,'10'6'22'0,"-3"-9"-18"0,-7 3 30 0,-3 3-33 0,-4 4 0 0,-7 2 2 15,-4 13 1-15,-3 0-5 0,3 3 1 16,0 13 2-16,1 12 1 15,-4-6-2-15,7 0 1 16,3 6-2-16,7-3 0 16,4-10-3-16,4-8 1 15,7-4-7-15,6-10 0 16,15-15-6-16,-4-12 0 16</inkml:trace>
  <inkml:trace contextRef="#ctx0" brushRef="#br1" timeOffset="29070.2">12333 4760 44 0,'18'3'22'0,"-8"9"-21"0,-6-12 37 0,-4 10-36 16,-4 6 1-16,-3 12 2 16,-3 0 0-16,-8-3-6 15,-3 6 0-15,0 1 4 16,-4 2 0-16,4-2-3 15,0-4 0-15,7-3-5 16,3-6 1-16,4-13-9 16,3-9 1-16,1-13-4 15</inkml:trace>
  <inkml:trace contextRef="#ctx0" brushRef="#br1" timeOffset="29305.66">12121 4753 26 0,'18'22'13'0,"7"0"2"0,-15-12 20 32,1 5-29-32,3 4 0 0,4 6 2 0,3 0 1 15,0-6-13 1,0 3 1-16,0 3 7 0,1-3 0 16,-5-3-8-16,1-6 1 15,-4-7-6-15,0-16 0 16,0-2-4-16,-3-7 1 0,3-9 1 15,-7-10 1 1,0-6 3-16,0-6 1 0,0 0 2 16,0 6 0-16,0-3 1 15,0 9 1-15</inkml:trace>
  <inkml:trace contextRef="#ctx0" brushRef="#br1" timeOffset="29476.48">12531 4534 41 0,'10'28'20'0,"11"16"-17"0,-10-22 45 0,0 9-45 0,3 7 0 0,0 9 1 0,-4 6 1 0,1 7-7 0,-7 3 0 0,-4-13 2 15,-11-3 1-15,-3 0-17 16,-4-22 1-16</inkml:trace>
  <inkml:trace contextRef="#ctx0" brushRef="#br1" timeOffset="29955.49">14132 4938 56 0,'0'60'28'0,"-7"6"-34"16,4-50 40-16,3-1-38 0,-4 1 1 15,4-3-11-15,0-10 1 16,0-3 7-16,7-19 1 16</inkml:trace>
  <inkml:trace contextRef="#ctx0" brushRef="#br1" timeOffset="30372.96">14065 4672 46 0,'4'28'23'0,"20"-15"-22"0,-16-13 39 0,6 3-40 15,10-3 1-15,15-3-5 16,11-10 0-16,6 4 1 15,4-4 0-15,-7 7-1 16,-4 3 0-16,-10 3 1 16,-7 0 1-16,-7 3 4 15,-8 0 0-15,-6 3 2 16,-4 4 0-16,-7 12 0 16,-7-7 1-16,-4 10-3 15,-3 7 0-15,-7-4-4 16,0 3 0-16,3-2 0 15,4-1 0-15,3-16 2 16,4 1 1-16,7-7 2 0,11 0 1 16,7 1 4-16,6 2 0 15,1 1 0-15,-4 2 1 16,-3 4-4-16,-4 9 1 16,-14 0-8-16,-11 3 1 15,-17-3-17-15,-7 4 0 16,-15-11-2-16,1-2 0 15</inkml:trace>
  <inkml:trace contextRef="#ctx0" brushRef="#br1" timeOffset="31061.78">16838 4681 62 0,'14'-6'31'0,"-17"6"-35"0,3 0 61 0,0-3-56 16,0 0 0-16,-7-7 0 16,-7 4 0-16,-11 6-2 15,-7 6 0-15,-7 7-1 16,0 6 1-16,1 12-3 16,-1 10 0-16,4 6-1 15,3-3 0-15,7 3 0 16,15 0 0-16,10-3 2 15,7-10 0-15,14-9 3 16,11-6 1-16,10-25 0 16,0-13 1-16,-3 7-2 0,-7-14 0 15,-4-5-14-15,-7-7 1 16</inkml:trace>
  <inkml:trace contextRef="#ctx0" brushRef="#br1" timeOffset="31467.49">16962 5001 47 0,'0'10'23'0,"-4"-4"-23"0,4-6 29 0,0 0-28 15,0 0 0-15,-3-10 1 16,6 4 0-16,1 0-2 16,-1-10 0-16,4 1 1 15,7-11 1-15,4-2-1 16,0 0 0-16,3-3-1 16,0 2 0-16,0 8-1 15,0-1 1-15,-3 9 0 16,-4 0 0-16,-3 10 1 15,-1 6 0-15,-3 7 0 16,0 2 0-16,0 4 0 16,-3 9 1-16,-1 7-2 15,1-4 1-15,-1-3-2 16,1-6 0-16,-1-1-8 0,5-2 0 16,-1-10-6-16,0 1 1 15</inkml:trace>
  <inkml:trace contextRef="#ctx0" brushRef="#br1" timeOffset="31873.6">17392 4879 54 0,'0'12'27'0,"3"17"-25"15,-3-29 48-15,8 6-46 16,2 0 1-16,4-6 3 16,11 3 0-16,0-6-10 15,-1 3 0-15,1-9 6 16,-4-4 0-16,0-6-3 16,-3 1 1-16,-4-1-4 15,-3-3 1-15,-4 0-4 16,-7 6 0-16,-7 1-3 15,-4 5 1-15,-3 16-3 16,-4 4 0-16,1 2 0 16,3 7 1-16,3 9 3 0,0-2 0 15,8 5 3-15,10-3 1 16,4 3 2 0,3 4 0-16,7-7-2 0,4-6 1 46,6-6-8-46,5-13 1 0,2-16-2 0,-6 1 0 0</inkml:trace>
  <inkml:trace contextRef="#ctx0" brushRef="#br1" timeOffset="32129.12">17921 4891 59 0,'7'4'29'0,"0"11"-33"0,0-15 65 0,7-3-58 15,15 6 1-15,6-3 0 16,7 0 1-16,4-6-7 16,0 3 1-16,-4 3-1 15,-3-6 1 1,-11-16-19-1,-7 0 1-15</inkml:trace>
  <inkml:trace contextRef="#ctx0" brushRef="#br1" timeOffset="32593.57">18979 4145 57 0,'0'10'28'0,"0"11"-22"15,0-11 35-15,-3-1-38 16,-4 10 0-16,0 19 0 16,-7 6 0-16,-7 25-5 0,-1 3 1 15,5 16 0 1,-1-1 1-16,4-8-7 0,3-17 0 16,4-11-11-16,4-11 1 15</inkml:trace>
  <inkml:trace contextRef="#ctx0" brushRef="#br1" timeOffset="33007.25">18725 4766 47 0,'29'31'23'0,"6"1"-15"0,-24-23 31 0,6-6-38 16,4 4 1-16,4-1-1 15,7-3 1-15,-4 0-3 16,11-3 1-16,0-6 1 16,-1 3 0-16,-2 0-1 15,-5-7 1-15,-6 4 0 16,-4-7 1-16,-7 4-1 16,1-4 1-16,-8 1-1 15,-7-7 1-15,-7 6-1 16,-4 7 0-16,-3 9-4 15,-4 10 1-15,1 3-2 16,-1 6 0-16,4 6-3 16,0-3 0-16,0 0-4 15,7 3 1-15,3 0 1 16,4-6 1-16,7-9 4 0,7-7 0 16,11-6 3-16,0-12 1 15,-1-4 2-15,-3-3 0 16,-3-6-8-16,-4-9 1 15</inkml:trace>
  <inkml:trace contextRef="#ctx0" brushRef="#br1" timeOffset="33257.33">19410 4785 60 0,'17'22'30'0,"22"-19"-28"0,-21-6 58 16,3 3-59-16,7-6 1 0,15-4-1 16,6 4 0-16,0-4-4 15,-6-5 0-15,-8 2-6 16,-7 1 0-16,-7-1-11 15,-3-3 1-15</inkml:trace>
  <inkml:trace contextRef="#ctx0" brushRef="#br1" timeOffset="33692.72">20253 4785 53 0,'4'9'26'0,"-8"-12"-22"0,4 0 39 0,-4 3-42 15,-6 0 0-15,-4-3 0 16,-4 3 1-16,4 0-3 16,0 3 1-16,0 10 0 15,0 5 0-15,0 7-2 16,3 4 0-16,0-11-1 15,4 1 1-15,7-3-3 16,4-4 1-16,3 4-1 16,0-13 0-16,7-6-3 15,4-13 1-15,3-9-6 16,-3-3 0-16</inkml:trace>
  <inkml:trace contextRef="#ctx0" brushRef="#br1" timeOffset="34094.97">20440 4863 50 0,'11'28'25'0,"-4"-15"-26"0,-7-13 46 16,3-9-45-16,1 5 0 15,-1-5 1-15,1 0 0 16,-1-4-1-16,4 1 0 0,0-4 0 15,4 3 1-15,3 1-1 16,4-1 1-16,-1-2-1 16,1 5 0-16,-4 4-1 15,0-4 0-15,0 10 0 16,-3 0 0-16,-1 10 0 16,-2-4 1-16,-1 0-1 15,0 4 1-15,-4 6-2 16,1 2 1-16,-1 11-1 15,-3-1 0-15,0-3-1 16,0-3 0-16,0 3 0 16,0-3 0-16,4-3 1 15,-1-1 0-15,4-8 0 16,-3-10 1-16,3-6-10 16,3 2 1-16,1-11-2 15,3-4 1-15</inkml:trace>
  <inkml:trace contextRef="#ctx0" brushRef="#br1" timeOffset="34620.11">20881 4917 58 0,'11'12'29'0,"-4"-3"-34"0,-4-9 61 0,8 0-53 15,3-3 0-15,10-6 3 16,5-4 0-16,2 1-8 16,-2-7 1-16,-5 3 3 15,-2-2 1-15,-5-1-2 16,-6-3 0-16,-4 0-3 15,-11-3 0-15,-10 3-2 16,-3 6 1-16,-8 7-1 16,0 9 0-16,0 9 0 15,4 4 1-15,7 12 0 188,4 12 1-188,6-5 2 15,15 5 1-15,10 1 1 0,11-4 1 0,6-8-1 0,5-11 0 0,13-12-4 0,-3 1 1 0,-11-17-9 16,-17-12 0-16,-21-6-8 0,-8-1 1 0</inkml:trace>
  <inkml:trace contextRef="#ctx0" brushRef="#br1" timeOffset="35624.53">16887 5343 29 0,'11'6'14'0,"24"-12"-2"0,-21 6 15 16,11-3-25-16,7-7 1 16,7 4 0-16,10-3 1 15,8 6-4-15,-1 0 0 16,11 3 2-16,11 6 1 15,6-3-1-15,8 3 1 16,3 0 0-16,4-6 0 16,10 4-1-16,22-1 0 0,-8 0 1 15,11 3 0-15,4-3-1 32,10 10 1-32,-10 3-2 0,3-1 1 0,7 4-2 15,7-3 1 1,-7-4-1-16,11 1 1 0,14-1 1 15,-4-5 0-15,4-1 0 16,14-3 1-16,-17 6-1 16,-1 4 1-16,4-7-1 15,-25-3 1-15,-7-3-3 63,-7-3 0-63,-10-3-9 15,-15-7 0-15,-17 1-10 16,-25-1 1-16</inkml:trace>
  <inkml:trace contextRef="#ctx0" brushRef="#br1" timeOffset="36122.24">23266 4841 58 0,'7'35'29'0,"-4"24"-34"0,-3-49 46 16,4-1-42-16,-4-3 1 16,0-6-5-16,0 7 1 15,7-7-8-15,3-13 1 16,-6-12-4-16,0-3 0 15</inkml:trace>
  <inkml:trace contextRef="#ctx0" brushRef="#br1" timeOffset="36288.75">23234 4427 29 0,'0'-9'14'0,"21"31"-1"0,-14-16 21 0,4 0-30 0,3 4 0 0,4-7 0 15,3 0 1-15,3-3-12 16,-2 0 1-16,9-3-5 16,1 0 0-16</inkml:trace>
  <inkml:trace contextRef="#ctx0" brushRef="#br1" timeOffset="36667.58">23834 4979 47 0,'3'16'23'0,"-6"-25"-17"0,-1 5 37 16,1-14-39-16,-4-11 1 15,-4-11 4-15,-3-23 0 16,-4-3-11-16,-3-6 1 15,3-16 6-15,1-9 1 16,3-10-3-16,7 16 0 31,10 4-2-31,11 8 1 16,11 23-2 0,14 9 0-1,3 22-4-15,-3 9 1 0,-11 13-4 16,0 12 1-16,-6 1-11 31,-1 8 1-15,-18 11-4-1,-6 5 1 1</inkml:trace>
  <inkml:trace contextRef="#ctx0" brushRef="#br1" timeOffset="36845.78">23640 4553 55 0,'-7'31'27'0,"17"-9"-17"0,-3-22 51 15,4 3-58-15,10-3 1 0,14-3 0 16,11-13 1-16,0 1-11 15,-7-4 1-15,-4 0-14 16,-7 0 1-16</inkml:trace>
  <inkml:trace contextRef="#ctx0" brushRef="#br1" timeOffset="39484.81">25887 5001 54 0,'3'41'27'0,"1"-19"-19"15,-4-22 27-15,3-3-32 16,-3-22 0-16,4-4 3 16,-1-18 1-16,5-12-8 15,-1-4 1-15,0-22 5 16,3 16 0-16,1-15-2 15,10-1 1-15,0-12-2 16,7 9 0-16,4 0-2 16,0 10 1-16,-4 12-2 15,-7 19 0-15,-3 16-3 16,0 18 1-16,-4 13-5 16,-7 19 1-16,-7 15-10 0,-4 14 0 15,-17 11-3-15,-4 1 1 16</inkml:trace>
  <inkml:trace contextRef="#ctx0" brushRef="#br1" timeOffset="39888.25">25710 4797 56 0,'11'4'28'0,"24"2"-32"0,-17 0 54 15,3-3-49-15,7 3 0 0,11 4 0 16,3-4 0-1,4 0-2-15,4-9 1 0,-8 0-1 16,-7 3 1-16,1 0-2 16,-1-6 1-16,-3 3 0 15,-4 3 0-15,-3 0-1 16,-4-10 1-16,-7 4 1 16,0 0 0-16,-3 3 1 15,-4-4 0-15,-7 7 0 16,-4 0 0-16,-3 0 0 15,-4 0 0-15,-3 7-1 16,0 2 0-16,4 0-2 16,-1 7 1-16,0 6-2 15,1 0 1-15,3-3-1 16,3 6 0-16,4-3-1 16,4-3 0-16,-1-7 1 15,11-5 1-15,8-11 0 16,2 8 0-16,1-14-8 0,0-6 0 15,-1-6-2-15,1-3 0 16</inkml:trace>
  <inkml:trace contextRef="#ctx0" brushRef="#br1" timeOffset="40142.47">26525 5007 40 0,'7'16'20'0,"-3"-41"-15"0,-4 25 35 0,0-9-38 0,-4-7 0 0,1-3 3 16,-4-3 1-16,3 0-6 15,1 3 0-15,3-2 5 16,7 5 1-16,7 3-1 16,7 1 0-16,7-4-3 15,4 4 0-15,-4 2-4 16,1-2 1-16,-5 8-8 15,-3-11 0-15,1-1-10 16,-12 4 1-16</inkml:trace>
  <inkml:trace contextRef="#ctx0" brushRef="#br1" timeOffset="41032.25">28885 5026 44 0,'11'13'22'0,"-7"-23"-11"16,-4 4 30-16,0 0-38 16,-7 0 0-16,-4-4 1 0,-10 4 0 15,-7 0-6-15,-4-1 1 16,0 7 3-16,-3 4 1 16,3 5-3-16,7 7 1 15,1-1-2-15,2 4 0 16,5 6-1-16,10-9 0 15,3-4-1-15,4-2 1 16,7-1 0-16,11 1 0 0,10-7 0 16,0-3 1-16,1-3 0 15,-5 0 1-15,-3-7-1 16,-3 4 0 0,-4 0-2-16,0-1 1 0,-3 4-1 15,-1 0 0-15,-2 0-1 16,-1 0 1-16,3 0 0 15,-3 3 0-15,4 6 2 16,-4 3 0-16,0 4 1 16,0-4 0-1,0 4 0 1,-3 6 0-16,-1-1 0 0,-3 1 1 0,0 0-1 16,0-3 1-16,4 3-1 15,-1-10 1-15,4-3 0 16,0-3 0-16,0 4-2 15,-3-4 1-15,-4-3-10 0,3-7 1 16,4 1-3-16,4 3 0 16</inkml:trace>
  <inkml:trace contextRef="#ctx0" brushRef="#br1" timeOffset="42202.25">28977 5180 42 0,'0'31'21'0,"0"-2"-16"0,0-29 40 16,4 3-41-16,3 3 0 0,0-9 4 16,7-10 1-1,4-2-11-15,6-7 1 0,1-19 7 16,7-3 0-16,3-25-2 16,7-16 0-16,1 1-3 15,-5-14 1-15,-9 1-1 16,-12 0 1-16,-6 0-2 15,-8-4 0-15,-3 11-1 16,-3 11 0-16,-1 10-3 16,-3 16 0-16,0 18-2 15,-3 20 0-15,-1 12-2 16,1 24 1-16,-5 23-2 16,5 32 1-16,-1-7 3 15,1 9 1-15,-1 25 1 16,0 26 0-16,4-10 1 15,0-3 0-15,4-19-2 16,3-12 0-16,3-16-1 16,4-12 0-16,8-23 1 15,2-12 0-15,4-16-1 0,4-12 1 16,0 6-3-16,-4-16 0 16</inkml:trace>
  <inkml:trace contextRef="#ctx0" brushRef="#br1" timeOffset="42756.59">29379 5158 35 0,'4'-6'17'0,"3"21"-11"0,-7-15 31 0,3 4-34 15,1 2 1-15,0-6 2 16,3 0 1-16,-4 3-8 16,4-3 0-16,-3 0 5 15,3-3 0-15,-4 3-2 16,1 0 0-16,-4 0-1 16,3 0 1-16,1 0-2 15,-1 3 1-15,-3-3-1 16,7-9 0-16,4 5 1 15,0-5 0-15,-4-13 0 16,7-12 0-16,7-4 0 16,11-19 1-16,3-5 0 15,0-13 0-15,1-10 0 0,-8 0 0 16,-7-9-2-16,-7-3 1 16,-3-10-1-16,-11 16 1 15,0-6-3-15,-7 9 1 16,-1 35-3-16,-2 12 0 15,-4-3-1-15,0 22 1 16,0 29-1-16,-4 15 1 16,4 25 2-16,0 25 0 15,7 3 2-15,7 16 1 16,0 19 1-16,10 18 0 0,4-2-1 16,4-1 1-16,3-3-2 15,0-18 0-15,0-13-8 16,-3-25 1-16,-4-26-8 15,0-8 0-15</inkml:trace>
  <inkml:trace contextRef="#ctx0" brushRef="#br1" timeOffset="45669.49">31447 4634 48 0,'-4'3'24'0,"-3"19"-17"16,0-12 24-16,-4 9-31 16,-3 9 0-16,-10 6 0 15,-5 10 0-15,1 0 0 16,-7 0 0-16,10 3-2 0,0-3 1 15,4-10-4-15,4-5 1 16,3-1-8-16,-1-6 0 16,5-10-2-16,-4-8 1 15</inkml:trace>
  <inkml:trace contextRef="#ctx0" brushRef="#br1" timeOffset="45962.47">31129 4722 42 0,'4'22'21'0,"6"25"-24"16,-6-31 42-16,6 9-36 15,4 6 0-15,11 7 1 16,3 9 0-16,4-3-6 15,3 3 0-15,-3 0 1 16,0-6 0-16,-7-7-13 16,-4-9 1-16</inkml:trace>
  <inkml:trace contextRef="#ctx0" brushRef="#br1" timeOffset="46152.8">31602 5102 54 0,'3'34'27'0,"-6"-6"-31"0,-1-15 42 15,1 12-38 1,-4 3 0-16,0 10 0 0,0-1 0 0,3 14-3 15,1-14 1-15,3-9-12 16,0-12 0-16</inkml:trace>
  <inkml:trace contextRef="#ctx0" brushRef="#br1" timeOffset="46962.65">31849 4810 47 0,'7'-9'23'0,"10"9"-12"0,-9 3 24 16,2 0-32-16,1 0 0 16,3 0 1-16,7 0 1 15,7 0-6-15,11-3 0 16,3-3 3-16,1-3 1 15,3-3-5-15,-1-1 1 16,-2 4-7-16,-4 0 1 0,-8-7-10 16,-13 0 0-16</inkml:trace>
  <inkml:trace contextRef="#ctx0" brushRef="#br1" timeOffset="47174.28">31877 5142 44 0,'7'16'22'0,"11"-7"-13"16,-11-9 32-16,7 10-38 15,7-10 0-15,11-6 1 16,3 2 1-16,4 1-7 15,0-3 0-15,-4 0 0 16,-7-4 1-16,-7 1-13 0,1-7 1 16,-5 1-4-16,-3-1 1 15</inkml:trace>
  <inkml:trace contextRef="#ctx0" brushRef="#br1" timeOffset="47501.78">32187 4512 55 0,'11'13'27'0,"-14"9"-33"16,3-13 54-16,-4 0-49 16,-3 7 1-16,-7 9 1 15,-7 10 0-15,-4 12-1 16,-3 15 1-16,-4 17-1 16,0-1 1-16,8 10-3 15,-1 0 0-15,0-10-8 16,11-6 1-16,3-25-7 15,8-3 0-15</inkml:trace>
  <inkml:trace contextRef="#ctx0" brushRef="#br1" timeOffset="47973.44">32886 4534 42 0,'7'19'21'16,"-7"3"-16"-16,-7-19 33 0,-7 6-36 16,0 13 0-16,-4 10 0 15,-10 5 1-15,-4 13-4 16,-7 1 0-16,1 11 2 15,-5 10 1-15,8-9-3 16,7-6 0-16,3-4-6 16,7-15 0-16,8-23-8 15,6-12 1-15</inkml:trace>
  <inkml:trace contextRef="#ctx0" brushRef="#br1" timeOffset="48173.82">32568 4725 42 0,'18'50'21'0,"7"-12"-19"0,-15-22 32 0,4 6-33 0,1 0 1 0,-1 9-1 0,0 10 0 0,0 0-3 16,-3-7 1-16,-1-6-4 15,-3 0 0-15,0-9-8 16,-3-6 0 0</inkml:trace>
  <inkml:trace contextRef="#ctx0" brushRef="#br1" timeOffset="48538.57">32872 5061 62 0,'25'9'31'0,"6"-3"-33"0,-17-6 58 16,4 0-54-16,7-3 0 15,3 0 0 1,0-3 1-16,-7 3-4 0,-3 3 0 15,-4 0 1-15,-7 3 1 16,-10 9-2-16,-11 4 0 16,-4-3-2-16,-7 6 0 15,0 2-1-15,-3 5 1 16,-3 8 0-16,9-6 1 0,5 0 0 31,6-2 1-31,8-1 3 0,10-7 1 0,7 1-1 16,7-6 1-16,14-7-4 15,-3-6 0-15,0-3-15 16,-8-13 1-16,-6 10-4 16,-4 0 1-16</inkml:trace>
  <inkml:trace contextRef="#ctx0" brushRef="#br1" timeOffset="51434.97">33376 5588 55 0,'29'44'27'0,"-19"9"-21"0,-6-47 27 16,-15 16-33-16,-3 9 0 16,-7 1-3-16,-14-4 0 15,-8-6-11-15,1-19 1 16</inkml:trace>
  <inkml:trace contextRef="#ctx0" brushRef="#br1" timeOffset="53115.11">5140 6557 39 0,'21'40'19'0,"-10"-11"-11"0,-11-29 20 16,0-7-24-16,0-12 1 15,-7-9 3-15,3-16 1 16,-6-12-11-16,-1-10 1 16,-7-9 6-16,-3 6 1 15,0-13-2-15,-4 1 0 16,4-4-2-16,4 0 0 15,6 4 0-15,7 6 0 16,11 18-1-16,15 1 1 16,-1 9-1-16,11 12 0 0,6 10-1 15,-9 16 1-15,2 2-3 16,1 17 0-16,3 12-4 16,-3 6 1-16,-14 25-8 15,-4 4 0-15,-7-4-5 16,-14-3 0-16</inkml:trace>
  <inkml:trace contextRef="#ctx0" brushRef="#br1" timeOffset="53328.57">5091 6187 52 0,'0'15'26'0,"10"-2"-27"15,1-10 46-15,-8 0-43 16,8 0 0-16,3-3 0 0,-3 0 1 15,10-3-4-15,-4-3 1 16,5-1 1-16,-1-2 1 16,10 0-5-16,8-4 1 15,0 1-10-15,0-4 0 16,3 3-5-16,-7 4 0 16</inkml:trace>
  <inkml:trace contextRef="#ctx0" brushRef="#br1" timeOffset="53630.87">5771 6049 52 0,'-3'28'26'0,"-4"-41"-29"16,3 10 47-16,4 3-44 15,-14 10 0-15,4 5 0 16,-4 13 0-16,-4-2 0 16,0 5 0-16,4 10 0 15,-7 9 1-15,7 0-1 16,3 3 0-16,8 1 0 16,3-7 0-16,7-16-3 15,7-6 1-15,4-6-5 16,6 3 0-16,1-13-8 15,-4-15 0-15</inkml:trace>
  <inkml:trace contextRef="#ctx0" brushRef="#br1" timeOffset="53876.34">6216 6133 49 0,'0'25'24'0,"-28"22"-26"0,21-31 40 16,-7 0-38-16,3 15 1 0,-10 4 0 15,3-1 1-15,-3 4-3 16,0-1 1-16,3-2-1 16,8-7 0-16,-1-3-9 15,8-15 1-15,-1-14-5 16,4-5 0-16</inkml:trace>
  <inkml:trace contextRef="#ctx0" brushRef="#br1" timeOffset="54095.68">6068 6237 47 0,'10'44'23'0,"8"-19"-21"0,-14-13 41 0,3 10-42 0,3 0 0 0,1 0 0 16,3 0 1-16,4 0-3 15,6-3 0-15,1-7-1 0,3-5 1 16,-7-1-8-16,0-3 1 16,4-12-7-16,0-10 1 15</inkml:trace>
  <inkml:trace contextRef="#ctx0" brushRef="#br1" timeOffset="54301.88">6576 6246 37 0,'10'28'18'0,"-6"38"-7"0,-4-50 26 0,0 6-34 16,-4 6 0-16,-3 7 2 15,4 8 0-15,3-14-7 16,0 8 1-16,3-2 3 15,1-1 1-15,-1-5-5 16,1-11 1-16,3-8-11 16,0-10 0-1</inkml:trace>
  <inkml:trace contextRef="#ctx0" brushRef="#br1" timeOffset="54725.71">6696 5964 43 0,'0'38'21'0,"10"-26"-8"0,-3-6 23 0,7 7-33 15,11-4 1-15,7-6 1 16,0 7 1-16,6 6-7 16,1 9 1-16,0 6 4 15,-7 3 1-15,-7 13-3 16,-11 13 0-16,-4 18-5 16,-17-24 1-16,4 2-16 15,-19-15 0-15</inkml:trace>
  <inkml:trace contextRef="#ctx0" brushRef="#br1" timeOffset="55253.8">7595 6246 55 0,'18'28'27'0,"21"-34"-26"0,-29 9 36 0,8-3-35 0,10 0 0 0,15 0 2 16,6 0 0-16,-7-6-5 16,4 0 0-16,7-10 1 0,-7 3 0 15,-4-2-8-15,-6-1 0 16,-12-3-9-16,-17 10 1 15</inkml:trace>
  <inkml:trace contextRef="#ctx0" brushRef="#br1" timeOffset="55489.64">7620 6629 60 0,'28'6'30'0,"43"-3"-27"0,-39 0 52 0,6-12-55 16,5-4 1-16,-5-6-1 0,12 1 0 0,-8-1-5 16,-3-3 0-16,0 3-12 15,0-9 0-15,-15 0-2 16,1-4 1-16</inkml:trace>
  <inkml:trace contextRef="#ctx0" brushRef="#br1" timeOffset="55820.32">8043 5882 57 0,'-7'44'28'0,"-10"47"-33"0,17-81 57 16,-11 21-51-16,0 16 0 15,-6 25 0-15,-4 22 1 16,-4-6-3-16,0 12 0 16,-3-2-5-16,7-7 0 0,3-19-11 15,4-19 0 32</inkml:trace>
  <inkml:trace contextRef="#ctx0" brushRef="#br1" timeOffset="56434.24">8879 6638 48 0,'-7'35'24'0,"7"-20"-19"0,0-18 34 0,0-9-36 0,-3-4 1 0,-1-19 1 0,4-15 0 0,-7-16-6 0,0-12 0 0,0 3 5 16,4-19 1-16,3-10-3 16,7 1 1-16,3-7-1 15,1 10 0-15,-1 31-1 16,1 12 0 31,3 13-3-47,7 16 1 47,-3 3-4-47,0 19 0 31,-4 18-8-31,-4 7 1 0,-10 22-7 16,-7 9 1-16</inkml:trace>
  <inkml:trace contextRef="#ctx0" brushRef="#br1" timeOffset="56627.67">8622 6409 55 0,'0'22'27'0,"25"-22"-27"0,-22 0 49 0,8 0-48 15,6-3 0-15,12 0 0 16,2-3 0 0,8-4-3-16,7-2 1 0,0-1-4 15,10-6 1-15,-17 0-13 16,-4-6 1-16</inkml:trace>
  <inkml:trace contextRef="#ctx0" brushRef="#br1" timeOffset="56883.46">9529 6014 49 0,'0'19'24'0,"-18"12"-18"15,11-37 33-15,-4 6-38 16,1 9 0-16,-8 13 2 0,0 13 0 15,1 2-3-15,3 10 0 16,-8 10 2-16,12-1 0 16,3 10-2-16,3-12 1 15,8-4-5-15,3-10 0 16,7-5-11-16,7-19 1 16,0-4-3-16,1-12 1 15</inkml:trace>
  <inkml:trace contextRef="#ctx0" brushRef="#br1" timeOffset="57123.85">10075 6042 50 0,'-3'0'25'0,"-32"54"-26"0,24-36 49 0,-7 11-46 16,1 2 1-1,-15 10 0-15,0 12 0 0,-3 0-4 16,7 4 0-16,3 2 2 16,7-21 1-16,-3-3-7 15,11-10 1-15,6-7-11 16,1-5 1-16,3-19-3 15,0-16 0-15</inkml:trace>
  <inkml:trace contextRef="#ctx0" brushRef="#br1" timeOffset="57381.07">9712 6171 46 0,'35'72'23'0,"15"-19"-21"0,-40-34 43 0,4 12-43 0,8-9 0 0,-1 10-1 0,0 2 1 0,0 7-5 16,4-3 1-16,-8-16-5 15,1 0 1-15,-4-7-10 16,-3-5 1-16</inkml:trace>
  <inkml:trace contextRef="#ctx0" brushRef="#br1" timeOffset="57704.99">10164 6497 53 0,'7'19'26'0,"7"-13"-20"15,-7-6 44-15,0 0-45 16,0 0 0-16,3-3 2 15,8 3 0-15,3 0-10 32,0 0 1-32,1 0 5 0,-5 3 1 0,1 3-5 0,-4 10 1 15,-7 6-2-15,-7-13 0 16,-3 4-3-16,-5 3 1 16,1 2 0-16,0 4 0 15,0 3 1-15,0-3 0 16,4 0 1-16,3-3 1 15,3-3 1-15,4 0 0 0,7-7 0 16,4-3 0-16,3-6-3 16,0-9 1-16,11-7-8 15,-7-6 1 32,0 0-7-31,-1 7 0-16</inkml:trace>
  <inkml:trace contextRef="#ctx0" brushRef="#br1" timeOffset="57996.32">10485 5710 54 0,'14'47'27'0,"42"38"-27"0,-38-63 47 16,14 9-45-1,6 7 1-15,-2 2 2 0,-1 10 1 16,-3 4-7-16,-8 18 1 16,-10 9 3-16,-10 4 1 15,-4 0-7-15,-14 6 1 16,-18-3-17-16,-21-19 1 15</inkml:trace>
  <inkml:trace contextRef="#ctx0" brushRef="#br1" timeOffset="59347.36">11169 6651 76 0,'11'31'38'0,"13"-12"-33"15,-17-19 39-15,0-3-45 16,4-4 1-16,-4-2-8 16,0-4 0-16,-7 13-8 15,-11-21 0-15</inkml:trace>
  <inkml:trace contextRef="#ctx0" brushRef="#br1" timeOffset="62499.27">12647 5556 35 0,'-7'19'17'0,"-4"3"-6"15,4-16 17-15,-3 7-25 16,-8 6 1-16,-3 3 0 15,-7 12 1-15,0 7-7 16,-1 12 1-16,-2 13 4 16,-1 9 0-16,-3 13-2 15,6 12 0-15,5 10-2 16,10 6 1-16,3-9-1 16,7-10 1-16,8-9-1 15,3-19 1-15,4-13-3 16,6-15 0-16,1-13-10 0,0-25 0 15</inkml:trace>
  <inkml:trace contextRef="#ctx0" brushRef="#br1" timeOffset="63970.96">12732 6594 44 0,'-4'44'22'0,"11"-31"-15"0,-7-13 30 16,0 0-34-16,0 0 0 15,0 0 2-15,7-10 1 16,0-15-6-16,4-9 0 0,0-13 5 16,3-13 1-1,3-3-2-15,4-12 0 0,1 0-1 16,-1-7 1-16,4 1-4 16,3-1 1-16,0 4-2 15,0 12 1-15,0 6-3 16,1 13 1-16,-5 3-3 15,5 13 1-15,-5 15-1 16,-3 10 0-16,-3 12 0 16,0 13 1-16,-4 16 0 15,-4 2 1-15,-3 4 0 16,-3 0 1-16,-4 3-5 16,-4-16 1-16,-3-12-8 15,-3-10 1-15</inkml:trace>
  <inkml:trace contextRef="#ctx0" brushRef="#br1" timeOffset="64742.18">12788 6303 52 0,'-3'9'26'0,"10"-9"-27"16,0 0 46-16,7-3-44 15,4-3 1-15,6 2 0 16,1-2 1-16,-4 0-6 16,4 0 0-16,-1 2-10 15,1-2 1-15,-4 0-4 16,-7 3 1-16</inkml:trace>
  <inkml:trace contextRef="#ctx0" brushRef="#br1" timeOffset="65099.37">13127 6484 56 0,'-4'4'28'0,"15"-11"-35"0,-11 7 54 0,0 0-47 15,-4-9 0-15,1 9 0 16,-4 0 0 0,-4 0 0-16,-6 3 0 0,-1 6-1 15,0 4 1-15,4 3-1 16,4 9 0-16,-1 3-2 15,0-6 1-15,4 0-2 16,0 0 1-16,4-3 0 16,3-10 0-16,7-6 0 15,7-6 1-15,7-13 1 16,0-6 0-16,-3 0-6 16,3-6 0-16,4-9-5 15,3-1 0-15</inkml:trace>
  <inkml:trace contextRef="#ctx0" brushRef="#br1" timeOffset="65380.08">13300 6525 46 0,'-4'28'23'0,"4"-21"-17"0,0-7 41 15,0-7-44-15,4-5 0 16,-1 2 4-16,1 1 0 16,3-3-8-16,0-1 1 0,7-3 5 15,4 7 1-15,3-1-2 16,0 1 1-16,7 3-6 16,-3 0 1-16,-4-1-6 15,0 1 0-15,-3-3-15 16,0-7 0-16</inkml:trace>
  <inkml:trace contextRef="#ctx0" brushRef="#br1" timeOffset="66483.63">14898 6563 48 0,'0'6'24'0,"-7"-12"-19"0,3 6 28 0,-3 3-32 0,-3-3 0 0,-5-3 1 0,-2 0 1 0,3 6-3 0,-4 0 0 0,4 0 2 16,0 3 0-16,3 7-1 15,1-1 0-15,3 1-2 16,0-4 1-16,3-5-3 16,4-1 1-16,7-10-1 15,7 1 1-15,4-6-1 16,3-1 0-16,0 4-1 16,0 2 1-16,-3 7-1 15,-4 7 1-15,-3-1-2 16,-1 0 1-16,-3 4 1 15,-3-1 0-15,-1 0 1 16,1-5 1-16,-1-1 2 16,8 3 0-16,-7 0 0 15,3 4 0 1,0-1-1-16,3 0 1 16,-3 4-1-16,0-4 1 0,0 1 0 15,0-4 0-15,4-3 2 16,0-6 0-16,3-6 1 0,7-1 1 15,0-12 0-15,4-9 0 16,-4-10-1-16,0-3 0 16,7-9-1-16,1 0 0 15,-1-10-2-15,4 3 0 16,-4-18 0-16,0 3 0 0,-3-1-1 16,-8 1 0-1,1 3-1 1,-7 22 1-16,-4 6-2 0,-4 13 1 0,-6 6-2 15,-4 9 0-15,-8 16 0 16,-2 12 0-16,-4 17-2 16,-4 15 1-16,4 6-1 15,0 19 1-15,6 0-1 16,5 6 1-16,-1 0 0 16,4 10 1 30,4-7 0-14,3-15 1-32,7-10 0 15,3-9 1-15,4-6 3 32,4-19 1-32,0-7 2 15,-1-12 0 1,1-12 3-16,3-10 0 0,4-16 0 0,3-12 0 0,4-7-2 0,10-12 0 0,1-12-3 15,-8-4 0-15,-3-3-2 0,-4 10 0 0,-7-3-3 0,-3 8 1 0,-8 11-2 0,-3 12 1 0,-7 18-3 0,-7 20 1 16,-3 12-1-16,-8 25 0 16,-3 19 1-16,0 25 0 15,-1 18 1-15,8 20 1 16,7 6 0-16,7 3 0 16,7-9-3-16,7-7 1 15,8-22-8-15,-5-18 1 0</inkml:trace>
  <inkml:trace contextRef="#ctx0" brushRef="#br1" timeOffset="66930.82">16912 6622 46 0,'4'51'23'0,"3"-4"-25"0,-7-35 40 0,0 1-40 16,-4-1 0-16,1-2-7 16,-1-4 1-16,1-6 0 15,3-13 0-15</inkml:trace>
  <inkml:trace contextRef="#ctx0" brushRef="#br1" timeOffset="67106.1">16771 6356 39 0,'7'22'19'0,"7"-3"-14"0,-7-19 27 16,0 0-34 0,0-7 0-16,8-2-16 0,6 0 1 15,7-7 15-15,0 6 0 16</inkml:trace>
  <inkml:trace contextRef="#ctx0" brushRef="#br1" timeOffset="67437.42">17074 6566 27 0,'11'0'13'0,"7"-9"-16"0,-11-4 19 0,0 0-16 16,0 1 0-16,0-4 0 16,3 1 0-16,1-1 1 15,0-3 0-15,3 0 1 16,0 7 0-16,0 5 1 16,0 7 0-16,0 7 1 15,-3 5 1-15,3 4 1 16,0 6 0-16,0 6-1 15,0 0 1-15,-3 1-1 16,3-11 0-16,0-2-4 16,-3-3 0-16,3-7-7 15,0-6 0-15,0-6-9 16,4-13 1-16</inkml:trace>
  <inkml:trace contextRef="#ctx0" brushRef="#br1" timeOffset="67905.64">17607 6679 61 0,'-14'59'30'0,"-18"39"-40"0,25-70 57 16,0 6-46-16,0 1 1 0,0-4 0 15,0-6 1-15,0-6-4 16,3-13 0-16,4-6 2 16,7-9 0-16,4-19-2 15,3-7 1-15,0-12-3 16,-3-6 1-16,3-13-1 15,-3-6 1-15,3 0-1 16,0 0 0-16,3 6 0 16,1 16 1-16,0 9 0 15,-1 13 0-15,1 9 0 16,0 3 0-16,-4 16 2 16,-4 6 0-16,-3 10 0 15,-3 3 0 32,-4 3 0-47,-4 6 1 16,-6 10-3-16,-4-1 0 15,-4-5-5-15,0-1 0 0</inkml:trace>
  <inkml:trace contextRef="#ctx0" brushRef="#br1" timeOffset="68188.95">17985 6434 24 0,'-4'28'12'0,"-10"7"8"0,14-26-1 0,-4 4-15 16,1 6 0-16,-1 9 5 15,1-6 0-15,3 3-11 16,7-3 1-16,4 0 6 15,3-3 1-15,3-7-3 16,4-9 0-16,1-12-2 16,-1-4 0-16,3-8-4 15,1-14 1-15,0-6-13 16,3-21 1-16</inkml:trace>
  <inkml:trace contextRef="#ctx0" brushRef="#br1" timeOffset="68436.78">18411 5788 46 0,'-3'76'23'0,"-8"5"-19"0,8-50 32 0,-4 10-35 0,-4 16 0 0,-3 2 0 0,4 7 0 15,-1 6-2-15,4-9 0 0,0-7-2 32,3-12 0-32,1-16-9 47,-1-15 1-47,-3-13-3 0,4-13 1 0</inkml:trace>
  <inkml:trace contextRef="#ctx0" brushRef="#br1" timeOffset="68662.08">18182 6325 54 0,'11'28'27'0,"3"-19"-31"0,-7-12 54 0,4 3-50 0,6-9 1 0,11 5-1 0,8-14 1 0,2 5-8 0,-6 1 1 0,-4 2-10 0,-3 4 1 0</inkml:trace>
  <inkml:trace contextRef="#ctx0" brushRef="#br1" timeOffset="69087.17">18778 6378 61 0,'22'-10'30'0,"-15"14"-35"15,-7-4 50-15,0 3-46 16,-4 3 0-16,-3 3 0 16,-7 4 0-16,0 6 0 15,-7 0 0-15,-4-4-3 16,-3 4 0-16,7 3 0 16,3-3 0-16,4-10 1 15,3 4 0-15,8 2 3 16,10-2 1-16,7 0 4 15,3-4 0-15,8 0 0 0,3 1 1 16,-3-1-2-16,-7-3 0 16,-4 1-4-16,-14-4 0 31,-11 6-10-31,-6 4 0 16,-12-4-7 15,1 1 0-31</inkml:trace>
  <inkml:trace contextRef="#ctx0" brushRef="#br1" timeOffset="70170.2">20158 5813 54 0,'0'25'27'0,"3"13"-27"0,-3-28 45 15,0 8-44-15,-3 17 1 16,3-1-1-16,-4 10 1 16,4 6-3-16,0 1 1 15,-3 5 1-15,-1 0 0 0,1-12-1 16,-1-6 1-16,1-10 0 16,3-6 1-16,0-3-2 15,0-6 1-15,-4-7 0 16,1-6 0-16,-5-3-2 15,-2-7 1-15,-8-5-3 16,-3-7 1-16,0 9-1 16,-4 1 0-16,-3 5-3 47,0 10 1-47,3 7 0 0,-3 5 0 31,7 7 2-16,3 4 0-15,4 5 1 0,7 3 1 0,3 4 2 0,11-7 1 0,8-2 0 0,6-7 0 0,7-7-3 16,7-2 1-16,-3-4-10 0,0-6 0 16,-4-12-4-16,4-7 1 15</inkml:trace>
  <inkml:trace contextRef="#ctx0" brushRef="#br1" timeOffset="70544.23">20422 6503 56 0,'11'41'28'0,"-1"9"-40"0,-10-47 56 0,0 0-46 16,0-3 0-16,0-6-6 15,-3-6 0-15,-4-7 5 16,0-6 0-16,-4 0-6 15,1-4 0-15,-1 4 0 16,1-3 1-16,2 3 2 16,1 6 1-16,4 4 3 15,-1-1 1-15,4 10 4 16,0-4 0-16,4 4 2 16,-4 6 0-16,3 0 2 15,4 3 1-15,1 6 0 16,-5-9 0-16,1 4-3 15,-1-8 0-15,1-11-4 16,-1 2 0-16,1 1-5 16,-4-4 1-16,0-6-11 0,3-6 1 15</inkml:trace>
  <inkml:trace contextRef="#ctx0" brushRef="#br1" timeOffset="70950.85">20690 6654 63 0,'-3'15'31'0,"6"1"-39"0,-3-16 58 0,4-6-48 15,-1-10 0-15,-3-15 1 16,-3-10 1-16,-1-9-6 16,4-7 1-16,0-5 2 15,0-10 1-15,0 3-3 16,0-4 1-16,0 8-2 15,4 2 1-15,-1 6-1 16,5 14 0-16,2 8-2 16,4 16 0-16,0 10-4 0,0 9 0 15,-3 3-9 1,-4 10 0 15</inkml:trace>
  <inkml:trace contextRef="#ctx0" brushRef="#br1" timeOffset="71153.5">20581 6378 54 0,'4'31'27'0,"20"-18"-24"0,-13-13 44 0,3 0-46 16,0 0 1-16,14-7-1 15,4 1 0-15,7-3-4 16,0-4 0-16,-8 1-4 15,1-1 0-15,-4-3-10 16,1 1 1-16</inkml:trace>
  <inkml:trace contextRef="#ctx0" brushRef="#br1" timeOffset="71486.73">21124 6629 48 0,'7'12'24'0,"-3"-31"-21"0,-4 1 37 0,-4-11-38 16,1-5 0-16,-4-7 3 16,0-6 1-16,0-6-6 0,-4-10 1 15,4 0 3-15,4-9 1 16,3 10-2-16,10 2 1 15,4 10-2-15,4 3 0 16,0 9-4-16,-1 16 1 16,1 10-3-16,-4 8 1 15,-4 4-5-15,1 10 1 16,0 6-12-16,-8-4 0 0</inkml:trace>
  <inkml:trace contextRef="#ctx0" brushRef="#br1" timeOffset="71720.63">20973 6481 63 0,'21'16'31'0,"25"-25"-37"0,-29 2 53 0,8-2-47 0,0-1 0 0,-1 1-5 15,-2 0 0-15,-5 2-4 16,-3 1 1-16,0-3-9 16,-3-1 1-16</inkml:trace>
  <inkml:trace contextRef="#ctx0" brushRef="#br1" timeOffset="71989.19">21297 6516 48 0,'28'19'24'0,"11"-13"-19"0,-28-12 39 0,3-4-44 0,0-2 0 0,4-1 1 0,-8-3 0 0,4 1-2 0,-7-1 1 0,0 0 0 0,-3 4 1 0,-4-1-2 0,0 4 1 0,-4 3-2 16,1 6 1-16,-4 3-1 15,-4 6 0-15,4 4 0 16,0-1 0-16,4 4 1 16,3 3 0-16,3 3 1 15,1 3 1 1,-1 0 0-16,4 0 0 31,4-6-1-31,-1 0 0 31,1-4-5-31,0-5 1 16,3-4-10-16,7-3 0 0</inkml:trace>
  <inkml:trace contextRef="#ctx0" brushRef="#br1" timeOffset="72277.98">21706 6563 45 0,'4'-13'22'0,"-1"-21"-17"0,-3 24 34 0,4-2-37 0,0-4 0 16,-1 0 1-1,4-2 1-15,0-1-4 0,4 0 0 16,-1 10 2-16,1-1 1 0,-4 4-1 16,0 3 0-16,4 3-4 15,-4-3 0-15,3 3-4 16,1-7 0-16,-1-2-11 15,-3 0 1-15</inkml:trace>
  <inkml:trace contextRef="#ctx0" brushRef="#br1" timeOffset="73184.3">21908 6503 60 0,'31'13'30'0,"22"-4"-32"0,-39-12 51 0,4 0-48 15,3-3 1-15,0-4-2 16,-3 1 1-16,0-4-2 0,-4-2 0 16,-4-1 0-16,-3 0 1 15,-7 1-2 1,-3 2 1-16,-4 7-2 0,-4 0 1 78,1 6-1-78,-1 6 0 0,0 0-1 31,4 7 0-31,4 2 0 0,-1 1 0 31,4 3 1-15,7 0 0-16,0-1 0 0,0 1 0 31,4-6-1-15,0 2 0-16,-1-11-1 0,1-1 0 16,-1-3-4-16,1-7 1 0,3-5-2 0,-3 6 0 0,-4-1 2 0,0 1 1 0,0 3 4 0,-7 3 0 0,7 3 7 15,0 6 0-15,0 10 3 0,0 0 1 0,0-3 0 0,0-7 0 0,-3 4-3 0,-1-7 0 0,1 0-2 16,3 4 1-16,0-13-2 15,0-1 1-15,0-5-1 47,0-4 0-47,4-5-1 0,-1 2 1 0,-3 3-2 16,0-2 0-16,0 5-1 0,0 10 0 0,4 3-1 0,0 4 1 16,-1-1 0-16,-3 3 0 15,4 1-1-15,-1-4 1 16,1 4 1-16,3-1 1 15,7 0 0 1,4-2 0-16,0-1 0 0,3-6 1 16,4-6-1-1,-1-7 0-15,5-9 0 16,-1-9 0-16,0-7 0 47,0-9 1-32,-3-16 0-15,-7-2 1 16,-4-14-1 0,-7 7 1-1,-7-3-1-15,-3-4 1 16,-8 13-1-16,-6-2 0 16,-4 8-2-16,-1 13 1 0,1 19-1 0,0 21 1 0,4 20-1 0,-5 18 1 0,5 16-2 15,-1 13 1-15,1 25-1 0,3 9 0 0,0 3-1 0,3 9 1 0,1-27-2 16,3-13 0-16,0-13-3 15,0-12 0 17,-4-13-7-1,1-3 1-31</inkml:trace>
  <inkml:trace contextRef="#ctx0" brushRef="#br1" timeOffset="73390.64">22384 6381 41 0,'17'34'20'0,"40"-21"-8"0,-43-10 33 16,14-3-43-16,11-3 1 15,10-6 0-15,8-10 0 16,-4-6-6-16,-11 3 0 16,-7 3-4-16,-6 3 1 15,-1 1-10-15,-11-1 0 0</inkml:trace>
  <inkml:trace contextRef="#ctx0" brushRef="#br1" timeOffset="73581.58">23015 6688 65 0,'43'54'32'0,"-36"21"-41"0,-7-63 59 0,0 17-51 16,-7-7 0-16,-8 6-10 16,-9-3 0-16,-1-6-1 15,-7-7 1-15</inkml:trace>
  <inkml:trace contextRef="#ctx0" brushRef="#br1" timeOffset="74155.61">24430 6488 62 0,'7'3'31'0,"-7"-6"-33"16,0 3 50-16,-4-4-47 15,-3 1 1-15,-3-3-1 0,-4 0 1 31,-18 12-6-31,0 7 1 16,4 5 0-16,3 14 0 16,8-4-3-16,-1 3 0 15,7 4-2-15,11 2 0 16,11-5 2-16,7-7 0 16,10-9-1-16,4-13 1 15,-1-13-3 1,-2-9 0 15,-1-2-2-15,-11-11 1-1</inkml:trace>
  <inkml:trace contextRef="#ctx0" brushRef="#br1" timeOffset="74405.59">24567 6525 39 0,'0'57'19'0,"11"-4"-23"0,-11-47 39 0,0 7-35 0,0-1 1 0,4 1 1 0,-1-1 0 0,4-2-1 16,4-1 0-16,3 1 1 16,7-7 1-16,0-6-1 15,0-7 1-15,-3-2-2 16,-4-4 0-16,0-9-5 16,-3-3 1-16,-1-4-11 15,-3-5 0-15</inkml:trace>
  <inkml:trace contextRef="#ctx0" brushRef="#br1" timeOffset="74706.95">25142 5666 57 0,'8'41'28'0,"-12"9"-35"15,0-34 49-15,1 15-43 16,-4 16 1-16,0 3 0 15,-4 29 0-15,-3 5 0 16,0 7 1-16,3 6-2 16,1-12 1 15,3-16-5-31,3-22 1 0,1-9-9 16,3-23 1-16,0-15-3 15,-7-12 1-15</inkml:trace>
  <inkml:trace contextRef="#ctx0" brushRef="#br1" timeOffset="74911.1">24874 6293 60 0,'29'32'30'0,"24"-23"-33"0,-36-9 62 0,8 0-59 0,3-6 1 0,14-1-5 0,4-2 0 15,-3 0-4-15,-1 2 1 0,-3 1-11 16,-4-3 0-16</inkml:trace>
  <inkml:trace contextRef="#ctx0" brushRef="#br1" timeOffset="75361.7">25365 6858 52 0,'-11'78'26'0,"1"-6"-26"0,10-62 41 0,0-4-41 16,0-6 1-16,0-13 1 15,-4-15 0-15,4-3-2 16,0-4 0-16,0-6 1 0,0-12 0 16,4 6-1-16,-1-9 0 15,1-1-2-15,6 4 0 16,4 3 0-16,7 6 0 16,8 9 0-16,10 4 0 62,-4 9 1-62,-3 9 0 0,-11 7 2 16,0 6 0-16,-7 6 0 15,-7 7 0-15,-7 12-1 32,-7 3 1-32,-7 10-5 15,-7-7 1-15,-4 1-9 16,0-4 0-1,4-6-3-15,7-6 1 16</inkml:trace>
  <inkml:trace contextRef="#ctx0" brushRef="#br1" timeOffset="75591.13">25735 6494 37 0,'11'34'18'0,"-4"1"-19"0,-7-26 33 0,0 4-31 0,-4-1 0 0,1 1 1 0,3 3 0 0,3-1-2 0,4 4 1 0,7 0 2 0,1-3 1 0,2-10-1 0,1-6 0 16,3-13 0-16,0 1 0 15,0-13-5-15,0-13 1 16,1-3-10-16,-1-15 1 16,4-7-4-16,-4-6 0 15</inkml:trace>
  <inkml:trace contextRef="#ctx0" brushRef="#br1" timeOffset="75803.45">26106 5534 38 0,'0'3'19'0,"-4"63"-18"0,1-47 32 0,-5 22-32 16,-6 9 1-16,-3 10 1 16,-4 9 1-16,-1 22-4 15,-2 3 0-15,3 6 2 16,-1 7 1-16,8-16-2 15,4-16 1-15,-1-19-6 16,4-15 1-16,0-10-10 16,0-21 1-16,0-17-2 15,0-11 0-15</inkml:trace>
  <inkml:trace contextRef="#ctx0" brushRef="#br1" timeOffset="76190.32">25834 6422 34 0,'49'-7'17'0,"40"-8"-23"0,-58 2 32 0,8 1-30 0,0-10 1 16,3 3-10-16,4 3 1 16,0-3 13-16,-7 1 0 15,-4 2-4-15,-3-3 1 16,-4 3 5-16,-3 1 0 15,-4 2 6-15,-4 7 1 16,-6 6 0-16,-7 3 0 16,-8 3-5-16,-3 4 1 0,-7-1-4 15,-4 1 0-15,1 2-1 16,-1 7 0-16,0 0 0 16,4 0 1-16,4 6 0 31,3 0 1-31,7 0 0 0,10 0 1 0,4 3-1 15,0 0 0-15,1-3 0 16,-8 4 0-16,-7-1-3 16,-11-3 1-16,-10-3-5 15,-4-3 1-15,-3-4-13 16,-11-5 1-16</inkml:trace>
  <inkml:trace contextRef="#ctx0" brushRef="#br1" timeOffset="77169.2">27996 6306 55 0,'-3'31'27'0,"-18"29"-23"0,17-48 42 0,1 7-44 0,-1 6 0 16,-6 3 1-16,6 10 0 16,-3-7-4-16,3-2 0 15,1-4 2-15,-1-3 1 16,4-4-3-16,0-5 0 15,4-7-1-15,7-9 0 16,-1 0-1-16,8-13 1 16,-8-6-1-16,8-6 1 15,0-3 0-15,-1 2 0 16,-3 8 1 0,4 5 0-16,0 6 0 0,-1 10 0 0,-3 10-1 15,1-1 1-15,-5 4 0 16,-3-7 1-16,0 0-1 15,0 1 0-15,-3-1 1 16,-1 3 0-16,1 1-1 16,3-1 0-16,-4 1 0 15,4-4 0-15,1-6-1 16,2-10 0-16,1-2 0 16,-1-10 1-1,1 6 0-15,-1-3 0 0,5 1 1 16,-1 2 0-16,0 3 1 15,0 4 0-15,-4 6 0 16,1 6 1-16,0 3 1 16,-1 10 0-1,1 18-2 32,-1 1 1 0,-3-4-4-31,-3-6 1-1,3-6-6-15,-3-3 0 16,3-7-8-16,3-6 1 0</inkml:trace>
  <inkml:trace contextRef="#ctx0" brushRef="#br1" timeOffset="77396.09">28596 6500 29 0,'7'38'14'0,"-7"3"-2"32,0-26 17-32,0-5-26 0,0-1 0 0,0 4 4 0,0 2 1 0,0 4-9 15,4 0 1-15,-1-3 5 16,4-1 1-16,7-5-2 16,8-7 1-16,6-10-3 15,4-5 1-15,-1-1-4 16,-6-9 0-16,-7-3-10 15,-8-6 1-15,-10-7-6 16,0-9 0-16</inkml:trace>
  <inkml:trace contextRef="#ctx0" brushRef="#br1" timeOffset="77949.05">29058 5688 44 0,'-3'22'22'0,"3"22"-19"0,0-29 36 15,-4 11-39 1,1 14 1-16,-1 14 0 0,1 18 0 15,-4 12-2-15,0 7 1 16,0 10 0-16,-1-10 1 16,1-13-4-16,0-12 1 15,0-19-10-15,4-16 1 16,3-18-3-16,3-10 0 31</inkml:trace>
  <inkml:trace contextRef="#ctx0" brushRef="#br1" timeOffset="78833.53">28935 6368 65 0,'10'10'32'0,"-6"9"-41"0,-4-13 68 15,0 6-59-15,-4 4 0 16,1 0-1-16,-4 3 1 16,-4-1-1-16,-3 1 1 15,0-3-1-15,0 3 0 16,3 3-1-16,1-7 1 16,3 1-1-16,0-3 1 15,7-4-1-15,7-3 1 0,7-3 0 16,3 4 1-16,-2-4 0 15,-1 0 0-15,-4 0 0 16,-3 3 1-16,0 7-2 16,-7 6 1-16,-7 6-3 15,-10 0 0-15,-12-6-8 32,-2 0 0-32,-5-10-5 0,12-3 0 0</inkml:trace>
  <inkml:trace contextRef="#ctx0" brushRef="#br1" timeOffset="79087.47">28825 6256 79 0,'46'12'39'0,"4"-50"-54"0,-22 13 78 16,18 0-66-16,17-9 1 15,11-13-11-15,0 3 1 16,-10 3-1-16,-18 3 0 16</inkml:trace>
  <inkml:trace contextRef="#ctx0" brushRef="#br1" timeOffset="79713.58">30191 6014 60 0,'0'57'30'0,"-21"-7"-35"0,10-28 42 15,-3 3-37-15,-4 12 1 16,1 20 1-16,6 6 1 16,0 9-2-16,1-13 0 15,3-9 3-15,3-6 0 16,4-15 0-16,0-17 1 15,-3-3-3-15,3-12 1 0,-4-9-2 16,-6 2 0-16,-8-5-1 16,-10-1 0-16,-8 3-3 15,-6 4 1 1,3 0-2-16,4 6 1 0,3 6 0 16,4 12 0-16,7 14 0 15,3-7 0 1,11 6 3-16,7 6 1 0,11 1 2 15,14-7 0-15,13-6 0 16,8-10 0 0,-7-12-3 15,3-6 0-15,8-3-12-16,-8-4 1 0,-10-6-8 31,0 4 1-31</inkml:trace>
  <inkml:trace contextRef="#ctx0" brushRef="#br1" timeOffset="80136.34">30244 6506 57 0,'3'16'28'0,"-10"6"-30"15,7-9 49-15,0 2-47 16,0-2 0-16,0 2 1 16,0 1 0-1,4-3-13 1,3-10 0-16,3-9-4 15,4-13 0-15</inkml:trace>
  <inkml:trace contextRef="#ctx0" brushRef="#br1" timeOffset="80435.14">30300 6331 26 0,'14'3'13'0,"11"-31"-36"0,-15 21 11 0,5 1 11 16,2-3 1-16</inkml:trace>
  <inkml:trace contextRef="#ctx0" brushRef="#br1" timeOffset="80577.25">30586 6713 49 0,'3'32'24'0,"1"-35"-25"0,-4-4 49 0,0-8-46 0,0-7 1 0,0-16 1 16,-4-6 0-16,1-6-4 15,3-16 0-15,-4 10 3 16,4-10 1-16,0 0-2 15,4 10 1-15,3-4-1 0,-4 10 0 16,8 9-2-16,7 13 0 16,6 12-5-16,5 16 1 15,-8 3-10-15,-7 7 1 16,-7 5-6-16,-4 1 1 16</inkml:trace>
  <inkml:trace contextRef="#ctx0" brushRef="#br1" timeOffset="80778.14">30438 6469 53 0,'35'0'26'0,"14"-7"-31"0,-31 1 47 0,3 0-44 16,7 3 0-16,4-3-10 15,3-1 0-15,-3-2 4 16,0-1 1-16</inkml:trace>
  <inkml:trace contextRef="#ctx0" brushRef="#br1" timeOffset="81076.84">31009 6673 49 0,'4'0'24'0,"-4"-29"-19"0,0 11 40 16,0-11-42-16,-4-8 1 16,1-13 3-16,-1-1 1 15,1-5-10-15,3-10 1 16,3 10 6-16,8-1 0 15,3 4-2-15,7 3 0 16,0 12-3-16,0 7 1 0,8 6-4 16,-5 12 0-16,-3 13-5 15,-6 13 0-15,-8-1-12 16,-7 1 0-16</inkml:trace>
  <inkml:trace contextRef="#ctx0" brushRef="#br1" timeOffset="81300.25">30812 6538 63 0,'10'25'31'0,"22"-19"-30"15,-18-6 49-15,7-3-50 16,11 3 1-16,7-6-1 15,3 3 0-15,-10-4-4 16,-4-2 0-16,0 6-11 0,-7-4 1 16,-6-2-4-16,-1 0 0 15</inkml:trace>
  <inkml:trace contextRef="#ctx0" brushRef="#br1" timeOffset="81640.45">31263 6698 65 0,'28'3'32'0,"25"-28"-39"0,-35 18 63 0,7-2-56 16,-1 0 1-16,1-13-1 15,-7 3 1-15,-1 0-3 16,-10 3 1-16,-7 1-1 15,-7-1 1-15,-7 7-2 16,0 9 1-16,-4 3-1 16,-3 12 1-16,4 1 0 15,-1-3 0-15,4 2 0 16,3 1 1-16,8 3 0 16,3 0 1-16,3 3-2 15,4-4 1-15,7 1-3 16,4-3 0-16,3-7-9 15,0-6 1-15,1-9-4 16,2 0 1-16</inkml:trace>
  <inkml:trace contextRef="#ctx0" brushRef="#br1" timeOffset="81932.75">31704 6745 39 0,'-7'15'19'0,"18"-30"-14"0,-11 5 36 0,0-5-37 0,0-1 0 0,0-3 4 0,0 3 0 0,0-9-9 0,0 0 0 0,0 3 6 0,0 0 1 0,7 4-2 15,10-1 0-15,12 3-3 16,6 4 1-16,4-1-3 15,-4 0 0-15,-3 4-5 16,-4 0 1-16,-3 2-9 16,-4-2 0-16,-11 0-5 15,4-1 0 17</inkml:trace>
  <inkml:trace contextRef="#ctx0" brushRef="#br1" timeOffset="82317.3">32304 5838 42 0,'-4'32'21'0,"11"21"-14"0,4-40 36 0,3 5-39 16,7 4 0-16,4-6 5 15,10 6 0-15,8 13-11 16,2 12 1-16,-6 6 6 15,-7 16 1-15,-11 16-4 16,-14 2 1-16,-17 11-6 16,-19 8 1-16,-20-9-17 15,-14-9 0-15,-8-3 0 16,7-29 0-16</inkml:trace>
  <inkml:trace contextRef="#ctx0" brushRef="#br1" timeOffset="89199.84">11550 12728 35 0,'11'6'17'0,"-1"-18"-10"16,-6 2 17-16,-1-2-24 15,-3-4 1-15,0 0-1 16,-3-3 1-16,-11 1-2 16,-8 5 1-16,-6 4 0 15,-7-1 1-15,3 4-1 16,-7-3 1-16,-7-1-1 16,-6-2 1-16,-5-4 0 15,-6-6 0-15,-8-6 0 16,-3 9 1-16,7 0-2 15,-11 7 1-15,1-1 0 16,-1 7 0-16,-7 6-1 16,1 3 1-16,3 6-1 15,-8 7 0-15,-2 6 0 0,-5 6 0 16,-2 13 1-16,2 6 1 16,8 13-2-16,-7 5 1 15,3 14 0-15,8 9 1 16,6 9 0-16,4 6 0 15,0 7-1-15,0 3 0 16,17 9 0-16,4 4 1 16,4 2-2-16,-7 10 1 15,6 6-2-15,1 13 1 16,6 3-1-16,5 13 0 16,6 2-1-16,7-9 1 0,0 7 0 15,8-10 1-15,3 0 0 47,3-6 0-47,4-4 1 0,4 4 0 0,3-3-1 0,7-4 1 16,7 4 0-16,3-7 0 0,5 1-1 15,9-13 0-15,1-7-1 16,0-12 1-16,0-9-1 16,-1-16 0-16,12-13 1 15,6-12 0-15,11-3 0 16,11-10 1-16,13-3-1 15,11-12 1-15,11-7 0 16,11-12 0-16,3-6-1 16,0-4 0-16,0-6-1 0,3-6 1 15,0-6 0-15,-3-10 0 16,11 0 0-16,-1-3 0 16,8-6-1-16,-7-7 1 15,-1-5 0-15,1-4 1 16,-1-16-1-16,-3 1 1 15,-14-10 0-15,-4-4 0 16,-3-14 0-16,-7-4 0 16,0-19 0-16,-7-6 0 15,-8-10-1-15,-10-18 1 0,0-6-1 16,0-16 1 0,-3-13-1-16,-15-22 1 0,-6-9 0 15,-18-3 1-15,-11-13 0 16,-18-9 0-16,-17 0 0 15,-18-16 0-15,-3 6-1 16,-18 7 1-16,-17 6-5 16,-15 9 1-16,-17 13-8 15,-4 9 0-15,-18 13-7 16,-6 25 0-16</inkml:trace>
  <inkml:trace contextRef="#ctx0" brushRef="#br1" timeOffset="90590.16">21378 12734 26 0,'4'6'13'0,"-8"7"-6"0,4-19 14 0,-3-4-19 15,-4-5 0-15,-4-4 2 16,-3-3 0-16,0-3-4 16,-4 0 0-16,1-4 5 15,-8 4 0-15,-14-3-1 16,-10 0 0-16,-11 3 0 15,-7 3 0-15,-11 3-1 16,8 6 0-16,-8 1-1 16,-10-4 1-1,-53-12-1 1,3 6 1-16,-7 6-1 16,1 10 0-16,6 12 0 0,-10 4 0 15,0 12-2-15,-7 6 1 16,10 6-1-16,-10 10 0 15,0 19-1-15,6-3 1 16,-2 15 0-16,-1 3 0 16,4 16-1-16,7 16 1 15,10 12 0-15,-3 10 0 16,11 12 0-16,-1 13 1 16,8 6-2-16,21 19 1 15,3 6-2-15,4-3 1 16,3 13-2-16,11 6 1 0,14 9-1 15,11 6 0-15,17 1 0 16,7 6 1-16,15-10 0 16,10 7 1-16,7-10 1 15,10-16 0-15,11 4 1 16,11-16 0-16,-3-15 0 16,9-17 0-16,19-9 0 15,17-12 1-15,18-13-1 16,7-9 1-16,14-16-2 15,14-25 1-15,0-6-1 16,3-10 1-16,8-9-1 16,10-13 0-16,-3-9-1 15,7-9 0-15,17-10 0 16,-7-6 0-16,11-16 1 16,14-22 0-16,-14-15 0 0,4-16 0 15,10-19 2-15,-11-28 0 16,-7-26 1-16,-6-24 0 15,-18-32-1-15,-22-31 0 16,-10-28-1-16,-21-32 1 16,-18-15-3-16,-32-19 0 15,-28-10-5-15,-28-2 1 16,-14-13-5-16,-35 3 0 16,-36-7-6-16,-31 29 0 15</inkml:trace>
  <inkml:trace contextRef="#ctx0" brushRef="#br1" timeOffset="91594.21">10280 11282 56 0,'3'22'28'0,"1"38"-23"16,3-45 28-16,-7 4-33 15,0 9 1-15,0 10 0 16,4-3 1-16,-4 12-3 16,0 12 1-16,0 13 0 15,0-3 1-15,-4-9-4 16,1-10 0-16,3-12-6 16,-4-7 0-16,4-18-7 15,-4-20 1-15</inkml:trace>
  <inkml:trace contextRef="#ctx0" brushRef="#br1" timeOffset="91895.8">10231 11276 37 0,'10'6'18'0,"25"44"-10"0,-24-46 27 16,3-4-32-16,4 3 0 15,3 0 2-15,7 3 0 16,7 0-6-16,15 4 1 0,6 9 6 16,1 6 1-16,10 3-2 15,3 6 1-15,-6 1-2 16,-15-10 1-16,-10 6-2 16,-14 16 0-16,-22 10-3 15,-20 9 0-15,-8 3-4 16,-10 0 1-16,-11-4-6 15,-7-14 0-15,0-20-10 16,0-15 0-16</inkml:trace>
  <inkml:trace contextRef="#ctx0" brushRef="#br1" timeOffset="92743.68">19226 11364 52 0,'-3'15'26'0,"21"20"-19"16,-18-26 26-16,3 4-32 15,-3 9 1-15,0 6 1 16,0 0 1-16,0 16-5 16,-3 16 0-16,-5 2 2 15,1 4 1-15,4-6-3 16,-1-10 1-16,1-12-6 16,-1-10 1-16,1-19-5 15,-1-15 0-15,1-16-6 16,-4-16 0-16</inkml:trace>
  <inkml:trace contextRef="#ctx0" brushRef="#br1" timeOffset="93111.5">19085 11254 25 0,'14'-9'12'0,"25"2"-1"16,-25 7 14-16,0 0-20 0,4 0 0 15,3 0 4-15,4 3 1 16,3 4-12-16,7 2 1 15,8-6 8-15,3 10 0 16,-1 2-2-16,-2 4 0 0,-8 3-3 16,-7 0 1-16,-7 3-2 15,-10 4 0-15,-7 8-2 16,-15 4 1-16,-14-10-2 16,-10 1 1-16,-11-1-2 15,-3-6 0-15,6-3 0 16,1-9 0-16,7-4 0 15,7-3 1-15,10 4 2 16,14-4 0-16,12 6 1 16,13 7 0-16,14 6 2 15,11 0 0-15,3 7-1 16,4 5 0-16,-3 1-2 16,-1 3 0-16,-3 3-11 15,-4-10 1-15,-17-12-6 16,-8-6 1-16</inkml:trace>
  <inkml:trace contextRef="#ctx0" brushRef="#br1" timeOffset="94373.76">10844 14465 52 0,'7'13'26'0,"-7"-7"-13"16,0-6 27-16,0 3-39 16,-7 0 1-16,-3 7 2 15,-1 5 0-15,-3 7-5 0,-7 0 1 16,-7 6 2-16,-8 4 0 16,-2-4-3-16,2 0 0 15,5 0-7-15,2-6 1 16,8-3-12-16,7-9 1 15</inkml:trace>
  <inkml:trace contextRef="#ctx0" brushRef="#br1" timeOffset="94870.16">10474 14427 43 0,'0'-6'21'15,"21"19"-10"-15,-10-10 27 0,6 6-36 0,8 10 0 0,10 3 0 0,1 3 1 16,-5 0-5-16,1-3 1 0,0 6 1 16,-4 7 0-16,-3-1-7 15,-8-2 1-15,-2-4-9 16,-8-6 0-16</inkml:trace>
  <inkml:trace contextRef="#ctx0" brushRef="#br1" timeOffset="95978.49">19251 14760 43 0,'-14'25'21'0,"-21"31"-7"0,28-34 21 16,-7 7-34-16,-8 11 0 16,-2 7 0-16,3 0 1 15,-4 16-3-15,0 3 0 16,4 9 0-16,0-12 1 16,3-10-5-16,1-9 0 15,2-9-10-15,5-13 1 16</inkml:trace>
  <inkml:trace contextRef="#ctx0" brushRef="#br1" timeOffset="96214.32">18814 14879 58 0,'14'28'29'0,"28"13"-36"16,-28-35 50-16,7 7-44 16,1 6 1-16,2 9-9 15,-3 3 1-15,-6-9-3 16,-1-6 1-16</inkml:trace>
  <inkml:trace contextRef="#ctx0" brushRef="#br2" timeOffset="101518.21">11310 14371 19 0,'0'3'9'0,"-3"7"6"0,3-10 9 15,-4 0-20-15,0 0 0 0,1-4 1 16,-1 1 1-16,1 0-6 16,3 3 0-16,0 0 5 15,0 0 1-15,0 0-3 16,3 0 1-16,1 0-1 16,3-6 0-16,-3-4-2 15,3 1 1-15,0-4-1 16,3-2 0-16,4-1 0 15,0-3 0-15,4 1 0 16,7-8 0-16,3 4 0 31,0-3 0-31,4 0-1 0,3 3 1 0,4 0-1 16,0-3 1-16,3-3-1 16,1 0 0-16,-1-3 0 0,-7-4 1 15,4 1 0-15,3 5 1 16,8-5-1-16,6 2 0 15,-3 4 0-15,3 0 0 16,4 3-1-16,4-6 1 16,-1-7-1-16,1 3 1 15,7 7-1-15,-1-3 1 16,1-1-1-16,6 1 1 16,1-3-1-16,-8 2 1 0,8 4-1 15,3 0 1 1,0 3 0-16,4 6 0 0,3-9 0 15,-7 3 0-15,0 0 0 16,8-1 0-16,2 5 0 16,1-1 0-16,0 3-1 15,-8 6 0-15,5-2 0 16,6 5 1-16,0 4-1 16,0-4 0-16,1-2 0 15,-5 2 1-15,8 1-1 16,0 0 0-16,0 9-1 15,-1 0 1-15,1-3 0 16,-7 6 1-16,10 0-1 16,-3-3 0-16,0 3 0 15,3 0 0-15,-3 0 0 16,3 3 0-16,1 1 0 16,-1 5 0-16,7-2 0 0,-3 2 0 15,-4 13 0-15,4 0 0 16,-4-3 0-16,8-3 1 15,-4 0-1-15,-11 3 0 16,4 3 0-16,-4 0 1 16,4 3-1-16,7 7 0 15,-11-13 0-15,-11 6 1 16,5 3-1-16,-1 4 1 16,-7-1 0-16,7 4 0 15,-7 3-1-15,-3 9 1 0,-7-3 0 16,-1 0 0-16,1 3-1 15,-4-3 1-15,0 7-1 16,-4-7 0-16,-3 6 0 16,-3-6 1-16,-4-3-1 15,-4 0 0-15,-3-4 0 16,-7 4 0-16,-11-3-1 16,0-10 1-16,4-2-3 15,-11-4 1-15,0-6-4 16,-3-4 1-16,-4-5-14 15,-4-10 1-15,-6-7-1 16,3-2 0-16</inkml:trace>
  <inkml:trace contextRef="#ctx0" brushRef="#br2" timeOffset="101998.74">18489 14026 44 0,'0'13'22'0,"-3"5"-19"0,3-14 39 0,0-1-40 0,0 0 0 0,0 0 1 0,3 3 1 0,4 10-4 16,4 3 0-16,6 3 4 15,8 3 0-15,7 3-1 16,0 10 1-16,-4 6-2 15,0-10 1-15,-7 0-1 16,-7 4 1-16,-10 3-3 16,-8 3 0-16,-13-7 0 15,-15 4 0-15,-3 3-2 16,-8 6 1-16,-6-6-2 16,-4 0 1-16,-7-9-2 15,7-4 0-15,7-9-7 16,7-3 0-16,8-13-6 0,2-6 0 15</inkml:trace>
  <inkml:trace contextRef="#ctx0" brushRef="#br2" timeOffset="102225.9">18500 14082 44 0,'10'-6'22'0,"4"22"-14"0,-7-16 34 0,-3 6-41 16,-4 13 1-16,0 3 0 15,-7 6 0-15,0 13-3 16,3 6 0-16,-3 6 0 16,0-3 0-16,0-3-14 15,-3-12 0-15</inkml:trace>
  <inkml:trace contextRef="#ctx0" brushRef="#br2" timeOffset="103065.96">14743 12668 34 0,'14'28'17'0,"-18"-2"-7"0,8-20 18 0,-1 3-25 0,4 1 1 16,4 2 4-16,-1 7 0 15,-2 0-8-15,-1 6 0 16,0-3 6-16,-4-6 0 15,1-1-2-15,-1-9 0 0,-3-6-2 16,-3-15 0-16,-8-10-1 16,-3-16 0-16,-4-6 0 15,1-13 1-15,3-6-1 16,-1 1 1-16,5-7-1 16,3 12 0-16,3-3-1 15,11 7 1-15,4 2-1 16,10 4 1-16,4 6-2 15,3 10 1-15,0 12-1 16,-3 13 0-16,0 15-2 16,-1 13 0-16,-6 3-5 15,0 15 0-15,-8 10-10 16,-10-9 0-16</inkml:trace>
  <inkml:trace contextRef="#ctx0" brushRef="#br2" timeOffset="103264.8">14616 12631 68 0,'0'15'34'0,"17"-12"-38"0,-6-3 60 16,6-3-54-16,8 0 1 15,10-3-1-15,4-4 1 16,0 4-11-16,0 0 0 0,-4-3-11 15,-10 9 0-15</inkml:trace>
  <inkml:trace contextRef="#ctx0" brushRef="#br2" timeOffset="110360.31">30868 5691 18 0,'0'-9'9'0,"4"-7"-1"0,-1 10 9 15,1-4-16-15,3 1 1 16,3 0 3-16,4-1 0 16,8 4-6-16,2 0 1 0,12-1 2 15,-5 4 1-15,12 0-2 16,10 0 1-16,10 0-2 16,15 3 0-16,10 3-1 15,0 0 1-15,21 3 0 16,4 1 0-16,11 2 0 15,-4 0 1-15,10-2-1 16,1-1 1-16,3 3-1 16,-18-9 0-16,11 7-1 15,-14-7 1-15,-4 0-1 16,-6-7 0-16,-11 1-1 16,-11 0 1-16,-18 0-2 15,-13-1 1-15,-12 1-7 16,-13 6 1-16</inkml:trace>
  <inkml:trace contextRef="#ctx0" brushRef="#br2" timeOffset="110902.07">30826 5773 10 0,'-4'-7'5'0,"-3"-8"-2"0,7 8-1 0,0 1-2 15,0-3 0 1,0 2 6-16,0 1 0 0,0 3-5 16,0 3 1-16,0 0 4 15,7 0 1-15,4 0 0 16,6 6 1-16,5 1-4 16,2 5 1-16,8 1-2 15,3-4 0-15,8 0-1 16,-5-2 1-16,12 2-1 15,10-6 1-15,14 0 0 16,14-3 0-16,4-3-1 16,21 0 1-16,7 3-1 15,10 0 0-15,1 0-1 32,10 0 1-32,3 0-2 0,-2 3 0 0,-8 4 0 0,-4-4 0 15,-13 0-2-15,-8 0 1 16,-10 3-2-16,-15-3 0 15,-17-3-4-15,-14 0 0 16,-10 10-6-16,-15-1 1 16</inkml:trace>
  <inkml:trace contextRef="#ctx0" brushRef="#br2" timeOffset="112599.48">4374 7080 26 0,'39'-6'13'0,"4"-3"-10"16,-26 2 13-16,8 1-16 16,10 3 1-16,-3-3-1 15,10 2 1-15,8-2-2 0,17 0 1 16,3 0 0-16,18 3 0 15,15-1 0-15,13-2 0 16,15 3-1-16,10 0 1 16,14 3-1-16,7-3 1 15,11 3 0-15,11-3 1 16,6-7 0-16,18 4 0 16,0-7 0-16,8 1 1 15,13-7-1-15,0-3 0 0,8 0-1 16,-1 0 1-1,141-9 0 1,-49 6 0-16,-38 3-1 16,-29 3 1-16,-25 3-1 15,-14 4 1-15,-31 2-3 16,-15 1 1-16,-17-1-8 16,-11 4 0-16,-17 9 0 15,-8-3 1-15</inkml:trace>
  <inkml:trace contextRef="#ctx0" brushRef="#br2" timeOffset="113242.76">4643 7469 25 0,'-29'-25'12'0,"8"-3"-9"16,14 18 25-16,4 4-26 15,-4-3 1-15,3-1 2 16,4 1 0-16,0-1-6 15,11 1 0-15,10-3 3 16,0 2 0-16,11 4-2 16,6 0 1-16,19 6-2 15,-4 0 0-15,17 0 0 16,15 3 1-16,0 0 0 16,21-3 0-16,6 0 1 15,15 0 0-15,22-3 0 16,20-4 1-16,4 1-1 0,17-6 0 15,15-1-1-15,7 4 0 16,-1-4 0-16,4 7 0 16,-3-4-2-16,3 4 1 15,1 3-1-15,-8 0 1 16,-4-3-1-16,-6 2 0 16,-4 1 0-16,-11-3 0 15,-3 0-3-15,-3-10 1 16,-1 4-5-16,-3 5 0 15</inkml:trace>
  <inkml:trace contextRef="#ctx0" brushRef="#br2" timeOffset="121411.4">18708 15309 14 0,'7'-7'7'0,"-4"14"-7"0,1-4 7 0,-4-3-7 16,3 0 0-16,-3 0 1 15,4 3 0-15,0 0-1 16,-1 0 1-16,1 0 0 16,-4-3 1-16,3 3-1 15,-3-3 1-15,0 0-1 16,4 4 0-16,-4-4-1 15,0 0 1-15,0 0-1 16,0 0 0-16,0 0-1 16,0 0 1-16,0 3 0 15,0 0 0-15,-4-3 0 16,1 3 1-16,-1-3-1 16,-3 3 1-16,-4-3-1 15,-3 0 1-15,7 3 0 16,0-3 0-16,0 3 0 15,0-3 1-15,0 3-1 0,-4 1 1 16,4-1-1-16,0 3 1 16,0 0-1-16,-3-3 0 15,-1 1-1-15,1-1 1 16,-1 0-1-16,0 0 0 16,1 0 0-16,-1 0 1 15,-3 4-1-15,3-1 0 16,1 0 0-16,-1 0 1 15,1 4-1-15,-1-4 0 16,1 0 0-16,-1 1 0 0,0-1 0 16,1 0 0-16,-1 0 0 15,-3-2 0-15,0-4 0 16,0 3 1-16,0-3-1 16,0 3 1-16,-4 0 0 15,0-3 0-15,1 3-1 16,-1 0 1-16,0-3-1 15,1 0 0-15,3 3 0 16,0-3 1-16,3 0-1 16,0 10 1-16,1-4-1 15,-1-3 1-15,-3 0 0 16,0 0 0-16,-4 1-1 16,1-1 1-16,-1-3-1 15,1 0 0-15,2 3 0 16,-2-3 1-16,-1 3-1 15,0 0 0-15,1 3 0 16,-1-2 1-16,1-1-1 0,-1 3 0 16,0-3 0-16,-6 0 0 15,-1 3 0-15,0 1 0 16,-3-1 0-16,0 0 0 16,0 1 0-16,-1-1 1 15,1 0-1-15,0 3 1 16,0-2-1-16,-1 2 1 15,1-3-1-15,-4 4 0 16,1-4 0-16,-1 4 0 0,4-1 0 16,0 0 1-16,-11 1-1 15,3-1 1-15,-2-3-1 16,-5 1 1-16,-3-1 0 16,1-3 0-16,2 3-1 15,-3-2 1-15,-3-1 0 16,0 3 0-16,3-3-1 15,3 3 1-15,-6 1-1 16,0 2 1-16,-4 0-1 16,3-2 1-16,-3-1-1 15,-3 0 1-15,7 4-1 16,-4-10 1-16,0 6-1 16,0-6 1-16,3 9-1 15,1-6 1-15,-4-3-1 16,0 4 1-16,0-1-1 15,-3 3 1-15,-4-3-1 16,-4 7 1-16,1-1-1 16,6-3 1-16,-3 0-1 0,0 1 1 15,4-4-1-15,-4 3 0 16,4-3 0-16,-4 0 1 16,0 1-1-16,-4 2 1 31,8 0 0-31,3-3 0 0,-4 0-1 0,1 1 1 15,-1-1-1-15,1 0 1 16,-4-3-2-16,-3 3 1 16,-4 0 0-16,10-3 0 0,1 0 1 15,-1 3 0-15,1-3-1 16,-1 0 0-16,1 0 1 16,-4 0 0-16,-4 0 0 15,1 0 0-15,-1 0-1 16,1 0 0-16,-1-6 0 15,1 3 1-15,-1-3-2 16,-3 2 1-16,-3-2 0 16,3 0 0-16,0 0 0 15,3-1 1-15,-3 1-1 16,-3-3 1-16,-1 2-1 16,-3-2 1-16,0 0-1 15,0-4 0-15,10-3 0 16,1 4 0-16,-1-4 0 15,1 7 0-15,-1-1 0 16,1 1 0-16,6-4 0 0,1 1 1 16,0-1-2-1,-4 1 1-15,3-4-1 0,4 0 1 16,-3 1-1-16,3-1 1 16,-4 3-1-16,8-2 1 15,0 2 0-15,-1 1 1 16,1 2-1-16,-1-5 1 15,1 2-1-15,7-6 0 16,-1 0-1-16,1 1 1 16,-4-4-1-16,4 0 1 0,0 0-1 15,3 0 0-15,0 0 1 16,0 0 0-16,0 0-1 16,1-3 0-16,-5 0 0 15,1 0 0-15,-4 3-1 16,4 0 1-16,-4 0-2 15,3-3 1-15,1 3-2 16,7 3 1-16,3 0-9 16,14-3 0-16</inkml:trace>
  <inkml:trace contextRef="#ctx0" brushRef="#br2" timeOffset="122536.93">11017 15447 26 0,'0'-7'13'0,"0"-2"-20"0,0 9 14 15,0-6-9-15,-3-7 1 16,-4 1 3-16,0-4 1 15,3 3 0-15,1 1 1 16,-1-7 1-16,1 3 0 16,-1-3 0-16,4-2 1 15,-4-5-2-15,4 1 0 0,0-3-3 16,0-3 0-16,-3 3-1 16,-1-1 1-16,-3 4-1 15,4 3 1-15,-4-3 0 16,3 3 1-16,1 3-1 15,3 1 0-15,-7 2-1 16,7 0 0-16,-4 1-1 16,-3 5 0-16,4-6-1 15,-1 4 0-15,0 3-2 16,1-1 0-16,-8 4 0 16,8 0 1-16,-1 2 0 15,1 4 1-15,3 4 2 16,-4 5 1-16,8 0 0 15,6 7 1-15,8 0 0 16,0-1 0-16,-1-2 0 16,8-4 0-16,3 1-2 15,7-4 0-15,4 0 0 16,4-3 0-16,-1 1 0 16,0-4 0-16,4-4 0 0,7 1 1 15,0-6 0-15,7 0 0 16,0-4 0-16,0 4 0 15,-4-4 0-15,-6 4 0 16,-11 2 0-16,-8 4 0 16,-6-3 0-16,-7 3 0 15,-8 3-1-15,-17 6 1 16,-10 3-1-16,-19 7 1 0,-13 9 0 16,-18 7 1-16,-4 5-1 15,-13-2 1-15,-5 5-1 16,12 1 0-16,3-6-2 15,7 6 0-15,10-7-7 16,18-6 1-16,22-3-5 16,24 0 0-16</inkml:trace>
  <inkml:trace contextRef="#ctx0" brushRef="#br2" timeOffset="125511.2">23911 13305 28 0,'0'-13'14'0,"7"32"-6"16,-3-16 14-16,-4-3-19 0,0 0 0 15,0 0 6 1,0 0 1-16,3-6-11 0,-3 6 1 16,4 3 5-16,-1 6 1 15,1 10-2-15,0 10 0 16,-4-1-3-16,0 19 1 16,0 6-2-16,3 16 0 15,-3 0-1-15,0 3 1 16,0-9-4-16,-3-10 0 15,-1-9-11-15,0-16 1 32</inkml:trace>
  <inkml:trace contextRef="#ctx0" brushRef="#br2" timeOffset="125969.69">24239 14057 45 0,'0'25'22'0,"4"-21"-22"15,-4-4 31-15,0 0-28 16,3-10 1-16,-3-15 2 0,-3-12 1 15,-4-20-8 1,0-9 0-16,-4-6 5 0,-3 6 0 16,4-12-2-16,2-1 0 15,5 17-2-15,3-4 1 16,3 6-1-16,5 4 0 16,6 12-1 15,7 9 1-31,3 10-1 47,1 13 0-47,3 9-5 47,1 12 1-47,-5 4-11 0,-10 15 0 46</inkml:trace>
  <inkml:trace contextRef="#ctx0" brushRef="#br2" timeOffset="126218.6">24137 13891 60 0,'7'19'30'0,"11"-22"-35"0,-11 0 50 0,3-4-45 0,8 1 0 0,7-6-4 0,3-7 1 0,4 6-12 0,-4-6 1 0,-7 7-2 0,-3-1 1 0</inkml:trace>
  <inkml:trace contextRef="#ctx0" brushRef="#br2" timeOffset="126644.27">25439 14004 57 0,'-11'13'28'0,"11"-32"-35"0,0 3 57 0,0-6-48 16,0-15 0-16,0-10 2 16,0-16 0-16,4 0-5 15,-1-18 1-15,4-1 2 16,7 7 1-16,-3 0-2 15,3-1 1-15,4 7-1 63,-1 10 0-63,1 9-3 31,3 6 1-31,-3 22-4 16,-4 9 0-16,-3 19-8 47,-1 10 0-47,-10 15-6 15,-7 7 0-15</inkml:trace>
  <inkml:trace contextRef="#ctx0" brushRef="#br2" timeOffset="126867.22">25284 13825 64 0,'17'10'32'0,"54"-29"-43"0,-47 13 62 0,8-4-51 15,7-2 0-15,-7 2-5 16,0 1 1-16,-4-4-9 15,-4 1 1-15,1 6-5 16,0-7 0-16</inkml:trace>
  <inkml:trace contextRef="#ctx0" brushRef="#br2" timeOffset="127064.15">26631 13854 62 0,'-17'25'31'0,"-5"9"-42"0,19-21 61 15,-1 2-50-15,1 4 1 16,-1 0-3-16,4-3 1 16,0-1-4-16,0-8 0 0,0-7-11 15,4-10 0-15</inkml:trace>
  <inkml:trace contextRef="#ctx0" brushRef="#br2" timeOffset="127474.06">26684 13631 43 0,'18'19'21'0,"3"-10"-15"0,-14-6 27 16,7-3-29-16,4 10 0 0,3-4 2 15,11 3 1-15,-1-2-9 16,1-4 1-16,-4 0 5 15,1-3 0-15,-5 6-3 16,-6-6 1-16,-4 0-2 0,-7 3 0 16,-7 0-1-16,-3 4 0 15,-4 5-3-15,-4 7 1 63,-3-3-3-63,-7 3 0 0,7-4-2 0,3 1 1 0,4 0 1 0,3-4 0 0,4 1 4 0,7-4 1 15,4 1 5-15,7-4 1 16,10 0 3-16,0 0 0 31,0 1-1-31,1-1 0 16,-8 3-3-16,-7 7 1 16,-11 9-10-16,-13-3 0 31,-8 3-12-16,-10 0 1-15</inkml:trace>
  <inkml:trace contextRef="#ctx0" brushRef="#br2" timeOffset="127942.24">28695 13559 59 0,'0'25'29'0,"-14"0"-29"0,10-19 48 16,-3 4-46-16,-3 2 1 15,-8 1 0-15,-7 2 0 16,-6 7-5-16,-1 7 1 16,0-1 1-16,7 3 1 15,1 4-4-15,-5 9 0 0,8-1-1 16,4-8 0-16,3 6-2 16,3 0 1-16,7-10-1 15,8-9 1 1,3-13 2-16,11-9 1 15,6-9 1-15,8-13 0 16,-4-9-4-16,-3-7 1 47,3-12-8-31,0 0 1-16</inkml:trace>
  <inkml:trace contextRef="#ctx0" brushRef="#br2" timeOffset="128287.53">28667 13869 46 0,'0'32'23'0,"3"12"-21"16,1-38 36-16,-1-3-39 0,1-3 1 16,3-3-1-16,0-7 1 15,4-2 0-15,-1 2 0 16,4-12 0-16,0-6 0 15,0-3 0-15,1 0 0 16,-1 2 0-16,0 4 0 16,0 3 0-16,0 3 0 0,0 7 1 15,0 6 0 1,0 6 1-16,0 15 0 0,-3 1 0 16,0 12 0-16,-4-3 0 15,0 0 0 1,-4 4-1-16,1-1 0 0,-4-3-2 15,3-3 0-15,1-6-6 16,-1-4 1-16,1-9-9 16,-4-3 0-16</inkml:trace>
  <inkml:trace contextRef="#ctx0" brushRef="#br2" timeOffset="128798.34">29030 13803 41 0,'7'32'20'0,"-10"-7"-11"0,3-22 28 16,-4-3-34-16,1 3 0 15,-1 0 2-15,4 0 0 16,-3 1-6-16,3 2 1 15,-4 0 5-15,4 0 0 16,0 1-1-16,4-1 1 16,-1 0-1-16,4-3 0 15,11 0-2-15,-1-3 1 16,1-3-1-16,3-6 0 0,4 3-2 16,0-4 0-16,-4-5 0 15,-4-1 0-15,-6-3 0 16,-4 0 0-16,-7 0-2 15,-4 1 1-15,-3 5-3 16,0 1 0-16,-7 2-2 16,0 7 0-1,-3 9-1-15,-1 10 0 0,0 6 0 16,1 0 1-16,2 3 2 16,1 6 0-1,7 1 2 1,4 2 1-16,3-6 2 0,7-3 0 15,3 1 0-15,5-11 0 0,6-5-1 16,0-1 0-16,4-6-3 16,3-6 0-16,0-6-10 15,4-10 0-15</inkml:trace>
  <inkml:trace contextRef="#ctx0" brushRef="#br2" timeOffset="129057.95">29379 13882 49 0,'0'12'24'0,"4"4"-20"0,-4-16 41 16,0 0-40-16,7 0 1 0,0 0 1 16,7-3 1-1,4-3-11-15,-1-1 1 0,15 1 5 16,3-3 1-16,4 2-8 15,-4 1 0-15,-3-13-9 16,-4 0 0-16,-3-2-6 16,0-1 0-16</inkml:trace>
  <inkml:trace contextRef="#ctx0" brushRef="#br2" timeOffset="129321.4">29944 13101 58 0,'3'31'29'0,"-6"35"-38"15,-1-44 53-15,1 0-44 0,-4 19 0 16,-4 9 0-16,-3 19 1 15,3 19-1-15,1 6 0 16,-1 6 0-16,4-9 0 16,0-28-5-16,0-13 1 15,0-12-10-15,0-23 0 16,0-18-2-16,0-6 1 16</inkml:trace>
  <inkml:trace contextRef="#ctx0" brushRef="#br2" timeOffset="129623.12">29736 13857 43 0,'17'19'21'0,"26"-10"-22"16,-26-9 42-16,11-3-39 16,8 0 0-16,-1-7 2 15,4-2 0-15,10-4-5 16,-6 7 1-16,-1-4 3 15,-7 4 0-15,-7 2-2 16,-3 4 0-16,-7 0-1 16,-4 0 0-16,-4 0-1 15,-10 3 1-15,-3 0-1 16,-8 6 0-16,-3 7-3 0,-7-7 0 16,-4 3-2-16,8 7 0 15,-1 3-6-15,4 6 0 16,3 3-3-1,1 0 1-15</inkml:trace>
  <inkml:trace contextRef="#ctx0" brushRef="#br2" timeOffset="129810.4">30194 14004 31 0,'25'-50'15'0,"-4"0"-24"0,-17 31 28 0,3-9-33 0,0-1 1 0</inkml:trace>
  <inkml:trace contextRef="#ctx0" brushRef="#br2" timeOffset="130041.83">30402 13863 65 0,'7'-6'32'0,"4"15"-38"0,-4-9 64 15,4 0-57-15,3 0 0 16,10 3-1-16,1-3 1 15,0 0-4-15,3-3 1 16,0 0-5-16,1 3 0 16,-8 0-12-16,-4-13 0 15</inkml:trace>
  <inkml:trace contextRef="#ctx0" brushRef="#br2" timeOffset="130524.04">31083 13813 49 0,'25'9'24'0,"-18"4"-22"16,-7-13 33-16,0 0-33 15,0 0 1-15,0-7 0 0,0 7 1 16,-4 4-5-16,-3 2 0 15,-7 0 3-15,0 0 1 16,-3 4-2-16,-5 6 0 16,1 2-3-16,0 7 0 15,3 1-2-15,1-1 0 16,3-3-1-16,7-4 0 16,3-2 0-16,8-7 0 15,6 1 2-15,4-4 1 16,11-6 1-16,-4-6 0 15,0-7-1-15,1-5 0 0,-1-11-9 16,-7 7 0 0</inkml:trace>
  <inkml:trace contextRef="#ctx0" brushRef="#br2" timeOffset="131139.79">31277 13860 44 0,'14'28'22'0,"-3"3"-21"0,-7-27 35 16,-4-1-35-16,3 0 0 0,-3-3 0 15,0 0 1-15,4-6-3 16,-1-1 1-16,4-2 1 16,0 3 0-16,4-4 0 15,3-2 0-15,0-4-1 0,4 3 1 16,-1-2-1-16,1-1 1 15,0 4-1-15,-4 5 1 16,3 4-1-16,-6 3 0 16,-4 6 0-16,0 7 0 15,-3-4 0-15,-1 7 0 16,-3 3-1-16,4 3 1 16,-1 0 0-16,1 0 0 15,-1-3 0-15,4-4 0 16,0 1 0-1,4-4 0-15,3 4 0 0,0-6 1 16,4-4-1-16,-1-3 0 47,5-3 1-47,-5-3 0 16,8-3 0-16,10-4 1 0,4-6 0 15,0 1 1-15,3-4-1 16,-3-3 1-16,-4 6-2 15,-3 1 0-15,-7-10-2 0,-8 3 1 16,-10-4-3 0,-7 5 0-16,-7 2-4 0,-7 6 1 0,-3 13-2 0,-5 6 1 0,1 16 0 15,0-6 1-15,3 6 2 16,4 3 0-16,7 3 3 16,4 1 0-1,20 2 2 1,1-9 0-16,7-3-6 15,3 0 1-15,4-13-5 16,3-9 0-16</inkml:trace>
  <inkml:trace contextRef="#ctx0" brushRef="#br2" timeOffset="131369.6">32466 14089 61 0,'25'19'30'0,"3"37"-38"0,-21-40 62 0,0 9-52 16,0 6 0-16,-7 7-2 15,-10-1 0-15,-8 1-9 16,-14 0 0-16,-14-4-8 16,11-9 1-16</inkml:trace>
  <inkml:trace contextRef="#ctx0" brushRef="#br2" timeOffset="132626.84">24183 15108 55 0,'32'16'27'0,"35"-35"-23"0,-46 6 28 0,4-6-31 16,-1 1 0-16,1-7 0 16,-7-4 0-16,-4-5-2 15,-7-1 1-15,-4 4 1 16,-6 0 0-16,-4 9-1 15,-7 6 0-15,-4 7-2 16,-7 9 0-16,1 12-2 16,-5 10 1-16,1 6-2 15,0 7 1-15,3 2 0 16,4 4 1-16,3 0 3 16,4-3 0 15,14-1 2-16,7 1 1 1,7-4 0-16,8-2 0 0,6-10 0 0,7-13 0 16,4-6-3-16,3-12 1 15,-3-1-2-15,-4-2 1 0,8-4 2 0,-5-9 0 0,1 0 1 16,0 0 1-16,-7 3 1 0,-7 0 0 16,-8 6 0-16,-3 1 1 15,0 2-3-15,-3 4 0 16,-11 6-2-16,-7 3 1 15,-7 6-3-15,-7 6 1 16,-1 4-3-16,5 6 1 16,-4-3-2-16,0 0 1 15,-1 6-1-15,5 0 0 0,3 3 0 16,3-6 1-16,7-3 1 16,8-10 0-16,3-3 1 15,7-6 0-15,7-6 0 16,1-6 0-1,2-1 1-15,4-3 0 0,-6 1 0 16,-1-4 0-16,-7 6-1 16,0 1 1-16,-3 6-3 15,-1-1 1-15,-3 7-3 16,-3 3 1-16,-1 7-1 16,1-1 1-16,-1 1-3 15,1 2 1-15,-1 4-5 16,4-4 1-16,0-2-1 15,8-4 1 1</inkml:trace>
  <inkml:trace contextRef="#ctx0" brushRef="#br2" timeOffset="132910.47">25058 15199 48 0,'21'0'24'0,"-10"-13"-30"0,-8 7 52 15,1 0-45-15,-4-1 0 16,0 1 0-16,0 0 0 15,0 6-2-15,-4-3 1 16,-3 6 0-16,-7 3 1 16,-4 0-2-16,-3 7 1 0,0 12-1 15,0-3 0-15,0 0-2 16,7 0 1-16,3 0-4 16,11-3 1-16,11-7-4 15,3-9 1-15,7-6-5 16,3-12 0-16,15-10 1 15,4-7 1-15</inkml:trace>
  <inkml:trace contextRef="#ctx0" brushRef="#br2" timeOffset="133242.17">25312 14534 6 0,'7'-19'3'0,"3"44"-3"0,-6-9 2 0,-4-3 5 15,0 18 1-15,0 7 8 32,-4 2 1-32,1 14-19 0,-1-1 1 0,1 0 14 0,-1 1 0 15,1-1-3-15,-1-12 0 16,4 3-4-16,0-10 0 16,4-6-2-16,-1-9 0 15,4-6-3-15,0-4 0 16,1-9-1-16,-1-6 0 15,3-7-1-15,4-3 1 16,0 1 0-16,4 2 0 16,0 4 0-16,6 6 1 15,5 6 0-15,-5 6 0 16,1 10-1 0,-4 3 1-16,-3 0-1 0,-4 0 1 0,0-3-4 31,-3-7 1-31,-1-2-14 0,1-17 0 0</inkml:trace>
  <inkml:trace contextRef="#ctx0" brushRef="#br2" timeOffset="133691.9">27139 15058 52 0,'-24'-3'26'0,"-12"3"-24"0,26 0 36 16,-8 3-38-16,-3 3 1 15,-4 0 0-15,-3 7 0 16,-7 2-1-16,3 4 0 16,4 3-1-16,3 6 1 0,7 7-3 15,4-4 1-15,7-2-3 16,7-1 0-16,11-6 0 15,6-3 1-15,8-10 3 16,0-12 0-16,3-10 2 16,0-15 1-1,4 3-2-15,-7-13 0 0,-1-9-11 16,-2 7 1-16</inkml:trace>
  <inkml:trace contextRef="#ctx0" brushRef="#br2" timeOffset="134052.97">27291 15048 49 0,'-4'35'24'0,"1"15"-27"0,3-37 37 0,0-1-34 16,0 4 1 0,3 6 2-16,1-3 0 15,3-4-2-15,4-2 0 0,3-4 2 16,7-6 1-16,4-6-1 15,-1-9 1-15,1-1-5 16,-4-9 1-16,4-12-9 16,-4-4 0-16,0-3-8 15,-3-9 1-15</inkml:trace>
  <inkml:trace contextRef="#ctx0" brushRef="#br2" timeOffset="134293.6">27778 14336 49 0,'10'48'24'0,"-13"21"-25"0,3-41 40 16,-7 6-38-16,-4 13 0 15,1 16 2-15,-1 12 1 16,0 1-5-16,1 8 1 15,3-12 1-15,0-3 0 16,3-12-5-16,1-13 1 16,3-16-13-16,3-16 1 15</inkml:trace>
  <inkml:trace contextRef="#ctx0" brushRef="#br2" timeOffset="134535.46">27541 15004 48 0,'11'19'24'0,"21"-3"-23"0,-18-16 35 0,7 0-34 16,11-6 0-16,3-1-1 16,0-2 1-16,-3 0-7 15,3-7 0-15,4-3-8 16,-4-3 0-16</inkml:trace>
  <inkml:trace contextRef="#ctx0" brushRef="#br2" timeOffset="134848.21">28025 15349 44 0,'-14'60'22'0,"10"12"-21"0,1-56 31 15,-1-7-29-15,0-3 0 16,1 1 1-16,-1-4 1 16,1-13-7-16,-1-15 1 15,1 0 3-15,3-12 0 16,3-10-4-16,4 0 0 0,0-13-4 16,1 0 1-16,2-2-5 15,4-1 1-15,4 7-1 16,3 8 1-16,7 11 7 15,8 12 1-15,-1 9 5 16,-3 13 1-16,-4 12 3 16,-11 7 1-16,-6 9 0 15,-11 13 0-15,-14 6-9 16,-7-7 1-16,-4 7-9 16,-3-3 0-16,0-7-6 15,-1-2 0 1</inkml:trace>
  <inkml:trace contextRef="#ctx0" brushRef="#br2" timeOffset="135135.63">28406 15120 36 0,'-4'32'18'0,"11"-4"-11"0,0-25 29 15,4 0-32-15,-1 0 0 16,5 4 3-16,6-14 1 0,0 7-10 16,0 0 0-1,-3-6 5-15,-1-10 1 0,1-9-7 16,0-9 0-16,-1 3-13 15,1-16 1-15</inkml:trace>
  <inkml:trace contextRef="#ctx0" brushRef="#br2" timeOffset="135382.1">28804 14581 43 0,'-17'66'21'0,"-15"50"-14"15,25-78 26-15,0 9-32 0,0 9 1 16,3-3-1-16,1-6 1 16,-1-6-5-16,4-13 1 15,4-9-4-15,-1-16 0 16,1-15-8-16,-4-7 1 15</inkml:trace>
  <inkml:trace contextRef="#ctx0" brushRef="#br2" timeOffset="135629.47">28568 14779 48 0,'25'28'24'0,"6"-9"-17"0,-16-19 42 0,9-3-45 0,11-7 0 0,11-2 0 0,-3-7 1 0,-1 0-10 16,-3-3 0-16,0 3-5 16,-11 7 0-16,-14-4-8 15,0 7 0-15</inkml:trace>
  <inkml:trace contextRef="#ctx0" brushRef="#br2" timeOffset="136980.01">30448 14644 47 0,'4'-10'23'0,"-8"32"-18"16,4-19 37-16,-3 4-41 16,-4 2 1-16,-4 1-1 15,-3 2 1-15,-4 1-3 16,-3-1 0-16,-4 4 1 15,1 3 1-15,-4 3-1 0,-4 12 0 16,0-3-1-16,4 7 1 16,3 9-1-16,8-3 1 15,6 0-2 17,14-10 1-32,8 1-1 0,7-10 1 0,10-9-4 15,11-4 0-15,7-9-10 0,3-12 0 16</inkml:trace>
  <inkml:trace contextRef="#ctx0" brushRef="#br2" timeOffset="137386.01">30660 14898 35 0,'18'-10'17'0,"6"4"-7"0,-17 0 22 0,-3 0-30 0,3 2 1 0,-7-2 0 0,-4 0 1 0,-6 6-5 15,-8 0 1-15,1 3 2 16,2 6 0-16,-2 7-1 15,-4 9 0-15,-1-6-2 16,-2 3 1-16,3 6-1 16,3 4 1-16,4-1-1 15,3 0 0-15,11-3 1 16,4-6 0 0,13-9 0-1,1-10 1-15,-4-6-1 16,0-6 0-16,4-4-1 0,-4-3 0 15,0 1-1-15,4-1 0 16,-4 3 0-16,0 1 0 16,-3 6 0-16,-1 3 1 15,-3 6 0-15,-3 3 1 16,-1 3 0-16,1 1 0 16,-1 2 0-16,4 1 1 15,0-1-2-15,4 4 0 16,0-3-11-16,-1-4 1 15,4-9-1-15,4-6 1 16</inkml:trace>
  <inkml:trace contextRef="#ctx0" brushRef="#br2" timeOffset="137746.79">30988 15042 43 0,'-7'41'21'0,"-11"-4"-19"16,18-30 42-16,-3-1-42 15,3 0 1-15,0 1 0 16,0-4 0-16,3-3-5 16,11-7 1-16,1-5 2 15,2-7 1-15,1-6-2 16,3 0 0-16,0-3-2 15,-3-7 0-15,-4-2 0 16,0 2 0-16,0 1 0 0,0 5 1 16,4 10 0-16,0 10 0 15,3 9 1-15,0 6 0 16,0 10 1-16,-3 9 0 16,-4 3-2-16,0-6 1 15,-4 0-7-15,1-3 0 16,0 0-7-16,-1-7 1 15</inkml:trace>
  <inkml:trace contextRef="#ctx0" brushRef="#br2" timeOffset="139727.84">24201 16096 43 0,'3'15'21'0,"15"-18"-14"15,-11 3 21-15,0 6-24 0,0 1 0 16,0-1 3-16,0 3 0 16,0-2-8-16,-3 2 0 15,-1-3 6-15,-3 1 0 16,0-4-2-16,0 0 0 15,-3 0-2-15,-4 0 0 16,-4 0-2-16,0 0 1 16,-6 4-4-16,-4 2 1 15,-4 1-3-15,0 5 0 16,0 1-4-16,4-4 0 0,4 10-3 16,6-3 1-1,4 0-3-15,11-10 1 0</inkml:trace>
  <inkml:trace contextRef="#ctx0" brushRef="#br2" timeOffset="140147.99">24352 16412 25 0,'0'35'12'0,"-3"-19"-11"15,3-16 20-15,0 3-19 16,0-3 1-16,0 0 4 0,3-7 0 16,1-5-8-16,3-1 1 15,7-2 4-15,4-7 1 16,3 0-2-16,0 6 0 15,4-3-2-15,-8 0 1 16,8 1-2-16,-4-1 0 16,0 0 0-16,0 3 1 15,-3 4-1-15,0 2 1 16,-4 7-1-16,-4 6 0 16,-3 4 0-16,1 5 0 15,-5-2 0-15,-3 12 1 0,-3 0-3 16,-1 3 1-16,0-3-5 15,4-4 1-15,4-2-8 16,3 0 1-16</inkml:trace>
  <inkml:trace contextRef="#ctx0" brushRef="#br2" timeOffset="140403.29">24924 15654 45 0,'-21'56'22'0,"-4"13"-28"0,21-38 39 15,-3 13-33-15,0 10 0 16,4 11-1-16,-1 4 1 15,4-6-3-15,4-6 1 16,-1-10-10-16,4-13 1 16</inkml:trace>
  <inkml:trace contextRef="#ctx0" brushRef="#br2" timeOffset="140675.34">25365 16133 43 0,'-11'25'21'0,"-21"38"-17"16,25-47 33-16,-7 6-36 15,-10 12 1-15,-8 10 0 16,0 16 1-16,0-1-4 15,-3 7 1-15,3 0 1 16,1-10 0-16,9-9-6 16,8-15 0-16,11-16-9 15,3-20 0-15</inkml:trace>
  <inkml:trace contextRef="#ctx0" brushRef="#br2" timeOffset="140842.6">25146 16218 30 0,'0'47'15'0,"-7"-12"-11"0,3-26 16 16,1 3-20-16,-1 4 0 16,11-3-17-16,0-7 1 15</inkml:trace>
  <inkml:trace contextRef="#ctx0" brushRef="#br2" timeOffset="141589.37">26226 16325 59 0,'-11'18'29'0,"11"-5"-36"0,0-10 57 16,0 3-49-16,0 1 1 16,3-1 1-16,1-3 1 15,3-3-6-15,4-6 0 0,-1-1 2 16,4-5 1-16,4 3-2 15,0-4 1-15,-1-3-2 16,-3 4 0-16,0-1 0 16,-3 7 0-16,0 3 0 15,-1 3 0-15,-3 0-1 16,0 3 1-16,0 0 1 16,0 0 0-16,-3 0 0 15,-4-3 1-15,3 4 0 16,1-1 0-16,0-3 0 15,-1 3 0-15,4-3-3 16,0 0 0-16,0 0-1 16,7 3 1-16,0-3-1 15,1-6 1-15,2-4 0 16,4-9 1-16,4-3 2 16,0-3 0-16,-1 0 0 15,-2 3 1-15,-5 7-1 0,1 2 1 16,-4 1 0-16,-3 5 0 15,-1 7 1-15,1 7 0 16,-4 5 1-16,0 7 0 16,0 3-1-16,0 0 1 15,-3-3-3-15,-1-1 0 16,4 4-11-16,4-3 0 16,3-6-4-16,3-7 1 15</inkml:trace>
  <inkml:trace contextRef="#ctx0" brushRef="#br2" timeOffset="142006.01">27132 16243 41 0,'7'-6'20'0,"-14"-4"-21"0,7 7 36 0,-3 0-35 15,-4 3 1-15,-4 3 1 16,-3 4 1-16,0 2-4 15,0 3 1-15,0 1-1 16,-1 0 0-16,5 2-2 16,3 1 0-16,3-4-1 15,1 7 0-15,6-3 0 16,4-4 1-16,4-5 3 16,-1-4 0-16,5-6 1 0,2-7 1 15,1-5 0-15,0 5 1 16,3-2-2-16,0-7 1 15,-4 0-2-15,1 0 1 16,0 4-1-16,-4 5 1 16,-4 7-1-16,1 9 1 15,0 7 0-15,-4-4 0 16,-4 10 0-16,1 6 0 62,-1 0-2-62,4 0 1 16,-3 4-6-16,-1-7 0 0,4-4-6 16,8-5 0-16</inkml:trace>
  <inkml:trace contextRef="#ctx0" brushRef="#br2" timeOffset="142415.81">27510 16594 49 0,'-7'63'24'0,"0"-13"-23"0,7-31 44 0,0 6-43 15,0-3 0-15,-4-6 1 16,4-4 1-16,0-2-6 16,0-10 1-16,4-13 2 15,-1-9 0-15,4-6-1 0,0-10 0 16,4-15-1-16,-1-7 0 15,8-2-1-15,3 2 0 16,4-3-1-16,7 1 1 16,3 12 1-16,0 9 0 15,-3 9 2-15,-7 14 0 16,-4 11 1-16,-7 14 1 16,-4 8-1-16,-6 1 1 15,-11 15-2-15,-11 7 0 16,-6 3-3-16,-5 3 1 15,-2-13-5-15,2-3 1 0,5-9-9 16,3-6 1-16,6-10-3 16,8-6 1-16</inkml:trace>
  <inkml:trace contextRef="#ctx0" brushRef="#br2" timeOffset="142866.66">28952 15309 46 0,'-14'15'23'0,"4"13"-21"15,6-12 43-15,1 12-43 0,-4 7 1 16,0 12 2-16,-7 16 0 16,-4-1-6-16,-3 17 1 0,0 15 3 15,-4 16 1-15,0-7-3 16,4 4 1-16,3-20-4 16,1-14 0-16,3-23-7 15,3-22 1-15,4-15-10 16,0-23 0-16</inkml:trace>
  <inkml:trace contextRef="#ctx0" brushRef="#br2" timeOffset="143165.5">28667 16118 45 0,'39'6'22'0,"42"10"-18"0,-57-13 32 0,5 3-34 0,-1 0 1 0,0 1 2 0,0-1 0 0,0-3-6 0,-3-3 0 16,-4-3 4-16,1-3 0 16,-5 2-1-16,-3 1 0 15,-7 3-3-15,-7 0 1 16,-3 7-4-16,-8 2 0 15,-3 3-4-15,4 7 1 16,-5 3-5-16,1-3 0 0,-3 3-4 16,-1 0 1-16</inkml:trace>
  <inkml:trace contextRef="#ctx0" brushRef="#br2" timeOffset="143288.43">28931 16397 35 0,'18'-25'17'0,"49"-22"-32"0,-49 34 30 0,-1-9-28 31,-3-6 0-31</inkml:trace>
  <inkml:trace contextRef="#ctx0" brushRef="#br2" timeOffset="143783.57">30244 15757 59 0,'0'9'29'0,"-14"23"-40"0,6-20 59 0,-6 4-48 16,-3 6 0-16,-4 6 0 15,-4 10 1-15,4-1-2 16,0 1 1-16,-1 0-4 15,5-4 1-15,-1-2-2 16,4-11 1-16,3-5-1 16,4-3 0-16,7-4 1 15,7-3 1-15,0-2 5 16,8-1 1-16,9 0 2 16,4 0 0-16,-3 0 1 15,-4 3 0-15,-7 1-2 16,-6 5 0-16,-12 7-4 15,-10 3 1-15,-4-3-6 16,1 6 1-16,-5 0-13 16,1-6 1-16</inkml:trace>
  <inkml:trace contextRef="#ctx0" brushRef="#br2" timeOffset="144045.31">30339 16262 40 0,'3'44'20'0,"-10"-29"-12"0,7-5 23 0,-3 6-29 16,-1-1 1-16,1-2 0 15,3 2 1-15,-4-2-8 16,4-7 0-16,0-6-9 15,4-6 1-15</inkml:trace>
  <inkml:trace contextRef="#ctx0" brushRef="#br2" timeOffset="144204.51">30371 15977 27 0,'17'34'13'0,"4"-6"-10"0,-13-18 9 16,-1-4-13-16,3 3 0 15,4-9-9 1,7 0 1-16,-3 0 7 0,-4 0 1 16</inkml:trace>
  <inkml:trace contextRef="#ctx0" brushRef="#br2" timeOffset="144532.84">30582 16290 29 0,'-3'22'14'0,"3"3"-9"0,0-19 28 0,0-2-31 0,0-4 1 0,0 0 1 0,7-4 0 16,-4-2-5-16,1 0 1 0,3-7 3 15,0-5 0-15,4-4-1 16,3-4 0-16,0 1-1 15,0 3 1-15,0 4-1 16,0 2 1-16,0 7 0 16,0 5 0-16,0 8 0 15,-3 2 1-15,0 6-1 16,-4 7 0-16,0 3-1 16,0-6 1-16,0 3-2 15,-4 3 0-15,1 0-1 16,-1-1 1-16,1-2-5 15,3 0 1-15,0-10-8 16,4-9 0-16,3-9-4 16,3-3 1-16</inkml:trace>
  <inkml:trace contextRef="#ctx0" brushRef="#br2" timeOffset="145270.66">31069 16118 27 0,'-3'0'13'0,"-1"-7"-13"0,4 7 18 0,0 0-18 15,0-6 1-15,0 0-1 16,0 0 1-16,0 6-1 15,4-10 0-15,-4 10 2 16,7-3 1-16,0 6 1 16,0 3 0-16,0-2 2 15,3-1 0-15,-3-3 1 16,1 3 0-16,-5-3-2 16,-3 0 0-16,-3 3-1 15,-5 3 0-15,-2 4-2 16,-8 2 0-16,-3 4-2 15,0 3 1-15,-4 3-2 16,1 0 1-16,2 0-2 16,1-4 0-16,11 1-2 15,3 0 0-15,3 0 0 16,8-7 0-16,6-2 1 0,8-7 0 62,6-6 4-62,1-4 0 16,0 1 1-16,-4-3 1 16,-3-4 0-16,-1 1 0 0,-3-1-3 15,-3 1 1-15,-4 2-5 16,0 4 0-16,-7 6-2 0,4 6 0 0,-4 7 0 16,-4-1 0-16,1 4 2 0,-4 9 1 15,3 3 5-15,4 7 0 0,4 9 4 16,3 3 0-16,0-3 1 15,0-4 1-15,-4 4-1 0,-3-3 0 0,4 0-4 16,-8 0 0-16,-3-13-2 16,-10-3 1-16,-8-3-2 15,-3 0 0-15,-1-7-1 16,1-5 1-16,3-7 0 16,1 0 0-16,6-6 0 15,8-13 0-15,3-9-4 16,7-3 0-16,7 0-8 15,10-10 0-15,4-9-4 16,1-3 1-16</inkml:trace>
  <inkml:trace contextRef="#ctx0" brushRef="#br2" timeOffset="145625.01">31362 15723 59 0,'-4'34'29'0,"-20"54"-40"16,20-69 60-16,-3 9-49 0,-3 6 1 15,3 4 0-15,-1 3 1 0,1 3-4 16,4 6 0-16,-1-9-5 15,1-7 1-15,3-6-10 16,0-12 0-16</inkml:trace>
  <inkml:trace contextRef="#ctx0" brushRef="#br2" timeOffset="146037.54">31401 16231 45 0,'7'15'22'0,"7"1"-15"16,-7-13 32-16,4 0-37 0,3 3 1 15,3-2 3-15,1-4 0 16,7-4-7-16,3-2 1 16,-3-6 4-16,-4-4 0 15,0 0-2-15,-3-3 0 16,-4 1-2-16,-7 2 0 16,-4-3-3-16,-3-3 1 0,-7 3-2 15,-3 7 0-15,-5 9 0 16,-2 3 1-16,-1 3-1 15,1 12 1-15,2 11 2 16,5 8 0-16,3 1 1 16,7 2 0-16,7 4 1 15,7-7 0-15,4-5 0 16,3-7 0-16,0-7-5 16,-3-12 1 46,-1-12-12-31,-3 0 1-31</inkml:trace>
  <inkml:trace contextRef="#ctx0" brushRef="#br2" timeOffset="146415.22">32258 16278 55 0,'-4'15'27'0,"4"-8"-27"0,0-7 43 0,0 9-42 15,-3 3 0-15,-1 1-1 16,-3 3 1-1,0 2-13 1,4-5 1-16,-4-13-5 16,0-9 1-16</inkml:trace>
  <inkml:trace contextRef="#ctx0" brushRef="#br2" timeOffset="146702.2">32187 16014 39 0,'18'28'19'0,"0"-15"-22"0,-11-7 27 0,0 0-27 0,0 1 0 0,7-1-16 0,0 3 0 0</inkml:trace>
  <inkml:trace contextRef="#ctx0" brushRef="#br2" timeOffset="146911.07">32343 16390 37 0,'-4'51'18'0,"8"-45"-15"0,3-6 28 0,-4 0-31 16,4-3 0-16,4-7 0 15,3-5 0-15,0-7 0 16,-3 3 0-16,-1 0-1 15,1-6 1-15,-1 0-2 16,1 3 1-16,0 3 0 16,3 7 1-16,-4 5-2 15,1 7 1-15,-1 7 1 16,-2 2 0-16,-1 0 1 0,0 1 1 16,0 6-1-1,0-4 0-15,0 4-4 0,-4-1 0 16,4-2-8-16,0-7 1 15</inkml:trace>
  <inkml:trace contextRef="#ctx0" brushRef="#br2" timeOffset="147281.01">32667 16541 47 0,'0'53'23'0,"-14"-3"-21"0,11-37 40 0,-1 3-40 15,1 6 1-15,-1-10 0 16,0-2 1-16,4-7-6 16,0-6 1-16,4-13 3 15,0-3 0-15,-1-12-2 16,1-7 0-16,-1-6-1 15,1-3 0-15,-1 0-2 16,4-3 1-16,4-7-2 16,3 7 0-16,4 6 0 15,-1 10 0-15,1 9 3 16,-4 9 1-16,-3 7 1 16,-1 9 0-16,1 9 1 15,-8 10 1-15,-3-3-2 16,-7 12 0-16,-10 6-6 0,-8 4 1 15,-3-4-10 17,-1-2 0-32,1-10-1 0,7-3 1 15</inkml:trace>
  <inkml:trace contextRef="#ctx0" brushRef="#br2" timeOffset="147595.99">32879 16309 46 0,'-18'9'23'0,"15"20"-24"0,3-20 48 0,-4 7-44 16,4 2 0-16,4 1 3 15,3 3 0-15,3 3-7 16,8-6 0-16,3-9 3 16,0-10 1-16,4-10-3 15,3-9 1-15,-7-9-5 16,1 0 0-16,-5-13-9 16,4-9 1-16,-6 0-5 15,-1-13 0-15</inkml:trace>
  <inkml:trace contextRef="#ctx0" brushRef="#br2" timeOffset="147828.93">33154 15679 55 0,'-3'87'27'0,"-19"-5"-36"0,19-54 51 0,-1 19-42 0,-3 7 0 0,0 8-1 16,4-2 0-16,-1-4-1 16,1-9 0-16,-4-12-12 15,0-20 0-15</inkml:trace>
  <inkml:trace contextRef="#ctx0" brushRef="#br2" timeOffset="148063.1">32851 15961 55 0,'7'47'27'0,"28"3"-25"0,-21-44 42 0,4 1-40 0,6-1 0 0,19-3 0 0,10-9 1 0,10-13-10 16,-3-12 1-16,0-4-12 15,-7-9 1-15</inkml:trace>
  <inkml:trace contextRef="#ctx0" brushRef="#br2" timeOffset="150102.47">28829 14155 29 0,'0'22'14'0,"0"-19"-4"16,0-3 15-16,7 0-22 15,0-3 1-15,4-4 4 16,-1 1 1-16,4 6-10 15,4 0 1-15,10 6 6 16,18 4 1-16,0 2-2 16,10 4 1-16,11 0-2 0,8-7 1 15,-5-3-1-15,15-6 0 16,17-6 0-16,14-16 1 16,4-6-2-16,11 6 1 15,14-3-2 1,-1-3 0-16,-10 9-1 15,4 12 1-15,17 7-2 0,-46 0 0 16,29 22-1-16,-4 0 0 16,-10 3-3-16,-15-3 1 15,-14 0-2-15,-17-3 1 16,-18-3-2-16,-14 0 1 0,-22-4-6 16,-24-2 0-16,-17-4-6 15,-19-3 0-15</inkml:trace>
  <inkml:trace contextRef="#ctx0" brushRef="#br3" timeOffset="158748.1">24292 12787 36 0,'-10'-6'18'0,"-19"-3"-7"15,22 6 18-15,-3-1-26 16,-4 1 0-16,-11 3 0 16,-3 0 1-16,-7 0-6 15,6 0 1-15,-2 3 3 16,-8 1 1-16,-7 2-2 15,-11 0 0-15,1 4-1 16,3-1 1-16,-3 7-1 16,-8-4 1-16,11 4-1 15,4 0 0-15,3 2 0 16,4 1 1-16,3-6-1 16,4-4 0-16,10 7 0 0,4-4 0 15,7 1-1-15,3 6 1 16,0 6-1-16,4 0 1 15,4 6-1-15,3 10 1 16,0 3 0-16,0 3 0 16,0 9 0-16,-4 1 0 15,-3 2 0-15,0 14 1 16,0 5-1-16,-3 3 0 16,-1 14 0-16,0-1 0 15,1 6 0-15,3 13 0 16,3 6 0-16,1-3 1 0,3 16-1 15,0 12 0-15,0-9 0 16,-4-13 1-16,-3 10-1 16,0 3 1-16,0-10 0 15,-4 10 0-15,-3-10 0 16,0 4 0-16,0-1-1 16,4 7 1-16,-1-9-1 15,4-4 0-15,7 10 0 16,7-10 0-16,7 3 0 15,11-15 1-15,6-6 1 16,8-1 0-16,0-6 1 16,-4-15 0-16,4-7 1 15,7-12 0-15,3-10-1 16,1-9 1-16,10-13-2 16,7-12 0-16,0-12-4 0,-11-11 1 15,4-11-9-15,-7-10 1 16,-7-13-10-16,-11 7 0 15</inkml:trace>
  <inkml:trace contextRef="#ctx0" brushRef="#br3" timeOffset="160128.6">22895 15487 25 0,'4'38'12'0,"-4"-19"-2"0,0-16 5 0,0 3-11 15,0 7 1-15,0 2 3 16,0 4 1-16,0 6-11 16,0-3 1-16,-4 10 7 15,1-1 0-15,-4 7-3 16,0 6 0-16,0 6-2 16,-4 3 1-16,-3 7-2 15,-4 5 1-15,-6-2-2 0,-5 3 1 16,-6 0 0-16,0 0 0 15,-4 6 0-15,-10 3 0 16,-4-3-1-16,3 3 1 16,-6-6 0-16,-11 7 0 15,-4-7-1-15,-3 3 1 16,-3-9 0-16,-5 6 0 16,8-13-1-16,-10-3 1 15,-5-3 0-15,1-3 0 16,-7-6 0-16,3-3 1 15,1 0-1-15,-15-4 0 0,3-3 0 16,-9 1 0 0,6 2 0-16,-7-6 1 0,0 1-1 15,-7-4 1-15,-3-3 0 16,10 0 0-16,-11 3-1 16,1-3 1-16,-8 3-1 15,11 0 1-15,-10-3-1 16,-1 0 0-16,4 3 1 15,4 0 0-15,-4 0 0 16,0 0 0-16,3-6 0 16,-6-3 0-16,10-4 0 15,-4-2 0-15,1-1-1 16,-4-9 1-16,3 0-1 16,1-6 1-1,-71-13-2 1,28 0 1-16,14 0 0 15,11 7 0-15,7-7 0 0,4-9 0 16,17 3 0-16,0 3 0 16,4 0 0-16,-1-3 0 15,1-4 0-15,10 1 1 16,14-6-1-16,8 2 1 16,-4 1-1-16,10-4 1 15,4-5-1-15,7-4 1 16,7 3-1 15,7-6 0-15,-3-6 0-16,3-1 1 0,4 7-1 0,-4-9 0 0,7 6-1 0,4 6 1 0,-1-6-1 15,-2-1 1-15,-5 1-2 16,1 6 0-16,3-3-2 16,0 10 1-16,4-7-2 15,3 9 1-15,4 4-5 16,7 0 0-16,3-4-5 15,8-3 1-15</inkml:trace>
  <inkml:trace contextRef="#ctx0" brushRef="#br3" timeOffset="160821.96">15184 16651 42 0,'0'9'21'0,"14"-6"-22"0,-7-6 36 0,3 3-31 16,1 0 0-16,3-3 2 16,4 3 0-1,-4-3-7-15,3-3 0 0,-2-10 5 16,2-3 1-16,1-6-3 15,-4-3 1-15,0-7-2 16,-3-5 0-16,-8 2-2 16,-6 7 1-16,-8-7 0 15,-3 7 0-15,-4 2-1 16,-3 4 0-16,0 3-1 16,3 7 1-16,4 5-1 15,4 4 0-15,-1 3-1 16,4 3 1-16,3 0 0 15,1 0 0-15,3 0 0 0,7 0 1 16,4 0-1 0,10 0 0-16,7 0-1 0,7 3 0 15,11 0 0-15,14 0 0 16,0 0 2-16,0 0 0 16,3 4 2-16,5-1 1 15,-9 0 1-15,-9 4 0 16,-11-4 0-16,-11 3 0 15,-18 10-1-15,-17 9 1 16,-14 7-3-16,-10 12 0 31,-82 50-9-31,-4-12 0 0,11-4-5 16,8-9 1-16</inkml:trace>
  <inkml:trace contextRef="#ctx0" brushRef="#br3" timeOffset="162683.29">17798 18294 34 0,'35'-3'17'0,"-3"-29"-11"16,-25 26 17-16,0-10-20 16,0 1 0-16,0-4-1 15,-4 3 1-15,-3-3-5 16,-3 7 1-16,-4-1 1 15,-4 4 1-15,-6 9-5 16,-8 3 1-16,0 6-3 16,-3 1 0-16,0-1-4 15,0 13 1-15,3 0 1 0,0 0 1 16,0 3 6-16,8 0 0 16,6 4 6-16,4 2 0 15,4 0 6-15,6 1 1 16,11-4 0-16,4-9 0 15,7-1-4-15,3-2 0 16,4-6-5-16,-1-7 0 16,1-6-10-16,0-10 1 15,-4-6-9-15,0 0 0 16</inkml:trace>
  <inkml:trace contextRef="#ctx0" brushRef="#br3" timeOffset="163042.41">17956 18448 37 0,'-14'18'18'0,"11"1"-15"0,3-13 27 0,0 1-28 16,0 2 1-16,0-3 0 16,0-2 0-16,0-1-4 15,0 3 0-15,0-6 3 16,0 0 0-16,3-9 0 15,-3-4 0-15,7-9-1 16,4-6 0-16,3 0-1 16,7-4 1-16,-3-2-2 15,-1 2 0-15,5 4-1 16,-5 9 0-16,-3 4 1 0,1 5 0 16,-1 4 1-16,-4 9 0 15,-3 3 1-15,0 7 0 16,-3-1-1-16,-1 4 1 47,-3 3-3-47,4 0 1 0,-1 0-6 0,4-7 1 0,4-2-7 0,7-7 1 15</inkml:trace>
  <inkml:trace contextRef="#ctx0" brushRef="#br3" timeOffset="163358.53">18514 18156 44 0,'17'-10'22'0,"-2"4"-20"0,-15 6 37 0,0 0-39 16,-4 3 0-16,-7 4 0 15,1 2 0-15,-8 10-2 16,-3 3 1-16,-4 0-4 16,-3-3 1-16,3-4-6 15,4-2 1-15,0-4-1 16,7 1 1-16,3-1 5 15,8 0 0-15,10 1 9 16,4-1 0-16,6 4 6 16,4-1 1-16,-3 1 0 15,0-1 1-15,-1 1-5 16,-3-1 1-16,-7 1-9 16,0 3 0-16,-7-1-10 0,0 1 0 15,-3-7-6-15,-8-2 0 16</inkml:trace>
  <inkml:trace contextRef="#ctx0" brushRef="#br3" timeOffset="163658.34">18644 18328 34 0,'-7'4'17'0,"11"-4"-14"0,-4 0 24 0,0 3-26 16,0 3 0-16,-4 3 0 16,4 1 1-16,0 2-3 15,0 1 1-15,0 2 2 16,4 4 1-16,-1-3 0 16,4 0 0-16,-3-4 1 15,3 1 1-15,0-7-1 16,4-6 1-16,-1-13-3 15,8-5 1-15,7-11-9 16,3 1 0-16,0-16-10 16,0-3 1-16</inkml:trace>
  <inkml:trace contextRef="#ctx0" brushRef="#br3" timeOffset="163993.4">18969 18369 46 0,'-4'38'23'0,"4"-10"-19"0,0-25 35 16,0 0-38-16,0 0 0 15,-3-12 5 1,-1-7 0-16,4-3-6 15,0-2 1-15,4 2 2 16,3-6 0-16,3 0-3 16,5-4 1-16,-5 7-4 15,1 4 1-15,3 2-5 16,0 10 1-16,-3-4-1 16,-1 7 0-16,1 0-7 15,-1 3 1-15,4-6-1 16,-7 6 0-16</inkml:trace>
  <inkml:trace contextRef="#ctx0" brushRef="#br3" timeOffset="164290.34">19117 18328 46 0,'7'16'23'16,"7"6"-19"-16,-7-19 47 0,4 3-44 16,3-2 0-16,4-4 2 0,-1-4 0 62,4-2-13-62,1-6 1 0,-5 2 7 0,1-2 1 0,-4-4-5 0,-3-3 1 0,-8 0-4 16,-3 4 1-16,-3 2-4 0,-5 4 1 15,-2 9-3-15,-1 12 0 16,1 1-2-16,-1 6 1 16,-3 3 3-16,3 3 0 0,4 0 2 15,4 0 1-15,3-3 3 16,3 0 0-16,4-7 1 15,4-2 1-15,3-7-6 16,0-3 0-16,4-3-7 16,3-12 0-16</inkml:trace>
  <inkml:trace contextRef="#ctx0" brushRef="#br3" timeOffset="164647.79">19784 18043 58 0,'0'6'29'0,"0"10"-33"16,-4-13 54-16,-3 3-47 0,-7 4 0 15,-7 5 0-15,-4 4 0 16,1 3-5-16,2 3 1 15,1 0 2-15,0 0 1 16,3-3-2-16,4-6 0 16,4-3 0-16,3-1 1 15,3 1 0-15,8 2 1 16,3 1 0-16,7-3 0 16,7-1 1-16,0 1 0 15,0-1-1-15,-7-2 0 0,-7 5-5 16,-14 4 0-1,-7 6-12-15,0-6 1 0,-32 3-7 16,0-3 1-16</inkml:trace>
  <inkml:trace contextRef="#ctx0" brushRef="#br3" timeOffset="165566.81">21011 18194 48 0,'-17'37'24'0,"17"-18"-23"0,0-19 38 15,0 0-38-15,0 0 1 0,0-6 3 16,0-4 1-16,-4-2-6 16,1-7 1-1,3-3 4-15,0-9 0 0,3 2-1 16,4 1 0-16,4 6-3 16,3 0 1-16,4 3-3 15,3 4 0-15,0 2-1 16,4 4 1-16,-4 6-1 31,0 3 1-31,0-3-2 16,-7-1 1-16,0 4-3 0,1 4 0 0,-1-1-10 15,0 3 0-15,3-3-2 16,-2-6 0 0</inkml:trace>
  <inkml:trace contextRef="#ctx0" brushRef="#br3" timeOffset="165925.13">21251 18178 54 0,'-10'19'27'0,"17"-4"-28"0,-4-15 53 16,8 0-48-16,3-3 1 16,0-3 2-16,4 0 0 15,3-4-10-15,0 1 1 16,-3-7 5-16,-1 4 1 0,-2-4-4 15,-1-6 0-15,-4 0-4 16,-6 3 1-16,-1 0-3 16,-3 4 1-16,0 8-3 15,-7 4 0-15,-3 10 0 16,-1 5 0-16,0 4 2 16,1 3 1-16,-1-1 2 15,4 8 1-15,4-1 2 16,3 3 1-16,3-6 1 15,8 3 0-15,-1-3 0 16,5-6 0-16,2-7-6 16,11 0 1-16,4-15-10 15,3-13 1-15</inkml:trace>
  <inkml:trace contextRef="#ctx0" brushRef="#br3" timeOffset="166225.51">21738 18115 54 0,'0'35'27'0,"14"-7"-29"0,-10-19 47 15,-1 4-42-15,1-1 1 16,-1 4 4-16,1 0 0 15,-1-4-9-15,1-2 1 16,0-4 5-16,3 0 1 0,-7-6-3 16,7-12 1-16,7-13-4 15,7-4 1-15,7-2-7 16,4-10 0-16,0 7-8 16,3 2 1-16,-10 7-8 15,-1 0 1-15</inkml:trace>
  <inkml:trace contextRef="#ctx0" brushRef="#br3" timeOffset="166540.43">22052 18140 61 0,'7'22'30'0,"18"0"-28"0,-15-19 53 0,8-3-52 16,3 3 0-16,0-6 0 15,1 0 1-15,-5 0-6 0,-3-6 0 47,-3-1 3-47,-4 1 0 0,-3-1-2 0,-4-2 0 0,-8 2-3 0,1 1 0 16,-3 3-2-16,-4 6 1 16,0 9-1-16,0 1 0 15,-1 5 0-15,5 1 1 16,3 6 2-16,3-3 0 15,4-1 1-15,7 1 1 16,4-3-4-16,7-3 0 16,3-4-8-16,3-9 0 15</inkml:trace>
  <inkml:trace contextRef="#ctx0" brushRef="#br3" timeOffset="167649.64">22363 18325 36 0,'-4'-6'18'0,"1"-16"-14"0,3 13 24 0,0-4-26 16,0-3 0-16,0-6 1 16,0 0 1-16,0 1-5 15,0-8 1-15,7 4 3 16,0 3 0-16,3 0-1 15,4 0 1-15,4 7-1 0,7 2 1 16,3 1-2-16,-3-1 0 16,3 1-3-16,0 5 1 15,4 1-3-15,0-3 0 16,3-1-1-16,0-2 1 16,-3 2 0-16,-4 4 1 15,-3 0 2-15,-8 6 0 16,-2 0 2-1,-5 0 0 1,-6 0 0 15,-8 3 0-31,-3 3-1 32,-7 0 0-32,-14 4-2 46,3-1 0-46,4 1-1 16,3-1 1 31,4-3 0-47,7-3 0 0,7 4 3 0,4-4 0 16,3 3 5-16,7 0 0 62,3 1 2-31,1-1 1-31,-4 3-2 0,0 4 1 0,-3-1-3 63,-4 4 0-63,-4 0-3 47,-3-1 0-32,-3 1-3-15,-4 3 1 0,0 3-1 0,0-6 1 16,0-1-1-16,3-2 0 0,1-1 1 0,3-2 0 0,3-4-1 16,8-6 1-1,3-6 0-15,3-7 0 0,5-3 2 0,-1-9 0 0,3-3 0 16,5 0 1-16,2 3-1 0,1-3 1 15,-11 9-1 1,-3 0 0 47,-7-3-4-17,-4 0 1 17,-4 0-3-47,-6 3 0 15,-8 7-2-31,-3 12 0 0,0 9-1 0,0 1 0 15,-4 12 2 1,4 3 0-16,0 3 2 16,7 0 0-16,3-3 2 0,4 0 0 0,0-9 1 0,7-10 1 0,11-6-5 0,3-3 0 15,7-6-8-15,-6-7 1 0</inkml:trace>
  <inkml:trace contextRef="#ctx0" brushRef="#br3" timeOffset="168104.24">23696 18009 64 0,'0'18'32'0,"-7"17"-36"0,7-26 61 0,-3 4-55 0,-1 6 0 0,0 3 0 0,1-7 1 0,-1 4-5 0,1 3 0 0,3-9-1 0,-4-7 0 0,4-6-5 0,4-13 0 0,-1-9-6 0,-3-9 0 0,-3 0-3 0,-1 2 0 16,-3-2 4-16,0-7 0 63,4 4 2-63,-1 3 1 0,1 2 10 0,3 7 0 0,0 4 8 0,0 8 1 0,3 4 2 0,4 6 1 0,4 3 2 15,3 3 1-15,4 1-4 16,3 5 1-16,7-6-4 15,7 1 1-15,1-4-2 16,-1 0 0-16,-7 0-3 16,-3 3 1-16,-4 1-3 0,-7-1 1 15,0 3-3-15,-7 4 0 16,-7-7-2-16,-3 0 1 16,-8 4-3-16,0-4 1 15,1 7-3-15,-1-7 0 16,1 3 1-16,3 1 0 15,3-1 2-15,8 0 0 16,3-2 4-16,7-1 1 16,0 3 2-16,0-2 0 15,0-1 0-15,-3 0 0 32,-4 1-5-17,-7 5 1-15,-7 7-13 16,-18 3 0-16,-3 3-6 0,3-9 1 0</inkml:trace>
  <inkml:trace contextRef="#ctx0" brushRef="#br3" timeOffset="168758.64">24783 17943 55 0,'-4'18'27'0,"4"-14"-28"0,0-4 49 16,0 3-47-16,-3 0 1 15,-4 0 2-15,-4 3 0 16,-7-6-5-16,-6 3 1 16,-1 7 2-16,-3 2 1 15,3 1-2-15,7 3 0 16,1 6-2-16,3-10 0 16,3 4-2-16,4-4 1 15,0-2-1-15,3-1 1 0,8-6-1 16,10-6 1-16,4-6 1 15,3-1 0-15,0-5 1 16,0 2 0-16,0 1 0 16,-3 2 0-16,0 7 0 15,-1 3 0-15,1 0 0 16,-4 6 1-16,0 4-1 16,0-4 1-16,0 7-1 15,0-1 0-15,1 4-1 16,-5-4 0-16,4 1-6 15,0-7 1 64,4-6-10-79,0-6 0 0</inkml:trace>
  <inkml:trace contextRef="#ctx0" brushRef="#br3" timeOffset="169153.2">25425 18034 55 0,'-4'44'27'0,"11"-19"-25"0,-7-22 44 0,0-3-45 16,0 0 1-16,0-3 2 15,-3-10 0-15,-4-12-5 16,-4 3 1-16,-3-16 2 15,-4-12 1-15,1-9-2 16,-4-20 1-16,3-5-2 16,0 5 1-16,4-5-1 15,4 5 0-15,6 10 0 16,4 10 0-16,4 2 1 0,3 7 0 16,3 12-1-16,4 13 1 15,4 6-3-15,-4 13 0 16,0 6-4-1,-7 6 1-15,-7 4-11 16,-7 2 0-16,0 7-3 16,-7 3 0-1</inkml:trace>
  <inkml:trace contextRef="#ctx0" brushRef="#br3" timeOffset="169421.09">25083 17682 65 0,'7'13'32'0,"24"-10"-37"0,-17-6 65 0,15-3-59 0,6-1 0 0,7-2 1 0,4 0 0 0,0-4-4 0,-4 4 0 0,-3-1-3 0,-4-2 0 0,1 2-10 0,-12-2 1 0,-2-1-6 0,-8-6 1 0</inkml:trace>
  <inkml:trace contextRef="#ctx0" brushRef="#br3" timeOffset="169667.18">25665 17488 47 0,'10'16'23'0,"-6"-19"-21"0,-4 3 40 0,3 0-40 0,-3 0 1 0,0 0 0 15,-3 0 1-15,-1 3-5 0,-3 3 0 16,0 6 3-16,-4 4 1 15,1 6-2-15,-1 6 0 16,1 4 0-16,-1-4 1 16,4-3-1-16,4 3 1 15,6 0-1-15,4-2 1 16,4-5-3-16,-4-8 0 16,10-7-6-16,8-9 1 0,3-3-12 15,4-13 0-15</inkml:trace>
  <inkml:trace contextRef="#ctx0" brushRef="#br3" timeOffset="169984.13">25904 17560 16 0,'8'-6'8'0,"2"-13"0"16,-6 13-6-16,-4 6 4 0,0 0 1 0,0 3 7 16,0 6 0-16,-4 4-15 15,1-1 1-15,-1 4 11 16,1 0 1-16,-1-1-3 15,4-2 1-15,0-1-4 16,0-8 0-16,4-1-3 16,3-13 0-16,0 1-3 15,0-7 1 1,3-6-1-16,4-9 0 0,-3 3-1 16,3 3 1-16,0 0 0 0,4 3 1 15,-4 3-1-15,0 6 1 16,0 4 0-16,0 6 0 15,-3 0 0-15,-1 3 0 16,-2 3 0-16,-1 0 0 16,0-3-1-16,0 3 1 15,0 6-1-15,0 1 0 16,-4-1-4-16,1 1 1 78,6-7-15-78,-3-13 0 0</inkml:trace>
  <inkml:trace contextRef="#ctx0" brushRef="#br3" timeOffset="170228.23">26412 17268 44 0,'8'19'22'0,"-5"-12"-6"0,1-4 23 0,-4 3-36 0,0 0 0 0,0 4 0 16,0-1 0-16,0 0-6 15,-4 1 1-15,1-1-13 16,-1-9 1-16,-7-3-2 16,-3-6 0-16</inkml:trace>
  <inkml:trace contextRef="#ctx0" brushRef="#br3" timeOffset="175659.49">2332 4631 18 0,'0'0'9'0,"0"6"-1"16,0-2 9-16,0-1-12 15,0 3 0-15,0-3 4 16,0 7 1-16,-7-1-12 16,7 0 1-16,0 1 7 15,0-4 1-15,0 0-3 16,0 4 1-16,0-7-2 16,0 3 0-16,7-6 0 15,-7-6 1-15,3-4-2 0,4-8 0 16,4-1 0-16,0-16 0 15,-1-9-2-15,-3-3 1 16,-3-15-2-16,3-1 0 16,-7-3 0-16,-7 0 0 15,3-3 0-15,-3-6 0 16,-3 22-1-16,3-4 1 16,3 10-1-16,4 16 1 15,0-1-1-15,0 20 0 16,4 3-1-16,3 18 0 0,3 3 0 15,-3 14 0-15,-3 8 1 16,13 4 0-16,-6 6 1 16,0 0 0-16,6-1 1 15,4 14 0-15,1-7 0 16,-12-6 1-16,11-3-1 16,8 3 1-16,-8-4-1 15,0-2 1-15,-7-13 1 16,0-3 1-16,-7-6-1 15,-3-7 1-15,-8-3-1 16,4-2 1-16,-10-4-1 16,3 0 0-16,-4-4-2 15,0 4 1-15,1-6-1 16,-1 3 0 46,-6 3 0-62,-15 0 0 32,-7 9-1-32,-3-5 1 31,-8 8-1-31,1-6 0 0,-1 10 0 0,1 9 1 0,0 3-2 0,-1 1 0 0,19-1 0 16,-5 3 1-16,5 0-1 0,9 4 1 0,1-13-1 0,4-3 1 0,-1-7 0 0,14-5 1 15,4-14 0-15,4-2 0 0,14-10 1 0,20-9 0 16,5-16 0-16,17-9 0 15,10-7 0-15,4-12 1 16,-14-10-1-16,11-9 1 0,-1 10-1 16,1-1 0-16,-11 7 0 15,-7 19 0-15,-4 9 0 16,-3 6 1-16,-18 16 0 16,4 12 0-16,-11 13-1 15,-10 16 1 1,-4 22-1-16,-18 9 0 0,-6 15-2 15,-15 7 1-15,-7 10-1 16,-10-1 1-16,10 7 0 16,-14-1 0-16,4 1 1 15,-1-3 0-15,1-7 0 16,3-9 0-16,4-4-2 78,10-8 0-62,-3-10-11-16,10-13 1 15,7-6-5 1,-3-9 1-16</inkml:trace>
  <inkml:trace contextRef="#ctx0" brushRef="#br3" timeOffset="181576.9">4822 8253 41 0,'0'25'20'0,"-7"-19"-11"0,7-2 20 16,7-1-26-16,-7-3 1 16,0 3 1-16,0 6 1 15,0 10-8-15,0 16 1 0,0 5 4 16,-7 14 1-16,7 5-3 15,0 20 0-15,7-4-1 16,-7 0 0-16,0-3-3 16,0-3 0-16,0-3-6 15,0-13 0-15,0-9-7 16,11-25 1-16</inkml:trace>
  <inkml:trace contextRef="#ctx0" brushRef="#br3" timeOffset="181944.01">5182 8915 44 0,'0'37'22'0,"0"7"-20"0,0-31 36 15,0-4-36-15,0-3 0 16,-3 1 1-16,-4-1 0 16,0-12-3-16,-4-16 1 15,1-6 3-15,-5-26 0 16,8-8-1-16,-3-20 0 16,3-18-2-16,3 2 1 15,4-2-3-15,0-3 1 16,0 2-2-16,11 17 1 15,3 11 0-15,0 14 0 16,7 12 1-16,-7 19 1 0,4 12-1 16,0 10 0-16,-8 12-5 15,-6 25 0-15,3 13-11 16,-7 6 0-16</inkml:trace>
  <inkml:trace contextRef="#ctx0" brushRef="#br3" timeOffset="182218.7">4964 8883 63 0,'7'10'31'0,"35"-29"-32"15,-21 19 51-15,11-6-51 16,3-13 0-16,-3-3-5 0,-4 0 0 15,-3 0-3 1,0 3 0-16,-15 0-9 0,1-6 0 16</inkml:trace>
  <inkml:trace contextRef="#ctx0" brushRef="#br3" timeOffset="182726.23">6445 9018 48 0,'0'3'24'0,"14"-31"-21"0,-7 12 40 16,0-2-40-16,-3-17 0 16,-4-15 2-16,0-13 1 15,-4-12-7-15,-6-13 0 16,3-3 4-16,-4-9 0 16,1-4-3-16,10 7 0 15,-7 3-2-15,3 9 0 16,4 13-1-16,0 16 1 15,0 12-1-15,4 16 1 0,6 15 0 16,1 16 1 0,3 10-1-16,0 18 0 0,-3 16-3 15,6 10 1-15,-6 12-3 16,-4-22 1-16,0 3-8 16,-4 0 0-16,-3-6 1 15,-3-6 0-15</inkml:trace>
  <inkml:trace contextRef="#ctx0" brushRef="#br3" timeOffset="183017.98">6301 8695 35 0,'3'28'17'0,"1"-3"-8"0,-1-18 33 15,4-1-38-15,0 3 0 16,4-5 2-16,-1-1 0 16,8 0-8-16,7 0 0 15,10-6 5-15,4-3 0 16,3-1-5-16,-3 1 1 16,3 0-8-16,4-4 1 15,0-5-8-15,-7-4 1 16</inkml:trace>
  <inkml:trace contextRef="#ctx0" brushRef="#br3" timeOffset="183259.44">6932 8642 39 0,'14'6'19'0,"-7"-3"-10"0,-7-3 27 0,0 3-35 16,-7 4 0-16,4 2 2 16,-11 7 1-16,-1 6-5 15,-2 3 0-15,-1-3 3 16,1 0 0-16,-1 9-1 15,0 0 0-15,8 7-1 16,3 0 0-16,7-7-2 16,7-6 1-16,10-6-3 15,-3-7 0-15,8-8-7 16,6-14 0-16,7-12-4 16,7-3 1-16</inkml:trace>
  <inkml:trace contextRef="#ctx0" brushRef="#br3" timeOffset="183432.87">7317 8648 43 0,'-4'16'21'0,"-17"-4"-20"0,14-2 39 16,-4 2-37-16,-3 7 1 15,-3 6 1-15,-5-6 0 16,1 6-7-16,-3 6 1 15,-5 1 3-15,5 2 0 16,-5-2-4-16,12-4 0 16,3-6-9-16,3-3 1 0,8-7-6 15,-1-12 1-15</inkml:trace>
  <inkml:trace contextRef="#ctx0" brushRef="#br3" timeOffset="183705.06">7073 8604 29 0,'0'13'14'0,"0"-19"-7"16,0 6 18-16,0 3-24 15,4 0 0-15,-1 6 0 16,1 7 0-16,3-4-1 15,0 7 1-15,7 6 0 16,-3 10 1-16,6-10-1 16,4 3 0-16,1 3-1 0,2-5 1 15,1-4-7-15,0-13 1 16,-1-6-6-16,-2-12 0 16</inkml:trace>
  <inkml:trace contextRef="#ctx0" brushRef="#br3" timeOffset="183942.37">7461 8463 47 0,'11'25'23'0,"3"3"-18"15,-7-18 44-15,-3 15-46 16,3 0 0-16,0 3 3 15,3 13 0-15,-10 0-8 16,0-10 0-16,0 4 2 16,-7 2 0-16,4-2-9 15,-4-4 1-15,0-15-10 16,3-7 0-16</inkml:trace>
  <inkml:trace contextRef="#ctx0" brushRef="#br3" timeOffset="184287.62">8678 8774 60 0,'18'31'30'0,"-14"13"-37"15,3-41 52-15,-4 6-46 16,1 1 1-16,3-1-1 15,-7-3 0-15,3-2-5 16,1-11 1-16,-1 4-11 16,1-16 1-16</inkml:trace>
  <inkml:trace contextRef="#ctx0" brushRef="#br3" timeOffset="184633.92">8696 8585 40 0,'25'26'20'0,"49"-20"-7"16,-53-6 26-16,4 0-34 0,10-3 0 16,7-4 1-16,1-2 1 15,-8 3-9-15,-7 3 0 16,-7-1 6-16,-7 4 0 16,0 7-2-16,-10 8 0 15,-8 4-3-15,-6 6 0 16,-4-3-2-16,0 3 0 15,0 0-3-15,-1 4 1 16,5-4-1-16,3-16 0 16,7 7 3-16,7-10 1 15,10 0 4-15,5 7 0 16,-1-4 4-16,-4 1 0 16,5-7 0-16,-8-3 1 0,-4 6-5 15,-6-12 1-15,-4 12-10 16,-7 7 1-16,-7 2-13 15,-11 1 1-15</inkml:trace>
  <inkml:trace contextRef="#ctx0" brushRef="#br3" timeOffset="185109.83">10848 8676 57 0,'-11'7'28'0,"-6"-1"-32"0,10-9 45 16,-4 3-41-16,-3 6 0 16,-4 0 1-16,-3 4 0 0,0 5-1 15,0 7 0-15,3-3 0 16,4 3 1-16,7 6-1 15,3 7 1-15,12-1-2 16,6-2 1-16,3-4-1 16,4-12 1-16,4-10-1 15,7-12 1-15,0-4-1 16,-8-15 0-16,-2 6-8 16,2-15 0-16,-6-10-7 15,14-3 1-15</inkml:trace>
  <inkml:trace contextRef="#ctx0" brushRef="#br3" timeOffset="185489.13">11074 8846 55 0,'-7'25'27'0,"3"-25"-29"0,4 3 48 15,0 3-45-15,-3 0 0 16,3 4 0-16,-4-7 1 16,4 0-3-16,0-3 1 15,7-12 0-15,0 5 1 16,4-8-2-16,3-14 0 0,4-5-3 16,3-4 1-16,0 4-1 15,-4-1 1-15,1 7-1 16,0 6 1-16,-4 10 1 31,0 2 1-31,0 20 1 31,-3-1 0-31,-1 0 1 0,1 7 0 0,-4 6-1 0,0 9 1 0,-4-6-1 16,1-6 1-16,0 3-3 16,-1-3 1-1,1 0-6-15,3-7 1 0,-4-2-8 16,4-10 1-16</inkml:trace>
  <inkml:trace contextRef="#ctx0" brushRef="#br3" timeOffset="185781.02">11469 8811 53 0,'-4'22'26'0,"15"-19"-22"0,-11-3 47 15,7 7-46-15,7-4 0 16,0-3 4-16,4 0 0 16,10 0-12-16,7 0 1 0,8-7 7 15,-1-2 0-15,0-4-7 16,-10 4 1-16,-4-3-11 15,-3-1 1-15,-11 0-10 16,4 1 0-16</inkml:trace>
  <inkml:trace contextRef="#ctx0" brushRef="#br3" timeOffset="186692.14">11744 8680 45 0,'32'-7'22'0,"-1"-8"-16"0,-23 11 29 16,-1 4-34-16,0-3 1 15,0-3 2-15,-4-3 0 0,-3-4-5 16,0 4 0-1,-3-1 3-15,-4-2 0 0,-4 2-1 16,-7-2 1-16,1 5-2 16,-4 1 0-16,-1 6-1 15,-2 3 0-15,-1 7 0 16,4 5 1-16,0 7-1 16,3 13 0-1,4 34 1 1,3-3 0-16,8-7 2 15,3-12 0-15,10-12 2 16,8-1 0-16,7-12-2 16,3-12 0-16,0-10-4 15,0-10 0-15,1-5-15 16,-12-4 1-16</inkml:trace>
  <inkml:trace contextRef="#ctx0" brushRef="#br3" timeOffset="186975.66">11991 8774 58 0,'-4'28'29'0,"15"-6"-14"0,-7-19 42 0,-4-3-53 16,14 3 0-16,7-6 1 16,7-10 0-16,4-2-8 15,3-4 1-15,-3 0 1 16,0 3 0-16,-8 7-12 16,-3 0 0-16,-10-10-9 15,0 3 0-15</inkml:trace>
  <inkml:trace contextRef="#ctx0" brushRef="#br3" timeOffset="187418.96">12919 8215 57 0,'3'32'28'0,"1"12"-26"0,-4-44 43 0,0 6-42 0,-4 16 1 0,-6 16 0 16,-1 5 1-16,-3 11-7 15,0 12 1-15,-4 6 2 16,4-3 1-16,0-7-6 15,3-8 1-15,4-14-7 16,0-11 1-16,0-17-10 16,0-9 1-16</inkml:trace>
  <inkml:trace contextRef="#ctx0" brushRef="#br3" timeOffset="187800.37">12764 8836 53 0,'52'10'26'0,"23"-32"-25"0,-58 15 43 15,11-2-44-15,1 0 1 16,-1-4 0-16,4 4 0 16,-4-1-1-16,-7 1 1 15,-3 3 2-15,-4-1 0 0,0 1 0 16,-7 0 0-16,-4 3 0 15,-3 3 0 1,0-7-4-16,-3 4 0 0,-4 3-4 16,-4 3 1-16,1 4-4 15,-1 5 1-15,4 4-3 16,0 6 0-16,3-6 1 16,4 2 0-16,4 1 2 15,7 0 0 1,3-6 4-16,7-7 1 31,-4-3 3-31,1-6 0 0,-4 3 1 16,0-6 1-16,-3-10-2 0,-1-3 1 0,1-6-11 15,3-3 1-15</inkml:trace>
  <inkml:trace contextRef="#ctx0" brushRef="#br3" timeOffset="188041.53">13423 8786 68 0,'7'31'34'0,"11"-15"-37"0,-15-16 68 15,12 0-65-15,-1-6 1 16,10-4 0-16,8-5 0 0,7-1-3 15,0-3 1-15,-4 0-6 16,-7 4 1-16,-3-1-15 16,-7-3 1-16</inkml:trace>
  <inkml:trace contextRef="#ctx0" brushRef="#br3" timeOffset="189781.92">14150 8654 36 0,'0'10'18'0,"-11"-16"-2"0,11 2 13 0,-3 4-25 16,-1-3 1-16,-3 3 1 16,0 0 1-16,0 3-10 15,-3 1 1-15,-5 2 4 16,1 0 1-16,0 7-4 15,-3 5 0 1,-1 23-4 0,7-3 0-16,4 3-1 15,11-7 0-15,6-3 1 32,5-5 1-17,-1-14 5-15,10-9 0 16,5-9 4-16,-5-3 1 0,1-13 1 0,-4-3 0 0,-3-7-3 15,-4 1 1-15,-4 6-17 16,1-7 1-16,-4-2-5 0,-7 12 0 16</inkml:trace>
  <inkml:trace contextRef="#ctx0" brushRef="#br3" timeOffset="190637.34">14390 8764 58 0,'-4'25'29'0,"4"7"-36"0,0-23 55 0,0 0-48 0,0 1 1 0,-3-1 0 0,3-6 0 0,0 1-1 16,0-4 1-16,7 0 1 0,3-7 0 15,1-2-1-15,7-7 0 16,-4-6-1-16,0 0 0 15,0 3-2-15,0 4 0 16,0-1-2-16,0 4 0 16,0 2 0-16,1 4 1 15,-1 3 0-15,-4 3 0 16,1 3 1-16,3 3 0 16,-4 0 2-16,-2 7 0 15,-1-4 0 48,0 7 0-48,3 0 0 1,4-1 1-16,0 1 1 16,1-3 0-1,-1-1 2-15,3-6 1 0,4 4 0 16,1-7 1-16,-1 0-1 0,0-12 1 0,0-4-3 0,0-3 1 0,-3-5-3 0,0-1 0 0,-4 3-1 15,-7-3 0-15,-4 0-3 0,-3 3 0 16,-3 3-3-16,-1 4 1 0,-3 6-1 0,0 9 0 0,-3 6 0 31,2 10 0-31,1 9 2 0,0 3 1 0,4-2 2 16,3-1 1-16,3 0 1 0,4-3 0 16,4-6 0-16,3-3 1 15,7-7-1-15,0-3 0 16,8-2-6-16,-5-8 1 15,5-5-10-15,-8 6 1 16</inkml:trace>
  <inkml:trace contextRef="#ctx0" brushRef="#br3" timeOffset="191915.31">15332 8896 62 0,'31'3'31'0,"-13"0"-36"0,-14 0 54 15,-4 7-48-15,-4 12 1 0,-10 3-2 16,-7 9 0-16,-7 7-3 15,-1 0 0-15,1 0-4 16,3-7 0-16,4-6-11 16,7-12 1-16</inkml:trace>
  <inkml:trace contextRef="#ctx0" brushRef="#br3" timeOffset="192348.8">16669 8181 57 0,'0'22'28'0,"-7"6"-33"0,7-9 46 0,-7-10-39 16,-4 13 0-16,-3 16 2 16,-7 6 1-16,0 19-7 15,-4 9 1-15,-7 9 1 16,7 4 0-16,-3-7-6 16,4-12 0-16,2-9-11 15,-2-20 0-15</inkml:trace>
  <inkml:trace contextRef="#ctx0" brushRef="#br3" timeOffset="193019.15">15984 8896 51 0,'14'6'25'0,"32"-31"-23"0,-24 16 38 16,9-20-37-16,8-8 1 16,7-13 1-16,17-4 0 15,1-15-6-15,-4 7 0 16,0 2 3-16,-7 7 1 16,-11 21-1-16,-3 10 0 15,-7 4-2-15,-4-7 1 0,-3 9-3 16,-4 6 1-16,-4 20-1 15,-6 6 1-15,-4 9-2 16,-7 0 1-16,-3 6-1 16,-5 0 0-16,1 4 2 15,0-4 1 1,0 7-1 0,4-7 1-16,6-6 0 15,4-3 0-15,7-9 0 16,4-4 1-16,0 1-2 15,3-4 1-15,-3-3 0 16,-1 0 1-16,4-3 0 16,8 0 1-16,-5 0 1 15,1-3 1-15,3-6 0 16,7-1 1-16,-6-2-1 16,-5-4 1-16,-2 0-2 15,-1 1 0-15,-4 2-2 16,-3-3 0-16,-3 4-2 0,-7-1 0 15,-4 4-3-15,-4 9 1 16,-3 3-2-16,-7 6 0 16,0 7 0-16,0 0 0 15,3 3 1-15,0 6 0 16,4-6 2-16,4-1 1 16,6-2 0-16,8 0 1 15,3 3-3-15,4-7 0 16,-1-3-11-16,8-9 1 0,-4-6-2 15,0-9 0 1</inkml:trace>
  <inkml:trace contextRef="#ctx0" brushRef="#br3" timeOffset="193338.31">17350 8698 36 0,'7'29'18'0,"3"-4"-20"0,-6-19 33 0,-4-3-31 15,0 3 1-15,0 1 2 16,0-4 0-16,0 0-2 16,0-3 0-16,0-6 2 15,0 2 0-15,0-8 0 16,0-1 1-16,3-2-3 16,1-1 1-16,3-6-2 0,3 3 1 15,5 0 0-15,2 1 0 16,8-4 1-16,-4 9 1 15,4 7 0-15,-1 3 1 16,1 3-1-16,0 9 1 16,0 7-2-16,3 9 1 15,0 3-3-15,0 3 1 16,0-2-6-16,-3-4 0 16,-7-3-12-16,-8-16 0 15</inkml:trace>
  <inkml:trace contextRef="#ctx0" brushRef="#br3" timeOffset="194556.87">19202 7946 28 0,'-4'0'14'0,"15"-3"-5"0,-8 3 15 16,1 0-20-16,-1 0 1 16,1 3 6-16,-4 6 0 15,-7 7-12-15,-7 9 0 16,0 9 7-16,-8 26 1 15,-6 3-3-15,7 9 0 16,0 16-7-16,3 12 0 16,4 3-6-16,0-2 1 0,3-7-8 15,1-22 0-15</inkml:trace>
  <inkml:trace contextRef="#ctx0" brushRef="#br3" timeOffset="195441.21">18549 8974 47 0,'14'0'23'0,"43"-37"-24"0,-40 21 40 16,11-15-38-16,18-16 0 15,14-16 2-15,0-3 0 16,7-12-4-16,0 2 1 16,-7 1 3-16,-10 3 0 15,-8 9-1-15,-7 7 1 16,-3 15-2-16,-7 13 1 15,-4 12-2-15,-3 13 0 16,-4 22-2-16,-4 3 0 16,-6 12 0-16,-4 10 0 15,-4 3 0-15,1 7 0 0,-4-1 1 16,3-3 1-16,1-6 0 16,-1-6 0-16,4-7 0 15,0-9 1-15,4-3-1 16,3-4 0-16,0-2 0 15,3-7 0-15,1 0-1 16,-1-2 1-16,1-1 0 16,0-3 0-16,3-7 0 15,3 1 1-15,5-3 0 16,-1 2 1-16,0 1 0 16,7 6 1-16,-3 0-1 15,-4 0 1-15,0-3-2 16,-3 3 1-16,-4-3 0 15,4 0 0-15,-1-3 0 16,1-1 0-16,-4 1 0 16,4-3 0-16,-1-4-1 15,1-3 0-15,-4 4-1 16,-3-4 1-16,-4 0-2 0,-7 1 0 16,-4-1-1-16,1 4 0 15,-8 5-1-15,0 7 0 16,-3 10-1-16,4 2 1 15,-4 7 0-15,3 3 1 16,4 6 0-16,3 4 1 16,1 5 1-16,10 1 1 15,7-7 0-15,11-9 0 16,6-3-2-16,-2-13 1 16,2-6-13-1,8-19 1 1,-3-3-4 31,-1-6 1 15</inkml:trace>
  <inkml:trace contextRef="#ctx0" brushRef="#br3" timeOffset="195738.26">20761 8752 59 0,'-7'47'29'0,"0"6"-37"0,3-47 56 0,1 4-48 0,-4-4 0 0,7 0-1 0,0 0 0 0,0-2-5 0,0-4 1 0,7-16-11 0,0-9 0 0</inkml:trace>
  <inkml:trace contextRef="#ctx0" brushRef="#br3" timeOffset="195974.12">20634 8498 39 0,'11'6'19'0,"-1"13"-16"0,-3-19 24 0,0 0-28 16,0-7 1-16,4 4-10 15,3 0 1-15,7-6 3 16,4-1 0-16</inkml:trace>
  <inkml:trace contextRef="#ctx0" brushRef="#br3" timeOffset="196210.02">20944 8871 36 0,'11'19'18'0,"7"-23"-17"0,-11 1 28 16,3 0-28-16,1 0 0 15,-1-3 0-15,1-4 0 16,0 1-2-16,-1-4 0 16,1-2 1-16,-1-1 1 15,1-6-2-15,0 0 0 0,-1 6 0 16,1 4 1-16,-1 3 0 16,4 2 1-16,-3 4 1 15,3 3 1-15,-3 6 1 16,-1 4 0-16,1-1 0 15,-1 7 0-15,-3 9 0 16,1 0 0-16,-1 3-4 16,0 1 0-16,-4-4-7 15,4-7 0-15,0-5-7 16,7-10 0-16</inkml:trace>
  <inkml:trace contextRef="#ctx0" brushRef="#br3" timeOffset="196463.06">21421 8636 40 0,'17'3'20'0,"4"19"-16"0,-17-16 30 16,-4 3-31-16,0 1 1 16,0 2 2-16,0 4 0 15,0 3-7-15,0 3 0 16,4 0 7-16,-1-3 0 15,1-4-2-15,3-2 1 16,0-1-2-16,0-5 0 16,7-1-1-16,4-6 0 15,3-13-4-15,3-6 1 0,5-6-7 16,2-3 1 0,1-3-11-16,-4-10 0 0</inkml:trace>
  <inkml:trace contextRef="#ctx0" brushRef="#br3" timeOffset="196831.9">21879 8717 55 0,'18'6'27'0,"21"-9"-29"15,-25 0 41-15,-4 0-39 16,1-3 0-16,0-1-1 15,-4-2 1-15,0 0 0 16,-4-4 0-16,-3 4-1 0,-3-1 0 16,-4-2-1-1,0 2 1-15,0 7-2 0,-4 6 0 16,0 10 0-16,-3-1 0 16,7 4 0-1,0 3 1-15,4 3 2 0,-1 6 1 16,4 0 1-16,7-6 0 15,4 3 0-15,3 0 1 16,-4 1-1-16,5-5 0 16,2 1-5-16,4-6 1 15,8-3-7 1,-1-10 1-16,4-9-6 0,-4-10 1 16</inkml:trace>
  <inkml:trace contextRef="#ctx0" brushRef="#br3" timeOffset="197198.01">22250 8855 28 0,'0'-28'14'0,"-4"-16"-7"0,4 28 19 0,0-3-23 15,0 1 0-15,0-1 0 16,4 0 1-16,3 3-5 15,3 1 0-15,1 2 3 16,3 4 0-16,0-4-2 16,0 4 0-16,7-4 0 15,8 1 0-15,9-7 0 0,8 0 0 16,0 7 0 0,-3 2 0-16,-1 4 0 0,-3 0 1 15,-8-1 0-15,-6 4 1 16,-4 0-2-16,-7 3 1 15,-14 0-1-15,-3 3 1 16,-11-6-2-16,-7 3 1 16,-4 6-5-16,0 1 1 15,-7 5-7-15,4 1 0 16,4-1-1-16,6 1 1 16</inkml:trace>
  <inkml:trace contextRef="#ctx0" brushRef="#br3" timeOffset="197614.9">22493 8664 43 0,'35'9'21'0,"15"1"-24"0,-40-7 45 0,1 3-42 16,0 3 1 0,-4 4-1-16,-4 3 1 0,-3-1-2 15,0 1 1-15,-3 0 0 16,-1 3 0-16,1-4-1 16,-1-9 1-16,4 4 0 15,4-1 0-15,3-2 0 16,3-1 0-16,8-12 0 15,7-4 1-15,6-6 1 16,1-5 1-16,0-1 0 16,-4-4 1-16,-3-2 0 31,-1-6 1-31,1-4-2 0,0 1 1 0,-8-1-3 16,-2 0 1-16,-8 7-4 0,-7 3 1 15,-4 9-2-15,-3 13 0 16,3 15 0-16,-3 7 0 15,-3 18 0-15,-1 7 0 16,4 9 1-16,4 10 1 16,3-16 1-16,3-7 1 15,1-9-1-15,10-9 0 16,14-9-1-16,11-10 1 16,0-10-10-16,-4-12 0 15,0-9-4-15,0-4 0 16</inkml:trace>
  <inkml:trace contextRef="#ctx0" brushRef="#br3" timeOffset="198129.43">24246 8639 72 0,'11'12'36'0,"-11"-12"-49"0,0-3 73 0,-4 0-60 0,-6 0 1 16,-4 0-1-16,-11 0 1 15,-3 3-2-15,-4 0 1 0,4 6-1 16,3 10 0-16,4 2-3 16,3 11 1-16,8 5-2 15,3-9 0-15,0 3 0 16,3-6 1-16,18-6 0 16,7-10 1-16,8-3-1 15,-1-9 0-15,0-6-8 16,7-17 0-1,-3-2-3-15,0-3 1 16</inkml:trace>
  <inkml:trace contextRef="#ctx0" brushRef="#br3" timeOffset="198425.3">24497 8701 48 0,'3'7'24'0,"-3"-23"-23"0,0 4 46 0,-3-14-44 0,-1-8 0 0,-3-16 1 0,-3-7 0 0,-4-18-6 0,-8-13 1 0,5-6 3 0,3-6 1 0,3 12-2 0,11-6 1 16,4 9-2-16,3 13 0 15,0 19-2-15,3 9 1 16,4 22-5-16,4 22 0 0,-7 3-9 15,-1 10 0-15,-10 9-2 32,-7 6 0-32</inkml:trace>
  <inkml:trace contextRef="#ctx0" brushRef="#br3" timeOffset="198672.16">24208 8419 66 0,'28'10'33'0,"71"-20"-45"0,-68 4 68 0,8-3-57 15,-7-4 0-15,7 4-7 16,0-1 0-16,-1 1-6 16,-6-1 1-16</inkml:trace>
  <inkml:trace contextRef="#ctx0" brushRef="#br3" timeOffset="199158.75">25883 8617 46 0,'0'31'23'0,"4"-37"-11"16,-4-7 26-16,0-2-36 15,0-7 1-15,-4-16 1 16,1-12 1-16,-4-7-7 16,3-15 1-16,1-19 3 15,3 7 1-15,7-7-3 0,10 12 1 16,8 7-1-16,3 6 0 31,11 10 0-31,-4 15 0 0,1 16-1 16,-5 19 1-16,-9 0-4 62,-1 15 1-62,-4 16-11 31,-6 3 0-31,-15 10-3 32,-10 0 0-32</inkml:trace>
  <inkml:trace contextRef="#ctx0" brushRef="#br3" timeOffset="199469.17">25643 8488 72 0,'-3'10'36'0,"42"-7"-46"0,-18-3 74 0,14-7-63 0,18-5 0 0,18-10-4 0,3 0 1 0,-7 0-8 0,-14 3 1 0,-15 7-11 0,-9 5 0 0</inkml:trace>
  <inkml:trace contextRef="#ctx0" brushRef="#br3" timeOffset="200894.46">20846 9294 34 0,'7'16'17'0,"-4"9"-9"0,4-22 14 0,0 0-19 16,0 3 1-16,8-2 2 15,2-4 0-15,8-4-7 0,14-2 1 16,3-3 4 0,7-1 0-16,4 4-2 0,11 0 0 15,3 6-1-15,7 3 0 16,11 0-1-16,3 0 1 31,-4 0 0-31,8 0 0 0,7 1 0 0,10-4 0 16,1-7 1-16,-1 4 0 15,4 3 0-15,7 0 0 16,7 0 0-16,-14 0 0 0,7 3-1 16,7 7 0-1,7-4 0-15,-18 0 0 0,11 1-1 16,0-1 0-16,11-6 0 15,-18-3 1-15,10-4 1 16,1-2 0-16,10-10 0 16,-14 0 0-16,3 1 0 31,1-11 0-31,6-2-1 0,-2-3 1 0,-16 2-2 16,5 10 0-16,6 3 0 15,1 4 1-15,-15-4-2 78,4 3 1-78,-7 4-2 16,-7-4 1-16,-11 3-4 31,-6-2 0 0,-15 5-8 1,-14 1 0 15,-18 0-6 31,-14 2 1-31</inkml:trace>
  <inkml:trace contextRef="#ctx0" brushRef="#br3" timeOffset="201210.29">26543 8642 74 0,'21'41'37'0,"-10"21"-52"0,-11-33 72 0,-7 5-58 0,-7 10 0 0,-8 0-7 0,-2 9 0 0,-4-6-7 0,-4-15 1 0,4-7-5 0,10-13 0 0</inkml:trace>
  <inkml:trace contextRef="#ctx0" brushRef="#br3" timeOffset="201990.73">27573 8532 54 0,'7'41'27'0,"14"12"-30"15,-17-34 53-15,3 0-49 16,0 0 1-16,0 3 2 0,0-4 0 16,0-5-5-16,0-1 1 15,0-5 2-15,0-4 1 16,4-9-2-16,-1-4 1 15,5-2-2-15,-1-1 0 16,0 4-1-16,0 2 0 16,0 1-1-16,0 6 0 15,4 6-3-15,-4 7 1 16,-4 9 0-16,1 3 0 16,7-3 2 15,3-3 0-31,0-19 4 15,0-10 1 1,0-5 2-16,1-7 0 0,-1-3 0 0,-4 0 0 0,-3-4-6 16,1 1 1-16,-5-6-18 47,1 2 0-16</inkml:trace>
  <inkml:trace contextRef="#ctx0" brushRef="#br3" timeOffset="202317.86">28254 8770 59 0,'4'44'29'0,"-4"-44"-30"0,0-6 40 15,0-6-39-15,-4-7 1 16,0-3 1-16,1-6 0 0,-1-4-3 16,4-5 1-16,0-1 1 15,4 13 1-15,3 0-1 16,4 3 0-16,3 3-1 15,3 10 0-15,-3-1-2 16,1 7 1-16,-1-3-5 16,0 6 0-16,0-3-9 15,0 3 1-15,4-7-2 16,-1 1 0-16</inkml:trace>
  <inkml:trace contextRef="#ctx0" brushRef="#br3" timeOffset="202578.46">28628 8523 39 0,'3'22'19'0,"-3"15"-10"0,0-30 34 16,-3 8-39-16,-1 1 1 16,-3 6 4-16,0 0 0 15,4 3-11-15,-1 0 0 16,1-3 7-16,-1 0 0 15,4-6-5-15,0-7 0 16,0-9-7-16,4-13 0 16,-4-9-10-16,0-6 1 15,0-9-2-15,-4-4 0 16</inkml:trace>
  <inkml:trace contextRef="#ctx0" brushRef="#br3" timeOffset="202693.39">28487 8322 29 0,'10'3'14'0,"26"19"-10"0,-26-22 22 0,1 0-27 16,-1-3 1-16,1-10-4 16,3 13 0-16,0-12-3 15,4-13 1-15</inkml:trace>
  <inkml:trace contextRef="#ctx0" brushRef="#br3" timeOffset="203061.18">28970 7623 44 0,'11'41'22'0,"-1"15"-22"0,-6-34 40 16,-8 16-38-16,1 9 1 15,-4 15 1-15,3 14 1 16,1 11-6-16,-4 17 1 15,-8-1 3-15,8 7 1 16,4-6-2-16,3-10 0 16,0-13-3-16,3-21 0 15,-3-23-5-15,7-18 0 16,8-25-6-16,-1-13 1 16,0-19-6-16,7-15 1 15</inkml:trace>
  <inkml:trace contextRef="#ctx0" brushRef="#br3" timeOffset="203277.06">29076 7576 44 0,'14'6'22'0,"18"60"-16"16,-29-47 40-16,1 18-44 16,-1 17 0-16,-6 21-1 15,-1 25 1-15,4 10-3 16,-7 6 0-16,0 6 1 15,0-3 1-15,4-12-2 16,-1-25 1-16,4-17-4 16,0-24 0-16,0-28-6 15,-3-16 0-15,-1-16-6 16,1-13 1-16</inkml:trace>
  <inkml:trace contextRef="#ctx0" brushRef="#br3" timeOffset="203490.93">28631 8331 59 0,'11'22'29'0,"49"19"-32"0,-32-31 56 0,11 2-53 16,0-2 0-16,14-4 0 15,7 0 0-15,3-6-2 16,1-3 0-16,-8-3-7 16,-3-4 0-16,0-9-8 15,-14 7 0-15</inkml:trace>
  <inkml:trace contextRef="#ctx0" brushRef="#br3" timeOffset="203767.42">29397 8473 59 0,'14'37'29'0,"11"-43"-29"15,-15 6 50-15,1-3-48 16,3 3 1-16,-7-7 0 0,0 1 0 16,0-6-5-1,-3-4 1-15,-1 0 2 0,1-2 0 16,-4-1-3-16,-7 0 1 15,-4 3-2-15,-3 7 1 16,-4 3-1-16,4 6 0 16,0 6 0-16,4 9 0 15,3 7 2-15,3 0 0 16,4 10 0-16,7 2 1 16,0 1-2-16,4-1 1 15,3 1-3-15,0-7 1 0,4-3-9 16,-1-12 0-1,4-17-3-15,8-8 0 0</inkml:trace>
  <inkml:trace contextRef="#ctx0" brushRef="#br3" timeOffset="204088.56">29718 8695 30 0,'-7'41'15'0,"3"-38"-15"0,1-3 23 0,-1-6-21 0,4-4 0 0,0-5 1 16,4-4 1-16,-1-6-5 15,1-3 1-15,3-4 4 16,0 10 0-16,7 0 0 16,0 0 0-16,4 4 0 15,0 2 0-15,3 3 0 0,0 7 0 16,0 6 0-16,0 6 0 15,0-3-1-15,-3 7 1 16,0 12-2-16,-4 0 1 16,0 6-2-16,4 0 1 15,-4 7-4-15,0-10 0 16,-4-6-6-16,1-13 0 16,0-12-9-16,-4-19 1 15</inkml:trace>
  <inkml:trace contextRef="#ctx0" brushRef="#br3" timeOffset="204739.73">31048 8676 41 0,'4'13'20'0,"3"-19"-11"0,-7-7 29 0,3-6-32 15,1-15 0-15,-4-7 3 16,0-15 0-16,-4-13-12 16,1-10 0-16,6-9 7 15,4 7 1-15,0-4-3 16,0-3 0-16,0 13-2 15,4 9 0-15,-1 4 0 16,1 11 0-16,-4 20-1 16,0 6 1-16,0 19-2 15,0 15 1-15,-3 4-4 16,-1 15 0-16,-3 3-7 47,0 1 0-32,-7 2-6-15,-10 1 1 16</inkml:trace>
  <inkml:trace contextRef="#ctx0" brushRef="#br3" timeOffset="204938.22">30812 8375 50 0,'3'29'25'0,"32"-17"-20"0,-20-12 44 0,6-3-45 0,10 0 1 0,5-3-1 0,3-4 1 16,-4 1-8-1,-7-4 0 1,18-12-13-16,-7-9 1 0</inkml:trace>
  <inkml:trace contextRef="#ctx0" brushRef="#br3" timeOffset="205306.01">31390 7883 57 0,'14'16'28'0,"22"-13"-29"0,-22-3 35 0,7-6-36 0,0-4 1 0,4-2-7 0,-1-7 0 16,-2-3-1-16,-1 6 0 15,-7-12-6-15,-7-3 1 16</inkml:trace>
  <inkml:trace contextRef="#ctx0" brushRef="#br3" timeOffset="205406.95">31701 7682 53 0,'3'66'26'0,"-3"-38"-31"0,0-12 55 0,0 12-49 16,0-6 0-16,0 6-1 16,0 7 1-16,0-4-7 15,0-6 0-15,0-15-10 16,0-7 1-16</inkml:trace>
  <inkml:trace contextRef="#ctx0" brushRef="#br3" timeOffset="207918.87">31658 8777 60 0,'4'19'30'0,"13"12"-27"0,-9-28 49 16,-1 6-50 0,-4-5 1-16,1 2 0 0,-1 3 0 15,1 10-5-15,-4 6 1 16,-4 10-2-16,-6-10 1 15,-8 3-9-15,-7-3 0 16,1-12-9-16,2-4 1 16</inkml:trace>
  <inkml:trace contextRef="#ctx0" brushRef="#br3" timeOffset="208911.06">32572 8473 52 0,'-4'37'26'0,"-3"-5"-27"16,4-20 42-16,-1 7-41 16,1 6 1-16,-1 3-1 15,1 0 0-15,-1-9-1 16,4 0 0-16,0-10-4 15,0-2 1-15,4-14-11 16,3-11 1-16,0-11-1 16,0-8 1-16</inkml:trace>
  <inkml:trace contextRef="#ctx0" brushRef="#br3" timeOffset="209121.67">32484 8184 58 0,'10'50'29'0,"15"-6"-41"0,-14-41 63 15,3 0-52-15,3 1 1 16,5 2-2-16,2 0 1 16,4 0-2-16,1 1 0 15,-1-4-8-15,0 0 0 16,7-6-5-16,-3 0 1 0</inkml:trace>
  <inkml:trace contextRef="#ctx0" brushRef="#br3" timeOffset="209402.91">33002 8306 44 0,'7'-15'22'0,"-10"43"-29"0,3-19 39 0,0 10-33 16,0-3 1-16,-4-1-1 15,1 1 1-15,-1 0 0 16,-3-4 1-16,0 1 0 15,0-4 0-15,-3-2 1 16,3 2 1-16,-1-3 1 16,1 4 1-16,4 2 0 15,6 4 1-15,4 3 1 16,4 3 0-16,10-4-1 16,0-2 1-16,4 0-2 15,0-4 0-15,-8-5-2 16,-2-4 0-16,-8 3-6 0,-11 7 0 15,-14-1-9-15,-24 10 1 16,-18-6-9-16,-7 12 0 16</inkml:trace>
  <inkml:trace contextRef="#ctx0" brushRef="#br3" timeOffset="212466.05">4921 9579 51 0,'0'29'25'15,"0"-1"-22"-15,0-16 25 0,4 4-29 16,3 6 1-16,3 9 1 16,-10 13 1-16,11 0-2 15,-11 13 1-15,7-1 1 16,4-6 1-16,-8-6-1 16,4-3 0-16,-7-10-1 15,4-9 1-15,-4 0-1 16,0-15 1-16,-4 2-1 15,4-6 0-15,-10-6-1 16,-8-6 1-16,-3-4-1 0,-7 4 0 16,-4-1-3-16,0 1 1 15,4 2-3-15,0 1 0 16,-1 3-1-16,1 3 1 16,4 6 0-16,-1 4 0 15,0 2 1-15,4-2 1 16,3 9 1-16,8-1 1 15,-1 11 1-15,1-1 0 16,10 3 0-16,0 4 1 16,10-1 0-16,1 4 0 15,6-7 1-15,8-3 0 0,3-9 1 16,4-13 0-16,17-6 1 16,8-6 0-16,3-13 0 15,10-3 1-15,-6 0-2 16,-8-9 1-16,-3 3-2 15,-3-4 0-15,-4-2-2 16,-8-4 1-16,-2 4-1 16,-8-1 1-16,0-2-1 15,-10 9 1-15,-4 6-2 16,-4 3 1-16,-3 6-2 16,-14 4 0-16,4 6 0 15,-15 6 0-15,1 6 0 16,2 7 0-16,5 9 0 15,-1 0 1-15,4 3 1 0,0 13 0 16,0 0 0-16,7 3 1 16,0 6-1-16,7 0 1 15,7-3-1-15,0-12 0 16,11-7-6-16,10-6 1 16,11-16-9-16,-10-18 1 15</inkml:trace>
  <inkml:trace contextRef="#ctx0" brushRef="#br3" timeOffset="212827.67">5810 10373 39 0,'0'12'19'0,"-3"-24"-10"15,-1 2 27-15,1-5-34 16,-4-13 1-16,3-4 1 16,-6-12 1-16,-1-12-7 15,0 3 1-15,-3-16 3 16,4 6 0-16,6-9-1 16,-3 3 0-16,14 0-1 15,-3 6 1-15,6 7-1 16,4 5 1-16,0 11 0 15,-3 8 1-15,3 13-1 16,7 4 0-16,-7 12-1 16,4 9 0-16,-7 10-4 0,-1-1 0 15,-3 7-8-15,-3 6 1 16,-8 1-5-16,-3 2 0 16</inkml:trace>
  <inkml:trace contextRef="#ctx0" brushRef="#br3" timeOffset="213021.84">5648 10238 46 0,'4'25'23'0,"24"-19"-19"0,-21-9 41 0,14 0-42 16,0-9 0-16,-3-7 0 15,14 3 1-15,-1-6-7 16,8-3 0-16,0 0-3 15,0-3 0-15,-8 3-10 16,1 0 0-16</inkml:trace>
  <inkml:trace contextRef="#ctx0" brushRef="#br3" timeOffset="213186.9">6156 10219 25 0,'-7'44'12'0,"-4"-25"-10"16,11-13 8-16,0-3-18 0,0-3 0 15,0-6-4-15,0-3 0 16</inkml:trace>
  <inkml:trace contextRef="#ctx0" brushRef="#br3" timeOffset="213382.2">6057 9978 27 0,'0'12'13'0,"4"-5"-8"0,-4-7 25 0,0 0-27 16,7-4 0-16,-4 1 2 16,4-3 1-16,4 3-8 15,7 3 1-15,-4-3-2 16,7-4 0-16,4-5-8 15,-4-7 0-15</inkml:trace>
  <inkml:trace contextRef="#ctx0" brushRef="#br3" timeOffset="213819.26">6364 10144 23 0,'-3'31'11'0,"6"-12"1"16,1-13 10-16,3 4-20 15,3-1 0-15,-10-3 0 16,4 1 1-16,3-1-4 0,-7-6 1 16,10-3 2-1,-2-3 1-15,2 2-2 0,1-2 1 16,-1-3 0-16,4-1 1 16,0 4-1-16,1 0 1 15,2 3 0-15,-3 0 0 16,0-4 0-16,8-2 1 15,-12-4-1-15,4-2 0 47,-3-4-1-47,3 3 0 0,-3 0-1 0,-1 1 0 0,-6 2-2 0,-1 4 1 16,-3 9-3-16,0 3 1 16,0 3-1-16,0 7 0 15,-3 2 0-15,-1 4 0 0,4-6 1 16,0 6 0-16,0-1 2 15,0 4 1-15,0 0-1 16,7-3 1-16,4 0-2 16,3-3 1-16,4-10-4 15,3-3 1-15,0-6-10 16,7-19 1-16</inkml:trace>
  <inkml:trace contextRef="#ctx0" brushRef="#br3" timeOffset="214327.26">7105 9645 56 0,'-4'38'28'0,"4"9"-31"0,0-34 51 31,11 30-47-31,0-8 0 16,-8 3 1-16,4-4 0 16,4-3-2-16,-4-2 1 0,3-4 1 15,1-6 1 1,-7-4-3-16,3-2 1 0,3-7-2 15,-10-3 1-15,0-3-3 16,-10-6 1-16,-1 3-1 16,-7 0 1-16,-3 3-1 15,-7 3 0-15,3 6 0 16,1 10 0-16,2 3 1 16,1 0 0-16,11 12 1 15,-1-2 1-15,11-4 2 16,4-3 1-16,6 0 0 15,8-6 0-15,10-3 0 16,0-7 0-16,-3-3-2 16,3-6 0-16,-10-6-7 15,3-7 1-15,4-5-12 16,-8-1 1-16</inkml:trace>
  <inkml:trace contextRef="#ctx0" brushRef="#br3" timeOffset="-214519.35">9017 9928 63 0,'-4'9'31'0,"-17"-22"-31"16,14 13 52-16,-3 4-51 16,-4 2 1-16,-4 0-1 15,-7-3 1-15,-3 10-3 16,3 9 0-16,-3 0 0 0,7 3 0 15,-7 0-3-15,7-3 1 16,3-7-3-16,4 1 0 16,10-3-3-1,8-1 1-15,10-9 1 0,4-6 0 16,3-9 2-16,-4 5 0 16,12-18 3-16,2 0 1 31,-6 13 2-31,0-7 1 0,-4-6 0 0,-3 3 0 15,3 3 1-15,-7 3 0 0,3 7-1 16,-2 12 0-16,-1 3-2 16,-4 1 1-16,-3 5 0 15,0 7 0-15,-3 0-3 16,-1 0 1-16,4-4-6 16,1-2 1-16,6-7-7 15,-14-6 1-15</inkml:trace>
  <inkml:trace contextRef="#ctx0" brushRef="#br3" timeOffset="-214199.77">9472 9711 33 0,'35'-15'16'0,"-17"-11"-10"16,-14 23 23-16,-4 3-28 0,-4-3 1 15,-7 6 0-15,-3 10 0 16,-3 3-3-16,-4 2 1 15,-4 1 2-15,-7 3 0 16,7 3-1-16,4 3 1 16,4 7 1-16,6-4 1 15,4-12 1-15,10-10 1 16,5 1 2-16,6-1 0 16,10 1 0-16,5-4 1 15,2 0-3-15,-6 1 1 16,0-1-4-16,-15 0 0 31,-6 7-9-31,-15 5 1 0,-13 7-16 0,-22-3 0 0</inkml:trace>
  <inkml:trace contextRef="#ctx0" brushRef="#br3" timeOffset="-211399.06">12795 9940 11 0,'0'6'5'0,"0"-15"1"0,0 9 5 15,0 0-5-15,0 0 0 16,0 0 8-16,0 0 1 16,-3 0-14-16,-1 0 0 0,1 3 11 15,-1 0 1-15,1 4-2 16,-1-7 0-16,-3 6-4 16,0 6 0-16,-4 13-4 15,-6 10 1-15,-1 3-2 16,-3 12 0-16,-7 9-1 15,0 7 0-15,-1 0-2 16,-2 3 1-16,2 3-2 16,5-12 0-16,2 2-1 15,1-8 0-15,0-1-3 16,3-3 1-16,1-12-5 16,-1-4 1-16,4-5-8 15,7-20 1-15</inkml:trace>
  <inkml:trace contextRef="#ctx0" brushRef="#br3" timeOffset="-211082.67">12294 10031 55 0,'4'6'27'0,"17"7"-32"0,-10-10 47 0,-1 3-41 15,4 4 1-15,0 5 0 16,4 4 1-16,3 6-4 16,11 7 1-16,0 8 1 15,-1 7 1-15,-6 0-3 16,-4-3 0-16,-7-6-4 15,-3-7 0-15,-7-9-10 16,-4-15 1-16,-4-14-2 16,11-12 0-16</inkml:trace>
  <inkml:trace contextRef="#ctx0" brushRef="#br3" timeOffset="-210617.68">13039 10188 45 0,'-11'19'22'0,"25"-10"-22"16,-10-6 43-16,-1-3-40 16,4-3 0-16,4 3 2 15,7-9 1-15,3 2-7 16,0 1 0-16,7 0 4 16,4 3 0-16,0 0-4 15,3-4 1-15,-3 1-9 16,-8 0 0-16,-3-1-8 15,-13 4 0-15</inkml:trace>
  <inkml:trace contextRef="#ctx0" brushRef="#br3" timeOffset="-210422.78">13056 10561 56 0,'4'9'28'0,"42"-15"-33"0,-29 0 48 16,5 0-43-16,6 2 0 16,3-5-1-16,5-4 0 15,-1 1-6-15,-7-1 1 16,0-5-9-16,-10 2 0 0</inkml:trace>
  <inkml:trace contextRef="#ctx0" brushRef="#br3" timeOffset="-209868.97">14125 10360 43 0,'-3'32'21'0,"3"21"-11"0,-4-47 31 15,4 1-36-15,-3-1 0 16,-1-3 3-16,1-3 1 16,-1-13-11-16,1-9 0 0,-5-15 7 15,5-7 1-15,-1-16-4 16,4-12 1-1,0 0-2-15,0-6 0 0,0-4-1 16,0 1 1-16,7-7-1 16,8 6 1-16,-1 7 0 15,7 22 1-15,0 18-3 16,4 4 1-16,-1 6-3 16,-2 0 0-16,-1 15-4 15,-4 13 1-15,-6 13-8 16,-4 6 0-16,-7 6-6 15,-14 7 1-15</inkml:trace>
  <inkml:trace contextRef="#ctx0" brushRef="#br3" timeOffset="-209657.51">14005 10194 67 0,'4'28'33'0,"6"-15"-41"0,-6-13 63 0,3 3-55 0,0 0 1 16,0-3-1-16,0 0 0 16,4-3-2-16,6-6 1 15,5-4-3-15,2 4 1 16,4-7-6-16,4-6 0 16,-4-3-9-16,1-10 0 0</inkml:trace>
  <inkml:trace contextRef="#ctx0" brushRef="#br3" timeOffset="-209326.45">14676 9937 55 0,'3'9'27'0,"-6"7"-25"15,-1-10 45-15,1-6-45 16,-5 3 0-16,5 7 2 16,-4 9 1-16,-4 6-6 15,-3 3 1-15,-3 3 3 16,-1 13 0-16,-3-3 0 16,7 6 0-16,3 6-2 0,4 4 0 15,0-13-1-15,7-13 0 16,3-3-5-16,12-6 1 15,2-9-6-15,-3-10 1 16,11-19-11-16,3-6 1 16</inkml:trace>
  <inkml:trace contextRef="#ctx0" brushRef="#br3" timeOffset="-209061.94">15131 10018 55 0,'0'26'27'0,"-11"8"-25"0,8-21 42 0,-8-1-43 15,-7 7 0-15,-3 9 3 16,-4 7 0-16,-3-1-4 16,0 4 0-16,0-1 3 15,3 4 0-15,-3-3-3 16,10-4 0-16,4-2-7 15,0-13 0-15,7-13-12 16,0-19 1-16</inkml:trace>
  <inkml:trace contextRef="#ctx0" brushRef="#br3" timeOffset="-208876.33">14817 10037 36 0,'24'47'18'0,"-10"10"-13"0,-10-51 19 16,3 7-22-16,-3 2 1 16,3 4 4-16,0 3 0 15,3-3-8-15,4 3 0 16,8 0 4-16,-1 0 1 16,3 0-5-16,-2-7 0 15,-1-2-11-15,-4-7 1 0,-2-12-3 16,-5-4 0-16</inkml:trace>
  <inkml:trace contextRef="#ctx0" brushRef="#br3" timeOffset="-208576.96">15215 9924 49 0,'4'66'24'0,"10"-75"-21"16,-7 15 49-16,4 4-46 0,6 2 0 16,4 4 4-16,1-1 0 15,2 4-13-15,1 3 1 16,0-3 8-16,-8 9 0 15,-6 7-6-15,-8 9 0 16,-17 15-10-16,-14 7 1 16,-14-3-13-16,-11 0 0 15</inkml:trace>
  <inkml:trace contextRef="#ctx0" brushRef="#br3" timeOffset="-206175.58">11712 9783 47 0,'4'0'23'0,"6"-15"-15"16,-6 11 24-16,3 1-31 15,0 3 1-15,0 0 0 16,0-3 1-16,4 0-4 15,-4-3 1-15,3 0 1 16,1-10 0-16,-1-6-1 0,1-3 0 16,-4-13-1-16,0-9 1 15,-3 13-1-15,-1-7 1 16,-3 3 0-16,0 10 0 16,0 0 0-16,0 12 0 15,4 7-3-15,-1 12 1 16,1-9-2-16,3 9 1 15,-4 9-1-15,1 7 1 16,-1 9-1-16,1 7 1 16,-4 2 2-16,4 4 0 0,3 9 2 15,3 4 1-15,8-1 1 16,3 0 1-16,0-12 0 16,-7-13 1-16,-3-3-1 15,-4-6 1-15,-4-13-1 16,-6 4 0-16,-4-13-2 15,-4-4 0-15,-6-2-2 16,-1 0 1-16,-7-4-1 16,1-3 0-16,-5-2 0 15,1-7 0-15,0 3-2 16,3 6 1-16,1 0-1 16,2 7 1-16,5 6-1 15,-1 3 1-15,4 3-2 16,3 0 0-16,4-3 1 15,0 3 1-15,4-3 0 16,3 0 0-16,14-6 0 16,7-4 1-16,11-2 1 0,0-4 1 15,6-3 1-15,8 1 0 16,7-4 0-16,0-3 1 16,-7 3-1-16,-7 3 1 15,-8 6-2-15,-2 7 0 31,-12 15-2-31,-10 1 1 16,-14 9-2-16,-21 18 0 16,-14 10-1-16,-15 10 1 15,-24-10-7-15,-4 12 0 0,-10-5-9 16,4-4 1-16</inkml:trace>
  <inkml:trace contextRef="#ctx0" brushRef="#br3" timeOffset="-204915">13543 12881 46 0,'-7'32'23'0,"11"-16"-16"0,-4-16 32 16,7 0-37-16,0-7 0 15,7-5 2 1,0-7 0-16,4-9-5 0,3-4 0 15,0-8 3-15,4-11 0 16,-4-11-2-16,0 5 1 16,-3-6-2-16,-4-2 1 15,-7 8-2-15,0 7 0 0,0 9-2 16,0 10 1-16,0 12-3 16,4 13 1-1,-1 9-2-15,-3 13 1 0,0 2 0 16,0 1 1-16,0 6 2 15,0 7 0-15,0 2 3 16,4 4 1-16,3 6 1 16,7 3 1-16,4-6 0 15,3-10 0-15,-7 3 1 16,-3-2 0-16,-7-7 0 16,-1-6 0-16,-3-7 0 15,-3 1 0-15,-8-7-1 16,-6 0 1-16,-8-3-3 15,-7-3 1-15,-10-3-2 16,0-3 1-16,-4 0-2 16,-7-4 0-16,0 7-3 0,0 3 0 15,8 0-1-15,-1 3 0 16,0-3 0-16,4 0 0 16,3 0 1-16,7 0 0 15,8 0 2-15,3-6 1 16,6 6 1-1,8 0 0-15,4 0 1 0,7 3 0 16,3-3 0-16,3-3 1 16,5-9-1-16,13-7 0 15,11-6 0-15,3-4 1 16,7-5 2-16,4-4 0 16,-3 1 0-16,-4 2 1 0,-7 7 0 15,-11 9 0-15,-7 0-1 16,-7 4 0-16,-3 8-3 15,-7 10 0-15,-8 13-1 16,-10 9 0-16,-18 10-1 16,-17 12 1-16,-18-3-2 15,-14 15 0-15,0 7-6 16,-11 19 0-16,1-13-8 16,9 3 1-16</inkml:trace>
  <inkml:trace contextRef="#ctx0" brushRef="#br3" timeOffset="-202509.42">16182 10392 61 0,'7'28'30'0,"-7"19"-24"15,0-31 30-15,-4-1-37 16,-6 7 1-16,-8 10-3 16,-10 5 1-16,-7-5-3 0,3-4 0 15,0-3-12 1,4-9 1-16</inkml:trace>
  <inkml:trace contextRef="#ctx0" brushRef="#br3" timeOffset="-202001.02">17865 9724 54 0,'-4'19'27'0,"4"21"-28"0,0-24 43 16,-3 9-40-16,-4 10 0 16,-8 5 0-16,-6 17 1 15,-3-1-4 1,-5 7 0-16,5 6 2 0,-5-3 0 16,5-4-3-16,6-8 1 15,-3-10-8-15,0-7 0 16,0-8-8-16,-1-23 1 0</inkml:trace>
  <inkml:trace contextRef="#ctx0" brushRef="#br3" timeOffset="-201341.02">17180 10429 55 0,'7'7'27'0,"22"-33"-29"16,-19 17 47-16,8-3-44 16,6-14 1-16,8-11 1 15,11-4 1-15,13-12-5 16,15-4 1-16,6-18 2 16,1 3 0-16,-4 3-1 15,-7 3 0-15,-4 13 0 16,-6 3 0-16,-4 15-2 0,-7 16 1 15,-11 10-1-15,-7 6 1 47,-7 9-2-47,-7 10 1 0,-10 9-2 0,-8 9 1 0,-6 7 0 16,-4 3 0-16,0 3 0 0,-4 0 1 16,4-6-1-16,3-4 1 15,4-2 0-15,4 3 1 16,6-13 0-16,8-7 1 15,6-5 0-15,8-4 1 16,-4-5 0-16,4-1 0 0,-4-3-1 16,0-3 1-16,0-1-1 15,8-2 1-15,-5 0-1 16,5-7 0-16,-1-2-1 16,0-7 0-16,-3-3-1 15,-4 3 1-15,-3 0-1 16,-4 3 1-16,-7 0-2 15,0 6 1-15,-7 4-2 16,-4 6 0-16,-3 6-2 16,-3 10 1-16,-1 5-1 15,0 4 1-15,-3 3 0 16,4-3 1-16,-1 7 3 16,4-1 0-16,4 0 2 15,6-3 0-15,4-6-1 16,7-6 1-16,4-4-3 15,3-6 1-15,0-3-14 0,0-12 1 16,-3-7-1-16,7-6 0 16</inkml:trace>
  <inkml:trace contextRef="#ctx0" brushRef="#br3" timeOffset="-201009.76">18609 10213 38 0,'-3'25'19'0,"-5"-12"-24"0,8-10 37 0,0-3-30 16,0 3 0-16,4-3 4 15,0 0 0-15,3-3-7 16,3-7 1-16,4-2 3 16,0-1 1-16,0 1-2 15,4-4 0-15,3-9-2 16,4-3 1-16,0-7-1 15,-1 7 0-15,1 6 2 16,0 6 1-16,-4 7 0 16,0 12 1-16,-3 10-1 15,-4 12 1-15,0 0-1 16,-3 12 0-16,3-2-3 16,0-7 0-16,0-3-6 15,0-9 0-15,4-7-11 16,3-15 0-16</inkml:trace>
  <inkml:trace contextRef="#ctx0" brushRef="#br3" timeOffset="-200228.75">21241 10511 52 0,'0'37'26'0,"0"-11"-22"0,3-23 38 0,-3-3-40 16,0 0 1-16,0-10 2 15,0-9 1-15,0-12-7 16,-3-10 1-16,3-6 4 15,0-9 0-15,0-1-2 16,0-8 1-16,0-1-2 16,3-13 0-16,1 10-2 15,-1 3 0-15,8 7-1 16,3 9 0-16,4 9 0 16,3 13 0-16,0 12-2 15,0 16 0-15,-3 6-3 16,-4 16 1-16,-7 16-8 15,-7-7 0-15,-7 4-3 16,-11 2 0-16</inkml:trace>
  <inkml:trace contextRef="#ctx0" brushRef="#br3" timeOffset="-199983.47">21061 10326 68 0,'28'22'34'0,"25"-22"-40"0,-35-7 70 15,10 1-64-15,4-3 1 0,6-1-3 16,1 1 1-16,0 0-7 16,0-1 0-16,0-6-12 15,-1-5 1-15</inkml:trace>
  <inkml:trace contextRef="#ctx0" brushRef="#br3" timeOffset="-199705.5">21735 9962 60 0,'7'28'30'0,"14"-40"-31"0,-14 9 45 15,0-1-44-15,-3 4 0 16,6-3-1-16,4-3 1 16,4-6-1-16,-1-4 0 15,1 0-5-15,0 0 1 16,3 1-11-16,4-13 0 15</inkml:trace>
  <inkml:trace contextRef="#ctx0" brushRef="#br3" timeOffset="-199448.06">22190 9633 59 0,'3'-3'29'0,"-10"21"-24"16,4-8 47-16,-1 6-50 15,1 6 1-15,-1 6 1 16,1 12 0-16,-1 8-6 15,4-11 1-15,0 4 1 16,7 3 1-16,0-3-9 0,4-10 0 16,3-15-12-16,-7-10 0 15</inkml:trace>
  <inkml:trace contextRef="#ctx0" brushRef="#br3" timeOffset="-197857.79">22514 9906 35 0,'0'6'17'0,"7"0"-3"16,-3-6 17-16,-4 3-25 15,3 0 0-15,-3-3 3 16,0 0 1-16,0 4-12 15,-3 8 1-15,-8-2 8 16,-6 5 0-16,-5 7-3 16,-6 9 0-16,4 1-2 15,-1 12 1-15,0 12-3 0,4 7 1 16,3 9-1-16,4 6 0 16,4 7-1-16,-1-13 0 15,8-6-2-15,3-9 0 16,3-10-5-16,4-4 1 15,7-14-12-15,4-14 1 16</inkml:trace>
  <inkml:trace contextRef="#ctx0" brushRef="#br3" timeOffset="-197482.88">23107 10235 62 0,'0'6'31'16,"-11"22"-35"-16,8-18 50 0,-8 5-44 16,-6 14 0-16,-8 8 1 15,-3 7 0-15,3 13-4 16,0-1 0-16,-10 13 2 16,0 3 1-16,3 7-3 0,4-1 1 15,3-15-4 1,7-16 0-16,8-13-7 0,3-6 0 15,7-21-7-15,0-20 0 16</inkml:trace>
  <inkml:trace contextRef="#ctx0" brushRef="#br3" timeOffset="-197254.76">22740 10316 36 0,'-7'22'18'0,"7"0"-12"16,4-15 23-16,-4 2-28 16,3 7 1-16,4 6 3 15,4 3 0-15,-1 3-6 16,4 0 1-16,8 0 2 16,-1-3 1-16,-7-6-6 15,0-6 1-15,0-7-11 16,0-9 0-16</inkml:trace>
  <inkml:trace contextRef="#ctx0" brushRef="#br3" timeOffset="-196927.84">23305 9805 55 0,'28'85'27'0,"-4"-47"-30"0,-17-29 46 15,4 10-38-15,3 15 1 0,-3 1 4 16,-1 18 0-16,-3 13-13 15,0 9 1-15,1 0 6 16,-8 10 1-16,-4 0-8 16,-3-7 1-16,-4-9-12 15,-3-12 1-15,-3-17-7 16,2-11 0-16</inkml:trace>
  <inkml:trace contextRef="#ctx0" brushRef="#br3" timeOffset="-196395.31">24035 10163 53 0,'-11'22'26'0,"11"-16"-24"0,-3-3 43 0,6 0-43 16,-3-3 1-16,7 3 3 16,7-6 0-16,15 0-7 15,2 0 0-15,8-3 2 16,3 3 0-16,1-1-7 16,-8 1 1-16,-3 3-14 15,-15-3 1-15</inkml:trace>
  <inkml:trace contextRef="#ctx0" brushRef="#br3" timeOffset="-196171.29">23940 10558 48 0,'14'19'24'0,"14"-22"-18"0,-14-1 33 16,14 1-38-16,7-3 0 0,8-3 0 15,-8-1 1-15,29-6-9 16,-1-5 0-16,-3-5-8 16,-11-2 1-16</inkml:trace>
  <inkml:trace contextRef="#ctx0" brushRef="#br3" timeOffset="-195878.17">25322 9893 59 0,'0'16'29'0,"0"-16"-31"0,0 3 50 15,-3 6-47-15,-8 4 0 16,-6-4 3-16,-12 10 0 16,-6 9-4-16,3 10 0 15,-6 3 3-15,-5 6 0 16,1 9-1-16,0 4 0 16,3 6-5-16,7-13 1 15,0-3-6-15,11-6 1 16,3-13-13-16,11-18 1 15</inkml:trace>
  <inkml:trace contextRef="#ctx0" brushRef="#br3" timeOffset="-195633.61">24892 9987 56 0,'4'16'28'0,"6"-4"-29"16,-3-2 43-16,4 5-41 16,6 11 1-16,8-1 1 15,-4 15 1-15,0 7-5 16,4 0 0-16,7 0 1 16,10 1 1-16,1-8-7 15,-1-5 1-15,0-4-13 16,-3-12 1-16</inkml:trace>
  <inkml:trace contextRef="#ctx0" brushRef="#br3" timeOffset="-195407.98">25718 10495 61 0,'3'13'30'0,"1"12"-51"0,-8-25 50 0,1 0-54 15,-8 0 1-15</inkml:trace>
  <inkml:trace contextRef="#ctx0" brushRef="#br3" timeOffset="-189704.75">20443 9783 18 0,'-3'-3'9'0,"-8"-6"-1"0,11 9 10 15,0 0-16-15,0 0 0 16,0 0 2-16,4 3 1 16,3 0-6-16,-4 0 1 15,-3 3 3-15,4 4 0 16,-4-1-1-16,0-2 0 15,0 2-1-15,4 3 0 0,-1-2 0 16,1-1 0-16,3 1 0 16,0-1 1-16,3 1-1 15,1-1 1-15,3-3-1 16,-3 0 0-16,3 4-1 16,-4-10 1-16,1-6-1 15,-1 2 0-15,1-5 0 16,-4 3 0-16,0 0 1 15,0-1 0-15,0 1-1 16,0 0 1-16,-3-4 0 16,-1 1 0-16,1-1 0 15,-4-2 0 1,0-1-1-16,0-2 1 0,-4 2 0 16,1 1 0-16,-4-4-1 15,0 3 0-15,0 4 1 16,-4-4 0-16,4 1-1 0,0-1 1 15,0 4-1-15,-4 0 1 16,4-1 0-16,-3 4 0 16,-1 3-1-16,1 0 0 15,-5-1 0-15,1-2 0 16,-3 3-1-16,-1-3 0 16,-3 6 1-16,7-3 0 15,0 3 0-15,3 3 0 16,0 3 0-16,1 0 0 15,-1 4 0-15,1-1 1 16,-1 1-1-16,1 5 0 0,-1-2-1 16,0-1 1-16,1 1-1 15,3-1 0-15,0 1 0 16,3-1 1-16,1 1-1 16,-1 0 1-16,1 2 0 15,-1 1 0-15,1 0 0 16,3-1 0-16,0 4 0 15,0-3 0-15,0 3-1 16,0-7 1-16,3-6-1 16,1 1 1-16,-1-1 0 15,4 3 1-15,0 1-1 16,0-1 0-16,0 1 0 16,4-1 0-16,-4 0 0 15,0 1 0-15,0-4 0 16,0 0 0-16,4 1 0 0,-1-1 1 15,4-3 0-15,4 0 0 16,0 0-1-16,-1 0 1 16,8 1 0-16,-4-4 0 15,0 0 0-15,1-4 0 16,-1 1-1-16,0 0 1 16,-4-3 0-16,1 3 1 15,0-4-1-15,-1 1 1 16,1 0-1-16,-7 0 0 15,3-1 0-15,0 1 0 16,0 0-1-16,0 0 0 16,0-1 0-16,-3 1 0 15,-1 12 0-15,1-3 1 0,0-6-1 16,-1 6 0-16,-3-9 1 16,0 0 0-16,0-3-1 15,0-7 1-15,0 3-1 16,0-2 1-16,-3-1-1 15,-1 0 0-15,1-3 0 16,-4-6 1-16,-4 0-1 16,-3-3 0-16,0-3 0 15,-3 2 1-15,-1 4-1 16,-3 0 1-16,0 0-1 16,0 0 0-16,7 3 0 15,0 0 0-15,0 0 0 16,-4 3 1-16,1-3-2 15,-1 7 1-15,-3 2 0 0,-4 1 1 16,1 2-1-16,-5 1 0 16,1 3 0-16,0-1 0 31,-11 4 0-31,4 3 1 16,3 3-1-16,1 1 0 15,3 2 0-15,-4 0 0 16,7 3 0-16,1 1 0 15,2-1-1-15,1 1 0 16,0-4-4-16,7 0 1 16,0-3-12-16,-3-6 1 31</inkml:trace>
  <inkml:trace contextRef="#ctx0" brushRef="#br3" timeOffset="-188308.06">14658 15773 25 0,'0'6'12'0,"-14"-6"-5"0,14 0 12 0,0 0-14 15,3-6 1-15,-3-1 3 16,0 4 0-16,0-3-11 16,0 0 1-16,0-10 8 15,0-9 0-15,0-10-3 16,0-5 1-16,-3-17-3 15,3-9 1-15,0-3-2 16,0-3 0 0,3-3-1-16,4 3 0 0,0 6 0 15,4 3 0-15,0 4 1 16,3 2 0-16,0 1-1 16,3-1 1-16,1 14 0 15,3 8 0-15,-3 13-1 16,3 6 0-16,0 16-2 15,0 10 1-15,1 6-3 16,-5 12 1-16,-3 6-4 16,-3-6 1-16,3 13-7 0,-7 3 0 15,-3 0-1-15,-4-3 0 16</inkml:trace>
  <inkml:trace contextRef="#ctx0" brushRef="#br3" timeOffset="-187991.27">14474 15534 41 0,'11'4'20'0,"31"-8"-13"0,-27 4 39 0,2-9-42 16,1 0 0-16,3-1 0 16,0-2 1-16,-3-4-8 15,-1 7 0-15,-2 2-2 16,-1 1 0-16,0 0-11 15,-7-1 0-15</inkml:trace>
  <inkml:trace contextRef="#ctx0" brushRef="#br3" timeOffset="-187572.19">15131 14929 44 0,'3'19'22'0,"8"0"-15"0,-8-16 31 0,4-3-35 15,0 0 0-15,0-6 2 16,4 6 0-16,0-7-7 15,3-2 0-15,0 3 3 16,3-4 0-16,5-2-10 16,-1-4 1-16,7-12-8 15,0 0 0-15</inkml:trace>
  <inkml:trace contextRef="#ctx0" brushRef="#br3" timeOffset="-187349.05">15572 14656 58 0,'-7'22'29'0,"-4"32"-37"0,11-42 51 0,0 4-43 15,0 9 1-15,4 0-2 16,-1 3 1-16,4-3-8 15,-3-9 0-15,-4-13-7 16,0-3 0-16</inkml:trace>
  <inkml:trace contextRef="#ctx0" brushRef="#br3" timeOffset="-185668.26">13857 14876 29 0,'-3'3'14'0,"6"6"-6"0,-3-9 15 16,0 0-21-16,0 0 1 16,4 0 1-16,-1 10 0 15,1-1-5-15,3-3 1 0,-4 4 3 16,4-1 0-16,0 1-2 15,0-4 1-15,1-6 0 16,-1 6 0-16,3-6 0 16,-3 3 0-16,4-3-1 15,-1 4 1-15,1-1-1 16,0 0 1-16,-1 0-2 16,1-3 1-16,-1 0-1 15,1 0 0-15,-1-3 0 16,1 6 0-16,-4 0-1 15,4-3 1-15,-4-6-1 16,0 0 1-16,0-1 0 16,-4-2 0-16,1 3 0 15,-1-7 0-15,1 0 1 16,-1-2 0-16,-3-7 0 16,0 3 0-16,-3 0-1 0,-1 0 1 15,1 4-1-15,-1-1 1 16,1 0-2-16,-4 1 1 15,-4 2 0-15,1 1 1 16,-4 5-1-16,-1 4 1 16,1 0-1-16,0 3 1 15,0 3-1-15,-4 3 1 16,1-2-1-16,3 2 0 16,-4 0 0-16,4 4 0 15,0-1 0-15,-4-3 0 0,4 1 0 16,0 2 0-16,0 3 0 15,0 1 1-15,-4 3-1 16,8 2 0-16,-5 4 0 16,1-3 1-16,7-3-2 15,-3-4 1-15,3 1 0 16,3 0 0-16,1-1 0 16,-1 1 1-16,4 2-1 15,0-2 0-15,0 3 0 16,4-4 1-16,-1 1-1 15,1-1 0-15,-1 1 0 16,4-4 0-16,-3 1 0 16,-1-4 0-16,1 3 0 15,-1-3 0-15,4 1 0 16,0-1 0-16,0 0 0 16,4 1 0-16,0-1 0 0,3 0 0 15,0 0 0-15,3-2 0 16,5-4 0-16,2 0 0 15,1-4 0-15,3 1 0 16,-3-3 0-16,0 0 0 16,-4-1-1-16,-4-2 1 15,5 0 0-15,-1-4 0 16,3 1-1-16,1-4 1 16,3 0 0-16,1 1 0 15,-5 2 0-15,-3 0 0 16,1 7-1-16,-5 0 1 15,-3 6 0-15,1-3 0 0,-1-7 0 16,-4-2 0-16,1-7-1 16,-1 3 1-16,-3-3-1 15,0-6 1-15,-7 0-1 16,0-3 1-16,-3 3 0 16,-1-3 0-16,-3 0-1 15,-3 6 1-15,-4 0-1 16,0 0 1-16,-8-3-1 15,-2 3 0-15,-1 0-1 16,-3 3 1-16,3 0-2 16,4 7 1-16,-4 2-2 15,4 4 1 17,0 0-9-32,0-1 1 0,-4-2-1 0,7 3 0 0</inkml:trace>
  <inkml:trace contextRef="#ctx0" brushRef="#br3" timeOffset="-177096.15">2124 8488 17 0,'0'10'8'0,"0"-10"0"0,3 3 8 15,-3 0-10-15,0 3 1 16,7 4 2-16,-7-4 0 16,11 6-12-16,-4 1 1 0,4-4 7 15,-11 1 1-15,10-7-4 16,-6-3 1-16,3 0-2 16,3-19 0-16,-10 0-2 15,7-9 1-15,-7-10 0 16,0 4 0-16,-7-10 0 15,7 0 1-15,-7-3-1 16,4 9 0-16,3 4 0 16,-7 9 1-16,3 6-2 15,4 3 1-15,0 4-1 16,0 6 0 0,0 6 0-16,0 0 1 0,0 6-2 15,0 6 1-15,0 4 0 16,-7 6 0-16,7 3 0 15,0 0 0-15,7 3 0 16,-3 4 1-16,6 2 0 16,4-6 0-16,-3-2 0 15,0-1 1-15,-1-3-1 0,1-7 0 16,-8 1 0-16,4-4 0 16,4-5 0-16,-4-7 1 15,-7 0-1-15,0 0 1 16,0-10 0-16,0 1 0 15,0-4 0-15,0 4 0 16,0-4 0-16,0 7 0 16,0 0-1-16,-7 6 1 15,-4 3-1-15,-10 6 1 16,-7-2-1-16,-14 2 0 0,-4 4 0 16,3-1 0-16,1 4 0 15,-4 0 1-15,4-1-2 16,3 1 1-16,7 0-1 15,4-1 1-15,10 1-1 16,8 0 0-16,-1-4-1 16,11 1 0-16,0-7 0 15,11-3 1-15,6-6 0 16,5-6 1-16,-1-10 0 16,18-6 1-16,-1-7 0 15,15-5 0-15,-3-7 0 16,6 3 0-16,-6-3-1 15,-8 7 1-15,-3 2-1 16,-1 4 0-16,-13 6 0 16,0 6 1-16,-4 3-1 15,0 7 1-15,-10 6-1 16,-1 9 1-16,-10 3 0 0,-10 7 0 16,-4 12-1-16,-22 16 1 15,-6 9 0-15,-14 4 0 16,3 9-1-16,7 6 1 15,4 3-7-15,-1-6 0 16,4 0-6-16,1-9 0 16</inkml:trace>
  <inkml:trace contextRef="#ctx0" brushRef="#br4" timeOffset="-157577.39">561 12640 44 0,'0'16'22'0,"0"3"-8"0,0-13 22 16,0 0-33-16,0 0 1 15,0-3 3-15,0 1 0 16,0-4-8-16,7-7 0 16,-3-5 6-16,6-7 0 15,1-6-2-15,6-6 1 0,1-7-3 16,3 0 1-1,0-15-2-15,-3-3 0 0,-7 5-1 16,-1-2 0-16,1 3-3 16,-11 9 0-16,0 3-3 15,0 10 1 1,-7 22-4 0,3 12 0-16,4 4 0 15,0 2 0-15,0 10 2 16,0 10 1-16,0 2 3 15,11-6 1-15,-1 0 5 16,1 7 1-16,6-1 2 16,5-5 0-16,9-7 2 15,-2-7 1-15,9-8-1 16,1-4 0-16,-7-10-1 16,0-8 0-16,-4-4-2 15,0-9 1 1,-7-13-3-16,-10 0 1 0,0-9-2 0,-1 0 1 15,-3-3-4-15,-7-1 1 16,0 4-7-16,0 3 1 31</inkml:trace>
  <inkml:trace contextRef="#ctx0" brushRef="#br4" timeOffset="-157187.28">1401 12424 47 0,'14'-10'23'0,"0"-2"-7"15,-14 12 14-15,0-7-28 16,0-2 1-16,-4 0 0 15,4-1 1-15,-7 1-6 16,-3-1 1-16,-1 4 1 16,-10 3 1-16,-7 3-4 15,6 6 1-15,-6 7-3 16,7-1 0-16,-7 7-2 16,7 6 1-16,3 3 0 15,7 1 0-15,1-1 2 16,6 0 0-16,8-9 2 0,6-7 0 15,8-8 3-15,10-11 0 16,-3-8-1-16,3-10 1 16,0-4-6-16,-6-5 1 15,-5-16-5-15,-6-10 1 16</inkml:trace>
  <inkml:trace contextRef="#ctx0" brushRef="#br4" timeOffset="-156933.12">1556 11709 54 0,'0'37'27'0,"-11"26"-35"0,11-47 53 0,-7 18-45 16,-3 4 1-16,6 12 0 15,-3 6 1-15,7-2-2 16,0 5 0-16,11 1 0 15,-11-7 1-15,10-12-2 16,-10-7 0-16,0-12-5 16,0-6 1-16,0-10-9 15,0-9 0-15,-3-9-2 16,-8-4 1-16</inkml:trace>
  <inkml:trace contextRef="#ctx0" brushRef="#br4" timeOffset="-156749.78">1408 12273 52 0,'10'10'26'0,"-3"-20"-32"0,4 4 54 16,10-7-48-16,7 4 1 16,11-13-1-16,-7 3 0 15,7 0-9-15,-15 4 1 0,4-1-7 16,-10 3 1-16</inkml:trace>
  <inkml:trace contextRef="#ctx0" brushRef="#br4" timeOffset="-156391.78">1746 12330 57 0,'28'15'28'0,"15"-8"-28"16,-26-11 49-16,12-2-46 15,-8-3 0-15,0-4 1 16,-3-3 0-16,-8-2-6 16,1 2 0-16,-8-6 3 15,4 3 1-15,-7-6-5 16,-7 3 1-16,-3 3-4 16,-1 7 0-16,-10 6-4 15,0 9 1-15,0 9-3 16,-4 7 0-16,11 9 3 0,-4 10 1 15,8-7 5 1,3 4 0-16,3-1 6 0,4 4 0 31,32 3 3-31,-4-13 0 16,-7-12-2-16,7-13 1 16,4-10-12-16,-4-5 1 15,-13-13-6-15,9-3 1 16</inkml:trace>
  <inkml:trace contextRef="#ctx0" brushRef="#br4" timeOffset="-156090.99">2254 11837 51 0,'7'7'25'0,"-3"-7"-23"16,-4 3 48-16,0 3-48 15,0 0 1-15,0 4-1 16,0-1 0-16,0 4-4 15,0-4 0-15,0 0-4 16,0 1 1-16,-4-4-12 16,-3-9 0-16</inkml:trace>
  <inkml:trace contextRef="#ctx0" brushRef="#br4" timeOffset="-155897.89">2244 12123 55 0,'10'25'27'0,"1"-25"-26"0,-11 0 42 0,0 3-43 15,0-3 0-15,0 0-2 16,0 0 0-16,0-3-8 16,0-4 0-16,-18 4-6 15,4-3 1-15</inkml:trace>
  <inkml:trace contextRef="#ctx0" brushRef="#br4" timeOffset="-155442.71">554 13092 52 0,'0'12'26'0,"-4"-24"-27"0,8 8 47 0,10 1-43 15,7-3 1-15,18 0 5 16,14-10 1-16,24-3-11 16,22 4 1-16,25-14 7 15,3-5 0-15,10-4-2 16,-6 1 0-16,-1 8-4 15,-31 7 1-15,-7-6-5 16,-22 3 0-16,-3 0-9 16,-7 3 0-16,-28-9-10 15,-4 6 1-15</inkml:trace>
  <inkml:trace contextRef="#ctx0" brushRef="#br4" timeOffset="-152865.3">2882 13352 51 0,'0'25'25'0,"7"-6"-15"16,-7-19 26-16,0 3-33 15,0-3 0-15,0-6 4 16,0-7 1-16,-7-6-8 16,4-9 0-16,-4-16 5 15,-4-6 1-15,11-10-2 16,-7-18 0-16,7-4-2 0,7-5 0 15,-7-1-3 1,11 0 1-16,-4 10-2 0,-4 9 1 16,8 6 0-16,-4 7 0 15,3 12-1-15,1 12 1 16,0 13-2-16,6 10 0 16,-6 9-2-1,-1 13 1-15,-6 9-3 0,3 6 1 0,-7 3-7 16,0 4 1-1,-7-1-5-15,-4 4 1 0</inkml:trace>
  <inkml:trace contextRef="#ctx0" brushRef="#br4" timeOffset="-152633.47">2731 13038 54 0,'-11'19'27'0,"11"3"-26"0,0-19 49 0,0 0-45 16,3 0 0-16,-3-3 4 16,8 4 0-16,2-4-11 15,4-4 0-15,4 1 7 0,3-3 1 16,7-3-6-16,-7-7 1 16,8 3-8-16,-8-5 1 15,0-1-16-15,-3-6 0 16</inkml:trace>
  <inkml:trace contextRef="#ctx0" brushRef="#br4" timeOffset="-152297.81">3154 12558 36 0,'14'7'18'16,"-3"-1"-4"-16,-11-6 12 0,0-3-20 15,10 3 0-15,-6 0 3 16,13 0 1-16,1-6-13 15,3-4 1-15,7 1 7 16,-7-7 0-16,1 0-6 16,-1-5 0-16,-4 2-10 15,5 6 0-15,-15-6-6 16,7-3 0-16</inkml:trace>
  <inkml:trace contextRef="#ctx0" brushRef="#br4" timeOffset="-152053.71">3528 12226 42 0,'3'6'21'0,"-6"13"-13"0,3-9 33 0,0 5-38 15,-7 4 0-15,7 0 0 16,0 3 1-16,7 3-6 15,-7 0 0-15,0 3-1 16,3-3 1-16,4 0-14 16,-7-9 1-16</inkml:trace>
  <inkml:trace contextRef="#ctx0" brushRef="#br4" timeOffset="-151400.71">3877 12540 40 0,'0'6'20'0,"0"-9"-7"0,0 3 24 0,0 3-34 15,-7 3 0-15,3 4 1 16,-6 5 1-16,-1 4-7 15,-3 9 1-15,0 7 4 16,3 6 0-16,-10 6-2 16,7 3 0-16,0 13-1 15,-4-4 1-15,8 1-1 16,-1 6 1 46,4 6-2-46,4-6 1 47,3-7-3-63,3-9 1 0,4-9-8 15,4-13 1 1,7-18-8-16,-4-7 1 0</inkml:trace>
  <inkml:trace contextRef="#ctx0" brushRef="#br4" timeOffset="-151108.28">4357 12863 50 0,'-4'3'25'0,"4"0"-19"15,0 0 41 1,-24 25-42 0,-1 10 1-16,-3 6-1 15,-4 12 1-15,4 7-9 16,-4 12 1-16,-7 1 4 16,4-1 0-16,3 0-5 0,4-3 1 15,3-9-5-15,8-10 1 16,6-15-9-16,0-19 1 15,11-16-4-15,0-16 0 16</inkml:trace>
  <inkml:trace contextRef="#ctx0" brushRef="#br4" timeOffset="-150888.18">3916 12944 39 0,'3'10'19'0,"-3"15"-19"0,7-13 32 16,-7 4-30-16,0 6 0 0,11 3 2 15,-7 0 1-15,10 6-8 16,-4-6 1-16,11-6-2 16,-6-6 0-16,9-7-8 15,-10-15 1-15</inkml:trace>
  <inkml:trace contextRef="#ctx0" brushRef="#br4" timeOffset="-150418.49">4255 12267 36 0,'0'6'18'0,"0"0"-16"0,3-6 25 0,4 4-26 0,-3-1 0 0,3 3 3 0,0 3 0 0,3 7-3 0,1 0 1 0,3-1 3 0,7 10 1 0,4 10 0 15,14 6 0 1,7 12-1-16,3 7 0 0,-3 12-2 16,-7 0 1 30,-8 9-3-46,-9 4 1 47,-12 0-2-47,-10-7 0 16,-10 1-3 0,-8-7 0-1,-7-10-12-15,4-15 0 0,3-12-2 0,8-16 0 0</inkml:trace>
  <inkml:trace contextRef="#ctx0" brushRef="#br4" timeOffset="-149678.39">5020 12919 37 0,'-14'25'18'0,"14"-15"-12"0,0-10 28 0,0 0-29 16,7-4 1-16,4 1 0 15,6-6 1-15,4-4-10 16,8-5 1-16,2-4 6 16,-2-3 0-16,-1-1-8 15,4 11 1-15,-4-7-12 16,4 0 0-16</inkml:trace>
  <inkml:trace contextRef="#ctx0" brushRef="#br4" timeOffset="-149387.12">5055 13117 56 0,'-3'22'28'0,"6"0"-23"0,4-19 43 16,-3-3-43-16,10 3 0 15,0-3 3-15,14-6 0 16,1-4-11-16,-5-2 1 15,12-7 3-15,-8-3 0 16,4 0-11-16,-4 0 1 0,-7 3-12 16,0-3 0-16</inkml:trace>
  <inkml:trace contextRef="#ctx0" brushRef="#br4" timeOffset="-147563.16">5479 12301 35 0,'0'0'17'0,"10"7"-7"16,-10-7 18-16,0 6-21 15,0 6 0-15,-7 4 3 16,4 0 1-16,-19 12-13 16,5 10 0-16,-4 9 9 0,-8 15 0 15,8 1-3 1,-7 19 0-16,-4 2-3 0,-3 17 1 16,3 2-2-16,1 10 0 15,-1-9 0-15,4-14 0 16,3-5-2-16,4-13 1 15,7-18 0-15,-4-11 0 16,11-8-2-16,3-16 1 16,4-7-5-16,0-9 1 15,7-15-11-15,4-7 0 16</inkml:trace>
  <inkml:trace contextRef="#ctx0" brushRef="#br4" timeOffset="-146918.42">6809 11837 37 0,'3'7'18'0,"1"-1"-11"0,-4-6 19 0,3 3-24 16,-3 3 1-16,0 7 3 15,-3 12 1-15,-1 9-8 16,-3 7 0-16,0-3 4 15,4 6 1-15,-8 9-2 16,0 0 1-16,4-6-3 16,4-6 1-16,-1-6-4 15,1-7 1-15,3-3-9 16,0-13 1-16,0-5-5 0,0-7 1 16</inkml:trace>
  <inkml:trace contextRef="#ctx0" brushRef="#br4" timeOffset="-146573.43">6181 12794 54 0,'7'28'27'0,"32"-31"-30"0,-25-4 52 0,10-5-45 15,8 3 1-15,7-1 2 16,21-6 1-16,17-12-9 16,15-3 0-16,7-4 6 15,10-5 1-15,-6-4-3 16,2 3 0-16,-9 10-4 15,-15 6 0-15,-14 6-5 16,-11 3 1-16,-17 7-12 16,-7-1 1-16,-25 1-5 15,-7 9 1-15</inkml:trace>
  <inkml:trace contextRef="#ctx0" brushRef="#br4" timeOffset="-145868.49">6555 13800 33 0,'0'44'16'0,"0"-12"-10"0,0-23 22 15,0 3-23-15,0 7 0 16,0 0 5-16,-7-3 0 16,3-4-12-16,1-2 0 15,-1-4 9-15,-3-6 0 16,0-9-2-16,0-13 1 0,-4-10-3 15,1-18 0-15,-4-19-1 16,6 0 1 0,5-12-3-16,3 8 0 0,3-8-2 15,5-4 1-15,6 13-1 16,0 6 1-16,3 13-2 16,1 9 1-16,3 19-2 15,-7 12 0-15,4 10-7 16,0 13 0-16,-8 9-6 15,-10 12 0-15</inkml:trace>
  <inkml:trace contextRef="#ctx0" brushRef="#br4" timeOffset="-145654.25">6304 13800 59 0,'11'19'29'0,"20"-10"-34"0,-23-12 56 16,13-9-49-16,14-4 1 16,4-3 0-16,0 4 1 15,-1-7-7-15,1 3 0 16,0 3-4-16,-11-3 0 16,4 4-11-16,-11-1 0 15</inkml:trace>
  <inkml:trace contextRef="#ctx0" brushRef="#br4" timeOffset="-145145.34">7087 13189 46 0,'4'0'23'0,"-1"0"-14"0,-3 0 31 16,0 3-37-16,0 3 0 16,4 4 1-16,-8 8 1 15,1-5-7-15,-4 9 0 16,-4 12 4-16,-6 7 1 15,2 3-3-15,-2 9 1 0,-1 4-2 16,4 2 1-16,3 10-1 16,4-9 0-1,7 3-2-15,7-7 1 0,8-6-4 16,6-9 1-16,3-16-12 16,8-15 1-16,-4-7 0 15,8-10 1-15</inkml:trace>
  <inkml:trace contextRef="#ctx0" brushRef="#br4" timeOffset="-144875.8">7535 13364 48 0,'0'19'24'0,"-21"53"-21"0,18-53 49 16,-8 13-50-16,-3 8 0 16,0 7 2-16,-4 10 1 15,-3 2-6-15,0 7 0 16,-14 0 2-16,10-3 0 16,4-4-4-16,3-2 1 15,8-20-11-15,-1-12 0 16,11-25-5-16,3-9 0 15</inkml:trace>
  <inkml:trace contextRef="#ctx0" brushRef="#br4" timeOffset="-144675.93">7123 13480 40 0,'24'32'20'0,"12"-7"-19"16,-26-16 31-16,1 10-31 15,3 3 0-15,11 0 0 16,-4 0 1-16,7 0-4 16,0-6 0-16,4-7-4 15,-7-6 1-15,-1-12-7 16,-3-7 0-16</inkml:trace>
  <inkml:trace contextRef="#ctx0" brushRef="#br4" timeOffset="-144392.3">7673 12897 45 0,'0'47'22'0,"18"-12"-18"0,-18-16 39 15,7-1-40-15,0 11 0 16,3 5 5-16,4 13 1 0,8-12-10 16,-1 5 0-16,7 4 6 15,-10 3 1-15,-1 3-5 16,-3-3 0-16,-14 4-10 16,-17-1 0-16,-12 0-10 15,-6 0 0-15</inkml:trace>
  <inkml:trace contextRef="#ctx0" brushRef="#br3" timeOffset="-138104.22">3242 11508 30 0,'0'0'15'0,"0"6"-7"0,0-6 15 16,0 3-20-16,0 4 0 16,-3-1 5-1,3 3 0-15,0 1-9 0,0 2 0 16,-8 1 6-16,5 3 1 15,3-4-3-15,0 4 1 16,0-4-2-16,0-2 0 16,0-4-1-16,0 0 0 15,0-6-1-15,11-6 1 16,-8-7-1-16,4 1 0 0,4-10 0 16,-1 6 0-16,1-6 0 15,6-3 0-15,-6-3-1 16,10 3 1-16,-3 0-2 15,-8 6 0-15,5 3 0 16,-1 7 1-16,-4 6-1 16,1 6 0-16,-1 6 1 15,1 7 0-15,-7 3 0 16,3 6 1-16,0 3 0 16,-4 0 0-16,4-3 0 15,-7-6 0-15,4 0-2 16,-4-3 0-16,7-7-10 15,-4-3 1-15,-3-12-2 16,7-3 0-16</inkml:trace>
  <inkml:trace contextRef="#ctx0" brushRef="#br3" timeOffset="-135402.12">3538 12085 28 0,'0'-6'14'0,"4"-4"-6"16,-4 10 15-16,0 0-22 0,0 0 1 16,0-6 2-1,0 0 0-15,0 6-4 0,-4 0 1 16,4 0 3-16,-10 3 0 15,3 0-1-15,-4 0 0 16,1-3-1-16,-1 6 0 16,-7 1-1-16,4-1 0 15,-3 0-1-15,-5 4 1 16,5-1-1-16,-4 0 0 16,3 1 0-16,-3-1 0 15,0-2 0-15,-1 2 0 16,5 0-1-16,-1 1 1 0,4-1 0 15,-7 1 1-15,3-1-1 16,8 4 1-16,-8-4-1 16,7 0 0-16,1 1 0 15,-1-1 0-15,1 1 0 16,-8 2 1-16,15 1-1 16,-8 2 0-16,4 1 0 15,0-3 0-15,3-1 0 16,-3 1 0-16,4-1 0 15,3 1 0-15,-7-1 0 16,7 1 0-16,0-1 0 16,0 1 0-16,-4-1 0 15,4 1 1-15,0 0-1 16,0-1 1-16,0 4-1 16,0-1 0-16,4-5 0 15,3-1 0-15,-7 1 0 0,10-1 1 16,-6 4-1-16,10-1 0 15,-3-2 0-15,-8-1 1 16,8 0-1-16,-1 1 0 16,1-4 0-16,3 3 1 15,-3-2-1-15,-1 2 0 32,11 1 0-32,0-1 1 15,1-3-1-15,2-3 1 16,-3 1-1-16,4-4 0 15,0-4 0-15,-4 4 0 0,7 0 0 16,-7 0 1-16,8-3-2 16,-8 0 1-16,0-3 0 15,-3 0 0-15,3-1 0 16,0-2 0-16,-10-1 0 16,6 1 0-16,-6 0-1 15,3-1 1-15,4-5 0 16,-1-1 0-16,-3-3-1 15,4-6 1 32,0-3-1-47,-4 3 1 0,-4-4-1 16,-3 1 0-16,0 0 0 0,-7 0 1 0,-7-4-1 0,-3-5 0 0,-1-1-1 16,1-9 1-16,-8 3-12 0,7 3 0 15</inkml:trace>
  <inkml:trace contextRef="#ctx0" brushRef="#br3" timeOffset="-134680.45">3725 11527 49 0,'4'0'24'0,"-15"-6"-20"0,11 6 37 15,-7-4-40-15,4 4 1 16,-8-6-1-16,4 0 1 16,4 3-3-16,-8 6 0 0,-3-3 1 15,3 3 1-15,1 3-2 16,-1 1 0-16,1 2-1 16,6 3 0-16,-3-2-2 15,0 2 1-15,7-2-2 16,7-1 1-16,-7-2 0 15,0-4 1-15,11 0 0 16,6-3 1-16,-3-3-1 16,0 0 0-16,0-4-7 15,-3 1 1-15,0-13-2 16,-4-3 1-16</inkml:trace>
  <inkml:trace contextRef="#ctx0" brushRef="#br3" timeOffset="-134408.83">3877 10972 45 0,'0'22'22'0,"-7"28"-21"0,7-38 46 0,0 10-46 16,0-3 1-1,-4 19 0-15,4 6 1 0,-7 6-4 16,4 3 0-16,3-6 1 16,0-3 1-16,0-12-7 15,0-7 1-15,-7-13-9 16,3-6 0-16,-3-9-2 16,-3-9 1-16</inkml:trace>
  <inkml:trace contextRef="#ctx0" brushRef="#br3" timeOffset="-134116.06">3648 11310 54 0,'10'19'27'0,"-3"-16"-31"16,-3-3 57-16,6-6-49 16,8-10 0-16,10 4 1 15,8-10 0-15,9-3-9 0,-2-3 0 16,6 3-2-16,-3 3 0 15,-4-10-12-15,-20 13 0 16</inkml:trace>
  <inkml:trace contextRef="#ctx0" brushRef="#br3" timeOffset="-133570.54">4572 11474 35 0,'0'3'17'0,"0"-3"-4"0,-7 0 17 0,0 3-25 16,3 3 1-16,-13 0 2 0,3 1 1 15,-4 2-12-15,0 4 0 16,4-4 7-16,-3 7 1 15,6-4-4-15,-7 7 1 16,15-6-2-16,-8-1 0 16,11-3 0-16,0-2 0 15,0-1-1-15,4-6 0 16,6 0 0-16,8 3 0 16,-7 0 0-16,6 4 1 15,-6-4-2-15,3-3 1 16,0-7-1-16,-3 4 1 0,-1-3-1 15,1-10 0 1,-1 4 1-16,-3 2 0 16,4 1 1-16,0 0 0 15,-8-1-1 1,8 10 1-16,-1 0-2 0,-3 0 1 16,0-3-1-16,4 6 0 31,-7 0-1-31,3 4 1 0,3-1 0 15,-10 3 1-15,4 1 1 0,3-1 0 0,-7 0-1 16,0 1 0-16,0-4-5 16,0-6 1-1,3-6-7-15,-3-16 1 0</inkml:trace>
  <inkml:trace contextRef="#ctx0" brushRef="#br3" timeOffset="-133195.37">4752 11464 39 0,'3'6'19'0,"5"10"-17"0,-5-10 31 0,4 7-29 0,-7-1 0 0,0 7 2 0,0 0 0 0,0-6-8 0,0-7 1 15,0 0 4-15,4-6 0 16,3-6-2-16,0-4 0 0,3 1-2 16,-6-7 0-16,3 1-1 15,3-1 1-15,-6 0-2 16,3 1 1-16,0 2 0 16,4 4 0-16,3 2 1 15,3 4 0-15,-6 3 1 16,7 7 0-16,-8-1 0 15,1 3 1-15,-1 1-1 16,-6-1 1-16,3 4-6 16,0-1 1-16,4-2-9 15,-8-4 1-15</inkml:trace>
  <inkml:trace contextRef="#ctx0" brushRef="#br3" timeOffset="-132615.54">5592 11480 58 0,'21'15'29'0,"25"-11"-31"16,-36-1 51-16,8-6-47 15,-4 3 0-15,4-4 2 16,-8 1 0-16,1-3-6 16,-1 0 1-16,-3-4 3 15,4 1 0-15,-11 0-3 16,0-1 0-16,-7 4-4 15,-4 3 1-15,1 3-3 16,-1 3 0-16,-7 3-1 0,4 7 1 16,4-1 1-16,3 4 1 15,-4 0 2-15,11 6 1 16,0-7 2-16,4 1 1 16,6 0 0-1,4 2 1-15,0-8-3 0,4-7 0 31</inkml:trace>
  <inkml:trace contextRef="#ctx0" brushRef="#br3" timeOffset="-132270.35">6071 11285 46 0,'-14'13'23'0,"-21"34"-10"0,24-35 23 0,-3 14-34 0,-7 5 0 0,3 3 1 16,-13 7 0-16,10-13-5 16,3-3 1-16,7 1 1 15,-6-4 0-15,6-4-7 16,4-2 1-16,3-13-10 15,-3 0 1-15</inkml:trace>
  <inkml:trace contextRef="#ctx0" brushRef="#br3" timeOffset="-132002.52">5856 11376 53 0,'14'38'26'0,"4"-10"-24"0,-8-22 43 16,1 7-45-16,0 9 0 15,-1 6 0-15,8-6 1 0,3 9-3 16,-3 1 1-16,3 2-4 16,-11-9 1-16,5-6-7 15,-1-9 0-15,7-17-5 16,-7 1 1-16</inkml:trace>
  <inkml:trace contextRef="#ctx0" brushRef="#br3" timeOffset="-131723.68">6237 11624 46 0,'0'25'23'0,"0"22"-22"0,0-34 41 16,-7 2-39-16,4 1 0 15,3-3 1-15,0-4 0 16,-8-6-5-16,5-6 0 16,3-10 3-16,0-8 1 15,0 2-4-15,0-6 1 16,0-10-4-16,0-12 1 15,0-3-3-15,3 0 1 16,5 6-1-16,2 6 0 16,1 7 3-16,6 3 0 0,5 3 6 15,-1 3 0-15,-4 9 2 16,4 7 0-16,-6 3 0 16,-5 6 0-16,-3 12-2 15,-7 11 1-15,0 2-6 16,-7 6 1-16,-7 7-8 15,-4 3 1-15,-3-13-8 16,0-6 1-16</inkml:trace>
  <inkml:trace contextRef="#ctx0" brushRef="#br3" timeOffset="-131380.55">6724 11292 55 0,'-7'-4'27'0,"-7"4"-33"0,7 4 48 15,-4 5-42-15,1 0 0 16,-12 10 1-16,1-3 0 15,-3 3-1-15,2 9 0 16,5-3 0-16,6 0 0 16,1 0-1-16,3 0 0 15,3-3-1-15,11-6 1 0,7-10-1 16,4-3 1-16,-4-6-2 16,4-3 0-16,-1-3-3 15,1-7 0-15,3-6-7 16,-7-6 0 15</inkml:trace>
  <inkml:trace contextRef="#ctx0" brushRef="#br3" timeOffset="-130957.95">6893 11367 46 0,'0'38'23'0,"-7"-13"-24"16,7-19 38-16,0 0-36 16,0 4 0-16,0-1 1 0,0-3 1 15,0 1-3-15,0-1 0 16,0-6 1-16,0 0 1 16,0-6-1-16,7-7 1 15,-7-3-2-15,11-3 1 16,-8 1-2-16,1-4 1 15,-1 3-2-15,1 3 1 16,3 1-2-16,4-1 1 16,-1 0-1-16,1 7 1 15,-4 2 0-15,3 4 0 0,-3 0 1 16,1 3 0-16,-1 6 1 16,0 4 1-1,-7-1 0-15,3 10 0 0,4-6-2 16,-7 2 0-16,0 1-3 15,4-3 1-15,3-4-8 16,-4-3 1-16,4-6-3 16,4-9 0-1</inkml:trace>
  <inkml:trace contextRef="#ctx0" brushRef="#br3" timeOffset="-130579.27">7232 11395 48 0,'11'16'24'0,"13"-26"-28"0,-10 7 50 0,-3 0-43 16,7 0 0-16,-1-6 1 0,1-1 0 15,-4 1-6-15,0-7 1 16,-3 4 2-16,-4 2 1 15,-4-6-4-15,-3 1 1 16,-7-1-5-16,-3 4 1 16,-1 5-2-16,0 4 0 15,1 6 0-15,6 0 0 16,-6 7 2-16,6-4 1 0,1 7 3 16,3-1 1-16,0 7 1 15,7-10 0-15,3 4 0 16,-6-4 1-16,3 1-2 15,0-4 0-15,4 0-6 16,-1 1 0-16,-3-4-4 31,7-6 0-31</inkml:trace>
  <inkml:trace contextRef="#ctx0" brushRef="#br3" timeOffset="-129945.06">7500 11464 24 0,'14'25'12'0,"-17"-31"-2"0,3 6 17 0,0 0-24 0,0 0 1 16,3-6 1-16,4-4 0 15,-3 4-7-15,6-3 0 16,1-1 4-16,-4 1 1 15,0 2-3-15,4 1 1 16,-1 6-2-16,-3 3 0 16,4-3 0-16,-1 0 0 15,1 0 0-15,0 3 0 16,-1 1 0-16,4-4 1 0,0 3 0 16,1-3 0-16,-1-7 0 15,0-2 0-15,3-7 0 16,5-6 0-16,2 4 0 15,1-11 0 1,7-15 0-16,-4-6 0 0,0-3 0 16,-3-10 0-16,-4-6 0 15,-7-3 0-15,-3 0-1 16,-18-3 1-16,-4 6 0 16,-7 16 0-16,-6 5 0 46,3 8 0 1,3 5 1-47,-3 23 0 32,3-1 0-1,4 16 1-31,0 22 0 15,0 7 1 1,7 21 0-16,0 19 1 31,7-3-1-31,3 16 0 0,4-1-1 0,0 7 1 0,0 0-2 0,-3-6 0 16,3-10-4-16,-7-15 0 0,0-16-5 0,0-19 1 0,0-19-8 0,-7-18 1 16</inkml:trace>
  <inkml:trace contextRef="#ctx0" brushRef="#br3" timeOffset="-129742.18">7574 11213 42 0,'28'25'21'0,"1"-18"-11"0,-15-14 35 0,3-2-42 16,12-7 0-16,6-9 0 16,14 3 0-16,-3 3-6 15,0-3 1-15,-4 0-2 16,-17 13 1-16,0 0-13 16,-4 2 0-16</inkml:trace>
  <inkml:trace contextRef="#ctx0" brushRef="#br3" timeOffset="-129500.33">8139 11414 64 0,'7'53'32'0,"10"-31"-29"0,-13-19 54 16,3 4-56-16,0-4 1 15,0 0-1-15,-3 0 0 16,-4-3-8-16,-4 0 0 31</inkml:trace>
  <inkml:trace contextRef="#ctx0" brushRef="#br4" timeOffset="-116799.83">2515 12239 48 0,'-3'9'24'0,"6"0"-18"0,4-5 25 16,-7 2-31-16,0 3 1 15,0 4 0-15,0 2 1 0,0 4-3 16,0 0 0-16,0 0-1 16,0-7 0-16,-7-2-7 15,7-7 0-15,-3-3-5 16,-4-6 0-16</inkml:trace>
  <inkml:trace contextRef="#ctx0" brushRef="#br4" timeOffset="-116244.15">2692 12119 29 0,'21'-9'14'0,"-11"0"-3"0,-2 6 20 16,2-4-27-16,-6-2 1 16,3-1 2-16,-4-2 1 15,4 2-9-15,-7 4 0 16,0-3 6-16,-7 3 1 16,-7-1-3-16,-7 4 0 15,-7 3-1-15,-11 0 0 16,7 3-1-16,4 7 1 15,-11 2-2-15,-3 4 1 0,3 3-1 16,0 3 1 0,0 0-2-16,1 0 1 0,13 3-2 15,-3 3 1-15,6 10-1 16,5-4 0-16,6 7-1 16,1 0 1-16,10-1 1 15,-7-2 0-15,14-4 0 16,3 1 1-16,1-1 0 15,17-9 1-15,0-9-1 16,15-10 0-16,-5-6 0 31,1-9 0-31,4-7 0 16,6-9 0-16,-7-9 0 0,-3-4 0 0,0-9 0 16,-11 3 1-16,-14-6-4 15,-7 0 1-15,-7 3-12 16,-17 0 1-16,-5 9-2 15,12 10 0-15</inkml:trace>
  <inkml:trace contextRef="#ctx0" brushRef="#br4" timeOffset="-114715.89">363 14431 55 0,'0'25'27'0,"7"-16"-19"0,-7-9 28 16,0 0-33-16,0 0 0 15,11 0 2-15,0-6 1 16,10 0-8-16,7-4 1 16,4 1 4-16,3-1 0 15,-3 4-2-15,7 0 0 16,-15 3-2-16,1-1 1 0,-11 4-1 16,-7 4 0-16,-7 2-2 15,-7 0 0-15,-4 7 0 16,1 2 0-16,-1 4-1 15,-6 3 1-15,3 0 0 16,-4 0 0-16,0-3 1 16,4-3 1-16,7 5 0 15,-3 5 1-15,10-8 0 16,0-2 1-16,7-3 0 16,3-4 1-16,11 0-1 15,1-2 1-15,16-1-1 16,1-9 0-16,0-3-1 15,-7-1 1-15,-1-2-9 16,-13-1 0-16,-7-8-8 16,-8-4 0-16</inkml:trace>
  <inkml:trace contextRef="#ctx0" brushRef="#br4" timeOffset="-114325.93">1037 14095 49 0,'21'-19'24'0,"-10"10"-21"0,-11 3 39 0,0-4-41 16,-11-2 1-16,1-1 1 16,-18 4 0-16,-4 2-4 15,-14 11 1-15,-18 5 2 16,4 0 0-16,-17 10-1 15,-1 12 1-15,4 4-2 16,14 6 0-16,0 6-2 16,-7 3 1 15,-3 13-1-31,-262 219 4 0</inkml:trace>
  <inkml:trace contextRef="#ctx0" brushRef="#br4" timeOffset="-114059.9">0 15067 118 0,'102'6'0'0,"-52"-9"0"0,10-9 1 15,21-13-1-15,35-10 0 16,-3-12-1-16,-4-3 1 16,1-7 0-16,-22 7 0 15,-7-6-6-15,-14-7 0 0,-17 0-9 16,-19-12 1-16</inkml:trace>
  <inkml:trace contextRef="#ctx0" brushRef="#br4" timeOffset="-113001.03">1559 14528 52 0,'7'25'26'0,"4"12"-29"0,-11-24 42 0,0 6-37 0,0 3 0 16,0 12 2-16,0 1 0 15,-7 12-5-15,3 3 0 16,-3-3 2-16,4-3 1 16,-8-13-4-16,4-9 0 15,4-12-6-15,-4-17 0 0,-4-11-8 16,0-20 0-16</inkml:trace>
  <inkml:trace contextRef="#ctx0" brushRef="#br4" timeOffset="-112694.06">1559 14315 48 0,'78'9'24'0,"-29"19"-21"16,-28-28 38-16,-3 0-40 16,3 3 1-16,0-3 0 15,1-3 0-15,-5 6-3 16,1 4 1-16,-8 2 0 16,1 7 1-16,-11 6-1 15,0 6 0-15,-11 6-1 0,-6-2 0 16,-4 2-1-16,-1 4 0 15,-13 3-2 1,3-4 0-16,-6 4-5 0,6-3 0 16,-7-4-6-16,7-9 1 15</inkml:trace>
  <inkml:trace contextRef="#ctx0" brushRef="#br4" timeOffset="-112238.48">2025 14782 49 0,'0'3'24'0,"0"-9"-26"16,-7 6 45-16,3-3-41 15,-6 3 0-15,-1 0 1 16,1 3 0 0,-19 6-4-16,1 0 0 15,7 4 2-15,-7 0 1 16,7 2-1-16,-1 1 0 15,5 3-1-15,6 0 0 16,1-1-1-16,-1-2 0 16,11-3-1-16,0-1 1 15,11 1-1-15,10-7 1 16,0-3-1-16,7 0 1 47,-10-9 0-47,3 0 0 0,0-7 0 0,-14-3 0 0,4-2-5 15,-1-1 0-15,1-3-8 0,-11-3 1 0</inkml:trace>
  <inkml:trace contextRef="#ctx0" brushRef="#br4" timeOffset="-111642.93">2152 14760 56 0,'11'31'28'0,"-1"1"-34"16,-6-26 49-16,3 3-41 16,3 4 0-16,-3-7 0 15,-3 3 1-15,-4-5-5 0,0-1 1 16,7-10 1-16,-7-2 1 15,3 0-2-15,5-4 0 16,-5 1-1-16,4-1 0 16,4 7 0-16,-8 3 1 15,11 3-1-15,-3 0 1 16,-1 0 0-16,1 3 0 16,0 0 1-16,-1 3 1 15,-3-3-2-15,4-3 1 16,-11 0 0-16,0 0 0 15,0 0-3-15,3 0 1 16,4 0-2-16,-7 0 0 0,0 0-1 16,0-3 1-16,11-3-1 15,-7 0 1-15,3-4 2 16,3-2 0-16,-3 2 2 16,4 1 0-16,-1-1 1 15,5 1 1-15,-1 3-1 16,-4 3 1-16,1 3-1 15,-1 0 0-15,-6 3 0 16,3 3 1-16,4 0-1 16,-4 1 1-16,-7 2-1 15,3-3 0-15,4-3-2 16,-7 1 1-16,4 2-11 16,3-6 0-16,-7-6-1 15,3-4 0-15</inkml:trace>
  <inkml:trace contextRef="#ctx0" brushRef="#br4" timeOffset="-111286.2">2671 14744 35 0,'21'-3'17'0,"7"9"-14"0,-25-6 32 15,5-3-30-15,2 3 0 16,-6 0 0-16,-4 3 1 31,-11 0-9-31,-3 1 1 0,-4-1 4 16,-3 6 0-16,0 1-4 15,3-1 1-15,1 3-1 16,3 1 0-16,3 0 0 16,4-1 0-16,7 1 1 15,7-4 0-15,4 0 2 16,-1-5 0-16,11-4 0 16,-3 0 0-16,3-4 0 15,-7 1 0-15,4 3 0 16,0 0 0-16,-8 0-2 15,1 0 1-15,-8 0-1 16,4 0 1 0,0 0-1-16,4 0 0 0,-8-3 1 15,4 0 1-15,-3-3-4 16,3-1 1-16,4 1-11 16,-11-3 1 15</inkml:trace>
  <inkml:trace contextRef="#ctx0" brushRef="#br4" timeOffset="-111046.93">2999 14666 38 0,'-7'15'19'0,"7"17"-7"0,0-20 24 16,7 7-33-16,-4 6 1 15,4 3 0-15,4 4 1 16,-8-4-8-16,4-3 1 0,-3-6 2 16,3-16 1-16,-7-9-12 15,-7-19 0-15,-4-7-4 16,1-12 0-16</inkml:trace>
  <inkml:trace contextRef="#ctx0" brushRef="#br4" timeOffset="-110809.46">2949 14572 43 0,'25'37'21'0,"-7"-24"-27"15,-11-13 37-15,-4-3-32 16,4-4 0-16,4-5-19 16,-11-4 0-16,0-6 19 15,0 7 1-15</inkml:trace>
  <inkml:trace contextRef="#ctx0" brushRef="#br4" timeOffset="-110571.18">3203 14738 25 0,'36'41'12'0,"13"-7"-11"0,-39-24 19 16,-6 2-19-16,3-3 0 15,-3 1-1-15,3-4 1 16,-7-3 0-1,0-3 1-15,0-6 1 0,3-3 0 0,4-1 0 16,0-2 0 0,4-7-1-16,-8-3 0 0,4-3-4 15,4 0 1-15,0 3-1 16,-4 3 0-16,14 3 0 16,-11 4 0-16,12 2 3 15,-5 4 0-15,4 9 2 16,8 7 0-16,-8 8-1 15,7 8 1-15,-3-5-1 16,10-2 0-16,-3-3-2 16,-4-7 1-16,14-2-12 15,-13-7 1-15</inkml:trace>
  <inkml:trace contextRef="#ctx0" brushRef="#br4" timeOffset="-109893.92">4593 14860 57 0,'0'25'28'0,"-7"-9"-34"0,7-16 49 16,0 0-43-16,0-9 1 15,0-1 0-15,7-2 1 16,-7-7-2-16,4 0 0 15,3 0 1-15,-4-3 0 16,4 0 0-16,4 0 0 16,7 3 0-16,-4 1 0 0,3 2-1 15,1 3 1-15,3 4-5 16,7 0 1-16,4-1-13 31,-14 4 0-31,6-7-1 0,5 4 0 0</inkml:trace>
  <inkml:trace contextRef="#ctx0" brushRef="#br4" timeOffset="-109520.23">5091 14685 54 0,'0'12'27'0,"-18"-21"-35"15,14 9 55-15,-3-3-46 16,-10-1 0-16,3 8 0 15,0-4 0-15,-1 3-1 0,5 6 0 16,-1 4-1-16,1 2 0 16,-1 1-4-16,4 0 1 15,7-4-2-15,0 1 1 16,7-4-2-16,4-6 1 16,3-3 2-16,3-3 0 15,-6-3 3-15,7 3 0 16,-8-3 1-16,4 2 0 15,-3 4 0 1,3 0 0-16,-3 4 0 0,-8-1 1 16,4 3 0-16,4 0 0 15,-8 4 0-15,4-4 1 16,-7-3-1-16,7 3 0 0,4-3-3 16,-7-3 1-16,3-3-10 15,-4-3 1-15</inkml:trace>
  <inkml:trace contextRef="#ctx0" brushRef="#br4" timeOffset="-108784.2">5271 14685 29 0,'10'6'14'0,"-3"-3"-8"15,-7-3 17-15,4 0-22 16,-1 3 1-16,4 0 1 15,0-3 0 1,14 0 0-16,11-6 0 16,11-3 3-16,2-1 0 15,5 1-1-15,-1-1 0 16,1-2 0-16,-15-4 0 16,0-3-5-16,-10 0 1 15,0 4-1-15,-11 2 0 16,0 4-1-16,-4-1 0 15,1 7-3-15,-11 3 0 16,-7 7-4-16,3 5 1 16,-10 1-2-16,4 15 1 15,-1 3 0-15,0 7 1 0,8 9 6 16,3 9 0 31,11-5 5-47,-1 2 1 31,-3 3 2-15,4-9 0-16,-1-3-1 0,-10-9 1 15,0-7-4-15,-7-6 0 0,-3-6-3 0,-1-4 1 16,1-2-2-16,-8-7 0 0,0-10-1 0,4-5 1 0,4-10 0 0,-1-6 0 0,11-1 0 16,0-2 1-16,0-3-2 15,14-1 1-15,7 1 0 16,4-1 0-16,10 4 0 15,1-4 1-15,2 7 0 16,1-3 1-16,3 2 0 16,-3 8 0-16,-11-5 0 0,-3-2 0 15,0 0-1-15,-7-3 0 16,-4 6 0-16,-4 6 0 31,-10 3-1-31,0 7 1 16,-7 9-1-1,-3 9 0-15,-5 10 0 16,1 3 1-16,0 12 1 0,4 1 1 16,-1-1 2-1,11-2 0 17,11-4 1-32,3-6 0 0,7-10-1 0,7-5 0 0,7-14-6 0,1-5 0 0,-1-1-14 0,-21-6 1 15</inkml:trace>
  <inkml:trace contextRef="#ctx0" brushRef="#br4" timeOffset="-108168.99">7193 14641 53 0,'0'-7'26'0,"-7"14"-24"0,7-10 40 0,-3 3-40 15,3 0 1-15,-11-4 0 16,-7 4 1-16,4 7-5 16,-3-1 0-16,-5 10 3 15,1 6 1-15,4 3-2 16,3 6 1-16,3 4-1 15,0 8 0-15,8-11-2 16,3-1 1-16,7-3-3 16,7-6 1-16,7-9-3 15,0-7 1-15,4 0-6 16,-4-9 1-16,0-3-8 31,1-7 1-31</inkml:trace>
  <inkml:trace contextRef="#ctx0" brushRef="#br4" timeOffset="-107916.53">7359 14725 27 0,'18'-12'13'0,"6"-1"6"0,-13 10 12 16,-11 3-26-16,0 0 0 15,0 0 2-15,0 0 1 0,0 0-11 16,-11 0 1-16,-6 0 6 16,3 3 0-16,-1 4-3 15,1 2 1-15,-7 3-2 16,4 1 0-16,6 6-3 15,0 3 1-15,11 3-3 16,0 0 1-16,0-6-2 16,11-7 1-16,0-5-1 47,6-7 0-47,4-10-7 0,-10-2 1 0</inkml:trace>
  <inkml:trace contextRef="#ctx0" brushRef="#br4" timeOffset="-107555.29">7465 14779 43 0,'7'22'21'0,"0"-16"-21"0,-7-6 35 15,0 3-33-15,0-3 1 16,0 3-1-16,0-3 1 15,0 0-5-15,3-6 1 16,1 0 2-16,-1-4 1 16,1 1-3-16,3-4 1 15,4-6-1-15,-1 1 1 16,-3-1-1-16,4 0 0 16,7 6-1-16,-4 4 1 15,-4 9-1-15,1 3 1 0,-1 10 0 16,1-1 0-16,-4 4 1 15,4 0 1-15,-8-1 0 16,4 1 0-16,-7 0 0 16,4-4 0-16,-1 1-4 15,4-7 1-15,-7 0-11 16,0-3 1-16</inkml:trace>
  <inkml:trace contextRef="#ctx0" brushRef="#br4" timeOffset="-106952.41">7800 14738 38 0,'0'28'19'0,"0"7"-13"0,0-32 25 15,0 3-27-15,0 0 0 16,3 1 2-16,-3 2 0 15,4 0-8-15,0 1 0 16,3-7 5-16,-4 0 0 16,1-3-2-16,-1-3 0 15,4-3-2-15,0-4 1 16,0-5-3-16,4-4 0 16,-8-3-1-16,4 0 0 0,1 3 0 15,-1 3 0-15,0 4 1 16,0 9 0-16,3 3 3 15,1 9 0-15,-8 0 1 16,4 4 1-16,1-4 0 16,-1 1 0-16,0-1 0 15,0-2 1-15,3 2-1 16,-3-3 1 0,4-3-1-16,-1 0 0 0,5-3 0 15,6 0 0 16,-4-9-1-31,5 3 0 16,-1-4 0-16,0 1 0 0,-7-7-1 16,0-3 0-16,-7 4 0 0,0-1 0 0,-7 4-1 15,0-1 1-15,-7 4-2 16,0 2 1-16,4 4-1 16,-8 9 1-16,11 7 0 0,-14 6 0 15,10 0-1-15,1-1 1 16,3 1 0-16,0-3 1 15,7 0-4-15,0-7 1 16,4 0-6-16,3-5 1 16,-4-4-5-16,1-10 0 15</inkml:trace>
  <inkml:trace contextRef="#ctx0" brushRef="#br4" timeOffset="-106316.02">8371 14669 35 0,'11'-6'17'0,"-4"6"-11"0,-7 0 29 16,0 0-32-16,0 0 1 0,4 0 0 0,-4 0 1 0,0 3-7 15,-4 3 0-15,-3 0 4 16,-4 4 0-16,1-1-1 16,-1 7 0-16,1-1-1 15,3 7 0-15,0 0 1 16,0-6 0-16,3 0-1 15,0-1 0-15,4 1-1 16,8-3 1-16,2-7-1 16,8-6 0-16,3-6-2 15,0-4 0-15,7-5-3 16,-7-11 1-16,8-2 0 16,-5-3 1-16,1-10 0 0,3-6 0 15,-3 0 2-15,-7-9 0 16,-4-4 2-16,-7-12 0 15,-7 0-2-15,-7 3 1 16,0 9 0-16,0 10 0 16,-4 16 0-16,0 12 1 15,4 15 2-15,0 14 0 16,0 18 3-16,0 12 0 16,0 20 0 15,4-10 1-16,3 9-1 1,0 4 0 0,0-7-2 15,0-3 0 16,0-3-2-47,0-3 1 15,0-6-6-15,0-10 0 32,0-9-8-32,0-13 1 15,0-9-3 1,-11-6 0-16</inkml:trace>
  <inkml:trace contextRef="#ctx0" brushRef="#br4" timeOffset="-106071.27">8371 14603 39 0,'4'19'19'0,"10"-3"-19"0,-7-16 37 0,4 0-35 0,3-4 1 0,3-2 0 0,5-3 1 0,-1-4-6 0,-4-3 1 0,12 4-5 0,-5-1 0 0,-6 4-7 0,0-4 0 0</inkml:trace>
  <inkml:trace contextRef="#ctx0" brushRef="#br4" timeOffset="-105792.35">8717 14653 52 0,'11'22'26'0,"3"13"-33"0,-11-26 47 0,1 4-40 0,3-1 1 0,0 1-1 0,-3-7 0 0,-1 0-1 0,-3-6 0 0,4-6-4 16,-1-7 0-16,-3-5-9 15,0-4 1-15</inkml:trace>
  <inkml:trace contextRef="#ctx0" brushRef="#br4" timeOffset="-105661.42">8827 14600 43 0,'14'25'21'0,"-4"-19"-20"16,-6-3 31-16,6 1-30 15,-6-8 0-15,3 1 1 16,3 3 0-16,1 0-4 16,3-3 0-16,0 0 2 15,-10 0 1-15,3 0-2 0,0 3 1 16,0 3-2-16,0 0 1 15,0-3-1-15,4 3 0 16,-8 3-1-16,4-2 0 16,-7 2 0-16,4-3 0 15,3-6 0-15,0 0 0 16,0 3 1-16,0 0 1 16,0-3 0-16,-3 3 0 15,-4 0 0-15,7 3 0 16,-7-3 0-16,3-3 1 0,1 3-1 15,3-4 0-15,0 4 0 16,0 0 1-16,3 4-1 16,1 2 1-16,0-3-1 15,-8 3 1-15,4-6-2 16,0-6 0 0,0 3-11-16,-3-7 0 0</inkml:trace>
  <inkml:trace contextRef="#ctx0" brushRef="#br4" timeOffset="-105334.61">9359 14732 59 0,'7'9'29'0,"-10"-6"-40"16,-4-3 50-16,-4-6-68 15,-10-10 1-15</inkml:trace>
  <inkml:trace contextRef="#ctx0" brushRef="#br4" timeOffset="-99672.03">10040 11216 23 0,'4'-3'11'0,"-1"-3"1"15,-3 6 11-15,0 0-20 16,0 3 1-16,0 3 3 16,0 7 1-16,0-4-9 15,0 7 1-15,-3 9 6 16,-1 16 0-16,4 12-2 0,0 10 1 15,0 18-3-15,0 10 1 16,0 13-3-16,-3-1 0 16,3-18-3-16,-4-13 1 15,4-19-6-15,0-15 0 16,0-19-7-16,0-19 1 16</inkml:trace>
  <inkml:trace contextRef="#ctx0" brushRef="#br4" timeOffset="-98888.28">9980 11157 31 0,'4'12'15'0,"10"-9"-8"0,-7-3 19 16,0 0-24-16,3 0 0 15,8 0 2-15,3 0 1 16,7 0-5-16,4 0 1 16,11 0 3-16,17-3 1 15,3-3-1-15,11-3 0 16,11-4-2-16,-11 1 1 15,3 5-2-15,1-2 1 16,-4-7-2-16,-3 1 0 0,-11-4-1 16,-4 3 1-1,-14 7 0-15,-6 2 0 0,-5 1-1 16,-2 6 1-16,-8 3-2 16,-3 13 1-16,-8-7-1 15,1 7 0-15,-8 6-1 16,1 6 1-16,-4 4 0 31,0-1 0-31,3 13 1 16,4 6 0-16,7 10 1 0,8 2 0 0,2-2 1 15,1 3 0-15,-4-1-1 16,-3-5 0-16,-1-4 1 16,1 0 0-16,-4-9 0 15,0-3 0-15,-3-3-1 16,-8-10 1-16,-6 6-1 15,-4-2 1-15,-4 2-1 16,-10 4 1-16,-14-1-1 16,-11-5 0-16,-3-4 0 15,-11 0 0-15,-7-6-1 0,0-3 0 16,-15-3-1-16,-6-4 1 16,0-2-5-16,-4-7 1 15,4 0-8-15,7-3 0 16</inkml:trace>
  <inkml:trace contextRef="#ctx0" brushRef="#br4" timeOffset="-98273.31">10961 12094 37 0,'7'13'18'0,"-11"-7"-16"0,4-6 26 0,0 0-27 16,0-9 1-1,0-7 1-15,0-6 0 0,-3-3-4 16,3-3 1-16,0-7 1 16,-4 7 1-16,1 3-1 15,-1-3 1-15,1 6-1 16,3 0 1-16,3 3-1 15,4 7 1-15,4 2-1 16,-1 1 0-16,5 2 0 16,-1 1 0-16,0 6-1 15,0 3 0-15,-4 0-3 16,-2 4 1-16,-5 2-12 16,-3-3 1-16,-3-2-1 15,-1-1 1-15</inkml:trace>
  <inkml:trace contextRef="#ctx0" brushRef="#br4" timeOffset="-98085.68">10827 12010 39 0,'-4'31'19'0,"4"-28"-12"0,0-3 38 16,7 3-41-16,-3 0 1 15,3-3 1-15,7-3 1 16,4 0-10-16,3 0 1 15,11 0 1-15,-8-3 1 16,-3-1-16-16,-3-2 1 0</inkml:trace>
  <inkml:trace contextRef="#ctx0" brushRef="#br4" timeOffset="-96818.08">18831 11085 23 0,'4'-10'11'0,"6"1"2"0,-6 15 11 15,3-3-20-15,0 0 1 16,4 10 4-16,-1 6 1 0,1 9-12 16,-1 0 1-16,1 16 7 15,-4 9 0-15,7 20-3 16,-3 11 0-16,-8 13-3 15,-3 16 0-15,0-3-3 16,0-6 1-16,0-20-4 16,-3-15 0-16,-1-19-8 15,1-15 0-15</inkml:trace>
  <inkml:trace contextRef="#ctx0" brushRef="#br4" timeOffset="-96172.95">19015 11119 28 0,'3'-3'14'0,"8"-6"-2"0,-11 9 15 16,7 0-25-16,3 0 1 15,8-4 3-15,7 1 0 16,10 0-6-16,11 0 0 16,14-6 5-16,10-7 0 0,1 0-2 15,10-3 1-15,4-6-2 16,-8 3 0-1,-10 7-2-15,-7 2 1 16,-7 4-2-16,-7 3 1 0,-7 2 0 16,-7 4 0-16,0 4-1 15,-8-1 0-15,-3 6 0 16,-3 7 0-16,-4 6 0 16,-3-3 0-16,-4 2-1 15,0 5 1-15,-4 2 0 16,-3 3 1-16,-3 4-1 15,-4-1 0-15,0 13-1 16,0 10 1-16,7 8-1 16,3-2 1-16,4 3 0 15,4 3 0-15,-1-6 0 0,1-7 0 16,-4 1 1-16,0-4 0 16,-3-3 0-16,-1 0 0 15,-6 0 0-15,-4 4 0 16,-11-7 0-16,-7-10 0 15,-6-5 0-15,-12-4 0 16,-10-6-1-16,-7-3 1 16,4-7 0-16,-4-5 0 15,-7-4-2-15,3 0 0 16,1-6-10-16,6-4 0 16</inkml:trace>
  <inkml:trace contextRef="#ctx0" brushRef="#br4" timeOffset="-95420.9">19801 11934 31 0,'-7'29'15'0,"14"-1"-4"0,-3-25 17 0,-4-3-26 16,0 0 0-16,0-6 1 15,0-4 0-15,0-5-4 16,0-7 1-16,3 0 3 16,-3 0 0-16,4 0-2 0,-4-3 1 15,4-3-1-15,3-1 0 16,0 1-1-16,3 3 0 15,1 6 0-15,-1 4 0 16,1 5 0-16,0 1 0 16,-1-1-4-16,-3 4 1 15,0 3-5-15,-3 0 1 16,-1 6-6-16,-6 6 0 16</inkml:trace>
  <inkml:trace contextRef="#ctx0" brushRef="#br4" timeOffset="-95133.8">19674 11875 37 0,'-3'0'18'0,"6"0"-6"15,-3 6 31-15,7-3-39 16,4-3 1-16,7 3 0 15,6 1 1-15,8-4-9 16,0-4 1-16,0 4-2 16,-4-6 1-16,-7 0-13 15,-10-4 1-15</inkml:trace>
  <inkml:trace contextRef="#ctx0" brushRef="#br4" timeOffset="-93180.71">1947 15701 52 0,'7'15'26'0,"-3"7"-20"16,3-12 26-16,-7 5-30 16,0 1 1-16,0 9 0 15,0 0 1-15,0 6-6 16,0 10 1-16,0 6 2 15,0 3 1-15,0 1-2 0,-7-1 0 16,3-13-3-16,4-8 0 16,0-11-7-16,4-8 0 15,-4-10-6-15,0-19 1 16</inkml:trace>
  <inkml:trace contextRef="#ctx0" brushRef="#br4" timeOffset="-92823.48">2007 15597 30 0,'7'9'15'0,"4"-9"-8"0,-11 0 19 0,7-3-22 15,-3 3 1-15,6 0 4 16,1 0 0-16,6 3-11 15,5 1 0-15,-1 2 8 16,0 3 0-16,7 4-2 16,7 3 1-16,-3-1-2 15,-4 1 0-15,-3 0-1 16,3 2 1-16,-10 4-1 16,-4 3 0-16,-3 4-2 15,-4-1 0-15,-14 3-1 16,-8 7 1-16,-6 3-3 15,-7-1 1-15,-11-2-5 16,-3-3 1-16,3-4-10 16,0 0 1-16,1-12-2 0,6-3 1 15</inkml:trace>
  <inkml:trace contextRef="#ctx0" brushRef="#br4" timeOffset="-92448.93">2600 15973 49 0,'4'0'24'0,"3"-12"-28"16,-7 12 50-16,-7-3-44 15,3 3 0-15,-10 0 1 16,0 0 0-16,-4 3-4 16,4 0 0-16,-11 3 2 15,4 4 1-15,0-1-3 16,0 10 1-16,0 0-2 16,3 3 1-16,0 3-3 15,4 6 0-15,7-6-1 16,14-3 1-16,4-6 0 15,3-4 0-15,4-9 1 16,-1-6 1-16,-3-3-1 16,4-6 0-16,-7-7-9 15,-4-3 1-15</inkml:trace>
  <inkml:trace contextRef="#ctx0" brushRef="#br4" timeOffset="-91895.63">2681 16046 40 0,'-7'9'20'0,"14"-6"-20"0,-7-3 30 0,0 0-29 16,0 0 0-16,0 0-1 15,0 0 1-15,4-3-2 16,3-3 1-16,-4-4 0 15,4 7 1-15,4-6-1 16,-4-1 1-16,4 1-1 16,-1-1 0-16,1 4 0 15,-8 0 0-15,4 0-1 16,0 6 1-16,4 0-2 16,-8 0 1-16,4 3-1 15,-3 0 0-15,-4 0-1 16,0 0 1-16,0 0-1 15,0-3 1-15,0 0 1 16,0 0 1-16,7-3-1 0,4-3 1 16,-1 0 0-16,-3-1 0 15,-3 1 0-15,3 0 0 16,3-4 0-16,-6 4 0 16,3 0 0-16,4 3 0 15,-4 0 0-15,-4-1 1 16,8 4 0-16,-4 0 1 15,-4 4 0-15,4-1 1 16,-7 0 1-16,4 3 0 16,3-3 0-16,-7 7 0 15,4-4-1-15,3 7 0 16,-7-4-2-16,7 0 1 16,-7 1-4-16,10-7 0 0,1-6-12 15,-8-4 1-15</inkml:trace>
  <inkml:trace contextRef="#ctx0" brushRef="#br4" timeOffset="-91460.74">3270 15920 38 0,'7'9'19'0,"-7"-12"-16"16,0 3 24-16,-7 0-26 15,-3 0 1-15,-1 0-1 16,-7 3 1-16,-3 4-3 0,4 2 0 16,-5 4 2-16,1 6 0 15,4-1-1-15,6 1 1 16,1 3-1-16,6-6 1 16,-3-4-1-16,-4-2 1 15,11-10-1-15,11 0 1 16,-4-7-1-16,4 7 0 15,3-9-1-15,3 9 1 16,-6 0 0-16,-1-6 0 16,1 3 0-16,0 3 0 15,-4 3 0-15,3 3 0 0,-3-3 0 16,-3 3 0-16,3 4 0 16,-7 2 1-1,0-2 0-15,0-4 1 0,0 0-1 16,0 1 1-16,3-1-1 15,5-3 1-15,-5-3-5 16,8 0 1-16,-1-9-12 16,4-1 1-16</inkml:trace>
  <inkml:trace contextRef="#ctx0" brushRef="#br4" timeOffset="-91197.59">3457 15980 48 0,'-7'28'24'0,"-10"16"-22"0,13-35 38 16,4 4-39-16,-7 2 0 16,3-2 0-16,4-1 0 15,0-5-5-15,0-4 1 16,0-9-10-16,0-4 0 15,0-18-2-15,4-3 1 16</inkml:trace>
  <inkml:trace contextRef="#ctx0" brushRef="#br4" timeOffset="-90960.73">3418 15785 40 0,'4'10'20'0,"3"-4"-24"0,-7-12 37 0,4 6-33 16,3 0 1-16,3 0-3 16,8 0 1-16,-8 0-8 15,5 6 1-15,-1 0-3 16,-11-3 0-16</inkml:trace>
  <inkml:trace contextRef="#ctx0" brushRef="#br4" timeOffset="-90731.29">3588 15970 25 0,'0'47'12'0,"10"-22"-11"16,-10-18 18-16,0-4-19 15,4 0 0-15,3 0-1 0,-7-6 1 16,7-3 0-16,-7-4 0 16,4-2-1-1,3-4 1-15,3-3-1 0,-6-3 1 16,6 0 0-16,1-3 0 15,3 3 0-15,-11-6 0 16,8 9 0-16,-4 4 0 16,4 2 2-16,-1 10 1 15,-3 9 2-15,-3 4 1 16,3 2 1-16,4 4 0 0,-11 6 0 16,10 3 0-16,-6-3-3 15,3-3 1-15,-7-4-7 16,10-5 1-16,-10-7-13 15,0-9 1-15</inkml:trace>
  <inkml:trace contextRef="#ctx0" brushRef="#br4" timeOffset="-89837.98">4406 15926 38 0,'-3'25'19'0,"-33"-12"-13"0,33-13 24 0,-4 0-27 15,-4-3 1-15,1 3-1 16,-1-3 1 0,0 0-6-16,1-1 1 0,-1 1 2 15,4 10 1-15,0 2-5 16,4 0 1-16,3 1-1 16,3 2 0-16,4 1 0 15,11-7 0-15,-8-6 0 16,12-6 1-16,-1-7 1 15,0-2 1-15,4-4-5 16,-4-6 0-16,-7 3-6 16,0-6 1-16</inkml:trace>
  <inkml:trace contextRef="#ctx0" brushRef="#br4" timeOffset="-89536.35">4625 15986 45 0,'18'41'22'0,"-8"-38"-22"0,-10-3 40 16,0-13-37-16,0-2 1 15,0-7 1-15,0-13 1 16,0-6-8-16,-10-6 0 16,-1-9 5-16,-7-4 0 15,1 1-2-15,3-4 0 0,-4 0-1 16,7 7 1-16,11 3-1 15,0 15 1-15,4 7 0 16,10 5 0-16,7 17-2 16,-7 6 1-16,4 3-5 15,0 0 1-15,-8 3-7 16,1 0 0-16,-18 7-6 16,3-4 0-16</inkml:trace>
  <inkml:trace contextRef="#ctx0" brushRef="#br4" timeOffset="-89318.49">4424 15707 63 0,'3'28'31'0,"19"-22"-36"16,-8-6 61-16,7 0-57 16,11 0 1-16,6-3-2 15,1-6 1-15,0-1-5 0,3-2 1 16,-10 2-13-16,-4 1 0 15</inkml:trace>
  <inkml:trace contextRef="#ctx0" brushRef="#br4" timeOffset="-88966.78">5232 15832 44 0,'0'10'22'0,"-11"-7"-19"15,11-13 27-15,0-5-26 16,-7-4 1-16,4-12 0 15,-8-7 1-15,-3-6-9 16,0-6 1-16,3-3 5 16,-6-7 0-16,6 7-3 15,4-1 1-15,3 4-1 16,4 16 1-16,7 5 0 16,8 4 1-16,6 7-1 15,0 5 0-15,4 7 0 0,-4 6 0 16,0 3-3-16,-3 3 1 15,-8 4-7-15,-6-1 0 16,-8 0-9-16,-3 1 1 16</inkml:trace>
  <inkml:trace contextRef="#ctx0" brushRef="#br4" timeOffset="-88786.19">5052 15635 65 0,'32'9'32'0,"35"-15"-37"0,-46-4 58 0,-4-5-54 16,15-1 1-16,-4 0-6 15,-6 4 0-15,-1-4-9 16,-18 1 0-16</inkml:trace>
  <inkml:trace contextRef="#ctx0" brushRef="#br4" timeOffset="-87644.86">1909 16870 53 0,'0'6'26'0,"-4"13"-21"0,4-16 27 15,0 4-31-15,0 2 0 16,0 4 1-16,-7 5 1 15,7 8-4-15,0 8 0 16,-4 7 2-16,4 6 1 0,-10 0-2 16,10-3 1-16,-7-10-3 15,7-5 0-15,0-11-7 16,0-8 1-16,0-17-8 16,0-11 1-16</inkml:trace>
  <inkml:trace contextRef="#ctx0" brushRef="#br4" timeOffset="-87194.54">1898 16707 35 0,'18'0'17'0,"-1"-12"-13"15,-13 8 23-15,3 1-22 16,3-3 1-16,-6 6 3 15,7 0 1-15,6 6-12 16,-6 1 1-16,10 2 7 0,4 4 1 16,-1 2-3-16,5 4 0 15,-12 3-2-15,-3-6 0 16,-7 6-2-16,-14 3 1 16,-3 0-2-16,-4-3 0 15,-11-3-1-15,0 3 1 16,8-4-1-16,-5-2 0 15,1 0-2-15,11 3 1 16,-4-7-2-16,10-3 0 16,-3-5-1-16,7-1 1 15,7-3 1-15,11 0 1 16,-4 3 1-16,7-3 1 0,4 6 3 16,-4 4 0-16,0 2 1 15,-3 4 0-15,3 9 0 16,-11 3 0-16,1 0-1 15,-1 1 0-15,1-4-4 16,-4-7 1-16,4-2-10 16,-8-6 1-16,4-7-4 15,4-16 1-15</inkml:trace>
  <inkml:trace contextRef="#ctx0" brushRef="#br4" timeOffset="-86047.18">2477 17093 50 0,'-4'3'25'0,"-14"3"-29"0,15-3 47 16,-8 4-43-16,-6-1 0 15,-5 0 0-15,-6 4 1 16,0-1-1-16,3 0 0 16,8 1-1-16,-5-4 1 0,12 0-2 15,-8 4 0-15,11-1-1 16,4 1 0-16,3-1-1 16,10 0 1-16,1-2 1 15,6-4 0-15,8 0 1 16,0 0 0-16,0-3 1 15,-1 0 1-15,-3 0-1 16,-6 0 1-16,2 0-1 16,-10 3 0-16,4 4 0 15,-11-1 1-15,3 0-1 16,-3 0 0-16,0 1 0 16,0 5 1-16,0-6-3 15,0 1 1-15,0-1-5 16,0 0 1-16,0-3-4 15,7 1 1-15,-7-4-1 16,0 0 1-16,4-4 1 16,3-2 1-16,4 0 5 15,-4-4 1-15,-4-5 3 16,4 2 1-16,4-2 1 0,-1 2 1 16,8-3-1-1,-7 1 1-15,10-7-2 0,-11 6 0 16,12 0 0-16,6 1 0 15,-7 2-1-15,7 4 1 16,-7-1-1-16,-3 7 0 16,3 3 0-16,0 0 1 15,7-3-1-15,-3 3 0 0,3 0-1 16,1 0 1-16,-8 0-1 16,-4 0 0-16,-2 0-2 15,-1 0 1-15,-4 0-1 16,1 3 0-16,-8 0-1 15,4 7 1-15,-7-1-1 16,-7 10 1-16,4 0-2 16,-4 0 0-16,3 2 0 15,-3 5 0-15,4 2 0 16,3 3 1-16,-7-6 0 16,-4 0 0-16,0 0 1 15,-10 0 0-15,4 1 0 16,-5-4 0-16,1-4 0 15,4-2 0-15,-1-7-1 16,4-2 1-16,-4-7 0 16,11-7 0-16,7-2-1 15,7-4 1-15,0 1 0 16,4-1 0-16,10-2 0 16,7-4 0-16,8 0 0 0,9-3 1 15,-13-3-1-15,7 0 1 16,0-10 0-16,0 4 1 15,-4 0-1-15,-7-1 1 16,-7 4-1-16,4 0 1 16,-14 3-2-16,-8 3 1 15,4 3-2-15,-14 3 1 16,4 4-2-16,-8 6 1 16,-3 6-2-16,0 6 1 0,3 3 0 15,1 4 0-15,-1 3 1 16,4-1 1-16,7 7 2 15,7 3 1-15,14 0 1 16,4-3 0-16,3 0-1 16,0-6 1 31,1-7-5-47,-8-6 0 0,-4-3-13 15,-6-12 0-15</inkml:trace>
  <inkml:trace contextRef="#ctx0" brushRef="#br4" timeOffset="-85465.97">4078 17127 44 0,'0'-6'22'0,"-3"-28"-23"0,3 27 29 0,-11-2-27 15,4 0 0-15,-4-1 2 16,-6 1 0-16,3-1-4 16,-4 4 1-16,7 6 2 15,-6 3 1-15,3 7-2 0,0 5 1 16,3 7-2-16,7 0 0 16,-3 3-1-16,7-6 0 15,7 0-1-15,4-7 0 16,0-2 0-16,6-4 1 15,4-3-3-15,-6 0 0 16,9-6-9-16,-10-3 1 16</inkml:trace>
  <inkml:trace contextRef="#ctx0" brushRef="#br4" timeOffset="-85138.95">4255 17127 24 0,'0'19'12'0,"3"-3"3"0,-3-16 9 0,0 0-19 15,0 0 1-15,0-6 5 16,-3-7 0-16,-5-3-13 16,5-6 1-16,-8-9 7 15,-6-3 1-15,6-4-3 16,1-15 1-16,-1-4-4 15,0 1 0-15,4-10-1 16,-3 3 1-16,-1 4-1 16,11 8 1-16,4 11 0 15,3 5 0-15,7 16-1 0,3 7 1 16,5 2-6-16,-5 4 1 16,1 6-12-1,-7 0 1-15,-11 0-2 0,-8 3 0 16</inkml:trace>
  <inkml:trace contextRef="#ctx0" brushRef="#br4" timeOffset="-84915.09">4029 16867 59 0,'17'25'29'0,"22"-41"-36"0,-25 16 60 15,11 0-53-15,10-3 1 0,4-3-2 16,7-3 0-16,-11-4-8 15,0-6 0-15,-10-3-8 16,3 4 1-16</inkml:trace>
  <inkml:trace contextRef="#ctx0" brushRef="#br4" timeOffset="-84385.68">5017 17105 44 0,'-11'16'22'0,"11"-22"-17"0,0 0 32 0,0-10-34 16,-4-3 1-16,4-9 1 15,-10-10 0-15,3 4-7 16,3-7 0-16,-6-6 4 15,-8-3 1-15,7-7-2 16,4 1 0-16,4-1-1 16,6 13 1-16,4 1-1 15,4 8 1-15,7 7-1 16,3 9 0-16,-4 7-2 16,5 2 0-16,-8 7-6 15,3 3 1-15,-13 3-10 16,-4 0 1-16</inkml:trace>
  <inkml:trace contextRef="#ctx0" brushRef="#br4" timeOffset="-84182.18">4826 16855 64 0,'7'21'32'0,"42"-30"-31"0,-31 9 57 0,7 0-58 16,7 0 1-16,6 0-5 15,8-3 0-15,-7-6-9 16,-7-4 0-16,-22-6-6 16,-3 4 0-16</inkml:trace>
  <inkml:trace contextRef="#ctx0" brushRef="#br3" timeOffset="-78562.68">20165 11166 30 0,'-4'13'15'16,"15"2"-7"-16,-11-11 15 0,3-1-21 16,-3 3 1-16,4 0 2 15,3 1 0-15,0 2-5 16,0 0 0-16,0 1 4 15,0-1 1 1,7 13-2 0,0 0 1-16,-3 3-2 15,0-6 0-15,-4-7-1 16,0 1 0-16,0-4 0 16,0-5 1-16,-7-4 0 0,10-7 0 15,-3-5 1-15,4-4 0 16,0-3 0-16,3-9 1 15,7-6-1-15,11-4 0 16,13-6-1-16,5-6 1 16,-1-7-7-16,15-15 1 15,3 10-15-15,-4-4 0 16</inkml:trace>
  <inkml:trace contextRef="#ctx1" brushRef="#br3">790 14104 0</inkml:trace>
  <inkml:trace contextRef="#ctx0" brushRef="#br3" timeOffset="-77076.25">5482 16782 38 0,'11'4'19'0,"6"-11"-13"16,-17 4 20-16,7-3-24 16,4 0 0-16,0-1 2 15,3 1 1-15,3 0-6 16,1 0 0-16,3-1 3 0,-7 1 0 15,4 0-5-15,0-1 0 16,-8 4-10-16,1 3 0 16</inkml:trace>
  <inkml:trace contextRef="#ctx0" brushRef="#br3" timeOffset="-76880.68">5440 16880 59 0,'10'22'29'0,"1"-32"-30"0,0 7 52 15,6 3-49-15,-6-3 1 0,6 3 0 16,5-3 0-16,-1-4-11 16,-4 4 1-16,-2 0-10 15,-5-9 0-15</inkml:trace>
  <inkml:trace contextRef="#ctx0" brushRef="#br3" timeOffset="-74823.36">14979 14399 34 0,'7'10'17'0,"4"-7"-10"15,-11-3 17-15,7 0-23 16,-4 3 1-16,4-3 1 16,-3 3 0-16,-1 3-4 15,1 4 1-15,-1-1 1 16,1 1 1-16,-4-1-1 16,0-3 1-16,0 0 0 15,3-2 0-15,1-8 1 16,3-5 0-16,4 3 0 15,3-16 1-15,3-13-1 16,8-5 1-16,10-11-8 16,22-8 0-16,3-10-11 15,7 0 1-15</inkml:trace>
  <inkml:trace contextRef="#ctx0" brushRef="#br3" timeOffset="-72452.21">5969 16365 36 0,'0'16'18'0,"4"3"-8"16,-1-16 18-1,1 13-22 1,3 2 1-16,-7 8 0 0,0 8 1 16,0 4-12-16,0-10 1 15,0 28 6-15,0 1 1 16,-11-1-4-16,4-2 0 15,0-7-4-15,3-10 0 16,-3-12-5-16,4-9 0 16,3-13-6-16,-7-15 0 15</inkml:trace>
  <inkml:trace contextRef="#ctx0" brushRef="#br3" timeOffset="-72092.55">5958 16209 26 0,'7'0'13'0,"8"-7"-3"16,-8 7 16-16,3 0-23 15,4 3 0-15,-3 1 4 16,3-1 1-16,7 3-8 15,-3 0 0-15,7 4 6 16,3-1 1-16,4 0-2 16,-1 1 0-16,5-1-1 15,-12-2 0-15,1 2-2 16,-4 7 1-16,7 2-2 16,-14 8 0-16,1-1-1 15,-8 6 1-15,-7 10-2 16,-11 3 0-16,-14 3-3 0,-10 6 1 15,-11 0-8-15,0 1 1 16,-14-17-7-16,4-9 1 16</inkml:trace>
  <inkml:trace contextRef="#ctx0" brushRef="#br3" timeOffset="-71698.08">6544 16717 41 0,'0'0'20'0,"0"-4"-19"16,0 4 31-16,-3-3-29 15,-5 0 1-15,-2 0-1 16,-4 0 1-16,0 3-6 16,-11 3 1-16,11 3 3 15,-7 4 1-15,3 2-3 16,7 7 0-16,-10 3-1 16,11 0 1-16,-1-9-3 0,4 2 1 15,4-2-1 1,6 2 0-16,8-5 0 0,6-7 0 15,4-3 0-15,-6 0 1 16,2-6-3-16,1-7 0 16,-4-3-6-16,4-5 0 15</inkml:trace>
  <inkml:trace contextRef="#ctx0" brushRef="#br3" timeOffset="-71161.44">6636 16851 31 0,'0'13'15'0,"-4"-13"-13"0,4 0 23 0,0 0-23 16,0 0 0-16,0 0 1 15,0 0 0-15,7-3-4 16,0-3 0-16,4-1 2 15,7-2 1-15,-8-1-2 16,4 1 1-16,0 0-1 16,-3-1 0-16,0 7 0 15,-1 0 1-15,1 3-1 16,-4 0 0-16,3 0 0 16,-10 3 1-16,4-3-1 15,3 3 0-15,-7-3-1 16,0 3 0-16,0-3-2 15,0 0 1-15,3 0-2 0,5-3 1 16,-5-3-2-16,4 0 1 16,0-4 0-16,4 1 0 15,-1-1 2-15,1 1 0 16,-8 0 2-16,8-1 0 16,-4 4 2-16,0 6 1 15,0 0 0-15,0 3 1 16,0 3 0-16,-7 1 0 15,4 5 0-15,3 1 0 16,-7-1-2-16,3 1 0 0,1-1-1 16,-4 1 0-16,3-7-2 15,1 0 0-15,7 1-6 16,3-4 0-16,-4-3-4 16,1-6 1-16</inkml:trace>
  <inkml:trace contextRef="#ctx0" brushRef="#br3" timeOffset="-70742.52">7186 16751 34 0,'11'0'17'0,"-4"-3"-18"0,-7 3 30 0,0 0-28 16,0 0 1-16,0-6 2 16,-4 3 0-16,-3 3-4 15,0 0 0-15,-3 3 3 0,-5 3 0 16,1 3-1-1,0 7 1-15,-7 0-2 0,0-4 1 16,3 1-1-16,8-1 0 16,-1-2-1-16,4-1 0 15,3-3 0-15,4-2 1 16,8-1-1-16,6 0 0 16,-4-3-1-16,4 3 1 15,4 0 0-15,0-3 0 16,-8 0-1-16,1 0 1 15,-1 0 0-15,1-3 0 16,0 3-1-16,-1 3 1 16,-3-3 0-16,0 0 0 0,0-3 0 15,0 3 0-15,0-3 0 16,4 6 0-16,-8-3 0 16,5 0 1-16,-1 0-3 15,0 0 0-15,3 0-7 16,4 0 1-16,-3-3-5 15,0-10 0-15</inkml:trace>
  <inkml:trace contextRef="#ctx0" brushRef="#br3" timeOffset="-70529.13">7472 16748 30 0,'0'16'15'0,"0"9"-3"0,0-19 23 15,-7 3-28-15,3 4 0 16,4-4 2-16,-10 1 1 16,10-4-14-16,-7 3 1 15,3-2 7-15,4-4 0 16,0-3-10-16,11-3 0 16,-11-7-10-16,0-12 0 15</inkml:trace>
  <inkml:trace contextRef="#ctx0" brushRef="#br3" timeOffset="-70080.91">7422 16613 43 0,'18'35'21'0,"-7"-29"-20"0,-8-6 29 0,4 0-30 16,4-3 0-16,-4 0-1 15,3-7 1-15,12 4-3 16,-12-4 1-16,4 4-9 15,0 6 1-15,1 3-2 16,-5 7 1-16,1-1 0 31,-75 66 11-31,142-118-1 16,-64 74 0-16,-3-6 8 16,6-3 0-16,-10-6 1 15,4-4 1-15,-1-2-8 16,1-1 1-16,0-3-2 0,-1-6 0 15,4-3-1 1,0-6 0-16,8-4 0 0,-5-3 0 16,4 1 0-16,1-1 0 15,-5 4 1-15,4 2 1 16,-10 7 2-16,-1 3 1 16,1 6 0-16,-4 4 1 15,0 2-1-15,-3 4 1 16,6 3-1-16,-10 0 0 15,4-4-6-15,3 1 1 16,0-7-8-16,4-2 1 0,-1-7-4 16,1-13 0-16</inkml:trace>
  <inkml:trace contextRef="#ctx0" brushRef="#br3" timeOffset="-69384.72">8449 16666 46 0,'18'13'23'0,"-15"-10"-28"15,-3-3 45-15,-3 0-39 16,-4 0 0-16,-4 6 1 16,-7-3 1-16,4 4-4 15,-14-1 1-15,7 3 2 16,3 4 0-16,4 3-2 15,4-1 1-15,-1 1-3 16,7 0 0-16,4-4-3 16,8 1 1-16,2-4-1 0,8-3 0 15,3-2 0-15,4-1 0 16,3-3 0-16,-3-3 0 16,-4-1-4-16,0-2 1 15,-4 3-2-15,-2-3 1 16,-5 0 1-1,-70 81 8 1,138-163 0-16,-64 72 1 16,4 1 5-16,-8-4 0 15,1 0 1-15,-4-12 1 0,0-10-7 16,-7 0 1-16,0 0-2 16,0 4 0-16,0-4 1 15,-4 0 0-15,4 10 2 16,0 3 0-16,0-1 2 15,4 4 1-15,-1 3 1 16,-3 0 0-16,4 0-1 16,3 4 1-16,0-1-2 15,-3 3 0-15,3 4-2 16,0-1 0-16,0 7-2 16,0 3 1-1,-4 3-1 1,1 3 0-16,-1-3-1 15,-3 0 0-15,4 0 0 16,-1 0 0-16,8 0-1 16,-7 3 1-16,6 3 0 15,4 0 1-15,0 4-1 0,4-1 0 16,-7-2 0-16,-1-1 0 16,1 0-4-16,-1-3 1 15,-3-3-13-15,-7 3 1 16</inkml:trace>
  <inkml:trace contextRef="#ctx0" brushRef="#br3" timeOffset="-69162.48">8491 16485 60 0,'11'31'30'0,"-4"-12"-23"15,0-16 47-15,4-3-51 16,-1 6 0-16,4-15 0 16,15-1 1-16,2-2-8 15,5-1 1-15,-5 1-6 16,-6-1 0-16,-21 4-11 16,-1-4 0-16</inkml:trace>
  <inkml:trace contextRef="#ctx0" brushRef="#br3" timeOffset="-68563.99">7345 17798 46 0,'0'26'23'0,"0"-23"-19"15,0-3 29-15,0-10-30 16,-4-2 1-16,4-1 3 16,-10-15 0-16,3-10-9 15,0-6 1-15,0-6 5 0,3 3 0 16,4-6-2-16,4-4 0 16,3 4-3-16,3 0 1 15,4 3-1-15,-3 3 0 16,3 9-1-16,4 10 1 15,-1 12-1-15,1 7 1 16,-7 9-4-16,-1 6 1 16,1 6-5-16,-11 4 0 15,0 3-7-15,-7 3 1 16</inkml:trace>
  <inkml:trace contextRef="#ctx0" brushRef="#br3" timeOffset="-68366.76">7066 17604 52 0,'14'16'26'0,"39"-7"-22"15,-42-9 46-15,17 0-47 16,4-3 0-16,7-3 0 16,-1-1 1-16,-2 1-8 15,-8 0 1-15,0 0-5 16,-7-4 1-16,-3-5-11 15,-4-1 0-15</inkml:trace>
  <inkml:trace contextRef="#ctx0" brushRef="#br3" timeOffset="-68127.63">7624 17375 49 0,'10'9'24'0,"29"-5"-25"0,-28-8 35 16,-1 4-35-16,4-3 1 0,7-3-4 16,1 0 0-1,-1-7-4-15,7-2 0 0,-10-4-5 16,3-9 0-16</inkml:trace>
  <inkml:trace contextRef="#ctx0" brushRef="#br3" timeOffset="-67919.93">8040 17036 54 0,'-11'51'27'0,"1"33"-28"16,10-65 53-16,0 9-51 15,-7 10 1-15,3 0 1 16,4-7 0-16,0-3-8 16,4-6 0-16,-4-9-12 15,-4-7 1-15</inkml:trace>
  <inkml:trace contextRef="#ctx0" brushRef="#br3" timeOffset="-65260.79">5539 15456 21 0,'-7'3'10'0,"-4"7"4"15,11-4 11-15,-4 0-21 16,1 7 1-16,-1-4 4 15,4-3 1-15,-7 1-11 16,4-1 1-16,3-6 8 16,0 3 1-16,10-3-3 15,-3 0 0-15,15-3-2 16,9-3 1-16,1-1-5 16,3 1 1-16,1-3-11 15,-8-4 0-15,-7 1-7 0,-10 2 1 16</inkml:trace>
  <inkml:trace contextRef="#ctx0" brushRef="#br3" timeOffset="-65031.19">5539 15738 66 0,'3'10'33'0,"15"-7"-34"0,-8-3 59 15,12 0-57-15,6-3 0 16,4-4 0-16,-1-2 1 0,-3 0-8 16,-6-1 1-16,2-2-14 15,-13-1 1-15,-8 0-2 16,8 4 1-16</inkml:trace>
  <inkml:trace contextRef="#ctx0" brushRef="#br3" timeOffset="-62588.38">6184 15186 49 0,'4'16'24'0,"-1"-22"-15"0,-3 6 25 0,4 3-31 15,-4 0 0-15,0 10 1 16,0 2 1-16,-4 7-7 16,1 3 1-16,-1 3 3 15,1 7 1-15,-1 6-3 16,4-7 1-16,-7 1-4 15,4-7 1-15,3 0-8 16,-7-12 1-16,7-10-8 16,0-15 1-16</inkml:trace>
  <inkml:trace contextRef="#ctx0" brushRef="#br3" timeOffset="-62124.22">6202 15089 43 0,'17'-12'21'0,"19"-26"-16"0,-22 25 33 0,4 7-35 16,3 0 0-16,7-4 2 15,-7 4 1 1,0 22-8-1,-3 6 1-15,-18 6 4 16,0-3 0-16,-11 3-3 16,-3 4 1-16,-3-7-2 15,-1 3 1-15,-7-6-3 16,11-3 1-16,-4-4-3 16,8-2 0-16,6-4 1 15,4-2 0-15,11-1 0 16,0-3 1-16,-1 0 1 15,1 3 1-15,6 1 3 16,-6 2 1-16,-1 1 0 16,1 5 0-16,-4 1 0 15,-3 3 1-15,3 3-1 16,-4-4 0-16,4 4-2 0,-7-3 0 16,11 0-4-16,-1-3 1 15,-2-7-9-15,2 1 1 16,1-10-5-16,-8-7 0 15</inkml:trace>
  <inkml:trace contextRef="#ctx0" brushRef="#br3" timeOffset="-61161.78">6703 15409 47 0,'-4'-6'23'15,"-6"9"-25"-15,6-3 43 0,-3 3-41 16,-3-3 0-16,-1 0 0 16,-3 3 1-16,0 0-1 15,0 7 0-15,3-4 0 16,-7 6 1-16,8 1-1 16,-1 0 0-16,1-1 0 15,10 1 0-15,3-7-1 16,4-3 1-16,4-3-1 15,-4-6 0-15,0-4-2 16,0 4 1-16,0 0-2 16,4 0 1-16,-1-1-1 15,-3 1 0-15,0 0-1 16,0 3 1-16,0-1 1 0,4 1 1 16,-7 3 0-16,3 3 1 15,3 1 1 1,-6 2 1-16,3 0 1 0,0 0 0 15,0-2 0-15,0 5 0 16,0 0-1-16,4 4 1 16,-1-4-1-16,-3-2 0 15,7-1 0-15,4-3 0 16,-4 0 0-16,7-3 0 0,4-6 1 16,-7-4 1-16,3-2 0 15,7-10 0-15,-3 0-1 16,-4 3 1-1,-4 0-1-15,1 1 0 0,-4 5-2 16,-3 0 1-16,-1 4-5 16,-3 6 1-16,0 0-3 15,-3 6 0-15,-4 6-2 16,0 7 1-16,-4 9 0 16,1 3 0-16,-1 1 6 15,1 5 0-15,-1-3 6 16,1 1 0-16,3-1 2 15,-11-3 0-15,4-3 0 16,-3-3 0-16,-5 0-3 16,1-3 0-16,4-3-4 15,-1-7 1-15,1-3-2 16,3-2 1-16,0-8 0 16,3 4 0-16,4-6-1 15,4-6 0-15,6-4-1 0,4 0 1 16,7-3-1-16,8-2 1 15,6-1 1-15,7-7 0 16,-3 1 2-16,-4 0 0 16,1-3 0-16,-5-4 1 15,-2 1-1-15,-5 5 1 16,-6 4-2-16,0 3 1 16,-15 0-3-16,1 7 0 15,-4 5-2-15,-4 4 0 16,1 12-1-16,-8 7 0 0,0 6 0 15,-3 3 1-15,7 3 0 16,4-3 1-16,3 0 3 16,7-4 0-16,10-5 0 15,-3 3 1-15,11-13-2 16,0-3 1-16,-4-3-12 16,-3-7 0-16</inkml:trace>
  <inkml:trace contextRef="#ctx0" brushRef="#br3" timeOffset="-60787.36">8036 15258 45 0,'14'22'22'0,"-10"-28"-19"0,-4 6 32 15,-4-3-34-15,-3 0 1 16,-3 3 1-16,-4 3 1 16,-8 3-5-16,-2 4 1 15,-1 5 3-15,0 4 0 16,1 3-1-16,3 0 0 15,6 3-1-15,5-3 0 0,6 0-2 16,4-3 1-16,11-10-1 16,-1 1 0-16,8-10-1 15,7-7 1-15,-4-5-7 16,-3-7 1-16,-1 3-8 16,-3-12 1-16</inkml:trace>
  <inkml:trace contextRef="#ctx0" brushRef="#br3" timeOffset="-60499.07">8241 15384 49 0,'-4'-13'24'0,"-3"-34"-23"16,7 32 39-16,-3-7-39 0,-1 0 0 15,1-10 1-15,-4-5 0 16,0-7-3-16,0 6 0 16,7 4 2-16,0-7 0 15,3 6 0-15,8 7 0 16,-1 9-1-16,8 4 0 16,0 8-1-16,-1 7 0 15,-3-3-6-15,4 10 1 16,-15 2-10-16,-3-3 1 15</inkml:trace>
  <inkml:trace contextRef="#ctx0" brushRef="#br3" timeOffset="-60318.57">8188 15205 60 0,'14'25'30'0,"14"-44"-27"16,-21 16 52-16,7 0-53 15,11 0 0-15,7-3 0 16,-7-4 0-16,-1 1-9 16,-6-1 1-16,-7 4-12 15,-15 0 0-15</inkml:trace>
  <inkml:trace contextRef="#ctx0" brushRef="#br3" timeOffset="-59735.93">7320 15989 49 0,'7'31'24'0,"-3"-15"-16"16,-4-10 28-16,0 1-36 16,0-7 1-16,-4 0 0 15,1-10 1-15,-4 4-2 16,0-13 0-16,0-3 1 15,-4-3 1-15,-7-3-1 0,4-7 0 16,4 4 0-16,3 0 0 16,-4-4-2-16,11 1 0 15,0 5 0-15,3 4 1 16,8 3-1-16,7 4 0 16,10 5 0-16,-3 7 1 15,3 3-1-15,0 3 0 16,-7 0-5-16,0 3 0 15,-6 0-9-15,-8 0 0 16</inkml:trace>
  <inkml:trace contextRef="#ctx0" brushRef="#br3" timeOffset="-59510.65">7176 15923 58 0,'0'3'29'0,"24"-6"-25"16,-13 0 50-16,10 0-51 15,-3 0 0-15,3-3 0 16,0-1 1-16,-3 1-9 16,-1-3 1-16,1-1-4 15,-1-2 0-15,-6-1-12 16,-4-6 1-16</inkml:trace>
  <inkml:trace contextRef="#ctx0" brushRef="#br3" timeOffset="-59242.1">7511 15666 53 0,'14'3'26'0,"14"-6"-30"0,-17 0 39 0,6-3-36 15,-6-1 0-15,6-2-10 16,5-4 1-16,-12-2 2 15,4-4 0-15</inkml:trace>
  <inkml:trace contextRef="#ctx0" brushRef="#br3" timeOffset="-59012.53">7793 15428 57 0,'-4'41'28'0,"-10"12"-32"0,14-44 50 15,-3 4-46-15,-1 6 0 16,1-1 0-16,-1 1 0 16,4-3-6-16,7-7 1 15,0-6-11-15,0-9 1 16</inkml:trace>
  <inkml:trace contextRef="#ctx0" brushRef="#br3" timeOffset="-58498.98">7885 16158 70 0,'0'22'35'0,"0"-9"-44"0,0-13 62 0,3 0-58 15,1-3 0-15,3-4-32 16,-11-8 1-16</inkml:trace>
  <inkml:trace contextRef="#ctx0" brushRef="#br3" timeOffset="-50742.58">15540 12599 30 0,'95'-59'15'0,"-24"-32"-6"16,-50 56 16-16,0-18-25 15,-7-16 0-15,-7-3 0 0,-7-13 1 16,-10 7-1-16,-19-1 0 16,-24 4 0-16,11 22 1 15,-60-16-1-15,-15 9 1 16,-6 7-1-16,-22 9 1 31,-95 41-1-31,39 15 1 16,36 26-1-16,20 15 1 15,28 26 0-15,29 21 0 16,28 16-1-16,25 13 1 16,24 15 0-16,22-6 0 0,31 0 0 15,29-13 0-15,24-15-1 16,36 0 1-16,20-13-1 15,15-15 1-15,21-7-1 16,-3-19 0-16,-15-18 1 16,-3-22 1-16,-18-23-1 15,-18-30 1-15,-20-29 0 16,-18-35 0-16,-40-27-1 16,-34-23 0-16,-43-15-4 15,-38-16 0-15,-29 4-6 16,-35-11 0-16,-21 14-5 15,-7 21 1-15</inkml:trace>
  <inkml:trace contextRef="#ctx0" brushRef="#br3" timeOffset="-49977.69">15741 14791 29 0,'39'-3'14'0,"0"-25"-12"16,-29 12 23-16,4-6-25 15,0-3 0-15,-3-9 0 16,0-10 0-16,-4-3 1 16,-7-7 0-16,-4-2 0 15,-14-7 1-15,-10-6 1 0,-4 7 0 16,-17-4 0-16,-21 0 1 15,-19 3-1-15,-9 10 0 16,-19 6-1-16,-10 15 1 16,-10 10-2-16,6 13 1 15,-7 12-2-15,8 16 0 16,6 9-2-16,8 22 0 16,14 13-1-16,17 25 0 15,11 19 0-15,10 30 0 16,15 17 1-16,10 9 0 15,18 7 1-15,21-4 0 0,11-6 1 16,17-16 0-16,28-9 0 16,25-13 0-16,25-15 0 15,32-16 0-15,28-22 0 16,17-29 0-16,18-27 0 16,-14-29 1-16,4-25-1 15,-11-31 0-15,-29-28 0 47,-31-22 1-47,-24-19-2 0,-40-29 0 16,-35-18-10-16,-46-22 1 0</inkml:trace>
  <inkml:trace contextRef="#ctx0" brushRef="#br3" timeOffset="-48122.23">409 16444 29 0,'-7'44'14'0,"25"18"-6"16,-15-49 15-16,4 3-17 15,4 2 0-15,0-2 5 16,10 0 1-16,0-7-15 16,4-6 1-16,6-9 9 15,8-13 0-15,14-9-4 16,-4-13 0-16,11-9-2 16,7-6 0-16,-3-17-1 15,-4-2 0-15,-11-3-1 16,-10 6 1-16,0-4-1 15,-11 11 1-15,-3 8 0 0,-8 13 0 16,1 13 0-16,-7 6 1 16,-8 15-1-16,-3 17 0 15,-3 15-2-15,-8 18 0 16,1 14-1-16,-8 8 0 16,0 7 0-16,15 4 0 15,3 5 0-15,3 13 1 16,15 0 2-16,3 0 0 15,14-16 1-15,-3-6 1 16,0-3 1-16,-11-16 0 16,0-19-1-16,-3-18 1 0,-11-4-1 15,-4-15 1-15,-6-16-1 16,-15-6 0-16,-14-16-2 16,-17-12 0-16,-18 2 0 15,4 1 0-15,-15-4 0 16,-10 14 0-16,-15-4-1 15,-2-1 0-15,13 14 0 16,0 9 1-16,-437-113 0 16</inkml:trace>
  <inkml:trace contextRef="#ctx0" brushRef="#br3" timeOffset="-47770.8">0 16387 120 0,'413'-185'0'0,"-318"141"-1"0,0-9 1 16,22-3 0 0,-4 2 1-16,-4 14 0 0,-10 5 0 15,-18 4 0-15,-14 9 0 16,-7 12 0-16,-18 7 1 16,-7 0-1-16,-13 12 0 15,-5 4-1-15,-6 15 0 16,-11 7-2-16,-7 12 1 15,-21 6-1-15,-8 10 1 16,-10-10-1-16,-14 0 0 16,-10 4 0-16,3 2 0 0,-7 10 1 15,3-3 1-15,-6 6-1 16,10 4 0 0,-15 52-13-1,1-24 0-15</inkml:trace>
  <inkml:trace contextRef="#ctx0" brushRef="#br1" timeOffset="24760.15">4452 4089 35 0,'4'0'17'0,"17"6"-7"0,-14-6 18 16,3 3-23-16,-6 0 0 15,3 4 2-15,-7-1 1 16,4 6-10-16,-4-5 1 16,3-4 6-16,-3-3 1 15,11-13-2-15,-1-6 0 16,4-15-1-16,11-16 1 15,-4-4-2-15,0-8 1 16,-3-1-2-16,-7 7 1 0,3-4-4 16,-4 13 1-16,-3 3-3 15,0 16 1-15,-3 3-2 16,3 6 0-16,4 19-2 16,-11 16 1-16,10 6 1 15,1 15 0-15,6 10 3 16,5 0 1-16,2 10 2 15,11-4 1-15,-6 7 2 16,2-7 0-16,-2-9 0 16,-5-3 0-16,-2-10-2 15,-5-9 0-15,-6-10-1 16,-1-12 1-16,-3-6-1 16,-14-3 0-16,-3-10-1 15,-11-6 1-15,-11 6 0 16,-14-6 0-16,11 6-1 0,-4 10 0 15,-10-1-2 17,-8 13 0-32,4 7-1 0,4 5 0 0,3-8-1 0,4 2 1 15,-1 4-1-15,8-4 0 16,10 1 2-16,15-10 0 16,3 0 2-16,14 0 0 15,14-13 1-15,18-6 1 16,7-12 2-16,6 9 0 15,19-22 0-15,10-9 1 16,7-7-2-16,-7 4 0 0,-3 2-1 16,-18 10 0-16,-11 10 0 15,-6 12 0-15,-26 19-2 16,-6 19 1-16,-25 15-1 16,-11 16 1-16,-24 0-1 15,-22 22 1-15,1 12-6 16,-29 7 1-16,0 9-13 15,-7-6 1-15</inkml:trace>
  <inkml:trace contextRef="#ctx0" brushRef="#br1" timeOffset="26823.17">5299 7325 27 0,'-14'19'13'0,"21"-13"-4"15,0-6 14-15,14 0-19 16,7 0 1-16,14 0 6 16,25-3 0-16,18-7-12 15,42-5 0-15,32-7 8 16,38 0 0-16,26-13-2 16,34-12 1-16,-3-9-4 15,18-1 1-15,-8 1-4 16,5 9 1-16,-8 6-1 15,-4 10 0-15,-20 9-4 16,-40 6 1-16,-42 13-3 16,-31 0 1-16,-33 0-9 0,-31 3 0 15,-31 6 0-15,-29 3 0 16</inkml:trace>
  <inkml:trace contextRef="#ctx0" brushRef="#br1" timeOffset="27182.38">5680 7469 42 0,'77'-34'21'0,"68"-4"-20"0,-82 32 43 0,40-10-41 15,45-3 0-15,42-6 3 16,43 0 1-16,32 0-7 16,17 3 1-16,-3 9 3 15,-4 1 1-15,-10 6-2 16,-15 2 1-16,-24 1-6 15,-11-6 1-15,-32 6-7 16,-13 3 1-16,-33 6-11 16,-34 3 0-16,-36 4 0 15,-32 6 1-15</inkml:trace>
  <inkml:trace contextRef="#ctx0" brushRef="#br1" timeOffset="27557.5">6082 7773 55 0,'14'7'27'0,"57"-14"-29"0,-33 7 56 0,22 0-49 15,25-6 1-15,49-10 1 16,46-15 1-16,25-10-11 15,49-6 1-15,3-16 4 16,-3 16 0 15,-28 7-8-15,-43 5 0-16,-27 10-14 0,-33 13 0 0</inkml:trace>
  <inkml:trace contextRef="#ctx1" brushRef="#br1" timeOffset="106081.7">27728 1803 0,'0'0'15,"0"0"1,0 0 0,0 0-1,0 0-15,0 0 16,0 0 0</inkml:trace>
  <inkml:trace contextRef="#ctx0" brushRef="#br1" timeOffset="28738.19">31161 5672 55 0,'39'22'27'0,"105"6"-20"15,-91-28 28-15,21 0-34 16,29 7 1-16,24-1 0 16,7-3 0-16,17 3-4 15,5-6 1-15,-8 0-1 16,-18-6 1-16,1-3-4 16,-22 6 0-16,-21-4-5 15,-17-2 0-15,-18 3-6 16,-25-7 0-16</inkml:trace>
  <inkml:trace contextRef="#ctx0" brushRef="#br1" timeOffset="28976.52">31175 5757 54 0,'-14'19'27'0,"28"9"-21"0,4-25 50 0,17 10-53 16,18-1 0-16,28 4 1 16,28-7 1-16,32 4-7 15,22-7 0-15,13 0 2 16,-7 1 1-16,-35-7-10 16,-31 3 0-16,-40 6-11 15,-27-3 0-15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3T17:35:32.90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7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1-03T17:35:54.725"/>
    </inkml:context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2812 3631 28 0,'10'-6'14'0,"40"-10"-6"0,-29 13 14 15,7 3-20-15,4-6 0 16,14 6 4-16,17 0 0 16,15 0-5-16,10-4 0 15,21 4 5-15,32-12 1 16,18-1-1-16,32-6 0 15,27 4-2-15,29 9 0 16,21-10-2-16,25 3 0 16,7-6 1-16,-4 4 0 15,-24 2-1-15,-4 7 1 16,-31 3 0-16,-5 6 0 16,-6 0-3-16,-39 0 1 0,-7 0-3 15,-21 1 0-15,-25-4-5 16,-25 0 0-16,-28-4-12 15,-31-2 1-15</inkml:trace>
  <inkml:trace contextRef="#ctx0" brushRef="#br0" timeOffset="6096.58">26028 1624 41 0,'3'22'20'0,"5"9"-13"0,-5-21 21 15,-3-10-26-15,0-7 0 16,-3-5 2-16,-1-23 0 16,-3-15-4-16,-4-16 0 15,-3-6 3-15,-7-12 0 16,3 18-1-16,-3-6 0 15,7-7-1-15,4 7 1 16,6 0-2-16,4 3 1 16,7 22-1-16,11 6 1 15,10 13-1-15,4 6 1 16,-1 9-5-16,1 20 1 16,-7 2-8-16,-4 7 1 15,-10 12-6-15,-11 19 1 0</inkml:trace>
  <inkml:trace contextRef="#ctx0" brushRef="#br0" timeOffset="6292.74">25675 1339 46 0,'4'3'23'0,"20"25"-18"15,-6-25 40-15,10 6-43 16,4 1 0-16,7-7 1 15,10 3 1-15,4-6-6 16,0 3 1-16,-11 7-4 16,-10-1 1-16,-7 4-12 15,-15-1 1-15</inkml:trace>
  <inkml:trace contextRef="#ctx0" brushRef="#br0" timeOffset="6623.73">26437 1382 52 0,'0'4'26'15,"0"-8"-29"-15,-3 4 38 0,-11 0-35 16,-4 10 1-16,-7-1-1 16,-3 4 1-16,0 9-1 15,3 6 0-15,4 7 0 16,3-7 1-16,8 6-1 16,3 4 0-16,7-1-4 15,10-2 1-15,8-7-11 16,7-6 1-16,3-9-1 15,4-7 0-15</inkml:trace>
  <inkml:trace contextRef="#ctx0" brushRef="#br0" timeOffset="7810.21">27485 1492 55 0,'18'16'27'0,"-15"-7"-29"15,-3-9 53-15,0 3-50 16,4 4 0-16,-4-7 1 15,7 0 0-15,3-7-3 16,4 7 0-16,8-3-2 16,-1 6 1-16,3 4-8 15,-2 2 0-15,-8-9-7 16,-7 3 0-16</inkml:trace>
  <inkml:trace contextRef="#ctx0" brushRef="#br0" timeOffset="7972.48">27372 1753 55 0,'-3'50'27'0,"17"-31"-19"0,-7-19 48 15,7 9-53-15,3-3 0 16,8-3-1-16,10 4 0 16,-3-7-8-16,-4 9 1 15,-3 0-13-15,-11-5 0 16</inkml:trace>
  <inkml:trace contextRef="#ctx0" brushRef="#br0" timeOffset="9610.53">28155 1696 55 0,'14'19'27'0,"32"15"-19"0,-28-30 27 0,3 2-35 16,7-6 0-16,0 0-1 16,4 0 0-16,11-10-8 15,-1 10 0-15,-3-9-7 16,3 9 1-16</inkml:trace>
  <inkml:trace contextRef="#ctx0" brushRef="#br0" timeOffset="10015.01">28670 1276 63 0,'28'9'31'0,"32"26"-32"0,-38-26 58 16,6 1-57-16,4-1 1 16,6 10-1-16,1-4 0 15,0-5-1-15,-4 2 1 16,-10-2-1-16,-11 6 1 15,-7-1-1-15,-14 13 0 16,-7 7-1-16,-4-13 1 16,-3 9-1-16,-11 7 0 15,1-4-1-15,-1 4 1 16,4 0 0-16,-1 2 1 16,12-2 0-16,3-3 1 0,10-7-1 15,8-3 1-15,10-6-1 16,7-4 0-16,4-5-5 15,10-1 0-15,7-9-10 16,8 0 0-16</inkml:trace>
  <inkml:trace contextRef="#ctx0" brushRef="#br0" timeOffset="10256.36">29496 1517 56 0,'0'54'28'0,"-11"18"-29"0,1-53 46 0,-15 15-45 0,-7-9 1 0,-7 16-1 0,1 9 1 16,-1-6-2-16,3 0 1 15,8-6-2-15,4-4 1 16,6-12-6-16,7-9 0 15,8-13-9-15,3-13 0 16</inkml:trace>
  <inkml:trace contextRef="#ctx0" brushRef="#br0" timeOffset="10453.06">29104 1580 31 0,'0'0'15'0,"25"44"-1"15,-15-32 16-15,1 14-26 16,7 8 1-16,3 1 3 15,4 8 0-15,-1 8-10 16,8-1 0-16,0 6 6 16,-1-2 1-16,1-11-5 15,-7-5 1-15,-4-7-8 16,-3-18 1-16,-4-7-10 16,0-15 1-16</inkml:trace>
  <inkml:trace contextRef="#ctx0" brushRef="#br0" timeOffset="10677.32">29598 1928 62 0,'21'19'31'0,"43"-19"-38"0,-47-6 56 15,15 3-48-15,10-7 0 16,8 1-1-16,-4 2 1 16,0 4-8-16,-8-6 1 15,-2 3-11-15,-15-4 1 16</inkml:trace>
  <inkml:trace contextRef="#ctx0" brushRef="#br0" timeOffset="10905.11">29817 1627 56 0,'17'50'28'0,"5"32"-30"16,-19-73 42-16,4 16-40 15,-7 7 0-15,4 8-1 16,-4 4 1-16,-4 3-4 15,1 0 0-15,-4-6-8 16,0-6 0-16,-1-17-3 16,5-14 0-16</inkml:trace>
  <inkml:trace contextRef="#ctx0" brushRef="#br0" timeOffset="11158.65">30671 1188 59 0,'17'44'29'0,"-27"44"-39"0,10-57 60 0,0 29-50 0,-7 12 0 0,-4 6 0 0,4 32 1 0,0 12-1 0,0-25 0 16,3-6-6-16,1-25 0 0,-1-16-10 0,8-21 0 31</inkml:trace>
  <inkml:trace contextRef="#ctx0" brushRef="#br0" timeOffset="13738.47">26793 1401 39 0,'11'-19'19'0,"0"4"-17"0,-11 15 28 16,-4 0-25-16,-3 3 1 15,-4 3 0-15,4 10 1 16,-7-4-10-16,-3 20 1 16,-12 5 5-16,-6 7 1 15,-4 10-3-15,-3-1 0 16,7 0-1-16,3 1 0 16,7-11-4-16,8-5 1 15,3-16-6-15,10-19 1 16,11-9-7-16,4-19 1 15</inkml:trace>
  <inkml:trace contextRef="#ctx0" brushRef="#br0" timeOffset="13949.19">26539 1279 25 0,'-7'-9'12'0,"11"34"4"15,-4-16 14-15,0 10-28 16,3 6 1-16,1 3 4 15,3 16 1-15,4 0-10 16,3-6 1-16,3 2 5 16,5 7 0-16,-1 0-2 15,3-6 0-15,-2-9-6 16,-8-10 0-16,0-10-10 16,-4-2 1-16</inkml:trace>
  <inkml:trace contextRef="#ctx0" brushRef="#br0" timeOffset="14217.61">26741 1135 47 0,'3'44'23'0,"39"3"-16"0,-27-22 34 0,6 9-40 16,10 4 0-1,1 9 0-15,0 9 1 0,-4 1-3 16,0-1 0-16,-13 4-2 16,-15 3 0-16,-18 9-12 15,-24 9 1-15</inkml:trace>
  <inkml:trace contextRef="#ctx0" brushRef="#br0" timeOffset="16470.14">26127 3330 59 0,'21'16'29'0,"0"2"-19"0,-14-8 29 0,-3-1-36 16,-4 1 1-16,-4-4-1 15,-3 6 0-15,-11-2-5 16,-10-4 0-16,-7 3 3 16,-7-5 1-16,3 5-5 15,0 0 1-15,0 7-2 16,7 3 0-16,4 9-3 15,7 3 0-15,14 7-1 16,7-3 1-16,7-10 2 16,14 3 1-16,11-16 4 15,10-2 0-15,4-10 4 47,-7-3 1-47,-7-10 0 0,-4-3 0 0,-7-2-2 0,-3 2 1 0,-4-3-5 16,-4 0 1-16,-3 4-4 15,-3 5 0-15,-4 13-1 16,0 7 0-16,-4 12-1 0,4 3 1 16,4 16 3-16,3 3 0 15,0 15 4-15,0-2 1 16,0 21 2-16,0-3 0 16,0 4 0-16,-7-1 1 15,0-12-2-15,-3-10 0 16,-8-9-2-16,-10-9 0 15,-11-13-1-15,-10-9 1 16,-4-7-1-16,0-6 1 16,0-18-1-16,1-14 0 15,9-2-1-15,8-10 0 16,14-9-2-16,10 0 1 16,11-3-5-16,15 2 0 0,16 8-11 15,15 5 0-15</inkml:trace>
  <inkml:trace contextRef="#ctx0" brushRef="#br0" timeOffset="16759.47">26501 3135 53 0,'-4'25'26'0,"-10"1"-25"0,11-14 40 16,-5 7-41-1,1 0 1-15,0 12 1 16,-7 7 0-16,7-4-3 0,4 10 1 16,3 9 1-16,3-9 0 15,4-3-4-15,7-10 1 16,0-5-9-16,4-14 1 15,3-6-6-15,4-18 0 16</inkml:trace>
  <inkml:trace contextRef="#ctx0" brushRef="#br0" timeOffset="16967.43">26815 3164 52 0,'14'22'26'16,"-11"43"-25"-16,-3-49 48 0,-7 3-47 15,-3 6 0-15,-1 6 0 16,-7 1 0-16,-6 8-3 16,-8 4 0-16,0 0 2 15,0 0 0-15,4-3-4 16,7-10 0-16,7-6-9 16,10-9 0-16,8-16-5 15,7-16 0-15</inkml:trace>
  <inkml:trace contextRef="#ctx0" brushRef="#br0" timeOffset="17180.38">26688 3320 45 0,'7'13'22'0,"3"37"-22"0,-3-34 37 16,0-1-36-16,0 1 1 15,4 6-1-15,3 9 1 16,0 4-5-16,4-7 1 16,-4 0-4-16,0-12 1 15,0-10-9-15,4-18 1 16</inkml:trace>
  <inkml:trace contextRef="#ctx0" brushRef="#br0" timeOffset="17401.29">26906 3004 53 0,'29'69'26'0,"9"22"-20"16,-23-66 46-16,6 15-49 16,7 20 0-16,0 0 0 15,-3-4 1-15,-4 1-6 16,-3-1 0-16,-11 7-1 15,-14-7 1-15,-11-9-13 16,-10-9 1-16,3-19-5 16,-7-13 1-16</inkml:trace>
  <inkml:trace contextRef="#ctx0" brushRef="#br0" timeOffset="17807.41">27492 3336 67 0,'4'6'33'0,"10"-9"-35"15,-4 0 64-15,8-3-60 16,10 0 1-16,14 6 0 15,8-4 1-15,-8-5-6 16,0-7 0-16,-3 10 0 16,-7 3 0-16,-7 3-9 15,-11 3 1-15,-14 0-12 0,-7-3 1 16</inkml:trace>
  <inkml:trace contextRef="#ctx0" brushRef="#br0" timeOffset="17974.64">27471 3499 61 0,'17'25'30'0,"15"3"-30"0,-14-18 48 15,10-1-47-15,11-2 0 16,3 2-3-16,1-6 0 16,2 3-6-16,8-6 0 15,7-9-9-15,0-4 0 0</inkml:trace>
  <inkml:trace contextRef="#ctx0" brushRef="#br0" timeOffset="18214.41">28885 3302 61 0,'0'18'30'0,"-49"14"-36"16,28-17 50-16,-18 11-44 16,-7 2 0-16,-14 13 0 15,4 6 1-15,6 0-3 16,5 6 1-16,6-19-8 0,3-5 1 16,15-20-8-16,4-12 0 15</inkml:trace>
  <inkml:trace contextRef="#ctx0" brushRef="#br0" timeOffset="18406.05">28402 3195 33 0,'21'47'16'0,"46"25"4"0,-45-50 19 16,-1 16-37-16,3-10 1 0,5 16-1 15,-1 3 1-15,0 3-5 16,0 3 1-16,0-9-3 15,-6-3 1-15,-5-16-10 16,-3-15 1-16,-3-23-3 16,0-9 1-16</inkml:trace>
  <inkml:trace contextRef="#ctx0" brushRef="#br0" timeOffset="18782.32">28914 2894 65 0,'17'28'32'0,"-3"-22"-42"15,-3-6 68-15,14 0-56 16,3 0 0-16,4 0 2 0,6 0 1 15,-2-6-6-15,-4 6 0 16,-11 0 3-16,-4 6 0 16,-10-2-2-16,-10 8 1 15,-11 7-2-15,-11 0 1 16,-3 3-1-16,3 0 0 16,0-10 1-16,8 7 0 31,27-6 1-31,15-4 1 15,7 0-2-15,14-9 1 0,3 0-6 16,-3-6 0-16,-11 3-15 16,-17-10 0-16</inkml:trace>
  <inkml:trace contextRef="#ctx0" brushRef="#br0" timeOffset="20733.84">16108 4302 28 0,'17'12'14'0,"5"7"-7"15,-15-6 15-15,3-4-20 16,1 16 0-16,-4 22 2 16,0 22 0-16,-3 13-4 15,-1-1 0-15,1 35 3 0,-8 16 0 16,8 22-2-1,-4 31 1-15,0 19-1 0,0 37 1 16,3 26-2-16,1 37 0 16,-4 22 2-16,3 25 0 15,-6 19 1-15,-4 19 0 16,-4 31-1-16,-3 4 1 16,3 27 0-16,-3 1 0 15,4 18-2-15,-1-6 0 16,0 10-1-16,-3 2 0 15,0-12 0-15,-3 10 0 16,-1-23 0-16,0-12 0 16,1-9-1-16,-5-10 0 0,1-22-1 15,-7-9 1 1,-7-9-2-16,0-16 0 0,-4-13-2 16,7-28 1-16,0-16-6 15,0-34 0-15,-3-38-3 16,11-41 0-16</inkml:trace>
  <inkml:trace contextRef="#ctx1" brushRef="#br0">1326 2831 0,'0'0'15,"0"0"1,0 0 0,0 0-1,0 0 1,0 0-1,0 0 1,0 0 0,0 0-1,0 0 1,0 0 0,0 0-1,0 0 1,0 0-16,0 0 15</inkml:trace>
  <inkml:trace contextRef="#ctx1" brushRef="#br0" timeOffset="129.07">1326 2831 0</inkml:trace>
  <inkml:trace contextRef="#ctx0" brushRef="#br0" timeOffset="23855.34">3288 5280 42 0,'-11'13'21'0,"25"-13"-11"0,-7-6 21 16,4-7-27-1,0-12 0-15,10-10 3 0,7-12 1 16,14-6-9-16,-3-16 0 15,4-6 6-15,2-4 1 16,5-2-3-16,10-4 0 16,-11 19-3-16,1-6 1 15,-1 6-3-15,-10 10 0 16,-4 9-2-16,0 6 1 16,-14 13-2-16,-10 12 1 15,0 10-2-15,-11 15 1 0,-4 7-1 16,-3 15 0-16,-4 13 0 15,1 19 1-15,-1 3 2 16,1 9 0-16,3 7 2 16,0 2 1-16,3-5 1 15,4-10 1-15,0-7 0 16,4-8 0-16,3-13-2 16,-7-13 0-16,0-13-4 15,-7-15 1-15,3 0-9 16,4-12 1-16</inkml:trace>
  <inkml:trace contextRef="#ctx0" brushRef="#br0" timeOffset="24053.48">3538 5011 56 0,'11'9'28'0,"10"-18"-24"0,-10 5 53 15,6 4-56-15,1 0 1 16,14-6-2-16,7 3 0 16,-1 0-8-16,-2 0 1 15,-1-3-11-15,-3-1 1 16</inkml:trace>
  <inkml:trace contextRef="#ctx0" brushRef="#br0" timeOffset="24305.84">4205 4365 60 0,'0'34'30'0,"-21"-21"-32"16,21 5 46-16,-11 17-44 15,4 18 0-15,-10 16-1 16,3 16 0-16,3 3-1 16,-7-4 1-16,8-18-6 15,10-6 0-15,0-19-10 16,10-13 1-16</inkml:trace>
  <inkml:trace contextRef="#ctx0" brushRef="#br0" timeOffset="25186.99">4216 5070 55 0,'10'13'27'0,"11"-7"-27"0,-10-9 44 0,7-3-42 16,10-4 0-16,-7-12-1 15,-3 3 1-15,3 10-3 16,-11-4 0-16,5-5 1 16,-1 2 1-16,-4 0-3 15,-10 4 0-15,0 2-3 16,0 7 0-16,-10 16-3 15,-4-4 1-15,3-6-3 16,-3 10 0-16,3 3 1 16,4 5 1-16,4-5 3 15,3 3 1-15,3 3 3 16,8-6 0-16,6-1 2 16,5-2 0-16,6-7-1 15,-7-3 1-15,7-6-2 16,4-6 0-16,-4-4 1 0,-3-3 1 15,0-9 2-15,-1 10 1 16,1 2 2-16,-4-3 1 16,-7 1 0-16,4-4 0 15,0 0-2-15,-8-3 0 16,1 10-3-16,-4-1 0 16,3 7-2-16,-10 6 0 15,-7 0-2-15,4 0 0 16,-1 6-3-16,1 4 1 15,-8 2-5-15,1-6 0 0,-1 4-1 16,-3 2 0-16,10 4 1 16,-3 3 1-16,7 0 4 15,7 3 0-15,-3 6 6 16,10-6 1-16,-3 6 5 16,-1 10 0-16,11-1 1 15,0 1 0 1,15 25 0-1,-12-13 1-15,-6 3-3 16,-14-6 0-16,-8-3-3 16,-7-3 0-16,-10-4-2 15,7-5 1-15,-7-10-3 16,-4 0 0-16,-3-7 0 16,-4 1 0-16,4-13-1 15,-4-9 0-15,8-13 0 16,3-6 1-16,10 3 0 15,7-9 1-15,15-1 0 0,0-5 0 16,13-1-1-16,1 4 1 16,0-4-5-16,3-6 0 15,0 3-10-15,11-3 0 16</inkml:trace>
  <inkml:trace contextRef="#ctx0" brushRef="#br0" timeOffset="25500.71">5080 4948 58 0,'14'53'29'0,"-7"-65"-35"16,-7 15 49-16,0-3-43 16,0 0 1-16,0-3 1 15,-7-4 0-15,4 4-2 16,3 3 0-16,-7-3 1 15,7-3 1-15,0 6-1 16,7-10 1-16,3-2-2 16,1 9 0-16,10-13-2 15,7 7 0-15,-7-1-2 16,8 4 1-16,-5-7-3 16,12 1 0-16,-8-1-5 15,7 1 1-15,0-1-5 16,-3 1 1-16</inkml:trace>
  <inkml:trace contextRef="#ctx0" brushRef="#br0" timeOffset="25794.56">5542 4810 29 0,'-3'9'14'0,"-4"13"-5"0,3-19 19 15,1 4-26-15,-1-1 1 16,-3 10 0-16,-4 2 1 16,1-2-6-16,-4-6 1 15,0 2 2-15,3-3 1 16,0 1-2-16,8-4 1 15,-4-3-1-15,14-3 0 0,-4-3 0 16,8 6 0-16,0 0 0 16,3-3 0-16,-11 4-1 15,4-1 1-15,4 0-2 16,-8-3 1-16,4-6 0 16,4-1 0-16,0 4 0 15,-1 3 1-15,1 0 2 16,-1 3 0-16,-3-6 1 15,4 6 0-15,0 4-2 16,-1 2 1-16,8-3-5 16,-8 1 1-16,8-4-11 15,3 0 1-15</inkml:trace>
  <inkml:trace contextRef="#ctx0" brushRef="#br0" timeOffset="25990.19">5870 4935 46 0,'-7'35'23'0,"0"-48"-29"0,4 13 38 16,-1 3-34-16,4-3 1 16,-7 0-7-16,3 4 0 15,4-1 3-15,-7-10 0 16,7-5-7-16,-3-10 1 15</inkml:trace>
  <inkml:trace contextRef="#ctx0" brushRef="#br0" timeOffset="26409.06">5807 4713 44 0,'0'-7'22'0,"10"14"-21"0,-10-4 46 0,0 3-46 15,4-6 1-15,3 3-1 16,3 4 1-16,1-7-4 15,3 0 1-15,11 0-3 16,3-7 0-16,4 7-4 16,0-3 0-16,3 3-5 15,0 0 1-15,4 3 0 16,0 0 1-16,-7 1 6 16,-1-1 1-16,-3 3 6 15,-3-3 0-15,-4 0 7 16,1 0 0-16,-12 0 1 31,1 4 0-31,-4-4-4 16,-4 0 0-16,-3 6-3 0,-3-9 0 0,-4 10-2 0,-4-1 0 15,1 7-1-15,-1 6 1 16,0 6 1-16,1-9 0 16,3 3 0-16,7 3 1 15,3 3 0-15,11-9 0 16,0-3-1-16,11-10 0 15,0-3-1-15,3-9 1 16,0-4-5-16,1 10 0 0,-8-9-12 16,-7-10 0-16</inkml:trace>
  <inkml:trace contextRef="#ctx0" brushRef="#br0" timeOffset="26947.67">7863 4854 62 0,'11'37'31'0,"3"26"-31"0,-14-63 52 0,4 3-50 16,3 4 1-16,3-1 3 15,-6 0 0-15,3-3-7 16,3-6 1-16,1 3 4 15,7 3 0-15,-8-6-2 16,4-6 1-16,0-1-5 16,8-2 1-16,-8-7-6 15,3-3 0-15,-2 0-15 16,9-12 0-16,-10-1 0 16,11 1 1-16</inkml:trace>
  <inkml:trace contextRef="#ctx0" brushRef="#br0" timeOffset="27144.05">8347 4829 69 0,'-4'22'34'0,"-10"12"-48"0,11-24 72 15,-4 8-58-15,-1-8 1 16,5 2-4-16,-4-2 0 15,3-1-2-15,4-9 0 16,0 0-13-16,11-19 0 16</inkml:trace>
  <inkml:trace contextRef="#ctx0" brushRef="#br0" timeOffset="27340.6">8255 4578 62 0,'4'9'31'0,"6"-15"-37"0,-6 6 50 0,6-3-45 16,4 0 0-16,0 0-12 16,4 3 0-16,0-7 4 15,-4 1 0-15</inkml:trace>
  <inkml:trace contextRef="#ctx0" brushRef="#br0" timeOffset="27761.17">8805 4779 68 0,'-17'6'34'0,"3"-3"-42"0,7-3 60 16,-4 0-53-16,-7 3 1 0,-3 0 0 16,-7 4 1-1,3 5-2-15,8 4 0 0,-1 3-1 16,4-1 0-16,3 7-1 16,4-12 0-16,4 3-3 15,-1-4 1-15,11-9-1 16,7-3 1-16,11-6 0 15,3-6 0-15,4-1 2 16,-4 0 0-16,4-8 2 16,-11 2 0-16,0 0 1 15,-3 0 1-15,0 7 1 16,-4 2 1-16,-4 7 0 16,1 0 0-16,-1 9 0 15,1 0 0-15,0 4-1 16,6 2 1-16,-3 1-10 15,4-7 1-15,0-6-9 16,-1-19 1-16</inkml:trace>
  <inkml:trace contextRef="#ctx0" brushRef="#br0" timeOffset="28719.47">10940 4029 57 0,'-7'25'28'0,"-4"47"-31"0,4-53 49 15,0 9-46-15,0 7 1 16,0 9 3-16,0-3 1 15,0 12-4-15,3 0 0 16,1 0 3-16,-1 4 0 16,4-10 0-16,0-13 0 15,0-8-3-15,-3-17 0 16,-1-9-2-16,-3-9 1 16,0 5-2-16,-4-2 1 0,1-10-4 15,-1 4 1-15,-3-1-2 16,0 1 1-16,-4 6-3 15,1 6 1-15,-4 6-1 16,-1 6 1-16,5-2 3 16,3 5 0-16,3 7 2 15,4 7 1-15,7 2 3 16,7 0 1-16,7-2 1 16,4 5 1-16,3-9-1 15,4 0 1-15,6-9 0 16,8-7 0-16,7-6-1 15,0-6 1-15,7 0-3 16,-7-16 1-16,-4 1-1 16,-3-4 0-16,-4-10-2 0,-7 1 1 15,-7 9-3 1,-6-3 1-16,-8 0-2 16,-7 6 1-16,-4 3-2 15,-3 7 0-15,-4 9-1 0,-3 0 0 16,0 6 1-16,4 7 1 15,-1 5 1-15,4 4 1 16,4 3 2-16,3 4 0 16,7-4 0-1,3 3 1-15,8-6-1 0,6-9 1 16,1-4-3-16,3-9 1 0,-6-9-15 16,2-13 1-16,1-10-1 15,0 1 0-15</inkml:trace>
  <inkml:trace contextRef="#ctx0" brushRef="#br0" timeOffset="28990.78">11483 4797 59 0,'-7'-6'29'0,"-7"-63"-36"16,7 44 61-16,-7-13-52 15,-4-12 0-15,-7 9 1 16,11-9 1-16,0-12-5 16,3-1 0-16,8-6 3 15,-1 3 1-15,8 3-2 16,7 10 1-16,13 6-1 16,8 16 1-16,-4 12-5 0,-7 13 1 15,-3 6-5-15,-4 0 0 16,-7 3-12-16,-7-3 0 15</inkml:trace>
  <inkml:trace contextRef="#ctx0" brushRef="#br0" timeOffset="29189.01">11257 4427 61 0,'-3'10'30'0,"20"27"-22"0,-10-30 48 16,4 2-53-16,-1-9 0 0,12 3 1 15,13-6 0-15,7-3-7 16,8 3 0-16,-1 3 0 16,-3 0 0-16,-4 0-10 15,-6 0 1-15,-8-13-9 16,-7 10 0-16</inkml:trace>
  <inkml:trace contextRef="#ctx0" brushRef="#br0" timeOffset="29562.26">11807 4697 49 0,'-10'44'24'0,"-4"-19"-22"16,10-16 37-16,1-5-40 15,-1 2 1-15,4-6 0 0,0 0 1 16,0-10-1-16,4-5 1 15,3-4-1-15,0 0 1 16,3 0 0-16,1-3 0 16,0 4-2-16,-1 5 1 15,1 0-1-15,-4 1 1 16,7 3 0-16,0 5 0 0,4-2 0 16,6 6 0-1,-6 0 2-15,0 6 1 16,-1 1-1-16,4-1 1 0,1 6-1 15,2 4 1-15,1 6-2 16,0 0 1-16,-1 3-3 16,1 0 1-16,-4 3-5 15,-3-6 1-15,-4-6-13 16,-7-16 0-16</inkml:trace>
  <inkml:trace contextRef="#ctx0" brushRef="#br0" timeOffset="30927.25">22119 4227 37 0,'11'-7'18'0,"-8"4"-9"0,-3-3 19 15,0 6-27-15,-3 0 1 0,-4 0 3 16,-7 3 0-16,-8 0-5 16,-13 7 0-16,0 5 3 15,-4 10 0-15,0 10-1 16,4 9 1-16,0 12-2 16,-1 23 0-16,12 8-1 15,6 4 1-15,4 10-1 16,10-13 1-16,8-7-1 15,7-9 0-15,13-12 0 16,15-29 0-16,10-6 0 16,11-18 0-16,0-1 0 15,0-19 1-15,-7-12 0 16,-10 3 0-16,-8-22 0 16,-10 7 0-16,-11 2 0 15,-7-2 1-15,-11 11-2 16,-6 1 1-16,-12 13-1 0,-6 6 0 15,-3 9-1-15,-1 6 1 16,4 1-2-16,3 5 1 16,7-5-4-16,4-4 0 15,11-12-11-15,10-13 0 16</inkml:trace>
  <inkml:trace contextRef="#ctx0" brushRef="#br0" timeOffset="31723.69">22373 5020 47 0,'-3'22'23'0,"10"12"-15"16,-7-27 33-16,3-1-40 16,-3 0 0-16,0-6 1 15,0-3 0-15,4-6-3 16,-1-4 1-16,1-9 1 15,3 0 1-15,0-9-1 0,0 0 0 16,4-1 0-16,3 4 0 16,7 3-1-16,0 6 1 15,0 7-2-15,0 5 1 16,1 4-3-16,-1 9 1 16,0 4-8-16,0 2 0 15,-3-12-7-15,-1 0 1 16</inkml:trace>
  <inkml:trace contextRef="#ctx0" brushRef="#br0" timeOffset="32129.23">22849 4954 53 0,'11'0'26'0,"-7"0"-30"0,-4 0 45 0,0-6-40 16,0 3 0-16,-8 3 1 15,-6 3 0-15,-3 3-3 16,-4-3 1-16,-1 0 1 16,1 4 0-16,0 2-2 15,3 1 1-15,1-1-2 16,6-3 1-16,8 4-1 16,6-4 0-16,8-3 0 15,3-3 0-15,4-3 1 16,-1-3 0-16,1-4 0 0,-1 7 0 15,1-3 1 1,-4-7 0-16,0 1 0 0,0 2 0 16,-3 1 0-16,0 9 0 15,-4 6 0-15,0-3 1 16,-4 4-1-16,-3-4 1 16,4 6-1-16,-1 4 1 15,4 5-1-15,-3-5 1 16,3 3-6-16,4-7 0 15,3-3-9-15,14-9 1 16</inkml:trace>
  <inkml:trace contextRef="#ctx0" brushRef="#br0" timeOffset="32604.34">23227 4957 44 0,'-7'60'22'0,"7"31"-18"16,0-75 32-16,0 15-34 15,-4 3 0-15,4 1 2 16,0-4 0-16,0-6-4 15,0-9 0-15,4-10 4 16,-1-15 0-16,1-13-2 16,-1 0 1-16,1-13-2 0,-1-8 1 15,5-1-2-15,-1-10 1 16,0-8-3 0,3 5 0-16,1 4 0 0,6 6 1 15,5 12 0-15,2 13 0 16,-3 16 0-16,1 6 1 15,2 10 0-15,-2 5 1 16,-1 1-1-16,-7 9 1 16,-11 0-1-16,-6-3 1 15,-4 3-2 1,-11 0 0 0,-3 3-4-1,-7-3 1-15,-4-3-12 16,4-9 1-16,3-10-1 0,11-3 1 0</inkml:trace>
  <inkml:trace contextRef="#ctx0" brushRef="#br0" timeOffset="33074.4">23763 4277 54 0,'-7'50'27'0,"4"25"-39"0,3-50 57 16,-4 10-45-16,0 2 0 15,1 17 0-15,-1-1 1 16,1-6-1-16,-1 3 0 15,1-12 0-15,3-4 0 16,3-15 0-16,4-3 0 16,0-10-1-16,1-6 1 0,2-9-2 15,1-4 0-15,-1-6-1 16,1-3 1-16,-1 4-1 16,1 5 0-16,0 4 1 15,3 9 1-15,0 3 2 16,0 9 1-1,4 4 1-15,3 9 1 0,-4 0 0 16,1 10 0 15,7-13-1-31,3 6 1 16,4-12-4 0,7-7 0-16,3-6-13 15,-3-9 1-15,-8-10-4 0,-2 4 1 0</inkml:trace>
  <inkml:trace contextRef="#ctx0" brushRef="#br0" timeOffset="33856.57">21996 5387 59 0,'7'9'29'0,"25"-9"-14"0,-15 0 30 0,18 0-41 16,22-6 0-16,24-3 2 15,35-4 1-15,29-6-9 16,42 4 1-16,21 2 4 16,25 7 0-16,-14 6-5 15,7 0 1 1,-18-3-6 15,-21 6 1 0,-36 0-15-31,-34-6 0 0,-36 3 0 0,-25 3 0 0</inkml:trace>
  <inkml:trace contextRef="#ctx0" brushRef="#br0" timeOffset="35462.01">3133 5572 29 0,'10'6'14'0,"18"-6"-8"15,-10-3 14-15,-4-3-18 16,11 3 0-16,-4-4 4 0,7 1 0 16,4 3-6-16,7 3 1 15,10-3 4-15,-6 0 0 16,6 0-1-16,11 3 1 15,7-4-3-15,4 1 1 16,13-6-2-16,4-4 0 16,18 1 0-16,-7 2 0 15,10 4 0-15,11-3 0 16,0-4 0-16,0 4 0 16,11 2-1-16,6-8 1 15,8 2-1-15,10 1 1 0,4 2-1 16,10-2 0-16,4 2 0 15,7 1 0-15,14-7 0 16,0 7 0-16,4 3 0 16,10 2 1-16,0-2-1 15,14 0 0-15,4-3 0 16,3-7 1-16,1-9-1 16,2-3 0-16,5 9-1 46,3-10 1-46,10 1 0 0,-73 6 0 0,105-12 0 0,0 2 0 0,-10 7 0 16,-82 10 0-16,106 2 0 16,-3 1 0-16,-25-4 0 15,4 10 0-15,-25-7-2 16,0-3 1-16,-14-6-6 16,-15-3 1-16,-16-6-9 0,-33-3 0 15</inkml:trace>
  <inkml:trace contextRef="#ctx0" brushRef="#br1" timeOffset="42863.55">25527 624 36 0,'18'53'18'0,"-8"19"-16"0,-6-44 18 15,-4 10-20-15,0 12 0 16,-4 32 0-16,-3 15 1 16,0 19-1-16,0 9 1 15,-4 10 0-15,-3-3 1 16,0-7-1-16,4-9 0 16,-1-25-2-16,1-25 0 15,2-16-7-15,8-15 1 16,4-16-4-16,0-29 1 15</inkml:trace>
  <inkml:trace contextRef="#ctx0" brushRef="#br1" timeOffset="43915.08">25545 589 19 0,'17'13'9'0,"4"-1"0"16,-13-9 13-16,-1 4-17 15,3-7 1-15,1 0 3 0,3 0 1 16,11 0-12-16,13 0 0 16,12 0 8-16,24 0 1 15,7 0-4-15,32 3 1 16,17 3-2-16,8-6 0 15,14 0-1-15,21 3 0 16,-8 3-1-16,15-2 0 16,28 2-1-16,-3-3 1 0,10 3 0 15,-10-6 0-15,14 3 0 16,3 10 0-16,-21-10-1 16,7 3 1-16,-10-3 0 15,-19 7 0-15,1-4-1 16,4 4 1 15,-18-10 0-31,-1-7 0 0,1 4-1 0,0 3 1 0,-21 0-1 16,-1 0 1-16,1 0-1 15,-7 0 1-15,-19 0-1 16,-16-6 1-16,-4 6 0 16,-4 6 0-16,-14 7-1 15,-10 9 0-15,-12 0 0 16,-9 12 0-16,-8 4 0 15,-10 6 0-15,-11 0 0 16,-3 6 0-16,-8 3 0 0,-6-3 0 16,-4 3 0-16,0 10 1 15,0 3-1-15,-4 0 1 16,1 3-1-16,-4 12 1 16,0 1 0-16,-4 6 0 15,-3-10 0-15,-7 7 0 16,3-7 0-16,-3-9 0 15,0-6 0-15,-4 0 0 16,0-7 0-16,8-3 1 16,-1-9-1-16,1-9 0 15,-5 2 0-15,-2-2 1 0,-5-7-1 16,-6 0 1-16,-7-3 0 16,-8-6 1-16,-13-3-1 15,-4 0 1-15,0-7 0 16,-11 0 0-16,-13-9 0 15,-15-6 0-15,-7-3-1 16,-14-7 1-16,-18 4-1 16,-3 2 1-16,-21 1-1 15,-8 2 0-15,-3 7-1 16,-14 7 1-16,-10-7-1 16,-1-7 0-16,-10 4-1 15,-4-9 1 1,-211-1 0-1,49 4 0-15,10-7-4 16,22 10 0-16,18 0-4 0,-19 2 0 16,-9 1-7-16,-12-6 1 15</inkml:trace>
  <inkml:trace contextRef="#ctx0" brushRef="#br1" timeOffset="51180.13">1401 5939 61 0,'7'-6'30'0,"-7"6"-22"0,0 0 31 0,-7 3-38 15,3 6 1-15,-17 13 0 16,3 3 0-16,-14 3-3 15,-3 7 0-15,3 2 2 16,1-2 0-16,-8 6-4 16,7-7 1-16,4 1-1 15,7-4 0-15,3-6-1 16,18-6 1-16,7-6 0 16,7-1 0-16,14 1 2 15,11-1 0-15,4 1 1 16,-5 2 0-16,-6-5 0 15,-7 5 1-15,-4-2-1 16,-3 6 0-16,-15 6-2 16,-3 9 1-16,-17 4-6 15,-5 6 1-15,-6-6-9 0,3-10 0 32</inkml:trace>
  <inkml:trace contextRef="#ctx0" brushRef="#br1" timeOffset="51582.13">1630 6074 56 0,'46'22'28'0,"-46"28"-30"0,0-31 48 0,0 6-45 16,-7 9 1-16,-4 16 0 15,0-3 0-15,1 0-3 16,-8 4 0-16,8-11 1 16,-1 1 1-16,8-6-1 15,-4-4 0-15,7-12-1 16,7-10 0-16,-4 1-2 16,8-4 0-16,-1-6-1 15,1 0 1-15,3-3-2 16,-3-4 1-16,-1 7 0 15,4 4 0-15,0 2 2 16,-3 0 0-16,0 7 1 16,-8 2 0-16,4 4 1 15,-3-3 1-15,3-4-5 16,3-2 1-16,1-7-9 16,10-3 0-16</inkml:trace>
  <inkml:trace contextRef="#ctx0" brushRef="#br1" timeOffset="51858.41">2014 6525 48 0,'11'-15'24'0,"7"2"-23"0,-18 13 40 0,0-3-41 0,-7 0 0 0,-4 6 0 15,0 3 1-15,-6 7-1 16,6 5 0-16,-10 8 0 15,0-1 1-15,3 0-2 16,-3 0 0-16,10-3-2 16,1-3 1-16,10-4-2 15,14-5 1-15,4-7-1 16,-8-9 0-16,8-7-4 16,3-3 0-16,0 1-4 15,-3-7 1-15</inkml:trace>
  <inkml:trace contextRef="#ctx0" brushRef="#br1" timeOffset="52194.65">2145 6600 46 0,'7'41'23'0,"-7"-3"-22"0,0-32 41 16,0 0-40-16,3-2 0 15,5-1 2-15,-8-3 0 16,10 0-6-16,1 0 1 15,-8-3 3-15,4-1 0 16,4 1-2-16,-4 0 0 16,4 6-2-16,-8 4 0 15,8 5-1-15,-1 4 1 16,8 3-1-16,-8-4 1 16,8-2 1-16,3-1 0 15,7-5 2-15,4-7 1 16,7-7 1-16,-18-5 1 15,0-7-1-15,1-3 1 16,2-6-2-16,-13 0 1 0,-1-4-16 16,-10 1 1-16,-10-4-5 15,-1-2 1 1</inkml:trace>
  <inkml:trace contextRef="#ctx0" brushRef="#br1" timeOffset="52737.46">4713 6685 58 0,'0'-28'29'0,"-10"-29"-36"0,10 32 53 0,-11-12-46 16,-3-13 0-16,3 3 1 15,-3-13 0-15,4-6-2 16,-1 16 1-16,4-13 1 16,7 10 0-16,7 3 0 15,7 9 1-15,4 13-1 16,-1 9 0-16,5 10-2 16,-8 12 0-16,3 12-6 15,-6-5 1-15,-4 9-11 16,-18 6 0-16</inkml:trace>
  <inkml:trace contextRef="#ctx0" brushRef="#br1" timeOffset="52929.18">4403 6475 67 0,'3'25'33'0,"15"-6"-31"0,-8-16 59 0,8-6-60 0,14 0 1 16,10-3 0-16,4-1 0 0,-11-5-6 15,11 2 1-15,-7-2-7 16,-4 2 0-16,4-2-11 16,-4 2 0-16</inkml:trace>
  <inkml:trace contextRef="#ctx0" brushRef="#br1" timeOffset="53231.21">5697 6544 64 0,'-10'44'32'0,"10"-16"-40"0,0-25 51 15,0-3-43-15,3-3 0 16,1-6-1-16,-1-7 1 16,1-6-5-16,3-6 0 15,-7-3-12-15,0-1 1 16</inkml:trace>
  <inkml:trace contextRef="#ctx0" brushRef="#br1" timeOffset="53598.86">5669 6287 41 0,'25'0'20'0,"14"31"-3"0,-22-24 24 0,1-1-38 0,7-3 1 0,10 3 0 0,0-6 1 0,11 0-7 0,-7-6 1 0,-7 3 3 15,-4-3 0-15,-11 2-2 16,5 1 1-16,-12 3-2 16,-10 10 1-16,0-1-1 15,-7 4 0-15,-3-1-2 16,-1 1 0-16,-3-1-2 16,7 4 0-16,-4-4 0 0,4 4 1 15,14-6 3 48,4 2 1-48,6 1 4-15,8-1 0 32,3 1 3-17,1-1 0 1,-5 1-1-16,-6 2 0 15,-7 7-6-15,-15-6 0 0,-17 6-11 0,-7 0 0 0,-18-3-8 0,3-7 1 0</inkml:trace>
  <inkml:trace contextRef="#ctx0" brushRef="#br1" timeOffset="54025.14">8012 6271 51 0,'-7'3'25'0,"-18"10"-21"0,14-10 41 16,1 3-44-1,-15 4 1-15,0-1 0 16,-6 1 1-16,2 5-4 0,5 1 1 16,-1 3 1-16,0 3 1 15,4 0-3-15,7 3 0 16,3 0-2-16,8 0 1 16,6-3-2-16,11-3 1 15,8-10-2-15,2-9 0 16,5-6-3-16,2-10 0 47,-6 0-6-32,-4-9 0-15</inkml:trace>
  <inkml:trace contextRef="#ctx0" brushRef="#br1" timeOffset="54664.92">8047 6419 49 0,'-7'37'24'0,"17"-12"-26"0,-6-22 41 0,-4-3-39 15,0 4 0-15,0-4 0 16,0 0 0-16,3-10 0 16,-3-2 0-16,8-4 0 15,-1-3 0-15,0 0 0 16,3-3 1-16,-3-3-1 16,11 6 0-16,0 1-1 15,3 5 1-15,0 7 1 16,4-4 0-16,-11 10-1 0,3 7 0 15,1 5 1-15,-7 4 0 16,-1 0 0 0,-3-4 0-16,0 7-1 0,-3-3 1 15,-1-1-1-15,4 4 1 16,-7-3-1 15,0 3 1-31,0-1-1 16,0 1 0-1,0-3 1-15,4 0 1 0,3-10 0 0,4 3 1 0,3-6 1 0,10-3 0 16,1-9 0-16,10 0 0 16,-10-7-1-16,0 0 1 0,-4-6-3 15,-4-6 1 32,-2 0-3 0,2-3 0-16,-13 5-3 16,-1 8 1-47,-6 2-3 47,-1 0 1-47,-6 10-1 16,-1 9 1-16,0 10 0 15,1 5 0-15,-1 1 3 16,4 0 1-16,7 6 2 0,4 0 0 0,3-6 0 0,7 0 1 0,0-7-1 0,7-5 0 0,-3-4-5 16,3 0 1-16,7-3-12 0,4-9 0 0</inkml:trace>
  <inkml:trace contextRef="#ctx0" brushRef="#br1" timeOffset="54850.06">8834 6453 67 0,'3'82'33'0,"8"-139"-32"0,-4 45 60 16,3 2-60-16,8 1 1 15,14-4 0-15,3-6 1 16,0 1-5-16,4-7 1 16,0 3-4-1,-7 3 1-15,-4 0-9 0,-3-3 1 0,-8-3-9 16,1-3 0-16</inkml:trace>
  <inkml:trace contextRef="#ctx0" brushRef="#br1" timeOffset="55188.54">9920 5672 63 0,'-7'41'31'0,"-25"56"-33"0,25-69 55 16,-3 23-54-16,-8 2 1 15,-3 19 0-15,-7 0 0 16,3 3 0-16,4-6 0 15,3-12-2-15,4-13 1 32,7-10-3-32,-4-15 1 0,4-6-4 0,4-7 0 0,3-6-11 15,-4-13 1-15</inkml:trace>
  <inkml:trace contextRef="#ctx0" brushRef="#br1" timeOffset="55533.71">9656 6296 57 0,'10'16'28'0,"29"18"-27"0,-21-34 46 0,13 4-44 15,8-4 0-15,7-4 1 16,7-5 1-16,3 3-7 16,-10-7 0-16,-7 4 3 15,-4 6 1-15,-10-4-2 16,-4 1 0-16,-7 0-2 0,-7 0 1 15,-10 2-1-15,-8 4 0 16,-6 0-2-16,-8 4 1 16,0 11-2-16,0 4 0 15,4 0-1-15,4 6 1 16,3-3 0-16,3 0 0 16,4-3 2-16,10 0 0 15,12-7 3-15,6-6 0 16,7-6 2-16,0-6 0 15,-3-6-1-15,0-7 0 16,-4 3-6-16,-4-9 0 16,-6 0-8-16,-4 0 0 0</inkml:trace>
  <inkml:trace contextRef="#ctx0" brushRef="#br1" timeOffset="55991.2">10492 6277 59 0,'0'-9'29'0,"3"9"-27"0,-3 0 55 16,0 3-54-16,7 0 1 15,0 0 1-15,7-3 0 0,4 0-7 16,10-3 0-16,4 6 1 16,0-3 1-16,-4-6-10 15,-3-3 1-15,-8-7-12 16,1 4 1-16</inkml:trace>
  <inkml:trace contextRef="#ctx0" brushRef="#br1" timeOffset="56315.64">11201 6205 63 0,'10'0'31'0,"-13"-3"-34"0,-1 0 51 16,-3 3-46-16,-7 0 0 15,-4 6 0 1,-6 4 1-16,-4 5-4 0,-1-11 0 16,1 8 2-16,0 10 0 15,0 3-3-15,3-3 1 16,7 9-1-16,8-12 0 15,6 6-1-15,15-6 1 16,6-3 0-16,5-7 0 16,6-6 0-16,4-6 0 15,-1-3-4 1,1-10 0-16,-4-6-11 0,-7-6 1 16</inkml:trace>
  <inkml:trace contextRef="#ctx0" brushRef="#br1" timeOffset="56871.88">11317 6368 58 0,'0'19'29'0,"4"-16"-35"0,-4-9 48 0,0 6-41 16,3-6 1-16,-3 0 0 15,7-7 0-15,0 0-3 16,7-5 0-16,4 8 2 15,0-2 0-15,3-4-1 16,4-3 0-16,-4 0 0 16,0 1 0-16,-3 5-1 15,-1 4 1-15,-3 2 0 16,0 7 0-16,-3 3-1 16,0 4 1-16,-4 2-1 0,0 1 1 15,0-1-1-15,0-6 1 47,3 3 0-47,4 1 0 0,4-1 1 0,7 0 0 0,7 0 0 0,3-2 0 16,0-1 0-1,-7-6 0-15,8-1 0 0,2 1 0 16,1-6-1-16,4-10 1 16,-12 3-1-16,-6 1 0 0,-11-1 0 15,-7 4 0-15,-10 2-2 16,-11 7 0-16,-4 6 0 15,0 7 0-15,1 5 0 16,6-5 1-16,-3 8-1 16,0 4 1-16,3 0 1 15,4-3 0 1,4 0 0-16,3-3 1 0,3-4-1 16,4 1 1-16,11-7-5 15,3 0 1-15,7-3-11 16,8-9 0-16,2-10-1 15,1 4 0-15</inkml:trace>
  <inkml:trace contextRef="#ctx0" brushRef="#br1" timeOffset="57074.44">12471 6412 72 0,'3'32'36'0,"-3"-23"-54"0,0-9 78 0,0 0-61 0,0 0 0 0,-3-3-29 0,-8-3 0 16,8-4 27-16,3 10 0 15</inkml:trace>
  <inkml:trace contextRef="#ctx0" brushRef="#br1" timeOffset="68355.9">1330 7177 61 0,'25'19'30'0,"-22"-19"-22"0,-3 0 30 16,0 0-38-16,-3 3 0 16,-15 10 0-16,-3 6 0 15,-7 6-1-15,-1 0 1 16,-2 3-2-16,-1 0 1 0,-7 7-1 16,11-4 1-16,7-3-1 15,10 1 1-15,4-7 0 16,14-4 0-16,14-2 1 15,8 0 0-15,2-1 1 16,12 1 0-16,-5 0 0 16,1 0 0-16,-11 2 0 15,-6 11 0-15,-15 8-2 16,-14 10 1-16,-22 7-4 16,-2-1 0-16,-1-3-6 15,-7-3 1-15,0-9-7 16,8-13 0-16</inkml:trace>
  <inkml:trace contextRef="#ctx0" brushRef="#br1" timeOffset="68791.09">1637 7366 42 0,'32'3'21'0,"-15"6"-11"0,-17 1 33 16,0 8-40-16,0 4 0 16,-17 10 4-16,3 2 1 15,-4 4-10-15,-10 18 1 0,7 7 5 16,3 0 1 0,4 6-3-16,-4-16 1 0,8-3-2 15,10-12 0-15,-4-7-2 16,4-9 1-16,4-6-3 15,6-7 1-15,-3-6-2 16,7-6 0-16,4 0-3 16,-7-6 1-16,6-1-1 15,-6 1 0-15,3-1 1 16,3 4 1-16,-6 0 2 16,7 9 0-16,-1 0 2 15,-3 3 1-15,-6 7 0 16,2-1 1-16,-6 1-1 15,3 0 1-15,-7-1-3 16,10-2 1-16,-3-1-9 16,4-6 0-16,-1-6-2 15,12-13 1-15</inkml:trace>
  <inkml:trace contextRef="#ctx0" brushRef="#br1" timeOffset="69061.86">2007 7905 46 0,'7'6'23'0,"22"-3"-21"0,-29-3 46 16,0 0-47-16,0 0 0 16,-7 0 1-16,-4 4 0 15,0-1-3-15,1 0 1 0,-1 6 1 16,-6 4 0 0,-5 6-1-16,1 2 1 0,-3 1-2 15,9 0 0-15,-6 3-1 16,14-6 1-16,7-3-1 15,11-3 0-15,6-7-1 16,-2-6 0-16,2-6-1 16,1-7 0-16,-4 0-6 15,4-5 0-15,3-11-4 16,-4 1 1-16</inkml:trace>
  <inkml:trace contextRef="#ctx0" brushRef="#br1" timeOffset="69392.25">2127 8024 45 0,'7'38'22'0,"4"-19"-18"16,-4-19 41-16,4 3-43 15,-1-3 1-15,1 3 0 0,6-3 0 16,-6 0-5-16,0 3 1 16,-1 0 2-16,1 0 1 15,-1 0-2-15,1 1 0 16,-1 5 0-16,1 0 0 15,7 1 0-15,-1 2 0 16,4-2 0-16,1 2 1 16,-1-2-2-16,7-1 1 15,0-3 0-15,-14-3 0 16,4-3 0-16,-7-3 1 16,6-3 1-16,-6-3 0 15,-1-4 0-15,1-6 1 16,-4-6-3-16,-3-6 1 15,3-10-10-15,-4-9 1 0,-6-13-10 16,13 0 0-16</inkml:trace>
  <inkml:trace contextRef="#ctx0" brushRef="#br1" timeOffset="69946.95">4604 8090 63 0,'-11'34'31'0,"4"4"-37"0,7-25 55 16,-3-4-50-16,3 0 0 0,-7-2-1 15,7-10 1-15,0-10-1 16,0-6 0-16,0-9-6 16,-4-10 0-16,-3 4-2 15,-4-10 0-15,-10-3 0 16,0 0 0-16,3 12 2 16,1 1 1-16,6 6 7 15,8 9 1-15,-4 6 6 16,14 4 1-16,-4 3 3 15,8 3 0-15,-1-1 1 16,8-5 1-16,0 9-3 16,-4-3 0-16,7-3-7 15,4-4 1-15,-4-6-8 16,7 4 0-16,-7-1-15 16,-7-12 0-16</inkml:trace>
  <inkml:trace contextRef="#ctx0" brushRef="#br1" timeOffset="70252.92">4932 8027 51 0,'-7'32'25'0,"-7"-39"-17"0,7 1 32 0,-4-13-35 16,4 4 0-16,-7-14 3 15,-4-8 1-15,1-4-11 16,2-9 0-16,-2-10 7 16,3-12 0-16,7-3-3 15,7 3 0-15,3 3-4 16,11 6 1-16,7 7-2 16,8 18 0-16,2 16-3 15,-2 13 0-15,-5 9-7 16,-2 6 0-16,-8 0-6 15,-4 4 1-15</inkml:trace>
  <inkml:trace contextRef="#ctx0" brushRef="#br1" timeOffset="70419.32">4717 7855 65 0,'7'41'32'0,"-4"-16"-31"0,11-22 60 16,8-3-61-16,20-6 1 15,4-7-1-15,14-6 0 16,-7 0-7-16,0 1 1 16,-8 2-14-16,-6 0 1 15</inkml:trace>
  <inkml:trace contextRef="#ctx0" brushRef="#br1" timeOffset="70877.11">6893 7999 58 0,'-7'13'29'0,"14"-45"-28"0,-7 23 40 16,0-13-39-1,0-16 0-15,-7 4 3 0,0-20 1 16,4-11-7-16,-1-20 0 16,4 3 4-16,4-5 0 15,3 11-1-15,3 4 1 16,4 9-3-16,4 13 1 16,0 6-2-16,3 19 1 15,-4 10-4-15,-2 18 0 16,2-3-10-16,-13 6 1 15,-8 10-7-15,-6 6 1 16</inkml:trace>
  <inkml:trace contextRef="#ctx0" brushRef="#br1" timeOffset="71078.53">6604 7786 62 0,'0'22'31'0,"11"0"-23"0,-1-19 58 0,4-3-60 15,15-3 1-15,9-4 1 16,8 1 0-16,0-3-12 16,10-1 1-16,4 1 1 15,-7 0 1-15,-3 2-12 16,-11 1 1-16,-4 6-13 16,-3-6 1-16</inkml:trace>
  <inkml:trace contextRef="#ctx0" brushRef="#br1" timeOffset="71388.5">7479 7447 77 0,'-7'35'38'0,"0"15"-48"0,3-41 65 0,-13 7-55 0,-5 6 1 0,-6 9 0 15,0-6 0-15,3 10-2 16,-6 12 1-16,6 3 0 16,11 3 0-16,7 1-2 15,14-7 0-15,14-3-4 16,4-10 1-16,10-12-6 15,-7-9 1-15,11-20-10 16,-7-12 1 0</inkml:trace>
  <inkml:trace contextRef="#ctx0" brushRef="#br1" timeOffset="71669.17">7938 7623 66 0,'-11'19'33'0,"-28"3"-37"0,25-7 58 15,-7-9-52-15,-7 7 0 16,3 9 0-16,-10 6 0 16,-1 4-3-16,8 2 0 15,0-9-2-15,7 3 1 16,3-6-9-16,8-12 1 15,10-7-10-15,7-16 1 16</inkml:trace>
  <inkml:trace contextRef="#ctx0" brushRef="#br1" timeOffset="71826.89">7624 7701 61 0,'35'19'30'0,"-3"15"-36"0,-25-24 50 0,3 6-45 0,4 5 1 0,4 5-3 15,3-1 0-15,7-3-3 16,-3 3 1-16,0-3-11 16,3-13 0-16</inkml:trace>
  <inkml:trace contextRef="#ctx0" brushRef="#br1" timeOffset="72060.95">8033 7936 69 0,'0'35'34'0,"-11"37"-39"0,11-56 63 16,0 6-58-16,0 9 1 15,0 10 0-15,0-16 0 16,7 0-5-16,-3-6 0 0,3-1-5 16,3-8 0-16,5-16-11 15,-1-13 1-15</inkml:trace>
  <inkml:trace contextRef="#ctx0" brushRef="#br1" timeOffset="72321.78">8220 7388 68 0,'14'28'34'0,"11"44"-37"16,-11-56 58-16,10 2-54 15,1 14 0-15,3 12 0 0,-3-13 1 16,-4 19-3-16,-7 3 0 16,-7 16-2-1,-17 4 1-15,-4-8-12 0,-1-8 1 16,5-13-7-16,-1-16 0 16</inkml:trace>
  <inkml:trace contextRef="#ctx0" brushRef="#br1" timeOffset="72790.75">8834 7535 76 0,'14'6'38'0,"21"4"-42"0,-21-10 74 0,14 0-68 0,8-4 0 0,2-5-1 0,1 3 0 0,4 0-6 0,-8-1 0 0,-3 4-6 0,-11 3 1 16,-7-6-14-16,-11 9 1 15</inkml:trace>
  <inkml:trace contextRef="#ctx0" brushRef="#br1" timeOffset="73030.05">8897 7864 73 0,'35'22'36'0,"36"-25"-36"0,-46-6 60 0,3-4-60 0,4-3 0 0,6 1-9 16,8-4 1-16,-7 6-6 16,0-2 0-16,-4-1-7 15,0-3 0-15</inkml:trace>
  <inkml:trace contextRef="#ctx0" brushRef="#br1" timeOffset="73458.78">9860 7958 56 0,'-3'3'28'0,"6"-15"-28"0,1 9 50 0,3-13-47 16,0-18 1-16,-4-17 0 15,1-18 1-15,-1-18-7 16,-3-20 1-16,-3 0 3 16,-4-2 1-16,0-7-2 15,-4 6 0-15,1 6-1 16,-1 13 0-1,0 26 1-15,4 11 0 16,7 13-1-16,14 23 1 16,1 21-2-16,-1 6 1 15,0 16-3-15,0 7 1 16,-4 8-6-16,1 7 0 16,-11 7-12-16,-11-7 0 31</inkml:trace>
  <inkml:trace contextRef="#ctx0" brushRef="#br1" timeOffset="73704.73">9694 7579 76 0,'29'9'38'0,"112"-9"-43"0,-103 3 68 0,8-3-67 15,0 0 1-15,0-3-12 16,-7-3 0-16,-4 0 3 15,-7-13 0-15</inkml:trace>
  <inkml:trace contextRef="#ctx0" brushRef="#br1" timeOffset="73895.52">10456 7353 66 0,'-7'16'33'0,"-21"-1"-31"16,14-11 50-16,0 8-50 15,-7 7 0-15,0 9 1 16,-4 3 1-16,4 13-5 16,7 0 0-16,3 10 3 0,0 8 1 15,8-8-4-15,6 2 1 16,8-9-6-16,7-6 1 15,10-13-9-15,4-9 0 16,-1-16-7-16,12-9 0 16</inkml:trace>
  <inkml:trace contextRef="#ctx0" brushRef="#br1" timeOffset="74259.47">11007 7444 68 0,'7'9'34'0,"-11"-2"-39"0,4-7 64 0,-10 6-56 15,-4 3 0-15,-11 7 0 16,-7 6 0-16,-3 6-5 0,3 10 1 16,0-7 2-16,-3 10 0 15,0 6-5-15,7 3 0 16,3-9-6-16,7-10 1 15,8-12-12-15,3-19 0 16</inkml:trace>
  <inkml:trace contextRef="#ctx0" brushRef="#br1" timeOffset="74491.23">10707 7507 66 0,'28'28'33'16,"-3"13"-35"-16,-22-29 55 0,4 7-53 0,0 9 1 0,0-6-1 15,0 10 1-15,1 8-3 16,2 7 0-16,1-9-2 16,-1-3 0-16,4-7-6 15,1-9 0-15,2-10-9 16,-3-6 1-16</inkml:trace>
  <inkml:trace contextRef="#ctx0" brushRef="#br1" timeOffset="74957.64">11056 7833 78 0,'11'19'39'0,"13"-4"-46"0,-13-12 74 0,3-3-66 0,7-3 0 0,4 0 0 0,0-3 0 0,-4 3-2 16,-4 0 1-16,-2 0-1 16,-5-1 1-16,-3 4-4 15,-7 4 1-15,-3 5-1 16,-4 7 0-16,-4-4-1 16,-3 4 0-16,0 6 2 15,0 3 0-15,3 3 2 16,4-6 0-1,3 0 1-15,12 0 0 0,2-6 0 16,8-7 1-16,6-3-2 16,5-9 1-16,6-6-5 15,7-13 0-15,4 0-14 16,0-13 1-16</inkml:trace>
  <inkml:trace contextRef="#ctx0" brushRef="#br1" timeOffset="75238.83">11423 7403 62 0,'28'60'31'0,"39"-1"-34"0,-49-46 48 0,7 9-45 16,3 12 1-16,0-9 1 16,-3 10 1-16,-4 18-5 15,-4-3 0-15,1 13-2 16,-7 0 1-16,-4-7-13 16,0-15 0-16,-4-10-2 15,1-9 0-15</inkml:trace>
  <inkml:trace contextRef="#ctx0" brushRef="#br1" timeOffset="75402.85">12217 7886 77 0,'24'63'38'0,"-38"-7"-58"0,7-34 82 16,-7 13-67-16,-7 6 1 15,-7-1-10-15,0-5 0 16,-4-4 3-16,0-6 1 16</inkml:trace>
  <inkml:trace contextRef="#ctx0" brushRef="#br1" timeOffset="75891.8">13924 6974 66 0,'7'15'33'0,"4"14"-31"0,-8-14 53 16,1 10-54-16,-4 4 0 16,0 14 0-16,-4 14 1 15,-6 18-6-15,-1 19 1 16,-3 10-3-16,0 2 1 0,0-2-10 31,-4-20 1-31,4-27-6 0,0-23 0 16</inkml:trace>
  <inkml:trace contextRef="#ctx0" brushRef="#br1" timeOffset="76507.77">13473 7544 55 0,'21'29'27'0,"7"-26"-27"15,-17-10 49-15,10-5-46 16,14-13 1-16,11-7 0 16,14-11 1-16,0-11-7 15,0 7 0-15,-11 13 4 0,-10 2 1 16,-4 7-3-1,-10 13 1-15,-4-4-3 0,-3 10 1 16,-4 12-1-16,-4 10 0 16,-2 3 0-16,-1 2 0 15,-4-5-1-15,1 3 1 16,-1 0 1-16,1-4 0 31,-4-2 0-31,3-4 1 0,1 1 0 0,-1-1 0 16,1 4 0-16,3-1 0 15,0-5 0-15,0 2 0 0,7-9 2 16,7 0 0-16,4-6 0 16,7-7 1-16,-1 4 0 15,8-7 1-15,0-6 0 16,0-3 1 0,-4 0-3-16,-7 0 1 0,-6 3-2 15,-5 0 1-15,-10 3-3 16,-10 3 0-16,-8 10-3 15,-7-3 1-15,1 6-1 16,-1 6 0 0,1 9-1-16,-5 7 1 0,5 9 1 15,3-3 0-15,3 10 2 32,11 3 1-17,7-4 1 1,7 1 1-1,11-4 0-15,7-9 0 0,-1-10-2 0,8-8 1 0,-7-11-6 0,0-8 0 0,-4-4-13 0,-3-9 1 16</inkml:trace>
  <inkml:trace contextRef="#ctx0" brushRef="#br1" timeOffset="76928.48">14665 7453 62 0,'-11'66'31'0,"1"-50"-39"0,10-16 50 0,0 0-43 16,0 0 1-16,3-3 0 15,4-7 1-15,0-2-1 16,8-1 0-16,2-2 0 16,4-4 0-16,8 6-1 15,-5-9 1-15,5 4-1 16,-1-4 0-16,0 3-1 15,-3 0 1-15,-4 3 0 16,0 4 0-16,0 2 0 16,-7 1 0-16,-3 3 1 15,-1-1 0-15,1 4 0 16,0 3 0-16,-1 3 0 16,-3 4 1-16,4 2 0 15,-1 4 0-15,1-1 0 16,0 4 1-1,3 6-1-15,3 0 1 16,1 3 0-16,0-6 0 16,6-1-1-16,8-14 0 15,10-11-3-15,4-8 0 0,0-7-15 0,-7-10 1 16</inkml:trace>
  <inkml:trace contextRef="#ctx0" brushRef="#br1" timeOffset="78115.34">2515 8952 42 0,'7'7'21'0,"-3"-11"-9"0,-4 4 22 15,-4 0-29 1,-3 7 0-16,-7 2 4 0,-3 7 0 16,-15 9-11-16,-7 9 1 15,-3 7 6-15,-8 0 1 16,1 0-4-16,3-1 0 16,4 1-4-16,10-9 0 15,4-7-7-15,7-16 1 16,10-15-11-16,-3-13 0 15</inkml:trace>
  <inkml:trace contextRef="#ctx0" brushRef="#br1" timeOffset="78311.23">2134 8981 52 0,'43'21'26'0,"-19"30"-25"16,-20-39 39-16,3 7-40 15,4 6 1-15,-1 6-2 16,1 7 1-16,-1 3-2 16,1 3 1-16,-1-13-6 15,1-6 1-15,0-12-9 16,-1-13 1-16</inkml:trace>
  <inkml:trace contextRef="#ctx0" brushRef="#br1" timeOffset="78627.47">2554 9347 68 0,'7'16'34'0,"7"6"-40"0,-14-13 63 0,7 4-58 16,-14 6 0-16,4 3-3 15,3 0 1-15,0 0-2 16,-7-4 0-16,7-8-14 15,0-10 0-15</inkml:trace>
  <inkml:trace contextRef="#ctx0" brushRef="#br1" timeOffset="79182.5">3034 9034 59 0,'7'37'29'0,"11"-30"-22"15,-15-7 45-15,4 3-49 16,-7 0 1-16,11 0 2 15,-1-6 0-15,12-3-8 16,6-4 0-16,3-5 3 0,-2-1 0 16,-1 3-8-16,-3 1 0 15,-1 2-14-15,-13 1 0 16</inkml:trace>
  <inkml:trace contextRef="#ctx0" brushRef="#br1" timeOffset="79378.7">3080 9291 60 0,'3'19'30'0,"8"-13"-23"0,-4-9 43 16,4 0-50-16,6 0 1 0,15-7 0 16,7 1 0-16,0-4-4 15,10-6 0-15,-7 4-5 16,1-7 0-16,2-3-11 15,-16 3 1-15</inkml:trace>
  <inkml:trace contextRef="#ctx0" brushRef="#br1" timeOffset="79649.23">3990 8786 63 0,'-32'38'31'0,"-21"37"-35"0,36-56 53 16,-15 12-48-16,-3-3 0 16,-1 13 0-16,-2 0 0 15,9-3-4-15,8-1 1 16,0-5-5-16,3-7 1 15,8-10-12-15,-1-12 1 16</inkml:trace>
  <inkml:trace contextRef="#ctx0" brushRef="#br1" timeOffset="79857.11">3651 8758 44 0,'25'16'22'0,"17"43"-5"0,-35-43 28 0,4 6-40 0,0 6 1 0,3 7 0 0,3 2 1 0,-6 7-10 15,6 0 0-15,5-6 5 16,-5-1 0-16,8-5-7 16,0-4 0-16,-4-6-11 15,0-3 0-15,-10-16-3 16,6-6 0-16</inkml:trace>
  <inkml:trace contextRef="#ctx0" brushRef="#br1" timeOffset="80231.43">4135 9159 63 0,'21'35'31'0,"0"-35"-31"0,-3-3 62 16,-4 0-59-16,10-4 1 16,-2 7 0-16,2-3 1 15,-6 6-7-15,-1 0 0 16,-6 4 4-16,0-4 0 0,-11 3-4 16,-7 0 0-1,3 7-1-15,-14 9 1 0,8-3-1 16,-4 9 1-16,0 0 0 15,0-3 0-15,3 3 1 16,4-3 1-16,7 1 0 16,10-4 1-16,8-4 0 15,10-2 1-15,-7-7-1 16,8-5 0-16,2-8-6 16,-2-5 1-16,2 0-14 15,-9-10 1-15,-1-6-3 16,0 0 0-16</inkml:trace>
  <inkml:trace contextRef="#ctx0" brushRef="#br1" timeOffset="80429.28">4805 9285 66 0,'-4'12'33'0,"25"7"-50"0,-21-19 65 16,0 0-76-16,0-12 1 15,-10-4-5-15,10 0 0 16</inkml:trace>
  <inkml:trace contextRef="#ctx0" brushRef="#br2" timeOffset="102483.07">6844 8363 19 0,'3'9'9'0,"4"-3"-3"0,-7-6 10 16,0 4-14-16,4-1 1 15,0-3 3-15,-4 0 1 16,3 3-7-16,1 0 0 16,3 0 5-16,-4 0 0 15,1 0-1-15,6 1 1 0,-6-1-2 16,3 0 0-16,0 0-1 16,4 0 0-16,3 0 0 15,3-3 1-15,-3 0-1 16,4 0 1-16,3 0-1 15,0 0 1-15,4 0-1 16,-4 3 1-16,0-3-1 16,1 0 0-16,-1-3 0 15,0 0 0-15,4-3 0 16,-1 3 0-16,1-4 0 16,3 7 1-16,4-3-1 15,-7 3 1-15,-1 0-1 16,1 0 0-16,-4 0-1 15,4 0 1-15,-11 0-1 16,4 0 1-16,3 0-1 31,-4 0 1-31,5 0-1 0,-1-3 0 0,3 0 0 16,8 3 1-16,-7 0-2 0,3 0 1 16,4 0 0-16,0-3 0 15,3 0-1-15,0-4 1 16,4 1-1-16,3 3 1 15,-10 0 0-15,7 0 0 16,-11 0-1-16,7 0 1 16,1 3-1-16,-1-4 1 15,4 1-1-15,-4 0 0 16,-7 0 0-16,8 0 1 0,2 0-1 16,1-4 0-16,3 4 0 15,4 0 0-15,-7 0 0 16,3 0 1-16,-3 3-1 15,-3 0 1-15,2 0-1 16,5 0 0-16,-1 0 0 16,-3 0 1-16,0 0-1 15,3 0 0-15,0 0 0 16,1 3 1-16,-1 0-1 16,4 0 0-16,-7-3 0 15,-4 0 1-15,0 0-1 16,4 0 1-16,0 0-1 15,7-3 1-15,-4 3-1 16,0 0 0-16,4 0 0 16,4 0 1-16,-1 0-1 15,4 0 1-15,-7 0-1 0,-4 0 0 16,0-3 0-16,1 3 0 16,3-3 0-16,3 3 0 15,-3 0 0-15,0-6 1 16,3 6-1-16,0-4 1 15,4 4-1-15,0 0 1 16,-7 0 0-16,-7 4 0 16,3-8-1-16,1 4 0 15,3-6 0-15,3 6 1 16,0-3 0-16,1-3 0 16,3 3-1-16,0-4 1 0,-1-2 0 15,1 3 1-15,-3-1-1 16,-4-2 0-16,7 3-1 15,3 6 1-15,-3 0-1 16,0 3 1-16,3 0-1 16,-6-3 0-16,-1 0 0 15,-3 0 0-15,-7 0-2 16,-4 0 0-16,-7-3-4 16,-7 3 0-16,-14 3-9 15,-21 6 1-15,-10-12-10 16,-15 0 1-16</inkml:trace>
  <inkml:trace contextRef="#ctx0" brushRef="#br2" timeOffset="103653.27">4424 8673 30 0,'-7'7'15'0,"14"-4"-4"0,-7-3 16 16,0 0-25-16,0 3 1 0,10 3 2 15,-6 3 1-15,3 1-6 16,0 2 0-16,4 7 5 16,-1 6 1-16,1-3-2 15,-1-6 1-15,1-4-2 16,-4-2 1-16,4-4 0 16,3-3 0-16,3-15 0 15,1-13 1-15,3-10-2 16,7-24 1-16,15-4-2 15,10-19 1-15,14 7-9 16,0-3 1-16,3-10-15 16,-20 3 1-16</inkml:trace>
  <inkml:trace contextRef="#ctx0" brushRef="#br2" timeOffset="108201.08">1644 10639 47 0,'-7'10'23'0,"0"2"-10"0,3-9 24 16,4 1-33-16,-7-1 0 0,4 3 5 16,3-3 1-16,3 0-11 15,4 0 0-15,4-3 8 16,-1 0 0-16,1 0-2 15,10-3 0-15,7 0-4 16,4-3 0-16,3 0-7 16,-3-1 1-16,0 1-17 15,-4-10 1-15</inkml:trace>
  <inkml:trace contextRef="#ctx0" brushRef="#br2" timeOffset="108666.23">2265 10335 49 0,'0'10'24'0,"17"-17"-13"0,-6 7 25 15,0 0-32-15,-1-3 0 16,8 3 3-16,3 0 1 16,0 0-10-16,-3 3 1 15,3 0 5-15,-10 1 0 0,-1 2-3 16,-3 3 1-16,-7 7-4 15,-10 9 1-15,-15 10-1 16,-7-1 0-16,0 7-1 16,4 3 1-16,0 0 0 15,7-4 1-15,0 1 1 16,3-6 0-16,7-7 1 16,11-9 1-16,8-4 1 15,2-2 0-15,18-4 0 16,4-6 0-16,0-3-4 15,7 0 1-15,-8-3-11 16,-2-3 0-16,-1-7-9 16,11 4 1-16</inkml:trace>
  <inkml:trace contextRef="#ctx0" brushRef="#br2" timeOffset="108924.33">3059 10442 64 0,'-7'16'32'0,"-15"5"-36"0,12-8 55 15,-11 3-50-15,-4 6 0 16,-7 6 0-16,0 6 1 0,-6 1-3 15,-1-1 0-15,7-5-2 16,11-1 1-16,-4-3-13 16,15-13 1-16,6-8-5 15,4-11 1-15</inkml:trace>
  <inkml:trace contextRef="#ctx0" brushRef="#br2" timeOffset="109135.38">2812 10555 53 0,'10'22'26'0,"8"3"-29"0,-8-16 47 16,-6 7-44 0,3 0 1-16,4 2 0 0,-1 1 0 15,8 0-3-15,-8-3 1 16,12 2-4-16,-5-5 0 31</inkml:trace>
  <inkml:trace contextRef="#ctx0" brushRef="#br2" timeOffset="109325.06">3150 10853 61 0,'-7'37'30'0,"-3"-9"-28"0,10-18 36 0,0 6-38 16,0 2 0-16,0 4 0 15,-4-3 0-15,8-6-5 16,3-4 0-16,3-9-11 16,1-19 0-16</inkml:trace>
  <inkml:trace contextRef="#ctx0" brushRef="#br2" timeOffset="109568.99">3489 10661 66 0,'18'3'33'0,"24"-18"-35"0,-24 5 54 16,-4-5-53-16,14-1 1 15,-7-6-8-15,7 0 1 16,-10 3-8-16,-4-6 1 16</inkml:trace>
  <inkml:trace contextRef="#ctx0" brushRef="#br2" timeOffset="109821.7">3602 10464 56 0,'0'22'28'0,"0"15"-32"16,0-24 38-16,-4 6-33 15,4 6 0-15,-7 3-1 16,4 3 1-16,3 1-3 16,-7-1 1-16,3 0-7 15,4-5 0 32,4-14-7-47,-4-9 1 16</inkml:trace>
  <inkml:trace contextRef="#ctx0" brushRef="#br2" timeOffset="110062.43">4036 9924 59 0,'3'85'29'0,"-3"37"-36"0,0-84 54 0,0 15-47 15,0 19 0-15,0 16 1 16,0 0 0-16,7-6-2 16,-7-13 1-1,4-10-6-15,3-15 1 0,0-28-11 16,-3-13 0-16</inkml:trace>
  <inkml:trace contextRef="#ctx0" brushRef="#br2" timeOffset="110651.48">5105 10210 46 0,'-4'25'23'0,"15"-41"-15"0,-8 13 31 0,11-3-35 15,8-4 0-15,2 1 3 16,4 3 0-16,8-1-10 0,6 4 0 15,-3 3 0-15,-11 0 1 16,4-3-15-16,-22-3 1 16</inkml:trace>
  <inkml:trace contextRef="#ctx0" brushRef="#br2" timeOffset="110829.69">5066 10514 66 0,'3'28'33'0,"33"-15"-27"0,-19-13 55 0,12-3-59 16,2-4 1-16,8-8-1 15,11 2 0-15,-1 1-9 16,0-4 1-16,-10 0-15 16,-7-6 0-16</inkml:trace>
  <inkml:trace contextRef="#ctx0" brushRef="#br2" timeOffset="111987.69">5867 10332 67 0,'3'16'33'0,"25"-16"-22"0,-13 3 33 0,9 0-43 15,1 0 0-15,10-3-1 16,4-3 1-16,3-3-5 16,8-1 0-16,-11 1-13 15,-1-9 1-15,-16-1-4 16,9 3 0-16</inkml:trace>
  <inkml:trace contextRef="#ctx0" brushRef="#br2" timeOffset="112374.77">6449 10031 71 0,'17'9'35'0,"15"-24"-43"0,-14 8 69 15,3-2-59-15,7 0 1 32,25 2 0-32,-7 4 1 15,-18 10-6-15,-7 8 0 16,-10 7 1-16,-22 6 1 15,-3 4-5-15,-7 5 1 16,-7 1-2-16,-4 3 1 16,4 0 0-16,3 2 0 15,8 4 2-15,6-6 0 0,11-6 3 16,11-7 1-16,10-6 0 16,14-10 1-16,7 1-3 15,8-10 1-15,-1-6-5 16,-10-6 0-16,-4-7-12 15,-7 0 0-15</inkml:trace>
  <inkml:trace contextRef="#ctx0" brushRef="#br2" timeOffset="112813.15">7384 10166 61 0,'3'6'30'0,"-3"19"-32"0,-3-15 50 0,-4 2-48 16,-8 4 0-16,-6 3 0 15,-3 3 0-15,-1 6 0 16,-7 3 0-16,4 4-1 16,-4-4 0-16,8-3-6 15,2-9 1-15,8-9-11 16,11-10 0-16</inkml:trace>
  <inkml:trace contextRef="#ctx0" brushRef="#br2" timeOffset="113039.33">7112 10156 42 0,'21'16'21'0,"-10"3"-8"0,-8-13 27 16,4 10-37-16,0 0 1 16,4 2 1-16,0 4 1 15,-1 3-8-15,11 7 0 16,8-1 4-16,-8 7 0 15,7-4-6-15,0-12 0 16,-3-3-11-16,0-3 0 16,-11-10-2-16,3-6 0 15</inkml:trace>
  <inkml:trace contextRef="#ctx0" brushRef="#br2" timeOffset="113401.76">7528 10395 55 0,'4'34'27'0,"6"-18"-26"16,-6-13 54-16,3 0-51 15,4-3 0-15,6-6 3 16,-3 0 1-16,4 3-10 16,3-1 1-16,-3 1 6 15,-1 3 0-15,-2 3-3 16,-1 1 1-16,-4-1-4 15,-3 9 0-15,-3 4-2 16,-8 0 1-16,1-4-2 16,-1 1 1-16,-6 2 0 0,3 4 0 15,-4 3 1-15,0 3 1 16,8 0 1-16,3-3 0 16,0-3 0-16,7-6 0 15,4 2-1-15,-1-5 1 16,8-4-4-16,3 0 1 15,4-9-8-15,6-6 1 16,-6-13-9-16,-4 6 1 16</inkml:trace>
  <inkml:trace contextRef="#ctx0" brushRef="#br2" timeOffset="113652.38">8128 10251 64 0,'21'15'32'0,"18"-27"-38"0,-28 5 56 0,10-2-50 16,10-7 1-16,1 4-1 15,0 6 0-15,0-4-6 16,-8 1 0-16,-2-4-12 16,-5-3 1-16</inkml:trace>
  <inkml:trace contextRef="#ctx0" brushRef="#br2" timeOffset="113893.39">8241 9990 64 0,'7'16'32'0,"7"44"-40"0,-10-42 51 16,-1 1-44-16,1 16 1 15,-4-1-9-15,0 7 0 0,0 0-3 16,0-10 1-16</inkml:trace>
  <inkml:trace contextRef="#ctx0" brushRef="#br2" timeOffset="114445.37">9144 9733 65 0,'-11'3'32'0,"-3"41"-30"0,14-28 54 0,0 21-55 15,0-5 1-15,0 21 0 16,0 13 1-16,0 19-4 16,4 18 0-16,3 7-1 15,7-13 1-15,-3-15-16 16,6-26 1-16,-6-21-4 0,-1-23 0 16</inkml:trace>
  <inkml:trace contextRef="#ctx0" brushRef="#br2" timeOffset="116654.56">1418 9065 47 0,'-10'6'23'0,"17"-12"-11"16,-7 6 24 0,3 6-31-16,4 1 0 15,-3-7 1-15,3-3 1 16,3-4-11-16,5-5 1 16,2-10 5-16,4-16 1 15,8-12-5-15,-1-6 1 16,-7 5-3-16,0 4 0 15,-3 7-2-15,-8 5 1 16,8 4-2-16,-7 6 1 0,-1 6-3 16,1 3 1-16,-8 13 0 15,4 9 1-15,0 7 1 16,-3-1 0-16,-4 7 2 16,0 6 1-16,0 7 3 15,0 2 0-15,0 4 3 16,0 6 1-16,0 3 0 15,0 3 1-15,0-6 0 16,7 3 0-16,-4-6 1 16,-3-7 0-16,8-9-1 15,-8-6 0-15,3-6-2 16,4-4 1-16,-7-9-2 16,0-6 1-16,0-1-2 15,-10-2 0-15,2-4-1 0,-13-2 0 16,-10-1-3-1,2 0 1-15,-9 1-2 0,6 2 1 16,4 7 0-16,-11 3 0 16,0 3-1-16,4 0 1 15,-4 3 2-15,4 3 0 16,10 4 1-16,-3-1 1 16,10 0-1-16,7-5 0 15,11-1 1-15,7-6 0 16,15-4 1-16,6-5 1 15,11-10-1-15,24-6 1 16,4-7-1-16,7-6 1 16,4-12-1-16,-8 9 0 0,-13 6-2 15,-4 1 1-15,-14 9-1 16,-11 6 0-16,4 6-1 16,-22 10 1-16,-3 15 0 15,-14 16 0-15,-14 16 0 16,-28 12 0-16,-11 13-1 15,-11 9 0-15,1 4-5 16,-1 5 0-16,4-18-8 16,0-3 1-16</inkml:trace>
  <inkml:trace contextRef="#ctx0" brushRef="#br2" timeOffset="120873.54">2445 12013 63 0,'-11'12'31'0,"18"1"-16"0,-7-10 32 0,0 0-44 15,11 0 0-15,-1 0 2 16,1 1 0-16,7-1-7 16,-4 0 0-16,14-3 2 15,11 0 0-15,0-6-11 16,10-1 1-16,-7-11-12 15,1-1 1-15</inkml:trace>
  <inkml:trace contextRef="#ctx0" brushRef="#br2" timeOffset="121284.7">2981 11771 63 0,'-11'13'31'0,"22"-7"-26"0,-11-6 49 15,11 0-52-15,-1 0 0 16,8-3 3-16,3 0 0 16,0-3-6-16,7-1 1 0,4 4 3 15,-4 3 1 1,-10 7-3-16,-7 2 1 0,-8 0-4 15,-6 10 1-15,-8 6-2 16,-7 7 0-16,1-1-1 16,3 7 1-1,-4 2 0-15,-3 11 0 16,10-4 2-16,-6 3 1 0,13-3 0 16,-3 0 0-16,7-10 0 15,7-5 1-15,-7-7-1 16,11-6 0-16,10-10-2 15,18-3 0-15,3-6-8 16,7-9 1-16,18-19-10 16,-14-4 0-16</inkml:trace>
  <inkml:trace contextRef="#ctx0" brushRef="#br2" timeOffset="121523.79">3856 11847 64 0,'0'3'32'0,"-60"31"-38"0,42-21 54 16,-10 9-46-16,3 3 0 16,-10 6 0-16,-7 10 0 15,-8 3-3-15,8 3 0 16,-4-3-1-16,14-7 0 0,4-5-10 15,11-16 1 1,6-20-8-16,7-5 1 0</inkml:trace>
  <inkml:trace contextRef="#ctx0" brushRef="#br2" timeOffset="121714.92">3521 11966 59 0,'28'41'29'0,"0"9"-33"16,-24-38 52-16,6 13-48 16,-3 4 0-16,-3 5-1 15,3 4 1-15,4 3-3 16,6-7 1-16,-3-12-7 16,11-3 0-16,7-13-8 0,-1-9 1 15</inkml:trace>
  <inkml:trace contextRef="#ctx0" brushRef="#br2" timeOffset="121939.35">3986 12242 59 0,'0'25'29'0,"0"22"-28"0,-7-31 53 16,4-1-52-16,-8 10 1 15,-6 13 0-15,6 0 0 16,0 6-5-16,1 9 0 0,3-12-5 15,7-7 1-15,10-25-13 16,8-12 0-16</inkml:trace>
  <inkml:trace contextRef="#ctx0" brushRef="#br2" timeOffset="122347.48">4678 11897 57 0,'-4'19'28'0,"4"-19"-19"16,0 0 42-16,0 3-47 0,0-3 0 0,0 6 2 0,4-3 1 0,3-3-10 0,3 0 1 0,12-6 4 0,6-7 1 0,14 1-8 0,-7-1 1 0,-3 7-16 16,0-7 1-16,-4 1-2 15,-10 3 0-15</inkml:trace>
  <inkml:trace contextRef="#ctx0" brushRef="#br2" timeOffset="122538.66">4583 12270 68 0,'21'22'34'0,"28"-25"-46"15,-35-3 69-15,11-4-57 16,7-2 0-16,10 2-8 0,4 1 0 15,-4-7-7-15,4-12 1 16</inkml:trace>
  <inkml:trace contextRef="#ctx0" brushRef="#br2" timeOffset="122781.52">5408 12025 81 0,'4'19'40'0,"49"-16"-47"0,-36-6 68 0,11 0-61 16,11-3 0-16,0-4-3 15,3 1 0-15,-3 0-4 16,-7-1 1-16,-4-2-16 16,-10-7 0-16</inkml:trace>
  <inkml:trace contextRef="#ctx0" brushRef="#br2" timeOffset="123206.88">6096 11665 67 0,'0'6'33'0,"11"-6"-26"0,-8-3 49 16,15 3-53-16,-4 0 0 15,11 0 3-15,6 0 0 16,1 0-7-16,3 3 0 15,-13 0 4-15,-5 3 1 16,-3 4-3-16,4 2 1 16,-8 4-4-16,-6 6 1 0,-4 0-2 15,-4 0 0-15,-6 9-1 16,-8 4 1-16,-3 2-1 16,0 7 1-16,-4 3 1 15,11 0 1 1,-4 4 0-16,15 2 1 15,-4 0 0-15,14-3 0 0,14-12-1 16,0-10 1-16,8-12-4 16,13-13 0-1,14-12-8 1,8-13 1-16,3-16-9 16,-7-6 0-1</inkml:trace>
  <inkml:trace contextRef="#ctx0" brushRef="#br2" timeOffset="123430.15">7193 11746 66 0,'-28'32'33'0,"-36"12"-35"0,43-32 57 0,-10 10-53 0,-1 9 1 16,-7 13-1-16,-3 10 1 15,-1-4-4-15,4-13 0 16,4 14-2-16,11-11 0 0,2-11-8 16,8-20 0-16,14-12-9 15,0-22 0-15</inkml:trace>
  <inkml:trace contextRef="#ctx0" brushRef="#br2" timeOffset="123637.66">6763 11731 52 0,'21'6'26'0,"18"35"-19"0,-29-29 41 0,1 1-42 16,-1 12 1-16,1 6 2 15,0 7 0-15,-1 3-13 16,1 3 1-16,10-1 5 16,4-5 1-16,-1 0-9 15,5-7 1-15,-1-6-13 16,0-12 1-16,4-7-4 15,7-12 1-15</inkml:trace>
  <inkml:trace contextRef="#ctx0" brushRef="#br2" timeOffset="124144.89">7352 12069 79 0,'10'16'39'0,"22"-19"-52"0,-14 3 81 0,-4-3-67 15,11-4 1-15,-4 1-1 16,-7 0 1-16,0 3-3 16,-3 3 0-16,-8 3 0 15,-3 6 1-15,-3 7-4 16,-4 9 1-16,0-6-1 15,-4 6 1-15,-3 6 0 16,3 7 1-16,1 0 1 16,-1-13 0-1,8 3 2-15,6-6 1 0,8-3-1 16,3-7 0 15,10-6-3-31,8-2 1 47,0-11-14-16,-4-15 0 1,-10 0-5-32,-4-18 0 31</inkml:trace>
  <inkml:trace contextRef="#ctx0" brushRef="#br2" timeOffset="125024.42">3369 13239 61 0,'-11'19'30'0,"4"9"-25"0,4-19 30 16,-4 4-35-16,-4 9 1 0,-6 6 0 16,-8 3 1-16,-14 17-3 15,0-5 1-15,8-2-3 16,2-3 1-16,8-7-8 15,0-6 1-15,7-12-8 16,0-10 0 0</inkml:trace>
  <inkml:trace contextRef="#ctx0" brushRef="#br2" timeOffset="125240.99">3080 13248 44 0,'14'13'22'0,"35"-4"-14"16,-31-2 34-16,0 2-37 16,6 7 1-16,1 9 1 15,-4 6 0-15,0 4-10 0,-3 9 1 16,-4 3 4-16,4 0 1 16,3 3-6-16,-4-6 1 15,5-10-10-15,6-12 0 16,-14-16-6-16,4-6 0 15</inkml:trace>
  <inkml:trace contextRef="#ctx0" brushRef="#br2" timeOffset="125550.56">3641 13625 62 0,'-14'56'31'0,"3"7"-41"0,11-38 57 0,0 9-47 15,0 10 1-15,0 3-1 16,0-6 1-16,0-13-6 16,0-3 1-16,4-9-11 15,13-22 0-15,4-10-2 16,8-18 1-16</inkml:trace>
  <inkml:trace contextRef="#ctx0" brushRef="#br2" timeOffset="125791.81">4367 13189 65 0,'-3'34'32'0,"35"-2"-33"0,-32-32 68 0,10 6-64 16,8 3 1-16,3 1 0 15,18-4 0-15,0-6-7 16,3-6 0-16,-3-4-2 15,0-2 0-15,-15-4-13 16,1 7 0-16,-25-1-4 16,0 7 0-16</inkml:trace>
  <inkml:trace contextRef="#ctx0" brushRef="#br2" timeOffset="125979.08">4346 13593 68 0,'7'25'34'0,"29"-15"-38"0,-19-10 65 0,4 0-60 0,15-6 1 0,10-1-1 15,-1-8 1-15,5-1-8 16,10 0 1-16,0 1-10 16,-11-7 1-16,4-7-7 0,3 4 1 15</inkml:trace>
  <inkml:trace contextRef="#ctx0" brushRef="#br2" timeOffset="126246.67">5920 13004 68 0,'-22'41'34'0,"-38"24"-43"0,50-46 65 0,-8 13-55 15,-10-1 1-15,-7 16 0 16,-4 13 0-16,0-7-4 16,4 6 0-16,0-5-3 15,10-13 0-15,0-10-14 16,15-19 0-16</inkml:trace>
  <inkml:trace contextRef="#ctx0" brushRef="#br2" timeOffset="126490.86">5574 13035 64 0,'25'60'32'0,"-1"21"-32"0,-13-49 48 0,3-4-48 0,0 13 0 16,4 6 0-16,3-7 0 15,0-2-4-15,0 3 1 16,4-10-9-16,0-9 1 16,-1-9-7-16,8-10 1 15</inkml:trace>
  <inkml:trace contextRef="#ctx0" brushRef="#br2" timeOffset="126849.74">6075 13484 73 0,'7'28'36'0,"21"-19"-44"15,-17-9 71-15,6 0-60 16,12 0 0-16,-5 0 1 16,4 0 1-16,-3 3-7 15,-4 0 0-15,1-6 3 16,-12 3 1-16,-3 3-4 16,-3 10 1-16,-8 0-2 15,-3 5 1-15,-3 1-1 16,-8 3 0-16,4 3 0 0,0 10 1 15,3 2 2 1,0-2 0 0,8-10 1-16,3 0 0 31,11-3 0 0,3-3 1-31,10-10-1 16,8-3 0-1,7-15-3-15,14-13 0 0,3-16-15 0,-6-18 0 0,-1-10-4 0,-3-12 0 0</inkml:trace>
  <inkml:trace contextRef="#ctx0" brushRef="#br2" timeOffset="130277.24">310 9752 46 0,'0'25'23'0,"4"-6"-12"15,3-7 24-15,-3 4-34 16,-4 19 0-16,7 2 0 0,-7 7 0 16,7 3-2-16,-4-3 1 15,-3-3-1-15,0 3 0 16,0-13-9-16,0-9 1 15,0-19-6-15,7-6 1 16</inkml:trace>
  <inkml:trace contextRef="#ctx0" brushRef="#br2" timeOffset="130692.49">699 10131 34 0,'0'16'17'0,"0"-25"-14"16,0-1 24-16,0-5-24 16,-8-7 1-16,5 0 2 0,-4-7 1 15,-4-8-7-15,1-4 0 16,-1-3 6-16,4-3 0 16,7-6-2-16,0 9 1 15,0 0-2-15,7 0 0 16,4 0-2-16,-1 3 1 15,8 10-1-15,-7 3 0 16,3 3-2-16,-4 12 1 16,4 10-5-16,-10 9 0 15,3 7-11-15,-7 6 0 16,-11 0-1-16,-6-7 0 16</inkml:trace>
  <inkml:trace contextRef="#ctx0" brushRef="#br2" timeOffset="130888.18">519 9950 48 0,'3'37'24'0,"18"-31"-17"15,-14-6 49-15,-3 4-50 16,10-4 1-16,0 0 1 16,14 0 0-16,11-4-11 15,11-8 0-15,-19-4 4 16,8 4 0-16,-7 2-11 15,-4 4 1-15,-10-7-12 16,-15 10 0-16</inkml:trace>
  <inkml:trace contextRef="#ctx0" brushRef="#br2" timeOffset="131787.21">741 13019 47 0,'7'16'23'0,"3"9"-15"0,-10-19 30 0,0 4-34 0,4 6 1 0,-4 6 1 0,0 6 1 0,0 6-10 16,-4 16 1-16,-3 13 4 16,-3-3 1-16,-1 12-6 0,1-6 1 15,-1 3-8-15,1 0 0 16,2-13-7-16,-2-18 0 15</inkml:trace>
  <inkml:trace contextRef="#ctx0" brushRef="#br2" timeOffset="132417.31">480 13744 42 0,'3'6'21'0,"-3"4"-7"0,0-7 31 0,7-6-43 15,-3-4 1-15,10-5 1 16,0-4 0-16,4-12-4 16,3-10 0-16,7-3 4 15,14-15 0-15,8-7-2 16,-11-12 1-16,10 3-3 15,-7 9 1-15,-3 4-3 16,-7 8 1 47,7 17-1-63,-18 9 0 0,4 3-2 0,-15 16 1 15,1 12 0-15,-1 16 0 0,-10 6 0 16,0 7 0-16,-10 5 0 15,3 4 0-15,-4 3 1 0,-6-6 0 0,13-3 1 0,-7 2 0 0,11-11 1 16,4-1 0-16,7-12 0 0,6-10 1 16,4-6-1-16,4 0 1 15,-4-3-1-15,4-7 1 16,3-5-1-16,0-4 0 16,1 0 0-16,2-3 0 15,-10-3 0-15,8 9 1 16,-8 1-1-1,-4-1 0 1,-6-3 0 0,3 6 0-16,0 10 0 15,-10-3 0-15,-4 6-1 16,-11 3 1-16,4 3-1 16,-7 7 1 15,3 9 0-31,-6 9 1 15,6 1-1 1,1-7 0 0,-1 3 1-16,11 0 1 0,21-6 0 0,7-3 0 0,4-13-3 0,-4-6 0 0,4-3-9 0,0-6 1 15,3-10-6-15,-3-6 0 0</inkml:trace>
  <inkml:trace contextRef="#ctx0" brushRef="#br2" timeOffset="132762.63">1616 13427 44 0,'0'44'22'0,"-21"-16"-22"0,21-28 37 0,-7 10-34 0,7 2 1 15,-11-2-1-15,11 2 1 16,-11-6-6-16,11 4 0 16,-7-4 3-16,7-12 1 15,7-4-3-15,4 4 1 16,7-6-3-16,-8-7 0 0,4-6-1 15,4-7 1 1,10-12 0 0,0 7 0-1,-3 9 2-15,3 6 1 16,0 9 2-16,-3 7 1 0,0 9 1 16,0 9 0-16,-1 14-1 15,1 5 0-15,-7 7-2 16,10-4 1-16,-3-3-5 15,13-5 1 1,8-11-13-16,-3-15 1 0</inkml:trace>
  <inkml:trace contextRef="#ctx0" brushRef="#br2" timeOffset="136036.38">8117 12678 56 0,'-3'91'28'0,"-8"-44"-22"16,8-25 28-16,-4 9-34 15,-7 13 1-15,3 15 0 16,0 20 1-16,4 18-2 16,4-9 1-16,-1 6 2 15,8-13 0-15,6-8 0 16,5-17 1-16,2-15-2 16,-6-22 0-16,-1-19-2 15,-3-13 1-15,-14-15-3 16,-10-16 0-16,-11-3-2 15,-15-6 0-15,-6-10-3 16,-4 6 1-16,-7 10 0 16,0 7 0-16,3 11 1 15,12 20 1-15,6 15 4 0,4 19 0 16,17 7 6-16,14 8 1 16,22 1 2-16,14 0 1 15,24-7 0-15,15-8 1 16,24-17-4-16,14-18 0 15,8-17-6-15,-11 1 1 47,-11-9-9-47,-7-1 1 0,0-8-16 16,-21 5 0-16</inkml:trace>
  <inkml:trace contextRef="#ctx0" brushRef="#br2" timeOffset="136515.91">9811 13305 57 0,'-7'15'28'0,"-36"-8"-24"15,29-4 37-15,-3 9-40 16,-8 7 0-16,-7 6 1 0,-3 7 0 16,-4-4-3-16,0 0 1 15,4 7 0-15,7-1 1 16,3-3-1-16,7-5 0 15,8-4-1-15,3-1 1 16,10-5-1-16,15 0 1 16,10-7 1-16,7 1 0 15,1 2 1-15,3-6 1 16,-8 1 0-16,-6 2 1 16,-7-6-1-16,-11 10 0 0,-7 3-2 15,-11 9 0-15,-10 0-5 16,-11 3 0-16,-3 3-7 15,0 1 1-15,3-4-10 16,11-6 1-16</inkml:trace>
  <inkml:trace contextRef="#ctx0" brushRef="#br2" timeOffset="136814.01">9860 13738 58 0,'46'-19'29'0,"3"0"-29"15,-38 13 49-15,0-1-46 16,3 1 0-16,-11-3 0 16,1-1 1-16,-8 1-6 15,-6-1 0-15,-8 7 4 0,-7 3 0 16,-3 7-4-16,-7 5 1 16,3 4-2-16,7 18 0 15,-6 1-1-15,9-4 1 16,12 1 0-16,10-4 0 15,10-9 2-15,19-10 0 16,6-9 2-16,4-6 1 16,3-13-1-16,-14-9 1 15,-7-4-4-15,-10 1 0 16,-4 0-14-16,-7-10 0 16</inkml:trace>
  <inkml:trace contextRef="#ctx0" brushRef="#br2" timeOffset="137328.03">11374 13618 51 0,'-18'66'25'0,"4"-9"-18"0,14-48 34 16,0 1-37-16,0-1 1 15,-4-6 2-15,1-12 1 16,-4-10-9-16,0-9 0 16,7-19 6-16,0-19 0 0,3-13-2 15,-3-15 0-15,7-16-2 16,4 4 1-16,6 2-2 15,8-2 1-15,0 12-1 16,10 18 0-16,-7 17-2 16,-3 18 1-16,-4 22-4 15,-3 22 0-15,-11 10-7 16,-7 15 1-16,-7 10-10 16,-18 9 1-16</inkml:trace>
  <inkml:trace contextRef="#ctx0" brushRef="#br2" timeOffset="137492.97">11127 13571 60 0,'-14'29'30'0,"31"-33"-22"15,-3 4 50-15,11-3-54 16,10-6 0-16,-3-1 0 0,14 1 0 16,10 0-11-16,4-1 1 15,7 4-7-15,-3 3 1 16,-8-3-10-16,-10-4 1 15</inkml:trace>
  <inkml:trace contextRef="#ctx0" brushRef="#br2" timeOffset="137734.93">12372 13393 74 0,'0'37'37'0,"-14"13"-46"0,7-43 69 0,0 8-60 15,-4 7 1-15,1 0-1 16,-1-6 0-16,4 3-5 16,3-7 0-16,1-9-8 15,-1-12 1-15,1-4-9 16,-4-15 1-16</inkml:trace>
  <inkml:trace contextRef="#ctx0" brushRef="#br2" timeOffset="138126.31">12277 13248 46 0,'28'19'23'0,"14"19"-16"16,-28-35 36-16,0-3-42 15,4 0 1-15,14-6-1 0,10-1 1 16,4-8-3-16,3 2 1 15,-3 1 0-15,-7 2 1 16,-4 7-1-16,-6 6 0 16,-12 4-1-16,-3-4 1 15,-10 9-1-15,-8 1 1 16,-6-7 0-16,-1 3 0 16,-3 4-1-16,3-1 0 15,1 4 0-15,3 0 1 16,3-4 0-16,4 1 0 0,7-1 2 15,11 1 0-15,7 3 3 16,3-1 1 15,-3 1-1-31,-4 3 0 0,-7-7-1 0,-14 7 0 0,-11 9-6 16,-13 1 0-16,-8-4-11 16,-3-6 0-16,-1-16-7 15,12-6 1-15</inkml:trace>
  <inkml:trace contextRef="#ctx0" brushRef="#br2" timeOffset="139204.34">13667 13377 57 0,'-7'9'28'0,"0"-6"-35"0,3-3 50 0,-3 4-43 0,-7-1 0 16,-4 0 1-16,4 6 0 16,0 1-1-16,0 5 0 15,-4 1 0-15,1 3 1 16,-1 6-1-16,7 0 0 15,4 6-1-15,7-6 0 16,7-3 0-16,7-9 0 0,4-10 0 16,3-12 1-16,0-7-1 15,4 0 1-15,3-6-8 16,-3-3 0-16,-4-9-7 16,7 6 1-16</inkml:trace>
  <inkml:trace contextRef="#ctx0" brushRef="#br2" timeOffset="139817.84">13794 13509 54 0,'-4'6'27'0,"-3"16"-32"15,7-22 47-15,0 3-41 16,-3-3 0-16,3 3 1 0,-4-6 1 15,4-3-4-15,0 3 1 16,0 3 1-16,7-4 1 16,4-2-2-16,3-3 0 15,3-7-1-15,1-3 0 16,3 0-1-16,0 1 0 16,-3 5 0-16,3 4 0 15,-3 2 1-15,-4 7 0 16,-4 4 1-16,1 2 0 15,-4 6 0-15,-3 1 1 16,-1 3-1-16,-3-4 1 16,0-2-1-16,0 2 0 0,-3-2 0 15,3 2 0-15,0-3 0 16,0 4 0-16,0-4 0 16,0 4 0-16,0-1 1 15,3 1 1-15,1-4 0 16,6-2 0-16,1-7 1 15,3-3 0-15,0-7 0 16,-3-6 1-16,3 4-2 16,0-1 1-16,-4 4-2 15,1 0 1-15,-4-1-4 16,-7 1 1-16,0 3-4 16,0 2 1-16,-3 8-1 15,-1-1 0-15,1 3 0 16,-1 0 0-16,0 7 3 15,1 6 0-15,-1-4 1 16,4 1 1-16,0 0 1 0,0 2 0 16,7-5-1-16,4-4 0 15,7-6-6-15,-1 1 0 16,8-4-8-16,0-13 1 16</inkml:trace>
  <inkml:trace contextRef="#ctx0" brushRef="#br2" timeOffset="140075.71">14323 13562 65 0,'-4'16'32'0,"4"-13"-31"16,0-3 61-16,4 3-59 15,3-3 1-15,3 0 0 16,5 0 0-16,6 0-7 16,3-6 1-16,5 2-2 15,-5-2 1-15,-3-3-9 16,-3-1 0-16,0-15-10 16,-11-3 0-16</inkml:trace>
  <inkml:trace contextRef="#ctx0" brushRef="#br2" timeOffset="140348.34">14721 13010 57 0,'-7'53'28'0,"-3"16"-30"0,6-40 45 15,-3 5-42-15,0 13 1 16,0 10 1-16,0-1 0 16,0 0-4-16,0-5 0 15,3-11 0-15,4-11 0 0,0-4-6 16,4-13 0-16,-1-9-9 16,1-12 0-16,-4-7-1 15,-7-6 0-15</inkml:trace>
  <inkml:trace contextRef="#ctx0" brushRef="#br2" timeOffset="140704.6">14587 13452 48 0,'14'22'24'0,"4"-25"-32"16,-7 0 51-16,10 0-42 15,4 0 0-15,10-1 0 16,4-2 1-16,-1 0-3 15,1 0 1-15,-3-1 0 0,-8 1 0 16,-7 3-1 0,0 0 1-16,-3 0-1 0,-4 0 1 15,-4-1-1-15,-3 1 1 16,-10 3 0-16,-4 3 0 16,-7 4-1-16,-4 2 1 15,-3 4-1-15,3-1 1 16,1 4-2-16,-1-7 1 15,0 4-2-15,4-1 1 16,7 4-1-16,7-3 1 16,7-4-1-16,4-3 0 15,7-3 1-15,3-9 1 16,3 3-5-16,1-6 1 0,0-10-6 16,-8-9 1-16</inkml:trace>
  <inkml:trace contextRef="#ctx0" brushRef="#br2" timeOffset="140953.72">15106 13509 66 0,'14'6'33'0,"18"-15"-40"16,-25 2 67-16,7-2-60 16,4-1 0-16,-1 1-5 0,1 0 1 15,0-1-3-15,-8-2 1 16,4-4-13-16,-7 0 1 16</inkml:trace>
  <inkml:trace contextRef="#ctx0" brushRef="#br2" timeOffset="141245.81">15522 13349 54 0,'14'3'27'0,"-14"-3"-31"0,0 0 41 0,-7 0-37 15,-7 3 1-15,-3 3-1 16,-5 1 1-16,-2 5-1 16,-8 4 0-16,4 6 0 15,3-3 1-15,4-4-2 16,3 4 1-16,4 0-3 16,7 0 0-16,7-7-2 15,7-2 0-15,7-7-3 16,4-10 0-16,3 4-6 15,4-9 1-15</inkml:trace>
  <inkml:trace contextRef="#ctx0" brushRef="#br2" timeOffset="141803.81">15494 13534 45 0,'-4'12'22'0,"4"-18"-28"0,0 0 39 16,0 6-33-16,0 0 0 15,0 0 1-15,4-7 1 16,3-5-3-16,4-4 1 0,-1-3 1 16,4-3 1-16,4 1-2 15,0 2 0-15,-1 0 0 16,1 3 0-16,-4 7 0 15,0 9 1-15,-7 6-1 16,0 3 0-16,-3 10 0 16,-4-3 1-16,0 3-1 15,0-4 1-15,0-2-1 16,0-4 0-16,3-2 0 16,4 2 1-16,0 1 0 15,4-7 0-15,0 0-1 16,6-3 1-16,8 0-1 15,3 0 1-15,7-6 0 16,-6-7 0-16,-5-3 0 16,-3-3 0-16,-6 1-1 15,-5-1 1-15,-6-3-1 16,-8 6 0 15,-3 7-3-15,-7 6 1-1,0 6-2-15,-4 9 1 0,1 4-1 16,3 6 1-16,3-3 0 0,0-4 1 0,4 1 1 0,4 3 0 0,3-3-1 0,0-4 0 16,7 1-9-16,3-13 1 15</inkml:trace>
  <inkml:trace contextRef="#ctx0" brushRef="#br2" timeOffset="142012.13">15981 13640 55 0,'-4'19'27'0,"-3"-6"-39"15,7-13 50-15,-3-7-46 16,-4-2 1-16,7-7-20 16,-11-6 1-16</inkml:trace>
  <inkml:trace contextRef="#ctx0" brushRef="#br2" timeOffset="143932.66">17911 3659 31 0,'-8'-16'15'0,"16"1"-8"0,-8 15 16 15,0 0-18-15,7-3 0 0,0-7 6 16,14 10 1-16,7-9-13 16,14 9 1-16,25 0 9 15,22 0 1-15,41 0-2 16,47 0 1-16,41-6-3 16,64 2 0-16,39-11-1 15,57-14 0-15,52 11-2 16,18-4 1-16,-3 0-3 15,3-3 1-15,-11 6-3 16,-10 3 1-16,-32 7-5 16,-42-1 1-16,-25 4-6 15,-35 6 1-15,-67 3-13 16,-50-3 1-16</inkml:trace>
  <inkml:trace contextRef="#ctx0" brushRef="#br0" timeOffset="153044.76">23686 6061 37 0,'0'-3'18'0,"7"16"-10"15,-4-7 18-15,1 13-26 16,-1 15 1-16,1 10-1 15,-4 19 1-15,0 18-1 16,0 1 0-16,0 12 0 16,3 25 1-16,1 13 0 15,6 28 0-15,4 25 0 0,4 28 1 16,3 13 0-16,0 15 0 16,4 32 0-16,-7 6 1 15,3 13-1-15,-11 12 0 16,5 22-1-16,-5 6 0 15,-3 7-2-15,4 18 1 16,-4 7-1-16,-7-6 1 31,-7 285-1-31,7-113 1 16,0-82 0-16,0-40 0 0,3-20 0 16,-3-27 0-16,7-10 0 15,0-25 0-15,1-9 0 16,2-19 0-16,-3-16-1 15,-7-22 1-15,0-24-3 16,0-39 0-16,-3-31-10 16,3-50 0-16,-11-34 0 15,11-41 0-15</inkml:trace>
  <inkml:trace contextRef="#ctx0" brushRef="#br0" timeOffset="154261.41">17815 10940 28 0,'-3'13'14'0,"17"0"-8"15,-4-13 15-15,5 0-20 16,2 0 1-16,11-4 1 15,22 4 1-15,3 0-4 16,14 0 1-16,14 0 2 16,4 0 1-16,20-3-2 15,15 3 1-15,11-3-1 16,10-3 0-16,18 0-2 16,14-4 0-16,14 1 0 0,17-4 1 15,1-2-1-15,14-4 0 16,3 0 0-16,21-6 0 15,8-3 0-15,10 9 1 16,3-6 0-16,8 0 0 16,7-7 1-16,10 4 1 15,-3 0-1-15,17 0 1 16,-7-4-1-16,8-9 1 16,10 7-2-16,-7-1 0 46,10-2-1-46,-10 2 1 0,4 7-1 0,-12-3 1 16,1 6-1-16,-7 0 1 0,-4 6-1 0,-10 0 1 0,0 0-1 16,-15 7 0-16,-3 2 0 15,-24 4 0-15,-8 0-1 16,4-4 1-16,-25 7-1 16,-3-3 0-16,-8 0-2 15,-28-4 0-15,-6 7-2 16,-15 0 0-16,-10-3-4 15,-8-1 1-15,-21-2-6 16,-17-4 0-16</inkml:trace>
  <inkml:trace contextRef="#ctx0" brushRef="#br0" timeOffset="154921.41">29055 9642 43 0,'7'32'21'0,"25"-1"-24"0,-18-25 37 0,3 7-32 16,5 2 1-16,6 7 1 16,14 7 0-16,11 2-5 15,0 7 1-15,-4-7 3 16,-10-6 0-16,18 0-1 15,-8-3 0-15,-7-3-1 16,-6 0 0-16,-8-1-1 16,-7 1 0-16,-3 0-1 15,-4 0 1-15,-4 0-1 16,-3-4 1-16,0-2-1 16,-3 0 1-16,-4-1 0 15,-4 4 0-15,-6-1-1 16,-11 4 1-16,-8 3 0 15,1 3 0-15,-7 3-1 0,-4 1 1 16,-7 2 0-16,-3 4 0 16,-1-4-1-16,8 0 1 15,3-2 0-15,8-1 0 16,6-3 0-16,7-3 0 16,8-3 0-16,6-7 1 15,8-9 0-15,10-9 0 16,3-13 1-16,-2-12 0 15,-5-13-1-15,1-16 1 0,-1 1-2 16,1-13 1-16,-4 0-12 16,0-19 0-16,-7 3-5 15,3 19 1-15</inkml:trace>
  <inkml:trace contextRef="#ctx0" brushRef="#br0" timeOffset="155327.47">30413 10066 43 0,'14'0'21'0,"-7"6"-15"0,-7 0 34 15,-7 10-39-15,-14-1 0 16,-11 23 0-16,-7 0 0 0,-3 9-2 16,-4 3 0-16,4 6-1 15,7-9 0-15,3-3-5 16,4-9 0-16,6-13-8 16,12-19 1-16</inkml:trace>
  <inkml:trace contextRef="#ctx0" brushRef="#br0" timeOffset="155492.66">29983 9959 46 0,'28'22'23'0,"4"53"-23"16,-15-47 39-16,15 26-38 16,7 5 0-16,7 16 0 15,3-9 0-15,0 0-5 0,1-3 1 16,-11-19-10-16,-15-19 0 15</inkml:trace>
  <inkml:trace contextRef="#ctx0" brushRef="#br0" timeOffset="156378.01">23432 6303 39 0,'3'22'19'0,"1"-26"-12"0,-4 4 23 16,0 0-27-16,0 0 1 0,3-6 2 16,4 0 0-16,4-4-7 15,-1 4 0-15,4-6 5 16,1-7 0-16,2-9-2 16,1-4 1-16,-1 4-2 15,1-6 0-15,-4-7-1 16,0 0 0-16,0 3 0 15,1 7 0-15,-1 6 0 16,0 3 0-16,0 9-1 16,0 10 1-16,4 13-1 15,-1 12 1-15,4 0-1 16,1-4 0-16,2 7 0 16,1 10 1-16,3 3-1 15,-3-4 1-15,0 1 0 16,-1-1 0-16,-6 1 0 0,-4-1 1 15,4-6-1-15,-4-6 1 16,-7 0-1-16,-4-6 0 16,1-4-1-16,-8-2 1 15,-6-4-1-15,-15-3 0 16,-14-3 0-16,-10 0 1 16,-15 0-1-16,-10 0 1 15,4 0-3-15,-8 7 0 16,4 2-3-16,0 3 0 15,14 4-9-15,14-10 1 0</inkml:trace>
  <inkml:trace contextRef="#ctx0" brushRef="#br0" timeOffset="156682.73">24500 5726 46 0,'4'0'23'0,"-4"15"-19"15,-4-5 37-15,-3 5-39 16,-10 10 0-16,-8 7 0 0,-10 9 1 15,-1 6-4 1,1 3 0-16,0 6 1 0,3-6 1 16,0 4-8-16,8-7 1 15,6-19-9-15,4-16 0 16</inkml:trace>
  <inkml:trace contextRef="#ctx0" brushRef="#br0" timeOffset="156846.84">24042 5710 39 0,'21'9'19'0,"21"38"-14"0,-28-34 26 0,8 9-32 15,-1 3 0-15,0 0-22 16,-3-9 0-16</inkml:trace>
  <inkml:trace contextRef="#ctx0" brushRef="#br1" timeOffset="161441.15">23675 9808 31 0,'0'4'15'0,"0"-4"1"0,0 0 16 15,0 3-26-15,0-3 0 16,7 6 3-16,0 3 0 15,7-2-12-15,4-4 0 0,10-3 7 16,7-7 1-16,8 4-5 16,-5-12 0-16,5 2-5 15,3 1 0-15,-8-4-11 16,1-12 0-16</inkml:trace>
  <inkml:trace contextRef="#ctx0" brushRef="#br1" timeOffset="161723.53">24423 9413 48 0,'14'-25'24'0,"4"113"-25"0,-18-60 35 0,0 26-35 0,-4 5 1 0,8 13-4 0,-1-18 0 15,-3-4-7-15,-7-6 1 16</inkml:trace>
  <inkml:trace contextRef="#ctx0" brushRef="#br1" timeOffset="163179.66">20683 5722 31 0,'-3'16'15'0,"20"22"-5"16,-6-26 15-16,0 10-23 0,3 3 0 15,3 7 3-15,8 2 1 16,3 7-6-16,4-10 0 16,3 7 3-16,8 15 1 15,10 4-1-15,0 9 0 16,-4 12-2-16,14 10 0 15,8-13-1-15,10 16 1 16,14 12 0-16,8 10 1 16,-1 6-1-16,11 10 1 15,10 18-1-15,8 10 1 0,10 9-1 16,11 19 1-16,6 10-2 16,5 12 1-16,6 6-1 15,7 10 1-15,1 15 0 16,6 0 1-16,4-9-1 15,4 16 1-15,13 6-1 16,4 9 1-16,11 10-1 16,0 9 0-16,10 12 0 15,11-5 1-15,-21 2-1 16,-8-12 0-16,-2 6 0 16,-26-9 0-16,1 3-1 15,-5 0 1-15,-23-16-3 16,9 10 1-16,-9-19-1 15,6-3 0-15,-21-29-1 32,11 4 0-32,-1-19-3 0,1-10 1 0,-7-25-10 0,-1-12 1 15,-13-16-3-15,-15-15 1 16</inkml:trace>
  <inkml:trace contextRef="#ctx0" brushRef="#br1" timeOffset="164051.04">28557 13876 40 0,'-3'6'20'0,"-11"-12"-14"0,7 12 20 16,-4 6-23-16,-7 13 0 16,-3 7 1-16,0 9 1 15,-7 15-6-15,3 0 0 16,-3 13 3-16,0-3 1 15,0 6-2-15,3-3 0 16,0-9-4-16,8-10 0 16,-1-6-11-16,4-16 1 15,3-15-1-15,8-16 0 0</inkml:trace>
  <inkml:trace contextRef="#ctx0" brushRef="#br1" timeOffset="164264.1">28219 13876 49 0,'10'9'24'0,"-3"57"-29"16,-3-44 51-16,-1 3-46 16,4 12 1-16,1 1-2 15,-1 0 1-15,0-1-3 16,3 1 1-16,1-7-8 15,-1-2 1-15,-3-20-6 16,-7-6 1-16</inkml:trace>
  <inkml:trace contextRef="#ctx0" brushRef="#br1" timeOffset="164563.41">28677 13907 60 0,'0'12'30'0,"7"-2"-36"16,-3-10 59-16,3 3-52 15,4 0 1-15,3 0-1 16,3 0 1-16,4-3-5 16,4 4 0-16,0-4-5 15,-4 0 1-15,-3-7-11 16,-15 4 0-16</inkml:trace>
  <inkml:trace contextRef="#ctx0" brushRef="#br1" timeOffset="164743.81">28575 14305 49 0,'28'16'24'0,"8"-10"-23"0,-19-12 37 16,11-7-38-16,8-6 0 31,27-15-28-31,-6-4 1 15</inkml:trace>
  <inkml:trace contextRef="#ctx0" brushRef="#br1" timeOffset="165071.84">29397 14556 60 0,'0'9'30'0,"-7"-34"-26"0,3 7 47 0,-3-11-49 16,0-8 1-16,-7-17 2 16,4-18 0-16,-5 0-6 15,5-13 0-15,-1 1 4 16,1-7 0-16,6 0-1 15,8 6 0-15,6 16-3 16,4 3 1-16,4 16-3 16,0 9 0-16,-1 13-4 15,1 16 0-15,-7 2-10 16,-4 17 1-16,-7 2-4 0,-11 7 0 16</inkml:trace>
  <inkml:trace contextRef="#ctx0" brushRef="#br1" timeOffset="165281.91">29009 14086 58 0,'-18'18'29'0,"29"14"-27"0,-4-26 54 16,7 3-54-16,7 1 0 0,7-1 1 16,8 1 1-16,6-4-6 15,7-3 1-15,1-3 2 16,-1-6 0-16,-6 3-7 15,-8-7 1-15,-3-2-10 16,-8-7 1-16,-6-3-6 16,0-3 1-16</inkml:trace>
  <inkml:trace contextRef="#ctx0" brushRef="#br1" timeOffset="165535.53">29764 13938 46 0,'10'16'23'0,"-10"-10"-20"16,0-6 40-16,-3 3-42 15,-4 7 1-15,0 2 1 16,-4 7 0-16,-3 0-4 0,-7 3 1 16,-4 9 2-1,1 1 0-15,-1 5-1 0,4 4 0 16,3 0-2-16,7 0 0 15,8-1-5-15,10-5 1 16,11-7-10-16,6-12 0 16,8-7-1-16,7-15 0 15</inkml:trace>
  <inkml:trace contextRef="#ctx0" brushRef="#br1" timeOffset="165731.63">30258 13951 44 0,'17'34'22'0,"-13"29"-28"16,-4-57 43-16,-4 16-35 16,-13 6 1-16,-8 7 0 15,-7 9 1-15,1 6-5 16,-1-9 0-16,-3 9 3 16,-4-3 0-16,0 0-6 15,4-9 1-15,3-7-11 16,7-18 1-16</inkml:trace>
  <inkml:trace contextRef="#ctx0" brushRef="#br1" timeOffset="165958.16">29976 14082 30 0,'24'16'15'0,"8"9"-5"0,-25-12 14 16,7 9-21-16,0 3 1 15,7 9 4-15,4 4 0 16,0-4-10-16,-4 1 1 16,0-4 5-16,0 1 1 15,-3-7-4-15,0-3 1 16,-1-7-10-16,1-11 0 16,0-11-6-16,6-18 0 0</inkml:trace>
  <inkml:trace contextRef="#ctx0" brushRef="#br1" timeOffset="166151.79">30431 13659 42 0,'38'53'21'0,"22"51"-10"16,-42-82 33-16,0 19-39 15,10 6 0-15,7 19 0 16,8 15 0-16,-5-6-8 15,-6 4 0-15,-11 5 2 16,-17-15 1 0,-29 7-17-16,-28-7 1 0</inkml:trace>
  <inkml:trace contextRef="#ctx1" brushRef="#br2" timeOffset="149622.7">19138 4979 0,'0'0'0,"32"3"16,-32-3-1,0 0 1,0 0-1,0 0 1,0 0 0,0 0-1,3 7 1,5 2 0,-1 4-1</inkml:trace>
  <inkml:trace contextRef="#ctx0" brushRef="#br2" timeOffset="172187.68">23555 7488 67 0,'21'6'33'0,"32"-3"-21"0,-32-6 33 0,18 0-44 0,14-6 0 0,3-1 0 15,15-2 0 1,3-1-6-16,-3-3 1 0,-15 4-9 16,-10 3 0-16,-18 12-7 15,-14 9 0-15</inkml:trace>
  <inkml:trace contextRef="#ctx0" brushRef="#br2" timeOffset="172653.59">24829 7184 52 0,'3'3'26'0,"-3"-3"-27"0,0 3 43 16,0 0-42-16,-3 10 1 0,-5 12 0 16,-6 6 1-16,-7 10-3 15,-11 18 1-15,-6 14 1 16,2-8 0-16,5 11-1 16,-1 5 1-16,4-6-4 15,-1-6 1-15,8-18-7 16,4-17 0-16,10-21-7 15,-1-16 1-15</inkml:trace>
  <inkml:trace contextRef="#ctx0" brushRef="#br2" timeOffset="172846.37">24462 7203 41 0,'17'0'20'0,"11"40"-14"0,-20-24 32 0,-1 6-37 0,0 6 0 15,-4 10-1-15,1-1 1 16,-4-2-6-16,-4-1 1 16,-3-15-9-16,-3-9 0 15</inkml:trace>
  <inkml:trace contextRef="#ctx1" brushRef="#br2" timeOffset="151915.71">14101 5406 0,'0'0'15,"-8"6"1,-6 13 0,-31 22-1,-33-7-15,-17-6 16,-8-12 15,-38-10-31,-21 1 16,21 2-1,17-15 1,26 3 0,-12-4 30</inkml:trace>
  <inkml:trace contextRef="#ctx0" brushRef="#br2" timeOffset="174928.94">17180 7855 7 0,'29'6'3'0,"20"-6"7"15,-35-3 4 1,14-6-5-16,8-1 0 16,6 1 2-16,4 2 1 15,3 1-17-15,4 3 1 16,7 0 10-16,7 3 0 16,0 0-5-16,7 0 1 15,4 0-2-15,6-3 1 16,8 0 0-16,3-4 0 15,-3 4 0 1,10 0 0-16,4 0-1 0,7 0 1 16,-4 0-1-16,8 0 1 15,-1-1-1-15,15 4 0 16,-8-3 0-16,-3-3 0 0,4-3 0 16,10-4 0-1,0-3 0 1,0 1 0-16,0-1 0 0,11 7 0 0,-8-1 0 15,4 1 0-15,7 6 0 16,4-4 0-16,-7 1 0 16,6-3 0-16,-6-1 0 15,7 1 0-15,0-4 0 47,3 4 0-47,3 0-1 31,-6 5 1 1,14-2-1-1,-4-3 1-15,-3-1-1 15,10 1 1-31,-6-1 0 15,2 1 1-15,1 3-1 16,0-4 1-16,10 4-1 0,-3 3 0 0,4 3 0 0,10 0 1 0,3-3-1 0,8 3 0 0,3 0 0 0,7-3 0 16,11 0 0-16,6-4 0 0,1-2 0 0,7-1 1 0,3 4-1 0,8-9 0 15,-1-7 0-15,4 6 0 0,4-3 2 0,10-6 0 0,-7-3 0 0,14-4 0 16,-7 1 0-16,14 12 1 0,-14-6-1 0,11-3 1 0,-8 6-3 16,11 0 1-16,-10 3-1 15,-4 4 0 1,-14 2 0-16,-4-3 0 0,-17-2-1 15,0-1 1-15,-11 3-5 16,-17-3 0 15,-22 4-8-15,-17-11 0-16</inkml:trace>
  <inkml:trace contextRef="#ctx0" brushRef="#br2" timeOffset="176919.4">22193 7949 13 0,'-7'22'6'0,"7"-16"-3"16,4 3 7-16,-4 4-11 15,3 6 0-15,-3 3-2 16,0-7 1-16,0 1 1 16,0-3 1-16,0-1-4 15,0 1 0-15</inkml:trace>
  <inkml:trace contextRef="#ctx0" brushRef="#br2" timeOffset="177172.27">22214 8372 30 0,'0'25'15'0,"7"13"-21"0,-3-26 34 15,0-2-28-15,-1 2 0 16,1 7 0-16,-1 3 0 15,1 3-1-15,-4-3 0 0,0 0-2 16,-4 0 1-16,1-3-6 16,-1 3 0-16,-3-6 0 15,0-1 0-15</inkml:trace>
  <inkml:trace contextRef="#ctx0" brushRef="#br2" timeOffset="177653.26">22176 9059 19 0,'-7'31'9'0,"7"38"-10"15,0-53 18 1,0 18-17-16,0 10 0 16,0-12 1-16,0-1 0 15,0-15-1-15,0-1 0 16,0 1 0-16,-4 0 1 15,1-1-2-15,-1 1 1 16,0 0-5-16,1 0 1 16,-1-1-2-16,1 1 0 15,-1 0 1-15,1 2 0 16,3 1 2-16,0 0 1 16,0-3 5-16,3-1 1 15,1 4 1-15,-1 3 1 0,1 3 0 16,-1 0 0-16,-3 0-1 15,4 0 1-15,0 1-2 16,-1 2 0-16,1 0-1 16,-1 10 1-16,1-10-2 15,-1-6 1-15,1 0-2 16,-4 3 1-16,0-3-2 16,0 0 1-16,0 0-1 15,0 0 0-15,3 0-1 16,1 3 1-16,-1-7-4 15,1 1 1-15,-1 10-6 16,1-8 1-16,-1 1-1 16,1-3 0-16</inkml:trace>
  <inkml:trace contextRef="#ctx0" brushRef="#br2" timeOffset="178327.74">22313 10583 22 0,'0'-13'11'0,"4"4"-1"16,-4 9 21-16,0 0-28 0,0 0 1 15,0 0 1-15,0 0 1 16,3 0-7-16,1 6 1 0,-1 4 4 15,1 5 0-15,-4 7-2 16,0 0 0-16,0 6-2 16,-4 4 1-16,1 5-4 15,-1-2 1-15,1-1-5 16,-1-2 0 15,4-7-6-31,-7-6 1 0</inkml:trace>
  <inkml:trace contextRef="#ctx0" brushRef="#br2" timeOffset="178690.79">22338 11357 49 0,'3'26'24'0,"-6"5"-27"0,3-22 44 15,0 4-41-15,-4 6 0 16,-6 3 0-16,-4 3 1 0,-4 6-2 15,-3-6 1 1,-4 3 0-16,0 4 0 16,1-7-3-16,3 0 0 0,7-6-10 15,3-7 0-15,0-12-1 16,8-6 0-16</inkml:trace>
  <inkml:trace contextRef="#ctx0" brushRef="#br2" timeOffset="178871.12">22126 11307 37 0,'18'3'18'0,"17"70"-16"15,-21-55 35-15,7 14-35 16,4 12 1-16,0 0 1 16,3 9 1-16,7 6-7 15,-3-15 1-15,0 3-3 0,-7-9 1 16,-11-22-10-16,-4-4 0 15</inkml:trace>
  <inkml:trace contextRef="#ctx0" brushRef="#br2" timeOffset="183987.84">17314 8927 7 0,'7'13'3'0,"0"-16"-1"16,-7 3 4-16,0 3-4 15,0 0 1-15,0 0 2 16,0 0 0-16,0 0-6 16,0 0 0-16,0 1 5 0,0-1 0 15,0-3-2-15,0 0 1 16,0 0-1-16,4-7 0 15,0 1 0-15,-1-3 1 16,4 3-2-16,0-10 1 16,0 10 0-16,4-4 1 15,6 4-1-15,5 0 0 16,9-1 0-16,5-2 1 16,2 3-1-16,8-1 1 15,7-2-2-15,7 12 0 16,-3 0 0-16,10 0 0 0,10-9-1 15,15 6 1-15,7 3-1 16,3 0 0-16,11-3 0 16,10 4 1-16,15-1-1 15,0-6 1-15,10-4 0 16,18-2 0-16,-1-1 0 16,12-5 0-16,13-1 1 15,8 0 0-15,10-6-1 16,7 0 0-16,11 1 0 15,10 2 0-15,8-3-1 16,6 3 1-16,8-6-1 16,6-3 0-16,11 3 0 15,1 3 0-15,20 0 0 16,0 0 0-16,15-3 0 16,-4 6 0-16,7 0 0 15,17 3 1-15,-6 1-1 16,10 2 0-16,-18-3 1 0,-6 1 1 15,6-4 1-15,-13 0 0 16,3 13 0-16,-18-4 0 16,-3-8 0-16,-15-1 0 15,-13 3-2-15,-1-3 1 16,-31 4-3-16,-11-1 0 16,-21 0-3-16,-28 1 1 15,-25-1-7-15,-24 7 1 16,-29-10-6-16,-18 0 0 15</inkml:trace>
  <inkml:trace contextRef="#ctx0" brushRef="#br2" timeOffset="185159.98">17858 12176 25 0,'0'12'12'0,"14"-12"-6"0,-7-6 14 16,3 0-19-16,4-3 1 15,8-7 1-15,9 3 1 16,8 1-4-16,4-4 0 0,6 4 3 16,7-4 0-16,8 0-1 15,6-3 1-15,15 1-2 16,14-8 1-16,17-2-2 16,4 3 1-16,14 3-1 15,22-6 0-15,-1 0-1 16,18 0 1-16,21-4 0 15,0 1 0-15,14-1 0 16,3 7 1-16,15-6-1 16,11-3 1-16,13 2-1 15,15-2 0-15,10 5-1 16,11 11 1-16,10-1-1 16,4 3 1-16,7 4-1 15,0-4 0-15,3 0 1 16,11-6 0-16,-3-3 1 15,10-3 1-15,0 0-1 16,0 6 1-16,10 6 0 0,-9 4 0 16,-1 5-2-16,-18 4 1 15,-7-6-1-15,-10 2 1 16,0-5-1-16,-25-1 0 16,0-2-1-16,-28-4 0 15,-7 0 1-15,-14 0 0 16,-29 0-1-16,-13 4 0 15,-22 2 0-15,-10 1 0 16,-15-1-4-16,-24 1 1 16,-25-1-8-16,-14-9 0 15</inkml:trace>
  <inkml:trace contextRef="#ctx0" brushRef="#br2" timeOffset="186419.14">18154 13035 24 0,'3'6'12'0,"15"-37"-1"16,-7 28 13-16,3-3-23 15,11-4 1-15,13 1 1 16,5 3 1-16,3-1-5 16,13 4 1-16,12 0 2 15,10 0 1-15,14-3-1 16,1-1 0-16,13 1-2 16,15-3 1-16,10-1-1 15,7 1 1-15,7-1-1 16,21 1 1-16,-3 3-1 15,10-1 0-15,11 4 0 16,7 3 1-16,22 0 0 16,-1 0 1-16,14-3-1 0,-3-6 1 15,14-4 0-15,3-2 0 16,15-4-1-16,6 3 1 16,18 0-2-16,1 4 0 15,10-7 0-15,-4 0 0 16,7 0 0-16,-3 1 0 15,7-4 0-15,3 3 0 16,-3 0 0-16,10 0 1 16,-10 0-1-16,14 1 0 15,-3 2 0-15,-8-3 0 16,-3 7 0-16,0-4 1 47,-18 0-1-47,4 4 1 0,-18-1-1 0,0 1 0 0,-32 2 0 0,-3-2 0 15,-14 2 0-15,-29 4 1 0,-6 0-2 16,-22-1 1-16,-14-2-4 16,-17 3 0-16,-25-4-10 15,-25 1 1-15</inkml:trace>
  <inkml:trace contextRef="#ctx0" brushRef="#br2" timeOffset="187922.19">18048 14252 13 0,'60'-3'6'0,"21"-7"12"0,-56 4-7 16,10 0-7-16,8-4 1 15,6 4 2-15,11 0 1 16,18-7-11-16,10-6 1 16,14 7 6-16,14-4 0 15,15 1-3-15,21-1 0 0,10 0-1 16,11 0 1-16,7-2-1 15,7-4 0-15,24-3 1 16,-3-7 0-16,18 4 0 16,14 3 1-16,7-3-1 15,11-13 0-15,10 6 0 16,3-2 0-16,15 2-1 16,0 1 1-16,7-4-1 15,-11-3 1-15,14 10-1 16,-6-3 1-16,6-7 0 15,14 3 0-15,-10 1-1 16,7 2 1-16,-18-3 0 16,4 7 0-16,-14-7 1 15,-4 4 0-15,-10-7 0 0,-4 7 1 16,-11 2-1-16,-6 1 1 16,2 0-1-16,-20-4 0 15,-7 13-2-15,-4-3 0 16,-21 3 0-16,-10 10 1 15,-4-1-1-15,-22 1 1 16,-10-1-1-16,-13 0 1 16,-16 4-1-16,-6 0 1 15,-7-1-1-15,-18 4 0 16,-14 0 0-16,-10 3 0 16,-15-1 0-16,-10 1 1 15,-7 3-1-15,-7-3 1 0,-8 3-1 16,1 0 1-16,-4 0-2 15,-3 0 1-15,-4 0-2 16,-4 0 1-16,-3 0-4 16,0 0 1-16,-3-3-11 15,-1-6 0-15</inkml:trace>
  <inkml:trace contextRef="#ctx0" brushRef="#br2" timeOffset="189214.19">25262 11288 34 0,'11'7'17'0,"-15"-17"-15"16,4 10 17-16,4-6-20 16,-4-3 1-16,0-4 0 15,-4-6 1-15,-3 1-1 16,0-4 0-16,-3 0-3 16,3 0 1-16,3 0-7 15,-3 12 1-15</inkml:trace>
  <inkml:trace contextRef="#ctx0" brushRef="#br2" timeOffset="189407.84">25255 10978 23 0,'4'-3'11'0,"-15"-10"-12"0,11 7 13 0,0 0-17 16,-3-4 0-16,-4-5-6 16,3 2 0-16</inkml:trace>
  <inkml:trace contextRef="#ctx0" brushRef="#br2" timeOffset="189696.37">25195 10733 27 0,'-3'7'13'0,"3"-10"-9"16,0 3 25-16,0 0-28 15,0 0 0-15,0 0 0 0,0 0 0 16,0 0-2-16,0 0 0 16,0 0-2-16,0-7 1 15,0-5-5-15,0 2 0 16,0-2-3-16,0-4 1 16</inkml:trace>
  <inkml:trace contextRef="#ctx0" brushRef="#br2" timeOffset="189874.46">25178 10523 18 0,'-4'7'9'0,"11"2"-5"16,-7-9 13-16,0 0-18 15,0 0 0-15,0 0-4 16,0 0 0-16,0-6 2 15,-3-4 0-15</inkml:trace>
  <inkml:trace contextRef="#ctx0" brushRef="#br2" timeOffset="190162.65">25213 10269 31 0,'11'10'15'0,"13"-1"-21"0,-17-3 29 16,0 1-22-16,0 2 0 15,1 4 0-15,-1 2 0 0,-4 4-3 16,1 6 1-16,-1 3-7 16,-3-9 1-16</inkml:trace>
  <inkml:trace contextRef="#ctx0" brushRef="#br2" timeOffset="190653.84">25386 9492 31 0,'0'12'15'0,"-7"7"-6"0,3-6 23 0,-3 2-30 15,-3 7 0-15,-4-9-1 16,-4 18 1-16,-3 10-5 15,0-3 1-15,3 5-5 16,0 1 1-16,8-3-6 16,-4-6 1-16</inkml:trace>
  <inkml:trace contextRef="#ctx0" brushRef="#br2" timeOffset="190851.91">25262 9523 45 0,'46'60'22'0,"14"2"-28"0,-42-43 42 16,3 13-37-16,4 2 1 16,3 7-10-16,-10 3 0 15,-15-10 3-15,-6-9 0 16</inkml:trace>
  <inkml:trace contextRef="#ctx0" brushRef="#br2" timeOffset="193596.31">16461 15839 44 0,'0'12'22'0,"21"-12"-21"0,-14 3 23 16,0 3-23-16,0 7 1 15,-7 3 4-15,0 9 0 16,-4 16-7-16,-3-1 1 16,-7 20 3-16,-3 12 1 15,-1 10-2-15,-3 12 1 16,3 12-5-16,4-5 0 16,0-10-3-16,3-13 0 15,4-12-10-15,4-25 0 0</inkml:trace>
  <inkml:trace contextRef="#ctx0" brushRef="#br2" timeOffset="193881.08">16955 15716 47 0,'28'-9'23'0,"-11"6"-22"16,-10 6 37-16,-7 3-37 31,0 4 0-31,-7 18 0 0,-7 16 0 0,0 15-2 0,-3 10 1 16,-1 13 0 0,-7 18 1-16,11 7-1 0,0-4 0 15,0-2-4-15,3-14 0 16,1-11-7-16,3-17 0 15,3-18-3-15,1-16 0 16</inkml:trace>
  <inkml:trace contextRef="#ctx0" brushRef="#br2" timeOffset="194121.44">16545 16318 59 0,'11'10'29'15,"10"9"-35"-15,-10-16 60 0,6 3-52 16,11-3 1-16,4 0-1 16,4-3 1-16,2-3-8 15,-2-6 0-15,2 2-6 16,-6-2 1-16,-7-10-8 15,0-3 0-15</inkml:trace>
  <inkml:trace contextRef="#ctx0" brushRef="#br2" timeOffset="194468.33">17247 15898 53 0,'0'47'26'0,"4"44"-33"0,-4-72 46 16,-4 19-39-16,1 9 1 16,-4 12 0-16,-4 10 1 15,1 13-2-15,-1-10 1 0,0-3 0 16,1-6 1-1,-1-4-1-15,4-9 1 0,0-6-1 16,4-9 0-16,6-7 1 16,8-6 0-16,6-6 0 15,8-10 1-15,7-6-2 16,0-6 0-16,3-7-6 16,0-3 1-16,0-3-13 15,-3-2 0-15</inkml:trace>
  <inkml:trace contextRef="#ctx0" brushRef="#br2" timeOffset="194858.23">18062 15854 52 0,'4'38'26'0,"-4"-1"-27"0,0-18 38 0,-4 6-37 16,1 13 1-16,-4 15 0 16,-4 10 0-16,0 15-2 15,4 13 1-15,0-9 0 16,-3-4 1-16,3-12-4 16,3-13 1-16,1-15-11 15,3-22 1-15,-4-23-3 16,-3-14 1-16</inkml:trace>
  <inkml:trace contextRef="#ctx0" brushRef="#br2" timeOffset="195068.31">17649 15810 73 0,'25'29'36'0,"39"-36"-46"0,-40 4 77 15,15-3-66-15,11-4 0 16,17-2 0-16,21-4 0 16,11 7-4-16,-11-1 0 15,0 4-4-15,0 3 0 16,-10-3-14-16,-15 6 0 16</inkml:trace>
  <inkml:trace contextRef="#ctx0" brushRef="#br2" timeOffset="195384.7">18517 16099 55 0,'4'0'27'0,"-1"6"-26"16,4-3 37-16,0 0-37 15,4 0 0-15,0 4-1 16,3-1 0-16,0 0-5 0,0 1 0 15,0-4-10-15,-7 0 0 16</inkml:trace>
  <inkml:trace contextRef="#ctx0" brushRef="#br2" timeOffset="195536.14">18514 16416 63 0,'14'15'31'0,"11"-12"-49"0,-15-3 53 0,-3-3-63 16,-7-9 1-16</inkml:trace>
  <inkml:trace contextRef="#ctx0" brushRef="#br2" timeOffset="198205.28">19068 15807 54 0,'0'19'27'0,"3"3"-18"0,1-16 27 15,-1 4-32-15,1 5 1 16,-1 7 1-16,1 13 1 15,3 2-9-15,-4 17 0 16,1 8 5-16,-4 14 1 16,3 11-4-16,1 1 1 15,0 6-4-15,-4-6 1 16,0-16-5-16,0-9 0 0,-4-10-12 16,4-21 0-16</inkml:trace>
  <inkml:trace contextRef="#ctx0" brushRef="#br2" timeOffset="198624.14">19480 16804 49 0,'-7'57'24'0,"4"-54"-15"0,3 0 32 15,0 0-37-15,0-3 0 16,0 0 2-16,0-6 1 16,0-13-9-16,3-15 1 15,1-10 5-15,-1-13 0 16,1-24-2-16,-1-1 0 15,1-18-2-15,-4-7 0 16,4-6-2-16,3 7 0 16,0-1-1-16,3 10 0 15,1 12 0-15,-1 16 1 16,1 19 0-16,0 16 0 16,-4 18 0-16,3 19 0 0,1 13-2 15,-8 18 0-15,1 13-9 16,-4 19 0-16,-4-6-3 15,-6 2 0-15</inkml:trace>
  <inkml:trace contextRef="#ctx0" brushRef="#br2" timeOffset="198839.73">19276 16554 57 0,'-7'12'28'0,"10"-24"-26"15,1 12 56-15,3 0-52 16,7 0 0-16,7 0 3 16,7 3 0-16,1-6-12 15,2-1 0-15,5-2 5 16,-5 3 0-16,-6-6-9 0,0 2 0 16,-8 1-16-16,1-7 1 15</inkml:trace>
  <inkml:trace contextRef="#ctx0" brushRef="#br2" timeOffset="201779.18">20676 16880 59 0,'4'18'29'0,"6"-11"-23"0,-3-7 29 15,8 0-31-15,6 0 0 16,7-3 3-16,0-7 0 16,0 7-9-16,1-3 1 15,-1-7 5-15,0-2 0 16,-7-1-2-16,0-3 0 15,-10 0-4-15,-7 4 1 0,-8 2-2 16,-3 4 1 0,-7 5-3-16,0 4 1 0,-7 7-1 15,-4 5 0-15,0 7 1 16,0 0 1-16,8 0 1 16,3 6 1-16,3 0 0 15,8 0 0-15,6 0 2 16,8-3 0-16,6 6 0 15,8-6 0-15,7-3-2 16,14-6 1-16,7-10-1 31,-4-6 0 1,-3-7-1-32,-7-2 0 0,-1-4 1 0,-2-9 1 15,-1 3 0-15,-3 3 1 0,-4 3 1 0,-3 1 1 0,-8-1-1 16,1 3 1-16,-7 4-2 15,-4 3 1-15,-7 0-2 0,-4 2 0 16,-7 4-2-16,-3 0 0 16,0 0 0-1,0 7 1 1,0-1-1 0,3 3 0-16,1 1 1 31,3 2 0-16,0 1 0 1,7-4 0-16,0 1 1 0,3-7 0 0,4 0 0 0,4-3 0 0,0 0 0 0,-1 0 1 0,1-6-1 16,-4-4 1-16,0 4-1 0,3 0 1 0,1-1-2 15,0-2 1-15,-1 9 0 16,1-3 0-16,3 9 0 16,-4 7 1-16,1 2-1 15,0 1 1-15,3 0 0 16,-4-1 0-16,8 7-1 15,-4-9 0-15,4-4-6 16,3-2 1 0,7-11-10-16,-3-2 0 0</inkml:trace>
  <inkml:trace contextRef="#ctx0" brushRef="#br2" timeOffset="202228.84">21893 16751 52 0,'0'3'26'0,"-3"3"-28"0,3-6 42 0,-4 0-37 0,-3 4 0 15,0 2 0-15,-7 3 1 0,4 4-6 16,-1 3 1-16,4-4 2 15,-4 7 1-15,1 9-1 16,-1 0 0-16,4 7-1 16,4-1 1-16,3 7-1 15,3-3 0-15,4-7-1 16,7-6 1-16,11-9-4 16,7-7 1-16,-4-6-11 15,0-15 0-15,4-16-3 16,0-7 1-16</inkml:trace>
  <inkml:trace contextRef="#ctx0" brushRef="#br2" timeOffset="202622.73">22158 16249 52 0,'0'66'26'0,"-11"38"-34"0,11-67 50 0,-3 10-39 0,-1 19 0 16,1 0 3-16,-1 0 1 0,1-7-9 16,3-5 1-16,0-10 3 15,0-10 1-15,3-6-4 16,4-12 1-16,0-10-4 16,0-9 1-16,-3-9-1 15,0-4 0-15,3 7 1 16,0-4 0-16,3 0 3 47,4 1 0-47,4 6 2 15,3 3 1-15,0 6 1 0,0-3 1 0,4 6 0 0,10 3 0 0,8 1-1 16,-1-4 0-16,11-3-4 16,0-6 0-16,-4 0-11 15,-3-3 0-15,-11-10-8 16,-6-6 0 15</inkml:trace>
  <inkml:trace contextRef="#ctx0" brushRef="#br2" timeOffset="203578.96">23594 15955 47 0,'0'6'23'0,"10"-3"-22"0,-6 0 37 0,-4 3-33 16,-4 4 1-16,-3 2 5 15,0 7 0-15,-3 9-14 16,-4 23 1-16,-1 5 9 16,1 19 0-16,4 22-4 15,3 19 1-15,0-9-3 16,0-10 0-1,3-12-1-15,4-22 1 16,0-10-3-16,0-15 1 16,7-10-1-16,4-12 0 0,3-13-1 47,0-10 0-32,4-2 0-15,-4 0 0 16,0-7 0-1,3-3 0-15,1 0-1 0,0 4 1 16,-4 5 1-16,0 10 1 0,0 6-1 0,0 4 1 0,-3-1 0 0,-1 1 1 16,-3 2 0-16,0 1 0 0,0 2-1 0,1-2 0 0,2 0-4 15,4-1 1-15,4-3-11 16,3-5 1-16,4-4-1 16,-4-7 0-16</inkml:trace>
  <inkml:trace contextRef="#ctx0" brushRef="#br2" timeOffset="203834.89">24003 16880 44 0,'11'-10'22'0,"10"10"-21"16,-14-3 44-16,0-3-42 16,0 0 0-16,0-1 2 15,0-2 0-15,-3 3-7 16,-4-4 1-16,-4 4 4 16,-3 0 1-16,-4 6-3 15,4 3 1-15,-3 6-2 16,-1 1 0-16,1-1-1 15,-5 10 0-15,5 0-1 16,-1-4 1-16,4 4-1 0,4-3 1 16,6-4-1-1,4-5 1-15,0-4 0 16,4-3 0-16,7-10-5 0,-1-2 0 16,8-1-9-16,0-9 0 15</inkml:trace>
  <inkml:trace contextRef="#ctx0" brushRef="#br2" timeOffset="204111.74">24299 16876 45 0,'-3'0'22'0,"-1"-9"-13"0,4 9 32 0,0-3-38 15,0-3 1-15,-3-1 3 16,3 1 0-16,0 0-9 16,3 0 1-16,4-1 5 15,4 1 0-15,3-3-2 16,4-1 0-16,3-2-5 16,4-4 0-16,-1-3-9 15,1 0 1-15,0-3-8 16,-8-3 1-16</inkml:trace>
  <inkml:trace contextRef="#ctx0" brushRef="#br2" timeOffset="204321.61">24702 16760 59 0,'-8'44'29'0,"1"-6"-37"0,4-35 51 16,-1 0-44-16,1 0 1 16,3 1-9-16,0-1 0 15,0-3-2-15,3-16 1 16</inkml:trace>
  <inkml:trace contextRef="#ctx0" brushRef="#br2" timeOffset="204503.94">24585 16481 44 0,'0'16'22'0,"0"-22"-22"0,4 6 29 0,3-6-32 16,0-1 1-16,3-5-22 15,11-7 1-15</inkml:trace>
  <inkml:trace contextRef="#ctx0" brushRef="#br2" timeOffset="204914.45">24871 16572 68 0,'10'3'34'0,"26"-9"-44"0,-26 6 64 15,8-6-52-15,7 0 1 16,-1 6 0-16,-3 0 1 16,-3 0-6-16,-4 6 1 0,-3 0 2 15,-1 7 0-15,-3-4-3 16,-7-3 0-16,-3 7-2 15,-4 3 1-15,-7 6-1 16,-7 3 1-16,-1 6 0 16,1-3 0-16,0 0 2 15,-4-6 1-15,8 0 1 16,3 0 0-16,7 3 2 16,7 4 1-1,3-1-1-15,8-6 1 0,6 0-2 16,8-7 1-16,-4-5-3 15,0-1 1-15,1-6-6 16,-1-12 1-16,0 3-12 16,0-10 0-16,-7-6-4 15,0-3 1-15</inkml:trace>
  <inkml:trace contextRef="#ctx0" brushRef="#br2" timeOffset="205135.42">24987 16858 60 0,'0'15'30'0,"4"-18"-38"0,-1 6 58 15,-3-3-48-15,4-3 1 16,3 6 1-16,0-3 1 16,4-3-7-16,6 3 1 0,-3-6-1 15,11 0 1 1,7-4-9-16,-4 1 1 0,4-7-10 15,3-6 1-15</inkml:trace>
  <inkml:trace contextRef="#ctx0" brushRef="#br2" timeOffset="205353.37">25587 16666 57 0,'4'7'28'0,"-8"-10"-35"16,0 3 47-16,-6 3-39 15,-11 3 0-15,-8 3 0 16,-2 1 0-16,-5 5-2 16,-2 4 1-16,6 3 0 15,0 0 1-15,4-3-4 0,7-3 0 16,7 2-5-16,7-5 1 16,10 0-6-16,4-10 0 15,11 0-3-15,7-13 1 16</inkml:trace>
  <inkml:trace contextRef="#ctx0" brushRef="#br2" timeOffset="205892.36">25594 16836 35 0,'0'12'17'0,"0"-15"-22"0,0 3 35 0,7-6-29 15,0-4 1-15,0-5-1 16,0-1 0-16,0-3-2 16,0 0 1-16,4 4 0 15,0-1 1-15,3 0-1 16,0 4 0-16,0 6 0 16,0 2 1-16,0 4-2 15,-3 4 1-15,-1 2-3 16,1-3 1-16,-1 0-2 15,1-3 1-15,0 0 0 16,3-3 1-16,0 3 1 16,7-3 1-16,4-7 3 15,6-5 1-15,12-1 2 16,3-12 0-16,-4-13 0 16,-3-9 0-16,0-3-3 15,-4-10 0-15,-7-6-1 31,-10 9 1-31,-11-15-2 16,-7 0 1 0,0-13-1-16,-4 16 0 0,-6 9 0 15,-1 13 1-15,0 19-1 16,-3 12 1 0,-3 28-1-16,-1 26 1 15,4 18-1 1,3 35 1-16,4 25 0 0,11 12 0 0,3 16-1 15,4-25 1-15,-4-15-3 0,3-26 1 16,-3-19-7-16,0-21 1 0,0-16-11 0,-10-19 1 16</inkml:trace>
  <inkml:trace contextRef="#ctx0" brushRef="#br2" timeOffset="206654.49">26000 16585 51 0,'70'0'25'0,"68"-41"-29"16,-99 32 40-16,-1 2-36 16,-2 1 1-16,-1 0 1 0,-3 3 1 15,-4-4-3-15,-7 7 1 16,4-3 1-16,-11 6 0 15,-3-3 0-15,-8 4 0 16,-3-1-2-16,-3 0 0 16,-4 0-2-16,-1 3 0 15,1 1-2-15,-7-1 1 16,7 3-2-16,0-2 1 16,4 2-2-16,3 3 1 15,0-2 0-15,3 2 0 16,1-2 0-16,-1-4 1 15,1 0 1-15,6 4 0 0,-6-1 1 16,3 1 0-16,-4-1 2 16,5-3 1-16,2 1 0 15,4-4 1 1,4-3-1 0,3 0 0-16,4-3 0 0,-1-1 0 0,1-2 0 15,0 0 0-15,-4 3 0 16,-3-10 1-16,3-9 0 15,3-6 0-15,1-3 1 16,3-10 1-16,4-3-1 16,0-3 1-16,-4-19-2 15,-3 7 1-15,-4-20-1 47,-3-9 0-31,-8-6-1-16,-3-6 0 0,0 6-1 15,-7 19 0 1,-10 12 0-16,-1 6 0 47,-3 17-1-31,3 24 0-16,-3 7-1 0,4 30 1 0,-4 27 2 15,3 30 0-15,8 22 0 0,3 10 0 16,0 9-2-16,3 3 1 15,8-18-9-15,3-26 0 0,10-15-5 47,8-19 0-31</inkml:trace>
  <inkml:trace contextRef="#ctx0" brushRef="#br2" timeOffset="207475.03">27827 17046 82 0,'11'9'41'0,"35"-46"-58"0,-25 21 89 0,7-12-72 0,11-1 1 16,3-21-1-16,4-9 0 0,-7-23-1 16,0-15 1-16,-11 3 0 15,-7-13 0-15,-10-2-2 16,-8 2 0-16,-6 7-2 16,-5 18 1-16,-6 16-4 15,0 19 1-15,-3 13-1 16,-1 21 0-16,0 19 1 31,1 23 1-31,3 8 2 16,-1 20 0-1,5 9 3-15,3 6 1 0,3 6 1 125,4 10 0-125,7-3-1 16,4-4 1-16,3-6-2 16,7-12 1-16,7-10-6 0,4-12 0 140,7-13-12-124,-4-18 1-1</inkml:trace>
  <inkml:trace contextRef="#ctx0" brushRef="#br2" timeOffset="207731.96">28607 16500 55 0,'-7'66'27'0,"-7"-10"-27"0,7-43 42 0,-4 9-42 0,-3 3 0 0,-4 3 0 0,1-3 0 0,-1 0-3 0,4-6 1 0,3-3-13 0,8-16 0 0</inkml:trace>
  <inkml:trace contextRef="#ctx0" brushRef="#br2" timeOffset="207798.92">28557 16350 46 0,'4'9'23'0,"3"-18"-28"0,0 2 30 0,4 4-37 0,3-3 0 0,3 0-10 0,5-1 0 0</inkml:trace>
  <inkml:trace contextRef="#ctx0" brushRef="#br2" timeOffset="208059.78">28642 16676 37 0,'0'12'18'0,"4"-21"-22"0,3 3 31 16,3-4-32-16,1 4 0 15,3 3-3-15,0-7 0 16,0 1 10-16,0-4 1 16,4 1-6-16,-4 3 0 0,4 5 5 15,-1 8 1-15,-3 2 3 16,0 0 1-16,1 3 1 16,2-5 1-16,1 2-1 15,0-3 1-15,-4-6-3 16,-4-3 1-16,4-4-2 15,4 1 0-15,0-4-2 16,-4 4 0-16,0-7-2 16,-4 1 0-16,-3 2-3 15,-7-3 0-15,-3-3-3 16,-4 4 0-16,-4-7-2 16,4 9 1-16,-3 7 0 15,-1 9 1-15,0 3 3 16,4 7 0-16,7 12 4 15,4 3 1-15,-1-3 1 16,8 0 1-16,3-3-2 0,7-6 1 16,8-7-6-16,-5-9 0 15,1 4-13-15,0-20 1 16</inkml:trace>
  <inkml:trace contextRef="#ctx0" brushRef="#br2" timeOffset="208476.55">30050 16569 63 0,'0'50'31'0,"0"-25"-37"0,0-15 53 0,0 6-46 15,0 5 0-15,0-2 0 16,0 0 0-16,0-3-5 0,0-1 1 16,0-5-7-16,0-10 1 15,7-19-8-15,0-9 0 16</inkml:trace>
  <inkml:trace contextRef="#ctx0" brushRef="#br2" timeOffset="208606.46">30078 16419 44 0,'10'18'22'0,"8"-11"-24"0,-11-7 33 16,4 3-33-16,3-3 1 0,3 0-9 16,5 0 1-16,-1 0 3 15,-4-3 0-15</inkml:trace>
  <inkml:trace contextRef="#ctx0" brushRef="#br2" timeOffset="209150.81">30282 16663 45 0,'-7'7'22'0,"7"-4"-20"16,0-3 39-16,0 0-39 15,0 0 1-15,0 0-1 16,0 0 1-16,0 0-5 15,0 0 0-15,4-7 0 16,3 4 0-16,-3-9-2 16,3-4 0-16,0-3-1 0,3 7 0 15,1-1 1-15,3 4 1 16,0 9 1-16,0 6 1 16,-3 3 0-16,-1 1 1 15,1-4 1-15,-4 0 1 16,0 1-1-16,0-1 1 15,4-3 0-15,6 0 1 16,8 0-1-16,0-3 1 16,-1 0 0-16,5-9 0 0,6-7 0 15,7-15 0-15,-3-7 0 16,0-12 0-16,-4-6 0 16,0-23 0-16,-6-5-1 15,-8-14 0-15,-7-2-2 16,-14-7 1-16,-4 13-2 15,-6-3 1-15,-8 16-1 32,-7 12 1-17,-3 15-1-15,7 14 1 0,-4 40-1 0,8 15 0 0,-1 32 0 16,4 35 1-16,3 31 2 16,1 12 0-1,17 66 1 1,3-43 0-1,5-32-3-15,-1-28 0 0,3-32-6 16,-6-21 1-16,-8-20-12 16,-6-15 0-1</inkml:trace>
  <inkml:trace contextRef="#ctx0" brushRef="#br2" timeOffset="209440.65">30441 16378 61 0,'4'22'30'0,"13"-10"-28"0,-3-8 52 0,1 2-53 0,6 3 0 16,0 1 0-16,7 2 0 0,4 1-4 16,0-7 1-16,-1-6-5 15,1-3 1-15,-7-3-10 16,-4-4 0-16,-3-6-3 15,-1-2 1-15</inkml:trace>
  <inkml:trace contextRef="#ctx0" brushRef="#br2" timeOffset="209719.5">30843 16497 59 0,'14'38'29'0,"15"-7"-34"15,-19-28 59-15,8-6-50 16,0 0 1-16,3-6 1 15,3-1 0-15,-6 1-9 16,-4-4 1-16,0 4 4 16,-3-4 1-16,-1 1-3 0,-2-4 0 15,-5 0-3 1,1-3 1-16,-4 7-2 0,0 3 0 16,0 2-1-16,-4 7 1 15,1 3 0-15,-5 4 0 16,5 5 2-16,-1 4 0 15,1 3 1-15,-1 6 1 16,4-3 0-16,4 3 1 16,-1-3 0-16,4-7 0 15,4 1-1-15,0-3 0 0,3-4-2 16,0-3 1-16,0 1-8 16,-3-4 0-16,3-13-7 15,-4 1 0-15</inkml:trace>
  <inkml:trace contextRef="#ctx0" brushRef="#br2" timeOffset="210695.27">31214 16601 42 0,'-11'6'21'0,"8"-22"-21"16,3 10 33-16,0-4-31 15,-4 4 1-15,4-6 1 16,-3 2 0-16,-1-5-5 15,4 2 0-15,0 4 4 16,0 9 1-16,7-4-2 16,0-2 1-16,11 3-1 15,7-3 0-15,3 3-1 16,7-4 0-16,4-2-2 0,7-7 1 16,0 1-2-16,-1-4 1 15,-9 3-1-15,-5 0 1 16,-6 1 0-16,-4 8 0 15,-7 7 0-15,-3 4 0 16,-7 2-1-16,-8 3 1 16,-7 1-2-16,-6-4 0 15,-8 3-1-15,0 4 0 16,-3-4-1-16,3 4 1 16,4-4 1-16,0 4 0 0,7-1 3 15,7-2 1 1,3-1 4-16,4 4 0 0,8-1 1 15,6 4 1-15,10 0 0 16,-3-4 0-16,1 4-1 16,-1-7 0-16,-4 1-4 15,-6-1 1-15,-7 4-3 16,-8 2 1-16,-7 4-2 16,-3 3 0-16,-3 3-2 15,-4-6 0-15,3-3 0 16,-3-4 1-16,10 1 0 15,4-4 0-15,4-6 1 16,10-3 0-16,3-3 1 16,11-3 0-16,8-4 1 62,2-2 1-62,5-4-1 16,-8-3 0 31,4 4 1-47,3-7 0 0,0-3 0 78,-3-4 0-78,0 4-2 15,-4 0 1 32,-3 3-1-31,-8 4 0-16,-10-1-2 16,0 3 1-16,-10 0-2 15,-4 7 1 1,-7 6-2-16,-4 9 1 0,0 7-1 15,1 9 1 1,6 0 1 0,1 0 0-16,2-4 1 0,1 1 0 15,0 0 0-15,7-3 1 0,7-4-3 0,8-2 1 16,2-1-6 0,1-6 1-16,7-6-6 0,-1 0 0 0</inkml:trace>
  <inkml:trace contextRef="#ctx0" brushRef="#br2" timeOffset="211502.95">32099 16550 26 0,'14'-9'13'0,"-14"-10"-9"0,0 19 16 0,-3-3-17 0,-4 6 0 0,0 0 1 15,-4 7 1-15,-3-1-6 0,-4 10 1 0,1-3 4 0,3-1 0 0,0 4 0 0,3 3 0 0,0 0-1 0,4 3 1 0,4 3-1 0,3-3 0 0,3-3-1 0,4-3 0 0,7-3-1 0,4-7 0 0,7-6-1 16,3-12 1-16,4-10-1 0,0-6 0 16,-1-3-1-16,5-19 0 15,6-3 1-15,7-16 1 16,-3 3-1-16,-4-12 1 16,-3 3-1-16,-7-13 0 0,-4-6 0 15,-14 0 1-15,-10 16-2 16,-8 6 0-1,-6 6 1-15,-11 10 0 0,-4 12 0 16,-3 19 0-16,-4 19 0 16,4 16 1-16,-8 21 0 15,1 22 0-15,0 13-1 16,3 16 1 0,4 3-1-1,7-3 1-15,7-4-1 0,3-9 1 0,8-3-1 16,3-22 1-16,3-9-2 15,1-10 1-15,-1-6-3 16,-3-3 0-16,0-10-1 16,-3-15 0-16,-4-10-2 15,-4-6 0 1,-3-6 1 0,0-6 0-16,0 2 2 0,0 7 0 15,3 3 3-15,4 3 0 16,7 10 3 15,7 0 1-31,4 9 1 0,6 6 1 0,4 6 1 16,4 1 1-16,0 3-1 0,10-7 1 47,11-6-1-47,10 0 1 0,8-9-3 15,-1-3 1 1,-3 6-3-16,-14-4 1 0,-7-2-3 62,-11 6 0-62,-14 6-3 0,-10 0 1 16,-11 10-1-16,-11-1 1 0,-7 1-2 16,-6 2 0-16,-1 1 0 0,0 3 1 15,7 6 1 1,4 0 0-1,7 0 1-15,7-9 1 0,11 3 2 16,3-1 0-16,7 1 0 31,3-3 1-31,5 0-2 47,-5-4 1-47,-6-2-3 0,-11-1 1 0,-11 0-9 16,-28-6 0-16,-13-6-13 0,-23-3 1 31</inkml:trace>
  <inkml:trace contextRef="#ctx0" brushRef="#br2" timeOffset="212891.08">16750 17773 43 0,'28'-3'21'0,"0"-16"-7"16,-21 13 21-16,-3-3-29 0,3 6 0 16,-7-4 5-16,4 7 1 15,-4 0-15-15,3-3 1 16,-3 3 8-16,4 0 1 15,-4 0-4-15,-7 6 0 16,-4 1-4-16,-10-1 0 0,-4 7-3 16,-3 5 1-16,-4 4-2 15,0 0 0-15,8 3-1 47,2-3 1-47,8 0-1 16,7-6 1 46,11-4 0-62,10-5 1 32,11-4 2 14,6-6 1-46,1-7 2 47,7-2 1-31,-4-4 1 0,1-6 1-1,-8 3 0-15,-7 4 0 0,-7-1-1 0,-3-3 0 0,-4 7-4 16,-7-1 0-16,0 4-4 0,-4 6 0 0,-3 3-3 0,0 6 0 0,-4 6-1 0,1 7 0 15,3 6 2-15,0 7 1 0,0 5 5 0,3 10 0 0,4 3 5 0,0 4 0 16,11 5 4-16,-1-12 0 0,4 0 0 0,-3-9 0 0,0-7-2 31,-4-2 1-31,-4-4-4 0,-10-3 1 0,0-4-3 0,-7 1 1 0,3-6-3 0,-3-4 0 0,-7-6 0 0,-7-6 0 0,0-9-1 0,-1-1 1 0,5-3-1 0,3-9 1 16,6-3 0-16,8 3 0 0,7 0 0 0,7 0 1 0,8 0 0 16,6-3 1-16,0 6-1 15,0 0 1-15,4 0-5 16,7-6 1-16,-4 6-12 31,7-7 0 0</inkml:trace>
  <inkml:trace contextRef="#ctx0" brushRef="#br2" timeOffset="213489.37">17166 17961 48 0,'-14'13'24'0,"3"-29"-21"0,11 10 34 0,0-3-35 0,-3-4 0 0,3-3 1 0,0-2 0 0,3-4-4 0,5 3 1 0,-1 3 2 0,7 4 0 16,7 2-1-16,11 1 1 15,-1 6-2-15,1 0 1 0,3 3-2 16,-3 0 1-16,0-4-1 16,0 1 0-16,-4 0-1 15,-7 0 1 1,-3 0 0-16,-4 3 1 0,0 0-1 16,-4 0 1-16,1 3 0 15,-4 0 0-15,-3 0 0 16,-1 0 0-16,-6 1-1 15,-4 2 1-15,0 0-2 16,-4 0 1-16,0-2-3 16,1-1 1-16,3 0-2 15,0-3 1-15,7 0-1 16,3-6 1-16,4-1 0 16,4-2 1 15,3 3 2 0,0-1 0-31,0 4 0 31,-3 0 1-31,-1 0 1 16,-3 3 0-16,0 0 1 0,1 0 0 0,-1 3-1 0,0 0 1 16,0 3 1-16,0 4 0 0,0-1-1 0,-4 4 0 0,4-1-1 15,0 1 0-15,4-4-3 0,3-2 1 0,4-4-8 0,3-3 0 16,7-16-4-16,-3 0 0 15</inkml:trace>
  <inkml:trace contextRef="#ctx0" brushRef="#br2" timeOffset="214685.12">17921 17940 60 0,'-7'37'30'0,"-14"54"-38"16,17-69 60-16,4 9-49 15,0 1 1-15,-3-4-1 16,3-9 1-16,0-10-7 16,-4-9 0-16,1-12 3 15,3-13 1-15,3-7-5 16,4-5 1-16,0-17-4 0,0-8 1 15,1-4 0-15,-1 0 1 16,3 9-1-16,11 4 1 16,4 6 3-16,7 9 1 15,3 13 5-15,-3 7 0 16,0 8 1-16,-4 7 1 16,-4 6-1-16,-6 0 1 15,-7 10-3-15,-11 15 1 31,-7-3-5-31,-11 10 1 16,-10 5-5-16,-7 4 0 0,-1-6-4 0,4 0 0 16,4-7-8-16,7-12 0 0</inkml:trace>
  <inkml:trace contextRef="#ctx0" brushRef="#br2" timeOffset="-214742.65">18309 17268 48 0,'7'63'24'0,"-17"12"-22"16,6-49 41-16,-3 14-40 15,-4 4 0-15,-3 6 1 16,0-3 0-16,0-6-6 15,4-3 1-15,3-7 3 0,-1-9 0 16,5-6-3-16,3-10 0 16,7-6-2-16,4-3 1 15,-1-6-2-15,4-7 1 16,0-3 0-16,4-3 1 16,3 3 1-16,4 7 0 15,0 5 3-15,3 11 1 16,-7 8 1-16,7 4 1 15,-3 9-1-15,3 3 1 16,0 3-3-16,4-2 1 0,-4-7-5 16,1-10 1-16,-5-6-12 15,1-9 0-15,0-6-5 16,-1-7 0-16</inkml:trace>
  <inkml:trace contextRef="#ctx0" brushRef="#br2" timeOffset="-214308.32">19667 17635 46 0,'0'22'23'0,"0"3"-17"0,0-15 39 15,-7-1-42-15,-7 4 0 16,4-1 0-16,-1 4 1 16,-3 3-6-16,-7 6 1 15,-4 3 2-15,0 0 1 0,1 1-4 16,3-1 1-16,3-13-4 16,7 1 1-16,1-6-2 15,6-1 0-15,11-6 0 16,4-9 0-16,3-4 2 15,4-5 0-15,-4-4 2 16,0-3 1-16,0-3 1 16,-4 6 1-16,1 3-1 15,0 4 0-15,3 6 0 16,0 6 0-16,0 3-1 16,0 3 1-16,0 3-1 15,0 4 1-15,-3-1 0 16,-4 4 0-16,0 6 0 15,0-6 0-15,-3-1 0 16,-1 4 0-16,1 0 0 0,3 0 0 16,3-7-1-16,4-5 1 15,4-7 0-15,3-7 1 16,4-8 0-16,3-13 1 16,4-10-1-16,3-9 1 15,0-13 0-15,8-6 0 16,-8-3-1-16,-3-3 0 15,-8-3 0-15,-2 9 0 16,-8 7 1-16,-4 8 0 16,1 11 0-16,-4 5 0 15,0 20 1-15,-3 5 1 0,-4 20-3 16,-4 18 1-16,-7 9-1 16,-3 17 1-16,-3 12-2 15,-1 6 1-15,0 6-1 16,4 0 0-16,7-5-1 15,4-23 1-15,3-9-4 16,3-13 1-16,4 3-10 16,0-18 0-1,-7-13-2 1,-3-13 0-16</inkml:trace>
  <inkml:trace contextRef="#ctx0" brushRef="#br2" timeOffset="-214097.95">19830 17698 61 0,'7'44'30'0,"17"-35"-28"0,-13-5 63 15,7-4-61 1,10-4 0-16,14-8 0 0,-3-10 1 16,14-3-11-16,7-3 1 15,-4-1-5-15,-10 7 0 16,-7 0-12-16,-4 4 1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3T17:48:09.37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context xml:id="ctx1">
      <inkml:inkSource xml:id="inkSrc98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1-03T17:49:28.756"/>
    </inkml:context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21170 17714 36 0,'-3'6'18'0,"-18"10"-12"0,13-13 19 16,-6-3-24-16,-3 3 1 15,-4-3 0-15,-8 3 1 16,1 0-4-16,0 0 1 0,-4 7 1 16,-7 2 0-16,8 7-1 15,-1 3 1-15,4 0-2 16,3 3 1-16,4-3-1 16,7-3 1-16,3-3 0 15,4-4 0-15,3-2 0 16,15-1 0-16,3 0 1 15,7-6 0-15,0-3-1 16,1-6 1-16,-1-6-1 16,-4-4 1-16,1-3-1 15,0 0 0-15,-4-3-1 16,0 7 1-16,-3-1-1 16,-4 4 1-16,0 2 0 15,0 1 0-15,-4 2 0 16,-3 7 0-16,0 7 0 15,0 5 1-15,-3 7 0 16,-1 6 0-16,1 3 0 0,3-3 0 16,0 7 0-16,3-4 1 15,1-3-1-15,-1-3 0 16,4-3-3-16,4-7 0 16,3-8-7-16,4-8 1 15,-1-8-5-15,1-13 0 16</inkml:trace>
  <inkml:trace contextRef="#ctx0" brushRef="#br0" timeOffset="259.2">21414 17290 41 0,'0'7'20'0,"-7"12"-16"15,3-13 35-15,-3 6-35 16,-7 4 0-16,-4 12 1 16,1 10 0-16,-1 9-7 15,0 9 0-15,4 7 4 16,0 0 1-16,7-7-4 16,0-9 0-16,0-6-7 15,3-13 0-15,1-15-8 16,3-19 1-16</inkml:trace>
  <inkml:trace contextRef="#ctx0" brushRef="#br0" timeOffset="452.62">21135 17620 52 0,'25'22'26'0,"3"-10"-29"0,-18-12 44 15,15 0-41-15,14 0 1 16,3-6-1-16,1 0 0 0,-5-7-7 16,-6 1 1-16,-11-4-8 15,4-9 0-15</inkml:trace>
  <inkml:trace contextRef="#ctx0" brushRef="#br0" timeOffset="1202.68">22225 17814 47 0,'-11'44'23'0,"-6"9"-21"0,13-43 36 16,1-1-36-16,-1-3 0 15,1 1 0-15,-1 2 1 16,4-6-4-16,4 0 0 16,3-6 2-16,7-6 1 15,3-10-2-15,1-3 0 0,0-3-1 16,-1-3 1-16,-2 6-1 16,-5 0 0-16,1 6-1 15,-1 0 1-15,1 7-1 16,-1 6 1-16,1 3 0 15,-4 0 0-15,0 3 0 16,-3 0 0-16,-1 3 0 16,1 4 1-16,-4-4 0 15,0 0 0-15,0 1-1 16,0-1 1-16,0-3 0 16,3 0 1-16,1-3-2 15,3-3 1-15,3-3 0 16,1-4 0-16,3 1 0 15,7-7 0-15,-3-2 0 16,0-1 0-16,-1 0 0 16,1 0 1-16,-1 3-1 0,-2 1 1 15,-1 2-1-15,0 10 1 16,-4 3-1-16,1 6 1 16,-4 7-1-16,0 3 1 15,-3-4-1-15,-1 4 1 16,-3 3-1-16,0 3 0 15,0-4-3-15,0 1 1 16,0-3-4-16,0-4 0 16,4-2-6-16,3-7 1 15,0-3-3-15,3-9 1 0</inkml:trace>
  <inkml:trace contextRef="#ctx0" brushRef="#br0" timeOffset="1487.48">22846 17733 29 0,'21'-19'14'0,"-7"16"-11"0,-14 3 27 0,0 0-27 16,4-7 0-16,-1 4 2 16,-3-3 0-16,0 6-7 15,0 0 1-15,0 3 4 16,-3 0 0-16,-4 3-2 16,-4 4 0-16,-3-1-1 15,-4-2 1-15,1 5-1 16,-1 4 0-16,4 3-1 15,0 3 0-15,3 0 0 16,8-1 0-16,3-5-1 16,7-6 1-16,3-7 0 15,8-6 0-15,0-7 0 0,-1-2 0 16,-3-7-4-16,0 3 0 16,4-6-6-16,-4-6 1 15</inkml:trace>
  <inkml:trace contextRef="#ctx0" brushRef="#br0" timeOffset="1876.57">23170 17535 35 0,'4'22'17'0,"-15"-9"-17"0,8-13 27 15,-4 3-26-15,-4 6 0 0,-3-6 1 16,-4 7 1-16,1-1-4 15,-1 0 1-15,1 1 1 16,2 2 0-16,5-2-1 16,3-1 1-16,3 1 0 15,4-1 0-15,11 4 0 16,3-1 0-16,7-3 1 16,4 1 0-16,3-4 0 15,-3 0 1 1,-4 1-1-16,-3-1 0 0,-8 3-2 15,-6 4 1-15,-8 3-2 16,-6-1 0-16,-5 4-2 16,1 0 0-16,-3 0-2 0,-1 0 1 15,0-1-1 1,4-2 0-16,4-3-1 0,3-1 0 16,7-6-3-16,7-2 1 15,0-8-1-15,3-8 0 16</inkml:trace>
  <inkml:trace contextRef="#ctx0" brushRef="#br0" timeOffset="2177.9">23707 17152 49 0,'-11'22'24'0,"-10"19"-31"16,14-28 53-16,-7 9-44 15,-7 12 1-15,-8 7 1 16,1 9 1-16,3 7-7 16,1 5 1-16,6-5 3 15,4-4 0-15,3-12-6 16,4-10 0-16,0-9-8 15,0-9 0-15,0-13-4 16,-10-19 0-16</inkml:trace>
  <inkml:trace contextRef="#ctx0" brushRef="#br0" timeOffset="2373.04">23336 17507 41 0,'18'25'20'0,"38"-16"-12"0,-38-9 36 16,10-6-44-16,7 6 1 16,1-3-2-16,-4 0 1 15,-4-4-7-15,-4 1 0 16,-6-3-7-16,0-10 0 16</inkml:trace>
  <inkml:trace contextRef="#ctx0" brushRef="#br0" timeOffset="2725.97">24479 17485 41 0,'4'19'20'0,"-11"-7"-19"0,3-9 30 0,-3-3-28 16,-3 3 0-16,-8 1 1 16,-3 2 1-16,-4 0-7 0,0 4 0 15,1 2 4-15,-1 4 1 16,0 3-3-16,4 3 1 15,7 3-3-15,0-3 1 16,3 0-3-16,8-7 1 16,3-2-4-16,7-4 1 15,7-9-6-15,4-6 1 16,3-7-1-16,0-9 0 16</inkml:trace>
  <inkml:trace contextRef="#ctx0" brushRef="#br0" timeOffset="3095.37">24472 17704 25 0,'-3'47'12'0,"-1"-34"-7"0,4-13 22 0,0 0-26 16,0 0 1-16,0 0 0 15,4-6 0-15,3-4-3 16,0-9 0-16,0 1 2 15,0-4 0-15,0 0-2 16,4 0 1-16,3-3 0 16,3 3 0-16,1 9 0 15,0-6 1-15,-1 10 0 16,1 6 0-16,-4 3 0 0,-3 6 1 16,-1 0-1-1,-3 1 1-15,-3 8 0 0,-1-2 1 16,-3 6-2-16,0 6 1 15,0-3-1-15,0 3 0 16,-3-3-1-16,3 0 1 16,0-3-4-16,0-7 0 15,3-6-6-15,4-6 0 16,0-3-3-16,0-16 1 16</inkml:trace>
  <inkml:trace contextRef="#ctx0" brushRef="#br0" timeOffset="3680.75">24994 17601 39 0,'18'19'19'0,"-7"-19"-19"15,-8 0 36-15,-3 0-33 16,4-3 1-16,-1 3 1 16,-3 0 0-16,0 0-7 15,0 0 0-15,0 0 4 16,-3 6 1-16,-4-3-3 16,-4 3 1-16,0-3-4 15,-3 10 1-15,0-1-1 0,0 7 1 16,0 0-1-16,3 0 1 15,4 3 0-15,4 0 0 16,3-3 2 0,3-1 0-16,8-2 0 0,10-3 1 15,0-7-1-15,4-6 1 16,3-3-1-16,4-3 1 16,0-4 0-1,3 1 0 1,-3-4 0-16,-4-3 0 15,-3 1 0-15,-8-7 0 0,-3 0-2 16,-7 0 1-16,-10 0-2 0,-1 6 1 16,-6 7-1-16,-4 6 0 0,0 6 0 15,-1 9 0-15,1 10 0 16,4-3 1-16,-1 3 0 16,1 3 1-16,6 3 0 15,-7-2 0-15,8-1 0 16,3-7 1-16,3-2-4 15,12-3 0-15,2-4-8 16,8-9 0-16</inkml:trace>
  <inkml:trace contextRef="#ctx0" brushRef="#br0" timeOffset="3853.65">25478 17817 38 0,'3'47'19'0,"-20"16"-16"0,9-54 30 16,-9 7-32-16,3 6 0 16,-7 3-1-16,-1 3 1 15,-6-6-9-15,0-3 1 16,3-13-4-16,4-12 0 16</inkml:trace>
  <inkml:trace contextRef="#ctx0" brushRef="#br0" timeOffset="4412.89">26430 16911 49 0,'0'38'24'0,"-10"12"-24"0,2-31 45 0,-2 12-43 16,-4 7 0-16,-4 9 0 16,-3 9 0-16,-4 7-3 15,1 6 0-15,2 0-2 16,5-7 1-16,3-8-10 15,3-13 0-15,1-23-4 16,-1-8 1-16</inkml:trace>
  <inkml:trace contextRef="#ctx0" brushRef="#br0" timeOffset="5044.62">26137 17469 44 0,'11'28'22'0,"7"-24"-23"0,-11-8 40 0,7-2-38 0,3-6 1 16,12-4 0-16,2-6 1 15,1-9-4-15,3-4 1 16,1 1 1-16,-5 5 1 15,-2-5-2-15,-5 9 1 0,1 3-2 16,-7 6 1-16,-4 7-2 16,-4 9 1-16,-3 3-1 15,-3 3 1-15,-4 10-2 16,0 6 1-16,-4 0 0 16,-3 6 0-16,0-6 1 15,4-3 0 1,-1-4 0-16,1-2 1 0,3-4 0 15,7-2 0-15,3-1 0 16,4-3 1-16,1 0 0 16,2-3 0-16,4 0 0 15,1-3 1-15,-5-3-1 16,4-4 1-16,-3-2-1 16,0-1 1-1,-4 1-1-15,-4-1 0 0,1 1-1 16,-1-1 0-16,1 1 0 15,0-4 0-15,-4 3-1 0,0 4 0 16,-4 0-1-16,1 2 1 16,-4 7-2-16,-4 0 0 15,1 3 0-15,3 7 0 16,-4 2 0-16,4 7 0 16,-3-3 1-16,-1 3 1 15,4-4 0-15,0 1 1 16,4-3 0-16,3-4 1 15,7-3-3-15,0-3 1 16,4-3-10-16,-4-3 1 0</inkml:trace>
  <inkml:trace contextRef="#ctx0" brushRef="#br0" timeOffset="5403.8">26966 17453 38 0,'4'29'19'0,"3"-14"-22"0,-7-11 28 0,0-4-25 16,3-10 1-16,5 1-2 16,-1-7 1-16,0 0 0 15,3-2 0-15,1-4-1 16,-1-4 1-16,4-2-1 0,1 0 1 15,2 3 0 1,1 6 0-16,3 3 0 0,-3 10 0 31,3 28 1-31,-4 3 1 16,-2-3-1-16,-1 3 1 16,-4 3 0-16,-3 1 0 31,0 5 0-31,0-6 0 0,1-2-5 0,-1-8 0 15,-4-8-8-15,-3-20 0 16</inkml:trace>
  <inkml:trace contextRef="#ctx0" brushRef="#br0" timeOffset="7823.12">28289 17309 31 0,'-7'41'15'0,"-3"-3"-2"0,10-32 15 15,-4 0-23-15,1-3 1 16,-1 7 2-16,1-1 1 15,-1-3-12-15,4-6 1 16,-4 0 7-16,1 0 1 16,3-9-3-16,0-13 0 15,3-9-1-15,5-7 0 16,-1-15-1-16,3-1 1 16,1 4-2-16,6-3 0 0,1 6-2 15,-4 6 1-15,0 7-1 16,0 2 0-16,0 7-2 15,1 10 0-15,-5 2-3 16,-3 4 0-16,-3 9-7 16,-4 6 1-16,-7 0-2 15,-7 4 1-15</inkml:trace>
  <inkml:trace contextRef="#ctx0" brushRef="#br0" timeOffset="8033.63">28067 17300 54 0,'21'3'27'0,"36"-12"-33"16,-36 5 57-16,11-2-51 0,-1-3 1 15,1-1-2-15,-4 4 1 16,-7-3-6-16,-3 2 0 15,-4-5-10-15,-10 2 1 16</inkml:trace>
  <inkml:trace contextRef="#ctx0" brushRef="#br0" timeOffset="8591.06">29009 17363 55 0,'0'25'27'0,"3"-10"-33"0,-3-12 44 0,0 7-39 16,-3-1 1-16,3 1-2 16,0-1 0-16,0-3-5 15,0-6 0-15,0-9-7 16,3-10 0-16</inkml:trace>
  <inkml:trace contextRef="#ctx0" brushRef="#br0" timeOffset="8770.02">28995 17190 39 0,'3'28'19'0,"11"-18"-17"0,-10-7 30 0,0 0-32 15,3 0 1-15,-4 0-1 0,4-3 1 0,0 0-3 0,4 0 1 16,-1-3-10-16,1-3 0 15</inkml:trace>
  <inkml:trace contextRef="#ctx0" brushRef="#br0" timeOffset="9129.83">29446 17121 58 0,'-3'16'29'0,"-15"9"-38"0,11-19 51 0,-7 0-42 16,-4 1 1-16,1 2-1 16,-4 0 0-16,-1 4-1 15,5 0 0-15,-1-4 0 16,4 0 0-16,3-2-1 15,8-1 1-15,6 0 0 16,8 0 0-16,7 1 1 16,6 5 1-16,5-2 1 15,-5 2 1-15,-3 4-1 16,-6 0 0-16,-8-1-1 16,-14 4 1-16,-15 0-8 15,-6 0 1-15,-7-13-11 0,7-3 0 16</inkml:trace>
  <inkml:trace contextRef="#ctx0" brushRef="#br0" timeOffset="9582.75">30603 17237 52 0,'4'10'26'0,"-8"-10"-24"16,4 0 40-16,-3 3-40 15,-1 3 0-15,-6 3 1 16,-8 4 1-16,-6 3-6 16,-5 2 1-16,-6 1 2 0,-4 0 1 15,7-3-3-15,4 12 0 16,4 0-3-16,2 0 1 15,8-3-3-15,4-6 1 16,6-3-2-16,11-10 0 16,7-6 0-16,7-9 1 15,8-7-7-15,-1-3 0 16</inkml:trace>
  <inkml:trace contextRef="#ctx0" brushRef="#br0" timeOffset="9954.43">30600 17441 42 0,'0'34'21'0,"0"-12"-17"0,3-18 34 0,-3 2-36 0,0-6 0 0,8 3 1 15,-5-9 1-15,1-1-6 16,3-8 1-16,3-1 2 15,1-3 1-15,3-3-2 16,4-3 1-16,-1 0-2 16,1 0 1-16,-1 0 0 15,1 3 0-15,0 6 0 16,-4 1 0-16,0 5 0 16,0 7 0-16,-3 3 0 15,-4 6 1-15,0 4-2 16,-4 5 1-16,-3 1 0 15,0 3 0-15,0 3 0 0,-3-6 0 16,3-1-1-16,-4-2 0 16,1-1-4-16,3-2 0 15,0-4-10-15,0-6 1 16</inkml:trace>
  <inkml:trace contextRef="#ctx0" brushRef="#br0" timeOffset="10407.7">30970 17388 51 0,'0'12'25'16,"11"1"-23"-16,-4-13 41 0,4 0-42 16,3 3 1-16,0 0 1 15,3-3 1-15,1-3-6 16,-4-3 1-16,0-4 2 16,0-6 0-16,-3-2-1 15,0-4 0-15,-4 0-3 16,-4 0 0-16,-3 0-2 0,-3 6 0 15,-4 7-2-15,-4 6 0 16,0 6 0-16,-3 6 1 16,4 13 1-16,-1 0 1 15,4 3 3-15,0 0 0 16,4 3 3-16,3-2 0 16,3-1-1-16,8-3 1 15,-1-4-1-15,4-5 0 16,4-10-9-16,3-3 0 15,-3-12-3-15,3-7 0 16</inkml:trace>
  <inkml:trace contextRef="#ctx0" brushRef="#br0" timeOffset="10647.43">31348 17300 44 0,'0'25'22'16,"3"-13"-19"-16,1-8 44 0,-1-1-42 16,4 0 0-16,1 3 3 15,2 0 1-15,8 1-11 16,3-4 0-16,4 0 6 16,3-3 0-16,-3-3-6 15,-1-3 0-15,-3-4-8 16,1-6 1-16,-5-2-10 15,-10-4 0-15</inkml:trace>
  <inkml:trace contextRef="#ctx0" brushRef="#br0" timeOffset="10933.45">31891 16858 54 0,'-7'28'27'0,"-11"22"-30"0,11-37 43 0,-3 5-38 16,-1 17 1-16,1 6 1 15,-4 3 0-15,-4 9-6 16,0 0 1-16,4 1 2 15,4-4 0-15,-1-10-6 16,4-8 0-16,0-13-12 16,3-13 1-16</inkml:trace>
  <inkml:trace contextRef="#ctx0" brushRef="#br0" timeOffset="11319.17">31704 17240 39 0,'11'16'19'0,"20"-7"-13"0,-20-6 23 15,7-3-27-15,6 4 1 16,1-4 2-16,3 0 1 16,1-4-7-16,-8 1 1 15,7-3 3-15,0 0 0 16,0 0-1-16,-10-1 0 15,-4-2-2-15,0 3 0 16,-7-1-1-16,-3-2 1 16,-8 3 0-16,-3 6 0 0,-3 0-1 15,-4 3 0-15,-4 6-2 16,4 7 0-16,-4 6-1 16,8 3 1-16,3 3-1 15,-1-3 0-15,8-9 1 16,4 0 1-16,7-7 0 15,-1-6 1-15,8-9-1 16,-4-7 1-16,0-6-9 16,0-6 1-16,-3-12-2 15,-4 2 0-15</inkml:trace>
  <inkml:trace contextRef="#ctx0" brushRef="#br0" timeOffset="11621.96">32205 17259 53 0,'11'19'26'0,"-1"-7"-32"0,-3-12 57 16,4 0-50-16,10 0 1 15,4-3 0-15,7 0 0 0,-4-6-6 16,-4-1 1-16,-2-2-10 16,-1-1 0-16,-4-9-3 15,5 0 0-15</inkml:trace>
  <inkml:trace contextRef="#ctx0" brushRef="#br0" timeOffset="11934.42">32734 17199 48 0,'11'16'24'0,"-1"-22"-24"15,-10 6 44-15,0 0-43 16,0-3 0-16,-7 3 0 16,-3 0 1-16,-4 3-3 0,-4 3 1 15,0 4 1-15,1 2 0 16,3 7-1-16,0 0 0 16,3 6-1-16,4-6 0 15,3-4-3-15,4 1 1 16,7-3-3-16,8-7 0 15,2-6-4-15,1-10 0 16,-1-5-4-16,-2-7 1 0</inkml:trace>
  <inkml:trace contextRef="#ctx0" brushRef="#br0" timeOffset="12476.91">32794 17319 38 0,'-3'22'19'0,"6"-7"-21"0,-3-15 34 0,0 0-32 0,0 0 0 0,0 0 1 16,4-6 0-16,-1-3-1 16,-3-4 0-16,4 1 1 15,3-1 0-15,0 0-1 16,4-2 1-16,3 5-1 15,0 1 1-15,0 0-1 16,0-1 1 0,0 4-2-16,-3 3 1 0,-1 3 0 0,1 0 1 15,-4 3-2-15,0 0 1 16,0 0 0-16,0 0 0 16,0 0-1-16,4 1 1 15,-1-1-1-15,4-3 1 16,4-3 0-16,3-1 0 15,4-2 0-15,3 0 1 16,0-4 1-16,1 1 0 16,-5-4 0-16,-3-2 0 15,-3-1-1-15,-4-3 1 16,-3-3-1-16,-8 4 0 0,-3-1-2 16,-7 3 1-16,-3 7-1 15,-4 9 1-15,-1 6-1 16,1 13 0-16,0 3 1 15,4 6 0-15,-1 6 0 16,7 4 0-16,4 0 1 16,4-1 0-16,3-8-2 15,4-8 1-15,3-5-5 16,7-6 1-16,0-7-9 16,-3-13 1-16</inkml:trace>
  <inkml:trace contextRef="#ctx0" brushRef="#br0" timeOffset="12686.78">33440 17331 60 0,'7'25'30'0,"0"-6"-36"0,-4-16 55 15,-3 0-50 1,0 0 1-16,-3 1-14 0,-4-4 0 15,-7-10 4-15,3-2 1 16</inkml:trace>
  <inkml:trace contextRef="#ctx0" brushRef="#br0" timeOffset="18017.66">1221 4236 34 0,'0'13'17'0,"0"-13"-6"16,0 0 18-16,7 3-25 15,-7 3 1-15,3 7 1 16,4 5 1-16,4 7-9 16,-4 1 1-16,3 8 4 15,1 13 1-15,0 3-3 0,6 4 1 16,-6-1-3-16,-1-3 0 16,-6-9-4-16,3-10 1 15,4-6-4-15,-11-9 0 16,0-10-7-16,-7-12 0 15</inkml:trace>
  <inkml:trace contextRef="#ctx0" brushRef="#br0" timeOffset="18331.5">1168 4374 24 0,'-11'-25'12'0,"22"12"-1"0,-11 13 12 0,0-3-20 15,10-3 0-15,-3 3 3 16,-3 0 0-1,6-7-6 1,1 4 0-16,7-3 4 16,-8-1 1-16,11 1-1 15,-3-1 1-15,3 1-2 16,0 0 1-16,-3-1-3 16,3 7 1-16,-10 3-1 15,6 3 1-15,-2 7-3 16,-8 2 1-16,0 7-3 15,-7 6 1-15,0 0-3 16,0-6 1-16,-7 6-2 16,0-9 1-16,3 3-5 15,-7-1 0-15,1-5-3 0,-1-1 1 16</inkml:trace>
  <inkml:trace contextRef="#ctx0" brushRef="#br0" timeOffset="18723.05">1545 4590 33 0,'11'16'16'0,"3"6"-13"0,-7-19 28 0,-7 0-28 16,0 0 1-16,0 1 0 15,0-4 0 1,0-4-5-16,-7-5 0 0,3 0 3 16,-3-1 1-16,4-2-3 15,-8-4 1-15,4 0 0 16,4 4 0-16,-4-7-1 16,7 3 1-16,7 1 0 15,3 2 0-15,1 4 0 16,-1-4 0-16,8 1-1 15,-7-1 1-15,3 10-1 16,3 3 1-16,-6-3-2 16,-1-4 1-16,-2 7-3 0,2 0 0 15,-6 0-5-15,3 0 1 32</inkml:trace>
  <inkml:trace contextRef="#ctx0" brushRef="#br0" timeOffset="19156.37">1789 4518 52 0,'10'7'26'0,"8"-17"-22"16,-11 4 36-16,3-4-39 16,1 1 0-16,0-7 0 15,-4 4 1-15,-4-1-3 16,4 1 0-16,-7 2 1 16,0-5 1-16,-7 5-2 15,7 1 0-15,-10 3-2 16,-1 2 1-16,0 8-4 15,1 2 1-15,3 0-1 16,3 4 0-16,-3 2 0 16,7 4 1-16,0-1 1 15,11 7 1-15,-4-3 2 16,3 0 1-16,1-3 1 0,0-1 0 16,6-5-1-16,-6-10 0 15,10 0-4-15,-10-10 1 16,-1 1-7-16,1 0 1 15</inkml:trace>
  <inkml:trace contextRef="#ctx0" brushRef="#br0" timeOffset="19489.04">2064 4286 17 0,'0'0'8'0,"3"0"0"0,-3 0 5 0,0 0-7 16,0 0 1-16,0 0 4 16,0 0 1-16,0 3-13 15,0 1 0-15,0-4 9 16,0 9 0-16,0-6-3 16,0 6 0-16,0 1-3 15,0 2 1-15,0 7-3 16,0 0 1-16,7-3-1 15,-7 3 0-15,11-1 0 16,0 1 0-16,-4 3 0 16,14-6 0-16,-7-4-2 15,3 1 1-15,1-7-4 16,-7-6 1-16,6-6-7 16,-6-4 0-16,-11 1-3 15,11-7 0-15</inkml:trace>
  <inkml:trace contextRef="#ctx0" brushRef="#br0" timeOffset="19748.41">2272 4349 48 0,'14'28'24'0,"7"7"-31"0,-14-29 49 0,0-6-43 15,4 0 1-15,-11 3-3 16,0-3 1-16,0 0-4 16,0-3 1-16,-11-13-8 15,-6-6 0-15</inkml:trace>
  <inkml:trace contextRef="#ctx0" brushRef="#br0" timeOffset="20524.59">2173 4195 33 0,'32'10'16'0,"-14"-7"-10"16,-18-3 22-16,10-3-28 0,-6 3 1 15,6-10 0 1,4 1 0-16,-3-10 0 0,-1 0 0 15,1 4 2-15,3 5 0 16,0-2 0-16,0 5 1 16,4 11-1-16,-7-4 1 15,6 6-2-15,-3 3 1 16,-3 4-3-16,0-1 0 16,-4 4 0-16,0 0 0 15,-7-1-2-15,0-5 1 0,0 2-2 16,0-2 1-1,0-1 0-15,0-3 0 0,3 1 0 16,-3 2 1-16,7-9 0 16,4 3 1-16,-8 0 1 15,4-3 0-15,-3 3 0 16,3 4 0-16,-7-4-1 16,4 3 0-16,3 0-1 15,-7 7 1-15,0-4-1 16,0 4 0-16,0-1 0 15,0 1 0-15,0-4 1 16,0 7 0-16,0-13 0 16,7 0 0-16,-7 0 0 15,0-3 0-15,0-6 0 16,3 3 1-16,4-3-1 16,-3 3 0-16,-4-7 1 15,7 1 0-15,-7-7 0 16,0 7 1-16,10-7-1 0,-6 0 1 15,3-2 0-15,4-1 0 16,6 0-1-16,-6-6 1 16,10 3-1-16,-3-9 0 15,-8 9-1-15,4 0 0 16,-7 6-1-16,4 3 1 16,-11 1-1-16,0 6 1 15,0-1-1-15,-11 1 0 16,4 12-1-16,4 1 1 0,-8 2 0 15,4 7 0-15,4-1 0 16,3 4 1-16,3 0 0 16,8 3 1-16,6 0 0 15,1-3 0-15,3-4 0 16,0-2 0-16,8-7-1 16,-8-6 0-16,-4-6-2 15,-6-3 1-15,-1-4-6 16,-10 0 0-16,-10 1-7 15,-15-4 1-15</inkml:trace>
  <inkml:trace contextRef="#ctx0" brushRef="#br0" timeOffset="20915.47">1566 4935 44 0,'-10'10'22'0,"24"-7"-17"0,-7 3 36 0,4-6-38 0,6 0 0 0,4 0 3 16,18 0 1-16,11-16-8 15,2-9 1-15,15-9 5 16,25-16 0-16,18-10-2 16,-1-18 0-16,-7-1-3 15,4 4 1-15,-7 3-5 16,-18 3 1-16,-14 16-9 15,-14 12 1-15,-21-3-7 16,-4 10 0-16</inkml:trace>
  <inkml:trace contextRef="#ctx0" brushRef="#br0" timeOffset="22760.83">18440 3985 47 0,'0'10'23'0,"7"21"-10"0,-4-31 24 15,1 6-35-15,-1 13 0 16,-3 9 1-16,0 16 1 16,4 0-5-16,3-3 1 15,0 15 1-15,0 20 1 0,0 2-3 16,0-3 0-16,4-9-6 16,-4-13 0-16,3-12-10 15,-3-13 0-15</inkml:trace>
  <inkml:trace contextRef="#ctx0" brushRef="#br0" timeOffset="23211.72">18658 4499 44 0,'11'38'22'0,"3"6"-21"15,-10-38 30-15,-1 4-29 16,-3 2 1-16,4 7 0 0,-4 6 0 16,0-6-5-16,0 0 1 15,0-7 0-15,0-2 1 16,0-7-3-16,3-6 1 16,4-13-1-16,0-6 1 15,0 6-1-15,4-6 0 16,0-6 2-16,-1-3 0 15,1 0 0-15,3-1 0 16,0 7 1-16,-3-3 0 16,3 6 0-16,0 9 1 15,0 4 0-15,0 3 0 0,0 12 0 16,0-3 0-16,-3 13 0 16,-1-1 0-16,1 14 0 15,0-4 0-15,-1-6 0 16,-3 3 0-16,0 3-1 15,0-7 0-15,0-2 0 16,0-3 0-16,0-4-4 16,1-9 0-16,-1-3-7 15,3-3 0-15,-6-13-1 16,-1-3 0-16</inkml:trace>
  <inkml:trace contextRef="#ctx0" brushRef="#br0" timeOffset="23483.58">19089 4026 37 0,'3'13'18'0,"4"46"-17"0,-10-49 37 15,-1 5-34-15,4 10 1 16,0 7 1-16,0 12 1 15,0-10-9-15,7 4 1 16,4 12 5-16,0 6 0 16,-1-9-3-16,4-6 1 15,-3-13-6-15,-1-9 1 16,-3-9-8-16,-3-4 0 0,-4-25-5 16,-7 0 1-16</inkml:trace>
  <inkml:trace contextRef="#ctx0" brushRef="#br0" timeOffset="23706.22">19046 4393 45 0,'8'9'22'0,"9"-2"-20"16,-6-7 40-16,3 0-40 15,4 0 0-15,3 0 0 16,3-4 0-16,1 1-5 15,0 0 0-15,-4 0-5 16,0 0 0-16,-3-3-7 16,-4 15 0-16</inkml:trace>
  <inkml:trace contextRef="#ctx0" brushRef="#br0" timeOffset="23919.56">19375 4490 33 0,'10'38'16'0,"1"-1"-10"0,-8-27 22 16,4-4-27-16,-3-6 0 15,3 3 4-15,0-3 1 16,7 3-6-16,-3 0 0 16,-1-6 4-16,4-6 0 0,-3-4-1 15,0 1 0-15,-1-13-6 16,-3 0 0-16,0-4-9 15,0 11 0-15,-7-11-2 16,-3 4 0-16</inkml:trace>
  <inkml:trace contextRef="#ctx0" brushRef="#br0" timeOffset="24126.28">19629 4399 43 0,'10'28'21'0,"1"10"-27"0,-8-32 42 0,-3 4-37 0,4-1 1 16,-1-9-3-16,-3 0 0 16,0-6-1-16,0-10 1 15,-3-3-9-15,-4 10 1 16</inkml:trace>
  <inkml:trace contextRef="#ctx0" brushRef="#br0" timeOffset="24473">19569 3988 25 0,'7'-15'12'0,"3"-4"2"0,-6 9 14 0,3 1-26 15,3 0 1-15,8-4-1 16,0 1 1-16,3 2-5 15,4-9 1-15,-1-6 1 16,-3-3 1-16,-3 3-3 16,-4-6 1-16,-3 12-1 15,-4-3 1-15,-4 6-1 16,4 4 0-16,-7 12 1 16,4 6 1-16,-1 16-2 15,1 0 1-15,-1 0 0 16,-3 15 0-16,0 17 0 15,4 8 1-15,0 14-1 16,-1 2 1-16,1-9 0 16,-1-13 1-16,4-2-1 15,-3-4 0-15,-1-19-6 0,1-9 1 16,-4-12-4 0,0-1 0-16</inkml:trace>
  <inkml:trace contextRef="#ctx0" brushRef="#br0" timeOffset="24670.18">19734 4214 37 0,'18'-3'18'0,"14"16"-14"0,-22-13 35 0,4 0-35 16,4 3 0-16,3-3 0 15,4 0 1-15,0 3-8 16,3-3 0-16,0 3-1 15,-3 0 0-15,-4-3-10 16,-3-6 0-16</inkml:trace>
  <inkml:trace contextRef="#ctx0" brushRef="#br0" timeOffset="24819.82">20094 4374 21 0,'11'38'10'0,"3"-41"-1"15,-11 12 5-15,1 0-15 16,-4-6 0-16,0 4-10 16,0-4 0-16,0-3 10 15,-4-10 1-15</inkml:trace>
  <inkml:trace contextRef="#ctx0" brushRef="#br0" timeOffset="25171.71">20122 4111 22 0,'8'22'11'0,"-1"9"-11"0,-7-28 20 16,3 3-18-16,4-3 0 0,0 1 3 16,0 2 0-1,7-6-6-15,0 0 1 0,4 0 3 16,0-10 0-16,-1 1-2 15,1-3 1-15,0-1-2 16,-4 4 0-16,0-7 0 16,-4 3 0-16,1 1 0 15,-4 2 1-15,0 7-1 16,-3-6 1-16,-4 9-1 16,-4 0 0-16,-6 12-2 15,-5 7 1-15,1 6-4 16,0-3 1-16,0 6-5 15,4 1 0-15,6-4-1 16,1 3 1-16</inkml:trace>
  <inkml:trace contextRef="#ctx0" brushRef="#br0" timeOffset="25554.31">20479 4205 20 0,'14'53'10'0,"0"-22"-8"0,-10-24 20 16,-1-1-20-16,1-6 1 15,-4 0 0-15,7-6 1 16,0-4-5-16,0-2 0 0,3-4 3 15,1-15 1-15,3-1 0 16,4 4 0-16,-1-6 1 16,1-1 1-16,-4 7 0 15,0 6 0 1,25 13 0 0,0 5 0-16,-4 4-2 15,-3 0 0-15,0 0-2 16,-4 0 0-16,-7 4-4 15,-7 2 1-15,-7 0-10 16,-14 7 0-16,-14-7-2 16,-11 6 0-16</inkml:trace>
  <inkml:trace contextRef="#ctx0" brushRef="#br0" timeOffset="25943.89">18761 5142 56 0,'39'3'28'0,"88"-21"-29"0,-82 5 56 0,29-9-51 16,39 0 0-16,25-15 2 15,35-14 0-15,3-5-9 16,11-10 1-16,4 0 4 15,-33 10 1-15,-16 6-7 16,-15 6 1-16,-25 9-7 16,-25 10 0-16,-24 3-10 15,-31 13 0-15</inkml:trace>
  <inkml:trace contextRef="#ctx0" brushRef="#br0" timeOffset="26454.25">18327 4164 35 0,'-18'12'17'0,"1"17"-12"16,13-23 17-16,0 7-21 16,1 5 0-16,-1 4 1 15,4 16 1-15,0-19-2 0,7 12 1 16,1 19 2-16,2 22 0 15,4 10-1-15,7 3 1 16,1 9-3-16,-1 0 1 16,-4-28-6-16,-3-13 1 15,-3-15-11-15,3-23 0 16</inkml:trace>
  <inkml:trace contextRef="#ctx0" brushRef="#br0" timeOffset="27099.09">17911 4070 17 0,'0'28'8'0,"3"-31"11"16,1 6-1-16,-1 3-14 16,4-2 0-16,7-4 3 15,7-7 1-15,11-5-8 16,11 2 1-16,17-9 7 16,21-6 1-16,7-3-2 15,25-16 0-15,21 7-2 16,0-7 0-16,14-16-2 0,11-3 0 15,-11-2-2-15,0-1 1 16,-3-6-2-16,3 6 0 47,-11 12 0-47,-6 1 1 0,0 0-2 0,-15 3 1 0,-10 6-1 0,-14 12 0 16,-15 7 0-16,-13 6 1 15,-8 10-2-15,-14 3 0 16,-10 12-1-16,-4 16 0 0,-6 0-2 15,-8 0 1-15,-4 12 0 16,-3 10 0-16,0-3 1 16,4 6 0-16,3 10 2 15,4 2 0-15,6 4 1 16,15-7 1-16,11 7 0 16,6 15 0-16,4 10 0 15,0 0 1-15,-7-6-1 16,-7-10 1-16,-7-3-1 15,-11-19 0-15,-14 0-1 16,-18-3 1-16,-20 6-2 16,-22 1 0-16,-28-10-1 15,-11-1 1-15,-24-8-10 16,-22-13 0-16,-21-13-3 16,4-2 1-16</inkml:trace>
  <inkml:trace contextRef="#ctx0" brushRef="#br0" timeOffset="28165.77">949 4321 42 0,'11'19'21'16,"6"40"-10"-16,-6-46 21 0,3 12-32 15,4 6 1-15,3 7-1 16,0 12 1-16,7 10-2 16,4 12 1-16,3 6-3 15,7 4 1-15,-3-4-9 16,-11-12 1-16,4-16-4 15,-14-12 1-15</inkml:trace>
  <inkml:trace contextRef="#ctx0" brushRef="#br0" timeOffset="28749.91">1030 4302 26 0,'11'9'13'0,"38"1"-11"0,-38-10 20 15,6 0-19-15,12 0 0 16,2 0 3-16,8-10 0 16,3 1-8-16,15-13 1 0,3-9 5 15,10-13 1-15,12-13-3 16,6-2 1 0,-7-4-2-16,7-9 0 0,11-10-1 15,3 4 1 1,25-19-2-1,-28 18 1-15,-18 13 0 16,-10 16 0 0,-1 16-1-1,-20 12 0-15,-8 16 0 16,-7 15 0-16,-10 13 0 16,-7 9 0-16,-1 10 0 15,4 12 0-15,11 4 1 16,7 6 0-16,10 6 0 15,1-13 0-15,-1 13 0 16,-7-16 1-16,4 1 0 16,-10-11 0-16,-1 1 0 0,-14 3 1 15,-3 10-1-15,-15-13 0 16,-6 6 0-16,-15 6 0 16,-24-2-2-16,-15 5 0 15,-24-2-11-15,0-10 0 16</inkml:trace>
  <inkml:trace contextRef="#ctx0" brushRef="#br0" timeOffset="32339.38">26885 4860 61 0,'0'0'30'0,"-7"0"-24"0,7 0 30 0,0 3-36 16,0 0 0-16,0 4-1 16,4-4 0-16,-4 3-5 15,7-3 1-15,3 3-11 16,1-6 0-16</inkml:trace>
  <inkml:trace contextRef="#ctx0" brushRef="#br0" timeOffset="32565.92">27245 4741 45 0,'-7'28'22'0,"0"-12"-17"0,3-13 30 15,1-3-38 1,-1 0 0-16,1 3-21 0,-1-3 1 16,-3-6 23-16,-3 6 0 15</inkml:trace>
  <inkml:trace contextRef="#ctx0" brushRef="#br0" timeOffset="33211.58">26716 5393 37 0,'18'16'18'0,"-8"18"-17"0,1-34 33 16,-1-6-34-16,4-3 1 15,4-1-1-15,3-5 0 16,4-7-1-16,-4-3 1 16,-3-7-1-16,-1 1 1 15,-3-1-1-15,-3 11 0 16,0 2 0-16,-1 3 0 0,4 3-1 15,-3 7 1 1,-1 6 0-16,1 13 0 0,0 2 0 16,3 4 1-16,0 3-1 15,0 0 1-15,0 3 0 16,4-3 1-16,-1 0-1 16,5 3 1-16,2 0 1 15,1 0 0-15,0-6 1 16,-4-13 1-16,-4-6 0 15,1-6 1-15,0-6-2 16,-1-7 1-16,1-6-5 16,-4 0 1-16,0-7-11 15,-3-2 0-15,-8 2-3 16,-3 11 0-16</inkml:trace>
  <inkml:trace contextRef="#ctx0" brushRef="#br0" timeOffset="33857.21">27467 5362 53 0,'78'-50'26'0,"7"-44"-31"0,-61 72 52 0,4-16-46 16,-3-6 0-16,-4 19 2 15,-7-19 1-15,-6 0-4 16,-12 0 0-16,-3-3 1 16,-14-6 1-16,-15 3-1 15,-13 3 1-15,-21 9-3 16,-1 7 0-16,-21 9-2 16,-7 3 1-16,-3 6-2 15,3 17 1-15,4 14-3 16,-4 4 1-16,4 10-1 15,10-1 0-15,8 13-2 0,3-3 1 16,7 6 0 0,7 9 0-16,14 7 1 0,18 18 0 15,10 4 2-15,25-3 0 16,14 9 3-16,25-7 1 16,18-2 5-16,3-13 1 15,17-10 2-15,12-15 1 16,13-22 1-16,-7-12 1 15,11-20-2-15,-7-12 1 16,-4-15-5-16,-6 8 1 16,-15-14-4-16,-14-1 0 15,-14-10-4 1,-11-8 1-16,-10 2-10 0,-11-3 1 0,-18-6-6 16,1 19 0-16</inkml:trace>
  <inkml:trace contextRef="#ctx0" brushRef="#br0" timeOffset="35208.23">13250 4029 44 0,'-7'10'22'0,"7"30"-11"16,0-37 23-16,0 4-31 15,0-1 1-15,0 0 0 16,0-3 1-16,0 1-7 15,0-1 0-15,0-3 4 16,0-7 0-16,4 1-5 0,-1-3 1 16,1-1-8-1,3 4 1-15,0-13-7 0,4 4 0 16</inkml:trace>
  <inkml:trace contextRef="#ctx0" brushRef="#br0" timeOffset="35449.82">13674 3985 61 0,'3'25'30'0,"-6"-15"-38"0,3-10 57 0,0 0-51 16,0 0 1-16,0 0-9 16,0 0 0-16,0-3-1 15,-11-7 1-15</inkml:trace>
  <inkml:trace contextRef="#ctx0" brushRef="#br0" timeOffset="36318.22">13818 4427 31 0,'11'-9'15'0,"-4"-26"1"0,-7 39 12 0,0 2-26 15,-4-6 0-15,-6-6 4 16,-8 6 0-16,-14 12-7 16,-13 10 1-16,2 9 3 15,-3 7 1-15,-7-10-2 16,-3 13 1-16,0-3-2 15,-1 2 0-15,8-2-1 16,6-10 0-16,5-6-5 16,9-3 1-16,5-10-11 15,10-15 0-15</inkml:trace>
  <inkml:trace contextRef="#ctx0" brushRef="#br0" timeOffset="36797.83">14051 4340 35 0,'42'-54'17'0,"15"-34"-8"15,-46 57 19-15,-4-3-26 16,-4-10 1-16,-10-10 2 15,-7 14 1-15,0-1-7 16,-11 0 0-16,-14 3 5 16,-17 13 0-16,-15 13-2 15,-24 12 0-15,3 9-2 16,-13-15 0-16,-5 12-2 0,-3 7 1 16,7 9-2-16,11 6 0 15,3 0-2-15,8 7 1 16,10 2-4-16,14 10 0 15,10 10-4-15,15 9 1 16,17 3-1-16,18 3 1 16</inkml:trace>
  <inkml:trace contextRef="#ctx0" brushRef="#br0" timeOffset="36948.51">13152 4954 39 0,'109'6'19'0,"46"-6"-19"0,-113-6 42 0,15-22-38 0,13-16 0 16,12-19 1-16,-1-12 0 0,-11 0-8 15,-13 18 1-15,-15-12 3 16,-3-9 1-16,-11-7-8 16,-10 7 0-16,-15-13-9 15,-13 13 0-15</inkml:trace>
  <inkml:trace contextRef="#ctx0" brushRef="#br0" timeOffset="42396.8">17971 6337 26 0,'0'-3'13'0,"0"22"0"0,0-16 14 15,0-3-24-15,0 3 0 16,0 3 4-16,0 1 0 16,3-1-8-16,1 3 1 0,-1 4 5 15,4-1 0-15,0-2-2 16,0 2 0-16,0 1-1 15,4-1 0-15,3 1-1 16,-3-7 1-16,6-3 0 16,1-3 1-16,0-3 1 15,3-13 1-15,3-15 0 16,8-13 1-16,7-28-2 16,7-13 0-16,7-27-3 15,0-4 0-15,10-13-11 16,8-9 0-16,-8 0-11 15,-3 13 1-15</inkml:trace>
  <inkml:trace contextRef="#ctx0" brushRef="#br0" timeOffset="47141.76">780 5343 20 0,'0'6'10'0,"0"1"-3"0,0-7 11 16,0 0-14-16,0 0 0 15,3 0 3-15,4-10 1 16,0 4-10-16,-3 0 1 15,-4-4 7-15,7-12 0 16,-4-9-2-16,-3 0 1 16,0-23-2-16,-10 1 0 15,-1-10-1-15,1-6 0 16,-12 6-3-16,5 1 1 0,6 8-2 16,-6 7 0-16,3 7-1 15,6 8 1-15,5 13-2 16,-4 10 0-16,7 12-1 15,10 10 1-15,-2 9-4 16,6 6 1-16,10 16-2 16,-3 3 1-16,1 3 0 15,-1 3 1-15,-4 1 2 16,5-4 0-16,6 3 4 16,-3-6 0-16,-1-6 3 15,-3-7 1-15,-6-8 0 16,2-5 1-16,-10-8 1 15,4-7 0-15,-11-6 1 16,0-6 1-16,-7-7-2 16,3-5 0-16,-3-1 0 15,4-3 0-15,-11 0-1 0,-1 3 0 16,5 0-2-16,3 4 0 16,-4 2 0-16,1 7 0 15,-12 3-1-15,5 6 0 16,3 3-1-16,-15 4 1 15,8 11-1-15,-7 11 1 16,0-1-1-16,0 7 1 16,6-1-1-16,1 7 0 15,0 0-1-15,11-9 0 16,-1-4 0 15,4-3 0-31,0-6 0 0,3-6 0 0,4-7 0 0,4-2 0 0,3-7 1 16,3-10 0-16,8-12 0 15,-4-9 0-15,14-7 0 16,4-12 1-16,-4-9-1 16,1-4 0-16,2 3 0 15,-2-12 0-15,-1 6-1 16,-7 10 1-16,0 9-1 16,-10 6 1-1,6 13 0 1,-6 9 0-16,0 10 0 15,-1 12 0-15,-3 9 0 16,-7 16 0-16,-7-2 0 16,-10 14 0-16,2 4 0 0,-6 16 0 15,-7 3 0 1,0 2 1-16,0 14 0 16,3-10 1-16,-3 6-2 15,6-12 1-15,5-1-4 0,6-5 0 16,4-10-9-16,4-6 1 15</inkml:trace>
  <inkml:trace contextRef="#ctx0" brushRef="#br1" timeOffset="57455.07">25647 2856 59 0,'0'16'29'0,"0"12"-22"16,0-18 29-16,0-1-36 16,0 7 0-16,-7 21 0 15,0 10 0-15,-4 16 0 16,-6 15 0-16,-5 4-2 15,1 18 1-15,4 13-2 16,-1 3 1-16,0-3-2 16,1 3 0-16,-1-12-4 0,0-13 0 15,-6-16-7-15,3-19 1 16</inkml:trace>
  <inkml:trace contextRef="#ctx0" brushRef="#br1" timeOffset="58207.93">25640 2759 37 0,'0'0'18'0,"7"-19"-12"16,0 19 25-16,7 3-28 16,4 4 0-16,6-7 1 15,8 3 1-15,14-3-6 16,21-3 1-16,7 3 3 16,25-10 1-16,14 10-2 15,24-9 0-15,12-1-1 16,23-2 0-16,1-1-1 15,28-5 1-15,8-4-1 16,13 3 0-16,18 6-1 16,-7-6 1-16,10-2 0 15,-21 2 0-15,4-3-1 0,-11 6 1 16,-28-3-1-16,-10 0 1 16,-15 1-1-1,-7 2 1-15,-24-3 0 0,-26 3 0 16,-6 10 0-16,-7 3 0 15,-7 6 0-15,-15 13 0 16,-10 3-1-16,-11 15 0 16,-10 10-1-16,-11 0 0 15,-10 9 0-15,-11 13 1 16,-7 6-1-16,-14 13 1 16,-11 3 0-16,-6 6 0 0,-5 9 0 15,-10 4 0-15,-6 9 0 16,-5 0 1-16,-6 9 0 15,3-18 0-15,-4-7 1 16,1-2 1-16,6-20 0 16,-3-6 1-16,-17-9-1 15,-19-4 1-15,-17-8 0 16,-10-8 0-16,-29 1-1 16,-24-22 0-16,-36-3-1 15,-31-6 0-15,-32-13-3 16,-25-13 1-16,-14-9-14 15,-39-12 1-15,18 5-2 16,-21 20 1-16</inkml:trace>
  <inkml:trace contextRef="#ctx0" brushRef="#br1" timeOffset="61810.94">1051 15352 48 0,'18'-12'24'0,"3"-19"-14"15,-14 21 24-15,-7-2-32 0,-7-1 0 16,-3 1 0-16,-1-4 1 16,-10 3-4-16,-7 4 0 15,-4 6 0-15,4 9 1 16,-11 7-5-16,7 5 1 16,0 4-2-16,4 0 0 15,0 3-2-15,10 4 1 16,8-1 2-16,6 0 0 15,8-3 3-15,6-3 0 0,8-6 4 16,-1-4 0 0,12-5 3-16,-5-17 1 0,15 1 0 15,-11-4 1-15,4 1-1 16,-4-1 0-16,-6 1-3 16,-5 2 1-16,-6 4-4 15,-1-3 0-15,-6 5-4 16,3 4 0-16,-7 7-3 15,7 8 0-15,-7 10 0 16,4 4 0-16,-4 8 3 16,0 4 0-16,0-3 5 15,0 2 0-15,7 4 4 16,-4 0 1-16,4 0 2 16,-7-6 0-16,0-4-2 15,0-6 1-15,0-6-3 16,-7 0 1-16,-3-6-3 15,-1-3 0-15,-10-7-2 16,-7-3 1-16,-1-3-2 0,5-3 1 16,-12-7-2-16,5 1 1 15,-8-7-2-15,7-2 1 16,4-4-1-16,10 0 1 16,8 3 1-16,17 3 1 15,3 4 1-15,8-7 1 16,3-3 0-16,18 0 1 15,3 0-3-15,-3 0 0 16,-11 0-11-16,4-3 0 16,-4-3-5-16,-7 3 0 0</inkml:trace>
  <inkml:trace contextRef="#ctx0" brushRef="#br1" timeOffset="62246.71">2223 15434 55 0,'0'38'27'0,"-18"-13"-32"0,18-16 50 16,0-3-44-16,0 1 0 15,-4 2-2-15,4-6 1 16,0 0-4-16,0-3 1 0,4-12-9 16,3-10 1-16,4-13-5 15,-11-5 1-15</inkml:trace>
  <inkml:trace contextRef="#ctx0" brushRef="#br1" timeOffset="62560.12">2163 15124 28 0,'10'0'14'0,"18"12"-2"0,-24-6 19 0,14 1-25 16,-8-1 0-16,11-3 4 16,7 0 0-16,-3-3-11 15,10 0 1-15,-3-3 8 16,0 0 1-16,-4 0-3 16,-7 3 0-16,-3 3-2 15,-7 0 0-15,-4 3-3 16,3 4 1-16,-6 2-2 15,-4 7 0-15,-4-3-3 16,-3 3 0-16,-3-1-1 16,-1 4 0-16,4-3 0 0,3 0 0 15,-3 0 0 1,14-4 1 0,4 1 5-16,7 0 0 15,-4-4 2-15,3-2 0 16,-6-1-1-16,0 4 1 15,-11 2-5-15,0 4 1 16,-11 0-14-16,0 3 1 16,-17-3-7-16,7-3 1 15</inkml:trace>
  <inkml:trace contextRef="#ctx0" brushRef="#br1" timeOffset="63401.22">3549 15450 60 0,'-7'56'30'0,"3"-28"-36"0,4-24 55 0,0-1-48 0,0-3 1 16,0 0 0-16,0 0 1 15,4-13-4-15,3 1 0 16,0-7 2-16,4-6 1 16,-1 0-3-16,1-1 1 15,3-2-2-15,4-3 0 16,-1 0-1-16,4-1 1 0,0 4-1 16,8 6 1-16,-12 6 1 15,8 4 1 16,-4 2-1-31,-3 4 1 0,-1 6-1 0,-2 6 1 0,-1 7-1 16,-4 3 0-16,1 6 0 16,-8 0 1-16,4 3-1 15,-3 3 1-15,3 0-1 16,-7 0 0-16,0 0-2 16,4-2 0-16,3-8-4 15,10-5 0-15,-3-10-7 16,8-9 0-16,2-4 1 15,-3-5 0-15,8 2 8 16,-8-3 0-16,7-2 7 0,-7 2 1 16,0-6 10-1,8 3 0-15,-8 4 2 0,0-1 1 16,-3 3-6-16,-4 1 1 16,-4 2-3-16,-3 1 0 15,0 3-4-15,-14 3 0 16,-3 6-2-16,-8 0 0 15,4 6-5-15,-11 4 1 16,1 2-2-16,-1 7 0 16,0 3-2-16,4 7 1 15,7-1-3 1,10-6 0 0,15-6 2-1,0-13 1-15,6-9-1 0,4-6 1 16,-3-7-3-16,7-6 1 0,3 0-3 15,4-15 1-15</inkml:trace>
  <inkml:trace contextRef="#ctx0" brushRef="#br1" timeOffset="63625.19">4505 14559 41 0,'4'-9'20'0,"-1"37"-17"15,-3-19 38-15,-3 10-39 16,-1 13 1-16,-7 8 0 0,1 14 1 16,-1 5-6-1,1 16 1-15,-1 10 3 0,4-3 0 16,7-13-3-16,-7-16 1 16,3-6-5-16,4-19 0 15,-7-12-10-15,4-19 1 16</inkml:trace>
  <inkml:trace contextRef="#ctx0" brushRef="#br1" timeOffset="63823.12">4258 15020 61 0,'28'16'30'0,"25"-26"-29"0,-39 4 52 0,11-3-52 16,21 2 1-16,-4-11-2 15,8-4 1-15,-5 0-7 16,-2 0 1-16,-11 0-12 16,6 0 0-16,-6 0-2 15,3 9 1-15</inkml:trace>
  <inkml:trace contextRef="#ctx0" brushRef="#br1" timeOffset="64233.23">5863 15174 60 0,'-3'12'30'0,"-15"-9"-38"0,14-3 60 0,4 7-52 0,-10-4 1 47,-11 3 0-47,-7 4 0 16,-4 2-3-16,-4 4 1 0,5 6-1 0,-8 0 0 0,7 3-2 0,4 3 0 0,7 3-3 15,10-2 0-15,11-4-3 16,0-10 1-16,14 7 0 16,11-9 0-16,10-16 1 15,1-10 1-15,-5-6-1 32,-2-6 1-32,-1-6 0 0,4-10 1 31</inkml:trace>
  <inkml:trace contextRef="#ctx0" brushRef="#br1" timeOffset="64782.28">5898 15189 27 0,'8'13'13'0,"-5"37"-6"0,-3-37 25 0,4 6-29 16,-4-1 1-16,0 1 2 15,-4 0 0-15,1 0-7 0,3-4 0 16,0-5 4-16,0-1 1 16,3-6-2-16,-3-3 0 15,4-6-1-15,3-3 0 16,3-7-1-16,1 0 0 15,6-6-1-15,-2-3 1 16,2 0-1-16,1 6 0 16,-4 1 0-16,0 2 1 15,0 0 0-15,4-3 0 16,-8 10-1-16,1 6 0 16,0 6 0-16,-1 0 0 15,-3 13 0-15,4 3 0 16,-11 3 0-1,7 0 0-15,0-4 2 0,0 1 0 0,4-3 1 16,-1-7 1-16,8-2 2 16,-1-7 0-16,8-10 1 15,3-6 1-15,1-2-1 16,-8-4 1-16,7 0-2 16,-10 0 0-16,-1-3-2 15,-3-7 0-15,-3 7-4 16,-1 0 1-16,-10 3-4 15,-10 7 0-15,3 5-2 16,3 10 0-16,-10 13-2 16,0 9 0-16,3 0 0 15,-6 12 1-15,6 7 3 16,8 0 0-16,3-4 2 0,10-2 1 16,-6-4 1-1,6-15 0-15,12-10 0 0,2-6 1 16,1-9-6-16,3-4 0 15,0-6-7-15,1-9 1 16</inkml:trace>
  <inkml:trace contextRef="#ctx0" brushRef="#br1" timeOffset="65251.79">6625 15120 59 0,'0'38'29'0,"4"-13"-32"0,-1-22 56 0,4-3-50 0,4 10 1 0,3-17 0 16,0 14 1-16,14-14-8 0,4 1 0 16,3-6-4-16,-6-4 0 15,2-9-12-15,-6 3 0 0</inkml:trace>
  <inkml:trace contextRef="#ctx0" brushRef="#br1" timeOffset="65533.62">7320 14569 48 0,'-3'37'24'0,"-11"7"-18"15,3-22 31-15,0 13-36 16,-3 12 1-16,0 0 0 16,4 15 0-16,-8 14-3 0,11-1 0 15,0 0 0-15,3-9 1 16,1-10-6-16,3-15 1 31,0-16-10-31,0-15 0 0</inkml:trace>
  <inkml:trace contextRef="#ctx0" brushRef="#br1" timeOffset="65953.28">7087 15183 41 0,'25'25'20'0,"3"-31"-8"0,-17 9 28 16,3-3-36-16,7-3 0 0,4 3 3 16,7-3 1-16,6 3-10 15,-6 0 0-15,0-3 6 16,-4-4 1-16,-7 1-3 16,0 0 1-16,-6 0-2 15,-5-4 1-15,1 4-1 16,-1 0 0-16,-6-1-2 15,3 1 1-15,-7 6-3 16,-7 0 0-16,3 6-4 16,-13 4 0-16,-1-1-3 15,-3 10 0-15,-4 9-2 16,7 0 0-16,8-2-2 16,3 2 0-1,7-3 6-15,7-3 0 0,3-10 8 16,8-9 1-16,-4-3 5 15,7-6 0-15,-10-9 5 0,0-1 1 16,3-3-3-16,-11-3 0 16,4 3-12-16,-3-3 1 15,3-3-10-15,-7-6 0 16</inkml:trace>
  <inkml:trace contextRef="#ctx0" brushRef="#br1" timeOffset="66210.83">7652 15146 49 0,'-4'25'24'0,"1"-16"-14"0,10-6 42 0,0-3-46 16,3 3 1-16,5 0 2 15,9-6 1-15,11-6-14 16,11-7 1-16,0-3 3 16,-7-3 1-16,-4 4-12 15,-10-1 1-15,-11 0-12 16,-10 6 1-16</inkml:trace>
  <inkml:trace contextRef="#ctx0" brushRef="#br1" timeOffset="66928.92">8530 15164 48 0,'7'0'24'0,"-7"-3"-13"0,0 3 33 16,0 0-40-16,0 0 1 15,-7 0 1-15,-3 3 1 16,-8 0-10-16,-3 1 1 0,-4 2 5 16,0-3 0-16,1 3-5 15,-1 10 1-15,4 6-3 16,7 3 0-16,3 0-2 16,4 10 0-16,7-7 0 15,7 0 1-15,14-9 0 16,-3-7 1-16,14-12 0 15,-4-9 1-15,4-10-4 16,-8-9 1-16,12-13-7 16,-12-3 0-16</inkml:trace>
  <inkml:trace contextRef="#ctx0" brushRef="#br1" timeOffset="67306.59">8703 15218 54 0,'-7'40'27'0,"0"-2"-30"0,7-35 49 16,0 3-43-16,0 1 1 16,0-4 2-16,0-3 0 15,7 0-8-15,0-3 0 16,4-7 4-16,6-2 1 16,1-7-2-16,3 3 0 15,0 1-2-15,4-4 0 16,0-3-1-16,-1-3 1 15,-3 6-2-15,-3 3 1 16,3 7-1-16,-7 3 1 16,1 6 0-16,-1 6 0 15,3 3 1-15,-6 1 0 0,-1-4 0 16,1 6 1-16,-4 4 0 16,4 6 0-16,-11 3 0 15,7-3 0-15,-4 3 0 16,1 0 0-16,3-6-2 15,0 0 1-15,0-3-6 16,0-7 1-16,0-6-10 16,-3-12 1-16</inkml:trace>
  <inkml:trace contextRef="#ctx0" brushRef="#br1" timeOffset="67773.03">9204 15318 59 0,'0'22'29'0,"18"-19"-30"0,-11-3 50 15,7-3-46-15,7-3 1 16,4-4 1-16,3-5 1 16,0-4-8-16,0 0 0 0,1 0 4 15,-1-6 1-15,-11-3-3 16,-2-7 1-16,-8 7-5 16,-7 3 1-16,-7 3-3 15,-8 6 1-15,1 7-3 16,0 9 0-16,-7 9-1 15,3 10 1-15,1 0 3 16,3 9 0-16,7 13 5 16,3 3 0-16,8-3 5 15,3 3 0-15,3-7 2 16,11-5 1-16,18-10-1 16,7-10 0-16,0-15-3 15,-4-6 0-15,4-7-6 16,-4-3 0-1,1-12-16 1,-4-7 1-16</inkml:trace>
  <inkml:trace contextRef="#ctx0" brushRef="#br1" timeOffset="69751.97">11229 14578 48 0,'0'41'24'0,"-7"-4"-18"15,7-18 25-15,-4 13-30 16,4 11 1-16,-3 8 0 16,-1 14 1-16,-3 8-4 0,0-4 0 15,0 3 0-15,4-13 1 16,-1-9-6-16,1-12 1 16,3-16-8-16,3-22 1 15,-3-13-2-15,0-8 0 16</inkml:trace>
  <inkml:trace contextRef="#ctx0" brushRef="#br1" timeOffset="70008.52">11081 14885 33 0,'21'22'16'0,"32"-3"-9"0,-32-13 30 0,4 4-29 16,3-1 0-16,4 1 2 15,-1-1 1-15,1 7-14 16,-4 2 0-16,-3 8 8 16,-11 2 1-16,-10-3-5 15,-8 9 0-15,-6 1-4 16,-4-1 1-16,-8 1-3 16,-2-4 1-16,-5-6-3 15,1-3 1-15,7-9-10 16,7-10 0-16</inkml:trace>
  <inkml:trace contextRef="#ctx0" brushRef="#br1" timeOffset="70427.92">11546 15211 53 0,'4'13'26'0,"10"-26"-23"0,-3 10 41 16,6 0-42-16,4-3 1 16,8-10 2-16,-1 0 0 15,-3-2-6-15,-1-7 0 0,-3-1 3 16,-3 1 0-16,-4 3-3 15,-3 7 0-15,-8 2-3 16,-6 4 0-16,-4-1-1 16,-7 10 0-16,-4 7 0 15,-3 8 0-15,0 10 2 16,-1 7 0-16,8-4 2 16,4 3 1-16,6 4 1 15,8 3 0-15,13-7 0 16,8-3 0-16,7-6-3 15,-4-13 1-15,0 1-11 16,1-7 0-16,-5-9-2 16,4-4 1-16</inkml:trace>
  <inkml:trace contextRef="#ctx0" brushRef="#br1" timeOffset="71224.77">12358 14973 55 0,'-4'-3'27'0,"-3"19"-35"15,7-10 55-15,-3 3-47 16,-4 4 0-16,-4 9 0 16,-3 3 0-16,-7 3 0 15,-4-3 0-15,-3 3-1 16,0 4 1-16,-1 2-1 15,1-2 0-15,7-1-1 16,7 0 1-16,7-6-1 16,7 4 0-16,10-4-2 15,12-13 0-15,9-9-6 16,1-9 0-16,0-10-4 16,-4 1 1-16</inkml:trace>
  <inkml:trace contextRef="#ctx0" brushRef="#br1" timeOffset="71612.78">12598 15161 44 0,'10'25'22'0,"-3"-22"-23"0,-7-3 41 16,0 0-39-16,-3-3 0 16,-8 0 1-16,1 3 1 15,-8 0-4-15,-3 3 1 16,3 7 1-16,-3 2 1 0,3 4-1 15,1 3 0-15,3 3-2 16,3 0 1-16,4-4-2 16,3 1 1-16,4-3-1 15,4-4 0-15,7-8-1 16,-1-4 1-16,4 0 1 16,0-7 0-16,1 1 0 15,-1-6 0-15,0-4 0 16,0 0 1-16,0 1 0 15,0 5 1-15,-3 7 0 16,-1 6 0-16,1 7 0 16,-1 2 1-16,1 7-1 15,-4 3 1-15,0 0-2 16,4 3 1-16,-1 0-4 16,4-6 0-16,4-4-11 15,3-11 1-15</inkml:trace>
  <inkml:trace contextRef="#ctx0" brushRef="#br1" timeOffset="71901.42">12975 15189 22 0,'0'-3'11'0,"11"6"-1"0,-11-3 4 16,0 10-13-16,0-1 1 15,0 10 4-15,0 3 0 16,0 3-6-16,0 3 1 0,0 7 4 15,0-1 1-15,3 1-1 16,4-10 1-16,4-3-3 16,0-3 1-16,3-4-3 15,3 1 1-15,4-7-1 16,4-5 0-16,0-14-1 16,3-15 0-16,0 0-3 15,4-6 1-15,3-7-10 16,1-3 0-16,-1-6-1 15,-7 0 0-15</inkml:trace>
  <inkml:trace contextRef="#ctx0" brushRef="#br1" timeOffset="72560.05">13748 15120 37 0,'14'32'18'15,"-7"-20"-19"-15,-7-12 34 0,0 3-32 0,-4 1 0 16,-6-1 0-16,-4 0 0 16,-7 3-2-16,-4 0 1 15,-3 13 0-15,-1-6 0 16,5 6-1-16,-1-7 0 16,4 1 0-16,3-1 1 15,4-2 0-15,4-1 0 16,2 0 1-16,8 1 1 15,8-1 1-15,2 1 1 0,8-4 0 16,-1 0 0-16,5 0 0 16,-5 4 0-16,-3-4-2 15,-3 7 1-15,-4-1-2 16,-4 1 0-16,-3-1-3 16,-3 4 1-16,-1-7-1 15,-3-2 1-15,7 2-1 16,-3-3 1-16,3-2 0 15,0-1 0-15,7 0 1 16,3-3 1-16,8-6-1 16,3-1 1-16,7-2 0 15,4-7 1 1,14-3 2-16,7-3 0 0,-4-6-1 16,-6 0 0-16,-8 3 0 15,0 0 1-15,1 0-3 16,-5 0 1 15,-6-4-3-31,-7-2 1 16,-8 3-2-16,-10 3 0 15,-7 6-1-15,4 9 0 0,-4 14-1 0,-4 11 1 16,-3 1 0-16,3 15 1 0,1 13 1 0,6 0 0 16,4 6 1-16,7-3 1 15,0-6 0-15,4-10 0 16,14-9 0-16,17-6 0 31,25-28-14-31,-14-17 0 0,-18-8-1 16,-7-1 0-16</inkml:trace>
  <inkml:trace contextRef="#ctx0" brushRef="#br1" timeOffset="76102.14">2501 16475 17 0,'0'0'8'0,"11"-3"7"0,-11 3 8 16,0 0-15-16,0 0 1 15,0 3 6-15,3 3 0 16,-3 1-18-16,0 2 1 16,-3 0 12-16,-4 4 1 0,-7 0-5 15,-4 2 0 1,-21 7-6-1,-10-3 1-15,17 0-3 16,0 0 0-16,8-1-2 16,9 4 1-16,-2 0-2 15,17-3 1-15,0-3 1 16,17-4 1-16,5-5 1 16,6-7 0-16,4-10 2 15,-1-2 1-15,-2-7 0 16,-1-9 0-16,-18 6-1 15,5-3 1-15,-1 3-1 16,-11 3 1-16,4 3-3 16,-7 4 0-1,0 12-4 1,0 3 1-16,0 3-1 0,0 10 1 16,0-1 0-16,0 10 1 15,0 7 2-15,4 9 0 16,3-4 5-16,-7 7 1 15,3-3 1-15,4 0 1 16,4-4 0-16,-11-5 1 16,0-4-4-16,0 3 1 15,0-6-2-15,-7-3 0 16,3 0-4-16,-6-3 1 16,-8-3-2-16,1-7 0 0,-5-6-1 15,1-6 0-15,-7-6-1 16,3-4 0-16,8-2 0 15,6-4 1-15,0 3 1 16,11-3 1-16,4 0-1 16,7-6 1-16,6 3-3 31,11 4 1-31,-6-8-6 16,-5-2 0-16,4-9-5 0,-6-4 0 0</inkml:trace>
  <inkml:trace contextRef="#ctx0" brushRef="#br1" timeOffset="76417.44">2953 16231 43 0,'-4'-4'21'0,"-3"-11"-13"0,7 12 37 15,-3 3-41-15,-4 3 1 16,-4 6 3-16,0 4 0 16,-10 2-10-16,-3 10 0 15,9 7 6-15,-6 2 1 16,-3 13-2-16,9 7 0 16,-2-1-2-16,6 0 0 15,1 1-2-15,-1-7 0 0,11-7-3 16,4-11 1-16,3-11-5 15,3-8 0-15,8-10-12 16,3-16 1-16</inkml:trace>
  <inkml:trace contextRef="#ctx0" brushRef="#br1" timeOffset="76690.57">2942 16522 64 0,'-3'16'32'0,"6"-10"-31"16,4-6 53-16,4 0-52 15,-1 3 0-15,5-9 0 0,2 0 1 16,1-7-6-16,3 1 1 15,0-1-3-15,-3 1 0 16,3-1-13-16,-3-6 1 16,-8 0-3-16,4 1 1 15</inkml:trace>
  <inkml:trace contextRef="#ctx0" brushRef="#br1" timeOffset="77124.25">3228 16328 63 0,'0'19'31'0,"3"-26"-35"0,5 7 63 0,-5 3-56 15,15-6 0-15,-8 3 2 16,8-6 1-16,3 3-7 15,0-3 0-15,0 6 4 16,-3 0 1-16,0 3-3 16,3 0 1-16,-11 0-2 15,-6 0 1-15,3 3-3 16,-7 1 1-16,0 2-2 16,-11 7 1-16,1 3-2 0,-1-4 1 15,-6 4 0-15,6 3 0 16,0 0 0-16,1 0 1 15,-1-3 1-15,4 0 0 16,7-4 0-16,-7-2 1 16,14-4-1-16,4-3 1 31,6-9-2-31,12-6 1 0,6-7-4 16,0-3 1-16,-3-3-14 0,-4-12 1 15,-3-1-1-15,10-8 1 16</inkml:trace>
  <inkml:trace contextRef="#ctx0" brushRef="#br1" timeOffset="77398.42">3556 16011 52 0,'11'25'26'0,"10"22"-26"16,-18-31 52-16,4 3-47 15,-3 6 0-15,10 6 1 16,-10 4 1-16,3 2-10 16,-7 4 0-16,0 6 5 15,-7 13 0-15,-4 2-11 16,-10 7 1-16,-11-6-11 0,-3-16 0 15</inkml:trace>
  <inkml:trace contextRef="#ctx0" brushRef="#br1" timeOffset="77846.14">3955 16331 48 0,'10'6'24'0,"15"-22"-14"15,-14 10 32-15,13 6-37 0,1 0 0 16,0-6 1-16,6 0 0 16,8-4-10-16,-7 1 0 15,0 3 0-15,3-4 1 16,-14 4-15-16,-7 0 0 16</inkml:trace>
  <inkml:trace contextRef="#ctx0" brushRef="#br1" timeOffset="78054.71">3979 16572 53 0,'18'10'26'0,"35"-42"-23"16,-28 23 37-16,-4-7-40 15,7-6 0-15,14 4-10 16,-10-1 0-16,3-3 0 16,1-3 0-16</inkml:trace>
  <inkml:trace contextRef="#ctx0" brushRef="#br1" timeOffset="78460.33">4653 16042 54 0,'4'16'27'0,"3"0"-26"0,-7-10 43 16,0-3-42-16,0 7 0 16,-7-1 1-16,3 0 0 0,-6 7-4 15,-8 3 1-15,7 3 2 16,-10 3 1-16,4 0-2 16,2-6 1-16,8 6-1 15,-3 0 1-15,10 0-2 16,0 0 0-16,10-6-2 15,1-3 1-15,10-7-3 16,7-3 0-16,1-18-4 16,-5-4 0-16,4 0-5 15,1-6 0-15,-1-6-4 16,-7-6 1-16</inkml:trace>
  <inkml:trace contextRef="#ctx0" brushRef="#br1" timeOffset="78640.86">4822 15973 53 0,'-7'29'26'0,"4"30"-25"0,-4-46 51 16,3 18-49-16,-6 7 0 15,-4 6 0-15,0 15 0 16,3 7-5-16,-7 19 1 16,1 6-1-16,3-10 1 15,-4 1-14-15,7-13 1 16,1-16-4-16,-8-12 0 15</inkml:trace>
  <inkml:trace contextRef="#ctx1" brushRef="#br1">1489 14296 0,'0'0'16,"0"0"-16,0 0 16,0 0-1,0 0-15,0 0 16,0 0-16,0 0 16,0 0-1,0 0-15,0 0 16</inkml:trace>
  <inkml:trace contextRef="#ctx0" brushRef="#br1" timeOffset="79826.87">6167 16108 63 0,'3'3'31'0,"-3"32"-26"15,0-23 32-15,0 7-34 16,0 9 1-16,0 1 0 15,-3 11 1-15,3 7-7 16,3 10 1-16,8 2 3 16,-1-8 1-16,4-1-2 15,0-9 0-15,4-7-1 16,-7-9 0-16,-1-12-1 16,-3-13 1-16,-3-10-1 15,-8-12 0-15,-13-6-2 16,-4-6 1-16,-15-7-2 15,-6-3 0-15,-7 0-1 16,-4-3 1-16,3 6-1 0,1 7 0 16,7 6 1-16,-4 9 1 15,14 9 1-15,0 10 1 16,15 10 2-16,6-1 1 16,11 4 3-16,11 2 1 15,10 1 2-15,21-3 0 16,18-1 0-16,18-12 1 15,10-3-3-15,0-10 0 16,0-8-7-16,-7-8 1 16,0-8-12-16,-10 2 0 15,-11-12-11-15,-11 3 1 0</inkml:trace>
  <inkml:trace contextRef="#ctx0" brushRef="#br1" timeOffset="80817.75">7997 16412 48 0,'8'-6'24'0,"-1"3"-16"0,-7 3 32 0,0 0-34 16,0 0 0-16,0 0 1 16,0 0 1-16,-4 0-11 15,-7 0 0-15,-6 9 6 16,-4-2 1-16,-11 5-7 15,-3 7 1-15,3 6-3 16,4 6 0-16,3-2-3 16,7-4 1-16,4 0-1 0,14-3 0 15,14-7 2 1,11-2 1-16,10-7 4 0,1-6 0 16,6-3 4-16,0-9 0 15,-10-4 3-15,0-3 0 16,-4 0 0-16,0 1 0 15,-14-4-2-15,0 3 0 16,-3 3-4-16,0 7 0 16,-11-1-3-16,0 7 0 15,0 9-3-15,-11 13 1 16,4 9 0-16,-4 4 0 0,1 9 3 16,3 12 0-16,3 0 4 15,4 7 0-15,7 6 4 16,4 6 0-16,3-6 2 15,-3-4 0-15,-4-12-1 16,-4-6 1-16,-3-6-4 16,-3-7 1-16,-8-6-3 15,-14-6 1-15,11-9-3 16,-7-7 0-16,0-9-2 16,-4-4 1-16,-3-12-2 15,3-9 1-15,4-4-2 16,3-5 1-16,11-1-3 15,11 0 1-15,7 10-5 16,10-1 0-16,-7 4-7 16,14-3 0-16,4-7 1 15,3 0 1-15</inkml:trace>
  <inkml:trace contextRef="#ctx0" brushRef="#br1" timeOffset="81103.36">8597 16190 48 0,'-24'37'24'0,"9"14"-29"0,8-33 51 0,-3 14-43 15,6 2 0-15,-6 16 2 16,10 1 0-16,3-4-7 16,8 0 1-16,-4-3 1 15,3-7 1-15,8-5-8 16,3-11 0-16,4-14-10 16,0-10 1-16</inkml:trace>
  <inkml:trace contextRef="#ctx0" brushRef="#br1" timeOffset="81477.75">8728 16306 52 0,'7'12'26'0,"21"-2"-23"0,-17-7 42 16,3 0-40-16,3 3 0 15,8 1 4-15,3-1 0 16,8 0-11-16,-1-3 0 16,-3 0 7-16,-8 0 1 15,-3 1-4-15,-3-1 1 16,-7 3-3-16,-8 7 0 16,-3-1-2-16,-3 4 0 15,-8 6 0-15,0 3 0 0,-3 0 0 16,0 3 0-16,4-3 1 15,-1-6 0-15,4 0 0 16,4-3 1-16,6-4-2 16,15-3 1-16,-1-5-3 15,12-8 0-15,-5-5-6 16,4-13 1-16,4-6-10 16,7-13 0-16</inkml:trace>
  <inkml:trace contextRef="#ctx0" brushRef="#br1" timeOffset="81718.25">9215 15948 53 0,'-4'63'26'0,"15"9"-22"0,-4-47 42 16,3 10-44-16,4 5 1 15,8 11 3-15,-1 2 0 16,-4 7-8-16,-3 5 0 16,-6-8 4-16,-5-1 0 15,1-2-7-15,-8-7 0 16,-3-10-14-16,-4-12 0 16</inkml:trace>
  <inkml:trace contextRef="#ctx0" brushRef="#br1" timeOffset="82139.28">9811 16183 52 0,'-14'22'26'0,"14"-3"-15"0,0-16 35 16,0 4-41-16,7-1 1 16,3 3 2-16,4 1 1 15,8-4-12-15,6-3 0 16,14-3 7-16,0-3 0 16,1-3-8-16,-4-4 1 15,-8 1-10-15,-6 0 0 0,-14-4-9 16,-8 7 1-16</inkml:trace>
  <inkml:trace contextRef="#ctx0" brushRef="#br1" timeOffset="82353.88">9737 16528 56 0,'17'19'28'0,"12"-25"-28"15,-12 3 46-15,8-3-45 16,7-1 0-16,10 1 0 16,7-3 0-16,-3-1-4 15,0-2 0-15,-7-1-8 16,0-6 1-16,-4-9-7 16,0 6 0-16</inkml:trace>
  <inkml:trace contextRef="#ctx0" brushRef="#br1" timeOffset="82737.63">10615 15998 55 0,'11'19'27'0,"-1"-9"-32"0,-10-4 50 0,4-3-43 15,-4 7 1-15,0-1 0 16,-4-6 1-16,-3 6-5 16,-3 7 1-16,-1 6 3 15,-3 3 0-15,0 7-2 16,0 2 1-16,3-6-1 15,4 4 1-15,4-1-3 16,-1 0 1-16,8-2-2 16,3-8 1-16,7-2-1 15,7-6 0-15,7-10-3 16,4-6 1-16,-4-7-5 16,4-8 1-16,3-4-9 15,0-7 1-15</inkml:trace>
  <inkml:trace contextRef="#ctx0" brushRef="#br1" timeOffset="82979.96">10971 16080 48 0,'-17'53'24'0,"-4"19"-18"0,10-53 37 16,-10 3-40-16,0 13 1 0,-4 2 2 15,4 7 1-15,0 19-9 16,3-3 1-16,0 12 4 16,4-7 1-16,0-11-6 15,7-4 1-15,4-12-9 16,6-16 1 0,4-10-10-16,0-12 1 0</inkml:trace>
  <inkml:trace contextRef="#ctx0" brushRef="#br1" timeOffset="83189.87">11081 16688 56 0,'0'47'28'0,"3"-18"-34"0,-3-23 47 15,0 0-44-15,-3-3 0 16,-4-6-26-16,3-13 0 16</inkml:trace>
  <inkml:trace contextRef="#ctx0" brushRef="#br1" timeOffset="91358.48">20419 6428 24 0,'10'6'12'0,"1"-12"-6"16,-4 6 12-16,0 3-15 15,0 3 1-15,0 1 1 16,4-1 0-16,-1 6-6 16,1 4 0-16,0 6 4 15,-1 6 0-15,4-3-1 16,-3 1 0-16,-1 2 0 15,1 6 0-15,0 1 0 0,-1-4 1 16,1 7 0-16,-1-1 0 16,-3 7-1-16,4 3 1 15,0 0-2-15,-1 7 1 16,1-1-2-16,-4 0 1 16,0 4-1-16,0-1 1 15,-4 7-1-15,1 3 0 16,6-4 0-16,5 14 0 15,2-4 1-15,4 6 0 16,1-6 0-16,-1 13 0 16,7-7-1-16,-3 10 1 0,3-3-1 15,0 0 1-15,0-4-1 16,4-3 0-16,0 7 0 16,3-3 0-16,0 2 0 15,4-2 1-15,-7 6-1 16,0-10 0-16,-1 0 0 15,5 1 1-15,-1-1-2 16,7 4 1-16,1-4 0 16,6-6 1-16,7 7-1 15,-3-13 0-15,4 3 0 16,-4-4 1-16,-7 1-1 16,7-3 1-16,-1 0 0 15,5-4 0-15,3-12 0 16,7 7 0-16,-4-7 0 15,4 0 0-15,-10-3 0 0,3-10 0 16,3 4-1-16,4-4 1 16,0 4-1-16,7-7 0 15,-3-3 1-15,0-3 0 16,-8-3 0-16,8 0 0 16,3-3 0-16,3-3 0 15,4 0 0-15,1-1 0 16,-5-2 0-16,-6-1 0 15,-1-2 0-15,1 2 0 16,-1 1-1-16,5-4 1 16,-5 1 0-16,1-4 0 15,-4-6-1-15,-7 0 0 0,-7-6 0 16,-1-1 0-16,5-2 0 16,6 0 1-16,-3-7-1 15,0-3 1-15,7-9-1 16,4-7 1-16,-8 1-1 15,12-10 0-15,9-9 0 16,1-7 0-16,7-6 0 16,3-6 1-16,-7-9-2 15,11-4 1-15,7 0 0 16,-1-6 0-16,1-6 0 16,-3-3 0-16,17 6-1 15,-4-13 1-15,4 4 0 16,-7-7 0-16,0-9 0 15,7 9 0-15,0-3 0 16,0-16 0-16,-11 4-1 16,11-4 1-16,-7 4 0 0,-4-16 0 15,4-3 0-15,-4 2 0 16,-17 5 0-16,3-8 0 16,1-5 0-16,-5-1 0 15,-3-18 0-15,1-4 0 31,-15 7-1-15,-14-3 1-16,-4 9 0 0,-3 0 0 0,-4 13 0 0,-6-13 1 16,-1 3-3-16,-7 10 0 0,1 12-5 15,-8-3 1-15,-7 12-11 16,-3 1 0-16,6 18-1 16,5 19 0-16</inkml:trace>
  <inkml:trace contextRef="#ctx0" brushRef="#br1" timeOffset="92257.16">28787 5349 47 0,'0'-3'23'0,"0"0"-13"15,-4 3 23-15,1 3-32 0,-11 13 0 0,-4 6 2 16,-7 12 1-16,0-6-5 16,-3 16 0-16,-3 0 2 15,-8 16 1-15,3 12-2 16,1 0 0-16,7 3-4 16,7-18 0-16,3-10-6 15,0-6 0-15,8-16-6 16,-4-19 1-16</inkml:trace>
  <inkml:trace contextRef="#ctx0" brushRef="#br1" timeOffset="92482.72">28427 5450 30 0,'21'9'15'0,"4"7"-3"0,-18-13 20 16,3 9-30-16,-6 4 1 15,-1 12 1-15,-3 4 0 16,-3 5-6-16,-1 10 1 16,1 0 2-16,-1-6 1 15,8 3-4-15,3-6 0 16,0-16-11-16,4-10 1 16,-1-15-1-16,1-6 0 0</inkml:trace>
  <inkml:trace contextRef="#ctx0" brushRef="#br1" timeOffset="92798.28">28857 5641 49 0,'0'0'24'0,"18"-13"-26"0,-11 7 51 0,4 0-48 16,-1-7 1-16,1 1 0 15,3-1 0-15,3 4-4 0,5-1 0 16,-1 4-2-16,-4 3 0 15,-2-3-9-15,-12 3 1 16,-3-1-4-16,-11 4 0 16</inkml:trace>
  <inkml:trace contextRef="#ctx0" brushRef="#br1" timeOffset="92962.85">28783 5860 30 0,'7'16'15'0,"21"-6"-8"0,-17-10 23 0,7-4-30 16,3-8 0-16,-4 6-5 16,8-7 0-16,0-6-1 15,7 7 0-15,-8-10-4 16,1 6 0-16</inkml:trace>
  <inkml:trace contextRef="#ctx0" brushRef="#br1" timeOffset="93532.82">29298 5716 40 0,'28'10'20'0,"-3"-14"-18"16,-18 1 40-16,0 3-41 15,0 0 1-15,-3 3 1 16,-1 1 1-16,-3 2-4 16,-3-3 0-16,-4-6 3 0,-4-3 1 15,-6 2-1-15,-5 4 1 16,-2-3-2-16,-1-3 1 15,0 3-1-15,1 3 1 16,2 0-4-16,5 0 0 16,3 12-2-16,0 4 1 15,3 6-3-15,7 3 1 16,8 3-1-16,7-3 1 16,3 4 1-16,7-1 1 15,7 3 0-15,7 4 1 0,-3-10 1 16,-4-6 0-16,-7-4-1 15,-6 1 0-15,-8-7-3 16,-7-2 1-16,-7 2-6 16,-4 7 1-1,-7 3-4-15,-6 3 1 0,-1 3 0 16,0 3 0-16,1-6 7 16,-12 0 0-16,-2 3 6 15,2 6 0-15,1-6 5 16,0-3 1-16,-1-3 0 15,1-3 1-15,3-4-3 16,4-5 1-16,3-4-1 16,4-3 0-16,7 0-1 15,0-3 1-15,11-4-1 16,6-2 0-16,11-1-1 16,7-8 1-16,4 5-2 15,17-3 0-15,8-6-3 0,-4-3 1 16,-1-9-6-1,1 3 1-15,-7 9-12 0,0-10 0 32</inkml:trace>
  <inkml:trace contextRef="#ctx0" brushRef="#br1" timeOffset="93819.13">29841 5522 43 0,'36'0'21'0,"-12"6"-13"0,-16-6 29 0,-8 0-37 15,0 0 1-15,-4 0 1 16,-7 0 0-16,-6 0-2 16,-8 9 0-16,0 13 1 15,1 10 0-15,-5-4 0 16,-2 10 0-16,2 12-2 15,5-3 1-15,6-6-4 16,8-4 0-16,6-2-10 16,8-10 1-16,6-19-2 15,8-6 1-15</inkml:trace>
  <inkml:trace contextRef="#ctx0" brushRef="#br1" timeOffset="94068.67">30078 5503 29 0,'17'12'14'0,"-6"-12"-5"0,-11 0 24 15,0 10-31-15,-11 6 1 16,1 6 0-16,-4 9 1 16,-7 0-5-16,-11 10 0 15,-3 6 3-15,-4-6 1 16,4 0-3-16,3-1 1 0,4-5-4 15,6-10 1-15,5-6-11 16,6-16 0-16</inkml:trace>
  <inkml:trace contextRef="#ctx0" brushRef="#br1" timeOffset="94296.5">29884 5541 31 0,'25'-7'15'0,"3"61"-6"16,-21-42 17-16,3 10-26 16,4 0 1-16,-3 13-1 15,-4 5 1-15,0-5-2 16,4 2 1-16,-1 4 0 16,4-6 0-16,1-4-4 15,2-9 1-15,4-13-8 16,4-12 1-16</inkml:trace>
  <inkml:trace contextRef="#ctx0" brushRef="#br1" timeOffset="94484.51">30272 5619 48 0,'35'88'24'0,"15"0"-24"0,-33-60 43 0,4 13-43 16,1 2 0-16,-8-8-1 15,-11 3 0-15,-13-1-6 16,-22-2 0-16,-25-7-7 16,-13-3 0-16</inkml:trace>
  <inkml:trace contextRef="#ctx0" brushRef="#br2" timeOffset="104507.06">23693 8400 37 0,'-4'7'18'0,"8"-1"-8"15,-4-6 19-15,0 0-25 16,3 0 1-16,4-3 2 16,7 3 0-16,4 0-9 15,3 3 1-15,11-3 6 16,7 3 1-16,-1-6-2 15,1 3 1-15,14-6-2 16,0 3 0-16,-4-4-1 16,-6 4 1-16,-4-3-3 15,-11 0 1-15,-7-1-3 0,-3 1 1 16,-11 3-1-16,-7 0 1 16,-11 3-1-16,-14 0 1 15,-10 3 0-15,3 0 0 16,-6 3 0-16,-8 4 1 15,-4-1-1-15,-6 4 0 16,6-4 0-16,5 1 0 16,6-4 0-16,7 0 0 15,7-6 0-15,4 0 1 16,7-3 0-16,4 0 1 0,10-7 0 16,14 1 0-16,14-4 1 15,11 4 1-15,7-4 0 16,-4 1 0-16,4 6 0 15,7-4 1-15,-8 4-2 16,-6-7 1-16,-3 10-2 16,-12-6 1-16,-3 9-2 15,-3 0 1-15,-7 0-2 16,-11-6 0-16,-7 2-3 31,-11 4 1-31,-7 4-6 0,4-1 1 0,-7 0-11 16,-7 0 0-16</inkml:trace>
  <inkml:trace contextRef="#ctx0" brushRef="#br2" timeOffset="105529.02">24656 7902 35 0,'7'9'17'0,"3"7"-4"0,-6-13 17 16,-1 0-26-16,1-3 0 0,-4 3 1 15,0 10 0-15,-7-1-7 16,-4 7 0-16,-3 3 4 16,-4-6 1-16,1 6-2 15,3-3 0-15,0-1-1 16,3 1 0-16,0-3 0 16,4-4 1-16,0 1-1 15,7-4 1-15,0 1-1 16,11-4 1-16,7-6-1 15,6-3 0-15,4-6-1 16,1-1 0-16,-1-2-3 16,-3-1 1-16,-4-3-4 15,0-2 1-15,-3-1-5 16,-4-3 1-16,0-3-3 16,-4 9 0-16,-3 7 1 0,1-1 1 15,-1 1 9 1,45-10 2-1,-101 28 4-15,49-9 1 16,0-6 6-16,-3 6 0 16,-4 13 2-16,-4 2 1 15,0 10-7-15,-6 7 0 16,-4 5-1-16,-8 14 1 31,1-11-3-31,-4 7 0 0,4 4-2 0,7-1 1 16,0-9-7-16,3-10 0 0,1-12-12 15,-5-10 1-15</inkml:trace>
  <inkml:trace contextRef="#ctx0" brushRef="#br2" timeOffset="107555.14">21170 8542 48 0,'4'15'24'0,"-8"-34"-16"16,4 19 25-16,0 0-32 15,-3-3 1-15,-4 3 0 16,-7 0 0-16,-1 3-3 16,-2 4 0-16,-4-1 2 15,-1-3 0-15,1 6-1 16,4 1 1-16,3-1-1 0,-1 1 1 15,5 2-1 1,3-2 0-16,3-1 0 0,4 7 0 16,4-7 0-16,6 1 1 15,8-1-1-15,3-3 1 16,0-3 1-16,0-6 1 16,-3-3 0-16,0-3 0 15,-4-7 0-15,-7-9 1 16,-4 0-2-16,-3 3 1 15,-3 9-3-15,-4 1 1 16,-4 2-1-16,1 4 0 0,-4 0 0 16,-1-1 0-1,-2 7 0-15,-1 0 0 0,1 13 0 16,2 3 1-16,5 6 0 31,3 0 0-31,7 6 0 0,3 6 0 16,8 1-1-16,3-1 1 0,7-6-2 15,0-12 1-15,4-10-9 16,-4-12 1-16,-7-13-11 16,-7-6 0-16</inkml:trace>
  <inkml:trace contextRef="#ctx0" brushRef="#br2" timeOffset="108395.6">26547 8303 33 0,'24'22'16'0,"-3"-47"-3"0,-14 28 16 16,1 0-25-16,-1 0 0 15,0-3 3-15,0-3 1 16,-7 3-10-16,-4 0 1 16,-3-3 6-16,-11-3 0 15,-6 3-3-15,-4 3 1 16,-1-3-2-16,1 3 0 0,0 3-1 16,-4 0 0-16,4-3 0 15,3 3 0-15,8 6 0 16,2 4 0-16,8 3-1 15,7-1 1-15,11-2 0 16,3-1 0-16,4-2 1 16,3-7 0-16,4-3 2 15,-4-6 0-15,3-7 0 16,-6-2 0-16,-4 5-1 16,-3-6 1-16,-4 1-2 15,-7-4 0-15,-4 0-11 16,-3 0 0-16,0 4-9 15,7 8 1-15</inkml:trace>
  <inkml:trace contextRef="#ctx0" brushRef="#br2" timeOffset="109044.78">26423 9912 53 0,'4'-6'26'0,"-4"-7"-23"0,0 13 39 15,0 0-40-15,0 0 0 16,0 9 1-16,0 4 1 16,0 12-5-16,0 13 0 0,0 2 3 15,0 4 0-15,0 7-2 16,0-1 0-16,0-9-7 15,0-7 1-15,0-9-11 16,7-9 0-16</inkml:trace>
  <inkml:trace contextRef="#ctx0" brushRef="#br2" timeOffset="109732.77">26338 9310 51 0,'0'-6'25'16,"11"15"-18"-16,-11-9 37 0,7 0-40 15,4 0 0-15,-1-3 3 16,8 6 0-16,3 0-8 15,-3 0 0-15,10 3 5 16,-3 1 1-16,-4-1-3 16,-4 0 1-16,-6 1-3 0,-4 2 0 15,-7 0-1-15,-4 4 0 16,-6-13-1-16,-4 6 1 16,0 4-1-16,0-1 0 15,-1 4 1-15,1-1 1 16,0 4 0-16,7 3 0 15,4-1 2-15,3-2 0 16,3 0 1-16,8-1 1 16,10-5-1-16,4-4 1 15,6-3-3-15,1-3 0 16,-4 3-12-16,-3 1 1 16,-18-4-12-16,-7 3 0 15</inkml:trace>
  <inkml:trace contextRef="#ctx1" brushRef="#br2" timeOffset="30823.94">15060 8629 0,'0'0'16</inkml:trace>
  <inkml:trace contextRef="#ctx0" brushRef="#br2" timeOffset="110665.57">20750 10520 38 0,'15'3'19'0,"2"-6"-4"0,-17 3 19 0,4 10-32 15,-4 8 1-15,0 14 1 16,-4-1 0-16,1 7-6 16,-1-4 1-16,1 10 3 15,-4-6 0-15,3-1-3 16,0 1 1-16,1-10-5 15,-1-9 0-15,-3-9-10 16,0-17 0-16</inkml:trace>
  <inkml:trace contextRef="#ctx0" brushRef="#br2" timeOffset="110992.48">20225 10066 52 0,'0'6'26'0,"-4"-3"-22"0,4-3 40 16,0 0-42-16,7 0 1 16,4 0 2-16,7-3 1 0,-1-3-8 15,8-1 1-15,7 1 1 16,3 0 1-16,0-1-8 16,4-2 0-16,-7-4-11 15,-8 1 0-15</inkml:trace>
  <inkml:trace contextRef="#ctx0" brushRef="#br2" timeOffset="111369.1">20662 9887 45 0,'7'15'22'0,"-3"-18"-10"0,-4 3 29 15,3 7-38-15,4-4 1 16,-7-3 3-16,4 0 0 16,6 0-8-16,1 3 0 15,3-3 4-15,0 3 1 16,-7 0-2-16,0 3 0 16,-7 1-3-16,-7-1 1 15,0-6-3-15,4 3 1 16,-4 3-1-16,0 7 1 15,-4 6 0-15,4 6 0 0,0 0 1 16,3 3 1-16,1-3 1 16,3-6 1-16,3-6 0 15,1-4 0-15,7 4-1 16,3-7 1-16,10 0-4 16,5-3 0-16,-8-6-16 15,-7-9 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11/3/2020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Note, skip 2.5, more on lines, focus is on thinking linear. Similar ideas to previous lectures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79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Thinking of a function as an action, how to reverse this action? Reverse is called the inverse function.</a:t>
            </a:r>
          </a:p>
          <a:p>
            <a:r>
              <a:rPr lang="en-US">
                <a:cs typeface="Calibri"/>
              </a:rPr>
              <a:t>Domain/range diagram</a:t>
            </a:r>
          </a:p>
          <a:p>
            <a:r>
              <a:rPr lang="en-US">
                <a:cs typeface="Calibri"/>
              </a:rPr>
              <a:t>Question: Can you always reverse a function? No. Need each output to belong to a single input.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68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Examples: Student to id, encrypt and </a:t>
            </a:r>
            <a:r>
              <a:rPr lang="en-US" err="1">
                <a:cs typeface="Calibri"/>
              </a:rPr>
              <a:t>ecrypt</a:t>
            </a:r>
            <a:r>
              <a:rPr lang="en-US">
                <a:cs typeface="Calibri"/>
              </a:rPr>
              <a:t>, currency exchange, feet/meters</a:t>
            </a:r>
          </a:p>
          <a:p>
            <a:r>
              <a:rPr lang="en-US">
                <a:cs typeface="Calibri"/>
              </a:rPr>
              <a:t>Need certainty for reversing.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61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F(x) = -2x+1</a:t>
            </a:r>
          </a:p>
          <a:p>
            <a:r>
              <a:rPr lang="en-US">
                <a:cs typeface="Calibri"/>
              </a:rPr>
              <a:t>Given and output, find the input. Y=-3,5</a:t>
            </a:r>
          </a:p>
          <a:p>
            <a:r>
              <a:rPr lang="en-US">
                <a:cs typeface="Calibri"/>
              </a:rPr>
              <a:t>General y</a:t>
            </a:r>
          </a:p>
          <a:p>
            <a:r>
              <a:rPr lang="en-US">
                <a:cs typeface="Calibri"/>
              </a:rPr>
              <a:t>New function x=f^{-1}(y) is the reverse mapping of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60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Careful definitions:</a:t>
            </a:r>
          </a:p>
          <a:p>
            <a:r>
              <a:rPr lang="en-US">
                <a:cs typeface="Calibri"/>
              </a:rPr>
              <a:t>One-to-one function</a:t>
            </a:r>
          </a:p>
          <a:p>
            <a:r>
              <a:rPr lang="en-US">
                <a:cs typeface="Calibri"/>
              </a:rPr>
              <a:t>Inverse function</a:t>
            </a:r>
          </a:p>
          <a:p>
            <a:r>
              <a:rPr lang="en-US">
                <a:cs typeface="Calibri"/>
              </a:rPr>
              <a:t>Diagram: function composition identities</a:t>
            </a:r>
          </a:p>
          <a:p>
            <a:r>
              <a:rPr lang="en-US">
                <a:cs typeface="Calibri"/>
              </a:rPr>
              <a:t>Flip of domain and range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65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F(x) = -2x+1, g(x)=x^2</a:t>
            </a:r>
          </a:p>
          <a:p>
            <a:r>
              <a:rPr lang="en-US">
                <a:cs typeface="Calibri"/>
              </a:rPr>
              <a:t>2 ways, definition, graph (HLT).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14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Section 2.8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One-to-one Functions and Inverses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Lecture 1</a:t>
            </a:r>
          </a:p>
          <a:p>
            <a:r>
              <a:rPr lang="en-US">
                <a:cs typeface="Calibri"/>
              </a:rPr>
              <a:t>Idea of reversing functions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469283A-11BE-4157-98C1-861F70716F0F}"/>
                  </a:ext>
                </a:extLst>
              </p14:cNvPr>
              <p14:cNvContentPartPr/>
              <p14:nvPr/>
            </p14:nvContentPartPr>
            <p14:xfrm>
              <a:off x="4029840" y="3328920"/>
              <a:ext cx="2850120" cy="1202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469283A-11BE-4157-98C1-861F70716F0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20480" y="3319560"/>
                <a:ext cx="2868840" cy="122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Section 2.8 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>
                <a:ea typeface="+mn-lt"/>
                <a:cs typeface="+mn-lt"/>
              </a:rPr>
              <a:t>Try on-own activities first,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10CC7F0-19FE-4C8E-9E00-EEC8CE59D88B}"/>
                  </a:ext>
                </a:extLst>
              </p14:cNvPr>
              <p14:cNvContentPartPr/>
              <p14:nvPr/>
            </p14:nvContentPartPr>
            <p14:xfrm>
              <a:off x="807840" y="1644480"/>
              <a:ext cx="437040" cy="1508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10CC7F0-19FE-4C8E-9E00-EEC8CE59D8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8480" y="1635120"/>
                <a:ext cx="455760" cy="152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177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C9D95-0521-4A35-8AFA-EF17EC87B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Reversing a Function Idea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98666-CFB2-4815-A7FA-D23178DC1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EE90B15-2C79-4019-AD87-DF9576B73486}"/>
                  </a:ext>
                </a:extLst>
              </p14:cNvPr>
              <p14:cNvContentPartPr/>
              <p14:nvPr/>
            </p14:nvContentPartPr>
            <p14:xfrm>
              <a:off x="330120" y="713160"/>
              <a:ext cx="11389680" cy="4767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EE90B15-2C79-4019-AD87-DF9576B734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0760" y="703800"/>
                <a:ext cx="11408400" cy="478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6092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17F01-8752-4F66-BFA8-7C1145374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Reversing a Function, Why Bother?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6C0A8-A618-449A-AF2A-755176E1D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2C66138-B0B3-4C2F-ABCD-E53416D66D7F}"/>
                  </a:ext>
                </a:extLst>
              </p14:cNvPr>
              <p14:cNvContentPartPr/>
              <p14:nvPr/>
            </p14:nvContentPartPr>
            <p14:xfrm>
              <a:off x="983160" y="1225800"/>
              <a:ext cx="10749600" cy="5060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2C66138-B0B3-4C2F-ABCD-E53416D66D7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3800" y="1216440"/>
                <a:ext cx="10768320" cy="507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7437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35530-BA12-4010-90E7-0E3996952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799DF-E9FF-41FF-995F-A035EA89B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7EACC59-A6C5-430A-BF5A-B77A9D1C1C0F}"/>
                  </a:ext>
                </a:extLst>
              </p14:cNvPr>
              <p14:cNvContentPartPr/>
              <p14:nvPr/>
            </p14:nvContentPartPr>
            <p14:xfrm>
              <a:off x="0" y="784440"/>
              <a:ext cx="12191040" cy="5871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7EACC59-A6C5-430A-BF5A-B77A9D1C1C0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360" y="775080"/>
                <a:ext cx="12209760" cy="589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8365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F2974-8DE6-4405-BC3D-84882666F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Definitions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BB857-E1F5-44A7-B9D4-2D78EFCA2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C5183E-94EE-429A-B17D-B77F90103985}"/>
                  </a:ext>
                </a:extLst>
              </p14:cNvPr>
              <p14:cNvContentPartPr/>
              <p14:nvPr/>
            </p14:nvContentPartPr>
            <p14:xfrm>
              <a:off x="0" y="649080"/>
              <a:ext cx="12031200" cy="6020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C5183E-94EE-429A-B17D-B77F901039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360" y="639720"/>
                <a:ext cx="12049920" cy="603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5219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784F5-B484-4005-84AF-987E8F65D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How to Tell if One-to-one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DB81C-0645-4DFA-B990-FFF4564D8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3FA9DF7-7DB2-465E-A73B-1179548F1280}"/>
                  </a:ext>
                </a:extLst>
              </p14:cNvPr>
              <p14:cNvContentPartPr/>
              <p14:nvPr/>
            </p14:nvContentPartPr>
            <p14:xfrm>
              <a:off x="111600" y="212040"/>
              <a:ext cx="11628720" cy="6411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3FA9DF7-7DB2-465E-A73B-1179548F12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240" y="202680"/>
                <a:ext cx="11647440" cy="64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4159A1F-C9D3-4545-9FC6-0832482BEC07}"/>
                  </a:ext>
                </a:extLst>
              </p14:cNvPr>
              <p14:cNvContentPartPr/>
              <p14:nvPr/>
            </p14:nvContentPartPr>
            <p14:xfrm>
              <a:off x="219600" y="867960"/>
              <a:ext cx="11825280" cy="5639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4159A1F-C9D3-4545-9FC6-0832482BEC0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0240" y="858600"/>
                <a:ext cx="11844000" cy="565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4131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351</Words>
  <Application>Microsoft Office PowerPoint</Application>
  <PresentationFormat>Widescreen</PresentationFormat>
  <Paragraphs>45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Section 2.8 One-to-one Functions and Inverses</vt:lpstr>
      <vt:lpstr>Section 2.8 Homework Submission to Canvas</vt:lpstr>
      <vt:lpstr>Reversing a Function Idea</vt:lpstr>
      <vt:lpstr>Reversing a Function, Why Bother?</vt:lpstr>
      <vt:lpstr>Example: </vt:lpstr>
      <vt:lpstr>Definitions</vt:lpstr>
      <vt:lpstr>Example: How to Tell if One-to-one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Chad</cp:lastModifiedBy>
  <cp:revision>1</cp:revision>
  <dcterms:created xsi:type="dcterms:W3CDTF">2020-03-23T15:50:16Z</dcterms:created>
  <dcterms:modified xsi:type="dcterms:W3CDTF">2020-11-03T17:50:19Z</dcterms:modified>
</cp:coreProperties>
</file>