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71" r:id="rId3"/>
    <p:sldId id="272" r:id="rId4"/>
    <p:sldId id="273" r:id="rId5"/>
    <p:sldId id="274" r:id="rId6"/>
    <p:sldId id="270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7A1609-E269-EBF5-6367-C252072424E7}" v="209" dt="2020-11-03T15:31:33.802"/>
    <p1510:client id="{A4910B42-1C5E-44E2-9D62-781BDBD9B442}" v="1" dt="2020-11-03T19:50:20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CB36FEF5-D167-6A37-E9FF-53F8A1ED0C44}"/>
    <pc:docChg chg="addSld delSld modSld sldOrd">
      <pc:chgData name="Chad Vidden" userId="S::cvidden@uwlax.edu::fa919fd6-03f8-48d0-9b95-10ac8c9672df" providerId="AD" clId="Web-{CB36FEF5-D167-6A37-E9FF-53F8A1ED0C44}" dt="2020-10-15T14:43:05.997" v="519" actId="20577"/>
      <pc:docMkLst>
        <pc:docMk/>
      </pc:docMkLst>
      <pc:sldChg chg="modSp modNotes">
        <pc:chgData name="Chad Vidden" userId="S::cvidden@uwlax.edu::fa919fd6-03f8-48d0-9b95-10ac8c9672df" providerId="AD" clId="Web-{CB36FEF5-D167-6A37-E9FF-53F8A1ED0C44}" dt="2020-10-15T14:29:14.856" v="79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B36FEF5-D167-6A37-E9FF-53F8A1ED0C44}" dt="2020-10-15T14:28:31.918" v="4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B36FEF5-D167-6A37-E9FF-53F8A1ED0C44}" dt="2020-10-15T14:29:01.387" v="6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CB36FEF5-D167-6A37-E9FF-53F8A1ED0C44}" dt="2020-10-15T14:29:04.278" v="7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B36FEF5-D167-6A37-E9FF-53F8A1ED0C44}" dt="2020-10-15T14:29:04.278" v="7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CB36FEF5-D167-6A37-E9FF-53F8A1ED0C44}" dt="2020-10-15T14:30:10.512" v="83"/>
        <pc:sldMkLst>
          <pc:docMk/>
          <pc:sldMk cId="428979655" sldId="264"/>
        </pc:sldMkLst>
      </pc:sldChg>
      <pc:sldChg chg="modSp">
        <pc:chgData name="Chad Vidden" userId="S::cvidden@uwlax.edu::fa919fd6-03f8-48d0-9b95-10ac8c9672df" providerId="AD" clId="Web-{CB36FEF5-D167-6A37-E9FF-53F8A1ED0C44}" dt="2020-10-15T14:30:23.731" v="91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CB36FEF5-D167-6A37-E9FF-53F8A1ED0C44}" dt="2020-10-15T14:30:23.731" v="91" actId="20577"/>
          <ac:spMkLst>
            <pc:docMk/>
            <pc:sldMk cId="2413296860" sldId="269"/>
            <ac:spMk id="2" creationId="{F7FE907F-CC9C-46E3-8C49-29F1AB9200A6}"/>
          </ac:spMkLst>
        </pc:spChg>
      </pc:sldChg>
      <pc:sldChg chg="modSp">
        <pc:chgData name="Chad Vidden" userId="S::cvidden@uwlax.edu::fa919fd6-03f8-48d0-9b95-10ac8c9672df" providerId="AD" clId="Web-{CB36FEF5-D167-6A37-E9FF-53F8A1ED0C44}" dt="2020-10-15T14:43:04.090" v="517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CB36FEF5-D167-6A37-E9FF-53F8A1ED0C44}" dt="2020-10-15T14:30:19.825" v="86" actId="20577"/>
          <ac:spMkLst>
            <pc:docMk/>
            <pc:sldMk cId="692642629" sldId="270"/>
            <ac:spMk id="2" creationId="{56F2ABDA-ACC4-4D00-9465-D9A2C9DD00BD}"/>
          </ac:spMkLst>
        </pc:spChg>
        <pc:spChg chg="mod">
          <ac:chgData name="Chad Vidden" userId="S::cvidden@uwlax.edu::fa919fd6-03f8-48d0-9b95-10ac8c9672df" providerId="AD" clId="Web-{CB36FEF5-D167-6A37-E9FF-53F8A1ED0C44}" dt="2020-10-15T14:43:04.090" v="517" actId="20577"/>
          <ac:spMkLst>
            <pc:docMk/>
            <pc:sldMk cId="692642629" sldId="270"/>
            <ac:spMk id="3" creationId="{0876F416-AC4F-460D-BBDE-607EAA04CD58}"/>
          </ac:spMkLst>
        </pc:spChg>
      </pc:sldChg>
      <pc:sldChg chg="modSp new ord modNotes">
        <pc:chgData name="Chad Vidden" userId="S::cvidden@uwlax.edu::fa919fd6-03f8-48d0-9b95-10ac8c9672df" providerId="AD" clId="Web-{CB36FEF5-D167-6A37-E9FF-53F8A1ED0C44}" dt="2020-10-15T14:41:37.919" v="476"/>
        <pc:sldMkLst>
          <pc:docMk/>
          <pc:sldMk cId="2709773412" sldId="271"/>
        </pc:sldMkLst>
        <pc:spChg chg="mod">
          <ac:chgData name="Chad Vidden" userId="S::cvidden@uwlax.edu::fa919fd6-03f8-48d0-9b95-10ac8c9672df" providerId="AD" clId="Web-{CB36FEF5-D167-6A37-E9FF-53F8A1ED0C44}" dt="2020-10-15T14:30:41.465" v="112" actId="20577"/>
          <ac:spMkLst>
            <pc:docMk/>
            <pc:sldMk cId="2709773412" sldId="271"/>
            <ac:spMk id="2" creationId="{B67834AE-B119-472A-ADEB-FDFB5DBE5C55}"/>
          </ac:spMkLst>
        </pc:spChg>
      </pc:sldChg>
      <pc:sldChg chg="del">
        <pc:chgData name="Chad Vidden" userId="S::cvidden@uwlax.edu::fa919fd6-03f8-48d0-9b95-10ac8c9672df" providerId="AD" clId="Web-{CB36FEF5-D167-6A37-E9FF-53F8A1ED0C44}" dt="2020-10-15T14:30:10.512" v="82"/>
        <pc:sldMkLst>
          <pc:docMk/>
          <pc:sldMk cId="4198890115" sldId="271"/>
        </pc:sldMkLst>
      </pc:sldChg>
      <pc:sldChg chg="modSp new modNotes">
        <pc:chgData name="Chad Vidden" userId="S::cvidden@uwlax.edu::fa919fd6-03f8-48d0-9b95-10ac8c9672df" providerId="AD" clId="Web-{CB36FEF5-D167-6A37-E9FF-53F8A1ED0C44}" dt="2020-10-15T14:34:38.465" v="238"/>
        <pc:sldMkLst>
          <pc:docMk/>
          <pc:sldMk cId="513687121" sldId="272"/>
        </pc:sldMkLst>
        <pc:spChg chg="mod">
          <ac:chgData name="Chad Vidden" userId="S::cvidden@uwlax.edu::fa919fd6-03f8-48d0-9b95-10ac8c9672df" providerId="AD" clId="Web-{CB36FEF5-D167-6A37-E9FF-53F8A1ED0C44}" dt="2020-10-15T14:34:05.122" v="205" actId="20577"/>
          <ac:spMkLst>
            <pc:docMk/>
            <pc:sldMk cId="513687121" sldId="272"/>
            <ac:spMk id="2" creationId="{9CB856A4-CF08-402B-99D9-0C9CEA1545AA}"/>
          </ac:spMkLst>
        </pc:spChg>
      </pc:sldChg>
      <pc:sldChg chg="del">
        <pc:chgData name="Chad Vidden" userId="S::cvidden@uwlax.edu::fa919fd6-03f8-48d0-9b95-10ac8c9672df" providerId="AD" clId="Web-{CB36FEF5-D167-6A37-E9FF-53F8A1ED0C44}" dt="2020-10-15T14:30:10.512" v="81"/>
        <pc:sldMkLst>
          <pc:docMk/>
          <pc:sldMk cId="1236477109" sldId="272"/>
        </pc:sldMkLst>
      </pc:sldChg>
      <pc:sldChg chg="del">
        <pc:chgData name="Chad Vidden" userId="S::cvidden@uwlax.edu::fa919fd6-03f8-48d0-9b95-10ac8c9672df" providerId="AD" clId="Web-{CB36FEF5-D167-6A37-E9FF-53F8A1ED0C44}" dt="2020-10-15T14:30:10.512" v="80"/>
        <pc:sldMkLst>
          <pc:docMk/>
          <pc:sldMk cId="583993040" sldId="273"/>
        </pc:sldMkLst>
      </pc:sldChg>
      <pc:sldChg chg="modSp new modNotes">
        <pc:chgData name="Chad Vidden" userId="S::cvidden@uwlax.edu::fa919fd6-03f8-48d0-9b95-10ac8c9672df" providerId="AD" clId="Web-{CB36FEF5-D167-6A37-E9FF-53F8A1ED0C44}" dt="2020-10-15T14:36:05.215" v="293"/>
        <pc:sldMkLst>
          <pc:docMk/>
          <pc:sldMk cId="3828343146" sldId="273"/>
        </pc:sldMkLst>
        <pc:spChg chg="mod">
          <ac:chgData name="Chad Vidden" userId="S::cvidden@uwlax.edu::fa919fd6-03f8-48d0-9b95-10ac8c9672df" providerId="AD" clId="Web-{CB36FEF5-D167-6A37-E9FF-53F8A1ED0C44}" dt="2020-10-15T14:34:57.012" v="248" actId="20577"/>
          <ac:spMkLst>
            <pc:docMk/>
            <pc:sldMk cId="3828343146" sldId="273"/>
            <ac:spMk id="2" creationId="{CB864EC1-B162-4CED-8BB3-91DF8B9ECE39}"/>
          </ac:spMkLst>
        </pc:spChg>
      </pc:sldChg>
      <pc:sldChg chg="modSp new modNotes">
        <pc:chgData name="Chad Vidden" userId="S::cvidden@uwlax.edu::fa919fd6-03f8-48d0-9b95-10ac8c9672df" providerId="AD" clId="Web-{CB36FEF5-D167-6A37-E9FF-53F8A1ED0C44}" dt="2020-10-15T14:40:21.965" v="423"/>
        <pc:sldMkLst>
          <pc:docMk/>
          <pc:sldMk cId="2645224648" sldId="274"/>
        </pc:sldMkLst>
        <pc:spChg chg="mod">
          <ac:chgData name="Chad Vidden" userId="S::cvidden@uwlax.edu::fa919fd6-03f8-48d0-9b95-10ac8c9672df" providerId="AD" clId="Web-{CB36FEF5-D167-6A37-E9FF-53F8A1ED0C44}" dt="2020-10-15T14:36:31.684" v="329" actId="20577"/>
          <ac:spMkLst>
            <pc:docMk/>
            <pc:sldMk cId="2645224648" sldId="274"/>
            <ac:spMk id="2" creationId="{0CD07FE5-62E2-4672-BD80-DD7FCA6E3578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57149BBD-4AE1-38B9-6165-883F2040DB46}"/>
    <pc:docChg chg="addSld delSld modSld">
      <pc:chgData name="Chad Vidden" userId="S::cvidden@uwlax.edu::fa919fd6-03f8-48d0-9b95-10ac8c9672df" providerId="AD" clId="Web-{57149BBD-4AE1-38B9-6165-883F2040DB46}" dt="2020-09-04T13:57:21.561" v="419"/>
      <pc:docMkLst>
        <pc:docMk/>
      </pc:docMkLst>
      <pc:sldChg chg="modSp">
        <pc:chgData name="Chad Vidden" userId="S::cvidden@uwlax.edu::fa919fd6-03f8-48d0-9b95-10ac8c9672df" providerId="AD" clId="Web-{57149BBD-4AE1-38B9-6165-883F2040DB46}" dt="2020-09-04T13:57:10.967" v="41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57149BBD-4AE1-38B9-6165-883F2040DB46}" dt="2020-09-04T13:57:10.967" v="4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57149BBD-4AE1-38B9-6165-883F2040DB46}" dt="2020-09-04T13:37:24.774" v="23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57149BBD-4AE1-38B9-6165-883F2040DB46}" dt="2020-09-04T13:35:18.243" v="52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">
        <pc:chgData name="Chad Vidden" userId="S::cvidden@uwlax.edu::fa919fd6-03f8-48d0-9b95-10ac8c9672df" providerId="AD" clId="Web-{57149BBD-4AE1-38B9-6165-883F2040DB46}" dt="2020-09-04T13:31:58.930" v="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57149BBD-4AE1-38B9-6165-883F2040DB46}" dt="2020-09-04T13:31:58.930" v="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57149BBD-4AE1-38B9-6165-883F2040DB46}" dt="2020-09-04T13:32:16.821" v="5"/>
        <pc:sldMkLst>
          <pc:docMk/>
          <pc:sldMk cId="2208612352" sldId="264"/>
        </pc:sldMkLst>
      </pc:sldChg>
      <pc:sldChg chg="del">
        <pc:chgData name="Chad Vidden" userId="S::cvidden@uwlax.edu::fa919fd6-03f8-48d0-9b95-10ac8c9672df" providerId="AD" clId="Web-{57149BBD-4AE1-38B9-6165-883F2040DB46}" dt="2020-09-04T13:32:16.821" v="4"/>
        <pc:sldMkLst>
          <pc:docMk/>
          <pc:sldMk cId="2060976806" sldId="265"/>
        </pc:sldMkLst>
      </pc:sldChg>
      <pc:sldChg chg="del">
        <pc:chgData name="Chad Vidden" userId="S::cvidden@uwlax.edu::fa919fd6-03f8-48d0-9b95-10ac8c9672df" providerId="AD" clId="Web-{57149BBD-4AE1-38B9-6165-883F2040DB46}" dt="2020-09-04T13:57:21.561" v="419"/>
        <pc:sldMkLst>
          <pc:docMk/>
          <pc:sldMk cId="2256143147" sldId="266"/>
        </pc:sldMkLst>
      </pc:sldChg>
      <pc:sldChg chg="del">
        <pc:chgData name="Chad Vidden" userId="S::cvidden@uwlax.edu::fa919fd6-03f8-48d0-9b95-10ac8c9672df" providerId="AD" clId="Web-{57149BBD-4AE1-38B9-6165-883F2040DB46}" dt="2020-09-04T13:32:16.821" v="3"/>
        <pc:sldMkLst>
          <pc:docMk/>
          <pc:sldMk cId="3207666020" sldId="267"/>
        </pc:sldMkLst>
      </pc:sldChg>
      <pc:sldChg chg="modSp new modNotes">
        <pc:chgData name="Chad Vidden" userId="S::cvidden@uwlax.edu::fa919fd6-03f8-48d0-9b95-10ac8c9672df" providerId="AD" clId="Web-{57149BBD-4AE1-38B9-6165-883F2040DB46}" dt="2020-09-04T13:38:30.352" v="285"/>
        <pc:sldMkLst>
          <pc:docMk/>
          <pc:sldMk cId="3842790042" sldId="267"/>
        </pc:sldMkLst>
        <pc:spChg chg="mod">
          <ac:chgData name="Chad Vidden" userId="S::cvidden@uwlax.edu::fa919fd6-03f8-48d0-9b95-10ac8c9672df" providerId="AD" clId="Web-{57149BBD-4AE1-38B9-6165-883F2040DB46}" dt="2020-09-04T13:37:05.649" v="208" actId="20577"/>
          <ac:spMkLst>
            <pc:docMk/>
            <pc:sldMk cId="3842790042" sldId="267"/>
            <ac:spMk id="2" creationId="{22DF868E-F630-4BEA-8A03-8E5C5CD597F0}"/>
          </ac:spMkLst>
        </pc:spChg>
      </pc:sldChg>
      <pc:sldChg chg="modSp new modNotes">
        <pc:chgData name="Chad Vidden" userId="S::cvidden@uwlax.edu::fa919fd6-03f8-48d0-9b95-10ac8c9672df" providerId="AD" clId="Web-{57149BBD-4AE1-38B9-6165-883F2040DB46}" dt="2020-09-04T13:56:42.029" v="360"/>
        <pc:sldMkLst>
          <pc:docMk/>
          <pc:sldMk cId="3485982667" sldId="268"/>
        </pc:sldMkLst>
        <pc:spChg chg="mod">
          <ac:chgData name="Chad Vidden" userId="S::cvidden@uwlax.edu::fa919fd6-03f8-48d0-9b95-10ac8c9672df" providerId="AD" clId="Web-{57149BBD-4AE1-38B9-6165-883F2040DB46}" dt="2020-09-04T13:38:42.695" v="310" actId="20577"/>
          <ac:spMkLst>
            <pc:docMk/>
            <pc:sldMk cId="3485982667" sldId="268"/>
            <ac:spMk id="2" creationId="{DDF89D3C-4F2E-4964-AE0B-68F0CEE2E479}"/>
          </ac:spMkLst>
        </pc:spChg>
      </pc:sldChg>
    </pc:docChg>
  </pc:docChgLst>
  <pc:docChgLst>
    <pc:chgData name="Chad" userId="fa919fd6-03f8-48d0-9b95-10ac8c9672df" providerId="ADAL" clId="{A4910B42-1C5E-44E2-9D62-781BDBD9B442}"/>
    <pc:docChg chg="modSld">
      <pc:chgData name="Chad" userId="fa919fd6-03f8-48d0-9b95-10ac8c9672df" providerId="ADAL" clId="{A4910B42-1C5E-44E2-9D62-781BDBD9B442}" dt="2020-11-03T19:50:20.304" v="0"/>
      <pc:docMkLst>
        <pc:docMk/>
      </pc:docMkLst>
      <pc:sldChg chg="addSp">
        <pc:chgData name="Chad" userId="fa919fd6-03f8-48d0-9b95-10ac8c9672df" providerId="ADAL" clId="{A4910B42-1C5E-44E2-9D62-781BDBD9B442}" dt="2020-11-03T19:50:20.304" v="0"/>
        <pc:sldMkLst>
          <pc:docMk/>
          <pc:sldMk cId="3637318454" sldId="257"/>
        </pc:sldMkLst>
        <pc:inkChg chg="add">
          <ac:chgData name="Chad" userId="fa919fd6-03f8-48d0-9b95-10ac8c9672df" providerId="ADAL" clId="{A4910B42-1C5E-44E2-9D62-781BDBD9B442}" dt="2020-11-03T19:50:20.304" v="0"/>
          <ac:inkMkLst>
            <pc:docMk/>
            <pc:sldMk cId="3637318454" sldId="257"/>
            <ac:inkMk id="5" creationId="{C5424019-D61F-42BA-8B2D-BFD279FA0A24}"/>
          </ac:inkMkLst>
        </pc:inkChg>
      </pc:sldChg>
      <pc:sldChg chg="addSp">
        <pc:chgData name="Chad" userId="fa919fd6-03f8-48d0-9b95-10ac8c9672df" providerId="ADAL" clId="{A4910B42-1C5E-44E2-9D62-781BDBD9B442}" dt="2020-11-03T19:50:20.304" v="0"/>
        <pc:sldMkLst>
          <pc:docMk/>
          <pc:sldMk cId="2413296860" sldId="269"/>
        </pc:sldMkLst>
        <pc:inkChg chg="add">
          <ac:chgData name="Chad" userId="fa919fd6-03f8-48d0-9b95-10ac8c9672df" providerId="ADAL" clId="{A4910B42-1C5E-44E2-9D62-781BDBD9B442}" dt="2020-11-03T19:50:20.304" v="0"/>
          <ac:inkMkLst>
            <pc:docMk/>
            <pc:sldMk cId="2413296860" sldId="269"/>
            <ac:inkMk id="4" creationId="{3F7F9819-1638-4C31-9BA1-5548D2D874B3}"/>
          </ac:inkMkLst>
        </pc:inkChg>
      </pc:sldChg>
      <pc:sldChg chg="addSp">
        <pc:chgData name="Chad" userId="fa919fd6-03f8-48d0-9b95-10ac8c9672df" providerId="ADAL" clId="{A4910B42-1C5E-44E2-9D62-781BDBD9B442}" dt="2020-11-03T19:50:20.304" v="0"/>
        <pc:sldMkLst>
          <pc:docMk/>
          <pc:sldMk cId="692642629" sldId="270"/>
        </pc:sldMkLst>
        <pc:inkChg chg="add">
          <ac:chgData name="Chad" userId="fa919fd6-03f8-48d0-9b95-10ac8c9672df" providerId="ADAL" clId="{A4910B42-1C5E-44E2-9D62-781BDBD9B442}" dt="2020-11-03T19:50:20.304" v="0"/>
          <ac:inkMkLst>
            <pc:docMk/>
            <pc:sldMk cId="692642629" sldId="270"/>
            <ac:inkMk id="4" creationId="{9CB74C97-EF98-47B8-AA95-36C94560E5F2}"/>
          </ac:inkMkLst>
        </pc:inkChg>
      </pc:sldChg>
      <pc:sldChg chg="addSp">
        <pc:chgData name="Chad" userId="fa919fd6-03f8-48d0-9b95-10ac8c9672df" providerId="ADAL" clId="{A4910B42-1C5E-44E2-9D62-781BDBD9B442}" dt="2020-11-03T19:50:20.304" v="0"/>
        <pc:sldMkLst>
          <pc:docMk/>
          <pc:sldMk cId="3598008207" sldId="271"/>
        </pc:sldMkLst>
        <pc:inkChg chg="add">
          <ac:chgData name="Chad" userId="fa919fd6-03f8-48d0-9b95-10ac8c9672df" providerId="ADAL" clId="{A4910B42-1C5E-44E2-9D62-781BDBD9B442}" dt="2020-11-03T19:50:20.304" v="0"/>
          <ac:inkMkLst>
            <pc:docMk/>
            <pc:sldMk cId="3598008207" sldId="271"/>
            <ac:inkMk id="4" creationId="{FA7D2B93-A615-4D79-ACFE-59D8B92117BD}"/>
          </ac:inkMkLst>
        </pc:inkChg>
      </pc:sldChg>
      <pc:sldChg chg="addSp">
        <pc:chgData name="Chad" userId="fa919fd6-03f8-48d0-9b95-10ac8c9672df" providerId="ADAL" clId="{A4910B42-1C5E-44E2-9D62-781BDBD9B442}" dt="2020-11-03T19:50:20.304" v="0"/>
        <pc:sldMkLst>
          <pc:docMk/>
          <pc:sldMk cId="3190071173" sldId="272"/>
        </pc:sldMkLst>
        <pc:inkChg chg="add">
          <ac:chgData name="Chad" userId="fa919fd6-03f8-48d0-9b95-10ac8c9672df" providerId="ADAL" clId="{A4910B42-1C5E-44E2-9D62-781BDBD9B442}" dt="2020-11-03T19:50:20.304" v="0"/>
          <ac:inkMkLst>
            <pc:docMk/>
            <pc:sldMk cId="3190071173" sldId="272"/>
            <ac:inkMk id="4" creationId="{D9625AA0-263E-4152-B3C8-253D6DB8C07A}"/>
          </ac:inkMkLst>
        </pc:inkChg>
      </pc:sldChg>
      <pc:sldChg chg="addSp">
        <pc:chgData name="Chad" userId="fa919fd6-03f8-48d0-9b95-10ac8c9672df" providerId="ADAL" clId="{A4910B42-1C5E-44E2-9D62-781BDBD9B442}" dt="2020-11-03T19:50:20.304" v="0"/>
        <pc:sldMkLst>
          <pc:docMk/>
          <pc:sldMk cId="1194841639" sldId="273"/>
        </pc:sldMkLst>
        <pc:inkChg chg="add">
          <ac:chgData name="Chad" userId="fa919fd6-03f8-48d0-9b95-10ac8c9672df" providerId="ADAL" clId="{A4910B42-1C5E-44E2-9D62-781BDBD9B442}" dt="2020-11-03T19:50:20.304" v="0"/>
          <ac:inkMkLst>
            <pc:docMk/>
            <pc:sldMk cId="1194841639" sldId="273"/>
            <ac:inkMk id="4" creationId="{D7D62090-4142-4971-AECF-0E6CE72C4D3B}"/>
          </ac:inkMkLst>
        </pc:inkChg>
      </pc:sldChg>
      <pc:sldChg chg="addSp">
        <pc:chgData name="Chad" userId="fa919fd6-03f8-48d0-9b95-10ac8c9672df" providerId="ADAL" clId="{A4910B42-1C5E-44E2-9D62-781BDBD9B442}" dt="2020-11-03T19:50:20.304" v="0"/>
        <pc:sldMkLst>
          <pc:docMk/>
          <pc:sldMk cId="628326723" sldId="274"/>
        </pc:sldMkLst>
        <pc:inkChg chg="add">
          <ac:chgData name="Chad" userId="fa919fd6-03f8-48d0-9b95-10ac8c9672df" providerId="ADAL" clId="{A4910B42-1C5E-44E2-9D62-781BDBD9B442}" dt="2020-11-03T19:50:20.304" v="0"/>
          <ac:inkMkLst>
            <pc:docMk/>
            <pc:sldMk cId="628326723" sldId="274"/>
            <ac:inkMk id="4" creationId="{AE982CEB-FE4D-46F9-8D1A-A3EDFA5F84E6}"/>
          </ac:inkMkLst>
        </pc:ink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fa919fd6-03f8-48d0-9b95-10ac8c9672df" providerId="ADAL" clId="{01FD3C55-172A-418C-ADA3-27D993BC66CC}"/>
    <pc:docChg chg="modSld">
      <pc:chgData name="Chad Vidden" userId="fa919fd6-03f8-48d0-9b95-10ac8c9672df" providerId="ADAL" clId="{01FD3C55-172A-418C-ADA3-27D993BC66CC}" dt="2020-09-09T14:14:43.303" v="0"/>
      <pc:docMkLst>
        <pc:docMk/>
      </pc:docMkLst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2599349530" sldId="258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2599349530" sldId="258"/>
            <ac:inkMk id="3" creationId="{FEF0258B-02F4-410B-9B22-5036D0372BC8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541778303" sldId="263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541778303" sldId="263"/>
            <ac:inkMk id="4" creationId="{59B21039-B688-415A-9B1E-91C41ED0C265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3842790042" sldId="267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3842790042" sldId="267"/>
            <ac:inkMk id="3" creationId="{7A40B8E6-2F18-497F-9959-993351E0C390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3485982667" sldId="268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3485982667" sldId="268"/>
            <ac:inkMk id="3" creationId="{D5C37AB4-5DCD-4B97-A1C1-97F6C7E88521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clId="Web-{1122C96E-0C0D-6E7C-3469-44DF8BD9CE0E}"/>
    <pc:docChg chg="modSld">
      <pc:chgData name="" userId="" providerId="" clId="Web-{1122C96E-0C0D-6E7C-3469-44DF8BD9CE0E}" dt="2020-10-13T15:32:57.524" v="3" actId="20577"/>
      <pc:docMkLst>
        <pc:docMk/>
      </pc:docMkLst>
      <pc:sldChg chg="modSp">
        <pc:chgData name="" userId="" providerId="" clId="Web-{1122C96E-0C0D-6E7C-3469-44DF8BD9CE0E}" dt="2020-10-13T15:32:57.524" v="2" actId="20577"/>
        <pc:sldMkLst>
          <pc:docMk/>
          <pc:sldMk cId="3637318454" sldId="257"/>
        </pc:sldMkLst>
        <pc:spChg chg="mod">
          <ac:chgData name="" userId="" providerId="" clId="Web-{1122C96E-0C0D-6E7C-3469-44DF8BD9CE0E}" dt="2020-10-13T15:32:57.524" v="2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853A8C92-6F01-6F22-D30A-FE700E599270}"/>
    <pc:docChg chg="addSld delSld modSld">
      <pc:chgData name="Chad Vidden" userId="S::cvidden@uwlax.edu::fa919fd6-03f8-48d0-9b95-10ac8c9672df" providerId="AD" clId="Web-{853A8C92-6F01-6F22-D30A-FE700E599270}" dt="2020-10-15T15:02:23.654" v="186"/>
      <pc:docMkLst>
        <pc:docMk/>
      </pc:docMkLst>
      <pc:sldChg chg="modSp modNotes">
        <pc:chgData name="Chad Vidden" userId="S::cvidden@uwlax.edu::fa919fd6-03f8-48d0-9b95-10ac8c9672df" providerId="AD" clId="Web-{853A8C92-6F01-6F22-D30A-FE700E599270}" dt="2020-10-15T14:53:01.670" v="42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853A8C92-6F01-6F22-D30A-FE700E599270}" dt="2020-10-15T14:52:27.514" v="14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853A8C92-6F01-6F22-D30A-FE700E599270}" dt="2020-10-15T14:52:30.186" v="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853A8C92-6F01-6F22-D30A-FE700E599270}" dt="2020-10-15T14:53:06.577" v="43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853A8C92-6F01-6F22-D30A-FE700E599270}" dt="2020-10-15T14:53:06.577" v="43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">
        <pc:chgData name="Chad Vidden" userId="S::cvidden@uwlax.edu::fa919fd6-03f8-48d0-9b95-10ac8c9672df" providerId="AD" clId="Web-{853A8C92-6F01-6F22-D30A-FE700E599270}" dt="2020-10-15T14:53:23.405" v="53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853A8C92-6F01-6F22-D30A-FE700E599270}" dt="2020-10-15T14:53:23.405" v="53" actId="20577"/>
          <ac:spMkLst>
            <pc:docMk/>
            <pc:sldMk cId="2413296860" sldId="269"/>
            <ac:spMk id="2" creationId="{F7FE907F-CC9C-46E3-8C49-29F1AB9200A6}"/>
          </ac:spMkLst>
        </pc:spChg>
      </pc:sldChg>
      <pc:sldChg chg="modSp">
        <pc:chgData name="Chad Vidden" userId="S::cvidden@uwlax.edu::fa919fd6-03f8-48d0-9b95-10ac8c9672df" providerId="AD" clId="Web-{853A8C92-6F01-6F22-D30A-FE700E599270}" dt="2020-10-15T14:53:19.561" v="50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853A8C92-6F01-6F22-D30A-FE700E599270}" dt="2020-10-15T14:53:19.561" v="50" actId="20577"/>
          <ac:spMkLst>
            <pc:docMk/>
            <pc:sldMk cId="692642629" sldId="270"/>
            <ac:spMk id="2" creationId="{56F2ABDA-ACC4-4D00-9465-D9A2C9DD00BD}"/>
          </ac:spMkLst>
        </pc:spChg>
      </pc:sldChg>
      <pc:sldChg chg="modSp new modNotes">
        <pc:chgData name="Chad Vidden" userId="S::cvidden@uwlax.edu::fa919fd6-03f8-48d0-9b95-10ac8c9672df" providerId="AD" clId="Web-{853A8C92-6F01-6F22-D30A-FE700E599270}" dt="2020-10-15T15:02:23.654" v="186"/>
        <pc:sldMkLst>
          <pc:docMk/>
          <pc:sldMk cId="2431648318" sldId="271"/>
        </pc:sldMkLst>
        <pc:spChg chg="mod">
          <ac:chgData name="Chad Vidden" userId="S::cvidden@uwlax.edu::fa919fd6-03f8-48d0-9b95-10ac8c9672df" providerId="AD" clId="Web-{853A8C92-6F01-6F22-D30A-FE700E599270}" dt="2020-10-15T14:59:55.545" v="78" actId="20577"/>
          <ac:spMkLst>
            <pc:docMk/>
            <pc:sldMk cId="2431648318" sldId="271"/>
            <ac:spMk id="2" creationId="{2E218ABA-0548-4CF1-B10C-955732A9F885}"/>
          </ac:spMkLst>
        </pc:spChg>
      </pc:sldChg>
      <pc:sldChg chg="del">
        <pc:chgData name="Chad Vidden" userId="S::cvidden@uwlax.edu::fa919fd6-03f8-48d0-9b95-10ac8c9672df" providerId="AD" clId="Web-{853A8C92-6F01-6F22-D30A-FE700E599270}" dt="2020-10-15T14:53:13.702" v="49"/>
        <pc:sldMkLst>
          <pc:docMk/>
          <pc:sldMk cId="2709773412" sldId="271"/>
        </pc:sldMkLst>
      </pc:sldChg>
      <pc:sldChg chg="del">
        <pc:chgData name="Chad Vidden" userId="S::cvidden@uwlax.edu::fa919fd6-03f8-48d0-9b95-10ac8c9672df" providerId="AD" clId="Web-{853A8C92-6F01-6F22-D30A-FE700E599270}" dt="2020-10-15T14:53:13.702" v="48"/>
        <pc:sldMkLst>
          <pc:docMk/>
          <pc:sldMk cId="513687121" sldId="272"/>
        </pc:sldMkLst>
      </pc:sldChg>
      <pc:sldChg chg="del">
        <pc:chgData name="Chad Vidden" userId="S::cvidden@uwlax.edu::fa919fd6-03f8-48d0-9b95-10ac8c9672df" providerId="AD" clId="Web-{853A8C92-6F01-6F22-D30A-FE700E599270}" dt="2020-10-15T14:53:13.702" v="47"/>
        <pc:sldMkLst>
          <pc:docMk/>
          <pc:sldMk cId="3828343146" sldId="273"/>
        </pc:sldMkLst>
      </pc:sldChg>
      <pc:sldChg chg="del">
        <pc:chgData name="Chad Vidden" userId="S::cvidden@uwlax.edu::fa919fd6-03f8-48d0-9b95-10ac8c9672df" providerId="AD" clId="Web-{853A8C92-6F01-6F22-D30A-FE700E599270}" dt="2020-10-15T14:53:13.702" v="46"/>
        <pc:sldMkLst>
          <pc:docMk/>
          <pc:sldMk cId="2645224648" sldId="274"/>
        </pc:sldMkLst>
      </pc:sldChg>
    </pc:docChg>
  </pc:docChgLst>
  <pc:docChgLst>
    <pc:chgData name="Chad Vidden" userId="S::cvidden@uwlax.edu::fa919fd6-03f8-48d0-9b95-10ac8c9672df" providerId="AD" clId="Web-{7ECAD516-382B-7492-B2F7-F83F3A0639FE}"/>
    <pc:docChg chg="addSld delSld modSld sldOrd">
      <pc:chgData name="Chad Vidden" userId="S::cvidden@uwlax.edu::fa919fd6-03f8-48d0-9b95-10ac8c9672df" providerId="AD" clId="Web-{7ECAD516-382B-7492-B2F7-F83F3A0639FE}" dt="2020-10-15T19:56:42.322" v="455" actId="20577"/>
      <pc:docMkLst>
        <pc:docMk/>
      </pc:docMkLst>
      <pc:sldChg chg="modSp">
        <pc:chgData name="Chad Vidden" userId="S::cvidden@uwlax.edu::fa919fd6-03f8-48d0-9b95-10ac8c9672df" providerId="AD" clId="Web-{7ECAD516-382B-7492-B2F7-F83F3A0639FE}" dt="2020-10-15T19:50:42.516" v="40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7ECAD516-382B-7492-B2F7-F83F3A0639FE}" dt="2020-10-15T19:50:42.516" v="40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7ECAD516-382B-7492-B2F7-F83F3A0639FE}" dt="2020-10-15T19:36:53.078" v="39"/>
        <pc:sldMkLst>
          <pc:docMk/>
          <pc:sldMk cId="541778303" sldId="263"/>
        </pc:sldMkLst>
      </pc:sldChg>
      <pc:sldChg chg="modSp">
        <pc:chgData name="Chad Vidden" userId="S::cvidden@uwlax.edu::fa919fd6-03f8-48d0-9b95-10ac8c9672df" providerId="AD" clId="Web-{7ECAD516-382B-7492-B2F7-F83F3A0639FE}" dt="2020-10-15T19:56:42.322" v="454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7ECAD516-382B-7492-B2F7-F83F3A0639FE}" dt="2020-10-15T19:56:42.322" v="454" actId="20577"/>
          <ac:spMkLst>
            <pc:docMk/>
            <pc:sldMk cId="692642629" sldId="270"/>
            <ac:spMk id="3" creationId="{0876F416-AC4F-460D-BBDE-607EAA04CD58}"/>
          </ac:spMkLst>
        </pc:spChg>
      </pc:sldChg>
      <pc:sldChg chg="del">
        <pc:chgData name="Chad Vidden" userId="S::cvidden@uwlax.edu::fa919fd6-03f8-48d0-9b95-10ac8c9672df" providerId="AD" clId="Web-{7ECAD516-382B-7492-B2F7-F83F3A0639FE}" dt="2020-10-15T19:50:47.297" v="47"/>
        <pc:sldMkLst>
          <pc:docMk/>
          <pc:sldMk cId="2431648318" sldId="271"/>
        </pc:sldMkLst>
      </pc:sldChg>
      <pc:sldChg chg="modSp new ord modNotes">
        <pc:chgData name="Chad Vidden" userId="S::cvidden@uwlax.edu::fa919fd6-03f8-48d0-9b95-10ac8c9672df" providerId="AD" clId="Web-{7ECAD516-382B-7492-B2F7-F83F3A0639FE}" dt="2020-10-15T19:51:39.327" v="144"/>
        <pc:sldMkLst>
          <pc:docMk/>
          <pc:sldMk cId="3598008207" sldId="271"/>
        </pc:sldMkLst>
        <pc:spChg chg="mod">
          <ac:chgData name="Chad Vidden" userId="S::cvidden@uwlax.edu::fa919fd6-03f8-48d0-9b95-10ac8c9672df" providerId="AD" clId="Web-{7ECAD516-382B-7492-B2F7-F83F3A0639FE}" dt="2020-10-15T19:51:00.422" v="79" actId="20577"/>
          <ac:spMkLst>
            <pc:docMk/>
            <pc:sldMk cId="3598008207" sldId="271"/>
            <ac:spMk id="2" creationId="{8740D44E-C04F-4C9B-9CF1-DD0BBD3DE68A}"/>
          </ac:spMkLst>
        </pc:spChg>
      </pc:sldChg>
      <pc:sldChg chg="del">
        <pc:chgData name="Chad Vidden" userId="S::cvidden@uwlax.edu::fa919fd6-03f8-48d0-9b95-10ac8c9672df" providerId="AD" clId="Web-{7ECAD516-382B-7492-B2F7-F83F3A0639FE}" dt="2020-10-15T19:50:47.297" v="46"/>
        <pc:sldMkLst>
          <pc:docMk/>
          <pc:sldMk cId="1632061215" sldId="272"/>
        </pc:sldMkLst>
      </pc:sldChg>
      <pc:sldChg chg="modSp new modNotes">
        <pc:chgData name="Chad Vidden" userId="S::cvidden@uwlax.edu::fa919fd6-03f8-48d0-9b95-10ac8c9672df" providerId="AD" clId="Web-{7ECAD516-382B-7492-B2F7-F83F3A0639FE}" dt="2020-10-15T19:53:12.388" v="269"/>
        <pc:sldMkLst>
          <pc:docMk/>
          <pc:sldMk cId="3953515127" sldId="272"/>
        </pc:sldMkLst>
        <pc:spChg chg="mod">
          <ac:chgData name="Chad Vidden" userId="S::cvidden@uwlax.edu::fa919fd6-03f8-48d0-9b95-10ac8c9672df" providerId="AD" clId="Web-{7ECAD516-382B-7492-B2F7-F83F3A0639FE}" dt="2020-10-15T19:51:50.515" v="176" actId="20577"/>
          <ac:spMkLst>
            <pc:docMk/>
            <pc:sldMk cId="3953515127" sldId="272"/>
            <ac:spMk id="2" creationId="{87909CBE-A65E-4353-A540-7D9F0F40DC92}"/>
          </ac:spMkLst>
        </pc:spChg>
      </pc:sldChg>
      <pc:sldChg chg="modSp new modNotes">
        <pc:chgData name="Chad Vidden" userId="S::cvidden@uwlax.edu::fa919fd6-03f8-48d0-9b95-10ac8c9672df" providerId="AD" clId="Web-{7ECAD516-382B-7492-B2F7-F83F3A0639FE}" dt="2020-10-15T19:54:22.856" v="374"/>
        <pc:sldMkLst>
          <pc:docMk/>
          <pc:sldMk cId="2277685539" sldId="273"/>
        </pc:sldMkLst>
        <pc:spChg chg="mod">
          <ac:chgData name="Chad Vidden" userId="S::cvidden@uwlax.edu::fa919fd6-03f8-48d0-9b95-10ac8c9672df" providerId="AD" clId="Web-{7ECAD516-382B-7492-B2F7-F83F3A0639FE}" dt="2020-10-15T19:53:18.638" v="278" actId="20577"/>
          <ac:spMkLst>
            <pc:docMk/>
            <pc:sldMk cId="2277685539" sldId="273"/>
            <ac:spMk id="2" creationId="{7FF34F1A-544B-4117-832D-9B6AC4BC0F4E}"/>
          </ac:spMkLst>
        </pc:spChg>
      </pc:sldChg>
      <pc:sldChg chg="del">
        <pc:chgData name="Chad Vidden" userId="S::cvidden@uwlax.edu::fa919fd6-03f8-48d0-9b95-10ac8c9672df" providerId="AD" clId="Web-{7ECAD516-382B-7492-B2F7-F83F3A0639FE}" dt="2020-10-15T19:50:47.297" v="45"/>
        <pc:sldMkLst>
          <pc:docMk/>
          <pc:sldMk cId="2591887543" sldId="273"/>
        </pc:sldMkLst>
      </pc:sldChg>
      <pc:sldChg chg="del">
        <pc:chgData name="Chad Vidden" userId="S::cvidden@uwlax.edu::fa919fd6-03f8-48d0-9b95-10ac8c9672df" providerId="AD" clId="Web-{7ECAD516-382B-7492-B2F7-F83F3A0639FE}" dt="2020-10-15T19:50:47.297" v="44"/>
        <pc:sldMkLst>
          <pc:docMk/>
          <pc:sldMk cId="2131563829" sldId="274"/>
        </pc:sldMkLst>
      </pc:sldChg>
      <pc:sldChg chg="del">
        <pc:chgData name="Chad Vidden" userId="S::cvidden@uwlax.edu::fa919fd6-03f8-48d0-9b95-10ac8c9672df" providerId="AD" clId="Web-{7ECAD516-382B-7492-B2F7-F83F3A0639FE}" dt="2020-10-15T19:50:47.297" v="43"/>
        <pc:sldMkLst>
          <pc:docMk/>
          <pc:sldMk cId="3168566488" sldId="275"/>
        </pc:sldMkLst>
      </pc:sldChg>
    </pc:docChg>
  </pc:docChgLst>
  <pc:docChgLst>
    <pc:chgData name="Chad Vidden" userId="S::cvidden@uwlax.edu::fa919fd6-03f8-48d0-9b95-10ac8c9672df" providerId="AD" clId="Web-{CEA23784-0BD6-2B2B-35D7-41A9FA5F780F}"/>
    <pc:docChg chg="modSld">
      <pc:chgData name="Chad Vidden" userId="S::cvidden@uwlax.edu::fa919fd6-03f8-48d0-9b95-10ac8c9672df" providerId="AD" clId="Web-{CEA23784-0BD6-2B2B-35D7-41A9FA5F780F}" dt="2020-09-03T15:43:25.902" v="34" actId="20577"/>
      <pc:docMkLst>
        <pc:docMk/>
      </pc:docMkLst>
      <pc:sldChg chg="modSp">
        <pc:chgData name="Chad Vidden" userId="S::cvidden@uwlax.edu::fa919fd6-03f8-48d0-9b95-10ac8c9672df" providerId="AD" clId="Web-{CEA23784-0BD6-2B2B-35D7-41A9FA5F780F}" dt="2020-09-03T15:43:25.902" v="3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EA23784-0BD6-2B2B-35D7-41A9FA5F780F}" dt="2020-09-03T15:43:25.902" v="33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377A1609-E269-EBF5-6367-C252072424E7}"/>
    <pc:docChg chg="addSld delSld modSld">
      <pc:chgData name="Chad Vidden" userId="S::cvidden@uwlax.edu::fa919fd6-03f8-48d0-9b95-10ac8c9672df" providerId="AD" clId="Web-{377A1609-E269-EBF5-6367-C252072424E7}" dt="2020-11-03T15:31:33.505" v="350" actId="20577"/>
      <pc:docMkLst>
        <pc:docMk/>
      </pc:docMkLst>
      <pc:sldChg chg="modSp modNotes">
        <pc:chgData name="Chad Vidden" userId="S::cvidden@uwlax.edu::fa919fd6-03f8-48d0-9b95-10ac8c9672df" providerId="AD" clId="Web-{377A1609-E269-EBF5-6367-C252072424E7}" dt="2020-11-03T15:19:55.802" v="43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77A1609-E269-EBF5-6367-C252072424E7}" dt="2020-11-03T15:19:23.349" v="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77A1609-E269-EBF5-6367-C252072424E7}" dt="2020-11-03T15:19:42.364" v="41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377A1609-E269-EBF5-6367-C252072424E7}" dt="2020-11-03T15:31:32.583" v="348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377A1609-E269-EBF5-6367-C252072424E7}" dt="2020-11-03T15:31:32.583" v="348" actId="20577"/>
          <ac:spMkLst>
            <pc:docMk/>
            <pc:sldMk cId="2413296860" sldId="269"/>
            <ac:spMk id="2" creationId="{F7FE907F-CC9C-46E3-8C49-29F1AB9200A6}"/>
          </ac:spMkLst>
        </pc:spChg>
      </pc:sldChg>
      <pc:sldChg chg="modSp">
        <pc:chgData name="Chad Vidden" userId="S::cvidden@uwlax.edu::fa919fd6-03f8-48d0-9b95-10ac8c9672df" providerId="AD" clId="Web-{377A1609-E269-EBF5-6367-C252072424E7}" dt="2020-11-03T15:31:28.786" v="344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377A1609-E269-EBF5-6367-C252072424E7}" dt="2020-11-03T15:28:33.396" v="272" actId="20577"/>
          <ac:spMkLst>
            <pc:docMk/>
            <pc:sldMk cId="692642629" sldId="270"/>
            <ac:spMk id="2" creationId="{56F2ABDA-ACC4-4D00-9465-D9A2C9DD00BD}"/>
          </ac:spMkLst>
        </pc:spChg>
        <pc:spChg chg="mod">
          <ac:chgData name="Chad Vidden" userId="S::cvidden@uwlax.edu::fa919fd6-03f8-48d0-9b95-10ac8c9672df" providerId="AD" clId="Web-{377A1609-E269-EBF5-6367-C252072424E7}" dt="2020-11-03T15:31:28.786" v="344" actId="20577"/>
          <ac:spMkLst>
            <pc:docMk/>
            <pc:sldMk cId="692642629" sldId="270"/>
            <ac:spMk id="3" creationId="{0876F416-AC4F-460D-BBDE-607EAA04CD58}"/>
          </ac:spMkLst>
        </pc:spChg>
      </pc:sldChg>
      <pc:sldChg chg="modSp modNotes">
        <pc:chgData name="Chad Vidden" userId="S::cvidden@uwlax.edu::fa919fd6-03f8-48d0-9b95-10ac8c9672df" providerId="AD" clId="Web-{377A1609-E269-EBF5-6367-C252072424E7}" dt="2020-11-03T15:22:26.317" v="79"/>
        <pc:sldMkLst>
          <pc:docMk/>
          <pc:sldMk cId="3598008207" sldId="271"/>
        </pc:sldMkLst>
        <pc:spChg chg="mod">
          <ac:chgData name="Chad Vidden" userId="S::cvidden@uwlax.edu::fa919fd6-03f8-48d0-9b95-10ac8c9672df" providerId="AD" clId="Web-{377A1609-E269-EBF5-6367-C252072424E7}" dt="2020-11-03T15:21:20.442" v="62" actId="20577"/>
          <ac:spMkLst>
            <pc:docMk/>
            <pc:sldMk cId="3598008207" sldId="271"/>
            <ac:spMk id="2" creationId="{8740D44E-C04F-4C9B-9CF1-DD0BBD3DE68A}"/>
          </ac:spMkLst>
        </pc:spChg>
      </pc:sldChg>
      <pc:sldChg chg="modSp new modNotes">
        <pc:chgData name="Chad Vidden" userId="S::cvidden@uwlax.edu::fa919fd6-03f8-48d0-9b95-10ac8c9672df" providerId="AD" clId="Web-{377A1609-E269-EBF5-6367-C252072424E7}" dt="2020-11-03T15:27:42.021" v="224"/>
        <pc:sldMkLst>
          <pc:docMk/>
          <pc:sldMk cId="3190071173" sldId="272"/>
        </pc:sldMkLst>
        <pc:spChg chg="mod">
          <ac:chgData name="Chad Vidden" userId="S::cvidden@uwlax.edu::fa919fd6-03f8-48d0-9b95-10ac8c9672df" providerId="AD" clId="Web-{377A1609-E269-EBF5-6367-C252072424E7}" dt="2020-11-03T15:22:46.067" v="85" actId="20577"/>
          <ac:spMkLst>
            <pc:docMk/>
            <pc:sldMk cId="3190071173" sldId="272"/>
            <ac:spMk id="2" creationId="{547AAE94-8E0C-4DAC-BDD9-C3AB00D4856E}"/>
          </ac:spMkLst>
        </pc:spChg>
      </pc:sldChg>
      <pc:sldChg chg="del">
        <pc:chgData name="Chad Vidden" userId="S::cvidden@uwlax.edu::fa919fd6-03f8-48d0-9b95-10ac8c9672df" providerId="AD" clId="Web-{377A1609-E269-EBF5-6367-C252072424E7}" dt="2020-11-03T15:22:34.099" v="81"/>
        <pc:sldMkLst>
          <pc:docMk/>
          <pc:sldMk cId="3953515127" sldId="272"/>
        </pc:sldMkLst>
      </pc:sldChg>
      <pc:sldChg chg="modSp new modNotes">
        <pc:chgData name="Chad Vidden" userId="S::cvidden@uwlax.edu::fa919fd6-03f8-48d0-9b95-10ac8c9672df" providerId="AD" clId="Web-{377A1609-E269-EBF5-6367-C252072424E7}" dt="2020-11-03T15:24:44.146" v="206"/>
        <pc:sldMkLst>
          <pc:docMk/>
          <pc:sldMk cId="1194841639" sldId="273"/>
        </pc:sldMkLst>
        <pc:spChg chg="mod">
          <ac:chgData name="Chad Vidden" userId="S::cvidden@uwlax.edu::fa919fd6-03f8-48d0-9b95-10ac8c9672df" providerId="AD" clId="Web-{377A1609-E269-EBF5-6367-C252072424E7}" dt="2020-11-03T15:24:08.567" v="167" actId="20577"/>
          <ac:spMkLst>
            <pc:docMk/>
            <pc:sldMk cId="1194841639" sldId="273"/>
            <ac:spMk id="2" creationId="{FB4160A6-878F-4DBC-98B2-E06E4122252E}"/>
          </ac:spMkLst>
        </pc:spChg>
      </pc:sldChg>
      <pc:sldChg chg="del">
        <pc:chgData name="Chad Vidden" userId="S::cvidden@uwlax.edu::fa919fd6-03f8-48d0-9b95-10ac8c9672df" providerId="AD" clId="Web-{377A1609-E269-EBF5-6367-C252072424E7}" dt="2020-11-03T15:22:34.099" v="80"/>
        <pc:sldMkLst>
          <pc:docMk/>
          <pc:sldMk cId="2277685539" sldId="273"/>
        </pc:sldMkLst>
      </pc:sldChg>
      <pc:sldChg chg="modSp new modNotes">
        <pc:chgData name="Chad Vidden" userId="S::cvidden@uwlax.edu::fa919fd6-03f8-48d0-9b95-10ac8c9672df" providerId="AD" clId="Web-{377A1609-E269-EBF5-6367-C252072424E7}" dt="2020-11-03T15:28:30.708" v="269"/>
        <pc:sldMkLst>
          <pc:docMk/>
          <pc:sldMk cId="628326723" sldId="274"/>
        </pc:sldMkLst>
        <pc:spChg chg="mod">
          <ac:chgData name="Chad Vidden" userId="S::cvidden@uwlax.edu::fa919fd6-03f8-48d0-9b95-10ac8c9672df" providerId="AD" clId="Web-{377A1609-E269-EBF5-6367-C252072424E7}" dt="2020-11-03T15:24:48.849" v="210" actId="20577"/>
          <ac:spMkLst>
            <pc:docMk/>
            <pc:sldMk cId="628326723" sldId="274"/>
            <ac:spMk id="2" creationId="{6950A099-55A2-4724-9212-17A4D3558540}"/>
          </ac:spMkLst>
        </pc:sp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1122C96E-0C0D-6E7C-3469-44DF8BD9CE0E}"/>
    <pc:docChg chg="addSld delSld modSld">
      <pc:chgData name="Chad Vidden" userId="S::cvidden@uwlax.edu::fa919fd6-03f8-48d0-9b95-10ac8c9672df" providerId="AD" clId="Web-{1122C96E-0C0D-6E7C-3469-44DF8BD9CE0E}" dt="2020-10-13T15:45:57.513" v="533"/>
      <pc:docMkLst>
        <pc:docMk/>
      </pc:docMkLst>
      <pc:sldChg chg="modSp">
        <pc:chgData name="Chad Vidden" userId="S::cvidden@uwlax.edu::fa919fd6-03f8-48d0-9b95-10ac8c9672df" providerId="AD" clId="Web-{1122C96E-0C0D-6E7C-3469-44DF8BD9CE0E}" dt="2020-10-13T15:36:00.302" v="8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1122C96E-0C0D-6E7C-3469-44DF8BD9CE0E}" dt="2020-10-13T15:33:05.430" v="13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1122C96E-0C0D-6E7C-3469-44DF8BD9CE0E}" dt="2020-10-13T15:36:00.302" v="83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9"/>
        <pc:sldMkLst>
          <pc:docMk/>
          <pc:sldMk cId="56278089" sldId="264"/>
        </pc:sldMkLst>
      </pc:sldChg>
      <pc:sldChg chg="modSp new modNotes">
        <pc:chgData name="Chad Vidden" userId="S::cvidden@uwlax.edu::fa919fd6-03f8-48d0-9b95-10ac8c9672df" providerId="AD" clId="Web-{1122C96E-0C0D-6E7C-3469-44DF8BD9CE0E}" dt="2020-10-13T15:38:54.316" v="243"/>
        <pc:sldMkLst>
          <pc:docMk/>
          <pc:sldMk cId="428979655" sldId="264"/>
        </pc:sldMkLst>
        <pc:spChg chg="mod">
          <ac:chgData name="Chad Vidden" userId="S::cvidden@uwlax.edu::fa919fd6-03f8-48d0-9b95-10ac8c9672df" providerId="AD" clId="Web-{1122C96E-0C0D-6E7C-3469-44DF8BD9CE0E}" dt="2020-10-13T15:36:57.145" v="128" actId="20577"/>
          <ac:spMkLst>
            <pc:docMk/>
            <pc:sldMk cId="428979655" sldId="264"/>
            <ac:spMk id="2" creationId="{1A23D086-7A85-441B-8CE7-6583A391ABDD}"/>
          </ac:spMkLst>
        </pc:spChg>
      </pc:sldChg>
      <pc:sldChg chg="modSp new modNotes">
        <pc:chgData name="Chad Vidden" userId="S::cvidden@uwlax.edu::fa919fd6-03f8-48d0-9b95-10ac8c9672df" providerId="AD" clId="Web-{1122C96E-0C0D-6E7C-3469-44DF8BD9CE0E}" dt="2020-10-13T15:39:46.206" v="305"/>
        <pc:sldMkLst>
          <pc:docMk/>
          <pc:sldMk cId="1609446771" sldId="265"/>
        </pc:sldMkLst>
        <pc:spChg chg="mod">
          <ac:chgData name="Chad Vidden" userId="S::cvidden@uwlax.edu::fa919fd6-03f8-48d0-9b95-10ac8c9672df" providerId="AD" clId="Web-{1122C96E-0C0D-6E7C-3469-44DF8BD9CE0E}" dt="2020-10-13T15:39:08.581" v="267" actId="20577"/>
          <ac:spMkLst>
            <pc:docMk/>
            <pc:sldMk cId="1609446771" sldId="265"/>
            <ac:spMk id="2" creationId="{53149162-D754-4CF9-8422-F6F25380D229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7"/>
        <pc:sldMkLst>
          <pc:docMk/>
          <pc:sldMk cId="3843921896" sldId="265"/>
        </pc:sldMkLst>
      </pc:sldChg>
      <pc:sldChg chg="del">
        <pc:chgData name="Chad Vidden" userId="S::cvidden@uwlax.edu::fa919fd6-03f8-48d0-9b95-10ac8c9672df" providerId="AD" clId="Web-{1122C96E-0C0D-6E7C-3469-44DF8BD9CE0E}" dt="2020-10-13T15:36:05.912" v="86"/>
        <pc:sldMkLst>
          <pc:docMk/>
          <pc:sldMk cId="1670785028" sldId="266"/>
        </pc:sldMkLst>
      </pc:sldChg>
      <pc:sldChg chg="modSp new modNotes">
        <pc:chgData name="Chad Vidden" userId="S::cvidden@uwlax.edu::fa919fd6-03f8-48d0-9b95-10ac8c9672df" providerId="AD" clId="Web-{1122C96E-0C0D-6E7C-3469-44DF8BD9CE0E}" dt="2020-10-13T15:43:01.438" v="414"/>
        <pc:sldMkLst>
          <pc:docMk/>
          <pc:sldMk cId="3601284049" sldId="266"/>
        </pc:sldMkLst>
        <pc:spChg chg="mod">
          <ac:chgData name="Chad Vidden" userId="S::cvidden@uwlax.edu::fa919fd6-03f8-48d0-9b95-10ac8c9672df" providerId="AD" clId="Web-{1122C96E-0C0D-6E7C-3469-44DF8BD9CE0E}" dt="2020-10-13T15:41:06.548" v="339" actId="20577"/>
          <ac:spMkLst>
            <pc:docMk/>
            <pc:sldMk cId="3601284049" sldId="266"/>
            <ac:spMk id="2" creationId="{D5A618E4-F148-48CA-9C16-E40143B18BEE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8"/>
        <pc:sldMkLst>
          <pc:docMk/>
          <pc:sldMk cId="3727316081" sldId="267"/>
        </pc:sldMkLst>
      </pc:sldChg>
      <pc:sldChg chg="addSp modSp new modNotes">
        <pc:chgData name="Chad Vidden" userId="S::cvidden@uwlax.edu::fa919fd6-03f8-48d0-9b95-10ac8c9672df" providerId="AD" clId="Web-{1122C96E-0C0D-6E7C-3469-44DF8BD9CE0E}" dt="2020-10-13T15:45:57.513" v="533"/>
        <pc:sldMkLst>
          <pc:docMk/>
          <pc:sldMk cId="4237518565" sldId="267"/>
        </pc:sldMkLst>
        <pc:spChg chg="mod">
          <ac:chgData name="Chad Vidden" userId="S::cvidden@uwlax.edu::fa919fd6-03f8-48d0-9b95-10ac8c9672df" providerId="AD" clId="Web-{1122C96E-0C0D-6E7C-3469-44DF8BD9CE0E}" dt="2020-10-13T15:43:22.765" v="468" actId="20577"/>
          <ac:spMkLst>
            <pc:docMk/>
            <pc:sldMk cId="4237518565" sldId="267"/>
            <ac:spMk id="2" creationId="{A5EC425B-A354-4221-A72D-1E52A9ED5AFA}"/>
          </ac:spMkLst>
        </pc:spChg>
        <pc:spChg chg="add mod">
          <ac:chgData name="Chad Vidden" userId="S::cvidden@uwlax.edu::fa919fd6-03f8-48d0-9b95-10ac8c9672df" providerId="AD" clId="Web-{1122C96E-0C0D-6E7C-3469-44DF8BD9CE0E}" dt="2020-10-13T15:45:54.420" v="531"/>
          <ac:spMkLst>
            <pc:docMk/>
            <pc:sldMk cId="4237518565" sldId="267"/>
            <ac:spMk id="4" creationId="{79962711-5A2F-4B17-AF47-8DD96036AE6A}"/>
          </ac:spMkLst>
        </pc:spChg>
        <pc:spChg chg="add mod">
          <ac:chgData name="Chad Vidden" userId="S::cvidden@uwlax.edu::fa919fd6-03f8-48d0-9b95-10ac8c9672df" providerId="AD" clId="Web-{1122C96E-0C0D-6E7C-3469-44DF8BD9CE0E}" dt="2020-10-13T15:45:57.513" v="533"/>
          <ac:spMkLst>
            <pc:docMk/>
            <pc:sldMk cId="4237518565" sldId="267"/>
            <ac:spMk id="5" creationId="{E8D21213-5C2A-4E0F-8DE5-C514B9985630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5"/>
        <pc:sldMkLst>
          <pc:docMk/>
          <pc:sldMk cId="1473843802" sldId="268"/>
        </pc:sldMkLst>
      </pc:sldChg>
      <pc:sldChg chg="modSp add replId modNotes">
        <pc:chgData name="Chad Vidden" userId="S::cvidden@uwlax.edu::fa919fd6-03f8-48d0-9b95-10ac8c9672df" providerId="AD" clId="Web-{1122C96E-0C0D-6E7C-3469-44DF8BD9CE0E}" dt="2020-10-13T15:42:58.203" v="412"/>
        <pc:sldMkLst>
          <pc:docMk/>
          <pc:sldMk cId="3303830101" sldId="268"/>
        </pc:sldMkLst>
        <pc:spChg chg="mod">
          <ac:chgData name="Chad Vidden" userId="S::cvidden@uwlax.edu::fa919fd6-03f8-48d0-9b95-10ac8c9672df" providerId="AD" clId="Web-{1122C96E-0C0D-6E7C-3469-44DF8BD9CE0E}" dt="2020-10-13T15:42:39.094" v="395" actId="20577"/>
          <ac:spMkLst>
            <pc:docMk/>
            <pc:sldMk cId="3303830101" sldId="268"/>
            <ac:spMk id="2" creationId="{D5A618E4-F148-48CA-9C16-E40143B18BEE}"/>
          </ac:spMkLst>
        </pc:spChg>
      </pc:sldChg>
      <pc:sldChg chg="new del">
        <pc:chgData name="Chad Vidden" userId="S::cvidden@uwlax.edu::fa919fd6-03f8-48d0-9b95-10ac8c9672df" providerId="AD" clId="Web-{1122C96E-0C0D-6E7C-3469-44DF8BD9CE0E}" dt="2020-10-13T15:44:50.436" v="529"/>
        <pc:sldMkLst>
          <pc:docMk/>
          <pc:sldMk cId="441215121" sldId="269"/>
        </pc:sldMkLst>
      </pc:sldChg>
    </pc:docChg>
  </pc:docChgLst>
  <pc:docChgLst>
    <pc:chgData name="Chad Vidden" userId="S::cvidden@uwlax.edu::fa919fd6-03f8-48d0-9b95-10ac8c9672df" providerId="AD" clId="Web-{3F37DFBD-52F8-C4AE-C567-37388CBB599A}"/>
    <pc:docChg chg="addSld modSld sldOrd">
      <pc:chgData name="Chad Vidden" userId="S::cvidden@uwlax.edu::fa919fd6-03f8-48d0-9b95-10ac8c9672df" providerId="AD" clId="Web-{3F37DFBD-52F8-C4AE-C567-37388CBB599A}" dt="2020-10-13T16:16:16.249" v="116" actId="20577"/>
      <pc:docMkLst>
        <pc:docMk/>
      </pc:docMkLst>
      <pc:sldChg chg="modSp new ord">
        <pc:chgData name="Chad Vidden" userId="S::cvidden@uwlax.edu::fa919fd6-03f8-48d0-9b95-10ac8c9672df" providerId="AD" clId="Web-{3F37DFBD-52F8-C4AE-C567-37388CBB599A}" dt="2020-10-13T15:48:14.462" v="24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3F37DFBD-52F8-C4AE-C567-37388CBB599A}" dt="2020-10-13T15:48:14.462" v="24" actId="20577"/>
          <ac:spMkLst>
            <pc:docMk/>
            <pc:sldMk cId="2413296860" sldId="269"/>
            <ac:spMk id="2" creationId="{F7FE907F-CC9C-46E3-8C49-29F1AB9200A6}"/>
          </ac:spMkLst>
        </pc:spChg>
        <pc:spChg chg="mod">
          <ac:chgData name="Chad Vidden" userId="S::cvidden@uwlax.edu::fa919fd6-03f8-48d0-9b95-10ac8c9672df" providerId="AD" clId="Web-{3F37DFBD-52F8-C4AE-C567-37388CBB599A}" dt="2020-10-13T15:48:10.902" v="16" actId="20577"/>
          <ac:spMkLst>
            <pc:docMk/>
            <pc:sldMk cId="2413296860" sldId="269"/>
            <ac:spMk id="3" creationId="{902745ED-F68A-42AC-AB6D-0B056C7D0A23}"/>
          </ac:spMkLst>
        </pc:spChg>
      </pc:sldChg>
      <pc:sldChg chg="modSp new">
        <pc:chgData name="Chad Vidden" userId="S::cvidden@uwlax.edu::fa919fd6-03f8-48d0-9b95-10ac8c9672df" providerId="AD" clId="Web-{3F37DFBD-52F8-C4AE-C567-37388CBB599A}" dt="2020-10-13T16:16:14.452" v="114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3F37DFBD-52F8-C4AE-C567-37388CBB599A}" dt="2020-10-13T15:47:48.681" v="10" actId="20577"/>
          <ac:spMkLst>
            <pc:docMk/>
            <pc:sldMk cId="692642629" sldId="270"/>
            <ac:spMk id="2" creationId="{56F2ABDA-ACC4-4D00-9465-D9A2C9DD00BD}"/>
          </ac:spMkLst>
        </pc:spChg>
        <pc:spChg chg="mod">
          <ac:chgData name="Chad Vidden" userId="S::cvidden@uwlax.edu::fa919fd6-03f8-48d0-9b95-10ac8c9672df" providerId="AD" clId="Web-{3F37DFBD-52F8-C4AE-C567-37388CBB599A}" dt="2020-10-13T16:16:14.452" v="114" actId="20577"/>
          <ac:spMkLst>
            <pc:docMk/>
            <pc:sldMk cId="692642629" sldId="270"/>
            <ac:spMk id="3" creationId="{0876F416-AC4F-460D-BBDE-607EAA04CD58}"/>
          </ac:spMkLst>
        </pc:sp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DDA8F9B5-4581-7E8E-84B0-01717667BF69}"/>
    <pc:docChg chg="addSld delSld modSld sldOrd">
      <pc:chgData name="Chad Vidden" userId="S::cvidden@uwlax.edu::fa919fd6-03f8-48d0-9b95-10ac8c9672df" providerId="AD" clId="Web-{DDA8F9B5-4581-7E8E-84B0-01717667BF69}" dt="2020-10-14T15:27:52.125" v="344" actId="20577"/>
      <pc:docMkLst>
        <pc:docMk/>
      </pc:docMkLst>
      <pc:sldChg chg="modSp">
        <pc:chgData name="Chad Vidden" userId="S::cvidden@uwlax.edu::fa919fd6-03f8-48d0-9b95-10ac8c9672df" providerId="AD" clId="Web-{DDA8F9B5-4581-7E8E-84B0-01717667BF69}" dt="2020-10-14T15:20:13.578" v="8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DDA8F9B5-4581-7E8E-84B0-01717667BF69}" dt="2020-10-14T15:17:44.734" v="74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DDA8F9B5-4581-7E8E-84B0-01717667BF69}" dt="2020-10-14T15:20:13.578" v="8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DDA8F9B5-4581-7E8E-84B0-01717667BF69}" dt="2020-10-14T15:19:43.735" v="78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DDA8F9B5-4581-7E8E-84B0-01717667BF69}" dt="2020-10-14T15:19:43.735" v="78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 modNotes">
        <pc:chgData name="Chad Vidden" userId="S::cvidden@uwlax.edu::fa919fd6-03f8-48d0-9b95-10ac8c9672df" providerId="AD" clId="Web-{DDA8F9B5-4581-7E8E-84B0-01717667BF69}" dt="2020-10-14T15:20:53.281" v="125"/>
        <pc:sldMkLst>
          <pc:docMk/>
          <pc:sldMk cId="428979655" sldId="264"/>
        </pc:sldMkLst>
        <pc:spChg chg="mod">
          <ac:chgData name="Chad Vidden" userId="S::cvidden@uwlax.edu::fa919fd6-03f8-48d0-9b95-10ac8c9672df" providerId="AD" clId="Web-{DDA8F9B5-4581-7E8E-84B0-01717667BF69}" dt="2020-10-14T15:20:36.203" v="120" actId="20577"/>
          <ac:spMkLst>
            <pc:docMk/>
            <pc:sldMk cId="428979655" sldId="264"/>
            <ac:spMk id="2" creationId="{1A23D086-7A85-441B-8CE7-6583A391ABDD}"/>
          </ac:spMkLst>
        </pc:spChg>
      </pc:sldChg>
      <pc:sldChg chg="del">
        <pc:chgData name="Chad Vidden" userId="S::cvidden@uwlax.edu::fa919fd6-03f8-48d0-9b95-10ac8c9672df" providerId="AD" clId="Web-{DDA8F9B5-4581-7E8E-84B0-01717667BF69}" dt="2020-10-14T15:20:58.640" v="129"/>
        <pc:sldMkLst>
          <pc:docMk/>
          <pc:sldMk cId="1609446771" sldId="265"/>
        </pc:sldMkLst>
      </pc:sldChg>
      <pc:sldChg chg="del">
        <pc:chgData name="Chad Vidden" userId="S::cvidden@uwlax.edu::fa919fd6-03f8-48d0-9b95-10ac8c9672df" providerId="AD" clId="Web-{DDA8F9B5-4581-7E8E-84B0-01717667BF69}" dt="2020-10-14T15:20:58.640" v="128"/>
        <pc:sldMkLst>
          <pc:docMk/>
          <pc:sldMk cId="3601284049" sldId="266"/>
        </pc:sldMkLst>
      </pc:sldChg>
      <pc:sldChg chg="del">
        <pc:chgData name="Chad Vidden" userId="S::cvidden@uwlax.edu::fa919fd6-03f8-48d0-9b95-10ac8c9672df" providerId="AD" clId="Web-{DDA8F9B5-4581-7E8E-84B0-01717667BF69}" dt="2020-10-14T15:20:58.640" v="126"/>
        <pc:sldMkLst>
          <pc:docMk/>
          <pc:sldMk cId="4237518565" sldId="267"/>
        </pc:sldMkLst>
      </pc:sldChg>
      <pc:sldChg chg="del">
        <pc:chgData name="Chad Vidden" userId="S::cvidden@uwlax.edu::fa919fd6-03f8-48d0-9b95-10ac8c9672df" providerId="AD" clId="Web-{DDA8F9B5-4581-7E8E-84B0-01717667BF69}" dt="2020-10-14T15:20:58.640" v="127"/>
        <pc:sldMkLst>
          <pc:docMk/>
          <pc:sldMk cId="3303830101" sldId="268"/>
        </pc:sldMkLst>
      </pc:sldChg>
      <pc:sldChg chg="modSp">
        <pc:chgData name="Chad Vidden" userId="S::cvidden@uwlax.edu::fa919fd6-03f8-48d0-9b95-10ac8c9672df" providerId="AD" clId="Web-{DDA8F9B5-4581-7E8E-84B0-01717667BF69}" dt="2020-10-14T15:27:51.422" v="342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DDA8F9B5-4581-7E8E-84B0-01717667BF69}" dt="2020-10-14T15:27:51.422" v="342" actId="20577"/>
          <ac:spMkLst>
            <pc:docMk/>
            <pc:sldMk cId="2413296860" sldId="269"/>
            <ac:spMk id="2" creationId="{F7FE907F-CC9C-46E3-8C49-29F1AB9200A6}"/>
          </ac:spMkLst>
        </pc:spChg>
      </pc:sldChg>
      <pc:sldChg chg="modSp">
        <pc:chgData name="Chad Vidden" userId="S::cvidden@uwlax.edu::fa919fd6-03f8-48d0-9b95-10ac8c9672df" providerId="AD" clId="Web-{DDA8F9B5-4581-7E8E-84B0-01717667BF69}" dt="2020-10-14T15:27:45.984" v="340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DDA8F9B5-4581-7E8E-84B0-01717667BF69}" dt="2020-10-14T15:24:35.844" v="256" actId="20577"/>
          <ac:spMkLst>
            <pc:docMk/>
            <pc:sldMk cId="692642629" sldId="270"/>
            <ac:spMk id="2" creationId="{56F2ABDA-ACC4-4D00-9465-D9A2C9DD00BD}"/>
          </ac:spMkLst>
        </pc:spChg>
        <pc:spChg chg="mod">
          <ac:chgData name="Chad Vidden" userId="S::cvidden@uwlax.edu::fa919fd6-03f8-48d0-9b95-10ac8c9672df" providerId="AD" clId="Web-{DDA8F9B5-4581-7E8E-84B0-01717667BF69}" dt="2020-10-14T15:27:45.984" v="340" actId="20577"/>
          <ac:spMkLst>
            <pc:docMk/>
            <pc:sldMk cId="692642629" sldId="270"/>
            <ac:spMk id="3" creationId="{0876F416-AC4F-460D-BBDE-607EAA04CD58}"/>
          </ac:spMkLst>
        </pc:spChg>
      </pc:sldChg>
      <pc:sldChg chg="modSp new ord modNotes">
        <pc:chgData name="Chad Vidden" userId="S::cvidden@uwlax.edu::fa919fd6-03f8-48d0-9b95-10ac8c9672df" providerId="AD" clId="Web-{DDA8F9B5-4581-7E8E-84B0-01717667BF69}" dt="2020-10-14T15:22:28.625" v="166"/>
        <pc:sldMkLst>
          <pc:docMk/>
          <pc:sldMk cId="4198890115" sldId="271"/>
        </pc:sldMkLst>
        <pc:spChg chg="mod">
          <ac:chgData name="Chad Vidden" userId="S::cvidden@uwlax.edu::fa919fd6-03f8-48d0-9b95-10ac8c9672df" providerId="AD" clId="Web-{DDA8F9B5-4581-7E8E-84B0-01717667BF69}" dt="2020-10-14T15:21:52.812" v="146" actId="20577"/>
          <ac:spMkLst>
            <pc:docMk/>
            <pc:sldMk cId="4198890115" sldId="271"/>
            <ac:spMk id="2" creationId="{4F2353F5-6F44-4DFF-9A66-7D2DA46A2EE5}"/>
          </ac:spMkLst>
        </pc:spChg>
      </pc:sldChg>
      <pc:sldChg chg="modSp new modNotes">
        <pc:chgData name="Chad Vidden" userId="S::cvidden@uwlax.edu::fa919fd6-03f8-48d0-9b95-10ac8c9672df" providerId="AD" clId="Web-{DDA8F9B5-4581-7E8E-84B0-01717667BF69}" dt="2020-10-14T15:23:25.500" v="199"/>
        <pc:sldMkLst>
          <pc:docMk/>
          <pc:sldMk cId="1236477109" sldId="272"/>
        </pc:sldMkLst>
        <pc:spChg chg="mod">
          <ac:chgData name="Chad Vidden" userId="S::cvidden@uwlax.edu::fa919fd6-03f8-48d0-9b95-10ac8c9672df" providerId="AD" clId="Web-{DDA8F9B5-4581-7E8E-84B0-01717667BF69}" dt="2020-10-14T15:23:06.015" v="184" actId="20577"/>
          <ac:spMkLst>
            <pc:docMk/>
            <pc:sldMk cId="1236477109" sldId="272"/>
            <ac:spMk id="2" creationId="{653D5B30-0595-4703-A864-2CAD37D18FDD}"/>
          </ac:spMkLst>
        </pc:spChg>
      </pc:sldChg>
      <pc:sldChg chg="modSp new modNotes">
        <pc:chgData name="Chad Vidden" userId="S::cvidden@uwlax.edu::fa919fd6-03f8-48d0-9b95-10ac8c9672df" providerId="AD" clId="Web-{DDA8F9B5-4581-7E8E-84B0-01717667BF69}" dt="2020-10-14T15:24:32.906" v="255"/>
        <pc:sldMkLst>
          <pc:docMk/>
          <pc:sldMk cId="583993040" sldId="273"/>
        </pc:sldMkLst>
        <pc:spChg chg="mod">
          <ac:chgData name="Chad Vidden" userId="S::cvidden@uwlax.edu::fa919fd6-03f8-48d0-9b95-10ac8c9672df" providerId="AD" clId="Web-{DDA8F9B5-4581-7E8E-84B0-01717667BF69}" dt="2020-10-14T15:23:52.203" v="222" actId="20577"/>
          <ac:spMkLst>
            <pc:docMk/>
            <pc:sldMk cId="583993040" sldId="273"/>
            <ac:spMk id="2" creationId="{CEF7A2E3-4B5C-406A-B3A4-FCB8256AE5B6}"/>
          </ac:spMkLst>
        </pc:spChg>
      </pc:sldChg>
    </pc:docChg>
  </pc:docChgLst>
  <pc:docChgLst>
    <pc:chgData name="Chad Vidden" userId="S::cvidden@uwlax.edu::fa919fd6-03f8-48d0-9b95-10ac8c9672df" providerId="AD" clId="Web-{71D31206-DEDE-F1DE-D8AD-63E66B73B0F7}"/>
    <pc:docChg chg="addSld delSld modSld">
      <pc:chgData name="Chad Vidden" userId="S::cvidden@uwlax.edu::fa919fd6-03f8-48d0-9b95-10ac8c9672df" providerId="AD" clId="Web-{71D31206-DEDE-F1DE-D8AD-63E66B73B0F7}" dt="2020-10-13T15:05:32.279" v="452"/>
      <pc:docMkLst>
        <pc:docMk/>
      </pc:docMkLst>
      <pc:sldChg chg="modSp">
        <pc:chgData name="Chad Vidden" userId="S::cvidden@uwlax.edu::fa919fd6-03f8-48d0-9b95-10ac8c9672df" providerId="AD" clId="Web-{71D31206-DEDE-F1DE-D8AD-63E66B73B0F7}" dt="2020-10-13T14:48:04.007" v="47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71D31206-DEDE-F1DE-D8AD-63E66B73B0F7}" dt="2020-10-13T14:47:39.522" v="26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71D31206-DEDE-F1DE-D8AD-63E66B73B0F7}" dt="2020-10-13T14:48:04.007" v="47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71D31206-DEDE-F1DE-D8AD-63E66B73B0F7}" dt="2020-10-13T14:48:20.445" v="55"/>
        <pc:sldMkLst>
          <pc:docMk/>
          <pc:sldMk cId="2599349530" sldId="258"/>
        </pc:sldMkLst>
      </pc:sldChg>
      <pc:sldChg chg="delSp modSp">
        <pc:chgData name="Chad Vidden" userId="S::cvidden@uwlax.edu::fa919fd6-03f8-48d0-9b95-10ac8c9672df" providerId="AD" clId="Web-{71D31206-DEDE-F1DE-D8AD-63E66B73B0F7}" dt="2020-10-13T14:48:14.413" v="5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71D31206-DEDE-F1DE-D8AD-63E66B73B0F7}" dt="2020-10-13T14:48:14.413" v="50" actId="20577"/>
          <ac:spMkLst>
            <pc:docMk/>
            <pc:sldMk cId="541778303" sldId="263"/>
            <ac:spMk id="2" creationId="{CA451731-004D-47EF-B477-97CEF7BB49D9}"/>
          </ac:spMkLst>
        </pc:spChg>
        <pc:inkChg chg="del">
          <ac:chgData name="Chad Vidden" userId="S::cvidden@uwlax.edu::fa919fd6-03f8-48d0-9b95-10ac8c9672df" providerId="AD" clId="Web-{71D31206-DEDE-F1DE-D8AD-63E66B73B0F7}" dt="2020-10-13T14:48:11.835" v="49"/>
          <ac:inkMkLst>
            <pc:docMk/>
            <pc:sldMk cId="541778303" sldId="263"/>
            <ac:inkMk id="4" creationId="{59B21039-B688-415A-9B1E-91C41ED0C265}"/>
          </ac:inkMkLst>
        </pc:inkChg>
      </pc:sldChg>
      <pc:sldChg chg="modSp new modNotes">
        <pc:chgData name="Chad Vidden" userId="S::cvidden@uwlax.edu::fa919fd6-03f8-48d0-9b95-10ac8c9672df" providerId="AD" clId="Web-{71D31206-DEDE-F1DE-D8AD-63E66B73B0F7}" dt="2020-10-13T14:56:25.791" v="341"/>
        <pc:sldMkLst>
          <pc:docMk/>
          <pc:sldMk cId="56278089" sldId="264"/>
        </pc:sldMkLst>
        <pc:spChg chg="mod">
          <ac:chgData name="Chad Vidden" userId="S::cvidden@uwlax.edu::fa919fd6-03f8-48d0-9b95-10ac8c9672df" providerId="AD" clId="Web-{71D31206-DEDE-F1DE-D8AD-63E66B73B0F7}" dt="2020-10-13T14:48:45.507" v="67" actId="20577"/>
          <ac:spMkLst>
            <pc:docMk/>
            <pc:sldMk cId="56278089" sldId="264"/>
            <ac:spMk id="2" creationId="{147D7B66-3934-4042-A175-9B207FD3AA12}"/>
          </ac:spMkLst>
        </pc:spChg>
      </pc:sldChg>
      <pc:sldChg chg="modSp new modNotes">
        <pc:chgData name="Chad Vidden" userId="S::cvidden@uwlax.edu::fa919fd6-03f8-48d0-9b95-10ac8c9672df" providerId="AD" clId="Web-{71D31206-DEDE-F1DE-D8AD-63E66B73B0F7}" dt="2020-10-13T14:53:42.525" v="281"/>
        <pc:sldMkLst>
          <pc:docMk/>
          <pc:sldMk cId="3843921896" sldId="265"/>
        </pc:sldMkLst>
        <pc:spChg chg="mod">
          <ac:chgData name="Chad Vidden" userId="S::cvidden@uwlax.edu::fa919fd6-03f8-48d0-9b95-10ac8c9672df" providerId="AD" clId="Web-{71D31206-DEDE-F1DE-D8AD-63E66B73B0F7}" dt="2020-10-13T14:52:17.930" v="224" actId="20577"/>
          <ac:spMkLst>
            <pc:docMk/>
            <pc:sldMk cId="3843921896" sldId="265"/>
            <ac:spMk id="2" creationId="{EA7D0799-5F68-499C-9D6F-9CAB4788847D}"/>
          </ac:spMkLst>
        </pc:spChg>
      </pc:sldChg>
      <pc:sldChg chg="modSp new modNotes">
        <pc:chgData name="Chad Vidden" userId="S::cvidden@uwlax.edu::fa919fd6-03f8-48d0-9b95-10ac8c9672df" providerId="AD" clId="Web-{71D31206-DEDE-F1DE-D8AD-63E66B73B0F7}" dt="2020-10-13T15:04:59.622" v="417"/>
        <pc:sldMkLst>
          <pc:docMk/>
          <pc:sldMk cId="1670785028" sldId="266"/>
        </pc:sldMkLst>
        <pc:spChg chg="mod">
          <ac:chgData name="Chad Vidden" userId="S::cvidden@uwlax.edu::fa919fd6-03f8-48d0-9b95-10ac8c9672df" providerId="AD" clId="Web-{71D31206-DEDE-F1DE-D8AD-63E66B73B0F7}" dt="2020-10-13T14:53:59.431" v="295" actId="20577"/>
          <ac:spMkLst>
            <pc:docMk/>
            <pc:sldMk cId="1670785028" sldId="266"/>
            <ac:spMk id="2" creationId="{25650102-3F2C-413E-82A2-1631301F67C3}"/>
          </ac:spMkLst>
        </pc:spChg>
      </pc:sldChg>
      <pc:sldChg chg="modSp new modNotes">
        <pc:chgData name="Chad Vidden" userId="S::cvidden@uwlax.edu::fa919fd6-03f8-48d0-9b95-10ac8c9672df" providerId="AD" clId="Web-{71D31206-DEDE-F1DE-D8AD-63E66B73B0F7}" dt="2020-10-13T14:55:57.135" v="328"/>
        <pc:sldMkLst>
          <pc:docMk/>
          <pc:sldMk cId="3727316081" sldId="267"/>
        </pc:sldMkLst>
        <pc:spChg chg="mod">
          <ac:chgData name="Chad Vidden" userId="S::cvidden@uwlax.edu::fa919fd6-03f8-48d0-9b95-10ac8c9672df" providerId="AD" clId="Web-{71D31206-DEDE-F1DE-D8AD-63E66B73B0F7}" dt="2020-10-13T14:55:34.978" v="316" actId="20577"/>
          <ac:spMkLst>
            <pc:docMk/>
            <pc:sldMk cId="3727316081" sldId="267"/>
            <ac:spMk id="2" creationId="{4D1BADB0-4E00-4287-8222-F168B1830433}"/>
          </ac:spMkLst>
        </pc:spChg>
      </pc:sldChg>
      <pc:sldChg chg="del">
        <pc:chgData name="Chad Vidden" userId="S::cvidden@uwlax.edu::fa919fd6-03f8-48d0-9b95-10ac8c9672df" providerId="AD" clId="Web-{71D31206-DEDE-F1DE-D8AD-63E66B73B0F7}" dt="2020-10-13T14:48:20.413" v="54"/>
        <pc:sldMkLst>
          <pc:docMk/>
          <pc:sldMk cId="3842790042" sldId="267"/>
        </pc:sldMkLst>
      </pc:sldChg>
      <pc:sldChg chg="modSp new modNotes">
        <pc:chgData name="Chad Vidden" userId="S::cvidden@uwlax.edu::fa919fd6-03f8-48d0-9b95-10ac8c9672df" providerId="AD" clId="Web-{71D31206-DEDE-F1DE-D8AD-63E66B73B0F7}" dt="2020-10-13T15:05:32.279" v="452"/>
        <pc:sldMkLst>
          <pc:docMk/>
          <pc:sldMk cId="1473843802" sldId="268"/>
        </pc:sldMkLst>
        <pc:spChg chg="mod">
          <ac:chgData name="Chad Vidden" userId="S::cvidden@uwlax.edu::fa919fd6-03f8-48d0-9b95-10ac8c9672df" providerId="AD" clId="Web-{71D31206-DEDE-F1DE-D8AD-63E66B73B0F7}" dt="2020-10-13T15:05:06.669" v="427" actId="20577"/>
          <ac:spMkLst>
            <pc:docMk/>
            <pc:sldMk cId="1473843802" sldId="268"/>
            <ac:spMk id="2" creationId="{9AAE9F2C-BC1A-45A8-846F-E6E41288391E}"/>
          </ac:spMkLst>
        </pc:spChg>
      </pc:sldChg>
      <pc:sldChg chg="del">
        <pc:chgData name="Chad Vidden" userId="S::cvidden@uwlax.edu::fa919fd6-03f8-48d0-9b95-10ac8c9672df" providerId="AD" clId="Web-{71D31206-DEDE-F1DE-D8AD-63E66B73B0F7}" dt="2020-10-13T14:48:20.382" v="53"/>
        <pc:sldMkLst>
          <pc:docMk/>
          <pc:sldMk cId="3485982667" sldId="268"/>
        </pc:sldMkLst>
      </pc:sldChg>
    </pc:docChg>
  </pc:docChgLst>
  <pc:docChgLst>
    <pc:chgData name="Chad Vidden" userId="S::cvidden@uwlax.edu::fa919fd6-03f8-48d0-9b95-10ac8c9672df" providerId="AD" clId="Web-{244AA7CC-C979-1D8A-3B83-A3898478A46B}"/>
    <pc:docChg chg="addSld modSld">
      <pc:chgData name="Chad Vidden" userId="S::cvidden@uwlax.edu::fa919fd6-03f8-48d0-9b95-10ac8c9672df" providerId="AD" clId="Web-{244AA7CC-C979-1D8A-3B83-A3898478A46B}" dt="2020-10-15T19:16:05.579" v="546"/>
      <pc:docMkLst>
        <pc:docMk/>
      </pc:docMkLst>
      <pc:sldChg chg="modSp">
        <pc:chgData name="Chad Vidden" userId="S::cvidden@uwlax.edu::fa919fd6-03f8-48d0-9b95-10ac8c9672df" providerId="AD" clId="Web-{244AA7CC-C979-1D8A-3B83-A3898478A46B}" dt="2020-10-15T19:03:21.416" v="4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244AA7CC-C979-1D8A-3B83-A3898478A46B}" dt="2020-10-15T19:03:21.416" v="44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04:47.104" v="115"/>
        <pc:sldMkLst>
          <pc:docMk/>
          <pc:sldMk cId="1632061215" sldId="272"/>
        </pc:sldMkLst>
        <pc:spChg chg="mod">
          <ac:chgData name="Chad Vidden" userId="S::cvidden@uwlax.edu::fa919fd6-03f8-48d0-9b95-10ac8c9672df" providerId="AD" clId="Web-{244AA7CC-C979-1D8A-3B83-A3898478A46B}" dt="2020-10-15T19:03:39.463" v="71" actId="20577"/>
          <ac:spMkLst>
            <pc:docMk/>
            <pc:sldMk cId="1632061215" sldId="272"/>
            <ac:spMk id="2" creationId="{AA1EA2DF-5FE9-4253-AA3B-E930F386B92F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13:09.531" v="337"/>
        <pc:sldMkLst>
          <pc:docMk/>
          <pc:sldMk cId="2591887543" sldId="273"/>
        </pc:sldMkLst>
        <pc:spChg chg="mod">
          <ac:chgData name="Chad Vidden" userId="S::cvidden@uwlax.edu::fa919fd6-03f8-48d0-9b95-10ac8c9672df" providerId="AD" clId="Web-{244AA7CC-C979-1D8A-3B83-A3898478A46B}" dt="2020-10-15T19:04:56.870" v="137" actId="20577"/>
          <ac:spMkLst>
            <pc:docMk/>
            <pc:sldMk cId="2591887543" sldId="273"/>
            <ac:spMk id="2" creationId="{12C59C98-F8FA-4AAB-81FB-11EC6320BE73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13:45.500" v="381"/>
        <pc:sldMkLst>
          <pc:docMk/>
          <pc:sldMk cId="2131563829" sldId="274"/>
        </pc:sldMkLst>
        <pc:spChg chg="mod">
          <ac:chgData name="Chad Vidden" userId="S::cvidden@uwlax.edu::fa919fd6-03f8-48d0-9b95-10ac8c9672df" providerId="AD" clId="Web-{244AA7CC-C979-1D8A-3B83-A3898478A46B}" dt="2020-10-15T19:08:52.638" v="268" actId="20577"/>
          <ac:spMkLst>
            <pc:docMk/>
            <pc:sldMk cId="2131563829" sldId="274"/>
            <ac:spMk id="2" creationId="{DC006F07-E3E2-4DF5-807B-5ACA8462270E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16:05.579" v="546"/>
        <pc:sldMkLst>
          <pc:docMk/>
          <pc:sldMk cId="3168566488" sldId="275"/>
        </pc:sldMkLst>
        <pc:spChg chg="mod">
          <ac:chgData name="Chad Vidden" userId="S::cvidden@uwlax.edu::fa919fd6-03f8-48d0-9b95-10ac8c9672df" providerId="AD" clId="Web-{244AA7CC-C979-1D8A-3B83-A3898478A46B}" dt="2020-10-15T19:14:03.609" v="428" actId="20577"/>
          <ac:spMkLst>
            <pc:docMk/>
            <pc:sldMk cId="3168566488" sldId="275"/>
            <ac:spMk id="2" creationId="{1A170B71-17F4-44E0-9718-24C15BC979DD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3T19:25:19.6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12926 14474 53 0,'21'41'26'0,"-3"3"-22"0,-11-31 27 0,-4-4-30 15,-3 4 0-15,4 5 0 16,-1 4 0-16,4-6-2 16,0 0 1-16,0 6 0 15,0-7 1-15,1 1 0 16,-1-3 0-16,0-1 2 16,0-2 1-16,0-1 0 15,0-9 0-15,0-9 0 16,-4-7 1-16,-3-12-2 15,-7-13 0-15,-3-9-2 16,-1 3 0-16,1-7-2 16,-1-2 1-16,0-13-1 15,4 0 1-15,0-6-3 16,4-1 1-16,3 4-1 16,0 22 1-16,7-3-2 15,7 3 1-15,14-1-3 16,11 1 1-16,3 6-1 15,4 10 1-15,0 9-2 0,3 15 1 16,-3 7-3-16,-7 13 0 16,-4 15-4-16,-6-10 0 15</inkml:trace>
  <inkml:trace contextRef="#ctx0" brushRef="#br0" timeOffset="275.3">13018 14522 45 0,'21'3'22'0,"7"-10"-22"15,-14 1 41-15,4-3-41 16,3-4 1-16,0-3-2 16,4 1 0-16,-1 5-3 15,1 4 1-15,-7 0-11 16,-8 0 1-16</inkml:trace>
  <inkml:trace contextRef="#ctx0" brushRef="#br0" timeOffset="1050.83">13497 14418 48 0,'11'-9'24'0,"-11"24"-31"0,0-15 38 0,0-3-32 16,-4 3 0-16,-6 3-2 15,-1 7 1-15,-3 2 1 16,0 7 0-16,0 6-2 16,3 7 1-16,-3-1-1 15,11 3 1-15,-1 7-2 16,4-10 1-16,4-2-4 16,10-10 1-16,0-7-3 15,-4-9 0-15</inkml:trace>
  <inkml:trace contextRef="#ctx0" brushRef="#br0" timeOffset="1279.33">13829 14431 48 0,'-7'22'24'0,"-18"21"-33"0,18-30 50 15,-3 6-41-15,-5 3 0 16,-2-7 0-16,-1 7 0 16,0-6-2-16,4 0 1 0,0-1-4 15,0-5 0-15,0-4-8 16,0-3 0-16</inkml:trace>
  <inkml:trace contextRef="#ctx0" brushRef="#br0" timeOffset="1500.17">13684 14569 26 0,'14'50'13'0,"8"-16"-3"15,-12-21 14-15,4 6-23 16,0 3 0-16,0-4 0 15,1-2 0-15,-5-3-4 16,1-4 0-16,3-9-5 0,-4-3 1 16,5-13-3-16,-5-9 0 15</inkml:trace>
  <inkml:trace contextRef="#ctx0" brushRef="#br0" timeOffset="1743.66">13931 14390 42 0,'35'34'21'0,"22"42"-25"0,-43-54 45 0,0 3-39 15,0 6 0 1,4 32-3-1,-4-4 0-15,-10 1-8 16,-8-13 1-16,-3-13-4 16,-7-15 0-16</inkml:trace>
  <inkml:trace contextRef="#ctx0" brushRef="#br0" timeOffset="2266.1">15349 14484 45 0,'36'53'22'15,"-15"13"-21"-15,-14-57 40 0,7 10-40 16,-3 3 1-16,-4 0 0 16,0-3 0-16,0-3-2 15,-4-4 1-15,1-9 2 16,3-9 0-16,-4-6-1 15,4-4 0-15,0-9 0 16,4-7 0-16,3-8-4 0,0 2 1 16,4 10-8-16,3 9 0 15,0-12-7-15,-7 6 0 16</inkml:trace>
  <inkml:trace contextRef="#ctx0" brushRef="#br0" timeOffset="2627.42">15960 14431 56 0,'3'9'28'0,"-6"13"-36"0,-1-16 48 0,1 0-40 15,-4 1 0-15,-4-1-1 16,-7 0 1-16,4 1-1 15,-3-1 1-15,2 0-1 16,1 0 0-16,0 1 0 16,4-1 0-16,3 0 1 15,3 4 0-15,8-1 0 16,10 4 0-16,3-1 2 16,5-3 0-16,2 1 0 15,4-1 1-15,-6 4-1 16,-1 3 0-16,-7-1-1 15,-7 4 1-15,-7 0-3 16,-7 0 0-16,-11 3-7 16,-13 0 1-16,-8-7-9 15,0-5 1-15</inkml:trace>
  <inkml:trace contextRef="#ctx0" brushRef="#br0" timeOffset="3229.41">17812 14556 45 0,'14'13'22'0,"-4"-17"-19"0,-6-2 32 15,0-6-34-15,-4-10 0 16,-8-7 2-16,-6-14 0 15,-3-14-4-15,-8-6 1 16,0-6 1-16,1 0 1 16,2 0 0-16,8 19 0 15,4-3-2-15,6 0 1 16,4 9 0-16,7 6 1 16,4 10-1-16,7 3 0 15,-1 6-2-15,4 13 0 0,0 9-3 16,1 12 1-16,-8-2-8 15,0-4 1-15,-14 17-6 16,-7 5 1-16</inkml:trace>
  <inkml:trace contextRef="#ctx0" brushRef="#br0" timeOffset="3424.89">17530 14431 42 0,'10'6'21'16,"22"-9"-23"-16,-22 3 36 0,5-3-34 15,2-1 0-15,4 1-1 16,8 0 1-16,-1 0-4 16,-3 3 0-16,-4 3-8 0,-4-12 0 15</inkml:trace>
  <inkml:trace contextRef="#ctx0" brushRef="#br0" timeOffset="3738.83">18133 13778 48 0,'21'10'24'0,"-3"-7"-29"16,-11-3 41-16,3 3-37 15,4 3 1-15,0-6-2 16,4 3 1-16,0-6-1 15,3-6 0-15,0-4-6 16,0 1 0-16,0-7-5 16,-10 0 1-16</inkml:trace>
  <inkml:trace contextRef="#ctx0" brushRef="#br0" timeOffset="3932.44">18486 13691 43 0,'0'50'21'0,"7"34"-29"0,-7-71 40 16,0 9-36-16,0 3 1 15,0 0-19-15,0-3 1 16</inkml:trace>
  <inkml:trace contextRef="#ctx0" brushRef="#br0" timeOffset="5392.67">18595 14227 30 0,'3'37'15'0,"-31"1"-14"16,18-25 16-16,-4 12-18 15,-1-3 1-15,-2 6 1 16,-1 13 0-16,1-1-1 0,-1 11 1 15,4 2 0-15,7 0 0 16,3-9 1-16,4-6 0 16,7-10-4-16,4-6 0 15,3-10-7-15,4-12 1 16</inkml:trace>
  <inkml:trace contextRef="#ctx0" brushRef="#br0" timeOffset="5631.2">18955 14296 43 0,'10'28'21'0,"-13"25"-23"0,-1-46 38 0,-6 5-33 15,-11 10 1-15,-4 3 0 16,-3 6 1-16,-4 1-7 15,4-1 0-15,-1 10 3 16,1 0 1-16,4-7-8 16,6-6 1-16,4-12-9 15,0-10 0-15</inkml:trace>
  <inkml:trace contextRef="#ctx0" brushRef="#br0" timeOffset="5871.82">18627 14252 38 0,'14'31'19'0,"10"48"-13"0,-13-64 25 16,3 13-27-16,4 10 0 15,-1 0 0-15,5 3 1 16,2 2-7-16,1 1 0 15,0-9 2-15,-4-7 0 0,0-6-8 16,0-9 0-16,0-20-6 16,-7-5 1-16</inkml:trace>
  <inkml:trace contextRef="#ctx0" brushRef="#br0" timeOffset="6129.29">19064 14227 46 0,'21'53'23'0,"11"32"-16"16,-18-70 41-16,11 10-44 15,0 13 1-15,3 0 1 16,4-1 0-16,-4 7-9 15,-4 0 0-15,-6-3 2 16,-11-3 1-16,-14-1-16 0,-18-5 0 16,-13-1-2-16,-1-6 0 15</inkml:trace>
  <inkml:trace contextRef="#ctx0" brushRef="#br0" timeOffset="6984.33">12347 13471 51 0,'4'6'25'0,"3"16"-29"16,0-19 46-16,-4 13-42 16,1 9 1-16,3 10 1 0,0 27 0 15,-3 14-2-15,-8 11 0 16,-3 17 1-16,0 18 1 16,0 13-2-16,-4 6 0 15,1-9-3-15,3-7 0 16,0 1-3-16,3-20 0 15,4-21-3-15,0-13 0 16,0-22-6-16,0-21 1 16</inkml:trace>
  <inkml:trace contextRef="#ctx0" brushRef="#br0" timeOffset="8136.41">12689 13317 36 0,'32'3'18'0,"39"1"-18"0,-47-4 29 15,8 0-28-15,7 0 0 16,14 0-1-16,7 0 1 16,10 0-2-16,15-13 1 15,0 4 1-15,17-4 0 0,14 4 0 16,15-4 0-16,-8 1 0 16,22 2 0-16,17 1 0 15,-6 3 1-15,13-4-1 16,14 7 1-16,-3 0-1 15,14 0 0-15,7-4 0 16,4-2 1-16,10-3-1 16,-7-4 1-16,25-3-1 15,-3 3 1-15,16 1-2 16,-6-7 1-16,11 9-1 16,-4 4 0-16,-7 6 0 15,-8-7 0-15,-20 4 0 16,-4-7 0-16,-3-2 0 15,-15-1 1-15,-6 7-1 16,-4-1 1-16,-4 4-1 16,-24 3 0-16,-8-7 0 15,-6 4 0-15,-11 6 0 0,-11-3 1 16,-13 0-1-16,-22 3 0 16,-3 6 0-16,-15 0 1 15,-7 16-2-15,-13 7 1 16,-8 8-1-16,-7 7 1 15,-14 3-1-15,-7 6 0 16,1 4 0-16,-5-1 0 16,4 10 0-16,0 3 1 15,0 6 1-15,7 1 0 16,0 5-1-16,4 7 1 16,0 0-1-16,-1 6 1 0,1 13-1 15,3-1 1-15,0 1-2 16,4 9 1-16,0 3 0 15,3-6 0-15,-10 0 0 16,-4-13 0-16,-11 10-1 16,-3-10 1-16,-7-3-1 15,-7-6 1-15,-11-3-1 16,-10-3 1-16,-11-13-1 16,0-3 1-16,-14-10-1 15,-14-5 0-15,-17-7 0 16,-15-6 0-1,-99 3 1 1,15-13 1-16,-4-6 0 16,0-6 0-16,10 3 0 15,-13-7 1-15,-8 1-1 0,-3-3 1 16,-11-4-2-16,4 0 1 16,-28-9-1-16,3 4 0 15,-25-4 0-15,0 0 0 16,-27 0-1-16,-5-4 0 15,-6 4-2-15,-4-3 1 16,-7 0-2-16,-25 0 0 16,-6 3-3-16,-19-9 0 15,-13 2-6-15,-15 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3T19:25:36.18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1-03T19:25:51.029"/>
    </inkml:context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3069 4750 38 0,'0'10'19'0,"-7"-1"-10"16,7-9 19 0,0-6-23-1,7-10 0-15,-7-9 0 16,0-3 1-16,0-16-8 15,0 0 0-15,0-19 5 16,-7 1 1-16,4-10-3 16,3-1 0-16,0 1-1 15,3 3 1-15,-3 0-2 16,7 13 1-16,-7 12 0 16,4 0 0-1,6 25-1 1,1 13 0-16,3 15-2 0,-10 13 0 15,3 16-2-15,3 6 0 16,-6 3-9-16,3 6 1 16,-14 1-1-16,3-4 1 15</inkml:trace>
  <inkml:trace contextRef="#ctx0" brushRef="#br0" timeOffset="255.52">2900 4578 38 0,'-7'19'19'0,"14"-16"-12"0,3 3 37 0,-6-6-42 15,7 6 1-15,3 7 2 16,0-7 1-16,3 4-7 16,-2-1 1-16,2-6 5 15,1 3 0-15,-4-2-2 16,4-8 1-16,3 4-5 15,0-9 1-15,4 0-6 16,-4-1 1-16,0 1-11 16,0-1 0-16,-3-2-2 15,-1-1 0-15</inkml:trace>
  <inkml:trace contextRef="#ctx0" brushRef="#br0" timeOffset="524.89">3538 4474 35 0,'11'16'17'0,"-4"-7"-12"0,-7-5 29 16,0-1-33-16,0 3 0 16,0 3 3-16,-7 4 1 15,-4 0-6-15,1 2 1 16,-8 10 3-16,4 0 0 15,7 0-1-15,-4 1 0 16,4-1-3-16,4-7 1 16,3 1-5-16,10-3 1 0,1-4-8 15,0-5 1-15,6-14-3 16,-6-2 1-16</inkml:trace>
  <inkml:trace contextRef="#ctx0" brushRef="#br0" timeOffset="754.41">3806 4556 40 0,'0'44'20'0,"-28"-16"-27"16,21-19 38-16,-3 4-30 15,-4 6 0-15,-4 0 4 16,-3 6 0-16,3-6-5 15,4 9 0-15,3-3 2 16,4-9 0-16,0-4-7 0,4-3 1 16,3-2-9-16,0-7 0 15</inkml:trace>
  <inkml:trace contextRef="#ctx0" brushRef="#br0" timeOffset="961.1">3679 4625 28 0,'18'25'14'0,"21"-6"-1"0,-28-13 17 0,-1 7-28 15,11 2 0-15,-3 4 0 16,3-6 1-16,-3 2-4 16,3 10 0-16,0-12 1 15,-3 0 0-15,3-7-7 16,-7-6 1-16,4-6-6 15,-1-10 0-15</inkml:trace>
  <inkml:trace contextRef="#ctx0" brushRef="#br0" timeOffset="1188.34">4085 4547 56 0,'28'37'28'0,"4"10"-34"0,-28-28 55 15,6 0-49-15,1 3 1 16,-4 3-2-16,0 3 1 16,-7 13-2-16,0-13 0 15,-7 0-14-15,-4-3 0 16</inkml:trace>
  <inkml:trace contextRef="#ctx0" brushRef="#br0" timeOffset="1845.43">5419 4838 56 0,'3'28'28'0,"-3"26"-27"16,7-45 42-16,4-6-43 15,-8 3 1-15,4 4-2 16,0-1 1-16,1-2-6 15,6-1 0-15,-4-6-10 16,-6-6 1-16</inkml:trace>
  <inkml:trace contextRef="#ctx0" brushRef="#br0" timeOffset="2252.13">5401 4694 44 0,'39'22'22'0,"21"-25"-28"0,-43 3 29 16,5 0-31-16,9 0 1 15,-2-10-7-15,6 7 0 0,0 0 19 16,-7-3 1-16,-3 3-10 16,-4 3 1-16,-7 9 4 15,-3-6 1-15,0 10 2 16,-1-4 0-16,-10 4-2 15,0 5 1-15,0 4-3 16,-7-3 1-16,4 0 0 16,-8-3 0-16,0 3 1 15,-3-4 0-15,7-2 1 16,0-4 1-16,7 1 1 16,-7 2 1-16,14-6 1 15,0 4 0-15,4-1-1 16,3 4 1-16,-4-10-2 15,1 3 0-15,0-6-4 16,-4 0 0-16,-7 13-8 16,-11 12 1-16,-10 0-11 15,-7 0 1-15</inkml:trace>
  <inkml:trace contextRef="#ctx0" brushRef="#br0" timeOffset="3018.93">8604 4587 49 0,'4'3'24'0,"-15"4"-22"15,8-4 39-15,-1 3-41 16,1 0 0-16,-11 7 0 16,-1 3 0-16,-6 2 0 15,0 1 0-15,-4 3 0 16,1 0 0-16,3 3 0 16,-1 7 0-16,5-1-1 15,3 7 0-15,7-13-2 16,7 3 1-16,7-12 0 15,10-4 0-15,1-6 0 16,0 4 1-16,3-10-1 16,-7-13 1-1,0-28-11-15,-7 1 0 16</inkml:trace>
  <inkml:trace contextRef="#ctx0" brushRef="#br0" timeOffset="3423.74">8657 4851 43 0,'14'40'21'0,"-7"-18"-14"0,-7-18 29 16,4-1-36-16,-4-3 0 0,0 0 1 15,0-3 0-15,-4-7-1 16,4-2 0-16,4-4-2 16,-4-3 1-16,3-3-1 15,8 0 0-15,0-3-2 16,-1 0 1-16,4-6-1 16,0 12 1-16,0 0 1 15,-3 3 1-15,3 10 1 16,0 0 0-16,4 12 1 15,-11 3 1-15,4 4 1 16,-1 3 1-16,1 3-1 16,-1 2 0-16,1 5-1 15,-1-1 1-15,-2 0-4 16,-1-10 1-16,3 4-8 16,-3-6 1-16,0-10-7 0,0-3 1 15</inkml:trace>
  <inkml:trace contextRef="#ctx0" brushRef="#br0" timeOffset="3858.82">9073 4841 48 0,'11'22'24'16,"10"-25"-22"-16,-21 3 43 0,7-3-45 16,4-3 0-16,-1-4 0 15,1 1 0-15,0-7-1 16,3-9 1-16,-4 3-2 15,-3-12 1-15,-3 5-3 16,-4 7 0-16,-4 1-1 16,-3 8 0-16,0-3 0 15,0 10 0-15,0 12 1 16,0 10 0-16,4 6 3 0,3 6 1 16,3 4 2-16,1 5 1 15,6-2 0-15,1-1 0 16,3-6-1-16,4-3 1 15,-1-12-6-15,4 0 0 16,0-10-9-16,1-10 1 16</inkml:trace>
  <inkml:trace contextRef="#ctx0" brushRef="#br0" timeOffset="4263.41">9525 4785 43 0,'0'9'21'0,"11"4"-12"0,-4-13 34 15,0 0-40-15,7 0 1 16,0 0 0-16,4 0 0 15,-1-6-6-15,1-1 0 16,10-2 0-16,0-1 1 16,-3-2-13-16,0-7 0 15,-4 0-3-15,-7 7 1 16</inkml:trace>
  <inkml:trace contextRef="#ctx0" brushRef="#br0" timeOffset="4563.26">10192 4170 45 0,'0'54'22'0,"-4"15"-20"16,8-41 41-16,-1-9-42 16,-3 21 0-16,0 7 1 15,0 22 0-15,0 0-3 16,4 0 1-16,-1-3 0 0,1-3 1 16,-1-19-8-16,1-7 0 15,-4-15-8 1,-4-18 1-16</inkml:trace>
  <inkml:trace contextRef="#ctx0" brushRef="#br0" timeOffset="4940.96">10121 4775 29 0,'32'19'14'0,"7"-9"-2"0,-29-10 15 16,4 0-27-16,8-7 1 0,2 1 0 15,8-6 0-15,3 2-1 16,1-9 1-16,-5 4 0 16,1-4 1-16,-7-3 0 15,-8 0 0-15,1 3-1 16,-7 7 1-16,-4 2-2 16,-7 1 0-16,-7 3 0 15,-4 12 0-15,-3 6-1 16,-4 13 0-16,1 0 0 15,3 4 0-15,-4-1-1 16,11 6 1-16,3-2-1 16,4-1 1-16,7-6 0 15,8-12 1-15,2-4-1 16,1-12 1-16,-1-3-1 16,1-4 0-16,-4 1-7 15,0-7 0-15,-3-6-3 16,3-6 1-16</inkml:trace>
  <inkml:trace contextRef="#ctx0" brushRef="#br0" timeOffset="5479.03">10767 4716 41 0,'0'16'20'0,"7"12"-16"0,-4-28 40 16,8 3-43-16,-4 0 1 16,7 6 1-16,4-9 0 15,-1-6-4-15,8 0 0 16,7-4-1-16,0-2 1 15,-4 3-7-15,-3-7 0 0,3-9-7 16,-4 9 1-16</inkml:trace>
  <inkml:trace contextRef="#ctx0" brushRef="#br0" timeOffset="5810.3">11430 4691 43 0,'21'0'21'0,"-10"0"-21"16,-11 0 36-16,0 0-37 16,0 0 1-16,0 0 1 15,-7-3 1-15,-4 6-3 16,-3 0 1-16,-7 3 0 15,3 0 1-15,4 4-1 0,0 6 1 16,0 2-2-16,3 7 1 16,4-9-2-16,7 9 0 15,0-3-1-15,0-3 0 16,7-3-3-16,0-4 1 16,4-2-6-16,0-4 1 15,-1-16-1-15,1-5 0 16</inkml:trace>
  <inkml:trace contextRef="#ctx0" brushRef="#br0" timeOffset="6411.16">11546 4791 38 0,'22'41'19'15,"-15"3"-18"-15,-4-35 39 0,1 7-38 16,-1-10 0-16,1 0 2 15,-1 1 0-15,1-7-5 16,-1-3 1-16,1-7 2 16,-1-6 0-16,1-5-1 15,3-8 0-15,0-2-1 16,4 0 0-16,-1-7-1 16,4 10 0-1,7 9 0-15,1 13 0 16,-5 6-1-1,1 6 1-15,-4 6-1 16,0 4 0-16,-3 0 0 0,-1-1 0 16,1 1 0-16,-1 0 1 15,1-4 0-15,0 1 0 16,-4-1 1-16,3 4 0 16,-3-6 0-16,0 5 0 15,4-2 0-15,3-7 0 16,4-3 1-16,3-3 1 15,0-6-1-15,11 0 1 16,0-4-1-16,-4 1 0 0,-4-4-1 16,-2 1 1-16,-5-13-2 15,-3-4 0-15,-7-2-1 16,-7 3 0-16,-7 3-1 16,0 3 1-16,-3 12 1 15,-4 4 0-15,3 16 0 16,4 11 0-16,3 17 1 15,12 0 1-15,6 6 2 16,3-10 0-16,4-9 0 16,4 3 0-16,7-9-1 15,3-3 0-15,0-7-5 16,1-6 0-16,-8 4-11 16,-14-14 1-16</inkml:trace>
  <inkml:trace contextRef="#ctx0" brushRef="#br0" timeOffset="6936.01">14079 4650 64 0,'0'44'32'0,"0"12"-36"0,4-40 57 15,-1-7-56-15,1 4 1 16,-1 0-5-16,-3-7 1 16,0-6 1-16,0-10 0 15,-3-8-13-15,-4-20 1 16</inkml:trace>
  <inkml:trace contextRef="#ctx0" brushRef="#br0" timeOffset="7072.69">13839 4302 47 0,'15'9'23'0,"41"20"-23"0,-31-20 35 0,3 7-37 16,0-7 0-16,7 0-13 15,8 7 1-15,3 3 9 16,7-7 1-16</inkml:trace>
  <inkml:trace contextRef="#ctx0" brushRef="#br0" timeOffset="7342.03">14587 4753 43 0,'11'13'21'0,"-4"-29"-26"15,-3-2 36-15,-4-11-31 16,-4-15 1-16,-3-3-1 16,-7-18 1-16,-7-14-2 0,-4-15 1 15,0 6 0-15,4-3 1 16,3 19 0-16,8 3 0 16,3 6 1-16,7 13 0 15,7 13 0-15,3 12 0 16,8 12-4-16,0 4 1 15,-1 18-11-15,1 10 0 16</inkml:trace>
  <inkml:trace contextRef="#ctx0" brushRef="#br0" timeOffset="7523.68">14411 4430 66 0,'18'10'33'0,"35"2"-40"0,-32-12 60 0,7-3-55 16,0-3 0-16,7 0-5 16,4 6 1-16,4-7-3 15,-5 4 0-15,-6-15-9 16,-4-4 0-16</inkml:trace>
  <inkml:trace contextRef="#ctx0" brushRef="#br0" timeOffset="8030.22">16489 4650 43 0,'-7'41'21'16,"7"-35"-13"-16,0-6 35 0,0 0-40 16,0-6 0-16,3-4 1 15,1-8 0-15,-1-8-6 16,1-14 1-16,-8-4 3 16,1-16 1-16,-1-6-3 15,4-15 1-15,4 9-1 16,-1-4 0-16,4 1 0 15,0 22 1-15,4 3 0 16,3 6 0-16,4 12-2 16,3 14 0-16,0 2-4 15,4 10 1-15,-4 15-9 0,-7 13 1 16,-7-3-5-16,-10 18 0 16</inkml:trace>
  <inkml:trace contextRef="#ctx0" brushRef="#br0" timeOffset="8228.75">16274 4568 54 0,'0'13'27'0,"10"-10"-27"0,-10-3 51 16,4 0-50-16,6 0 0 0,12 0 0 15,13 3 0-15,4 0-4 16,14-3 1-16,3 0-5 15,-3 0 1-15,-4 0-11 16,-3 0 1-16</inkml:trace>
  <inkml:trace contextRef="#ctx0" brushRef="#br0" timeOffset="8466.74">16972 4547 37 0,'4'-4'18'0,"-4"8"-9"16,-4-4 21-16,-3 0-27 15,-3 6 0-15,-5-3 0 16,-6 3 0-16,4 0-5 16,2 4 1-16,1 9 2 15,0-4 1-15,4 10-5 0,-1 1 1 16,4-5-3-16,7-5 1 16,4 0-2-16,6-7 1 15,1-6 0-15,3-6 0 16,3 0 0-16,5-6 0 15,2-4-4-15,1-6 1 16</inkml:trace>
  <inkml:trace contextRef="#ctx0" brushRef="#br0" timeOffset="8708.68">17166 4732 40 0,'-3'-4'20'0,"-1"-11"-21"0,4 5 37 0,0 4-33 16,0-7 0-16,0 1 5 16,4-1 0-16,6-2-8 15,8-1 1-15,7-6 5 16,6 0 1-16,1-3-2 16,3 3 0-16,8 0-6 15,-1 0 1-15,0 3-11 16,-6 1 1-16,-5 8-8 15,1 1 0-15</inkml:trace>
  <inkml:trace contextRef="#ctx0" brushRef="#br0" timeOffset="9202.54">19925 4148 54 0,'-7'7'27'0,"-7"24"-29"15,7-22 45-15,-7 4-43 16,-8 6 0-16,-6 12-1 16,-4 7 0-16,-3-4-3 0,0 10 1 15,3-6-10-15,4-4 0 16,0-9-2-16,3-12 1 15</inkml:trace>
  <inkml:trace contextRef="#ctx0" brushRef="#br0" timeOffset="9400.94">19590 4170 40 0,'24'54'20'0,"58"65"-21"0,-58-94 36 0,8 12-36 16,7 4 0-16,3 3-3 16,1-6 1-16,-5-1-5 15,-2-5 1-15,-15-17-5 16,-7-8 1-16</inkml:trace>
  <inkml:trace contextRef="#ctx0" brushRef="#br0" timeOffset="9610.78">20133 4650 57 0,'-3'47'28'0,"-5"44"-36"0,8-69 60 16,0 6-53-16,4 0 0 15,0-3-11-15,-1-12 0 16,-3-4 2-16,0-9 1 16</inkml:trace>
  <inkml:trace contextRef="#ctx0" brushRef="#br0" timeOffset="10090.54">20486 4236 42 0,'-4'22'21'0,"8"-19"-9"0,-4-3 28 15,7 0-38-15,0 0 1 16,7 0 0-16,4 0 1 16,6 3-6-16,5-3 1 15,-1-3 1-15,11 3 0 16,-1 0-9-16,1 0 1 15,-3-3-8-15,-15 3 1 0</inkml:trace>
  <inkml:trace contextRef="#ctx0" brushRef="#br0" timeOffset="10283.08">20458 4518 44 0,'21'29'22'0,"32"-8"-16"16,-36-17 35-16,4-1-40 16,8 0 1-16,-5-3-1 15,12 0 1-15,2-3-7 16,1-4 0-16,-3-2-9 16,-5-7 1-16</inkml:trace>
  <inkml:trace contextRef="#ctx0" brushRef="#br0" timeOffset="10525.1">20729 3963 64 0,'4'44'32'0,"-11"38"-33"0,3-54 54 0,1 10-53 15,-1 24 1-15,1-2 0 16,-1 9 0-16,1 12-4 16,-1 1 1-16,0-7-5 15,1-6 1-15,-1-9-13 16,-6-29 1-16</inkml:trace>
  <inkml:trace contextRef="#ctx0" brushRef="#br0" timeOffset="11049.88">21742 4170 46 0,'10'16'23'0,"-13"9"-16"15,-1-16 29-15,-6 13-36 16,-8 7 1-16,-7 2 0 16,-10 3 0-16,-4 17-2 15,0-1 0-15,1 6-2 16,-1 4 0-16,4-16-10 16,-1-13 0-16,12-9-2 15,6-9 1-15</inkml:trace>
  <inkml:trace contextRef="#ctx0" brushRef="#br0" timeOffset="11247.82">21417 4340 47 0,'46'87'23'0,"10"-49"-26"0,-38-13 47 16,7-6-44-16,3 6 0 15,0-6-1-15,0 6 0 0,-3-3-4 16,0-3 0-16,-8-4-9 16,-6-8 0-16</inkml:trace>
  <inkml:trace contextRef="#ctx1" brushRef="#br0">17374 2467 0,'0'0'16</inkml:trace>
  <inkml:trace contextRef="#ctx0" brushRef="#br0" timeOffset="15357.56">21918 4788 46 0,'18'6'23'0,"-1"4"-13"15,-6-10 23-15,0-7-33 16,3 4 1-16,3 0 1 16,1 0 0-16,0 0-3 15,-1-3 1-15,-3 2 1 16,-7 8 0-16,-3 2-1 15,-4-3 0-15,-4 6-1 16,-3 7 1-16,-3 0-1 16,-4 9 1-16,3 0 0 15,0-3 1-15,1-3 2 16,3 6 0-16,3 3 1 16,4 0 1-16,7 0 0 15,4 4 0-15,3-17-1 16,7-2 0-16,7-4-5 0,1-2 0 15,-1-7-12-15,-3-3 1 16,-11-4-7-16,-4-2 0 16</inkml:trace>
  <inkml:trace contextRef="#ctx0" brushRef="#br0" timeOffset="16123.57">23089 4681 60 0,'18'25'30'0,"10"19"-22"15,-21-25 31-15,0 6-39 0,0 10 1 16,-3-1-2-16,-4 7 0 15,-4 3-3-15,-3-3 1 16,0-10-13-16,4-3 1 16,3-6-3-16,7-19 1 15</inkml:trace>
  <inkml:trace contextRef="#ctx0" brushRef="#br0" timeOffset="16438.6">24557 3857 55 0,'-11'56'27'0,"-3"38"-31"16,7-62 54-16,-7 18-51 15,0 12 1-15,-4 7 0 16,-3 16 0-16,-4-3-2 16,8 2 1-16,-1-8-9 15,0-17 1-15,1-12-7 16,3-16 1-16</inkml:trace>
  <inkml:trace contextRef="#ctx0" brushRef="#br0" timeOffset="17158.24">23992 4819 58 0,'18'19'29'0,"28"-28"-34"0,-28-1 53 0,10-2-47 16,4-10 0-16,10-25 1 16,7 6 0-16,11-19-3 15,-3 1 0-15,3-10 2 16,3-3 0-16,-10 9-1 16,-4 0 0-16,-6 10 0 15,-11 15 0-15,-8 16-1 16,-6 19 0-16,-4 13-1 15,-7 9 1-15,0 18-2 16,-3-5 1-16,-8 2-1 16,1 7 0-16,-8 3 1 15,0-7 0-15,1 10 0 16,-1-15 0-16,4-4 0 16,0-12 0-16,4-7 1 15,6-6 1-15,4-6-1 16,7-10 1-16,0-2-1 0,1-4 1 15,-1 0 0-15,-4 10 0 16,4 6-1-16,0 6 1 16,1 3 0-16,-1 7 0 15,-4-1-1-15,1 4 1 16,-1-10 0-16,1 3 1 16,0 4 0-16,3-4 0 31,14-2 1-31,0-7 0 0,0 0 0 15,1 3 0 1,-8-6-1-16,0 3 0 0,-3 0-1 16,-4-13 1-16,0 1-2 15,-4-4 1-15,-3-3-2 16,0 0 1-16,-7 4-2 16,0 5 1-16,0 7-1 15,-3 6 0-15,-1 10 0 16,1 6 0-16,-1-1 1 15,-3 14 1-15,4 5 2 16,-1 1 1-16,4-7-1 16,4 1 1-16,3-10-2 15,3-4 1-15,1-5-4 16,3-4 0-16,7-9-10 16,0-15 1-16</inkml:trace>
  <inkml:trace contextRef="#ctx0" brushRef="#br0" timeOffset="17521.25">25347 4691 37 0,'-3'56'18'0,"-1"-15"-16"0,4-35 25 15,0 1-28-15,0-4 1 16,0-3 0-16,4-7 0 15,-1-5 0-15,1-13 0 0,3-3-1 16,0 2 1-16,3-5 0 16,1-7 0-16,3-2 0 15,7 2 0-15,4 4 0 16,3 8 1-16,-3 11 2 16,3 12 1-16,-3 3 0 15,-1 18 1-15,8 1 0 16,3 19 0-16,8 3-1 15,-4 3 1-15,-1 9-3 16,1-3 0-16,-4 7-2 16,1-20 1-16,-5-12-5 15,-2 3 1-15,-5-15-13 16,-13-4 1-16</inkml:trace>
  <inkml:trace contextRef="#ctx0" brushRef="#br0" timeOffset="20254.06">27411 4785 46 0,'3'-38'23'0,"11"-59"-14"16,-14 59 24-16,-3-6-33 16,-4-18 1-16,0-7 0 15,-4-16 1-15,4 7-2 16,4-1 0-16,3 7 1 16,3 3 0-16,8 6 0 15,3 7 1-15,11 15-1 16,6 13 1-16,1 19-1 15,3-1 1-15,-3 23-2 16,0 21 0-16,-7 7-5 16,-11 9 1-16,-11 4-12 15,-6 5 0-15</inkml:trace>
  <inkml:trace contextRef="#ctx0" brushRef="#br0" timeOffset="20450.52">27174 4597 62 0,'-10'0'31'0,"17"15"-34"0,4-15 51 15,3 0-45-15,3 0 1 16,1 4-1-16,7-8 0 0,3 4-7 16,4 4 0-16,-1-4-2 15,1 3 0-15,-4-3-13 16,4-3 1-16</inkml:trace>
  <inkml:trace contextRef="#ctx0" brushRef="#br0" timeOffset="20777.99">27951 4452 52 0,'-18'19'26'0,"-7"-6"-31"16,18-7 38-16,-3 0-31 16,-1 4 0-16,-3 5 3 0,-4-2 0 15,-3 9-6-15,-4 9 1 16,4 7 4-16,4 6 0 15,6 0-1-15,8-4 1 16,6 4-3-16,8-3 0 16,6-16-4-16,1-3 0 15,0-6-12-15,3-13 1 16,-4 0-4-16,1-9 0 16</inkml:trace>
  <inkml:trace contextRef="#ctx0" brushRef="#br0" timeOffset="21051.15">28392 4606 46 0,'0'6'23'0,"-15"4"-25"16,8-4 43-16,-7 7-40 16,-10 5 0-16,-5 7 1 15,-2 4 0-15,-1 5-3 16,4 7 0-16,3 0-3 16,7-13 1-16,4-3-11 0,4-6 0 15</inkml:trace>
  <inkml:trace contextRef="#ctx0" brushRef="#br0" timeOffset="21243.18">28243 4663 45 0,'32'59'22'0,"-4"-6"-24"0,-17-40 33 0,3 6-32 15,0 6 1-15,0 3-7 16,-3-6 1-16,-4 3-3 16,0-6 1-16</inkml:trace>
  <inkml:trace contextRef="#ctx0" brushRef="#br0" timeOffset="21439.27">28593 4954 55 0,'3'38'27'0,"-6"56"-34"16,3-82 48-16,0 17-41 16,0 2 1-16,0-3-10 15,3-3 1-15,-3-9-3 0,11-16 1 16</inkml:trace>
  <inkml:trace contextRef="#ctx0" brushRef="#br0" timeOffset="22008.3">28945 4286 34 0,'-3'25'17'0,"6"-6"-2"0,-3-9 18 15,7 2-27-15,8 13 1 16,-1 10 1-16,7-1 1 15,0 23-12-15,4 5 0 0,-4 10 6 16,-3 4 0-16,-8 2-9 16,-3-3 0-16,-7-12-11 15,-7-13 1-15</inkml:trace>
  <inkml:trace contextRef="#ctx0" brushRef="#br0" timeOffset="22444.84">29376 4722 45 0,'14'0'22'0,"14"6"-13"0,-17-9 31 0,3 3-39 15,-4 0 0-15,29-3 0 16,7 3 1-16,0 0-4 16,0-6 0-16,-7 3-5 15,-8 3 1-15,-9 9-9 16,-8-6 0-16</inkml:trace>
  <inkml:trace contextRef="#ctx0" brushRef="#br0" timeOffset="22640.72">29401 5001 51 0,'14'22'25'0,"17"-3"-27"15,-20-16 42-15,3 0-40 0,4-3 1 16,10 0-5-16,11-6 1 16,0-3-8-16,-4-7 1 15,-3 6-5-15,-4-11 1 16</inkml:trace>
  <inkml:trace contextRef="#ctx0" brushRef="#br0" timeOffset="22851.15">29693 4452 58 0,'0'32'29'0,"-35"59"-36"16,21-66 58-16,-7 19-50 15,0 25 0-15,3-3 0 16,0 18 0-16,1 7-5 15,-1-3 0-15,4-6-13 16,0-17 1-16</inkml:trace>
  <inkml:trace contextRef="#ctx0" brushRef="#br0" timeOffset="23436.52">30522 5007 35 0,'0'13'17'0,"4"-10"-6"16,-4-3 13-16,3-6-22 16,1 0 1-16,-1-10 3 15,1-15 0-15,0-10-6 16,-1-12 0-16,1-10 5 0,-4-22 0 15,-4-6-1 1,-3-6 0-16,0-19-2 0,0 9 0 16,7 7-2-1,3 25 1-15,4 9-2 0,4 13 1 16,3 15-2-16,-3 7 1 16,3 18-4-16,-4 16 0 15,-3 13-11-15,-3 9 1 16</inkml:trace>
  <inkml:trace contextRef="#ctx0" brushRef="#br0" timeOffset="23630.79">30265 4625 56 0,'3'34'28'0,"26"-2"-23"15,-15-29 45-15,10 3-47 16,8 0 0-16,7 1-1 15,3 2 1-15,1-9-7 16,-1 3 0-16,0-3-4 16,-3 0 1-16,0-3-12 15,0-16 1-15</inkml:trace>
  <inkml:trace contextRef="#ctx0" brushRef="#br0" timeOffset="23888.12">31073 4443 54 0,'0'31'27'0,"-14"13"-32"0,7-28 42 16,-8-3-36-16,-6 5 1 15,-7 7 1-15,-7 7 1 16,3 5-5-16,-3 7 1 15,3 16 2-15,7-13 0 16,4 0-2-16,7 0 1 16,7-6-7-16,7-7 1 15,7-6-11-15,4-15 0 0</inkml:trace>
  <inkml:trace contextRef="#ctx0" brushRef="#br0" timeOffset="24140.94">31376 4659 47 0,'-3'29'23'0,"-40"24"-20"16,29-41 34-16,-7 4-37 15,-7 9 1-15,3 10 0 16,0-7 1-16,4 6-3 16,0 4 1-16,0-3-4 0,3-4 1 15,4-9-11-15,0-16 0 16</inkml:trace>
  <inkml:trace contextRef="#ctx0" brushRef="#br0" timeOffset="24338.83">31140 4735 45 0,'10'69'22'0,"11"12"-13"0,-10-62 31 0,3-3-40 16,-3 9 1-16,3-3-2 16,0 3 1-16,0 3-3 15,0-3 0-15,0 0-5 16,0-12 0-16,1-10-7 15,-1-13 1-15</inkml:trace>
  <inkml:trace contextRef="#ctx0" brushRef="#br0" timeOffset="24726.48">31418 5023 55 0,'11'19'27'0,"10"-10"-32"16,-10-9 50-16,3-3-44 0,0 0 1 15,4-3 2-15,3 0 0 16,0-1-5-16,0-2 0 16,-3 3 3-16,-1 2 0 15,-6-2-2-15,-4 6 1 16,-3 6-2-16,-4-2 1 15,-8 8-1-15,-2 4 0 16,-1 6 0-16,-3-7 0 16,0 4 0-16,4-6 0 0,-1 3 1 15,4-4 1 1,0 4-1-16,3 3 0 0,1-1-2 16,3-5 1-16,3 3-2 15,4-7 0-15,4 4-4 16,3-10 1-16,4-3-7 15,-1-3 1-15,-3-10-3 16,-3 0 0-16</inkml:trace>
  <inkml:trace contextRef="#ctx0" brushRef="#br0" timeOffset="25073.23">31739 4471 42 0,'18'35'21'0,"14"12"-16"0,-18-41 40 15,4 13-43-15,6 9 0 16,1 16 2-16,3-3 0 16,4 18-5-16,-4-2 0 0,-3 6 3 15,-11-1 0 1,-11-5-2-16,-6-4 1 0,-8 3-3 16,-10-12 1-16,-3 0-6 15,-1-12 0-15,0-10-9 16,0-7 0-16</inkml:trace>
  <inkml:trace contextRef="#ctx0" brushRef="#br0" timeOffset="25269.06">32371 5186 57 0,'21'32'28'0,"-28"27"-35"16,7-43 48-16,4-7-57 15,-4 1 1-15,-8 2-15 16,1-9 1-16</inkml:trace>
  <inkml:trace contextRef="#ctx0" brushRef="#br0" timeOffset="28660.34">9543 11257 43 0,'0'-22'21'0,"-7"-12"-11"16,7 24 21-16,-4-2-30 0,-3-4 0 15,0 0 1-15,-4 4 1 16,-3 2-4-16,4-2 0 16,-8 2 2-16,0 7 0 15,-6 0-1-15,-15 3 0 32,-25 13 0-32,-3-1 1 15,-3 7 0-15,-8 6 0 16,-3 0 0-16,0 10 1 15,-4 6-1-15,8 6 1 0,-4 12-1 16,-8 4 0-16,8 3-2 16,-14 9 1-16,0 10-2 15,10 9 1-15,0 6 0 16,-3 22 0-16,3 7 0 16,8 21 0-16,-8 10 0 15,15 10 1-15,6 5 0 16,11 7 1-16,7 22-1 15,8 12 1-15,2 1-1 16,12-1 0-16,2 1 0 16,12-11 0-16,-1 1-2 15,11-6 1-15,0-10-2 16,0 4 1-16,14-10-1 16,8-6 1-16,6-4 0 15,18-9 0-15,-8-18 2 16,12-20 1-16,6-15 0 15,4-16 1-15,4-15 0 0,6-10 0 16,4-6-1-16,-3-19 1 16,7-16-1-16,6-6 0 15,-3-21-1-15,11-11 0 16,10-12 0-16,4-18 1 16,7-7 0-16,-7-22 0 15,10-9 0-15,1-16 1 16,3-13 0-16,-4-21 0 15,-10-10-1-15,0-22 1 0,-7-6-1 16,-4-19 0-16,-3-6-1 16,-8-9 1-16,-3-17-1 15,-14 8 0-15,-17-11 0 16,-11-2 1-16,-11-4-1 16,0 3 0-16,-17 4 0 15,-11-7 1-15,-7 1-1 16,-18 2 1-16,-10 10-1 15,-11 6 0-15,-11 16-1 16,-3 19 1-16,-3 9-2 16,10 25 1-16,-4 16-4 15,-6 22 1-15,-11 22-9 16,-7 24 0-16,-18 20-3 16,4 22 1-16</inkml:trace>
  <inkml:trace contextRef="#ctx0" brushRef="#br0" timeOffset="32367.7">8872 10219 58 0,'0'6'29'0,"0"20"-28"16,4-20 46-16,-4 6-45 16,3 7 1-16,1 6 2 15,-1 13 0-15,5 0-7 16,-1 2 1-16,3 4 3 16,4 0 1-16,-10-3-3 15,3-7 0-15,0-9-5 16,-4-9 1-16,-3-16-5 15,0-16 1-15,-7-2-6 16,-3-11 1-16,-4-11-2 16,-7-7 0-16,-1-10 4 15,1-2 1-15,4 2 4 16,2 4 0-16,5 3 8 0,6 6 0 16,4 3 5-16,0 10 1 15,11 6 0-15,-4 6 1 16,11 3 0-16,6 7 0 15,5 2-1-15,6 4 1 16,0 3-3-16,0 6 1 16,8 7-1-16,13 6 0 15,4 6 0-15,7-3 0 16,7 9-2-16,0 1 1 16,-17-1-2-16,-11 3 0 15,-15 4-3-15,-13 12 1 0,-25-3-2 16,-28 22 0-16,-22 3-2 15,-10 1 0-15,-10-4-7 16,-12-13 1-16,5-3-11 16,3-9 1-16</inkml:trace>
  <inkml:trace contextRef="#ctx0" brushRef="#br0" timeOffset="33616.32">16365 11709 37 0,'-67'31'18'0,"14"19"-14"15,29-37 19-15,-12 12-22 16,-9 9 1-16,-12 10 1 15,-10 19 1-15,0 0-3 16,-7 15 0-16,-7 4 2 16,-7 15 1-16,-4 16-1 15,-7 15 0-15,4 1-4 16,3 31 0-16,0 3-3 16,8 9 1-16,6 10-1 15,4 13 1-15,7 8-2 0,11 8 1 16,10-1 0-16,14 12 1 15,14 7-2-15,15-3 1 16,13-3-1-16,15-16 0 16,14-7 0-16,17-8 0 15,11-29 2-15,8-19 1 16,16-22 1-16,19-15 1 16,10-23 1-16,17-21 0 15,15-22 3-15,-4-19 1 16,14-32 1-16,8-15 0 0,-5-28 2 15,-6-22 0-15,-4-29-1 16,-6-31 1-16,-15-21-3 16,-11-32 1-16,-28-29-3 15,-14-15 0-15,-21-25-1 16,-17-13 0-16,-22-31-1 16,-21 6 0-16,-28 7-1 15,-29 21 1-15,-27 13-1 16,-5 26 1-16,-20 24-2 15,-21 16 0-15,-1 25-4 16,8 31 1-16,-4 19-11 16,3 28 1-16</inkml:trace>
  <inkml:trace contextRef="#ctx0" brushRef="#br0" timeOffset="34468.6">15766 10743 37 0,'3'-3'18'0,"-6"28"-12"16,3-16 21-16,0 4-25 15,3 6 1-15,1 6 3 16,3 3 1-16,-7 6-8 16,3 7 1-16,-3 0 4 15,4 9 0-15,-4-6-2 0,0-3 0 16,0-10-4-16,0-6 0 15,0-9-2-15,-4-13 0 16,1-12-1-16,-1-10 1 16,1-13 0-16,-1-11 0 15,-3-8 2-15,4-14 1 16,-1 8 1-16,4-3 0 16,4 1 1-16,6 2 0 15,4 4 1-15,4 25 0 16,3 3 0-16,7 3 1 15,4 6 0-15,3-3 0 0,11 10 0 16,-7 9 0-16,0 6 0 16,-7 10 0-16,-8 3-1 15,-3 6 0-15,-10-6-1 16,-11 12 0-16,-7 4-1 16,-7 2 1-16,-4 1-2 15,-3-7 1-15,-7-3-1 16,-4-3 1-16,4-6 0 15,0 0 0-15,3-10 0 16,4 1 0-16,7-4 1 16,7 0 0-16,7 1 1 15,10 5 0-15,11 4 0 16,18 6 1-16,7 3 0 16,10 9 1-16,-6 7-2 15,-1-3 0-15,4 6-3 0,-7-3 1 16,-7-7-9-1,-11-3 0-15,-17-6-9 16,-8 1 0-16</inkml:trace>
  <inkml:trace contextRef="#ctx0" brushRef="#br0" timeOffset="35181.51">8957 13706 53 0,'-3'3'26'0,"-1"-6"-27"0,4 3 42 0,-7 6-40 16,-4 10 0-16,-6 9 1 16,-8 3 0-16,-7 10-3 15,-7 6 0-15,4-3 0 16,0-4 0-16,7-2-5 16,3-4 0-16,7-15-10 15,4-13 1-15</inkml:trace>
  <inkml:trace contextRef="#ctx0" brushRef="#br0" timeOffset="35328.56">8597 13490 44 0,'32'3'22'0,"53"41"-19"0,-54-25 32 16,15 15-35-16,14 19 0 15,4 10-6-15,-4 6 1 16,7 3-6-16,3 10 1 15</inkml:trace>
  <inkml:trace contextRef="#ctx0" brushRef="#br0" timeOffset="36120.87">16125 13970 35 0,'0'6'17'0,"-10"25"-11"0,6-21 21 16,-3 5-22-16,-3-2 0 16,-8 9 3-16,-7 9 0 15,-6 7-11-15,-8 9 1 16,0 3 6-16,-3 6 1 15,6 4-6-15,12-4 0 16,3-8-8-16,3-14 0 16,4-9-6-16,3-15 1 0</inkml:trace>
  <inkml:trace contextRef="#ctx0" brushRef="#br0" timeOffset="36286.43">15720 13926 42 0,'10'28'21'0,"12"38"-27"0,-12-47 35 0,1 15-31 15,3 7 1-15,7 6-2 16,-3 9 0-16,-4-12-6 16,-7-3 1-16</inkml:trace>
  <inkml:trace contextRef="#ctx0" brushRef="#br0" timeOffset="37234.61">9126 13443 40 0,'4'3'20'0,"-4"0"-17"0,0-3 31 16,0 6-31-16,0 4 0 15,-4-1 1-15,1 10 0 16,-11 9-6-16,-11 4 1 15,-10 2 0-15,-8 13 1 16,1 3-14-16,-4 13 1 16</inkml:trace>
  <inkml:trace contextRef="#ctx0" brushRef="#br1" timeOffset="41825.11">9433 13198 20 0,'-3'10'10'0,"-1"-14"-9"16,4 4 10-16,0 0-11 0,0 0 1 16,0 0 3-16,0 0 0 15,0 0-3-15,0 0 1 16,0 4 3-16,0-4 1 15,0 0 0-15,0 0 0 16,4-7-1-16,3 1 1 0,0-6-2 16,0-1 0-1,4 0-2-15,-1-5 1 0,4-1-1 16,0-6 1-16,4-4-1 16,0 8 0-16,-1 2 0 15,4-3 0-15,-3-3 0 16,3 0 1-16,4 0-1 15,3-4 0-15,4 4-1 16,3 3 1-16,4-9 0 16,3-4 0-16,8 1-1 15,3 3 1-15,0-1 0 16,3-2 0-16,-3 2 0 16,3-2 0-16,8 2 0 15,-1-5 1-15,8 9-1 16,14-1 1-16,-4-2-2 15,-7 0 1-15,10-1-2 16,5-2 1-16,2 2-1 0,12 7 1 16,-15 10-1-16,7-1 1 15,4 0-1-15,0 4 1 16,14-1-1-16,-15 4 1 16,5-1-1-16,6 4 1 15,0-3-1-15,8 6 1 16,-8-4-1-16,-3 11 1 15,0-1-1-15,0 3 0 16,3 0 0-16,-3 0 1 16,-11-2-1-16,11-1 0 15,-7 0 0-15,10 6 0 0,-3 10 1 16,-11-3 0-16,0 6-1 16,4 6 0-16,0-3 0 15,0 0 1-15,-4 6-1 16,-10 4 1-16,-1-1-1 15,4 1 0-15,-3 3 0 16,0-1 0-16,-1 4 0 16,1-7 0-16,-14 1 0 15,-1 3 1-15,-3 2-1 16,0 1 1-16,-7 0-1 16,-3-10 1-16,-4 7-1 15,0 3 0-15,-4-4 0 16,-3 4 0-16,3 0 0 15,-10 0 0-15,-4-1 0 16,1 1 0-16,-8-10-1 16,-7 1 1-16,-3-1-1 0,3-3 1 15,-4 1-1-15,1-4 0 16,0-3-1-16,-1 0 1 16,1 0-4-16,-4-7 0 15,-3-2-5-15,-1-4 0 16,-3-6-11-16,-3-12 1 15</inkml:trace>
  <inkml:trace contextRef="#ctx0" brushRef="#br1" timeOffset="42667.21">15106 13518 38 0,'7'6'19'0,"7"7"-14"0,-7-10 21 0,0 3-24 15,0 4 0-15,-3 5 3 16,3 1 1-16,-4 0-6 16,1 6 1-16,-1-4 4 15,1 11 1-15,3-4-2 16,0 6 1-16,0-3-2 16,0 1 0-16,4-7-2 15,-1-1 1-15,1-2-2 16,3-3 1-16,0-3 0 15,4-4 1-15,3-6 0 16,0-6 0-16,0 0-1 16,0-7 0-16,4-12 0 15,0-3 1-15,3-6-2 16,-3-7 0-16,3 1 0 0,0-7 0 16,0 6 0-16,-3 1 1 15,-4-1-1-15,-7 7 0 16,-10 2 0-16,-11 7 1 15,-7 10-2-15,-14 6 1 16,-8 6 0-16,-10 6 0 16,-10 0-1-16,0 4 1 15,-4 2-2-15,-7 4 1 16,0-1-4-16,3-5 1 16,8-7-14-16,10-9 0 0</inkml:trace>
  <inkml:trace contextRef="#ctx0" brushRef="#br1" timeOffset="43777.53">12520 11775 47 0,'4'37'23'0,"-1"-21"-14"15,-3-13 28-15,0 0-35 16,0-3 1-16,0 0 2 16,-3-6 1-16,-1-10-7 15,1-9 1-15,-1-6 4 16,-3-16 0-16,0-7-1 0,0-11 0 16,0-4-2-16,3 0 1 15,4 0-2-15,4 9 1 16,6 0-1-16,5 7 0 15,6 6-1-15,3 13 1 16,5 8-2-16,-1 11 0 16,0 12-3-16,-3 3 0 15,-8 9-5-15,-6 13 1 16,-4 6-9-16,-11 0 0 16</inkml:trace>
  <inkml:trace contextRef="#ctx0" brushRef="#br1" timeOffset="43989.44">12266 11580 65 0,'11'22'32'0,"45"-3"-33"16,-38-16 59-16,6-3-57 15,12-3 1-15,13 0 0 16,-3-7 0-16,3 1-5 15,-3 3 0-15,-7-1-7 16,-7-5 1-16,-11-7-11 16,-3 3 0-16</inkml:trace>
  <inkml:trace contextRef="#ctx1" brushRef="#br1" timeOffset="29885.06">4882 2430 0,'0'0'16,"0"0"-1,0 0 1,-10 0 0,-1 6-1</inkml:trace>
  <inkml:trace contextRef="#ctx0" brushRef="#br1" timeOffset="45340.51">8513 5384 39 0,'0'12'19'0,"0"-18"-10"16,0 6 20-16,3-3-27 15,8 0 0-15,-8-3 0 16,4-1 0-16,0 7-2 16,7-3 0-16,4 6 3 15,3 0 0-15,11 1-1 16,14-1 1-16,14 0 1 16,21-3 0-1,99-13 1 1,-11-2 1-16,15-4-2 0,17 3 1 15,0 0-1-15,18-2 0 16,-1 5-2-16,26 4 1 16,3 5-3-16,24-5 0 15,-27 6-1-15,-15 6 1 16,-31 3 0-16,-33-3 0 16,-27 1-1-16,-32-1 0 15,-29 0-4-15,-20 0 0 16,-33 0-8-16,-31-3 0 15,-35-3-6-15,-4-6 0 0</inkml:trace>
  <inkml:trace contextRef="#ctx0" brushRef="#br1" timeOffset="50818.6">15035 14180 4 0,'0'0'2'0,"4"-10"-3"16,-1 4 3-16,-3 6-3 16,0 0 1-16,0 0 0 15,8 0 0-15,-1-3-1 16,-4 3 1-16</inkml:trace>
  <inkml:trace contextRef="#ctx0" brushRef="#br1" timeOffset="51780.5">15102 14202 12 0,'7'6'6'0,"-3"-3"-2"16,-4-3 13-16,0 3-16 16,0 0 1-16,0 7 0 15,0-1 1-15,0-3-3 16,0 1 0-16,0-1 2 15,-4 0 1-15,4 1 0 0,-3-1 1 16,-1 0 0-16,1 3 0 16,-4 7-1-16,0 0 0 15,0-1 0-15,0 4 0 16,0-3-2-16,-4 0 1 16,0 2-1-16,1 1 0 15,-1 3-1-15,-3 0 1 16,0 0-1-16,-4 3 0 15,-3 0-1-15,0-6 1 0,-7 3 0 16,0 0 0-16,-8 0 0 16,1 6 0-16,0-3 0 15,3-6 1-15,4 3-1 16,-4 3 1-16,-3-3 0 16,0 3 0-16,-8 3 0 15,-3 7 0-15,0-10 0 16,-3 3 0-16,-7 0-1 15,-1-2 0-15,8-1 0 16,-1-3 1-16,-2 0-1 16,-5-1 0-16,-6 1-1 15,3 0 1-15,-14-3 0 16,-1-3 0-16,8 3 0 16,0-4 1-16,-3 7 0 15,-1 3 1-15,1 0 0 16,-11 1 0-16,6-4-1 0,-2-1 1 15,10-2-1-15,0 3 0 16,0 0-1-16,-4 0 0 31,-42 9 0-31,15-2 1 16,9-7-1-16,1 3 1 16,0-3-1-16,3-3 1 15,-10-4 0-15,3 1 0 16,11-4-1-16,0-5 1 15,-7-4-1-15,-7-6 0 0,3-4 0 16,-7-2 0-16,11 3 0 16,-4-4 0-16,0-2 0 15,-3-4 1-15,4-3-1 16,-5-3 1-16,12 4 0 16,2 2 0-16,-2-3 0 15,3 0 0-15,0 4-1 16,3-1 1-16,0 3-1 15,4-2 1-15,7 2-1 16,-3-6 0-16,6 0 0 16,1-9 0-16,-1 9 0 15,8 1 1-15,-4-1-1 16,0-3 0-16,3-6 0 16,11 9 0-16,-3-6 0 15,0-4 1-15,-1 4-1 16,-3-3 0-16,-3-3 0 0,3-4 0 15,0-2-1-15,4 2 1 16,-1-6-2-16,8 4 1 16,7-7-4-16,3 9 0 15,7 4-8-15,4 0 0 16,-4-1-2-16,11 4 1 16</inkml:trace>
  <inkml:trace contextRef="#ctx0" brushRef="#br1" timeOffset="52606.1">9059 14838 27 0,'11'28'13'0,"-8"-24"-6"0,-3-4 21 16,0 0-25-16,4-7 0 15,0-5 1-15,-1-1 0 16,1-6-6-16,3-12 1 0,-7 0 3 16,3-4 0-16,1-2-2 15,-1-7 1-15,1-3-1 16,-1 6 0-16,-6 0 0 16,-1-3 0-16,1 0-1 15,-1 7 1-15,1-1 0 16,3 7 0-16,-7-1-1 15,3 14 1-15,1 2 0 16,-1 0 0-16,0 7-1 16,1 6 1-16,-1 3-1 15,4 0 1-15,0 6-1 16,4 0 1-16,3 7 0 16,0 2 0-16,4-2 0 15,-4-4 1-15,3 7-1 16,1-7 1-16,3 4-1 15,0-4 0-15,4 4 0 0,3-7 0 16,0 0 0 0,7-2 0-16,0-4 0 0,-3 0 0 15,0 0 0-15,-4 3 1 16,0 0-1-16,-3 3 0 16,-8 7 0-16,-6 2 0 15,-8 14-1-15,-10 5 1 16,-14 4-1-16,-11-1 1 15,-3 7-4-15,-7 3 0 16,-8-3-7-16,-6 6 1 16</inkml:trace>
  <inkml:trace contextRef="#ctx0" brushRef="#br1" timeOffset="62696.09">3020 5801 48 0,'0'41'24'0,"0"6"-18"0,0-29 24 0,-7 14-31 15,-4 15 1-15,-6 12 0 16,-5 14 1-16,1 5-3 16,0 16 0-16,3-6-3 15,4-4 1-15,4-11-10 16,3-11 1-16</inkml:trace>
  <inkml:trace contextRef="#ctx0" brushRef="#br1" timeOffset="63836.02">2575 6428 43 0,'18'6'21'0,"-25"-6"-13"0,7 0 34 16,0-6-41-16,7-7 1 15,4-12 0-15,6-6 1 16,4-10-4-16,0-6 1 16,18-12 1-16,0 2 1 15,10 1-1-15,1 6 0 16,-1 9 0-16,-6 13 0 15,-12 9-1-15,5 0 0 16,-12 10-1-16,5 5 0 0,-1 8-2 16,-7 8 1-16,-3 13-1 15,-8 7 0-15,1 5 0 16,-8 7 1-16,-3 3 0 16,0 3 1-16,-3 0 0 15,-4-6 1-15,3-9 0 16,4-7 0-16,-10-6 0 15,10-6 0-15,-7-7-1 16,7-3 1-16,7-2 0 16,3-8 0-16,1 1 0 15,-1-6 1-15,8 3-1 16,3 2 0-16,0 8-1 16,0 2 1-16,-3 6 0 15,3 1 0-15,-10 6-1 16,6 3 0-16,-6 3 1 15,3 0 0-15,0-6-2 16,0-4 1-16,4 1-3 0,10 0 1 16,-7-10-3-16,8-6 0 15,-8 0-1-15,0-9 0 16,0 2 1-16,-3-8 1 16,3 2 2-16,-10-3 1 15,6 1 4-15,-3-1 1 16,4 3 1-16,-7-2 0 15,6 2 1-15,-6 1 0 0,-1 2-1 16,-6-2 1 0,-4 6-2-16,-4 6 0 0,4 3-1 15,-10 0 0-15,3 6-2 16,3 4 1-16,4-1-1 16,-7 1 0-16,4-1-2 15,3-2 1-15,-7-1-1 16,7-3 1-16,0-2-1 15,0-4 0 1,7-10-2 0,3 1 0-16,-6-1-1 15,6 1 0-15,-3 3-2 16,4-1 0-16,-1 4-1 16,8 3 1-16,-7 3 3 15,6 1 1-15,-6 2 3 16,10 3 1-16,-10 1 2 15,6-4 1-15,4 3 1 0,-6-2 0 16,2-4-2-16,1-3 0 16,3 0-1-16,7-10 1 15,-7-5 0-15,8-10 1 16,2-13-1-16,-9-12 0 16,-1-13 0-16,-4-15 1 15,-6-4-2-15,-11-12 1 16,0-3-2-16,-11 6 1 15,-10 9-2-15,-3 1 1 16,-1 12-1-16,4 19 0 16,-8 12 0-16,8 22 0 15,-3 23 0-15,9 15 0 16,-2 18 0-16,6 29 0 0,18 13-1 16,4 15 1-16,-1 13 0 15,12-4 0-15,-1-15-3 16,-4-19 1-16,-2-12-9 15,-1-19 0-15</inkml:trace>
  <inkml:trace contextRef="#ctx0" brushRef="#br1" timeOffset="64032.38">3708 6246 52 0,'39'53'26'0,"31"-53"-23"16,-49-6 46-16,11 0-49 0,17-10 1 16,8-9-2-16,-8 0 0 15,1-3-8-15,-1 3 1 16,-7-10-8-16,1 7 0 16</inkml:trace>
  <inkml:trace contextRef="#ctx0" brushRef="#br1" timeOffset="64423.28">4724 6362 54 0,'0'32'27'0,"7"5"-25"16,-11-27 45-16,4 5-46 0,4 7 1 16,-1 6 0-16,4-3 0 15,4-3-5-15,3-6 1 16,4 0-4-16,-8-10 1 16,8-12-12-16,-8-19 0 15</inkml:trace>
  <inkml:trace contextRef="#ctx0" brushRef="#br1" timeOffset="64797.34">4844 6187 46 0,'60'18'23'0,"21"-2"-17"0,-53-16 32 0,11 3-36 16,-7 3 0-16,-1-6-1 15,-6 4 1-15,-4-1-4 16,-10 3 1-16,-18 7 1 16,-4 2 1-16,-3 1-3 15,-11 0 0-15,4-1-1 16,0-2 1-16,3 2-1 16,4-5 0-16,4-1 1 15,10-2 0-15,3 2 2 16,15 4 1-16,-1-1 2 15,8-3 1-15,3 4 0 16,-6 0 1-16,-1 2-1 16,-7 4 1-16,-4 3-4 15,-10 9 1-15,-7-9-5 0,-10 0 1 16,-4 0-10-16,-1-3 0 16,-6-6-4-16,14-4 0 15</inkml:trace>
  <inkml:trace contextRef="#ctx0" brushRef="#br1" timeOffset="65174.32">5588 6654 64 0,'32'25'32'0,"-4"28"-43"16,-17-37 62-16,-11 0-52 15,0 5 1-15,-11 11-5 0,0-1 1 16,-6 1-4-16,-4-7 1 16,-8-10-10-16,1-8 1 15</inkml:trace>
  <inkml:trace contextRef="#ctx0" brushRef="#br1" timeOffset="66118.23">6763 6525 43 0,'21'10'21'0,"11"8"-11"0,-25-18 32 16,7-3-38-16,3 6 0 15,-6-3 2-15,10-9 1 16,7 0-10-16,1-4 1 15,-8-3 5-15,0 1 0 16,-3-1-2-16,-8 0 0 16,1-6-2-16,-11 4 0 15,0-4 0-15,-11 6 0 16,1 3 0-16,-4 7 0 16,-1 6-1-16,-2 10 0 15,-8 8 1-15,4 1 0 0,3 9 0 16,1 4 1-1,10-1 0-15,7-3 0 0,7 7 1 16,3-1 0-16,11-2-2 16,1-4 0-16,6-6-4 15,11-6 1-15,-1-10-3 16,-9-3 0-16,9-19 0 16,-6 4 0-16,7-10 1 15,-7 6 1-15,7-15 3 16,-11 6 1-16,4-7 3 15,-11 4 1-15,-4 6 1 16,-3 3 0-16,-3 7 0 16,0 2 1-16,-11 10-2 15,0 0 0-15,-11 10-2 16,0-4 1-16,-10 16-3 0,4-6 1 16,-8 6-2-1,4 6 1-15,3-3-2 16,0 0 1-16,8-3-1 0,-1-3 1 15,8-7-1-15,3-2 0 16,3-7 0-16,8-6 1 16,7-7 0-16,-1 7 1 15,8-6 0-15,0-1 0 16,-1-5 0-16,-6-1 1 0,-4 7-1 16,0 2 1-1,0 10 0-15,4 10 0 16,-11-10 0-16,4 7 1 0,-1 2-1 15,1 4 1-15,-1 3-6 16,1-4 1-16,-1-2-6 16,1-10 1-16</inkml:trace>
  <inkml:trace contextRef="#ctx0" brushRef="#br1" timeOffset="66374.1">7775 6415 38 0,'14'4'19'0,"-10"-11"-23"16,-4 7 34-16,-4 3-31 15,-3 4 1-15,-3 2 0 16,-8 1 1-16,-7 8-1 0,1 7 0 16,-1 1 0-1,0 5 0-15,4 10 0 0,7-1 1 16,0 1-2-16,10-3 1 15,4-4-1-15,7-9 0 16,8-3-4-16,2-12 1 16,4-7-6-16,8-19 0 15</inkml:trace>
  <inkml:trace contextRef="#ctx0" brushRef="#br1" timeOffset="66808.5">7952 6127 23 0,'10'38'11'0,"-3"71"2"16,-7-84 13-16,0 1-24 15,-7-1 1-15,4 3 0 16,3 3 1-16,-7 4-6 15,3-4 1-15,-3-3 2 16,0 0 1-16,0-2-2 16,3-11 1-16,1-2 0 15,3-1 0-15,-7-5 0 16,7-7 1-16,0-10-1 16,7-2 1-16,-4-4-1 0,8-6 1 15,0 6-2-15,3 7 1 16,-4 0 0-16,-3 5 0 15,7 14 0-15,1 9 1 16,-1-1 0-16,-4 8 1 16,11 8-1-16,1 4 1 15,2-4-2-15,8 1 1 16,-7-1-2-16,3-9 1 16,0-12-3-16,4-7 1 15,0-6-14-15,-8-19 1 0</inkml:trace>
  <inkml:trace contextRef="#ctx0" brushRef="#br1" timeOffset="67378.5">9984 6437 47 0,'7'13'23'0,"-4"-13"-13"0,-3 0 32 0,0-6-39 15,-3-7 0-15,-4 1 0 16,-7-4 0-16,-4-3-5 16,-10 0 1-16,-8 7 2 15,8-4 0-15,0 7-2 16,0 6 0-16,3 9-2 16,4 3 0-16,3 13-2 15,8 3 0-15,6 3-1 16,4 7 0-16,11 6-1 15,6-10 1-15,4-9 1 16,4-6 0-16,0-13-5 16,-4-9 0-16,4-20-1 15,-1 5 1-15</inkml:trace>
  <inkml:trace contextRef="#ctx0" brushRef="#br1" timeOffset="67635.9">10146 6428 33 0,'-4'44'16'0,"8"6"-12"0,-4-34 31 16,3 6-34-16,1-3 1 15,-4-7 3-15,7 1 0 16,-3-4-5-16,6-6 1 0,1 0 2 15,-1-12 1-15,4-7-3 16,1-9 1-16,-5-3-7 16,1-7 1-16,-1-9-11 15,-6-6 1-15</inkml:trace>
  <inkml:trace contextRef="#ctx0" brushRef="#br1" timeOffset="67904.98">10481 5600 43 0,'0'63'21'0,"-7"9"-17"0,7-47 31 16,-4 10-34-16,1 18 0 15,-1 6 0 1,1 14 1-16,-1-8-3 0,1 4 0 16,-4-15-1-16,3-10 0 15,1-13-10-15,3-9 1 16,0-22-3-16,-4-6 1 16</inkml:trace>
  <inkml:trace contextRef="#ctx0" brushRef="#br1" timeOffset="68086.98">10280 6196 52 0,'46'22'26'0,"21"-6"-32"16,-46-16 52-16,7 0-46 16,11-4 1-16,10-2-1 15,1-3 0-15,-8-1-5 16,-3-2 0-16,0-1-10 15,-7-2 1-15</inkml:trace>
  <inkml:trace contextRef="#ctx0" brushRef="#br1" timeOffset="68429.2">10791 6575 33 0,'-14'88'16'0,"11"-25"-12"0,6-54 16 15,-3 1-21-15,0-7 1 16,0-6 0 0,0-13 0-16,0-3 0 0,0-12 0 15,0-10-2-15,-3-3 0 16,3-6-1-16,0-6 1 16,0 5-3-16,3 1 0 15,4 0-1-15,4 6 1 16,7 7 2-16,10 5 1 15,4 13 5-15,3 13 0 16,0 12 5-16,-7 10 0 16,-10 0 1-16,-7 12 0 0,-8 0-3 15,-10 4 1-15,-7-4-6 16,-7 0 1-16,0-3-7 16,-1-3 1-16,1-3-8 15,7-13 0-15</inkml:trace>
  <inkml:trace contextRef="#ctx0" brushRef="#br1" timeOffset="68702.06">11123 6372 21 0,'4'34'10'0,"3"-12"-1"0,-4-13 9 15,1 1-16 1,3 2 1-16,3 1 4 0,1-1 0 16,0-5-6-16,-1-1 1 15,4-6 4-15,0-3 1 16,0-7-2-16,1 1 1 16,-1-10-5-16,0-9 1 15,-4-3-9-15,-3 2 0 16,4-11-7-16,-7 2 1 15</inkml:trace>
  <inkml:trace contextRef="#ctx0" brushRef="#br1" timeOffset="68972.27">11666 5694 54 0,'-10'22'27'0,"-11"38"-33"16,14-41 49-16,0 9-43 16,-4 13 1-16,0 2-1 15,1 23 1-15,-1 6-3 16,1 7 0-16,-1-7-4 15,0-12 0-15,1-20-9 16,-1-18 0-16</inkml:trace>
  <inkml:trace contextRef="#ctx0" brushRef="#br1" timeOffset="69137.75">11345 6177 45 0,'29'19'22'0,"34"-3"-15"0,-38-16 35 15,3-4-41-15,14-5 0 16,11-10-2-16,7 0 0 16,-10 1-11-16,-5-11 1 0,-6-8-3 15,-3 9 0-15</inkml:trace>
  <inkml:trace contextRef="#ctx0" brushRef="#br1" timeOffset="69660.03">13480 6127 55 0,'14'0'27'0,"-7"-6"-27"0,-7 6 52 0,0 0-51 16,0 0 0-16,-4 3 0 16,-3 0 0-16,-3 3-2 15,-4 4 1 1,-15 12-1-1,-2 15 1-15,6 7-1 16,7 6 0-16,8 4-1 16,6-4 0-16,11 3-1 15,14-15 0-15,11-7-5 16,7 0 0-16,3-9-8 16,11-18 1-16</inkml:trace>
  <inkml:trace contextRef="#ctx0" brushRef="#br1" timeOffset="69901.62">13952 6375 27 0,'18'-35'13'0,"-11"-9"0"0,-7 44 10 16,0-6-19-16,-7-3 0 15,-4-1 4-15,-3 1 0 16,-14 3-11-16,-4 2 1 16,1 4 6-16,-8 0 1 15,0 7-3-15,0 11 1 16,7 4-3-16,4 7 1 15,7-1-4-15,10 3 0 16,8 1-1-16,10-4 0 16,7-9-1-16,11-10 1 15,3-3-3-15,0-12 0 0,4-10-4 16,-4-9 1-16</inkml:trace>
  <inkml:trace contextRef="#ctx0" brushRef="#br1" timeOffset="70215.95">14090 6541 27 0,'7'31'13'0,"-14"-40"-7"16,7-1 17-16,-4-8-21 15,4 2 0-15,-3-6 2 16,-1-9 1-16,1-4-4 16,-1 4 0-16,1-4 5 0,-1 4 1 15,4 3-1-15,4 3 1 16,-1 3-2-16,11 3 1 16,11 9-3-16,3 1 1 15,4 3-5-15,0 6 1 16,0 3-10-16,-4 0 1 15,-3-3-7-15,3 0 0 16</inkml:trace>
  <inkml:trace contextRef="#ctx0" brushRef="#br1" timeOffset="70577.58">14594 6557 39 0,'0'31'19'0,"7"-31"-14"16,-7 0 28-16,0-9-31 15,-3-7 0-15,-1-9 2 16,1-3 0-16,-1-4-5 15,4-9 1-15,-3 7 3 16,-1 3 0-16,4-1 0 16,0 4 1-16,7 3-1 0,0 6 0 15,0-3 0-15,8 10 0 16,2 2-2-16,4 7 1 16,1 3-7-16,-1 3 1 15,0 3-10 1,-7-2 0-16,-10-4-3 0,3-4 0 15</inkml:trace>
  <inkml:trace contextRef="#ctx0" brushRef="#br1" timeOffset="71103.53">14877 6419 26 0,'3'9'13'0,"4"0"-6"15,-3-9 17-15,-1 4-23 16,1-1 0-16,-4-3 4 16,0 0 1-16,0 0-4 15,3 3 1-15,4-3 3 16,0 0 1-16,8 0-1 16,-1-3 1-16,3-4-3 0,4-2 0 15,4-4-3-15,0-5 0 16,-4-4-1-16,-3 0 0 15,-4 6-1-15,-7 0 0 16,-7-2-2-16,-4-1 1 16,-6 3-3-16,-4 7 0 15,0 6-1-15,-4 9 1 16,0 6-1-16,4 7 1 0,4 6 2 16,2 7 1-16,8 2 2 15,8 4 0-15,2-7 1 16,4-3 1-16,4-3-5 15,3-9 0-15,0-7-7 16,-7-12 0-16</inkml:trace>
  <inkml:trace contextRef="#ctx0" brushRef="#br1" timeOffset="71431.48">15642 6140 36 0,'0'31'18'0,"-49"22"-20"15,35-47 28-15,-7 4-27 16,-8 6 1-16,1-1 0 0,-4 4 0 16,4 0 0-16,-4 0 1 15,8-1-1-15,2-2 1 16,12 3 1-16,6-6 0 15,8-1 2-15,14 1 0 16,3-4 0-16,3-3 1 16,5 7-1-16,-8-4 1 15,-4 1-3-15,-2-1 1 16,-8 4-3-16,-11 9 0 16,-10 6-6-16,-4-3 1 15,-6-9-10-15,-12-1 1 0</inkml:trace>
  <inkml:trace contextRef="#ctx0" brushRef="#br1" timeOffset="71854.08">15893 6698 39 0,'10'50'19'0,"-13"13"-16"15,3-57 27-15,-4 3-30 16,1 4 0-16,-1-1 3 16,1-9 1-16,-1-3-4 0,1-6 1 15,-1-16 1-15,0-9 0 16,-3 0-1-16,0-17 1 15,-3-8-4-15,3-7 1 16,3-3-2-16,4 10 0 16,11 0 0-16,6 2 0 15,5 7 1-15,6 6 0 16,4 10 2-16,-4 19 1 0,0 12 1 16,-7 6 0-1,-7 13-1-15,-7 9 1 0,-10 3-3 16,-8 7 0-16,-6 0-7 15,-8-1 1-15,-3-9-5 16,-4-3 0-16</inkml:trace>
  <inkml:trace contextRef="#ctx0" brushRef="#br1" timeOffset="72197.64">16334 6284 43 0,'28'9'21'0,"-11"-25"-17"0,-9 16 38 16,-1 0-41 0,-4 0 1-16,-3 0-1 15,-10-3 1-15,-5 0-3 0,1 0 1 16,-7 9 0-16,-7 7 1 15,-4 6-2-15,0 6 0 16,1 3-2-16,2-3 0 16,5 6-1-16,10 4 0 15,7-1-1-15,7-5 1 16,10-11 1-16,8-11 0 16,3-7 2-16,-3-7 0 15,6-8-5-15,-3-4 1 16,1-9-6-16,-5-10 1 0</inkml:trace>
  <inkml:trace contextRef="#ctx0" brushRef="#br1" timeOffset="73174.92">16609 6365 57 0,'3'22'28'16,"-6"19"-37"-16,6-28 57 0,-3 2-48 16,4 10 1-16,-1 0-1 15,1 0 1-15,-4-3-1 16,3-3 0-16,1-6 0 16,3-7 0-16,4-12-2 15,-1-10 0-15,-3-9-3 16,0 0 1-16,0-6-1 15,0-4 1-15,0-3-1 16,1 10 0-16,-1 3 1 16,3 9 1-16,4-2 1 15,0 5 0-15,4 7 0 16,-4 9 0-16,0 10-2 16,4 8 1-16,0 1-7 15,-1 0 0-15</inkml:trace>
  <inkml:trace contextRef="#ctx0" brushRef="#br1" timeOffset="73595.08">17276 5757 45 0,'0'50'22'0,"3"35"-26"0,1-60 41 0,-1 6-35 16,4 19 0-16,-3 10 2 15,-1-4 1-15,1 7-6 16,-1-3 1-16,1-4 3 16,-1-9 0-16,1-9-1 15,-4-7 0-15,-4-6-1 16,-3-12 0-16,-7-4-1 15,-3-6 1-15,-8-6-2 16,0 0 0-16,-3-3-1 16,-4-4 0-16,-3 4 0 15,0 3 0-15,3 3 0 16,4 6 1-16,-1 4 0 16,5 2 0-16,10 10 0 15,3 3 0-15,8 7-2 16,6-4 1-16,11-6-4 0,4 0 0 15,10-7-8-15,11-8 1 16</inkml:trace>
  <inkml:trace contextRef="#ctx0" brushRef="#br1" timeOffset="73880.45">17604 6146 37 0,'10'9'18'0,"1"13"-14"0,-8-16 27 15,-3 7-32-15,-3 3 1 0,-8-4-1 16,-6 1 1-16,-5 6 0 16,-2-1 0-16,-1 4 0 15,0 0 1-15,4 0-1 16,4 0 1-16,6 0 1 16,7-3 0-16,11 3 2 15,4-3 1-15,7 6-2 16,-1-6 1-16,1 3-1 15,-7 3 1-15,-11-3-6 16,-15 0 0-16,-9 3-12 16,-4-7 1-16,-15-2-2 15,4-3 0-15</inkml:trace>
  <inkml:trace contextRef="#ctx0" brushRef="#br1" timeOffset="74315.95">19343 5616 31 0,'-28'16'15'0,"3"27"-2"16,21-36 26-16,1 15-33 15,-1 0 0-15,-3 18 3 16,0 14 0-16,0-1-12 16,4 13 0-16,-1 6 7 15,4-3 1-15,4 3-6 16,3-12 0-16,0-7-6 16,-4-15 1-16,1-10-10 15,-4-13 1-15,-14-15-2 16,0-6 1-16</inkml:trace>
  <inkml:trace contextRef="#ctx0" brushRef="#br1" timeOffset="74661.19">19085 6240 25 0,'46'37'12'0,"35"11"0"0,-60-42 19 16,8 0-27-16,9-3 0 15,8-6 3-15,4 0 0 0,-1-6-9 16,-3-1 1 0,-7 1 6-16,-7-1 1 0,-8-5-3 15,-10-1 0-15,-7-6-1 16,-7 9 0-16,-3-2-2 16,-8 8 1-16,-3 7-2 15,-7 7 0-15,-4 2-2 16,1 7 1-16,2 12-3 15,5 3 0-15,6 7-2 16,8-3 1-16,6-1 0 16,8-3 1-16,6-9 1 15,1-9 0-15,0-10 1 16,-4-9 1-16,0-7-7 16,-3-9 0-16</inkml:trace>
  <inkml:trace contextRef="#ctx0" brushRef="#br1" timeOffset="75396.98">21283 6281 34 0,'-7'-7'17'0,"-14"14"-18"0,17-7 27 16,-6 3-26 0,-4-3 0-16,-8 9 0 15,-6 4 1-15,0 6-1 0,0 2 1 16,0 8 0-16,6 2 1 16,5 7-2-16,10 2 1 15,7-8-1-15,10-4 1 16,8-3-2-16,3-9 1 15,4-4 0-15,0-15 0 16,-8-9 0-16,1-4 0 16,-4-9-1-16,0-3 1 15,0-4-3-15,-3-2 1 0,-1-4-3 16,-3 7 1-16,0 3-1 16,0 6 1-16,1 6 0 15,-5 10 1-15,1 9 2 16,3 9 0-16,0 7 1 15,0 6 1-15,3 7 1 16,1 2 0-16,3 1 0 16,0-1 0-16,0-3-2 15,0-2 1-15,0-4-8 16,1-10 0-16</inkml:trace>
  <inkml:trace contextRef="#ctx0" brushRef="#br1" timeOffset="75728.81">21541 5550 44 0,'3'16'22'0,"-6"53"-24"0,-1-54 41 0,-3 14-39 16,-7 8 0-16,0 13-1 15,0 10 1-15,0 3-2 16,-1 6 1-16,1-10-8 15,-3-9 0-15,3-15-4 16,3-13 1-16</inkml:trace>
  <inkml:trace contextRef="#ctx0" brushRef="#br1" timeOffset="75907.7">21184 6055 54 0,'46'22'27'0,"35"-38"-36"0,-49 13 52 16,21-10-43-1,18-2 0-15,-4-7-11 0,-7 3 1 16,7-3 1-16,-7 9 0 16</inkml:trace>
  <inkml:trace contextRef="#ctx0" brushRef="#br1" timeOffset="76643.78">22874 6331 44 0,'-7'37'22'0,"-14"-2"-14"16,17-26 32-16,1 4-38 16,3-1 0-16,0 1 2 15,3-4 1-15,1 1-7 0,3-7 1 16,0-6 2-16,0-7 1 16,4-5-2-16,3-10 0 15,7-4-2-15,-3 1 1 16,6 3-1-16,-6 3 0 15,-4 0-2-15,4 3 0 16,-4 4 0-16,-4-1 0 16,1 10 0-16,-4 6 0 15,0 6 1-15,-3 3 0 16,3 7 2-16,0 3 0 0,-4 0 0 16,1-4 1-16,-1-2-1 15,4-1 1-15,0-8 0 16,4-1 1-16,0-6-2 15,-1-7 1-15,1-2-1 16,3-1 1-16,0 4-1 16,0-4 1-16,0-3 0 15,0 4 0-15,-3-1 0 16,-1-2 0-16,1 8 0 16,0 7 1-16,3 0-1 15,-4 7 1-15,1-1-1 16,-1 3 1-16,1 4 0 15,0 3 0-15,-4 2-1 16,0 8 0-16,0-1 0 16,0 0 0-16,3-6-6 15,1-4 0-15,0-9-5 16,-4-6 0-16</inkml:trace>
  <inkml:trace contextRef="#ctx0" brushRef="#br1" timeOffset="76984.77">23696 6240 46 0,'14'6'23'0,"-3"-6"-26"0,-11-3 41 16,-7 0-40-16,-7 0 1 0,-8 3 1 16,-6 3 0-16,-4 3 0 15,1 4 0-15,3 5-2 16,3 7 0-16,4 3-2 15,3 3 1-15,7-2-3 16,4 2 0-16,0-3 1 16,7-6 1-16,11-7 2 15,7-6 0-15,-1-6 3 16,4-9 0-16,4-3-2 16,-4-7 1-16,0-3-7 15,4-6 0-15</inkml:trace>
  <inkml:trace contextRef="#ctx0" brushRef="#br1" timeOffset="77258.92">23971 6187 38 0,'-3'50'19'0,"-33"-16"-21"0,26-31 31 16,-4 4-30-16,-7-1 1 15,-1 0-1-15,1-3 1 16,0 0 0-16,3-3 0 16,1 0 0-16,6 0 0 15,4 4 1-15,7-4 1 16,7 3 1-16,7-3 0 0,8 3 0 16,2 0 1-16,-3 6-1 15,1 1 1-15,-8 5-2 16,-4-2 0-16,-6 6-3 15,-8 6 0-15,-6 3-3 16,-8 3 1-16,-3-5-6 16,0-4 1-16,3-4-6 15,4-5 1-15</inkml:trace>
  <inkml:trace contextRef="#ctx0" brushRef="#br1" timeOffset="77528.32">24409 5534 35 0,'7'19'17'0,"-7"-35"-8"0,-4 13 29 15,-3 13-35 1,-7 12 1-16,-11 9 0 0,-3 13 1 15,0 22-7-15,-4 12 1 16,0 10 3-16,4 6 0 16,0-3-2-16,7-16 0 15,0-12-6-15,7-16 0 16,3-16-9-16,-3-21 1 16</inkml:trace>
  <inkml:trace contextRef="#ctx0" brushRef="#br1" timeOffset="77696">23813 6121 52 0,'52'22'26'0,"37"-19"-26"0,-61-6 42 0,18-4-43 16,17-5 1-16,8 2-4 16,-1 10 0-16,-6-12-7 15,-11 6 0-15,-14-4-4 16,-1 4 1-16</inkml:trace>
  <inkml:trace contextRef="#ctx0" brushRef="#br1" timeOffset="78145.36">25700 6390 54 0,'-14'-3'27'0,"0"13"-35"0,10-10 53 0,-3 3-44 16,-4-3 0-16,-6 0 1 16,-8 0 0-16,0 3-3 15,-3 3 1-15,4 7 2 16,-1-1 0-16,4 7-3 15,7 3 1-15,3 6-4 16,7 0 0-16,8-2-4 16,7-8 0-16,10-2-4 15,3-7 0-15,5-2-3 16,-8-17 1-16</inkml:trace>
  <inkml:trace contextRef="#ctx0" brushRef="#br1" timeOffset="78744.72">25672 6610 26 0,'17'47'13'0,"1"-44"-12"0,-11-3 21 15,4-3-23-15,-4-3 1 16,3-7-1-16,-3-3 0 0,7-2 1 15,0-7 0-15,-3-1-2 16,7-5 0-16,-4 6 0 16,0 0 0-16,0 6 1 15,0 0 0-15,0 10 1 16,0-1 0-16,-3 10 3 16,0 4 0-16,-1 2 0 15,1 3 0-15,-4 1-1 16,0 2 1-16,-4 4-3 15,4 3 1-15,-7 6-1 16,0 3 0-16,0-3 0 16,4-9 0-16,-1-4 2 15,5 1 0-15,-1-7 1 16,3 0 1-16,4-6 1 16,7 7 0-16,1-7 1 15,2-7 0-15,5-8-2 16,-8-1 1-16,3-6-2 0,-2-6 0 15,-5 3-3-15,1-3 1 16,-4-1-1-16,-7-2 0 16,-7 3-2-16,-4 3 1 15,1 12-1-15,-1 10 0 16,-3 12 0-16,0 7 0 16,4 9 1-16,3 10 0 15,0 9 1-15,3-10 0 16,1 4 0-16,6-7 1 0,8-3-1 15,7-6 0 1,3-12-4-16,0-7 0 0,0-9-10 16,-3-4 1-16</inkml:trace>
  <inkml:trace contextRef="#ctx0" brushRef="#br1" timeOffset="79151.16">27347 6337 58 0,'-3'3'29'0,"-1"13"-31"0,4-7 52 16,0 7-47-16,0 9 1 15,4 0 0-15,3 16 0 0,3-7-8 16,8 1 0-16,3 3 0 16,0-7 1-16,-3-9-15 15,3-19 0-15,-3-6-1 16,3-3 0-16</inkml:trace>
  <inkml:trace contextRef="#ctx0" brushRef="#br1" timeOffset="79333.97">27404 6187 24 0,'35'21'12'0,"7"-8"-21"15,-27-10 17-15,2 3-13 16,4 4 0-16,-3-4-3 15,3 0 0-15</inkml:trace>
  <inkml:trace contextRef="#ctx0" brushRef="#br1" timeOffset="79630.42">27661 6582 26 0,'14'12'13'0,"11"-24"-18"0,-18 2 27 16,0-2-22-16,0-7 1 0,4 0 2 16,-4 0 0-16,0 4-3 15,0-1 1-15,0 6 2 16,0-2 0-16,0 6 0 16,4 3 0-16,-1 6-1 15,1 3 0-15,-4 3-1 16,0 4 1-16,0 9-1 15,0 9 1-15,4-3-2 16,-1 1 1-16,1-4-2 16,3-3 0-16,0-10-10 15,7-9 1-15</inkml:trace>
  <inkml:trace contextRef="#ctx0" brushRef="#br1" timeOffset="80036.09">28219 6848 52 0,'3'79'26'0,"-3"12"-29"0,0-66 44 15,-3 3-39-15,-1-3 1 16,-3-9-1-16,4 2 0 15,-4-8-3-15,-1-13 0 16,1-13 2-16,4-12 1 0,-1-10-3 16,1-6 1-16,-1-12-1 15,4-7 0-15,0-3-2 16,7 0 0-16,0 7-1 16,11 2 1-16,3 7 1 15,4 13 0-15,0 5 1 16,-4 13 1-16,-4 13 0 15,-2 9 1-15,-5 10 0 16,-3 9 1-16,-7 0-3 16,-7 3 0-16,-7 3-3 15,-4 0 0-15,-6 0-5 16,3-6 1-16,-1-9-6 16,5-10 1-16</inkml:trace>
  <inkml:trace contextRef="#ctx0" brushRef="#br1" timeOffset="80350.73">28571 6491 31 0,'8'19'15'0,"-12"28"-7"0,4-35 24 16,-4 4-29-16,1-4 0 16,3 4 4-16,0 0 1 0,0-1-9 15,3 4 0-15,5-3 5 16,-1-4 0-16,3-2-2 16,8-7 0-16,3-9-3 15,4-4 0-15,3-9-3 16,-3-9 0-16,-1-13-3 15,1-9 0-15,0-12-7 16,-4-17 0-16</inkml:trace>
  <inkml:trace contextRef="#ctx0" brushRef="#br1" timeOffset="80546.69">28847 5519 19 0,'7'-10'9'0,"-4"101"5"16,-3-63 5-16,-3 26-18 15,-1 8 1-15,1 7-1 0,-4 19 1 16,-4 13-3-16,-3 2 1 16,3 4 2-1,1-13 1-15,-4-13-2 0,3-18 0 16,0-19-3-16,1-10 0 16,3-12-7-16,0-19 1 15</inkml:trace>
  <inkml:trace contextRef="#ctx0" brushRef="#br1" timeOffset="80714.59">28504 6309 39 0,'4'19'19'0,"31"6"-18"0,-21-19 33 0,4 0-32 16,3 4 1-16,7-1 0 16,8 1 0-16,2-4-5 15,5 0 1-15,-1-3-3 16,-3 0 0-16,7-9-9 15,0-3 1-15</inkml:trace>
  <inkml:trace contextRef="#ctx0" brushRef="#br1" timeOffset="80893.48">29245 6604 65 0,'14'37'32'0,"1"-30"-41"0,-12-1 60 16,1 3-54 0,-1 4 1-16,-6 2-23 0,-4-5 0 15,-1-1 21-15,5-6 1 16</inkml:trace>
  <inkml:trace contextRef="#ctx0" brushRef="#br1" timeOffset="86432.09">30847 6099 45 0,'7'-7'22'0,"-7"61"-9"0,0-35 23 16,0 9-34-16,-4 13 0 16,1 9 1-16,-1 6 0 0,1 10-4 15,-1-13 0-15,1 1 0 16,-1-1 0-16,1-9-13 16,-1-16 0-16,8-12-2 15,3-7 0-15</inkml:trace>
  <inkml:trace contextRef="#ctx0" brushRef="#br1" timeOffset="87167.12">30392 6447 55 0,'-7'22'27'0,"14"-10"-30"15,-4-5 53-15,1-4-46 16,3 3 1-16,4-3 1 16,3-3 1-16,3-6-9 0,8-7 0 15,3-12 5-15,4-16 0 16,10-6-3-16,8-12 0 16,6 2-1-16,4-8 0 15,0 2-1-15,-4 3 1 16,-6 7-2-16,-8 9 1 15,-3 13-1-15,-7 15 0 16,-8 22-1-16,-2 26 1 16,-8-4-1-16,-4 19 0 15,-3 6 1-15,-3 7 0 16,-8 2 1-16,1-5 1 0,-1-1 1 16,4-9 0-16,-3-9-1 15,3-10 1-15,0-9 0 16,0-6 0-16,3-10 0 15,4-3 0-15,0 0 0 16,4-7 0-16,-4 4 0 16,0 0 1-16,4 6-1 15,-1 4 1-15,4-4 0 16,1 3 0-16,2-3 0 16,4 3 0-16,0 1 0 15,4-4 1-15,0-3-1 16,0 0 1-16,-1 0 0 15,1-6 0-15,-4-4-1 16,0 1 0-16,-3-7-1 16,0-3 1-16,-4 0-1 15,-4-2 0-15,4 2-2 16,-7 0 0-16,-3 0 0 0,-4 7 0 16,-4 5-1-16,-3 4 1 15,-7 9-1-15,4 7 1 16,-1 9 1-16,1 3 0 15,2 9 0-15,8 7 1 16,4 0 0-16,3-13 1 16,7 0-1-16,0-6 0 15,7-6-1-15,1-7 1 16,-1 4-5-16,0-7 0 16,-3-12-9-16,-4-10 1 0</inkml:trace>
  <inkml:trace contextRef="#ctx0" brushRef="#br1" timeOffset="87587.98">31704 6657 42 0,'0'16'21'0,"4"2"-15"16,-4-14 31-16,0-1-34 16,0 0 0-16,0-3 2 15,0 0 1-15,7-6-8 0,3-7 1 16,1 7 3-16,-1-7 1 16,1-6-2-16,0-6 0 15,3 0-2-15,0-3 1 16,0 3-1-16,4 6 0 15,-1 3 0-15,1 4 0 16,-4 9 0-16,0 6 0 16,0 3 0-16,0 10 0 15,-3 6 0-15,0-3 1 16,-1 3 0-16,1 6 0 0,3 3 0 16,-4 4 0-16,1-1-1 15,0-9 0-15,-1-3-4 16,4-6 0-16,0-4-10 15,0-5 1-15</inkml:trace>
  <inkml:trace contextRef="#ctx0" brushRef="#br1" timeOffset="87798.55">32466 7212 69 0,'-10'34'34'0,"-26"54"-45"15,22-60 63-15,-11 7-57 0,-3-1 1 16,4 1-32-16,-5-13 1 16,-2-6 37-16,2-10 0 15</inkml:trace>
  <inkml:trace contextRef="#ctx0" brushRef="#br1" timeOffset="88838.42">2815 7033 47 0,'-3'6'23'0,"-8"7"-10"16,4-4 23-16,3 7-34 15,-3 12 1-15,4 19 1 16,-8 13 1-16,-6 12-7 16,6 10 1-16,1 15-1 15,10 3 1-15,-8 1-8 16,8-4 0-16,0-22-8 15,0-9 1-15</inkml:trace>
  <inkml:trace contextRef="#ctx0" brushRef="#br1" timeOffset="89629.77">2286 8168 37 0,'18'22'18'0,"31"-37"-14"0,-38 2 25 16,17-9-27-16,-3-15 1 16,10-11 3-16,7-14 1 15,50-45-8 1,-7 10 1-16,-22 9 4 15,-7 19 1-15,-13 13-2 16,-4 12 1-16,-1 12-2 16,-16 10 0-16,-1 13-2 15,-4 9 0-15,-6 16-1 16,-7 6 1-16,3 9-1 16,0 7 0-16,-7 6 0 15,3 3 0-15,-3-3 1 16,7-1 0-16,-7-5-1 15,11-7 1-15,-8-5 0 16,4-8 1-16,4-5-1 16,-4-7 1-16,4-6 0 15,10-6 1-15,-7 0-1 16,0-4 1-16,7-2-1 0,0-1 0 16,0-3-1-16,1-2 1 15,2 5-1-15,-2-3 0 16,-1 4 0-16,-4 2 0 15,4 1-1-15,-10-4 1 16,3 4 0-16,0 6 0 16,-3 0 0-16,-1 6 0 15,-6 3-1-15,3 0 1 16,-3 4-1-16,3-1 1 16,0 4-1-16,-7-1 0 15,10 1 0-15,-10-4 0 16,0 1 0-16,0-4 0 0,0 0 0 15,4 1 1-15,-4-4 0 16,7 0 0-16,-7 0 0 16,10 0 0-16,-6 0 0 15,7 4 0-15,3-1 1 16,-4-3 0-16,11 0 1 16,-3 0 1-16,3-3 0 15,0 0 1-15,-3 0-1 16,3-3 1-16,-10 0-2 15,-1-3 0-15,-6-4-2 16,3 1 0-16,0-4-5 16,-3 4 1-16,3-1-15 15,-7-5 1-15</inkml:trace>
  <inkml:trace contextRef="#ctx0" brushRef="#br1" timeOffset="90320.25">5359 7827 55 0,'-7'37'27'0,"14"-2"-21"0,-4-29 38 16,-3 0-41-16,7-3 0 16,-7 1 1-16,0-1 0 15,0-10-6-15,4-5 1 16,3-10 3-16,-7-3 0 0,0 0-2 15,0 0 1-15,0-7-1 16,3 1 0-16,4 0 0 16,-3 2 0-16,10 7-2 15,0 7 1-15,7 2-2 16,4 7 0-16,7 0-5 16,-7 6 1-16,3 6-10 15,0-3 1-15,0 0-1 16,-10 0 0-16</inkml:trace>
  <inkml:trace contextRef="#ctx0" brushRef="#br1" timeOffset="90680.46">5711 7823 72 0,'29'35'36'0,"-1"-10"-49"16,-17-22 77-16,-1-3-63 0,4-3 0 15,11-3 0-15,3-7 1 16,4-2-3-16,-7-7 0 16,-1 3 1-16,-13-9 0 15,-1-1-2-15,-10-2 1 16,-10 3-3-16,-1 3 1 16,1 6-2-16,-8 6 1 15,0 7-1-15,8 9 0 16,-1 19 1-16,4 0 0 15,4 6 2-15,3 13 1 16,7-3 0-16,3-4 1 0,4 13 0 16,8-6 1-16,-5 0-1 15,4-13 0-15,4-3-3 16,0-6 0-16,-1-16-5 16,1-9 0-16,3-10-8 15,1-12 1-15</inkml:trace>
  <inkml:trace contextRef="#ctx0" brushRef="#br1" timeOffset="90963.75">6269 7776 55 0,'7'29'27'0,"4"8"-28"0,-11-27 49 16,3 2-45-16,4 4 1 15,-7-4 2-15,7-2 0 16,-3 2-7-16,3-5 0 16,-4-4 5-16,4 0 1 15,4-3-2-15,-1-9 1 16,-6-7-3-16,7-9 1 16,6 0-2-16,1 0 0 15,7-7-6-15,-8 1 1 16,1-1-9-16,-4 11 1 15,0-5-8-15,0 11 0 16</inkml:trace>
  <inkml:trace contextRef="#ctx0" brushRef="#br1" timeOffset="91310.13">6604 7858 61 0,'21'31'30'0,"18"-9"-35"15,-28-22 54-15,6-6-50 16,1-7 0-16,-1-2-1 16,1-7 1-16,-7 3 1 15,-4 3 0-15,-7-3-2 16,0 4 1-16,-7-4-2 16,-4 6 0-16,1 4-1 15,-1 9 1-15,4-3-1 16,0 6 0-16,3 6 0 0,4 7 1 15,4 0 3-15,3 3 0 16,3-1 2-16,1 1 0 16,3 0 0-16,0 0 1 15,4-7-2-15,-7 1 0 16,3 3-6-16,0-1 1 16,0-2-6-16,3-1 0 15,-6-5-4-15,0-7 0 16</inkml:trace>
  <inkml:trace contextRef="#ctx0" brushRef="#br1" timeOffset="91806.73">6932 7952 25 0,'0'-3'12'0,"11"-10"-11"16,-11 7 18-16,3-3-15 16,4-4 0-16,-7-3 2 15,0 1 1-15,4-1-8 16,-4 0 0-16,7 4 6 15,-4-1 0-15,8 1-1 16,0-1 0-16,6 4-1 16,4 6 0-16,4-7-1 15,3 1 1-15,8-7-2 16,2-3 0-16,8 1-2 16,4-1 1-16,-5-3-2 15,1 9 1-15,-7 4-1 16,0 3 1-16,-4-1 0 15,-7 7 1-15,1 3-1 16,-15 1 1-16,-4 2 0 0,-3 3 0 16,-7 4-2-16,-7-1 1 15,-3-2-2-15,-1 2 1 16,1 1-3-16,-5-4 0 16,5 1-3-16,3-10 1 15,-4 0-1-15,11 0 0 16,0 6 6-16,4 0 0 15,3 0 7-15,7 4 1 16,11-1 5-16,6-2 0 16,1 2 3-16,-4 0 0 0,-6 4-6 15,-12 6 1-15,-10 3-7 16,-14 3 1-16,-14 9-8 16,0-6 0-16,-8 1-12 15,-6-11 0-15</inkml:trace>
  <inkml:trace contextRef="#ctx0" brushRef="#br1" timeOffset="92391.11">7892 7924 53 0,'21'19'26'0,"14"-23"-25"0,-21-2 40 0,0-3-40 15,4-4 1-15,0-2-1 16,-1-4 0-16,-10 0-2 16,0 0 0-16,-7 3 1 15,0 1 0-15,-3 5-2 16,-1 4 0-16,-3 0-2 16,0 3 1-16,4 9-1 15,-8 13 0-15,8 9 1 16,3 0 0-16,0 7 2 15,3 2 1-15,8-2 2 16,6-4 0-16,8-6-1 0,7-6 0 16,7-13-7-16,-4-12 0 15,-3-19-7-15,3-3 0 16</inkml:trace>
  <inkml:trace contextRef="#ctx0" brushRef="#br1" timeOffset="93065.89">9373 7905 64 0,'0'60'32'0,"0"-45"-36"15,4-9 62-15,3 4-57 16,0-4 0-16,0-3-1 15,7-3 1-15,0-9-2 16,0-1 0-16,4-5 0 0,-4-7 1 16,0-6-2-16,0 3 0 15,0 3-1-15,-3 3 1 16,7 6-2-16,-8 7 1 16,4 9-1-16,0 7 0 15,1 5 1-15,-5-2 1 16,1-1 0-16,-1 1 0 15,-3-4 1-15,0-2 0 16,4-1 0-16,-7-3 1 16,-1-3-1-16,1-3 1 15,-1-7-1-15,4-2 0 16,4-4 0-16,-1-3 1 0,8 1-1 16,-11 2 1-16,7 0 0 15,4 0 0-15,-1-2 0 16,1-4 1-16,3 3-1 15,-3 3 0-15,0 7 1 16,-4 9 0-16,0 6-1 16,0-3 1-16,0 13 0 15,4 0 0-15,-4 2-1 16,0 1 0-16,0-3-4 16,4-7 1-16,3 1-5 15,0-7 1-15,4-6-8 16,-1-7 1-16</inkml:trace>
  <inkml:trace contextRef="#ctx0" brushRef="#br1" timeOffset="93457.31">10220 7754 39 0,'11'-6'19'0,"17"-16"-15"0,-21 19 31 15,0-3-32-15,0 3 0 16,0-4 1-16,0 7 1 16,-3-6-7-16,-8 6 0 15,-3 0 4-15,-4 6 1 16,1 4-3-1,-1-4 1-15,1 3-1 0,-1 10 0 16,4 0-1-16,0 0 1 16,3 0-2-16,4 0 1 15,0-4 0-15,4-2 0 0,7-7-1 16,3-3 1-16,3-3 0 16,1-6 0-16,0-7-1 15,-4-2 1-15,0-1 0 16,-4 0 1-16,1 1-1 15,0 8 1-15,-4-2 0 16,3 6 1-16,1 3 0 16,-1 6 1-16,1 7 0 15,3 5 0-15,-7 8-1 16,0-4 1-16,4 6-2 16,-4 0 1-16,3 3-4 15,-3-2 0-15,1-4-5 16,-1 0 1-16,0 0-7 15,3-10 1-15</inkml:trace>
  <inkml:trace contextRef="#ctx0" brushRef="#br1" timeOffset="93878.93">10640 8303 37 0,'3'28'18'0,"1"-34"-16"0,-4 9 30 16,0 7-30-16,0-4 0 15,0 0 5-15,-4 1 1 16,4-4-8-16,0 0 1 16,0-3 5-16,0-10 0 15,4 1 0-15,-1-10 0 16,1-6-3-16,-1-13 0 0,1-5-2 16,-1-17 1-16,1 7-3 15,0-10 1-15,3-6-3 16,0 13 0-16,3 2 0 15,1 7 0-15,-1 3-1 16,5 7 1-16,2 8 0 16,4 14 1-16,0 5 0 15,1 13 1-15,-1 10 1 16,-7-4 0-16,-3 7 0 16,-4 9 1-16,-7 3-1 15,-7 4 1-15,-4-1-2 16,-7 4 1-16,4-4-2 15,-3-3 0-15,-5-6-2 16,1-9 0-16,4-7-6 16,2-6 0-16,5-6-4 15,3-10 1-15</inkml:trace>
  <inkml:trace contextRef="#ctx0" brushRef="#br1" timeOffset="94328.84">11077 7842 55 0,'0'66'27'0,"-3"-9"-33"0,3-39 54 0,0 11-46 16,0 2 1-16,0-6 0 15,0 0 1-15,0-9-5 16,0-4 0-16,3-5 3 16,1-11 0-16,-1-8-2 15,4-16 1-15,-3-4-2 16,-1-8 0-16,1-11-3 16,3 8 0-16,-3-8 0 15,6 1 0-15,1 0 0 16,6 9 0-16,8 13 2 15,0 6 0-15,-1 13 2 16,-2 9 0-16,-8 6 1 16,0 6 0-16,-4-5 0 15,-3 5 0-15,-7 7-1 0,-7 9 1 16,-7-3-2 0,-3 0 0-16,-5 1-4 0,1-4 0 15,4-7-6-15,3-5 0 16,6-10-3-16,8-7 0 15</inkml:trace>
  <inkml:trace contextRef="#ctx0" brushRef="#br1" timeOffset="94567.49">11490 7664 43 0,'18'50'21'15,"-4"-13"-19"-15,-11-27 41 0,1 5-42 16,-1 1 1-16,1 0 0 16,-1-1 0-16,-3-2-3 15,4-7 0-15,-4-6-2 16,0-12 1-16,0-7-7 16,-4 6 0-16,-6-2-4 15,-4-10 0-15,0-7-1 16,3 4 0-16</inkml:trace>
  <inkml:trace contextRef="#ctx0" brushRef="#br1" timeOffset="95065.03">11486 7588 23 0,'22'3'11'0,"13"4"-10"15,-25-7 22-15,1 3-22 0,3 0 0 16,4 0 1-16,-1 0 1 16,5-3-4-16,2 3 1 15,5-3 1-15,-1 3 1 16,4 1 0-1,-8-4 1-15,-3 0-1 0,4 0 0 16,0 3 0-16,-1 3 1 16,-2 0 0-16,6-6 0 15,-7 0-2-15,4-3 1 16,-4-3-2-16,-3-7 1 16,-4 1-1-16,0-1 1 15,-4 1-2-15,-3 5 1 16,-3 1-1-16,-4 6 1 0,3 3-1 15,4 7 1-15,8 2 0 16,-1 4 0-16,3 3 0 16,1 9 0-16,3-6 2 15,0-6 0-15,4 2 1 16,0 1 1-16,-1 6 0 16,5-3 0-16,-1 0 0 15,0-3 1-15,-3 0-2 16,-1 0 1-16,5-4-1 15,6 1 0-15,4-7-1 16,0 1 1-16,3-4-1 16,7 0 0-16,1 1-2 15,-4-4 0-15,-4 0-4 16,-7 0 1-16,-7-3-13 16,-10 3 0-16,-11-9-2 15,-7-3 1 1</inkml:trace>
  <inkml:trace contextRef="#ctx0" brushRef="#br1" timeOffset="95800.26">14235 7704 57 0,'7'66'28'0,"7"-31"-38"15,-7-26 55-15,0-3-48 0,3-3 0 16,1-9-6-16,0-6 0 15,-1-1 6-15,-3-9 0 16,-7-6-6-16,-3-3 0 16,-11-1 1-16,0-2 0 15,-4 2 0-15,0 1 1 16,4 0 5-16,4 6 0 16,6 6 3-16,8 6 1 15,10 4 3-15,3 6 0 16,12-1 4-16,9 4 1 15,8 4 0-15,7-1 1 0,-7-3-4 16,-7 3 1-16,-11-3-4 16,-7 0 0-16,-3 0-3 15,-4 6 1-15,-7-3-3 16,0 4 1-16,-7-1-1 16,-4 0 1-16,-3 4-1 15,0-1 0-15,4 7 0 16,3 2 1-16,3 4 1 15,8 3 1-15,0 7 1 16,3-7 1-16,3 0 0 16,1 0 1-16,-4 0-1 15,-7-3 1-15,-7 3-6 16,-7 3 0-16,-14-2-10 16,-14-5 1-16,-15-2-9 15,8-6 1-15</inkml:trace>
  <inkml:trace contextRef="#ctx0" brushRef="#br1" timeOffset="96595.25">15914 7745 55 0,'-25'9'27'0,"-7"4"-32"16,22-13 47-16,-4 3-42 16,-4 3 1-16,4 4-1 15,0 5 0-15,0 4-1 16,0 3 1-16,-1-3 0 16,8-3 0-16,0 3-2 15,7-1 1-15,0-2-1 16,7-7 1-16,8 1-1 0,6-13 1 15,3 0 0-15,5-7 1 16,-5-2 0-16,-3-7 0 16,-3 0-1-16,0 3 0 15,-4 1-2-15,0 2 1 16,-3 4-1-16,-1 2 0 16,1 7-1-16,3 4 1 15,0 5 0-15,0 4 1 16,0 8 1-16,4-5 1 15,-1 9-1-15,-2 0 1 16,2-3 0-16,1 0 0 0,-1-6 0 16,8-10 1-16,0-9 1 15,0-10 1-15,3-12 1 16,4-12 0-16,3-13 0 16,0-16 0-16,0-19-1 15,-6-3 0-15,-19-9-2 16,-10 6 1-16,-10 0-2 15,-12 16 1-15,5 12-4 16,-4 19 0-16,-4 22-1 16,0 22 1-16,1 13-1 15,2 28 0-15,5 12-1 16,6 19 1-16,11 22 1 16,11 10 1-16,3-7 0 15,0-9 1-15,11-4-3 16,3-21 1-16,11-19-4 15,-1-19 0-15,1-22-2 0,7-6 0 16</inkml:trace>
  <inkml:trace contextRef="#ctx0" brushRef="#br1" timeOffset="96880.08">16739 7610 29 0,'7'-22'14'0,"4"25"-4"0,-11 1 26 15,0-1-36-15,0 12 1 16,-4 7-1-16,-6 3 1 0,-4-6-2 15,0-3 1 1,-4 0 0-16,-3-4 0 0,3 1-1 16,1-1 1-16,2-2 0 15,5-4 0-15,10-3 1 16,10 0 1-16,12 0 1 16,6 4 1-16,4-1 0 15,-4 3 0-15,-7 4-1 16,-3-1 1-16,-4 4-2 15,-4 6 0-15,-13-6-4 16,-11 9 0-16,-15 0-8 16,-2-3 1-16,-5-7-6 15,8-5 0-15</inkml:trace>
  <inkml:trace contextRef="#ctx0" brushRef="#br1" timeOffset="97181.5">17046 7767 50 0,'60'-13'25'0,"-32"13"-25"0,-21 0 46 15,1-3-47-15,-8 3 0 16,-4 0 0-16,-7 3 1 16,-6 7-1-16,-4 2 1 15,-8 7-3-15,5 3 0 16,-1 3-1-16,4-3 0 15,7 3-1-15,3 0 1 16,8-3-1-16,10-6 1 16,10-7 2-16,8-12 1 0,7 0 0 15,0-9 0-15,-4-10 0 16,-7-7 1-16,-7 1-9 16,-3-3 1-16,-4-7-3 15,0-3 1-15</inkml:trace>
  <inkml:trace contextRef="#ctx0" brushRef="#br1" timeOffset="97707.31">19198 7475 44 0,'-14'10'22'0,"-14"18"-19"0,21-22 45 16,-4 7-46-16,-6 2 1 15,-1 4 0-15,-3 0 1 16,-4 9-6-16,-3 4 1 16,-4-7 2-16,4-6 0 0,3-1-3 15,0-2 1-15,11-3-3 16,4-1 1-16,10-9-1 16,7-3 0-16,7-3 0 15,11-16 0-15,-4-3 1 16,-4-3 0-16,1 0 1 15,3 0 1-15,-3 3 0 16,0 3 0-16,-1 7 0 16,1 9 1-16,3 6 0 15,0 6 0-15,4 13 0 16,-4 10 1-16,4-7 0 16,-1 6 0-16,8 3-1 15,3 1 0-15,1-7-6 16,-1-9 0-16,-3-16-6 15,-8-3 0-15</inkml:trace>
  <inkml:trace contextRef="#ctx0" brushRef="#br1" timeOffset="98127.02">20881 7761 45 0,'0'19'22'0,"-14"-48"-23"0,7 7 40 0,-7-6-37 15,-4-13 1-15,-3-18 3 16,0-16 0-16,0-13-7 16,-1-9 0-16,8-7 4 15,4 1 1-15,3 8-2 16,3 11 1-16,11 18-3 15,11 10 0-15,6 21-5 16,5 22 0 0,-1 42-11-1,-7 11 0-15</inkml:trace>
  <inkml:trace contextRef="#ctx0" brushRef="#br1" timeOffset="98485.47">20669 7660 52 0,'21'19'26'0,"11"-41"-27"0,-14 13 38 0,10-1-38 16,7-2 1 0,1-1-1-16,-5 1 1 0,-2-1-1 15,-1 1 1-15,-4 2-3 16,-6 1 1-16,0 3-3 15,-4-1 1-15,-4 1-2 16,1 9 1-16,-4 0 0 16,0 10 1-16,0 6 1 15,0 3 0-15,4 6 2 16,-1-3 0-16,1 0 1 16,3 0 1-16,0-3 1 15,4 0 0-15,0-9 1 16,-4-7 0-16,3-6 0 15,-3 0 0-15,0-13-7 16,4-6 1-16,-4-6-7 16,4-3 0-16</inkml:trace>
  <inkml:trace contextRef="#ctx0" brushRef="#br1" timeOffset="99103.72">21523 7780 48 0,'7'3'24'0,"4"-3"-35"0,-8-3 42 16,4-4-34-16,0 1 1 0,4-10-1 16,-1-9 1-16,1 0 2 15,3 0 0 1,0 0-6-16,4 6 1 0,0 0-2 15,-1 4 0-15,1 2-3 16,-1 7 1-16,1 3 0 16,-4 3 0-16,-3 6 2 31,21-28 7-31,-54 82-1 16,33-26 1-16,3 1 2 15,0-4 0-15,7 0 0 16,4-6 1-16,3 0 1 15,0 1 0-15,4-8 0 16,7-2 1-16,0-7 0 16,7-2 0-16,3-10 0 15,0-13 0-15,-3-3-2 16,0-9 0-16,-3-13-1 0,-5-9 0 16,-6-3-1-16,-7-7 0 15,-11-9 0-15,-11-6 1 16,-6-4-2-16,-8-5 1 15,1-1 0-15,3-3 0 16,-4 16 0-16,-3 6 0 16,-4 16 0-16,1 13 0 15,-1 15-2-15,0 12 1 16,1 20-2-16,-1 15 1 0,0 15-1 16,4 17 1-16,4 2-2 15,-1 10 0-15,4 19-1 16,0-3 0-16,4 0-3 15,-1-4 0-15,1-18-1 16,-5-19 0-16</inkml:trace>
  <inkml:trace contextRef="#ctx0" brushRef="#br1" timeOffset="99298.81">21996 7513 31 0,'21'22'15'0,"14"3"-11"16,-21-19 31-16,7-3-35 16,8 1 1-16,2-4-2 15,8-4 1-15,-4-2-4 0,1-3 1 16,-1 2-5-16,-3 1 1 16,0 0-4-16,-4 0 0 15</inkml:trace>
  <inkml:trace contextRef="#ctx0" brushRef="#br1" timeOffset="99434.98">22550 7645 31 0,'3'44'15'0,"1"3"-11"0,-1-41 29 15,1 3-32-15,-1 1 0 16,1-4-1-16,-4-3 0 0,0-3-5 16,0 0 1-16,0-12-6 15,0-14 0-15</inkml:trace>
  <inkml:trace contextRef="#ctx0" brushRef="#br1" timeOffset="99927.51">22606 7554 12 0,'18'6'6'0,"20"-9"13"0,-23 6-1 0,2 0-14 16,4 0 1-16,4-3 2 16,3 3 1-16,-3-3-10 15,3 4 1-15,4-1 6 16,0 6 0-16,-1-6-3 15,1 7 1-15,-7-7-2 16,0 0 1-16,-8 0-2 16,1-3 0-16,-8-3 0 15,1 0 0-15,0 3-1 16,-1 0 0-16,1 0 0 0,-4 3 1 16,0 3-1-16,0 0 1 15,0 7-1-15,4 6 0 16,-1 0 0-16,4-4 0 15,0-2 0-15,1-1 1 16,2 1 0-16,1-4 0 16,-1-2 0-16,5 2 0 15,-1-6 1-15,0-3 0 16,4 3 0-16,-1 0 0 16,-3-6 0-16,-3-3 0 15,3-3 0-15,4-1 0 0,3 1 0 16,-3-1 0-16,-4 1 1 15,0 3 0-15,4 3-1 16,-4 6 1-16,4-3-1 16,-1 3 0-16,-2 0-1 15,-1 3 0-15,0-3-4 16,4-6 0-16,3 0-5 16,-3-9 1-16,-1-4-5 15,1-6 0-15</inkml:trace>
  <inkml:trace contextRef="#ctx0" brushRef="#br1" timeOffset="100080.95">24490 7911 62 0,'32'32'31'0,"-29"-36"-52"0,-6-2 64 16,-19-6-72-16,-20-17 1 15</inkml:trace>
  <inkml:trace contextRef="#ctx0" brushRef="#br1" timeOffset="101714.48">8181 4358 45 0,'-7'60'22'0,"-4"15"-18"0,4-34 22 16,-3 22-27-16,3 18 0 16,-4 26-1-16,0 9 0 15,4-10 2-15,4 1 0 16,-1-16-6-16,1-19 1 0,6-25-7 15,1-15 1 1</inkml:trace>
  <inkml:trace contextRef="#ctx0" brushRef="#br1" timeOffset="102388.82">8573 4314 43 0,'63'-12'21'0,"78"-23"-23"0,-91 29 37 16,17-6-32-16,35-4 0 15,21-3 0-15,15-6 1 16,31 0-6-16,25-3 1 0,11 3 2 16,28 6 1-16,-4-3-2 15,21 0 0-15,-17-6 0 16,4-7 0-16,-22 4-1 16,-7 6 1-16,-17 9 0 15,-15 4 0-15,-21 2 0 16,-14 4 0-16,-14 3-1 15,-14-7 1-15,-11-2 0 16,-17 9 0-16,-11 3-2 16,-14 3 1-16,-10 9-1 15,-12 1 0-15,-6 6-1 16,-11 6 1-16,-7 3-1 16,-10 13 1-16,-4 9 0 15,-4 10 1-15,1 2 1 16,-1 17 1-16,-6 18 0 15,-8 19 1-15,-10 9 0 16,-14 10 0-16,-11 16 0 0,0-7 1 16,0-19-6-16,-11-2 1 15,-13-10-10-15,-15-16 1 16</inkml:trace>
  <inkml:trace contextRef="#ctx0" brushRef="#br2" timeOffset="112794.32">11631 16644 44 0,'0'16'22'0,"4"15"-13"16,-4-27 23-16,0 2-30 15,0 0 0-15,0 0 2 16,0-2 0-16,-4-11-4 16,1-5 0-16,-1-20 3 15,-3-12 1-15,-7-12-1 16,3-10 0-16,-6-12-2 16,-1-4 0-16,0-6-2 15,1 1 1-15,3-1-1 16,0 16 1-16,6 9 0 0,8 10 0 15,8 12 2-15,6 13 0 16,7 15 0-16,3 7 1 16,5 12-3-16,-1 10 0 15,0 9-4-15,-3 13 1 16,0 5-14-16,-8-2 1 16,-10 0-2-16,-3-3 0 15</inkml:trace>
  <inkml:trace contextRef="#ctx0" brushRef="#br2" timeOffset="113022.38">11328 16403 53 0,'-4'28'26'0,"11"-9"-26"16,-3-16 50-16,3 0-44 15,3 7 1-15,5-4 2 16,9 3 0-16,11 1-12 15,4-1 0-15,4-6 7 16,2-6 0-16,-2 0-8 16,-4-3 0-16,-8 0-11 15,-6-7 1-15,-7-12-7 16,-8 0 1-16</inkml:trace>
  <inkml:trace contextRef="#ctx0" brushRef="#br2" timeOffset="113322.72">11991 16158 57 0,'0'10'28'0,"-4"-7"-31"0,4-3 49 16,7 0-42-16,1 0 1 0,-1 0 0 15,7 0 1-15,3 0-10 16,1-3 0-16,3-3 0 16,7-4 0-16,1-2-12 15,6-1 0-15,-7-12-2 16,-3-13 0-16</inkml:trace>
  <inkml:trace contextRef="#ctx0" brushRef="#br2" timeOffset="113498.4">12400 15823 61 0,'-7'66'30'0,"4"28"-44"15,6-69 62-15,1 19-49 0,-1 12 1 16,1-2-10-16,-1-1 1 16,8-12-2-16,-8-16 1 15</inkml:trace>
  <inkml:trace contextRef="#ctx0" brushRef="#br2" timeOffset="119763.03">19618 9924 39 0,'7'38'19'0,"0"-16"-5"15,-7-22 20-15,0 3-29 0,0-3 0 16,0 0 3-16,0-3 0 15,-3-6-10-15,-1-13 1 16,4-16 6-16,-7-15 0 16,3-7-3-16,1-3 1 15,-1-6-2-15,1 4 0 16,-1-8-1-16,1-2 0 16,3 0 0-16,3 6 0 15,4 9-1-15,4 4 1 16,0 12 0-16,6 10 0 15,1 15-2-15,3 9 0 16,-3 7-3-16,-1 16 1 0,-3 15-6 16,-3 3 0-16,-7 7-8 15,-4 12 1-15</inkml:trace>
  <inkml:trace contextRef="#ctx0" brushRef="#br2" timeOffset="119972.03">19371 9739 73 0,'-3'22'36'0,"17"-9"-43"15,-4-10 70-15,4 0-60 16,4 0 0-16,7-3 0 16,-1 7 1-16,-2-4-6 15,2 0 1-15,4-3-1 16,-3 0 1-16,-4-3-9 15,0-7 0-15,-3-2-13 0,-4-10 1 16</inkml:trace>
  <inkml:trace contextRef="#ctx0" brushRef="#br2" timeOffset="120244.03">20048 9282 50 0,'7'6'25'0,"4"0"-23"0,-4-9 32 0,0-3-34 16,4-1 1-16,-1-2-1 15,4 0 1-15,8-1-6 16,2-2 0-16,8-4-9 16,-4-6 0-16</inkml:trace>
  <inkml:trace contextRef="#ctx0" brushRef="#br2" timeOffset="120480.63">20415 9081 59 0,'0'53'29'0,"11"35"-39"0,-8-57 50 15,8 1-44-15,-4 8 1 16,0 8-22-16,0-8 0 15,-3-8 24-15,3-10 1 32</inkml:trace>
  <inkml:trace contextRef="#ctx0" brushRef="#br2" timeOffset="121218.5">21407 9724 55 0,'-11'40'27'0,"15"1"-33"0,-4-28 54 16,0 9-48-16,3 3 0 16,-3 0-2-16,0-3 1 15,0 0-2-15,4-3 0 16,-1-4-8-16,1-5 0 15,-4-7-4-15,10-16 0 16</inkml:trace>
  <inkml:trace contextRef="#ctx0" brushRef="#br2" timeOffset="121636.79">21392 9583 43 0,'4'25'21'0,"0"-22"-14"16,3-3 38-16,0 0-43 16,3 3 0-16,4 0 0 15,11-6 0-15,7 0-3 16,7 3 0-16,10 0 3 16,-3 3 0-16,-4-3-1 15,-3 0 0-15,-7 0 0 16,-8 0 1-16,-6 3-1 15,-11 3 0-15,-3 4-1 16,-1-1 0-16,-6 4-2 16,-4-1 1-16,0 4-1 0,-4 0 0 15,0-1-1-15,1 1 1 16,3 0 0-16,0-1 1 16,3 4 1-16,8-3 0 15,3 3 1-15,3 6 1 16,1 0 0-16,-1 0 1 15,5-6-1-15,-1-4 1 16,-4 1-2-16,-6 6 1 16,-8 3-5-16,1 3 1 15,-8-3-15-15,-10-9 0 16</inkml:trace>
  <inkml:trace contextRef="#ctx0" brushRef="#br2" timeOffset="122178.65">24169 9119 63 0,'-21'37'31'0,"-39"16"-33"0,49-37 48 16,-3 9-46-16,3 7 0 16,1-1 1-16,-1-3 1 15,1 4-2-15,-1 2 0 16,4 1 0-16,3-4 1 16,1-6-1-16,3-3 0 0,0 0-1 15,7-10 0-15,4-2 1 16,6 2 1-16,4-5-1 15,1 2 1-15,-5-3 0 16,-3-3 1-16,-7 4-1 16,-3 8 0-16,-15 14-2 15,-6 2 0-15,-1 3-3 16,0 4 0-16,1-3-5 16,-1 5 1-16,0-8-10 15,8-10 1-15</inkml:trace>
  <inkml:trace contextRef="#ctx0" brushRef="#br2" timeOffset="122448.3">24310 9623 40 0,'21'13'20'0,"-3"43"-19"0,-15-40 26 16,1 3-27-16,-4 0 1 15,3 6 1-15,1 0 0 16,-1 0-1-16,1 0 1 16,3-6 2-16,0-7 0 15,7-5 1-15,0-7 0 16,4-7-1-16,7-8 1 0,-8-4-3 16,1-3 0-1,3-3-5-15,0 0 0 0,4-3-13 16,3-1 0-16</inkml:trace>
  <inkml:trace contextRef="#ctx0" brushRef="#br2" timeOffset="122717.59">24991 9639 56 0,'14'13'28'0,"-14"-4"-32"15,-4-9 43-15,-3 3-40 16,-7-3 1-16,-7 3 0 16,-7 4 0-16,0 2 1 15,-1 4 0-15,1 5 0 16,3 4 0-16,1 3-1 0,10 10 1 16,3 9-2-16,8-13 0 15,6-3-4-15,11-3 1 16,14-9-7-16,11-10 1 15,7-15-5-15,-7-26 0 16</inkml:trace>
  <inkml:trace contextRef="#ctx0" brushRef="#br2" timeOffset="123048.66">25312 8974 40 0,'3'13'20'16,"4"50"-18"-16,-7-32 35 0,0 13-34 15,-3 15 1-15,-4 7 1 16,-7 6 1-16,0 0-8 16,-8-3 0-16,8 4 6 15,0-17 0-15,4-12-2 16,-1-6 0-16,4-7-3 16,3-15 1-16,8-7-2 15,3-12 1-15,7-16-2 16,0 0 1-16,0 4-1 15,0 5 1-15,4 1 1 16,7 2 0-16,3 11 1 16,4 11 1-16,0 7 0 15,3 10 0-15,4 8-2 16,-4 1 0-16,-3-3-6 16,-1-7 1-16,5-12-8 15,-8-13 0-15</inkml:trace>
  <inkml:trace contextRef="#ctx0" brushRef="#br2" timeOffset="123468.89">27083 9002 45 0,'-7'26'22'0,"-4"-8"-17"16,8-11 36-16,-4 5-38 16,-4 10 0-16,-3 6 2 15,-4 13 1-15,1 16-8 16,-5 12 1-16,-6 12 4 16,0 19 0-16,0 20-2 0,0 5 0 15,3-3-4-15,0-12 0 16,4-19-8-16,0-25 0 15,0-22-6-15,-1-22 0 16</inkml:trace>
  <inkml:trace contextRef="#ctx0" brushRef="#br2" timeOffset="123935.49">26621 9564 29 0,'21'-3'14'0,"18"6"-2"0,-29-3 17 0,4-3-27 16,-3-7 1-16,3-2 0 16,11-4 1-16,3 0-4 15,4 1 1-15,3 2 3 16,4 7 1-16,0 6-2 16,3 9 1-16,-10 10-1 15,-4 6 0-15,0 3-3 16,-7 4 1-16,-3 9-2 15,-8-1 0-15,-2 7-1 16,-1 7 1-16,-4-14 0 16,-3 4 0-16,0-9 0 15,0-4 0-15,0-9 0 16,4-6 0-16,3-10 0 16,3-3 1-16,4-9 0 15,0-10 0-15,1 1 0 0,2-1 0 16,1 3 0-16,-4 10 1 15,0 3-1-15,-3 10 0 16,-1 5 0-16,1 4 1 16,-1 3-1-16,1 0 0 15,0 0 0-15,-1 0 0 16,1-3-2-16,3 0 0 16,-4-1-5-16,1-2 0 15,3-7-7-15,4-12 1 0</inkml:trace>
  <inkml:trace contextRef="#ctx0" brushRef="#br2" timeOffset="124489.74">27711 9981 44 0,'14'3'22'0,"-4"-6"-27"16,-10 3 36-16,0 0-31 15,0 0 0-15,-3 0 0 16,-4 3 1-16,0 3-2 15,-4 4 1-15,1 2-1 16,-1-2 1-16,4-1-3 16,0 0 1-16,3-2-4 15,4-1 1-15,4 3-3 16,-1 4 1-16,4-1-1 16,1 4 0-16,2-3 0 15,1-1 1-15,-1-2 1 0,4 2 0 16,1 1 3-16,2-4 0 15,1-6 2-15,-4 0 1 16,7-3 4-16,4-3 0 16,7 0 2-16,6-6 1 15,12-7-1-15,3-12 0 16,10-4-1-16,4-8 0 16,-10-10-3-16,-1-10 0 15,-3-9 0-15,0-25 1 16,-11-6 1-16,-7-16 0 15,-10-7 0-15,-18 1 0 16,-14 12 0-16,-10 13 1 0,2 9-2 16,-6 13 0-16,-3 15-1 15,-5 16 0-15,1 22-1 16,0 29 1-16,0 12-1 16,3 24 1-16,4 39-2 15,10 15 0-15,8 29 0 16,10 12 0-16,10 12-2 15,1-12 0-15,-4-19-5 16,-3-22 0-16,-1-24-5 16,-10-29 0-16</inkml:trace>
  <inkml:trace contextRef="#ctx0" brushRef="#br2" timeOffset="124685.63">27817 9627 61 0,'14'9'30'0,"14"-9"-32"0,-7-3 59 16,14 0-56-16,25 0 1 15,18-7-2-15,0-6 1 16,10 1-5-16,0-1 1 16,-10 4-8-16,-19 2 0 15,-16 4-8-15,-15 3 0 16</inkml:trace>
  <inkml:trace contextRef="#ctx1" brushRef="#br2" timeOffset="110402.62">25654 5998 0,'0'0'15,"0"0"1</inkml:trace>
  <inkml:trace contextRef="#ctx0" brushRef="#br2" timeOffset="125569.82">30120 9824 56 0,'-14'69'28'0,"0"-3"-21"0,10-50 28 0,1-1-34 16,-1 1 0-16,1-4-5 16,3-2 0-16,0-10-4 15,7-10 1-15,0-18-9 16,0-9 1-16</inkml:trace>
  <inkml:trace contextRef="#ctx0" brushRef="#br2" timeOffset="125720.73">30071 9401 27 0,'28'37'13'0,"25"-2"-34"0,-35-26 12 15,6 1 6 1,8 2 1-16</inkml:trace>
  <inkml:trace contextRef="#ctx0" brushRef="#br2" timeOffset="126034.84">30720 10025 39 0,'-4'-19'19'0,"-38"-75"-22"0,28 56 39 0,3-21-35 16,-3-13 0-16,-3-10 0 15,-8-12 0-15,4-10-1 16,3 10 0-16,8 7 1 15,6 2 1-15,8 16 0 16,10 12 0-16,3 17 0 16,11 15 0-16,15 15-5 15,3 16 1-15,3 7-11 16,-3 15 1-16,-11 4-2 16,-10 8 1-16</inkml:trace>
  <inkml:trace contextRef="#ctx0" brushRef="#br2" timeOffset="126203.21">30501 9714 68 0,'0'22'34'0,"32"-9"-42"0,-18-13 75 16,7-3-67-16,14 3 0 16,15 0-4-16,6 0 1 15,1 0-5-15,-11 3 1 16,-18-3-13-16,-11 9 0 15</inkml:trace>
  <inkml:trace contextRef="#ctx0" brushRef="#br2" timeOffset="127087.17">21244 11452 59 0,'4'12'29'0,"-4"-9"-20"0,0 0 30 16,-4 7-36-16,1 12 1 15,-8 6 0-15,-14 16 1 16,-10 15-7-16,-7 14 0 0,-4 11 2 16,-3 4 0-16,3 6-6 15,7-9 0-15,0-13-9 16,11-19 1-16,7-12-5 15,10-22 0-15</inkml:trace>
  <inkml:trace contextRef="#ctx0" brushRef="#br2" timeOffset="127285.58">20948 11671 62 0,'25'31'31'0,"3"38"-45"16,-18-56 61-16,1-1-49 15,3 1 1-15,4 3-10 0,-4-1 1 16,0-8 0-16,-14-7 1 16</inkml:trace>
  <inkml:trace contextRef="#ctx0" brushRef="#br2" timeOffset="127628.49">21502 11583 63 0,'-4'16'31'0,"11"-10"-31"15,0-6 53-15,4 3-52 16,3 0 1-16,7 4 0 15,7-7 1-15,4 3-7 16,0 0 0-16,-4-3-6 16,-3 0 1-16,-7-16-10 0,-15 10 0 15</inkml:trace>
  <inkml:trace contextRef="#ctx0" brushRef="#br2" timeOffset="127810.43">21424 11991 58 0,'28'9'29'0,"1"-27"-37"0,-12 11 47 0,8-2-45 16,7-4 1 0,3-6-24-16,4 1 1 0,-14-11 30 15,6 4 0-15</inkml:trace>
  <inkml:trace contextRef="#ctx0" brushRef="#br2" timeOffset="128153.87">22289 12192 54 0,'3'6'27'0,"-3"-56"-32"15,0 25 56-15,-3-13-47 16,-1-12 0-16,-7-19 0 16,-6-16 0-16,-4-12-6 0,3-13 0 15,-3-6 4-15,7 10 1 16,0-7-3-16,7 6 0 15,7 13 0-15,7 12 1 16,3 10-2-16,8 22 1 16,3 22-3-16,0 22 1 15,0 12-6-15,-3 16 1 16,-4 12-11-16,-3 4 0 16</inkml:trace>
  <inkml:trace contextRef="#ctx0" brushRef="#br2" timeOffset="128349.75">21989 11822 60 0,'0'28'30'0,"14"-25"-31"16,-7 0 50-16,7-3-49 16,7 0 0-16,11 0 0 15,10-6 0-15,1-7-4 16,-5-6 1-16,-2-3-9 15,-5 1 0-15,1-5-5 16,-4-2 0-16</inkml:trace>
  <inkml:trace contextRef="#ctx0" brushRef="#br2" timeOffset="128589.9">22768 11558 50 0,'4'19'25'0,"-25"25"-28"0,14-38 43 16,-8-3-38-16,-2 4 1 15,-4 5 2-15,-4 7 1 16,4 9-7-16,0 0 0 16,-1 10 4-16,1 6 1 15,4 3-5-15,10 3 1 16,0 3-5-16,3-12 0 0,4-9-12 15,11-17 0-15</inkml:trace>
  <inkml:trace contextRef="#ctx0" brushRef="#br2" timeOffset="128830.9">23072 11812 38 0,'-32'32'19'0,"-42"21"-14"15,60-41 21-15,-7 10-24 16,-1 0 1-16,1 3 2 16,4 7 0-16,-1-4-7 0,4 3 0 15,3-2-2-15,4-11 1 16,4-5-10-16,3-19 1 15</inkml:trace>
  <inkml:trace contextRef="#ctx0" brushRef="#br2" timeOffset="129113.61">22902 11828 40 0,'4'16'20'0,"-4"-13"-17"16,0-3 31-16,0 0-32 15,3 3 0-15,-3 6 2 16,0 1 1-16,7-4-6 16,1 6 0-16,2 1 4 15,4 6 0-15,-3-4-3 16,3 4 1-16,4-3-5 15,-1 0 0-15,1-1-5 16,3-2 1-16,-3-4-7 16,-1-9 1-16</inkml:trace>
  <inkml:trace contextRef="#ctx0" brushRef="#br2" timeOffset="129371.98">23146 11511 44 0,'10'19'22'0,"22"25"-18"0,-18-32 38 16,4 1-38-16,7 9 1 15,-1 6 4-15,-3 10 0 16,-3-4-12-16,-11 13 0 0,-7 7 6 15,-7 8 0-15,-11 10-10 16,-6-15 1-16,-5-7-12 16,5-9 0-16</inkml:trace>
  <inkml:trace contextRef="#ctx0" brushRef="#br2" timeOffset="130000.82">23837 12192 66 0,'14'22'33'0,"-10"34"-42"0,-8-34 56 16,-3 6-48-1,-10 10 1-15,-5 6-6 0,-2 0 0 16,-1 0-2-16,4-1 0 16,7-11-9-16,10-10 0 15</inkml:trace>
  <inkml:trace contextRef="#ctx0" brushRef="#br2" timeOffset="130421.22">25128 11135 51 0,'11'25'25'0,"7"38"-23"0,-15-48 43 15,-3 10-42-15,-3 10 0 16,-4 12 2-16,-4 16 0 16,0 6-7-16,-6 9 1 15,-8 16 1-15,-3-6 1 16,-4-10-7-16,-3-6 0 16,0-15-12-16,-1-19 1 15</inkml:trace>
  <inkml:trace contextRef="#ctx0" brushRef="#br2" timeOffset="131066.61">24546 12119 45 0,'14'-3'22'0,"29"-41"-22"16,-22 26 29-16,14-14-27 16,15-8 1-16,17-17 2 15,7-9 1-15,3-9-7 16,4 0 0-16,-10 3 4 78,-8-1 1-78,-6 11-2 0,-8 15 1 0,-6 12-2 0,-5 7 0 0,-6 15-2 0,-7 17 1 0,-7 8-2 0,-8 7 1 0,-10 9-1 0,-3 7 0 16,-4-1 0-16,-4 4 0 15,-3 3 1-15,0 2 0 16,3-2 1-16,4-6 0 16,4-7 0-16,3-3 1 15,7-3-1-15,3-3 1 16,8-7 0-16,7-5 0 15,6-4 0-15,8 0 0 16,-7-3-1-16,0 0 1 16,-8-3 0-16,1-4 0 0,0-5-1 15,-1-4 1-15,1-6-2 16,-4-3 1-16,0 6-1 16,-6 1 1-16,-5-8-2 15,-6 11 0-15,-1-1-1 16,-10 7 0-16,4 9-1 15,-8 0 0-15,0 9 0 16,1 7 1-16,6 9 0 16,1 3 1-16,3 0 1 15,7 4 1-15,0-4 0 16,3-3 1-16,5 0-2 16,-1-6 0-16,0-7-9 15,3-5 0-15,1-17-1 16,3-5 0-16</inkml:trace>
  <inkml:trace contextRef="#ctx0" brushRef="#br2" timeOffset="131456.22">25982 11903 18 0,'0'50'9'0,"0"-25"-5"0,4-21 13 16,-4-1-17-16,0 0 0 15,0-3 3-15,0 0 0 16,3-3-2-16,1-7 0 16,3 1 1-16,3-4 1 15,4-2-1-15,4-1 1 0,3-3-2 16,0 3 1-16,1 7-2 16,-1 3 1-16,-7-4-1 15,0 1 1-15,0-4-1 16,0-2 0-16,0-1 0 15,0 0 0-15,4 4 2 16,0 6 0-16,3 6 0 16,0 3 1-16,0 6 1 15,0 4 1-15,1-1 0 16,-1 4 1-16,3 6-2 16,1-3 0-16,3 3-2 15,4-4 0-15,-4 4-7 16,0-12 0-16,1-7-10 15,-8-13 1-15</inkml:trace>
  <inkml:trace contextRef="#ctx0" brushRef="#br2" timeOffset="131968.12">27690 12261 57 0,'7'18'28'0,"0"-33"-32"15,-4 2 50-15,4-6-44 16,-3-28 0-16,-1-15 0 15,-3-14 1-15,0-15-4 0,-3-15 0 16,3-7 2-16,0 6 1 16,3-2-2-1,8 14 1-15,7 17 0 0,-1 9 1 16,4 16-1-16,4 18 0 16,3 13-2-16,0 19 0 15,-3 16-4-15,-7 9 1 16,-8 12-11-16,-10 10 0 15,-14 3-3-15,-3 0 0 16</inkml:trace>
  <inkml:trace contextRef="#ctx0" brushRef="#br2" timeOffset="132163.81">27344 11994 61 0,'7'22'30'0,"21"-13"-37"15,-14-9 61-15,11 4-51 16,7-4 0-16,14 0 0 16,3-7 0-16,0 1-6 15,-3 0 0-15,-4-1-3 16,-10 1 0-16,-4-3-13 16,-3-13 1-16</inkml:trace>
  <inkml:trace contextRef="#ctx0" brushRef="#br2" timeOffset="132419.14">28028 11655 56 0,'7'10'28'0,"4"-4"-27"0,-4-6 42 16,0 3-43-16,4 0 1 16,3 0-2-16,3 1 0 15,1-1-1-15,3-3 0 16,4-3-8-16,-1-7 0 0,1-9-6 16,-7-6 0-16</inkml:trace>
  <inkml:trace contextRef="#ctx0" brushRef="#br2" timeOffset="132596.1">28367 11364 55 0,'3'72'27'0,"4"16"-33"16,-3-66 49-16,0 15-44 15,-1 13 1-15,1-6-4 16,-1 0 0-16,-3-6-7 15,0-7 0-15,-7-9-4 16,0-3 1-16</inkml:trace>
  <inkml:trace contextRef="#ctx0" brushRef="#br2" timeOffset="133122.29">28780 11593 49 0,'0'12'24'0,"-4"10"-26"16,1-19 47-16,-1 0-43 15,-3 4 1-15,-7 8 0 0,-4 7 1 16,-3 13-4-16,-4 2 1 16,1 14 3-16,3 8 0 15,3 16-1-15,7 1 0 16,8 8-1-16,3-5 0 15,7-1-5-15,7-9 0 16,4-9-7-16,6-13 1 16,8-13-10-16,-4-15 1 15</inkml:trace>
  <inkml:trace contextRef="#ctx0" brushRef="#br2" timeOffset="133381.57">29192 12104 61 0,'-14'41'30'0,"-14"-1"-35"16,14-30 52-16,-11 15-44 15,-7 9 1-15,4 7 0 16,-11 16 0-16,1 12-6 15,-5 6 0-15,8-9 1 16,3-13 0-16,8-9-11 16,2-19 1-16,12-13-7 0,3-24 0 15</inkml:trace>
  <inkml:trace contextRef="#ctx0" brushRef="#br2" timeOffset="133574.47">28811 11947 55 0,'18'41'27'0,"10"31"-32"0,-17-44 47 15,-1 0-42-15,1 13 0 0,3 3-2 16,-7 0 1-16,4-6-2 16,-4-4 0-16,0-12-9 15,3-9 1-15,1-13-4 16,3-13 1-16</inkml:trace>
  <inkml:trace contextRef="#ctx0" brushRef="#br2" timeOffset="133828.47">29291 11577 59 0,'25'60'29'0,"17"62"-34"15,-28-94 59-15,0 13-51 16,1 6 1-16,-1 16-1 16,-4-1 0-16,-10 10-6 0,-7 1 1 15,-14-1-3-15,-4-6 0 16,-6-10-14-16,-5-18 1 15</inkml:trace>
  <inkml:trace contextRef="#ctx0" brushRef="#br2" timeOffset="134281.41">29764 11953 48 0,'-7'7'24'0,"7"-7"-12"0,0 0 30 15,7-4-37-15,3-2 1 16,5 0 2-16,2 0 0 15,8-1-11-15,7 1 1 16,3 6 4-16,0 0 1 16,8-3-7-16,-12 0 0 15,-2 3-13-15,-8-3 1 16,-14-4-4-16,-7 4 0 16</inkml:trace>
  <inkml:trace contextRef="#ctx0" brushRef="#br2" timeOffset="134444.31">29718 12207 46 0,'11'13'23'0,"17"-1"-29"16,-14-12 41-16,4 0-37 16,6 0 1-16,4 0-8 15,4-3 1-15,4 0 1 16,-1-19 0-16</inkml:trace>
  <inkml:trace contextRef="#ctx0" brushRef="#br2" timeOffset="134698.41">30932 11693 46 0,'14'25'23'0,"-14"13"-17"0,-7-23 38 16,-7 1-43-16,-11 15 1 15,-10 7 0-15,-15 6 0 16,8 12-3-16,-1-2 0 16,-2 8 0-16,2 4 1 15,1-12-11-15,3-10 0 16,4-13-5-16,14-15 1 0</inkml:trace>
  <inkml:trace contextRef="#ctx0" brushRef="#br2" timeOffset="134880.41">30448 11768 48 0,'43'69'24'0,"13"25"-21"16,-42-65 42-16,14 14-43 15,15 4 0-15,6 13-1 16,8 9 1-16,-1-3-7 16,-7-7 0-16,-10-2-10 15,-11-10 1-15</inkml:trace>
  <inkml:trace contextRef="#ctx0" brushRef="#br2" timeOffset="136787.13">31274 12239 66 0,'3'12'33'0,"4"-6"-33"15,-3-2 33-15,-1-4-39 16,-3 3 1-16,-3 3-28 16,-8 0 1-16</inkml:trace>
  <inkml:trace contextRef="#ctx0" brushRef="#br2" timeOffset="143962.47">1686 3894 28 0,'0'-3'14'0,"7"3"1"0,-7 0 14 15,0 0-27-15,4 0 1 16,-4 0 2-16,7 10 1 16,-4 5-7-16,-3 7 0 15,8-3 4-15,-8 9 0 0,0 7-1 16,0 2 0-16,0 1-4 16,0 0 0-16,0-13-3 15,0 3 0-15,0-9-9 16,-8-13 1-16,5-12-1 15,-4-13 1-15</inkml:trace>
  <inkml:trace contextRef="#ctx0" brushRef="#br2" timeOffset="144278.37">1556 3741 21 0,'21'-7'10'0,"7"7"-7"16,-17 0 18-16,-1 7-20 15,1-7 1-15,-1 3 2 16,-2 0 1-16,-5 3-6 16,4-3 0-16,4 0 4 15,-8 4 0-15,4-4-1 0,4-3 0 16,-1 0-1-16,1 0 1 16,7 6-1-16,-1-3 1 15,4 7 0-15,-6 2 0 16,2 4-1-16,1 0 0 15,-8 12-2-15,1 13 0 16,-11-1-3-16,0 4 0 16,0 3-2-16,0-6 0 15,-11-3-3-15,1-7 0 16,-1-9-1-16,-6-10 1 0</inkml:trace>
  <inkml:trace contextRef="#ctx0" brushRef="#br2" timeOffset="144685.57">1986 3687 44 0,'0'10'22'0,"11"34"-27"0,-4-35 49 16,-7 16-44-16,0-3 1 15,3 19 0-15,-3 0 0 16,7 9-3-16,-7 6 0 0,4 1-7 16,3-10 1-16,-7-13-6 15,7-12 1-15</inkml:trace>
  <inkml:trace contextRef="#ctx0" brushRef="#br2" timeOffset="145719.54">17911 9053 34 0,'7'34'17'0,"-4"26"-13"0,-3-45 17 16,0 1-21 0,0 3 1-16,0 0-1 0,-3 6 0 15,-1-3-1-15,1 3 1 16,-5 0-6-16,5-3 1 15,-1-6-5-15,-3-10 1 16</inkml:trace>
  <inkml:trace contextRef="#ctx0" brushRef="#br2" timeOffset="146033.91">17914 8965 31 0,'11'6'15'0,"3"-15"-9"0,-14 9 25 0,7-3-30 15,3-1 1-15,1 4 0 16,7 0 1-16,3 4-3 16,7-1 1-16,-3 0 1 15,-1 0 1-15,-2 3-1 16,-8 7 0-16,-7 2-1 15,-7 4 1-15,-11 16-3 16,-10-1 0-16,0 4-1 16,-4-4 1-1,-7 20-11 1,8-10 1-16,3-7-2 16,-1-5 1-16</inkml:trace>
  <inkml:trace contextRef="#ctx0" brushRef="#br2" timeOffset="146485.31">18196 9009 45 0,'11'12'22'0,"14"-9"-22"0,-15-3 44 0,1 0-42 16,-1 0 1-16,8 0 1 16,3 0 1-16,0-3-6 15,0 0 0-15,-3 0 3 16,0 3 0-16,-4 0-2 15,-4 3 0-15,-6 3-2 16,-4 1 1-16,-7-1-2 16,-4 7 1-16,-3 8-1 15,-3 1 1-15,-1 7 0 16,0 2 1-16,4 4 1 0,4 2 0 16,3 1 0-16,3-4 0 15,4-6 1-15,7-15 1 16,7 6-1-16,7-3 0 15,4-10-6-15,0 0 1 16,-4-6-10-16,-14-3 0 16</inkml:trace>
  <inkml:trace contextRef="#ctx0" brushRef="#br2" timeOffset="147054.76">17692 9677 40 0,'-4'9'20'0,"15"4"-9"0,-4-13 25 0,4 0-34 15,6-7 0 1,11 1 3-16,11 0 0 0,4 3-6 16,13-4 0-16,15-2 4 15,10 0 0-15,3-1-3 16,-6 4 0-16,-15-3-6 16,-3-7 1-16,-3-3-11 15,-8-9 0-15</inkml:trace>
  <inkml:trace contextRef="#ctx0" brushRef="#br2" timeOffset="147340.43">18750 8642 55 0,'18'-13'27'0,"-11"32"-33"0,-7-6 44 16,-7 18-38-16,-4 7 0 16,-3 24 0-16,-4 20 0 15,1 15-3-15,-1 3 1 16,1 1-8-16,-1-7 0 15,-3-25-5-15,7-16 1 16</inkml:trace>
  <inkml:trace contextRef="#ctx0" brushRef="#br2" timeOffset="148376.17">1517 4412 43 0,'0'18'21'0,"0"-18"-16"16,7 0 22-16,-3 7-24 16,6-7 0-16,-3 0 2 15,4 0 1-15,-1 3-7 16,12-3 1-16,-1 0 3 15,17-3 1-15,12 3-4 0,10-7 1 16,7 4-6-16,14-12 0 16,0-1-11-16,-3 3 1 15</inkml:trace>
  <inkml:trace contextRef="#ctx0" brushRef="#br2" timeOffset="148674.29">2374 3509 50 0,'7'12'25'0,"-7"29"-30"16,-7-19 40-16,4 12-35 15,-4 20 0-15,-4 15 0 16,4 15 0-16,7 17-5 16,7 5 1-16,4-5-9 15,-1-1 0-15</inkml:trace>
  <inkml:trace contextRef="#ctx0" brushRef="#br2" timeOffset="153076.34">18461 12954 52 0,'3'3'26'0,"4"12"-21"0,-7-15 27 16,0 4-32-16,-3 5 0 16,-8 0 0-16,-6 4 1 15,-12 6-1-15,-2 9 1 16,-5 3-1-16,1 13 1 0,0 0-1 15,7 6 1-15,-1 4 0 16,5-4 1-16,6-6-2 16,4 0 1-16,10-7 0 15,4-5 0-15,8-7-2 16,6-7 1-16,10-2-2 16,12-6 0-16,6-7-4 15,0-10 0-15,1 1-6 16,-1-6 1-16,4-4-1 15,-7-6 1-15,-4-3 4 16,0 0 0-16,-7-3 7 16,-3 6 0-16,-4 9 8 15,-7-3 0-15,0 4 3 16,-3-1 0-16,-4 7-4 16,-3-3 1-16,-4 2-4 15,-7 7 1-15,-8-3-4 16,1 3 1-16,-3 0-2 0,-4 3 0 15,-1 4-1-15,5 5 0 16,-1 4-1-16,4 9 0 16,0 6 0-16,3-9 0 15,4-3 1-15,4-3 0 16,3-4 0-16,14 1 0 16,3-7 1-16,1-3 0 15,3-6-2-15,-3-6 0 16,0-10-11-16,-1-9 0 0</inkml:trace>
  <inkml:trace contextRef="#ctx0" brushRef="#br2" timeOffset="153659.69">18778 13427 39 0,'-3'28'19'0,"-4"-18"-16"16,7-10 27-16,0 0-27 15,3-7 0-15,4-2 1 16,4-7 0-16,0-2-5 16,-1-4 0-16,1 3 3 15,-1 9 0-15,1 1-3 0,-1-4 0 16,1 7-1-16,0 0 1 15,-1 3-2-15,1 0 1 16,-4 6 0-16,0 3 1 16,0 3 0-16,-4 4 0 15,1 0 1-15,0-1 0 16,-1-3 0-16,4 1 1 16,-3-1-1-16,3-6 0 15,0-3 0-15,0 0 0 16,0 0 0-16,0-3 0 15,0 3 0-15,0-6 0 16,0 3 0-16,0-3 0 16,0-1 1-16,4-2 0 0,-4 0-1 15,0-1 1-15,7 4-1 16,0-4 1-16,-3 7-1 16,3-3 1-16,0 0-1 15,-3 6 0-15,-1-7 0 16,-3 7 1-16,0 7 0 15,0 5 0-15,-3 1 0 16,-1 3 1-16,1 2-1 16,3 4 0-16,0-6 0 15,0 3 0-15,4-4-3 16,-1-2 0-16,1-4-12 16,-1-12 1-16</inkml:trace>
  <inkml:trace contextRef="#ctx0" brushRef="#br2" timeOffset="154141.51">19382 13706 57 0,'-4'57'28'0,"-6"18"-32"0,10-63 47 0,-4 4-43 15,0 0 0-15,1-4 0 16,-1-2 1-16,4-7-1 16,4-9 0-16,3-7 0 15,0-12 1-15,0-6-2 16,0-7 1-16,4-12-3 15,-1-3 0-15,1-4-2 16,3-6 0-16,4 13-1 16,-1 0 1-16,1 3 0 15,3 3 1-15,-3 13 2 16,-1 9 1-16,8 6 3 16,0 10 0-16,-1 9 2 15,-2 0 1-15,-8 3-1 16,-7 4 0-16,-7 9-2 15,-11 6 1-15,-3 6-4 16,-4-6 0-16,-3 3-4 0,-3 1 0 16,-5-7-9-1,8-4 0-15,4-8 0 0,2-4 0 16</inkml:trace>
  <inkml:trace contextRef="#ctx0" brushRef="#br2" timeOffset="154458.01">19893 13458 42 0,'14'0'21'0,"-3"-9"-24"0,-11 9 43 0,3-6-37 15,-3 3 1-15,-3 0 0 16,-8-1 0-16,-3 4-6 15,-3 4 0-15,-1 2 4 16,0 6 1-16,-3-2-4 16,3-1 0-16,4-3-2 15,0 7 1-15,4-4-2 16,6 4 1-16,4-7 0 16,7 0 0-16,4-6 0 15,3-3 1-15,3 0-2 16,5-3 0-16,-1-7-7 15,-4-5 0-15</inkml:trace>
  <inkml:trace contextRef="#ctx0" brushRef="#br2" timeOffset="154786.31">20200 13308 41 0,'11'0'20'0,"-4"22"-23"0,-7-16 33 15,-4 0-30-15,-3 4 0 16,-3-1 0-16,2 1 1 0,-2-1-1 16,-1 0 0-1,1 1 0-15,-1 2 0 16,1-5 0-16,3-1 1 0,3-3-1 16,4 3 1-16,4 1 1 15,-1 2 0-15,4-3 0 16,4 4 1-16,3-4-1 15,0 3 1-15,-4-2-1 16,-2-4 0-16,-5 3-2 16,-6 4 1-16,-5 2-5 15,1 1 1-15,0-1-8 16,0 1 0-16,4-10-3 16,3-3 1-16</inkml:trace>
  <inkml:trace contextRef="#ctx0" brushRef="#br2" timeOffset="155011.41">20426 13402 33 0,'3'35'16'0,"-6"-1"-12"0,3-21 27 15,-4-4-27-15,1 0 0 16,3 7 3-16,0 0 0 15,0 3-9-15,0-4 1 16,0-5 3-16,0-1 1 16,0-6-7-16,0-9 1 15,3 0-11-15,1-7 0 16</inkml:trace>
  <inkml:trace contextRef="#ctx0" brushRef="#br2" timeOffset="155341.97">20521 12976 40 0,'32'-35'20'0,"17"-21"-18"0,-35 40 29 0,4-6-31 15,-4 3 0-15,7-3 0 16,0 3 1-16,1-3-1 16,-5 4 0-16,-3-1 2 15,0 6 0-15,-6 13 0 16,-1 3 0-16,-7 4 0 15,-4-1 0-15,-3 7-1 16,-4 5 1-16,1 11-2 16,-1 8 0-16,4 10 0 0,0 10 1 15,4 9-1-15,3 2 1 16,0 11-1-16,-4-1 0 16,8-15-2-16,3-13 1 15,0-9-5-15,-4-10 1 16,1-15-3-16,-4-10 0 15,-4-12-6-15,-3-10 1 16</inkml:trace>
  <inkml:trace contextRef="#ctx0" brushRef="#br2" timeOffset="155957.53">20613 13161 39 0,'28'22'19'0,"7"9"-19"0,-28-25 34 0,7-6-31 15,4 10 0-15,3-4 1 16,4 0 0-16,-4-3-6 16,4 0 0-16,0 1 1 15,-4-4 1-15,-4 0-4 16,1 6 1-16,-4-6-2 16,-3 0 0-16,-4 3 0 15,0 6 1-15,0-2 2 16,3-4 0-16,-3 3 2 15,1 7 0-15,-5 5 2 16,1 4 0-16,-4 3 0 16,0 4 1-16,0-1-1 15,0-9 0-15,0-4-2 0,0-5 0 16,0-7-4-16,0-9 1 16,0-7-5-16,0-6 0 15,0-9-1-15,0 9 1 16,0 0 0-16,0-3 1 15,0-3 2-15,3 3 0 16,4 4 3-16,0 2 1 16,0 3 4-16,4 7 1 15,-1 0 2-15,5 3 1 16,-1 3 1-16,3 3 1 0,1-3 0 16,3 0 0-16,0 0-3 15,0 0 0-15,1 0-3 16,-1-6 0-16,7-1 0 15,-3 4 1-15,-4-3-2 16,-3 0 0-16,-4 2-1 16,-4 1 1-16,-6 3-1 15,-4 0 0-15,-4 0-2 16,-3 3 0-16,-3-3-3 16,3 10 1-16,-4 2-2 15,0 4 0-15,-3 0-7 16,4-4 0-16,-1 4 0 15,0 0 1-15</inkml:trace>
  <inkml:trace contextRef="#ctx0" brushRef="#br2" timeOffset="156303.56">21357 13302 25 0,'14'15'12'0,"-7"17"-10"0,-3-26 22 16,3 0-22-16,0 1 1 15,-3-4 1-15,3-3 1 16,0-7-7-16,0-2 1 16,-4 0 3-16,1-1 0 0,3-9-2 15,-4-3 1-15,8 4-1 16,-1 2 1-16,1 3 0 15,7 7 0-15,6 3 2 16,12 9 1-16,6 7 0 16,0-1 0-16,-6 4-1 15,-1 3 0-15,-3 3-2 16,-1 0 1-16,-2-3-8 16,-8-4 1-16,-4-9-9 15,-6-6 1-15</inkml:trace>
  <inkml:trace contextRef="#ctx0" brushRef="#br2" timeOffset="156828.74">22789 13402 58 0,'8'31'29'0,"-1"7"-37"16,-4-29 53-16,-3-2-46 16,0-4 1-16,0 6-4 0,0 1 1 15,0-4-4-15,0 0 1 16,0-6-9-16,-3-9 0 15</inkml:trace>
  <inkml:trace contextRef="#ctx0" brushRef="#br2" timeOffset="156978.84">22645 13032 29 0,'14'3'14'0,"25"-12"-13"0,-25 9 16 16,3 0-17-16,5-3 0 0,2-1-4 15,1 1 1-15,0-3-3 16,3-6 1-16</inkml:trace>
  <inkml:trace contextRef="#ctx0" brushRef="#br2" timeOffset="157609.73">23202 12737 22 0,'11'22'11'0,"3"25"-10"15,-7-22 14-15,0 0-13 16,0 10 1-16,0 9 4 16,4 6 0-16,-1 6-7 15,1 4 0-15,-1 3 6 16,1-1 0-16,0-5-2 16,-1-7 1-16,1-12-3 0,-1-7 1 15,-3-6-2 1,-3-6 0-16,-4-3-1 0,-4-10 1 15,-6-6-1-15,-4-6 0 16,-4-7-1-16,-7-6 0 16,-3 0 0-16,0 1 0 15,3 5 0-15,1 7 0 16,2 6 0-16,5 6 0 16,-1 7 1-16,4 5 0 0,3 4 0 15,11-6 1 1,0 3 0-16,7 6 1 15,1 0 1-15,6 3 0 0,3-3 0 16,1 0 1-16,3-3-1 16,4-3 1-16,3-9-2 15,4-1 1-15,0-6-2 16,-4-6 0-16,0-3-1 16,0-1 0-16,-3-11-1 15,0-4 1-15,-4 3-2 16,-4 0 1-16,-3-3-2 15,-3 3 1-15,-4 1-2 16,0 2 1-16,-3 6-1 16,-4 10 1-16,0 0 0 15,0 7 1-15,-7-1 0 16,0 7 1-16,0 2 1 16,-1 4 0-16,5-3-1 15,-1 2 1-15,4 1 0 0,0-3 0 16,0-3-2-16,0-1 0 15,4-3-4-15,3-2 1 16,0-4-6-16,7-6 0 16</inkml:trace>
  <inkml:trace contextRef="#ctx0" brushRef="#br2" timeOffset="158044.64">23724 13540 16 0,'11'25'8'0,"7"-6"-5"0,-15-13 6 0,4 4-8 16,-3-1 0-16,3 4 1 16,-4-1 0-16,1 1-2 15,-1 2 1-15,1-2 1 16,-1-1 1-16,4-2 0 16,0 2 0-16,8-5 1 15,2-4 1-15,4 0-1 16,4-9 0-16,0-4-1 15,7-9 0-15,10-6-1 16,4-6 0-16,-4-10-2 16,0-15 0-16,-6-7-1 15,-5-19 1-15,-6-8-1 16,-11 2 1-16,-10-3-1 16,-8 9 0-16,-10 7 1 15,-11 9 0-15,-3 10 0 16,-4 12 0-16,8 28 0 0,3 13 0 15,-1 25 0-15,1 19 1 16,0 25-1-16,7 18 1 16,3 13-1-16,4 4 1 15,0-4-1-15,4-9 1 16,-1-10-5-16,1-24 1 16,-1-11-7-16,-3-18 0 15</inkml:trace>
  <inkml:trace contextRef="#ctx0" brushRef="#br2" timeOffset="158420.51">23855 13446 38 0,'35'31'19'0,"0"-18"-17"15,-20-13 31-15,-1-3-32 16,7 0 0-16,3-1 0 15,12-2 0-15,-4 3-2 16,-4 0 0-16,-4 0-3 16,-2 3 1-16,-5-3-4 15,-3-1 0-15,-3 1-3 16,0 3 0-16,-1 3 1 16,1 4 1-16,-1 5 3 15,-3-5 1-15,0 5 6 0,0 4 0 16,-3 9 4-16,-1-3 0 15,1 3 0 1,0-3 1-16,-4-3-2 0,3-4 0 16,1-5-3-16,-4-1 0 15,0-3-6-15,0-2 0 16,-4-8-5-16,4-8 0 16</inkml:trace>
  <inkml:trace contextRef="#ctx0" brushRef="#br2" timeOffset="158779.46">24222 13320 12 0,'10'4'6'0,"15"-11"4"0,-18 4 3 0,4 3-13 16,3-9 0-16,3-10-1 15,1-9 0-15,7-4-1 16,3-8 0-16,4-7-2 15,-4 0 1-15,-3-4 0 16,-4 1 1-16,-4 0 0 16,-2 6 1-16,-1 13 3 15,-4 9 1-15,1 3 0 16,-1-3 1-16,-3 16-1 16,1 12 1-16,-5 16-2 15,-3 6 1-15,-3 7-1 16,-1 12 0-16,0 3 1 0,1 19 0 15,-1-3 1-15,4 6 1 16,0-3-1-16,0 0 0 16,0-10-4-16,-3-5 1 15,3-10-7-15,0-16 1 16,0-12-5-16,0-13 1 16</inkml:trace>
  <inkml:trace contextRef="#ctx0" brushRef="#br2" timeOffset="158978.64">24490 13380 40 0,'14'35'20'0,"4"-10"-24"0,-11-22 40 0,-4 0-36 16,4 0 0-16,7-3 0 15,0 0 0-15,8 0-2 16,-1-3 0-16,0-3-6 15,4-4 1-15,-8-2-5 16,1-10 1-16</inkml:trace>
  <inkml:trace contextRef="#ctx0" brushRef="#br2" timeOffset="159114.24">24804 13452 13 0,'3'35'6'0,"-3"-13"-3"16,0-19 2-16,0 6-6 15,0 1 1-15,0-4-5 0,0-3 0 16,-3-6 4-16,3-3 1 16</inkml:trace>
  <inkml:trace contextRef="#ctx0" brushRef="#br2" timeOffset="159499.47">24797 13399 22 0,'7'16'11'0,"7"-1"-6"0,-7-8 24 0,0-1-27 16,4 3 1-16,-1 4 0 16,4-4 1-16,4 1-5 15,3-4 0-15,4-3 3 16,7-3 0-16,-4-6-1 15,-4-1 0-15,1-2 1 16,7 3 0-16,3-4-1 16,-3 1 1-16,-4 0-1 15,-7-1 0-15,-3 1-1 16,-7-7 0-16,-8 3-1 16,-6 4 0-16,-4 0-1 15,-8 2 0-15,-2 7 0 16,3 7 1-16,0 5-2 15,3 13 1-15,0-3-2 0,4 0 1 16,4 3-3-16,-1 0 1 16,1 4-5-16,3-14 1 15</inkml:trace>
  <inkml:trace contextRef="#ctx0" brushRef="#br2" timeOffset="159814.66">25545 13311 11 0,'-18'6'5'0,"-35"4"-3"0,39-10 3 0,-7-7-6 16,-4 4 1-16,4 0 6 15,0-3 0-15,7 3-4 16,0 3 0-16,3 0 5 15,7 3 0-15,8 3 2 16,7 7 1-16,6 2-2 16,8 7 1-16,7 3-1 15,-1 1 0-15,1-4-3 16,-11-7 0-16,-7 1-3 16,-14-4 0-16,-14 4-8 15,-14 3 0-15,-18-3-9 16,-10-1 0-16</inkml:trace>
  <inkml:trace contextRef="#ctx0" brushRef="#br2" timeOffset="161946.9">19706 14180 46 0,'11'22'23'0,"-11"12"-21"0,0-21 35 15,-4 9-37-15,-3 9 1 16,0-3-1-16,0 4 1 0,0 2-3 16,0-3 0-16,0-5-9 15,3-8 1-15,1-8-4 16,6-7 1-16</inkml:trace>
  <inkml:trace contextRef="#ctx0" brushRef="#br2" timeOffset="162382.13">20080 14180 57 0,'21'-10'28'0,"-10"-18"-36"16,-8 12 56-16,-3 7-47 16,-3-7 0-16,-8-6 0 0,-10 0 0 15,-7 0-2-15,-14 7 1 16,-4 5-1-16,-14 7 0 15,-4 10-3-15,4 5 1 16,-3 10-3-16,-4 9 0 16,0 16-2-16,7 16 1 15,10 9-1-15,19 13 0 16,13 9-1-16,25 3 0 0,21-6 4 16,0-22 0-1,15-22 5-15,20-22 1 0,15-22 6 16,10-28 0-16,-3-15 5 15,-18-23 1-15,-4-12-4 16,-17-7 1-16,-18 0-14 16,-6 4 0-16,-22-3-10 15,-11 2 1-15</inkml:trace>
  <inkml:trace contextRef="#ctx0" brushRef="#br2" timeOffset="163209.51">20666 15352 49 0,'-4'22'24'0,"8"-25"-23"0,-4-6 41 16,3-7-40-16,1-9 0 15,-1-6 2-15,1-19 1 16,-4-13-6-16,0-9 1 0,0-7 3 15,3-5 0-15,1-10-2 16,-1 3 1-16,12 3-2 16,6 3 0-16,0 16 0 15,7 7 0-15,4 11 0 16,0 14 0-16,-4 12-1 16,-3 15 0-16,-4 13-3 15,-7 19 0-15,-7 3-6 16,-7 16 0-16,-4 3-8 15,-13 3 1-15</inkml:trace>
  <inkml:trace contextRef="#ctx0" brushRef="#br2" timeOffset="163390.94">20458 15080 56 0,'-7'28'28'0,"21"-6"-27"0,-4-19 51 16,4 3-50-16,11 1 1 15,7-4 0-15,3-3 0 16,-3 0-6-16,0 0 0 16,-1 0-3-16,-2 0 1 15,-8-3-14-15,-4-7 1 16</inkml:trace>
  <inkml:trace contextRef="#ctx0" brushRef="#br2" timeOffset="163705.84">21287 15095 53 0,'3'-3'26'0,"-6"-9"-26"16,3 5 39-16,-7 1-39 15,3 0 1-15,-7 3-1 16,-3 3 1-16,-3 3-1 16,-4 6 0-16,-4 4-1 15,0 6 1-15,4 3-2 16,3-10 0-16,8 4-3 16,6-4 1-16,8-2-1 15,6-7 0-15,4-3 0 0,4-6 1 16,0-7-9-16,-4-12 0 15</inkml:trace>
  <inkml:trace contextRef="#ctx0" brushRef="#br2" timeOffset="164244.76">21939 15503 44 0,'0'41'22'0,"7"-13"-24"15,-3-25 35-15,-4 0-29 16,0-3 0-16,-4-6 3 0,-6-16 0 15,-1-16-7-15,-3-18 1 16,0-10 6-16,-7-19 0 16,3-12-2-16,4-16 0 15,3 7-1-15,4-10 1 16,0 15-4-16,0 4 1 16,4 6-1-16,6 19 1 15,11 19-2-15,8 12 0 16,6 19-3-16,0 16 0 15,-3 15-4-15,-1 7 0 16,-2 15-9-16,-8 7 1 0,-7 3-4 16,-11 6 0-16</inkml:trace>
  <inkml:trace contextRef="#ctx0" brushRef="#br2" timeOffset="164430.99">21643 15167 61 0,'14'16'30'0,"25"-13"-40"16,-25-3 59-16,4 3-49 15,-1-3 1-15,11-3-1 16,4 3 0-16,3 0-6 16,-3-3 0-16,0-9-10 15,0-10 0-15</inkml:trace>
  <inkml:trace contextRef="#ctx0" brushRef="#br2" timeOffset="164681.93">22296 14600 60 0,'28'44'30'0,"-21"-44"-38"0,0 0 48 0,7-6-44 15,11 2 0-15,6-2-7 16,-2 0 1-16,6-7 2 16,-3-9 1-16,-4-3-8 15,4-6 0-15</inkml:trace>
  <inkml:trace contextRef="#ctx0" brushRef="#br2" timeOffset="164830.9">22677 14277 41 0,'-4'63'20'0,"-17"12"-16"16,14-47 40-16,0 13-43 15,0 3 0-15,0 12-5 0,0 4 1 16,3-7-9-16,1 0 0 15</inkml:trace>
  <inkml:trace contextRef="#ctx0" brushRef="#br2" timeOffset="165491.84">20750 14114 63 0,'-7'16'31'0,"-14"18"-35"0,14-21 52 16,-3 5-46-16,-8 11 0 16,-10 5 0-16,-15 1 1 15,-6 8-5-15,-4 5 1 0,-10 5 0 16,-8 6 1-16,11 14-4 16,7 21 1-16,7 9-2 15,14 10 1-15,18 12-1 16,14-5 0-16,25-4-2 15,17-13 1-15,22-18-7 16,21-16 0-16,6-32-1 16,5-15 0-16</inkml:trace>
  <inkml:trace contextRef="#ctx0" brushRef="#br2" timeOffset="165970.31">23022 13960 44 0,'-3'16'22'0,"10"31"-23"15,-4-35 44-15,1 17-40 16,3 15 1-16,7 18 4 16,-3 14 0-16,-1 14-10 15,-6 11 1-15,-11 18 4 16,-4 3 0-16,-14-9-6 15,-3 0 0-15,-7-16-15 16,-11-18 1-16</inkml:trace>
  <inkml:trace contextRef="#ctx0" brushRef="#br2" timeOffset="166993.34">23954 14603 58 0,'17'75'29'0,"-6"29"-34"0,-8-67 49 0,1 7-44 16,-1 22 1-16,-3 6-2 15,-7 7 0-15,-7-1-6 16,-17-3 0-16,-12-21-9 16,8-17 1-16</inkml:trace>
  <inkml:trace contextRef="#ctx0" brushRef="#br2" timeOffset="167951.59">23439 14569 59 0,'3'12'29'0,"-3"13"-25"15,0-19 30-15,-3-2-34 16,-8 5 1-16,-3 10 0 16,-4 6 0-16,-3 6-1 15,0 13 1-15,3 6 0 0,4 16 1 16,4 9-2-16,3 7 1 16,7-1-3-16,7-8 0 15,3-8-6-15,4-14 0 16,0-17-9-1,-3-18 0-15</inkml:trace>
  <inkml:trace contextRef="#ctx0" brushRef="#br2" timeOffset="168211.64">23707 14917 54 0,'-21'34'27'0,"-11"-3"-30"0,21-21 45 0,-6 2-42 15,-12 10 1-15,-2 3-1 16,9 4 1-16,1-4-6 16,4 3 0-16,2-9-10 15,1-10 1-15</inkml:trace>
  <inkml:trace contextRef="#ctx0" brushRef="#br2" timeOffset="168368.61">23477 14697 36 0,'29'44'18'0,"16"94"-1"0,-30-104 19 15,6 17-33 1,3-1 0-16,8 3-1 0,0-3 1 15,0-6-11-15,-8-6 1 16,-6-16-6-16,-4-10 0 16</inkml:trace>
  <inkml:trace contextRef="#ctx0" brushRef="#br2" timeOffset="168949.34">24659 14700 48 0,'-10'-25'24'0,"6"25"-12"0,4-6 25 0,0 6-33 16,0 0 1-16,0 0 1 15,7 0 0-15,4 3-8 16,3 0 0-16,3 0 2 16,12 0 0-16,2 1-10 15,1 2 0-15,-4-9-8 16,-10 3 0-16</inkml:trace>
  <inkml:trace contextRef="#ctx0" brushRef="#br2" timeOffset="169123.74">24536 15114 55 0,'7'19'27'0,"3"-10"-32"0,1-9 47 15,10 0-43-15,11 0 1 16,3-3-6-16,7 0 1 16,8-3-7-16,-8-7 1 15</inkml:trace>
  <inkml:trace contextRef="#ctx0" brushRef="#br2" timeOffset="169483.14">25626 15359 56 0,'0'9'28'0,"3"-56"-28"0,-3 19 44 0,0-10-44 16,-3-18 1-16,-11-26 0 16,-7-15 1-16,-1-6-2 15,-2-13 0-15,-5-10 1 16,5-2 1-16,10 18-1 16,7 6 1-1,7 10-1-15,7 19 1 0,10 19-1 0,11 21 0 16,1 23-3-16,2 15 0 15,5 6-5-15,-8 13 1 16,-7 9-13-16,-7 7 1 16</inkml:trace>
  <inkml:trace contextRef="#ctx0" brushRef="#br2" timeOffset="169689.33">25150 14964 66 0,'10'25'33'0,"47"-25"-38"0,-40 0 56 0,15 0-51 15,14 0 0-15,14 0-2 16,-4 0 0-16,-3-10-3 16,-7 1 0-16,-4-4-13 15,-6-12 0-15</inkml:trace>
  <inkml:trace contextRef="#ctx0" brushRef="#br2" timeOffset="169964.11">26204 14318 47 0,'0'31'23'0,"-10"10"-18"0,3-35 29 16,-7 7-32-16,-11 9 1 16,-7 9 3-16,-3 3 0 15,-4 20-7-15,0 15 0 16,4 9 4-16,3 4 1 16,11 2-2-16,7-8 1 15,10-7-6-15,8-13 0 16,10-9-12-1,14-22 0-15,4-15-2 0,-7-10 0 16</inkml:trace>
  <inkml:trace contextRef="#ctx0" brushRef="#br2" timeOffset="170338.52">26402 15196 64 0,'0'-7'32'0,"0"23"-44"15,0-22 66-15,3-10-53 16,-3-9 1-16,0-9 1 0,0-4 0 15,0-15-4-15,0-4 1 16,0 1 1-16,4-7 1 16,-1 16-1-16,5 0 0 15,6 3 0-15,3 6 0 16,8 10-1-16,0 9 1 16,3 7-3-16,0 9 0 15,-7 6-4-15,-3 0 0 16,-4 6-8-16,-7 4 1 15,-10-1-6 1,-8 4 0-16</inkml:trace>
  <inkml:trace contextRef="#ctx0" brushRef="#br2" timeOffset="170538.92">26190 15070 60 0,'0'28'30'0,"32"-12"-29"0,-21-13 56 0,3 0-55 16,7 1 1-16,7-4 0 16,0-4 0-16,4-2-7 15,0 0 1-15,-4-4-4 16,-3-2 1-16,-1-4-14 16,-6-9 1-16</inkml:trace>
  <inkml:trace contextRef="#ctx0" brushRef="#br2" timeOffset="170785.84">26751 14691 52 0,'-7'37'26'0,"18"-33"-26"0,-4-8 36 16,3 1-36-16,4 0 0 0,4-6-2 16,3 3 1-16,0-4-7 15,1-2 1-15,-1-1-7 16,3-12 1-16</inkml:trace>
  <inkml:trace contextRef="#ctx0" brushRef="#br2" timeOffset="170970.75">27093 14587 40 0,'-7'38'20'0,"0"-22"-21"0,7-13 30 0,0 12-30 16,-3 1 1-16,-1 6-13 0,1 0 0 31,-1-3 9-31,4-3 0 0</inkml:trace>
  <inkml:trace contextRef="#ctx0" brushRef="#br2" timeOffset="171331.51">27390 14807 59 0,'3'0'29'0,"-10"37"-41"0,4-27 58 0,-4 9-46 15,-4 6 1-15,-3-3 1 16,3 3 1-16,-3 9-3 16,-3 7 0-16,-5-3 3 15,-2 6 1-15,-1 9-1 16,4 7 1-16,3-1-4 16,4-2 1-16,7-10-4 15,3-7 0-15,8-8-6 16,3-10 0-16,4-10-10 15,-1-2 1-15</inkml:trace>
  <inkml:trace contextRef="#ctx0" brushRef="#br2" timeOffset="171587.97">27753 15221 52 0,'-3'6'26'0,"-22"29"-28"0,14-26 42 15,-6 4-38-15,-8 5 1 0,-3 11 0 16,-4 11 1-16,-7 1-5 16,0 6 0-16,4 3 0 15,3-6 1-15,1-9-11 16,6-10 0-16,7-19-5 15,11-12 0-15</inkml:trace>
  <inkml:trace contextRef="#ctx0" brushRef="#br2" timeOffset="171821.84">27439 15299 37 0,'0'0'18'0,"7"3"-21"0,0 0 27 0,4 1-25 0,-4 2 0 15,3 0-9-15,1 4 1 16,0-4 5-16,-1 0 0 16</inkml:trace>
  <inkml:trace contextRef="#ctx0" brushRef="#br2" timeOffset="172262.4">27492 15265 45 0,'0'12'22'0,"7"10"-22"0,-3-19 43 16,3 10-40-16,3-1 1 15,4 7 1-15,4 3 0 16,3 3-7-16,0-3 0 15,0 3 3-15,-3-9 1 16,0 3-8-16,-4-7 0 16,-4 4-10-16,-6-10 0 0</inkml:trace>
  <inkml:trace contextRef="#ctx0" brushRef="#br2" timeOffset="172591.2">27866 14926 53 0,'25'63'26'0,"38"-13"-26"0,-42-28 42 16,-3 3-41-16,3 9 1 16,0 10-1-16,-7 13 0 15,-3 2-2-15,-11 1 0 16,-7 6-3-16,-7 3 1 15,-11-3-13-15,-3-13 0 16</inkml:trace>
  <inkml:trace contextRef="#ctx0" brushRef="#br2" timeOffset="173025.95">28152 14035 55 0,'21'54'27'0,"28"59"-25"0,-24-73 42 16,7 4-41-16,6 32 1 15,12 11 3-15,10 26 0 16,0 22-9-16,-11 3 1 16,-14 16 3-1,-20-1 1-15,-19 4-7 0,-21-6 1 16,-10-1-16-16,-14-21 0 16</inkml:trace>
  <inkml:trace contextRef="#ctx0" brushRef="#br2" timeOffset="175474.72">14982 14092 5 0,'-10'19'2'0,"-1"-10"0"16,8-6 2-16,-1-3-2 16,-3 3 1-16,0 4 2 15,-3 2 0-15,-5 0-6 0,5 1 1 16,-4 2 3-16,0 1 1 15,-4 0-2-15,-3 2 0 16,0 4-1-16,0 3 1 16,-1 3-2-16,1 6 0 15,-4-6 0-15,8-3 0 16,-4 0 0-16,0 0 0 16,-1 3 0-16,-2-3 0 15,-8 7 2-15,-3-4 0 16,-4 3 1-16,-4-6 0 15,-2 3 0-15,-12 3 0 0,8-3 0 16,-1 3 0-16,5 4-1 16,-1-1 0-16,0 1-1 15,-7 5 0-15,-4 4 1 16,1-7 0-16,-7 7 0 16,-5-3 0-16,1-4-1 15,4 4 1-15,-4 0-1 16,-7-10 0-16,-4-3 0 15,-6 6 1-15,2-3-2 16,8 1 1-16,-3-4 0 16,-8 3 0-16,0-3-1 15,-6-3 1-15,2-3-1 16,1 0 1-16,4 3 0 16,-5 0 0-16,-2 0 1 15,-8-4 0-15,0-2 0 16,11 6 0-16,0-3-1 0,-4-7 0 15,-7 4 0-15,8-7 1 16,-1 1-2-16,7-4 0 16,4-3 0-16,-7 0 1 15,-7-3-1-15,3 0 1 16,-3-3 0-16,3 3 0 16,0-6-1-16,-7-7 1 15,8-2-1 1,-5-13 0-16,5 2 0 0,2-2 0 15,8-3 0-15,-10-4 0 0,-1 1 0 16,4 3 1-16,-4 2-1 16,0 4 1-16,11 0 0 15,-4-3 0-15,1 3-1 16,3 0 0-16,7 0 0 16,3-4 0-16,4 7 0 15,0-3 0-15,11-3-3 16,10-3 0-16,3-4-7 15,5 1 0-15,6-13-5 16,0 0 1-16</inkml:trace>
  <inkml:trace contextRef="#ctx0" brushRef="#br2" timeOffset="176209.2">9119 15030 44 0,'4'18'22'0,"3"-5"-22"15,-7-13 41-15,7-3-38 16,0-4 0-16,0 1 2 15,4-3 0-15,3-1-6 16,0-5 0-16,4-14 3 16,-4-8 1-16,-4-4-2 15,1-15 0-15,-4-1-1 16,-4-6 0-16,-6 1-1 16,-8-10 1-16,1 3-1 15,-8 3 0-15,0 3-1 16,4 3 1-16,0 1-2 15,4 15 1-15,-1 6-1 16,0 10 0-16,4 6 0 0,4 7 1 16,-1 2-1-16,8 4 1 15,-4-1 0-15,3 7 0 16,15-3 0-16,-4-1 1 16,7 7 0-16,4-3 1 15,7 3 0-15,3 0 0 16,7 0 1-16,8 0 0 15,6 3 0-15,-6-6 0 0,-8 10-1 16,-3-1 1-16,-4 10-1 16,0 6 1-16,-3 3-1 15,-14 6 0-15,-4 10 0 16,-14 0 0-16,-4 18-1 16,-10 7 1-16,-21 15-1 15,-11 14 1-15,-7 5-4 16,-14 3 0-16,-4-5-8 15,1-4 0-15</inkml:trace>
  <inkml:trace contextRef="#ctx0" brushRef="#br2" timeOffset="177687.74">9387 13258 29 0,'11'-6'14'0,"17"-7"-10"0,-17 4 16 16,3-1-19-16,4 1 1 16,3-1 3-16,0-2 1 15,4-1-6-15,3 4 0 16,0-10 5-16,4 0 0 15,7-9 0-15,10 0 0 16,-3 0-2-16,10-4 0 16,8-2-2-16,10-4 1 15,-7 4-1-15,3 5 0 0,8-5-1 16,0-7 1-16,3 3 0 16,7-2 0-16,-3 2 0 15,6 4 0 1,5-1-1 15,9 4 1-31,5-1-1 0,-4 4 0 0,0 6 0 0,3 0 1 0,4 0-1 16,3 10 1-16,-14-4 0 15,1-3 0-15,6 0-1 16,4-3 1-16,7 1 0 16,-11 2 0-16,8 0-2 15,-1 3 1 1,11 1 0-16,-10 5 1 0,3 1-2 15,3 2 1-15,11 4 0 16,-3 3 0-16,-15 3-1 16,7 4 1-16,8 5-1 0,0 7 1 15,-15 3 0-15,4 3 0 16,10 3-1-16,1 13 1 16,-8 3 0-16,-6 3 0 15,-1 3 0-15,-6-6 0 16,-8 3 0-1,-24-12 0-15,17 24 0 0,-18-2 0 16,1 12-1-16,-11-7 1 16,-7 4-1-16,-4 6 1 15,-6-6-2-15,-11-6 1 16,-11-4-4-16,-10-6 1 0,-8-6-4 16,-6-9 1 15,-8-7-7-31,1-6 0 15</inkml:trace>
  <inkml:trace contextRef="#ctx0" brushRef="#br2" timeOffset="178310.44">14877 13339 20 0,'-14'10'10'0,"10"12"5"0,4-13 8 16,4 7-19-16,3 9 1 15,3-6 2-15,4 9 0 0,0 6-8 16,11 1 0-16,0 2 6 16,3 11 1-16,0 2-3 15,4-3 1-15,-4-3-2 16,0-4 1-16,-6-5-1 15,-1-4 0-15,-7-6-1 16,-4-6 0-16,5-6 0 16,-1-10 0-16,-4-9 0 15,4-4 0-15,0-12-1 16,4-9 1-16,7-10 0 16,7-3 0-16,6-3-1 15,8-6 1-15,11 0-1 16,-4-4 1-16,-8 4-1 15,-6 6 0 17,-7 15-1-17,-7-2 1-15,-8 9-1 0,-10 6 1 0,-17 10-1 0,-18-1 0 0,-22 13 0 0,-17 10 0 16,-7 6 0-16,-7 6 0 16,-7 3-6-16,0-6 1 15,-1-6-9-15,19-4 0 16</inkml:trace>
  <inkml:trace contextRef="#ctx0" brushRef="#br2" timeOffset="179471.57">28981 14725 45 0,'10'7'22'0,"4"-4"-15"15,-7-3 22-15,1 6-27 16,2-6 1-16,8 0 1 16,6 0 0-16,5 0-6 15,9 3 1-15,8-3 2 0,7 0 1 16,-3 0-7-16,-5 0 1 15,-9 3-11-15,-12-3 1 16</inkml:trace>
  <inkml:trace contextRef="#ctx0" brushRef="#br2" timeOffset="179663.45">29044 14967 42 0,'0'28'21'0,"18"-25"-23"0,-11 0 30 0,3 0-28 16,1 4 0-16,3-1 0 15,7 0 1-15,8 1-4 16,9-4 0-16,8-3-8 16,0-7 0-16</inkml:trace>
  <inkml:trace contextRef="#ctx0" brushRef="#br2" timeOffset="179979.27">30505 14631 45 0,'3'10'22'0,"-17"46"-26"0,4-40 37 15,-12 9-31-15,-6 13 0 16,-7 5 1-16,-7 1 0 16,-11 13-5-16,0-1 1 15,0 1-1-15,3-1 1 0,5-6-11 16,6-6 1-1,3-12-2-15,12-20 0 16</inkml:trace>
  <inkml:trace contextRef="#ctx0" brushRef="#br2" timeOffset="180159.65">30014 14669 48 0,'25'59'24'0,"28"89"-29"16,-25-107 48-16,7 18-43 16,18 20 0-16,11 12-3 15,6-1 0-15,-13-2-3 16,-4-9 1-16,3-23-9 16,-10-12 1-16</inkml:trace>
  <inkml:trace contextRef="#ctx0" brushRef="#br2" timeOffset="181960.48">19265 16387 53 0,'11'10'26'0,"6"-1"-19"0,-6-6 26 16,10-3-30-16,7 0 0 15,8 0 0-15,2-3 1 16,1 3-6-16,-10-3 1 16,-5 0 2-16,-6 0 1 15,-4 3-3-15,-7 6 0 16,-7 3-1-16,-7 1 1 15,-4 2-2-15,-6 7 0 16,-4 3 0-16,-4 3 1 0,0 7 0 16,0-10 1-1,4 3 1-15,7 0 0 0,7-3 2 16,7-4 0-16,4-2 0 16,6-6 0-16,11-4-1 15,8-6 0-15,-1-6-6 16,-3-1 1-16,6-8-11 15,-2-7 0-15</inkml:trace>
  <inkml:trace contextRef="#ctx0" brushRef="#br2" timeOffset="182394.81">19826 16209 54 0,'14'-16'27'0,"-7"-12"-28"0,-7 18 41 15,-3-2-40-15,-8 2 1 16,-6-2-1-16,-12-1 1 15,-9 7-2-15,-8 3 1 16,-14 3-1-16,-14 3 1 0,-4 9-2 16,-10 10 0-16,7 16-4 15,7 12 0-15,7 13-3 16,14 18 0-16,10 14 1 16,19-4 0-16,17-7 4 15,14-5 0-15,21-20 5 16,18-12 0-16,21-19 5 15,17-12 1-15,8-16-1 16,7-3 0-16,-11-19-3 16,-14-12 0-16,-14-7-7 15,-21-13 0-15,-14-8-8 16,-22-14 0-16</inkml:trace>
  <inkml:trace contextRef="#ctx0" brushRef="#br2" timeOffset="182937.15">20846 17193 37 0,'7'85'18'0,"-7"-10"-17"16,0-62 27-16,0-4-23 15,0-3 0-15,-4 1 3 16,4-7 1-16,0-16-10 16,0-15 0-16,-3-16 9 15,-1-22 0-15,1-10-3 16,3-24 1-16,-4-16-2 15,4-4 0-15,0 4-2 16,7 3 1-16,4 13-3 0,3 8 1 16,0 14-2-16,0 18 1 15,4 16-3-15,-4 19 0 16,3 15-4-16,-10 17 1 16,-3 14-9-16,-8 11 0 15,-3 5-4-15,-14 16 1 16</inkml:trace>
  <inkml:trace contextRef="#ctx0" brushRef="#br2" timeOffset="183115.55">20475 16945 63 0,'0'44'31'0,"32"-22"-35"0,-14-15 63 15,42-4-57 1,7 0 0-16,-4-3-6 15,-6 0 1-15,-8-3-4 16,-3-4 0-16,-7 1-12 16,3-6 1-16</inkml:trace>
  <inkml:trace contextRef="#ctx0" brushRef="#br2" timeOffset="183416.57">21414 16870 49 0,'14'10'24'0,"-7"-14"-23"0,-7 4 34 15,0 0-33-15,-7-3 0 16,-4 0 1-16,-3 3 0 16,-4-3-4-16,1 3 1 15,-1 6 2-15,-3 7 1 16,7 9-3-16,0 3 1 15,7 0-2-15,0 3 1 16,7-6-2-16,3-6 1 16,4-10 0-16,0 0 1 15,7-12-1-15,0-6 1 0,1-4-6 16,-1 0 0-16,3-12-9 16,-3 3 1-16</inkml:trace>
  <inkml:trace contextRef="#ctx0" brushRef="#br2" timeOffset="183778.79">22010 17359 53 0,'-7'-22'26'0,"-7"-78"-29"15,7 59 43-15,-8-25-39 0,1-6 1 16,-7-19 0-16,0-6 1 16,0-3-4-16,3-4 1 15,8 20 2-15,3 8 0 16,7 11 0-16,10 5 1 15,11 19-1-15,4 16 1 16,3 16-3-16,8 9 1 16,-5 9-5-16,-2 13 1 15,-8 6-12-15,-7 10 1 0,-11-4-4 16,1 4 0-16</inkml:trace>
  <inkml:trace contextRef="#ctx0" brushRef="#br2" timeOffset="183957.74">21784 16952 56 0,'-3'37'28'0,"13"-27"-36"15,-10-10 55-15,11-6-46 16,3-1 1-16,3-2 0 16,8-1 0-16,3-2-4 15,-3-4 0-15,0 4-5 16,-1-1 1-16,1-3-10 15,0-12 0-15</inkml:trace>
  <inkml:trace contextRef="#ctx0" brushRef="#br2" timeOffset="184197.81">22363 16494 60 0,'3'3'30'0,"15"6"-38"0,-8-12 52 16,4 3-44-16,8-3 0 16,9 3-4-16,-2-6 1 0,-1 0-3 15,0-7 1-15,0-12-11 16,-3-3 1-16</inkml:trace>
  <inkml:trace contextRef="#ctx0" brushRef="#br2" timeOffset="184363.21">22722 16278 55 0,'4'62'27'0,"-4"26"-33"16,3-66 47-16,1 9-42 15,0 4 0-15,-4-10-11 16,-8 0 1-16,-2-9 2 16,-8-1 1-16</inkml:trace>
  <inkml:trace contextRef="#ctx0" brushRef="#br2" timeOffset="184903.09">20602 15983 55 0,'21'9'27'0,"-3"7"-28"16,-11-13 46-16,-3 6-42 15,-4 7 0-15,-4 0 0 0,-6 12 0 16,-8 16-5-16,-14 0 1 16,-7 15 2-16,-3 14 1 15,-4 14-2-15,-10 14 0 16,6 5 0-16,4 13 0 15,8 1-1-15,9-4 0 63,12-7-1-63,17-15 0 0,14-12-2 0,18-10 0 0,17-19-3 0,22-15 0 0,13-19-10 0,19-19 1 16</inkml:trace>
  <inkml:trace contextRef="#ctx0" brushRef="#br2" timeOffset="185351.87">23167 15914 36 0,'-4'28'18'0,"1"13"-9"0,3-26 23 16,0 1-29-16,0 9 1 15,3 13 4-15,4 12 0 16,4 6-9-16,3 10 1 16,4 13 5-16,-4 12 1 15,-4 9-2-15,-6-6 0 16,-11 0-4-16,-14-3 0 0,-4-9-7 15,-7-10 1-15,-6-10-11 16,-5-11 0-16</inkml:trace>
  <inkml:trace contextRef="#ctx0" brushRef="#br2" timeOffset="185684.56">23671 16510 49 0,'4'12'24'0,"-4"16"-28"0,-4-12 35 16,-3 0-30-16,-7 9 0 15,-7 9 4-15,-7 13 0 16,-4-3-5-16,4 6 1 16,3 7 2-16,4 6 1 15,3 2-1-15,8-2 0 16,3-10-4-16,3-6 0 16,8-12-5-16,10-13 0 15,11-13-10-15,10-18 0 0</inkml:trace>
  <inkml:trace contextRef="#ctx0" brushRef="#br2" timeOffset="185896.37">24059 16726 44 0,'4'28'22'0,"-43"16"-25"15,36-31 31-15,-8-4-24 16,-7 10 1-16,-10 9 2 15,-7 3 1-15,-4 13-11 16,-3 7 1-16,3-4 5 16,4-4 0-16,6-5-6 15,5-7 0-15,6-9-12 16,8-15 0-16</inkml:trace>
  <inkml:trace contextRef="#ctx0" brushRef="#br2" timeOffset="186122.08">23802 16679 34 0,'28'47'17'0,"0"28"-9"0,-17-62 19 16,0 15-24-16,-1 3 1 15,4 7 2-15,4 6 0 16,0 0-8-16,-1-3 1 0,-6-7 2 15,-4-9 0 1,10-31-13 0,1-10 0-16</inkml:trace>
  <inkml:trace contextRef="#ctx0" brushRef="#br2" timeOffset="186337.1">24239 16601 59 0,'22'75'29'0,"-5"44"-34"16,-13-91 47-16,-8 10-43 16,-6 3 0-16,-8 12-7 15,-10 3 1-15,-15-5-4 0,5-11 1 16,-8-5-6-16,3-16 1 15</inkml:trace>
  <inkml:trace contextRef="#ctx0" brushRef="#br2" timeOffset="186827.45">24716 16808 73 0,'7'15'36'0,"7"-2"-49"0,-4-10 78 15,8 0-64-15,14 0 1 16,14 0-1-16,7-3 1 16,-4-3-4-16,11 0 0 15,-11-3-5-15,-10-4 1 16,-7-2-15-16,-18-7 1 16</inkml:trace>
  <inkml:trace contextRef="#ctx0" brushRef="#br2" timeOffset="186973.61">24832 17184 56 0,'18'25'28'0,"31"-22"-33"16,-28-6 38-16,15-7-38 15,-5 1 0-15,12-7-13 16,10-2 1-16,3-11 14 15,0 1 1-15</inkml:trace>
  <inkml:trace contextRef="#ctx0" brushRef="#br2" timeOffset="187290.04">25806 17130 54 0,'-18'16'27'0,"4"-28"-29"0,7-4 51 0,-4-12-47 0,1-19 0 16,-1-3 4-16,1-23 0 15,-1 1-7-15,0-12 0 16,4-14 4-16,4 7 1 15,6 4-2-15,4 5 0 0,8 13-2 16,6 13 1-16,3 12-2 16,1 12 1-1,3 7-4-15,-7 3 0 0,1 35-7 16,-8 15 1-16,-4 0-10 16,-10 13 1-16</inkml:trace>
  <inkml:trace contextRef="#ctx0" brushRef="#br2" timeOffset="187475.7">25456 16851 64 0,'18'19'32'0,"24"-9"-39"16,-24-10 56-16,7 0-50 15,3-4 1-15,11 4-2 0,7 0 0 16,-4 0-3-16,0-3 1 15,1-6-13 1,3-16 0-16</inkml:trace>
  <inkml:trace contextRef="#ctx0" brushRef="#br2" timeOffset="187725.67">26377 16303 58 0,'0'15'29'0,"-21"7"-37"0,10-12 45 0,-3 12-36 16,-3 9 1-16,-4 3 3 15,3 10 0-15,0 0-6 16,1 13 1-16,-1 2 3 16,4 10 1-16,3-3-2 15,11-6 0-15,0-4-5 16,7-9 1-16,15-12-7 15,6-10 1-15,7-13-10 16,4-15 1-16</inkml:trace>
  <inkml:trace contextRef="#ctx0" brushRef="#br2" timeOffset="188041.37">26815 17002 55 0,'-11'-9'27'0,"-14"-70"-28"0,22 57 45 16,-1-19-43-16,-3-2 1 15,-3-17 1-15,-1-6 1 63,4 0-5-63,4 0 1 0,3 13 2 15,3 3 1-15,1 6-1 0,3 3 0 0,3 10-3 0,8 9 1 0,3 9-4 0,0 13 1 0,-3 0-8 16,-4 10 1-16,-7 12-9 16,-11-3 1-16</inkml:trace>
  <inkml:trace contextRef="#ctx0" brushRef="#br2" timeOffset="188256.15">26596 16795 54 0,'11'38'27'0,"6"-16"-25"16,-10-22 47-16,4 0-47 15,3 0 1-15,4-4 1 16,-4-2 0-16,7-3-6 15,7-4 1-15,4 1-2 0,3-7 0 16,-7-3-11-16,-3 0 1 16,0 0-6-16,3-13 1 15</inkml:trace>
  <inkml:trace contextRef="#ctx0" brushRef="#br2" timeOffset="188481.83">27203 16419 51 0,'7'15'25'0,"7"-8"-36"0,-7-11 45 0,0 1-35 15,4-3 0-15,-1-3-4 16,1-4 0-16,-4-3-5 15,0-6 1-15</inkml:trace>
  <inkml:trace contextRef="#ctx0" brushRef="#br2" timeOffset="188655.73">27393 16372 47 0,'4'72'23'0,"10"3"-27"0,-7-53 37 16,3 0-34-16,-2 6 0 15,-1 3-9-15,-4-2 1 16,-3-10 2-16,-3-7 0 16</inkml:trace>
  <inkml:trace contextRef="#ctx0" brushRef="#br2" timeOffset="189180.28">28138 16638 56 0,'3'0'28'0,"-3"-3"-34"0,0 3 52 16,-7 3-44-16,-4 7 1 15,-3 2 0-15,0 4 0 16,-7 12-4-16,-4 3 0 16,-3-2 2-16,0 11 1 15,7 4-3-15,0 3 1 16,24 16-8 0,11-10 1-16,4-18-10 15,10-23 1-15</inkml:trace>
  <inkml:trace contextRef="#ctx0" brushRef="#br2" timeOffset="189395.15">28392 16597 45 0,'3'60'22'0,"-3"12"-21"15,-3-47 30-15,-8 0-29 16,-7 4 1-16,-3 5 2 15,-4 0 0-15,-3 1-7 16,0 3 1-16,0-1 0 16,3-5 0-16,0-10-12 0,8-13 1 15,6-15-3-15,4-10 1 16</inkml:trace>
  <inkml:trace contextRef="#ctx0" brushRef="#br2" timeOffset="189588.21">28095 16666 26 0,'21'16'13'0,"18"69"-9"0,-25-66 20 15,4 6-23-15,0 9 1 16,3 4 3-16,0 3 0 0,4-4-5 16,-1 1 0-16,-3-10 2 15,-3-6 1-15,3-9-6 16,-3-7 0-16,-4-9-8 15,0-16 1-15</inkml:trace>
  <inkml:trace contextRef="#ctx0" brushRef="#br2" timeOffset="189845.13">28483 16632 44 0,'14'25'22'0,"29"16"-18"0,-33-29 39 0,1 7-40 0,-1 6 0 16,1 0 0 0,-4 0 1-16,0 4-6 0,-7-1 0 15,-7 3 1-15,-3 4 0 16,-8-4-10-16,0 4 1 15,-3-17-6-15,3-2 1 16</inkml:trace>
  <inkml:trace contextRef="#ctx0" brushRef="#br2" timeOffset="190186.34">28698 16008 38 0,'8'75'19'0,"27"7"-6"0,-25-54 30 0,8 22-39 16,3 13 1-16,0 9 2 15,1 22 1-15,-8-3-10 0,-11 9 0 16,-3 4 4-16,-10-7 1 16,-8-3-8-16,-10-6 0 15,-4-19-13 1,4-19 1-16</inkml:trace>
  <inkml:trace contextRef="#ctx0" brushRef="#br2" timeOffset="190528.43">29196 16644 60 0,'3'4'30'0,"22"5"-33"16,-18-6 47-16,4 3-42 15,3-2 0-15,4-1 0 16,-1 0 0-16,4 0-6 16,0-3 1-16,-3 0-4 15,-4 0 1-15,-3 0-11 0,-11 0 0 16</inkml:trace>
  <inkml:trace contextRef="#ctx0" brushRef="#br2" timeOffset="190722.93">29020 16980 39 0,'10'16'19'0,"18"-7"-16"0,-17-9 24 0,10-3-27 16,7-6 1-16,4-4-2 15,14-3 1-15,3 1-6 16,4-1 0-16,-10-3-5 15,2-3 1-15</inkml:trace>
  <inkml:trace contextRef="#ctx0" brushRef="#br2" timeOffset="190968.79">30395 16309 59 0,'-7'22'29'0,"-35"44"-41"0,31-41 57 0,-10 16-44 16,-11-1 0-16,-10 17 2 0,3 9 0 16,-3 15-4-1,0-2 1-15,6-1 0 0,5-6 0 16,2-12-9-1,8-20 1-15,7-21-9 0,0-19 1 16</inkml:trace>
  <inkml:trace contextRef="#ctx0" brushRef="#br2" timeOffset="191148.87">29954 16356 49 0,'14'16'24'0,"15"53"-20"0,-19-44 39 15,11 15-42-15,8 20 0 0,9 9 1 16,5 13 0-16,6 2-5 16,4 4 0-16,-3-13-12 15,-12-6 0-15,-9-12 0 16,-8-10 0-16</inkml:trace>
  <inkml:trace contextRef="#ctx0" brushRef="#br2" timeOffset="204269.34">17639 8680 26 0,'10'-7'13'0,"8"-8"-3"0,-11 5 14 0,0 4-20 16,0 0 1-16,0-1 5 15,0 7 1-15,-3 10-13 16,-1 2 1-16,1 4 8 16,-4 18 0-16,0 7-3 15,-4 19 1-15,1 12-3 16,-1 16 0-16,-3 15-2 15,4-2 1-15,-1-1-2 16,1-9 1-16,-1-16-5 16,1-15 0-16,-1-13-9 15,4-22 0-15,4-19-2 16,6-18 1-16</inkml:trace>
  <inkml:trace contextRef="#ctx0" brushRef="#br2" timeOffset="204840.45">17600 8658 36 0,'0'-7'18'0,"14"-8"-19"0,-7 5 32 0,0 4-28 15,4-3 1-15,3-1 2 16,7 1 1-16,11 2-8 16,7-8 1-16,3-4 4 15,15 6 1-15,10 1-3 16,14-7 1-16,7-6-2 15,0-3 0-15,-10 0-1 16,3-1 0-16,-7 7 0 16,-4 7 0-16,-13 2-1 15,-8 7 1-15,-6 3 0 16,-8 6 0-16,-7 9-1 16,-3 7 0-16,-4 6-1 15,-7 4 1-15,-3 14-1 16,-8 4 1-16,-6 10-1 15,-8 6 1-15,-3 6 0 0,-11 6 1 16,-6 19 0-16,2 13 1 16,5 5 2-16,6 4 0 15,4 0 0-15,3-15 1 16,4-20-1-16,4-12 0 16,-1-12-2-16,-3-13 1 15,-7-16-3-15,-18-9 1 16,-24-16-7-16,-32-9 0 15,-15-19-9-15,5-10 0 16</inkml:trace>
  <inkml:trace contextRef="#ctx0" brushRef="#br2" timeOffset="205879.84">1358 3650 37 0,'0'9'18'0,"0"-21"-8"15,0 12 19-15,11 6-26 16,-4 3 1-16,-4 7 0 16,8 9 0-16,-4 13-6 15,4 9 1-15,-11 6 3 16,0 19 1-16,0 0-4 15,7 0 1-15,-7 4-3 16,3-11 0-16,-3-5-3 0,0-7 1 16,0-18-9-1,-3-16 1-15</inkml:trace>
  <inkml:trace contextRef="#ctx0" brushRef="#br2" timeOffset="206491.45">1277 3628 39 0,'11'0'19'0,"6"-10"-15"0,-13 7 29 0,6-6-31 15,8-1 1 1,21-8 3 0,21-4 0-16,0 9-8 15,14-6 1-15,11-6 3 16,-15-3 1-16,4-3-3 16,11 2 1-16,-4 1-2 15,-3 0 0-15,-4 3-1 16,-7 6 1-16,-7-3-2 15,-7 10 1-15,-8 5 0 16,-6 7 1-16,-7 7-2 16,-11 2 0-16,-3 10-1 0,3 12 1 15,-10 0 0-15,-11 10 0 16,0 9 0-16,-7 1 1 16,3 8 1-16,4 1 0 15,-11 6 1-15,4 3 1 16,4-4 0-16,-8 8 1 15,1-1 0-15,-8-16 1 16,7 4-1-16,-10-7 0 16,11 0 0-16,-8-9 0 15,7-6-1-15,1-1 0 16,-1 1 1-16,11-3 0 16,-7-4 0-16,0-3 1 15,-3-3-1-15,-5-3 1 0,-2-6 0 16,-15-10 0-16,-14-6-3 15,4-12 1-15,-25-1-2 16,-7-3 0-16,-4-9-13 16,-14 3 0-16</inkml:trace>
  <inkml:trace contextRef="#ctx0" brushRef="#br2" timeOffset="209831.24">420 12762 46 0,'0'19'23'0,"10"0"-14"0,-6-7 24 0,3 4-31 0,-7 9 1 16,4 3 1-16,3 13 1 16,-7 9-7-16,10 7 1 15,-3 6 3-15,4 2 1 16,-8-8-3-16,4-7 0 16,-3-9-5-16,3-10 1 15,-7-12-6-15,0-13 0 16,0-15-6-16,0-19 1 15</inkml:trace>
  <inkml:trace contextRef="#ctx0" brushRef="#br2" timeOffset="210169.45">325 12590 21 0,'0'0'10'0,"28"0"2"0,-21 3 8 0,-4 3-14 15,8 4 1-15,7 2 1 16,-8 4 1-16,1 3-12 16,6 3 1-16,-2-4 8 15,13-2 1-15,-11 0-3 16,15 0 1-16,0-7 0 16,14-3 1-16,7 0 0 15,3-2 1-15,-3 2-2 16,3 3 1-16,-6 4-3 15,-1 9 1-15,-17 6-3 16,-14 3 1-16,-18 13-4 16,-14 10 0-16,-8 11-2 0,1 4 0 15,-21-3-5-15,3-3 0 16,0-3-10-16,0-13 0 16</inkml:trace>
  <inkml:trace contextRef="#ctx0" brushRef="#br2" timeOffset="210529">1080 13148 39 0,'28'3'19'0,"-7"-22"-14"15,-14 13 23-15,-4 3-24 16,5 0 1-16,-8 3 2 16,0 0 1-16,0 0-10 15,-8-3 0-15,5 3 6 16,-15 3 0-16,-3 3-3 16,4 0 0-16,-5 7-3 15,5 6 1-15,3 3-3 16,-4 3 1-16,7 0-2 15,1 0 1-15,10 0 0 16,0-6 0-16,3-7 1 16,15-5 0-16,3-7 1 15,-3-10 0-15,3-2-2 0,7-7 0 16,-7 0-6-16,0-6 0 16</inkml:trace>
  <inkml:trace contextRef="#ctx0" brushRef="#br2" timeOffset="211084.69">1270 13173 42 0,'18'41'21'0,"-8"-16"-21"0,-10-16 36 0,0 1-32 15,0 2 0-15,0-5 0 16,0-1 0-16,0 3-6 15,0-9 1-15,-7-9 3 16,7-7 0-16,0-3-2 16,0-3 0-16,0 4-1 15,7-1 0-15,-7 3-1 16,7 4 1-16,-3 5-2 16,3 7 1-16,3 3 0 15,1 7 0-15,0-1 0 16,-1 7 0-16,-3 0 0 15,-3-4 1-15,3 1 0 16,-4-4 0-16,4 1-1 0,-3-1 1 16,3 0-1-1,-7-6 0-15,0 1-1 0,0-1 1 16,0-3-1-16,0 0 1 16,4-13 0-16,3 1 0 15,-7-1 0-15,0 1 0 16,10-4-1-16,-3 0 0 15,-3-3-1-15,3 4 1 16,3-1 0-16,1 3 0 16,0 4 1-16,-1 9 0 15,-3 6 2-15,4 4 0 0,-1 5 2 16,1 1 1-16,7 9 0 16,-8 0 1-16,11-3-2 15,-3-9 0 1,-4-1-3-1,4-2 0-15,-8 2-7 0,8-5 1 0</inkml:trace>
  <inkml:trace contextRef="#ctx0" brushRef="#br2" timeOffset="211477.96">1894 13189 37 0,'15'3'18'0,"-1"0"-18"15,-14-3 33-15,0 0-31 16,0 0 0-16,-7-3 2 16,0 6 0-16,-8-3-5 0,-6 3 0 15,4 3 4-15,-1 7 0 16,4 0-3-16,-4 5 1 16,8-5-2-16,-1-1 0 15,0 1-3-15,4-4 1 16,4 1-3-16,3-4 0 15,0-3-1-15,3 0 0 16,4 0 1-16,4-3 1 16,0-3 2-16,6 3 0 0,-6 0 2 15,3 0 1-15,4 3 3 16,-8 7 0-16,-3-1 1 16,4 4 0-16,3-1 0 15,-3 1 0-15,-4-4-1 16,3-2 0-16,-3-4-6 15,4-6 0-15,-8-4-7 16,-3-2 0-16</inkml:trace>
  <inkml:trace contextRef="#ctx0" brushRef="#br2" timeOffset="211704.34">2064 13264 36 0,'-11'25'18'0,"11"10"-16"0,0-29 29 16,0 6-30-16,0 1 0 16,4-4 0-16,3 1 0 15,-7-4-5-15,0-6 1 16,0-3-8-16,-7-6 1 15</inkml:trace>
  <inkml:trace contextRef="#ctx0" brushRef="#br2" timeOffset="211866.76">1944 13114 46 0,'0'-4'23'0,"10"20"-23"0,1-13 38 0,0 3-38 0,-1 1 1 16,8-1-1-16,-4 0 0 15,4 1-4-15,-1-7 1 0,4-4-10 16,-3-2 0-16,-7-6-1 16,-1-4 1-16</inkml:trace>
  <inkml:trace contextRef="#ctx0" brushRef="#br2" timeOffset="212152.34">2184 13088 40 0,'17'22'20'0,"15"16"-26"15,-21-25 40-15,6 5-33 0,-3 7 0 0,4 1 1 0,-4-8 0 0,0-5-3 16,-3-4 0-16,-8-2 1 16,4-11 0-16,-3-8-1 0,-4-4 1 15,-4 1 0-15,4-1 0 16,0-3 2-16,0 7 0 16,11 2 1-16,7 7 1 15,3 6 0-15,4 7 0 16,-1-1 0-16,-3 7 0 15,8 6-2-15,2-4 1 16,8 4-2-16,0-3 0 31,-7 0-3-31,-4 0 0 0,-7-7-7 0,-7-2 1 16,-7-7-8-16,-14-3 0 16</inkml:trace>
  <inkml:trace contextRef="#ctx0" brushRef="#br2" timeOffset="212588.41">1139 14167 62 0,'0'0'31'0,"18"-34"-37"0,-14 27 59 16,-4 7-50-16,7-6 1 15,-7 0-1 1,0 3 1-16,-7 0-6 0,3-4 0 15,-6 1 2-15,2 0 1 16,5 3-4-16,-11 3 0 16,3 6-3-16,1 3 1 15,-1 4-5-15,8 3 1 16,6-1-2-16,4 1 0 0,4 0 2 16,10-7 1-1,-3-6 3-15,3-6 0 0,7-6-1 16,-7-7 0-16,0-6-1 15,0-3 0-15</inkml:trace>
  <inkml:trace contextRef="#ctx0" brushRef="#br2" timeOffset="212872.05">1538 14186 42 0,'7'16'21'0,"-14"-23"-19"16,7-2 40-16,-3-10-39 15,-8 0 1-15,4-9 1 16,-14-13 1-16,3-9-8 0,8-9 1 16,-12-1 3-1,12 4 1-15,-1-1-2 0,4 4 0 16,7 3-2-16,7 18 1 15,-7 1-3-15,11 9 1 16,-1 9-5-16,1 7 0 16,7 9-9-16,-8 0 0 15</inkml:trace>
  <inkml:trace contextRef="#ctx0" brushRef="#br2" timeOffset="213073.94">1376 13957 69 0,'3'22'34'0,"19"-9"-38"0,-15-10 63 0,3-3-58 15,8 0 0-15,14-7-2 16,-1-2 0-16,8-4-5 16,-11-2 1-16,-6-1-14 15,-1-6 1-15,-4 3-2 16,-6 1 0-16</inkml:trace>
  <inkml:trace contextRef="#ctx0" brushRef="#br2" timeOffset="213630.52">1397 15086 47 0,'11'22'23'0,"-18"-3"-25"16,7-13 43-16,0 0-38 15,0 1 1-15,-4-1 1 16,4-3 1-16,-11-6-7 15,1-10 0-15,3-9 4 16,-7-6 1-16,-4-10-3 16,-10-12 1-16,7-3-2 15,-8-7 0-15,1 4-2 16,4 6 1-16,6 3-1 16,7 3 1-16,11 6 0 15,11 10 0-15,10 6 1 0,14 6 0 16,-3 10-2-16,0 6 1 15,0 6-5-15,3 7 1 16,-14-4-11-16,0 7 0 31</inkml:trace>
  <inkml:trace contextRef="#ctx0" brushRef="#br2" timeOffset="213814.5">1189 14961 61 0,'-11'37'30'0,"22"-34"-28"0,-4-3 53 0,-4 3-51 0,15 1 1 0,3-4 0 16,7-7 1-16,4 4-9 15,-4-6 1-15,-6-7 0 16,6-6 0-16,4-3-11 16,-15-3 1-16,4-13-9 15,1 3 0-15</inkml:trace>
  <inkml:trace contextRef="#ctx0" brushRef="#br2" timeOffset="214392.56">2843 13935 45 0,'-3'3'22'0,"13"-3"-12"16,-10 0 31-16,0 0-37 16,11 0 1-16,0-3 3 15,-1 0 1-15,18-3-11 16,1-1 0-16,-5 1 7 15,12-3 0-15,6-4-6 0,7 1 1 16,-10 2-8-16,-7 4 1 16,-11-7-10-16,-10 10 1 15,-15 0-3-15,-6 13 0 16</inkml:trace>
  <inkml:trace contextRef="#ctx0" brushRef="#br2" timeOffset="214614.2">2840 14311 76 0,'10'10'38'0,"19"-10"-52"0,-15-6 81 0,7-1-66 0,7-5 1 0,0-1 0 16,4 1 0-16,7-1-7 15,-11 1 1-15,4-1-6 16,0 0 0-16,3-8-12 15,-10-1 1-15</inkml:trace>
  <inkml:trace contextRef="#ctx0" brushRef="#br2" timeOffset="-214358.45">3997 12831 57 0,'7'25'28'0,"4"38"-28"15,-8-50 43-15,4 15-42 16,-7 16 0-16,11 18-1 15,-1 14 1-15,1 5-2 0,0 4 0 16,-4-10-1-16,3-12 0 16,-10-16-7-1,0-16 0-15,0-18-7 0,0-19 0 16</inkml:trace>
  <inkml:trace contextRef="#ctx0" brushRef="#br2" timeOffset="-213216.51">3916 12800 25 0,'0'0'12'0,"-7"-3"-2"0,7 3 11 16,0 0-17-16,0 0 1 15,0 0 5-15,0 0 0 16,0 0-11-16,0 0 1 15,0 0 8-15,7-3 0 16,3-4-2-16,5 1 1 0,9 3-3 16,8 0 1-16,7 0-2 15,0 3 1-15,3 0-2 16,7-7 1-16,1 7-2 16,-8 7 1-16,-7 8-1 15,-10 17 0-15,-7 2-2 16,-18 7 0-16,-11 0 0 15,-10-4 0-15,-7 1-1 32,7-3 0-17,-8-4-1-15,-2-3 1 0,2-6 0 0,8-3 0 0,0-10 0 16,3 1 1-16,1-10 0 16,13 3 1-16,4 0 0 15,4-3 1-15,13 3-1 16,-6 3 1-16,10 4 0 15,7 5 0-15,1 7 0 0,-5-3 0 16,4 0-2-16,4 3 0 16,-4 3-5-16,1 0 1 15,-12 0-12-15,4-9 0 16</inkml:trace>
  <inkml:trace contextRef="#ctx0" brushRef="#br2" timeOffset="-212225.06">4703 13317 38 0,'21'7'19'0,"-28"-7"-11"0,14-10 21 0,-7 1-24 16,3 3 0-16,-3-1 1 16,0 1 0-16,0-3-8 15,-3 12 0-15,-8 0 5 16,-7 0 1-16,4 0-3 15,-3 7 1-15,-1 2-2 16,4 7 1-16,-4 0-1 16,8 0 0-16,3-4-1 15,3-2 1-15,4-1-2 16,11-9 0-16,-1-6 0 16,1-9 1-16,7-1-1 15,-8-2 0-15,1 2-2 16,-1 4 0-16,1 2-1 15,-1-2 1-15,-2 6-1 0,-8 3 1 16,10-7 0-16,-10 4 0 16,11 3 2-16,-8 0 1 15,11 0 1-15,-3 0 0 32,0 0 1-32,-1 0 0 31,1 0-1-31,-1 0 1 31,8 0-1-15,-4 0 1-16,7-3-1 15,4 3 1-15,3 0 1 0,4-6 1 0,-4-7 1 0,14-2 0 0,-3-10 0 0,0 3 1 0,-4-3-2 0,1 0 0 0,-12-1-2 16,-6 1 1-16,0 3-5 16,-4-3 1-16,-4 10-3 15,-3 11 0-15,0 11-2 16,-7 5 1-16,0 7-1 15,4 19 1-15,3-4 2 32,-4 13 0-17,5 13 5-15,-8-1 0 0,-11 7 2 16,0-3 1-16,-6 0 0 0,-4-7 0 16,-4-6-1-16,0-6 1 0,4-9-3 15,-7-7 0-15,0-15-1 16,6-10 0-16,5-6 0 15,3-7 0 1,3-6 0 0,8-6 0-16,3-9 0 0,14-3 0 0,0 2-1 15,10-5 1-15,8-4 0 0,7-3 0 16,-7 9 1-16,7-8 0 16,-1-4 0-16,5 3 1 15,-5 0 0-15,1 6 1 16,0 7-2-16,-7-4 1 15,-11 4-2-15,-3 3 0 16,-4 3 0-16,-7 6 0 16,-4 0-3-16,-3 10 0 15,-3 2-1-15,-8 10 1 0,-6 7 0 16,2-1 0 0,1 10 0-16,4 6 1 0,6 6 4 15,4 4 0-15,11-7 3 16,6-12 0-16,5 0 1 15,-1-4 0-15,11-2 0 16,6-1 0 0,1-3-4-1,0-6 0-15,-14-9-9 0,-8-1 0 0,-6 1-8 16,-11 0 1-16</inkml:trace>
  <inkml:trace contextRef="#ctx0" brushRef="#br2" timeOffset="-211688.7">6287 13041 52 0,'24'7'26'0,"1"-23"-23"0,-22 10 45 0,4-1-47 15,1 1 1-15,-8 6 2 16,3-6 0-16,-3 6-6 16,-3-3 1-16,-5 3 2 15,-13 3 0-15,-3 3-2 16,-1 7 1-16,-3 2-3 15,7 7 0-15,-4 0-1 16,11 3 1-16,3-6-3 16,4-3 1-16,7 0-1 0,7-4 1 15,7-6-3-15,4 1 1 16,3-7-3-16,-3-7 0 16,-1 1-2-16,5-13 1 15</inkml:trace>
  <inkml:trace contextRef="#ctx0" brushRef="#br2" timeOffset="-211399.55">6466 13063 29 0,'7'22'14'0,"1"-25"-8"0,-8 3 25 0,0-19-25 15,-4-3 0-15,-7-12 3 16,1-13 1-16,-8 0-13 15,1-10 1-15,-8-8 8 16,4-1 0-16,7-3-3 16,3 15 0-16,7 1-1 15,4-3 0-15,8 5-1 16,-1 11 0-16,10 8 0 16,11 10 0-16,-10 10-3 15,3 6 1 1,-7 9-6-1,-7 6 1-15,-10 4-10 0,-4 2 0 0,-14 7-1 16,-8 3 0-16</inkml:trace>
  <inkml:trace contextRef="#ctx0" brushRef="#br2" timeOffset="-211227.16">6181 12847 64 0,'35'41'32'0,"28"-22"-41"0,-41-23 69 16,2-5-59-16,5-7 0 15,6-2-1-15,11-4 1 16,-18 0-6-16,-7 0 1 16,-10 9-10-16,-11 4 0 15,-18 12-5-15,-3 3 1 16</inkml:trace>
  <inkml:trace contextRef="#ctx0" brushRef="#br2" timeOffset="-210802.11">5151 14772 48 0,'0'29'24'0,"0"-51"-25"0,0 9 42 16,3-9-38-16,4 0 0 0,-7-12 2 0,0-13 0 15,0-7-7-15,0-11 1 16,-7-4 4-16,7-7 0 16,7 10-2-16,-3-3 1 15,6 10-2-15,8 9 1 16,0 9-3-16,3 10 0 16,-4 9-5-16,-3 12 0 15,4 10-10-15,-4 6 0 0</inkml:trace>
  <inkml:trace contextRef="#ctx0" brushRef="#br2" timeOffset="-210603.72">5006 14509 61 0,'11'16'30'16,"13"-10"-28"-16,-20-6 52 0,6 0-51 15,4-3 0-15,8-3-1 16,-1-4 1-16,-4-2-6 16,5-1 1-16,-1-3-3 15,0 1 0-15,-3-4-15 0,-4-9 0 16</inkml:trace>
  <inkml:trace contextRef="#ctx0" brushRef="#br2" timeOffset="-210351.48">5662 13982 52 0,'18'-6'26'0,"10"0"-29"0,-25 2 34 0,8 1-32 16,3-3 1-16,-3-3-8 16,3-4 0-16,-4-3-1 15,1 7 0-15</inkml:trace>
  <inkml:trace contextRef="#ctx0" brushRef="#br2" timeOffset="-210139.29">5838 13665 51 0,'11'57'25'0,"-11"34"-17"0,0-72 41 0,0 15-46 0,4 10 0 15,-1-3-1-15,1 0 1 16,-4-1-10-16,0-8 0 15,-7-10-10-15,-4-7 1 32</inkml:trace>
  <inkml:trace contextRef="#ctx0" brushRef="#br2" timeOffset="-208621.93">381 16488 54 0,'4'15'27'0,"10"-2"-18"16,-11-10 27-16,-3 3-33 16,7 4 0-16,-3 5 1 15,3 10 1-15,-7 4-7 16,0 5 1-16,0 7 3 0,0 0 0 15,-7 6-4-15,7 3 0 16,-4 3-5-16,4 1 1 16,0-11-12-16,0-5 0 31</inkml:trace>
  <inkml:trace contextRef="#ctx0" brushRef="#br2" timeOffset="-208097.25">310 16481 45 0,'0'10'22'0,"32"-23"-19"16,-21 4 30-16,6-4-30 15,12-9 0-15,2-3 3 16,1-3 1-16,7 0-9 16,0 0 1-16,0 6 5 15,-8 9 0-15,-10 7-2 16,1 12 0-16,-5 7-3 16,-6-4 0-16,-22 26-1 15,1 8 0-15,-8 4-2 16,-3 1 0-16,-7-1 0 15,-4-4 1-15,0-5 0 16,4-7 0-16,7-9 1 0,-7-6 0 16,10-3 1-16,4-10 0 15,3-3 2-15,1-3 0 16,3-1 1-16,7 4 0 16,0 0 1-16,10 0 0 15,8 4 1-15,3 2 0 16,0 6-1-16,-3 7 0 0,3 6-2 15,-3-3 1-15,-4 7-2 16,7 5 0 0,4 0-3-16,-4-2 0 15,0-4-7 1,0-6 0-16,7-13-6 0,-7-5 0 0</inkml:trace>
  <inkml:trace contextRef="#ctx0" brushRef="#br2" timeOffset="-207090.23">942 16861 34 0,'7'-3'17'0,"4"6"-16"16,-11-3 25-16,0 0-24 16,-7-3 0-16,3 0 1 15,-7 3 0-15,1 0-4 16,-1 3 0-16,1 0 2 15,-4-3 1-15,-1 6-1 0,8 3 0 16,4 1-2 0,-4-1 0-16,3-6-2 0,4 1 1 15,0-4-3-15,4-7 0 16,-4 1-1-16,0 3 1 16,7 0-1-16,3 3 1 15,1 0 3-15,0 0 1 16,-1 0 3-16,-3 6 0 15,4 3 1-15,-8-2 1 16,4-1 0-16,4 0 0 16,-7 4-2-16,3-4 0 0,-7 0-2 15,7-3 1-15,-4 0-2 16,4-3 1-16,4 0-1 16,-1-3 1-1,8-3-1-15,-4-3 0 0,4-1 0 16,3 1 0-16,7-1 3 15,4 4 0-15,7 0 2 16,0-4 1-16,3-2 0 16,-10-1 1-16,-4-5-1 15,-7-1 0-15,4-3-3 16,-11 0 1 0,3 3-3-16,-6 0 0 31,0 4-4-31,-1 2 1 0,-10 7-3 0,0 6 0 0,7 6-3 15,-7 7 1-15,11 5-1 16,-8 7 1-16,8 7 4 16,0 5 1-16,6 1 5 0,-10 3 1 15,4 0 4-15,-1 3 0 32,-17-7 1-32,4-2 0 15,-8-1-3-15,1 1 0 0,-4-4-3 0,-1-3 1 16,-6-6-3-16,4-6 0 15,-5-10-1-15,5-6 1 0,3-6-1 16,0-13 1 0,10-6-1-16,8-3 0 15,10-7 1-15,0 1 0 0,3-4-1 16,12-3 1-16,6 1 1 16,11-4 0-16,3-3 1 15,-6 0 0-15,-1 9 0 16,4 0 1-16,-7 1 0 15,-8-1 0-15,1 7-1 16,-4 2 0-16,-10 4-4 16,-8 7 1-16,1 2-3 15,-11 7 0-15,-11 5-2 16,4 11 1-16,-3 8-1 16,-1 1 1-16,4 6 3 15,4 3 0-15,-4 3 3 16,7 7 1-16,7-4 1 15,-4-3 1-15,15-3 0 16,-1-9 0-16,-2 0-2 16,9-7 0-16,-3-6-6 15,-6-9 0 1,2-10-8 0,1-2 1-16</inkml:trace>
  <inkml:trace contextRef="#ctx0" brushRef="#br2" timeOffset="-206540.95">2632 16670 45 0,'-7'-4'22'16,"-4"4"-26"-16,8-3 37 0,-8 3-31 0,-7-3 0 15,8 3 1-15,-1 3 1 16,-6 4-5-16,6 2 1 16,-7 10 1-16,8 3 1 0,6 6-3 15,-3-6 0-15,14 3-3 16,-7 0 1-16,11-9-2 16,-1-4 0-16,12-9-1 15,-5-3 0-15,4-9-6 16,8-16 1-16</inkml:trace>
  <inkml:trace contextRef="#ctx0" brushRef="#br2" timeOffset="-206235.22">2953 16739 46 0,'0'0'23'0,"-4"-60"-24"16,-3 38 42-16,-3-16-39 15,-8-12 1-15,-3-6 2 16,-11-16 0-16,4-7-6 0,-4-2 0 16,4-1 4-16,0 10 1 15,14 3-1 1,3 13 0-16,11 5 0 0,11 11 0 15,-1 11-2-15,11 7 1 32,7 13-5-32,-6 9 1 0,6 9-11 15,-7 10 1-15,-10 6-7 0,-1 7 0 0</inkml:trace>
  <inkml:trace contextRef="#ctx0" brushRef="#br2" timeOffset="-206064.78">2632 16453 74 0,'21'13'37'0,"46"-23"-47"16,-46 4 72-16,7-7-63 15,18-5 1-15,0-1-7 16,3-3 1-16,-17 6 0 16,-4 4 0-16,-17 2-14 15,-11 4 0-15</inkml:trace>
  <inkml:trace contextRef="#ctx0" brushRef="#br2" timeOffset="-205274.57">1746 18068 42 0,'0'3'21'0,"0"-22"-18"16,0 4 26-16,0 2-23 0,-7-2 0 0,4-11 3 15,-4-8 1-15,3-10-13 16,-6-12 1-16,2-7 7 16,5-6 0-16,-4 3-3 15,7 3 1-15,10 1-2 16,-2 8 1-16,2 7-1 16,4 10 0-16,11 8-1 15,-4 7 1-15,0 13-5 16,-3 9 1-16,3 9-9 15,-10 7 1-15,-4 3-7 16,-14 9 0-16</inkml:trace>
  <inkml:trace contextRef="#ctx0" brushRef="#br2" timeOffset="-205059.6">1524 17971 66 0,'14'3'33'0,"-3"10"-34"0,6-17 63 16,5 4-59-16,6 0 1 16,11-3 1-16,3 0 0 15,0-3-9-15,-3-4 1 16,0 1-3-16,-11 0 1 0,-10-1-17 16,-8-9 0-1</inkml:trace>
  <inkml:trace contextRef="#ctx0" brushRef="#br2" timeOffset="-204026.08">3521 16848 52 0,'-11'19'26'0,"1"-19"-16"16,10-3 30-16,0 3-35 16,0 0 1-16,0 0 3 15,0 0 0-15,7 0-12 16,7 0 1-16,3-3 6 16,1 3 0-16,7-6-7 15,3-1 1-15,0-2-9 16,-7 3 0-16,-3-1-10 0,-15 1 0 31</inkml:trace>
  <inkml:trace contextRef="#ctx0" brushRef="#br2" timeOffset="-203837.2">3323 17162 60 0,'-3'47'30'0,"6"-9"-31"0,4-32 50 0,11 3-45 0,3-3 0 15,39-12-5 1,7-9 0-16,4-11-7 16,-11-5 0-16,0-7-9 15,-8-5 0-15</inkml:trace>
  <inkml:trace contextRef="#ctx0" brushRef="#br2" timeOffset="-203412.03">4406 16002 60 0,'0'91'30'0,"-3"-1"-31"0,6-64 47 0,4 21-43 16,4 6 0-16,-8 6 0 15,8 4 1-15,0-16-6 16,-4-6 0-16,0-10 0 16,3-9 1-16,-6-22-6 15,3-15 0-15,-4-14-10 16,-6-18 1-16,-4-9-2 15,-7-16 0-15</inkml:trace>
  <inkml:trace contextRef="#ctx0" brushRef="#br2" timeOffset="-203137.49">4269 15744 31 0,'14'-3'15'0,"21"6"-8"0,-17-3 26 0,-1 0-31 0,8 4 1 0,10-1 4 0,1 0 1 0,2 6-8 15,8 4 0-15,-7 6 6 0,3 3 1 16,-3 3 0-16,11 0 1 16,2 0-2-16,5 12 0 15,-8-2-1-15,1-10 1 16,-15 6-3 0,-10 10 0-16,-25 12-4 0,-7 1 1 15,-25 5-4-15,-18 10 0 16,5 7-5-16,-8-7 0 15,-14-7-10-15,7-8 1 0,10-14-1 32,15-5 0-32</inkml:trace>
  <inkml:trace contextRef="#ctx0" brushRef="#br2" timeOffset="-202594.13">5232 16281 59 0,'7'9'29'0,"3"-6"-37"0,-10-3 60 15,4 3-49-15,-4 1 1 0,0-1 0 16,-4 0 0 0,-6-3-6-16,-4 6 0 0,-8 3 4 15,-2 4 1-15,-1 6-3 16,0 3 1-16,1 6-3 16,3 0 0-16,3 4-1 15,7-4 0-15,8 0 0 16,3-9 0-16,10-10-1 15,8-6 1-15,3-12 1 16,0-7 1 31,1-3-2-47,-1-9 1 16,-4-3-8-16,1 3 0 0,-7-13-5 0,-8 3 0 0</inkml:trace>
  <inkml:trace contextRef="#ctx0" brushRef="#br2" timeOffset="-202056">5345 16378 43 0,'3'34'21'0,"-6"-12"-22"0,3-19 35 15,0 1-32-15,-4-4 1 16,4-4 2-16,0-2 1 15,0-3-7-15,4-10 0 0,3-6 4 16,3 6 1-16,1 0-2 16,6 0 0-16,-2 1-2 15,-1 2 1-15,0 7-1 16,3 2 0-16,-6 4-1 16,0 6 1-16,-1 0-1 15,-3 4 0-15,4-1 0 16,-8 0 0-16,4 1 0 15,-3-7 0-15,-1 3-2 16,1-3 1-16,0 0-1 16,-4 0 0-16,7-7 0 15,0 1 0 1,-4 0 0-16,4-4 1 0,4 4 2 16,-1 0 0-16,1 0 0 15,7-1 1-15,-8 1-1 16,4 3 0-16,0 0 0 15,1 3 1-15,2 3-1 0,-6 3 0 16,-4 4 0-16,3-1 1 16,1 4-1-16,0 2 0 15,-1 1-3 17,1-4 1-32,-1 1-7 15,1-4 0-15,-1-9-4 0,1 0 1 0</inkml:trace>
  <inkml:trace contextRef="#ctx0" brushRef="#br2" timeOffset="-201683.96">6040 16293 48 0,'7'19'24'0,"3"-6"-31"0,-10-13 47 0,0 0-39 15,-10 3 1-15,-1 0 0 16,-7 3 0-16,-3-6-3 15,0 6 1-15,3 4 1 16,-3-1 0-16,0 4 0 16,7 2 0-16,0-5-2 15,7-4 0-15,7-3-2 16,0-3 0-16,7-3-2 16,7-6 1-16,0-7-3 15,7 0 0-15,-7 4 1 16,8 2 1-16,-5 1 2 15,1 3 0-15,-1-1 3 16,-2 4 0-16,2 10 3 0,-6 2 0 16,3 7 1-16,0-1 1 15,-3-2-2-15,-1 6 1 16,-6-7-2-16,6-2 1 16,-3-1-6-16,4-3 0 15,0-6-9-15,6-9 0 16</inkml:trace>
  <inkml:trace contextRef="#ctx0" brushRef="#br2" timeOffset="-201444.09">6336 16340 44 0,'0'28'22'0,"-7"1"-18"15,7-23 36-15,0 3-39 16,0 1 0-16,0-4-1 16,0-3 0-16,0 0-3 15,0-9 0-15,0-6-7 16,0-7 1-16,0-3-5 16,-4-6 0-16</inkml:trace>
  <inkml:trace contextRef="#ctx0" brushRef="#br2" timeOffset="-201293.12">6216 16099 38 0,'0'3'19'0,"28"-28"-23"16,-17 25 32-16,3 0-29 0,4 0 1 15,-8 0-4-15,4 0 1 16,0 0-3-16,-3 3 1 16,-8-6-5-1,4-3 0-15</inkml:trace>
  <inkml:trace contextRef="#ctx0" brushRef="#br2" timeOffset="-200979.25">6477 16202 38 0,'21'50'19'0,"-3"-12"-27"0,-15-35 37 0,4 0-30 0,0 1 0 0,1 5-1 16,-5-6 1-16,-3-3 1 15,0 0 0-15,0-6-3 16,-3-4 1-16,-1-5 1 15,0-4 0-15,1-6 1 16,-1 0 0-16,4-4 0 16,4 11 1-16,7 2 1 15,3 7 1-15,0-4 0 16,7 7 1-16,4-4 0 16,-4 7 1-16,7 6 0 15,0 7 1-15,4 9 0 16,0 3 0-16,-1 3-2 15,-2-3 0-15,-8-4-2 0,-4-2 0 16,-2-3-7-16,-5-7 0 16,-3-3-11-16,-10-3 1 15</inkml:trace>
  <inkml:trace contextRef="#ctx0" brushRef="#br2" timeOffset="-200475.32">5450 17159 45 0,'22'-7'22'0,"-5"-27"-13"0,-6 21 32 0,-8-2-39 16,4-1 1-16,-3-3 0 16,-4 4 0-16,-4 2-5 0,-6 0 1 15,-11 7 2-15,-1 0 1 16,5 6-3-16,-11 6 0 16,6 0-1-16,-6 4 0 15,11 12-2-15,2 0 0 16,5 3-1-16,10 0 0 15,0-3-2 17,10-6 0-32,8-7-6 0,7-6 0 15,14-9 1 17,-8-13 0-32</inkml:trace>
  <inkml:trace contextRef="#ctx0" brushRef="#br2" timeOffset="-200208.16">5842 17294 42 0,'0'3'21'0,"-11"-44"-20"16,8 22 43-16,3-9-41 16,-11-10 0-16,-3-12 2 15,0-3 0-15,-7 3-6 16,-4-10 1-16,11 4 3 15,4 2 1-15,2 14-1 16,16 2 0-16,2 3 0 16,11 7 0-16,-3 12-4 0,3-2 0 15,-3 8-6-15,3 4 0 16,-11-3-11-16,-6 2 1 16</inkml:trace>
  <inkml:trace contextRef="#ctx0" brushRef="#br2" timeOffset="-200033.27">5659 16945 73 0,'28'19'36'0,"25"-16"-45"0,-36-9 64 0,5-3-55 16,6-7 1-16,14 4-7 15,-10-4 1-15,0-6-3 16,-18-3 0-16,-14-3-11 15,0 6 0-15</inkml:trace>
  <inkml:trace contextRef="#ctx0" brushRef="#br2" timeOffset="-199240.72">5355 18115 64 0,'14'3'32'0,"29"-22"-31"0,-26 10 54 16,4 0-54-16,1-1 1 16,-5 4-1-16,4-3 0 15,-6 2-4-15,9-5 1 0,-3 2-5 16,1-2 1-16,6 6-14 15,-7-10 1-15</inkml:trace>
  <inkml:trace contextRef="#ctx0" brushRef="#br2" timeOffset="-199013.79">5891 17551 44 0,'-3'25'22'0,"28"-38"-22"16,-18 10 26-16,3 0-29 0,8-3 1 16,3-1-8-16,7-5 1 15,-7-4 3-15,8-6 1 16</inkml:trace>
  <inkml:trace contextRef="#ctx0" brushRef="#br2" timeOffset="-198801.91">6216 17337 57 0,'-7'44'28'0,"-4"-3"-34"0,8-25 54 0,-1 6-47 0,1 0 1 16,-1 0-5-16,1 0 1 0,-1-7-13 15,4-8 0-15</inkml:trace>
  <inkml:trace contextRef="#ctx1" brushRef="#br2" timeOffset="-212668.83">677 15246 0,'0'0'0,"0"0"0,0 0 0,0 0 0,0 0 0</inkml:trace>
  <inkml:trace contextRef="#ctx0" brushRef="#br2" timeOffset="-189225.17">5652 17591 9 0,'7'10'4'0,"3"6"13"0,-10-16-4 16,0 0-10-16,0 0 1 15,0 0 3-15,0 0 0 16,0 0-9-16,0 0 1 16,0 0 5-16,4 3 1 15,-4 0-2-15,0 0 0 16,0 0-1-16,0 3 0 15,0-3 0-15,0-3 0 16,0 4 0-16,0-4 0 16,-4-4 0-16,4 4 0 15,-7-6-1-15,4 0 0 0,3 3-1 16,-11-3 1-16,4-1-1 16,0 1 0-16,0 0 0 15,0-1 0-15,0 1 0 16,3-3 1-16,-6 3-1 15,3 2 1-15,-4-2-1 16,0 0 0-16,1 3 0 16,-1-4 1-16,1 7 0 15,-8-3 0-15,7 0 0 16,1 6 0 0,-1 0 0-16,1 4 0 0,3 2 0 15,3 4 0-15,1 2-1 16,3 1 1-1,0 0-1 48,0 2 1-47,0 1-1-1,0 3 0-15,0-6 0 0,0-4 0 0,0 4 0 0,0 3 0 0,0 3 0 16,0 3 0-16,3 0 0 0,-3 0 1 0,4-3-1 0,-4 3 0 0,7-9 0 15,-7 3 1-15,3 0 0 0,4 2 0 0,-3 1 0 0,3 0 1 16,-4 3-1 0,4 4 1-16,-7-7-2 0,4 3 1 15,-1-3-1-15,1-4 1 16,0 4-1-16,-1-3 0 31,1 3 0 16,3 3 0-31,-7-6 0-1,3-6 0 1,-3-4-1-16,0 0 1 16,0 1-3-16,0-1 1 0,0-2-3 0,0-1 0 0,0 0-8 0,0-6 1 0,0 0-3 0,11-3 1 15</inkml:trace>
  <inkml:trace contextRef="#ctx0" brushRef="#br0" timeOffset="58177.84">30769 13897 35 0,'11'16'17'0,"-1"37"-9"16,-2-37 18-16,-1 6-22 15,-4-9 1-15,4 2 5 16,0 1 0-16,0-3-11 15,0-1 0-15,0 1 9 16,0-7 0-16,4-3-2 16,7-3 1-16,6-16-3 15,12-24 0-15,6-11-4 16,-3-11 0-16,14-14-12 16,14 4 1-16,10-9-8 15,-6 12 0-15</inkml:trace>
  <inkml:trace contextRef="#ctx0" brushRef="#br0" timeOffset="58854.39">30932 16146 47 0,'3'22'23'0,"1"28"-19"0,-4-34 35 15,3-1-38-15,1 14 1 16,-1 5 0-16,1 4 1 16,3 2-3-16,3-2 1 15,1-10 4-15,-4-3 0 0,4-9 0 16,-1-7 1-16,8-15-1 16,3-16 1-16,4-15-1 15,6-23 0-15,15-15-4 16,14-13 0-16,14-19-8 15,11 1 0-15,-11 2-14 16,4-5 0-16</inkml:trace>
  <inkml:trace contextRef="#ctx0" brushRef="#br0" timeOffset="95725.76">9652 13004 10 0,'-7'-16'5'0,"-4"-18"2"15,8 24 6-15,-1-2-10 16,1-1 1-16,-1 1 2 16,4-4 0-16,0 0-7 15,4 1 1-15,-1-1 4 16,4 0 0-16,0 4-3 16,8-4 0-16,6-3-2 0,7-3 1 15,11-9-1 1,10-10 0-16,18-6 0 15,14-9 1-15,4-1 0 0,10-15 0 16,15 6 0-16,10-9 1 16,17-3-1-16,8-10 1 15,17 9-1-15,14 4 0 16,8 9-1-16,3 10 1 16,21 15-1-16,7 16 1 15,11 15-1-15,10 17 1 0,4 15-1 16,-7 18 1-16,-4 17-1 15,-10 6 1-15,0-1-2 16,-15 10 1 0,-6 1-1-16,3 8 1 0,-10-2 0 15,3 8 0-15,3 1-1 16,-13 12 1-16,-8 23 0 16,-3 18 0-16,-18 9 1 15,-35 10 0-15,-14-12-1 16,-32-17 1-16,-21-11-4 15,-21-20 0-15,-22-3-1 16,-3-31 0-16</inkml:trace>
  <inkml:trace contextRef="#ctx0" brushRef="#br0" timeOffset="96761.73">15113 13838 19 0,'28'31'9'0,"-3"-15"-12"0,-18-7 18 0,-7 4-17 15,4-1 1-15,-4 1-3 16,0 3 1-16,0 2 3 16,0 1 1-16,0 6-3 15,0 4 1-15,-4 5 2 16,-3 4 0-16,0 2 1 15,-4 4 1-15,-3 7 0 16,-11-4 1-16,-13 12-1 16,-8 1 0-16,-21 12-2 15,-14 9 0-15,-11 13 0 16,-14 1 0-16,-14 5-1 16,0 7 0-16,-17-4 1 15,-12-3 0-15,-2-6 0 16,-19-3 0-16,-9-3 1 15,-1-9 0-15,-21-10 0 0,-8-4 0 16,-9-14 0-16,-15-14 0 31,7-12-1-31,4-15 1 0,14-26 2 0,0-31 0 16,10-22 1-16,7-25 0 16,15-13-1-16,7-2 1 15,6-1-3-15,26 9 1 16,20 14-3-16,19 2 0 15,6 10-2-15,7 18 0 0,8 7 0 16,6 6 1-16,4 3-1 16,0 4 0-16,0-1-10 15,-4-3 0-15</inkml:trace>
  <inkml:trace contextRef="#ctx0" brushRef="#br1" timeOffset="209618.09">2861 11938 33 0,'0'0'16'0,"0"3"-5"0,0-3 16 0,11 3-25 15,-1 3 1-15,1 4 2 16,6 2 1-16,5 4-7 16,-5 6 1-16,-6 0 3 15,3 3 1-15,-3 0-1 16,3-3 0-16,-4-3-1 16,-6-4 0-16,3-5 0 15,3-7 1-15,1-13-1 16,0-18 0-16,17-19 0 15,11-28 0-15,13-38-5 16,16-34 1-16,2-51-14 16,1-43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3T19:29:48.98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20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1-03T19:32:39.008"/>
    </inkml:context>
    <inkml:brush xml:id="br3">
      <inkml:brushProperty name="width" value="0.05292" units="cm"/>
      <inkml:brushProperty name="height" value="0.05292" units="cm"/>
    </inkml:brush>
  </inkml:definitions>
  <inkml:trace contextRef="#ctx0" brushRef="#br0">9680 3512 42 0,'11'31'21'0,"10"-31"-7"16,-21 0 22-16,0-9-35 15,-7-7 1-15,3-9 2 16,-3-16 1-16,0 3-5 0,-7-12 0 16,0-9 4-16,0-17 0 15,0 1-1-15,0-9 0 16,0 11-1-16,3-5 0 15,4 0-3-15,11-1 1 16,6 4-2-16,4 6 1 16,0 22-1-16,0 12 1 15,4 7-3-15,3 3 0 16,-3 22-4-16,3 22 1 16,-7 3-10-16,-7 22 1 0</inkml:trace>
  <inkml:trace contextRef="#ctx0" brushRef="#br0" timeOffset="214.16">9387 3302 56 0,'25'-16'28'0,"21"28"-28"15,-28-12 46-15,6 0-42 16,5 0 0-16,-1 0 0 15,0-3 0-15,0 0-8 16,0 0 0-16,4 0-1 16,-4-3 1-16,1 9-14 15,-8-6 0-15</inkml:trace>
  <inkml:trace contextRef="#ctx0" brushRef="#br0" timeOffset="487.22">10160 3104 44 0,'11'16'22'0,"-8"-13"-12"0,-3-3 28 16,0 3-37-16,-3 3 0 15,-4-3 0-15,3 4 1 0,-10 18-2 16,-7-6 1-16,0 3 0 15,-1 9 1-15,5 13-2 16,-1-3 1-16,4-1-3 16,7 4 1-16,3 0-6 15,8-6 1-15,7-13-10 16,6-13 1-16</inkml:trace>
  <inkml:trace contextRef="#ctx0" brushRef="#br0" timeOffset="722.71">10382 3195 45 0,'21'53'22'0,"-6"-3"-16"16,-15-56 33-16,-4 6-39 0,-10 6 1 15,0 10 1-15,-4 6 0 16,1 6-3-16,-1 1 1 15,0 5 1-15,1-9 0 16,2 3-3-16,5-9 0 16,-1-6-8-16,4-4 1 15,4-15-6-15,-1-10 1 16</inkml:trace>
  <inkml:trace contextRef="#ctx0" brushRef="#br0" timeOffset="918.45">10234 3248 39 0,'21'82'19'0,"22"-107"-14"0,-33 31 31 0,4 13-33 16,4 0 0-16,0 6 1 16,-1-3 0-16,1-4-7 15,-4-2 1-15,4 3-1 16,-8-3 0-16,1-7-11 15,-4-3 0-15</inkml:trace>
  <inkml:trace contextRef="#ctx0" brushRef="#br0" timeOffset="1140.08">10449 2963 40 0,'25'38'20'0,"17"49"-8"0,-28-68 28 16,4 16-39-16,3-17 0 15,0 17 0-15,-6-1 0 16,-8 14-2-16,-7-5 0 16,-7 1-3-16,-11-3 1 15,-3 0-11-15,-4-13 0 0</inkml:trace>
  <inkml:trace contextRef="#ctx0" brushRef="#br0" timeOffset="1639.03">10926 3195 47 0,'7'13'23'0,"7"-7"-15"0,-7-12 34 0,3 6-40 16,4 0 1-16,4-4 1 16,7-2 0-16,10-3-6 15,7-1 1-15,1-2-1 16,-4 5 1-16,-8-2-10 16,-6 0 1-16,-11-1-7 15,-7 1 0-15</inkml:trace>
  <inkml:trace contextRef="#ctx0" brushRef="#br0" timeOffset="1819.65">10968 3305 48 0,'0'28'24'0,"28"3"-17"16,-17-28 41-16,6 4-46 15,4 2 0-15,11-6-1 16,7 4 1-16,0-7-8 15,0 0 1-15,-11 0-11 0,-7 0 1 16</inkml:trace>
  <inkml:trace contextRef="#ctx0" brushRef="#br0" timeOffset="2299.64">12280 3248 45 0,'4'0'22'0,"-8"29"-10"0,1-23 27 16,-4-9-37-16,-7 9 0 15,-4 10 1 1,-7 12 0-16,-3 6-4 0,-7-2 0 16,-1 18 1-16,5-3 0 15,-1 3-4-15,7-6 0 16,8-6-8-16,2-13 0 15,1-16-4-15,0-15 0 0</inkml:trace>
  <inkml:trace contextRef="#ctx0" brushRef="#br0" timeOffset="2493.58">11892 3277 45 0,'32'53'22'0,"21"-34"-20"0,-36 6 41 0,8 3-42 16,3 16 0-16,1 9 0 16,2 0 1-16,1 1-5 15,3-17 1-15,1-2-6 16,-8-13 1-16,-7-19-8 16,-3-9 1-16</inkml:trace>
  <inkml:trace contextRef="#ctx0" brushRef="#br0" timeOffset="2973.06">12270 2543 56 0,'0'-7'28'0,"7"4"-30"0,0-3 52 0,0-3-46 15,7-1 0-15,4-5 3 16,3-1 1-16,-4 3-11 15,1 7 1-15,0 3 5 16,3 6 1-16,-11 6-4 16,-3 13 0-16,-3-3-3 15,-8 0 0-15,-3 0 0 16,-3 9 0-16,-4 3 0 16,3-2 0-16,1-17 1 15,2 4 1-15,5 3 3 16,3-4 0-16,7 1 0 0,4-3 1 15,3-4 0 1,10-3 0-16,1-3-3 0,3-3 0 16,4 7-12-16,-4-4 1 15,-7 6-9-15,8 4 1 16</inkml:trace>
  <inkml:trace contextRef="#ctx0" brushRef="#br0" timeOffset="3739.72">12908 3446 48 0,'4'6'24'0,"-4"0"-12"0,7-2 36 0,-4-1-44 16,4 3 0-16,4 3 1 15,-1-9 1-15,8 0-8 16,10 3 0-16,15 4 4 15,6-7 1-15,11 0-7 0,7 0 1 16,-7 3-7-16,-4 3 0 16,-17-12-10-1,-10 3 1-15</inkml:trace>
  <inkml:trace contextRef="#ctx0" brushRef="#br0" timeOffset="4117.39">14009 2678 52 0,'7'28'26'0,"-4"0"-26"15,-3-9 41-15,0 15-39 16,-3 35 0-16,-1 16 2 15,4 9 0-15,4 16-5 16,-4 22 0-16,7-4 3 31,0-24 0-31,0-7-4 0,0-25 0 16,-3-19-13 0,-1-25 1-16,-10-12-3 15,4-13 0-15</inkml:trace>
  <inkml:trace contextRef="#ctx0" brushRef="#br0" timeOffset="7596.2">14411 3828 60 0,'25'4'30'0,"3"33"-18"0,-21-24 30 16,0 6-41-1,-3 2 0-15,-4 5-1 0,-4 8 0 16,-7 10-4-16,-6 3 1 16,-4-6-9-16,-4-4 0 15,-3-12-7-15,7-15 1 16</inkml:trace>
  <inkml:trace contextRef="#ctx0" brushRef="#br0" timeOffset="9818.19">15900 3226 46 0,'21'-31'23'0,"0"25"-10"16,-24 3 24-16,3 6-35 16,0 6 0-16,-8 7 1 15,-6-7 0-15,-3 16-4 16,-8 7 0-16,-3 12 3 16,0 15 0-16,-8 4-3 15,1 3 1-15,-4 9-3 16,4-22 0-16,0-6-4 15,6-9 1-15,5-10-10 16,6-6 0-16,4-12 1 16,7-20 0-16</inkml:trace>
  <inkml:trace contextRef="#ctx0" brushRef="#br0" timeOffset="10059.49">15536 3302 47 0,'11'9'23'0,"7"0"-27"0,-11 1 49 16,7-1-44-16,3 16 0 16,8 7 3-16,0 18 0 0,14 3-4 15,10 22 0-15,0-15 2 16,1 0 1-16,-1-4-6 15,-3-6 1-15,-11-9-14 16,-7-16 1-16</inkml:trace>
  <inkml:trace contextRef="#ctx0" brushRef="#br0" timeOffset="11003.4">16387 3189 38 0,'-8'0'19'0,"16"15"-10"15,-5-15 21-15,4 4-27 16,0 2 1-16,0-6 2 16,-3 3 0-16,10-3-7 15,0 0 1-15,4-9 5 16,3-1 0-16,7 7-1 16,7-10 0-16,4 7-1 15,0 0 0-15,0 6-2 16,-8 3 0-16,-6 3-2 15,-7 10 1-15,-8-7-3 16,-6 7 1-16,-11 6-1 16,-7 13 1-16,-7-7-1 15,-8 6 0-15,1 1-2 0,3-13 0 16,4 0-4-16,4-4 0 16,3-5-7-16,-1 0 1 15</inkml:trace>
  <inkml:trace contextRef="#ctx0" brushRef="#br0" timeOffset="11305.41">16323 3838 54 0,'0'19'27'0,"18"-19"-28"0,-8 0 51 0,11-7-49 16,8 4 1-16,13-6 0 15,7-4 0-15,4-6-4 16,4 7 1-16,-8 3-5 15,-3-1 1-15,-7 10-12 16,-4 0 1-16</inkml:trace>
  <inkml:trace contextRef="#ctx0" brushRef="#br0" timeOffset="12341.34">17632 3393 39 0,'17'-29'19'0,"8"-30"-12"16,-18 56 22-16,0-13-25 15,-3-9 0-15,-4 3 4 16,-4 0 1-16,-3 0-11 16,-3 6 0-16,-12 4 6 15,-6 5 1-15,-7 7-4 0,-4 7 0 16,4 12-4-1,0-1 1-15,-4 4-3 0,-4 19 1 16,5 3-1 0,6 12 0-16,7 13 1 0,11 10 0 15,14-4 2-15,11-6 0 16,6-6 1-16,5-16 0 16,16-16 2-16,12-18 1 15,13-10 2-15,8-25 0 0,-4-13 2 16,-7-12 0-16,-11-6 0 15,-10-10 0-15,-14-6-2 16,-11 22 1-16,-14-6-8 16,-14 0 0-16,-11-1-14 15,-21 11 0-15</inkml:trace>
  <inkml:trace contextRef="#ctx0" brushRef="#br0" timeOffset="12644.17">18256 3866 51 0,'7'3'25'0,"11"7"-79"0,-18-10 35 16</inkml:trace>
  <inkml:trace contextRef="#ctx0" brushRef="#br0" timeOffset="16635.09">23393 4396 25 0,'7'-6'12'0,"10"25"-3"16,-10-26 13-16,-3 10-22 16,0 10 0-16,3 9 1 15,7 12 1-15,-4 1-1 16,-3 15 0-16,0 3 1 16,-3 10 1-16,-1-6 0 15,1 15 0-15,-4 3-1 16,-4 19 0-16,1 13-1 15,-1-10 0-15,4 13-1 16,-3 6 0-16,-1 9 1 16,1 4 0-16,-1-1-1 0,1 10 0 15,-1 10 0-15,4 11 1 16,0 11-1-16,0 18 0 16,7 3 0-16,4 16 0 15,6 16 1-15,1 3 1 16,10 12 0-16,1 10 0 15,-1 6 0-15,0 6 1 16,0 3-1 0,-3 1 0-1,14 187-2-15,-15-59 1 0,1-31-1 16,-11-19 0 0,0-22-1-16,-3-10 1 0,0-3 0 15,-8-12 1-15,4 0-2 16,-7-10 1-16,7-3 0 15,-3-6 0-15,6 7-1 16,-3-4 1-16,4 3-1 16,-4-19 1-16,4-9-2 15,-8-19 0-15,-6-31-2 16,-1-28 1-16,-3-16-8 16,-4-22 1-16,1-22-3 15,-1-28 1-15</inkml:trace>
  <inkml:trace contextRef="#ctx0" brushRef="#br0" timeOffset="18512.14">21710 13208 39 0,'11'9'19'0,"20"-3"-16"0,-20-6 19 0,3-6-22 15,7 6 1-15,7-6 1 16,8 3 0-16,6-4-2 16,7 1 1-16,8 0 1 15,3 0 0-15,3-1 0 16,1 1 1-16,13 0-1 16,5-1 0-16,13 4-1 15,4-6 1-15,-1-1 0 16,12 1 0-16,6 0-1 15,15-4 1-15,-1 4-1 16,8-4 0-16,13 4 0 16,5-7 1-16,6 0-2 15,18-6 1-15,0 7 0 16,10 2 0-16,8-2 0 16,6 5 0-16,19 1-1 0,-1 2 1 15,7 4-1 1,-3-3 1-16,14 3-1 0,10-3 0 15,4 3 0-15,4-4 0 16,10 7 0-16,4-3 1 16,3 3-1-16,0 3 1 15,11 4-1-15,-15 2 1 16,19-3 0-16,-19 0 0 16,19 4-1-16,-12-7 1 15,8 0-1-15,-18 3 1 16,7-2-1-16,-21 5 1 0,4-3 0 15,-11-3 0-15,-11 7-1 16,-7 2 1 0,-20-5-1-1,-12 5 0-15,-10-6-1 0,-18-6 0 0,-27 0-4 16,-15-9 1-16,-15-4-12 16,-16 1 0-16,-22-7-1 15,-25 3 1-15</inkml:trace>
  <inkml:trace contextRef="#ctx0" brushRef="#br0" timeOffset="19321.58">32600 12687 35 0,'18'75'17'0,"-22"-72"-14"16,4-3 30-16,0 0-29 16,0 0 1-16,0 4 3 15,4-1 0-15,-1 0-10 16,4 3 1-16,4 0 7 16,3 4 0-1,4-4-1-15,3 3 0 0,4-5-2 0,-4-1 1 16,11 0-2-16,10-3 1 15,-3 3-2-15,-1 0 0 16,5 3-2-16,-1 1 0 16,-10 2-1-16,-4 4 1 15,-7 2-2-15,-7 1 0 16,-3-3-2-16,-7 2 1 16,-4 10 0-16,-8 7 1 15,-2 2 0-15,-8 1 0 16,-3 2 0-16,-4 10 0 15,1-6 1-15,-8-6 0 0,7-4 0 16,4-3 1-16,3-6 0 16,4-3 1-16,4-7 2 15,3-2 0-15,0-7 1 16,7-9 0-16,0-7 1 16,0-12 0-16,-4-12 0 15,-3-14 0-15,4-2-2 16,-8-16 0-16,-10-3-2 15,-7-3 1-15,-4-1-8 16,0 4 1-16,7 0-11 16,11 16 1-16</inkml:trace>
  <inkml:trace contextRef="#ctx0" brushRef="#br0" timeOffset="19671.77">33535 13035 46 0,'4'13'23'0,"-15"2"-27"0,4-8 33 0,-11 2-29 16,-6 7 0-16,-5 6 0 16,5 3 0-16,-1 0-2 15,0-3 1-15,4-3-9 16,4-7 1-16,-1-6-3 15,4-12 1-15</inkml:trace>
  <inkml:trace contextRef="#ctx0" brushRef="#br0" timeOffset="19834.18">33309 12847 25 0,'7'-16'12'0,"11"51"5"15,-11-20 18-15,-3 11-31 16,3 8 1-16,10 13 1 15,8 16 0-15,7 3-8 16,3 0 0-16,4-1 1 0,-7-5 0 16,-8-13-12-16,-10-19 0 15</inkml:trace>
  <inkml:trace contextRef="#ctx0" brushRef="#br0" timeOffset="20884.62">23051 4559 44 0,'3'19'22'0,"8"-13"-15"16,-11-6 23-16,3 0-25 15,4-3 0-15,4-3 3 16,3-4 0-16,7-2-10 0,7-7 0 16,8-6 7-16,2 6 0 15,1-3-3-15,-4-9 1 16,-3-4-3-16,-7 7 1 16,-4-6-2-16,-3 5 0 15,3 1-2-15,-3 6 0 16,3 10-1-16,-7-1 0 15,-4 13-1-15,1 13 0 16,0-1 0-16,-1 16 0 16,1-6 0-16,-1 3 0 15,-3 13 1-15,4 6 1 0,0 3 1 16,6 3 0-16,1 0 3 16,3-3 0-16,4-6 2 15,-1-6 1-15,-2-10 0 16,-5-3 1-16,-6-10-1 15,-8 1 1-15,-10-7-2 16,-10-3 1-16,-19-3-4 16,-6 0 1-16,-14 6-1 15,-12-6 0-15,-9 0-1 16,3 4 1-16,-4-4-5 16,8 0 0-16,6-4-10 15,11 4 0-15</inkml:trace>
  <inkml:trace contextRef="#ctx0" brushRef="#br0" timeOffset="21230.58">23502 3223 39 0,'11'-37'19'0,"10"11"-8"0,-18 20 25 0,-3 3-34 15,0 3 0-15,-3 3 1 16,-8 13 1-16,-3 3-5 15,-4 15 0-15,-6 23 3 16,-15 5 0-16,0 23-3 16,0-3 0-16,8-1-4 15,2-31 0-15,5-6-10 16,6-16 0-16</inkml:trace>
  <inkml:trace contextRef="#ctx0" brushRef="#br0" timeOffset="21394.85">23026 3151 55 0,'25'35'27'0,"38"37"-33"0,-38-50 46 16,6 18-41-16,8 4 1 16,0 0-12-16,-7-6 0 15,-11-13 4-15,-10-16 0 16</inkml:trace>
  <inkml:trace contextRef="#ctx0" brushRef="#br1" timeOffset="25868.31">11695 4035 37 0,'0'7'18'0,"3"-1"-7"16,1-3 19-16,-1-6-26 15,4 0 1-15,4 3 2 16,3-3 0-16,7 0-8 15,7 3 0-15,4-10 6 16,21-2 0-16,14-10-3 16,7-7 1-16,4 1-3 15,-8 3 0-15,-13 13-7 16,-11-7 1-16,-11 12-11 16,-18 4 1-16</inkml:trace>
  <inkml:trace contextRef="#ctx0" brushRef="#br1" timeOffset="27474.73">13035 4032 24 0,'7'3'12'0,"11"13"3"16,-11-16 5-16,3-3-16 15,1 3 0-15,0 3 2 16,3-3 1-16,7 3-8 16,0-3 0-16,7 3 6 15,8-6 0-15,6 6-2 16,11-6 0-16,0 0-2 15,14 0 1-15,3 0-3 32,1 0 1-32,-1-4-2 0,-10 1 0 15,-10 3-3-15,-11 3 0 0,-11-6-9 16,-11 3 1-16</inkml:trace>
  <inkml:trace contextRef="#ctx0" brushRef="#br1" timeOffset="27931.65">13085 4224 31 0,'-4'0'15'0,"4"3"-5"0,4-3 19 0,-4 0-26 15,7 3 1-15,-4-3 3 16,8 0 1-16,3 0-9 16,-4 0 0-16,15-3 6 15,3 0 1-15,11 6-2 16,11-3 0-16,2 0-2 16,8-3 0-16,7-7-1 0,0 4 0 31,-7 3-4-16,-10-7 0 1,-11 4-7 0,-11 3 1-16,-7-3-8 0,-10 2 1 0</inkml:trace>
  <inkml:trace contextRef="#ctx0" brushRef="#br1" timeOffset="29998.54">23753 14493 43 0,'0'3'21'0,"10"1"-11"0,-3-4 22 0,0 0-29 15,4-4 0-15,6 1 2 16,5-3 0-16,6 3-7 16,0 0 1-16,-3 0 1 15,10 3 1-15,4 3-9 16,-11 0 0-16,-10-3-8 16,-8 0 1-16</inkml:trace>
  <inkml:trace contextRef="#ctx0" brushRef="#br1" timeOffset="30567.41">22775 15017 37 0,'-10'13'18'0,"3"-4"-11"16,7-9 27-16,0 0-30 15,0 0 0-15,3 0 3 16,1 3 1-16,3-3-10 16,3 0 1-16,5 3 5 15,2 0 0-15,1 0-4 16,-4 1 1-16,4-1-10 0,3 0 1 15,3-3-9-15,1 0 1 16</inkml:trace>
  <inkml:trace contextRef="#ctx0" brushRef="#br1" timeOffset="30929.1">23319 14882 58 0,'0'6'29'0,"7"16"-39"16,0-15 51-16,0 8-41 16,0-2 1-16,-4 9 0 15,1 9 0-15,-4 7-2 16,-4-7 0-16,-3 4-6 15,0-7 0-15,-3-3-8 0,3-3 1 16</inkml:trace>
  <inkml:trace contextRef="#ctx0" brushRef="#br1" timeOffset="32955.25">15205 2878 21 0,'0'10'10'0,"7"15"3"0,-7-19 10 16,3 7-22-16,-3 12 1 16,-3 9 0-16,3 10 1 15,-4 13-4-15,1 2 0 16,-1 13 1-16,1 16 1 15,-1-3-3-15,1-1 1 16,-1-2-3-16,1-10 1 16,-4-16-7-16,-1-12 1 15</inkml:trace>
  <inkml:trace contextRef="#ctx0" brushRef="#br1" timeOffset="33778.98">15346 2944 25 0,'10'28'12'0,"15"-18"-8"16,-18-10 18-16,7 0-17 16,4 3 1-16,14-3 1 0,6-3 1 15,12-7-11-15,10 1 1 16,17 0 6-16,15 9 1 15,18-10-5-15,9 1 1 16,12-4-2-16,14-6 1 16,-8 1-1-16,8-1 0 15,-8-9 0-15,5 2 0 16,-12 11 0-16,-17 12 1 16,-4-13 0-16,1 0 0 0,-8 4 0 15,-3-7 0-15,-15 0-1 16,-9 10 1-16,-15 2-1 15,-11-2 1-15,-7 9-1 16,-6 0 1-16,-8 9-1 16,-4-5 0-16,-6 8-1 15,-7-3 1-15,-8 1-1 16,4 12 0-16,-14 9 0 16,4 1 0-16,-4 18-1 15,0 3 1-15,3 10 0 16,4 3 1-16,7 6 0 15,0 6 0-15,11 10 1 16,6 0 1-16,12 9 0 16,3-12 0-16,-1-1-1 15,8-8 1-15,-3-7 0 32,-8-16 0-32,-7-6-1 0,-7-6 0 0,-10-4 0 15,-8-2 1-15,-10-1-1 0,-7-2 1 16,-14-4 0-16,-18-3 0 15,-7-9 0-15,-17-4 0 16,-26-6 0 15,-31-12 1-15,0 3-1-16,-21-13 1 0,-21-2-2 0,7-1 1 0,-15 0 0 16,47 0 0-16,-57 0-2 0,7 4 0 0,7-1-4 15,25 3 1-15,17 7-7 16,8-3 1-16</inkml:trace>
  <inkml:trace contextRef="#ctx0" brushRef="#br1" timeOffset="34675.22">15152 1715 28 0,'-4'-6'14'0,"8"12"-7"0,-4-6 21 0,0 3-25 16,0 3 0-16,0 10 1 16,0-3 1-16,-4 2-7 15,1 20 1-15,-4 9 3 16,-4 3 1-16,4 6-3 16,4-9 1-16,-1-7-3 15,0 4 1-15,4-3-6 16,0-10 1-16,0-12-6 15,-3-13 0-15</inkml:trace>
  <inkml:trace contextRef="#ctx0" brushRef="#br1" timeOffset="35401.78">14926 1643 37 0,'14'9'18'0,"28"-3"-18"0,-27-2 31 16,2-4-29-16,8 0 0 16,0 0 3-16,3-4 1 15,-3-2-7-15,6-3 1 16,1-1 4-16,-4 1 0 16,-3 3-2-16,-4 3 1 15,-7 3-2-15,-7 3 0 16,-3 12-2-16,-8 4 1 15,-3 6-1-15,-3-3 0 0,-1 13-2 16,0-1 1-16,1 10-1 16,3-9 1-16,-4 2 0 15,4-12 0-15,0-6-1 16,4 0 1-16,-1-13 0 16,4 4 0-16,-3 2 0 15,3-2 0-15,0-1-1 16,3-3 1-16,4-6 0 31,0 0 1-31,4 0 0 0,-4 3 1 16,0 1 0-16,0 2 0 0,4 6 1 15,-4 17 0-15,3-4 0 16,-3 3 0-16,4-16 0 47,-1 1 1-16,5-10 1-15,-1 3 0-1,0 4 0-15,0-1 1 16,0-6 0-16,4-3 0 0,-1-9-2 16,1-4 1-16,3-5-2 0,-7-8 0 0,-3-5-1 0,-4 0 0 0,-4-1-1 0,1 4 0 0,-4 6-1 15,0 7 0-15,-4-1-2 0,1 13 1 0,-1 6-2 16,1 13 1-16,-1 2 0 0,1 7 0 47,-1 1 1-16,4 5 1-31,0 0 1 31,4-3 1-31,3-18 1 0,3 2 1 0,8 1-1 0,0-4 1 0,6-6-4 16,1 4 1-16,0-4-9 0,-1 3 0 0</inkml:trace>
  <inkml:trace contextRef="#ctx0" brushRef="#br1" timeOffset="35722.07">15769 1834 35 0,'11'16'17'0,"-11"18"-14"16,-4-31 25-16,-3 10-28 15,0-1 0-15,0 4 0 0,-4-3 0 16,1-1 0-16,-1 1 0 15,1 2 0-15,3-5 0 16,3-1 1-16,1-6 0 16,3 1-1-16,3 2 1 15,1-6 0-15,3 3 0 16,0-3 0-16,0 3 1 16,0 3-2-16,0 4 0 15,-4-1 0-15,-3 10 0 16,0 0-2-16,-3 6 1 15,-4-9-8-15,0-10 1 16,-4-3-3-16,-3 6 0 31</inkml:trace>
  <inkml:trace contextRef="#ctx0" brushRef="#br1" timeOffset="36062.14">15953 2047 36 0,'21'35'18'0,"-11"2"-17"0,-6-27 32 0,-1-4-33 0,1 0 0 0,-4-6 0 16,0-6 0-16,-4 0 0 15,-3-7 0-15,0-6 0 0,-3 4 1 16,-1-4 0 0,4-9 0-16,0 6 0 0,4 0 0 15,6 6 2-15,1 4 0 16,6 2-1-16,1 4 0 16,3 6-1-16,3-6 1 15,1 6-3-15,3 0 0 16,4-3-8-16,-4 3 0 15,0-10-5-15,-7 1 1 32</inkml:trace>
  <inkml:trace contextRef="#ctx0" brushRef="#br1" timeOffset="36260.78">16267 2003 35 0,'7'16'17'0,"-4"9"-18"0,-3-22 27 0,0-3-28 16,0 7 1-16,0-7-7 15,0 0 1-15,0-10 2 16,-3 1 0-16</inkml:trace>
  <inkml:trace contextRef="#ctx0" brushRef="#br1" timeOffset="36648.31">16217 1774 27 0,'18'19'13'0,"3"0"-11"0,-14-19 19 16,-3 10-20-16,3-10 0 16,0 0 0-16,3 0 1 15,4 0-4-15,4-7 1 16,3-2-1-16,4-1 1 15,0-2-1-15,-1-4 0 16,1 7-1-16,-4-1 1 0,-3 4 0 16,-4 3 1-16,-4 3 0 15,1 0 1-15,-4 9 0 16,-3 1 0-16,-4-1 0 16,0 7 0-16,-4-4-1 15,-3 7 1-15,-4 6 0 16,-3 0 0-16,-3 10-1 15,3-13 1-15,0 3 0 16,3 0 0 0,4-6 0-16,-4 3 0 0,11 0 1 15,11-3 0-15,-4-4 0 16,7 4 1-16,4-10-1 16,3-9 0-16,0-6-3 15,4-3 0-15,-1-7-5 16,1-3 1-16</inkml:trace>
  <inkml:trace contextRef="#ctx0" brushRef="#br1" timeOffset="36888.37">16708 1241 34 0,'14'35'17'0,"-11"-7"-15"0,-6-3 32 16,-1 7-34-16,1 18 1 16,3-6 0-16,0 21 0 15,0 4-2-15,0 0 1 0,0 4 0 16,0-17 1-16,0-9-6 16,-4-6 1-16,1-22-7 15,-4-13 0 1</inkml:trace>
  <inkml:trace contextRef="#ctx0" brushRef="#br1" timeOffset="37118.89">16588 1803 35 0,'31'34'17'0,"19"-24"-9"0,-36-7 26 0,4 3-34 16,3-6 1-16,0 0-2 15,0-9 1-15,-3-1-6 16,-4 4 1-16,0 0-7 0,-4-4 1 16</inkml:trace>
  <inkml:trace contextRef="#ctx0" brushRef="#br1" timeOffset="37383.08">16898 1909 46 0,'21'10'23'0,"25"-29"-30"0,-32 9 40 0,0-5-34 0,0 5 1 0,1-8-1 0,-5 2 0 0,-3-3 0 0,-3 3 1 0,-4 4-2 0,-7-4 1 0,-7 10-1 0,-1 3 1 0,1 12-1 0,0-3 0 0,0 16 0 0,4 4 1 0,2-1 0 0,5 6 1 0,6 0 0 0,5-2 1 0,6-4 0 0,3 3 0 0,4-12-4 0,4-4 0 0,0-6-7 0,3-21 0 46</inkml:trace>
  <inkml:trace contextRef="#ctx0" brushRef="#br1" timeOffset="37863.67">17540 1332 24 0,'18'38'12'0,"-32"12"-10"0,10-40 14 0,1 5-12 0,-1 13 0 0,1 7 4 0,-1-23 1 16,0 10-10-16,4 7 0 16,0-7 7-16,4 0 1 15,-4-4-3-15,0-5 1 16,0-1-3-16,0-2 0 0,-4-10-2 16,-6 0 0-16,-4 0 0 15,-7-6 0-15,3 2-1 16,0 4 1-16,-6 10-1 15,2-1 1-15,1 10 0 16,7 3 1-16,4 0 0 16,6 6 0-16,4 0 2 15,7 7 0 1,0-10 1 31,7 3 0-16,7-12-1-15,4-16 1-16,7-10-3 31,-11-2 1-31,-3-1-7 0,-15 4 0 0,-6 0-12 16,-18-4 1-16</inkml:trace>
  <inkml:trace contextRef="#ctx0" brushRef="#br1" timeOffset="38400.36">15730 2295 54 0,'-7'16'27'0,"21"15"-30"0,-14-22 43 0,0 1-39 16,0 2 0-16,0 7 0 15,0-6 1-15,0 9-3 16,0-3 1-16,0 6 1 15,0-3 0-15,0-4-1 16,0-2 0-16,-3-7-1 16,-1-2 1-16,1 2-1 15,-4-6 1-15,-4-3-1 0,-3 0 1 16,-7-3-2-16,-4 3 0 16,-7 0 0-16,1 3 0 15,-1 4 0-15,4 2 0 16,0 0-1-16,3-2 1 15,4 11 0-15,7 1 1 16,7 3 1-16,3-6 0 16,8 3 0-16,10-4 1 15,10 4 0-15,8-3 1 16,3-4-1-16,4-2 1 16,-4-4-5-16,-3 0 0 0,0-2-11 15,3-4 1 16</inkml:trace>
  <inkml:trace contextRef="#ctx0" brushRef="#br1" timeOffset="38620.46">16048 2634 39 0,'3'9'19'0,"-6"-15"-14"16,-1 3 26-16,-3-4-31 0,-3 4 0 0,-4 3 0 15,-8 3 1-15,1 4 0 16,4 2 0-16,-1 7-1 16,0 6 1-16,8-7-3 0,6-8 1 15,4 2-4-15,7 0 1 16,4-5-9-16,10 2 1 16</inkml:trace>
  <inkml:trace contextRef="#ctx0" brushRef="#br1" timeOffset="39037.01">16157 2646 37 0,'18'41'18'0,"3"-13"-15"0,-14-28 29 0,-3 6-32 0,-1-6 0 0,1-6-1 0,-4 0 1 0,0 0-1 16,0-1 1-16,0 1-1 47,0 6 1-47,0-3-1 0,0 3 0 0,3-6-1 0,1-7 1 0,3 4-1 15,0 2 1-15,0 1 0 0,0 3 0 0,-4-3-1 32,1 3 1-17,0-7-1-15,-1 1 1 0,1-1 1 0,3-5 0 0,-4 5-1 16,1-5 1-16,-1 12 0 16,4-4 1-16,0 7-1 0,4 7 0 0,3-7 0 0,-3 9 1 15,-1 0-1 1,1 1 0-1,-1-1-2-15,1-3 1 16,3-6-5-16,0 0 1 0,4 0-4 0,10-12 0 0</inkml:trace>
  <inkml:trace contextRef="#ctx0" brushRef="#br1" timeOffset="39379.21">16729 2483 25 0,'21'6'12'0,"0"-6"0"0,-21 0 20 0,4 0-31 15,-4 0 0 1,0 0-1-16,-4 4 0 0,-3 2-1 15,-7-6 1-15,-4 9-1 32,1 1 1-32,-1-1-2 0,0 0 1 0,4 7-1 15,0-6 1-15,4-1-4 16,2 4 1-16,8-1-3 16,4-3 0-16,7-5 0 15,3 2 1-15,0-6 2 16,0 0 1-16,0 0 3 15,0-10 1-15,0 10 4 16,0 0 0-16,0-6 1 16,-3 3 0 46,0 0-2-62,-1 3 1 16,1 0-2-16,-4 0 1 0,0 0-5 0,0-3 1 0,4 0-9 0,-4-4 1 0</inkml:trace>
  <inkml:trace contextRef="#ctx0" brushRef="#br1" timeOffset="39632.01">16997 2439 25 0,'7'25'12'0,"11"-6"-6"0,-11-13 14 0,-4 4-21 0,-3-10 1 16,4 3-1-16,-4 3 0 0,0-6 0 15,-4 3 1-15,4-3-7 16,-3-3 0-16,-1-6-1 16,-3-7 1-16</inkml:trace>
  <inkml:trace contextRef="#ctx0" brushRef="#br1" timeOffset="39757.37">16933 2348 33 0,'7'7'16'0,"8"2"-17"16,-8-9 33-16,3 0-32 0,1 0 0 0,3 0-2 15,0 0 1-15,0-3-3 16,4 0 0-16,-1 0-6 16,-3-1 0-16</inkml:trace>
  <inkml:trace contextRef="#ctx0" brushRef="#br1" timeOffset="40009.25">17237 2417 21 0,'17'-6'10'0,"8"-13"-8"0,-18 10 11 0,4-7-17 0,-1-3 1 0,1 1-2 0,-1-11 0 0,1 4 8 15,0-3 1-15,-4 12-3 0,3-3 1 0,4 10 5 0,4 0 0 0,10 9 2 0,8 9 0 0,-1 10-1 0,7 6 1 0,4 3-4 0,7-9 1 0,0 0-4 0,0-3 1 0,0-4-7 0,-4-3 1 0,0 1-10 0,1-7 0 0</inkml:trace>
  <inkml:trace contextRef="#ctx0" brushRef="#br1" timeOffset="43284.87">24014 14449 17 0,'3'7'8'0,"15"2"0"0,-11-9 9 0,3 0-15 15,5 3 1-15,-1-3 3 16,3 3 0-16,1 0-7 15,0-3 0-15,-1 0 5 16,1 0 0-16,3 0 0 16,0 0 0-16,4 0-1 15,3 0 0-15,0 0 1 16,4 0 0-16,3 0 0 16,1 0 0-16,-5 0 0 15,5-3 0-15,6 0-1 16,7-3 0 15,-3-3-1-31,4 5 1 16,6-2-2-1,8-6 0-15,-1-4 0 47,-7-3 1-16,12 0-1-31,2 4 0 16,1-1-1 15,10-6 0-31,3-6 0 16,1 0 1 0,-4-4-1-1,11-2 0-15,-7-1-1 31,10-9 1-31,4-9 0 0,-8-10 0 0,8-6-1 32,3-3 1-32,4-6 0 0,7-1 0 0,-14-8-1 0,7-11 1 15,0-2 0-15,-1-10 0 0,8 0 0 0,-7-12 0 0,-7 0 0 0,3-7 1 0,-3-12 0 0,3-6 0 16,1-13 0-16,-5 3 1 16,-6-19-2-16,3-9 1 0,-3 4-1 0,0-17 1 0,7 0-1 15,-8-12 0-15,-10-3-1 0,4-6 1 0,0-13 0 0,-1 0 0 16,5-10 0-16,-5-9 0 0,-10-9 0 0,-3 0 1 0,-11-10-1 0,7 0 1 15,-4-2-1-15,1-17 1 0,-4-3-1 16,0 1 0-16,-4-17 0 16,-6 4 0-1,-4 6 0 1,-8-3 0 0,-6 13 0-16,-7 6 0 0,-4-1-1 0,-7 23 1 0,-7 3-2 0,0 3 0 15,-10 9-6-15,-1 20 1 16,-10 8-10-16,-11 13 0 15</inkml:trace>
  <inkml:trace contextRef="#ctx0" brushRef="#br1" timeOffset="44342.35">30057 3480 34 0,'3'10'17'0,"8"-20"-9"0,-15 20 17 0,4-1-22 16,0 4 0-16,-3 12 2 16,-8 6 1-16,-3 7-7 15,-4 15 0-15,-6-6 4 16,-5 22 1-16,-9-3-2 15,2 19 0-15,1-4-2 16,3 1 0-16,4-16-6 31,3-7 1-31,1-15-9 0,3-16 0 16</inkml:trace>
  <inkml:trace contextRef="#ctx0" brushRef="#br1" timeOffset="44577.54">29725 3527 28 0,'14'16'14'0,"4"12"1"0,-11-15 14 0,0 3-28 0,0 2 1 0,0 11-1 0,4 5 0 0,3 1-2 16,0 2 0-1,0 4-3-15,0-10 0 0,0 1-8 16,-3-17 1-16</inkml:trace>
  <inkml:trace contextRef="#ctx0" brushRef="#br1" timeOffset="44900.71">30141 3712 47 0,'11'0'23'0,"14"-12"-26"0,-15 9 41 0,4-4-38 0,4-2 0 0,0 6-3 0,3-7 1 16,0 4-3-16,0 6 0 16,-7 0-8-16,-3 6 1 0</inkml:trace>
  <inkml:trace contextRef="#ctx0" brushRef="#br1" timeOffset="45059.12">30060 3901 42 0,'4'9'21'0,"17"-6"-17"0,-11-6 34 0,8 3-40 0,3-6 0 0,0 3 0 0,1 3 0 0,6-7-4 0,0 4 1 16,0-9-8-16,-3 8 1 0</inkml:trace>
  <inkml:trace contextRef="#ctx0" brushRef="#br1" timeOffset="45399.16">30653 4133 39 0,'3'25'19'0,"1"-25"-17"0,-4-7 31 0,0-11-30 0,0-11 1 15,0-5 3-15,0-16 0 0,0-4-9 16,-4-8 1-16,4-4 5 15,0-6 0-15,7 0-2 16,1 3 1 0,2-4-3-16,4 20 1 0,4 9 0 15,-1 16 0-15,5 3-1 16,-1 6 0-16,0 10-2 16,-3 9 0-16,-4 9-5 15,-7 4 0-15,-7 5-9 16,-4-2 0-16</inkml:trace>
  <inkml:trace contextRef="#ctx0" brushRef="#br1" timeOffset="45614.56">30508 3769 52 0,'4'16'26'0,"17"2"-27"0,-14-15 42 0,4 1-40 0,3 2 1 0,-4 0 0 16,4 4 0-16,0-4-3 0,4 3 0 16,3-9-2-16,0 3 0 15,1-3-11-15,-5-3 0 16,4-6-2-16,8-13 1 16</inkml:trace>
  <inkml:trace contextRef="#ctx0" brushRef="#br1" timeOffset="45867.86">31069 3615 36 0,'7'25'18'0,"-14"-6"-17"16,4-19 32-16,-1 3-31 15,-6 3 0-15,-1 7 3 16,0 9 0-16,-3 6-5 15,0-9 0-15,-4 16 3 16,4-1 0-16,-3 7-1 16,6 0 1-16,1-7-6 15,3-6 1-15,3 0-9 16,8-2 0-16,3-17-3 16,3-6 0-16</inkml:trace>
  <inkml:trace contextRef="#ctx0" brushRef="#br1" timeOffset="46133.21">31334 3841 42 0,'0'16'21'0,"-36"-4"-27"0,26-6 39 16,-15 10-33-16,4 3 1 0,0 0 0 15,0 6 1 1,-4-6-3-16,4 6 1 0,0 3-2 16,-1-9 1-16,8 0-11 15,0-13 1-15</inkml:trace>
  <inkml:trace contextRef="#ctx0" brushRef="#br1" timeOffset="46320.49">31136 3882 35 0,'7'12'17'0,"0"48"-11"0,-3-51 22 0,3 4-28 0,3 2 0 0,1 4-1 0,0 0 0 0,-1-6-1 0,4-4 1 0,4-3-5 0,0-9 0 16,-1-3-5-16,1-13 1 16</inkml:trace>
  <inkml:trace contextRef="#ctx0" brushRef="#br1" timeOffset="46527.43">31425 3662 48 0,'32'63'24'0,"14"18"-28"0,-35-65 47 0,-1 19-44 16,-3 9 1-16,-10 12-1 0,-11 7 0 0,-11 6-8 0,-17 0 1 0,-11-7-6 15,3-8 1 1</inkml:trace>
  <inkml:trace contextRef="#ctx0" brushRef="#br1" timeOffset="52336.88">2540 5268 54 0,'4'50'27'0,"6"-9"-16"0,-3-44 28 0,-3-13-39 15,-4-15 0-15,0-13 0 16,-4-16 1-16,-6-9-2 16,3-6 1-16,-11-10-1 15,7 0 0-15,1-9-2 16,-1 10 1-16,8-4 0 16,-4 10 0-16,7 12 0 15,7 3 1-15,3 19 2 16,1 6 0-16,10 16 0 15,0 10 1-15,7 15-3 16,-6 16 0-16,-1 12-7 16,-11 13 1-16,-3 0-9 15,-14 12 1-15</inkml:trace>
  <inkml:trace contextRef="#ctx0" brushRef="#br1" timeOffset="52531.74">2314 5180 68 0,'0'6'34'0,"39"-28"-38"15,-28 22 64-15,17-3-60 0,4-3 1 16,-1 0-1-16,5-1 0 31,24-5-12-31,-11-1 0 16,-7-6-8-16,-3 1 1 15</inkml:trace>
  <inkml:trace contextRef="#ctx0" brushRef="#br1" timeOffset="52771.07">3048 4829 46 0,'11'9'23'0,"-8"4"-24"16,-3-7 30-16,-3 3-29 15,3 7 0-15,-11 6 3 16,4 0 0-16,-4 6-3 16,-6 10 0-16,3 6 2 15,7 3 0-15,-4 0-1 16,11-10 1-16,0-5-5 16,4-10 0-16,10-3-11 15,-4-13 1-15,1-6-1 16,10-6 1-16</inkml:trace>
  <inkml:trace contextRef="#ctx0" brushRef="#br1" timeOffset="53035.94">3277 4954 36 0,'4'35'18'0,"-25"5"-24"0,10-30 34 16,-10 12-27-16,3 0 0 15,-10 3 1-15,7 0 1 0,0 6-4 16,3-6 1-16,8 0 0 16,-1 1 1-16,4-14-7 15,3-6 0-15,-3-6-5 16,4-15 1-16</inkml:trace>
  <inkml:trace contextRef="#ctx0" brushRef="#br1" timeOffset="53193.52">3080 4913 12 0,'10'7'6'0,"29"37"13"15,-28-35 2 1,-1 7-13-16,8 6 0 0,-4 6 4 16,4-3 0-16,3 3-16 15,0-3 0-15,-3 0 10 0,-1-3 1 16,-3 0-9-1,-3-9 0-15,0-10-9 0,-1-9 1 16,4-13-3-16,-3-13 0 16</inkml:trace>
  <inkml:trace contextRef="#ctx0" brushRef="#br1" timeOffset="53374.46">3387 4741 53 0,'46'47'26'0,"14"16"-29"0,-46-44 53 0,0 12-50 16,3 0 0-16,-13 13-1 15,-4 0 0-15,-4 12-4 16,-17-8 1-16,-3-8-12 16,-1-15 1-16</inkml:trace>
  <inkml:trace contextRef="#ctx0" brushRef="#br1" timeOffset="53759.55">4378 4938 48 0,'28'35'24'0,"-21"40"-18"0,-7-53 34 0,4-6-40 0,3-4 0 0,-7 4-7 15,3-6 0-15,-3-7 0 16,0-3 0-16,0-19-8 16,-3-6 1-16</inkml:trace>
  <inkml:trace contextRef="#ctx0" brushRef="#br1" timeOffset="54106.38">4325 4716 34 0,'39'34'17'0,"21"-9"-12"0,-39-25 27 0,0 4-31 16,11 2 1-16,3-3-1 15,4-3 1-15,-7 3-3 16,-4 0 0-16,4 0 1 15,-18 1 1-15,0-1-1 0,-3 0 0 16,-11 0 0-16,3 0 0 16,-3 0 0-16,0 3 1 15,-3 4-1-15,3-1 0 16,0 4 0-16,0 3 1 16,0 5-1-16,10-8 1 15,-10 0 1-15,4 2 0 16,6 1 2-16,4 0 0 15,0-1 0-15,-3-2 0 16,-4 2-1-16,-7-2 0 31,-7 9-4-31,-4 6 0 16,-13-3-12-16,-15 4 1 16,0-11-4-16,4 1 1 0</inkml:trace>
  <inkml:trace contextRef="#ctx0" brushRef="#br1" timeOffset="54577.18">6297 4882 49 0,'4'31'24'0,"-4"10"-27"0,-4-47 44 0,4 6-42 0,-10 6 1 15,-8 4 0-15,4 5 0 16,-4 7 0-16,0 10 1 0,4-4-1 16,4 0 0-16,3 7 0 15,3-4 0-15,8 0-1 16,6-18 0-16,8-4-1 15,3-12 0-15,0-3-3 16,8-4 1-16,-15-2-10 16,0-20 1-16</inkml:trace>
  <inkml:trace contextRef="#ctx0" brushRef="#br1" timeOffset="54921.15">6466 5124 44 0,'15'37'22'0,"-12"10"-22"16,-3-37 33-16,0-1-33 0,0 4 0 15,0-10 1-15,-3 0 0 16,3-6-1-16,0-10 0 16,0-3 0-1,7-2 0-15,0-7-1 0,3-4 1 16,4-2-2-16,4 0 1 15,0-1 0-15,-8 10 0 16,4 7 0-16,0 2 1 16,1 7 1-16,2 6 1 0,-6 3 0 15,3 3 1 1,0 4 0-16,0 2 0 0,-3 7-1 16,-1 9 0-16,-3-12-2 15,0 9 0-15,-3-3-4 16,3 0 1-16,-7 0-11 15,0-13 0-15</inkml:trace>
  <inkml:trace contextRef="#ctx0" brushRef="#br1" timeOffset="55700.21">6929 4992 44 0,'3'34'22'0,"18"1"-11"0,-10-32 31 16,-4 3-40 0,7-3 1-16,4-6 0 0,3-3 1 15,-4-10-6-15,5-3 0 16,-8 1 3-16,-4 14 1 15,-3-11-4-15,-7-1 1 16,-7-6-3-16,-3 3 0 16,-1 10 0-16,-3 12 0 15,0 3 0-15,0 4 1 16,-4 5 0-16,8 17 1 0,3-1 2 16,7 16 1-1,0 7 0-15,7-14 0 0,3-5 0 16,8-10 0-16,-1-3-2 15,15-13 0-15,-7-3-8 16,10-15 0-16,-10-13-4 16,3-6 0-1</inkml:trace>
  <inkml:trace contextRef="#ctx0" brushRef="#br1" timeOffset="55931.66">7341 5017 52 0,'14'47'26'0,"4"-13"-23"15,-11-27 50-15,4-1-49 0,3 7 1 16,0-13 0-16,0 0 1 16,7 0-9-16,11-10 1 15,3 4 2-15,-7-4 0 16,4 1-10-16,-11-4 0 15,1-12-10-15,-5 10 1 16</inkml:trace>
  <inkml:trace contextRef="#ctx0" brushRef="#br1" timeOffset="56344.44">8068 4302 48 0,'0'34'24'0,"4"10"-17"15,3-31 35-15,-7 21-41 16,3 23 1-16,4 15 0 0,-3 22 0 15,-1-9-3-15,1 9 1 16,-4 0-1-16,3-10 0 16,-3-15-6-16,-3-15 1 15,-1-20-10-15,-3-18 1 16</inkml:trace>
  <inkml:trace contextRef="#ctx0" brushRef="#br1" timeOffset="56827.08">8089 5130 46 0,'60'22'23'0,"32"-3"-16"0,-64-23 35 0,14 1-42 16,4 0 1-16,4-3 1 15,-11-7 1-15,-8-2-3 16,-6-4 0-16,-7 0 1 15,-1 0 1-15,-17-6-1 16,-7 6 0-16,-7 4-1 16,-11 5 1-16,1 10-2 15,-12 6 1-15,5 7-2 16,2 6 0-16,5 6-1 62,6-3 0-62,4 6-1 79,7 0 0-79,7-6 0 15,0 0 1-15,11-3-1 31,10-10 0-31,7-2-2 32,4-10 0-17,3-4-6-15,-3-2 1 0,-11-16-1 16,-7 0 1-16</inkml:trace>
  <inkml:trace contextRef="#ctx0" brushRef="#br1" timeOffset="57176.5">8805 4986 57 0,'14'21'28'0,"15"-2"-33"0,-12-16 63 0,1 1-54 0,17-8 0 16,4-2 0-16,0 0 1 15,0-4-10-15,-8-5 1 0,1 5-3 16,-4 1 0-16,-3 12-12 15,-7-3 0-15</inkml:trace>
  <inkml:trace contextRef="#ctx0" brushRef="#br1" timeOffset="57485.88">9613 5061 53 0,'7'9'26'0,"-10"-9"-28"0,-1 0 39 0,-10 0-37 16,-7 0 1-16,-7 3-1 16,-4 4 0-16,0 2 0 15,0 7 0-15,-3-4 0 16,3 10 0-16,4 16-2 0,11-13 0 15,2 3-2-15,12 0 0 16,10-9-1-16,7-3 1 16,7-13 0-16,11-3 0 15,7-9 0-15,-4-10 1 16,0-6-7-16,-10-7 0 16</inkml:trace>
  <inkml:trace contextRef="#ctx0" brushRef="#br1" timeOffset="58250.73">9652 5230 55 0,'4'63'27'0,"-1"-38"-37"0,1-19 49 0,-4 0-40 0,0-6 0 0,0 0-3 0,0-12 1 0,0-4 2 16,3-6 0-16,1-6-3 15,-1 3 0-15,-3-3 0 16,4 0 1-16,-1 2 1 16,8 8 1-16,3 5 0 15,0 4 1-15,4 6 0 16,3 6 0-16,0 3 0 16,0 0 0-16,-7 7 0 15,0-1 0 1,1 1 0-16,-1 3 0 0,-4 2-1 15,1-2 1-15,-4 3 0 0,0-3 0 16,0-4 0-16,0 1 0 16,7-4 1-1,0-3 0 32,4-3 1-16,0-9 1-15,6-3 0-16,4-7 0 31,4-6 0-31,0 6 0 0,-4-6-2 0,-3-3 0 0,-4-3-1 16,-7-3 0-16,-3-1-2 16,-4 1 1-16,-7 12-3 15,0 10 1-15,-7-10-1 16,-4 16 0-16,1 15 0 15,-5 4 1-15,5 12 1 32,3 1 1-32,3 8 3 0,4 7 0 0,4-3 1 0,6 0 1 15,8-7 1-15,-7-6 0 32,10-6-4 14,7-9 1-14,0-13-14-17,-3-13 1 17</inkml:trace>
  <inkml:trace contextRef="#ctx0" brushRef="#br1" timeOffset="58839.88">11970 5083 52 0,'-14'12'26'0,"-4"4"-18"0,11-10 27 0,-4 1-34 0,-10-1 0 16,-3 6 0-16,-8 4 0 15,0 3-2-15,0-4 0 16,4 4 0-16,3 3 0 0,8-3-1 16,3-3 0-16,7-4 0 15,10 1 1-15,8-4 0 16,3 1 0-16,7-4 2 31,-3 0 0-31,-1 0 0 0,-6 7 1 0,-1 6-1 16,-6 3 1-16,-4 3-2 15,-7 0 0 1,-4-3-4-16,-6 0 1 16,-1 0-5-16,4 0 0 0,0 0-7 15,7-13 0-15</inkml:trace>
  <inkml:trace contextRef="#ctx0" brushRef="#br1" timeOffset="59054.25">12107 5399 44 0,'-3'44'22'0,"-8"10"-21"0,11-48 36 0,-3 0-40 0,-1 0 0 0,1-2-8 0,3-4 0 15,-4-16 5-15,4-6 0 16</inkml:trace>
  <inkml:trace contextRef="#ctx0" brushRef="#br1" timeOffset="59280.68">12012 5076 44 0,'7'10'22'0,"32"31"-15"0,-28-35 37 0,3-3-43 16,-4 0 0-16,4 0-3 16,4-3 1-1,3-3-7-15,0 0 1 0,0-9-8 16,-3 2 1-16</inkml:trace>
  <inkml:trace contextRef="#ctx0" brushRef="#br1" timeOffset="59625.4">12372 5497 35 0,'3'50'17'0,"1"-34"-14"0,0-13 24 0,-4-3-27 0,0 0 0 16,3-10 0-16,1-2 0 15,-1-7 0-15,1 3 0 16,-1-12 0-16,4-3 0 0,4 2 0 16,-1-8 0-1,4-4-1-15,1 7 1 16,2 8 0-16,1 8 0 0,3 5 0 16,0 16 0-16,-3 3 0 15,3 7 1 110,-3 6 0-125,-4 6 0 16,0 0-1-16,0 13 1 0,0-10-4 0,0-3 0 0,0-3-8 0,4-13 1 0</inkml:trace>
  <inkml:trace contextRef="#ctx0" brushRef="#br1" timeOffset="59917.46">13106 5233 45 0,'3'7'22'0,"-3"-1"-22"0,0-6 39 0,0 0-37 0,-3 3 0 0,-4-6 2 0,-7 6 0 16,-1-3-5-16,-2 3 0 15,3 3 3-15,-4 4 1 16,0 2-2-16,1 13 1 16,3-6-2-16,7 16 1 0,3-1 0 15,8-9 0-15,-1 3-1 16,8-2 0-16,10-4 0 16,4-7 0-16,6-5-4 15,1-7 0 1,-7 0-9-16,-4-6 0 0,-3-13-3 15,-1 0 1 1</inkml:trace>
  <inkml:trace contextRef="#ctx0" brushRef="#br1" timeOffset="60671.23">13434 5287 49 0,'14'28'24'0,"14"-28"-24"0,-17-3 46 0,-1 3-45 0,4-7 0 0,8 4 2 0,-1-6 1 16,0-1-5-16,0-5 1 16,-3-1 2-16,-4-3 0 15,-4 4-1-15,-3 2 1 16,-7-3-4-16,-7 4 1 15,-3 2-2-15,-8 4 0 16,4 6-1-16,-4 10 0 16,-3 15 0-16,0 3 1 15,3 6 2-15,11 1 0 47,7 6 1-47,7 6 1 0,1-10 0 31,13-5 0-15,14-10-2-16,4-7 0 0,3-5-11 0,4-10 0 0,-7-16-2 16,-4-6 0-16</inkml:trace>
  <inkml:trace contextRef="#ctx0" brushRef="#br1" timeOffset="61193.75">15025 5503 59 0,'0'56'29'0,"17"35"-37"0,-9-75 60 16,-1 0-52-16,0-1 0 16,0-2 1-16,0-7 0 0,0-6-2 15,0-12 1-15,-4-13-1 16,-3-4 1-16,0-8-2 15,-7-4 1-15,0-6-2 16,0-6 0-16,4-1-2 16,3-2 1-16,7 9-1 47,7 9 1-47,3 7 2 0,1 12 1 31,3 3 2-31,4 13 0 15,-7 16 3-15,-1 6 0 16,-3-4 0-16,-7 17 0 0,-7 2-4 0,-7 7 0 0,0-7-6 16,-3 1 0-16,-4-4-10 0,-4-6 0 0</inkml:trace>
  <inkml:trace contextRef="#ctx0" brushRef="#br1" timeOffset="61581.58">15607 5368 51 0,'14'22'25'0,"-10"-41"-28"0,-4 16 40 0,-8 0-38 16,-2 3 1-16,-8 3 0 0,-3-3 0 15,-4 6-1-15,1 4 1 0,-1-4-1 16,0 3 1-16,4-2-3 15,4 5 1-15,-1-9-3 16,11 10 0-16,7-1-2 16,3 7 0-16,4-3 1 15,8-10 0-15,-1 1 4 16,0-1 0-16,0 3 2 16,3 1 0-16,-2 5 3 15,-1 1 0-15,-4 0-1 16,1 6 1-16,-4-10-3 15,4 4 1-15,-1-7-8 16,8-9 1 0,-1-12-4-16,-3-1 1 0</inkml:trace>
  <inkml:trace contextRef="#ctx0" brushRef="#br1" timeOffset="61866.68">16104 5145 39 0,'7'19'19'16,"-28"19"-21"-16,11-29 38 0,-8 4-36 0,0 3 1 0,-10-4-1 0,0 4 1 0,-4-1-2 0,-3 4 1 0,10-12 0 0,0 5 0 0,8 1 0 15,6-1 0-15,8 1 0 16,3-4 0-16,10 1 1 15,4-4 1-15,4 6 0 16,-4-2 0-16,0 2-1 16,-7 1 0-16,-3 9-4 15,-11-10 0-15,-4 7-10 16,-6-6 0 0</inkml:trace>
  <inkml:trace contextRef="#ctx0" brushRef="#br1" timeOffset="62200.75">16334 5155 49 0,'14'6'24'0,"-25"-6"-32"0,4-3 40 0,0 6-33 0,0 0 1 15,-4 4 0-15,1-1 0 16,-1 6 0-16,-3 1 0 16,4 3 0-16,-1 6 1 15,7-4 0-15,8 1 0 16,3 0 2-16,4 9 1 16,6 4 0-16,4 2 1 0,1-6 0 15,-5-9 0 1,-3 0-2 15,-10 3 1-31,-11 6-6 16,-4 3 1-16,-13 1-13 15,-12-7 0-15</inkml:trace>
  <inkml:trace contextRef="#ctx0" brushRef="#br1" timeOffset="62801.84">18002 4678 36 0,'-14'6'18'0,"4"16"-5"0,10-15 13 0,-4 5-22 0,-3 7 1 0,0 12 2 0,0 7 0 0,-4 22-9 0,-6 15 0 0,3 16 5 16,-1 19 1-16,5-19-4 0,-1-10 0 0,1-9-8 15,3-19 1-15,3-12-8 0,1-19 0 16</inkml:trace>
  <inkml:trace contextRef="#ctx0" brushRef="#br1" timeOffset="63550.54">18260 4528 53 0,'14'6'26'0,"-11"19"-28"0,-3-19 45 0,-7 13-42 0,-3 16 1 0,-8 15 0 0,-3 16 0 0,0 12-3 16,0 4 0-16,-4 15 1 16,4 9 1-16,10-8-2 15,4-17 1-15,0-12-5 0,4-12 0 16,-1-23-10-1,-3-15 0-15,-4-13 0 0,-6-6 0 16</inkml:trace>
  <inkml:trace contextRef="#ctx0" brushRef="#br1" timeOffset="63754.01">17798 5296 54 0,'28'28'27'0,"25"-3"-34"0,-43-18 56 0,12-7-49 0,9-7 0 0,8-5-1 0,7-7 0 0,3-3-4 0,1-3 0 0,-8 3-11 16,-7-9 1-16</inkml:trace>
  <inkml:trace contextRef="#ctx0" brushRef="#br1" timeOffset="64105.28">18651 4553 45 0,'7'28'22'0,"-10"13"-15"0,-1-19 31 15,-3 9-37-15,-3 10 0 16,-4 18 1-16,-4-15 0 16,-3 16-2-16,3 6 1 15,-3 12 2-15,3 1 0 16,1-4-1-16,3-9 1 16,0-13 0-16,6-6 1 15,5-6-2-15,3-7 1 16,3-9 0-16,1-6 0 15,7 0 0-15,6-13 0 16,8 7-1-16,7-13 0 0,3 9-4 16,0-6 0-16,4 4-8 15,-4-7 0-15,4-13-10 16,-11 1 0-16</inkml:trace>
  <inkml:trace contextRef="#ctx0" brushRef="#br1" timeOffset="64417.73">19293 4694 46 0,'0'38'23'0,"-7"24"-17"0,4-40 31 16,-11 10-37-16,-4 2 0 15,-3 16 0-15,-4 7 1 16,4 15-2-16,0-3 1 16,3-7-3-16,4-11 1 15,4-11-10-15,-1-18 1 16,4-12-3-16,7-23 0 15</inkml:trace>
  <inkml:trace contextRef="#ctx0" brushRef="#br1" timeOffset="64630.87">18845 4838 41 0,'25'10'20'0,"10"-1"-16"0,-24-12 38 0,3 0-39 15,7 0 1-15,-3-7 4 16,10 4 0-16,14 3-10 16,15-16 0-16,10 3 5 15,14-3 1-15,-7-9-4 16,4 3 0-16,-4 6-7 16,-14 7 0-1,-11 2-10 1,-10-2 0-16</inkml:trace>
  <inkml:trace contextRef="#ctx0" brushRef="#br1" timeOffset="64877.18">19487 5525 71 0,'18'9'35'0,"0"13"-42"0,-11-19 63 16,0-3-62-16,0 0 0 0,0-3-22 15,-7-3 0-15,-11 6 25 16,-6-6 1-16</inkml:trace>
  <inkml:trace contextRef="#ctx0" brushRef="#br2" timeOffset="77822.69">23573 8426 56 0,'0'6'28'0,"7"-3"-32"0,-4 0 50 0,1-3-47 0,-1 3 1 16,4 0-2-16,0 4 0 16,0-1-1-16,0 0 1 15,4 0-12-15,7 1 0 16,6-14-1-16,8-2 0 15</inkml:trace>
  <inkml:trace contextRef="#ctx0" brushRef="#br2" timeOffset="102025.93">2455 6350 40 0,'7'-10'20'0,"4"16"-8"0,0-6 29 15,-11 10-38 1,7-1 0-16,-7 7 2 15,3 9 0-15,4 3-7 0,-7 13 1 16,0 0 3-16,0 12 1 16,0 0-3-16,-7 1 1 15,4-4-4-15,-4-6 1 16,0-7-5-16,3-8 1 16,4-7-10-16,0-29 0 15</inkml:trace>
  <inkml:trace contextRef="#ctx0" brushRef="#br2" timeOffset="102331.35">2466 6306 54 0,'7'12'27'0,"14"-18"-27"0,-10 3 44 0,-4 3-42 0,3-6 1 0,12 2 0 0,16-5 0 0,5-4-5 16,3-5 1-16,3-7-1 0,-14 6 1 15,-7 6-10-15,-6 4 0 16,-12 6-6-16,-3 3 0 15</inkml:trace>
  <inkml:trace contextRef="#ctx0" brushRef="#br2" timeOffset="102497.43">2512 6701 58 0,'0'12'29'0,"14"-12"-31"0,-7-3 54 0,11 0-50 0,3-3 0 0,0-4 0 0,7 4 0 0,-3-3-7 0,0-1 1 0,-4 1-7 16,0 3 0-16,-11-4-7 16,8 1 0-16</inkml:trace>
  <inkml:trace contextRef="#ctx0" brushRef="#br2" timeOffset="102693.25">2879 6905 42 0,'0'44'21'0,"0"-29"-35"0,0-15 32 16,0-6-35-16,0-10 1 16</inkml:trace>
  <inkml:trace contextRef="#ctx0" brushRef="#br2" timeOffset="102911.47">2829 6535 41 0,'36'22'20'0,"9"3"-28"0,-34-22 40 0,0 3-36 15,6 0 0-15,-6-3-12 16,10 1 0-16,-10 2 15 16,-1 0 1-16</inkml:trace>
  <inkml:trace contextRef="#ctx0" brushRef="#br2" timeOffset="103146.72">3048 6876 31 0,'0'22'15'0,"11"-3"-11"0,-11-19 27 0,3-6-31 0,4-3 0 0,-7-4-2 0,11-9 0 0,-1-6 0 0,-6 3 1 0,10 3-1 0,-10 0 0 0,6 3 0 0,1 6 1 0,10 13 1 0,7 4 0 16,0 5 2-1,-7 4 1-15,8 8 1 0,-12 1 1 16,4 4-3-16,-6 2 1 16,2-6-6-16,-6-3 1 15,-1-4-9-15,1-9 1 0</inkml:trace>
  <inkml:trace contextRef="#ctx0" brushRef="#br2" timeOffset="103581.08">3679 6246 38 0,'11'50'19'0,"-4"0"-13"0,-7-31 30 0,4 6-32 0,3 16 0 0,10 6 3 0,-6 0 0 0,3 3-9 0,4-6 1 0,-1-3 6 16,-3-6 1-16,4-14-2 15,-7-2 1-15,-8-9-3 16,1-7 0-16,-8-6-1 15,-10-7 0-15,-7 1-2 0,-7-4 1 16,-4 4-2-16,7 6 1 16,1 9 1-1,-5 13 1-15,8 3 0 0,0 12 0 47,3 1 0 0,8 6 1-47,10-7 0 0,0-3 1 16,10-9-2-1,1-6 1-15,17-7-3 16,0-12 0-16,15-34-18 0,-12-10 1 0</inkml:trace>
  <inkml:trace contextRef="#ctx0" brushRef="#br2" timeOffset="104116.07">5563 6839 48 0,'7'25'24'0,"-3"-16"-12"0,-4-9 24 15,0-9-35-15,-4-13 0 0,-3-9 0 16,-3-4 1-16,-4-18-3 16,-8-10 1-16,5-9 1 15,-4-6 0-15,3-4-1 16,7 0 1-16,4 23-1 15,7 2 1-15,7 1-1 16,8 18 1-16,2 16-1 16,1 10 1-16,3-1-3 31,0 13 1-31,-3 16-8 0,-4 15 0 0,0-2-7 16,-10 8 0-16</inkml:trace>
  <inkml:trace contextRef="#ctx0" brushRef="#br2" timeOffset="104317.7">5232 6682 59 0,'17'19'29'0,"5"-10"-25"0,-12-9 53 0,8-3-55 0,24-3 1 15,-3-4 0-15,21-2 0 16,0 2-6-16,-7 4 0 15,-4 0-4-15,-3 3 0 0,-14-3-13 16,-15-1 1-16</inkml:trace>
  <inkml:trace contextRef="#ctx0" brushRef="#br2" timeOffset="104637.96">5927 6252 59 0,'14'10'29'0,"18"-10"-33"0,-18-3 44 0,0-4-43 78,0-5 1-78,0 2-10 0,4-8 1 0,-4-4 2 0,0-3 1 16</inkml:trace>
  <inkml:trace contextRef="#ctx0" brushRef="#br2" timeOffset="104771.84">6205 6042 48 0,'25'35'24'0,"-14"49"-24"0,-8-65 37 0,1 13-38 0,-4 8 0 0,0-2-17 0,0-3 0 0,-7-4 14 0,3-6 0 0</inkml:trace>
  <inkml:trace contextRef="#ctx0" brushRef="#br2" timeOffset="105844.14">6604 6234 64 0,'0'3'32'0,"0"6"-40"0,0 1 63 15,0-10-55-15,-11 9 0 16,1 13 0-16,-4 9 1 16,0 4-2-16,-8 9 1 15,5 6-2-15,-4 3 1 16,-1 13-2-16,5-3 0 15,-1-4-1-15,8-5 0 16,3-1-4-16,7-12 1 16,14-10-6-16,7-18 0 15,11-13-2-15,6-10 0 16</inkml:trace>
  <inkml:trace contextRef="#ctx0" brushRef="#br2" timeOffset="106086.53">7034 6412 57 0,'4'16'28'0,"-15"-10"-31"0,8 1 58 0,-8 2-52 15,-6 16 0-15,-1 6 0 16,-3-6 1-16,-4 16-6 15,-3 3 1-15,-4 0 0 16,7 0 1-16,4 0-7 16,7-7 0-16,4-8-12 0,3-23 1 15</inkml:trace>
  <inkml:trace contextRef="#ctx0" brushRef="#br2" timeOffset="106325.24">6657 6309 37 0,'21'37'18'0,"14"26"-3"0,-24-47 18 0,10 6-30 16,-3 12 1 0,6-9 2-16,5 10 1 0,-1 12-9 15,0 3 1-15,7-3 4 16,1 0 0-16,-5-9-5 15,8-10 1-15,-11-9-9 16,-3-16 0-16,-4-6-7 16,4-10 1-16</inkml:trace>
  <inkml:trace contextRef="#ctx0" brushRef="#br2" timeOffset="106647.28">7041 6177 59 0,'39'53'29'0,"28"10"-33"0,-42-41 55 16,10 9-50-16,1 1 0 16,2 5 2-16,-13 10 0 15,-4-12-4-15,-7 9 0 32,-31 44-5-32,-1-13 0 0,4-9-11 15,-7-13 0 1</inkml:trace>
  <inkml:trace contextRef="#ctx0" brushRef="#br2" timeOffset="106848.47">7708 6773 42 0,'21'50'21'0,"1"-47"-25"16,-15-3 24-16,-7 0-39 15,0 0 0-15</inkml:trace>
  <inkml:trace contextRef="#ctx0" brushRef="#br0" timeOffset="116968.7">4713 8281 38 0,'-7'10'19'0,"18"-32"-5"0,-11 22 20 16,7 3-29-16,-7 6 1 15,-7-6 1-15,3 1 1 16,-3 8-9-16,-4 16 0 16,-6 10 7-16,-8 15 0 15,-14 16-3-15,1 13 0 16,-1 24-1-16,-4 7 0 15,-2-3-4-15,9 9 1 16,-3-22-3-16,11-15 0 16,7-16-5-16,10-16 1 0,1-16-11 15,3-15 1-15</inkml:trace>
  <inkml:trace contextRef="#ctx0" brushRef="#br0" timeOffset="117240.02">4216 8303 57 0,'10'6'28'0,"19"-12"-28"16,-15 16 45-16,3 15-40 15,11 9 1-15,-6 1 1 16,-1 9 0-16,7 3-11 0,-7-3 1 16,0-1 2-16,-3-11 0 15,-7-4-13-15,-1-12 0 16,-3-16-6-16,4-7 1 16</inkml:trace>
  <inkml:trace contextRef="#ctx0" brushRef="#br0" timeOffset="117779.4">5242 8432 44 0,'0'9'22'0,"-3"-3"-13"0,3-6 35 15,0 0-40-15,0 4 1 16,0-1 4-16,3 3 0 16,4-3-10-16,-3 0 0 15,3-3 7-15,4 0 0 16,6-3-3-16,15 0 0 16,-7-3-7-16,3 6 0 0,4-3-14 15,-8 3 1-15,-13-4-4 16,-8 4 0-16</inkml:trace>
  <inkml:trace contextRef="#ctx0" brushRef="#br0" timeOffset="117961.45">5126 8774 52 0,'3'50'26'0,"29"-13"-22"15,-21-37 48-15,-1 4-48 16,11-4 0-16,-3 3 0 15,10 0 1-15,4-6-8 16,10-7 1-16,4 1-3 16,-3-4 1-16,34-18-33 15</inkml:trace>
  <inkml:trace contextRef="#ctx0" brushRef="#br0" timeOffset="118589.74">6463 8896 60 0,'3'12'30'0,"1"-18"-28"0,-4 0 44 16,3-16-44-16,-6-16 1 15,-1-6 2-15,-3-21 0 16,-7-11-6-16,4-12 0 16,-11-12 3-16,3-13 1 15,7 0-2-15,-3 0 1 16,7 16-3-16,4 9 1 16,3 10-1-16,3 12 1 0,4 13-1 15,7 12 1-15,-3 19-1 16,10 7 0-16,-3 18-2 15,3 12 1-15,-4-2-4 16,5 15 0-16,-12 16-5 16,1 0 1-16,-11 9-9 15,0 7 1-15</inkml:trace>
  <inkml:trace contextRef="#ctx0" brushRef="#br0" timeOffset="118785.96">6265 8554 63 0,'0'6'31'0,"14"13"-29"15,-3-19 56-15,3 0-55 16,7 0 1-16,-7 0-1 16,11-6 1-16,7 6-7 0,-4-3 0 15,4 0-3-15,-4 3 1 16,4 0-16-16,-4-13 0 15</inkml:trace>
  <inkml:trace contextRef="#ctx0" brushRef="#br0" timeOffset="119102.65">7218 8309 63 0,'0'0'31'0,"-32"22"-26"16,29 0 46-16,-19 0-50 15,-2 0 1-15,-1 22 0 16,-7 3 1-16,4 7-4 15,3 11 0-15,4-5 2 16,7-4 1-16,0 4-5 16,3-7 0-16,11-9-7 15,4-9 1-15,6-10-11 0,5-19 1 16</inkml:trace>
  <inkml:trace contextRef="#ctx0" brushRef="#br0" timeOffset="119553.9">7655 8491 62 0,'4'16'31'0,"-8"22"-34"16,-3-26 50-16,0 10-45 15,-14 3 1-15,-4 10 1 16,1 9 0-16,-5-10-5 16,1 7 0-16,-4 9 3 0,4 0 0 15,0-9-4-15,7-3 0 16,0-13-8-16,7-6 0 15,6-16-9-15,1-13 0 16</inkml:trace>
  <inkml:trace contextRef="#ctx0" brushRef="#br0" timeOffset="119778">7250 8388 29 0,'21'12'14'0,"28"23"4"0,-35-23 10 0,4 1-22 15,-4 3 0-15,0 6 4 16,0 6 1-16,4 3-13 16,-8 7 1-16,1 15 8 15,7-9 0-15,3 6-3 16,0 0 0-16,7-3-5 16,-7-6 0-16,1-9-11 15,-1-4 1-15,-4-19-7 16,1-6 0-16</inkml:trace>
  <inkml:trace contextRef="#ctx0" brushRef="#br0" timeOffset="120138.08">7712 8206 55 0,'28'31'27'0,"21"4"-25"0,-31-26 47 15,14 10-43-15,7 22 0 0,6 0 2 16,1 15 1-16,-3 4-13 16,-1 12 0-16,-7-3 7 15,-21 3 0-15,-10 3-7 16,-15 4 0-16,-6-1-15 16,-22-12 1-16,0-22-2 15,7-16 0-15</inkml:trace>
  <inkml:trace contextRef="#ctx0" brushRef="#br0" timeOffset="121503.19">8883 9040 62 0,'7'19'31'0,"-3"41"-43"16,-8-42 60-16,-3 7-50 0,-7 10 1 15,-7 9-4-15,-8-3 0 16,-2-4-3-16,-1-2 1 16,0-13-9-16,11-7 0 15</inkml:trace>
  <inkml:trace contextRef="#ctx0" brushRef="#br0" timeOffset="121908.29">10552 7833 54 0,'0'44'27'0,"0"6"-27"0,0-38 49 16,-4 17-48-16,1 5 1 15,-8 19 0-15,-3 10 1 16,-7 16-5-16,-11 18 1 16,-3 16 0-16,-11 0 0 15,11 3-8-15,-4-19 0 16,0-13-8-16,0-21 0 15</inkml:trace>
  <inkml:trace contextRef="#ctx0" brushRef="#br0" timeOffset="122524.29">9902 8915 58 0,'15'-7'29'0,"34"-24"-31"16,-24 9 49-16,6-12-43 15,15-20 1-15,14-8 1 16,18-20 0-16,7 7-9 16,3-7 1-16,-7 7 5 15,-14 9 0-15,-14 19-2 16,-11 6 0-16,-10 10-1 15,-4 9 0-15,-10 13-3 16,-4 15 1-16,-4 19-2 0,-6 6 1 16,-8 16 0-16,-10 7 0 15,-7 2-1-15,0 1 1 16,0-1 2-16,3-3 1 16,4-6 0-16,7 4 1 15,7-11 1-15,7-8 0 16,7-7 1-16,11-10 1 15,3-5-1-15,-3-1 1 16,7-9 0-16,-1-6 0 0,1-7-2 16,7-2 1-16,0-4-2 15,-1-3 1-15,-2-6-1 16,-4-4 0-16,-4-2-1 16,-4 12 1-16,-6 3-2 15,-4 3 0-15,-7 4-2 16,-3-1 0-16,-4 7-2 15,-4 9 1-15,-3 10-1 16,4 6 1-16,-1 3 0 16,4 3 0-16,0 6 3 15,7-3 0-15,0 0 0 16,4-2 1-16,-1-5-4 16,1-5 0-16,0 0-10 15,3-10 0-15,0-12-3 16,0-7 1-16</inkml:trace>
  <inkml:trace contextRef="#ctx0" brushRef="#br0" timeOffset="122869.88">11363 8833 42 0,'-4'44'21'0,"12"-50"-24"0,-8 6 39 15,0 0-34-15,3-6 1 16,4-4 0-16,4-6 0 16,-4-2-5-16,3-4 0 15,4 0 1-15,4-3 1 0,0-4-2 16,3 1 1-16,0 3-1 16,4 3 1-16,-1 0 2 15,5 13 1-15,2 6 2 16,1 6 1-1,7 6 0-15,0 10 0 0,0 3 0 16,6 0 0-16,12 0-3 16,6 3 0-16,1-6-4 15,-1-7 0-15,-6-9-14 16,-8-12 1-16,-17 0-2 16,-7-4 0-16</inkml:trace>
  <inkml:trace contextRef="#ctx0" brushRef="#br0" timeOffset="123740.58">14721 8893 53 0,'-7'3'26'0,"-17"-31"-27"0,20 9 51 0,-3-19-48 15,0-21 0-15,0-13 3 16,-4-10 0-16,-6-18-6 16,3-13 1-16,3 0 3 15,4 0 0-15,7 13 0 16,4-1 0-1,-1 13-3-15,11 1 1 0,7 5-1 16,4 19 0-16,7 23-2 16,0 15 0-16,-1 18-3 15,-2 20 0 1,-8 15-7-16,-7 0 0 0,-11 13-7 0,-10 6 0 16</inkml:trace>
  <inkml:trace contextRef="#ctx0" brushRef="#br0" timeOffset="123966.23">14235 8523 72 0,'17'25'36'0,"36"-38"-40"0,-28 7 69 0,14 0-64 0,10 6 0 0,0-7-1 0,1-2 0 0,3 3-6 0,3-1 1 0,-3-5-9 0,-7-4 1 0,-4-12-9 0,1 0 1 0</inkml:trace>
  <inkml:trace contextRef="#ctx0" brushRef="#br0" timeOffset="124209.19">15187 7886 55 0,'-3'6'27'0,"27"-12"-32"0,-13 0 45 0,3-7-42 0,4-2 0 0,6-7-7 0,5 9 0 0,-1-6 0 0,0-9 0 0</inkml:trace>
  <inkml:trace contextRef="#ctx0" brushRef="#br0" timeOffset="124405.09">15515 7529 50 0,'7'69'25'0,"4"28"-20"0,-8-85 39 0,4 17-44 0,0 15 1 0,1-10-4 0,2 1 0 0,1 2-6 16,-4-5 0-16,-4-14-6 15,1-5 0 1</inkml:trace>
  <inkml:trace contextRef="#ctx0" brushRef="#br0" timeOffset="124900.03">16034 8027 65 0,'3'32'32'0,"-13"-7"-38"0,6-19 62 0,-3 10-55 16,-7 6 0-16,-7 3 2 15,-4 3 0-15,-3 13-4 16,-7 9 1-16,3 9 2 16,4 14 0-16,7 8-1 15,3 7 1-15,7 9-2 0,1-12 1 32,6-1-5-32,8-8 1 0,10-4-7 15,7-16 1 1,7-15-12-16,4-16 1 15</inkml:trace>
  <inkml:trace contextRef="#ctx0" brushRef="#br0" timeOffset="125194.43">16439 8538 55 0,'0'35'27'0,"-35"18"-24"0,28-34 42 16,-18 31-38-1,-3 10 0-15,-4 2 0 16,-3 11 1 0,0 8-12-16,7-6 1 0,3-6 2 15,7-9 1-15,4-16-10 16,7-10 0-16,7-24-10 15,0-20 0 17</inkml:trace>
  <inkml:trace contextRef="#ctx0" brushRef="#br0" timeOffset="125407.85">16125 8520 49 0,'18'34'24'0,"3"41"-19"0,-14-56 36 16,4 9-41-16,3 7 1 16,0-1 0-16,0-2 1 15,0-1-4-15,0-6 0 16,-3-3-4-16,-4-12 0 16,-7-10-9-16,-3-10 0 15</inkml:trace>
  <inkml:trace contextRef="#ctx0" brushRef="#br0" timeOffset="125643.42">16574 8077 59 0,'10'47'29'0,"22"38"-25"16,-18-66 51-16,7 15-51 15,4 17 0-15,-4 11 0 0,-3 7 1 16,-4 13-8 0,-7 3 1-16,-11 9-2 0,-10-16 0 15,-7-15-16-15,-4-16 0 16</inkml:trace>
  <inkml:trace contextRef="#ctx0" brushRef="#br0" timeOffset="126134.18">17134 8429 64 0,'4'18'32'0,"14"-2"-22"15,-11-13 45-15,0-3-52 0,7 3 1 16,7-3 1-16,11 0 0 15,-1-3-7-15,8 0 0 16,4 3 1-16,-1 0 1 16,-7 0-10-16,-7 3 0 15,-13 0-13-15,-15 1 1 16</inkml:trace>
  <inkml:trace contextRef="#ctx0" brushRef="#br0" timeOffset="126357.19">17106 8821 58 0,'11'47'29'16,"31"-41"-25"-16,-24-6 41 0,6 3-45 0,8-3 1 0,3 0-2 0,1 0 0 0,6-3-3 15,7-3 1-15,4-7-14 16,0-12 1-16,0-3-1 15,0-4 0-15</inkml:trace>
  <inkml:trace contextRef="#ctx0" brushRef="#br0" timeOffset="126563.74">18690 8231 53 0,'-3'38'26'0,"-43"-7"-29"0,28-15 53 16,-7 18-48-16,-3 4 0 16,-11 15 0-16,-3 10 0 15,-7 15-3-15,-1 1 0 0,8-1 0 16,7-9 0-1,6-16-13-15,8-12 1 16,11-25-4-16,10-16 0 0</inkml:trace>
  <inkml:trace contextRef="#ctx0" brushRef="#br0" timeOffset="126761.03">18182 8313 44 0,'21'15'22'0,"18"32"-12"0,-25-25 37 0,7 3-42 0,8 19 0 0,2 10 2 0,5 15 1 0,-1 0-11 0,14 6 1 0,4 3 3 0,-3-6 0 0,-12-9-15 0,-6-19 1 31,-21-19-6-31,-4-6 1 0</inkml:trace>
  <inkml:trace contextRef="#ctx0" brushRef="#br1" timeOffset="130870.09">13709 7403 53 0,'-4'10'26'0,"4"49"-22"0,0-40 27 16,-3 6-30-16,-1 19 0 15,-3-6 3-15,-3 18 0 0,-4 13-4 16,0 28 1-16,3 16 2 15,4 22 1-15,3 22-1 16,1 22 0-16,-1 6-3 16,4 0 0-16,0-16-3 15,-3-22 1-15,-1-28-5 16,-3-18 0-16,0-29-11 16,0-25 1-16</inkml:trace>
  <inkml:trace contextRef="#ctx0" brushRef="#br1" timeOffset="131936.22">14062 7246 37 0,'28'19'18'0,"60"-12"-13"16,-60-11 21-1,64-5-21 1,3 0 0-16,18 2 3 16,21 1 0-16,7 6-10 15,25 0 0-15,18 0 7 0,10 0 0 16,21 0-3-16,-3-3 0 15,20 3-2-15,-2 0 1 16,17-3-2-16,-7 3 1 16,21 0-1-16,-14 0 1 15,17 3-1-15,-6 3 1 16,257-3-1 0,-272-6 1-16,-7-6 0 15,-20-4-1-15,-22 7 1 16,-18 0-1-16,-14-7 1 15,-21-3-1-15,-21 1 0 0,-28 2-1 16,-14 10 1-16,38-3-2 16,-77 6 0-1,-11 12 1-15,-10-2 0 16,-11-1 1-16,0 10-1 16,-11 15 1-16,-13 7 0 15,-15 19 0-15,-10 9 0 16,-4 15 1-16,-7 17 0 15,-4 5 0-15,5 7 0 16,2 3 0-16,11 0 0 16,4 13 0-16,3 0 0 15,8 9 0-15,6 6 0 16,4 3 0 0,0 35 1-1,-7-22 1-15,-8-35-1 0,-13-9 1 16,-11-15 0-16,-17-10 0 15,-5-4-1-15,-9-8 1 16,-22-10-2-16,-17-13 1 16,-12-6 0-16,-27-12 0 15,-21-13 0-15,-40-12 0 16,-16-10 0-16,-51-3 0 31,-10 0 0-31,-17 3 0 0,-25 0-1 0,-4 0 1 16,-3-3-1-16,-25 3 0 15,-7 1-7-15,-14 11 1 0,-25 1-9 16,7 15 1-16</inkml:trace>
  <inkml:trace contextRef="#ctx0" brushRef="#br1" timeOffset="137776.44">4498 9840 27 0,'0'15'13'0,"0"7"-9"0,7-18 13 16,-7 2-14-16,4 3 1 15,-1 4 1-15,1-1 0 0,3 1-7 16,-4-7 1-16,4 4 4 15,-3-4 1-15,3 0-2 16,3-3 1-16,-6 0-1 16,3-6 0-16,4 3-1 15,-1-12 0-15,8-10 0 16,-8-7 0-16,8 1-2 16,3 0 1-16,-10-6-1 15,3 2 0-15,0 7-1 16,0 6 0-16,4 13 0 15,-8 9 0-15,8 3 0 16,-7 4 0-16,3-1 1 16,0 4 0-16,-4-1 0 15,4 4 1-15,4-3 1 16,-7 8 0-16,6 5 0 16,-3-1 0-16,4-7-1 0,0-5 0 15,-8-4 0-15,4 1 0 16,4-1-1-16,-7-6 0 15,6-3 0-15,-3-9 0 16,4-10 1-16,3-3 0 16,0 0 0-16,4 3 0 15,0 4 0-15,-1-4 1 16,1 3-1-16,-4 4 1 16,-3 2-1-16,0 10 1 15,-4-3-1-15,-4 3 0 16,-3 3 0-16,4-3 1 0,-1 3-1 15,1 4 0-15,0 2 0 16,-1 1 0-16,4 2 0 16,-3 4 1-16,-1-7-1 15,1 1 0-15,0-7 0 16,-1 0 1-16,-3-3-1 16,4-6 0-16,3-4 0 15,4-2 1-15,-1-7-1 16,4 0 0-16,1 3 0 15,-1 4 1-15,-4-1-1 16,5 7 1-16,-5 3-1 16,4 3 0-16,-3 3 0 15,-7-3 0-15,3 0-1 16,0 0 1-16,0 0 0 16,4-3 0-16,-8 0-1 15,1 3 1-15,3-3-1 0,0 3 0 16,0-4 0-16,0 4 0 15,0 4-1-15,4-1 1 16,-7 0 0-16,-1 0 0 16,1-3 0-16,6 0 1 15,4-6 0-15,1 3 1 16,6-4 0-16,-7 1 0 16,7 0 0-16,-7-1 0 15,1 1 0-15,6 6 0 16,-7 0-1-16,7 0 1 15,0 6-1-15,4 1 1 0,-7 2-1 16,0-3 0-16,-1 1-1 16,1-4 1-16,-4-6 0 15,-3 0 1-15,3 3-1 16,0-4 0-16,-7-2 0 16,0 0 1-16,7 0-1 15,-10-1 0-15,3 1 0 16,4 0 0-16,3 0 0 15,4-1 1-15,-4 4-1 16,4 0 0-16,3 3 0 16,0 0 1-16,0 3-1 15,-7 0 1-15,8 4-1 16,-8-1 0-16,7 3 0 16,-7-3 0-16,-3 1-1 15,3-1 1-15,0-3-1 0,-3 3 1 16,3-2-1-16,-3-4 1 15,-1 0 0-15,8 3 0 16,-15 0 0-16,5-3 0 16,-1-3 0-16,7 3 0 15,-3 0 0-15,3-3 1 16,-7-4-1-16,3-2 0 16,5 3 0-16,-1-4 0 15,0 1 0-15,4-4 0 16,-1 7 0-16,1 3 0 15,0 3 0-15,3 0 0 0,0 0 0 16,4 0 1-16,0 3 0 16,3 3 0-16,4-3 0 15,-8 1 0-15,12-4 1 16,6 0 1-16,8-4-2 16,6-2 1-16,4 0-3 15,-10 0 0-15,-12 2-11 16,-16-8 1-16</inkml:trace>
  <inkml:trace contextRef="#ctx0" brushRef="#br1" timeOffset="138390.87">5052 10348 51 0,'0'6'25'16,"0"-6"-21"-16,-7 0 40 0,3 3-41 15,-6 3 0-15,-12 4 0 16,-2 6 1-16,-4 2-6 16,-4 7 1-16,0 1 3 15,4-8 0-15,7-2-2 16,-1-3 0-16,12-4-1 16,-1-3 0-16,4 0-1 15,7 1 1-15,18-4-1 16,3 0 1-16,0 0 0 15,7 0 0-15,4 4 1 0,-4 2 1 16,-6 4 0-16,-5 8 0 16,-17 5-1-16,0-1 0 15,-10 6-1-15,-1 0 1 16,-3 4-3-16,0-7 0 16,-4-6-4-16,8 0 0 15,-1-3-9-15,11-13 0 16</inkml:trace>
  <inkml:trace contextRef="#ctx0" brushRef="#br1" timeOffset="138661.99">5295 10636 35 0,'25'7'17'0,"-4"-14"-7"0,-17 4 21 15,3 0-28-15,-4 0 1 0,-3 3 1 16,-3-3 0-16,-8 3-7 15,0 3 1-15,1 6 4 16,-11 4 0-16,-4 2-2 16,0-2 0-16,-3 6-1 15,7 3 0-15,-7 3-2 16,10 0 0-16,8 0-1 16,6-3 0-16,15-6-1 15,-1-7 1-15,11-6-2 16,0-9 0-16,1-7-8 0,2-9 1 15</inkml:trace>
  <inkml:trace contextRef="#ctx0" brushRef="#br1" timeOffset="138935.76">5394 10279 56 0,'11'37'28'0,"-4"7"-32"0,0-34 50 0,-4 9-45 15,4 9 1-15,-3-3 1 16,6 6 0-16,1 7-5 16,0 3 1-16,-4-7 0 15,0-3 0-15,3-2-5 16,-10-7 1-16,4-4-8 15,3-5 0-15,-4-7-4 16,4-6 1-16</inkml:trace>
  <inkml:trace contextRef="#ctx0" brushRef="#br1" timeOffset="139219.57">5687 10570 31 0,'10'29'15'0,"1"5"-3"0,-11-21 23 16,3 2-30-16,5 1 1 15,-5 0 2-15,4 3 1 16,0 6-10-16,0-7 1 16,0 1 8-16,0-6 1 15,4-7-3-15,0-6 1 16,-1-6-2-16,-3-7 1 15,0 1-3-15,7-7 0 16,0-9-7-16,4 3 1 16,-7-4-7-16,6 7 0 15,-6 0-11-15,-1-9 0 0</inkml:trace>
  <inkml:trace contextRef="#ctx0" brushRef="#br1" timeOffset="139517.66">6036 10686 61 0,'42'32'30'0,"-3"-60"-37"16,-28 15 48-16,-4 0-41 16,0-5 0-16,0-1 0 15,-7 0 1-15,-4 3-2 16,-3 4 1-16,-3 2-1 15,-1 4 0-15,1 9 0 0,-8 10 1 16,7 9-1-16,4 3 1 16,7 6 0-16,4 4 0 15,3 5 1-15,7-8 1 16,7-4-1-16,4-6 0 16,3-9-6-16,0-4 1 15,-7-12-11-15,-3-13 0 16</inkml:trace>
  <inkml:trace contextRef="#ctx0" brushRef="#br1" timeOffset="140043.44">6914 10718 44 0,'8'28'22'0,"13"32"-9"0,-11-54 29 16,-6 0-39-16,3-3 0 16,-7-6 3-16,3-9 0 15,-3-7-8-15,0-6 1 16,0-13 3-16,-3-3 0 15,3-15-1-15,-11-4 1 16,4 1-2-16,4-1 0 16,3-3 0-16,0 16 0 15,0 13 2-15,10 6 0 16,1 18-3-16,-1 7 0 0,5 12-2 16,-1 4 0-16,-4 6-4 15,1 3 1-15,-8 3-6 16,1 3 0-16,-8 0-5 15,-6 1 1-15</inkml:trace>
  <inkml:trace contextRef="#ctx0" brushRef="#br1" timeOffset="140433.63">6784 10724 55 0,'11'9'27'0,"27"1"-29"16,-27-13 49-16,7 0-46 15,-1 3 0-15,8-4 0 16,3 4 1-16,7 4-3 0,4-4 0 16,0-4 0-16,0-2 1 15,0-9-1-15,-11 2 0 16,4-3-1-16,-15 1 1 16,1 2 0-16,-4 4 0 15,-3-1 0-15,-11 4 1 16,0 3-1-16,0 3 0 15,-11 3 0-15,-3 0 0 16,3 3-1-16,1 4 1 16,-1 2-1-16,1 1 1 15,-1-1 0-15,0 4 1 0,4 6-1 16,7-3 0-16,4 0 0 16,-1-4 0-16,8-5-1 15,0-4 1-15,6-3-1 16,-6-9 1-16,3-4-4 15,3-2 1-15,-2-1-9 16,-1-9 1-16</inkml:trace>
  <inkml:trace contextRef="#ctx0" brushRef="#br1" timeOffset="140691.9">7465 10740 39 0,'-4'-13'19'0,"4"-12"-14"0,0 16 28 15,0-4-29-15,0 1 0 16,0-1 4-16,0 1 0 16,0-1-10-16,4 0 0 15,10 1 6-15,7-1 0 16,11 4-5-16,7 0 1 15,-1 2-9-15,1-2 0 16,4-10-7-16,-1 3 0 16</inkml:trace>
  <inkml:trace contextRef="#ctx0" brushRef="#br1" timeOffset="140946.04">8460 10495 38 0,'-22'47'19'0,"-30"-22"-15"16,37-9 28-16,1 12-31 15,-10-3 0-15,6 7 0 16,4-1 0-16,0 3-3 15,3-8 1-15,4-5-8 16,0-11 1-16,4-16-4 16,-1-10 1-16</inkml:trace>
  <inkml:trace contextRef="#ctx0" brushRef="#br1" timeOffset="141128.41">8156 10395 30 0,'4'-13'15'0,"24"23"-10"0,-17-7 24 0,3 6-26 0,3 7 1 16,4 9 2-16,4-9 0 16,7 2-7-16,-4 4 0 15,4 3 3-15,7 4 1 16,-8-1-8-16,-2 0 1 16,-5-6-9-16,-10-9 0 0</inkml:trace>
  <inkml:trace contextRef="#ctx0" brushRef="#br1" timeOffset="141319.84">8805 10746 56 0,'4'16'28'0,"6"15"-32"16,-6-25 52-16,0 1-49 15,-1-1 0-15,-3 0-5 16,-3-6 0-16,-8-6-7 16,-10-16 1-16</inkml:trace>
  <inkml:trace contextRef="#ctx0" brushRef="#br1" timeOffset="144350.56">11264 10454 25 0,'11'25'12'0,"17"10"0"0,-21-29 12 0,4-3-20 16,6 0 0-1,12 4 2-15,9-7 0 0,19 3-7 16,17-3 0-16,7-10 5 16,25-2 0-16,17-13-2 15,11-3 0 1,4-1-2-16,7-5 0 0,10-1-2 15,-18-5 1-15,1 2-1 16,-4-12 1-16,0-7-1 16,-10-12 0-16,-22-9-6 15,-10-10 1-15,-4-3-5 16,-7 7 1-16</inkml:trace>
  <inkml:trace contextRef="#ctx0" brushRef="#br1" timeOffset="144923.7">13197 9394 38 0,'25'29'19'0,"-4"-23"-19"0,-10-6 32 0,-1 0-31 16,8 0 1-16,7 0 2 15,3-3 0-15,7 3-5 16,-3 0 1-16,10-6 2 15,4-4 1-15,4 1-1 16,-1-1 0-16,-7 1-2 16,-3 0 0-16,-7 9-1 15,-4 3 1-15,-3 6-3 16,-4-3 1-16,-7 4-1 16,-3 5 0-16,-4 7 0 15,0 7 0-15,-4-1-1 16,-3-3 1-16,0 13 1 15,0 2 0 1,-3 4 1-16,-1 3 0 0,-3 7 0 0,0-4 1 16,0-6 0-16,0-16 1 15,0-6 0-15,0-3 1 16,-4-10 2-16,-6-18 0 16,-12-13 0-16,-6-7 0 15,-4-14 0 1,-21 2 0-16,-21-9-7 0,-28-13 1 15,-4-6-11-15,11-16 0 16</inkml:trace>
  <inkml:trace contextRef="#ctx0" brushRef="#br1" timeOffset="149531.97">1147 12273 39 0,'0'-3'19'0,"-8"-3"-2"15,8 6 19-15,0 0-32 16,0 0 1-16,0 3 0 15,0 6 1-15,-3 10-8 16,-4 3 0-16,-4 9 4 0,-10 10 1 16,-7 3-2-16,-4 13 0 15,-7 5-2-15,11 4 1 16,-11 6-3-16,8-12 0 16,-1 2-3-16,11-8 1 15,3-13-9-15,7-16 0 16,11-19-2-16,-7-12 0 15</inkml:trace>
  <inkml:trace contextRef="#ctx0" brushRef="#br1" timeOffset="149775.34">769 12123 41 0,'11'31'20'0,"6"-6"-22"0,-13-19 38 0,6 10-33 16,1 12 1-16,-4 4 1 15,4-1 1-15,6 16-7 16,-3 6 0-16,15 1 4 16,-8-1 0-16,0-6-6 15,-3-9 0-15,-1-16-12 16,-6-16 1-16</inkml:trace>
  <inkml:trace contextRef="#ctx0" brushRef="#br1" timeOffset="150103.66">1436 12257 44 0,'-7'19'22'0,"7"-6"-13"0,0-13 30 0,7 0-36 15,-7 3 0-15,3-3 2 16,4 0 0-16,4-6-7 15,7-1 1-15,3-2 3 16,7-4 1-16,4 4-5 16,-11 3 0-16,7-4-9 15,-14 4 1-15,-3 0-7 16,-4 3 0-16</inkml:trace>
  <inkml:trace contextRef="#ctx0" brushRef="#br1" timeOffset="150281.28">1386 12543 48 0,'11'44'24'0,"0"-29"-18"0,-4-11 40 15,-4-4-43-15,8-4 1 16,6 1-1-16,5-3 1 16,9-10-7-16,8 4 1 15,0-1-3-15,0 1 1 16,0 2-13-16,-8-5 0 15</inkml:trace>
  <inkml:trace contextRef="#ctx0" brushRef="#br1" timeOffset="150733.57">2491 12618 47 0,'-7'22'23'0,"-11"-6"-18"15,14-16 31-15,-3-7-34 16,-3-5 0-16,-1-4 1 16,-10-15 0-16,0-7-4 15,-7-18 0-15,6-13 2 0,-6-13 1 16,7-6-2-16,0-6 1 16,-4 7-1-16,11 2 1 15,7 13-1-15,4 3 1 16,13 12 0-16,11 10 0 15,7 13 0-15,11 12 0 16,-3 9-2-16,2 13 1 0,-2 13-6 16,-15 12 1-1,-11 6-5-15,5 10 0 0,-8 6-6 16,0 0 0-16</inkml:trace>
  <inkml:trace contextRef="#ctx0" brushRef="#br1" timeOffset="150943.41">2155 12367 44 0,'-10'25'22'0,"28"-6"-18"16,-15-19 39-16,8 3-40 16,-4 0 1-16,10 1 0 15,5-8 1-15,2 1-7 16,15 0 1-16,7-3 2 15,-4-4 1-15,-3-5-9 16,-11-1 0-16,-3-6-9 16,0-3 0-16</inkml:trace>
  <inkml:trace contextRef="#ctx0" brushRef="#br1" timeOffset="151229.68">2861 12098 54 0,'11'9'27'0,"-18"0"-26"0,3-2 43 16,4-1-42-16,-11 6 1 0,4 1 2 16,-3 6 0-16,-1 6-6 15,1 9 0-15,-1 1 4 16,0 2 0-16,-6 7-3 15,13 0 0-15,4-3-3 16,0 0 0-16,11-4-4 16,3-8 0-16,4-11-9 15,3-8 1-15,7-10-2 16,-7-10 1-16</inkml:trace>
  <inkml:trace contextRef="#ctx0" brushRef="#br1" timeOffset="151454.54">3298 12195 44 0,'11'9'22'0,"-18"13"-21"16,3-12 40-16,-6 5-39 16,-8 4 1-16,-3 6 0 0,-7 3 0 15,7 1-4-15,-8-1 0 16,8 3 2-16,4-6 1 15,3-3-6-15,3-3 1 16,4-3-11-16,-4-7 1 16,4-18-3-16,4-7 1 0</inkml:trace>
  <inkml:trace contextRef="#ctx0" brushRef="#br1" timeOffset="151681.47">3094 12173 35 0,'14'19'17'0,"-10"18"-18"16,3-27 32-16,-4 2-27 15,4 7 0-15,-3 3 3 16,6 0 1-16,1 3-10 16,3-6 0-16,-3 3 5 15,10-7 1-15,-4 1-6 16,5-3 0-16,-8-4-9 15,3-6 1-15,1-15-4 16,3-4 0-16</inkml:trace>
  <inkml:trace contextRef="#ctx0" brushRef="#br1" timeOffset="151907.25">3320 11919 42 0,'3'41'21'0,"22"18"-18"0,-11-40 39 0,11 15-39 15,6 10 0 1,-2 10 1-16,-8 5 0 0,0-5-6 16,-10-14 0-16,-11 20-2 15,-11-7 1-15,-10-6-12 16,-7-9 0-16</inkml:trace>
  <inkml:trace contextRef="#ctx0" brushRef="#br1" timeOffset="152415.13">4533 12207 45 0,'0'16'22'0,"4"-3"-15"0,3-10 31 0,-4 0-34 16,8 3 0-16,3 0 2 16,-3 1 1-16,10 2-7 15,7 0 0-15,-7 1 5 16,18-4 1-16,21-3-3 16,10-3 0-16,19-6-5 15,-8 0 1-15,-11-1-9 16,-6 4 1-16,-8-3-11 15,-6 0 1-15</inkml:trace>
  <inkml:trace contextRef="#ctx0" brushRef="#br1" timeOffset="152731.47">5225 12029 52 0,'28'3'26'0,"18"-6"-26"0,-25 6 41 15,11-3-40-15,6 3 1 0,-9 6 0 16,-5 7 0-16,-10 15-3 15,-10-9 0-15,-15 19 0 16,-10 9 1-16,-18 10-6 16,11 2 1-16,-4-8-8 15,4-7 0-15,0-16-3 16,3-12 1-16</inkml:trace>
  <inkml:trace contextRef="#ctx0" brushRef="#br1" timeOffset="152927.34">5115 12019 37 0,'25'38'18'0,"10"31"-9"0,-24-60 34 16,3 16-41-16,-3 13 1 15,-1 9-1-15,4-6 0 16,-7 6-8-16,0-7 0 15,-3-11-7-15,-8-14 0 16</inkml:trace>
  <inkml:trace contextRef="#ctx0" brushRef="#br1" timeOffset="153525.29">7094 12185 36 0,'0'-9'18'0,"-7"-4"-8"0,7 23 21 15,0-4-25-15,-3-12 0 0,-4 3 4 16,-4 9 1-16,-3 6-13 15,-4 17 1-15,-3 8 9 16,4 7 0-16,-12 16-4 16,-2 15 1-16,-8 10-4 15,0 9 1 1,-10 19-6 0,13-19 0-16,8-25-7 15,0-25 0-15,14-22-9 16,7-26 1-16</inkml:trace>
  <inkml:trace contextRef="#ctx0" brushRef="#br1" timeOffset="153738.17">6530 12198 44 0,'35'3'22'0,"-7"22"-23"0,-17-15 32 15,3 5-28-15,7 10 1 16,8 0-1-16,2 10 0 16,5 9-5-16,-8-3 0 15,4-7-1-15,-11-9 1 16,-4-6-12-16,4-16 1 16</inkml:trace>
  <inkml:trace contextRef="#ctx0" brushRef="#br1" timeOffset="154109.74">7317 12167 48 0,'0'31'24'0,"0"-62"-17"16,0 31 38-16,0 0-42 16,3 0 0-16,4 0 0 0,0 0 1 15,4 0-7-15,6-4 1 16,1 11 0-1,3-10 0-15,-7 9-14 0,1 0 0 16,-15 0-1-16,-4 1 0 16</inkml:trace>
  <inkml:trace contextRef="#ctx0" brushRef="#br1" timeOffset="154285">7183 12486 61 0,'10'16'30'0,"29"3"-44"0,-25-16 61 0,14 0-48 0,8 0 1 0,-5-3-5 0,5-6 1 0,2 3-4 16,-2-3 1-16,-8-10-9 16,4 7 1-16</inkml:trace>
  <inkml:trace contextRef="#ctx0" brushRef="#br1" timeOffset="154523.59">8142 12173 57 0,'0'22'28'0,"-14"-16"-35"16,7 10 52-16,-11 6-44 0,4 9 0 16,-7-3 1-16,-4 7 0 15,1 5-4-15,-8 1 1 16,7-3-3-16,4-4 0 16,3 1-12-16,4-19 0 0</inkml:trace>
  <inkml:trace contextRef="#ctx0" brushRef="#br1" timeOffset="154743.51">7913 12245 52 0,'21'47'26'0,"4"25"-27"0,-15-63 39 0,-3 13-38 16,4 7 0-16,3-1 0 15,4 3 1-15,3 1-4 16,0-10 0-16,-3-10-5 16,-1-9 1-16,1-15-7 15,-4-13 0-15</inkml:trace>
  <inkml:trace contextRef="#ctx0" brushRef="#br1" timeOffset="155131.18">8241 11611 58 0,'0'16'29'0,"10"-13"-32"0,-10-3 55 15,8-3-48-15,2 0 0 16,8 0 3-16,3 0 0 0,7-4-9 16,4 4 0-16,-7 0 5 15,3 0 1-15,-11 3-4 16,-2 6 1-16,-12 7-3 16,-6 3 0-16,-4 2-2 15,-8 7 0-15,1 1 0 16,-10 5 0-16,9-9 1 15,5 3 1 1,3 3 2-16,3 4 1 0,8-7 1 16,6 0 0-1,5-13-1-15,9-2 1 0,4-4-4 16,1-6 0-16,-5-6-7 16,1-1 1-16,0-5-11 15,-4 2 1-15</inkml:trace>
  <inkml:trace contextRef="#ctx0" brushRef="#br1" timeOffset="155418.47">8597 12320 58 0,'0'16'29'0,"7"-13"-29"0,-3 0 49 0,3-3-46 16,3 3 0 0,5-3 1-16,6 0 0 0,14 0-6 15,-3 0 1-15,10-3-2 16,4-3 1-16,-7-4-9 16,3-2 1-16,0-10-9 15,-13 0 0-15</inkml:trace>
  <inkml:trace contextRef="#ctx0" brushRef="#br1" timeOffset="155655.46">9236 11680 63 0,'-4'19'31'0,"1"126"-39"16,3-102 57-16,7 23-49 0,0 3 0 16,0 19-4-16,0 22 1 15,0 6-4 1,-4-31 0-16,-6-20-10 15,3-5 1-15</inkml:trace>
  <inkml:trace contextRef="#ctx0" brushRef="#br1" timeOffset="159454.73">10470 12283 47 0,'4'28'23'0,"38"-13"-11"16,-21-11 23-16,18-1-32 16,4-3 0-16,24 0 1 15,21-10 0-15,25-5-6 0,7-7 1 16,3 3 2-16,4 0 1 15,-7 0-6-15,-11 7 0 16,-24-4-8-16,-18 10 0 16,-17-13-5-16,-15 6 1 15</inkml:trace>
  <inkml:trace contextRef="#ctx0" brushRef="#br1" timeOffset="159789.69">11571 11947 49 0,'21'13'24'0,"46"-7"-22"16,-56-6 45-16,31 3-47 16,1 3 1-16,-5 1 0 15,-2 5 1-15,-5 7-3 16,-9 15 1-16,-12 1-1 0,-13 9 1 16,-4 9-3-16,-18-3 1 15,-14 7-4-15,-7-1 0 16,0-3-10-16,4-9 1 15</inkml:trace>
  <inkml:trace contextRef="#ctx0" brushRef="#br1" timeOffset="159997.74">11606 12057 46 0,'25'50'23'0,"10"19"-21"16,-28-50 35-16,4 15-37 16,-4 1 0-16,-3 2-4 15,-8 4 1-15,1-3-8 16,-1-13 1-16,0-16-3 16,4-9 0-16</inkml:trace>
  <inkml:trace contextRef="#ctx0" brushRef="#br1" timeOffset="160567.06">13222 12079 54 0,'-10'6'27'0,"-1"19"-28"15,7-16 55-15,1 7-50 16,-4 0 1-16,-7 9 1 16,-7 19 0-16,-11 6-9 15,0 16 1-15,-3 25 3 0,-8 6 1 16,-2 0-5-16,-1 4 0 15,0-11-6 1,11-17 1-16,10-20-12 0,7-25 1 16</inkml:trace>
  <inkml:trace contextRef="#ctx0" brushRef="#br1" timeOffset="160793.46">12831 12170 47 0,'28'28'23'15,"7"35"-17"-15,-24-45 32 16,3 4-37-16,-4-3 0 0,1 9 0 16,-1 7 0-16,-2-4-3 15,-1-3 1-15,0-6-11 16,0-6 1-16,0-13-4 15,7-9 1-15</inkml:trace>
  <inkml:trace contextRef="#ctx0" brushRef="#br1" timeOffset="161109.34">13473 12257 58 0,'-4'16'29'0,"15"-6"-36"0,-4-7 56 15,0 0-48-15,3 0 0 16,8 0-1-16,7 0 1 16,13-3-6-16,1 0 1 0,0-6-11 15,-4-7 0-15,-6 1-2 16,-5-7 1-16</inkml:trace>
  <inkml:trace contextRef="#ctx0" brushRef="#br1" timeOffset="161319.26">13614 12044 38 0,'3'44'19'0,"-6"35"-18"16,3-61 34-16,0 20-35 15,-4 0 1-15,4 9-1 16,-3 6 1-16,3-3-3 15,0-6 0-15,0-9-9 0,0-10 1 16,0-16-2-16,7-12 0 16</inkml:trace>
  <inkml:trace contextRef="#ctx0" brushRef="#br1" timeOffset="161542.79">14097 11709 56 0,'4'69'28'0,"-8"31"-39"0,4-59 60 0,0 18-50 16,-4 10 1-16,1 16-1 15,3 12 1-15,0 0-4 16,0 1 0-16,0-26-11 15,0-16 0-15</inkml:trace>
  <inkml:trace contextRef="#ctx0" brushRef="#br1" timeOffset="162010.16">14605 12072 68 0,'7'-6'34'0,"7"-6"-39"16,0 5 60-16,4-2-54 15,14 0 0-15,10 2-6 16,4 1 1-16,-7 6-2 16,-4-3 0-16,-10 3-13 15,-11 3 1-15</inkml:trace>
  <inkml:trace contextRef="#ctx0" brushRef="#br1" timeOffset="162204.51">14601 12392 58 0,'15'3'29'0,"9"10"-33"0,-10-16 45 16,15 0-41-16,6 0 0 15,14 3-5-15,8-4 1 16,3-2-8-16,7-10 1 16,-18 1-4-16,8-1 0 15</inkml:trace>
  <inkml:trace contextRef="#ctx0" brushRef="#br1" timeOffset="162445.03">15875 12069 52 0,'-18'32'26'0,"-31"30"-31"16,35-55 50-16,0 8-43 15,-7 17 0-15,-11 5 1 16,-7 4 0-16,-3 12-5 15,3 4 1-15,4-4-3 16,3 0 1-16,11-15-13 0,7-22 1 16</inkml:trace>
  <inkml:trace contextRef="#ctx0" brushRef="#br1" timeOffset="162655.41">15526 12104 47 0,'35'63'23'0,"14"-7"-17"0,-34-37 31 15,2 9-37-15,1 0 0 0,-1 4 0 16,5 2 0-16,2 1-4 16,1-4 0-16,0-9-6 15,-4-6 1-15,0-16-5 16,0-10 1-16</inkml:trace>
  <inkml:trace contextRef="#ctx0" brushRef="#br1" timeOffset="163043.9">16076 11480 53 0,'7'15'26'0,"14"-24"-29"0,-14 3 52 16,7 3-47-16,4-4 1 16,3-5 2-16,4 9 1 15,-4-4-8-15,-3 7 1 16,-4 4 3-16,-4 5 1 15,-2 7-3-15,-1 6 1 16,-11 6-4-16,-3-9 1 16,-7 3-1-16,-4 3 1 15,1 6 0-15,3-6 0 0,3 0 4 16,7-3 0-16,8-3 1 16,10-6 0-16,4-4-1 15,-1-6 1-15,12-3-8 16,2-3 0-16,-2-13-14 15,-12 7 0-15</inkml:trace>
  <inkml:trace contextRef="#ctx0" brushRef="#br1" timeOffset="165687.34">17011 12286 46 0,'-4'-3'23'0,"-3"-4"-9"0,7 7 23 15,7-3-31-15,0-3 1 16,4 0 4-16,0 2 0 16,27 4-14-16,19 4 0 15,3 2 9-15,17 0 0 16,-2 0-7-16,-5 1 0 0,1-1-6 15,-11 0 0-15,-11 0-14 16,-7-12 1-16</inkml:trace>
  <inkml:trace contextRef="#ctx0" brushRef="#br1" timeOffset="166031.41">17586 11975 38 0,'7'32'19'0,"7"-20"-8"0,-10-9 17 16,-1 4-24-16,4 5 0 15,4 4 3-15,6 6 0 16,12 6-8-16,10-6 0 16,3 3 5-16,-3 0 1 15,-8 3-3-15,-6 4 0 16,-7-1-3-16,-8-3 1 16,-13 10-4-16,-15 3 0 15,-14 3-7-15,-6-4 1 16,-1-8-6-16,-4-7 1 0</inkml:trace>
  <inkml:trace contextRef="#ctx0" brushRef="#br1" timeOffset="166243.03">17628 12116 56 0,'4'57'28'0,"-8"-7"-34"16,4-28 52-16,0 9-45 16,0 7 0-16,0 6 0 15,0 3 0-15,4-3-4 16,-1-3 0-16,1-4-12 16,-1-18 0-16</inkml:trace>
  <inkml:trace contextRef="#ctx0" brushRef="#br1" timeOffset="166828.76">18796 11991 52 0,'-4'9'26'0,"-3"-2"-17"0,0 2 35 16,-7 10-41-16,-10 15 0 15,-8 4 1-15,-11 12 0 16,5 10-6-16,-5 9 0 15,5 3 1-15,2 0 0 0,5-3-7 16,6-10 1-16,7-15-12 16,4-19 1-16</inkml:trace>
  <inkml:trace contextRef="#ctx0" brushRef="#br1" timeOffset="167056.13">18471 12160 45 0,'15'63'22'0,"-1"6"-18"16,-4-50 30-16,4 6-34 16,11 12 1-16,10 7 0 15,4 10 1-15,3 2-4 16,1-6 1-16,-4-12-6 15,-8-7 1-15,-6-12-8 0,-7-9 1 16</inkml:trace>
  <inkml:trace contextRef="#ctx0" brushRef="#br1" timeOffset="167444.17">19138 12173 45 0,'-14'41'22'0,"18"-48"-12"16,-4 7 37-16,0 0-44 16,7-3 1-16,3 0 1 15,4 0 0-15,4-7-7 16,7 4 0-16,6 3 2 15,1-3 0-15,-4 3-8 16,-3 0 0-16,-11 6-10 0,-14-3 0 16</inkml:trace>
  <inkml:trace contextRef="#ctx0" brushRef="#br1" timeOffset="167624.06">19071 12411 49 0,'-3'22'24'0,"17"-13"-18"0,-11-5 36 0,8 2-41 15,3-3 1-15,7 3-1 0,4-6 1 16,3 0-5-16,7-6 0 0,1-3-5 0,-1-1 0 16,0-2-8-16,-3-7 1 0</inkml:trace>
  <inkml:trace contextRef="#ctx0" brushRef="#br1" timeOffset="167984.46">19787 12054 63 0,'14'6'31'0,"-3"16"-35"0,-4-16 57 15,4 0-52-15,3 4 0 16,10-4 0-16,8 0 0 16,7-3-4-16,-7 1 1 0,0-4-5 15,-8-7 1-15,-6-2-12 16,-8-7 0-16</inkml:trace>
  <inkml:trace contextRef="#ctx0" brushRef="#br1" timeOffset="168209.34">19921 11891 52 0,'-3'40'26'0,"-8"45"-25"15,11-60 38-15,0 6-38 16,0 4 0-16,-3 3-1 15,3 2 1-15,0 1-5 16,0-6 0-16,0-7-11 0,0-19 1 16</inkml:trace>
  <inkml:trace contextRef="#ctx0" brushRef="#br1" timeOffset="168495.08">19625 12521 66 0,'-3'28'33'0,"17"-15"-31"0,-7-7 57 0,7 0-58 16,10 0 1-16,12 1 0 16,6-4 0-16,11 0-7 15,0 0 0-15,-7-3-8 16,-7 0 1-16,-18-9-9 16,-7-1 1-16</inkml:trace>
  <inkml:trace contextRef="#ctx0" brushRef="#br1" timeOffset="169334.43">20630 12537 35 0,'-14'34'17'0,"11"7"-4"0,3-29 19 15,-4 10-26-15,4 3 0 16,0 0 4-16,4 7 0 15,-1 2-12-15,4 4 0 16,4 0 8-16,0-13 1 16,-1-7-3-16,1-8 0 15,6-13-2-15,5-13 1 16,-1-12-3-16,-4-16 1 0,1-6-1 16,-4-10 0-1,0-3-1-15,0-15 1 0,-7-10-2 16,-10-9 0-16,-4 3-2 15,-4-3 1-15,-3 12-1 16,0 4 1-16,3 8-1 16,1 8 1-16,3 18 1 15,3 9 1-15,8 10 1 32,10 3 1-32,11 9 1 0,10 7 1 0,18 9 2 15,17 3 0-15,11 3 0 16,18-3 0-16,28-3-1 15,0-6 0-15,25-10-5 16,-4-3 0-16,0 7-6 16,-28-1 0-16,-17-6-13 15,-33 4 0-15</inkml:trace>
  <inkml:trace contextRef="#ctx1" brushRef="#br1">17071 10467 0,'0'0'15,"0"0"1</inkml:trace>
  <inkml:trace contextRef="#ctx0" brushRef="#br1" timeOffset="170610.4">21283 12239 49 0,'7'25'24'0,"-10"41"-13"16,3-51 25-16,0 13-34 0,-7 13 1 15,0 6 1-15,-4 16 0 16,-3-3-6-16,-7 5 1 15,-4 1 2-15,-3-9 0 16,0-1-3-16,3-15 0 16,7-7-4-16,4-8 0 15,7-17-6-15,3-6 1 16,8-19-5-16,-4-9 0 16</inkml:trace>
  <inkml:trace contextRef="#ctx0" brushRef="#br1" timeOffset="170835">21019 12373 39 0,'14'38'19'0,"-4"-38"-11"16,-10 0 33-16,4-6-40 15,3 6 1-15,3 0 0 16,4 3 1-16,1 10-4 15,2 5 1-15,1 7 0 16,0 7 1-16,-1 2-9 16,-3 4 0-16,-3-19-7 15,-4-4 1-15</inkml:trace>
  <inkml:trace contextRef="#ctx0" brushRef="#br1" timeOffset="171151.8">21424 12461 45 0,'4'10'22'0,"6"-17"-20"0,1 4 36 0,-1 0-38 15,8-3 1-15,7 0 0 16,7-1 0-16,6 1-2 16,1-3 1-16,-4 6-7 15,-3-1 1-15,-7-8-8 16,-15-4 1-16</inkml:trace>
  <inkml:trace contextRef="#ctx0" brushRef="#br1" timeOffset="171379.12">21562 12430 49 0,'-7'91'24'0,"3"-57"-32"0,4-24 41 15,0 5-35-15,4-2 0 16,-1 3-11-16,4-4 0 16,4-12 8-16,-1-9 1 15</inkml:trace>
  <inkml:trace contextRef="#ctx0" brushRef="#br1" timeOffset="171602.67">21957 12047 56 0,'3'25'28'0,"-3"44"-37"16,4-47 53-16,-8 19-44 16,1 16 0-16,-1 8-4 15,1 11 0-15,-1-1-9 16,-10-9 1-16</inkml:trace>
  <inkml:trace contextRef="#ctx0" brushRef="#br1" timeOffset="178388.45">18143 2816 31 0,'7'22'15'0,"0"-10"-1"16,-3-6 15-16,0-6-27 15,-1 3 0-15,1-3 4 16,-4 0 0-16,7 0-6 16,0-3 0-16,0-6 4 15,3-10 1-15,1-3-1 16,0 10 0-16,-1-20-3 16,1-5 1-16,-1-7-3 15,4-13 1-15,-3 4-1 16,0 12 0-16,-4 10-2 0,0-1 1 15,-4 11-2 1,1 11 0-16,-4-6 0 0,3 10 1 16,1 12-1-16,-1 13 1 15,1 9 1-15,3 7 0 16,3 15 1-16,8-18 0 16,3 18 1-16,4 3 0 15,3 0 1-15,0-6 0 16,1 4 0-16,-5-11 0 15,-3-8 1-15,-3-7 0 16,-7-6 0-16,-4-7 0 16,-4 4-1-16,-10-16 0 0,-7-7 0 15,0-5 0-15,-11 3-1 16,-10-17 1-16,-7 1-1 16,-8 0 0-16,4 3 0 15,1-6 0-15,-1 12-1 16,3-2 1-16,8 2 0 15,3 7 0-15,8-1 0 16,3 4 1-16,10 3-1 16,7-7 0-16,4 10 0 15,11 0 0-15,7-6-1 16,10 3 1-16,11-13 0 16,7-3 0-16,6 1 0 15,1-14 1-15,11 1-1 0,6-4 1 16,-6 7-1-1,-8-6 0-15,-6 9-1 0,-11 9 1 16,-8 3-2-16,-10-2 1 16,-10 21-1-16,-14 10 1 15,-15 12 0-15,-14 0 0 16,-10 7-1-16,-8 2 1 16,-13-2 1-16,-11-1 1 15,-7 10 0-15,3 3 1 31,4-3 0-31,10-6 0 0,8 2 0 0,7 7 0 16,6-9-1-16,12 3 1 16,9-4-2-16,8-8 1 15,7-4-1-15,0-16 0 0,7 4-3 16,0-7 1-16,0 0-5 16,0 4 0-16,-7-7-7 15,-7-6 1-15</inkml:trace>
  <inkml:trace contextRef="#ctx0" brushRef="#br2" timeOffset="185729.37">20154 11693 21 0,'-3'6'10'0,"10"-3"-9"16,-7-3 11-16,-4-3-10 15,1 0 1-15,3 0 0 16,-4-3 0-16,4-1-3 15,-3 1 1-15,-1 0 2 16,1 0 0-16,-4-1-1 16,-4 1 1-16,0 0-1 15,1 3 1-15,-1 3-2 16,1 0 0-16,-5 0 0 16,1 0 0-16,0 0-1 15,-3 3 1-15,-5 0-1 16,1-6 1-16,0 0-1 15,-4 6 0-15,8-3 0 16,-1 0 1-16,4 3-1 0,0-3 0 16,0 3 0-16,0 0 1 15,-4 4-1-15,4-1 0 16,-4 3 0-16,1-3 0 16,3 4 0-16,-1-4 0 15,1 4 0-15,4-1 0 16,-4 0 0-16,0 4 1 15,3-1-1-15,4 1 0 16,-4-4 0-16,4 1 0 16,0-1 0-16,0 1 0 15,0-4 0-15,0 0 0 0,4 4 0 16,-1-4 1-16,0 10-2 16,1-4 1-16,-1 1 0 15,1-4 1 1,3 0-1-16,-4-2 0 0,1 5 0 15,3 1 0-15,0-1 0 16,0-5 1-16,0 2-1 16,0 0 0-16,0 4-1 15,0-4 1-15,0 4 0 16,0-4 0-16,3 1 0 16,1-1 0-16,-1 1 0 15,1-1 1-15,3 0-1 16,-3 1 0-16,-1-1 0 15,1 4 0-15,-1-1 0 0,1 1 0 16,-1-1 0 0,1 4 0-16,-1-3 0 15,1-1 0-15,3-2 0 0,0-4 1 16,0 0 0-16,-4 0 0 16,1 1 0-16,3-1 0 15,-3 3-1-15,3 4 1 16,0-4-1-16,0 1 0 15,0-4 0-15,0 3 1 16,0-2-1-16,0-1 1 16,0 3 0-16,4 1 0 15,-1-1-1-15,-3 0 1 16,0 1 0-16,0-1 0 0,0 1-1 16,0-1 0-16,4-3 1 15,0 1 1-15,3-4-1 16,0 0 0-16,0 0 0 31,0 0 1 0,0 0-1-31,0 0 0 0,0 1-1 0,-3-4 0 0,7 0 0 16,-4-4 0-16,0 1 0 0,0 0 0 0,4-3 0 16,-4 0 0-16,0-1 0 15,0 4 0-15,0 0 0 16,-3-3 0-16,-1 0 0 15,1-1 0-15,-1 1-1 16,1 0 0-16,-8-4 0 16,5 1 1-16,-5 0 0 15,1-1 1-15,3 1-1 16,0-1 1-16,0 1 0 0,0 3 0 16,0-1-1-16,0 1 0 31,0 0 0-31,-4-7 0 15,1 1 0-15,0-4 1 0,-1 0-1 16,1-6 1-16,-1 0 0 0,1 1 0 0,-4 2-1 16,3-3 1-1,1-3 0-15,-1 0 0 0,-3-4-1 32,0 7 0-32,-3-3 0 0,-4 0 1 0,0 6-1 15,-4 1 0-15,4 2-1 16,0 0 1-16,-4 4 0 15,1-1 0 1,-1 1-1 0,1 2 1-1,-5 1-4-15,1 3 1 0,-3-1-6 0,-4 4 0 0,-4-3-5 16,0 0 0-16</inkml:trace>
  <inkml:trace contextRef="#ctx0" brushRef="#br2" timeOffset="186676.66">19967 12402 30 0,'4'9'15'0,"-1"-6"-11"16,-3 0 23-16,0 4-25 15,-7 5 0-15,-3 4 0 16,-4-4 1-16,-11 4-4 16,0 3 0-16,-10 6 2 15,0-3 1-15,-1 3-2 0,-2 6 0 16,6 1 0-16,7-4 1 16,4-3-1-16,0 0 0 15,3-3-3-15,4-6 1 16,3-7-9-16,4-9 1 15</inkml:trace>
  <inkml:trace contextRef="#ctx0" brushRef="#br2" timeOffset="186921.91">19629 12399 40 0,'0'9'20'0,"10"10"-20"0,-3-10 32 0,4 10-28 16,3 3 1-16,7 3 0 16,4 10 1-16,-1 2-9 15,1 1 1-15,-4-4 0 16,-3 1 1-16,-4-4-13 15,-3-6 1-15</inkml:trace>
  <inkml:trace contextRef="#ctx0" brushRef="#br2" timeOffset="188177">18510 10871 20 0,'14'0'10'0,"4"-18"-10"16,-18 18 11-16,7-7-11 15,-3-2 0-15,-1 0-1 0,1-1 0 16,-4 4-3-16,3-4 1 15,-3 4-2-15,0-3 0 16</inkml:trace>
  <inkml:trace contextRef="#ctx0" brushRef="#br2" timeOffset="188984.77">18535 10806 21 0,'3'-4'10'0,"-10"-24"-7"0,11 22 20 0,-1-3-19 15,-3 9 0-15,8-4 1 0,-8 4 1 16,7 4-8-16,0 2 1 15,0 0 5-15,-4-3 0 0,1 0-2 16,-4-3 0-16,0 0-1 16,0 0 0-16,0 0 0 15,0 3 0-15,0-3-1 16,0 0 0-16,0 0 0 16,-4 4 0-16,4-1 0 15,-3 0 0-15,3 0 0 16,0-3 0-16,0 3 0 15,0-3 0-15,0 0 0 16,0 0 0-16,0 0 0 16,0 0 1-16,0 3-1 15,0 0 0-15,0-3 0 16,0 0 0-16,0 0-1 16,-4 0 1-16,1-3 0 0,3-3 0 15,-4 3-1-15,4 3 1 16,0 0 0-16,0 0 1 15,0 0-1-15,-3 0 1 16,3 3-1-16,-4 0 0 16,1-3 0-16,3 3 1 15,0 4 0-15,0 2 0 16,0 7 0-16,0-1 0 16,0 7 1-16,0 3 1 15,0 10-1-15,0-7 0 16,-4 3-1-16,-3 13 1 15,0 3-1-15,0-6 0 16,0 3-2 0,3-6 0-16,1-4-3 15,3-12 1 1,-4-9-1-16,4-10 0 0,-3-6-3 0,3-7 1 0,0-2 0 16,0-4 1-16,0 0 1 15,0-2 0-15,0-4 1 16,0 0 0-16,0 9 2 15,0 1 0-15,0 2 1 16,3 4 1-16,1-4-1 16,3 7 1-16,0 0 1 15,3-6 1-15,1 9 0 16,3-6 1-16,0 2 1 16,4 4 0-16,3 4 1 15,0-1 1-15,0 3-1 0,-3 0 0 16,0 0-1-1,-4 4 1-15,-7 2-3 0,-7 7 0 16,-4 3-2-16,-10 0 0 16,-7-3-5-16,-4 0 1 15,-3-4-6-15,3-2 0 16,4-4-6-16,7-5 0 16</inkml:trace>
  <inkml:trace contextRef="#ctx0" brushRef="#br2" timeOffset="189271.65">18987 10699 42 0,'10'-3'21'0,"-3"-3"-15"0,-3 6 36 15,-1 6-39-15,-3 0 0 0,-3 19 1 16,-8 10 0-16,-3 5-6 16,-4 23 1-16,-3-13 3 15,-7 16 0-15,0 6-3 16,0 7 0-16,3-1-4 16,4-12 1-16,-1-3-9 15,5-16 0-15,6-25-3 16,8-13 0-16</inkml:trace>
  <inkml:trace contextRef="#ctx0" brushRef="#br2" timeOffset="189571.51">19050 11082 43 0,'14'0'21'0,"-3"-7"-20"0,-11 7 39 0,0 0-39 15,0 0 0-15,0-3 0 16,-7 0 0-16,3 3-2 16,-3 3 1-16,0 10 1 15,-4 5 0-15,1 8-1 16,3 5 1-16,0-6 1 16,3 3 0-16,4 0 0 15,4 1 1-15,-1-7-1 16,8-10 0-16,6-2-2 15,5-10 1-15,2 0-9 16,1-7 0-16,-7-5-8 16,-4-7 0-16</inkml:trace>
  <inkml:trace contextRef="#ctx0" brushRef="#br2" timeOffset="190084.73">20271 10881 46 0,'-7'0'23'0,"0"22"-20"16,3-16 35-16,-7 7-38 15,-3 12 1-15,0 6 0 16,-3-12 1-16,-5 6-3 0,1 0 0 15,0 0-1 1,0 0 0-16,0-3-5 0,3 0 0 16,4-12-7-16,0-7 0 15</inkml:trace>
  <inkml:trace contextRef="#ctx0" brushRef="#br2" timeOffset="190298.26">20101 11016 39 0,'29'53'19'0,"-19"-40"-21"0,1-10 30 0,3 6-28 16,3 4 1-16,1-1-1 15,0 4 0-15,-4-4-4 16,-4-2 1-16,1-7-7 15,-4-12 0-15</inkml:trace>
  <inkml:trace contextRef="#ctx0" brushRef="#br2" timeOffset="190652.94">20419 10733 52 0,'3'4'26'0,"18"-8"-31"0,-13 8 48 0,2-4-41 0,8 3 0 0,3-6 2 0,7-1 1 16,0 1-5-16,4 6 1 15,-11-3 3-15,-3-3 0 16,-4 3-3-16,0 3 1 16,-7 10-2-16,-7 6 0 0,-14 3-3 15,-7 3 1-15,-7 3-2 16,-4 3 1-16,0 1-3 16,4 2 1-16,3-2-6 15,4-14 1-15,7 1-6 16,0 0 0-1</inkml:trace>
  <inkml:trace contextRef="#ctx0" brushRef="#br2" timeOffset="190910.25">20352 11151 63 0,'0'6'31'0,"17"0"-36"0,-10-6 62 0,8 3-56 0,6 0 0 16,10 0 0-16,1-3 1 16,0 0-6-16,0 0 1 15,-4-3-6-15,-7 0 1 16,-7-6-11-16,-14 9 1 15</inkml:trace>
  <inkml:trace contextRef="#ctx0" brushRef="#br2" timeOffset="191372.64">21205 10740 40 0,'18'-7'20'0,"-11"-8"-19"15,-7 9 25-15,0-1-26 16,-3 1 1-16,-4 0 1 16,-11 3 0-16,-10 6-2 0,-8 6 0 15,-6 4 1-15,0 15 0 16,-4 6 0-16,4 7 0 16,3 12-2-16,11-9 1 15,10 3-1-15,14-3 1 16,11 0-1 15,8-12 1-31,13-11 0 0,18-8 0 16,7-19 1-16,-1-1 1 0,5-14 0 0,-4-8 0 15,-11-15-2-15,-17-6 1 0,-22 0-11 16,-13 0 1-16,-22 0-4 16,-7 3 1-16</inkml:trace>
  <inkml:trace contextRef="#ctx0" brushRef="#br1" timeOffset="195411.64">1090 13684 38 0,'11'13'19'0,"-22"-4"-12"0,8-6 22 15,-4 0-25-15,-4 10 1 0,0 9 1 16,-6 6 1-16,-4 7-9 16,-11 9 0-16,14 3 5 15,-10 9 0-15,7 4-4 16,-7-4 0-16,3-3-1 16,7-6 0-16,8-9 0 15,-1-10 0-15,0-6 2 16,11-6 0-16,4-10 2 15,3-6 1-15,14 0 1 16,-3-3 0-16,14 0 0 16,-1 3 1-16,-2 6-2 15,-1 7 1-15,-7 15-3 16,-14 6 0-16,-14 10-2 16,-4 3 0-16,-10 7-5 15,4-4 1 1,-5 0-9-16,5-9 0 0,-4-10-3 15,-1-6 0-15</inkml:trace>
  <inkml:trace contextRef="#ctx0" brushRef="#br1" timeOffset="195741.68">1418 14528 37 0,'28'-10'18'0,"-6"-12"-17"0,-15 16 30 16,-7 0-26-16,0-4 1 0,-7 4 2 16,-4 0 0-16,0 0-11 15,1 6 1-15,-18 3 5 16,-4 6 1-16,4 7-6 16,-4 9 0-16,4 0-4 15,6 6 1-15,15 13-4 16,4-3 1-16,6-10 0 15,4-5 0-15,8-14 5 16,9-12 0-16,-3-16 4 16,8-9 1-16,-5-9 2 15,5-7 1 1,-12-6-3-16,-6-3 1 16,-18-3-12-16,-4 2 1 0</inkml:trace>
  <inkml:trace contextRef="#ctx0" brushRef="#br1" timeOffset="196271.19">2903 13992 48 0,'7'-7'24'0,"-7"10"-17"15,0 1 40-15,0 2-46 16,-10 10 1-16,-1-1 0 16,-6 10 1-16,-15 13-4 0,4 9 0 15,-15 6 1-15,8 10 0 16,3 6-5-16,1-6 1 16,2-10-7-16,8-9 0 15,4-19-6-15,6-12 1 16</inkml:trace>
  <inkml:trace contextRef="#ctx0" brushRef="#br1" timeOffset="196478.31">2346 13860 43 0,'25'22'21'0,"21"25"-18"0,-29-25 35 0,1 3-36 16,-8 19 0-16,19 3 2 15,13 9 0-15,7 10-5 16,15 6 0-16,3 7 1 16,0-14 0-16,-18-11-7 15,-6-17 0-15,-12-11-8 16,-13-17 1-16</inkml:trace>
  <inkml:trace contextRef="#ctx0" brushRef="#br1" timeOffset="197108.83">3496 13869 45 0,'11'7'22'0,"-1"14"-14"0,1-17 35 0,-8-1-39 0,4 0 1 15,4-3 2-15,7 0 0 16,-8-6-10-16,11-7 1 16,8-3 2-16,2 4 0 15,1-1-11-15,3 7 0 16,-13-7-7-16,-12 4 0 16</inkml:trace>
  <inkml:trace contextRef="#ctx0" brushRef="#br1" timeOffset="197291.34">3433 14108 48 0,'-4'59'24'0,"22"-15"-16"15,-8-35 39-15,1 1-42 16,10-1 0-16,7 1 0 16,4-4 1-16,7-3-10 15,10-3 0-15,1-3 0 16,-1-3 0-16,-17-1-15 15,-4-2 1-15</inkml:trace>
  <inkml:trace contextRef="#ctx0" brushRef="#br1" timeOffset="198069.64">4777 14446 41 0,'-4'3'20'0,"8"-65"-14"0,-4 30 23 0,-4-21-26 15,-6-16 1-15,-1-16 1 16,-14-15 1-16,1-10-7 16,-5-3 0-16,1-3 5 15,0 13 0-15,7 3-2 16,10 9 0-16,11 9 0 16,11 13 0-16,6 16 0 15,12 15 0-15,-8 22-2 16,7 13 1-16,-7 13-3 15,0 18 0 1,0 3-8-16,-3 16 1 16,-14 7-8-16,-8 2 0 0</inkml:trace>
  <inkml:trace contextRef="#ctx0" brushRef="#br1" timeOffset="198252.12">4593 14029 53 0,'-7'25'26'0,"25"-18"-23"0,-8-7 44 16,1-4-43-16,10-2 0 16,-3-3 0-16,10-4 1 15,-3 1-8-15,10-7 1 16,-3 3-2-16,-1 0 0 0,-2 1-14 16,-1-1 0-16</inkml:trace>
  <inkml:trace contextRef="#ctx0" brushRef="#br1" timeOffset="198506.72">4995 13590 44 0,'7'25'22'0,"4"-25"-21"0,-4-3 26 0,4-3-27 15,3-4 1-15,7 1-1 16,7-7 0-16,0 4-10 0,4-4 1 16,-11-12-3-16,4-3 1 15</inkml:trace>
  <inkml:trace contextRef="#ctx0" brushRef="#br1" timeOffset="198714.64">5383 13289 45 0,'7'19'22'0,"-17"-3"-19"0,10-4 42 0,0 10-43 16,-7 13 0-16,3 2 0 15,4 7 0-15,0 6-5 16,0 0 0 0,11 1-6-16,-1-11 1 15,1-11-7 1,0-11 0-16</inkml:trace>
  <inkml:trace contextRef="#ctx0" brushRef="#br1" timeOffset="199120.87">5817 13556 52 0,'0'-10'26'0,"4"26"-30"0,-4-10 47 0,-4 13-42 16,-3-6 0-1,-10 30 2-15,-5 1 1 0,1 16-5 16,0 12 1-16,-7 10 2 16,7 12 1-16,14 0-4 15,3 6 1-15,8 0-6 16,6-15 1-16,4-16-11 16,8-28 0-16</inkml:trace>
  <inkml:trace contextRef="#ctx0" brushRef="#br1" timeOffset="199900.89">6445 14029 56 0,'4'16'28'0,"-8"9"-29"0,-6-6 44 0,-1 12-41 16,-3 7 0-16,-11 15 1 16,-3-9 1-16,-4 16-6 15,-14 9 1-15,4 3 2 16,3 6 0-16,8 4-4 16,-1-7 0-1,7-16-8-15,11-12 1 0,0-9-7 16,7-22 0-16</inkml:trace>
  <inkml:trace contextRef="#ctx0" brushRef="#br1" timeOffset="200112.12">5941 14095 30 0,'21'-16'15'0,"4"23"0"16,-15-1 17-16,1 6-26 0,-4 10 0 15,7 10 0-15,4 5 1 16,-4 7-10-16,3-12 0 16,5 2 5-16,-1-3 0 15,-4-5-9-15,1-11 0 16,3-8-8-16,-10 2 1 16</inkml:trace>
  <inkml:trace contextRef="#ctx0" brushRef="#br1" timeOffset="200382.13">6481 13612 55 0,'35'88'27'0,"35"28"-26"16,-48-100 48-16,2 18-48 16,8 10 1-16,-11 12-1 15,-3 17 1-15,-8 11-5 16,-13-12 0-16,-15 7-8 16,-6-1 1-16,-19-25-7 15,4-18 0-15</inkml:trace>
  <inkml:trace contextRef="#ctx0" brushRef="#br1" timeOffset="200938.4">7165 14023 45 0,'-7'19'22'0,"14"0"-21"0,0-16 36 0,-3 0-34 0,13-3 1 16,-3 0 1-16,11-6 1 15,7-4-8-15,7-6 1 16,-1-2 2-16,-13-1 1 15,-4 6-8-15,4 7 0 16,-11 6-10-16,-10 3 0 0</inkml:trace>
  <inkml:trace contextRef="#ctx0" brushRef="#br1" timeOffset="201119.17">7183 14362 48 0,'-7'34'24'0,"24"-12"-17"0,-13-22 38 0,10 0-43 16,7-6 1-16,11-4-1 16,10-5 1-16,-3-4-6 15,7 0 0-15,-4 3-8 16,0-6 1-16,-3-3-7 16,-4 0 1-16</inkml:trace>
  <inkml:trace contextRef="#ctx0" brushRef="#br1" timeOffset="202063.24">8255 14123 48 0,'7'38'24'0,"14"37"-18"0,-14-47 40 0,0 10-41 16,4 3 0-16,3 6 3 16,4 3 0-16,-1-9-10 15,1-7 1-15,0 1 7 16,6-7 0-16,-13-12-4 15,7-7 1-15,3-9-2 16,-11 0 0-16,1-41-2 16,-8-9 1-16,-3-19-1 31,-3-9 0-31,-8-7-1 16,1-9 1-1,-15-3-3-15,4-7 1 0,-4 10-3 0,4 10 1 0,3 8-1 16,4 1 1-16,7 12 1 15,7 10 0-15,7 9 3 16,11 10 0-16,14 9 2 0,10 9 1 16,4 3 3-1,21 4 1-15,10-1 1 0,22-2 0 16,7-7 0-16,28 10 0 16,14-20-2-16,4-5 0 31,60-13-11-31,-54 9 0 15,-38 13-14-15,-39 13 0 16,-31 5-2-16,-18 17 0 16</inkml:trace>
  <inkml:trace contextRef="#ctx0" brushRef="#br1" timeOffset="202633.41">9077 13935 42 0,'-4'0'21'0,"8"-3"-13"0,-4 3 36 0,0 3-40 0,-4 10 0 0,-6 9 3 15,-4 3 1-15,-11 25-10 16,-3 3 0-16,-4 16 6 16,-3 3 0-16,-4 13-5 15,4-7 1-15,-1 1-4 16,8-10 0-16,11-7-8 16,2-11 1-1,12-23-7-15,-4-19 1 0</inkml:trace>
  <inkml:trace contextRef="#ctx0" brushRef="#br1" timeOffset="202862.55">8731 13907 43 0,'18'25'21'0,"17"35"-22"0,-28-38 33 0,7-1-32 0,4 11 0 0,0 5 0 0,6 4 0 15,-10 0-5-15,4-7 1 0,0-15-8 16,-8-16 1 0</inkml:trace>
  <inkml:trace contextRef="#ctx0" brushRef="#br1" timeOffset="203150.41">9158 14104 55 0,'7'13'27'0,"11"6"-33"16,-8-16 49-16,5-3-43 15,9 0 1-15,8-6-1 16,3-1 1-16,4 1-4 0,0-3 0 16,3 2-9-16,-10 1 0 15,-11-10-3-15,-3-2 0 16</inkml:trace>
  <inkml:trace contextRef="#ctx0" brushRef="#br1" timeOffset="203389.92">9331 13982 55 0,'-11'44'27'0,"4"-6"-35"15,7-26 54-15,0 10-46 16,0 0 1-16,0 9-2 16,0 1 1-16,7 2-6 15,4 1 1-15,0-10-10 16,-1-19 1-16</inkml:trace>
  <inkml:trace contextRef="#ctx0" brushRef="#br1" timeOffset="203593.83">9811 13449 53 0,'-7'44'26'0,"0"31"-24"0,7-43 41 16,0 24-41-16,3 10 0 15,1 9 0-15,-1 22 0 16,4 16-5-16,4-9 0 16,3-7-9-16,0-16 0 15,-7-21-4 1,0-19 0-16</inkml:trace>
  <inkml:trace contextRef="#ctx0" brushRef="#br1" timeOffset="206911.57">10470 14418 54 0,'-7'9'27'0,"0"23"-17"16,4-26 27-16,3 3-32 15,0 1 1-15,0-1 2 16,-4 1 0-16,4-4-11 16,0-3 1-16,0 0 5 15,4-3 0-15,3 0-12 16,3 0 0-16,1-3-11 15,3 3 0-15</inkml:trace>
  <inkml:trace contextRef="#ctx1" brushRef="#br1" timeOffset="37969.55">5203 2116 0</inkml:trace>
  <inkml:trace contextRef="#ctx0" brushRef="#br1" timeOffset="209047.45">10224 3684 28 0,'7'-3'14'0,"7"25"-4"0,-11-19 14 16,4-6-24-16,0-3 0 16,4 3 1-16,-1-4 0 15,1 1-2-15,0 3 1 16,-1-7 0-16,4 1 1 16,-3 0-2-16,-4 9 1 0,-7 0-4 15,-7 3 1-15,0 6-5 16,-7 1 0-16,0-1-2 15,0 0 0-15</inkml:trace>
  <inkml:trace contextRef="#ctx0" brushRef="#br1" timeOffset="210606.8">10181 3785 7 0,'0'9'3'0,"7"3"8"0,-3-8 1 0,-1-1-10 0,4-6 1 0,-7 3 0 16,7 0 0-16,0-10-4 15,4 4 1-15,0-3 3 16,3-1 0-16,3-2-1 16,1-1 1-16,0 4-2 0,-4 2 1 15,-4-2-2 1,-3 6 1-16,-3 3-3 0,-4 0 1 16,-4 3-1-16,-3 3 1 15,0-3-1-15,-3 4 1 16,3-1 0-16,0 3 1 15,0-2 0-15,-4 5 1 16,4-2-1-16,0-1 0 16,3 0 0-16,-3-2 0 15,7-1 0-15,0-3 1 16,0-3-1-16,0 0 1 0,7 0 0 16,0 0 0-1,4-3 0-15,0-3 1 0,-1-1-1 16,1 4 0-16,-1 0-1 15,-3 0 1-15,0 3-1 16,-3 3 0-16,-4 0-1 16,0 10 1-16,-4-7-1 15,-3 0 0-15,0-6 0 16,-3 3 1-16,-1 1-1 16,-3 2 0-1,3 3-1 1,1-6 1-16,3 4-1 15,0 2 1-15,3-6-1 16,1-3 0-16,-1 3 1 16,1-3 0-16,3 0 0 15,7-3 1-15,3 0 1 16,1-3 1-16,3 3-1 16,-3-4 0-16,3 4 0 0,-4-3 0 15,-3 3-1-15,0 3 1 16,-7 0-2-16,0 0 1 15,0 3-1-15,-3 3 1 16,-1-3-1-16,-3 4 0 16,4 2 0-1,-4-3 1-15,0 1 0 0,-4-1 0 16,4 0 0-16,-4 4 0 16,1-1 0-16,6-6 1 0,1 6-1 15,-1-2 1-15,1 2-1 16,3-3 1-16,0 4-1 15,0-10 1-15,3 3-1 16,1 3 0-16,3-6 0 16,0 0 0-16,3 0 1 15,1 0 0-15,0-6-1 16,-1 3 1-16,1 3 0 16,-4-6 0-16,0 2 0 15,-7 4 0-15,0 0-1 16,0-3 0-16,-7 3 0 15,3 0 0-15,1 0 0 16,-1 3 0-16,-3 1-1 16,0 2 1-16,0-3 0 15,0 3 0-15,0 4 0 16,0-1 0-16,0-3 0 16,0 1 0-16,3-1 0 0,1 0 1 15,-1-3-1-15,4 4 1 16,0-7-1-16,4 0 0 15,3 3 0-15,0-3 1 16,0 0-1-16,3 0 0 16,1-3 0-16,-4 3 0 15,0 0 0-15,-7 0 0 16,0 0 0-16,0 0 0 16,0 3-1-16,-3 3 1 15,-1-3-1-15,-3 0 1 16,0 0-1-16,0 1 1 0,0 2 0 15,-4 6 0-15,4 1 0 16,0-4 0-16,4-6 0 16,-1 4 0-16,1-1 0 15,-1-3 0-15,4-3 0 16,0 3 1-16,0-3-1 16,7-3 1-16,0-3-1 15,4 3 1-15,-1-4-1 16,1 4 0-16,0-3 0 15,-1-3 0-15,1 2-1 16,-4 4 1-16,-4 3 0 16,-3 0 0-16,4 3 0 15,-4 4 0-15,-4 2-1 16,4-3 1-16,0-3 0 0,-3 4 0 16,-1-1 0-1,1 3 0-15,-1 1 0 16,-3-1 0-16,0 1 0 0,4-7 0 15,-5 3-1-15,5-3 1 16,-1 3 0-16,1-2 0 16,-1-4 0-16,4 0 1 15,4 0-1-15,-1 0 1 16,4-4 1-16,1 1 0 16,2 3 0-16,1-6 1 15,-1 0-1-15,-3 6 1 16,4-3-1-16,-8 3 0 0,-3 3-2 15,-3 6 1-15,-4 10-1 16,-11-3 0-16,1 2-2 16,-1 1 1-16,0 0-6 15,1-3 0-15,-4-7-2 16,3-12 0-16</inkml:trace>
  <inkml:trace contextRef="#ctx1" brushRef="#br1" timeOffset="41097.37">4875 2195 0,'0'0'16,"0"0"0,0 0-1,0 0 1</inkml:trace>
  <inkml:trace contextRef="#ctx0" brushRef="#br1" timeOffset="213818.98">11829 13753 38 0,'7'28'19'0,"3"10"-15"16,-6-29 19-16,-1-2-22 15,-3 5 0-15,-3 10 1 16,-1 10 0-16,-3 2-4 15,-7 13 1-15,0 13-4 16,0 2 1-16,0 1-7 16,-4-6 0-16</inkml:trace>
  <inkml:trace contextRef="#ctx0" brushRef="#br1" timeOffset="214537.65">11321 14471 47 0,'-7'22'23'0,"10"-19"-21"0,4-6 42 0,-3-6-41 16,-1-1 1-16,11-18 1 15,4-13 1-15,14-12-7 16,10-16 0-16,15-19 5 16,6-3 0-16,8-9-2 15,-8 3 0-15,1 9-2 16,-4 22 0-16,-4 4-2 16,-3 11 0-16,-14 14-1 15,-8 12 1-15,-6 12-3 16,-4 7 1-16,-7 15-1 15,-7 16 1-15,1 19-2 16,-12 6 0-16,-7 19 1 16,4-18 0-1,-14 33 1 1,0-9 1-16,0 4 1 0,7-23 0 0,3 7 2 16,1-10 0-16,3-9 0 0,7-9 1 15,3-7 0-15,4-9 0 16,7-7 1-16,7-5 1 15,4-7 0-15,0-4 0 16,3-2 1 0,4-3 0-16,3-4-1 0,4-2 0 15,0-7-1-15,3 0 0 16,-3-3 0-16,-4-4 0 16,-3 1-2-16,-7 3 1 0,-8 6-1 15,-6 0 1-15,-1 4-3 16,-10 5 0-1,0 4-3-15,-3 0 1 0,-8 9-1 16,1 6 0-16,-4 13 0 16,-1 0 1-16,1 3 2 15,4 7 1-15,6-1 3 16,4-6 1-16,7 0-1 16,4-3 1-16,3-9-2 15,0-7 1 1,4-6-5-16,6-3 0 0,-2-7-10 15,-1-8 0-15</inkml:trace>
  <inkml:trace contextRef="#ctx0" brushRef="#br1" timeOffset="-214567.28">12665 14264 28 0,'0'29'14'0,"-4"-1"-7"0,4-19 14 0,0-3-20 0,0 4 0 16,0-7 3-16,-3 0 0 16,3-3-5-16,0 0 1 15,3-12 2-15,4-1 1 16,4 1-2-16,3-1 0 16,4-6-1-16,-1-3 0 0,4-3-1 15,1-3 0-15,2 3 0 16,1 3 1-16,-4 3-1 15,-3 3 1 1,-1 7 0-16,1 3 1 0,-4 6-1 16,4 6 1-16,-8 10-1 15,1 9 1-15,-4 0 0 16,0 6 0-16,4-3 0 16,-1 1 1-16,1 2-1 15,3-9 0-15,4-3-2 16,3-4 1-1,0-2-11-15,4-13 1 0,3-9-2 16,4-7 0-16</inkml:trace>
  <inkml:trace contextRef="#ctx0" brushRef="#br1" timeOffset="-214357.13">13522 14465 66 0,'11'69'33'0,"-11"19"-50"0,0-66 71 15,-4 6-56-15,-7 0 0 16,-6-3-17-16,-8-3 0 16,-3-9 12-16,3-13 1 15</inkml:trace>
  <inkml:trace contextRef="#ctx0" brushRef="#br1" timeOffset="-213771.28">14838 14518 48 0,'-7'-3'24'0,"-11"-44"-22"0,15 32 38 0,-4-17-38 15,-4-15 0-15,0-16 1 16,4-6 1-16,0-6-5 16,4 0 0-16,3-3 3 15,3 9 0-15,4 6 1 16,11 13 0-16,3 9-1 15,4 6 0-15,3 17 0 16,0 5 1-16,8 10-4 16,-8 6 1-16,-7 6-7 15,-7 13 1 1</inkml:trace>
  <inkml:trace contextRef="#ctx0" brushRef="#br1" timeOffset="-213567.11">14534 14289 65 0,'8'41'32'0,"13"-25"-20"0,-11-13 36 16,4-3-47-16,15 0 1 16,9 0-1-16,8-3 1 15,-3-3-7-15,-5 2 0 16,-6 1-14-16,-7-9 1 0,-8 2-2 15,-9-5 0-15</inkml:trace>
  <inkml:trace contextRef="#ctx0" brushRef="#br1" timeOffset="-212849.7">15349 13659 56 0,'4'13'28'0,"6"-4"-37"0,-2-9 53 15,2 0-43-15,1 0 0 16,-1-6 1-16,1 0 0 16,3 2-6-16,0-2 0 15,4-6-11-15,-1-10 0 16</inkml:trace>
  <inkml:trace contextRef="#ctx0" brushRef="#br1" timeOffset="-212595.6">15688 13349 46 0,'-3'28'23'0,"-5"44"-23"15,5-59 29-15,-1 12-29 16,1 3 0-16,3 6-5 16,3 4 0-16,4 0-3 15,4-1 0-15,-4-12-4 0,4-6 0 16</inkml:trace>
  <inkml:trace contextRef="#ctx0" brushRef="#br1" timeOffset="-212223.72">15939 13631 53 0,'0'9'26'0,"-22"10"-31"0,15-13 54 0,0 10-47 15,0 3 0-15,-7 9 1 16,0 4 1-16,-7 8-5 15,0 14 0-15,-1 5 3 16,-2 16 0-16,3 16-2 16,-4 3 1-16,4 7-2 15,0-1 1-15,3-9-2 16,4-9 0-16,10-17-4 16,4-14 0-16,7-11-9 15,4-18 1-15,3-15-2 16,7-11 0-16</inkml:trace>
  <inkml:trace contextRef="#ctx0" brushRef="#br1" timeOffset="-211953.9">16298 14029 58 0,'-17'16'29'0,"20"6"-40"0,-6-16 60 0,-11 16-47 15,-8 6 1-15,-2 7 2 16,-4 9 1-16,-1-4-8 16,1 7 1-16,3 10 2 15,1-7 1-15,3-6-7 16,3-10 1-16,7-8-14 15,8-23 0-15</inkml:trace>
  <inkml:trace contextRef="#ctx0" brushRef="#br1" timeOffset="-211691.19">15977 13948 29 0,'11'15'14'0,"14"45"4"0,-15-51 6 0,1 10-19 0,-1 9 1 16,4 7 2-16,8 2 1 16,-1 11-12-16,0 2 1 15,0-10 6-15,0 4 1 16,-3-6-6-16,0-7 0 16,-4-6-12-16,0-9 1 15,-4-16-3-15,4-12 0 16</inkml:trace>
  <inkml:trace contextRef="#ctx0" brushRef="#br1" timeOffset="-211491.08">16320 13684 67 0,'14'88'33'0,"42"25"-39"0,-35-72 69 0,7 15-62 16,-3 16 0-16,-4 10-1 15,-10 2 0-15,-8 11-4 16,-10-14 0-16,-10-9-9 16,-11-12 1-16,-8-19-8 15,4-20 0-15</inkml:trace>
  <inkml:trace contextRef="#ctx0" brushRef="#br1" timeOffset="-210975.78">16845 14114 56 0,'-7'12'28'0,"7"7"-26"16,0-19 47-16,0 0-46 0,7 0 1 16,7-3 1-16,7-3 1 15,15 0-9-15,10-1 1 16,3 1 0-16,-3-3 0 16,-4 2-11-16,-7 4 0 15,-13 3-7-15,-8 0 1 16</inkml:trace>
  <inkml:trace contextRef="#ctx0" brushRef="#br1" timeOffset="-210789.95">16887 14468 60 0,'0'25'30'0,"11"-9"-33"0,0-13 55 0,3 0-51 16,10-3 0-16,5-3-7 15,2-3 1-15,5-4-8 16,-1-5 1-16,-7 2-5 16,-3-6 0-16</inkml:trace>
  <inkml:trace contextRef="#ctx0" brushRef="#br1" timeOffset="-210004.72">17706 14377 57 0,'18'57'28'0,"34"40"-29"15,-34-75 55-15,3-3-49 16,4-1 0-16,-4 8 2 15,-3-11 1-15,-8 4-11 16,1-6 1-16,-4-4 5 16,0-3 0-16,-3-3-3 15,3-6 0-15,-4-6-2 0,8-10 1 16,-11-12 0-16,3-13 0 16,-3-16 0-1,0-9 1 1,-3-3-2-16,-1 0 1 0,-3-6-2 15,4 2 1-15,-4 4-2 0,0 6 1 16,-1 1-1-16,5 11 0 16,-1 10 2-16,8 7 0 15,3 8 2-15,4 8 0 0,13 2 3 16,15 3 0 0,14 0 2-16,21 4 0 15,14-4 1-15,18 0 0 0,28-9-1 16,4-3 1-16,13 3-3 15,5-6 0-15,2-7-3 16,-24-3 0-16,-10 7-6 16,-15 2 0-1,-17 1-5 1,-28 15 1-16,-19 4-11 0,-23 2 1 0,-22 7-1 16,-25 10 1-16</inkml:trace>
  <inkml:trace contextRef="#ctx0" brushRef="#br1" timeOffset="-209577.49">18493 14070 45 0,'-4'0'22'0,"8"6"-19"0,-1 0 42 0,-6 7-43 0,-4 6 1 0,-8 6 0 16,-9 9 1-16,-12 13-6 16,-2 1 1-16,-1 11 1 15,0 1 0-15,4-7-6 16,3-12 0-16,7-7-10 15,4-12 0-15</inkml:trace>
  <inkml:trace contextRef="#ctx0" brushRef="#br1" timeOffset="-209360.73">18217 14114 48 0,'50'50'24'0,"42"19"-22"0,-68-47 37 16,1 16-39-16,-7-1 1 15,-1 4-2-15,-6 0 0 16,-1-4-5-16,1-5 1 16,0-10-9-16,-1-13 0 0</inkml:trace>
  <inkml:trace contextRef="#ctx0" brushRef="#br1" timeOffset="-209064.04">18641 14208 52 0,'0'25'26'0,"28"-9"-22"0,-17-16 43 0,3 3-45 16,10 0 0-16,12 3 0 0,6-6 1 16,0 0-6-16,1-3 0 15,-8 0-4-15,-3 3 0 16,-8-9-10-16,-6-4 0 15</inkml:trace>
  <inkml:trace contextRef="#ctx0" brushRef="#br1" timeOffset="-208843.82">18814 14114 49 0,'-7'47'24'16,"10"9"-25"-16,-3-37 36 0,4 6-36 15,-1 10 1-15,4-4-4 16,0-3 0-16,4 1-4 16,-1-4 1-16,5-13-7 15,-1-6 1-15</inkml:trace>
  <inkml:trace contextRef="#ctx0" brushRef="#br1" timeOffset="-208614.62">19417 13618 51 0,'7'19'25'0,"-7"41"-23"0,-4-29 48 15,1 1-46-15,-1 21 0 16,-6 10 1-16,-1 15 1 16,1 19-8-16,3-6 0 15,0 6 1-15,3-6 0 16,0-12-15-16,4-20 1 31,0-12-4-15,4-9 1-16</inkml:trace>
  <inkml:trace contextRef="#ctx0" brushRef="#br1" timeOffset="-208244.75">19816 14634 66 0,'14'25'33'0,"3"-34"-49"0,-13 9 65 16,-1 0-60-16,-3 0 0 16,-3-6-22-16,-4-4 1 15</inkml:trace>
  <inkml:trace contextRef="#ctx0" brushRef="#br1" timeOffset="-201295.22">1330 15964 44 0,'25'-3'22'0,"-22"-10"-6"15,-3 13 22-15,7-6-34 0,-7 6 1 16,0 0 2-16,0-3 1 15,-7 6-11-15,-14 10 0 16,0 2 6-16,-18 10 1 16,7 0-5-16,-14 7 1 15,-3 9-4-15,0 2 0 16,6 11 0-16,5 5 0 16,6 1 0-16,4 18 1 15,10-6 2-15,14 4 0 16,15-10 2-16,7-13 0 15,6-6-1-15,15-16 0 0,7-6-6 16,7-12 1-16,3-19-10 16,-13-10 0-16</inkml:trace>
  <inkml:trace contextRef="#ctx0" brushRef="#br1" timeOffset="-200665.48">1461 15716 62 0,'-4'-3'31'0,"4"16"-38"16,0-4 55-16,0 19-45 15,0 13 1-15,0 12 0 0,0 10 0 16,0 15-6-1,0 17 1-15,0 2 3 0,0-3 0 16,0-13-2-16,0-12 0 16,0-15-2-16,0-14 1 15,0-11-3-15,11-14 1 16,-4-12-2-16,-4-9 1 16,4-6-3-16,4-4 1 15,-1-3 0-15,1-3 1 16,0 3 0-16,-1 1 1 15,1 5 2-15,6 0 0 0,-6 13 1 16,7 4 1-16,-4 5 2 16,3 0 0-16,-6 7 0 15,7 3 1-15,-4 3 0 16,3 6 1-16,4-6 0 16,8-3 1-16,-1-3-1 15,-3-4 0-15,10-6-2 16,-10 1 1-16,-1-11-2 15,1-5 1-15,-7-7-2 16,-8 1 0-16,1-4-1 16,-4 0 1-16,-4 0-1 15,4 4 1-15,-7 2-2 16,-7 7 1-16,4 3-1 16,-4 6 0-16,3 3 0 15,-3 3 0-15,-3 4 0 16,10 3 1-16,-7 3-1 15,7-1 1-15,7 1-3 0,0 3 1 16,3 0-8-16,-6-3 1 16,6-7-5-16,1-5 1 15</inkml:trace>
  <inkml:trace contextRef="#ctx0" brushRef="#br1" timeOffset="-200379.11">2233 16444 47 0,'21'-7'23'0,"-3"4"-21"0,-18 3 44 0,3 0-43 16,4-3 0-16,-7 3 0 15,0 0 1-15,-7 3-6 16,4 4 1-16,-8 2 2 16,-6 4 1-16,-1 2-2 15,4 7 0-15,-4 3 0 16,1 0 1-16,6 0-1 15,8 1 1-15,3-1-2 16,3 0 1-16,4-3-2 16,4-4 0-16,10-11-5 15,0-10 0-15,7-10-6 16,4-9 1-16,3-19-5 16,-10-9 1-16</inkml:trace>
  <inkml:trace contextRef="#ctx0" brushRef="#br1" timeOffset="-199839.22">2540 15654 54 0,'14'18'27'0,"7"36"-40"0,-14-36 54 16,-7 17-40-16,0 12 0 15,0 6 1-15,-7 7 1 31,-3 50-4-31,6-10 1 0,-6-15 0 16,3-10 1 0,7-16-4-16,-4-11 1 0,4-20-2 15,0-9 0-15,4-13-3 16,3-9 1-16,7-10-3 16,3-12 0-16,1 0 2 15,3-10 1-15,0 1 5 16,0 0 0-16,8 2 5 15,-8 4 1-15,-3 6 3 16,3 3 1-16,-4 10 0 16,-6 2 1-16,-1 11-5 15,-6 8 1-15,-8 7-5 16,-6 3 1-16,-18-6-2 16,-11 6 1-16,7 3-1 15,4-7 0-15,-4 1 0 16,11 0 0-16,3-6 0 15,8 5 1-15,-1-5 0 16,11-4 0-16,0 4 1 16,11-1 0-16,3 4 1 0,14 0 0 15,4 0-1-15,3 2 0 16,-3-2-1-16,0-3 0 16,-8-4-5-16,-3 0 0 15,-10-2-10-15,-11-1 1 16,-11-6-5-16,-6-6 1 15</inkml:trace>
  <inkml:trace contextRef="#ctx0" brushRef="#br1" timeOffset="-199478.46">998 17206 68 0,'22'-3'34'0,"80"-13"-38"0,-56 7 69 0,17-4-62 15,32-6 0-15,36-3 3 16,0 0 0-16,17 0-8 16,21-3 1-16,-21 3 2 0,22 3 1 15,-12 4-4-15,-6 2 1 16,-25 4-5-16,-18 3 1 16,-24 2-6-16,-7 1 0 15,-18 0-11-15,-22-6 0 16</inkml:trace>
  <inkml:trace contextRef="#ctx0" brushRef="#br1" timeOffset="-198846.9">3270 15929 60 0,'0'4'30'0,"7"8"-33"15,-3-9 45-15,3 4-41 16,-7-1 0-16,3-3-1 16,4 0 1-16,-7 0-6 15,4 0 0-15,3 1-11 16,-7-4 0-16</inkml:trace>
  <inkml:trace contextRef="#ctx0" brushRef="#br1" timeOffset="-198680.31">3270 16303 41 0,'11'37'20'0,"17"-18"-19"0,-24-16 22 15,6 0-38-15,4-3 0 16,-10-6-6-16,13-3 1 16</inkml:trace>
  <inkml:trace contextRef="#ctx0" brushRef="#br1" timeOffset="-190260.72">4385 16757 54 0,'4'22'27'0,"3"-19"-21"16,-7-12 27-16,0-10-29 16,0-6 0-16,-11-28 3 15,4-10 0-15,3-9-9 16,-6-16 0-16,-1 0 5 16,1-3 1-16,3-3-3 0,7-6 1 15,3 15-1-15,11 4 0 16,-3 9 0-16,10 6 0 15,7 16 0-15,-3 12 1 16,10 19-3-16,4 19 1 16,-4 16-6-16,-6 15 1 15,-8 13-9-15,-4 19 0 16,-17-4-6-16,-7 1 0 16</inkml:trace>
  <inkml:trace contextRef="#ctx0" brushRef="#br1" timeOffset="-190065.53">4135 16510 60 0,'10'34'30'0,"11"-15"-30"16,-3-13 55-16,3-3-52 16,7-3 1-16,8-3 0 15,9 0 1-15,8-6-9 16,4-4 1-16,-15 1-4 15,-3-1 0-15,-11-3-13 16,-7 7 1-16</inkml:trace>
  <inkml:trace contextRef="#ctx0" brushRef="#br1" timeOffset="-189314.23">5045 16469 43 0,'-4'6'21'0,"4"-6"-8"0,0 0 24 15,0 0-33-15,-7 0 0 16,4 0 4-16,-4 0 0 15,0 3-10-15,-4 0 1 16,0 1 5-16,-3 2 1 0,-10 3-5 16,9 4 1-16,-6 6-4 15,4 6 1-15,-1-3-2 16,7 3 0-16,8-3-2 16,3-4 1-16,10-2 0 15,1-6 0-15,7-10 1 16,3-7 0-16,-7-8-1 15,4-11 0-15,-1-2-8 16,-6-9 0-16</inkml:trace>
  <inkml:trace contextRef="#ctx0" brushRef="#br1" timeOffset="-188925.61">5542 16754 57 0,'-3'-3'28'0,"-8"-53"-29"0,8 37 49 0,-8-13-47 16,-3-8 1 0,-7-14 2-16,-4-5 0 0,4-13-5 15,7-4 1-15,-11 1 2 16,11 3 0-16,7 3-1 16,3 0 1-16,4 13-2 15,11 5 1-15,10 14-2 16,7 15 1-16,-7 9-4 15,1 13 1-15,-1 10-7 16,-4 5 0-16,-6 7-9 16,-4 13 0-16</inkml:trace>
  <inkml:trace contextRef="#ctx0" brushRef="#br1" timeOffset="-188741.68">5271 16397 60 0,'0'22'30'0,"0"-7"-32"16,3-12 52-16,4 1-47 0,0-4 0 16,7-4 0-16,7 4 0 15,1-3-8-15,2 0 0 16,1 0-6-16,3-6 0 16,-7-10-8-16,8-9 1 15</inkml:trace>
  <inkml:trace contextRef="#ctx0" brushRef="#br1" timeOffset="-188456.85">5817 15810 54 0,'0'29'27'0,"14"-14"-33"15,-7-15 47-15,8 3-41 16,2-6 0-16,1 6 0 16,-4-3 0-16,4 0-3 15,-1-6 1-15,4 0-12 16,1-10 1-16,-5-6-2 15,4-3 1-15</inkml:trace>
  <inkml:trace contextRef="#ctx0" brushRef="#br1" timeOffset="-188218.81">6198 15660 60 0,'-3'69'30'0,"3"6"-45"0,3-50 63 0,1 6-50 16,3 7 0-16,0 0-14 15,-4-4 0-15,-6-15 9 16,3-10 1-16</inkml:trace>
  <inkml:trace contextRef="#ctx0" brushRef="#br1" timeOffset="-187629.28">4159 15519 52 0,'7'15'26'0,"-7"-8"-23"15,0-7 44-15,0 3-42 16,0 6 0-16,0 10 2 16,0 12 0-16,-10 7-10 15,-11 9 0-15,-1 16 6 16,-2 12 1-16,-1 0-4 15,-3 13 0-15,7 3-3 16,-8 12 0-16,12 1-2 16,6 9 1-16,11-10-5 0,18-2 1 15,3-7-8-15,18-16 0 16,0-18 0-16,24-20 0 16</inkml:trace>
  <inkml:trace contextRef="#ctx0" brushRef="#br1" timeOffset="-187079.32">6227 15315 53 0,'10'53'26'0,"43"32"-30"0,-35-51 53 15,20 23-43-15,5 24 0 16,13 26 2-16,-6 3 0 0,-15-4-12 16,-7 10 0-1,-10 7 5-15,-15-10 0 0,-13 3-9 16,-11-19 1-16,-8-13-12 15,-6-11 0-15</inkml:trace>
  <inkml:trace contextRef="#ctx0" brushRef="#br1" timeOffset="-186731.1">7013 15989 47 0,'-7'6'23'0,"-18"41"-25"0,15-40 31 16,3 5-25-16,-4 16 1 15,1 10 2-15,-11 0 0 16,-4 12-9-16,7 13 1 16,8 6 5-16,3 0 1 15,7 0-3-15,7 0 1 0,3-10-4 16,-3-12 1 0,4-12-7-16,10-17 1 0,4-14-10 15,-1-17 0-15</inkml:trace>
  <inkml:trace contextRef="#ctx0" brushRef="#br1" timeOffset="-186505.89">7352 16274 44 0,'-7'19'22'0,"-25"-3"-22"16,22-10 30-16,-8 10-27 15,-3 9 0-15,-8 9 2 16,-2 7 1-16,-1 3-8 0,-3 3 1 16,10 6 3-1,-3-2 0-15,7-7-7 0,3-4 0 16,4-11-10-16,7-17 1 16</inkml:trace>
  <inkml:trace contextRef="#ctx0" brushRef="#br1" timeOffset="-186264.85">7112 16309 42 0,'21'16'21'0,"-3"27"-13"0,-8-30 30 0,5 12-36 16,6 10 0-16,3 9 0 15,5-7 0-15,2 4-3 16,-6 3 0-16,3-7-2 16,-3-5 1-16,-4-7-7 15,0-16 1-15,-7-15-7 16,-7-7 1-16</inkml:trace>
  <inkml:trace contextRef="#ctx0" brushRef="#br1" timeOffset="-186057.07">7493 15923 58 0,'28'60'29'0,"22"50"-35"0,-33-76 55 15,-3 19-48-15,4 16 1 16,-14 16-2-16,-4 6 0 15,-11-6-5-15,-10-10 0 16,0-16-11-16,-11-12 0 16</inkml:trace>
  <inkml:trace contextRef="#ctx0" brushRef="#br1" timeOffset="-185604.98">8061 16340 52 0,'7'13'26'0,"-3"-26"-19"0,3 7 37 16,3 3-39-16,1-3 0 16,10-1 3-16,7 7 1 15,4-3-12-15,7 0 1 16,0 3 4-16,-1 0 0 16,-2 0-11-16,-8 0 1 0,-7-3-13 15,-14 0 1-15</inkml:trace>
  <inkml:trace contextRef="#ctx0" brushRef="#br1" timeOffset="-185442.07">8079 16654 50 0,'0'47'25'0,"21"-28"-20"0,-11-16 36 0,8-3-40 0,3-6 0 0,7-4-6 16,11-2 1-16,7-10-10 15,0-13 1-15</inkml:trace>
  <inkml:trace contextRef="#ctx0" brushRef="#br1" timeOffset="-184992.85">9338 16908 66 0,'-18'28'33'0,"-3"-56"-36"0,18 18 54 0,-4-18-49 16,-7-16 0-16,-4-22 2 15,-3-21 1-15,0-14-6 16,-1-18 0-16,5-16 3 15,6 4 0 32,4-4-1-47,7 19 1 16,11 12-1-16,6 13 0 16,5 22 0-16,9 25 0 0,1 22-4 0,0 10 1 0,0 24-7 0,-1 17 1 15</inkml:trace>
  <inkml:trace contextRef="#ctx0" brushRef="#br1" timeOffset="-184798.68">9035 16525 64 0,'3'29'32'0,"18"-4"-20"0,-10-25 29 0,3 3-41 0,0 0 0 0,11 3-3 0,0-3 0 0,6-3-1 15,5-3 1-15,-1-6-15 16,0-13 0-16</inkml:trace>
  <inkml:trace contextRef="#ctx0" brushRef="#br1" timeOffset="-184526.02">10012 15760 48 0,'0'-3'24'0,"-18"0"-15"15,15 0 29-15,-8 9-35 16,-3 10 1-16,-11 15 3 16,-10 16 1-16,3 3-9 0,-7 16 1 15,8 6 5 1,2 22 0-16,8 4-2 0,4-8 1 15,6 5-4-15,8-8 1 16,6-11-7-16,8-17 1 16,10-6-10-1,7-21 0-15,7-23-5 0,1-9 1 16</inkml:trace>
  <inkml:trace contextRef="#ctx0" brushRef="#br1" timeOffset="-184187.51">10220 16829 73 0,'-7'26'36'0,"21"-30"-49"0,-10-2 72 0,-4-10-58 15,0-9 0-15,0-6 0 16,0-3 1-16,-4-14-3 16,4-14 0-16,0-7 1 15,0-3 1-15,0-7-2 16,4 10 1-16,-4 13-1 16,7 3 1-16,7 9-1 15,0 15 0-15,7 4-4 0,0 13 0 16,-3 9-10-1,-4-4 1-15,-7 10-5 0,-3 4 0 32</inkml:trace>
  <inkml:trace contextRef="#ctx0" brushRef="#br1" timeOffset="-183994.59">10051 16626 76 0,'10'9'38'0,"11"7"-51"0,-14-13 76 0,4 0-61 16,3-3 0 0,4 0-1-16,-1-3 0 0,-2 0-6 15,2-4 0-15,1-8-5 16,-1-4 0-16,5-12-12 16,-1-4 1-16</inkml:trace>
  <inkml:trace contextRef="#ctx0" brushRef="#br1" timeOffset="-183741.8">10605 16089 55 0,'14'-9'27'0,"24"22"-33"0,-23-10 42 0,2-3-37 0,4 0 0 16,-7-3-9-16,4 3 1 15,-4-13 0-15,0-9 1 16</inkml:trace>
  <inkml:trace contextRef="#ctx0" brushRef="#br1" timeOffset="-183579.49">10855 15879 41 0,'4'35'20'0,"-8"-16"-11"0,8-7 28 0,-1 13-34 0,-3-6 1 0,4 9 1 0,-1 7 0 0,4 6-7 0,0-1 0 0,0-5-2 16,0-4 0-16,0-12-11 15,4-10 0-15</inkml:trace>
  <inkml:trace contextRef="#ctx0" brushRef="#br1" timeOffset="-183040.9">11416 16083 44 0,'-18'-9'22'0,"-10"31"-17"0,21-19 30 0,0 12-31 16,0 17 1-16,-7 2 4 16,-4 17 1-16,0 8-12 15,8 16 1-15,3 1 7 16,7 5 1-16,3-9-4 15,8-9 0-15,-4 0-6 16,4-16 1-16,3-10-8 0,-4-12 0 16,8-15-10-16,0-10 1 15</inkml:trace>
  <inkml:trace contextRef="#ctx0" brushRef="#br1" timeOffset="-182715.03">11846 16368 67 0,'-3'19'33'0,"-18"6"-35"0,14-18 59 0,-8 5-56 0,-2 16 0 0,-4 4 0 15,-4-1 1-15,-3 7-3 16,3 6 1-16,4 3-2 16,3-3 0-16,1-13-9 15,6-9 1-15,4-19-10 16,3-12 0-16</inkml:trace>
  <inkml:trace contextRef="#ctx0" brushRef="#br1" timeOffset="-182481.13">11409 16334 28 0,'21'9'14'0,"25"42"0"0,-28-39 8 0,-1 7-20 0,8 12 1 16,3 7 1-16,7 3 0 15,4 9-5-15,3 3 0 16,1 0 3-16,-8-12 0 0,0-6-3 16,-3-7 0-16,0-9-8 15,-4-13 1-15,-3-12-4 16,-4-13 1-16</inkml:trace>
  <inkml:trace contextRef="#ctx0" brushRef="#br1" timeOffset="-182222.1">11797 16231 42 0,'3'43'21'0,"19"-8"-16"0,-15-23 40 0,0 7-41 16,3 3 1-16,8 6 5 15,10 1 0-15,7 2-11 16,1 4 0-16,-5-1 7 0,-6-12 1 16,-4 3-4-16,-7 10 1 15,-7 5-6-15,-10 10 1 16,-15-15-8-16,-3-1 1 16,-4-8-12-16,-3-8 0 15</inkml:trace>
  <inkml:trace contextRef="#ctx0" brushRef="#br1" timeOffset="-181884.58">11945 15475 49 0,'21'31'24'0,"43"48"-11"0,-47-51 31 0,8 9-40 0,14 20 1 0,10 9 3 16,8 6 0-16,-11 12-9 15,-1 4 0 1,-13 88 5 0,-11-22 1-16,-21-16-8 0,-14-26 1 15,-14-14-15-15,0-23 1 16,0-19-5-16,10-12 0 16</inkml:trace>
  <inkml:trace contextRef="#ctx0" brushRef="#br1" timeOffset="-181156.58">12993 16318 68 0,'14'-3'34'0,"32"-6"-45"16,-22 6 66-16,12-4-54 15,13-2 0-15,4 0-4 16,4-1 1-16,-8 1-5 16,-7 2 1-16,-10-2-12 15,-14 0 0-15</inkml:trace>
  <inkml:trace contextRef="#ctx0" brushRef="#br1" timeOffset="-180977.68">13046 16575 73 0,'-7'60'36'0,"31"-35"-41"0,-10-19 64 15,8 1-58-15,6-1 0 0,11-3-5 16,17-9 1-16,4 0-10 16,-7-16 0-16,-7-7-7 15,0-2 0-15</inkml:trace>
  <inkml:trace contextRef="#ctx0" brushRef="#br1" timeOffset="-180202.17">14210 17058 53 0,'-4'25'26'0,"1"-21"-16"0,3-4 27 0,0-7-33 0,0 1 1 0,0-10 4 0,0-12 0 16,0-3-11-16,-4-26 0 15,1-12 7-15,-1-18 1 16,1-11-4-16,3-2 1 16,3-3-3-16,1-4 0 31,3 7-1-15,7 12 0-16,4 3 0 0,-1 10 1 0,4 12-3 0,1 16 1 15,2 22-4-15,-3 9 1 16,1 13-8-16,-5 13 1 0,-3 5-8 15,-7 17 0-15</inkml:trace>
  <inkml:trace contextRef="#ctx0" brushRef="#br1" timeOffset="-179985.34">13907 16654 68 0,'-15'12'34'0,"22"-2"-32"15,1-7 64-15,2 6-64 16,15 1 1-16,-1-1 3 16,1 1 0-16,7-1-8 15,10-3 0-15,8-3 1 0,-4-3 0 16,-1-3-9 0,5-3 1-16,-1-7-15 0,-7-5 0 15</inkml:trace>
  <inkml:trace contextRef="#ctx0" brushRef="#br1" timeOffset="-179692.89">15081 15613 59 0,'-14'19'29'0,"-35"46"-28"0,28-46 40 0,-4 16-39 16,-7 21 0-16,-7 13 5 15,8 25 1-15,-1 19-7 16,11 19 1-16,7 9 6 16,10-9 1-16,4-13-2 15,14-9 1 1,7-23-9-16,8-15 1 0,6-21-16 15,4-26 0-15,-18-19-9 16,-4-12 1-16</inkml:trace>
  <inkml:trace contextRef="#ctx0" brushRef="#br1" timeOffset="-176342.25">15131 16478 40 0,'-7'16'20'0,"10"31"-5"15,-3-28 20-15,0 0-30 16,4 9 0-16,-1 9 5 16,4 7 0-16,0-6-11 15,4-4 1-15,-1 1 7 16,1-7 0-16,3-6-2 15,4-9 1-15,-1-10-3 16,5 0 0-16,-1-16-3 0,0-18 0 16,-10-13-1-16,-4-12 1 15,-4-16-3-15,1-4 0 16,-4-8-2-16,-7-4 1 16,-4-9-1-16,0 6 0 15,1 3 1-15,3 3 1 16,3 16 1-16,8 13 1 15,6 12 2-15,8 13 0 16,3 9 1-16,4 9 1 16,10 1-1-16,15 2 1 15,6 10 0-15,4 13 0 16,14-4-2-16,14 0 1 0,15 1-2 31,2-1 0-31,-6 1-8 0,-14-1 0 0,-18 0-12 16,-21-9 1-16</inkml:trace>
  <inkml:trace contextRef="#ctx0" brushRef="#br1" timeOffset="-175950.04">15787 16343 43 0,'0'16'21'0,"-7"-7"-13"0,3-2 25 15,-3 8-30-15,0 4 0 16,-3 6 2-16,-5 10 0 0,-2-1-7 16,-8 7 0-16,-3 6 4 15,0 3 0-15,-1-3-7 16,1-9 1-16,7-10-11 15,7-15 0-15</inkml:trace>
  <inkml:trace contextRef="#ctx0" brushRef="#br1" timeOffset="-175734.59">15600 16390 40 0,'25'57'20'0,"10"-4"-16"16,-21-37 25-16,0 9-27 16,0-3 1-16,7 3-1 15,0 0 1-15,-3 0-6 0,0-3 0 16,-1-3-3-16,-2 0 1 16,-5-10-8-16,-3-12 1 15</inkml:trace>
  <inkml:trace contextRef="#ctx0" brushRef="#br1" timeOffset="-175510.47">15942 16538 57 0,'14'6'28'0,"7"4"-37"0,-10-7 54 0,7-3-45 16,10 0 1-16,4 0-2 16,-4-3 0-16,-4-4-4 15,-6 1 1-15,-4-7-11 16,-7-9 0-16</inkml:trace>
  <inkml:trace contextRef="#ctx0" brushRef="#br1" timeOffset="-175322.81">16094 16428 44 0,'0'38'22'0,"3"2"-17"0,1-27 31 16,-4 6-35-16,3 0 0 15,-3-1 0-15,0 11 0 16,4-1-7-1,-4 0 0-15,0 0-8 0,0-15 1 16</inkml:trace>
  <inkml:trace contextRef="#ctx0" brushRef="#br1" timeOffset="-175078.79">16404 16274 33 0,'0'41'16'0,"-14"0"-6"16,11-25 19-16,-5 12-27 15,1 0 1-15,4 10 2 16,-1-1 1-16,4-2-8 16,0 2 1-16,0 1-2 15,4-3 1-15,-1-13-11 16,4-13 1-16</inkml:trace>
  <inkml:trace contextRef="#ctx0" brushRef="#br1" timeOffset="-174797.27">16475 15437 49 0,'42'82'24'0,"4"59"-17"0,-28-94 40 15,13 22-42-15,5 9 1 0,2 23 1 16,-6 8 1-16,-4 20-12 31,-6-7 0-31,-19 4 2 0,-14-13 0 16,-17-16-17-16,-11-13 1 0</inkml:trace>
  <inkml:trace contextRef="#ctx0" brushRef="#br1" timeOffset="-173999.57">17261 16227 67 0,'-7'4'33'0,"11"-4"-29"0,-4 0 52 15,18 0-54 1,6-4 0-16,4-5-2 16,15 0 0-16,6-1-6 15,-3-2 1-15,-4 2-9 16,-6 1 1-16,-12-4-8 16,-2 7 1-16</inkml:trace>
  <inkml:trace contextRef="#ctx0" brushRef="#br1" timeOffset="-173798.7">17191 16412 67 0,'-4'66'33'0,"36"-22"-32"16,-21-31 61-16,10-1-60 0,7-2 1 16,0 2-1-16,15-6 0 15,6-2-9-15,4-8 1 16,-11-5-14-16,-6-13 0 15</inkml:trace>
  <inkml:trace contextRef="#ctx0" brushRef="#br1" timeOffset="-171898.75">18034 16240 53 0,'21'47'26'0,"7"-3"-20"0,-21-28 26 16,1 9-30-16,-1 9 1 15,0 7 1-15,0 0 1 16,0 3-5-16,-4-1 1 15,1 1 4-15,-1-6 0 0,1-4-1 16,3-5 0-16,0-10-1 16,7-13 0-16,4-12-2 15,-1-16 1-15,5-7-2 16,-1-18 0-16,-4-9-2 16,-3-1 1-16,-7-12-2 15,1-12 0-15,-8-1-1 16,0 1 0-16,0 2-1 15,0-5 1-15,3 21 0 16,4 3 1-16,0 10 2 16,4 6 1-16,-1 10 0 15,8 6 1-15,0 9 2 16,6 6 0-16,1 4 1 16,14 3 1-16,7 3 0 15,7-1 1-15,17 1-1 16,11 0 0-16,0 0-2 0,8 0 0 15,-1 0-3 1,-7-4 0-16,-7-5-6 0,-14-4 1 16,-14-3-9-16,-14 4 0 15,-22-4-7-15,-10 13 0 16</inkml:trace>
  <inkml:trace contextRef="#ctx0" brushRef="#br1" timeOffset="-171495.32">18683 16227 45 0,'0'16'22'0,"-18"6"-14"16,18-16 32-16,-7 1-37 15,-7 2 1-15,-3 13 1 16,-4 3 1-16,-1 9-8 0,1 10 1 16,-4 3 4-16,4-6 0 15,0-3-6-15,0-7 1 16,3-9-8-16,8-12 1 16,3-14-9-16,-4-8 1 15</inkml:trace>
  <inkml:trace contextRef="#ctx0" brushRef="#br1" timeOffset="-171297.4">18489 16256 37 0,'4'50'18'0,"6"-28"-12"0,-6-10 24 0,3 7-27 15,0 3 0-15,3 6 2 16,5 0 0-16,-1 1-7 15,0-1 1-15,3-6 1 16,-2 0 1-16,-1-6-14 16,0-13 0-16</inkml:trace>
  <inkml:trace contextRef="#ctx0" brushRef="#br1" timeOffset="-171014.96">18725 16315 44 0,'4'3'22'0,"7"-3"-12"0,-4 0 30 16,0-3-35-16,3 3 1 15,4-3 2-15,8 3 1 16,6 0-11-16,7-3 0 15,-3 3 6-15,0 0 1 16,-4 0-9-16,-7-3 1 16,0-3-14-16,-7-10 1 0,-7-6-3 15,0 0 0 1</inkml:trace>
  <inkml:trace contextRef="#ctx0" brushRef="#br1" timeOffset="-170830.9">18955 16052 42 0,'3'56'21'0,"-13"-24"-25"0,3-17 37 0,-4 10-32 16,0 0 1-16,1 13 2 16,-4 9 1-16,3 3-6 15,1 7 0-15,3-7 0 16,0-9 1-16,-1-10-12 15,5-12 0-15</inkml:trace>
  <inkml:trace contextRef="#ctx0" brushRef="#br1" timeOffset="-170617.28">19191 16033 42 0,'14'38'21'0,"-7"2"-12"0,-7-21 29 16,-3 13-34-16,-1 2 0 16,-3 16 1-16,4 4 1 15,-1 8-9-15,-6 4 1 0,-1-6-1 16,-3-7 1-16,3-15-14 16,-3-13 1-16</inkml:trace>
  <inkml:trace contextRef="#ctx0" brushRef="#br1" timeOffset="-170097.58">18196 15559 43 0,'7'-6'21'0,"-7"6"-4"0,0 0 26 0,-3 3-38 15,-4 7 0-15,-4 5 1 16,-3 10 1-16,-7 7-10 15,-4-4 0-15,-7 13 6 16,1 15 0-16,2 20-3 16,1 5 1-16,-3 16-3 15,-1 19 0-15,7 0-1 16,11 7 1-16,7-10-6 16,7-19 1-16,7-13-10 15,11-15 1-15,13-22-1 16,5-16 1-16</inkml:trace>
  <inkml:trace contextRef="#ctx0" brushRef="#br1" timeOffset="-169646.69">19523 15290 49 0,'-7'66'24'0,"17"37"-26"16,-3-84 48-16,4 22-41 16,-1 6 0-16,-2 19 3 15,-1 12 1-15,0 10-12 16,-4 15 1-16,-3 7 4 15,-3 6 1-15,-8-3-5 16,-10 0 0-16,-7-7-6 16,-4-18 1-16,0-19-11 15,0-15 0-15,8-11 1 0,10-17 0 16</inkml:trace>
  <inkml:trace contextRef="#ctx0" brushRef="#br1" timeOffset="-169152.26">19713 15340 57 0,'7'16'28'0,"0"2"-33"0,0-14 60 0,0 2-50 16,4 0 0-16,3 0 3 15,4 4 1-15,3 5-11 16,7 1 0-16,4 0 7 15,0 0 0-15,-8-7-4 16,1 7 1-16,-11-10-4 16,-7 0 1-16,-10-3-3 15,-8 0 1-15,-3 4-1 0,-7 5 1 16,0 7-1-16,3 3 0 16,0 3 2-16,4 0 1 15,4 0 1-15,3-6 0 16,7 0 1-16,7-7 0 15,7-2 0-15,7-4 1 16,7 0-4-16,11-2 1 16,-4-8-10-16,-3-2 0 15,-14-10-8-15,-8 4 1 16</inkml:trace>
  <inkml:trace contextRef="#ctx0" brushRef="#br1" timeOffset="-168683.5">19808 16632 56 0,'8'19'28'0,"30"-48"-31"0,-20 20 47 15,10 0-42-15,15-4 0 16,-1 1-1-16,-3-4 1 0,3 0-7 15,-7-3 0-15,1 4-11 16,-5-10 1-16</inkml:trace>
  <inkml:trace contextRef="#ctx0" brushRef="#br1" timeOffset="-168400.68">20733 15566 60 0,'3'19'30'0,"-3"40"-34"0,0-40 46 15,-3 22-40-15,-1 18 1 16,4 20 2-16,4 15 1 15,-1 9-7-15,4 20 0 16,4-7 3-16,0 0 1 16,-8-16-9-16,-3-19 0 15,-3-27-13-15,-1-23 1 16</inkml:trace>
  <inkml:trace contextRef="#ctx0" brushRef="#br1" timeOffset="-165892.81">8216 17588 60 0,'-3'7'30'0,"-4"-11"-16"15,7 4 31-15,3 4-42 16,4-4 1-16,4 0 0 15,10 0 1-15,0 3-7 16,18 3 0-16,0-3 0 16,7 0 1-16,-4 0-9 15,-10-3 0-15,-4-3-11 16,-14-3 1-16</inkml:trace>
  <inkml:trace contextRef="#ctx0" brushRef="#br1" timeOffset="-165712.78">8142 18009 66 0,'25'18'33'0,"24"-18"-33"0,-31-3 56 16,14-6-56-16,13-1 0 15,5 1-11-15,-1-7 0 16,-6-9-3-16,-15 0 1 15</inkml:trace>
  <inkml:trace contextRef="#ctx0" brushRef="#br1" timeOffset="-164494.04">9581 17770 69 0,'-10'3'34'0,"-1"-18"-23"0,8 15 35 16,-4 6-44-16,0 10 0 15,-15 12 0-15,-2 9 1 16,-4 4-4-16,-8 6 0 15,-3 7 0-15,4 2 0 16,3 4-5-16,8-10 0 16,-1-6-10-16,11-13 1 15,-11-12-6-15,8-16 0 16</inkml:trace>
  <inkml:trace contextRef="#ctx0" brushRef="#br1" timeOffset="-164289.03">9320 17874 43 0,'36'66'21'0,"10"-1"-20"16,-25-46 32-16,0 9-30 15,4 7 0-15,3 3-1 16,-4-1 1-16,-2-2-6 15,-5-10 0-15,-3-3-3 16,-3-7 1-16,3-8-9 0,-7-10 1 16</inkml:trace>
  <inkml:trace contextRef="#ctx0" brushRef="#br1" timeOffset="-164060.78">9754 17968 61 0,'4'12'30'0,"13"-15"-35"0,-9 6 57 16,6-3-48-16,10 0 1 0,1 0-1 15,10 3 1-15,8-6-10 16,-8 3 0-16,0-3-2 15,-7 6 1-15,-6-6-14 16,-12-9 1-16</inkml:trace>
  <inkml:trace contextRef="#ctx0" brushRef="#br1" timeOffset="-163851.21">9952 17805 51 0,'-7'28'25'0,"-7"35"-22"0,10-45 37 16,1 4-38-1,-4 13 1-15,-4 6 0 0,4 6 1 16,0 3-6-16,3-9 1 16,1-4-3-16,3-12 1 15,3-3-13-15,8-22 0 16</inkml:trace>
  <inkml:trace contextRef="#ctx0" brushRef="#br1" timeOffset="-163624.71">10467 17488 61 0,'-7'66'30'0,"-18"50"-25"15,18-85 48-15,-7 19-50 16,-11 10 1-16,4 18-1 16,0 4 1-16,7-7-9 15,0-12 1-15,7-7-7 16,3-12 1-16,8-28-10 16,10-16 0-16</inkml:trace>
  <inkml:trace contextRef="#ctx0" brushRef="#br1" timeOffset="-163128.95">10767 17889 59 0,'-4'7'29'0,"8"-7"-23"0,-4 0 48 0,0 0-50 0,0 0 1 0,10 0 3 16,8 3 1-16,14 0-12 16,7 6 1-16,10 4 3 15,4-4 0-15,3-2-11 16,-3-4 1-16,-3-16-14 0,-12 1 1 16</inkml:trace>
  <inkml:trace contextRef="#ctx0" brushRef="#br1" timeOffset="-162876.65">11585 17435 60 0,'-7'25'30'0,"-7"44"-28"0,11-47 44 0,-1 22-42 16,0-1 0-16,-6 23 1 16,-4 0 0-16,0 9-9 15,0 20 1-15,3-11-1 16,0-9 0 0,4-9-15-16,4-19 0 15</inkml:trace>
  <inkml:trace contextRef="#ctx0" brushRef="#br1" timeOffset="-162519.78">12026 17845 61 0,'-10'22'30'0,"10"0"-24"0,7-19 45 0,0 1-48 15,7 2 0-15,0 0 2 16,0 0 0-16,7 1-7 15,11-7 0-15,7-3 0 16,3-7 1-16,-3-2-10 16,-7-1 0-16,-11-6-10 15,-14 7 1-15</inkml:trace>
  <inkml:trace contextRef="#ctx0" brushRef="#br1" timeOffset="-162321.87">11949 18184 59 0,'3'13'29'0,"15"-4"-32"0,-8-12 47 0,12 0-44 16,6-3 1-16,7-4-1 16,7-6 0-16,8 1-4 0,-1-4 1 15,-3 0-11-15,0-3 1 16,0 3-3-16,7 4 0 15</inkml:trace>
  <inkml:trace contextRef="#ctx0" brushRef="#br1" timeOffset="-162065.9">13134 17892 58 0,'-11'41'29'0,"-31"6"-36"16,28-28 57-16,-4 9-46 15,-3 10 1-15,-4 12 2 16,-6 0 0-16,-1 13-9 16,-3-3 1-16,6-7 4 15,5-9 0-15,3-13-7 16,6-9 1-16,1-6-9 15,4-13 1-15,3-19-10 16,3-6 1-16</inkml:trace>
  <inkml:trace contextRef="#ctx0" brushRef="#br1" timeOffset="-161853.03">12848 17921 41 0,'11'31'20'0,"6"13"-9"0,-10-28 29 0,1 9-32 0,6 9 0 16,7 20 3-16,-7-1 1 15,11 6-16-15,6 1 0 16,1-10 8-16,7-3 1 16,-7-3-11-16,-8-6 1 15,-2-13-15-15,-8-16 0 0</inkml:trace>
  <inkml:trace contextRef="#ctx0" brushRef="#br1" timeOffset="-161255.66">13804 17711 69 0,'4'34'34'0,"6"-3"-33"0,-3-15 55 0,0 9-53 16,0 3 0-16,1 1 3 16,2-4 1-16,1 0-8 15,-1-3 1-15,1-3 5 16,3-7 0-16,7-6 0 15,0-2 1-15,8-14-2 16,6-21 0-16,25-13-1 16,10-25 0-16,15-16-8 15,0 4 0-15,-15-13-18 16,-17-7 1-16,-7 10-6 16,0 0 1-1</inkml:trace>
  <inkml:trace contextRef="#ctx0" brushRef="#br2" timeOffset="-146467.1">14132 13355 28 0,'0'16'14'0,"4"12"-1"0,-4-19 15 16,-4 1-23-16,1 5 1 16,3 7 2-16,-4 7 0 15,4 11-11-15,0 17 1 16,4 15 6-16,-1 22 1 15,1 13-4-15,6 9 1 16,1 3-2-16,0-6 1 16,-4-7-1-16,-7-5 0 15,0-7-1-15,-7-10 0 16,-4 1-2-16,-3-16 1 16,3-6-4-16,4-16 0 0,0-13-7 15,0-12 1-15,0-19-2 16,4-25 1-16</inkml:trace>
  <inkml:trace contextRef="#ctx0" brushRef="#br2" timeOffset="-144648.78">14372 13123 6 0,'4'12'3'0,"10"1"6"0,-11-10-3 16,4 3 0-16,0-2 0 15,1 2 3-15,2 3 0 16,1-6-11-16,3-3 0 16,3 4 8-16,5-4 0 15,2 3-3-15,1-3 1 16,10 3-2-16,11-3 1 16,11 0-1-16,3-3 1 15,7 3-1-15,7-10 1 0,3-2-1 16,4-1 1-16,11-3-1 15,10-2 0 1,8-4-2-16,3 6 1 0,10-3-1 16,8 0 0-16,-1 1 0 15,4 2 1-15,7 3 0 16,0-2 0-16,-6-4 0 16,-8-3 1-16,0-3-1 15,-8 0 1-15,-2 3 0 16,-8 0 0-16,-21 3-1 15,-3-3 0-15,-4 6 0 16,4 4 0-16,-4-1 0 16,7 10 0-16,-3 3 0 15,-4-3 0-15,-7 3-1 16,7-3 0-16,4-3 0 16,7 3 0-16,-4 3-1 15,-7 0 1-15,-10 3 0 0,-1 0 0 16,1 0 0-16,6-3 0 15,-3 0 0-15,0 3 0 16,-3 0-1-16,0-3 1 16,-8 3 0-16,-6 4 0 15,-1-1-1-15,7 0 1 16,-3 0 0-16,0 1 0 16,-3-1 0-16,-1 0 0 15,-3 4 0-15,-3-4 0 16,-1-3-1-16,-7 0 1 0,1 0-1 15,-8 0 1-15,-3 1 0 16,3 2 0 0,4 3-1-16,0 7 1 0,-1 3 0 15,1-4 0-15,-4 14 0 16,1 5 1-16,-5 10-2 16,1 6 1-16,-4 10 0 15,-3-10 0-15,0 6-1 16,-4 7 1-16,-3-6-1 15,-8 5 1-15,1 4-1 16,-1 3 1-16,1 3 0 16,-4 7 0-16,-3 5 0 31,-1 7 0-31,1 0 0 0,3 13 1 16,3-4-1-16,1-3 0 0,-1-12 0 0,-3-4 1 31,-3-5-1-16,0-14 0-15,-4 4-1 16,3-16 1-16,-3-9 0 0,0-9 0 0,-3-4-1 16,-1-6 1-16,0-3 0 0,1-4 0 15,-4-2 0-15,0 2 0 16,0-5 0-16,-4 6 0 16,-3 2 0-1,-4-5 0-15,-3-1 0 0,-3-2 1 16,-8-1-2-16,-7 4 1 0,-10-1 0 15,-1 4 0-15,-6 3 0 16,-11 0 0-16,-7-1 0 16,-7 1 0-1,-18 0 0-15,7 0 1 0,-10 0-1 16,-11-4 1-16,-14-8-1 16,0-1 1-16,-14-6 0 15,-18-3 1-15,-10 3-1 16,-8 3 0-16,-10 0-1 15,7 6 1 1,4-2 0-16,-4-1 0 0,14 0-1 16,4-6 0-16,0 3 0 15,-1-3 1-15,8 0-1 16,-7-6 0-16,-4-6-3 16,14-1 1-16,-3 4-3 15,0 6 0-15,7 6-3 16,17 9 1-16,8-6 0 15,-1 10 0-15,15 6 2 0,3-6 1 16,11-1 0-16,7-5 0 16,10-7-2-1,8-9 1-15,6-7-3 0,1 1 1 16</inkml:trace>
  <inkml:trace contextRef="#ctx0" brushRef="#br2" timeOffset="-135523.79">22733 16290 7 0,'11'-19'3'0,"6"-3"8"0,-10 16 3 0,0 0-10 15,0 0 0-15,-3-1 7 16,-1 1 0-16,1 3-11 15,0 0 0-15,-4 3 9 16,3 3 1-16,-3 0-2 16,0 6 1-16,0 1-3 15,-3 2 0-15,-5 7-3 16,-2 9 1-16,-8 13-2 16,-6 12 0-16,-12 7-2 15,1 6 1-15,-4 9-1 16,4-3 1-16,0 7-2 15,-1-10 1-15,8-4-1 16,7-8 1-16,3-10-6 16,11-9 1-16,-3-16-10 15,6-16 0-15,4-16 0 0,4-12 0 16</inkml:trace>
  <inkml:trace contextRef="#ctx0" brushRef="#br2" timeOffset="-135233.33">22433 16328 39 0,'0'-19'19'0,"-3"19"-25"0,3 0 38 0,0 0-29 0,-4 3 0 0,1 3 2 15,-1 7 1 1,1 9-7-16,3 0 0 0,0 12 4 15,3 1 1-15,4 9-2 16,4 3 0-16,6 0-2 16,1-3 1-16,-4-4-4 15,0-2 1-15,-3-13-10 16,-1-9 1-16,1-16-3 16,7-10 1-16</inkml:trace>
  <inkml:trace contextRef="#ctx0" brushRef="#br2" timeOffset="-134949.25">22885 16444 42 0,'3'0'21'0,"11"3"-25"0,-7-3 39 16,8 0-33-16,-1 0 1 16,10 3 0-16,5-3 1 15,-1 0-7-15,0 0 1 0,0 0-3 16,-7-3 1-16,-3 0-9 15,-7-7 0-15</inkml:trace>
  <inkml:trace contextRef="#ctx0" brushRef="#br2" timeOffset="-134746.81">22825 16732 35 0,'10'10'17'0,"11"-17"-15"0,-13 4 25 0,6 0-27 15,7-3 0-15,7 0-3 0,7-1 1 16,-6 1-7 0,-5-3 1-16</inkml:trace>
  <inkml:trace contextRef="#ctx0" brushRef="#br2" timeOffset="-134247.54">23400 16889 42 0,'0'35'21'0,"3"5"-17"0,-3-30 34 0,4 9-37 16,-1-1 1-16,4-2 0 16,-3 0 1-16,3-1-4 15,0-2 1-15,0-7 1 16,4-6 1-16,-4-9-2 16,3-7 0-16,1-12-1 15,-1-7 1-15,1-12-1 16,-4-3 1-16,-7 0-1 15,-3-3 1-15,-1-4-1 16,-3-2 1-16,7 8-1 16,0 4 1-16,0 4 0 15,7 5 0-15,4 13 1 16,6 3 0-16,4 9 0 16,4 1 0-16,10 6 1 0,11-1 1 15,14 1 0 1,7 0 0-16,21-1 0 0,11-8 0 15,7 2-1-15,0-2 0 16,7 5-2-16,-4 1 1 16,1-4-4-16,-19-2 1 15,-13-1-5-15,-18 3 0 16,-21 4-9-16,-22 6 0 16,-17 3-1-16,-17-3 1 15</inkml:trace>
  <inkml:trace contextRef="#ctx0" brushRef="#br2" timeOffset="-133830.98">23968 16579 31 0,'3'22'15'0,"-6"-7"-14"0,-1-9 28 0,-3 1-26 0,-7 5 0 16,0 7 2-16,-11 12 1 15,-7 1-8-15,-3-4 1 16,-4 16 4-16,1 3 0 16,-5-3-3-16,4 0 0 15,8-7-7-15,6-2 0 16,0-19-6-16,8-16 1 0</inkml:trace>
  <inkml:trace contextRef="#ctx0" brushRef="#br2" timeOffset="-133584.15">23590 16704 29 0,'67'78'14'0,"-38"-34"-5"0,-15-34 20 0,3-4-28 16,8 3 1-16,3 10 1 16,0 6 0-16,-3 0-4 15,0 0 0-15,-8 1 1 16,1 2 1-16,-4-9-9 0,-3-7 1 16,-8-9-4-16,-3-9 0 15</inkml:trace>
  <inkml:trace contextRef="#ctx0" brushRef="#br2" timeOffset="-133388.24">23985 16886 44 0,'7'6'22'0,"25"-22"-30"0,-18 13 42 0,7 3-34 16,8-3 0-16,-5 0-1 16,-2 3 0-16,-5 3-6 15,-3-6 0-15,-3-9-4 16,3-7 0-16</inkml:trace>
  <inkml:trace contextRef="#ctx0" brushRef="#br2" timeOffset="-133182.24">24112 16767 35 0,'-7'41'17'0,"-3"-7"-17"0,10-25 29 0,0 4-30 15,-4 9 1-15,1 3 0 0,3 3 0 16,-4 4-1-16,4 2 1 15,0-6-9-15,4-12 1 16,-4-10-2-16,7-9 1 16</inkml:trace>
  <inkml:trace contextRef="#ctx0" brushRef="#br2" timeOffset="-132904.21">24507 16535 36 0,'8'22'18'0,"-8"47"-17"0,0-51 35 0,0 17-31 15,-4 6 0 1,-3 12 1-16,0 0 0 0,3 10-10 16,1 6 1-16,-1-9-3 15,1-16 1-15,-8-19-9 16,1-16 1-16</inkml:trace>
  <inkml:trace contextRef="#ctx0" brushRef="#br2" timeOffset="-132442.15">25636 16632 46 0,'0'38'23'0,"4"24"-28"16,-4-46 39-16,0 6-33 15,0-3 1-15,0 0-2 16,0-1 0-16,0-5-5 0,0-7 1 15,7-6-8-15,-7-12 0 16</inkml:trace>
  <inkml:trace contextRef="#ctx0" brushRef="#br2" timeOffset="-132100.05">25739 16488 40 0,'46'25'20'0,"-4"3"-17"0,-28-22 30 0,7 1-33 0,7-4 1 0,4-3 2 0,10 0 0 0,-3 0-3 16,-3 0 1-16,-8 0 1 15,-7 0 0-15,-3 3 0 16,-8 6 0 0,-6 4-2-16,-11-1 1 0,-7 1-2 15,-4-1 1-15,-3 4-3 16,-4 3 1-16,4 0-1 15,0 3 1-15,7-7 0 16,3-2 0-16,7 3 2 16,8-1 0-16,7 4 4 15,6 0 0-15,1-7 0 16,-4 1 1-16,-3 3-1 16,-8 6 0-16,-14 3-4 15,-13 6 1-15,-8-6-17 16,-21-3 1-16</inkml:trace>
  <inkml:trace contextRef="#ctx0" brushRef="#br2" timeOffset="-131154.39">27344 16644 28 0,'10'0'14'0,"-3"-18"3"0,-7 18 5 0,0 0-16 0,0 0 1 0,0-4 3 0,-3 8 1 16,-4 2-13-16,-4 10 0 16,1 9 8-16,-8 15 1 15,-10 1-4-15,-7 13 1 16,-8 8-3-16,-3 7 1 15,4 3-4-15,7-9 1 16,7-7-5-16,3-12 0 16,7-12-9-16,4-13 0 15,0-19-2-15,7-13 1 0</inkml:trace>
  <inkml:trace contextRef="#ctx0" brushRef="#br2" timeOffset="-130936.52">27033 16610 41 0,'18'34'20'0,"3"-8"-21"15,-14-17 38-15,0 13-35 16,0 6 1-16,0 0 1 16,0 1 1-16,1 8-7 15,-1-5 1-15,-4-4 2 16,1-6 0-16,-1-7-9 15,4-8 1-15,-7-17-7 16,4-5 0-16</inkml:trace>
  <inkml:trace contextRef="#ctx0" brushRef="#br2" timeOffset="-130670.96">27485 16666 53 0,'7'4'26'0,"7"-1"-32"0,-7-3 48 16,4 0-41-16,3 0 1 0,3-3 0 15,5-1 0-15,2 1-4 16,-6 0 1-16,0 3-7 15,-8 0 1-15,-10 0-8 16,-7-3 1 0</inkml:trace>
  <inkml:trace contextRef="#ctx0" brushRef="#br2" timeOffset="-130487.08">27372 16952 39 0,'11'3'19'0,"24"-19"-22"0,-21 10 27 0,4 0-24 15,10-4 0-15,0-2-2 0,0 2 1 16,-3 4-8-16,0 0 1 16,-8-4-2-16,1-2 1 15</inkml:trace>
  <inkml:trace contextRef="#ctx0" brushRef="#br2" timeOffset="-129998.47">27887 16892 42 0,'11'38'21'0,"-1"-4"-21"16,-6-21 44-16,3 9-41 16,7 0 0-16,4 3 3 15,3 6 1-15,-4-6-8 16,1-3 0-16,0-3 5 16,-4-3 0-16,0-7-3 15,0-3 1-15,0-6-3 16,4-12 1-16,-4-13-1 15,0-7 0-15,0-11-1 16,0-1 0-16,-3-16 0 0,-1-3 0 16,-3 7 0-1,-3-7 0-15,-4 4 0 0,0-1 0 16,-4 13 1-16,1 9 1 31,-1 10 0-31,4 9 1 0,0 4-1 0,4 5 1 16,3 4-1-16,7-3 1 15,4 9-1-15,6-4 1 16,5-2-1-16,6 0 1 16,7 0 0-16,15-1 0 15,6 1-2-15,1-3 1 32,-4-1-6-32,-7 4 0 0,-15 6-9 0,-13 3 0 15</inkml:trace>
  <inkml:trace contextRef="#ctx0" brushRef="#br2" timeOffset="-129633.91">28646 16826 48 0,'0'7'24'0,"-22"18"-24"0,15-25 37 0,-14 9-37 0,-4 10 1 15,-6 6 0-15,3 6 1 16,-1 13-3-16,-2-3 1 16,2-3-3-16,5-10 0 15,2-6-11-15,1-3 1 16,4-23-1-16,3-14 0 16</inkml:trace>
  <inkml:trace contextRef="#ctx0" brushRef="#br2" timeOffset="-129451.45">28342 16848 44 0,'21'41'22'0,"11"37"-19"15,-14-56 45-15,10 3-48 16,11 7 1-16,3 2-1 16,0-9 0-16,-3-3-6 15,-11-3 0-15,-20-3-9 16,2-10 1-16</inkml:trace>
  <inkml:trace contextRef="#ctx0" brushRef="#br2" timeOffset="-124336.35">30392 16309 26 0,'-7'-3'13'0,"3"12"1"0,4-9 13 0,0 3-21 16,0-3 0-16,0 3 4 15,0-3 1-15,-3 7-14 16,-4-1 0-16,-7 7 8 16,-4-1 1-16,-7 4-4 15,1 3 1-15,-8-4-4 16,4-2 1-16,-1-1-2 16,5 1 1-16,-1-1-1 15,7-2 0-15,4-4 0 16,4 0 1-16,10 1 0 15,7-1 0-15,7 3 1 16,10 10 1-16,1 3 0 16,0 0 0-16,-4 3 0 15,-7 3 0-15,-7 4-1 16,-7 5 1-16,-7 1-2 0,-11-10 1 16,-10 7-4-16,-3-4 0 15,-1 4-8-15,0-4 1 16,-3-6-3-16,10-12 0 15</inkml:trace>
  <inkml:trace contextRef="#ctx0" brushRef="#br2" timeOffset="-123315.7">30596 16093 39 0,'7'0'19'0,"1"9"-20"16,-8-9 36-16,3 3-34 16,1 3 0-16,-4 7 2 0,0 3 0 15,-4 2-4-15,4 11 1 16,-7-1 1-16,0 9 1 15,-7 11-1-15,0 5 0 16,0 13-1-16,-4-7 0 16,4 4 0-16,-4-3 0 15,4-10-1-15,4-6 1 16,2-13-1-16,5-6 1 16,3-9-1-16,3-7 1 0,5-9-1 15,2-6 0 1,1-7 0-16,3-2 0 15,0-4 0-15,0 3 1 0,0-3-1 16,0 1 0-16,0 8 1 16,-3 7 0-16,0 0 0 15,-4 3 0-15,0 6 2 16,-4 7 1-16,1 5-1 16,-4 8 1-16,0 2-2 15,-4-3 1-15,1 0-1 16,-1 3 1-16,1-3-7 15,-1-3 1-15,4-6-10 16,0-10 0-16</inkml:trace>
  <inkml:trace contextRef="#ctx0" brushRef="#br2" timeOffset="-123075.73">30843 16666 55 0,'0'16'27'0,"-3"22"-30"0,-1-26 46 16,1 7-40-16,-1 3 0 16,1-3 1-16,-1-3 0 15,1-7-7-15,3 0 0 0,0 1-2 16,0-7 0-16,0-9-12 15,-4-16 1-15</inkml:trace>
  <inkml:trace contextRef="#ctx0" brushRef="#br2" timeOffset="-122917.42">30833 16535 48 0,'14'28'24'0,"0"-6"-28"0,-10-19 35 0,3 0-32 15,0 0 1-15,0-3-8 16,3-3 0-16,-3-3 0 16,-3-10 0-16</inkml:trace>
  <inkml:trace contextRef="#ctx0" brushRef="#br2" timeOffset="-122580.03">31143 16855 39 0,'0'15'19'0,"4"-15"-16"0,-4 0 29 16,0-6-26-16,0-10 0 15,0-12 2-15,0-10 1 0,0-9-12 16,-4-9 1-16,4-1 6 15,0-8 1-15,0 8-3 16,4 4 0-16,3 3-1 16,3 3 0-16,5 9 0 15,6 10 0-15,3 6 0 16,1 9 0-16,-4 10-2 16,-3 6 1-16,-4 7-5 15,-7-1 1-15,-7 7-12 16,-11 0 1-16,-10-1-3 15,-3 1 1-15</inkml:trace>
  <inkml:trace contextRef="#ctx0" brushRef="#br2" timeOffset="-122414.78">30949 16673 46 0,'7'22'23'0,"14"-7"-25"0,-14-12 45 15,8 1-41-15,2-4 0 16,4 0 0-16,4-4 1 15,-4-5-5-15,7 0 1 16,1-4-5-16,-1-3 0 16,-10-6-9-16,-1-6 0 15</inkml:trace>
  <inkml:trace contextRef="#ctx0" brushRef="#br2" timeOffset="-122157.38">31641 16093 46 0,'7'12'23'0,"-7"-3"-19"16,-4 4 36-16,1 12-38 16,-4 6 1-16,-4 10 0 15,-3 13 1 1,-7 62-5-1,0-13 1-15,3-21 1 16,4-23 0-16,3-9-7 16,4-12 1-16,0-13-11 15,0-16 0-15</inkml:trace>
  <inkml:trace contextRef="#ctx0" brushRef="#br2" timeOffset="-121979.05">31380 16566 42 0,'7'28'21'0,"10"-3"-23"0,-10-25 29 15,0 0-27-15,4 3 0 16,3-3 0-16,4 0 0 16,10-6-2-16,0 3 0 15,0-6-9-15,-6-4 1 16</inkml:trace>
  <inkml:trace contextRef="#ctx0" brushRef="#br2" timeOffset="-121634.74">31683 16748 42 0,'11'9'21'0,"3"-18"-15"0,-4 3 33 0,8-4-37 15,3 1 0-15,4-4 1 16,-4 1 1-16,-3 2-6 16,-1-2 1-16,-6 2 2 15,-4 1 0-15,-11-4-2 16,-3 7 0-16,-3 3-3 16,-4 3 0-16,-1 3-1 15,-2 3 1-15,-1 7 0 16,4 6 1-16,3 9 0 0,4 0 1 15,0-3 2-15,0 0 1 16,7 4 0-16,4-4 1 16,6-3-2-16,8-7 1 15,3-2-6-15,7-13 1 16,1 0-8-16,6-22 1 16</inkml:trace>
  <inkml:trace contextRef="#ctx0" brushRef="#br2" timeOffset="-121229.81">32456 16174 28 0,'3'35'14'0,"-10"27"-4"16,4-52 17-16,-5 15-23 15,-2 9 1-15,3 7 5 16,0 9 1-16,0-3-12 15,3-6 0-15,4 0 8 16,0-4 0-16,0-2-2 16,4-10 0-16,-4-3-4 15,0-3 0-15,-4-10-2 16,-3-6 1-16,-7-6-1 16,-11-3 0-16,1-4-2 15,-5-2 1-15,-6 3 0 16,-4 5 1-16,1 1-1 15,2 3 1-15,4 7 1 0,8 5 1 16,10 10 2-16,7 3 1 16,14 0 1-16,10 0 0 15,8-6-1-15,3-6 0 16,8-1-3-16,2-2 1 16,1-7-13-16,-11-10 1 15,-17-8-10-15,-4-4 1 16</inkml:trace>
  <inkml:trace contextRef="#ctx0" brushRef="#br2" timeOffset="-120296.59">22557 17538 42 0,'0'0'21'0,"14"13"-7"0,-11-10 22 0,1 3-32 16,-1 10 0-16,1 6 2 16,-4 6 1-16,0 0-10 15,-4 13 1-15,1 9 5 16,-4-3 0-16,3 6-4 15,1 4 0-15,-4-7-6 16,0-9 0-16,0-4-10 16,-1-18 1-16</inkml:trace>
  <inkml:trace contextRef="#ctx0" brushRef="#br2" timeOffset="-119908.77">22684 17983 44 0,'7'-3'22'0,"10"13"-21"0,-10-10 29 15,4-7-28-15,3 7 1 16,0-3 0-16,0 6 0 15,-3-3-5-15,-1-6 1 16,1-3 2-16,-4-4 1 16,-3 1-3-16,-4-1 0 0,-4 4-2 15,-3 2 0-15,0 7-1 16,-4 7 0-16,1 5 0 16,-1-2 1-16,1 5 0 15,-1 1 1-15,4 6 2 16,0 0 0-16,3 3 1 15,4-3 1-15,4 0-1 16,3-3 1-16,4-4-3 16,-1-2 1-16,4-7-10 15,-3-9 0-15</inkml:trace>
  <inkml:trace contextRef="#ctx0" brushRef="#br2" timeOffset="-119158.48">23012 18068 36 0,'7'19'18'0,"-14"-16"-14"0,10-3 24 15,-3 0-25-15,4-9 1 16,-1-10 3-16,4-6 0 16,-3-13-9-16,-1-9 1 15,-3-6 5-15,0-10 0 16,4 3-2-16,-1 1 0 0,1-4-2 16,3 13 1-16,4-3-1 15,-4 12 1-15,3 6 0 16,8 10 0-16,3 10 0 15,4 5 0-15,3 7-2 16,0 0 0-16,-7 9-8 16,-7 7 1-1</inkml:trace>
  <inkml:trace contextRef="#ctx0" brushRef="#br2" timeOffset="-118975.58">22966 17921 46 0,'10'15'23'0,"15"-11"-13"0,-14-8 22 15,3 1-32-15,3-6 1 16,5-4-1-16,2-2 0 16,5-10-6-16,-1-1 1 15,0 1-9-15,-3-12 1 16</inkml:trace>
  <inkml:trace contextRef="#ctx0" brushRef="#br2" timeOffset="-118763.77">23453 17381 46 0,'-11'35'23'0,"1"28"-16"0,6-41 35 0,0 9-40 15,1 19 1-15,-4 0 0 16,3 13 1-16,-3 0-6 16,4-10 1-16,-1-6-4 15,1-3 1-15,3-13-12 16,-4-15 0-16</inkml:trace>
  <inkml:trace contextRef="#ctx0" brushRef="#br2" timeOffset="-118034.9">23280 17664 48 0,'-18'25'24'0,"11"-13"-22"0,7-9 34 16,0 0-33-16,4 1 1 0,-1-1 3 15,8 0 1-15,6-9-9 16,5-4 0-16,6-5 3 15,14-4 1-15,4-6-12 16,7-4 0-16,-7-2-9 16,-4 6 1-16</inkml:trace>
  <inkml:trace contextRef="#ctx0" brushRef="#br2" timeOffset="-117504.1">24515 17422 56 0,'0'19'28'0,"-4"31"-35"16,0-34 48-16,-3 12-40 15,0 13 0-15,-3 9 1 16,-4 10 0-16,0-1-3 16,-4 1 1-16,4-4-1 15,3 1 0-15,4-14-7 16,4-8 1-16,-1-10-9 16,4-19 1-16</inkml:trace>
  <inkml:trace contextRef="#ctx0" brushRef="#br2" timeOffset="-117055.45">24864 17861 48 0,'7'13'24'0,"3"5"-22"16,-6-11 39-16,-4 2-39 16,0 4 0-16,0-4 0 15,3 7 1-15,1 3-4 16,3 6 0-16,0 0 1 16,4-6 1-16,3-1-2 0,0-5 1 15,7-10-1-15,-3-9 0 16,-1-13-3-16,1 3 0 15,-4-9-7-15,0-6 1 16,-3-10-5-16,-1 0 1 16</inkml:trace>
  <inkml:trace contextRef="#ctx0" brushRef="#br2" timeOffset="-116708.83">25097 18015 40 0,'-7'34'20'0,"7"-2"-23"0,0-26 35 0,0-3-30 16,0 0 0-16,0-3-1 16,7-3 0-16,0-3-2 15,0-7 0-15,3 1 1 16,1-7 1-16,-1 3-2 15,5 1 1-15,2-1 0 16,-3 0 0-16,0 4-1 16,4 2 1-16,-4 4 0 15,-3 6 0-15,-1 0-1 16,1 6 1-16,-4 0 0 16,0-2 0-16,0-1 0 15,-3 3 1-15,-1 3-5 16,1 1 1-16,3-1-9 0,-7-6 1 15</inkml:trace>
  <inkml:trace contextRef="#ctx0" brushRef="#br2" timeOffset="-116469.25">25435 17965 39 0,'4'25'19'0,"-4"-22"-15"0,0 0 30 0,0 6-31 16,0 4 1-16,-4 6 0 15,4 0 1-15,0-1-7 16,0 1 0-16,0-6 0 16,0-4 0-16,4-6-11 15,-4-9 0-15,0-13-1 16,3-6 0-16</inkml:trace>
  <inkml:trace contextRef="#ctx0" brushRef="#br2" timeOffset="-116110.14">25502 17651 31 0,'18'-3'15'0,"14"-16"-21"15,-22 10 27-15,1-4-21 0,3 1 0 16,0-10 1-16,0 0 0 15,4 3-2-15,3-6 1 16,0 3-1-16,0 0 0 16,1 3 0-16,-5 3 1 15,1 4-1-15,-4 6 0 16,0 2 0-16,-3 4 1 16,-1 4 0-16,-6 5 0 15,-1 7 0-15,-3 6 0 16,-3 3 0-16,-4 3 1 15,0 6 2-15,-8 13 0 0,1 0 2 16,0 10 1-16,0 3 0 16,0 2 1-16,3 4-2 15,1-9 1-15,3-7-5 16,-4-16 1-16,4-6-7 16,0-12 1-1</inkml:trace>
  <inkml:trace contextRef="#ctx0" brushRef="#br2" timeOffset="-115944.23">25499 17805 41 0,'-11'-10'20'15,"22"10"-2"-15,-4 3 18 0,7 4-32 16,4-1 1-16,6 0 3 16,5-3 0-16,13-6-11 15,0-6 1-15,8-1 2 0,-1-12 0 16,-7-6-16-16,-13-9 1 15,-8-14-3 1,-4 8 0-16</inkml:trace>
  <inkml:trace contextRef="#ctx0" brushRef="#br2" timeOffset="-113001.54">22571 12966 25 0,'0'6'12'0,"-4"-18"0"0,4 9 13 0,0 3-20 16,0 0 1-16,0 0 4 16,0 0 0-16,0 0-13 15,0 0 1-15,0 0 8 16,0 3 1-16,0 6-3 15,0 7 0-15,0 3-2 16,-3 6 1 0,-8 25-3-1,4 0 0-15,0-6-9 16,0-13 0-16,0-5-7 16,3-14 0-16</inkml:trace>
  <inkml:trace contextRef="#ctx0" brushRef="#br2" timeOffset="-112567.6">22013 13763 39 0,'-3'-3'19'0,"3"-7"-14"16,0 10 28-16,3 0-28 15,4 3 1-15,0-3 1 16,4 0 1-16,0 3-10 16,3-3 1-16,3 4 5 15,5-1 1-15,2 0-4 16,4 0 1-16,1-3-7 15,-1-3 1-15,0-7-13 16,-3-2 1-16</inkml:trace>
  <inkml:trace contextRef="#ctx0" brushRef="#br2" timeOffset="-112281.81">22546 13606 56 0,'-7'37'28'0,"-4"-2"-27"0,11-19 44 16,-3 12-44-16,3 3 1 0,-4 4 0 15,1 2 0-15,-1 1-3 16,1-4 0-16,3-2-3 16,0-7 1-16,3-9-14 15,1-13 1-15</inkml:trace>
  <inkml:trace contextRef="#ctx0" brushRef="#br2" timeOffset="-109053.88">22775 12314 8 0,'0'0'4'0,"4"3"16"0,-4-3-20 0,0 0 4 16,0 0 0-16,0 0 3 16,3-3 0-1,4-7-8 1,1 4 1-16,-1 0 6 15,0 0 0-15,0-4-1 16,0 4 0-16,0-3-2 16,0-4 1-16,0 1-2 15,3-1 1-15,-2-3-1 16,-1-3 0-16,0 1 0 16,0-1 1-16,3-3-1 15,-3 0 1-15,7 0-1 16,-3-3 1-16,0-3 0 0,3 3 0 15,0 0 0-15,3-4 0 16,-2 7-1-16,2 0 1 16,1 7-1-16,0-4 0 15,-1-3-1-15,-3-3 1 16,0-3-1-16,0-4 1 16,4 7 0-16,0-3 0 15,-1 0 0-15,5 0 1 16,-1-1-1-16,3 1 0 15,1 3-1-15,0-3 1 16,3-4-1-16,0-2 0 0,-3-7 0 16,3 7 0-16,4-1-1 15,3 1 1-15,0-7 0 16,-3 6 0-16,0 1-1 16,0 6 1-16,3-4 0 15,0 1 0-15,4-4 0 16,0 1 0-16,-4-4 0 15,4-6 0-15,0 10 0 16,-4-4 1-16,4 1-1 16,3 5 0-16,1 4 0 15,-5 0 0-15,5-3-1 16,-1-1 0-16,7-5 0 16,1 2 1-16,3 10-1 15,0-6 1-15,-8-7-1 16,5 0 1-16,6 1-1 15,1-4 1-15,-1-9-1 0,4 6 1 16,4 6 0-16,3-3 0 16,-4-2-1-16,4-1 1 15,11-3-1-15,-4 3 1 16,7-3-1-16,7-3 0 16,0-1 0-16,11-2 1 15,4-7-1-15,6 10 0 16,7 0 0-16,-3 0 0 15,11 0 0-15,3 0 0 16,10 6 0-16,-3-6 0 16,11 3 0-16,3-1 0 0,-7 1 0 15,18 0 0 1,-4-3 0-16,4 0 0 0,3 6 0 16,1 3 1-16,6 1 0 15,-7-1 0-15,11 0 0 16,7 10 0-16,-4-13 0 15,4 6 0-15,7-3-1 16,0 4 0-16,7-4 0 16,0 3 0-16,11 1 0 15,10-1 0-15,-7-3 0 16,7 13 0-16,4-6 1 16,-4-1 0-16,15-6-1 15,-5 1 0-15,5 15 0 16,-1-10 0-16,4-6 0 15,3 4 0-15,-3 2 0 16,-4 4 0-16,-24 6 0 16,-11 6 0-16,-11 3-3 0,-34 7 1 15,436-29 4-15</inkml:trace>
  <inkml:trace contextRef="#ctx0" brushRef="#br2" timeOffset="-108903.96">33853 8087 1 0</inkml:trace>
  <inkml:trace contextRef="#ctx0" brushRef="#br2" timeOffset="-107913.61">31725 8808 31 0,'11'-6'15'0,"-1"-38"2"0,-2 38 15 0,-5-1-26 16,4 1 0-16,-3 0 3 15,-4 6 1-15,0 0-13 16,-7 15 1-16,-4 11 7 16,0-1 1-16,-3 12-4 15,-7 7 1-15,-7 16-3 16,-7 6 1-16,-1-1-3 15,5 8 1 1,-1-14-3-16,4 1 1 0,6-13-6 16,5-13 0-16,-1-12-8 15,4-9 1-15</inkml:trace>
  <inkml:trace contextRef="#ctx0" brushRef="#br2" timeOffset="-107700.38">31440 8727 46 0,'14'18'23'0,"10"7"-21"0,-17-9 36 16,4 0-37-16,0 3 0 0,3 9 0 16,0 6 1-16,0 1-4 15,0 9 1-15,0 3-4 16,-3-6 0-16,-4-7-9 15,-7-15 0-15</inkml:trace>
  <inkml:trace contextRef="#ctx0" brushRef="#br2" timeOffset="-107355.42">31902 8880 57 0,'3'3'28'0,"15"7"-31"0,-11-10 49 16,4 0-45-16,3-3 0 15,7-1-1-15,3-2 1 16,5 6-2-16,-5 0 1 0,-2 0-7 16,-5-6 1-16,-3 6-11 15,-14 0 1-15</inkml:trace>
  <inkml:trace contextRef="#ctx0" brushRef="#br2" timeOffset="-107173.14">31859 9090 49 0,'7'41'24'0,"15"-35"-13"0,-15-3 36 0,3-3-44 15,4 0 0-15,4-3 0 16,7-3 0-16,3 0-7 15,0-4 1-15,-3 4-9 16,-4-6 0-16,-10-1-6 16,-4 0 0-16</inkml:trace>
  <inkml:trace contextRef="#ctx0" brushRef="#br2" timeOffset="-106561.48">32501 9322 46 0,'-7'-9'23'0,"11"-32"-19"0,-4 22 38 16,0-15-40-16,0-4 0 15,0-12 1-15,0-6 0 16,0-1-4-16,0-6 1 16,3-2 2-16,1 5 0 15,3 0-1-15,4 4 1 16,6 9-1-16,4 6 1 16,4 16-2-16,3 6 1 0,-3 10-3 15,-4 12 1-15,-7 10-6 16,-7 2 1-16,-3 10-9 15,-8 7 0 1,-10-1-2-16,-7 7 1 0</inkml:trace>
  <inkml:trace contextRef="#ctx0" brushRef="#br2" timeOffset="-106375.48">32357 9084 44 0,'-4'3'22'0,"11"-6"-15"0,0 0 42 0,0 3-44 15,4 0 1-15,3 3 1 16,0-6 0-16,4 6-10 16,3 0 0-16,7-3 6 15,-3 0 0-15,0-6-10 16,-1 0 1-16,1-1-13 16,-7-5 1-16</inkml:trace>
  <inkml:trace contextRef="#ctx0" brushRef="#br2" timeOffset="-106109.99">32794 8783 53 0,'4'13'26'0,"3"-10"-27"16,-7-3 37-16,7 3-35 16,0-6 0-16,4-7 0 15,3 4 1-15,0-7-3 16,3 7 0-16,1-3-6 16,-4-4 1-16,0-2-9 15,-3-7 0-15</inkml:trace>
  <inkml:trace contextRef="#ctx0" brushRef="#br2" timeOffset="-105899.58">33062 8482 53 0,'18'22'26'0,"-11"9"-27"0,-3-18 44 16,-4 6-41-16,0 3 0 15,0 6 1-15,0 9 0 16,0-5-5-16,0 9 1 16,0-16-5-16,0 0 1 15,-4-3-11-15,4 0 0 16</inkml:trace>
  <inkml:trace contextRef="#ctx0" brushRef="#br2" timeOffset="-105481.52">33274 8905 44 0,'4'0'22'0,"-4"3"-18"0,-4 1 30 0,-3 5-34 16,-4 7 1-16,-3 2 0 0,-3 1 0 15,-5 6-2-15,-2 7 1 16,3 2 1-16,-1 4 0 16,1 3 0-16,4-1 0 15,-1 1-1-15,4-3 1 16,7-7-3-16,0-3 0 16,7-6-6-16,7-3 0 15,0-6-6-15,3-10 0 16</inkml:trace>
  <inkml:trace contextRef="#ctx0" brushRef="#br2" timeOffset="-105251.49">33369 9018 47 0,'0'19'23'0,"-3"-3"-24"0,-1-7 42 0,4 7-38 15,-7 6 0-15,-3 6 2 16,-1 0 1-16,0 4-8 16,-3 2 1-16,0 4 3 15,4-7 0-15,-1-3-7 16,0-6 1-16,1-3-12 16,-1-6 0-16</inkml:trace>
  <inkml:trace contextRef="#ctx0" brushRef="#br2" timeOffset="-105043.58">33306 9128 36 0,'7'47'18'0,"0"-19"-9"0,-4-22 19 15,1 7-25-15,-1 3 0 16,1 2 1-16,0-2 0 0,-1 0-6 15,1 3 0-15,-1-4 1 16,1-2 0-16,3-10-12 16,0-6 0-16</inkml:trace>
  <inkml:trace contextRef="#ctx0" brushRef="#br2" timeOffset="-104820.64">33510 8943 61 0,'11'56'30'0,"10"4"-30"0,-14-38 53 0,4 9-52 15,-1 13 0-15,-3 9-1 16,-3-2 0-16,-8 8-5 0,-10 7 1 15,-7-16-14-15,-21-3 1 16</inkml:trace>
  <inkml:trace contextRef="#ctx0" brushRef="#br2" timeOffset="-95317.7">24112 931 40 0,'-3'-9'20'0,"6"-1"-8"0,-3 10 20 0,0 0-29 15,4-3 1-15,-4 3 3 16,3 0 0-16,1 9-8 16,3 4 0-16,-3 12 6 15,3 0 0-15,-4 3-3 16,4 10 1-16,-3 12-4 16,-1 7 0-16,-3 12-3 15,0-16 1-15,-3-9-5 16,-1-7 0-16,1-12-9 15,-1-6 1-15,-3-25 0 16,7-13 1-16</inkml:trace>
  <inkml:trace contextRef="#ctx0" brushRef="#br2" timeOffset="-94956.16">24088 865 43 0,'10'3'21'0,"1"3"-28"0,-8-6 44 0,4 4-35 16,0-4 1-1,1-4 1-15,6 4 0 0,0-6-4 16,3-3 0-16,8 9 4 15,7 6 1-15,10-3-1 16,4 13 0-16,0 3-1 16,-4 9 0-16,1 6-2 15,-15-18 1-15,-7 6-2 16,-10 9 0-16,-8 7-2 16,1-10 0-16,-29 22-3 15,-10-3 0-15,-8 1-9 16,4-5 1-16,-6-2-3 15,6-9 1-15</inkml:trace>
  <inkml:trace contextRef="#ctx0" brushRef="#br2" timeOffset="-94476.61">24726 1241 41 0,'0'0'20'0,"0"0"-23"0,0 0 37 0,0 0-33 16,0 0 0-16,-7 4 0 16,-3 2 1-16,-1-6-2 15,-3 0 0-15,-4 0 2 16,1 0 0-16,-1 0-1 16,4 0 0-16,0 9 0 15,3 1 0-15,1 5-2 16,3 10 1-16,-1 4-1 15,5-1 0-15,-1-3 0 32,8 3 0-17,3-9 0-15,4-3 0 16,6-7 2-16,1-9 0 0,3-9 0 0,-3-7 1 0,-4-3-1 16,0-9 1-16,-4 3-5 15,-2-3 1-15,-1-7-12 0,-11 1 1 16</inkml:trace>
  <inkml:trace contextRef="#ctx0" brushRef="#br2" timeOffset="-93813.64">24829 1241 54 0,'0'35'27'0,"-4"-35"-32"16,4 9 45-16,0 1-40 16,0-7 1-16,0 3 0 15,0-3 1-15,-4-3-2 16,4-3 0-16,0-6 1 16,0 9 1-16,4-10-2 15,3-5 1-15,0-4-1 16,4 3 0-16,-1 4-1 15,1-4 0-15,3 13-1 0,0 3 1 16,0 3 0-16,-3 6 1 16,-1 1-1-16,1-1 1 15,0-3 0-15,-4-2 0 16,0-4 0 0,0 0 0-16,0-4-1 0,0 4 1 15,0 0 0-15,0 0 0 16,0 0-1-16,0 0 1 0,0-9-1 15,0 3 0 1,0-4 0-16,0-2 1 0,4-1-1 16,-4 4 1-16,0-4 0 15,0 13 0-15,-3 0 1 16,-1 0 0-16,1 10-1 16,-1 2 1-16,4 1-1 15,-3-1 1-15,3 4-4 31,0-7 1-15,0 7-6-16,0-7 1 0,3-5-8 0,-2-8 1 16</inkml:trace>
  <inkml:trace contextRef="#ctx0" brushRef="#br2" timeOffset="-93423.63">25358 1119 42 0,'17'-3'21'0,"8"-3"-18"0,-18 3 35 0,-3 3-37 0,-4 0 0 0,0 0 0 0,0 0 0 16,-7 0-2-16,-4 3 1 15,-3 3 0-15,0 3 0 16,0 7 0-16,3-7 0 16,-3 4 0-16,3 3 0 15,1-4-2-15,3 4 1 16,3-7 0-16,4-2 0 15,0 2 0-15,4-6 0 16,3 3 0-16,3 4 0 0,1-10 1 16,-4 0 0-16,0 6-1 15,0-6 1-15,0 0 0 16,0 0 0-16,0 9 1 16,4 4 0-16,-1 3-1 15,1-1 1-15,-4 4 0 16,0-6 0-16,0 2 0 15,0-5 0-15,4-4-5 32,-1-3 1-32,5-9-10 0,-1-7 1 0</inkml:trace>
  <inkml:trace contextRef="#ctx0" brushRef="#br2" timeOffset="-93193.6">25626 1125 36 0,'10'44'18'0,"-6"10"-10"0,-1-45 23 0,-3 0-31 0,0 10 1 16,0-3-1-16,0 3 1 16,0-10-4-16,0 1 1 15,-3-4-7-15,-1-16 1 16,1 4-4-16,-8-13 1 15</inkml:trace>
  <inkml:trace contextRef="#ctx0" brushRef="#br2" timeOffset="-93017.2">25534 1053 32 0,'18'19'16'0,"-1"-3"-15"0,-10-16 27 0,4 3-28 0,0-6 0 0,-1 3-2 0,1 0 0 0,-4 3-3 16,3-6 0-16,4-13-5 16,-6 7 1-16</inkml:trace>
  <inkml:trace contextRef="#ctx0" brushRef="#br2" timeOffset="-92742.35">25781 1241 20 0,'4'10'10'0,"-1"-10"-11"0,-3-6 13 15,4-4-13-15,-4 1 1 0,0-4 0 0,-4-6 0 16,4-3 1-16,4 10 1 16,-4-7 3-16,0 6 0 31,14 20 5-31,3 8 0 15,5 14 0-15,2-4 0 16,4-3-2-16,-3 9 0 0,0-3-5 16,0-3 1-16,-8-6-12 15,-6 0 0 1,-4-28-7-16,-4-1 1 0</inkml:trace>
  <inkml:trace contextRef="#ctx0" brushRef="#br2" timeOffset="-92265.61">26857 1088 57 0,'25'19'28'0,"6"2"-32"0,-27-14 50 16,-1-7-46-16,1 6 1 16,-8-6-1-16,-3 3 1 0,-3-3-2 15,-4 6 1-15,-4-6-1 16,-7 10 1-16,4-1-1 16,7 4 0-16,0 2-1 15,3 1 0-15,4-6-2 16,4 8 1-16,-4-2-2 15,7 3 1-15,7 0-2 16,7-7 1-16,0-9 0 16,7-9 0-16,0-3-1 15,1-7 0-15,-1-12-5 16,3-10 1-16</inkml:trace>
  <inkml:trace contextRef="#ctx0" brushRef="#br2" timeOffset="-91969.44">27206 1088 55 0,'4'0'27'0,"-25"-16"-30"0,10-3 53 15,-7-15-48-15,-6-13 0 16,-8-7 2-16,-3-18 1 15,-1 3-7-15,8 0 1 16,3 25 4-16,8 7 0 16,3-1-1-16,14 10 0 0,14 6-2 15,7 13 1-15,11 5-3 16,3-5 1-16,0 9-5 16,-3 0 1-16,-7 9-8 15,-8 10 1-15,-6-3-7 16,-15 3 1-16</inkml:trace>
  <inkml:trace contextRef="#ctx0" brushRef="#br2" timeOffset="-91721.76">26896 918 67 0,'21'19'33'0,"25"0"-39"0,-29-19 64 0,8-6-58 0,10 3 0 0,4-16-4 15,4 3 1-15,-8 0-4 0,-7-2 1 16,-10-1-13-16,-18 6 0 16</inkml:trace>
  <inkml:trace contextRef="#ctx0" brushRef="#br2" timeOffset="-91023.02">25922 2170 52 0,'14'25'26'0,"-3"22"-14"0,-8-41 26 0,4 3-37 16,-7-9 1-16,-7-6-1 16,4-10 1-16,-4-6-3 15,0-9 1-15,-4-7 1 16,1-9 0-16,-1-12 0 16,0 2 0-16,1-5-1 15,3-1 1-15,3 19 0 16,4 0 0-16,7-6 0 15,7 19 0-15,8-1-2 16,6 29 1-16,4-6-4 16,-1 9 0-16,-6 3-8 15,-7 6 0 1,-8 4-6-16,-10-1 0 0</inkml:trace>
  <inkml:trace contextRef="#ctx0" brushRef="#br2" timeOffset="-90853.43">25700 2088 68 0,'-7'38'34'0,"32"-29"-38"0,-11-9 66 15,7 0-62-15,11 0 1 0,17-9-2 16,7-1 1 0,1-5-6-16,-4 5 1 0,-14 1-15 15,-15-7 0-15</inkml:trace>
  <inkml:trace contextRef="#ctx0" brushRef="#br2" timeOffset="-87854.49">15177 2881 44 0,'3'13'22'0,"8"21"-14"15,-11-34 23-15,3 26-30 0,1 14 0 16,-4 20 0-16,3 9 1 15,1 12-2-15,-1 35 0 16,4 0 2-16,-3-6 0 16,-4 16-1-16,3-4 0 15,-3-6-2-15,0-9 1 16,4-20-4-16,-4-27 0 16,0-13-6-16,0-6 1 15,0-26-6-15,0-24 1 16</inkml:trace>
  <inkml:trace contextRef="#ctx0" brushRef="#br2" timeOffset="-87042.54">15420 3035 35 0,'70'-25'17'0,"43"-10"-14"0,-81 23 27 15,18-16-30 1,17-7 1-16,14 1 0 0,7-13 1 16,4 3-2-16,17 0 0 15,7 0 1-15,8-9 0 16,-4 12 0-16,-7 10 0 16,0 2-1-16,-1 4 1 15,-2 10-1-15,-18-1 1 16,-15 6-1-16,-10-2 0 15,0 12-1-15,-3-6 1 0,-8 6 0 16,1 6 0 0,-4-3-1-16,-11 10 1 0,-7-1-1 15,-3 7 0-15,-4 0 0 16,-3 6 0-16,-4 9 0 16,-3-5 0-16,-1 8 0 15,1 23 1-15,-4-1-1 16,0 17 1-16,7 15-1 15,7-4 1-15,4 11 0 16,-4 5 1-16,4 10 0 16,14 3 1-16,11-22 1 15,-1 6 0-15,0-12 0 16,-3-9 1-16,-7-7-1 16,-7-13 1-16,-7-12-2 15,-11 0 1-15,-11-3-1 16,-13 0 0-16,-11-9-1 15,-18 2 0-15,-21-5-1 0,-14-10 0 16,-25-10 0-16,-28-6 0 16,-7 1 0-16,-24 2 0 15,-22 1 0-15,-11-1 1 16,-10 0-1-16,4 10 0 16,21-6-1-16,3-4 0 15,7 4-1-15,14-13 0 16,18 9-1-16,7-6 0 15,8 3-3-15,16 7 1 16,15-4-9-16,14-5 1 0,4-11 0 16,17-2 1-16</inkml:trace>
  <inkml:trace contextRef="#ctx0" brushRef="#br2" timeOffset="-80662.53">28402 959 35 0,'-3'-9'17'0,"-4"31"-5"0,3-22 15 15,-7 9-24-15,-6-6 1 16,-8 7 0-16,-7 5 1 15,-3 1-7-15,-4-7 0 16,4 1 4-16,0-1 1 0,3 1-4 16,4-7 1-1,0 3-2-15,6-6 1 0,5 0-3 16,3 0 1-16,3 0-2 16,8 0 1-16,3 0 0 15,0 6 1-15,7-12 1 16,-4 6 0-16,1 3 1 15,-1 13 0-15,1 12 1 16,-4 3 0-16,-7 16 0 16,0 7 0-16,0 15 0 15,-1 3 0-15,1-6 1 16,0 6 1-16,4-13 1 16,-1-5 0-16,4-1 2 15,7-6 0-15,4 3 2 16,3-18 1-16,4-1-1 15,10-12 1-15,4-10-4 0,3-3 1 16,-3-2-7 0,-1-4 1-16,-2-7-16 0,-12-5 0 15</inkml:trace>
  <inkml:trace contextRef="#ctx0" brushRef="#br2" timeOffset="-80018.75">28610 1339 45 0,'4'0'22'0,"-4"-10"-12"0,0 10 27 16,0 0-35-16,-4 0 0 15,-3 0 1-15,-3-6 0 16,-8 3-4-16,0-3 0 16,1 2 2-16,-4 8 1 15,3 11-2-15,-3 4 0 0,3 0-2 16,0 15 1-16,8 10-4 16,3-3 1-16,7-10-1 15,7 4 0-15,3-13 0 16,12-7 1-16,-1-2 3 15,0-7 0-15,0-15 4 16,0-19 1-16,0-1 0 16,-3-5 0-16,-4-7-4 15,-3 4 0-15,-1 2-13 16,-3 7 0-16</inkml:trace>
  <inkml:trace contextRef="#ctx0" brushRef="#br2" timeOffset="-79776.34">28871 1615 58 0,'0'12'29'0,"-17"41"-33"0,10-37 47 15,0 3-43-15,-8 0 0 16,1 6-1-16,-3 0 1 16,3-3-4-16,0 3 0 15,3-16-12-15,4-9 1 16</inkml:trace>
  <inkml:trace contextRef="#ctx0" brushRef="#br2" timeOffset="-78921.09">29355 1320 27 0,'0'9'13'0,"7"10"1"0,-7-19 7 16,0 3-19-16,0-3 1 15,0 10 2-15,-4-4 1 16,-3 0-6-16,-3 3 0 16,-5 1 4-16,-2-1 0 15,-4 1-1-15,3-1 0 0,-3 1-1 16,3-4 0-16,1 3-2 16,-5 1 1-16,5-7-1 15,-4 3 0-15,-1-6 0 16,1 0 0-1,4 0 0-15,-1 3 0 0,4-3 0 16,3-3 1-16,4-3-1 16,0 3 0-16,4-7 0 15,3 4 1-15,0-3-1 16,0-1 0-16,3 10 0 16,1-9 1-16,-1-1-1 15,1 1 0-15,-1 3 0 16,4-4 0-16,0 1 0 15,4-7 0-15,3 4 0 16,0-7 0-16,4 9-1 16,3-2 1-16,4 9 0 15,3 3 0-15,-3 9-1 16,-1-3 1-16,-3 13 0 16,1-6 0-16,-5 2 0 15,1 1 0-15,0 3 0 0,-1-10 0 16,4 4 0-16,1-1 0 15,-5 1 0-15,4 3 1 16,-7-7-1-16,8 0 1 16,-5 7-1-16,1-6 0 15,0-7 0-15,-1-6 0 16,1-4 0-16,3-2 1 16,-3-10-1-16,-4 0 1 0,0-3 0 15,-7-6 0-15,-7 3 0 16,-11-3 1-16,-10 0-4 15,3 2 1-15,-6 4-6 16,-4 13 0 0</inkml:trace>
  <inkml:trace contextRef="#ctx0" brushRef="#br2" timeOffset="-78110.63">29683 677 42 0,'-4'12'21'0,"18"7"-8"0,-7-3 17 16,7 3-27-16,8 15 1 0,9 10 2 15,12 3 1-15,3-6-9 16,-1 6 1-16,-9 16 6 16,-12-1 0-16,1 20-2 15,-11 12 0-15,-7-9-3 16,-14 12 1-16,-14 0-6 16,-18-18 0-16,-3-17-13 15,-7-24 0-15</inkml:trace>
  <inkml:trace contextRef="#ctx0" brushRef="#br2" timeOffset="-73336.8">27428 1357 43 0,'4'10'21'0,"0"-10"-14"16,3 0 21-16,3 0-26 15,4 3 1-15,0 0 1 16,1-3 0-16,2 0-6 0,1-3 1 16,3 0 2-16,0-3 0 15,0 6-9-15,-3 6 0 16,-7 0-6-16,-4 3 0 15</inkml:trace>
  <inkml:trace contextRef="#ctx0" brushRef="#br2" timeOffset="-73155.71">27414 1605 48 0,'-7'-6'24'0,"11"31"-15"0,3-25 42 0,3 3-47 16,5-3 1-16,6 0 0 15,3-3 1-15,8-3-9 16,3 3 0-16,1-4 0 16,-4 7 1-16,-4 0-17 15,-14 7 1-15</inkml:trace>
  <inkml:trace contextRef="#ctx0" brushRef="#br2" timeOffset="-72389.09">30547 1223 43 0,'0'9'21'0,"4"0"-6"0,-4-9 21 0,3-6-34 16,4 3 0-16,4-6 1 15,-4-1 1-15,10 1-6 16,8 2 1-16,7 7 0 16,-4 7 1-16,0-4-9 15,1 6 0-15,-8-2-7 16,0-4 0-16</inkml:trace>
  <inkml:trace contextRef="#ctx0" brushRef="#br2" timeOffset="-72211.66">30554 1411 49 0,'7'15'24'0,"18"-11"-20"16,-15-4 41-16,12 6-45 16,6-6 1-16,7 0-3 15,0 3 1-15,-3 3-11 0,0 4 0 16,-4-10-3-16,-3 0 0 15</inkml:trace>
  <inkml:trace contextRef="#ctx0" brushRef="#br2" timeOffset="-71536.92">31394 777 40 0,'-11'79'20'0,"-21"37"-18"15,25-88 34-15,0 10-34 16,-3 5 0-16,-1-8 0 16,1-7 0-16,2-9-5 15,1 6 1-15,7-19 1 16,0-12 1-16,4-13-3 16,-4 0 1-16,0-6-1 15,0-19 1-15,0 7 0 0,0-13 1 16,3-7 0-1,5 7 1-15,2 3 0 0,4 3 0 16,7 6 1-16,8 4 1 16,6 6 1-16,4 9 1 15,3 3 0-15,-3 7 0 16,-7 3 0-16,-4 12 1 16,-7 3-2-16,-7 7 0 15,-10 12-2-15,-11 7 0 0,-11 2-1 16,-7-2 0-1,-7-7-1-15,1 0 0 32,-1-3 0-32,-7-15 0 0,7-4 0 0,4-3 0 0,3-3 1 15,8-3 0-15,3 3 0 16,7 0 1-16,10 0-1 16,8 9 1-16,3-5 0 15,7 11 1-15,4 4-2 16,7 6 1-16,6-6-1 15,-6 6 1-15,-4 3-2 16,1-3 1-16,-8 4-6 16,-4-11 0-16,-3-8-9 15,-14-10 1-15</inkml:trace>
  <inkml:trace contextRef="#ctx0" brushRef="#br2" timeOffset="-70471.29">31926 1019 28 0,'0'6'14'0,"-17"3"-11"0,13-9 12 16,-6 4-12-16,-4 2 1 0,-4-6 1 15,0 3 1-15,-3 3-8 16,3 4 1-16,4-10 4 16,0-10 1-16,4 10-2 15,-1 0 0-15,4 3-1 16,3 4 0-16,4-7-1 15,0 0 1-15,8 0-1 16,-1 0 0-16,3-7 0 16,4 4 0-16,0 6 0 15,1 4 0-15,-5-4-1 16,1 3 1-16,-1-3 0 16,1 0 0-16,-1 0 0 15,1-3 0-15,3-3 0 16,-3-3 0-16,-1 0 0 15,1 6 0-15,3 6 0 0,-3-6 1 16,-1 3-1-16,8 0 0 16,-4-3 0-16,0-3 0 15,4 0 0-15,-1-6 0 16,4 9-1-16,1 0 1 16,-5-16 0-16,1 3 0 15,0-2 0-15,-1-4 1 16,1 3-1-16,-1 4 0 15,1-4 0-15,3 7 0 16,0-1 0-16,1 1 1 0,-5 3-1 16,-3-4 0-16,0 7 0 15,1 3 0-15,2 3-1 16,-3 13 1-16,-3 3 0 16,3-4 0-16,-3 7-1 15,-1 6 1-15,-3 7 0 16,0 6 0-16,-10-4 0 15,-4-8 0-15,-11 11-1 16,0-2 1-16,-6-4 0 16,6-5 0-16,-3-4-1 15,3-13 1-15,1-5 0 16,3-14 0-16,3-2 0 16,4 0 1-16,3-7-1 15,4-6 1-15,4-3 0 16,3-3 1-16,7-4-1 15,11 1 0-15,7 12 0 16,-1 6 0 0,5 1 0-16,2-7 1 0,1 0 0 15,0-3 0-15,-7 0-1 0,-4 0 1 16,0-6-1-16,-7 3 0 16,-3 3-3-16,-11 3 1 15,-3 4-1-15,-8 5 1 16,-3-5-1-16,-4 15 0 0,1 9 0 15,-1 7 0-15,1-1 1 16,3 4 0-16,0 3 0 16,7 0 1-16,3-9 0 15,4 2 0-15,4 1 0 16,3-3 0-16,7-4-2 16,0-3 0-16,4-3-6 15,-4-3 0-15,0-3-4 16,-10 13 1-16</inkml:trace>
  <inkml:trace contextRef="#ctx0" brushRef="#br2" timeOffset="-70152.63">33274 991 44 0,'14'3'22'0,"-14"-6"-28"0,-3 3 44 15,-1 0-38-15,-7 9 0 16,-3-9 2-16,-3 9 0 16,-4 1-2-16,-1-1 0 15,1-9 1-15,4 6 0 16,2-2-1-16,5 5 1 15,6 7-2-15,4-4 0 16,7 4-3-16,4 0 0 16,3-13-5-16,0 3 0 0,0-15-4 15,4-1 1-15</inkml:trace>
  <inkml:trace contextRef="#ctx0" brushRef="#br2" timeOffset="-69870.52">33355 1088 33 0,'-7'9'16'0,"14"-87"-10"16,-7 53 27-16,0-7-28 16,0-8 0-16,0-4 1 15,0-3 1-15,0-4-9 16,0 1 0-16,4-3 6 15,-1 9 1-15,-3 25-3 0,4-6 0 16,6-3-1-16,8 6 1 16,0 0-2-16,6 13 1 15,-3 2-3-15,1 7 1 16,-8 7-5-16,-7-7 0 16,-11 3-10-16,-6 12 1 15</inkml:trace>
  <inkml:trace contextRef="#ctx0" brushRef="#br2" timeOffset="-69687.76">33274 821 61 0,'18'35'30'0,"20"-26"-30"0,-30-6 53 0,9-3-52 16,15-3 1-16,7-3-1 15,0-7 0-15,-1 1-4 16,-9 2 1-16,-12 7-5 15,-10 13 0-15,-14-7-12 16,-10 3 1-16</inkml:trace>
  <inkml:trace contextRef="#ctx0" brushRef="#br2" timeOffset="-69134.86">32170 2261 43 0,'7'37'21'0,"3"-12"-12"15,-6-18 26-15,-4-7-34 16,4-10 1-16,-1-6 0 16,1-9 1-16,-4 3-3 15,-4-12 1-15,-3-10 1 16,3 0 1-16,1-3-1 15,3-13 1-15,3 13-2 16,5-3 1-16,2 3-2 0,4 10 1 16,0 2-2-16,4 7 0 15,3 12-5-15,-3 7 0 16,-1 9-11-16,-6 3 1 16</inkml:trace>
  <inkml:trace contextRef="#ctx0" brushRef="#br2" timeOffset="-68921.53">31993 2054 56 0,'7'3'28'0,"25"3"-26"0,-18-6 45 0,4 0-43 16,3 0 1-16,7 0 0 15,1 0 1 1,-1-6-9-16,0 3 0 0,4 3 1 15,-4 0 1-15,-3 0-10 16,-4-7 0 0</inkml:trace>
  <inkml:trace contextRef="#ctx0" brushRef="#br2" timeOffset="-68424.38">32565 1696 21 0,'0'9'10'0,"0"1"11"16,0-10-15-16,3 0 0 15,-3 0 0-15,0 0 6 16,0 0 1-16,0 0-15 16,8 0 1-16,-1-6 9 15,3 2 1-15,4-2-4 16,4 3 0-16,3-3-5 15,4 3 1-15,-4-4-11 16,-3 4 1-16,-4-6-6 16,-14 9 0-16</inkml:trace>
  <inkml:trace contextRef="#ctx0" brushRef="#br2" timeOffset="-68233.45">32822 1561 52 0,'-3'19'26'0,"10"19"-32"0,-3-32 45 16,-1 13-40-16,-3 15 1 0,4 4-6 16,-4 6 1-16,3 3-6 15,-3-13 1-15</inkml:trace>
  <inkml:trace contextRef="#ctx0" brushRef="#br2" timeOffset="-64509.93">24084 2803 15 0,'0'-6'7'0,"7"3"2"15,-7 3 7-15,0 0-11 16,0 0 0-16,0 0 3 16,0 0 1-16,4 3-10 15,-4 3 0-15,0-3 7 16,0 10 0-16,0 6-2 15,0 2 0-15,0 8-2 0,-4 11 0 16,4 7-2 0,0-3 0-16,0-3-4 15,4 0 1-15,-1 0-7 0,1-13 0 16,3-3-2-16,-7-22 0 16</inkml:trace>
  <inkml:trace contextRef="#ctx0" brushRef="#br2" timeOffset="-63984.44">23996 2825 37 0,'-4'6'18'0,"40"1"-21"15,-26-14 36-15,4 1-32 16,8-3 0-16,2-4 4 16,4 4 0-16,4-7-5 15,11 3 1-15,-1 1 4 16,0 2 0-16,-6 7-1 15,-5-6 1-15,-10 12-3 16,-6 13 0-16,-15-1-2 0,-8 14 1 16,-9-1-3-16,-8-3 1 15,-3-3-3-15,0 0 0 16,-4-3-1-16,4-1 1 16,7-8-1-16,3 6 0 15,7-7-1-15,4-6 1 16,7 6 2-1,7-2 0-15,4-7 1 0,3 9 1 16,4 4 2-16,-1 2 0 16,4 4 1-16,1 3 1 15,2 6-1 1,-2-6 1-16,-1 10-2 0,0-7 0 0,-4 3-11 16,-2-6 0-16,-8-6-1 15,-4-10 0-15</inkml:trace>
  <inkml:trace contextRef="#ctx0" brushRef="#br2" timeOffset="-63526.18">24575 3092 41 0,'-4'6'20'0,"-3"-16"-24"0,3 4 41 16,4 3-38-1,-3 3 1-15,-4-6 0 0,0 6 0 16,-4 0 0-16,1 6 1 16,-1 3-1-16,0 1 1 15,4-1-1-15,4 4 1 16,-1-1-2-16,4-9 1 15,4 4-2-15,3-4 0 16,0-3 0-16,0 6 1 16,0-15-1-16,0 2 1 15,-3 4 0-15,3-6 1 0,0-1 0 16,0 7 1-16,0-6-1 16,0 6 0-16,0-3 1 15,0 6 0-15,0 6 1 16,0 6 0-16,0 10 0 15,0 0 1-15,0 6-2 16,0-6 1-16,0-3-4 16,-3-9 1-16,-1-4-12 15,1 13 1 1</inkml:trace>
  <inkml:trace contextRef="#ctx0" brushRef="#br2" timeOffset="-62657.38">24793 3154 36 0,'4'25'18'0,"-1"-18"-17"0,-3-7 24 0,0 3-22 0,0 3 1 15,0-6 3-15,0-9 0 16,0 9-9-16,4-10 1 15,-1-2 4-15,4-1 1 16,0 4-2-16,4-10 0 0,3 3-2 16,0 7 0-1,0-7 0-15,0 13 1 0,4 3-1 16,-4-6 0-16,4 12 0 16,3-3 0-16,-7 3 0 15,4 4 1-15,-1-7-1 16,1 0 0-1,-4-6 0-15,0 0 0 0,7 3 0 16,1 0 1-16,-1-10-2 16,3 1 1-16,5-7 0 15,-8-3 0-15,0 1-1 16,-3-1 1-16,-4 3-1 31,-4 7 0-31,1-10-1 0,-4 13 1 0,0 3-2 16,-3-7 0-16,-1 20-2 15,1 11 0-15,-1 8-1 16,-3 5 1-16,4 7 1 16,3 6 0-16,0-13 3 0,0 1 0 15,0-1 3-15,-7 14 0 16,0-11 1 0,-4-2 0-16,-3-7-1 0,0 0 0 15,-10-6-1-15,-1-3 0 16,-3-7-1-16,0-5 0 15,0-1 0-15,6-3 0 16,1-6 0-16,7-6 0 16,7-7 0-16,4-3 1 15,6-3-1 1,12-6 0-16,-1 15 1 16,7-15 1-16,7-6 1 0,8-7 0 0,2-3 0 15,-2 3 0-15,-1 7 0 16,-10-7 0-16,-8 3-2 15,-2 10 1 1,-8-6-3-16,-7 8 1 0,-4 5-2 16,-6-1 1-16,-8 12-2 15,-3 10 1-15,0 0-1 16,-4 10 1-16,4 12 0 16,4 9 1-16,3 0 1 15,7 7 1-15,10 6 0 16,8-10 1-1,3 1 0 1,4-13 1-16,-1-13-3 0,5-3 0 16,-1-15-11-16,-7 0 1 15</inkml:trace>
  <inkml:trace contextRef="#ctx0" brushRef="#br2" timeOffset="-61987.3">26554 2932 41 0,'0'0'20'0,"0"0"-14"0,0 0 25 15,-7-4-29-15,-4 4 1 0,-3 0 0 0,-4-6 0 0,1 12-4 16,-1-2 0-16,0 8 2 15,1 7 0-15,3 9-3 16,-1-3 0-16,8-3-2 16,7-3 0-16,4 3-1 15,6-9 0-15,5-1-1 16,6-6 0-16,11-3 0 16,-4-6 0-16,0-3-4 15,0-10 1-15</inkml:trace>
  <inkml:trace contextRef="#ctx0" brushRef="#br2" timeOffset="-61701.52">26755 3145 45 0,'3'9'22'0,"1"-62"-22"0,-8 31 44 15,1-13-41-15,3-8 1 16,-4-17 0-16,-3 13 0 16,-3-19-6-16,2-3 1 15,5-12 3-15,3 8 1 16,3-2-2-16,5 12 1 16,-1 13-2-16,10 16 1 15,4 6-3-15,8 21 0 0,-8 14-5 16,-4 5 1-16,-10 7-11 15,-10 6 0-15</inkml:trace>
  <inkml:trace contextRef="#ctx0" brushRef="#br2" timeOffset="-61466.93">26599 2825 67 0,'4'22'33'0,"28"-13"-35"0,-18-9 60 0,7-9-58 15,4 3 1-15,14-7-1 16,10-3 0-16,4-2-5 16,-4-1 1-16,-10 6-9 15,-11 4 1-15,-10 6-8 16,-8 6 0-16</inkml:trace>
  <inkml:trace contextRef="#ctx0" brushRef="#br2" timeOffset="-60873.7">25538 4082 36 0,'21'26'18'0,"0"17"-7"16,-18-36 23-16,1 2-30 16,0-3 0-16,-4-6 1 0,0 0 1 15,0 0-8-15,0 0 1 16,0-9 5-16,0-13 0 15,-4 3 0-15,-3-9 0 16,-4-10-1-16,-3-2 0 16,0-4-1-16,-4 3 0 15,1 0-2-15,3-12 1 16,3 0-2-16,4-1 0 16,4 4 0-16,3 3 0 15,7 3 0-15,7 6 1 16,3 7 0-16,5 19 0 0,2 2-1 15,-3 13 1-15,-3 13-4 16,0 18 1-16,-4 1-7 16,-4 3 0 15,-3-1-7-15,-10 1 0-1</inkml:trace>
  <inkml:trace contextRef="#ctx0" brushRef="#br2" timeOffset="-60570.03">25238 3901 41 0,'-4'12'20'0,"18"7"-5"0,-7-16 31 47,7 3-41-47,8 1 0 0,9-1 1 0,19-6 1 0,6 0-11 0,-3 0 0 0,4 0 0 15,-1 0 0-15,-7-6-14 16,-13-4 0-16</inkml:trace>
  <inkml:trace contextRef="#ctx0" brushRef="#br2" timeOffset="-60213.56">27220 3280 53 0,'11'18'26'0,"17"-21"-23"0,-17 0 38 15,-4 6-40-15,10-9 1 16,8-6 0-16,7-7 0 16,7-3-6-16,-4 3 0 15,0 6-5-15,-10-2 0 16,-7-1-7-16,-8 7 0 15</inkml:trace>
  <inkml:trace contextRef="#ctx0" brushRef="#br2" timeOffset="-60026.01">27259 3452 64 0,'11'16'32'0,"13"-22"-38"16,-13-1 61-16,10 1-55 15,14 3 1-15,11-7-6 16,18 1 0-16,-4-4-11 16,-7 1 1-16</inkml:trace>
  <inkml:trace contextRef="#ctx0" brushRef="#br2" timeOffset="-57575.27">28226 2725 35 0,'14'-38'17'0,"-14"91"-5"0,0-50 17 0,0-6-24 15,-4 6 0-15,-3-3 2 16,-3-3 0-16,-4 6-10 16,-4 4 1-16,-7-14 6 15,1-2 0-15,-5 9-2 16,-2-3 0-16,-1 3-3 15,-3 0 1-15,3 0-2 16,0 3 0-16,11 3-4 16,3-6 0-16,4 10-3 15,4-1 0-15,3 4 1 16,-1 9 0-16,5 3 2 16,-1 12 0-16,1 1 3 15,3 12 1-15,0 10 1 16,0-1 1-16,0 10-1 15,0 3 1-15,-4 1-1 16,4-11 0-16,0-2 1 16,0-4 1-16,4-2 2 15,3-17 1-15,4 1 2 0,3-7 0 16,3-9 1-16,4-6 1 16,4-1-2-16,7-5 1 15,-4-10-3-15,0 0 0 16,-3 0-8-16,-4-6 0 15,0-7-10-15,-3-3 1 16</inkml:trace>
  <inkml:trace contextRef="#ctx0" brushRef="#br2" timeOffset="-57313.91">28025 3311 45 0,'7'0'22'0,"0"3"-18"16,-7-3 34-16,7 0-37 16,0 0 0-16,7 6 1 15,4-6 0-15,-1 0-4 16,8-6 0-16,0 3-5 15,-4 3 1-15,0-6-8 16,-7-7 0-16</inkml:trace>
  <inkml:trace contextRef="#ctx0" brushRef="#br2" timeOffset="-57076.09">28392 2982 46 0,'3'22'23'0,"-3"31"-23"0,0-40 37 0,0 9-35 16,0 6 1-16,0 6-1 16,4-6 1-16,-4 7-5 15,3-1 0-15,1 4-3 16,-1-7 1-16,4-5-10 15,-7-8 0-15</inkml:trace>
  <inkml:trace contextRef="#ctx0" brushRef="#br2" timeOffset="-56865.41">28557 3452 46 0,'4'41'23'0,"-18"3"-23"0,10-29 35 16,-3 17-37-1,-3 2 1-15,-4 1 0 16,-1-4 0-16,1 1-4 0,0-14 1 16,-3-5-9-16,9-19 1 15</inkml:trace>
  <inkml:trace contextRef="#ctx0" brushRef="#br2" timeOffset="-55816.87">29094 3223 44 0,'-7'60'22'0,"-18"-51"-24"16,18-6 36-16,-7 0-34 15,-4 1 0-15,4-4 0 16,3-4 0-16,1-2 0 0,-4 9 0 16,-4-6 0-16,4-12 1 15,0-4-1-15,3-10 0 16,4-2-1-16,7 0 1 15,7-1-1-15,4 4 0 16,-4 0 0-16,10 3 0 16,8 15 0-16,3 4 1 15,1 12 0-15,-1 1 0 16,-3 8 0-16,-1 7 0 16,-3 0-1-16,1 3 0 15,-5 4 0-15,1-4 1 16,-4 0-1-16,4-19 1 0,-1 3-1 15,1 4 1-15,3-4 0 16,0 1 0-16,0-1 2 16,-3-12 0-16,-4-6 1 15,-3-10 0-15,-4 0 1 16,-7 3 0-16,-7-9 0 16,-7 0 0-16,-11 3-4 15,-7-3 1-15,0 10-8 16,1 2 0-16,-5-9-8 15,1 9 0-15</inkml:trace>
  <inkml:trace contextRef="#ctx0" brushRef="#br2" timeOffset="-55265.43">29489 2446 53 0,'3'18'26'0,"4"17"-27"0,-3-26 46 0,10 16-42 15,11 16 1-15,10 0 1 0,4 22 1 16,0 9-8-16,-4 9 0 15,-7 26 4-15,-10-7 0 16,-15 4-3 15,-10 2 0-31,-14-8-7 0,-14-14 1 16,-11-15-11-16,-4-25 0 16</inkml:trace>
  <inkml:trace contextRef="#ctx0" brushRef="#br2" timeOffset="-54251.93">30222 2878 58 0,'4'10'29'0,"0"-10"-22"16,-4 0 29-16,7 0-35 15,3 0 1-15,4-3 1 16,11-1 1-16,14-2-6 16,10 0 1-16,1-4-1 15,-12 1 0-15,1 0-9 16,-11 6 1-16,-10-7-8 16,-18 10 0-16</inkml:trace>
  <inkml:trace contextRef="#ctx0" brushRef="#br2" timeOffset="-53979.75">30219 3082 60 0,'0'28'30'0,"25"-15"-35"0,-15-10 55 31,8 3-50-31,7-6 0 0,13-6 1 0,5 0 0 0,-1-1-4 0,-3-5 0 0,-4-1-14 0,-10-5 1 0</inkml:trace>
  <inkml:trace contextRef="#ctx0" brushRef="#br2" timeOffset="-51055.46">31150 2609 43 0,'4'6'21'0,"6"-6"-9"15,-3 3 21-15,1 13-31 0,-1-4 0 16,-4 10 1-16,1 0 0 16,-1 9-4-16,-6 7 0 15,3-3 2-15,-4 9 1 16,1-7-4-16,-1-2 1 15,4-10-6-15,0-6 0 16,4-19-8-16,3-13 1 16</inkml:trace>
  <inkml:trace contextRef="#ctx0" brushRef="#br2" timeOffset="-50756.49">31154 2521 35 0,'7'6'17'0,"21"-12"-13"0,-17 3 23 0,3-4-25 16,3 4 0-16,12-6 3 16,-1-1 1-16,7 4-6 15,7 3 0-15,8 6 4 16,-1 7 1-16,-3 5-2 15,-11 4 0-15,-10 0-2 16,-11 15 0-16,-10 1-2 16,-11-4 1-16,-11 13-3 15,-10 0 0-15,-4 0-3 16,0-10 0-16,-3-8-8 16,7-5 0-16</inkml:trace>
  <inkml:trace contextRef="#ctx0" brushRef="#br2" timeOffset="-50409.95">31754 2759 44 0,'0'6'22'0,"-4"-9"-20"0,0 3 35 0,-3-3-36 16,4 3 0-16,-4 3 0 16,-4 0 0-16,1 4-1 15,-4 5 0-15,-1-2 1 16,1 8 0-16,0 8-2 16,4-8 1-16,-1 7-3 15,4-3 1-15,3-3-2 16,8-3 0-16,7-7 1 15,3-9 0-15,-4-3 1 16,1-6 1-16,-1-7-1 16,5-3 0-16,-5-3-8 15,4-9 0-15</inkml:trace>
  <inkml:trace contextRef="#ctx0" brushRef="#br2" timeOffset="-49946.06">31863 2847 49 0,'14'47'24'0,"-7"-19"-24"0,-7-22 41 16,0-6-42-16,4 0 1 15,-4 0-1-15,0-6 0 0,3-3 1 16,1-1 1-16,-1-5-2 15,1-4 1-15,-1 0-1 16,1 0 0-16,3 4 0 16,0 2 1-16,0 4-2 15,4-1 1-15,3 4-1 16,3 3 1-16,1 3 0 16,0-3 0-16,-1 3 0 15,1 0 1-15,-4 3 0 16,0-3 0-16,0 3 0 15,0 3 0-15,-3-3-1 16,-1 4 0-16,-3 2-1 16,1-6 0-16,-1 3-1 15,0-6 0-15,0 0 0 16,0 0 1-16,0 0 0 16,3 0 1-16,1 0 0 15,0 0 1-15,-1 7 0 16,-3 2 1-16,0 4-5 0,0 2 0 15,-3-5-6-15,-1-4 1 16</inkml:trace>
  <inkml:trace contextRef="#ctx0" brushRef="#br2" timeOffset="-49555.12">32424 2750 35 0,'3'-10'17'0,"8"10"-12"0,-11 0 29 0,3 3-33 15,-3 4 0-15,0-7-1 16,-3 9 0-16,-4-6-1 16,0 7 1-16,-7 2 0 15,0 7 1-15,-4-6-2 16,4 2 1-16,0 1 0 16,0-4 0-16,3 1 0 15,8-4 0-15,-1-2-1 16,8-4 0-16,3-3 0 15,3 0 1-15,4-3-1 16,0 0 0-16,-3-4 1 16,0 4 0-16,-1 3 0 15,-3 0 1-15,0 3-1 16,0 4 1-16,0-1 0 16,0 3 1-16,0 1-1 15,1-7 0-15,2 12-1 16,4-5 0-16,-3 6-1 0,-1-7 1 15,1 0-10-15,0-9 1 16,-1-9-3-16,4-7 0 16</inkml:trace>
  <inkml:trace contextRef="#ctx0" brushRef="#br2" timeOffset="-49372.16">32699 2850 25 0,'11'31'12'0,"-8"-2"-13"0,-3-26 18 0,0 3-17 16,0-6 0-16,-3 0-1 15,-1 3 0-15,1-3-2 16,-1 6 0-16,0-12-3 16,1-6 0-16</inkml:trace>
  <inkml:trace contextRef="#ctx0" brushRef="#br2" timeOffset="-49200.97">32618 2750 26 0,'7'-7'13'0,"14"-5"-15"15,-14 6 23-15,4 6-22 16,-1 0 1-16,1 6-3 16,3-6 1-16,0-6-1 15,0 12 0-15,0-6-4 16,0 0 0-16</inkml:trace>
  <inkml:trace contextRef="#ctx0" brushRef="#br2" timeOffset="-48956.76">32865 2750 6 0,'10'9'3'0,"4"1"4"0,-14-10 0 15,0 0-7-15,0 0 0 16,0 0 1-16,0-7 0 0,0 4 0 15,0-6 0-15,4-1 2 16,3 4 1-16,4 3 1 16,3 3 0-16,3 3 1 15,5 3 1-15,6 4-1 16,0 2 0-16,0 4-2 16,0 3 0-16,1 3-2 15,-5 0 0-15,-2 3-7 16,-5-16 1-1</inkml:trace>
  <inkml:trace contextRef="#ctx0" brushRef="#br2" timeOffset="-48488.57">32085 3223 45 0,'4'16'22'0,"-4"-13"-14"0,0-3 31 0,-4 6-39 15,-3 4 0-15,-7-1 1 16,0 1 0-16,-4-4-1 15,1 3 0-15,-1 10-1 16,4 0 1-16,-4 0-3 16,8 6 1-16,6-6-3 15,1-7 1-15,10-3-1 16,14-9 0-16,0-9-2 16,7-3 0-16,0-7-5 15,1-3 0-15</inkml:trace>
  <inkml:trace contextRef="#ctx0" brushRef="#br2" timeOffset="-48188.61">32300 3471 38 0,'0'9'19'0,"4"-18"-21"0,-4-4 32 16,0-9-29-16,-4-3 1 0,-3-3 3 16,0-19 0-16,0 0-5 15,4-3 0-15,3 9 4 16,0 3 0-16,7 1-1 16,3 12 1-16,4 15-3 15,8 1 1-15,-5 9-6 16,4 9 1-16,-3-5-10 15,-4 5 1-15,-3 0-3 16,-8-2 0-16</inkml:trace>
  <inkml:trace contextRef="#ctx0" brushRef="#br2" timeOffset="-48039.86">32269 3320 55 0,'14'10'27'0,"39"-10"-38"0,-36 0 56 16,4-10-50-16,1 10 0 16,-5-6-24-16,1 3 1 15</inkml:trace>
  <inkml:trace contextRef="#ctx0" brushRef="#br2" timeOffset="-47545.77">32163 4064 38 0,'-7'18'19'0,"7"-5"-2"16,0-13 21-16,0-6-34 15,0 6 0-15,3-7 3 16,1-2 1-16,-1 0-9 0,4-7 0 16,0-6 6-16,0-13 0 15,-3 10-2-15,0-6 0 16,-4-10-3-16,0-3 1 16,0 7-3-16,3 9 1 15,-3-1-3-15,4 7 1 16,-1 10-4-16,4 2 0 15,0 7-3-15,0 6 0 16,0 7-6-16,0 9 1 16,-3-16 0-16,-1 6 0 0</inkml:trace>
  <inkml:trace contextRef="#ctx0" brushRef="#br2" timeOffset="-47315.79">32071 4007 59 0,'4'10'29'0,"3"-10"-40"16,0 0 64-16,0-7-50 16,3 4 1-16,4 3-1 15,4-6 1-15,0 0-8 16,-1-1 1-16,-3-2-2 15,1 3 1-15,-5-10-14 0,4-3 0 16</inkml:trace>
  <inkml:trace contextRef="#ctx0" brushRef="#br2" timeOffset="-47065.16">32438 3741 40 0,'3'0'20'0,"8"15"-21"0,-4-18 23 0,7-3-23 15,0 0 0-15,7-4-2 16,4-5 1-16,3-1-5 15,-3 3 1-15,0-12-4 16,-4-3 0-16</inkml:trace>
  <inkml:trace contextRef="#ctx0" brushRef="#br2" timeOffset="-46884.07">32748 3490 44 0,'-7'22'22'0,"0"56"-23"16,7-59 46-16,0 6-44 0,4 9 0 16,-1 4-1-16,1-3 0 15,-1-1-7-15,-3-6 0 16,-7-6-7-16,0-6 1 16</inkml:trace>
  <inkml:trace contextRef="#ctx0" brushRef="#br3" timeOffset="-24244.57">22094 14534 19 0,'11'-12'9'0,"3"-4"-7"0,-7 10 10 0,0-1-10 16,0 1 0-16,4 0 1 16,0-1 1-16,-1 1-5 15,1 0 1-15,-1 0 2 16,1-1 1-16,-1 1-1 16,1 0 1-16,0-4-1 15,3 1 0-15,-4 0 0 16,1-4 1-16,-1 1 0 15,1-7 0-15,0 0-1 16,-1 6 1-16,-3-2-1 16,4-1 1-16,-1-3-2 15,1 4 1-15,0 2-1 16,3-3 0-16,0 1 0 16,3-1 0-16,1 0 1 0,3 1 0 15,-3-1-1 1,-4 0 1-16,0 1 0 0,0 2 0 15,0 4 0-15,4-4 0 16,0-3-1-16,-1 1 0 16,1-1 0-16,0 0 0 15,-1 1 0-15,1-4 0 16,-1 3-1-16,1 0 1 16,0 1 0-16,-1 2 0 15,1 1-1-15,0 2 0 16,-4-5 0-16,0 2 1 15,0-3-1-15,0 1 1 0,0-4-1 16,0 0 0-16,-3 0 0 16,-1 4 0-16,-2-1 0 15,-1-3 1-15,0 7-1 16,3-1 1-16,1 0-1 16,-1-5 1-16,5 2-1 15,2-3 0-15,4 3 0 16,-3 1 0-16,0-1 0 15,-1 0 0-15,1 1 0 16,-4-1 0-16,4 4 0 16,-1 2 1-16,1 1-2 15,0-4 1-15,3-2 0 16,0-1 1-16,0 0-1 16,0-3 0-16,0 1 0 15,1-1 0-15,-1-3 0 16,0 6 0-16,0 0 0 0,0-2 0 15,0-4 0-15,1-3 0 16,-5-4 0 0,-3 7 1-16,0-3-1 0,4 6 1 15,7-2-1-15,-8 5 1 16,5-3-1-16,-1 0 1 16,3-6-1-16,-2 3 1 15,-1-3-1-15,0 9 1 16,0-2-1-16,4-4 1 15,3 0-1-15,0 0 1 0,4-3-1 16,-4 0 0-16,4-1 0 16,0-2 1-16,-4 3 0 15,0-3 0-15,-3 0-1 16,0-7 1-16,3 4-1 16,-4 0 1-16,5-1-1 15,6 4 1-15,-3-3-1 16,-1-4 1-16,1 4 0 15,3 3 0-15,1-1 0 16,-1-2 0-16,0-4 0 16,4 1 0-16,-4 3-1 15,1-1 1-15,-5 1 0 16,-2-4 0-16,-1-2-1 16,0 2 0-16,4 1 0 15,0-1 1-15,3 4-1 16,-3-7 1-16,3 4-1 0,0 2 0 15,0 7 0-15,4-3 1 16,0 0-1 0,0-3 0-16,0-1 0 0,3-2 1 15,-10 9-1-15,-4-10 0 16,7-3 0-16,-3 4 0 31,3-4 0 0,1 4 0-31,-1 2 0 0,0 1 0 16,0 0 0-16,4-4 0 0,4 4-1 0,-1 6 1 0,0-3 0 0,4-4 0 0,-7-2 0 16,-7-1 0-1,-1 4 0-15,5 3 1 0,2-7-1 16,-2 4 0-16,-1-4-1 16,0 4 1-16,1 0 0 15,2-4 0-15,1 4 0 16,3-1 0-16,4 1 0 15,4-7 0-15,-8 10 0 16,-7-3 0-16,1-4 0 16,6 1 0 15,0-7 0-15,1 10 0-16,-1-4 0 0,0-2 1 0,4-4-1 0,0 0 0 0,3 0-1 15,1 1 1-15,-4-4 0 16,-8 0 0-16,1 6 0 15,7-3 0-15,4 1 0 16,-5-1 0-16,1 0 0 0,0 3 1 16,3 4-1-16,4-4 0 15,-3 1 0-15,-1-1 0 16,-3 0 0-16,-7 4 0 16,3-4 0-16,1-6 0 15,2 7 0-15,1 5 0 31,0 1 0-31,3 0 0 0,4-4 0 0,0 1 0 16,0-1 0-16,-3 4 0 0,-5-7 0 16,-9 7 0-16,3-4 0 15,3 1 0-15,0 3 0 16,4-4 0 0,-4 4 0-16,8-1 0 0,-8 1 0 15,4-7 0-15,3 7 0 16,1 3 0-16,-4-4 0 15,-4-2 1-15,-7 3-1 16,4-4 0 0,28-18 1-1,-7-1 0 1,4 7 0-16,-4 0 0 0,0 0 0 16,-4 7 1-16,0-4-2 15,-13 6 1-15,6-6-1 16,4 3 1-16,0-3-1 15,7 1 1-15,-4 8-2 0,4-9 1 32,0-3 0-32,0-3 0 0,-3 3 0 0,-4-3 0 15,7 0 0-15,7 6 0 16,0-7 0-16,7-5 0 16,0 3 0-16,0-4 0 15,-11 1 0-15,4-1 1 16,8-2-1-16,-5-1 0 15,4-2 0 1,4 5 0-16,-1-3 0 0,-3-5 1 16,-10 8-1-16,10-6 1 0,0 1-1 15,-3-1 1-15,3-3-1 16,7 3 0-16,-3 7 0 16,-11-4 0-1,7 4 0 1,0-4 0-1,0-5 0-15,0 2 0 0,4 0 0 0,3-9 0 16,-7 12 0-16,-4 1 0 0,4-4 0 16,-3-3 1-16,3 4-1 15,4-1 0-15,-4-6 0 16,7 3 0-16,-14-3 0 16,3 3 1-16,1 3-1 15,0-2 0 1,-1 11 0 15,4-5 1-31,0-1-1 16,-10 1 1-1,-8 2-1-15,-3 4 1 0,4-7-1 0,3 13 0 0,-11 3 0 0,-3 4 0 0,-4 2-5 0,0 3 1 16,-3 7-11-16,-11 3 1 16,-3 3-7-16,-7 13 0 15</inkml:trace>
  <inkml:trace contextRef="#ctx0" brushRef="#br3" timeOffset="-23464.61">32872 5813 31 0,'7'0'15'0,"-11"-9"-4"0,4 9 15 0,0 0-25 15,-3 6 1-15,-4 4 4 16,-4-1 0-16,1 7-7 16,-4 3 1-16,-11 6 3 15,-7 15 1-15,-7-2-2 16,-7 3 1-16,1 3-2 0,-1 3 0 16,7-13-2-16,0 1 0 15,4-1-4-15,3-6 1 16,7-6-10-16,11-18 1 15</inkml:trace>
  <inkml:trace contextRef="#ctx0" brushRef="#br3" timeOffset="-23189.77">32586 5769 40 0,'0'10'20'0,"4"18"-17"0,-4-15 29 0,0-4-30 15,0 7 0-15,-4 9 1 16,4 6 1-16,0 4-5 16,0-1 0-16,0-12 0 15,0 0 0-15,4-6-12 16,3-16 1-16</inkml:trace>
  <inkml:trace contextRef="#ctx0" brushRef="#br3" timeOffset="-22904.04">32815 5992 47 0,'7'6'23'0,"8"-21"-19"0,-8 15 35 0,3-3-38 16,4 3 1-16,0 0 0 15,1 0 0-15,-1 3-3 16,0 0 0-16,-4 3-3 16,1 0 1-16,-4 1-12 15,-7-1 0-15</inkml:trace>
  <inkml:trace contextRef="#ctx0" brushRef="#br3" timeOffset="-22711.66">32766 6149 53 0,'4'12'26'0,"13"1"-26"15,-10-13 41-15,-7 0-40 0,7 0 0 16,7 0-1-16,4 0 1 16,3-3-3-16,0 0 1 15,1 3-5-15,-5 0 1 16,-3 0-11-16,0-3 1 15</inkml:trace>
  <inkml:trace contextRef="#ctx0" brushRef="#br3" timeOffset="-22437.11">33359 5973 43 0,'10'10'21'0,"-3"12"-15"15,-7-16 31-15,-3 0-36 16,3 10 0-16,-7-4 0 16,-4-2 1-16,-10 6-3 15,-7 5 1-15,-4 8 0 16,-7 2 1-16,4-6-4 15,0-3 0-15,3 0-11 16,11-9 0-16</inkml:trace>
  <inkml:trace contextRef="#ctx0" brushRef="#br3" timeOffset="-22210.94">33175 5895 58 0,'18'25'29'0,"10"53"-31"0,-21-59 48 15,0 6-44-15,4 16 0 0,-4 0-1 16,-4 12 1 0,1 7-4-16,-1 2 0 0,1-5-5 15,3-10 0-15,-11-13-11 16,-3-9 1-16</inkml:trace>
  <inkml:trace contextRef="#ctx0" brushRef="#br3" timeOffset="-13568.65">23996 5048 52 0,'3'16'26'0,"-3"-10"-17"0,0-6 26 16,0 0-32-16,0 0 0 15,0 0 4-15,8 0 1 0,6 0-9 16,7 0 0-16,7 0 6 16,0 0 0-16,4 0-2 15,3-6 0-15,1 3-2 16,-5-7 0-16,-6 10-2 16,-7 10 1-16,-11 2-3 15,-14 4 0-15,-4 9-1 16,-10 6 1-16,-7 10-1 15,-4-3 0-15,-3 3 1 16,6 9 0-16,5-3 5 16,6-16 0-16,0 1 1 15,11-1 1-15,7-3 1 16,11-3 0-16,14-6 0 16,6-6 1-16,12-4-4 15,6-9 0-15,4 0-4 16,-4-3 1-16,-10 0-12 15,-7-4 1-15,-21 4-9 16,-8-6 0-16</inkml:trace>
  <inkml:trace contextRef="#ctx0" brushRef="#br3" timeOffset="-12474.28">25312 5503 64 0,'10'19'32'0,"-6"-19"-40"0,-4 0 53 0,-4 3-45 0,-3-9 1 0,-7 6-1 0,-3-10 0 0,-5 4-1 0,1 6 1 0,0 3-1 15,0 3 0-15,3-3-2 16,4 4 1-16,7 5-1 15,7-5 1-15,11-1-1 16,6-3 0-16,5-6 2 0,-1-3 1 16,3-1 0-1,1 7 1-15,0-9 0 0,-4-1 0 16,-3 1-1-16,-4 0 1 16,-4 9-5-16,-3-7 0 15,-7 11-2-15,-3 5 0 16,-4-9-2-16,0 9 1 15,0 13 2-15,0 7 1 16,3 2 4-16,1 13 0 16,6 6 4-16,4 3 1 0,0-3 2 15,0 7 1-15,-3-13-2 16,-8 3 1-16,-3 0-3 16,-3-6 1-16,-5-7-3 15,-6-6 1-15,0-9-2 16,-7-9 1-16,3-10-1 15,1-4 0-15,2-14 0 16,8-1 0-16,4-6 0 16,6-4 0-16,8 4 0 15,10-3 0-15,7 3-1 16,7 6 0-16,0 4-5 16,4-1 1-16,0 3-10 15,0-9 0-15,-4-9-3 16,-3 6 0-16</inkml:trace>
  <inkml:trace contextRef="#ctx0" brushRef="#br3" timeOffset="-11858.62">25619 5534 51 0,'7'-19'25'0,"-7"32"-31"16,0-7 48-16,0-15-41 0,0-1 0 16,-4-5 1-16,4-4 0 15,-3 3-2-15,-1 1 0 0,4 2 3 16,4 4 0-16,-1 6-1 16,4-4 0-16,7 7-1 15,11 0 0-15,3-6-4 16,4 3 1-16,3-3-5 15,1 2 0-15,-1 1-5 16,0 3 0-16,-3-3-1 16,-4 0 0-16,4 3 5 15,-11 0 0-15,-3-3 6 16,-4-3 1-16,-4 3 7 16,-3 3 1-16,-3 3 2 15,-8 3 1-15,-3-3-3 16,-3 6 1-16,-8 1-3 15,1 2 0-15,-1 4-2 16,-3 0 1-16,7 3-3 16,0-10 1-16,3 4-2 15,4-7 1-15,3 0-1 16,4-6 1-16,7-6-1 0,0 3 0 16,4 3 0-16,0 0 1 15,-1 0-1-15,4 3 1 16,0 3-1-16,-3 0 0 15,3-3 0-15,0-3 1 16,0 4-1-16,0-8 1 16,1 4 0-16,-1 0 0 15,0 4 0-15,-4-1 1 16,1 0-2-16,3 0 1 16,-3-3-5-16,3-3 1 0,-4 6-12 15,1-12 0-15</inkml:trace>
  <inkml:trace contextRef="#ctx0" brushRef="#br3" timeOffset="-11453.79">26204 5594 40 0,'14'38'20'0,"-6"18"-12"16,-8-37 24-16,0 9-31 15,0-3 1-15,0-3 0 16,0-6 0-16,0-4-2 0,-4-2 0 16,0-10 2-1,4-22 0-15,0 3-1 0,4-12 1 16,0-10-1-16,-4-3 0 16,3 3-1-16,1-6 0 15,-1 6-2-15,4-3 0 16,4 7 0-16,3 5 1 15,7 14 0-15,4 2 0 32,6 25 2-32,-6 13 0 15,-11 0 0-15,-10-3 1 16,-4 9-1-16,-11 4 0 16,-10-1-3-16,-4-3 0 15,1-3-4-15,2-6 1 0,5-9-6 16,3-7 0-16,3-16-3 15,4-3 0-15</inkml:trace>
  <inkml:trace contextRef="#ctx0" brushRef="#br3" timeOffset="-11108.37">26476 4838 42 0,'18'41'21'0,"-1"25"-27"0,-10-47 41 0,-3 18-35 16,-1 7 0-16,-3 19 0 16,-3 0 0-16,-1-1 0 15,1-2 1-15,-4-10 1 16,3-6 0-16,1-13 0 0,-1-15 1 16,4-10-1-16,0-6 1 15,7-9-1-15,0-1 0 16,0-2-3-16,4-1 1 15,-1 4-1-15,5 6 1 16,-1 3-1-16,3 3 0 16,5 6 0-16,2 13 1 15,-3 0-1-15,1-9 0 16,-5 6-3-16,1-10 0 16,3 0-4-16,-3-5 1 15,6 2-6-15,5-12 0 0</inkml:trace>
  <inkml:trace contextRef="#ctx0" brushRef="#br3" timeOffset="-10852.36">26998 5312 27 0,'14'-29'13'0,"-7"-8"-5"0,-7 31 19 0,0 6-26 15,-3-7 0-15,-4 14 0 16,0-7 1-16,-4 12-3 16,-10-3 0-16,-4 1 1 15,4 6 1-15,0-1-2 16,3 1 1-16,4 3 0 15,7 6 1-15,7-3 3 16,7-3 0-16,7 6 2 16,7-7 1-16,4-8 1 15,3 6 0-15,-7-4-3 16,-6 7 1-16,-12 6-5 16,-10 3 0-16,-11 4-9 0,-20-14 1 15,-1-8-10-15,-7-7 1 16</inkml:trace>
  <inkml:trace contextRef="#ctx0" brushRef="#br3" timeOffset="-10281.66">28025 4732 53 0,'10'43'26'0,"1"30"-27"0,-11-51 43 16,0 3-41-1,-4 18 0-15,1 5 1 0,-4 14 1 16,-4 7-4-16,1-9 1 15,-1-4 1-15,0-6 0 16,4-15 0-16,0-7 0 16,4-6-2-16,3-9 1 15,0-13-1-15,10-10 1 16,4-5-1-16,1-4 0 16,-1 3 0-16,3 0 1 0,1 7 0 15,0 9 0-15,-1 9-1 16,4 7 0-16,-3 6-1 15,3 13 1-15,-3-7-4 16,3 0 0-16,-3-9-7 16,-1 0 0-1,-3-13-3-15,1-3 1 16</inkml:trace>
  <inkml:trace contextRef="#ctx0" brushRef="#br3" timeOffset="-9905.31">28395 5371 47 0,'7'3'23'0,"7"-3"-24"0,-14 0 44 0,0 0-43 16,-3-3 0-16,-1 3 0 15,-3 0 1-15,-3 3-1 16,-1 1 1-16,-3 2 0 0,0 6 0 16,0 4 0-16,3-3 0 15,0 2 0-15,4-5 0 16,4-1-1-16,3 4 1 15,7-7 0-15,4 0 0 16,3-3-1-16,0-6 1 16,-4 3-1-16,-3 0 0 15,0-6-1-15,1 0 0 16,-1-1 0-16,0 14 0 16,0-1-1-16,0 6 1 15,3-8-1-15,1 2 1 16,3 6 0-16,4 1 1 0,-1-1-1 15,1 1 1-15,-4 0-1 16,0-4 0-16,-3-6-5 16,-1-3 0-16,1-9-8 15,-4 2 1-15</inkml:trace>
  <inkml:trace contextRef="#ctx0" brushRef="#br3" timeOffset="-9622.39">28628 5381 39 0,'7'18'19'0,"7"23"-14"0,-10-25 27 0,-1 0-29 16,1-7 0-16,-1-9 2 15,1 3 0-15,-1 0-6 16,1 0 1-16,-1 1 5 16,1-1 0-16,-4-3 0 0,0 0 1 15,7-3-1-15,3 12 0 16,5-3-1-16,-1-3 1 15,3-6-2-15,1-6 1 16,3-1-4-16,-3-2 1 16,-1-1-4-16,1 4 1 15,-4-4-6-15,-3 1 1 16,-4 2-7-16,-4 1 1 16,-3 3-7-16,0 3 1 15</inkml:trace>
  <inkml:trace contextRef="#ctx0" brushRef="#br3" timeOffset="-9337.42">28864 5490 44 0,'14'0'22'0,"15"16"-15"0,-19-16 36 0,-3-3-41 15,7-3 1-15,11-1 0 16,0 1 0-16,-4-6-5 16,0-4 1-16,0-3 2 15,-7 3 1-15,0-2-2 16,-10-1 0-16,-8 6-1 15,-6 1 0-15,-8 9-1 16,1 9 1-16,3 10 0 16,3 5 0-16,4-2 0 15,-4 9 0-15,4 7 1 16,11-1 1-16,6 1-1 16,8-10 1-16,7-6-1 15,3-13 0-15,4-9-8 0,-4-6 0 16,-10-10-7-16,-1 6 0 15</inkml:trace>
  <inkml:trace contextRef="#ctx0" brushRef="#br3" timeOffset="-8690.79">24419 6124 49 0,'4'3'24'0,"-1"-9"-20"0,-6 6 40 16,-8 3-43-16,-10 9 1 16,-7 10 0-16,0 3 1 15,-1 0-4-15,1 1 1 16,0 5 1-16,3-3 0 0,4 0-1 15,11-3 1-15,2-3-1 16,12-3 0-16,3-3 0 16,7-4 0-16,4-2 2 15,-1-1 1-15,1 1 0 16,-4-1 0-16,-3 0-1 16,-11 7 0-16,-7 9-1 15,-11 3 1-15,-3 4-6 16,-7-1 1-16,-4 4-6 15,0-4 1-15,7-3-10 16,1-9 0-16</inkml:trace>
  <inkml:trace contextRef="#ctx0" brushRef="#br3" timeOffset="-8434.4">24617 6287 36 0,'7'12'18'0,"-7"20"-3"0,0-23 19 15,-4 7-32-15,-6 3 1 32,-15 37 2-32,-3 1 0 15,-7 12-6-15,-4-10 0 16,-4 4 2-16,8-7 1 0,3-9-7 15,8-12 1-15,6-16-11 16,8-22 0 0</inkml:trace>
  <inkml:trace contextRef="#ctx0" brushRef="#br3" timeOffset="-8255.65">24405 6356 38 0,'18'50'19'0,"-1"-6"-19"16,-6-35 24-16,-4 10-26 15,0 6 0-15,0 0-18 16,-7 0 1-16</inkml:trace>
  <inkml:trace contextRef="#ctx0" brushRef="#br3" timeOffset="-7656.13">24705 6550 59 0,'11'35'29'0,"-15"-10"-33"0,4-19 54 16,0 4-47-16,0-7 0 0,0 0 1 16,4 0 0-16,-1-12-6 15,1-4 1-15,3-6 3 16,0-3 0-16,3 0-4 16,1 0 1-16,3 4-2 15,0-1 1-15,0 3-3 16,0 7 1-16,1 2-1 15,-5 4 0-15,-3 3 1 16,0 0 1-16,0 3 0 16,0-3 1-16,-3 3 1 15,-1 1 1-15,1-4 0 16,3 0 0-16,0-4 0 16,0 1 0-16,0 0 0 15,0 3 0-15,0-3 0 16,0 0 0-16,0 0 0 15,0 0 0-15,8 6 0 16,-5 3 1-16,4 3-1 0,0 1 1 16,0 2-1-16,1 1 1 15,-5-4-1-15,1 1 1 16,-1-4-1-16,-3-3 1 16,0-3 0-16,0 0 0 15,1 0 0-15,-5 3 0 16,4 4-1-16,0 2 1 15,0 4-1-15,0 5 1 16,0-2-3-16,0-10 1 16,0 7-6-16,4-10 0 0,3-9-8 15,0-13 1-15</inkml:trace>
  <inkml:trace contextRef="#ctx0" brushRef="#br3" timeOffset="-7070.17">25333 6579 52 0,'-4'37'26'0,"-6"-5"-30"15,10-39 44-15,-4 4-40 16,1 3 1-16,-1 0 0 15,4 0 0-15,0-3-1 16,0 3 0-16,0 0 0 0,0 0 0 16,4-6-1-16,3-4 0 15,0-5-1-15,0 2 1 16,0-3-3-16,4 4 1 16,-1 2-1-16,1 1 1 15,-1 3 0-15,4 3 0 16,-3 3 0-16,3 3 1 15,-3-3 0-15,-1 3 1 16,4 0 1-16,-3 3 0 0,0-3-1 16,-4-3 0 15,0 0-1-31,0 0 0 0,0 0-1 0,-7 0 0 0,3-9 0 16,1 3 0-16,-1-1 1 15,1 1 0-15,3 0 2 16,0 6 0-16,4 0 1 15,-1 3 1-15,1-3 0 16,3 3 0-16,-3-3 0 16,-1 0 1-16,1-3-1 15,-4 3 1-15,0 3-1 16,-4 0 1-16,1 10-1 16,-1 12 0-16,1-9-1 15,-1-7 0-15,1 0-2 16,-1 4 1-16,5-4-6 15,-1-2 0-15,3-4-5 0,1-3 0 16</inkml:trace>
  <inkml:trace contextRef="#ctx0" brushRef="#br3" timeOffset="-6498.86">25788 6622 39 0,'11'22'19'0,"6"-34"-11"0,-10 9 32 16,0 0-39-16,4-1 1 16,7 11 1-16,-1-7 1 15,1-7-5-15,0-5 1 0,-1-4 2 16,-3 1 1-16,0-4-2 16,-10-3 0-16,-4 6-2 15,-4 0 0-15,-6 4-1 16,-1 9 0-16,1 6-2 15,-1 6 0-15,0 7-1 16,1 9 1-16,3-3 1 16,3-6 0-16,4 2 1 15,4 1 0-15,3 0 1 16,7-3 1-16,4-4 0 16,3-2 0-16,7-4 0 15,0-9 0-15,4-7 0 16,0 1 0-16,-4-16 0 15,7-10 1-15,8-12 0 16,2-15 0-16,-6-1 1 16,-7-12 0-16,-7 9 0 15,-8-13 0-15,-10 1 0 0,-7 12 0 16,-7 4-1-16,-3 5 1 16,-4 23-2-16,-4 21 1 15,0 16-1-15,4 22 0 16,0 7-1-16,0 18 1 15,0 13-2-15,0 18 1 16,7 7 0-16,7 3 1 16,0-19-2-16,3-16 1 15,-3-15-4-15,0-13 1 16,0-15-6-16,0-13 1 0,-3-13-4 16,-4-9 0-16</inkml:trace>
  <inkml:trace contextRef="#ctx0" brushRef="#br3" timeOffset="-6271.58">26003 6334 35 0,'0'25'17'0,"18"6"-14"0,-11-24 33 0,4 2-32 15,6-6 0-15,4 0 3 16,4-3 1-16,0-6-10 16,10-6 0-16,4-4 4 15,-4 0 0-15,-3 0-6 16,-7-2 0-16,-8 5-11 15,-3 4 0-15</inkml:trace>
  <inkml:trace contextRef="#ctx0" brushRef="#br3" timeOffset="-6063.07">26395 6566 46 0,'3'16'23'0,"1"-19"-23"0,-4-4 35 16,3-2-33-16,1-4 0 16,-4-6 1-16,0 4 1 15,3-4-5-15,1 3 1 16,0 1 2-16,3 2 1 0,0 4-1 16,7-1 0-1,7 7-3-15,0-3 0 0,7 0-4 16,4-4 0-16,0-2-8 15,-4-1 0-15,0-6-3 16,-7 0 1-16</inkml:trace>
  <inkml:trace contextRef="#ctx0" brushRef="#br3" timeOffset="-5836.26">26949 6312 33 0,'14'0'16'0,"-11"13"-12"0,-3-7 28 0,0 3-29 16,-7 7 0-16,-10 9 4 0,-1 9 0 16,-7 13-8-1,-3-9 0-15,3 12 5 16,4 10 0-16,-3 3-1 16,-1 2 0-16,4-5-6 0,0-4 1 15,-1-15-13-15,8-22 1 16,0-22-1-16,4-16 0 15</inkml:trace>
  <inkml:trace contextRef="#ctx0" brushRef="#br3" timeOffset="-5640.22">26596 6365 39 0,'14'-37'19'0,"21"40"-15"0,-21 6 38 0,1 13-42 16,-1 6 1-16,0 13-1 15,0 3 1-15,0-13-3 16,-3-2 1-16,-4-4-4 15,-7-16 0-15,0 4-8 16,-4-20 0-16</inkml:trace>
  <inkml:trace contextRef="#ctx0" brushRef="#br3" timeOffset="-5031.72">27739 6538 64 0,'14'12'32'0,"-10"-9"-42"0,-4-3 60 0,-4-3-50 16,-3-9 0-16,-4 5 0 15,-6-2 0-15,-1 3 0 32,0 6 0-32,-3 3-1 0,0 0 0 0,4 0-1 15,-1 7 1-15,4-4-1 16,3 3 0-16,4-2 0 15,7-1 0-15,7-6 1 16,4-3 0-16,-1 0 0 16,1-1 1-16,3-8 0 15,-3 9 0-15,-1 0 0 16,1 3 1-16,3 3 0 0,0 12 0 16,-3 7 0-1,3-6 0-15,0 6 0 0,-4 0 0 16,1 0-1-16,-4-3 1 15,0 0-2-15,0-4 0 32,0-5-6-17,0-7 1 1,0-10-10-16,-7-2 0 16</inkml:trace>
  <inkml:trace contextRef="#ctx0" brushRef="#br3" timeOffset="-4720.17">27908 6067 46 0,'0'7'23'0,"7"46"-18"16,-7-34 34-16,-3 6-39 16,-1 6 0-16,1 13 0 15,-1 3 0-15,1 6-1 16,-4-2 1-16,0-4-5 0,0-10 0 16,3-8-8-16,0-14 0 15,4-12-1-15,0-12 0 16</inkml:trace>
  <inkml:trace contextRef="#ctx0" brushRef="#br3" timeOffset="-4510.63">27841 6403 3 0,'0'-22'1'0,"4"3"12"0,3 16-6 0,3 0-1 0,5 6 0 16,-1 0 7-16,0 3 1 31,3 4-14-31,1 2 0 0,7 7 11 0,-4 0 0 0,-7 3-4 16,-3 3 1-16,-4 6-4 15,-7-2 0-15,-7-1-4 16,-8 0 0-16,-2-3-2 16,-8 0 0-1,7-6-6-15,1-6 1 0,3-13-7 16,3-4 1-16</inkml:trace>
  <inkml:trace contextRef="#ctx0" brushRef="#br3" timeOffset="-4213.53">28229 6412 40 0,'-3'13'20'0,"-8"-10"-19"0,8-6 33 0,-8 3-32 16,-3 3 1-16,0 3 1 0,0 1 1 15,-4 11-7-15,0 1 1 16,4 9 3-16,4 4 1 16,-1-7-3-16,8-6 0 15,3-4-2-15,7-5 0 16,3-7-1-16,8 3 1 16,0-15-1-16,-1-7 0 0,-3-6-4 15,0-6 1-15,-3-3-6 16,-4-7 1-1</inkml:trace>
  <inkml:trace contextRef="#ctx0" brushRef="#br3" timeOffset="-3934.54">28310 6579 44 0,'4'31'22'0,"10"0"-28"0,-7-34 37 0,0 3-27 16,0 0 0-16,4 3 2 15,-1-3 0-15,-3 3-7 16,4-3 0-16,3-9 4 16,4-7 1-16,-4-9-3 15,4 0 0-15,3-13-8 0,0-2 1 16,0-7-9-16,0-13 0 15</inkml:trace>
  <inkml:trace contextRef="#ctx0" brushRef="#br3" timeOffset="-3571.34">28635 6005 46 0,'-4'50'23'0,"-3"-16"-21"0,7-9 36 0,0 7-37 16,0 12 0-16,0 9 0 16,4 3 0-16,-1-5-2 15,1-11 0-15,0-8-2 16,-4-13 1-16,0-13-6 16,-8-12 0-16,-2-13-6 15,-8-9 1-15,-10-1 1 16,-4-5 0-16,4-4 7 15,0 4 1-15,7 5 8 16,-1 1 0-16,8 16 10 16,7 5 1-16,4 7-1 15,10 4 1-15,10 2-2 16,19 0 0-16,13-3-4 16,18-6 1-1,7-6-6-15,-7-4 1 0,0 1-7 16,-10-1 0-16,-18 4-15 0,-22-4 0 15,-17 13-3 1,-10 0 1-16</inkml:trace>
  <inkml:trace contextRef="#ctx0" brushRef="#br3" timeOffset="-732.43">24084 7406 44 0,'0'19'22'0,"-3"3"-13"0,-1-9 22 0,1 2-30 16,-4 4 1-16,-4 6-1 16,0 0 1-16,1 0-2 15,3-9 0-15,0-3 2 16,3-7 0-16,1-6 0 15,3-9 0-15,7-10-1 16,7-6 0-16,7-4-1 16,4 1 0-16,-4 3-1 15,0-6 0-15,-3 3-2 16,-4 2 1-16,0 8-2 16,-4 5 0-16,1 10 1 15,-4 6 1-15,0 3-1 16,-3-3 1-16,3 4 1 15,0-4 0-15,0 6 1 16,0-2 0-16,-4 2 0 0,1-3 1 16,-1 4-1-1,1-7 1-15,-1 0-1 0,1-3 1 16,3 0-1-16,0-9 0 16,4 2-1-16,-1 1 1 15,4-3 0-15,4-4 0 16,0 0 1-16,-1 4 0 15,1 0 0-15,-4 6 1 16,-3 6 0-16,-1 3 0 16,-3 0 0-16,-3 4 0 15,-4 8-1-15,0 8 0 16,0-1-1-16,0 3 0 0,0-3-4 16,0-3 0-16,3-3-10 15,4-7 0-15</inkml:trace>
  <inkml:trace contextRef="#ctx0" brushRef="#br3" timeOffset="-313.33">24606 7366 36 0,'11'0'18'0,"-4"0"-8"16,-7 0 22-16,0 0-30 15,0 0 1-15,-7 3 0 16,-7-3 1-16,3 9-5 15,-3 4 0-15,0 2 3 16,-4 4 0-16,1 3-2 0,3-3 0 16,3-3-1-16,0-4 1 15,8 1-2-15,3-4 1 16,7-3-1-16,3-2 1 16,-2-8-1-16,2-2 1 15,1-6 0-15,-1-4 0 16,1 0 1-16,3 1 0 15,-3 2 0-15,-4-3 1 16,0 13 1-16,0 3 0 16,0 6 0-16,-4 1 0 15,1 5 0-15,-1-2 0 16,4 5-1-16,-3-8 1 0,-1 5-2 16,-3 1 1-16,0-1-2 15,0-2 0-15,4-4-4 16,0 0 1-16,-4-6-9 15,10-3 0-15,4-9-1 16,-3-4 0-16</inkml:trace>
  <inkml:trace contextRef="#ctx0" brushRef="#br3" timeOffset="-117.98">24807 7491 37 0,'0'16'18'0,"-3"3"-17"0,3-16 35 0,0 3-36 16,-4 3 1-16,1 1-1 16,-1-1 1-16,1-6-4 0,-1-3 1 15,1 0-4-15,-4-9 1 16,3-4-7 0,1-5 1-16</inkml:trace>
  <inkml:trace contextRef="#ctx0" brushRef="#br3" timeOffset="33.56">24740 7196 39 0,'4'0'19'0,"10"0"-20"0,-7 0 34 16,0 0-34-16,7 0 1 0,4-3-3 16,3 0 1-16,0 6-6 15,0-3 1-15,0 0-4 16,-6 6 0-16</inkml:trace>
  <inkml:trace contextRef="#ctx0" brushRef="#br3" timeOffset="303.44">24973 7551 33 0,'7'15'16'0,"7"-21"-16"0,-7-3 30 0,0-4-30 16,0-6 0-16,4-3-1 15,0 0 1-15,-4-3 0 16,0-3 0-16,0 6 1 16,0 0 0-16,0 3 1 15,0 10 1-15,0 6 0 16,0 9 1-16,7 3-1 0,-3 13 1 16,3 7-2-16,-4 2 1 15,1-3-2-15,0-3 0 16,-1-3-6-16,1-6 1 15,-1-7-9-15,1-12 0 16</inkml:trace>
  <inkml:trace contextRef="#ctx0" brushRef="#br3" timeOffset="752.74">25912 7024 39 0,'3'44'19'0,"-3"9"-9"16,0-37 27-16,0-4-35 15,-3 4 1-15,-1 3 2 16,-3 6 0-16,3 3-6 15,-3-3 1-15,4 0 3 16,-1-6 0-16,1-6-1 16,-1-7 1-16,1-6-3 15,-4-6 1-15,0-4-2 16,-4 1 1-16,-10-1-2 16,-4 1 1-16,-3 3-1 15,3 3 0-15,4 6 0 16,3 3 1-16,1 6 0 0,6 7 0 15,1-6 1-15,6 12 1 16,1 0-1-16,-1 6 1 16,11-2-1-16,7-4 1 15,7-10-3-15,4-5 1 16,3-4-6-16,1-12 1 16</inkml:trace>
  <inkml:trace contextRef="#ctx0" brushRef="#br3" timeOffset="966.03">26091 7297 26 0,'11'34'13'16,"-7"-9"0"-16,-4-19-5 0,-4-2-6 15,1-1 1-15,-1 0 3 16,-3 3 0-16,3 7-7 15,1-1 0-15,-1-2 3 16,1-4 1-16,-1-3-10 16,1-9 1-16,3-4-4 15,-4-8 0-15</inkml:trace>
  <inkml:trace contextRef="#ctx0" brushRef="#br3" timeOffset="1849.2">26060 7187 34 0,'14'-13'17'0,"3"23"-18"0,-9-10 30 0,-1 0-28 0,3 3 0 15,1 0 0-15,-1 0 1 16,1 0-4-16,-1 4 0 0,-2-1-2 16,-1 3 0-1,3-3-5-15,4 1 0 0,4-4 1 16,3 0 0-16,0 0 4 15,-3 0 1-15,0 0 4 16,-1 4 1-16,-3-1 6 16,0 0 0-16,-3-3-1 15,-4 4 1-15,-3-4-4 16,-4 3 1-16,-4 0-3 16,-7 1 1-16,-3-1-2 15,0 3 0-15,0 1-2 16,0-1 1-16,0 1-1 15,3-4 1-15,4 0-1 16,7-3 0-16,0 0 0 16,7 0 0-16,0 1 0 15,0 2 0-15,0-6 0 16,1 3 0-16,-5-3-1 16,1 3 1-16,-4-3 0 15,7 0 1-15,0 0-1 16,3 0 1-16,1 0 0 0,-1 0 1 15,1 0 0-15,0 0 1 16,-1-3-2-16,1 3 0 16,-1 0 0-16,1 6 1 15,0 1-3-15,3 2 1 16,0-6-2-16,7-3 1 16,0-6-2-16,4 6 1 15,3-3-1-15,0-4 0 0,0-2 2 16,-6 0 1-16,-1-1 2 15,-4-2 0-15,-2 2 2 16,-1 1 0-16,-4 3 0 16,-3-1 1-16,-3 1-3 15,-4 9 1-15,0 3-4 16,-4 7 1-16,-3-4-3 16,0 10 0-16,0 9 1 15,0 7 1-15,4 3 4 16,-1-1 0-16,4 4 3 15,-4 3 0-15,-3-3 1 16,-7 6 0-16,-7 3-2 16,-7 0 1-16,0-12-4 15,-4-7 1-15,4-9-2 16,3-3 0-16,0-7 1 16,1-5 1-16,6-7 1 15,7-7 1-15,8 1 0 0,6-7 1 16,12 4 0-16,9-7 0 31,15 1-2-31,3-1 1 0,4 3-4 0,-7-2 0 16,-4-4-8-16,-10 3 1 15,-4-6-8-15,-14-3 0 16</inkml:trace>
  <inkml:trace contextRef="#ctx0" brushRef="#br3" timeOffset="2435.79">27661 7068 45 0,'4'-3'22'0,"-8"12"-12"0,1 0 34 0,-4 10-43 16,-4-3 1-16,-3 12 1 16,-7 10 0-16,0 9-4 15,-8 9 1-15,1 7 0 16,-3-3 1-16,6-1-6 15,-3-12 1-15,10-12-13 16,4-20 1-16</inkml:trace>
  <inkml:trace contextRef="#ctx0" brushRef="#br3" timeOffset="2632.01">27365 7300 36 0,'35'53'18'0,"-14"-18"-18"0,-14-32 19 16,1 6-26-16,-1-3 0 16,0-6-11-16,-4-6 0 15</inkml:trace>
  <inkml:trace contextRef="#ctx0" brushRef="#br3" timeOffset="2932.98">27728 7353 50 0,'14'9'25'0,"15"1"-25"16,-19-10 49-16,1 0-49 16,3 0 0-16,0 0 0 15,4 0 1-15,-1 0-3 16,-3 0 1-16,-3 0-6 15,-4 0 0-15,-7 0-8 16,-7-6 0-16</inkml:trace>
  <inkml:trace contextRef="#ctx0" brushRef="#br3" timeOffset="3095.02">27675 7591 47 0,'25'10'23'0,"21"-10"-27"0,-32-3 36 0,4-4-32 16,3 4 0-16,7-3-9 16,4 0 1-16,0-7 0 15,6-12 0-15</inkml:trace>
  <inkml:trace contextRef="#ctx0" brushRef="#br3" timeOffset="3308.64">28437 7174 43 0,'7'10'21'0,"-24"21"-18"16,10-18 33-16,0 5-35 16,-7 8 1-16,-11 2 0 15,-14 9 1-15,-7 10-4 16,0 0 0-16,4 0-1 0,3-9 0 15,4-7-12 1,7-15 0-16</inkml:trace>
  <inkml:trace contextRef="#ctx0" brushRef="#br3" timeOffset="3501.73">28063 7315 44 0,'25'63'22'0,"7"25"-24"0,-21-72 32 0,3 6-30 16,3 9 0-16,8 0-4 15,0 4 1-15,-1-7-6 16,-2-6 1-16,-5-13-4 16,-6-9 1-16</inkml:trace>
  <inkml:trace contextRef="#ctx0" brushRef="#br3" timeOffset="3668.08">28617 7732 63 0,'18'32'31'0,"-7"-32"-48"15,-11 3 68-15,0 0-59 16,-4-6 1-16,-3 3-25 15,-7-9 1-15</inkml:trace>
  <inkml:trace contextRef="#ctx0" brushRef="#br3" timeOffset="8138.55">27951 11483 27 0,'14'-16'13'0,"-4"7"-3"15,-3 3 13-15,0-1-21 0,0 1 1 16,1 3 3-16,-1 3 1 16,0 0-7-1,-7 0 1-15,7 0 4 0,-7 0 0 16,0-6-1-16,0 2 1 15,0-2-3-15,0 0 1 16,0 0-2-16,0-1 1 16,-7 4-1-16,0-3 0 15,0 3 0-15,-4 3 1 16,0 0-2-16,1 3 1 16,-8 0-1-16,8-3 1 0,-5 6-1 15,-2 1 0-15,6-1-1 16,1 0 1-16,3 4-1 15,0-4 1-15,-1 3-1 16,5 4 1-16,-1-1-1 16,1 4 1-16,-1 0 0 15,4 6 1-15,7 0 1 16,4-4 0-16,3-8 0 16,4-4 1-16,3-9 0 15,4-3 1-15,6-4 0 16,-2-5 0-16,-5-1-1 15,1 0 1-15,-4-6-2 16,-3-3 0-16,-8 3-2 16,-10-3 1-16,-7 0-2 15,-3 0 0-15,-8 6 0 16,-3 7 0-16,-4 5-1 16,-3 11 0-16,0-1-1 0,0 9 1 15,6 1-1-15,1 2 0 16,4 1 0-16,2 6 0 15,5 0 1-15,3 3 0 16,3-3 1-16,4 3 0 16,0 0 1-16,7-3 0 15,7-3 1-15,11-6 1 16,0-7 1-16,3-6 0 16,4-10-1-16,-7-5 1 15,-4-4 0-15,-4-3 0 16,-3-6-1-16,-3 3 1 0,-7-4-3 15,-4-2 1-15,-4 3-1 16,-3 6 0-16,-4 6-2 16,-6 4 1-16,-4 5-1 15,-4 7 0-15,-7 7-1 16,11 5 0-16,0 7 0 16,3 0 0-16,1 0 0 15,2-1 1-15,5 1 1 16,3-3 0-16,7 6 0 15,3-3 1-15,-3-4 1 16,11-2 1-16,3-7 0 16,4-6 1-16,-1-6-1 15,1-3 1-15,-4-4 0 16,0-6 0-16,0-3-2 16,-3-3 1-16,-4-3-2 0,-4 0 1 15,-3 6-3-15,-3 6 1 16,-8 4-1-16,-3 2 0 15,-3 10-1-15,2-3 0 16,1 9 0-16,0 1 0 16,4 2 1-16,3-3 0 15,0 10 1-15,-1 0 0 16,5 2 1-16,3-2 0 16,3 0 1-16,1-1 0 15,7-5 1-15,-1-4 0 16,4-3 1-16,4-3 0 15,0-3-1-15,3-9 1 0,-7-1-1 16,0-3 1-16,-3-2-2 16,-4-1 0-16,-7 0-2 15,0 3 1-15,-7 4-2 16,-1-1 1-16,-2 1-2 16,-1 5 1-16,1 1-1 15,-8 0 1-15,4 6-1 16,0 3 0-16,0 6 1 15,3 4 1-15,4 3 0 32,0 2 0-32,0-2 0 0,0 0 1 0,3 3 0 15,1-10 0-15,3 3 0 16,7 1 1-16,4-7 0 16,3-3 1-16,3-3-1 15,1-3 1-15,0-6-1 16,3 3 1-16,-7-4-1 0,0-2 0 15,-3 2-1-15,-4-2 0 16,-4-1 0-16,1-3 1 16,-4 4-2-16,-4-1 1 15,-3 4-1-15,0-4 1 16,-4 13-1-16,-3 0 1 16,0 4-1-16,-3 8 1 15,2-2 0-15,1 5 0 16,7 1 0-16,0 0 1 15,0-1-1-15,4-2 0 0,-1-4 0 16,4 1 1-16,-3-1-1 16,3-3 1-16,0-3-1 15,0 1 1-15,0-1-3 16,0-3 0-16,7-3-10 16,0-7 1-16,-7-6-6 15,7-2 0-15</inkml:trace>
  <inkml:trace contextRef="#ctx0" brushRef="#br3" timeOffset="9190.56">27781 11129 27 0,'0'3'13'0,"4"0"2"0,-4-3 14 15,3 0-23 1,1 3 0-16,-4 0 2 0,3 0 1 16,-3 0-12-16,0 4 1 15,0-4 7-15,0 3 0 16,0-3-3-16,-3 0 1 16,-1 0-2-16,1-3 0 15,-1-3-2-15,1-3 1 16,-1-3-4-16,-3-1 1 15,0 1-9-15,4-4 1 16,-4-2-4-16,-1 8 0 0</inkml:trace>
  <inkml:trace contextRef="#ctx0" brushRef="#br3" timeOffset="9432.04">27630 10909 35 0,'14'28'17'0,"-7"-15"-9"16,-4-13 27-16,-3 0-30 16,0 0 0-16,4 3 2 15,-4-3 0-15,0 3-9 16,0 0 0-16,0-3 6 16,0 0 0-16,-4 0-4 15,1-3 0-15,-1 3-4 16,1-6 0-16,-1-4-7 15,-3 1 0-15,0-10-5 0,0 4 1 16</inkml:trace>
  <inkml:trace contextRef="#ctx0" brushRef="#br3" timeOffset="9672.93">27481 10771 45 0,'11'13'22'0,"-15"-13"-19"0,4 3 39 0,-3-3-40 16,3-3 0-16,-4 6 0 15,4-6 0-15,-3 3-3 16,-1-4 0-16,1 1 0 16,-1-3 0-16,1-3-5 15,-8 2 0-15,1-5-8 16,-5-13 1-16,-6-7-2 15,0 1 0-15</inkml:trace>
  <inkml:trace contextRef="#ctx0" brushRef="#br3" timeOffset="9881.75">27238 10517 44 0,'4'16'22'0,"-1"-10"-24"0,-3-12 46 0,0 9-41 0,0-16 0 15,0 7 1 1,0 0 1-16,0 0-7 0,0 2 1 16,0 11 2-16,0-14 1 15,0 11-6-15,0 5 0 16,-3-15-6-16,-1-1 0 16,-3-8-6-16,-4-4 1 15</inkml:trace>
  <inkml:trace contextRef="#ctx0" brushRef="#br3" timeOffset="10091.37">27150 10385 34 0,'-4'7'17'0,"1"-4"-18"16,3 0 27-16,-4 0-25 15,1-3 0-15,-1 0 2 16,-3-3 1-16,0 3-5 15,0-6 0-15,0-1 0 16,0-2 1-16,0-4-8 16,-4 1 1-16,1-7-4 15,-1-9 0-15</inkml:trace>
  <inkml:trace contextRef="#ctx0" brushRef="#br3" timeOffset="10316.63">26896 10047 34 0,'-11'0'17'0,"1"-13"-20"0,10 7 31 15,-4 0-28-15,-3-4 1 16,0 1-2-16,0-1 0 15,0 4-6-15,3 0 1 16,1 3-4-16,-4 3 1 16</inkml:trace>
  <inkml:trace contextRef="#ctx0" brushRef="#br3" timeOffset="10558.82">26751 9962 51 0,'-3'-19'25'0,"3"32"-39"16,0-13 52-16,3 0-48 15,-3 0 0-15,4-3-15 16,-8-10 1-16</inkml:trace>
  <inkml:trace contextRef="#ctx0" brushRef="#br3" timeOffset="10782.26">26645 9808 42 0,'0'-6'21'0,"4"3"-26"0,-4-3 32 0,0-1-31 16,0 1 1-16,-4-3-6 15,1-1 1-15,-1 1 3 16,-3-10 1-16</inkml:trace>
  <inkml:trace contextRef="#ctx0" brushRef="#br3" timeOffset="12523.73">26243 9385 29 0,'-3'-3'14'0,"10"3"-5"0,0 6 21 16,-4-9-25-16,4 3 0 15,0 0 4-15,0 0 0 16,0 0-11-16,-7 0 1 15,4 0 7-15,-4 0 0 16,0 0-3-16,0 0 0 16,-4 0-2-16,1 0 1 15,-8 0-2-15,1-3 0 16,-1 3-1-16,4 0 1 16,0 0-2-16,0 0 1 0,4 3-1 15,-1 0 0-15,-3 3-1 16,3 4 1-16,1-1 0 15,3 1 0-15,0-1 1 16,3 1 1-16,4-1 0 16,4-3 0-16,3-3 1 15,7-3 1-15,0-6 0 16,1-3 1-16,-5-4-1 16,1 7 0-16,-4-4 0 15,-7-2 0-15,0-1-1 16,-10 1 0-16,-4-1-1 15,-4 7 1-15,-3 0-1 16,-4 6 1-16,-3 0-2 16,0 6 1-16,7 7-1 15,0-13 0-15,0 3 0 16,-1 3 1-16,5 6-1 16,3 7 1-16,0 3 0 0,7 6 0 15,3 1 0-15,-3-1 1 16,7-6 0-16,7-10 0 31,22-5 2-15,-8-10 0-16,-3-7 0 0,-4-6 1 15,-4-6-1-15,-6 4 0 16,-4-1-1-16,-3 0 0 16,-8 3-3-16,-6 4 1 15,-5-1-1-15,-2 4 0 16,-4 3-1-16,3 2 1 0,0 8-1 15,4 5 0-15,0 4 0 16,0 5 0-16,0 4-1 16,3 0 1-16,4 3 1 15,4 0 0-15,3-9 1 16,3-3 0-16,1-4 0 16,-1 0 1-16,8 1 2 15,7-10 0-15,3-6 0 16,3-10 1-16,1-6-1 15,-7-6 0-15,-4 3-1 16,-4 0 1-16,-6 18-3 16,-8-5 1-16,-6-4-2 15,-8 0 1-15,1 7-1 16,-1 3 0-16,4-1 0 16,0 11 0-16,0-1-1 0,-1-10 1 15,5 11-1-15,-1 2 0 16,4 6 0-16,4 4 1 15,-1 0-1-15,4 3 1 16,0-1 0-16,4-2 0 16,3 0 2-16,-7-1 0 15,7-11 1-15,3-4 0 16,8-13 1-16,0 0 0 16,-4-5-1-16,-4-1 1 15,-3 0-1-15,-3 0 0 16,-8 16-1-16,-3-3 0 0,-3-4-1 15,-1 4 1-15,1-6-1 16,-1 5 0-16,0 1-1 16,1 6 1-16,-4 3 0 15,3 7 0-15,1-14-1 16,-1 4 1-16,0 7-1 16,4 2 1-16,4 4 0 15,3-1 0-15,0 4 0 16,3 0 0-16,4-1 1 15,0-2 0-15,1-7 0 16,2-6 1-16,-3-6-1 16,0-7 1-16,-3 1-1 15,-4-4 0-15,0 4-1 16,0-4 0-16,0 16-6 16,3-13 0-16,-3 13-15 15,-7 0 1-15,-7-3-1 0,-4 3 0 16</inkml:trace>
  <inkml:trace contextRef="#ctx0" brushRef="#br3" timeOffset="29022.24">24564 8209 44 0,'21'38'22'0,"-3"-13"-15"16,-11-19 23-16,-4-3-30 15,4-3 1-15,0 3 1 16,-3 1 0-16,-1 5-2 15,-3 0 1-15,0 4 1 16,0-1 1-16,0 7-2 16,0-3 1-16,4-4-1 15,-4 4 1-15,4-3-2 0,3-1 1 16,0-2-1-16,3-1 0 16,1-3 0-16,-1 4 0 15,1-4 0-15,0 0 0 16,3 7-1-16,-4-1 1 15,4 1 0-15,0 3 0 16,1-4 0-16,-1-2 1 16,0-4-1-16,3-3 1 15,1-9 1-15,0-7 0 16,-1 4 0-16,1-4 0 16,-4-6-1-16,-3-3 1 0,-4 0-1 15,-4-3 1-15,-3 0-2 16,-3 3 1-16,-4 4-1 15,3 2 0-15,1 0-2 16,-1 7 1-16,1 9-1 16,3 9 1-1,0 13 0-15,3 3 0 16,1 3-1-16,-1-9 1 0,4 3 1 16,0-6 0-16,0-4 0 15,11 1 0-15,-4-4 3 16,4-6 0-16,-1-3 1 15,1 4 0-15,0-11 0 16,-1-2 1-16,-3-7-2 16,-3-3 1-16,3-2-3 15,-3-5 1-15,3 8-4 0,-4-4 1 16,1 0-4-16,-4-10 1 16,-3 1-8-16,-4 3 0 15,-4 0-8-15,8-4 1 16</inkml:trace>
  <inkml:trace contextRef="#ctx0" brushRef="#br3" timeOffset="29549.62">25287 7836 45 0,'0'9'22'0,"0"32"-20"15,0-31 34-15,0 12-34 16,0 12 0-16,-3 10 2 16,-1 15 1-16,4-8-6 15,0 2 1-15,-3 0 3 16,-1 1 0-16,0-11-1 16,1-5 0-16,3-13-2 0,3-9 1 15,1-10-2 1,0-9 1-16,3-10-1 0,3-2 0 15,4 2-1-15,0 7 1 16,1-10 0-16,2 10 1 16,1 0-1-16,-1-1 1 15,1 11-1-15,0 8 1 16,-1 10 0-16,1 0 1 16,-4-3-2-16,0 0 0 15,0-4-3-15,0 1 1 16,1-7-8-16,-1-2 1 0,-7-10-5 15,-4-7 0-15</inkml:trace>
  <inkml:trace contextRef="#ctx0" brushRef="#br3" timeOffset="29897.73">25841 8165 58 0,'-4'7'29'0,"4"24"-38"0,-3-15 58 15,-8-4-48-15,-3 13 1 16,-7 13 0-16,-4 9 0 16,1 9-3-16,3 7 0 15,-1 6 1-15,5 3 1 16,3-12-3-16,-1-13 0 16,5-10-8-16,-1-12 1 15,4-15-8-15,-3-20 0 16</inkml:trace>
  <inkml:trace contextRef="#ctx0" brushRef="#br3" timeOffset="30097">25594 8256 49 0,'25'32'24'0,"-8"24"-23"15,-13-40 39-15,-1-1-40 16,1 7 1-16,-1 0 0 15,1-6 1-15,-4-4-3 16,0-2 1-16,0-1-4 16,0-2 1-16,0-14-11 15,0-12 0-15</inkml:trace>
  <inkml:trace contextRef="#ctx0" brushRef="#br3" timeOffset="30493.26">25894 7924 47 0,'10'3'23'0,"15"-9"-18"0,-14-1 34 15,24-5-31 1,-3 2 1-16,0 1 1 16,-1 3 0-16,-2 6-15 15,-8 3 1-15,-4 6 8 16,-3 4 1-16,-7-4-5 16,-3 7 0-16,-4 6-1 15,-7 6 0-15,-4 0 0 16,-3 7 1-16,0-1-1 15,0 4 0-15,0-4-1 16,0 1 1-16,3-13-2 16,4-3 0-16,4-4-2 15,-1-2 1-15,4-4-7 16,4-2 0-16,-1-1-6 16,-3-3 1-16</inkml:trace>
  <inkml:trace contextRef="#ctx0" brushRef="#br3" timeOffset="30874.24">26084 8570 60 0,'11'-3'30'0,"3"-10"-37"0,-10 10 55 0,-1-6-47 16,1-1 0-16,-1 1 0 15,-3 9 1-15,0-7-3 16,-3 4 1-16,-8 0 0 16,-3 0 1-16,0 3-2 15,0 6 1-15,-4 7-2 16,4 6 1-16,3-1-2 15,4 4 1-15,4-3 0 16,6-3 1-16,4 0-1 16,0-7 1-16,1-3 0 15,-1-6 0-15,3-9-13 16,-3-16 1-16,-7 6-2 16,-3-3 0-16</inkml:trace>
  <inkml:trace contextRef="#ctx0" brushRef="#br3" timeOffset="35476.92">28088 11417 35 0,'21'-16'17'0,"4"-12"-7"16,-18 16 17-16,0-1-25 0,0 4 0 16,-7-1 5-16,-3-5 0 15,-8 5-8-15,-3 1 0 16,-4 2 5-16,-10 7 0 15,-7-3-1-15,0 6 0 16,-1 7-3-16,5 2 0 16,6 10-1-16,4 0 0 15,0 0 0-15,6 3 1 16,5 0-1-16,6 4 1 31,4-1 0-31,4-3 0 0,6-6 3 0,8-4 0 0,10-8 1 16,0-4 1-16,4-9 0 31,-7-7 0-31,-4-3-1 0,-3-6 1 0,-4 4-3 16,-7-7 0-16,-4-1-3 15,-3 1 1 1,-3 3-1-16,-4 0 0 0,-7 10-1 16,-4 6 0-16,-3 9-1 15,-4 9 1-15,-3 4-1 16,7 3 1-16,3 3-1 15,8 3 1-15,-1 3 1 16,8 3 1-16,-1-2 1 16,4-4 0-16,7-6 2 15,7-7 0-15,7 4 1 16,8-13 1-16,6-9 0 16,-3-10 0-16,-4-3-1 15,-4-6 0-15,-6-3-2 0,-7-3 0 16,-4-1-2-16,-7 1 0 15,-4 3-1-15,-3 9 0 16,-3 3-2-16,-5 4 1 16,-2 5-1-16,-4 10 1 15,-4 13-1 1,0 3 1-16,-3 3 0 0,7 0 0 16,3 3 1-16,8 3 0 15,3 0 1-15,7 4 0 16,3-7 0-16,8-6 1 0,6-7 1 15,8-6 0 1,7-12 0-16,0-6 1 0,-4-7-1 16,-4-3 1-16,-2 0-1 15,-5-6 0-15,-6-4-1 16,-4 1 0-16,-7 6-1 16,-4 0 0-1,-3 0-1-15,-3 0 0 0,-4 6-1 16,-4 9 1-16,-3 4 0 15,-4 9 0-15,0-3-2 16,1 6 1-16,-4 10-2 16,10 0 0-16,4 0-4 15,3-1 1-15,1 1-12 16,6-10 0 0</inkml:trace>
  <inkml:trace contextRef="#ctx0" brushRef="#br3" timeOffset="36094.18">28928 11000 43 0,'10'-3'21'0,"-3"-10"-13"0,-7 7 26 15,0 0-31-15,0 0 1 16,0-1 2-16,-3 7 0 16,-4 3-8-16,-7 10 1 15,-7 12 4-15,-8-3 1 16,-2 12-2-16,-5 13 0 16,1 1-2-16,0 8 1 15,3 4 0-15,7 5 0 16,4-2-1-16,7-13 1 15,7-3-1-15,3-6 0 0,8-6-2 16,10-7 0 0,4-3-4-1,3-13 0-15,7-8-12 0,0-4 1 16</inkml:trace>
  <inkml:trace contextRef="#ctx0" brushRef="#br3" timeOffset="36364.97">29122 11163 47 0,'-4'13'23'0,"-6"15"-21"0,3-19 32 0,-11 7-33 0,-7 3 1 0,4 6 1 0,-4 6 0 16,1 10-4-16,-1-3 0 15,0-1 2-15,4 1 0 16,7-10-6-16,4-6 1 16,-1-13-11-16,4-2 1 15</inkml:trace>
  <inkml:trace contextRef="#ctx0" brushRef="#br3" timeOffset="36570.85">28878 11191 33 0,'29'32'16'0,"-8"5"-3"0,-14-30 18 0,0 8-27 16,-4-2 0-16,8 12 2 15,0-6 0-15,-1 6-8 16,-3-6 0-16,0 9 4 16,0-6 1-16,4 0-6 15,0-3 1-15,3-10-7 16,-4 0 1-16,8-9-7 15,-4 0 1-15</inkml:trace>
  <inkml:trace contextRef="#ctx0" brushRef="#br3" timeOffset="36788.72">29351 11464 37 0,'0'19'18'0,"-3"15"-14"0,3-27 29 16,-7 18-27-16,-1-3 0 15,-9 3 3-15,3 0 1 16,-11 22-13-16,7-13 0 16,-3 13 7-16,4-9 1 15,2 0-8-15,5-7 0 16,3-3-13-16,0-6 0 0</inkml:trace>
  <inkml:trace contextRef="#ctx0" brushRef="#br3" timeOffset="37145.53">29905 11251 48 0,'18'12'24'0,"-15"4"-22"15,1-13 34-15,-11 10-34 16,0-4 1-16,-18 35 1 0,7-13 0 15,-10 20-5-15,3-14 0 16,-6 38 3-16,6-18 1 16,-7 15-5-16,7-19 1 15,-3 1-10-15,7-14 0 16,0-18-5-16,3-6 0 16</inkml:trace>
  <inkml:trace contextRef="#ctx0" brushRef="#br3" timeOffset="37356.01">29556 11389 37 0,'7'-3'18'0,"3"6"-18"0,-10-3 28 0,7 9-27 0,0-2 0 0,4 2 2 15,-4-3 0-15,7 10-4 16,-3-4 0-16,6 10 3 15,-2-6 0-15,-1 0-5 16,-4-4 1-16,4-2-10 16,-3-4 1-16</inkml:trace>
  <inkml:trace contextRef="#ctx0" brushRef="#br3" timeOffset="37624.86">30088 11129 61 0,'36'59'30'0,"10"-9"-36"0,-36-40 56 16,11 37-50-16,-3-10 1 16,0 23-1-16,-4-16 1 0,-18 19-3 15,1-13 1-15,-29 22-7 16,7-19 1-16,-28 10-10 16,14-16 0-1</inkml:trace>
  <inkml:trace contextRef="#ctx0" brushRef="#br3" timeOffset="40838.91">26317 9388 29 0,'4'-19'14'0,"-8"-9"-5"0,1 19 14 0,-1-7-21 15,-3 0 1-15,0 4 1 16,-4-4 1-16,-3 0-6 16,0 4 1-16,0 3 4 15,0 2 0-15,-4 7-1 16,-3 0 0-16,0 0-1 16,-4 10 0-1,1 12-1 1,3 9 1-16,10-6-1 15,7 6 0-15,11 7 0 16,8 3 1-16,-1-4 0 16,3-5 0-16,1-10 0 15,10 3 0-15,4-9 0 0,3-7 1 16,-3-6 0-16,-4-6 1 16,-3-10-2-16,-4-5 1 15,-3-8-1-15,-4 8 0 16,-7 2-1-16,-4-3 0 15,-3-3-2-15,-7 0 0 16,-10 3 0-16,-12 7 0 16,1 6 0-16,4 3 0 15,-1 6-1-15,-3 6 1 16,-1-3-1-16,1 10 1 16,3 6-1-16,4 9 1 0,4 1 0 15,6-7 0-15,8 9 1 16,6-6 0-16,4 4 0 15,7-7 1-15,4-3 2 16,7-6 1-16,6-10 0 16,1-6 1-16,0-10-1 15,-4-2 1-15,-3-1-1 16,-8-5 1-16,-2-8-4 31,-8-2 1-31,-7 0-2 0,-7-3 1 0,-8 12-2 16,-9 3 1-16,-1 4-1 15,7 5 0-15,-6-2 0 16,-1 0 0-16,-3 5-1 16,-4 4 1-16,4 7-1 15,3 5 1-15,4 7 0 0,7 3 0 16,3 3 0-16,8 0 1 16,10 0 0-16,7 0 1 15,4-3 0-15,-4-3 0 16,14-10 2-16,14-9 0 15,4-6-1-15,-4 0 1 16,-6-10 0-16,-8-9 0 16,-3-3 0-16,-4-3 1 15,-7-1-2-15,-7 4 0 16,-7-6-2-16,-11-1 1 16,-6 4-2-16,-12 2 1 15,-2 11-3-15,2 8 1 16,-2 7-2-16,-5 9 1 0,1 13 0 15,-4 0 0-15,1 0 0 16,2 6 1-16,8 6 1 16,3 4 0-16,8-4 0 15,6 0 1-15,11 1 1 16,11-7 0-16,10 0 1 16,7-12 1-16,4-7-1 15,-7-9 0-15,6-4 1 16,1-8 1-16,0-10-1 15,-4-7 1-15,-3-2-2 16,-4 15 1-16,-7-9-2 16,-3 0 1-16,-11-4-2 15,-4 4 0-15,-7 3-2 16,-3 3 1-16,0 6-2 16,0 4 1-16,-7 9-2 0,-4-1 1 15,-3 4-1-15,0 7 0 16,0-1 1-16,-1 10 0 15,1 2 1-15,7-5 0 16,0 6 0-16,7 6 1 16,3 0 1-16,11 3 0 15,7-3 0-15,4-3 0 16,10-6 1-16,7-10 0 31,0-6 0-31,-3-9 1 16,0-7 0-16,-4-3 0 0,0 7-1 0,-3-4 1 0,-8-6-2 15,1-3 1-15,-4-3-2 16,-7 0 1-16,-4 2-1 16,1 1 1-16,-1 3-1 15,-3 4 0-15,-7 5-1 16,-3 4 1-16,-5 9-1 16,1 3 0-16,0 6 0 15,3 7 0-15,1 6 1 16,3 3 0-16,0 0 0 15,7-9 0-15,-1-1-1 16,5-2 0-16,-1-4-5 16,4-2 1-16,0 2-13 15,0-9 0-15</inkml:trace>
  <inkml:trace contextRef="#ctx0" brushRef="#br3" timeOffset="45929.59">32889 12515 9 0,'11'-54'4'0,"10"-18"0"0,-17 44 4 16,-1-3-7-16,-3-16 1 16,0-10 0-16,-3-9 0 0,-1-3-3 15,1-3 0-15,-1-6 2 16,-3-4 0-16,-3-9-1 15,-1-6 1-15,-3-3-1 16,0-4 1-16,0-2-1 16,0-17 0-16,-4 4 0 15,-3-13 0-15,-8 1 0 16,-6-7 0-16,-4 9 0 16,-3-2 1-16,-11-4-1 15,-3 0 1-15,-4-9-1 16,3 2 0-16,-3-14 0 15,-3-7 0-15,-8 0 0 16,-13-1 0-16,-8 1-1 16,7 10 1-16,8 5 0 15,-12 4 1-15,1-3-2 16,0 12 1-16,-7-3-1 16,0 6 1-16,3-3 0 15,-3-3 0-15,-4 4-1 16,-11 11 1-16,5 4 0 0,9 0 0 15,-2 3 1-15,-5 0 0 16,-3 16 0-16,-3-7 1 16,7 7 0-16,3 2 0 15,-3-2 0 1,-11 3 0-16,-4 3-1 0,12 6 1 16,-5-3-2-16,1 6 0 15,-8-2 0-15,4 5 0 0,11 1 0 16,-4-1 0-16,-3 16 0 15,-7 0 0 1,3-3 0 0,10 10 0-1,1-1 0-15,0 1 1 0,-8 5-1 0,5-2 0 0,9 6 0 16,1-1 0-16,-7 1 0 16,-4 13 0-16,-3-1-1 15,6-3 1-15,12 4 0 16,2 2 0-16,1 7 0 15,7 0 0-15,3-1 0 16,-6 4 0-16,3 3 0 16,10-3 1-16,-3-3-1 15,0-3 0-15,0 3 0 16,0 2 0 0,3 4 0-16,4 1 1 15,4 8-2-15,-4-6 1 0,17 10-2 16,4 3 0-16,0-1-3 0,-6 4 1 15,-5-6-3-15,-6-1 1 16</inkml:trace>
  <inkml:trace contextRef="#ctx0" brushRef="#br3" timeOffset="46858.78">25661 4813 13 0,'14'9'6'0,"0"7"-9"0,-7-16 11 0,4 0-8 0,-4 0 1 0,4 3-1 0,-8-3 1 0,4 0-1 15,-3 0 1-15,3 0-1 16,-7 0 0-16,7-3 0 16,-7-3 0-16,3 3 0 15,1-10 0-15,-1-2-1 16,-3-7 1 0,-14-29 2-1,-7 4 1-15,3 0-1 16,1 3 0-16,-1 1 1 15,1 2 0 1,-5 3-1-16,-2-3 0 0,-1 7-2 16,-3 6 1-16,-4 3-2 15,4 6 1-15,-4 0 0 16,0 10 0-16,-3 2-1 16,7 4 1-16,7 3 0 15,14 0 0-15,7 3 0 16,10 4 1-16,8 2-1 0,10 0 1 15,11 1-1-15,-4-1 0 16,25 10 0-16,11 0 1 31,6-4-1 1,8-5 0-32,0 2-1 0,-11 1 1 0,0-4 0 0,-7-6 0 0,-7-3-1 15,-7-3 1-15,-15 3 0 0,-6 0 0 16,-11 0-1-16,-21 0 1 15,-7 0 0-15,-7 3 0 0,-7 10-1 16,-21 18 1-16,-15 13 0 31,-17 25 0-15,-14 32-5-16,-4 43 0 16</inkml:trace>
  <inkml:trace contextRef="#ctx0" brushRef="#br3" timeOffset="48043.68">32487 12769 8 0,'11'43'4'0,"-4"8"-4"0,-4-39 5 0,1 4-4 16,0-4 1-16,-4 1 3 15,3-4 0-15,-3-2-5 16,4-1 0-16,-1-3 4 15,4-6 0-15,7-6 0 0,4-7 0 16,10-3-1-16,7-3 1 16,4 3-2-16,0 0 1 15,10 1-2 1,8-11 1-16,3 4-1 16,0 0 0-1,0-3-1-15,-7 0 0 0,-4-7-1 0,-3 4 1 16,-4 0-1-16,-6 2 1 15,-8 4-1-15,-7 6 0 16,-3 1 0-16,-8 5 0 0,-6 7 1 16,-8 9 0-16,-10 6 1 15,-14 1 1 1,-11 5 0-16,-17-5 0 16,-11 6 0-16,0 2 1 0,-8 1-1 15,-6 6 0-15,-3-3-6 16,-8 0 1-16,-3 0-6 15,10-16 0-15</inkml:trace>
  <inkml:trace contextRef="#ctx0" brushRef="#br3" timeOffset="52188.91">24906 9200 41 0,'0'9'20'0,"4"-12"-14"16,-4 3 20-16,0 0-23 15,-4 0 0-15,-3 10 1 0,-4-4 0 16,-3 7-5-16,0-1 0 15,-3 4 4-15,-8 9 0 16,0-3-3-16,1 3 1 16,-5 6-3-16,5 4 0 15,-1 2-1-15,0 1 1 16,4 0 0-16,3 6 0 16,8-4 1-16,6 1 0 0,4-3 3 15,7-4 0 1,4-6-2-16,3-3 1 15,0-3-7-15,4-6 0 0,-1 0-7 16,8-13 0-16</inkml:trace>
  <inkml:trace contextRef="#ctx0" brushRef="#br3" timeOffset="52743.78">25054 9404 40 0,'0'-13'20'0,"4"20"-20"0,-4-7 33 0,0 3-31 16,-4 6 1-16,1 7 1 15,-4 6 0-15,-4 6-5 16,-3 0 0-16,-7 13 3 15,0 3 0-15,-4 3-3 16,0 3 0-16,4 7-2 16,0-10 1-16,3-13-3 15,1 1 0-15,3-13-6 16,3-7 0-16,4 1-1 16,0-13 0-16</inkml:trace>
  <inkml:trace contextRef="#ctx0" brushRef="#br3" timeOffset="52972.18">24779 9548 40 0,'11'22'20'0,"3"13"-27"0,-7-35 39 0,0 9-32 16,0 7 0-16,0-1-1 15,0 4 1-15,-3-3-1 16,-1 0 1-16,1-7-8 16,-1-3 0-16,-3-6-3 15,7-9 1-15</inkml:trace>
  <inkml:trace contextRef="#ctx0" brushRef="#br3" timeOffset="53255.08">25079 9645 48 0,'0'32'24'0,"-4"-1"-33"0,1-22 49 0,-1 7-40 16,-3 3 1-16,0 6-1 0,-3 3 0 15,-4 7-2-15,-4-10 0 16,4-3-8-16,0-10 0 16,0 1-3-16,3-1 1 15</inkml:trace>
  <inkml:trace contextRef="#ctx0" brushRef="#br3" timeOffset="53572.16">25400 9401 54 0,'0'-13'27'0,"-7"16"-34"16,3 0 53-16,-3 7-46 16,-3 6 0-16,-4 9 0 15,-4 9 1-15,-3-6-1 16,3 10 0-16,-3 6-2 15,3-3 1-15,1-4-5 0,-1-5 0 16,8-10-9-16,3-7 0 16</inkml:trace>
  <inkml:trace contextRef="#ctx0" brushRef="#br3" timeOffset="53809.55">25181 9435 35 0,'4'28'17'0,"10"4"-11"15,-11-23 21-15,5 4-26 16,-1 2 1-16,0 1 0 16,3-3 0-16,4-1-3 15,0 1 0-15,4 2 0 16,3 1 1-16,0-3-9 15,-3-1 1-15,0-9-4 16,-1-3 1-16</inkml:trace>
  <inkml:trace contextRef="#ctx0" brushRef="#br3" timeOffset="54157.56">25337 9169 43 0,'0'-3'21'0,"7"6"-21"0,-7-3 41 16,3 3-39-16,4 0 1 15,4 3 3-15,-1 10 0 16,8 6-7-16,7 6 1 16,3 10 5-16,4-16 0 15,-4 37-2 1,-7-5 1-16,-10-1-6 16,-8 10 0-16,-6-7-14 15,-8-3 0-15,-7 4-2 16,4-13 1-16</inkml:trace>
  <inkml:trace contextRef="#ctx0" brushRef="#br3" timeOffset="59200.56">23174 5378 11 0,'7'18'5'0,"0"-11"4"0,-7-7 5 0,4 3-11 16,-1 3 0-16,4-6 2 15,0 6 1-15,4-6-6 16,-1 0 0-16,1-6 5 16,3-3 0-16,0-10-1 15,4-19 1-15,0-3-2 16,-1 4 0-16,-3-10-2 16,0-7 1-16,-3 11-1 15,0-8 0-15,-4 4-1 16,0 10 0-16,0 8-1 15,-4 7 1-15,4 7 0 16,0 12 0-16,0 9-2 16,0 13 1-16,1 6 0 15,-1 12 0-15,7 26 0 16,-4 6 0-16,11 10 0 16,8-4 1-16,2-3 1 0,1-6 1 15,3-10 1-15,-3-6 0 16,0-9-1-16,-4-9 1 15,-3-7 0-15,-8-3 0 16,-6-7-2-16,-7-2 0 16,-11-4-2-16,-11 1 1 15,-14-10 0-15,-14 0 0 16,0 0-1-16,-6 0 0 16,-8 0 0-16,-7-7 1 15,3 4 0-15,8-3 0 16,-1 0 0-16,8-4 0 0,6-2 0 15,8-4 1-15,7 4 0 16,3-1 1-16,11 0-1 16,4 1 0-16,6 6 0 15,11-7 0-15,4-3 0 16,3 1 0-16,7-7-1 16,11 0 0-16,10-3 0 15,7 0 1-15,-3 0-1 16,7 3 0-16,4 3 0 15,-1-6 1-15,0-7-2 16,-6 7 1-16,-4-3 0 16,0 3 0-16,-8 9-1 15,-9 4 1-15,-8 2-2 16,-4 1 1-16,-10-1 0 16,-14 7 0-16,-10 10-1 15,-18 15 1-15,-15 9 0 0,-3 7 1 16,-7 15 0-16,-14 3 0 15,-7 7 0-15,3 0 1 16,1-16-1-16,6 0 0 16,11 3 0-16,4-3 1 15,6-3-1-15,1-3 0 16,10-7 0-16,7-9 1 16,4 0 0-16,7-9 1 15,3 0-1-15,4-7 1 16,4-3 0-16,3-2 0 15,3-4-1-15,4 0 1 16,0 0-1-16,0 0 0 0,0 0 0 16,4-7 0-16,-1 4-1 15,1-3 1-15,-1-4-1 16,1 1 0-16,-1 3 0 16,-3 0 0-16,0 2-1 15,0 4 1-15,0 0-1 16,0 0 1-16,0 0-3 15,-3 0 1-15,-1-6-4 32,1 3 1-32,-4 3-10 0,-4-6 1 0</inkml:trace>
  <inkml:trace contextRef="#ctx0" brushRef="#br3" timeOffset="60446.17">3253 7698 23 0,'35'3'11'0,"-25"22"0"15,-6-19 11-15,3 13-20 16,4 16 1-16,-8 9 1 15,-3 22 1-15,0 21-6 16,-3 26 0 0,-15 173 3-1,4-20 1-15,-11-12-3 16,11-3 1-16,4-19-2 16,-1-28 1-16,11-29-1 15,0-24 1-15,0-26-1 16,0-12 1-16,0-25-1 15,-11-16 1-15,4-12-6 16,-3-13 1-16,-8-13-6 16,4-21 1-16</inkml:trace>
  <inkml:trace contextRef="#ctx0" brushRef="#br3" timeOffset="63089.06">3418 7419 13 0,'11'-6'6'0,"10"3"4"0,-14 3 3 16,4 0-12-16,3 0 1 16,0-4 1-16,7 4 1 15,-7-6-4-15,4 0 1 16,0 0 3-16,3-1 1 15,7 1-1-15,4 0 0 16,10-1 0-16,7 4 0 16,8 0-2-16,6 0 0 15,8 0 0-15,-4-3 0 16,0-1-1-16,14-5 1 0,0-4-1 16,7-3 1-16,4 1 0 15,-4 2 0-15,4-3-1 16,14 10 0-16,3-1-1 15,1 4 0-15,-4 6 0 16,17 0 0-16,-3 0-1 16,0 0 1-16,-7 0 0 15,3 0 1-15,-6 0 0 16,9-3 1-16,1 0-3 16,-10 3 1-16,3 3 0 15,7-3 1-15,14 0-2 16,-25 0 0-16,11-3 0 15,11 0 1-15,3-4 1 16,-7-2 0-16,0-1 0 16,10 1 0-16,8-3-1 15,-11-4 1-15,7 0-1 16,-3 0 1-16,13 1-1 0,-17 2 0 16,18-2 0-16,3 2 0 15,-3 0 0-15,-4-5 0 16,7-4 0-16,8 0 1 15,-12-3-1-15,12-4 1 16,9 4-1-16,-6-3 0 16,14-3 0-16,7 6 1 15,0 0-1-15,11 0 0 16,3 3 0-16,0 0 0 16,10 3 0-16,-13 6 0 0,14 4-1 15,6-4 1 1,-2-2 0-16,2-4 0 0,-10 3 0 15,22 0 0-15,-4 4-1 16,13 3 1-16,8 2 0 16,4 7 0-16,3 0 0 15,0 3 1-15,3 1-1 16,-10 2 0-16,4-6 0 16,-11 0 1-16,7 3-1 15,-7 0 1-15,-1 0-1 16,8 3 1-16,-17-2-1 15,10 5 0-15,-22-3 0 16,8 4 0-16,-4-10 0 16,-24 0 0-16,3-3-1 15,-7-1 1 1,81-8-2-16,-39 2 1 16,-34 4-1-16,-15 6 0 15,-15 3 0-15,-6 0 0 16,-32-3 0-16,-3 4 1 15,-11-8 0-15,0 4 1 16,-11-3 0-16,-7 0 0 16,-13-3 0-16,-19 3 1 15,1-3-2-15,-8 6 1 16,-3 0 0-16,-3 0 0 0,-8 3 0 16,-3 6 0-16,-4 7 0 15,-7-4 0-15,-3 13-1 16,-4 13 1-16,-6 0-1 15,-5 18 0-15,-6 4 0 32,-8 21 1-32,-6-2-1 0,-4 5 1 15,-4 20-1-15,-3-4 1 0,0 10 0 16,0 6 0-16,0 3-1 16,-4 6 1-16,11 4 0 15,0 6 0-15,0 6 0 16,7 0 1-16,3 6-1 15,1-5 0-15,-1 2 0 16,-3-9 1-16,4-4-1 16,0-11 0-16,-1-11 1 15,-3 1 0-15,-7-13-1 16,3-6 1-16,-6-3 0 0,-4-6 0 16,-7-20-1-16,-8-2 1 15,8-4-1-15,-3-9 0 16,-12-6 0-16,-13-6 0 15,-11-7-1-15,-7-6 1 16,-18-7 0-16,11-5 0 16,-11-4 0-16,-13 0 0 15,-12-3 0-15,-3-3 0 16,-3 0 0-16,-18 0 0 16,-11 0-1-16,4 4 1 0,-14 2 0 15,-14 0 0-15,-1 4-1 16,-13-1 1-16,-15-3 0 15,-3 1 1-15,-14-4-1 16,0 0 1-16,-11-3-1 16,4 3 0-16,-18 3 0 15,4-3 1-15,-15 0-1 16,-3-3 0-16,-3 4 0 16,-8-4 0-16,4 3 0 15,-14 0 0-15,14 0 0 16,-14-3 1-16,10 3-1 15,-10 3 0-15,14-2 0 16,-11-1 1-16,8 3-1 16,-15 0 1-16,18 1 0 15,-14-7 0-15,14 3 0 16,-11 0 0-16,7-6 0 0,-3 3 0 16,7-3 0-16,-10-4 0 15,9 4 0-15,-2-3 0 16,10 0 0-16,3-1 0 15,-3 7 0-15,4 0 0 16,-1 0 0-16,12-3 0 16,-8 9 0-16,14-6 0 15,-4 4 0-15,5-1 0 16,6 0 0-16,-3 6 0 16,20 1-1-16,-9-1 1 15,2 0 0-15,12 1 1 0,-8 2-1 16,11-2 1-16,-7-1-1 15,-7-6 1-15,14-3-1 16,0-6 0 0,-113-3-1-1,42 6 1-15,43 3-1 16,21-4 1-16,10 4-1 16,15 0 1-16,24 0-1 15,0 4 0-15,11 5-1 16,10 3 1-16,15 1-2 15,13 6 1-15,12 0-2 16,9 3 0-16,8 6-6 16,0-6 1-16,11-16-8 15,3-12 1-15</inkml:trace>
  <inkml:trace contextRef="#ctx0" brushRef="#br3" timeOffset="64289.2">4833 7381 48 0,'4'0'24'0,"-4"7"-14"16,-4-7 25-16,4-4-33 16,-7 1 0-16,3 3 2 15,-3 3 0-15,4 4-5 16,-8 8 1-16,-6 10 2 15,6 10 1-15,1 3-2 16,-8 9 1-16,4-10-2 16,0 4 0-16,0 6-3 15,3 3 1-15,4-3-2 16,3-9 0-16,4 3-3 16,11-7 1-16,-8-9-4 15,15-9 0-15,-4-13-5 0,14-6 1 16</inkml:trace>
  <inkml:trace contextRef="#ctx0" brushRef="#br3" timeOffset="64531.73">5041 7551 47 0,'0'9'23'0,"-7"10"-20"0,4-10 42 0,-4 10-44 16,-4 12 0-16,0-12 0 15,1 3 0-15,-8 3-2 16,4 3 1-16,7 1-2 16,-4-7 1-16,1 0-7 15,-1-7 0-15,1-2-7 16,-8-10 0-16</inkml:trace>
  <inkml:trace contextRef="#ctx0" brushRef="#br3" timeOffset="64758.15">4847 7569 44 0,'14'22'22'0,"-14"13"-24"0,11-23 35 15,-8 14-33-15,15-14 1 16,0 4-1-16,-8 3 1 16,4 2-2-16,4 1 1 15,0-9-3-15,-4-4 1 16,3-2-9-16,5-7 0 16,-5-7-1-16,4 4 0 15</inkml:trace>
  <inkml:trace contextRef="#ctx0" brushRef="#br3" timeOffset="64999.28">5271 7714 46 0,'0'12'23'0,"0"51"-28"0,0-41 48 0,0 6-41 16,-11 7 1-16,4 12 0 15,-4 0 0-15,1 0-7 16,3 0 1-16,3-10-4 16,-6-8 1-16,2-7-9 15,5-13 1-15</inkml:trace>
  <inkml:trace contextRef="#ctx0" brushRef="#br3" timeOffset="65266.45">5740 7406 59 0,'0'7'29'0,"-7"58"-36"0,7-49 54 0,-4 9-47 16,4 13 1-16,-10-7-1 16,-8 10 1-16,4 12-2 15,-4 13 1-15,1-22-1 16,-1 6 0-16,4-6-5 16,3-6 0-16,1-10-10 15,3-12 0-15</inkml:trace>
  <inkml:trace contextRef="#ctx0" brushRef="#br3" timeOffset="65501.98">5380 7538 38 0,'10'13'19'0,"5"-1"-7"0,-8-12 24 16,0 6-33-16,3-2 1 15,1 11 1-15,-1 1 1 16,1 9-8-16,7 3 0 16,-8-18 2-16,1 2 1 15,3-2-9-15,0-4 1 16,7 6-9-16,-10-15 1 16</inkml:trace>
  <inkml:trace contextRef="#ctx0" brushRef="#br3" timeOffset="65761.02">5838 7212 69 0,'11'22'34'0,"56"34"-39"16,-46-37 65-16,4-6-60 16,0 21 0-16,-4 10-2 15,-11 16 1-15,-3-1-2 16,-14 17 0-16,-10-1-11 16,-11 9 1-16,-4-5-7 15,-11-7 1-15</inkml:trace>
  <inkml:trace contextRef="#ctx0" brushRef="#br3" timeOffset="68388.45">16369 7306 45 0,'0'6'22'0,"7"-12"-8"0,-7 6 23 16,0 0-34-16,3 3 0 0,-3 0 4 16,0 4 0-1,0 2-9-15,-3 0 1 0,-8 7 5 16,-3 12 0-16,0 7-2 15,0 12 1-15,0 6-4 16,0 0 0-16,0 10-2 16,3 6 0-16,4-9-2 15,4-7 1-15,3-6-4 16,3-9 0-16,4-16-7 16,4-13 0-16,6-9-1 15,5-9 1-15</inkml:trace>
  <inkml:trace contextRef="#ctx0" brushRef="#br3" timeOffset="68660.81">16711 7551 52 0,'4'6'26'0,"-4"3"-32"0,-4-2 52 16,-3 5-45-16,-4 10 1 16,-6 9-1-16,-1-5 1 15,-3 8-3-15,-4 13 1 16,4-3 0-16,-4 3 1 16,4-3-3-16,0-3 0 15,3-10-7-15,4-9 0 0,4-16-7 16,3-12 1-16</inkml:trace>
  <inkml:trace contextRef="#ctx0" brushRef="#br3" timeOffset="68870.12">16485 7616 36 0,'18'13'18'0,"-4"15"-14"16,-10-25 26-16,-1 4-26 15,4 8 0-15,0-2 0 16,0-4 1-16,0 7-8 16,0 0 0-16,0-1 1 15,1-5 0-15,-1-7-9 16,3-9 0-16,1 2-2 0,3-2 1 16</inkml:trace>
  <inkml:trace contextRef="#ctx0" brushRef="#br3" timeOffset="69078.75">16831 7717 54 0,'4'12'27'0,"-8"42"-37"0,4-39 56 0,-3 10-47 16,-5 1 1-16,-2 2-3 15,-1 0 1-15,1 0-8 16,-1-3 0-16,1-9-5 16,-1-13 1-16</inkml:trace>
  <inkml:trace contextRef="#ctx0" brushRef="#br3" timeOffset="69394.82">17381 7491 46 0,'7'28'23'0,"-10"4"-19"0,3-20 41 16,0 10-44-16,-4 9 0 16,-3-9 0-16,-3 10 0 15,-8 9-2-15,-7 12 1 16,-3-3 0-16,3-3 1 16,1 0-6-16,3-9 1 15,-1-7-11-15,8-15 0 16</inkml:trace>
  <inkml:trace contextRef="#ctx0" brushRef="#br3" timeOffset="69741.78">17201 7604 55 0,'25'12'27'0,"7"20"-28"0,-18-23 42 16,0 7-39-16,4-7 0 15,-1 7 0-15,-2 6 1 16,-1 12-4-16,0 4 0 16,0-10 0-16,-4 1 1 15,1-1-6-15,-4-6 0 16,-3-7-10-16,-1-5 0 16</inkml:trace>
  <inkml:trace contextRef="#ctx0" brushRef="#br3" timeOffset="70057.64">17494 7309 44 0,'14'28'22'0,"4"4"-11"16,-7-29 30-16,3 9-36 15,3 7 0-15,5 6 4 16,2 7 0-16,4 5-11 16,-3 4 1-16,0 9 6 0,-8-15 1 15,-6 9-4-15,-11 6 1 16,-11 0-9-16,-6 3 1 15,-11 1-15-15,-15-4 0 16</inkml:trace>
  <inkml:trace contextRef="#ctx0" brushRef="#br3" timeOffset="76871.7">1965 8883 28 0,'0'29'14'0,"0"33"1"0,0-49 14 16,4 6-22-16,-4 3 0 15,0 3 4-15,0-3 0 16,0-4-12-16,7-8 0 16,-7-1 10-16,0-9 1 15,10-12-4-15,18-10 1 16,11-19-3-16,4-12 1 15,6-19-4-15,0-4 1 16,4 1-4-16,-3-6 1 0,-12-1-3 16,-2 7 0-16,-12 3-2 15,-6 9 1-15,-14 3 0 16,3 16 1-16,-7 13 0 16,-7 12 0-16,3 19 1 15,-7 16 0-15,-10 12 1 16,11 16 0-16,-8 19-1 15,7 3 0-15,4 6 1 16,14 3 1-16,8 7 1 16,9-10 1-16,8-10 0 15,-11-8 1-15,7-10 2 16,4-7 0-16,7-15-1 16,0-12 0-16,0-17-1 15,-8-12 1-15,-20 1-2 16,-4-11 0-16,-21 1-1 15,-11 6 1-15,-3 7-2 16,-32 11 1-16,-11 8-1 0,-27 8 1 16,-1 13-1-16,-3 10 1 15,-8 2-1-15,1 4 0 16,-1 9 0-16,22-3 0 16,18-3-1-16,13-6 1 15,15-4 0-15,3 4 0 16,18-13 1-16,0-3 0 15,21-13 1-15,14-5 0 16,32-11-1-16,17-8 1 16,22-17 0-16,24-15 0 0,22-19-1 15,10-15 1-15,-14-10-1 16,3-9 1-16,1 9-1 16,-22 3 1-16,-20 3 0 15,-19 22 0-15,-17 16-1 16,-14 10 1-16,-11 12 0 15,-24 25 0-15,-19 22 0 16,-45 34 1-16,-10 32-1 16,-50 31 1-16,-28 25-2 15,-50 29 1-15,-20 9-16 16,-22 21 1-16,-11 4-4 16,36-9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3T19:38:26.068"/>
    </inkml:context>
    <inkml:brush xml:id="br0">
      <inkml:brushProperty name="width" value="0.05292" units="cm"/>
      <inkml:brushProperty name="height" value="0.05292" units="cm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1-03T19:38:26.527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25527 3750 23 0,'0'-3'11'0,"7"6"-3"0,-7-3 11 31,4 3-16-31,3 7 0 0,0 2 2 0,0-2 0 15,-4-1-7-15,1 7 1 16,-4 12 3-16,0 3 1 0,0 4-3 16,-4 15 1-16,1 6-1 15,-1 4 1-15,4 12-1 16,0 0 1-16,0 16 0 16,-3 3 0-16,-1 6 1 15,1 13 0-15,-1 3 0 16,-3 3 1-16,0 3-2 15,0 19 1-15,0 3-1 16,-4 19 1-16,4 3-2 16,0 13 0-16,0 12 0 15,0 12 1 1,0 148-1 0,0-28 1-16,-4-25-1 15,4-25 1 1,0-10-1-1,-3-6 1-15,3 3-1 0,0-6 0 0,3 6 0 0,1-9 0 16,3 9-1 0,3 6 1-16,4-5-1 0,4 11 1 15,-1-8-1-15,4 11 1 16,4-8-1-16,-4 5 1 16,-7-5 1-16,0 2 0 15,-7 4 0-15,0-7 1 16,-3 1-1-16,3-1 0 15,0 1 0-15,3-1 1 16,4 4-3-16,4-1 1 0,-1-6 1 16,1 4 0-1,-4-4-1-15,-7-15 1 0,0-13-1 16,-3-16 0-16,-4-9-1 16,-1-12 1-16,5-10-3 15,-4-19 0-15,7-13-1 16,3-5 1-16,4-16-1 15,4-7 0-15,-4-25-8 16,0-9 1-16,0-16-1 16,-7-18 1-16</inkml:trace>
  <inkml:trace contextRef="#ctx1" brushRef="#br0">15857 7108 0,'0'0'16</inkml:trace>
  <inkml:trace contextRef="#ctx0" brushRef="#br0" timeOffset="1649.34">20101 10379 35 0,'0'-3'17'0,"11"12"-14"16,-4-9 18-16,-4 0-21 0,5-6 0 15,-1-3 1-15,7 2 0 16,3 1 0 0,4 0 0-16,8-4 1 0,6 1 1 15,7 0-1-15,15-1 1 16,10 1 0-16,3-1 0 31,96 4-1-31,-7 0 1 16,7 0-1-16,10-4 1 15,-7 1-1-15,15-1 0 16,10 4-1-16,7-3 1 16,14 6-2-16,-7-4 1 15,25 4-1-15,-4 0 0 16,22 0 0-16,-1-6 1 0,19-1-1 16,2 4 0-16,22 3 0 15,3 0 1-15,15-1 0 16,-8 8 0-16,4-11 0 15,25 10 1-15,3-6-1 16,7 6 1-16,4-6-1 16,10 6 0-16,4-3-1 15,7 0 1-15,-4-3-1 16,8-3 1-16,6 0-1 16,-14-1 0-16,1 1 0 15,-1 0 1-15,-17 0-1 16,10 3 1-16,-31-1-1 15,-8 1 0-15,-28-6 0 16,-10 3 1-16,-39-7-2 16,-25-3 1-16,-17 1-5 0,-32-4 0 15,-36 3-10 1,-35-9 0-16,-35-3-2 0,-28 0 1 16</inkml:trace>
  <inkml:trace contextRef="#ctx0" brushRef="#br0" timeOffset="2326.17">32413 9385 39 0,'14'53'19'0,"0"-37"-17"16,-6-10 36-16,-1 4-34 0,3 2 1 16,11 1 2-1,0-1 0-15,11-2-9 0,11-1 1 16,2 4 6-16,5-4 0 16,17 7-2-16,10-7 1 15,8 7-2-15,3 0 1 16,-14 2-2-16,-14-2 1 15,-14 0-3-15,-14 3 1 16,-14 3-2-16,-15 6 0 16,-10 3-1-16,-11 4 1 15,-6 8-2-15,-8-5 1 16,0 9 1-16,1 0 0 0,-5-6 0 16,-3 3 1-16,-3 3 0 15,7 0 0-15,7-6 0 16,6-7 1-16,5-6 0 15,3-6 0-15,3-3-1 16,8-16 1-16,10-6 1 16,10-13 0-16,8-5 1 15,-4-14 0-15,-7-9 0 16,-14 0 1-16,-21-18-1 16,-11-1 1-16,-14-6-4 15,-21 3 1-15,-3-6-12 16,-4-3 1-16,7 6-6 15,17 9 1-15</inkml:trace>
  <inkml:trace contextRef="#ctx0" brushRef="#br0" timeOffset="2777.92">33719 10561 48 0,'3'3'24'0,"-3"3"-26"0,0-2 41 0,-11 5-39 0,-13 10 1 0,-8 3-1 16,-10 0 1-16,-11 6-2 16,3 3 1-16,-3 7-2 15,8-7 0-15,2-6-12 16,12-12 1-16,6-16-1 0,7-16 1 16</inkml:trace>
  <inkml:trace contextRef="#ctx0" brushRef="#br0" timeOffset="2925.86">33316 10398 44 0,'18'19'22'0,"-4"109"-22"0,0-87 43 15,7 12-43-15,15 10 1 16,6 12-1-16,14-6 1 16,-10-12-12-16,-7-16 0 0,-11-26-3 15,-10-15 1-15</inkml:trace>
  <inkml:trace contextRef="#ctx0" brushRef="#br0" timeOffset="3873.59">25058 3926 29 0,'10'9'14'0,"12"4"-1"15,-22-13 14-15,0 0-24 16,7 0 1-16,3-4 6 16,4-2 0-16,4 0-10 15,3-4 0-15,4-2 8 16,-4 3 0-16,4-1-1 16,3 10 0-16,4-16-4 15,3-9 1-15,7-3-3 0,4-9 1 16,7-7-2-16,-14-3 1 15,0 0-1-15,-4 15 0 16,-7 7-1-16,-3-3 0 16,-8 12-2-16,-2 7 1 15,-5 15-2-15,-6 13 0 16,-8 9-1-16,1 7 1 16,-1 2 0-16,1 1 1 0,-1 12 0 15,4 10 0 16,-3-4 2-31,6 7 0 0,4-1 1 0,7-11 1 0,4-4-1 16,7-10 1-16,6-5 0 16,-2-10 0-16,-5-7 0 15,-3-5 1-15,-6-10-1 16,-8 0 1-16,-11 0-1 16,-14 0 0-16,-13 0 0 15,-12 3 0-15,-17 0-1 16,-14 6 0-16,-10-2-1 15,-12 2 1-15,12-6-3 16,3 0 0-16,3 4-5 16,4-7 0-16,10 9-8 15,8-9 1-15</inkml:trace>
  <inkml:trace contextRef="#ctx0" brushRef="#br0" timeOffset="4160.1">25827 2913 39 0,'21'-19'19'0,"-10"-9"-14"0,-8 18 28 15,-3 10-31-15,-3 3 0 0,-15 10 2 16,-14 25 1-16,-7 15-6 16,-3 19 0-16,-11-3 0 15,-7 13 1-15,0 15-6 16,11-13 1-16,7-11-9 16,6-23 0-16</inkml:trace>
  <inkml:trace contextRef="#ctx0" brushRef="#br0" timeOffset="4325.14">25255 2743 57 0,'7'7'28'0,"36"74"-38"16,-26-56 53-16,8 19-46 15,7 3 1-15,0 10-27 16,-4-10 0-16</inkml:trace>
  <inkml:trace contextRef="#ctx0" brushRef="#br1" timeOffset="9382.85">20676 14010 23 0,'7'22'11'0,"0"-9"4"16,-3-13 12-16,-4 0-26 0,0 0 1 15,7-6 1-15,4-4 0 16,-1-2-4-16,4-10 0 16,4 0 3-16,0 0 1 15,-1-3 0-15,1-10 1 16,3-2 0-16,0-4 0 15,0 0-1-15,1-3 1 16,-1-3-1-16,7 9 1 16,0-5-3-16,0-8 1 15,4 1-1-15,0 3 0 16,-4-9-1-16,0-4 1 16,1 1-1-16,-1-1 1 0,0 4-1 15,7-7 1-15,1 0-1 16,-1 7 0-16,0-4 0 15,4 1 0-15,3-7 0 16,8 6 0-16,-1-6 0 16,0 13 1-16,1 0-1 15,-11-7 1-15,3 4-1 16,0 5 1-16,4 4 0 16,0-3 0-1,-4 3-1-15,1-3 1 0,-1 3-1 16,-3 3 1-16,0 0-1 15,-4-3 0-15,0 13-1 16,0 2 1-16,-6 1 0 16,-1 0 1-16,-3 2-1 15,-1 4 0-15,-3 0 0 16,-3 3 0-16,-4 0 2 0,-7 3 0 16,4 4-2-16,-1-1 0 15,1 4 2 1,0 2 1-16,-1 1-3 15,1 2 0-15,-4 1 0 0,0 3 0 16,3 0-1-16,-3-3 1 16,1-1-8-16,-5 4 0 15,1-3-8-15,-1-3 0 16</inkml:trace>
  <inkml:trace contextRef="#ctx0" brushRef="#br1" timeOffset="11949.63">22070 12000 8 0,'0'-12'4'0,"3"-13"8"0,1 18-17 16,-1-5 6-16,1 6 0 15,-1-1 5-15,1 1 0 16,-1 3-6-16,1-3 0 16,3-1 5-16,0 4 0 0,0-3 0 15,0 3 1-15,0-3-2 16,4-4 1-16,-1 1-1 16,1 2 1-16,0 4-1 15,-1 0 1-15,4 0-2 16,0-3 1-16,1 0-1 15,-1-1 1-15,0-2-1 16,0-4 0-16,-4-2-1 16,1-4 1-16,0-3-1 15,-1 0 1-15,-3 3-2 16,0 3 1-16,0-2 0 16,0 2 0-16,4-6 0 15,3 6 1-15,-3-6-1 16,3 4 0-1,3-4 0-15,5 3 0 16,2-3 0-16,-3 0 1 0,1 0-1 0,-1-3 0 16,4 3 0-16,-1 0 0 15,4-3 0-15,1 3 0 16,2 0-1-16,5-3 1 16,-1-10-1-16,0 1 0 15,-3-1 0-15,-7-9 0 16,3-3-1-16,4 0 0 15,6 0 0-15,8-6 0 16,0 0 0-16,7 6 0 0,4-3 0 16,6-4 1-1,-3-5-1 1,-4 12 0-16,8-10 0 0,3 4 0 0,7-4 0 16,0-5 0-1,4 2 0-15,-1 7 0 0,-10-1 0 16,7 1 1-16,8 3 0 15,-1 3 0-15,3 9 0 32,5 1 0-17,-12-4 0 1,4 0 0-16,15 4-1 0,-8 2 1 0,7 1-1 0,0-4 1 0,-10 0 0 16,7 4 0-16,3 2-1 15,4 7 1-15,3 0-1 16,-3-3 1-16,-4-3-1 0,4-4 1 15,3 1-1-15,11 2 0 16,-4-2 0-16,-6-4 0 31,17 1 0-15,0 2 0-16,3-3 0 0,-3-5 1 0,14-4-1 0,7 0 0 16,0-4 0-16,4-5 0 15,3 3 0-15,7-10 0 16,-10-6-1 15,17 3 1 0,4-3-1-15,-11 3 1-16,15-6 0 0,6 0 0 0,-10 0 0 0,10 0 0 0,4-10 0 0,-7-6 0 16,10 4 0-16,4-10 0 0,-7 0 0 0,4-7 0 0,3-5 0 15,-4-4 1-15,-10 3-1 16,0-12 1-16,3 0-1 15,-17-3 1 1,0-7-1-16,0-6 0 0,-8-9 0 16,-24 0 0-16,-7-7-1 15,0-2 1-15,-14-7-2 16,-11 6 1-16,-14-9-4 16,-7 6 0-16,-7 7-4 15,-14 12 1-15,-17-4-5 16,-8 8 1-16,-11-4-8 15,-17 22 1-15</inkml:trace>
  <inkml:trace contextRef="#ctx0" brushRef="#br1" timeOffset="12715.01">32343 3857 43 0,'14'-19'21'0,"0"-22"-12"0,-11 32 22 0,-3-4-29 16,4 7 0-16,-8 6 1 16,-6 9 1-16,-8 10-5 15,1-3 1-15,-12 12 2 16,-13 22 0-16,-18-3-1 16,-3 10 1-16,-8 8-3 15,0 11 1-15,4-1-3 31,18-3 1-31,10-9-6 0,7-10 1 0,4-15-8 16,4-19 0 0</inkml:trace>
  <inkml:trace contextRef="#ctx0" brushRef="#br1" timeOffset="12934.24">31923 3769 46 0,'21'37'23'0,"11"23"-24"0,-22-41 38 15,1 9-37-15,0 0 1 0,-1 7-1 16,1-4 0-16,-4-9-6 16,0 0 1-16,0-13-8 15,0-12 0-15</inkml:trace>
  <inkml:trace contextRef="#ctx0" brushRef="#br1" timeOffset="13231.84">32293 3979 59 0,'7'9'29'0,"0"-2"-33"0,-3-7 53 16,3 0-48-16,4 3 1 16,-1 0 1-16,8 3 0 15,-1-6-6-15,1 0 1 16,0 3-2-16,-4 4 1 15,-4-7-12-15,-3 3 1 16,1-3-4-16,-16 0 0 16</inkml:trace>
  <inkml:trace contextRef="#ctx0" brushRef="#br1" timeOffset="13395.46">32131 4233 46 0,'7'16'23'0,"25"9"-24"0,-18-19 42 0,0-3-40 16,4 7 0-16,10-1 0 16,7-6 1-1,4-6-9-15,-4-3 1 0,-3-7-8 16,0 4 1-16</inkml:trace>
  <inkml:trace contextRef="#ctx0" brushRef="#br1" timeOffset="13752.55">32710 4481 46 0,'7'34'23'0,"-7"-75"-12"0,3 23 36 16,-3-11-46-16,-3-18 0 15,3-9 1-15,3-4 0 16,1-6-3-16,-1-9 1 0,4 9 1 16,0 4 1-16,0 5 0 15,4 4 0-15,3 9 0 16,0 6 0-16,4 13-3 15,3 6 1-15,0 10-3 16,-3 12 0-16,-8 10-9 16,-3 6 0-16,-7-1-6 31,-10 11 0-31</inkml:trace>
  <inkml:trace contextRef="#ctx0" brushRef="#br1" timeOffset="13936.52">32501 4198 40 0,'-3'13'20'0,"24"9"-9"16,-10-19 29-16,3 0-38 15,10 0 1-15,5-3-1 16,2 0 1-16,1 0-6 16,-4-3 0-16,-6 6-5 0,-5 4 1 15,-3-14-8-15,0 1 1 16</inkml:trace>
  <inkml:trace contextRef="#ctx0" brushRef="#br1" timeOffset="14198.55">33045 4095 39 0,'3'28'19'0,"1"-28"-18"0,-4 0 28 0,-4 0-27 15,1 10 0-15,-4-1 3 16,-4 4 1-16,-3 5-7 16,-4 4 1-16,1 7 3 15,-4 5 1-15,3 1-2 16,0-1 1-16,1 4-5 16,2-7 0-16,5 0-9 15,6-6 0-15,8-6-3 16,3-9 0-16</inkml:trace>
  <inkml:trace contextRef="#ctx0" brushRef="#br1" timeOffset="14418.31">33285 4324 45 0,'0'0'22'0,"-29"19"-28"0,19-10 41 0,-11 7-35 0,-8-7 0 0,-2 7 0 0,-1 9 1 15,0 0-2-15,0 6 1 16,4-6-4-16,3-6 0 16,4-3-8-16,4-13 0 15</inkml:trace>
  <inkml:trace contextRef="#ctx0" brushRef="#br1" timeOffset="14644.18">33048 4249 26 0,'14'34'13'0,"0"26"-4"16,-6-48 13-16,-1-2-19 15,0 2 0-15,3 7 2 16,1 3 1-16,-1 3-8 15,1 3 1-15,3-3 3 16,-3-6 1-16,-1 0-9 16,1-16 1-16,3-3-7 15,-7-9 1-15</inkml:trace>
  <inkml:trace contextRef="#ctx0" brushRef="#br1" timeOffset="14830.07">33352 4126 49 0,'3'82'24'0,"39"-7"-22"0,-24-47 45 0,7-9-46 0,-4 9 0 0,0 7-1 16,-10 9 1-1,-18-10-3-15,-22 7 0 0,1 3-13 16,-25-10 0-16</inkml:trace>
  <inkml:trace contextRef="#ctx0" brushRef="#br1" timeOffset="17833.77">3129 5033 49 0,'0'18'24'0,"0"-24"-13"15,0-3 24-15,0-16-33 16,-10-10 0-16,-1-9 2 15,4-15 1-15,7-4-6 0,-11-12 0 16,1 3 3-16,-1-13 0 16,1 6 0-16,10-2 0 15,0-1-2 17,10 10 0-32,1 6-1 15,10 4 1-15,7 15-3 0,11 6 1 16,-7 19-5-16,-4 13 1 0,-7 9-9 0,-7 18 0 15,-7 17-2-15,-17 9 1 16</inkml:trace>
  <inkml:trace contextRef="#ctx0" brushRef="#br1" timeOffset="18019.1">2854 4753 67 0,'-4'10'33'0,"36"2"-37"0,-14-12 70 0,3-6-64 15,11 0 0-15,7-4 0 16,10-2 1-16,11-4-6 16,0 7 0-16,0-4-4 15,-4 7 0-15,-13 0-14 16,-12-1 0-16</inkml:trace>
  <inkml:trace contextRef="#ctx0" brushRef="#br1" timeOffset="18509.3">5182 4035 52 0,'7'22'26'0,"-7"66"-19"0,0-60 33 0,0 7-38 0,0-1 0 0,0 20 0 15,4 15 1-15,3 12-5 16,4 10 0-16,-8-3 1 15,4-16 1-15,-3-16-7 16,3-15 1-16,-7-16-5 16,0-15 0-16,-7-17-5 15,3-5 0-15</inkml:trace>
  <inkml:trace contextRef="#ctx0" brushRef="#br1" timeOffset="18707.57">5172 4600 30 0,'7'6'15'0,"25"-15"-3"0,-22 9 22 15,1-7-29-15,6 7 1 16,5 0 4-16,9 7 0 16,8-7-12-16,0 9 1 0,0 7 7 15,-15-4 1 1,-2 13-4-16,-8-3 0 0,-25 10-5 16,-7 15 1-16,-10-3-4 15,-4-16 1-15,11-3-5 16,-7-6 1-16,7-4-9 15,10-5 1-15</inkml:trace>
  <inkml:trace contextRef="#ctx0" brushRef="#br1" timeOffset="19080.16">5574 4753 49 0,'25'38'24'0,"10"-32"-16"0,-21-2 39 0,7-1-43 16,0-3 1-16,8-3 1 16,-5-4 0-16,12-2-8 15,-12-1 0-15,4-5 5 16,-6-4 0-16,-5 3-3 0,1 4 0 16,-15-13-1-16,-3 6 0 15,-3 3-2-15,-8 4 1 16,1 2-2-16,3 7 1 15,-4 6-1-15,0 16 1 16,1 3 0-16,-1 6 1 16,4 7 1-16,7 5 0 15,0-2 2-15,7-13 1 0,-3-6 0 16,13-3 0-16,8-4-1 31,3 4 1-15,8-10-5-16,-12 0 1 0,1-9-11 0,0-6 0 0,-4-10-4 15,4-6 1-15</inkml:trace>
  <inkml:trace contextRef="#ctx0" brushRef="#br1" timeOffset="20100.34">8022 4619 63 0,'-3'9'31'0,"6"-15"-34"0,-3 9 62 0,0-3-59 15,7-3 0-15,-14 0-1 16,4 0 1-16,-8-1 0 15,-3 4 0-15,-4 4 0 16,-6 5 1-16,-1 10-3 16,-7 9 1-16,7 13-2 15,4-4 0-15,7 14-1 0,4-14 0 16,10-5 0 0,7-7 0-16,10-10 2 0,1-5 0 15,7 5 2-15,6-15 0 16,-9-15-1-16,2-4 1 15,1-9-11-15,0-1 1 16,-8-8-6 0,4-1 1-16</inkml:trace>
  <inkml:trace contextRef="#ctx0" brushRef="#br1" timeOffset="20477.75">8220 4829 61 0,'3'31'30'0,"8"0"-43"0,-11-21 59 0,-4-10-46 15,4 6 1-15,0-3 0 16,0-3 0-16,4-9-1 16,-1-7 0-16,8 4 0 15,-8-1 1-15,8-6-3 16,0-3 1-16,-1 0-1 15,4 0 0-15,4 0-1 16,0 4 0-16,-1 8 1 16,1 1 0-16,0 9 2 15,-4-3 0-15,3 6 1 16,-6 3 1-16,-1 4 0 16,1-1 1-16,0 10-1 0,-1-4 0 15,1-2-2-15,-1 3 1 16,-3-1-6-16,0 4 1 15,4-6-7-15,0-4 0 16,-8-9-5-16,-3 0 1 16</inkml:trace>
  <inkml:trace contextRef="#ctx0" brushRef="#br1" timeOffset="20920.93">8664 4813 43 0,'4'6'21'0,"-1"4"-19"0,-3-10 38 0,0 0-39 15,0 3 1-15,4 3 1 16,-4-6 1-16,3 0-4 16,1 6 0-16,-1-2 4 15,8-4 0-15,-7-4 1 16,10-2 0-16,3 0-1 15,8-4 0-15,-7-2-1 16,-1-7 1-16,1-3-3 16,0-6 1-16,-4 3-3 15,-4 3 0-15,-3 3-4 16,0 3 1-16,-14-2-4 16,0 5 0-16,0 7-1 15,-3 9 0-15,-1 13 1 0,-7 6 1 16,1 3 3-16,6 9 1 15,4 10 5-15,4-3 1 16,6-10 1-16,4-12 1 47,4-3-1-47,6 6 1 16,8-4-3-16,3-8 0 31,0-10-7-31,4-10 0 0,-4-8-9 0,1-7 0 0</inkml:trace>
  <inkml:trace contextRef="#ctx0" brushRef="#br1" timeOffset="21185.19">9123 4706 73 0,'0'16'36'0,"10"9"-43"16,1-25 69-16,0-3-63 15,10-3 1-15,14-10-1 16,0-3 1-16,4-3-4 16,-4 10 0-16,-6-4-9 15,-5 4 0-15,-10-7-8 16,4 3 1-16</inkml:trace>
  <inkml:trace contextRef="#ctx0" brushRef="#br1" timeOffset="21587.77">9955 4111 60 0,'0'78'30'0,"4"16"-36"15,-4-66 52-15,-4-6-46 16,-3 25 1 0,0 10-1-16,0 18 1 0,4 0-3 15,-1-3 1-15,1-9-4 16,-1-19 0-16,1-16-6 15,-8-15 0-15,4-10-6 0,-4-16 1 16</inkml:trace>
  <inkml:trace contextRef="#ctx0" brushRef="#br1" timeOffset="21963.89">9835 4663 53 0,'32'25'26'0,"25"0"-31"0,-40-22 49 16,8-3-44-16,10 0 1 0,4-3 0 16,3-10 1-16,-10-3-3 15,0 1 1-15,-4-4 1 16,-7 6 1-16,-3 1-1 16,-7 3 0-16,-4 2-1 15,-7 4 1-15,0-6-1 16,0 9 0-16,-4 0 0 15,-3 0 0-15,-4 3-2 16,1 13 1-16,-4 5-2 16,0 5 1-16,3 2-4 15,4 3 1 1,7-9-1-16,7 3 0 0,0-9 1 16,7-10 1-1,0-6 2-15,0-6 0 0,1-4 2 16,-1-18 0-16,0 3-4 15,-4 0 1-15,1-3-8 0,3-10 1 16</inkml:trace>
  <inkml:trace contextRef="#ctx0" brushRef="#br1" timeOffset="22225.62">10523 4619 69 0,'7'3'34'0,"18"3"-39"0,-14-6 70 16,6 0-65-16,8-3 0 0,3-6-1 15,4 2 0-15,3-5-4 16,-3-7 0-16,-4 0-14 15,-3-3 1-15,-11 10-3 16,-3-1 1-16</inkml:trace>
  <inkml:trace contextRef="#ctx0" brushRef="#br1" timeOffset="22721.53">11553 4622 57 0,'-3'0'28'0,"-4"-6"-35"0,3 2 55 0,-10 1-46 15,-7 3 0-15,-4-3 1 16,1 3 0-16,-1 0-4 16,0 0 1-16,11 6 2 15,4 13 1-15,-1 9-3 16,4-3 0-16,0 4-1 16,3-1 0-16,11 6-1 15,4-15 0-15,7-3-1 16,3-10 1-16,7-6-3 15,0-6 0-15,1-7-11 0,-1-15 0 16</inkml:trace>
  <inkml:trace contextRef="#ctx0" brushRef="#br1" timeOffset="23225.71">11765 4659 48 0,'7'54'24'0,"4"-23"-16"0,-8-28 34 0,-3-3-41 0,4 3 1 0,-1-3-1 0,4-3 1 16,0-6-4-16,4-4 1 0,0-6 1 15,-1 1 0-15,1-1-1 16,-4 9 0-16,0-5 0 16,4 5 0-16,-1 1 0 15,4 3 1-15,-3 9 0 16,3 3 0-16,-4 7 0 15,1 5 0-15,0-5 0 16,-1 3 0-16,4-4 0 16,0-6 0-16,8-6 0 15,2-3 1-15,5-3-1 16,-1-7 1-16,0-2-1 16,0 5 1-16,0 1-1 15,-3-13 1-15,-4 0-1 16,-3 0 0-16,-4-9-1 15,0-1 1-15,-3 7-2 16,-4 10 1 0,-4-4 0-16,-3 9 0 15,-3 14-1-15,-1 14 1 0,-3 7 0 0,4 1 1 16,3 8 2-16,3 4 0 16,4-1 0-16,7-2 1 15,4-7-1-15,3-12 1 16,7-7-3-16,4-6 1 15,3-12-9-15,-3-7 0 16,-4-9-9-16,-3 0 1 16</inkml:trace>
  <inkml:trace contextRef="#ctx0" brushRef="#br1" timeOffset="23989.06">14915 3847 43 0,'0'3'21'0,"11"48"-12"0,-11-36 30 0,-7 10-36 16,0 7 0-16,0 2 1 15,-4 4 0-15,-3 6-5 16,-3 0 0-16,2 18 4 16,1-8 1-16,4-1-1 15,3-6 0-15,3-6-1 16,4-4 1-16,4-15-2 16,-1-6 1-16,-3-16-1 15,-3-16 1-15,-4 4-3 16,-7-16 1-16,-11-4-2 15,-3-2 1-15,3 2-2 16,-3 1 0-16,-4 9-2 0,-3 13 1 16,-1-1 0-16,-2 10 0 15,2 10 1-15,5 12 0 16,6 9 4 0,7-9 0 15,15 3 4-16,10 0 1-15,14-6 2 32,14-13 0-32,15-6 0 0,24-16 1 0,21-12-4 0,7-6 0 0,-14-4-10 0,-3-3 1 15,-14 4-18-15,-15-1 0 0</inkml:trace>
  <inkml:trace contextRef="#ctx0" brushRef="#br1" timeOffset="28134.74">16743 4744 44 0,'7'35'22'0,"7"2"-11"15,-10-34 23-15,-4-3-31 16,0-6 0-16,0-13 2 16,-4-25 0-16,-3-12-7 15,-7-16 1-15,-4 3 3 16,1-13 1-16,-1-15-2 16,4 0 1-16,3 0-3 15,8 21 1-15,3 4 0 16,7 6 0-16,3 13-1 15,1 12 1-15,3 7-2 16,7 18 1-16,-3 22-2 0,-1-2 0 16,-2 21-5-16,-8 12 0 15,-7 7-8-15,-14 9 0 16</inkml:trace>
  <inkml:trace contextRef="#ctx0" brushRef="#br1" timeOffset="28316.88">16408 4547 49 0,'0'25'24'0,"35"-16"-16"0,-24-9 41 0,3-3-45 15,14-7 0-15,11-2 0 16,10-1 1-16,0 4-9 16,-6-7 1-16,-8 7-2 15,4 3 0-15,-4-4-13 16,-7 1 0-16</inkml:trace>
  <inkml:trace contextRef="#ctx0" brushRef="#br1" timeOffset="28588.39">17071 4133 56 0,'7'15'28'0,"14"1"-28"0,-10-22 43 16,3 6-42-16,7-10 0 15,7-5-2-15,4-4 1 16,0 0-6-16,-1 6 1 0,-6-5-11 15,-4-7 1 1</inkml:trace>
  <inkml:trace contextRef="#ctx0" brushRef="#br1" timeOffset="28764.78">17470 3806 45 0,'10'69'22'16,"-3"-50"-18"-16,-7 6 30 0,0 4-35 16,-3 11 1-16,3 14-18 15,0-7 0-15,0-13 14 16,3-6 0-16</inkml:trace>
  <inkml:trace contextRef="#ctx0" brushRef="#br1" timeOffset="29395.2">18888 4766 56 0,'0'31'28'0,"10"20"-34"0,-6-33 54 15,-1 7-48-15,4-15 1 16,0 6-1-16,1-4 0 0,-5 4-4 16,8-13 1-1,-4-3-7-15,0 0 0 0,-4-22-6 16,-3-3 0-16</inkml:trace>
  <inkml:trace contextRef="#ctx0" brushRef="#br1" timeOffset="29757.93">18856 4518 42 0,'25'3'21'0,"38"13"-17"16,-42-10 36-16,4 4-37 15,17-4 1 1,57 7 6 0,-11-7 1-16,-14-6-13 15,-14 6 1-15,-14-6 5 16,-3 0 1-16,-19 0-3 15,-6 3 0-15,-15 7-4 16,-10-7 0-16,-7 9-2 16,4-2 1-16,-22 5-2 15,7 7 1-15,1-6 1 0,6 0 0 16,4-1 2-16,10 4 0 16,11-3 4-16,11 3 1 15,10-4 3-15,7-2 1 16,4 0 0-16,-7-7 0 15,-4 3-2-15,-7 4 1 16,-6-4-5-16,-8 16 0 16,-18-9-9-16,-21 6 1 15,-17 3-16-15,-25 3 1 0</inkml:trace>
  <inkml:trace contextRef="#ctx0" brushRef="#br1" timeOffset="30897.69">4417 6833 55 0,'-4'3'27'0,"-6"25"-19"15,10-12 27-15,-18 6-32 0,-3 12 0 16,-7 13 2-16,-4-3 1 15,-7 19-7-15,-10 18 0 16,-11 13 3-16,0 10 1 16,10-4-6-16,1-3 1 15,7-15-6-15,13-19 1 16,1-10-12-16,18-25 1 16</inkml:trace>
  <inkml:trace contextRef="#ctx0" brushRef="#br1" timeOffset="31124.55">3965 6873 42 0,'21'29'21'0,"8"11"-13"0,-26-27 27 0,4-1-35 16,-3 13 1-16,3 7-1 15,-7 2 1-15,0-9-3 16,0 0 0-16,0-3-5 16,0 0 0-16,10-15-7 15,-6 2 1-15</inkml:trace>
  <inkml:trace contextRef="#ctx0" brushRef="#br1" timeOffset="31453.59">4636 7071 60 0,'7'28'30'0,"3"-15"-32"0,-6-10 58 0,3-3-54 15,3 0 0-15,1-7-1 16,-1 1 0-16,8-3-3 16,3-4 1-16,8 1-3 15,-5-1 1-15,1 1-11 16,-11 8 1-16,-3-5-5 15,-15 6 0-15</inkml:trace>
  <inkml:trace contextRef="#ctx0" brushRef="#br1" timeOffset="31601.78">4667 7281 54 0,'-3'31'27'0,"17"-28"-24"15,0-3 49-15,-3-3-51 0,-1-3 1 16,11-3-2-16,11-7 0 15,3 0-7-15,-3 1 1 16,-4-1-11-16,-3 6 0 16</inkml:trace>
  <inkml:trace contextRef="#ctx0" brushRef="#br1" timeOffset="32068.88">5701 7676 48 0,'-11'35'24'0,"4"-32"-19"0,4-10 33 16,3-11-34 0,-11-20 0-16,1-15 4 0,-1-16 0 15,-7-10-9-15,1-24 0 16,-4-13 6-16,3-19 0 15,7 13-3 1,8 2 1-16,3 1-2 0,3 19 0 16,11 6-1 15,8 15 1-31,2 20-1 0,5 15 1 0,-1 19-2 0,0 12 0 16,-7 17-5-16,-3 21 1 15,-4 12-7-15,-4 20 1 16,-10-13-9-16,-3 9 1 0</inkml:trace>
  <inkml:trace contextRef="#ctx0" brushRef="#br1" timeOffset="32250.1">5429 7199 51 0,'-7'13'25'16,"25"-19"-17"-16,-8 9 41 0,5 0-44 15,2-3 0-15,11-3 1 16,11-3 1-16,0-1-10 15,7 10 0-15,0-9 1 16,-7-6 0-16,-1-4-12 16,-2-9 1-16,-1-10-7 15,0 4 0-15</inkml:trace>
  <inkml:trace contextRef="#ctx0" brushRef="#br1" timeOffset="32503.42">6258 6923 54 0,'-3'16'27'0,"-15"0"-31"0,8-10 48 16,-8 7-42-16,-3 5 1 16,0 8 1-16,-4 11 0 15,0-9-5-15,-3 13 1 16,7 16 2-16,0 2 0 15,7 10-3-15,10-6 1 0,11-7-4 16,4 1 1-16,10-23-7 16,11-12 1-16,6-16-8 15,5-21 0 1</inkml:trace>
  <inkml:trace contextRef="#ctx0" brushRef="#br1" timeOffset="32730.7">6653 7011 45 0,'11'38'22'0,"-22"3"-14"15,4-26 34-15,-7 1-41 16,-10 0 1-16,-8 12-1 16,-11 6 1-16,8 4-3 15,0-3 1-15,7 8 0 0,-1-2 1 16,-2-3-5-16,13-10 1 15,7-6-11-15,1-9 1 16,10-26-3-16,0-9 1 16</inkml:trace>
  <inkml:trace contextRef="#ctx0" brushRef="#br1" timeOffset="32972.74">6456 7184 42 0,'10'15'21'0,"5"-30"-14"0,-8 18 39 16,0 0-43-16,3 6 0 0,1 4 1 15,-4 6 1-15,3 3-7 16,5 3 1-16,-5-3 1 16,1-7 1-16,3 1-4 15,7-6 1-15,-7-7-4 16,4-10 0-16,-1-5-9 15,5-10 1-15,-12 3-1 16,4-12 0-16</inkml:trace>
  <inkml:trace contextRef="#ctx0" brushRef="#br1" timeOffset="33195.25">6773 6795 48 0,'11'31'24'0,"21"23"-25"0,-22-32 48 16,8 6-45-16,3 3 0 15,7 10 1-15,1 0 1 16,-5-7-6-16,-3 7 0 16,-10 9 0-16,-11 0 1 15,-7 7-14-15,-7-7 1 0,-14-6-2 16,-4-13 0-16</inkml:trace>
  <inkml:trace contextRef="#ctx0" brushRef="#br1" timeOffset="35174.18">8805 7146 48 0,'4'19'24'0,"42"-35"-13"0,-18 7 25 16,21-4-33-16,11-6 0 15,32-2 1-15,35-5 1 16,25-2-7-16,35-6 0 16,-4 2 2-16,8 7 0 0,-8 6-5 15,-24 7 0-15,-32 3-6 16,-21-1 1-16,-25 7-7 16,-25 3 1-16,-17-3 1 15,-21-3 1-15</inkml:trace>
  <inkml:trace contextRef="#ctx0" brushRef="#br1" timeOffset="35521.61">10248 6500 47 0,'18'16'23'0,"7"-7"-26"0,-11-9 51 15,17-3-46 1,12 3 0-16,20 0 1 0,11 3 0 16,4 7-4-16,10 15 1 15,-7-6 1-15,-10 6 1 16,-11 9-1-16,-7 7 0 15,-22 0-2-15,-16 12 1 16,-19 7-2-16,-17 12 0 16,-11-7-3-16,-7 4 1 15,1-6-5-15,-8-3 1 16,-4-16-8-16,4-19 1 0</inkml:trace>
  <inkml:trace contextRef="#ctx0" brushRef="#br1" timeOffset="35746.68">10619 6541 45 0,'24'59'22'0,"5"4"-21"16,-22-41 37-16,0 6-38 15,-4 13 0-15,-3 6-7 16,4 10 1-16,-1-4-4 16,1-12 1-16,-8-10-4 0,-3-12 0 15</inkml:trace>
  <inkml:trace contextRef="#ctx0" brushRef="#br1" timeOffset="36392.81">9035 6528 56 0,'10'47'28'0,"15"-6"-34"16,-22-35 59-16,-3 7-52 15,0 6 0-15,-7 9 0 16,-7 3 0-16,-3 7-2 16,-19 6 1-16,1 3 0 0,-11 9 1 15,-7-5-1-15,4-1 0 16,0-6-2-16,10-10 1 16,7-6-1-16,7-6 0 15,8 0-1-15,3-9 1 16,10-4 0-16,15 1 0 15,6-4 1-15,15 3 1 16,0 4 0-16,10 2 0 16,4 4 1-16,3 6 0 15,-10-3-1-15,0 7 1 16,-7 2-1-16,-11 3 0 16,-4-2 0-16,-2-4 1 0,-5-6-1 15,1-6 1-15,-4-7 1 16,0-18 1-16,0-10 0 15,0-16 1-15,-3-15-1 16,-1-9 1-16,-3-14-1 16,0-14 0-16,0-4-6 15,0-3 1-15,0 6-17 16,-3-16 1-16</inkml:trace>
  <inkml:trace contextRef="#ctx0" brushRef="#br1" timeOffset="37802.51">12834 7334 57 0,'-7'44'28'0,"7"-31"-16"16,0-13 29-16,7 0-38 15,0-16 0-15,-3-15 1 16,-1-16 0-16,-3-16-5 0,-3-9 0 16,-8-10 3-1,-3-15 0-15,-4-6-2 0,1-10 0 16,-1 3-3-16,4 6 0 15,7 1-2 1,3 18 1-16,8 10 0 16,10 9 0-16,11 22 1 0,6 19 1 15,1 10-1-15,-4 15 1 16,-3 15-8-16,0 7 1 16,-11 13-7-1,-4 12 1-15</inkml:trace>
  <inkml:trace contextRef="#ctx0" brushRef="#br1" timeOffset="38000.01">12527 6876 71 0,'14'22'35'0,"36"-9"-40"0,-29-13 70 0,14-6-64 16,14-4 1-16,8 1-3 15,-8-4 1-15,4 4-6 16,4 3 0-16,-4-4-12 16,0-15 0-16,-8 0-4 15,1-3 1-15</inkml:trace>
  <inkml:trace contextRef="#ctx0" brushRef="#br1" timeOffset="38214.07">13314 6494 52 0,'14'0'26'0,"28"-16"-35"0,-24 10 47 16,7-7-44-16,3-2 0 15,-3-4-21-15,-1-12 1 0</inkml:trace>
  <inkml:trace contextRef="#ctx0" brushRef="#br1" timeOffset="38431.11">13769 6121 48 0,'3'59'24'0,"-10"13"-27"16,7-50 37-16,4 10-37 15,-1 8 0-15,5-2-19 16,2-3 0-16,1-1 22 16,3-6 0-16</inkml:trace>
  <inkml:trace contextRef="#ctx0" brushRef="#br1" timeOffset="38912.48">14478 6657 49 0,'-14'0'24'0,"-21"31"-22"0,17-18 49 0,-3 6-50 16,-4 3 0-16,-7 15 0 0,-6 13 1 15,-1 23-3-15,3 5 1 16,8 16 1-16,4 16 0 16,6-1-2-16,11-2 0 15,14-10-2-15,7-18 1 16,14-23-5-16,11-18 0 16,10-19-9-1,1-19 0-15</inkml:trace>
  <inkml:trace contextRef="#ctx0" brushRef="#br1" timeOffset="39153.94">14975 6933 55 0,'-3'59'27'0,"-18"10"-27"16,10-47 45-16,-10 0-44 15,-4 10 0-15,-10 15-1 16,-11 0 1-16,4 15-2 16,-1 7 1-16,5 0-1 15,6 4 0-15,7-17-7 16,8-15 1 0,6-7-9-16,4-21 0 0</inkml:trace>
  <inkml:trace contextRef="#ctx0" brushRef="#br1" timeOffset="39406">14457 6999 45 0,'21'40'22'0,"32"26"-19"0,-39-44 33 15,4 3-35-15,-1 4 0 16,1 2-3-16,3-3 0 0,0-3-6 16,0-6 0-16,-3-13-5 15,0-6 0-15</inkml:trace>
  <inkml:trace contextRef="#ctx0" brushRef="#br1" timeOffset="39651.9">15152 6538 47 0,'14'56'23'0,"0"-6"-14"15,-10-28 42-15,6 10-47 0,1 15 1 16,3 12 1-16,-4 26 0 16,-3 0-9-16,-10 2 0 15,-8 14 0-15,-3-13 1 16,-3-19-16-16,-12-13 0 16</inkml:trace>
  <inkml:trace contextRef="#ctx0" brushRef="#br1" timeOffset="40075.44">15737 6930 72 0,'15'22'36'0,"34"-19"-36"0,-28-3 58 0,11 3-58 0,10-3 0 0,15-3-1 0,-4 0 1 16,-4 0-5-16,-3-1 1 15,-11 4-10-15,-10 0 0 16,-15 0-7-16,-10 4 1 15</inkml:trace>
  <inkml:trace contextRef="#ctx0" brushRef="#br1" timeOffset="40241.74">15773 7262 55 0,'56'19'27'0,"75"-19"-36"0,-85-6 46 0,14-4-47 0,-1-2 0 0,12-4-17 16,7-3 0-16</inkml:trace>
  <inkml:trace contextRef="#ctx0" brushRef="#br1" timeOffset="40547.57">17593 6764 40 0,'-7'21'20'0,"-35"1"-12"0,24-15 28 16,-10 15-34-16,-7 12 0 15,-18 7 1-15,-11 6 0 16,-6 3-4-16,-5 13 0 15,5 3 0-15,6 0 1 16,15-10-14-16,10-12 1 0,11-16-2 16,14-18 1-1</inkml:trace>
  <inkml:trace contextRef="#ctx0" brushRef="#br1" timeOffset="40654.72">16842 6779 49 0,'28'28'24'16,"74"48"-20"-16,-67-51 49 0,22 12-50 16,13 14 1-16,-6 2-1 15,14 13 1-15,-4 6-11 16,-11-3 0-16,-6-10-9 16,-15-18 0-16</inkml:trace>
  <inkml:trace contextRef="#ctx0" brushRef="#br2" timeOffset="47398.18">3140 8447 52 0,'0'0'26'0,"-11"10"-16"0,11-7 26 15,-7 0-34-15,4 3 0 16,-8 7 3-16,4-1 0 16,-4 7-6-16,-6 3 0 15,3 6 4-15,-11 7 0 16,4 12-1-16,7 3 0 15,-4 7-1-15,7 2 0 16,1-2-1-16,10-7 0 16,3 0-4-16,4-9 1 15,4-7-7-15,7-12 0 16,3-12-9-16,0-14 1 0</inkml:trace>
  <inkml:trace contextRef="#ctx0" brushRef="#br2" timeOffset="47654.71">3401 8705 47 0,'-21'18'23'0,"-1"17"-15"16,12-23 34-16,-1 7-40 15,-6 6 0-15,-15 4 0 16,4-1 0-16,-1 3-3 16,1 1 0-16,4-7-1 15,6-3 0-15,-3-10-9 0,10-3 0 16,1-12-5-16,-1-6 1 16</inkml:trace>
  <inkml:trace contextRef="#ctx0" brushRef="#br2" timeOffset="47863.9">3112 8714 31 0,'17'-6'15'0,"8"12"-3"0,-18-3 21 15,0 0-27-15,4 7 1 0,-1 2 3 16,4 1 0-16,0 9-13 16,8 0 1-16,-8 3 8 15,3 3 0-15,4-3-4 16,8-3 1-16,-8-3-5 15,0 0 0-15,4-7-8 16,-4-2 0-16,-7-10-7 16,4-7 0-16</inkml:trace>
  <inkml:trace contextRef="#ctx0" brushRef="#br2" timeOffset="48059.28">3616 8908 45 0,'11'29'22'0,"-22"11"-15"0,4-27 35 15,0 3-42 1,-4 9 1-16,-3 6-1 0,-7 4 1 16,3-4-5-16,1-3 1 15,6-6-12-15,8-9 1 16</inkml:trace>
  <inkml:trace contextRef="#ctx0" brushRef="#br2" timeOffset="48343.84">4099 8551 59 0,'-3'22'29'0,"-29"16"-30"0,25-26 48 0,-4 10-46 16,-10 9 0-16,0 10 2 16,-7 3 0-16,0 9-4 15,-4 1 1-15,-7-1 0 16,11 7 1-16,7-17-7 15,-1-8 0-15,5-13-12 16,13-19 0-16</inkml:trace>
  <inkml:trace contextRef="#ctx0" brushRef="#br2" timeOffset="48555.09">3838 8648 49 0,'18'19'24'0,"-8"6"-20"0,-6-19 33 16,3 4-38-16,-7 2 1 15,11 4-1-15,-4 3 1 16,3-4-4-16,-6 1 1 0,3-10-11 16,3-6 1-1,5-12-1-15,-1-7 0 16</inkml:trace>
  <inkml:trace contextRef="#ctx0" brushRef="#br2" timeOffset="48805.12">4135 8385 60 0,'21'53'30'0,"-11"3"-35"16,1-43 64-16,7 9-59 16,-8 6 1-16,1 4-2 15,-11 5 1-15,0 7-3 0,-11 0 0 16,1 3-13-16,-1-6 1 16,-14-7-3-16,4-9 0 15</inkml:trace>
  <inkml:trace contextRef="#ctx0" brushRef="#br2" timeOffset="49258.02">5747 8830 52 0,'10'56'26'0,"-10"-74"-30"16,0 15 48-16,0 3-43 16,-14-7 0-16,4 7 1 15,-4-6 0-15,3 12-2 16,-10-9 0-16,7 3 1 16,0 3 1-16,3 4-2 0,-3-1 1 15,7 6-3-15,7 1 1 16,7-1-2-16,7-5 1 15,0-4-2-15,7-6 0 16,4-4-3-16,-4-5 1 16,-7 2-8-16,4-15 0 31</inkml:trace>
  <inkml:trace contextRef="#ctx0" brushRef="#br2" timeOffset="49574.37">5976 8758 62 0,'11'31'31'0,"-11"1"-41"0,0-29 56 0,0-3-47 15,0 0 1-15,0-3-1 16,0-7 1-16,3-2-1 16,-3-4 0-16,7-3-1 15,-3 0 0-15,3 1 0 16,3 2 1-16,5-3 0 15,-1 0 0-15,7 4 2 16,-4 2 0-16,5 4 1 16,2-1 1-16,1 10 0 15,0 0 1-15,-1 3 0 16,-2 10 1-16,-1-1-2 16,0 4 0-16,-3 0-5 15,-1-1 1-15,-3-2-7 0,4-4 0 16,-8-5-11-1,-2-11 1-15</inkml:trace>
  <inkml:trace contextRef="#ctx0" brushRef="#br2" timeOffset="50174.86">3648 10097 59 0,'-11'53'29'0,"22"-34"-25"0,-11-19 49 16,0 0-51-16,0 0 1 15,0-16 1-15,0-15 1 0,0-10-7 16,-7-9 1-1,7-6 3-15,7-7 1 16,3-3-2-16,-3 0 0 0,7 3-2 16,8 1 0-16,2 15-2 15,8 6 1-15,-4 16-3 16,-7 0 0-16,4 15-6 16,-11 13 0-16,-3 13-8 15,-11 3 0-15</inkml:trace>
  <inkml:trace contextRef="#ctx0" brushRef="#br2" timeOffset="50356.44">3521 9978 63 0,'0'12'31'0,"10"10"-27"16,-3-19 54-16,11-3-56 15,-7 0 0-15,10-3 0 0,18-3 0 16,3 0-7-16,7-1 0 15,1-5-5 1,-8 2 0-16,4-8-11 0,-7 2 1 16</inkml:trace>
  <inkml:trace contextRef="#ctx0" brushRef="#br2" timeOffset="51015.15">5189 9956 56 0,'-7'3'28'0,"-31"6"-32"0,23-6 44 0,-9 1-39 15,-1 2 0-15,-3 3 0 16,0 4 0-16,-1-1-2 16,5 4 1-16,6 3 1 15,-3 0 0-15,0-4-1 16,14 1 1-16,3-3-1 16,8 2 0-16,6-5-1 15,1-4 1-15,10-6-1 0,7-3 1 16,4-7-1-16,3-8 1 15,-3-4 0-15,-4 0 0 16,-3 0-1-16,-7 6 1 16,-1 7-1-16,-6-1 0 15,-4 1-2-15,0-1 1 16,-7 10-2-16,0-3 0 16,-4-3-2-16,-3 9 0 15,4 10 0-15,-8 9 0 16,4 6 3-16,4-3 1 15,3 3 4-15,3 13 1 0,8-3 3 16,3 2 0-16,0 1 1 16,4-3 1-16,-8-4-2 15,-10 1 0-15,0-4-3 16,-10-3 1-16,-8-3-3 16,-3 0 0-16,-11-3-2 15,-3-9 1-15,10-7-1 16,-3 0 1-16,7-9-2 15,3-9 1-15,7-13-2 16,11 0 1-16,0-4-3 16,15-8 1-16,9-1-7 15,15 1 1-15,-7-11-5 16,-4 1 0-16</inkml:trace>
  <inkml:trace contextRef="#ctx0" brushRef="#br2" timeOffset="51600.95">5408 10075 54 0,'0'19'27'0,"4"-19"-33"0,-4 0 52 15,0-7-44-15,0-2 1 16,7-3 1-16,-7-4 0 15,3 0-6-15,4 7 0 16,-3-7 2-16,6-6 0 0,4 3-4 16,8 1 1-16,-1-1-4 15,0 0 0-15,7 0-3 16,0 7 1-16,4-1 0 16,-11 4 1-16,8-1 3 15,-8 7 0-15,-4-3 5 16,5 6 0-16,-12 3 4 15,4 3 1-15,0 0 0 16,-10 1 1-16,3 2-2 16,-14 4 1-16,3 2-2 15,-6 4 0-15,3-9-2 16,0-4 1-16,3 0-1 16,-3-3 0-16,4 0-1 15,3 1 0-15,10-1 0 16,-3 3 0-16,4-3 0 15,3-3 0-15,-4-6 0 16,1 0 0-16,0-1 0 0,-4-5 1 16,3 2-1-16,1 1 1 15,-1 3-1-15,-3 2 1 16,-3 8 0-16,3 5 0 16,0 4 0-16,0-10 0 15,0 6 0-15,0 1 0 16,4-1-2-16,-11-3 1 15,10-3-5-15,1-3 0 16,0 3-9-16,6-9 0 16</inkml:trace>
  <inkml:trace contextRef="#ctx0" brushRef="#br2" timeOffset="51974.96">6100 10109 34 0,'-4'69'17'0,"-7"-28"-18"16,8-28 20-16,-4-1-20 16,0 1 1-16,-4-7 5 15,1-6 0-15,-1-6-2 16,8-13 0-16,-1 3 2 16,8-6 1-16,-4-9-1 15,3-10 1-15,-3 7-5 16,-3-13 0-16,3 0-3 15,3 0 0-15,1 3-1 16,3 6 1-16,3 7 2 0,8 3 0 16,7 9 4-16,3 6 1 15,0 4 0-15,-3 6 1 16,-4 9-1-16,-7 3 1 16,-3 13-4-16,-11 10 1 15,-11-7-4-15,-7 3 0 16,-3 3-3-16,0 1 0 15,-7-4-6-15,7-6 1 16,-1-7-8-16,8-8 1 16</inkml:trace>
  <inkml:trace contextRef="#ctx0" brushRef="#br2" timeOffset="52366.24">6406 9479 52 0,'-17'75'26'0,"3"1"-29"16,10-54 44-16,-6 6-38 15,3 0 0-15,-1 3 2 16,1-2 1-16,4-4-7 0,3 0 0 15,0-3 4-15,0-10 0 16,3-12-5 0,4-6 1-16,-7-3-2 0,8-4 0 15,-5 4-1-15,1-1 1 16,6 4 1-16,8 9 0 16,10 7 3-16,11 2 0 31,31 16 1-31,1-3 1 15,-11-3-2-15,-4-6 0 16,-13-7-6-16,-4 4 0 16,-15-7-11-16,-10-21 1 0</inkml:trace>
  <inkml:trace contextRef="#ctx0" brushRef="#br2" timeOffset="53538.92">29923 9874 55 0,'10'25'27'0,"4"19"-21"0,-10-34 28 16,-1 8-34-16,1 11 1 16,-4 8 0-16,-4 4 0 15,1 3-2-15,-1 6 1 16,1-6-4-16,-1-3 0 0,4-7-12 16,-3-9 1-16</inkml:trace>
  <inkml:trace contextRef="#ctx0" brushRef="#br2" timeOffset="54084.25">30078 10912 43 0,'10'35'21'0,"-31"2"-15"0,21-21 28 0,-7 9-34 15,0-3 0-15,-7 9 1 16,-4 7 1-16,-3 0-3 16,-3-10 1-16,-1 3-1 15,4-6 0-15,3-9-9 16,4-10 1-16,7-6-5 15,3-9 1-15</inkml:trace>
  <inkml:trace contextRef="#ctx0" brushRef="#br2" timeOffset="54260.86">29951 10824 38 0,'25'41'19'0,"13"44"-17"0,-31-57 33 15,4 7-34-15,7 8 0 16,3 4 0-16,7-3 1 16,0 0-5-16,-3-9 0 15,0-4-9-15,-4-21 1 16</inkml:trace>
  <inkml:trace contextRef="#ctx0" brushRef="#br2" timeOffset="55502.1">30050 7670 29 0,'0'9'14'0,"-4"-6"0"15,4-3 14-15,4 0-23 16,-4 0 0-16,3-6 2 16,-3 0 0-16,0-4-9 15,-3-2 0-15,-4 2 7 16,-4-2 0-16,-3 2-3 16,-7 4 1-16,0 3-1 15,-4 0 0-15,4 6-1 16,3 3 1-16,0 4-1 0,4 5 0 15,7 4 0-15,7 3 0 16,7-6 0-16,7-4 0 16,8 1 0-16,2-1 0 15,-3 1-1-15,4-7 0 16,0-3 0-16,0-3 0 16,3-6 0-16,-7-13 0 15,0 1-1-15,-7-4 1 0,-3 0 0 16,-8 0 0-16,-6 3-1 15,-8 0 1-15,-3 7-1 16,0 5 1-16,-4 7 0 16,1 3 0-16,-4 4 0 15,-1 8 1-15,1 4-1 16,0 6 0-16,0-3 0 16,10-6 1-16,4 0 0 15,7-1 0-15,7 4-1 16,4-10 1-16,10 1-1 15,-3-7 1-15,-1-3-1 16,-3-3 0-16,4 0 0 16,-4-7 0-1,0-9 0-15,-7 4 0 0,0-7 0 16,-7 3 0-16,-3 0 0 16,-4 0 0-16,0 4 0 15,-4 5 0-15,-3 4 0 16,0 6 0-16,0 6 0 0,-4 4 1 15,4 5 0-15,-7 4 0 32,7 3 0-32,7-9 1 15,7-1-1-15,7-2 1 16,7-4-1-16,7 0 1 16,0 0 0-16,11-2 0 15,3-4-1-15,-7-7 0 16,1-2 0-16,-8 0 0 15,-11-4-2-15,-10 0 1 0,-7 1-4 16,-10-1 1-16,-1 1-8 16,0 2 0-16,-10-8-8 15,-3 5 0-15</inkml:trace>
  <inkml:trace contextRef="#ctx0" brushRef="#br2" timeOffset="56373.9">25347 7576 38 0,'-10'6'19'0,"-1"-9"-12"0,7 3 19 0,4 0-20 15,-3-3 0-15,-1 3 5 16,4 0 0-16,0 0-12 16,0 0 1-16,4 0 9 15,6-3 1-15,12-1-3 16,13 4 0-16,11 0-3 15,10 0 0-15,1-3-3 16,6 3 0-16,-3-6-8 16,-10-3 0-16,-12-1-14 15,-9-5 1-15</inkml:trace>
  <inkml:trace contextRef="#ctx0" brushRef="#br2" timeOffset="56840.01">24691 7384 52 0,'-7'7'26'0,"-7"2"-21"15,3-3 32-15,-6 7-36 16,-1 3 1-16,-7 9 0 16,-7 3 1-16,-6 13-4 15,-5 12 0-15,-6-6 1 16,3 3 0-16,7-6-6 15,8-3 1-15,6-16-11 0,7-13 0 16</inkml:trace>
  <inkml:trace contextRef="#ctx0" brushRef="#br2" timeOffset="57037.23">24317 7394 42 0,'32'0'21'0,"14"-10"-10"0,-36 10 28 15,1 13-37-15,-4 3 1 0,0 6 0 16,-4 0 0-16,1-4-8 16,-4-2 0-16,3-3-9 15,-6-13 0-15</inkml:trace>
  <inkml:trace contextRef="#ctx1" brushRef="#br2" timeOffset="56944.78">26434 4330 0,'0'0'16,"0"0"-1</inkml:trace>
  <inkml:trace contextRef="#ctx0" brushRef="#br2" timeOffset="57851.68">30716 7651 51 0,'-3'9'25'0,"-18"13"-22"0,14-15 26 16,-7 2-28-16,3 4 1 15,-7-1 0-15,-3 10 1 0,-11 6-4 16,1 4 1-16,-5-4 1 16,5 6 1-16,-1 4-3 15,11-4 1-15,10-5-5 16,11-11 0-16,11-2-10 15,10-10 0-15</inkml:trace>
  <inkml:trace contextRef="#ctx0" brushRef="#br2" timeOffset="58059.57">30836 7849 42 0,'-21'34'21'0,"-28"1"-11"16,31-26 29-16,-10-6-36 0,3 0 0 15,-3 10 0 1,0 6 0-16,0-4-6 0,3-2 1 16,4-4-4-16,7-3 1 15,7-12-11-15,3-6 1 16</inkml:trace>
  <inkml:trace contextRef="#ctx0" brushRef="#br2" timeOffset="58296.43">30660 7817 40 0,'0'35'20'0,"0"-7"-16"15,0-19 28-15,3 4-30 16,1-7 0-16,0 4 1 15,3-1 0-15,0 7-4 16,0-4 0-16,0 7 0 16,0-3 1-16,0-4-10 15,3-6 1-15,5-6-5 16,-1-3 1-16</inkml:trace>
  <inkml:trace contextRef="#ctx0" brushRef="#br2" timeOffset="58459.86">30889 8103 53 0,'-39'47'26'0,"1"-13"-38"0,31-21 52 16,-4 2-46-16,-3 1 0 15,0-4-20-15,7-8 0 16</inkml:trace>
  <inkml:trace contextRef="#ctx0" brushRef="#br2" timeOffset="58749.3">31440 7858 46 0,'-7'31'23'0,"-25"4"-15"16,21-29 35-16,-10 13-41 16,-11 0 1-16,-7 3 1 15,4 9 1-15,-4 7-6 16,1 6 1-16,-1 3 3 15,0-13 0-15,7-6-6 16,8-6 0-16,2-6-10 16,8-4 0-16,11-21-5 15,3-7 0-15</inkml:trace>
  <inkml:trace contextRef="#ctx0" brushRef="#br2" timeOffset="58945.84">31108 7927 43 0,'7'12'21'0,"-7"23"-23"0,0-32 37 15,0 3-34-15,0 1 1 16,0 5-2-16,0 1 1 0,0 2-3 16,0 1 1-16,4-3-4 15,-1-4 0-15,1-3-8 16,3-12 1-16</inkml:trace>
  <inkml:trace contextRef="#ctx0" brushRef="#br2" timeOffset="59209.46">31570 7742 62 0,'35'41'31'0,"1"34"-38"15,-29-59 60-15,0 9-53 0,-7 9 0 16,-7 4-2 0,-7 6 1-16,-15 9-4 0,-20 0 0 15,-7-6-13-15,-19-3 1 16</inkml:trace>
  <inkml:trace contextRef="#ctx0" brushRef="#br2" timeOffset="61763.93">12880 8319 41 0,'7'-3'20'0,"-3"6"-6"0,-4-3 20 0,0 0-32 16,0 0 1-16,0 3 2 15,-4 3 1-15,-3 7-7 16,-7 6 0-16,-7 6 4 16,-4 3 1-16,-3 16-1 15,3 6 0-15,0 16-1 16,4 3 0-16,4 0-1 15,2 0 1-15,5-10-2 16,3-5 0-16,0 2-4 16,3-9 1-16,4-6-6 15,0-7 1-15,7-8-10 16,4-11 0-16</inkml:trace>
  <inkml:trace contextRef="#ctx0" brushRef="#br2" timeOffset="62068.18">13363 8645 56 0,'-3'9'28'0,"-26"10"-31"0,19-12 46 16,-8 5-41-16,-3 10 0 0,-7 12 1 16,-4 1 1-16,-7 9-5 15,1 3 1-15,6 3 2 16,4 7 0-16,-1-7-4 16,8-10 0-16,4-2-6 15,6-13 0-15,0-12-10 16,4-16 1-16</inkml:trace>
  <inkml:trace contextRef="#ctx0" brushRef="#br2" timeOffset="62291.61">12972 8758 47 0,'0'3'23'0,"7"-3"-16"0,-4 6 34 16,-3 1-41-16,0 5 1 16,4 4 0-16,-1-4 1 15,1 4-4-15,3-3 1 16,0-1-6-16,4-2 1 16,3-7-9-16,0-10 1 15</inkml:trace>
  <inkml:trace contextRef="#ctx0" brushRef="#br2" timeOffset="62577.55">13321 8962 68 0,'7'50'34'0,"4"-22"-37"15,-8-22 62-15,-3 10-59 16,0 3 1-16,-3 6-2 16,-5 0 1-16,1 0-3 15,-3-3 0-15,-1 0-8 16,1-3 1-16,-1-3-10 15,11-13 0-15</inkml:trace>
  <inkml:trace contextRef="#ctx0" brushRef="#br2" timeOffset="62891.88">14044 8585 57 0,'-3'16'28'0,"-29"25"-30"0,21-32 45 0,-6 4-41 16,-12 9 1-16,-9 12 1 15,-1 1 1-15,-4 9-7 16,-2 0 1-16,6-1 2 16,7-8 0-16,4-4-9 15,7-9 1-15,7-9-11 16,14-19 1-16</inkml:trace>
  <inkml:trace contextRef="#ctx0" brushRef="#br2" timeOffset="63146.84">13737 8542 54 0,'-3'6'27'0,"20"31"-24"0,-10-27 41 16,0 6-42-16,4 9 1 15,3 0 1-15,7 15 0 16,4-5-6-16,7 3 0 16,3 2 0-16,0-2 1 0,-3-4-7 15,-7-2 1-15,-8-4-11 16,-3-12 0-16</inkml:trace>
  <inkml:trace contextRef="#ctx0" brushRef="#br2" timeOffset="63583.02">14069 8178 48 0,'0'15'24'0,"10"20"-19"0,-10-23 37 16,7 4-40-16,8 3 0 15,2 12 2-15,8 10 1 0,0 6-5 16,3 10 0-16,-4 5 3 16,-6 17 0-16,-4-4-3 15,-10 0 1-15,-11-6-9 16,-11 0 1-16,-3-3-11 15,-4-16 0-15</inkml:trace>
  <inkml:trace contextRef="#ctx0" brushRef="#br2" timeOffset="65216.94">15752 8701 60 0,'0'4'30'0,"-4"-8"-27"0,0 4 30 0,1 0-33 15,-4 0 1-15,-7 4 2 16,-4-1 0-16,-3 0-3 15,-4 3 1-15,-3 4 2 16,3 8 0-16,1 11-1 16,3-7 1-16,3 9-2 15,7 0 0-15,4 1-1 16,7-4 0-16,11-3-1 16,6-13 0-16,8-5-1 15,3-14 0-15,-3-5-2 16,0-7 1-16,-4 0-8 15,4-6 0-15,-1-9-6 16,5-1 0-16</inkml:trace>
  <inkml:trace contextRef="#ctx0" brushRef="#br2" timeOffset="65608.2">15935 8824 58 0,'-18'59'29'0,"4"-49"-34"0,14-7 51 16,-3 0-45-16,-1-3 0 0,1 0 1 16,-1-6 1-16,4 6-3 15,4-13 1-15,-1-6 0 16,4-9 0-16,4-3-2 15,6-1 1-15,-2-2-1 16,2-1 0-16,1 7-2 16,3 3 1-16,0 6 1 15,4 10 1-15,0 9 0 16,-4 6 0-16,0 10 1 16,0 0 1-16,0 6 0 15,0 6 0-15,1 6-1 16,-5-6 1-16,-3 1-3 15,-3-4 1-15,-1-3-7 16,-2-7 0-16,-1-5-11 16,-11-7 1-16</inkml:trace>
  <inkml:trace contextRef="#ctx0" brushRef="#br2" timeOffset="66314.23">13349 10229 53 0,'4'47'26'0,"3"-10"-14"0,-4-30 26 15,1-4-35-15,-4 0 1 16,0-3 0-16,0-6 1 16,-4-10-7-16,1-12 1 15,-8-1 4-15,-3-14 0 16,0-8-2-16,0-11 0 0,0-4-1 15,3-6 0-15,4 0-1 16,7 12 1-16,7 10-1 16,11 3 1-16,6 6-1 15,8 13 0-15,-4 12-1 16,1 10 0-16,-5 3-3 16,-10 15 0-16,-10 10-7 15,-8 6 0-15,-10 4-6 16,-14-1 0-1</inkml:trace>
  <inkml:trace contextRef="#ctx0" brushRef="#br2" timeOffset="66496.75">13007 10175 67 0,'18'3'33'0,"31"7"-36"15,-31-13 64-15,6-4-61 0,5 7 1 16,6-3-2-16,0-3 1 15,0 0-6-15,1-4 1 16,-5-5-14-16,1-10 0 16,-11 6-1-16,-3-6 0 15</inkml:trace>
  <inkml:trace contextRef="#ctx0" brushRef="#br2" timeOffset="66735.83">13600 9699 65 0,'7'31'32'15,"0"-9"-42"-15,-4-19 66 0,4-3-57 16,4 0 0-16,3 0-3 15,4-3 1-15,3-3-1 16,0-7 1-16,0-6-15 16,4-3 0-16</inkml:trace>
  <inkml:trace contextRef="#ctx0" brushRef="#br2" timeOffset="66912.81">13945 9510 58 0,'-14'73'29'0,"-10"-29"-32"0,20-32 45 15,0 10-46-15,1 0 1 16,-1 3-16-16,1-6 0 16,3-10 14-16,3-6 1 15</inkml:trace>
  <inkml:trace contextRef="#ctx0" brushRef="#br2" timeOffset="67648.83">15282 10320 61 0,'7'0'30'0,"-10"-4"-39"0,3-2 56 16,-7 3-47-16,-4 0 0 16,-3 3 0-16,0 3 0 15,0 0-1-15,0 3 1 16,0 4-1-16,3-1 0 15,4 1-1-15,7 2 1 0,0 1 0 16,4-4 0-16,6 1 0 16,4-4 1-16,0-3 0 15,0 0 0-15,1-9 0 16,-5 0 1-16,-3-4-1 16,0 1 0-16,-3-1-2 15,-4 10 1-15,0 0-3 16,0 0 0-16,0 0-2 15,-4 0 1-15,1 13-1 16,-1 3 1-16,4 2 4 16,4 14 1-16,3-4 5 15,3 6 0 1,1 7 3-16,0 0 1 0,-1 3 0 16,-3 0 1-16,-3 3-4 15,-4 0 0-15,-4-3-4 16,-6-4 1-16,-4-5-3 0,-8-1 0 15,1-8-1 1,0-11 1 0,-4-12-3-16,4-9 1 0,4-13-4 0,6-12 0 15,4-7-4-15,7-2 0 16,7-11-9-16,4 1 1 16</inkml:trace>
  <inkml:trace contextRef="#ctx0" brushRef="#br2" timeOffset="68265.25">15572 10294 52 0,'-4'19'26'0,"8"-16"-26"0,-4-3 44 0,0 0-42 0,0-9 0 0,3 0 1 16,4-7 0-16,4 0-4 15,3-3 0-15,0 4 2 16,4 2 1-16,-1 4-3 16,4 3 0-16,8-4-2 15,6 4 0-15,0 0-3 0,1 2 0 16,-1 4-1-1,-3-3 1-15,-4 0 1 0,-4 0 1 16,-6 0 1-16,-4 3 0 16,-3 0 3-16,-4 0 1 15,-7 0 0-15,0 3 0 16,-4 6 0-16,-6 4 1 16,-4 3-2-16,0 2 1 15,-4-2 0-15,7 0 0 16,4-4-1-16,4-2 1 15,6-7-1-15,8-6 0 16,3-4-1-16,0-5 1 16,4-1-1-1,-4 1 0-15,0-1-1 16,4 1 0-16,-4 2 0 16,0 4 0-16,0 3 0 0,0 3 1 0,-3 3 1 15,-1 0 1-15,1 7 0 16,-1-1 1-16,-3 0 0 15,0 4 1-15,0 0-2 16,1-1 1-16,-1 1-4 31,0-4 1-15,3 0-9-16,4 1 1 16,-3-7-3-16,0-3 0 0</inkml:trace>
  <inkml:trace contextRef="#ctx0" brushRef="#br2" timeOffset="68655.93">16267 10586 43 0,'3'50'21'0,"-3"16"-22"0,0-44 43 0,0-3-39 0,0 0 0 16,-3-4 3-16,-1-2 0 16,1-7-7-16,3-6 0 15,0-6 4-15,0-4 1 16,0-8-2-16,0-11 0 15,-4-14-2-15,-3-1 0 16,0-7-2-16,0-5 1 0,7 6-1 16,3 0 1-16,4 3-1 15,4 0 1-15,3 9 1 16,11 10 0-16,10 3 3 16,0 9 0-16,-3 7 1 15,0 9 0-15,-7 6-1 16,-8 6 1-1,-6 10-3 1,-15 10 1-16,-10 8-4 0,-7 1 1 0,-7 6-3 16,0-6 0-16,6-6-3 15,5-7 1-15,-1-9-5 16,4-13 1-16,3-9-7 16,4-16 1-16</inkml:trace>
  <inkml:trace contextRef="#ctx0" brushRef="#br2" timeOffset="69029.11">16619 9714 44 0,'29'72'22'0,"-1"4"-15"0,-25-51 36 15,1-6-41-15,-4 12 1 16,-4 10 2-16,1-1 1 15,-4 1-7-15,0 3 1 16,0 6 3-16,3-9 1 16,1-3-3-16,3-7 1 0,0-6-3 15,3-6 1 1,4-6-2-16,0-10 0 0,4-3 0 16,3-7 1-16,4 1 0 15,6-6 1-15,1-4 0 16,10 3 1-16,8 7 1 15,6 3 0-15,11 6 0 16,0 10 1-16,3 5-2 16,-3 4 1-16,-3 0-4 15,-11 0 0-15,-11-6-10 16,-7-3 1-16,-7-13-8 16,1 0 1-16</inkml:trace>
  <inkml:trace contextRef="#ctx0" brushRef="#br2" timeOffset="73686.48">19547 16162 34 0,'0'3'17'0,"4"-6"-15"16,-4 3 18-16,3-7-20 16,1 1 1-16,3-3 0 15,-3-4 1-15,3 0-2 16,3-5 0-16,8-7 1 16,10-7 1-16,0 1-3 15,8-4 1-15,2-9-10 16,12 1 1-16</inkml:trace>
  <inkml:trace contextRef="#ctx0" brushRef="#br2" timeOffset="73924.97">20345 15331 44 0,'7'43'22'0,"17"-52"-26"0,-16 0 36 0,2-4-32 16,4-3 0-16,0-2-1 15,7-4 1-15,-3 3-4 16,0-6 0-16,-1-3-7 16,1-10 1-16,3 0-1 15,-3 1 0-15</inkml:trace>
  <inkml:trace contextRef="#ctx0" brushRef="#br2" timeOffset="74137.05">20955 14794 36 0,'25'16'18'0,"10"-25"-24"15,-21 2 37-15,0-2-32 0,4-4 1 16,-1-5 0-16,1-1 0 16,0-3-3-16,3 3 0 15,-3-3-7-15,-1-3 1 16</inkml:trace>
  <inkml:trace contextRef="#ctx0" brushRef="#br2" timeOffset="74392.88">21650 14073 38 0,'25'3'19'0,"3"-50"-24"15,-18 35 31-15,1-10-26 16,0 0 0-16,-1-3-1 16,1 0 0-16,-4-7-2 15,0 1 1-15,4-7-8 16,3-3 1-16</inkml:trace>
  <inkml:trace contextRef="#ctx0" brushRef="#br2" timeOffset="74602.08">22338 13142 24 0,'25'-13'12'0,"13"-24"-12"0,-23 27 15 15,6 1-15-15,3-7 0 16,-2 0-1-16,2 1 1 15,1-4-1-15,3-3 0 16,0-3-5-16,4-13 0 0</inkml:trace>
  <inkml:trace contextRef="#ctx0" brushRef="#br2" timeOffset="74826.7">23223 12289 36 0,'32'-3'18'0,"10"-13"-23"16,-27 10 34-16,2-4-30 16,1-2 1-16,-1 6-5 15,1-10 1-15,0-3-1 16,3-3 1-16,0 0-6 15,4-3 1-15</inkml:trace>
  <inkml:trace contextRef="#ctx0" brushRef="#br2" timeOffset="75113.72">24144 11555 36 0,'35'-6'18'0,"-13"-32"-18"0,-15 29 36 16,3-4-35-16,1 1 1 0,3-4-1 15,0-3 1-15,0 0-3 16,4-6 0-16,-1 3 0 15,5 0 0-15,2-3-5 16,1-6 1-16,0-4-7 16,-1 1 1-16</inkml:trace>
  <inkml:trace contextRef="#ctx0" brushRef="#br2" timeOffset="75382.55">24885 10746 23 0,'39'-3'11'0,"10"-3"-7"0,-38 6 12 15,3 0-11-15,0 0 0 16,0-7 2-16,0-5 0 16,0-1-10-16,-3-2 1 15,-4-4 5-15,4 0 1 16,3-3-6-16,0 0 0 15,0-6-7-15,0-4 0 16,0-5-1-16,0-1 0 16</inkml:trace>
  <inkml:trace contextRef="#ctx0" brushRef="#br2" timeOffset="75563.56">25545 10087 41 0,'28'0'20'0,"4"-18"-22"0,-22 11 42 0,-3 1-37 15,0-6 0-15,7-1 0 16,1 0 0-16,6-2-5 16,7-13 0-16,-3-4-2 15,3 1 0-15,0 0-10 16,4-7 1-16</inkml:trace>
  <inkml:trace contextRef="#ctx0" brushRef="#br2" timeOffset="75802.42">26321 9263 44 0,'21'3'22'0,"25"-6"-23"0,-36-4 34 16,1 4-31-16,3-3 0 15,4-3-1-15,3-7 1 0,0 0-7 16,0-6 1-16,4 0-6 16,0 0 0-16,-1-6-3 15,-3-6 0-15</inkml:trace>
  <inkml:trace contextRef="#ctx0" brushRef="#br2" timeOffset="76060.42">27118 8526 26 0,'32'-16'13'0,"10"0"-12"16,-31 7 21-16,3-7-21 16,0 1 1-16,0-4 0 0,-3-3 0 15,6 3-3-15,4-6 0 16,1-3 1-16,2-4 0 16,1 1-9-16,7 0 1 15,-1-4-1-15,5 1 1 16</inkml:trace>
  <inkml:trace contextRef="#ctx0" brushRef="#br2" timeOffset="76282.56">27993 7704 21 0,'28'-15'10'0,"-3"-10"-9"0,-18 15 19 0,3-2-20 16,5-4 0-16,-1 0 1 16,3 1 0-16,1-1-2 15,3 0 1-15,0 0-1 16,0-2 0-16,4-4-6 16,0-7 1-16</inkml:trace>
  <inkml:trace contextRef="#ctx0" brushRef="#br2" timeOffset="76494.27">28624 7083 20 0,'25'10'10'0,"14"-35"-8"0,-29 15 13 0,5-2-16 16,2-1 1-16,4-6 0 0,1-3 1 15,2-6-1-15,-3-3 1 16,1 6-4-16,-1-3 1 16,0-10-4-16,-7 0 1 15</inkml:trace>
  <inkml:trace contextRef="#ctx0" brushRef="#br2" timeOffset="76687.2">29393 6105 27 0,'46'-13'13'0,"-3"-5"-11"15,-36 8 25-15,7-9-27 16,11-3 0-16,-1-3 0 16,11-6 0-16,1-3-3 15,-1-7 0-15,4 3-5 16,0-6 0-16</inkml:trace>
  <inkml:trace contextRef="#ctx0" brushRef="#br2" timeOffset="76945.32">30600 4917 24 0,'14'0'12'0,"21"-41"-14"0,-21 31 16 16,1 1-15-16,-5 0 1 15,8-1-1-15,-1-9 1 16,5 1 0-16,-5-4 0 16,1-7-1-16,-4 7 1 0,0-3-6 15,0 6 1-15,0-6-1 16,0 0 1-16</inkml:trace>
  <inkml:trace contextRef="#ctx0" brushRef="#br2" timeOffset="77147.34">31104 4412 18 0,'18'9'9'0,"3"-25"-11"15,-17 10 17-15,3-3-16 16,0-4 1-16,0-9-1 15,7 0 1-15,0 0-1 16,0-6 1-16,4 3-1 16,0-3 0-16,-1-4-4 15,1-2 1-15,-1 3-1 16,-2-10 1-16</inkml:trace>
  <inkml:trace contextRef="#ctx0" brushRef="#br2" timeOffset="77335.8">31574 3668 40 0,'28'13'20'0,"11"6"-26"0,-29-19 45 16,1 0-40-16,-4-3 0 16,0 0-4-16,4-10 0 15,-1 0 3-15,1-12 1 0,3-3-7 16,-4-3 0-16,1-1-3 15,0-8 1-15</inkml:trace>
  <inkml:trace contextRef="#ctx0" brushRef="#br2" timeOffset="77534.81">32032 3248 31 0,'25'3'15'0,"3"7"-16"0,-17-10 28 0,-1 0-26 0,1 0 1 0,-1-3-1 16,1 3 1-16,0-10-4 15,-4-9 1-15,-4-2-4 16,1-8 0-16,3 1-5 16,0-16 1-16</inkml:trace>
  <inkml:trace contextRef="#ctx0" brushRef="#br2" timeOffset="77697.27">32403 2762 34 0,'38'3'17'0,"5"4"-23"0,-29-4 29 16,0 0-34-16,0-3 1 15,0-6-7-15,0-1 1 16</inkml:trace>
  <inkml:trace contextRef="#ctx0" brushRef="#br2" timeOffset="78352.3">32741 1831 29 0,'18'-16'14'0,"-7"23"0"0,-11-7 14 0,0 0-26 16,0 0 1-16,0 0 4 15,0 0 1-15,-4 0-8 16,-10 9 0-16,-11 7 5 16,-14 12 1-16,-3 9-2 15,-7 14 0-15,-11 2-4 0,0 10 1 16,3-1-5-1,8-8 0-15,3-1-3 16,4-3 0-16,6-6-9 0,8-13 0 16</inkml:trace>
  <inkml:trace contextRef="#ctx0" brushRef="#br2" timeOffset="78585.77">32381 1847 44 0,'18'47'22'0,"-14"22"-25"0,-1-51 36 0,-3 8-34 16,0 2 1-16,-3 0-5 15,-1 6 1-15,1-21-4 16,-4-4 0-16,-1-18-4 15,5-4 1-15</inkml:trace>
  <inkml:trace contextRef="#ctx0" brushRef="#br2" timeOffset="78854.28">32685 1981 56 0,'0'0'28'0,"7"0"-38"0,-7 0 60 16,7 0-50-16,4 0 0 15,-1 0 0-15,4 0 0 16,0 0-2-16,-3 0 1 15,0 0-5-15,-1-6 0 0,-3 3-10 16,-3-3 1-16</inkml:trace>
  <inkml:trace contextRef="#ctx0" brushRef="#br2" timeOffset="79028.07">32568 2163 42 0,'11'32'21'0,"17"-23"-13"0,-17-9 29 0,3 0-37 16,7-9 0-16,0 12-4 15,4 3 0-15,-4-12-3 16,-3 3 0-16,-1-13-6 16,1 7 0-16</inkml:trace>
  <inkml:trace contextRef="#ctx0" brushRef="#br2" timeOffset="79254.85">33246 2025 44 0,'7'10'22'0,"-21"21"-25"0,3-18 39 16,-3-1-36-16,-7 4 0 15,-7 6 1-15,-4-10 0 0,4 1-4 16,-1 6 1 0,1 3-6-16,4-10 0 0,2-2-4 15,5-4 0-15</inkml:trace>
  <inkml:trace contextRef="#ctx0" brushRef="#br2" timeOffset="79568.78">33009 1947 54 0,'29'72'27'0,"6"35"-33"15,-21-73 54-15,4 13-49 16,-1 7 1-16,1-1-7 16,-4-6 0-16,0-6-5 15,-7-16 1-15</inkml:trace>
  <inkml:trace contextRef="#ctx0" brushRef="#br2" timeOffset="81253.23">29951 7610 1 0,'0'6'0'0</inkml:trace>
  <inkml:trace contextRef="#ctx0" brushRef="#br2" timeOffset="82256.28">29919 7513 9 0,'4'9'4'0,"-1"-2"-2"0,-3-4 5 0,0 0-9 15,0 0 1-15,4 0 0 16,-1 0 1-16,-3 0 3 16,4 4 0-16,-4-1 1 15,0 0 0-15,0 1 0 16,-4-4 0-16,1-3 0 16,-4 0 0-16,-4-7-2 15,0-2 0-15,-3-4-1 16,0-5 0-16,-3-1 0 15,-5-9 0-15,1 3 1 16,-3-7 0-16,-8-2 0 16,-11-7 1-16,1 0-1 15,-7-12 1-15,-8-4-1 16,-13-12 1-16,-11 4-2 0,-11-8 1 16,4-2-1-16,-8 6 0 15,-9-15 0-15,-8-4 1 16,-4-6-1-1,15-10 1-15,-11 7 0 0,0-10 0 16,-7-2 1-16,7 5 0 16,22 16-10-16,13 10 1 15,8 18-5-15,17 13 0 16</inkml:trace>
  <inkml:trace contextRef="#ctx0" brushRef="#br2" timeOffset="84057.85">27989 5722 43 0,'7'-12'21'0,"4"6"-19"0,-11-1 36 16,-3-2-36-16,-5 3 0 16,-2-1 0-16,-8 1 0 15,-3 3-3-15,3 0 0 16,1 0 2-16,-1 0 1 16,1 3-2-16,-1 3 1 0,4 3-1 15,0 3 1-15,0 7-1 16,3 12 1-16,7 4-1 15,1 2 1-15,6 1 0 16,4-10 0-16,1-3-1 16,-1-7 0-16,7-2 0 15,3-7 1-15,5-9 0 16,-1-6 0-16,3-7 0 16,-6-9 0-16,-4-3 0 15,-3 6 1-15,-11-3-2 16,-11-7 1-16,-3 4-1 15,-4 0 1-15,1 6-1 16,-4 3 0-16,-1 13 0 16,1 12 0-16,0 10 0 15,0-7 0-15,3 10 0 16,4 6 0-16,7 3 0 16,4 0 0-16,3 4 0 0,7-4 1 15,3-3-1-15,4-3 0 16,0-12 0-16,11-4 1 15,7-9 0-15,3-10 0 16,-3-6 1-16,-4-6 0 16,-3 6 0-16,-8-3 0 15,-2-3 0-15,-8 0 0 16,-11 3-1-16,-10 0 0 16,-4 7-1-16,-10 5 0 15,7 10 0-15,0 10 0 16,0 2 0-16,-1 13 0 0,1 0 0 15,0 7 0-15,3 2 0 16,4-2 0-16,7-4 0 16,7 3 1-16,4-6-1 15,3-6 0-15,3-10 1 16,1-5 0-16,3-8 0 16,4-8 0-16,-4-1 0 31,0-2 1-31,-3-10-2 0,-4 0 1 0,-4-4-1 15,-3 1 1-15,-3 9-2 16,-8 0 1-16,4 4-1 16,0 5 1-16,0 4 0 15,-4 0 0-15,1 9 0 16,-4 6 0-16,0 7 0 16,-1 0 1-16,5 6-1 15,-1 0 1-15,4-4-1 16,4 4 0-16,3 0 0 15,3-3 1-15,4-9-1 0,4-1 0 16,-1-6 0-16,8-3 0 16,0-3 0-16,3-10 0 15,0-5 0-15,0-1 0 16,-7 0 0-16,-3 0 1 16,-1 0-1-16,-6-3 1 15,-4 4-1-15,-4 5 0 0,-6 1 0 16,-4 2 0-1,3 4-1-15,1 6 1 16,-12 12-1 0,5 10 1-16,-1-3-1 15,4 3 0-15,3-3 0 16,8 0 1-16,-1 0 0 16,8-7 0-16,3 1 0 15,0-7 0-15,0 0 0 16,7-9 1-16,0-13-1 15,4-6 0-15,-4-6 0 16,0 6 0-16,-3 0 0 16,-8 3 0-16,-3 1-1 15,-3 5 1-15,-4 7 0 16,-4 3 0-16,4 3-1 16,0 9 1-16,-4 13-5 15,-3-6 0-15,-3 3-14 16,-8-10 0-16</inkml:trace>
  <inkml:trace contextRef="#ctx0" brushRef="#br2" timeOffset="85095.73">27249 4575 53 0,'3'9'26'0,"-6"-6"-19"0,-1 0 27 15,-3 4-32-15,-4-7 0 16,-3 0 2-16,-3 3 0 0,-8 9-5 16,0 7 0-16,-3 9 3 15,3 1 0-15,1 5-1 16,-1 7 0-16,4 0-1 16,3 9 1-16,4 6 0 15,3-2 0-15,8-11-2 16,3-11 0-16,7 2-6 15,4-9 1-15,-1-9-11 16,4-6 0-16</inkml:trace>
  <inkml:trace contextRef="#ctx0" brushRef="#br2" timeOffset="85411.19">27393 4866 45 0,'-3'10'22'0,"-4"5"-15"0,3-5 29 16,-3-1-34-16,-7 4 1 15,3-4 1-15,-3 13 0 16,-3 3-6-16,-5 13 1 0,1-4 2 16,0 7 0-16,0-3-5 15,3-7 0-15,8-6-12 16,6-12 1 0,1-13-1-16,-1-7 1 0</inkml:trace>
  <inkml:trace contextRef="#ctx0" brushRef="#br2" timeOffset="85607.01">27203 4851 41 0,'10'22'20'0,"-3"-4"-25"15,-3-8 40-15,-1 6-36 16,1-4 1-16,3-6-3 15,0 4 0-15,0-1-5 16,0 1 1-16,0-4-4 0,-7-3 0 16</inkml:trace>
  <inkml:trace contextRef="#ctx0" brushRef="#br2" timeOffset="85845.54">27439 5042 59 0,'-25'41'29'0,"-20"3"-42"0,34-29 62 0,0 7-49 15,-3 6 0-15,4 1-6 16,-1-4 1-16,4 0-6 15,3-9 1-15,1-10-6 16,10-6 1-16</inkml:trace>
  <inkml:trace contextRef="#ctx0" brushRef="#br2" timeOffset="86133.76">27827 4816 54 0,'-3'13'27'0,"-8"12"-30"0,7-16 53 15,-3 4-48-15,-3 2 1 16,-4-2-1-16,-4 3 1 15,-3 9-4-15,-4-3 0 16,1 6-1-16,-1 3 1 16,4-6-9-16,0-3 0 15,6-6-7-15,8-10 0 0</inkml:trace>
  <inkml:trace contextRef="#ctx0" brushRef="#br2" timeOffset="86417.72">27605 4879 59 0,'7'22'29'0,"7"6"-37"16,-7-19 52-16,0 1-43 16,0-10 0-16,4 6 0 0,3 7 0 15,4 6-3-15,-1 2 0 16,1 1-5-16,-1 0 0 16,-2-3-9-16,-12-16 0 15</inkml:trace>
  <inkml:trace contextRef="#ctx0" brushRef="#br2" timeOffset="86687.1">27841 4609 43 0,'0'35'21'0,"14"15"-11"0,-3-38 31 0,3 10-40 16,4 3 0-16,3 10 0 16,0 6 1-16,-7-10-8 15,-3 10 0-15,-15-4-9 16,-10 4 1-16</inkml:trace>
  <inkml:trace contextRef="#ctx0" brushRef="#br2" timeOffset="88444.96">27552 9975 29 0,'-4'15'14'0,"4"-27"2"0,0 12 15 16,0 0-24-16,0 0 0 16,0-10 2-16,0 10 0 15,0 16-12-15,0 12 0 16,4 4 8-16,-1 11 1 16,1 14-6-16,0-7 0 15,-1 3-6-15,4 4 0 0,0-16-11 16,-3 3 1-16</inkml:trace>
  <inkml:trace contextRef="#ctx0" brushRef="#br2" timeOffset="88829.2">27661 10884 47 0,'4'19'23'0,"-18"3"-21"0,7-10 35 0,-7 10-36 16,-8 0 0-16,-2 10 1 0,-5 11 1 15,-6 4-4-15,-4 10 0 16,-3 9 1-16,14-7 1 16,3-2-6-16,4-13 1 15,3-10-11-15,4-15 1 16</inkml:trace>
  <inkml:trace contextRef="#ctx0" brushRef="#br2" timeOffset="89007.51">27309 10959 46 0,'14'25'23'0,"10"22"-22"16,-17-31 35-16,0-7-37 15,4 4 1-15,0 3 0 16,-1-1 0-16,1 1-7 16,-1-3 1-16,-3-7-7 15,0-6 0-15</inkml:trace>
  <inkml:trace contextRef="#ctx1" brushRef="#br2" timeOffset="88947.65">20708 4136 0,'0'0'15</inkml:trace>
  <inkml:trace contextRef="#ctx0" brushRef="#br2" timeOffset="89831.14">25199 5594 52 0,'3'16'26'0,"26"-13"-15"0,-19-3 26 0,1-3-35 15,6-1 0-15,12-2 2 16,13 0 0-16,14 3-5 16,4 0 0-16,11 3-1 15,-4 3 1-15,-7-3-15 16,-11-3 0-16,-6 3-2 0,-15 0 1 15</inkml:trace>
  <inkml:trace contextRef="#ctx0" brushRef="#br2" timeOffset="90451.98">24712 5494 40 0,'7'6'20'0,"-7"-9"-18"0,0 6 35 16,-3 3-35-16,-4-3 1 16,-4-3 1-16,-3 6 0 0,-11 13-6 15,4 0 1-15,-4 16 3 16,-3-10 0-16,-4 6-5 16,4 4 1-16,3-7-11 15,4-6 1-15,4-13-2 16,-1-6 0-16</inkml:trace>
  <inkml:trace contextRef="#ctx0" brushRef="#br2" timeOffset="90789.86">24465 5534 48 0,'11'10'24'0,"10"-17"-23"0,-14 4 48 15,0 3-48-15,4 3 1 16,-4 7-1-16,7 6 0 15,10 9-3-15,8-3 1 16,0 18-6-16,0 14 1 0,-4-7-10 16,-3 0 1-16</inkml:trace>
  <inkml:trace contextRef="#ctx0" brushRef="#br2" timeOffset="92536.4">19396 11100 7 0,'7'10'3'15,"3"-20"-4"-15,-3 4 4 0,0 3-2 16,4 0 0-16,0 3 4 15,-4 0 1-15,0 0-5 16,0 0 0-16,3 0 4 16,-3 0 1-16,1 3 0 15,-5-9 1-15,4 9-3 16,0-6 1-16,-7 3-2 16,7 0 1-16,-3 3-1 15,-1 0 0-15,-3-3-1 16,4 0 1-16,-1 3-1 15,1 0 1-15,-4 3-1 16,0 7 0-16,0 6-1 16,0 3 0-16,0 0-1 0,0 0 1 31,-4 3-1-31,4 3 1 0,-3 3-1 16,-1 10 1-16,1 3-1 0,-1 9 1 15,1 1-1-15,-1 8 1 16,1 1-1-1,-4 9 1-15,3 0-1 0,4 13 0 16,4 12 0-16,3 10 0 16,0 3-1-16,3 18 1 0,4 7 0 15,-3 0 1 32,3 12-1-47,11 7 0 16,7 3 0-16,3-1 0 0,4 4 0 15,6 10 1-15,5-14 0 0,6 1 0 0,4 0 0 0,0 0 0 0,0-3 0 16,14 2 0-16,4-2-1 16,3-7 0-16,7-6-1 15,-3-3 0-15,17-9 0 32,1 3 1-17,13-16-1 32,0 0 1-31,22-7 1-16,7-8 0 0,10-4 0 0,7-19 0 0,11-2-1 0,-4-7 1 15,11 0-1-15,4-16 1 0,-12-12-1 0,8-7 0 0,-7-2-2 0,-3-10 1 0,-5-4-4 16,-6-8 1-16,3-7-9 0,-13-6 1 31</inkml:trace>
  <inkml:trace contextRef="#ctx0" brushRef="#br2" timeOffset="93215.63">23601 15926 25 0,'-4'29'12'0,"25"24"-2"0,-13-37 12 16,-1-4-18-16,0 4 0 16,3 3 5-1,4 3 0-15,8-4-10 0,6 4 0 16,7 0 7-16,11-3 0 15,-4 0-2-15,4 3 0 16,7-3-3-16,3-1 1 16,-10 4-2-16,-7 0 0 47,-7-3 0-47,-11 3 0 0,-14 6-1 0,-25 4 0 0,-10 12-1 31,-14 0 1-31,-18 6-1 15,-14 3 0-15,3-3 0 0,4-9 1 16,4-3-1-16,6-7 1 0,15-9 1 16,7-3 0-16,6-7-1 0,12 1 1 15,13-10-1-15,15-6 1 0,10-10 0 16,0-9 0-16,4-6-1 16,-4-13 0-16,-3-15 1 15,-8-4 1-15,-3-2 0 16,-7-14 0-16,-3-8-3 15,-4-10 0-15,0-4-10 16,0-5 0-16</inkml:trace>
  <inkml:trace contextRef="#ctx0" brushRef="#br2" timeOffset="94191.54">19043 11702 47 0,'-4'29'23'0,"4"-26"-12"0,4-6 23 0,3-4-33 0,4-5 0 0,3-10 0 0,7-13 1 0,4-12-3 16,10-12 1-16,0-4 1 16,4-6 0-16,-7 0-1 15,-8 13 0-15,-6-10 0 16,-4 3 0-16,-3 3-1 15,-4 10 0-15,-4-3-1 16,1 9 0-16,-4 3-1 16,0 13 0-16,0 6-1 15,3 6 0-15,1 13 0 16,3 6 1-16,4 10 0 0,6 12 0 16,8 10 1-16,10-4 0 31,-3 10 2 16,0 6 0-32,6 3 0 1,8-6 1-16,0 0 0 0,0-3 1 0,0-4-1 0,-7-2 1 16,-11-4 0-16,-10-9 1 0,-15 0-1 0,-17 0 1 0,-14-3-1 0,-15 3 0 0,-10-4-1 15,-17 1 0-15,-11 0-5 0,-22 9 0 16,8 0-10-16,-7 4 1 0</inkml:trace>
  <inkml:trace contextRef="#ctx0" brushRef="#br2" timeOffset="100302.78">17963 14707 55 0,'-7'47'27'0,"14"-29"-19"15,-7-18 28-15,4-6-34 16,-4-10 1-16,0-9 2 0,-4-19 0 16,1-6-6-16,-1-25 0 15,1-7 3-15,3-5 1 16,0 2-4-16,0-9 1 15,7 6-3-15,4 0 0 16,3 13 0-16,3 15 1 16,11 10 0-16,8 13 0 15,3 15 1-15,-1 12 1 16,-2 10-1-16,-8 13 1 16,-10 9-6-16,-11 12 0 15,-11 10-10-15,-10-3 0 0</inkml:trace>
  <inkml:trace contextRef="#ctx0" brushRef="#br2" timeOffset="100469.03">17808 14522 60 0,'7'15'30'0,"25"-12"-32"16,-18-3 51-16,4-3-47 15,-1-3 1-15,8 0-1 16,7-4 1-16,-4 1-10 15,0-4 1-15,-3 1-11 16,-7-4 0-16</inkml:trace>
  <inkml:trace contextRef="#ctx0" brushRef="#br2" timeOffset="100754.78">18306 13945 48 0,'-14'75'24'0,"-8"19"-22"0,19-60 30 15,-1 26-33-15,1 0 1 0,-1 15 0 16,1-16 0-16,-1 1-3 16,4-4 1-16,0-9-11 15,7-22 0-15</inkml:trace>
  <inkml:trace contextRef="#ctx0" brushRef="#br2" timeOffset="101012.77">18595 14509 48 0,'-11'38'24'0,"-6"9"-17"15,13-35 37-15,-3 7-41 0,-3 12 1 16,-1 4 2-16,4 6 0 15,0 9-9-15,0-9 1 16,3-7 0-16,4-9 1 16,7-6-15-16,4-19 1 15,3-22-3-15,0-3 0 16</inkml:trace>
  <inkml:trace contextRef="#ctx0" brushRef="#br2" timeOffset="101188.78">18500 14268 45 0,'10'40'22'0,"15"-27"-27"0,-18-10 40 0,0 0-35 16,0 0 0-16,4-6-2 16,3 0 0-16,0-3-6 15,4-1 1-15,-4-2-5 16,7-10 0-16</inkml:trace>
  <inkml:trace contextRef="#ctx0" brushRef="#br2" timeOffset="101774.54">18888 14920 51 0,'3'62'25'0,"-10"29"-32"0,4-66 49 0,-4 4-41 15,0 5 1-15,0 1 1 16,-1-7 0-16,1-9-4 15,0-16 1-15,0-13 2 16,4-8 0-16,-1-23-2 16,1 0 1-16,-1-15-4 15,4-7 0-15,0-6-2 16,4-3 0-16,6 6-1 16,4 3 1-16,4 7 2 15,10 9 1-15,4 9 5 16,-4 10 1-16,8 15 3 0,2 13 1 15,-2 10-1 1,-8-1 1-16,-14 10-4 0,-11 9 1 16,-13 7-9-16,-8 6 0 15,-10-1-14-15,-7-5 1 16,-4-7-1-16,4-3 0 16</inkml:trace>
  <inkml:trace contextRef="#ctx0" brushRef="#br2" timeOffset="102239.73">17752 15538 60 0,'-4'-7'30'0,"-3"14"-39"0,4-4 63 16,-4 6-52-16,-7 7 1 15,-8 12 0 1,-6 3 0-16,-11 7-5 0,-3 3 1 16,0 3-1-16,6-7 1 15,8-2-7-15,7-10 0 16,3-13-8-16,4-12 1 15,7-9-2-15,0-10 1 16,0 0 1-16,0-9 0 16,0 0 5-16,0-3 0 15</inkml:trace>
  <inkml:trace contextRef="#ctx0" brushRef="#br2" timeOffset="102375.21">17388 15591 32 0,'11'15'16'0,"31"23"-13"15,-28-22 39-15,8 3-38 16,6 9 0-16,7 9 1 15,0-2 1-15,1 6-9 16,-5-7 0-16,-6-2-3 16,-4-7 1-16,-7-13-9 15,1-2 1-15</inkml:trace>
  <inkml:trace contextRef="#ctx0" brushRef="#br2" timeOffset="103516.35">18242 15462 47 0,'0'7'23'0,"4"24"-22"0,-1-25 40 16,-3 0-37-16,0 4 0 15,-3 9 5-15,-4 6 0 16,-4 9-10-16,0-2 0 16,1 8 6-16,3 1 1 15,0 0-2-15,3-3 0 16,1-10-3-16,3-3 1 15,0-10-2-15,3-11 0 16,1-11-1-16,-4-8 1 16,-4-4-4-16,-6-6 1 15,-8-10-2-15,-3 1 1 0,-4-1-1 16,0 1 0-16,1 9 0 16,-1 0 1-16,4 9 2 15,7 3 1-15,3 10 1 16,11 6 0-16,11 4 1 15,10 2 0-15,7 4 0 16,11 2 1-16,14 1-2 16,7-3 1-16,0-7-9 15,-11-3 1-15,1-9-9 16,-1-1 1-16</inkml:trace>
  <inkml:trace contextRef="#ctx0" brushRef="#br2" timeOffset="103803.1">19184 15603 55 0,'0'10'27'0,"-3"12"-32"0,-5-13 46 16,-6 7-40-16,-7 3 0 16,-3 9 2-16,-15 9 0 15,-11 14-4-15,-13 14 1 0,-1 4 0 16,-3 10 0-16,4-7-4 16,10 0 0-16,11-19-12 15,10-15 0-15</inkml:trace>
  <inkml:trace contextRef="#ctx0" brushRef="#br2" timeOffset="103983.66">18658 15741 37 0,'29'10'18'0,"2"9"-2"15,-20-10 20-15,3 10-36 16,-3 0 0-16,-1 6-1 15,-3 0 1-15,-3-3-8 16,-4 3 0-16,0-6-5 16,3-7 0-16</inkml:trace>
  <inkml:trace contextRef="#ctx0" brushRef="#br2" timeOffset="104537.28">17953 16679 59 0,'18'-13'29'0,"-11"-9"-28"16,-4 13 55-16,-3 3-53 16,-3-1 0-16,-4 1 0 15,-1 0 0-15,-6 9-5 16,-10-3 1-16,-5 6 3 15,-2 1 0-15,-1 5-2 16,4 4 0-16,3 0-2 16,4 2 1-16,7-2-1 0,7-3 0 15,7-4-1-15,10-3 0 16,4-3 1-16,4-3 0 16,0 0 0-16,3-3 1 15,-4 0-1-15,1 0 0 16,-4 0 0-16,0 3 1 15,0 0-1-15,-3 3 1 16,-4 3 0-16,0 4 0 16,7-1 0-16,-10 4 1 15,-1 2-2-15,1 1 0 16,-1-3-9-16,1-4 1 16,3-9-6-16,4-6 1 0</inkml:trace>
  <inkml:trace contextRef="#ctx0" brushRef="#br2" timeOffset="104791.69">18489 16629 52 0,'0'25'26'0,"-32"-19"-29"16,18 0 46-16,-14 10-43 16,0 9 1-16,-7 0 0 15,-4 3 0-15,3-2-2 0,1-1 1 16,3-3-5-16,8-4 0 16,6-5-10-16,7-13 1 15</inkml:trace>
  <inkml:trace contextRef="#ctx0" brushRef="#br2" timeOffset="105004.07">18284 16641 30 0,'4'13'15'0,"0"3"-3"0,-1-10 13 0,-3 9-20 15,4 1 1-15,-1 6 2 16,1 3 1-16,3 0-11 15,0-9 0-15,0 3 6 16,0 0 1-16,0-1-11 16,0 1 1-16,0-9-9 15,-3-4 0-15</inkml:trace>
  <inkml:trace contextRef="#ctx0" brushRef="#br2" timeOffset="105318.96">18651 16855 55 0,'11'9'27'0,"-22"3"-29"0,8-2 46 15,-1-1-43-15,-3 7 1 16,-3 3-1-16,-1 0 1 0,1-1-3 16,2 1 0-16,5-6-4 15,-1-4 0-15,4-9-11 16,11-15 0-16</inkml:trace>
  <inkml:trace contextRef="#ctx0" brushRef="#br2" timeOffset="105721.76">18715 16701 30 0,'10'22'15'0,"15"0"-8"15,-14-19 11-15,-1 3-17 16,8 0 0-16,3 1 1 15,4-1 0-15,7-3-2 16,3-3 0-16,4-3 4 16,-1 0 0-16,-2 3 0 15,-5-3 1-15,-6 3-1 16,-7 0 1-16,-8 3-2 0,-10 3 1 16,-3 4-3-16,-8-1 1 15,4 0-3-15,-3 1 0 16,-1-1-1-16,0 1 0 15,1-4-1-15,3-3 1 16,0 0 1-16,7 3 0 16,0-6 2-16,3 10 1 15,8-1 3-15,-1 4 0 16,5-1 1-16,-1 4 1 16,0 0-2-16,-4-4 1 15,1 4-5-15,-7-4 1 16,-4 7-6-16,-8 0 0 15,-6 3-9-15,4 0 0 0,-8-6-5 16,-3-4 1-16</inkml:trace>
  <inkml:trace contextRef="#ctx0" brushRef="#br2" timeOffset="105889.79">19332 17080 52 0,'60'10'26'0,"-42"-10"-32"16,-15 3 47-16,-6 3-43 16,-8 0 1-16,-6 7-10 15,-8 3 1-15,0-4 2 16,-7-12 0-16</inkml:trace>
  <inkml:trace contextRef="#ctx0" brushRef="#br3" timeOffset="121261.9">22359 14807 10 0,'14'-6'5'0,"7"-7"3"16,-10 7 5-16,0 0-10 0,3-1 0 31,17-5 5-31,-6-1 0 16,0 1-10-16,-4-1 1 15,0 4 6-15,4-4 1 16,-1 1-2-16,1 2 0 16,3 4-2-16,4-4 0 15,0-2 0-15,0-4 0 16,-4-3-1-16,-3-6 1 15,-4 3-1-15,0 0 0 16,7 1-1-16,0-1 1 0,4 3-1 16,3-3 1-16,-3-6 0 15,3-1 0-15,1 1 0 16,-1-3 0 0,4-1 0-16,0-8 0 0,3 5 0 15,-3-2 1-15,-4 8-1 16,-3-2 0-16,-8 0-1 15,5-1 1-15,6 1 0 16,0 0 0-16,0-1 0 16,1 1 0-16,-1-4-1 15,0 1 0-15,1 2 0 16,2-2 1-16,-2-1-1 16,-1 4 0-16,0-3 0 15,4-4 0-15,-4 3 0 16,-3 4 1-16,-4 0-1 15,1-4 0-15,6 4 0 0,0 0 1 16,-3-1-1-16,3 7 0 16,-3-6 0-16,0-4 0 15,-1 4 0-15,1 0 1 16,0 2-1-16,0-5 0 16,-1 2 0-16,1-2 1 15,0 3-1-15,0-4 1 16,-1 4-1-16,-2 6 0 15,-5 0 0-15,4-4 0 16,4 1 1-16,0-3 0 16,0-1-1-16,-1 4 1 15,-2-3 0-15,-1-7 0 0,0 7-1 16,0 0 1-16,1-1-1 16,-1 4 1-16,0 0-1 15,0 3 1-15,0-4-2 16,4 1 1-16,0 0 0 15,-4-3 1-15,-3 2 0 16,-4 1 0-16,0 0-1 16,0 0 0-16,4 3 1 15,-4 0 0-15,4-4-1 16,0 7 0-16,3 0 0 16,-3-6 0-16,-1 0 0 15,1-7 1-15,0 7-2 16,-1 0 1-16,-2 0 0 15,-1 3 1-15,0 0-1 16,0-4 0-16,4 1 0 16,-1-3 0-16,1 6 1 0,-4 3 0 15,0-6-1-15,1 2 1 16,-5-2-1-16,1 0 0 16,0 0 0-16,-4 3 1 15,-4 3-1-15,1-3 0 16,3 0 0-16,0-7 1 15,0 1-1-15,0 0 0 16,0 2 1-16,0 1 0 16,1 0-1-16,2-3 0 15,1 2 0-15,-1 1 1 0,1 3-1 16,-4 3 1-16,4-3-1 16,-4 0 0-16,0-3 0 15,0 3 0-15,0-4 0 16,0 1 1-16,1 3-1 15,2 3 0-15,-3-6 0 16,4 0 1-16,-4-1-1 16,0 1 1-16,0 3-1 15,0-6 0-15,0 6 0 16,1-4 0-16,-1 1 0 16,0-3 0-16,0 3 0 15,0 3 0-15,-3-1 0 16,-1-2 0-16,1 0 0 15,-1-3 0-15,-3 2 0 16,0 1 0-16,1 3 0 16,-1 6 0-16,0 0 0 0,0 1 1 15,-4-7-1-15,-3-1 0 16,0 1 1 15,0-3 0-31,4 3 0 0,-4-6 0 0,3 6 0 0,1-4 0 16,-1 4-1-16,4 0 1 15,0 0-1-15,1-3 1 16,-1 12-1-16,0-3 1 16,3 1-1-16,1-1 0 15,-4-3 0-15,3 0 0 16,1-3 0-16,-4 0 0 0,0 3 0 16,0 0 0-16,0 9-1 15,0-6 1-15,0 4 0 16,0-7 1-16,0 3-2 15,1-3 1-15,2 0 0 16,1-3 1-16,-1 0-2 16,-3 3 1-16,0-3 0 15,0 6 0-15,0-3 0 16,1 0 0-16,-1-3 0 16,0 3 0-16,0 3 0 15,0 1 1-15,3-1-1 16,-3-3 0-16,0 0 0 15,1-3 0-15,-1-3 0 16,-4-4 0-16,1 4-1 16,-1 9 1-16,1-6-5 0,-1-3 0 15,1-4-13 1,-1-5 0-16</inkml:trace>
  <inkml:trace contextRef="#ctx0" brushRef="#br3" timeOffset="123214.34">26536 9435 12 0,'-4'3'6'0,"1"-12"0"0,3 3 6 0,0-1-12 16,-4-2 0-16,1-4 2 15,-1 1 1-15,1-1-3 16,3 1 1-16,0-1 1 15,0-2 1-15,0-4 1 16,3 0 0-16,1-6-1 16,3-6 1-16,0-7-1 15,0 10 1-15,0-1-2 16,0-2 1-16,4 0-1 16,-1-4 1-16,1 1-1 15,-1 6 1-15,1-7-2 16,-4-6 1-16,0 1 0 15,0-1 1-15,0 0-1 16,4 3 0-16,-1-2 0 16,1 2 0-16,0-3 0 15,3 10 0-15,-4-4-1 16,-3 4 0-16,0 0 0 16,4-4 0-16,0 4 0 0,3-1 0 15,0-5 0-15,-4-1 1 16,4 1-1-16,1-4 0 15,-5 6 0-15,4 1 1 16,0 2-2-16,1-2 1 16,2 3-1-16,-3 5 1 15,0-5 0-15,0 0 0 16,1-4 0-16,-1-2 0 16,3 5 0-16,1 4 1 15,0-3-2-15,-1-7 1 0,1 4-1 16,0-7 1-16,3 0 0 15,0 0 1-15,0-3-1 16,0 4 0-16,0-4 0 16,1-6 1-16,-1-4-2 15,-4 10 1-15,1 4 0 16,-4-4 0-16,-3 0 0 16,3-3 0-16,7-3 0 15,0 3 0-15,7-10 0 16,4 10 1-16,-4-6-2 15,1-4 1-15,2 4-1 16,-2 3 0-16,-1-10 0 16,0 4 1-16,7-4-1 15,1-9 1-15,2 13-1 16,-2-7 1 0,2-6 0-1,1-6 0-15,-4 0-1 0,4 2 1 16,7-5 0-16,-4 12 0 15,4-6-1-15,0 3 1 16,-3 0-1-16,-1 16 1 16,-3 3-1-16,-1-4 0 15,1-2 0-15,0-4 1 16,-11 1 0-16,11 2 0 31,3-5-1-31,4-4 1 0,4 3-1 0,-4 22 0 16,-1-6 0-16,1-6 1 0,4 0-1 15,-1-13 1-15,-3 0-1 16,-4 3 0-16,-6-6 0 16,-5 0 1-16,1 6-1 15,3 26 0-15,11-7 0 16,0 0 0-16,0-3 0 16,3 3 1-16,4-9-1 15,4-10 0-15,-4 13 0 16,-4-7 0-16,-7-2 0 15,1-4 1-15,6 13-1 16,0 0 0-16,4-4 0 16,0 4 0-16,0 10 0 15,4-4 1-15,-1 3-1 16,-3-6 1-16,-7 19-1 16,-7 3 0-16,6 3-1 15,-9-4 0-15,-1-2-4 16,-7 13 0-16,-7 5-9 15,-10 10 0-15,-7 3-7 0,6 26 0 16</inkml:trace>
  <inkml:trace contextRef="#ctx0" brushRef="#br3" timeOffset="124173.52">29429 2383 39 0,'3'12'19'0,"-6"39"-13"0,-1-42 20 15,-6 10-25-15,-4 6 0 0,-8 12 1 16,-9 7 0-16,-12 0-3 16,-3 19 0-16,-7-7 1 15,-3 13 1-15,10-6-2 16,7 0 0-16,8 3-4 16,2-10 0-16,5-9-7 15,6-3 1-15</inkml:trace>
  <inkml:trace contextRef="#ctx0" brushRef="#br3" timeOffset="124401.4">29055 2527 39 0,'21'19'19'0,"-7"15"-18"0,-7-21 31 16,0 3-32-16,0 9 1 16,-3-3-1-16,3 0 0 15,-4-4-4-15,1-2 0 16,-1 3-7-16,4-7 0 16</inkml:trace>
  <inkml:trace contextRef="#ctx0" brushRef="#br3" timeOffset="124716.86">29478 2637 56 0,'4'9'28'0,"6"-12"-36"16,-6-6 51-16,6 9-43 16,1-10 1-16,7 4-1 15,3-7 0-15,3 1-1 16,1-1 0-16,0 4-6 15,-4 3 1-15,-10 6-9 16,-11 6 1-16</inkml:trace>
  <inkml:trace contextRef="#ctx0" brushRef="#br3" timeOffset="124878.9">29485 2778 49 0,'14'25'24'0,"0"-16"-25"0,1-9 38 16,6-6-38-16,7 3 1 0,0-6-8 16,0 2 0-16,-3 4-1 15,-4-9 0-15</inkml:trace>
  <inkml:trace contextRef="#ctx0" brushRef="#br3" timeOffset="125255.17">30039 2913 38 0,'0'15'19'0,"-3"-15"-12"16,3-6 25-16,-4-3-29 16,0-13 0-16,-3-10 2 15,-3-2 1-15,-4-16-7 0,3 15 0 16,-3-37 4-16,0 9 0 16,7 1-1-16,7-1 0 15,7 3-1-15,7 1 1 16,0 12-1-16,0 22 0 15,0 3 0-15,0-10 0 16,4 14-5-16,0 8 1 16,-1 10-7-16,-10 6 0 0,-3 7-6 15,-11 3 1-15</inkml:trace>
  <inkml:trace contextRef="#ctx0" brushRef="#br3" timeOffset="125454.37">29803 2599 53 0,'10'10'26'0,"22"-4"-31"15,-18-3 48-15,4-3-43 16,3-3 0-16,4 3 0 16,-1 0 0-16,1-6-3 15,-7 6 1-15,-4-4-12 16,-4 4 0-16,1-12 0 15,0-1 0-15</inkml:trace>
  <inkml:trace contextRef="#ctx0" brushRef="#br3" timeOffset="125688.55">30173 2364 38 0,'14'13'19'0,"-3"-7"-17"0,-8-6 36 15,4 0-36-15,0-6 0 16,4 2 0-16,0-5 1 0,3 0-5 16,3-4 1-16,1 1-2 15,0 2 1-15,-1-6-12 16,1 1 1-16</inkml:trace>
  <inkml:trace contextRef="#ctx0" brushRef="#br3" timeOffset="125887.98">30462 2126 48 0,'25'53'24'0,"-18"-59"-31"16,-3 12 39-16,-1 10-38 0,1 2 1 15,-4 4-19-15,-4 0 1 16</inkml:trace>
  <inkml:trace contextRef="#ctx0" brushRef="#br3" timeOffset="126351.8">30671 2289 21 0,'10'22'10'0,"-6"-13"3"16,-4-9 5-16,0 0-14 15,-4 3 1-15,-3 4 2 0,-4 2 1 16,1 3-11-16,-1 14 1 16,-3 8 6-16,0 1 0 15,0 18-3-15,0-9 1 16,0 9-3-16,0 10 0 15,0-1-4-15,-1 1 0 16,8-9-6-16,4-11 0 16</inkml:trace>
  <inkml:trace contextRef="#ctx0" brushRef="#br3" timeOffset="128288.68">30932 2521 46 0,'3'22'23'0,"-17"19"-29"0,7-32 41 15,-7 13-35-15,0 6 0 16,-4-15 0-16,0 9 0 16,-3-4-1-16,4 1 1 15,3 6-2-15,-1-6 1 16,5 0-6-16,-1-3 1 16,1-4-6-16,3-6 0 15</inkml:trace>
  <inkml:trace contextRef="#ctx0" brushRef="#br3" timeOffset="128517.19">30642 2574 29 0,'21'44'14'0,"4"16"-9"15,-14-51 20-15,-1-6-25 16,4 3 1-16,4 7 1 15,0 3 0-15,3-1-2 16,4 4 0-16,3-3 1 16,4-7 0-16,-1 1-4 15,-2-10 1-15,-1 3-8 16,-7-6 0-16</inkml:trace>
  <inkml:trace contextRef="#ctx0" brushRef="#br3" timeOffset="128767.13">30875 2088 39 0,'28'28'19'0,"32"26"-14"0,-35-42 31 0,3 23-33 15,4 5 0-15,-4 14 1 16,-3 2 0-16,-4 13-6 16,-7-16 0-16,-7 1 0 15,-3 12 1-15,-18 6-13 16,-25 6 1 0</inkml:trace>
  <inkml:trace contextRef="#ctx0" brushRef="#br3" timeOffset="132294.84">1348 12019 46 0,'10'13'23'0,"1"2"-9"0,-11-15 24 16,0 3-36-16,0 7 1 15,-4 6 3-15,-3 9 1 16,-10 9-8-16,-8 16 0 16,-3 10 4-16,-1 9 0 15,-2 9-3-15,2 4 0 0,-2 2-2 16,10-5 0-16,3-13-1 16,7-7 1-16,4-9-1 15,7-9 1-15,11-6 1 16,14-4 1-16,6-12 0 15,8-7 0-15,-7-2-1 16,0-4 1-16,-4 4 0 16,-11 5 0-16,-13 10-1 15,-8 16 0-15,-17 19-1 16,-14-1 0-16,3 10-6 16,-7-9 1-16,-3 3-9 15,3-4 1-15</inkml:trace>
  <inkml:trace contextRef="#ctx0" brushRef="#br3" timeOffset="132672.54">1707 13198 47 0,'39'-28'23'0,"-11"-10"-16"0,-28 32 37 16,0 6-42-16,0-6 1 15,-7 0 1-15,-3-4 0 16,-18 10-5-16,-4 0 1 0,0 10 3 16,-7 2 1-16,1 10-3 15,-1 16 0-15,18 2-3 16,-1 11 0-16,1-1-1 15,11-9 1-15,-4 2-1 16,14-11 0-16,14-17 3 16,10-8 0-16,22-23 3 15,4-9 0-15,2-19-1 16,-13-3 0-16,-7 0-6 16,-11 0 1-16,-7 0-14 15,-21 0 0-15</inkml:trace>
  <inkml:trace contextRef="#ctx0" brushRef="#br3" timeOffset="133542.47">3468 12900 58 0,'32'22'29'0,"17"-12"-27"0,-42-10 45 0,4 0-43 15,-1 0 0-15,-6 3 0 16,-4 0 0-16,-4 3-6 15,-17-3 0-15,-7 10 4 16,-4-1 0-16,-3 7-2 16,3 0 1-16,-10 3-2 15,13 0 0-15,8 0-3 0,14 6 1 16,0 0-2-16,14 1 1 16,11-4-1-1,14-10 0-15,6-12 2 0,5-9 0 16,-8-6 3-16,-3-4 1 15,-4-3 0-15,-7 3 0 16,4-5 0-16,-7-5 0 16,-1 8-2-16,-6 5 0 15,-11 4-3-15,0-4 0 16,0 13-1-16,-7 3 0 16,3 7-2-16,-6 2 1 15,3 10 0-15,3 0 1 0,-3 13 3 16,0-1 1-16,7 1 4 15,7 5 0-15,0 14 4 16,4 2 0-16,20 10 2 16,8 6 1-16,11 3-1 15,-1-3 1-15,-14 1-4 16,0-11 1-16,-20-8-4 16,-8-4 0-16,-14-9-3 15,-18-7 1-15,-14-6-1 16,0-3 0-16,-14-12-1 15,-10-10 0-15,3-15 0 16,7-17 0-16,0-8-2 16,14-10 0-16,15 0 0 15,9-4 0-15,19 4-1 16,21-3 0-16,10 3-3 16,0 6 0-16,8-3-10 0,-1-6 1 15</inkml:trace>
  <inkml:trace contextRef="#ctx0" brushRef="#br3" timeOffset="134188.54">4078 13283 59 0,'-3'31'29'0,"-4"-50"-28"15,7 10 47-15,-4-7-46 16,4 1 1-16,0-7 0 16,0 0 0-16,0 0-5 15,0 0 1-15,4-3 3 16,6 3 0-16,8 0-3 16,-4 6 0-16,14 4-2 15,7-1 1-15,8 4-3 16,-4-1 0-16,-1 1-1 15,5 3 0-15,-12-4 1 16,8 1 0-16,0 3 1 16,-11-4 0-16,4 7 4 15,-11 0 0-15,0 3 1 16,-3 0 1-16,0 0 2 0,-15 0 0 16,4 3 0-16,-14-3 0 15,-3 6-2-15,-5 4 0 16,-2 2 0-16,-1 1 0 15,1-1-2-15,2 4 1 16,5-7-1 0,-1 1 0-16,1 2 0 15,10-2 0-15,0-1-1 0,10-3 1 16,1-2 0-16,10-1 0 16,-3 0-1-16,-4-3 1 0,3 3 1 15,1 0 0-15,-4-3 0 16,4-3 0-16,-4 0 0 15,0-7 0-15,0 1 0 16,4 0 0-16,-8-1-1 16,-3 4 0-16,4 6-3 15,-8 0 1-15,5 3-4 16,-8 3 0-16,3 1-3 16,4-4 1-16,-7 0-6 15,0-9 1-15,11-4-2 16,-4-2 1-16</inkml:trace>
  <inkml:trace contextRef="#ctx0" brushRef="#br3" timeOffset="134638.76">4957 13151 50 0,'24'53'25'0,"15"26"-29"15,-28-57 51-15,-1 12-45 0,1 4 1 16,-8 9 1-16,4 3 1 16,-7 0-5-16,0-3 0 15,-7-6 3-15,4-10 1 16,-4-12-3-16,-4-9 0 16,1-17-1-16,-1-18 1 15,0-6-2-15,1-19 1 16,-1-3-2-16,1-13 0 15,-1-10-1-15,8 4 1 0,3 0-1 16,3 16 1-16,11 6-1 16,14 6 1-16,1 12 2 15,9 13 0-15,5 7 1 16,-11 6 1-16,-4 15-1 16,-7 13 1-16,-3 6-1 15,-8 7 1-15,-10 9-3 16,-7-10 1-16,-7 4-1 15,-14 3 1-15,0-4-1 16,-1-6 1 0,5-21-10-1,6-13 0-15,11-19-6 16,7-19 1-16</inkml:trace>
  <inkml:trace contextRef="#ctx0" brushRef="#br3" timeOffset="134986.24">5281 12254 45 0,'11'44'22'0,"10"50"-16"0,-14-62 34 16,-4 15-38-16,4 9 0 16,4 7 2-16,-11 9 0 15,4-9-5-15,-4-7 0 16,0 1 3-16,0-17 1 0,3-5-2 15,1-13 0-15,-1-13-1 16,4-3 1-16,4-9-1 16,-1-6 0-16,8 0 0 15,0-1 1-15,3 4-1 16,-4 6 1-16,15 6 1 16,-7 0 0-16,10 7-2 15,-3 9 1-15,7 6 0 16,-7 3 0-16,-1 1-3 15,-3-4 1-15,1-6-8 16,-1 6 0-16,-7-22-8 31,7-6 0-31</inkml:trace>
  <inkml:trace contextRef="#ctx0" brushRef="#br3" timeOffset="135405.34">7310 13157 41 0,'-7'13'20'0,"-4"-29"-8"0,4 7 26 0,3-1-36 16,-6 4 0-16,-1 0 1 15,-3-3 0-15,0-4-4 16,-7 4 0-16,3 5 3 16,1 4 0-16,-1 4-1 15,4 8 0-15,3 7 0 16,1-7 1-16,10 1-1 15,0 3 0-15,10-1-1 16,-3-5 1-16,7-1-2 16,4-9 1-16,3-6-3 15,-3-3 1-15,3-1-6 16,0-6 0-16,7 1-8 16,-6-10 0-16</inkml:trace>
  <inkml:trace contextRef="#ctx0" brushRef="#br3" timeOffset="135689.87">7560 13057 45 0,'4'25'22'0,"17"10"-13"0,-14-26 33 16,-4 4-39-16,1-4 1 16,-1-6 2-16,-3-3 1 15,-3-9-8-15,-8-10 0 16,4-12 6-16,-3-4 0 15,-4-12-2-15,-1-13 0 16,1-2-1-16,0-20 0 0,0-9-2 16,0 0 0-1,3 0-1-15,8 7 1 0,-8 24-3 16,11 13 0-16,4 13-2 16,3 2 0-16,0 17-4 15,3 11 1-15,-2 11-11 16,-5 8 0-16</inkml:trace>
  <inkml:trace contextRef="#ctx0" brushRef="#br3" timeOffset="135857.51">7235 12825 73 0,'11'41'36'0,"46"-16"-39"15,-36-22 66-15,10-3-63 16,15-6 0-16,14-7-3 0,0-2 1 15,0-1-6 1,0 6 1-16,-10 4-14 0,-1 3 0 16</inkml:trace>
  <inkml:trace contextRef="#ctx0" brushRef="#br3" timeOffset="136320.67">9567 12662 62 0,'32'19'31'0,"-14"18"-21"0,-15-27 46 16,-6 2-54-16,-8 13 1 16,-10 13-1-16,-11 6 1 15,-7 9-5-15,-10 10 1 16,0 15 0-16,-4 10 0 16,10-6-6-16,5-20 1 15,6-11-9-15,11-14 0 16,7-30-6-16,10-17 1 15</inkml:trace>
  <inkml:trace contextRef="#ctx0" brushRef="#br3" timeOffset="136486.67">9130 12756 51 0,'18'19'25'0,"20"50"-32"16,-27-47 43-16,3 6-38 15,4 10 1-15,-1 6-5 16,8-4 1-16,-4-2-5 16,7-16 1-16</inkml:trace>
  <inkml:trace contextRef="#ctx0" brushRef="#br3" timeOffset="136956.73">9955 12819 65 0,'-21'22'32'0,"14"-13"-31"0,7-6 59 0,4 0-57 16,-1 1 1-16,8-1 1 16,10-3 1-16,11-3-9 15,10-7 1-15,0-2 1 16,-6-1 1-16,-1 0-10 16,-7 1 1-16,-3 3-14 15,-11 5 1-15</inkml:trace>
  <inkml:trace contextRef="#ctx0" brushRef="#br3" timeOffset="137150.91">9991 13066 58 0,'0'29'29'0,"17"-36"-28"0,-6 4 42 0,7-3-43 0,6-7 0 0,8 1-4 0,-4-7 1 15,4 3-12-15,0-5 1 16,3-1-2-16,0 0 0 16</inkml:trace>
  <inkml:trace contextRef="#ctx0" brushRef="#br3" timeOffset="137450.94">10827 13176 56 0,'0'28'28'0,"-18"-40"-31"0,11-1 56 0,4-9-50 16,-1-9 0-16,0-10 1 15,-3-9 0-15,-3-9-5 16,-4-17 0-16,3-12 3 15,4-2 0-15,4-11-2 0,3 1 1 16,3 12-1 15,4 7 0-31,0 12-2 0,0 15 1 0,7 13-1 0,0 20 0 16,1 11-2-16,-8 13 0 16,0 4-4-16,-7 11 1 15,-7 14-7-15,0 2 1 16,-8-6-4-16,-6 7 0 15</inkml:trace>
  <inkml:trace contextRef="#ctx0" brushRef="#br3" timeOffset="137652.26">10509 12781 50 0,'-10'35'25'0,"20"-7"-18"0,-3-25 48 0,7 3-49 16,8 1 0-16,9-4 1 15,12-6 0-15,-5-4-12 16,5 4 1-16,-4 0 0 15,-1 3 0-15,-6-3-16 16,-4-7 0-16</inkml:trace>
  <inkml:trace contextRef="#ctx0" brushRef="#br3" timeOffset="137914.78">11395 12524 60 0,'-7'3'30'0,"7"0"-28"0,0-3 43 0,-4 7-43 0,-6 8 0 16,-1 4 1-16,4 12 1 15,-4-6-5-15,-6 10 1 16,-4 12 2-16,-4 13 0 16,4-1-4-16,7 7 1 15,3 3-3-15,11-3 0 16,7-13-7-16,7-15 1 16,4-26-9-16,3-15 1 0</inkml:trace>
  <inkml:trace contextRef="#ctx0" brushRef="#br3" timeOffset="138172.31">11857 12753 64 0,'-4'16'32'0,"-27"-29"-40"15,16 16 57-15,-9 13-47 16,-15 12 0-16,-3 7 1 0,-8 2 0 16,1 7-4-16,-1 0 0 15,12 0-1-15,2-10 0 16,12-2-9-16,6-10 0 16,7-22-8-16,15-13 1 15</inkml:trace>
  <inkml:trace contextRef="#ctx0" brushRef="#br3" timeOffset="138398.87">11518 12762 55 0,'32'38'27'0,"-21"34"-28"0,-4-56 46 15,3 3-45-15,4-1 0 0,4 7 0 16,3 4 0-16,0 2-1 15,0-3 1-15,4 0-2 16,0-2 1-16,-4-14-6 16,4-2 1-16,-4-10-9 15,4-19 1-15,-1-13-1 16,8-8 0-16</inkml:trace>
  <inkml:trace contextRef="#ctx0" brushRef="#br3" timeOffset="138592.54">11987 12326 49 0,'18'54'24'0,"-7"5"-22"0,-4-34 50 16,7 10-51-16,3 15 0 16,5-9 0-16,-5 12 0 15,1 13-2-15,-8 0 0 16,-6 6-3-16,-15-6 0 15,-10-7-12-15,-7-12 0 16</inkml:trace>
  <inkml:trace contextRef="#ctx0" brushRef="#br3" timeOffset="139077.88">14002 12954 68 0,'-7'9'34'0,"-7"32"-36"0,10-26 57 0,-3 11-55 0,3 2 0 0,1-3-1 0,-1 6 0 0,8-3-3 16,-4-2 0-16,7-23-6 15,0-13 1 1,0-12-11-16,-3-18 1 0</inkml:trace>
  <inkml:trace contextRef="#ctx0" brushRef="#br3" timeOffset="139254.81">13847 12627 43 0,'7'4'21'0,"24"18"-13"0,-20-16 29 0,0-3-36 0,-1 3 1 0,8-6-5 0,-4-3 0 0,0-3-9 15,0-4 1-15,-3-5-2 16,-4 2 0-16</inkml:trace>
  <inkml:trace contextRef="#ctx0" brushRef="#br3" timeOffset="139680.94">14612 12693 66 0,'11'16'33'0,"-11"0"-41"0,-4-13 69 15,-3 6-59-15,-11-6 0 16,-6 7 0-16,-8 5 1 16,-3 4-4-16,-1 3 0 0,8 6 3 15,0-2 0-15,10-5-2 16,4-2 0-16,7-6-1 15,7-7 1-15,11 7 0 16,10-1 0-16,14 1-1 16,-3-1 1-16,-4-2 0 125,-7 5 1-125,-10 4-6 0,-18 9 1 47,-18 4-10-16,-14 5 0-16,-14-12-7-15,1-9 1 0</inkml:trace>
  <inkml:trace contextRef="#ctx0" brushRef="#br3" timeOffset="140043.24">16379 12577 57 0,'-14'19'28'0,"-17"25"-30"0,24-31 50 0,0 5-47 16,-1-2 0-16,-2 3 0 15,-4 3 1-15,-4 0-3 16,4 0 1-16,0 0 1 16,3 0 0-16,4-7-1 15,7 1 1-15,4-3 0 16,6-4 0-16,1 0 0 15,3 1 1-15,4-1-1 16,-1 4 1-16,1-4-2 16,-7 4 1-16,-8 9-1 15,-10 3 1-15,-7 6-5 32,-7 7 1-32,-11-4-7 0,-3 1 0 0,-1-13-9 15,12 0 1-15</inkml:trace>
  <inkml:trace contextRef="#ctx0" brushRef="#br3" timeOffset="140473.88">16648 12894 63 0,'31'0'31'0,"-2"-6"-32"0,-22 6 56 15,-4 0-56-15,-3 0 1 16,-3 0 1-16,-8 3 0 15,-7 3-1-15,-10 7 0 0,0-4 1 16,-4 4 0-16,0 2-1 16,4 4 1-16,4 0-1 15,2 3 1-15,8-3-1 16,7-7 1-16,7 1-1 16,11-7 0-16,-1-3-1 15,1-3 1-15,3 0-1 16,0-6 0-16,0-7-1 15,0 1 0-15,1-1-2 16,-1 1 1-16,0 2 0 16,0 10 0 15,-4 0 1-31,1 7 0 0,0 5 1 0,-4 4 0 31,0-4 1-15,-4 1 0 15,1-4-1-15,-1 4 1-16,1-1-3 0,-1-5 0 0,4-1-6 0,0 3 0 0,1-9-7 0,-5-12 0 0</inkml:trace>
  <inkml:trace contextRef="#ctx0" brushRef="#br3" timeOffset="141256.68">16859 12985 40 0,'14'13'20'0,"-14"37"-16"0,-3-35 30 0,-1 1-31 0,-3 3 0 0,4 3 0 0,-1-3 1 0,1-4-5 16,3-2 1-16,-4-4 4 15,4-2 1-15,0-7-2 16,0-7 1-16,0-8 0 16,0-1 0-16,7 0-2 15,4-3 1-15,3-6-3 16,4 3 0-16,-1-3-1 15,8 6 0 1,0 7-2 31,-8 6 0-47,-3 12-2 0,-3 0 1 31,-1 4-1 0,-6-1 1-31,3-3-2 0,-3 4 0 0,-4-10 1 0,3 0 0 0,-3 0 1 16,7 0 0-16,0 3 2 0,0-3 0 0,0-3 1 0,0 3 0 0,0 0 0 0,1-3 1 16,2-1-1-16,1 1 0 15,3-3 0-15,0 6 1 32,-4-3 0-1,5 0 0-31,-5-4 0 31,1 7 1-15,-1 4 1 15,1 2 0-15,3 0 1-16,0 0 0 0,0-2 1 0,4 2 0 0,3 0 0 0,0-6 1 0,-3 6-2 15,3-6 1-15,4 0-1 0,3-3 0 0,4-3-1 31,3-3 0-15,-3-1-1-16,-1-6 1 16,1 4-2-1,-4-1 0-15,1 1-1 16,-5-4 1-16,-2-3-2 0,-8 1 1 16,-4-1-2-16,-6 0 0 0,-8 0-2 0,-3 3 1 0,-3 10 0 0,-1 9 0 15,0 13 1-15,4 3 1 0,4 12 4 0,3 7 0 0,3 3 2 0,11 6 0 0,8 0 1 0,9-4 1 16,12-8-1-1,3-10 0-15,10-12-7 0,0-17 0 16,-10-8-13 31,-21-13 1-31</inkml:trace>
  <inkml:trace contextRef="#ctx0" brushRef="#br3" timeOffset="142199.71">2113 14707 64 0,'0'15'32'0,"-10"-12"-27"16,10-3 32-16,-11 0-34 15,-7 0 1-15,-3-3 0 16,0 0 0-16,-18 6-6 16,0 3 0-16,-10 4 2 15,0 6 1-15,10-1-4 16,0 7 0-16,7 6-2 15,11-3 1-15,11 4-1 16,2-4 0-16,16-10 1 0,6-2 1 16,14-13 2-16,0-9 0 15,4-4 1-15,-4-6 0 16,0 0 0 0,-7 1 1-16,1-1-1 0,-1 3 1 15,-4 4 0-15,-6-1 1 16,7 10 0-16,-8 6 1 15,4 6 0-15,4 13 0 16,-7 7 0-16,-1 8 0 31,1 7-1 16,-1-3 0-47,8-3-4 0,0-10 0 16,3-13-12-16,0-18 1 15,18-15-5-15,0-14 0 16</inkml:trace>
  <inkml:trace contextRef="#ctx0" brushRef="#br3" timeOffset="142418.59">2561 14616 58 0,'21'-7'29'0,"-3"4"-33"0,-18 3 53 0,0 0-48 15,0 3 0-15,-14 4 0 16,0 2 0-16,3 7-1 16,-10 2 0-16,-7 1 1 15,7 6 0-15,3 0-1 16,-3 4 1-16,10-4 2 15,4 0 0 1,25 6 1-16,7-3 1 16,-1-2-1-16,1-5 1 15,-7-2-2 1,-8 3 0-16,-13 6-8 0,-15 10 1 16,-14-3-18-1,-14-13 0-15</inkml:trace>
  <inkml:trace contextRef="#ctx0" brushRef="#br3" timeOffset="144346.06">5292 14700 55 0,'17'-9'27'0,"-6"-10"-16"16,-11 13 33-16,0 6-39 0,0 0 1 16,0 0 0-1,-7 0 0-15,3 3-9 0,-3-3 1 16,-3 6 6-16,-8 4 0 16,-7 2-4-16,-3 4 0 15,0 3-2-15,0-1 0 16,3 4-2-16,7 0 0 15,1-3-1-15,13-3 0 16,4-7 0-16,11 1 1 16,6-7 1-16,15-10 0 15,-11-2 2-15,8-7 0 16,-5 1 0-16,1-4 1 16,-4-3 0-16,-3-3 0 15,3 3-1-15,-11 6 0 31,5 1-1-31,-5 5 0 0,4 1-2 0,-10 6 0 0,3 12-1 16,-7 4 1-16,0 9 2 16,0 6 1 31,0 3 3-16,10 13 0 0,1 9 4 0,10 16 0-15,0-3 1-16,4 6 1 16,7 7-2-16,-15 8 1 0,5-14-3 0,-12-1 0 15,-6 0-2-15,-8-3 0 0,-6-22-2 0,-12-6 0 0,-6-7-1 16,0-9 1-16,0-9-1 0,3-10 1 0,-3-15-2 0,7-13 0 0,7-3-2 0,10-16 0 15,-3-6-4-15,14-3 1 0,0-7-8 0,14 7 0 0,11-6-2 0,7 2 0 0</inkml:trace>
  <inkml:trace contextRef="#ctx0" brushRef="#br3" timeOffset="145077.91">5838 14728 55 0,'-17'44'27'0,"13"3"-30"16,8-37 55-16,-4 5-48 16,0 1 0-16,0-6 1 15,0-1 0-15,0-3-7 16,0-3 1-16,0-3 3 0,7-6 1 16,3-6-3-16,1-7 1 15,10 0-4-15,15-3 1 16,-1-3-3-16,11 0 0 15,-4 3-3-15,4 3 1 16,0 10-2-16,0 2 0 16,-11 1 1-1,0 0 0 1,-7 3 2-16,-3 0 1 0,0-1 4 16,-1-2 0-16,-6 3 5 0,0 3 1 15,-4 0 3-15,-7 3 1 31,3 3 0-31,-10 4 0 47,-10-1-3-47,3 4 1 16,-4 2-4-16,1 1 1 0,-4 0-3 16,-1 0 1-16,1-1-3 0,4 1 1 0,-1-4-1 0,4-2 1 0,7-7-2 0,7 0 1 0,4 0-1 15,-1-3 1-15,1-6 0 16,3 0 0-16,4-1 0 15,-1 1 0-15,4 0 1 16,-10-4 0-16,7 4 0 16,-4 0 0-16,0 3-1 15,0 3 1-15,4 3-1 16,-8 0 1-16,4 3-2 47,0 4 0-47,1-4-3 15,2-3 1-15,-6-3-4 16,-1 0 1-16,8-6-8 0,-4-4 0 0</inkml:trace>
  <inkml:trace contextRef="#ctx0" brushRef="#br3" timeOffset="145479.09">6872 14964 50 0,'32'47'25'0,"-18"47"-29"0,-10-75 43 0,-8 15-37 0,0 13 0 0,1-3 2 0,-1-6 0 0,-6-10-6 15,6-6 1-15,-6-10 3 16,3-18 0-16,3-10-1 16,1-9 1-16,-1-12-3 15,1-17 0-15,-1-5-3 16,0-10 0-16,4-6-2 15,0 2 1-15,4 8 0 16,7 8 0 0,-1 10 4-1,15 9 1 17,0 13 4-32,3 10 1 15,-4 15 1 1,-2 9 1-16,-8 10-1 0,-4 6 0 0,-6 13-3 0,-11 6 0 0,-11-4-3 0,-3 14 1 15,-7-4-4-15,-7-3 0 0,-8-13-5 0,8-5 0 16,0-14-9-16,13-15 1 16</inkml:trace>
  <inkml:trace contextRef="#ctx0" brushRef="#br3" timeOffset="145893.91">7133 14117 55 0,'18'16'27'0,"3"40"-31"0,-10-31 45 0,-8 16-38 16,8-3 0-16,-4 18 1 15,0 7 0-15,-4 3-5 16,1 3 0-16,-4 0 4 16,0-13 0-16,0-9-2 15,0-9 0-15,0-10-1 16,0-9 0-16,3-10-1 15,8-6 1-15,-8-9-1 16,8-3 0-16,0 2 1 16,3 1 0-16,7 3 1 15,-3 6 0-15,6 3 0 16,4 7 0-16,-3 6 0 16,7-1 0-16,0 1-1 31,-4 3 0-16,4-3-4 1,-4-10 1-16,4-2-7 31,-11-7 0-31,7-16-8 16,-3 0 0-16</inkml:trace>
  <inkml:trace contextRef="#ctx0" brushRef="#br3" timeOffset="146213.75">8992 14688 40 0,'0'-38'20'0,"-7"32"-10"0,7 6 29 0,-10-3-35 15,-1 3 1-15,-3 3 1 16,-7-3 0-16,-4 6-8 16,4 3 0-16,-4 7 5 15,1 0 1-15,6 6-3 16,0 3 1-16,8 6-2 16,3 1 0-16,7-7-2 0,3 0 1 15,8-10-3-15,10 1 1 16,-3-10-5-16,6-2 1 15,4-14-10-15,11-9 1 16</inkml:trace>
  <inkml:trace contextRef="#ctx0" brushRef="#br3" timeOffset="146498.47">9289 14722 48 0,'3'50'24'0,"18"-15"-20"0,-21-32 38 0,0 0-39 0,0-9 0 0,-10-7 5 16,-1-12 0-16,-3-6-9 15,0-16 0-15,-11-13 6 16,4-9 0-16,-4-19-1 16,4-2 0-16,0-17-3 15,3 13 0-15,4-10-1 16,7 7 0-16,7 12-2 15,4 13 1-15,-1 22-4 16,8 22 0-16,7 12-4 16,-4 19 0-16,3 19-11 15,-3 3 1-15</inkml:trace>
  <inkml:trace contextRef="#ctx0" brushRef="#br3" timeOffset="146703.67">9038 14490 67 0,'25'25'33'0,"14"-28"-43"0,-22-3 59 15,22-4-50-15,7-2 1 16,0-4-7-16,0 4 0 16,0 2-4-16,-4 7 0 15,-3-3-6-15,-11 0 0 16</inkml:trace>
  <inkml:trace contextRef="#ctx0" brushRef="#br3" timeOffset="147132.09">11317 14587 65 0,'7'29'32'0,"-10"-4"-39"0,-1-13 64 16,-10 13-57-16,-7 10 0 15,-14 12 0-15,-8 3 0 16,-3 10 0-16,-10 12 0 15,-1-6-2-15,1 3 1 16,7-7-4-16,10-2 1 0,11-13-8 31,6-16 0-31,5-18-6 0,3-23 0 32</inkml:trace>
  <inkml:trace contextRef="#ctx0" brushRef="#br3" timeOffset="147345.34">10760 14644 40 0,'10'-6'20'0,"15"12"-9"0,-11 3 31 0,4 7-40 15,3 9 0-15,0 6 0 16,4 10 1-16,3 6-6 16,-7-6 1-16,0 3-3 15,4-13 0-15,0-12-10 0,6-13 0 16</inkml:trace>
  <inkml:trace contextRef="#ctx0" brushRef="#br3" timeOffset="147650.26">11642 14625 66 0,'0'22'33'0,"7"-25"-35"0,-4 6 61 0,4 0-58 16,0 3 1-16,7 1-1 15,4-4 1-15,3-6-5 16,4-1 0-16,-4 1-5 15,-3-3 0-15,-8 3-12 16,-10 3 0-16</inkml:trace>
  <inkml:trace contextRef="#ctx0" brushRef="#br3" timeOffset="147806.76">11568 14989 52 0,'10'0'26'0,"25"0"-27"0,-17-7 35 0,10 4-34 16,4-6 0-16,3-7-7 15,-3-9 1-15,3 0-5 0,4-6 1 16</inkml:trace>
  <inkml:trace contextRef="#ctx0" brushRef="#br3" timeOffset="148127.07">12372 15105 57 0,'0'34'28'0,"0"-34"-30"16,0-9 47-16,0-10-43 15,0-9 0-15,-4 3 2 16,1-19 0-16,-4-13-5 16,3-12 1-16,-3-9 2 15,0-13 0-15,-3 6-1 16,3-2 1-16,3 2-1 16,4 7 0-16,7 12-1 15,4 12 1-15,3 14-1 16,0 8 1-16,4 20-3 15,-1 9 1-15,4 9-3 0,-3 6 0 16,-4 10-6 0,-7 3 1-16,-3 10-10 31,-8-4 1-15</inkml:trace>
  <inkml:trace contextRef="#ctx0" brushRef="#br3" timeOffset="148337.13">12150 14776 61 0,'14'43'30'0,"14"-33"-27"0,-17-7 53 0,3-3-54 15,3 3 0-15,8-3 0 16,3-3 1-16,0-3-6 16,1-1 1-16,2 1-3 15,1-6 1-15,7-7-13 16,0-9 0-16,0-4-3 15,3-5 1-15</inkml:trace>
  <inkml:trace contextRef="#ctx0" brushRef="#br3" timeOffset="148615.97">12866 14424 48 0,'-7'16'24'0,"10"-10"-20"15,-3-6 43-15,0 0-45 16,7 0 1-16,4 0 0 0,7-3 1 16,3 0-6-16,-7-3 1 15,7-4 0-15,-3 7 0 16,3 0-7-16,-4-10 0 16,5-8-9-16,-1-8 0 15</inkml:trace>
  <inkml:trace contextRef="#ctx0" brushRef="#br3" timeOffset="148789.9">13261 14199 55 0,'-14'53'27'0,"3"-3"-24"0,8-34 45 15,-1 2-46-15,4-2 1 0,0 9 0 16,4 10 0-16,3 6-7 16,0-1 0-16,3-8-3 15,1-1 1-15,3-3-12 16,0-9 1-16</inkml:trace>
  <inkml:trace contextRef="#ctx0" brushRef="#br3" timeOffset="149092.73">13720 14487 62 0,'3'16'31'0,"-17"24"-29"0,7-27 53 15,-7 6-53-15,-7 6 1 16,-4 13 1-16,4 5 1 16,0 17-6-16,-1-10 0 15,1 19 3-15,0 6 1 0,0 4-3 16,3 5 1-16,11 1-3 16,4-6 0-1,6-23-4-15,8-9 0 0,-4-19-8 16,7-15 1-16,7-19-8 15,0-10 1-15</inkml:trace>
  <inkml:trace contextRef="#ctx0" brushRef="#br3" timeOffset="149893.75">14161 14769 51 0,'7'-3'25'0,"14"-6"-19"0,-21 9 42 16,0 0-44-16,-4 6 1 0,-6 3 2 15,-4 10 0-15,-4 9-10 16,-3 4 1-1,-11 9 5-15,-3 9 0 16,-4 0-5-16,0-6 0 0,4-3-7 16,3-10 0-16,14-9-11 15,8-13 1 1</inkml:trace>
  <inkml:trace contextRef="#ctx0" brushRef="#br3" timeOffset="150105.26">13839 14691 43 0,'15'25'21'0,"9"13"-12"15,-13-29 27-15,-1 7-34 0,5 6 0 16,2 6 1-16,1 3 1 16,-1-6-5-16,5 13 0 15,-1-4 2-15,-7 1 0 16,7-4-4-16,0-9 1 15,4-6-7-15,0-10 1 16,-1-12-8-16,1-7 1 16</inkml:trace>
  <inkml:trace contextRef="#ctx0" brushRef="#br3" timeOffset="150354.79">14231 14474 47 0,'4'48'23'0,"10"33"-18"15,-11-68 41-15,4 12-42 16,7 6 0-16,4 4 5 16,7 8 0-16,3 1-11 15,0-9 0-15,0-1 6 16,-3 7 0-16,-11 6-10 15,-10 6 1-15,-18 4-14 16,-15-1 0-16</inkml:trace>
  <inkml:trace contextRef="#ctx0" brushRef="#br3" timeOffset="151092.67">15621 14879 62 0,'0'41'31'0,"-14"-7"-26"0,10-31 47 0,1 1-50 0,-4-1 1 0,3 0 0 0,1 0 0 16,3-3-5-16,3-9 1 15,4-10 2-15,4-13 1 16,-1-2-2-16,8-4 1 16,0-6-1-16,3 10 0 15,-7-4 0-15,0 4 0 0,4 2-2 16,-1 7 0-16,1 6-4 78,0 10 1-62,-1 6-6 15,-3 9 1-31,-3 0-9 47,-4 4 0-47,-3-1 1 0,-1 1 1 15</inkml:trace>
  <inkml:trace contextRef="#ctx0" brushRef="#br3" timeOffset="151377.73">15847 14848 49 0,'14'31'24'0,"-7"0"-20"0,0-28 49 0,0 1-48 0,4 5 0 0,-1-3 3 0,4-3 0 0,11-3-11 16,0-3 1-16,-1-6 6 15,-2-1 0-15,-1-5-4 16,-7-7 1-16,-4 0-3 0,-6-6 1 15,-8 3-3-15,-3 0 0 16,-3 6-2-16,-4 3 1 16,0 10-2-16,3 6 1 15,-3 9 0-15,3 7 1 16,1 6 2-16,3 9 0 16,3 7 3-16,1-10 1 0,3 6 0 15,3 1 1 1,4-1 0-16,0-2 0 31,7-4-1-15,4-6 0-16,3-9-4 15,4-13 0-15,3-13-8 16,4-3 0-16,-4-21-4 0,-3-13 0 0</inkml:trace>
  <inkml:trace contextRef="#ctx0" brushRef="#br3" timeOffset="151606.18">16295 14020 53 0,'-4'62'26'0,"1"55"-31"16,3-86 51-16,0 13-46 16,-4 25 0-16,1 3 1 0,-1 16 1 15,1 12-2-15,3-9 0 16,0-3 0-16,3-13 0 15,1-12-9 17,-1-22 1-17,1-23-8-15,3-11 1 0</inkml:trace>
  <inkml:trace contextRef="#ctx0" brushRef="#br3" timeOffset="151933.2">16450 14779 52 0,'7'22'26'0,"-7"-19"-28"0,7-3 45 0,4 0-40 15,-1 0 0-15,4-3 1 16,-3-4 0-16,0-2-6 16,-4 0 1-16,0-7 2 15,-7 3 1-15,0 1-4 16,-4 2 0-16,1 1-3 15,-8 0 1-15,-3 9-2 16,0 6 1-16,0 3-1 16,3 7 0-16,1 6 2 15,3 6 1-15,3 0 0 16,4 7 1-16,7-10-1 16,4 3 0-16,3-9-5 15,3-7 0-15,12-2-3 0,-1-10 1 16</inkml:trace>
  <inkml:trace contextRef="#ctx0" brushRef="#br3" timeOffset="152189.06">16856 14719 35 0,'3'-3'17'0,"-20"0"-22"0,17 3 33 15,-4 3-28-15,-3 6 0 16,-4 4 1-16,-3-1 1 0,0 7-2 15,-3 6 1-15,-1 0 0 16,4 4 1-16,0-1-1 16,7 0 1-16,3 0-2 15,4 1 1-15,7-1-1 16,7-6 0-16,4-7-3 16,0-8 1-16,3-14-9 15,3-2 0-15,8-22 0 16,3-20 1-16</inkml:trace>
  <inkml:trace contextRef="#ctx0" brushRef="#br3" timeOffset="152414.51">17216 13885 30 0,'-18'3'15'0,"-10"3"-11"0,17 13 30 0,1 16-32 15,-8 2 1-15,-3 20-1 0,0 15 1 16,-1 6-5-16,5 19 1 16,3-2 2-16,0-8 1 15,6-2-3-15,5-16 0 16,-1-19-8-16,1-18 0 16,-1-20-3-1,-3-18 1-15</inkml:trace>
  <inkml:trace contextRef="#ctx0" brushRef="#br3" timeOffset="152884.64">16856 14631 45 0,'21'16'22'0,"18"0"-28"15,-18-16 44-15,0 0-38 16,4-4 0-16,3 4-4 15,0 0 0-15,4-3 3 16,-4 3 0-16,0-3-2 16,-3-3 0-16,-4 0 1 15,0-1 0-15,1 1 3 16,-5 3 1-16,1 0 2 16,-1 0 0-16,-2 0 0 15,-5-1 0-15,1-2-1 16,-1 0 1-16,-3-4-2 15,-3 4 0-15,-4 6-1 0,-7 0 0 16,-4 6-1-16,-3 10 0 16,-3-10 0-16,-1 7 0 15,0 9 0-15,1 3 1 16,6 3-1-16,4 0 1 16,7 4-2 15,7-4 1-31,7-6-3 47,4-9 0-16,3-10-5-15,4-10 0-16,-1-5-7 0,12-16 1 0</inkml:trace>
  <inkml:trace contextRef="#ctx0" brushRef="#br3" timeOffset="153269.94">17646 14189 40 0,'-21'75'20'0,"-22"4"-19"0,36-64 34 0,-7 4-30 16,0 9 1-16,0 4 2 15,3 5 1-15,1-2-12 16,6-1 1-16,4 1 7 16,7 3 1-16,4-4-3 15,7-3 0-15,-1-5-2 0,1-8 0 16,-4-5-1-16,0-10 1 15,-3-6-1-15,-4-7 0 16,-4-2-1-16,-6-4 0 16,-11 4 1-16,-4 2 0 15,-10 1 0-15,0 3 0 16,-1 2 1-16,8 11 0 16,0 8 1-16,3 7 0 15,4 0 0-15,4 3 0 16,6 1 0-16,11-5 0 15,11-8-2-15,7-7 1 16,6-9-5-16,1-6 0 47,-11-1-15-47,-3-12 0 16</inkml:trace>
  <inkml:trace contextRef="#ctx0" brushRef="#br3" timeOffset="154237.64">1725 16560 43 0,'0'15'21'0,"11"-18"-6"0,-11 3 21 16,0 0-32-16,0 0 0 15,0 0 4-15,0-6 1 16,-7 0-11-16,3 0 0 15,-6 2 7-15,-8 1 0 16,0 0-4-16,-3 6 1 16,0 7-6-16,0 5 1 15,0 1-2-15,-4 3 0 0,11 0-2 16,3 3 0-16,4-4 1 16,7-2 0-16,0 0 2 15,18-10 1-15,-4-6-1 16,11-9 1-16,-4-7 1 15,0 3 0 1,0 4 0-16,-3-4 1 0,3 1 0 16,-3 2 1-16,-8 1 0 15,11 0 1-15,-3 2 0 47,3 11 1-16,0 5 1 1,0 0 1-32,-3 10 0 0,3 6 1 0,-10 10-1 15,6 2 0-15,-2-12-1 0,-1 1 1 0,-4-1-7 0,1-10 1 0,-1-2-13 0,12-10 0 0</inkml:trace>
  <inkml:trace contextRef="#ctx0" brushRef="#br3" timeOffset="154560.7">2452 16397 62 0,'-7'15'31'0,"-4"-2"-34"0,1-10 52 0,-1 6-47 16,-17 4 1-16,0 6 0 15,-4 9 0-15,0 3-5 16,0 7 1-16,-6 6 3 15,2 6 0-15,4 0-1 16,11 0 0-16,4 1-1 16,13 2 1-16,18-3-1 15,11-3 0 1,7-6-4-16,7-19 1 0,3-13-5 31,7-12 0-31,1-9-7 0,-12-10 1 0,-6-13-5 16,0-2 1-16</inkml:trace>
  <inkml:trace contextRef="#ctx0" brushRef="#br3" timeOffset="154861.29">2614 16701 42 0,'7'19'21'0,"4"-4"-24"0,-18-11 36 0,3-1-32 0,-3 0 1 0,4 0 1 0,-8-3 1 16,-3-3-4-16,0-3 0 15,3-4 3-15,4 1 1 16,4-1-1-16,6-2 1 16,4 2-1-16,7-2 1 0,4 6-1 15,10-1 0-15,4 4 0 16,-4 0 0-16,11 0-3 31,3 3 0-31,8-6-3 16,-8-4 1-16,4-2-3 0,-7-4 0 0,-8 3-5 15,-2-2 1-15,-5-1-7 16,5-3 0-16</inkml:trace>
  <inkml:trace contextRef="#ctx0" brushRef="#br3" timeOffset="155102.16">3161 16488 57 0,'0'9'28'0,"7"-3"-31"0,-7-6 51 0,0 0-47 0,0 3 1 0,-7 1-2 0,-4 2 1 0,-6 6-2 16,3 4 1-16,-4 3 0 16,-10 3 0-16,3 6-2 0,0 7 1 15,4 5-2-15,4-2 1 16,6-4-1-16,7-2 0 16,8-1 0-16,7-6 1 15,3-12-1-15,0-13 1 16,3-6 1-16,5-13 0 15,-1-9-2-15,0-4 0 16,-7-2-11-16,7-10 1 16</inkml:trace>
  <inkml:trace contextRef="#ctx0" brushRef="#br3" timeOffset="155626.6">3828 16193 56 0,'7'25'28'0,"-7"9"-29"15,0-24 48-15,-7 12-42 0,-4 3 0 16,-7 3 0-16,-3 3 1 15,0 1-9-15,-7-1 1 16,7 1 4-16,10-1 0 16,-7-6-5-16,8 0 1 15,-1-9-1-15,4 3 1 16,4-7-1-16,3-2 0 16,0-1 1-16,10 0 1 0,8 1 1 15,-4-1 0-15,4 1 0 16,-8-1 0-16,-3 7-3 15,-14 6 1-15,-3 3-5 16,-11 3 1-16,-1-3-11 31,-2-9 1 1</inkml:trace>
  <inkml:trace contextRef="#ctx0" brushRef="#br3" timeOffset="156019.59">4385 16221 58 0,'18'0'29'0,"-18"0"-32"0,0 3 48 15,-14 4-43-15,-1 2 0 16,-2 3 1-16,-4 4 1 15,-1 6-5-15,-6 3 0 16,7-3 3-16,0 3 0 16,10-6-1-16,-6 0 0 15,6-3-1-15,4-1 1 16,7-2-1-16,11 2 1 16,6 1 1-16,12 6 0 15,9 0 1-15,5 0 0 16,-5 0-1-1,1-3 1 1,-14 3-2-16,-18 12 0 16,-14 10-5-16,-18 3 1 0,-24-3-7 0,3-3 0 0,-3-7-11 15,-4-12 1 1</inkml:trace>
  <inkml:trace contextRef="#ctx0" brushRef="#br3" timeOffset="156437.15">6893 16365 63 0,'-14'51'31'0,"-21"33"-30"0,24-56 52 0,-17 10-51 0,-4 18 1 0,-17 1 0 16,-7 15 0-16,-8 6-4 16,15 10 0-16,-11 13 2 31,3-14 0-31,4-2-5 0,14-10 1 0,1-6-3 16,9-19 0-16,15-18-5 15,4-26 0 1,13-18-8-16,4-26 0 15</inkml:trace>
  <inkml:trace contextRef="#ctx0" brushRef="#br3" timeOffset="156661.81">6227 16375 44 0,'24'-10'22'0,"15"32"-14"0,-28-12 32 15,-1 2-36-15,4 10 0 16,-3 6 0-16,-1 10 1 15,-6 0-7-15,7 9 0 16,3 6-1-16,7 7 0 16,-3-1-13-16,6-9 1 15,1-12-2-15,0-13 1 16</inkml:trace>
  <inkml:trace contextRef="#ctx0" brushRef="#br3" timeOffset="156941.94">7031 16497 56 0,'0'28'28'0,"10"-18"-31"16,-2-4 58-16,6 0-51 16,0 4 0-16,7-1 1 15,7-6 1-15,7-3-9 16,4-3 1-16,4-6 1 16,-12 2 1-16,-2-2-9 15,-8 9 0-15,-11 3-11 0,-13 0 1 16</inkml:trace>
  <inkml:trace contextRef="#ctx0" brushRef="#br3" timeOffset="157152.01">6996 16855 52 0,'17'25'26'0,"15"-7"-25"0,-21-18 40 0,6 4-40 16,1-1 1-16,3 3-1 15,4-3 0-15,10 0-2 16,0-3 0-16,11-6-2 16,4-3 0-16,-8-4-7 15,14-6 1-15,4-9-6 16,0-3 0-16</inkml:trace>
  <inkml:trace contextRef="#ctx0" brushRef="#br3" timeOffset="157384.41">8435 16262 46 0,'11'16'23'0,"-8"-10"-20"16,-3-3 39-16,-7 3-38 0,-11 10 0 15,-13 12 3-15,-15 13 1 16,-4 18-10-16,-10-11 0 15,-3 8 6-15,-8 10 1 16,-3-7-5-16,7 7 0 16,4-6-7-16,13-7 1 15,12-12-12-15,6-16 0 16</inkml:trace>
  <inkml:trace contextRef="#ctx0" brushRef="#br3" timeOffset="157602.87">7740 16328 44 0,'3'9'22'0,"43"-15"-17"0,-28 12 28 0,3 10-31 15,4 9 1 1,3 13 1-16,4 9 0 0,-7-7-6 16,6 14 1-16,-3 2 2 15,8-6 0-15,13 13-5 16,1-10 1-16,6-3-9 15,-7-9 0-15,1-13-3 16,-8-12 1-16</inkml:trace>
  <inkml:trace contextRef="#ctx0" brushRef="#br3" timeOffset="157759.14">8795 16804 65 0,'21'60'32'0,"-10"-51"-52"0,-8-2 67 0,-3-1-76 0,-3-9 1 15,-8 0-3-15,0-1 1 16</inkml:trace>
  <inkml:trace contextRef="#ctx0" brushRef="#br3" timeOffset="170639.26">2780 3668 17 0,'21'-6'8'0,"11"12"-2"0,-15-15 9 0,5 9-13 16,9-16 0-16,5 7 1 16,17-7 0-16,7 4-5 15,28-13 1-15,11 6 2 16,13 0 1-16,26-3-2 16,14 3 0-16,24 7-1 15,22-7 0-15,6 6-1 16,29 4 0-16,0 6 0 15,24-7 0-15,-10 10 0 16,21 0 0-16,-6 10-1 16,-1-1 0-16,-14 4-1 15,-11-1 1-15,-14-2-2 16,-38 2 0-16</inkml:trace>
  <inkml:trace contextRef="#ctx0" brushRef="#br3" timeOffset="171241.6">2554 3901 25 0,'-10'-22'12'0,"10"22"-10"0,0-7 27 0,0 7-26 16,7-6 1-16,3-3 1 16,1 9 1-16,10-10-8 15,11 4 1-15,6 3 4 16,12-7 1-16,10 4-3 16,7 6 1-16,14-6-2 15,18 3 1-15,21-7-1 16,10 1 0-16,29 0 0 15,14-1 1-15,21-6 0 16,11 7 1-16,-1 3 0 16,15-4 0-16,-7 7-1 15,13-6 1-15,-2-4 0 0,-15 4 0 16,10-1-2-16,-9 4 1 16,-8 3-1-16,-4 3 1 15,-17 0-1-15,-18 3 0 16,-17-3-1-16,-25 0 1 15,-18-3-3-15,-21 3 1 16,-24 0-7-16,-29 0 1 16,-28 0-6-16,-25 0 1 15</inkml:trace>
  <inkml:trace contextRef="#ctx0" brushRef="#br3" timeOffset="171766.94">1718 3810 27 0,'-11'3'13'0,"19"-3"-7"16,-5 0 17-16,15 0-22 15,13 0 0-15,8 3-1 0,4 3 0 16,17 0-1-16,7 4 1 16,10-1 1-16,4-6 0 15,8 4-1-15,2-14 0 16,26 4 2-16,13 3 0 15,1-15 0-15,20-1 0 16,26-3 1-16,-4-3 0 16,21-3 0-16,7 0 1 15,10-3-2-15,15-1 0 0,4 4-1 16,13 0 0-16,0 7 0 16,18 5 0-16,-10 4-1 15,17 2 0-15,-10 7 1 31,-8 7 1-15,-21 5 0-16,-6 4 0 0,-29-7-1 0,-22 1 0 0,-27-4-1 16,-32 0 1-16,-21 0-4 15,-22 1 1-15,-17 2-12 16,-21-6 0-16</inkml:trace>
  <inkml:trace contextRef="#ctx0" brushRef="#br3" timeOffset="172787.87">3073 5867 25 0,'7'40'12'0,"-4"58"1"0,-3-61 6 16,-3 35-16-16,-8 10 0 15,1 37 2-15,-15 28 0 16,11 32-6-1,-7 38 0-15,7 15 4 0,-1 22 0 16,5 9-1-16,-1 0 0 16,15-5-1-16,6-26 0 15,1-25-1-15,0-41 0 16,3-44-4-16,-14-37 0 16,3-54-8-16,-3-40 0 0</inkml:trace>
  <inkml:trace contextRef="#ctx0" brushRef="#br3" timeOffset="175284.33">3309 6064 11 0,'28'3'5'0,"15"-12"12"0,-26 3-6 0,15-4-10 15,-4-2 0-15,8-1 1 16,13-2 0-16,11-1-2 16,17 0 1-16,15 0 2 15,14-5 0-15,14-1-1 16,18-3 1-16,6-4-1 16,22 7 0-16,21-9-2 15,3 9 0-15,33 6-1 16,-5-9 0-16,29 3-1 15,4-3 1-15,24-3 0 16,0-6 0-16,18 8 0 16,-11-2 1-16,15 3-1 15,6 6 1-15,0-6 0 16,22 10 0-16,-4-4 0 16,3 6 0-16,12 1 0 15,-15-4 1-15,14 0 1 16,3 1 0-16,-9 5 0 15,6 4 0-15,-11 0 0 0,22-1 0 16,-7 11-1-16,-11 5 1 16,17 3-2-16,-9 7 1 15,13 9-1-15,0-2 0 16,-10 8 0-16,10 7 0 16,-17 0 1-16,-8 3 0 15,-13-4 1-15,-8-8 0 0,-21-4 1 16,-7-3 0-16,-21-3 0 15,-3-13 0-15,-25-15-1 16,-4-10 1-16,-10 4-1 16,-25-4 1-16,-8-6-3 15,-13 0 0-15,-11-3 0 16,-10-3 0-16,-32 9-2 16,-14 0 1-16,-15 7 0 15,-9-4 0-15,-12 0 0 16,-10 4 0-16,-14-1 0 15,-8 1 1-15,-6 2-1 16,-7 10 0-16,-8 7 0 16,-10 2 0-16,-3 10 1 15,-8 12 0-15,-3 10-1 16,0 12 1-16,3 7 0 16,4 12 0-16,0 6 0 15,4 4 1-15,-4 15-1 16,3 7 0-16,4 5 0 15,4 1 1-15,6 3-1 0,1 6 0 16,3 0 0-16,4-3 0 16,3-3 0-16,-3-3 1 15,-8-3-1-15,1-10 0 16,-4-6 0-16,-7 0 0 16,-11-16-1-16,-3-9 1 15,-7-7 0-15,0-5 0 16,-8-7 0-1,-13-13 1-15,-14-6 0 0,-15-9 0 0,-10-9 0 16,0-7 0-16,-18-3-1 16,-10-6 1-16,-18-4-1 15,7-6 0-15,-14 1 0 16,-11-1 0-16,-7-6 0 16,1 0 0-16,-12-9-1 15,-6 6 1-15,10 3 0 16,-6-3 0-16,-12 3-1 15,11 3 1-15,-3 3 0 16,-14 1 0-16,10-1 0 16,-4 0 0-16,-13 7 0 15,13 3 0-15,-10-1 0 16,-7-2 0-16,11 3 0 16,-15 2 0-16,8-5 0 15,-8 3 0-15,-13-1 0 16,17 4 0-16,-14 0 0 0,-4 3 0 15,11 3 0 1,-14 0 1-16,10 7-1 0,-7-4 0 16,-3 4 0-16,3-1 0 15,-6 0-1-15,-5 4 1 16,-6-1-1-16,-4 1 1 16,4 0-1-16,-7 5 1 15,10 4-1-15,-7 3 0 16,4 4 0-16,-1-4 0 15,-6 6 0-15,14 10 0 0,-7 0 0 16,10-7 1 0,-14 7-1-16,-7-3 1 0,7-1 0 15,-14 7 1-15,14 3-1 16,-10-6 1-16,10 0 0 16,-14-1 0-16,7-2 1 15,-10-10 0-15,-4-3 0 16,-7 0 0-16,0 0-1 15,0 4 1-15,3-4-1 16,-6 3 1-16,-4 0-3 16,6-3 0-16,-6 7-3 15,0-4 0-15,-14-3-5 16,3-3 0-16,-21-6-4 16,1-10 0-16</inkml:trace>
  <inkml:trace contextRef="#ctx0" brushRef="#br3" timeOffset="183686.06">19674 6629 24 0,'-7'-22'12'0,"18"-16"-2"0,-4 29 12 16,7-10-22-16,7 3 1 16,8 1 0-16,16-7 0 15,15-4-2-15,11 5 1 0,21-1 0 16,10-7 1-16,21 4-1 16,22 0 0-16,21 3 1 15,14 3 0-15,21-3 0 16,18 7 0-16,20-4 0 15,23 13 0-15,13 6 0 16,10 6 1-16,8 3-2 16,-7 4 0-16,0-1-1 15,-18 14 1-15,-4-4-1 16,-17 6 0-16,-10-3-1 16,-22 0 1-16,-25 3-3 15,-24 0 0-15,-25 1-6 16,-17 8 1-16</inkml:trace>
  <inkml:trace contextRef="#ctx0" brushRef="#br3" timeOffset="184257.81">23992 6052 20 0,'0'9'10'0,"-7"-9"-6"16,7 0 12-16,0 0-16 15,18 3 1-15,10-3 1 16,15 10 1-16,17-4-2 16,14-3 0-16,3 10 1 15,11 5 1-15,4 8-1 16,0 2 1-16,7 16-2 16,-8 9 1-16,-9 7-2 15,-8 2 1-15,-11-5-1 0,-17-4 0 16,-14 3-1-16,-18-2 1 15,-11-4-1-15,-17 6 1 16,-18 1-2-16,-13-4 1 16,-12 0-3-16,1-9 1 15,-8-3-6-15,4-6 1 16</inkml:trace>
  <inkml:trace contextRef="#ctx0" brushRef="#br3" timeOffset="184483.34">24395 6218 37 0,'28'38'18'0,"25"84"-20"16,-39-85 34-16,7 20-32 15,4 21 0-15,-1 16-10 16,1 7 0-16,0 8 4 16,-1-11 1-16</inkml:trace>
  <inkml:trace contextRef="#ctx0" brushRef="#br3" timeOffset="185699.74">19897 6005 39 0,'31'50'19'0,"-13"-47"-5"0,-18 0 19 15,-3 3-29-15,-12 4 0 16,-2 12 2-16,-4 9 1 16,-8 0-9-16,-9-5 1 15,-5 5 5-15,1 7 0 16,-4-1-2-16,0 7 0 0,0 3-2 15,4 6 1-15,3-6-2 16,7 4 1-16,11-1-1 16,11-6 0-16,13-4 0 15,18-2 0-15,4-7 0 16,14-2 1-16,14-20-1 16,3 7 1-16,1 6-1 15,-1 12 1-15,-3 4-1 16,-4 3 1-16,-10-7 0 15,-3-3 0-15,-12-5 0 16,-10-14 0-16,-10-3 0 16,-8-15 1-16,-10-9 0 15,-7-14 1-15,-7 1-1 16,0-19 0-16,-8-16 1 16,5-28 0-16,2-12-4 15,15 3 0-15,0-13-13 0,-3-3 1 16,-1 6-3-16,11 13 1 15</inkml:trace>
  <inkml:trace contextRef="#ctx0" brushRef="#br3" timeOffset="186253.43">21301 5258 37 0,'-4'13'18'0,"-3"-4"-16"16,4 4 29-16,-1-4-31 15,1 7 1-15,-4 6-1 16,-1 9 1-16,1 7-2 0,0-7 1 15,-3 4 0-15,-1-1 1 16,4-2-1-16,4-4 0 16,-1-6 0-16,4-3 1 15,4-7 1-15,3-6 0 16,0-2-1-16,3-4 1 16,4-4 0-16,-3 4 0 15,0 4-1-15,-4 8 0 16,-4 10-2-16,-10-9 1 15,-3 15-1-15,-1 6 0 16,-7 4-2-16,-3 3 0 0,-4 3-4 16,1-10 1-16,3-3-6 15,6 1 0-15</inkml:trace>
  <inkml:trace contextRef="#ctx0" brushRef="#br3" timeOffset="186659.84">21534 5738 39 0,'35'6'19'0,"-10"-2"-15"15,-18-4 32-15,-4 0-34 16,-3 0 0-16,0 0 1 16,0 0 1-16,-7 3-5 15,0-10 0-15,-7 7 3 16,0 0 0-16,0 7-1 0,3 8 0 15,1-2-1-15,-1 9 1 16,4-10-1-16,0 4 0 16,3-3 0-16,4-1 0 15,0-6 0-15,7-6 0 16,4-9-1-16,7 0 1 16,-1-4-1-16,4 4 0 15,1-7 0-15,-1 7 0 16,-4 2-1-16,-3 1 0 15,1 6-1-15,-1 0 1 16,-4 3 0-16,1 0 0 0,-4 4 0 16,-4-4 1-16,1 0-1 15,-4-3 0-15,3 3-6 16,-3-3 0-16,-3 3-3 16,-1-9 0-16</inkml:trace>
  <inkml:trace contextRef="#ctx0" brushRef="#br3" timeOffset="187499.96">21879 5848 35 0,'11'9'17'0,"-8"16"-17"16,-3-25 30-16,4 7-27 15,-4 2 1-15,0 7 2 0,0-7 1 16,0 1-9-16,3 5 1 16,-3-5 5-16,4-4 0 15,-4-6-2-15,0-10 0 16,0-8-2-16,0-1 0 16,0 0-2-16,4 3 0 15,3-6 0-15,3 0 1 16,4 10-1-16,4-1 0 15,-4 4 0-15,0 0 1 0,0 2 1 16,0 7 0-16,-3 3-1 16,0 7 0-16,-1 2-1 15,1 1 1-15,-1-1 0 16,-3-2 0-16,0 6 0 16,0-7 0-16,-3-6 0 15,-1 3 0-15,-3-6 1 16,0 0 1-16,0 0-1 15,4-9 0-15,0-4-1 16,3 1 1-16,0-1 0 16,3 1 0-1,4-4-1-15,0 4 1 0,4 5 0 16,0 10 0-16,3 1 0 16,0-1 0-16,0 3 0 15,-3 0 1-15,-4-3-1 16,0 4 0-16,4-4 0 0,-1 0 1 15,1-6 0 1,0 3 0-16,3 0 0 16,0-3 1-16,0-4 0 0,11 1 1 15,-7 0 0-15,-1 0 1 16,5-7-2-16,-1-3 1 16,0 10-1-16,-3 6 1 15,-1 0-2 1,-2-6 0-16,-5-4-2 0,-3-2 1 15,-7-1-1-15,-7 1 0 16,-3-1 0-16,-4 4 0 16,-7 6 0-16,0 6 1 15,3 6-1-15,4 7 0 0,3-10 1 16,4 13 0-16,4 0 0 16,3 6 0-16,7 3 1 15,7 3 0-15,4-5 1 16,3-4 0-16,-3-4-1 31,0-11 1-31,-8-7-2 0,1-10 0 16,-1-5-5-16,-6 2 1 0,-4-3-11 15,0 1 0-15</inkml:trace>
  <inkml:trace contextRef="#ctx0" brushRef="#br3" timeOffset="187818.4">23075 5791 39 0,'39'22'19'0,"-21"-22"-12"0,-11 0 24 0,0 7-31 0,-4-7 1 15,1 6-3-15,-8 0 0 0,-6 0-9 16,-15-2 0-16,-7-4-1 16,1-4 0-16</inkml:trace>
  <inkml:trace contextRef="#ctx0" brushRef="#br3" timeOffset="189933.71">20747 3493 9 0,'-124'6'4'0,"-24"10"-1"0,120-10 4 0,0 4-7 16,7 2 0-16,3-12 3 15,7 9 1-15,4-9-3 16,18 0 0-16,28 0 3 16,24-6 0-16,25 3 2 15,22-13 0-15,24-2-2 16,25-11 1-16,35-5-1 15,14-10 0-15,32-6-2 16,17 0 1-16,25-4-2 16,4 1 1-16,10-7-2 15,4 7 1-15,-14 9-2 16,-18 7 0-16,-28-1-3 16,-14 10 1-16,-39 6-6 0,-18 9 1 15,-24 16-2 1,-36 13 1-16</inkml:trace>
  <inkml:trace contextRef="#ctx0" brushRef="#br3" timeOffset="190398.75">20391 3546 24 0,'49'-3'12'0,"53"-3"-15"16,-70 12 22-16,17-6-19 16,11 0 0-16,18 0 1 15,17 0 0-15,11 0 0 16,3-6 1-16,22 0 0 16,7-4 1-16,20 1 0 15,19-1 0-15,6-2 0 16,8-4 1-16,13-6-3 0,8-3 1 15,14 0-1-15,-1 6 1 16,1 0-2-16,-14 7 1 16,-4 6-2-16,-10 6 1 15,-15 9-6-15,-10 10 1 16,-28 0-5-16,-29 15 0 16</inkml:trace>
  <inkml:trace contextRef="#ctx0" brushRef="#br3" timeOffset="190804.06">20306 3910 17 0,'-18'-9'8'0,"11"2"5"16,7 7 6-16,7-3-17 16,0-3 1-16,7 0 0 15,18 6 1-15,18-4-5 16,17 4 0-16,17 0 3 0,19 0 0 15,27-3-1-15,25 0 0 16,39 3-1 0,11-3 1-16,38-3-1 0,8-4 0 15,24-2-1-15,18 2 1 16,21 1-3-16,14 6 0 16,-7 3-5-16,7 6 0 15,-11 4-1-15,-13-1 0 0</inkml:trace>
  <inkml:trace contextRef="#ctx0" brushRef="#br3" timeOffset="191703.16">2096 3988 20 0,'7'-9'10'0,"53"-7"-7"0,-57 10 11 15,54-10-12-15,13-3 1 16,39 7 2-16,15-7 1 0,35-6-7 15,28-13 1 1,35 10 3-16,25 3 1 16,282-9-2-1,-46 9 0-15,-35 12-2 16,-17 7 0-16,-36 6-3 16,-14 6 1-16,-35 3-3 15,-25 10 1-15,-32 0-4 16,-39 0 1-16,-31 6-2 15,-43-13 1-15</inkml:trace>
  <inkml:trace contextRef="#ctx0" brushRef="#br3" timeOffset="192064.52">1707 3988 22 0,'-52'-9'11'0,"55"12"-10"0,15-6 22 0,31 0-22 16,22 0 0-1,27-7 3-15,33-5 1 16,21-1-5-16,42 0 0 16,35 1 3-16,-67 5 1 0,156-12-2 15,31 0 1-15,18 0-3 16,32 3 1-16,38 1-4 16,32 8 1-16,22 7-8 15,24 6 1-15,10 22-1 16,-10-9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3T19:41:52.50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1-03T19:41:55.327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2861 4688 54 0,'0'12'27'0,"-7"-21"-21"15,3-1 27-15,4-8-31 16,-7-8 0-16,4-14 2 16,-8-10 0-16,11-7-4 15,-7-12 0-15,0 0 3 16,7-3 1-16,7-10-2 15,11 1 1-15,3-1-1 16,0 10 0-16,0 13-1 16,1 5 1-16,-5 14-2 0,1 5 1 15,-8 10-3-15,1 16 1 16,0-1-5-16,-4 20 1 16,-7 8-10-16,0 11 0 15,-18 11-4-15,0 4 0 16</inkml:trace>
  <inkml:trace contextRef="#ctx0" brushRef="#br0" timeOffset="214.76">2625 4374 55 0,'7'31'27'0,"7"-6"-27"0,0-18 50 0,-3-7-45 16,10 3 0-16,-4 3 3 15,5-3 0-15,-1-3-11 16,10-6 0-16,8 3 5 16,0-7 1-16,0-8-9 15,0-4 0-15,-8-3-14 16,-2-7 0-16</inkml:trace>
  <inkml:trace contextRef="#ctx0" brushRef="#br0" timeOffset="510.72">3348 4217 60 0,'0'0'30'0,"0"7"-31"15,0-7 44-15,0 0-42 0,0 3 0 16,-11 3 2-16,-3 3 1 15,0 1-5-15,-4 12 1 16,4 6 2-16,-3-9 1 16,6 9-1-16,-7 6 0 15,8 4-2-15,6-3 0 16,4 2-3-16,11 4 0 16,0-16-4-16,-1-3 1 0,11-3-7 15,7-13 0-15,4-6-5 16,-4-16 1-16</inkml:trace>
  <inkml:trace contextRef="#ctx0" brushRef="#br0" timeOffset="725.81">3662 4264 42 0,'14'7'21'0,"-28"5"-15"0,14-6 35 0,-4 7-39 0,-3 6 0 0,-3-4 2 15,-4 4 0-15,-4 9-5 16,-14 10 0-16,4 3 3 16,-4-4 0-16,4 7-2 15,0-6 0-15,7-7-6 16,10-6 1-16,0-12-11 16,11-26 0-16</inkml:trace>
  <inkml:trace contextRef="#ctx0" brushRef="#br0" timeOffset="938.34">3496 4283 37 0,'14'6'18'0,"4"26"-3"0,-18-29 21 0,3 9-31 0,4 4 0 0,4-3 2 0,-4 5 1 16,-3 11-11-16,3 2 1 0,3 7 4 15,1-16 0-15,-1-7-9 16,-6 1 1-16,3-16-11 16,0-13 1-16</inkml:trace>
  <inkml:trace contextRef="#ctx0" brushRef="#br0" timeOffset="1160.58">3757 4064 66 0,'28'37'33'0,"-3"35"-37"16,-14-56 58-16,-1 9-55 15,-3 10 0-15,0-1-4 16,-14 7 1-16,-3 9 1 0,-19-6 1 15,1 3-17-15,4-16 1 16</inkml:trace>
  <inkml:trace contextRef="#ctx0" brushRef="#br0" timeOffset="1652.07">4463 4198 59 0,'10'7'29'0,"1"-17"-29"0,-1 10 45 16,1-9-42-16,17 3 1 16,-3-1-1-16,10-2 1 15,-10-4-9-15,0 4 0 16,-4 9-11-16,-7-9 1 15,0 2-3-15,-14 7 0 0</inkml:trace>
  <inkml:trace contextRef="#ctx0" brushRef="#br0" timeOffset="1901.92">4364 4637 61 0,'21'22'30'0,"21"-31"-27"0,-20 3 59 0,13-7-62 16,4 7 1-16,-4-3-7 15,0-1 1-15,-7-9-6 16,4 0 1-16,-11-2-10 16,-3 2 1-16</inkml:trace>
  <inkml:trace contextRef="#ctx1" brushRef="#br0">861 2624 0</inkml:trace>
  <inkml:trace contextRef="#ctx0" brushRef="#br0" timeOffset="3246.16">6410 3606 44 0,'0'-6'22'0,"-4"37"-8"0,4-28 23 15,-10 3-35-15,10 4 1 16,-11 8 0-16,1 1 0 16,-8 16-5-16,-10-7 1 0,-11 16 2 15,-3 3 0-15,3 6-5 16,0-3 0-16,4 1-5 16,0-7 0-16,10-13-7 15,7-22 0-15</inkml:trace>
  <inkml:trace contextRef="#ctx0" brushRef="#br0" timeOffset="3456.38">6057 3659 35 0,'11'13'17'0,"6"9"-7"0,-6-13 24 0,-7 10-30 16,6 3 1-16,8-7 1 15,-8 11 0-15,8 5-8 0,3 10 0 16,4-7 5-16,0-3 0 16,-4 4-7-16,0-4 1 15,-3-2-12-15,-4-20 0 16</inkml:trace>
  <inkml:trace contextRef="#ctx0" brushRef="#br0" timeOffset="3741.91">6484 3860 65 0,'21'-22'32'0,"29"9"-34"0,-40 16 56 0,15-3-54 16,3-3 1-16,0-6-2 15,1-1 1-15,-5 1-6 16,1 6 1-16,-11 3-12 16,0-9 0-16,-10-1-2 15,-1-9 0-15</inkml:trace>
  <inkml:trace contextRef="#ctx0" brushRef="#br0" timeOffset="3965.76">6664 3678 64 0,'4'19'32'0,"-4"15"-41"0,0-21 67 16,-4 9-57-16,4-10 1 15,-11 10-1-15,4 6 1 16,0 10-4-16,4 0 1 0,-1-7-3 16,1-3 0-16,-1-6-8 15,4-6 1-15,4-10-8 16,3-12 0-16</inkml:trace>
  <inkml:trace contextRef="#ctx0" brushRef="#br0" timeOffset="4490.63">6996 3490 59 0,'7'3'29'0,"-7"3"-26"0,0-6 53 15,10 0-52-15,-6 10 0 16,6-7 3-16,4 0 0 16,8 0-9-16,-5-6 1 15,1 3 5-15,0 0 0 16,-1 3-3-16,-10-3 1 15,0 9-5-15,-10 10 1 16,-8 9-3-16,-6 4 0 16,-5-1-2-16,1 10 1 15,-3-7 0-15,-1-5 1 16,4-1 2-16,3 3 0 0,4 1 4 31,7 2 0-15,-4-6 3-16,11-3 1 0,11-6 1 0,6-3 0 0,15-16 0 15,7-6 1-15,3-4-3 16,4-6 0-16,-3 4-5 16,-8 3 1-16,-7-7-8 15,-7 6 0-15,-7 4-9 16,-14 3 0-16,-14 3-6 16,0 6 1-16</inkml:trace>
  <inkml:trace contextRef="#ctx0" brushRef="#br0" timeOffset="4850.39">5747 4534 58 0,'-4'9'29'0,"18"-9"-23"0,-10 0 53 0,14-6-54 16,-4 3 1-16,24-3 7 15,19-4 0-15,35-5-16 16,17-14 1-16,29-2 9 15,24-10 1-15,25-15-4 16,0-10 0-16,-14 10-7 16,-36 8 1-16,-17 8-5 15,-21 15 1-15,-21 9-9 16,-15 3 1-16,-24 4-12 16,-22 15 0-16</inkml:trace>
  <inkml:trace contextRef="#ctx0" brushRef="#br0" timeOffset="7494.87">5553 4982 36 0,'0'13'18'0,"0"-29"-4"15,0 16 18-15,0 0-26 16,0 0 1-16,0 0 4 16,0 0 1-16,10 0-14 0,4 0 0 15,8 0 10-15,2 0 0 16,12-3-3-1,-1 6 1-15,4-6-3 0,-1 3 0 16,1-3-2-16,0 0 0 16,-11 3-2-16,-7 3 1 15,-10 0-3-15,-11 0 0 16,-11 10-1-16,-6 6 0 16,3 6 0-16,-4 3 0 31,0-9 0-31,-3 0 1 0,4 6 2 0,3 0 0 15,-4 3 1-15,7 0 0 0,4-9 0 16,4 3 1-16,3-3-1 16,3-7 1-16,11 1-2 15,-3-10 1-15,10-3-4 16,7-3 0-16,11-10-9 16,7-6 1-16,0-2-5 15,3-11 0-15</inkml:trace>
  <inkml:trace contextRef="#ctx0" brushRef="#br0" timeOffset="7701.62">6325 5045 49 0,'-10'31'24'0,"-18"4"-26"0,17-22 43 16,-14-7-41-16,-7 13 0 15,1 9 1-15,-8-6 0 16,0 3-2-16,4 3 0 16,7-9-7-16,6-7 1 15,12-8-7-15,6-14 0 16</inkml:trace>
  <inkml:trace contextRef="#ctx0" brushRef="#br0" timeOffset="7900.3">6068 5098 48 0,'14'35'24'0,"21"-13"-20"0,-24-22 40 0,6 12-43 16,5 7 1-16,2 0-1 16,1 3 0-16,-4 0-3 15,-3 0 0-15,-4 3-4 16,4-6 0-16,-8-7-10 15,-10-12 1-15</inkml:trace>
  <inkml:trace contextRef="#ctx0" brushRef="#br0" timeOffset="8272.54">6576 5092 60 0,'-11'25'30'0,"11"-12"-29"0,0-10 52 0,0 0-50 15,4 3 0-15,3-3 2 16,3 4 1-16,8-4-8 16,10-6 1-16,8-4 2 15,2-2 1-15,1-3-8 16,-11-10 1-16,1 3-16 15,-12 0 1-15</inkml:trace>
  <inkml:trace contextRef="#ctx0" brushRef="#br0" timeOffset="8545.28">7165 4597 54 0,'7'31'27'0,"-18"13"-17"0,8-25 34 16,-4 12-43-16,0 22 0 15,0-15-1-15,3 9 1 16,-6 10-3-16,3-4 1 15,3 3-6-15,4-2 0 16,0-20-10-16,4-6 0 0</inkml:trace>
  <inkml:trace contextRef="#ctx0" brushRef="#br0" timeOffset="9070.4">7945 4628 75 0,'28'22'37'0,"-7"-3"-40"16,-21-19 37-16,3 0-55 16,-6 0 1-16,-15-16-16 15,1 7 1-15</inkml:trace>
  <inkml:trace contextRef="#ctx0" brushRef="#br0" timeOffset="13317.32">10675 4728 39 0,'4'47'19'0,"6"-37"-9"0,-6-7 19 16,-1 0-28-16,1 0 1 16,-4 0 2-16,0 1 0 15,0-4-4-15,0-4 1 16,-4-5 3-16,1-13 0 16,3-16 0-16,-4-6 0 15,-3-15-1-15,-7-1 0 16,-7-15-3-16,-4-13 1 0,0 10-2 15,1 12 0-15,3 3-2 16,-1 10 1-16,5 9 0 16,3 10 0-16,0 5 0 15,7 11 0-15,3 2 1 16,4 6 1-16,7 4 0 16,7 0 1-16,11 0 2 15,14-10 0-15,7-3 1 16,13-6 1-16,19 3-1 15,17-19 1-15,15-3-4 16,-15 4 0-16,-3-1-10 16,-8 10 1-16,-13 9-11 15,-25 12 1-15</inkml:trace>
  <inkml:trace contextRef="#ctx0" brushRef="#br0" timeOffset="13541.14">10901 4490 62 0,'32'16'31'0,"13"-29"-30"0,-34 10 52 15,3-6-53-15,4-1 1 16,-1 1-3-16,5-7 1 15,-1 7-5-15,0-1 0 16,-3 10-12-16,-4-6 0 0</inkml:trace>
  <inkml:trace contextRef="#ctx0" brushRef="#br0" timeOffset="13754.96">11292 4553 48 0,'-7'53'24'0,"-3"-6"-18"16,6-31 31-16,1-1-38 16,-1-2 0-16,1 3-8 15,3-16 1-15,0-13-2 16,3-9 1-16</inkml:trace>
  <inkml:trace contextRef="#ctx0" brushRef="#br0" timeOffset="13919.96">11314 4430 53 0,'7'7'26'0,"7"-26"-33"0,-7 10 42 15,0 2-44-15,3 1 0 16,5 6-18-16,-1-3 1 0</inkml:trace>
  <inkml:trace contextRef="#ctx0" brushRef="#br0" timeOffset="14221.88">11441 4503 27 0,'0'34'13'0,"-11"4"1"0,11-35 12 0,0 6-25 15,0 1 0-15,4-1 1 16,3-9 0-16,0 0-3 15,0-6 1-15,3 3 0 16,4-4 0-16,1-2-2 16,-1-7 1-16,-4 4-3 15,1-7 0-15,-1-3 0 16,-3 6 1-16,4 10 2 16,0-3 1-16,3 9 3 15,0 3 1-15,0 3 2 16,0 3 1-16,0-2 0 0,0 2 0 15,4 4-2-15,-4 2 0 16,0-5-3-16,0 2 1 16,0-5-5-16,4 2 1 15,0-6-10-15,-1-6 0 16,-3-13-4-16,0-2 1 16</inkml:trace>
  <inkml:trace contextRef="#ctx0" brushRef="#br0" timeOffset="14623.32">12224 3919 46 0,'14'29'23'0,"-14"21"-24"0,-4-41 43 0,-3 10-40 31,0 9 1-31,0 13 5 0,0 0 0 0,0 3-8 15,4-4 1-15,3-2 6 16,0-3 1-16,3-7-2 16,4-19 0-16,0 7-3 15,0-13 1-15,-3 13-3 16,-4-16 1-16,0 9-4 16,-7-3 1-16,-7 1-3 15,-11-4 1-15,-10 3-2 16,-4-12 1-16,0 9-1 15,4 6 0-15,7 10 2 16,3 3 0-16,7 9 2 0,4-2 0 16,11 2 2-16,10-3 1 15,10-3 0-15,15-6 1 16,10-19-1-16,4 0 0 16,0-9-6-16,-4-13 1 15,-6 0-16-15,-12-6 1 16</inkml:trace>
  <inkml:trace contextRef="#ctx0" brushRef="#br0" timeOffset="15147.61">14016 4659 58 0,'3'54'29'0,"4"-54"-31"0,-3-13 42 15,0-9-38-15,-4-3 0 16,-4-19 3-16,-3 0 0 15,-4-18-6-15,4-4 0 16,4-16 4-16,6 10 0 16,4 0-1-16,0-3 0 15,4 18-1-15,3 10 1 0,-3 3-1 16,3 13 1-16,0 6-1 16,4 12 1-16,-4-2-4 15,0 12 0-15,-4 12-7 16,-10 10 0-16,-7 6-11 15,-3 6 1-15</inkml:trace>
  <inkml:trace contextRef="#ctx0" brushRef="#br0" timeOffset="15331.79">13723 4440 73 0,'25'3'36'0,"35"-19"-41"15,-39 10 64-15,11 3-59 0,3-3 0 16,7 3-2 0,-6-1 0-16,2 1-5 0,1-3 1 15,0 6-15-15,-7-13 1 16</inkml:trace>
  <inkml:trace contextRef="#ctx0" brushRef="#br0" timeOffset="15605.77">14453 4035 45 0,'0'13'22'0,"0"-16"-9"0,0 3 25 0,0 0-36 15,7 6 0-15,0-6 1 16,8-3 0-16,2-6-4 16,1-4 0-16,3-3 1 15,-3-3 0-15,-1 1-11 16,-3-11 1-16,0 4-6 16,1 7 0-16</inkml:trace>
  <inkml:trace contextRef="#ctx0" brushRef="#br0" timeOffset="15853.15">14781 3747 68 0,'-7'38'34'0,"11"-7"-43"0,-1-19 66 16,-3 17-57-16,0 5 1 16,0-6-8-16,4 7 0 0,-1-4-2 15,5 4 0-15,-8-10-10 16,0 0 1-16</inkml:trace>
  <inkml:trace contextRef="#ctx0" brushRef="#br0" timeOffset="17362.25">14986 4829 64 0,'21'34'32'0,"25"-31"-30"0,-32 10 58 15,4 9-58-15,-1-10 0 16,-6 7-2-16,-4 6 1 16,-10 10-3-16,-15-1 0 15,-14 4-4-15,-7-4 0 16,-3-8-15-16,-4-20 1 16</inkml:trace>
  <inkml:trace contextRef="#ctx0" brushRef="#br0" timeOffset="21212.42">16785 4340 59 0,'7'-16'29'0,"-3"6"-19"0,-4 10 30 0,0-3-36 0,-4-3 1 16,1 6 1 0,-8-3 1-16,-3 3-10 15,-4 0 1-15,-3 3 6 0,-3 6 0 16,-1 10-3-16,-3-6 0 16,-1 6-1-16,5 9 0 15,-1 6-1-15,0 4 1 16,8 3-2-16,6 0 1 15,8-4 1-15,10-2 0 16,10-4-1-16,11-12 1 16,11-13-2-16,4-6 0 15,-5-6-8 1,1-13 0-16,0-9-10 0,-4 3 0 0</inkml:trace>
  <inkml:trace contextRef="#ctx0" brushRef="#br0" timeOffset="21811.04">17018 3913 64 0,'4'41'32'0,"-19"12"-37"15,8-34 52-15,-3 9-45 16,-1 10 0-16,-3 12 1 15,0 13 1-15,3-19-6 16,4-4 1-16,4 4 2 16,3-3 1-16,3-13-2 15,4-3 1-15,4-15-3 16,3-4 1-16,0-6-2 0,0 0 1 16,0-3-1-16,-3 3 0 31,3 3 0-31,0 3 0 15,0 7 2-15,0-4 0 16,1 4 2-16,2-1 0 16,1-2 2-1,-1-1 0-15,1-3 1 16,3-2 0 31,0-8 0-47,4-5 1 15,0-4-2 17,-4-2 0-32,0-4-2 31,-3 3 0-31,-4 7-2 16,-3-10 1-1,-4 0-2-15,-4 0 1 0,-3 1-4 0,-3 5 1 0,-1 10 0 0,-3 12 0 0,0 1 0 16,0-4 0-16,0 10 1 0,3 3 1 0,1 9 2 0,3 0 0 0,3 0 0 0,8-3 1 15,-1-9-1-15,5-3 0 0,-5-4-5 0,8-9 1 32,3-3-10-32,7-16 0 0,7-3-2 0,1 6 0 15</inkml:trace>
  <inkml:trace contextRef="#ctx0" brushRef="#br0" timeOffset="22056.6">17755 4280 47 0,'11'3'23'0,"-8"7"-23"0,-6-7 45 0,-1 3-44 0,-6-6 0 16,-4 9 0-16,-4 4 0 16,-3 3-1-16,0-10 0 15,-4 6 2-15,-3 7 0 16,3 3 0-16,4 6 0 16,3 1 1-16,8 5 0 0,3-15 0 15,7-3 0-15,10 2-3 16,4-5 1-16,8-4-4 15,6-9 1 1,0-12-10-16,4-7 1 16,-1-6-7-16,-6-16 0 0</inkml:trace>
  <inkml:trace contextRef="#ctx0" brushRef="#br0" timeOffset="22612.6">17971 3919 44 0,'-18'60'22'0,"4"9"-16"0,10-47 35 0,-6 3-38 0,-1 13 1 0,4-1 1 0,0 10 1 15,3-3-8-15,4-19 1 16,0 0 4-16,4-3 0 15,3-3-3-15,0-3 1 16,0-4-4-16,-3-5 0 16,-1-7-5-16,8 3 1 15,-8-3-2-15,4-10 0 16,0-5 2-16,4-1 0 0,3 0 4 16,0-3 1-16,4 7 7 15,-1 3 0-15,1-1 2 47,-4 7 1-47,-3 3-1 0,-4 0 0 0,-7 3-2 0,-4 3 0 0,-3 7-4 16,-7-1 0-16,-3 1-1 15,-1 6 0-15,4-7-1 16,0-5 1-16,3 5 0 16,1 4 1-1,2 3 1-15,5-1 0 0,3 1 1 16,11 3 0-16,10-9 0 15,7-4 0-15,0-3-3 16,-3-2 1-16,-4-4-10 16,0-7 1-1,-3-5-11 17,3-1 1 14</inkml:trace>
  <inkml:trace contextRef="#ctx0" brushRef="#br0" timeOffset="23041.08">19082 4462 54 0,'14'22'27'0,"0"3"-23"0,-7-19 41 0,0 7-44 15,-3 2 0-15,-1-2 0 16,1 3 0-16,-1-1-3 16,1-2 0-16,-4-13-5 15,10 0 0-15,1-3-10 0,-8-22 1 16</inkml:trace>
  <inkml:trace contextRef="#ctx0" brushRef="#br0" timeOffset="23136.31">19043 4321 57 0,'3'19'28'16,"15"6"-29"-16,-14-25 47 0,3-7-46 0,0 4 1 0,3-6-2 0,4-7 1 15,1-3-6-15,2-3 0 16,1 0-10-16,3-12 0 0</inkml:trace>
  <inkml:trace contextRef="#ctx0" brushRef="#br0" timeOffset="23407.51">19579 3468 53 0,'7'41'26'0,"-7"56"-22"0,-3-75 41 0,-1 12-44 0,-3 7 0 0,-3 25 0 0,-5 22 1 0,1 12-3 16,11 0 1-16,3 13 0 15,3-22 0 1,4-9-4-16,4-23 0 0,0-18-5 15,-4-13 0 1,0-25-8-16,-7-12 0 0</inkml:trace>
  <inkml:trace contextRef="#ctx0" brushRef="#br0" timeOffset="23632.71">19322 4346 79 0,'38'9'39'0,"40"-43"-54"16,-53 15 78-16,3 3-66 0,4-6 1 0,-1 0-16 15,1 4 1 1,-4 2 6-16,-13 3 1 0</inkml:trace>
  <inkml:trace contextRef="#ctx0" brushRef="#br0" timeOffset="25879.7">19872 4506 59 0,'11'6'29'0,"13"16"-14"0,-17-13 29 15,4 1-43-15,-4 9 1 16,0 18 0-16,-7 13 1 0,-7 16-4 16,0-3 0-16,-7 0-2 15,-4-7 0-15,1-9-15 16,2-25 0-16,-6-12-1 16,0-10 0-16</inkml:trace>
  <inkml:trace contextRef="#ctx0" brushRef="#br0" timeOffset="27786.54">21424 3537 38 0,'4'0'19'15,"6"-3"-9"-15,-3 6 20 0,-3 6-27 16,-1 7 0-16,-3 12 1 15,-3 0 1-15,-1 16-6 16,-6-3 0-16,3 12 4 16,3 10 0-16,-3 0-1 15,0-4 1-15,0 1-1 16,4-13 0-16,-5-6-1 16,5-13 1-16,-1-9-1 31,1-13 1-31,-8-6-2 0,-3-9 1 15,-3-7-2 1,-1 0 1-16,-7 7-1 0,-3-1 0 0,0 7-2 16,-4 3 0-16,0 10-1 0,1-1 0 15,2 7 0 1,5 6 1 0,6 0 1-16,7 9 0 0,4-3 1 0,7 7 1 31,11-4 2-31,7-3 0 0,6 4-1 0,4-1 1 15,-3-6-1-15,10-3 1 16,8-6-1-16,3-13 0 16,3-3-2 15,0-10 1-31,1 7 0 31,3-6 0-31,-4-7 0 16,-3-3 1-16,-7 1 1 0,-7-7 0 0,-4 6 1 0,-7-6 1 0,-3 3 0 15,-4 6 0-15,0-6-1 0,-4 3 0 0,-3 7-2 16,-7-7 1-16,-3 6-1 16,-8 7 0-16,-3 3-2 15,-3 9 0-15,-8 4-1 16,0 5 0 31,4 7-1-16,0 0 1 0,7 3-2 1,7 0 1-17,3 7-1 1,11-17 0-16,11 1 1 47,7-3 1-32,3-4 0 1,0-9 0 15,-10-9-2-31,-1-7 0 16,1-6-9-1,0-16 0 1</inkml:trace>
  <inkml:trace contextRef="#ctx0" brushRef="#br0" timeOffset="28104.72">21975 4286 52 0,'7'16'26'0,"-4"18"-26"0,-3-30 41 0,0-4-40 0,4 6 0 0,-1-9 2 0,1-4 0 0,3-5-4 0,0-1 1 0,3 4 2 0,1-7 0 0,-4 4-1 0,4-1 1 0,-1 1-1 0,1 2 0 0,-4 7-1 16,3 3 0-16,-3 3-1 15,1 7 1-15,-1-1-1 16,0-3 1-16,0 4-1 15,0-1 0-15,0-3 0 16,0-2 1-16,0-1 0 16,4 3 0-16,-1-12 0 15,1 6 0-15,3-3-1 47,0-4 1-47,0 1-1 0,0 0 0 0,-3-10-1 0,3 7 1 0,0-7 0 0,0 7 0 16,-3-1 0-1,-4 4 0-15,0 6 1 0,0 3 1 16,0 3-1-16,-4 4 1 16,4-4-1-16,-3 0 1 15,7 4-3 1,-1-7 1 15,1 3-5-31,3 0 1 0,0 1-11 0,7-14 1 0</inkml:trace>
  <inkml:trace contextRef="#ctx0" brushRef="#br0" timeOffset="28511.31">22673 4180 42 0,'25'0'21'0,"-4"9"-18"0,-14-9 30 0,-7 0-32 16,0 0 0-16,-4-3 1 16,-6 3 0-16,-4 0-3 15,-7 0 1-15,-1 9 1 16,-6 1 0-16,0 2 0 15,3 4 0-15,4 3-1 16,3 3 1-16,4-7-1 16,4 1 1-16,6-10-2 15,8 4 1-15,6-10-1 0,4 0 0 16,1-10 0-16,-1 4 1 16,3 3-1-16,-3-10 1 15,1 7 0-15,-1 0 0 31,3 9 2-31,1 0 0 32,-4 7 0-32,-3 2 1 0,-1 4 0 15,4-7 0-15,-3 4-1 16,3-1 1-16,0 1-3 0,0-4 1 16,0 1-5-16,0-4 0 15,1-12-10-15,2-1 0 0,-6-8-2 16,3-10 1-16</inkml:trace>
  <inkml:trace contextRef="#ctx0" brushRef="#br0" timeOffset="28711.62">23008 4283 52 0,'-10'28'26'0,"-5"13"-35"0,12-28 52 0,-1-4-43 16,4 0 0-16,0-2-5 16,0-4 1-16,0-6-4 15,-3-10 1-15,3-12-7 16,0-3 1-16</inkml:trace>
  <inkml:trace contextRef="#ctx0" brushRef="#br0" timeOffset="28857.66">22906 4039 34 0,'14'9'17'0,"0"16"-11"0,-7-19 26 0,4-6-32 0,-4 0 0 0,3 0-4 0,4-9 1 0,4 3-5 0,0 2 0 0,-1-8-3 16,5 3 1-1</inkml:trace>
  <inkml:trace contextRef="#ctx0" brushRef="#br0" timeOffset="29181.82">23199 4327 29 0,'7'22'14'0,"3"-22"-13"0,-3-3 25 0,0-7-25 16,4 1 0-16,0-7 0 15,3-2 0-15,0-4-1 16,3 0 0-16,1-13 0 15,0 7 1-15,-1-7 1 16,-3 10 0-16,1 10 1 16,-1 8 0-16,-4 11 1 15,1 11 1-15,-4 4 0 16,4 9 1-16,-1-3-2 16,4-6 0-16,4 9-2 15,3 1 1-15,7-11-5 16,0-2 0-16,1-10-11 0,-1-12 1 15,0-6-3-15,0-14 0 32</inkml:trace>
  <inkml:trace contextRef="#ctx0" brushRef="#br0" timeOffset="29637.25">24645 3126 60 0,'11'-13'30'0,"-8"26"-32"0,-3-7 62 15,-3 4-58-15,-8 8 0 16,-10 8 2-16,-4 21 0 16,-21 22-5-16,-17 22 0 15,-18 15 2-15,-11 23 1 16,7 28-5 0,8 15 0-16,3-6-5 0,0-6 1 15,7-22-12-15,17-25 1 16,18-35-2-16,15-21 0 0</inkml:trace>
  <inkml:trace contextRef="#ctx0" brushRef="#br0" timeOffset="30148.19">24522 4311 56 0,'0'25'28'0,"0"-12"-39"0,0-13 56 0,0-16-43 0,0-6 0 0,0-6 1 0,7-3 0 0,0-7-4 0,-4 0 1 0,4-5 2 16,4 5 1-16,3 3-2 16,7 7 1-16,4 6-3 15,0 7 0-15,3 5-6 16,0 4 0-16,4 6-10 15,3 0 0-15</inkml:trace>
  <inkml:trace contextRef="#ctx0" brushRef="#br0" timeOffset="31129.23">25075 4079 52 0,'0'0'26'0,"4"-6"-29"0,-4 6 40 0,-4 6-37 0,-3-6 0 16,-7-6 1-16,-3 6 0 16,-1 6-1-16,0 4 0 15,1-1 1-15,-1 7 0 16,4 3-2-16,0-1 1 16,10 1-2-16,4-3 1 15,7-7-1-15,11-6 0 16,-4 4-1-16,4-7 1 15,-1 0 1-15,1-10 1 16,-4 1 0-16,0 3 0 0,0-4 1 63,-3-2 0-63,0 5-1 0,-1 1 1 0,1 3-1 31,-4-3 0-31,3 6 0 0,-3 0 1 15,0 6-1-15,1-3 0 16,-1 7 0-16,0 5 0 0,0 1 0 0,3-7 0 0,1 1-1 16,3-4 1-16,4-3-1 0,3 0 1 0,3-3 0 15,5-6 0-15,2 3 0 16,5 0 0 0,6-7 0 30,7-5 1-30,-6 2 1 0,-1-3 0-16,-3-2-1 0,0 8 1 0,-4-5-1 0,-3 2 1 15,-8 7-2-15,-6-4 1 0,-7 10-3 0,-8 10 0 0,-3 2-1 0,-3 13 0 0,-8 7 0 0,4 15 0 16,4-3 0-16,-1 9 1 16,0 0 1-16,-6 1 0 15,-1 2 2-15,1-3 0 16,-4 1 0-16,-4-7 0 15,-3-3 0-15,-4-7 0 16,-3-2-1-16,0-7 0 47,-1-16 0 0,5-2 0-47,6-16-1 15,8-7 1-15,6-12-1 32,4-3 1-32,11-1 1 0,6 4 1 15,8-6-1-15,3 0 1 16,-3-7 1-16,14 13 0 0,6-10 0 16,1 4 1-16,4-7-2 15,-4 1 1-15,-4-1-1 0,0 4 0 0,1-10-1 16,2 0 0-16,-9 6-1 0,-8 7 0 15,-7 0-1-15,-7 6 0 0,-3 6-1 0,-4 0 0 0,-7 3-1 0,-4 13 1 0,-3 3 0 0,0 6 0 0,0 7 1 16,0 6 0-16,4 6 2 31,3 3 0-15,3-3 1 15,8 3 1-15,6-3 0-1,5-3 0-15,-1-6-1 0,7-13 0 16,4-3-5-16,-1 0 0 0,-6-3-13 0,-7-16 1 0</inkml:trace>
  <inkml:trace contextRef="#ctx0" brushRef="#br0" timeOffset="32745.57">26755 4399 63 0,'7'31'31'0,"-7"-34"-21"0,0 16 31 15,-4 12-40-15,-6 3 0 0,-12 13-1 16,-9 3 0-16,-5 3-8 16,1-3 0-16,3-19-10 15,15-6 0-15</inkml:trace>
  <inkml:trace contextRef="#ctx0" brushRef="#br0" timeOffset="33475.68">28279 4048 65 0,'0'0'32'0,"-18"-3"-38"0,11 3 52 0,-11-3-46 0,-3 3 0 0,-7 3 0 0,0 6 1 0,0 10-1 0,-4 6 0 0,0 3-1 0,4 10 1 0,7-7-2 16,3 1 1-16,11-7-1 15,10-6 1-15,12-7-1 16,6-6 1-16,7-6 1 15,4-6 0-15,3-3 1 16,0-4 0-16,-3 1 0 16,-7-10 0-16,-4 0-1 15,-3 3 1-15,-8-3-4 32,-3 0 1-17,-3 13-3-15,-4-1 0 16,-4 10-1-16,1 10 0 0,-4 5 0 0,3 10 1 0,4 7 2 15,4 12 1-15,3-10 4 0</inkml:trace>
  <inkml:trace contextRef="#ctx0" brushRef="#br0" timeOffset="33618.37">28282 4330 95 0,'14'60'5'0,"4"-1"0"0,-4 17 1 0,0 5 1 0,-3 1 0 0,-4-1 0 0,-7-6-2 0,-7-6 1 0,-11-18-2 0,-7 2 0 0,-10-9-2 0,-4-13 0 78,1-9-2-78,-5-12 1 0,-3-10-1 0,-3-19 0 0,7-3 0 0,10-22 0 0,0-3 0 0,11 0 1 16,14 3-2-16,10 3 0 0,19 3-5 0,13 10 1 0,7 0-8 0,8 0 0 0,-1-4-7 0,-7 7 0 0</inkml:trace>
  <inkml:trace contextRef="#ctx0" brushRef="#br0" timeOffset="34290.33">28547 4039 47 0,'-4'-4'23'0,"-3"4"-16"0,4 0 39 15,-1 0-43-15,1 0 1 16,-1 0 2-16,1 4 1 0,3-4-8 16,0 0 1-1,10 0 4-15,4-4 0 0,7-2-2 16,8 3 1-16,9-6-5 15,8-1 0-15,0-2-4 16,-3 5 0-16,-5 4-5 16,-6 0 0-16,-7 0-7 15,-4-3 0-15,0-4 1 32,0 1 1-32,0 3 6 15,64-51 10-15,-145 114 4 16,78-51 1-1,-8-3 9 1,-6 3 0-16,-4 4 1 0,-7-1 0 16,0 0-9-16,0 1 1 0,-4-4-4 15,-3-3 0-15,3 7-2 16,1 2 1-16,-1 7-2 16,4 0 1-16,4 0-2 15,3-7 1-15,7 1-2 0,0-4 1 16,0-9-1-16,7 0 1 15,7 0 0-15,-3-9 0 16,3-4 1-16,-3 1 0 16,-1 2 0 15,1 1 0-31,-4 3 1 0,0 2 0 16,0-2-1-16,-3 6 0 0,-1 10 0 0,4 5 1 15,-3 4-1-15,3 6 1 16,0 0-2-16,0-3 0 0,0 3-5 15,1-12 0 1,2-4-10-16,1-12 1 0</inkml:trace>
  <inkml:trace contextRef="#ctx0" brushRef="#br0" timeOffset="34730.5">29499 4462 45 0,'-3'56'22'15,"6"26"-15"-15,-3-63 33 0,-3-1-40 16,-1 4 1-16,1-9 0 16,-1-10 0-16,1-6-1 15,3-10 1-15,0-12 1 0,3-12 0 16,1-1 0-16,-1-12 0 15,-3-13-1-15,4 0 1 16,-1 1-2-16,-3-1 1 16,7 10-2-16,4-1 1 15,7 14-1 17,10 2 1-32,4 10 0 15,6 9 0-15,1 0 0 16,-4 10 1-1,-3 6 0-15,-7 9 0 0,-7 10-1 16,-11-7 1-16,-7 16-1 0,-7 6 0 0,-11 10-1 16,-14 0 1-1,-7 9-2 1,4-6 1 0,0-13-3-16,3 1 1 0,0-10-5 0,4-7 0 0,7 1-8 0,3-25 1 15</inkml:trace>
  <inkml:trace contextRef="#ctx0" brushRef="#br0" timeOffset="35102.18">30025 3374 49 0,'21'84'24'0,"-17"39"-26"16,-4-89 40-16,0 13-37 0,0 3 0 15,0 13 3-15,0 0 0 16,-4 0-4-16,1-16 0 16,-1-10 2-16,1-5 1 15,3-7-1 1,0-13 0-16,0-9-2 0,0-3 1 16,3-6-1-16,4 3 1 15,0-3-1 1,4 3 1-1,10 3 0-15,7 3 1 16,0-3-1 0,4 3 1-1,7 6-1-15,0 7 1 0,-4 3-2 0,0-7 1 16,-3 10-3-16,-4-3 1 0,-3-13-7 0,-4 1 1 0,-7-7-11 16,-10-13 0-16</inkml:trace>
  <inkml:trace contextRef="#ctx0" brushRef="#br0" timeOffset="35733.55">30984 3722 48 0,'18'0'24'0,"-21"-10"-20"0,3 10 35 0,-7 10-39 0,-8 9 1 0,-13 3-1 0,-4-10 0 0,1 7-1 16,-5 6 1-16,-2 3 0 15,-1 4 0-15,4-1 0 16,6-12 0-16,8 0 0 16,11-4 0-16,6-2 1 15,18-4 0-15,11 1 1 16,10 2 0-16,4-2 0 0,0-10 0 47,-4 18-1-47,-7 7 1 0,-10 13-1 0,-11 0 0 15,-14 12-2-15,-11-6 1 0,-3-3-4 16,-7-16 0-16,0 0-12 0,3-6 0 16,7-7 0-16,11-9 0 15</inkml:trace>
  <inkml:trace contextRef="#ctx0" brushRef="#br0" timeOffset="35952.54">31387 4311 66 0,'-4'13'33'0,"-3"-16"-57"0,-4 3 71 0,-6-7-77 15,-15 4 0-15</inkml:trace>
  <inkml:trace contextRef="#ctx0" brushRef="#br0" timeOffset="40429.68">27728 4616 17 0,'-3'6'8'0,"6"9"-1"0,1-18 9 16,3 0-12-16,4 0 1 15,3 3 6-15,3-3 0 16,15 6-10-16,21-3 0 16,28 3 8-16,32 3 1 15,42 7-3-15,32-13 0 16,42 3-3-16,11-3 0 0,32-16-4 16,-14 7 0-16,6-7-2 15,-28 1 1 1,-6 2-2-16,-36 4 0 0,-25 2 0 15,-35 4 0-15,-28 0-5 16,-25 0 1-16,-17-3-7 16,-18-10 1-16</inkml:trace>
  <inkml:trace contextRef="#ctx0" brushRef="#br0" timeOffset="41060.18">27831 4747 27 0,'0'13'13'0,"3"-7"-5"15,-3-6 14-15,0 0-20 16,11 0 1-16,-1 0 4 15,4 0 0-15,11 0-7 16,14 3 1-16,17 3 5 16,22 4 0-16,21-4-2 15,31 10 1-15,22-4-2 16,31 7 1-16,29-13-2 16,17-2 0-16,11-8-1 15,0 1 1 1,-7 3-1-1,-28 0 0 1,-25 3-2-16,-25 7 1 0,-28-1-5 0,-18 1 1 0,-24-7-11 0,-18-6 1 16,-21-4-2-16,-11 4 0 15</inkml:trace>
  <inkml:trace contextRef="#ctx0" brushRef="#br0" timeOffset="41797.75">27901 4612 24 0,'11'25'12'0,"-4"-37"0"0,-4 6 18 0,4-1-24 15,4 4 1-15,10 3 2 16,0-3 1-16,11 3-13 15,10 0 0-15,18 0 8 16,-14 0 1-16,53 19-3 16,25 6 0-16,17-6 0 15,28-7 1 1,25-2 0-16,18-10 1 16,17-7-1-1,0-2 1-15,4 3-1 16,-28-13 0-16,-11 6-3 0,-14 1 0 15,-18 6-5-15,-24 3 1 0,-33-4-6 16,-24 4 0-16,-24 3-10 0,-25-9 0 16</inkml:trace>
  <inkml:trace contextRef="#ctx0" brushRef="#br0" timeOffset="42479.86">28452 2555 45 0,'0'7'22'0,"0"11"-11"0,3-11 30 0,4 5-38 0,-7 13 0 0,0 0 1 16,-7 22 0-16,4 7-6 16,-1 8 1-1,0 1 1-15,1-3 1 0,3-7-6 16,0-12 0-16,7-19-3 15,-3-13 0-15,6-15-7 16,-6-13 0-16,-1-15 0 16,-3-10 0-16</inkml:trace>
  <inkml:trace contextRef="#ctx0" brushRef="#br0" timeOffset="42712.71">28409 2571 43 0,'11'22'21'0,"31"0"-20"0,-31-22 44 0,6 0-43 0,5 3 1 16,6 3 1-1,3-3 1-15,15 4-5 0,7 2 0 16,7 0 5-16,-14 1 0 16,3 6-1-16,-3-4 1 15,0 1-2-15,-7-4 1 16,-7 10-3-16,-18 3 1 15,-14 9-2-15,-7 1 0 16,-11 8-4 0,-24 7 1-16,-11 4-3 0,-7-4 0 0,-4-10-2 15,-3-2 0-15,7-7-11 16,11-12 1-16</inkml:trace>
  <inkml:trace contextRef="#ctx0" brushRef="#br0" timeOffset="43158.8">28949 3035 44 0,'0'25'22'0,"18"-22"-12"0,-8-3 32 0,4 0-39 0,4-6 1 15,10 0 1-15,0-7 0 16,1 1-6-16,-1-13 0 16,0 12 4-16,-3 0 0 15,-4-5-2-15,-3-1 0 16,-11 0-2-16,-7 0 0 15,-7 4-2-15,-4 5 0 16,0 10-2-16,-3 10 1 16,-3-1 0-16,-1 10 0 0,4 6 1 15,3 3 0 1,8 7 2-16,10-7 0 16,3 0 1-16,8 3 0 15,3-12-2-15,7 6 0 0,1-15-11 16,-1-7 0 31,-3-3-1-47,-4-10 1 15</inkml:trace>
  <inkml:trace contextRef="#ctx0" brushRef="#br0" timeOffset="43838.03">29485 3007 46 0,'0'28'23'0,"0"-6"-26"0,0-19 46 0,0 0-44 0,0-3 1 0,0 0 0 0,0-6 0 0,0 0 0 16,4-1 0-16,-4-8-1 0,0 2 1 16,0-6-1-16,0 7 0 15,0-1 0-15,0 4 0 16,0 0 0-16,0 2 0 15,0 1 0-15,0 0 0 16,0 6 1-16,0 0 1 16,0 0 0-16,0 0 0 15,3 3-1-15,1-3 1 0,-1 6-1 16,1-3 1-16,-1 4-1 16,-3-4 0-16,0 3 0 15,0-6 1-15,0 0-1 16,0 0 1-16,0 0 0 15,0-9 0-15,4-1 0 16,-1 4 1-16,-3 6 0 16,4-3 0-16,-4 3 0 15,0 3 0-15,0 3-1 16,0 4 1-16,0-7-1 16,0 3 1-16,-4 6-2 15,4-2 0-15,-3-1-1 16,-4 1 1-16,0 2 0 15,0-2 0-15,-4 2-1 16,1 1 1-16,-1-4-1 16,4 1 1-16,0-1-1 15,3-9 1-15,1 3-1 0,3 3 0 16,3-6 1-16,8 0 0 16,3 4 1-1,0-4 1-15,7 6-1 0,0-6 1 31,-3 6-1-31,-4 0 1 0,-10 7-1 0,-8 6 0 16,-3 3-2-16,0 3 0 16,-7 0-4-16,-4-10 0 0,-6 4-9 15,-5-6 1-15,8 3-3 16,4-16 0 0</inkml:trace>
  <inkml:trace contextRef="#ctx0" brushRef="#br0" timeOffset="44560.45">29718 2972 51 0,'11'44'25'0,"-8"13"-28"0,-3-48 49 0,4 7-46 0,-4-7 0 0,3 1 1 0,-3-4 1 0,4-3-2 0,-1-3 0 0,4-9 1 0,0-7 0 0,0-3-1 0,4-6 1 0,0-3-1 16,-1 9 0-16,4 0-1 15,-3 0 1-15,-1 4-1 16,1 5 0-16,0 4-1 16,-1 0 1-16,1 12 0 15,-4 7 0-15,3-4 0 16,-3 10 0-16,1-13 1 16,-5 3 0-16,4-2-1 15,0-4 0-15,0-6 0 16,0-4 1-16,0 4-1 15,0-3 0-15,7 0 0 16,-3-1 1-16,0-5-1 16,-1 6 1-16,1-4 0 15,-1 1 0 32,-3-1 0-16,4 1 1-31,0 0-1 16,3 2 0-16,0 7 1 0,0 7 0 0,0 2-1 16,-3 7 1-16,-1 6-1 0,1 3 1 0,-1-6-3 0,1-4 0 15,3-5-4-15,0-1 0 0,0-9-8 0,0-16 0 0</inkml:trace>
  <inkml:trace contextRef="#ctx0" brushRef="#br0" timeOffset="44829.23">30378 2872 40 0,'42'-13'20'0,"-10"4"-17"0,-25 9 30 0,-4-3-34 16,-3 3 1-16,-3 0 0 16,-8-6 0-16,-6 3 0 15,-8 6 0-15,0 3 1 16,1 6 1-16,-1 1-1 16,7 3 1-16,1-1 0 15,2 10 0-15,8-6-1 16,4 6 1-16,6-9-3 15,8-3 1-15,7-4-2 16,6-3 1-16,5-15 0 16,-1-7 0-16,0 7-4 15,0-16 1 1,0 0-9-16,-10-7 1 0</inkml:trace>
  <inkml:trace contextRef="#ctx0" brushRef="#br0" timeOffset="47489.63">30783 2709 53 0,'32'3'26'0,"-7"-19"-16"0,-18 10 26 0,0 3-35 15,-4 3 0-15,-3 0 1 16,0 3 0-16,-7 7-3 16,0-1 1-16,-3-6 0 15,-4 6 1-15,-4 1-1 16,0 2 1-16,-3 4-2 16,-3 0 1-16,2 3-1 15,1-7 1-15,4 1 0 16,2-1 1-16,8-2-1 15,7 5 1-15,11 1 1 16,3-3 1-16,7-4 1 16,0 7 1-16,-3-7-1 15,-4 0 0-15,-3 4-2 16,-11 9 1-16,-18 6-8 16,-10 7 0-16,-11-4-16 15,-10 10 1 1</inkml:trace>
  <inkml:trace contextRef="#ctx0" brushRef="#br0" timeOffset="58949.16">12577 10755 86 0</inkml:trace>
  <inkml:trace contextRef="#ctx0" brushRef="#br1" timeOffset="65128.35">17053 5428 52 0,'36'9'26'0,"-15"26"-21"0,-11-20 27 16,1-8-31-16,-1 14 0 16,1 23 0-16,-4 19 0 15,0 19-2-15,4 12 1 16,-4 31 0-16,0 38 1 15,0 16-1-15,-4 28 1 0,1 25-1 16,0 38 0-16,-1 15 0 16,1 19 1-1,13 314 1 1,-3-91 0-16,0-47-1 16,-7-13 1-16,1-9 0 15,-1-4 0-15,-4 4-1 16,-3-9 1-16,-3 2-2 15,-4-6 0-15,-1-9 1 16,-6-9 1-16,0-32 0 16,0-9 0-16,-3-13 0 15,6-13 0-15,4-2-1 16,0-26 1-16,0-15-4 16,-4-29 0-16,-3-24-6 15,-7-35 0-15,-11-47-11 16,0-44 1-16</inkml:trace>
  <inkml:trace contextRef="#ctx0" brushRef="#br1" timeOffset="68131.25">2014 6397 48 0,'0'6'24'0,"-17"-6"-14"0,17 6 25 0,-4 0-33 15,4 7 1-15,-7 3 1 16,4 12 1-16,-15 13-7 16,-10 18 1-16,-4 7 2 15,-17 19 1-15,10 6-3 16,-4 6 0-16,5-3-3 16,-5-9 1-1,5-1-14 1,2-34 1-16</inkml:trace>
  <inkml:trace contextRef="#ctx0" brushRef="#br1" timeOffset="68374.28">1517 6519 46 0,'18'19'23'0,"13"34"-18"0,-20-37 29 16,7 9-34-16,3 16 1 15,0 2-1-15,0 8 1 16,7 2-2-16,1 0 1 16,-8-6-4-16,-11-12 0 0,1-13-10 15,-1-16 1-15</inkml:trace>
  <inkml:trace contextRef="#ctx0" brushRef="#br1" timeOffset="68703.89">2223 6626 53 0,'-11'31'26'0,"11"-37"-21"0,0 6 44 15,0 3-44-15,0-3 0 16,0 3 2-1,11-3 0-15,-1-3-10 0,4 0 1 16,11 3 4-16,-4-3 0 16,7-4-8-16,-7 4 0 15,-6 0-14-15,-1-3 1 16</inkml:trace>
  <inkml:trace contextRef="#ctx0" brushRef="#br1" timeOffset="68866.13">2194 6917 57 0,'11'10'28'0,"21"-14"-30"0,-15-5 39 0,1 0-44 16,3-4 1-16,0-3-23 16,7-2 0-16,-6-7 32 15,-12 6 0-15</inkml:trace>
  <inkml:trace contextRef="#ctx0" brushRef="#br1" timeOffset="69438.59">2999 7039 45 0,'0'4'22'0,"3"-14"-19"16,4 1 43-16,-7-4-43 15,4-18 0-15,-4-4 4 16,0-15 1-16,-4-16-10 15,-6-12 1-15,3-7 6 16,-4-2 0-16,0-1-2 16,1 3 0-16,10 0-3 15,0 4 0-15,10 9 0 16,1 12 0-16,0 13-1 16,6 13 0-1,-3 12-1-15,4 15 1 0,3 7-3 16,0 13 1-16,-3 6-5 0,0 3 1 15,-8 6-11-15,-10 10 1 16,-7-4-1-16,-7 7 1 16</inkml:trace>
  <inkml:trace contextRef="#ctx0" brushRef="#br1" timeOffset="69618.48">2801 6754 63 0,'0'28'31'0,"11"-12"-36"0,-1-16 68 0,1 3-61 16,6 0 1 0,5-3 0-16,9-3 0 0,5-3-5 15,-12 0 0-15,12-4-2 16,6 1 1-16,-10-4-11 16,3 1 1-16,-10-7-7 15,3 0 0-15</inkml:trace>
  <inkml:trace contextRef="#ctx0" brushRef="#br1" timeOffset="69931.67">3665 6503 60 0,'32'-19'30'0,"-28"10"-30"0,-4 9 53 16,0 0-50-16,-4 0 0 16,-6 9 2-16,-1-2 0 15,-7 15-6-15,-3 3 0 16,0 3 4-16,-7 6 1 16,-4 14-2-16,-3 2 0 15,7 9-2-15,6 4 0 16,8 3-3-16,7-7 1 15,14-5-5-15,4-10 0 0,14-19-7 16,3-13 0-16,0-21-7 16,0-10 1-16</inkml:trace>
  <inkml:trace contextRef="#ctx0" brushRef="#br1" timeOffset="70177.4">4198 6626 55 0,'-3'40'27'0,"-8"-46"-28"15,11 12 47-15,-11 4-43 16,4 5 0-16,-14 7 2 16,-11 0 0-16,4 3-6 15,-11 7 0-15,8 2 4 16,-8 4 1-16,4-7-4 0,3 1 1 15,4-10-7-15,13-7 0 16,-2-2-13-16,13-16 0 16</inkml:trace>
  <inkml:trace contextRef="#ctx0" brushRef="#br1" timeOffset="70398.8">3926 6657 35 0,'15'3'17'0,"2"22"-3"0,-10-19 13 16,4 4-23-16,-8 5 1 0,8 4 2 15,0 0 0-15,3 0-9 16,7 0 0-16,0 6 5 16,-3 0 1-16,3 6-3 15,7-9 0-15,-7-3-6 16,0-6 0-16,8-7-10 15,-8-19 0-15</inkml:trace>
  <inkml:trace contextRef="#ctx0" brushRef="#br1" timeOffset="70630.98">4293 6453 64 0,'60'50'32'0,"50"13"-36"0,-79-47 55 15,8-1-51-15,-11 10 0 16,-3 10-2 0,-14 6 1-16,-15 18-2 0,-24 7 1 15,-14 13-16-15,-29-7 1 16</inkml:trace>
  <inkml:trace contextRef="#ctx0" brushRef="#br1" timeOffset="72565.78">6082 6839 43 0,'-7'9'21'0,"10"-28"-6"0,1 19 22 16,10 0-33-16,7-3 0 15,11 6 6-15,14-6 1 16,24 3-13-16,15 3 1 16,35-3 7-16,14-6 1 15,7 0-5-15,21-4 1 16,-13-2-7-16,-5-1 1 15,-24 1-6-15,-10-4 0 16,-19 4-12-16,-20-7 1 16</inkml:trace>
  <inkml:trace contextRef="#ctx0" brushRef="#br1" timeOffset="72905.7">7680 6444 56 0,'60'3'28'0,"14"-9"-29"16,-49 2 42-16,3 4-40 16,-3 4 0-16,3 2 1 15,-14 3 0-15,-3 7-3 0,-11 15 0 16,-11 1 1-16,-14 5 1 16,-24 7-2-16,-11 3 1 15,-14 3-4-15,3 7 1 16,-3-4-3-16,7-6 0 15,4-9-10-15,13-16 1 16</inkml:trace>
  <inkml:trace contextRef="#ctx0" brushRef="#br1" timeOffset="73147.02">7497 6422 46 0,'3'9'23'0,"8"19"-17"0,-11-15 35 0,10 6-39 15,-6 12 1-15,3 4 0 16,-4 5 1-16,-6 7-6 16,-1-3 1-16,-3 10 1 15,0-14 0-15,4-2-11 16,-11-7 1-16,-4-21-6 15,0-4 0-15</inkml:trace>
  <inkml:trace contextRef="#ctx0" brushRef="#br1" timeOffset="73869.69">6177 6425 60 0,'7'22'30'0,"-14"-3"-35"15,7-7 56-15,-17 10-52 0,-5 6 1 16,-9 1-1 0,-8-1 1-16,-14 3 0 0,7 4 0 15,-7 2-1-15,-3-5 1 16,-1-4-1-16,11-6 1 15,0 0-1-15,15 0 0 16,3 0-1-16,13 0 0 16,15-4 1-16,22 1 0 15,2-3 0-15,4 6 0 16,8-3 1-16,-1 3 1 16,4 3 0-16,-4 3 0 15,-3 0 0-15,-4 0 0 0,-7-6 0 16,0-3 0-16,-10-6-1 15,7-10 0-15,-8-9 1 16,1-13 1-16,-4-13 1 16,3-12 1-16,-2 1-1 15,-1-20 1-15,3-6-4 16,8-16 0-16,-1 1-16 16,15-11 0-16,-4 8-3 15,-3 18 0-15</inkml:trace>
  <inkml:trace contextRef="#ctx0" brushRef="#br1" timeOffset="74497.07">9394 6999 38 0,'0'25'19'0,"4"-25"-10"15,-4 0 20-15,0-3-25 16,0-10 0-16,-4-9 4 16,-3-9 0-16,0-19-9 15,0-7 0-15,-3-21 6 0,-8-4 1 16,0-9-3-16,4 4 0 15,4 2-1-15,3 10 1 16,7-1-2-16,10 4 1 16,8 13-1-16,7 15 1 15,6 12-3-15,12 14 0 16,-4 18-5-16,-1 6 0 16,-6 3-9-16,-11 10 0 15,-17 6-4-15,-11 3 1 0</inkml:trace>
  <inkml:trace contextRef="#ctx0" brushRef="#br1" timeOffset="74675.88">9070 6676 67 0,'-7'15'33'0,"25"-11"-38"16,-4-8 68-16,-4 1-62 15,15-3 1-15,14 0-1 16,0 3 1-16,3 3-6 15,4 0 1-15,-4 0-6 16,0-4 1-16,4 1-13 16,-14-9 1-16</inkml:trace>
  <inkml:trace contextRef="#ctx0" brushRef="#br1" timeOffset="74902.93">9730 6400 77 0,'17'12'38'0,"15"-9"-50"0,-14-6 67 16,6-6-56-16,8-4 0 15,3-2-5-15,8-7 0 0,-4 9 1 16,-8-6 1-16,-3 1-16 15,-6-11 1-15</inkml:trace>
  <inkml:trace contextRef="#ctx0" brushRef="#br1" timeOffset="75085.05">10135 6099 62 0,'4'34'31'0,"-8"38"-26"0,4-59 49 0,-3 9-54 16,-1 9 0-16,4 7-4 16,4 6 0-16,3 6-1 15,0 0 1-15,0-9-15 16,0-10 0-16</inkml:trace>
  <inkml:trace contextRef="#ctx0" brushRef="#br1" timeOffset="75575.89">10703 6306 61 0,'-7'15'30'0,"-10"26"-30"16,13-28 47-16,-7 9-46 0,-3 9 1 16,-7 16 0-1,-3 6 1-15,-5 13-4 0,5 16 0 16,-1 6 1-16,7 9 0 15,4-9-2-15,4-4 0 16,10-5-4-16,7-17 0 16,10-18-7-16,8-9 0 15,7-26-4-15,-4-6 0 16</inkml:trace>
  <inkml:trace contextRef="#ctx0" brushRef="#br1" timeOffset="75834">11172 6748 65 0,'0'37'32'0,"-21"-5"-35"0,14-26 63 0,-7 10-58 15,0-1 0-15,-18 17 1 16,-7 5 1-16,-3 7-5 15,-4 10 0-15,7 12 1 16,4-1 0-16,3-8-5 16,11-7 1-16,4-16-10 15,10-15 1-15,3-19-8 16,4-15 1-16</inkml:trace>
  <inkml:trace contextRef="#ctx0" brushRef="#br1" timeOffset="76030.42">10791 6836 29 0,'18'3'14'0,"10"19"2"0,-21-16 14 16,0 10-25-16,1 3 1 15,-1-1 3-15,3 7 1 16,-3 0-13-16,4 4 0 16,-1-1 7-16,4-3 1 15,-3-6-7-15,3-3 0 16,-3-7-8-16,3-9 1 15,0-9-7-15,4-10 1 16</inkml:trace>
  <inkml:trace contextRef="#ctx0" brushRef="#br1" timeOffset="76285.11">11247 6450 63 0,'21'53'31'0,"21"44"-36"16,-31-71 60-16,6 14-55 16,4 7 0-16,1 7-2 15,-5 5 1-15,-10 13-1 16,-7-6 0-16,-14 0-8 0,-3 0 1 15,-15-13-9 1,-3-15 1-16</inkml:trace>
  <inkml:trace contextRef="#ctx0" brushRef="#br1" timeOffset="76723.36">12051 6453 55 0,'-28'28'27'0,"7"-12"-18"15,21-13 44-15,0 0-49 16,3 0 1-16,11-3 1 0,7-3 1 15,11-3-9 1,17-3 0-16,4-1 4 16,0-6 0-16,-3 1-7 0,-8-1 1 15,-7 4-12-15,-10 2 1 16,-14 7-7-16,-15 0 1 16</inkml:trace>
  <inkml:trace contextRef="#ctx0" brushRef="#br1" timeOffset="76902.58">12054 6789 62 0,'15'12'31'0,"9"-18"-38"0,-13 0 57 0,3-4-50 16,7 1 0-16,7-4-2 15,11-2 0-15,3-4-5 16,4 3 1-16,11-3-11 15,13-3 1-15</inkml:trace>
  <inkml:trace contextRef="#ctx0" brushRef="#br1" timeOffset="77140.47">13543 6296 67 0,'7'22'33'0,"-21"25"-37"0,7-31 58 15,-11 15-54 1,-17 16 0-16,-14-3-1 0,-11 13 1 16,-4-1-3-16,-3 7 0 15,11 0-5-15,10-1 0 16,7-5-11-16,7-20 1 15</inkml:trace>
  <inkml:trace contextRef="#ctx0" brushRef="#br1" timeOffset="77320.08">12926 6130 46 0,'28'28'23'0,"18"66"-13"0,-21-59 31 0,17 24-40 15,14 14 1-15,15 21 0 16,3 3 0-16,-7 0-8 16,-3 3 1-16,-5-12-10 15,-13-34 0-15</inkml:trace>
  <inkml:trace contextRef="#ctx0" brushRef="#br0" timeOffset="81450.48">1446 7422 48 0,'4'6'24'0,"3"-18"-12"0,4 12 25 16,17 3-30-16,14-6 1 15,25 3 3-15,14-6 0 16,39-4-14-16,50 1 0 16,27-10 9-16,22-6 0 31,201-25-6-16,-53 9 0-15,-68 6-4 16,-41 13 0-16,-39 7-4 0,-39 8 0 0,-46 7-6 16,-29 4 0-16,-34-8-5 15,-32 1 1 1</inkml:trace>
  <inkml:trace contextRef="#ctx0" brushRef="#br0" timeOffset="82123.23">2441 5726 48 0,'0'9'24'0,"11"22"-21"15,-8-28 40-15,4 10-41 0,-3-4 0 0,3-2 1 16,-7 2 1-16,4 4-5 16,3-7 1-16,-7 3 3 15,7 4 1-15,-7-4-1 16,3 1 1-16,4-1-1 0,-7-3 1 15,0-2-1-15,11-4 0 16,-11 0 0-16,3-13 1 16,15-6-2-16,3-9 1 15,18-22-2-15,14-22 0 16,14-16-5-16,10-3 1 16,-13 9-16-16,7-12 1 15,-15 13-3-15,-7 21 0 16</inkml:trace>
  <inkml:trace contextRef="#ctx0" brushRef="#br0" timeOffset="83357.22">1894 7689 62 0,'0'0'31'0,"0"25"-28"16,0-16 32-16,-17 10-34 15,-4 3 0-15,-8 6 0 16,-2 0 1-16,-8-3-4 15,-3 4 1 1,-18 11-2 0,14-5 1-16,14-7-2 0,4-6 0 15,14-6 0-15,7 3 0 16,14-1 0-16,7-2 1 16,14 3 4-16,11 0 0 15,0-1 2 1,-1-2 0-16,-6 0 0 0,0 0 0 15,-15 5-1-15,-17 5 0 16,-10-1-2 0,-8 9 0 15,-13 1-5-15,-8-1 1-16,0-6-7 0,-3-3 1 15,6-6-5-15,15-3 0 0</inkml:trace>
  <inkml:trace contextRef="#ctx0" brushRef="#br0" timeOffset="83653.13">2025 8234 53 0,'11'10'26'0,"10"-10"-29"0,-14-4 49 0,3-5-45 16,-10 3 1-16,4 0-2 15,-8-4 1-15,-3 4-2 16,-3 0 1-16,-4 2 0 15,3 8 1-15,-7 2-2 16,8 10 0-16,-8 2 0 16,8 4 0-1,-1 16-3-15,4-7 1 16,7-9-1-16,7-9 0 31,4-7-1-31,-1-6 1 0,11-12-7 31,4-7 1-15,-4-16-2-16,11 1 0 16</inkml:trace>
  <inkml:trace contextRef="#ctx0" brushRef="#br0" timeOffset="83957.61">2364 7732 62 0,'7'51'31'0,"-21"11"-37"16,10-46 64-16,4 9-57 16,-11 13 0-16,4 6 0 15,4 3 0-15,3 9-2 16,10-3 1-16,-6-5 1 16,7-5 0-16,6-5-2 15,-6-3 0-15,10-10-3 16,-3-7 0-16,-1-5-7 15,-6-13 0-15,3-19-8 16,-7-6 1-16</inkml:trace>
  <inkml:trace contextRef="#ctx0" brushRef="#br0" timeOffset="84165.23">2565 8187 59 0,'0'19'29'0,"0"12"-31"0,0-21 52 16,0 5-47-16,0-2 0 16,7 3 1-1,-4-4 1-15,4 1-5 0,4-4 0 16,0-3 5-16,6 1 0 0,4-14-2 16,-3 1 0-16,3-6-2 15,0-4 1-15,8-6-6 16,-8-3 1-16,0 0-9 15,-4 0 0-15,-2 3-10 16,-5-3 1 0</inkml:trace>
  <inkml:trace contextRef="#ctx0" brushRef="#br0" timeOffset="84465.96">2872 8237 67 0,'17'19'33'0,"26"-16"-36"15,-33-6 57-15,8-3-54 16,3-7 0-16,-3 1 0 0,-4-4 0 16,-4 0-1-16,-3 1 1 15,4-1-1 1,-11 0 0-16,0 1-2 0,0 2 0 16,-11 10 0-16,4 6 0 15,4 3 1-15,-8 10 0 16,4 6 0-16,7 3 0 15,0 3 2-15,7 1 1 16,4-7-1-16,-1-4 1 16,8-8-2-16,-4-1 0 15,18-15-5-15,3-7 0 16</inkml:trace>
  <inkml:trace contextRef="#ctx0" brushRef="#br0" timeOffset="85145.03">4286 8266 55 0,'0'6'27'0,"-3"-50"-18"0,3 22 28 0,0-6-35 16,-4-13 0-16,1-3 2 15,3-9 1-15,-7-10-6 16,7 10 0-16,0-7 3 16,7 1 1-16,3 5-1 15,8 4 0-15,7 6-1 16,-1 7 0-16,-3 15-1 16,8 6 0-16,-15 7-5 15,-4 15 1-15,-3 10-8 0,-14 9 0 16,-3 3-7-16,-11-3 0 15</inkml:trace>
  <inkml:trace contextRef="#ctx0" brushRef="#br0" timeOffset="85540.56">4170 8137 59 0,'39'3'29'0,"49"-19"-34"0,-60 10 52 0,4 0-46 15,14-7 0-15,-11 1 0 16,0-4 1-16,-3-3-3 16,0-6 0-16,-4 6 1 15,-7 7 1-15,-3-1-1 16,-8 7 0-16,-3-3 0 16,-7 2 0-16,-7 1 0 15,-10 3 0-15,3 9 0 16,-11 4 0-16,4 2-1 15,7 4 0-15,-4 0-1 16,0-1 1-16,8 4-2 16,6-3 1-16,-3-4-1 15,14-2 1-15,4-1-2 16,3-9 0-16,4-3-2 16,3-3 1-16,0-4-9 31,4-12 0 0</inkml:trace>
  <inkml:trace contextRef="#ctx0" brushRef="#br0" timeOffset="85758.11">4773 8143 48 0,'0'-12'24'0,"0"-16"-24"0,0 18 39 0,0-6-37 15,0-2 1-15,0-7 2 16,0 3 1-16,11 6-6 16,-1 6 0-16,8 1 4 15,7-3 1-15,3-1-2 16,7-3 1-16,0 1-7 16,1-1 0-16,-1 3-14 15,0-5 1-15,-14 5-2 16,1 1 0-1</inkml:trace>
  <inkml:trace contextRef="#ctx0" brushRef="#br0" timeOffset="86167.15">6216 7911 66 0,'-14'25'33'0,"-28"-6"-44"0,27-6 68 0,-9 9-58 16,-12 3 1-16,-2 6-2 15,-8 4 0-15,7 2-1 16,4 7 0-16,-1-13-8 15,5-5 0-15,9-8-7 16,-6-11 1-16</inkml:trace>
  <inkml:trace contextRef="#ctx0" brushRef="#br0" timeOffset="86329.34">5828 7921 55 0,'25'53'27'0,"31"44"-27"0,-28-72 47 0,0 10-49 0,15 2 1 0,6 4-9 0,1 3 1 15,-8-6-2-15,-10-10 1 16</inkml:trace>
  <inkml:trace contextRef="#ctx0" brushRef="#br0" timeOffset="87132.12">7818 8400 52 0,'24'38'26'0,"54"-10"-24"0,-60-25 39 0,13-3-38 16,29 4 0-16,11-8 2 0,35-5 1 15,24-10-8-15,32-9 0 16,4-7 4-16,18-15 0 16,3-6-3-16,-18-7 1 15,-14 0-3-15,-7 4 0 16,-10-16-4-16,-18 6 1 16,-21-7-11-1,-18 1 0 16,-25 0 1-31,-20 18 0 16</inkml:trace>
  <inkml:trace contextRef="#ctx0" brushRef="#br0" timeOffset="87662.78">9716 7601 42 0,'0'22'21'0,"0"3"-19"0,3-22 42 0,-3-3-41 16,0 0 0-16,11-3 2 16,-1-3 0-16,8-1-6 15,7-2 0-15,3-4 6 16,4 1 0-16,3-1-2 15,4 1 0-15,-8-1-1 16,1 1 0-16,-4 2-2 0,-7 1 0 16,1 3-2-16,-8-1 0 15,0 7 0 1,-4 3 0-16,1 4-1 31,0 2 0-31,3 7 1 16,0 3 0-1,0 9 0-15,0 0 1 47,0 28 0-31,-3 4 0 31,-4-13 1-47,0 0 0 0,-7 3 0 0,0-6 0 0,0-6 0 15,0-10 0-15,0-6 1 0,0-3 0 0,0-16 1 0,-4-6 1 0,-3-10 0 0,-10 1 1 16,-15-10-1-16,-14-13 1 0,-3-9-5 0,-8-12 0 0,-3-10-16 16,0-22 0-16</inkml:trace>
  <inkml:trace contextRef="#ctx0" brushRef="#br0" timeOffset="96745.01">702 6745 28 0,'7'15'14'0,"-3"4"-4"16,-4-13 15-16,0 1-21 15,-4 2 0-15,4-3 5 16,-7-2 0-16,4-1-10 16,3 3 0-16,0-3 7 15,0-3 1-15,3-3-3 16,4-6 1-16,4-7-3 16,-1-9 1-16,8-7-2 15,-4-15 0-15,4-12-1 16,3-16 0-16,-4-10-1 15,-6-3 1-15,-7 3-3 16,-4 4 0-16,-4 15-2 16,-7 10 0-16,4 12 0 15,-3 15 0-15,-1 11 1 0,11 11 1 16,0 11 1-16,0 14 0 16,0 1 1-1,7-3 0-15,4 28-1 0,-1 6 0 16,1 9 0-16,10 7 0 15,7 6 0-15,15-3 0 16,3 4 1-16,3-4 1 16,4-13 2-16,-4-9 0 15,-10-12 1-15,-7-10 1 16,-4-10 1-16,-14-8 0 16,0-7-1-16,-14 0 0 15,-7-7-1-15,-10 4 0 0,-5 3-2 16,-9 0 0-16,-8 3-1 15,-10 0 1-15,-1 7-2 16,1 2 1-16,-4 4 0 16,-4-7 0-16,8 4 0 15,7 6 0-15,3 6 0 16,7 0 0-16,4-3 0 16,0-3 1-16,14-7-1 15,-4 1 1-15,11-4-1 16,3-9 1-16,4-6-1 15,11-13 0-15,17-6 1 16,11-16 0-16,-4-15-1 16,15-16 0-1,17-13 0-15,3 0 0 0,-3-6 0 16,-14 10 0-16,-3 15-1 16,-12 10 1-16,-6 9 0 0,-11 12 0 15,-3 10 0-15,-8 13 1 16,-10 12-1-16,-3 15 0 15,-22 17 0-15,-7 18 0 16,-17 25 0-16,-4 16 0 16,-7 16 0-16,-7 18 0 15,-3 10 0-15,3 9 1 16,14-15-1-16,3-16 1 16,11-19-4-16,1-25 0 15,17-29-12-15,3-24 0 16</inkml:trace>
  <inkml:trace contextRef="#ctx0" brushRef="#br0" timeOffset="97362.22">998 6541 24 0,'32'-60'12'0,"46"-37"3"0,-57 66 3 16,7-23-15-16,4-11 1 15,0-11 2-15,-4 1 1 16,-7 0-6-16,-10 9 0 16,-11 16 5-16,0 9 1 15,-32 10-2-15,-28 9 0 0,-11 9 0 16,1 23 0-16,-8 8-3 15,1 7 0-15,2 10 0 16,5 15 0-16,3 13-1 16,7 3 0-16,7 12-2 15,7 10 1-15,4 19-2 16,21 2 0-16,3 10-1 16,29 1 0-16,10 2 0 15,14-12 0-15,-3-19 0 16,10-26 0-16,7-27 2 15,8-29 0-15,-8-34 2 16,25-31 1-16,15-41 0 16,-1-41 1-16,4-28-1 15,-15-13 1-15,-13 3-4 16,-19 4 1-16,-23 27-8 16,-22 20 0-16,-22 22-8 15,-23 15 0-15</inkml:trace>
  <inkml:trace contextRef="#ctx0" brushRef="#br1" timeOffset="104100.97">1916 9837 60 0,'0'3'30'0,"0"25"-24"0,0-15 30 15,-7 5-33-15,-4 7 0 0,-14 13-2 16,-3 9 1-16,-11 19-4 15,-3 6 0-15,-15 13 2 16,5 9 0-16,2 0-4 16,4-3 1-16,15-7-2 15,-1-5 0 1,14-10-12 0,8-28 1-16</inkml:trace>
  <inkml:trace contextRef="#ctx0" brushRef="#br1" timeOffset="104365.66">1376 9833 54 0,'0'4'27'0,"21"21"-28"0,-10-3 40 16,-11 6-39-16,0 10 1 16,7 5 1-16,-4 11 0 15,8 2-4-15,6 1 0 16,-2-10-8-16,2-7 1 16,1-15-6-16,3-6 1 15</inkml:trace>
  <inkml:trace contextRef="#ctx0" brushRef="#br1" timeOffset="104820.12">2053 10160 44 0,'-10'18'22'0,"3"-5"-9"0,7-10 35 0,0 0-42 0,0 4 0 15,0-1 4-15,0 3 0 16,7 1-12-16,-4-7 0 16,8-3 8-16,10 0 1 15,7-7-5-15,0-5 0 16,1 3-7-16,-5 2 0 15,1-2-12-15,-11 3 0 0,-3-1-5 16,-4 4 1-16</inkml:trace>
  <inkml:trace contextRef="#ctx0" brushRef="#br1" timeOffset="104957.3">2074 10436 62 0,'11'18'31'0,"10"-11"-29"0,-3-4 56 0,-8-6-56 0,8-4 0 0,3-2-2 0,7 0 1 0,-6-7-10 15,-1 6 1-15,0-5-11 16,-4 2 0-16</inkml:trace>
  <inkml:trace contextRef="#ctx0" brushRef="#br1" timeOffset="105611.92">3609 9357 54 0,'7'28'27'0,"-32"7"-24"0,22-26 36 0,-15 13-38 0,-3 6 0 0,-18 10 1 0,7 9 1 0,-6 3-4 0,-5 0 0 16,-6 0-1-16,14-3 1 16,3-6-6-16,11-3 1 0,3-13-11 15,4-16 1-15</inkml:trace>
  <inkml:trace contextRef="#ctx0" brushRef="#br1" timeOffset="105839.51">3270 9583 38 0,'28'34'19'0,"-17"13"-12"16,0-34 24-16,-1-1-29 15,1 4 1-15,6 3 2 16,-2 0 0-16,9-4-7 15,-13-2 0-15,3-1-1 0,-3-2 0 16,3-4-10-16,-11-6 0 16</inkml:trace>
  <inkml:trace contextRef="#ctx0" brushRef="#br1" timeOffset="106100.92">3627 9601 58 0,'3'4'29'0,"4"-8"-31"15,4-2 51-15,3 0-46 0,11-4 1 0,13-2 0 16,-6-4 0-16,-4 1-10 15,4-1 1-15,-4 3-6 16,-7 1 0-16,-6-1-7 16,2-2 0-16</inkml:trace>
  <inkml:trace contextRef="#ctx0" brushRef="#br1" timeOffset="106275.93">3831 9457 53 0,'-3'28'26'0,"-8"26"-28"0,11-42 45 16,-7 7-43-16,3 3 0 16,-3 6-2-16,4 0 1 15,-4-2-8-15,3-8 1 16,4-8-7-16,11-10 1 15</inkml:trace>
  <inkml:trace contextRef="#ctx0" brushRef="#br1" timeOffset="106726.73">4156 9269 66 0,'10'6'33'0,"8"-3"-33"0,-7-6 62 0,3-3-59 16,10 0 0-16,-2-4 0 15,6 1 1-15,-4 3-6 16,-6-4 1-16,-4 10 1 15,-7 7 1-15,-10 2-3 16,-4 10 0-16,-11 6-1 16,-3 0 1-16,3 6-1 0,-3 7 1 15,7 3 0-15,3-4 1 16,-3-2 1-16,11-4 1 16,3 1 1-16,3-14 1 15,15-11-1-15,10-1 1 16,4-9-1-16,0-4 0 15,3-2-5-15,-14 0 0 16,0-1-10-16,-14 4 0 47,-7-3-9-31,-17 5 1-1</inkml:trace>
  <inkml:trace contextRef="#ctx0" brushRef="#br1" timeOffset="106984.89">3073 10307 64 0,'17'6'32'0,"82"-28"-26"16,-71 10 54-16,32-10-53 15,14-3 0-15,22-13 1 16,6-9 0-16,18-3-12 16,-4 3 1-1,-13 0 4-15,-15 6 1 0,-14 10-7 0,-11 6 0 16,-10 6-10-16,-21 6 1 16,-11 1-10-16,-7 12 0 15</inkml:trace>
  <inkml:trace contextRef="#ctx0" brushRef="#br1" timeOffset="107495.75">3052 10718 54 0,'7'12'27'0,"3"-15"-20"16,1 0 39-16,3 3-40 15,11 0 0-15,10-6 3 16,0 3 0-16,4-4-12 15,-4 4 1-15,0 0 7 16,-10 3 0-16,0-3-3 16,-15 6 0-16,1 3-3 0,-11-2 1 15,-11 8-2 1,1 1 0-16,-8 5 0 0,-10 7 0 16,-4 1 0-16,1 2 1 15,-5 0 0 1,12 7 0-16,6-4 1 0,-3 3 1 15,3 1-1-15,8 2 1 16,6-5 1-16,-3-4 0 16,14-3 0-16,4-3 1 15,10-3-1-15,7-3 0 16,7-7-4-16,11-6 1 16,3-9-10-1,1-7 0 1,3-15-11-1,-7-6 0-15</inkml:trace>
  <inkml:trace contextRef="#ctx0" brushRef="#br1" timeOffset="107776.34">3810 10746 64 0,'-25'19'32'0,"-31"12"-31"0,45-21 50 0,-10 8-49 0,0 7 1 0,3 10 0 16,-10 9 1-16,0-3-6 15,3-1 0-15,-3 1-2 16,7-13 1-16,3-9-11 0,8-13 0 16,6-15-6-16,1-10 0 15</inkml:trace>
  <inkml:trace contextRef="#ctx0" brushRef="#br1" timeOffset="107952.27">3591 10806 47 0,'18'31'23'0,"-11"-6"-17"0,-7-19 38 0,4 4-42 0,3 9 1 15,-7 2 1-15,3 11 1 0,4 2-7 16,4 4 1-16,-8-7 2 15,8-6 1-15,3-6-4 16,-3-6 0-16,-1-7-8 16,11-6 1-16,-3-13-8 15,7-2 0-15</inkml:trace>
  <inkml:trace contextRef="#ctx0" brushRef="#br1" timeOffset="108177.15">3888 10897 53 0,'0'0'26'0,"10"12"-18"0,-3-15 44 16,4 3-47 0,-1-3 1-16,12 0 2 15,6 0 1-15,0 3-12 0,4-7 0 16,-4 1 4-16,-7 0 0 15,-7-7-9-15,4 1 0 16,3-7-14-16,-3-6 1 16</inkml:trace>
  <inkml:trace contextRef="#ctx0" brushRef="#br1" timeOffset="108381.04">4438 10439 67 0,'-4'78'33'0,"-13"-6"-31"0,13-44 54 0,4 19-56 16,4 19 0-16,3 10-1 16,-4 8 1-16,4-2-7 15,4-13 1-15,-4-22-14 16,4-22 0-16</inkml:trace>
  <inkml:trace contextRef="#ctx0" brushRef="#br2" timeOffset="117434.95">5112 9548 35 0,'-7'25'17'0,"14"-6"-4"16,-7-16 18-16,3 0-25 15,-3 0 0-15,7 1 3 16,-3-4 1-16,3 0-12 16,11-4 0-16,-4 1 9 15,7-3 0-15,-4 0-3 16,5-1 1-16,2 1-2 16,1 0 0-16,-4 3-2 15,4 3 1-15,-15 6-3 16,-10 3 0-16,0 4-1 15,-10 9 0-15,-1 0-2 0,-3 6 0 16,0 4 0 0,4-4 1-16,-8 3 0 0,4-3 0 31,0 10 1-31,3-7 1 16,8-6 1-16,-5-3 0 15,8-3 0-15,8-3 1 16,-5-4 0-16,8-2 0 15,-1-4-2-15,4-3 1 16,8 0-7-16,2-6 1 16,11-9-10-16,4-10 1 0</inkml:trace>
  <inkml:trace contextRef="#ctx0" brushRef="#br2" timeOffset="117721.89">5796 9627 57 0,'-3'12'28'0,"-11"16"-30"16,6-18 46-16,-6 2-43 15,-7 7 0-15,-4 6 0 0,-6 3 0 16,-1 7-2-16,4 6 1 16,-4-19-3-16,4 0 1 15,7-1-12-15,-1-11 1 16,8-4-4-16,4-9 1 16</inkml:trace>
  <inkml:trace contextRef="#ctx0" brushRef="#br2" timeOffset="117932.52">5514 9686 46 0,'7'16'23'0,"14"3"-20"0,-14-10 41 16,4 4-42-16,-8 2 0 0,8 7 2 15,3 3 0-15,-3 0-6 16,-1-3 1-16,1 0 1 15,6-6 1-15,5 0-6 16,-8-10 0-16,7-6-11 16,-7-13 0-16</inkml:trace>
  <inkml:trace contextRef="#ctx0" brushRef="#br2" timeOffset="118155.5">5838 9786 58 0,'4'4'29'0,"7"5"-31"0,-4-12 47 16,10 0-45-16,4 0 1 15,8-1-1-15,2-5 0 16,1 0-5-16,0-7 0 15,-4 3-11-15,0-9 0 16</inkml:trace>
  <inkml:trace contextRef="#ctx0" brushRef="#br2" timeOffset="118396.06">6357 9514 59 0,'-3'59'29'0,"-15"7"-30"0,18-47 47 0,-7 12-46 16,14 7 0-16,-4 6-1 15,4-10 1-15,1 1-7 16,-5-10 1-16,-3-9-11 15,4-4 1-15</inkml:trace>
  <inkml:trace contextRef="#ctx0" brushRef="#br2" timeOffset="119011.73">5161 9391 52 0,'-7'7'26'0,"4"-17"-21"0,3 10 39 0,0 0-40 0,0 10 0 16,-11-10 1-16,-3 6 0 15,0 10-7-15,-14 9 0 16,-1 6 4-16,5 0 1 16,-5 16-4-16,-9 4 0 15,6 8-2-15,4 7 0 16,6 0-2-16,5 9 1 16,13-6-4-16,15 3 1 0,17-3-5 15,14-9 0 1,11-19-4-16,4-19 1 0</inkml:trace>
  <inkml:trace contextRef="#ctx0" brushRef="#br2" timeOffset="119465.48">6604 9109 40 0,'-7'44'20'0,"14"9"-15"0,4-37 35 15,-1 15-37-15,11 4 0 0,11-4 4 16,7 13 1-16,0 13-8 15,0-4 0-15,-15 13 5 16,1-4 0-16,-15 7-3 16,-10-6 0-16,-21 6-9 15,-25 10 1-15,-17-14-12 16,-15 1 0-16</inkml:trace>
  <inkml:trace contextRef="#ctx0" brushRef="#br2" timeOffset="120676.89">243 10075 42 0,'0'9'21'0,"11"-6"-11"0,-4-3 26 31,4-3-30-31,-1 0 1 16,8-3 0-16,-4 0 0 16,4 3-11-16,-8 3 1 15,1 0 6-15,-1 0 1 16,-3 3-5-16,4 0 1 16,-7 3-1-16,-4 3 0 15,0 1-1-15,-4 2 1 16,-3 1-1-16,3 0 0 15,-3 8 1-15,-3 5 0 0,-4-4 0 47,0-4 0-47,-1 7 0 32,8 0 1-32,-3 1 0 15,6 2 1-15,-3-6-1 0,7 0 1 0,7-3 0 0,-3-1 0 0,6-5-1 0,-3-4 1 0,4-2-2 16,7-4 1-1,3-10-12 17,11-5 0-32,-11-4-4 0,0-6 1 15</inkml:trace>
  <inkml:trace contextRef="#ctx0" brushRef="#br2" timeOffset="121007.2">783 10141 47 0,'-3'9'23'16,"-4"1"-15"-16,3-7 39 0,4 0-44 0,-11 0 0 15,1 6 2-15,-8 7 1 0,-10 6-8 16,7 0 1-16,-11 3 2 16,-3 3 0-16,3 1-5 15,4-1 1-15,3-6-10 16,8-7 1-16,6-8-6 16,4-10 1-16</inkml:trace>
  <inkml:trace contextRef="#ctx0" brushRef="#br2" timeOffset="121204.33">561 10175 43 0,'7'-3'21'0,"-3"50"-16"16,6-37 35-16,-3 2-39 15,4 4 1-15,-1 3-1 0,1 3 1 16,10 0-4-16,7 3 1 16,-7 0-4-16,8-6 0 15,-8-7-9-15,0-6 0 16</inkml:trace>
  <inkml:trace contextRef="#ctx0" brushRef="#br2" timeOffset="121447.13">850 10288 54 0,'0'6'27'0,"7"4"-32"0,-3-10 45 0,6-3-41 15,8 0 1-15,3-1-2 16,-3 1 1-16,-4-3-5 16,4 0 0-16,-1-7-9 15,-6 1 1-15</inkml:trace>
  <inkml:trace contextRef="#ctx0" brushRef="#br2" timeOffset="121667.66">1097 10147 48 0,'-10'44'24'0,"3"-3"-24"0,7-29 39 0,7 7-39 0,-4 6 0 15,-3 0-6-15,7 3 0 16,-3-6-5-16,3-12 0 0</inkml:trace>
  <inkml:trace contextRef="#ctx0" brushRef="#br2" timeOffset="122011.64">1157 9674 40 0,'11'31'20'0,"-1"25"-6"16,-3-40 26-16,7 9-35 0,4 16 1 16,3 0 2-16,0 6 1 15,8 3-12-15,-1 3 1 16,-14 0 6-16,-3 7 1 16,-4 0-8-16,-7-1 0 15,-18 1-13 1,-7-7 1-16,-10-6-4 0,-4-9 0 15</inkml:trace>
  <inkml:trace contextRef="#ctx0" brushRef="#br2" timeOffset="122480.75">342 9648 44 0,'7'0'22'0,"-3"4"-16"0,-4-4 38 16,-4 0-41-16,-3 3 0 16,-3 6 2-16,3 4 1 0,-4 2-7 15,-3 7 1-15,-14 7 4 16,-11 8 0-16,7 7-2 16,-169 207-4-16</inkml:trace>
  <inkml:trace contextRef="#ctx0" brushRef="#br2" timeOffset="122587.55">0 10774 110 0,'212'0'0'0,"-163"-9"-19"15,11-4 0-15,0-12-8 16,0-3 0-16</inkml:trace>
  <inkml:trace contextRef="#ctx0" brushRef="#br1" timeOffset="126156.61">7225 10501 60 0,'46'-12'30'0,"84"-48"-23"16,-80 41 30-16,10 1-37 0,10-1 1 15,4 0-4-15,0 6 0 16,-14 4-4-16,-7 0 0 15,-3-4-10-15,-12 1 1 16</inkml:trace>
  <inkml:trace contextRef="#ctx0" brushRef="#br1" timeOffset="126501.29">7811 10018 41 0,'0'4'20'0,"3"-1"-13"0,1 0 28 0,-1 0-32 15,4 3 0-15,4 1 2 16,10 2 1-1,0 4-6-15,11 2 1 0,0 1 6 16,3 0 0 0,4 9-2-16,-15-3 0 0,1 6-1 15,-4 3 0-15,-14 4-5 16,-7 9 0-16,-7 6-4 16,-10-6 0-16,-5 6-7 15,-6-6 0 16</inkml:trace>
  <inkml:trace contextRef="#ctx0" brushRef="#br1" timeOffset="126714.79">7913 10188 58 0,'-4'12'29'0,"-6"60"-26"0,20-53 34 0,-10 13-37 16,0 8 0-16,4-2-8 15,-4-10 0-15,7-3-4 16,-7-18 1-16</inkml:trace>
  <inkml:trace contextRef="#ctx0" brushRef="#br1" timeOffset="127357.8">9236 9561 53 0,'0'3'26'0,"-4"3"-12"16,1-6 26-16,-1 3-36 0,-3 3 1 0,-3 1 1 15,-5 5 0-15,1 10-8 0,-7 10 0 16,-4 12 6-16,-6 15 0 15,-5 10-3-15,5 9 0 16,-8 10-1-16,4 3 0 16,6 10-4-16,12-14 1 15,6-8-3-15,18-13 0 16,7-13-5-16,7-22 0 16,8-12-8-16,-1-16 0 15</inkml:trace>
  <inkml:trace contextRef="#ctx0" brushRef="#br1" timeOffset="127782.73">9225 10012 57 0,'-10'13'28'0,"13"-10"-28"16,4-3 49-16,4 0-44 16,3 0 1-16,7 0 2 15,4-3 1-15,6 3-12 16,5-3 1-16,-5 3 7 16,1 0 0-16,-11 6-3 15,-3 3 0-15,-7 7-2 16,-4 3 0-16,-18 6-1 0,1-6 0 15,-5 12 0-15,-2 0 0 16,3 1 0 0,-11-4 1-16,11 3 0 0,0 1 0 31,7-1 0-31,3 4 0 0,4-10 0 16,4-3 1-16,13 0-4 0,1-13 1 15,14-6-5-15,3-9 0 16,4-10-14-16,0-12 1 15,-1 3-1 1,1-7 1-16</inkml:trace>
  <inkml:trace contextRef="#ctx0" brushRef="#br1" timeOffset="128024.55">9920 10097 49 0,'-14'34'24'0,"0"-9"-24"0,7-21 47 0,-11 2-43 0,-6 6 0 0,-5 10 4 16,-2 0 0-16,2 7-10 15,1-1 0-15,0 0 5 16,3 3 1-16,8-6-9 16,2-6 0-16,8-9-14 15,0-17 1-15</inkml:trace>
  <inkml:trace contextRef="#ctx0" brushRef="#br1" timeOffset="128229.08">9680 10087 46 0,'14'26'23'0,"4"5"-12"15,-18-25 28-15,4 4-37 0,-1 2 0 16,4 7 2-16,0 6 0 15,0 3-6-15,0 4 1 16,4-4 2-16,6 0 1 16,-2-3-6-16,2-6 0 0,4-6-7 15,1-10 1-15,2-13-7 16,4-5 1-16</inkml:trace>
  <inkml:trace contextRef="#ctx0" brushRef="#br1" timeOffset="129781.14">10174 10091 54 0,'-3'18'27'0,"3"-8"-15"0,0-10 28 16,0 0-36-16,7-3 0 15,3 0 2-15,-3-1 0 0,7-2-9 16,4-3 1 0,10-1 0-16,0 1 1 15,4 0-12-15,0-4 0 0,3 0-6 16,4-9 0-16</inkml:trace>
  <inkml:trace contextRef="#ctx0" brushRef="#br1" timeOffset="130066.57">10721 9730 58 0,'-14'28'29'0,"-4"16"-33"0,11-28 53 0,-3 18-48 0,-5-5 1 16,-6 8-1-16,4 13 1 16,-1-6-4-16,4 6 1 15,7-3-5-15,7-3 0 16,7-9-11-16,3-16 0 15</inkml:trace>
  <inkml:trace contextRef="#ctx0" brushRef="#br1" timeOffset="130324.9">10788 9463 63 0,'0'41'31'0,"25"34"-31"0,-18-49 52 0,3 11-50 15,4 17 1-15,4 11 0 16,3 20 1-16,-7 3-7 15,-10 6 0-15,-8 9-13 47,-10-5 0-47,-18-7-4 16,-10-4 1 0</inkml:trace>
  <inkml:trace contextRef="#ctx0" brushRef="#br1" timeOffset="132823.56">11846 9812 56 0,'4'6'28'0,"3"-3"-16"0,-7 0 29 15,0 6-38-15,0 7 1 16,-4 9 2-16,-3-3 0 16,-3 16-8-16,-15 15 1 15,-7 7 4-15,-10 12 1 16,-4 22-4-16,-7 13 1 0,0-7-5 15,0-3 1-15,7-15-6 16,11-13 1-16,10-10-12 16,1-24 0-16,13-20 0 15,11-21 1-15</inkml:trace>
  <inkml:trace contextRef="#ctx0" brushRef="#br1" timeOffset="133036.74">11434 9921 60 0,'10'29'30'0,"11"-4"-42"16,-14-22 64-16,0 12-48 16,4 14 0-16,0 5 0 15,-1 13 0-15,1 10-8 0,3-4 0 16,3-6-1-16,5-16 0 15,2-12-13-15,1-22 0 16</inkml:trace>
  <inkml:trace contextRef="#ctx0" brushRef="#br1" timeOffset="133320.16">12083 10018 62 0,'-14'22'31'0,"17"-9"-29"0,1-13 50 0,-4 0-49 16,3 3 0-16,4 0 1 15,0 0 1-15,7 1-8 16,8-4 1-16,-1-4-2 16,0-2 1-16,-4 3-17 15,1-6 1-15</inkml:trace>
  <inkml:trace contextRef="#ctx0" brushRef="#br1" timeOffset="133499.78">11966 10341 64 0,'11'16'32'0,"14"-3"-31"0,-15-13 46 15,11 0-49-15,0-3 1 16,4-1-2-16,7-2 0 16,3 0-2-16,0-4 1 15,4-5-14-15,-3-10 1 16</inkml:trace>
  <inkml:trace contextRef="#ctx0" brushRef="#br1" timeOffset="133755.91">13162 9871 61 0,'-3'16'30'0,"-29"6"-33"0,18-7 49 0,-7-8-45 16,-1 5 0-16,-9 13 2 15,-15 13 0-15,-7 0-4 16,-7 12 1-16,3 12 0 16,8 1 0-16,7 6-6 15,10-16 1-15,7-9-13 16,15-12 0-16</inkml:trace>
  <inkml:trace contextRef="#ctx0" brushRef="#br1" timeOffset="133979.73">12735 9968 60 0,'14'0'30'0,"11"57"-29"0,-18-38 46 15,4 6-45-15,-1-3 1 16,4 15 0-16,4-2 0 16,0 2-5-16,6 1 0 0,1-4 0 15,0 4 0-15,-4-7-6 16,-3-5 0-16,3-14-11 16,0-9 1-16</inkml:trace>
  <inkml:trace contextRef="#ctx0" brushRef="#br1" timeOffset="134236.25">13212 10182 69 0,'7'-13'34'0,"31"19"-33"16,-20-6 60-16,10 3-60 16,11-6 1-16,0-3-2 0,-7-3 0 15,3-1-6-15,-7-2 1 16,-3-4-11-16,-8 0 0 16,-6-3-5-16,0 1 0 15</inkml:trace>
  <inkml:trace contextRef="#ctx0" brushRef="#br1" timeOffset="134430.73">13360 10006 60 0,'0'28'30'0,"-7"16"-39"0,7-31 56 0,0 2-47 16,0 7 0-16,0 6-1 15,0 7 1-15,-4-1-4 16,4 1 0 0,0-7-12-16,0-12 1 0</inkml:trace>
  <inkml:trace contextRef="#ctx0" brushRef="#br1" timeOffset="134864.51">13776 9758 69 0,'11'25'34'0,"3"-15"-34"0,-7-10 59 16,3 0-57-16,1 0 1 15,7 0 1-15,3 0 0 16,3-3-6-16,-2 6 1 16,-1 0 2-16,-7 3 1 0,-7 7-3 15,-11 15 0-15,-6 0-3 16,-15-6 1-16,-3 9-1 16,-4 13 0-16,-3-3 1 15,3 12 0-15,4 4 2 16,7 2 0-16,10-8 3 15,11 2 0-15,7-9 2 16,14-3 0-16,11-13 0 16,14-13 0-16,3-8-2 15,15-7 1-15,3-10-10 16,-14-2 1-16,-18-7-17 16,-17-3 1-16</inkml:trace>
  <inkml:trace contextRef="#ctx0" brushRef="#br1" timeOffset="139143.69">4233 12609 45 0,'-14'28'22'0,"11"-22"-7"0,3-6 22 16,0 0-33-16,0 3 0 16,0-3 5-16,3 0 0 15,11 0-11-15,0 0 1 16,15 0 7-16,2-3 1 15,8-3-3-15,4 0 1 0,6-4-3 16,-3 1 0-16,-7 3-2 16,-4-1 1-16,-7 7-2 15,-7 0 1-15,-10 13-2 16,-11 9 0-16,-4 3-2 16,-17-6 1-16,0 3-1 15,-7 6 0-15,-4 3 0 16,4 4 1-16,-4 2 1 15,4-8 1-15,-7 5 1 16,13-3 1-16,8-2 1 16,-3-1 0-16,10-6 0 15,3-3 1-15,8-4 0 16,10-2 0-16,7-4-1 16,0 1 0-16,7-7-3 15,4-3 0-15,0 0-7 16,14-10 0-16,-8-2-12 0,5-7 0 15</inkml:trace>
  <inkml:trace contextRef="#ctx0" brushRef="#br1" timeOffset="139416.6">4985 12819 68 0,'-14'19'34'0,"-4"6"-36"0,7-16 55 15,-10 4-51-15,-7-1 1 0,-4 10 1 16,4 9 0-16,-11 1-5 16,0 9 0-16,1-1 2 15,-1 7 1-15,4-6-6 16,6-6 1-16,1-10-7 15,14-10 0-15,0-11-11 16,10-17 0-16</inkml:trace>
  <inkml:trace contextRef="#ctx0" brushRef="#br1" timeOffset="139640.56">4713 12831 42 0,'11'35'21'0,"-18"-7"-6"16,14-22 24-16,-7 4-34 0,0-1 0 16,0-3 4-16,3 13 1 15,11 3-12-15,0 3 1 16,15 0 6-16,-1 7 0 16,4-1-6-16,6 0 1 15,1-2-9-15,-7-11 1 16,7-5-12-16,-11-13 0 15</inkml:trace>
  <inkml:trace contextRef="#ctx0" brushRef="#br1" timeOffset="139923.87">5680 12718 61 0,'-18'26'30'0,"-10"24"-28"15,17-28 48-15,-3 3-47 16,-7 0 0-16,-18 16 2 16,-7 12 0-16,-3 16-7 15,3 0 1-15,-3 16 3 16,10-13 1-16,0 0-6 15,7-13 1-15,4-8-8 16,18-20 0-16,10-25-11 16,0-15 1-16</inkml:trace>
  <inkml:trace contextRef="#ctx0" brushRef="#br1" timeOffset="140120.93">5263 12907 55 0,'-3'43'27'0,"6"-8"-26"0,-3-29 41 31,0 26-39-31,8-1 0 0,-8 0 0 16,3 7 0-16,4-10-9 16,-7-9 1-16,7-13-11 15,4-12 1-15</inkml:trace>
  <inkml:trace contextRef="#ctx0" brushRef="#br1" timeOffset="140677.62">6025 12957 63 0,'-7'3'31'0,"25"-3"-26"0,-18 0 49 0,11 3-51 16,-1 0 0-16,15-3 1 15,10 3 0-15,4-3-8 16,7 3 0-16,-7-3-5 16,7-3 1-16,3-6-13 15,-7-4 1-15</inkml:trace>
  <inkml:trace contextRef="#ctx0" brushRef="#br1" timeOffset="140914.75">7172 12653 68 0,'-14'25'34'0,"-7"31"-34"0,10-50 56 0,-10 13-54 15,-11 16 1-15,0 5 1 16,-6 14 0-16,-12 15-6 16,-10 6 1-16,0 22 2 15,11-3 0-15,10 0-4 16,4-3 0-16,10-9-6 15,15-26 1-15,-1-18-14 16,15-29 1 0</inkml:trace>
  <inkml:trace contextRef="#ctx0" brushRef="#br1" timeOffset="141128.26">6713 12875 66 0,'11'63'33'0,"-11"-7"-33"15,0-40 52-15,3 6-52 0,5 6 0 16,2 4-2-16,-6-1 1 16,3-3-7-16,0-12 1 15,3-13-12-15,-10-19 1 16</inkml:trace>
  <inkml:trace contextRef="#ctx0" brushRef="#br1" timeOffset="141683.1">7624 12916 62 0,'-11'19'31'0,"39"-10"-30"0,-17-9 49 0,-1 0-47 0,8 0 0 0,14-6 0 0,14 0 1 0,3-7-7 15,-3 1 1-15,-4-4-2 16,-3 3 0-16,-4 7-16 16,-10 0 1-16</inkml:trace>
  <inkml:trace contextRef="#ctx0" brushRef="#br1" timeOffset="141884.94">7571 13245 62 0,'0'10'31'0,"10"-17"-29"0,1-2 46 15,10 0-46 1,11-1 0-16,14-2-1 0,3-4 0 16,11 3-9-16,-11-2 1 15,15-10-11-15,-4-10 1 16</inkml:trace>
  <inkml:trace contextRef="#ctx0" brushRef="#br1" timeOffset="142162.49">8968 12587 65 0,'-36'44'32'0,"-38"25"-35"0,53-57 52 0,-11 10-48 16,-17 13 0-16,7 8 0 16,-4 8 1-16,-4 5-3 15,5 1 1-15,9-1-3 16,4 0 0-16,11-9-15 15,14-28 1-15,7-12-2 16,0-11 1-16</inkml:trace>
  <inkml:trace contextRef="#ctx0" brushRef="#br1" timeOffset="142396.47">8467 12778 60 0,'0'22'30'0,"0"34"-37"0,3-37 59 16,4 0-48-16,0 6 1 15,0 16 2-15,7 0 1 16,8 6-10-16,-1 6 0 16,11-3 4-16,3-12 0 0,4-4-8 15,-4-9 0-15,0-6-15 16,0-6 0-16</inkml:trace>
  <inkml:trace contextRef="#ctx0" brushRef="#br1" timeOffset="142703.62">9123 12916 62 0,'7'13'31'0,"-14"-7"-21"0,10-3 46 16,4 0-51-16,4 3 0 15,0-3 3-15,6 1 1 16,15-1-12-16,-4 0 1 15,7 0 5-15,4-3 0 16,0-6-8-16,-4-4 1 16,1-5-14-16,-12 2 0 15,-6-12-6-15,-7 3 0 16</inkml:trace>
  <inkml:trace contextRef="#ctx0" brushRef="#br1" timeOffset="142921.34">9275 12671 61 0,'-4'69'30'0,"-3"-9"-33"0,0-35 53 0,0 0-49 16,0 10 1-16,3 2 0 15,1 1 0-15,-1 3-4 16,4-1 1-16,0-5-4 15,4-7 0-15,3-9-13 16,3-13 0-16</inkml:trace>
  <inkml:trace contextRef="#ctx0" brushRef="#br1" timeOffset="143319.37">9733 12424 72 0,'25'9'36'0,"31"7"-38"0,-35-16 62 0,11 0-59 0,18 0 1 0,13-7-1 16,-14 4 0-1,-10 3-3-15,-14 10 0 0,-18 15 0 16,-18 12 0-16,-17 7-3 16,-7-6 1-16,-7 9 0 15,-4 6 0-15,0 4 2 16,7-4 0-16,11 7 3 16,3-4 0-16,18-6 2 15,11-9 1-15,13-6 0 16,15-10 0-16,17-13-1 15,22-6 0 17,3-18-6-32,14-10 1 31,-7 0-19-31,-7-16 1 0</inkml:trace>
  <inkml:trace contextRef="#ctx0" brushRef="#br2" timeOffset="149368.01">4149 13549 28 0,'-4'22'14'0,"-3"-22"-5"16,4 0 14-16,3 3-21 16,-7 1 1-16,7-1 2 0,0 3 1 15,0 0-6 1,7 1 1-16,-4-1 4 0,15 0 1 15,3-3-1-15,18 4 1 16,10-1-1-16,15-3 0 16,20-6-2-16,8-10 1 15,10-9-2-15,18 3 0 16,4-6-1-16,-18-3 1 16,-11 3-1-16,-18 3 1 31,-6 10-1-31,-18 5 1 15,-11 7-1-15,-14 3 1 0,-10 7-1 16,-11 2 0-16,-3-2-3 16,-8-1 1-16,-3 7-2 15,0 0 0-15,3-1-1 16,4 1 0-16,0 0-5 16,0-1 1-16,0-8-8 15,0-4 0-15</inkml:trace>
  <inkml:trace contextRef="#ctx0" brushRef="#br2" timeOffset="150794.19">8181 13499 39 0,'-7'13'19'0,"0"-13"-8"15,10 3 24-15,1 0-31 16,3-3 1-16,4 0 2 16,3 3 1-16,7-3-8 15,14-6 0-15,14-3 7 16,8-4 0-16,6-6-3 15,4 0 1-15,4 1-2 0,-4 2 1 16,-3-6-3-16,-8 6 0 16,-7 7-1-1,-6-1 0-15,-5 4-1 0,-6 6 1 16,-7 0-1-16,-7 6 1 16,-4 1-1-16,-11 2 0 15,-3 0 0-15,-3 1 0 16,-4-1-2-1,0 1 0-15,-4-1-3 0,0-3 1 16,-3 1-14-16,4-7 0 16</inkml:trace>
  <inkml:trace contextRef="#ctx0" brushRef="#br1" timeOffset="156424.17">3866 14628 31 0,'-10'16'15'0,"3"-22"2"16,3 6 15-16,-3 0-26 0,0-4 1 15,4 4 3-15,-8 0 0 16,4 4-12-16,3-4 0 16,4 0 9-16,4 0 1 15,3 0-3-15,4 3 0 16,6-6-2-16,4 3 1 16,8 0-2-16,2 0 1 15,-2 0-3-15,-8 3 1 16,0 15-2-16,-17 8 0 31,-19 33-4-31,-6-12 0 0,-3 3-1 16,-1 1 1-16,-14-1-1 15,7-6 0-15,4-7 1 16,-4-5 0-16,4-7 3 16,7-7 1-16,-4-5 0 15,11-7 0-15,4-6 1 16,10-6 0-16,3-3 1 15,4-7 1-15,7-3 1 16,11 0 1-16,-4 1 1 16,0 8 0-16,7-2 0 15,-6 2 0-15,6 7-1 16,-7 6 0-16,7 3-2 16,-7 4 1-16,-6 2-3 15,2 1 1-15,1-1-2 16,-8 4 1-16,5-3-4 0,-1-1 1 15,0-2-7-15,3-7 0 16,1-13-9 0,-7-2 0-16</inkml:trace>
  <inkml:trace contextRef="#ctx0" brushRef="#br1" timeOffset="156667.84">4434 14732 59 0,'-7'25'29'0,"-17"6"-32"0,17-22 48 16,-11 7-44-16,-3 9 1 0,0-3 2 16,-11 3 1-16,4 7-6 15,7-1 0-15,-1 0 0 16,5-2 1-16,-1-7-7 15,4-7 0-15,3-9-11 16,8-15 0-16</inkml:trace>
  <inkml:trace contextRef="#ctx0" brushRef="#br1" timeOffset="156890.81">4135 14819 46 0,'21'25'23'0,"7"-6"-12"16,-17-9 33-16,3-4-41 16,3 7 0-16,1 8 4 0,3-11 0 15,-3 2-8-15,6 7 0 16,-6 0 4-16,0 0 0 16,3-3-4-16,-7-4 0 15,11-6-8-15,-4-2 0 16,0-11-10-16,0 1 0 15</inkml:trace>
  <inkml:trace contextRef="#ctx0" brushRef="#br1" timeOffset="157234.53">5175 14622 53 0,'4'16'26'0,"-18"18"-20"16,10-25 40-16,-13 10-41 15,-1 6 1-15,-7 7 1 16,-3 8 1-16,-4-5-11 15,-7 9 1-15,-6 12 6 16,-1 1 1-16,-4 12-3 0,11 6 0 16,1 10-4-16,6-23 0 15,7-5-5-15,4-13 0 16,7-10-14-16,14-18 1 16,-7-13 0-16,3-16 0 15</inkml:trace>
  <inkml:trace contextRef="#ctx0" brushRef="#br1" timeOffset="157432.03">4653 14876 54 0,'14'25'27'0,"0"28"-30"0,-14-53 55 0,4 3-48 15,3 10 1 1,-7 6 1-16,11 6 0 0,-8 3-9 15,4 3 1-15,-3-6 0 16,-4-6 0-16,7-9-17 16,-4-20 1-16</inkml:trace>
  <inkml:trace contextRef="#ctx0" brushRef="#br1" timeOffset="157939.57">5299 15205 64 0,'-7'16'32'0,"28"-22"-28"16,-11 6 47-16,12 6-48 15,13-12 1-15,14-1 1 16,4 4 0-16,14 0-8 15,-7-10 1-15,0-2-2 16,-7-1 1-16,-4-3-17 16,-3-3 1-16,-3 7-2 15,-12-1 0-15</inkml:trace>
  <inkml:trace contextRef="#ctx0" brushRef="#br1" timeOffset="158289.76">6650 14791 59 0,'-7'35'29'0,"-7"-17"-32"0,10-14 57 0,-6 2-50 16,-1 10 0-16,-10-4 1 15,-4 7 1-15,-7 6-9 16,1 6 1-16,2 10 5 16,-2 3 0-16,2-6-3 15,-6 2 1-15,10-2-6 16,-3 0 1-16,7-10-9 15,11-6 1-15,-1-19-8 16,0-9 0-16</inkml:trace>
  <inkml:trace contextRef="#ctx0" brushRef="#br1" timeOffset="158541.67">6237 14738 54 0,'-7'16'27'0,"18"15"-25"0,-4-15 46 16,10 15-42-16,5-6 0 0,-1 10 2 16,17 15 0-16,12 0-12 15,10 6 0-15,-11 4 4 16,11-4 0-16,-10 4-13 15,-1-7 0-15,-14-6-7 16,-10-12 0-16</inkml:trace>
  <inkml:trace contextRef="#ctx0" brushRef="#br1" timeOffset="161365.22">7461 14797 42 0,'0'4'21'0,"0"5"-6"15,0-9 21-15,0 0-32 16,0 0 1-16,4 0 4 15,3-6 1-15,10 3-12 16,8-1 1-16,3-2 7 16,11 0 0-16,0-3-3 15,3-1 0-15,1 1-8 16,-5 2 1-16,-2 4-14 16,-8 0 0-16,-14 3-2 15,-10 3 1-15</inkml:trace>
  <inkml:trace contextRef="#ctx0" brushRef="#br1" timeOffset="161558.57">7451 15077 53 0,'-14'37'26'0,"14"-9"-28"0,3-24 49 16,1 2-41-16,3-3 0 15,3-3 2-15,8-3 1 16,14 0-12-16,3 0 0 15,4-4 4-15,0-2 1 16,3-4-11-16,7-6 0 0,4-2-10 16,-14 5 0-16</inkml:trace>
  <inkml:trace contextRef="#ctx0" brushRef="#br1" timeOffset="161872.26">8777 14631 60 0,'-3'16'30'0,"-12"-16"-32"16,12 6 49-16,-15 7-43 15,-3 9 1-15,-7 12 0 16,-4 7 1-16,-10 6-8 0,14-9 1 16,-39 40 4-16,7 4 1 15,-7-1-4-15,14 4 1 16,10-1-5-16,5-11 1 16,6-14-7-16,7-12 0 15,15-15-10-15,10-20 0 16</inkml:trace>
  <inkml:trace contextRef="#ctx0" brushRef="#br1" timeOffset="162100.6">8188 14769 56 0,'4'19'28'0,"6"-6"-27"0,-3-7 44 0,-3 10-41 15,6 5 1-15,-3 8 1 16,0 8 1-16,4 7-9 16,-4 0 0-16,4-3 2 15,-1-10 1-15,4-6-6 16,4-9 0-16,-4-10-14 16,7-12 0-16</inkml:trace>
  <inkml:trace contextRef="#ctx0" brushRef="#br1" timeOffset="162386.21">8816 14913 74 0,'0'22'37'0,"18"4"-40"0,-8-23 63 0,4 0-57 15,11-3 0-15,17 0-1 16,-3 3 1-16,0-9-7 16,0-7 1-16,3-3-4 15,-3 1 1-15,-7-4-16 16,-4-12 0-16</inkml:trace>
  <inkml:trace contextRef="#ctx0" brushRef="#br1" timeOffset="162638.41">9119 14634 52 0,'-3'4'26'0,"10"-1"-14"16,-7 6 30-16,-4 10-38 16,-3 9 0-16,0 10 1 0,0 9 0 15,-3-6-8-15,-1 6 1 16,0 6 3-16,4 0 0 16,4-9-6-16,-1-3 0 15,4-4-10-15,0-8 0 16,0-14-4-16,0-11 1 15</inkml:trace>
  <inkml:trace contextRef="#ctx0" brushRef="#br1" timeOffset="163120.04">9483 14628 66 0,'7'19'33'0,"24"-19"-37"16,-20 0 65-16,7-3-57 15,6 3 1-15,-2 0 1 16,9-3 1-16,-2 3-10 15,-5-3 1-15,-3 3 5 0,-3 6 1 16,-4 6-4-16,-7 7 1 16,-7 9-4-1,-7 7 1-15,-3 6 0 0,3-1 0 16,3-5 0-16,-3 3 0 16,3 9 0-16,1 0 1 15,-1-7 1-15,1 1 1 16,-1 6 0-16,1-6 0 15,3-7 2-15,0 1 0 16,7-10 1-16,3-6 1 16,12-7-1-16,16 1 1 15,12-1-1-15,13-8 0 0,8-4-7 16,-11-4 1-16,-7 4-10 16,-14 0 0-16,-8-6-13 15,-6-3 0-15</inkml:trace>
  <inkml:trace contextRef="#ctx0" brushRef="#br1" timeOffset="165777.81">3588 16394 43 0,'0'6'21'0,"-7"-28"-3"0,7 22 21 15,0 3-33-15,0 3 1 16,-4-3 2-16,4 7 0 16,-10 2-12-16,-8 13 0 15,-14 7 7-15,-3 9 1 16,0 6-4-16,-15 6 1 16,-10-3-5-16,4 3 0 15,14-6-3-15,3-6 1 16,0-13-9-16,11-6 0 0,7-18-5 15,3-14 0-15</inkml:trace>
  <inkml:trace contextRef="#ctx0" brushRef="#br1" timeOffset="166004.29">3083 16224 42 0,'18'7'21'0,"21"-4"-21"15,-29 0 33-15,8 6-26 16,-7 1 0-16,10 12 7 16,-4 6 0-16,8 9-17 15,3 20 0-15,4-1 10 16,3 7 0-16,8 3-6 16,-1-3 0-16,-3-13-9 15,-7-9 0-15,-8-10-11 16,-10-6 0-16</inkml:trace>
  <inkml:trace contextRef="#ctx0" brushRef="#br1" timeOffset="166602.76">4389 16002 61 0,'7'25'30'0,"-7"6"-26"0,0-28 48 0,-11 3-51 0,0 10 1 16,-6 9 1-16,-4 0 1 15,-1 10-5-15,-9-1 0 16,6 13 3-16,0 4 1 15,1 11-2-15,2 10 1 16,5 10-3-16,6-7 1 0,8 7-2 16,3-4 0-16,10-12-4 15,8-16 0-15,7-15-9 16,3-20 0-16,11-18-4 16,-1-9 0-16</inkml:trace>
  <inkml:trace contextRef="#ctx0" brushRef="#br1" timeOffset="167038.24">4477 16337 63 0,'-4'6'31'0,"4"-9"-30"0,0 3 58 16,4-6-56-16,3 3 1 16,7 0 2-16,11-4 1 15,6 7-7-15,8-3 0 16,-14 0 4-16,0 0 1 16,-1 0-2-16,-6 3 0 15,0 3-3-15,-15 6 0 16,4 7-3-16,-7 6 1 15,-10 6-2-15,2 1 1 16,-6 5 0-16,-3 7 0 0,-1-7 2 16,4 1 0-16,-4 6 0 15,-3 6 1-15,11-4 0 16,-1-8 1-16,11-7-1 16,0-3 1-16,4-3-1 15,13-9 0-15,4-4-5 16,1 1 1-16,-1-7-8 15,3-10 0-15,8-11-9 16,7-4 0-16</inkml:trace>
  <inkml:trace contextRef="#ctx0" brushRef="#br1" timeOffset="167325.04">5263 16497 65 0,'0'9'32'0,"8"4"-29"0,-8-4 54 16,-11 13-55-16,0-3 1 16,-17 9 1-16,-7 13 0 15,-7 12-6-15,-1-5 1 16,-6 8 3-16,-8 7 0 15,15-1-3-15,0 7 1 0,3-9-6 16,11-10 1 0,6-12-10-16,12-13 1 0,10-19-8 15,0-15 1-15</inkml:trace>
  <inkml:trace contextRef="#ctx0" brushRef="#br1" timeOffset="167536.67">4801 16626 35 0,'21'-16'17'0,"-3"-9"-10"16,-11 22 21-16,0 3-20 15,0 3 0-15,-3 6 4 16,3-2 1-16,3 5-16 16,-10 10 0-16,4 9 10 15,3 10 1-15,4-6-7 16,-4-4 1-16,3-6-9 15,1-3 1-15,-1-6-12 0,5-10 1 16</inkml:trace>
  <inkml:trace contextRef="#ctx0" brushRef="#br1" timeOffset="167820.86">5380 16704 76 0,'10'13'38'0,"29"-10"-46"0,-28-3 68 0,6 0-59 16,8-3 1-16,7-4-1 15,3 1 1-15,4-3-6 16,-7-4 0-16,-4 4-7 16,-7-1 0-16,-3 4-10 15,-8 0 0-15</inkml:trace>
  <inkml:trace contextRef="#ctx0" brushRef="#br1" timeOffset="168137.39">6227 16328 55 0,'3'22'27'0,"4"-4"-26"0,-7-11 40 31,-10 37-32-31,-8 3 1 0,4-13 0 16,0 13 1-16,0 7-16 15,3 5 1-15,4-2 8 16,0-4 1-16,3-3-10 16,4-9 1-16,4-13-8 15,3-12 1-15,11-16-10 16,-4-13 1-16</inkml:trace>
  <inkml:trace contextRef="#ctx0" brushRef="#br1" timeOffset="168419.09">6269 15845 54 0,'7'31'27'0,"7"-3"-26"16,-7-21 43-16,4 2-38 0,6 10 0 15,-3 9 5-15,8-3 1 16,2 10-15-16,8 12 1 16,-4 6 8-16,-3 16 1 15,0 19-5-15,-4 0 1 16,-7 21-8-16,-11-5 1 15,-10 2-9-15,-3-5 1 16,-11-17-10-16,3-24 0 16</inkml:trace>
  <inkml:trace contextRef="#ctx0" brushRef="#br1" timeOffset="168945.27">7394 16227 57 0,'-24'32'28'0,"9"-17"-27"0,15-11 45 0,0 2-41 16,0 0 1-16,4 0 3 15,3 1 1-15,7-1-12 16,7-3 0-16,8-3 7 15,13-3 0-15,-3 0-6 16,3-3 0-16,-7 2-10 16,-3 1 1-16,-11 0-12 15,-10 0 1-15</inkml:trace>
  <inkml:trace contextRef="#ctx0" brushRef="#br1" timeOffset="169142.45">7292 16613 59 0,'11'13'29'0,"17"-20"-27"0,-7 1 45 16,-3-3-44-16,3-1 0 16,14 1-1-16,0-1 0 15,4-2-10-15,3 3 0 16,1-1-9-16,3-6 0 15</inkml:trace>
  <inkml:trace contextRef="#ctx0" brushRef="#br1" timeOffset="169441.09">8382 16303 65 0,'-11'18'32'0,"-20"-2"-33"0,20-6 52 0,-10 15-48 16,-11 9 1-16,-7 13 1 16,1 3 0-16,-8 13-7 15,-4 3 1-15,-3 9 4 16,4 7 0-16,7 9-4 15,3-7 0-15,0 1-4 16,18-16 1-16,10-16-9 16,4-21 1-16,14-23-9 0,4-22 0 15</inkml:trace>
  <inkml:trace contextRef="#ctx0" brushRef="#br1" timeOffset="169638.22">7895 16343 48 0,'43'10'24'0,"-22"15"-17"0,-11-16 36 15,-10 1-40-15,7 2 0 16,0 7 0-16,4 6 1 0,-4 3-6 16,0 7 0-16,4-4 0 15,-1-3 0-15,-6-2-15 16,3-11 1-16</inkml:trace>
  <inkml:trace contextRef="#ctx0" brushRef="#br1" timeOffset="170043.16">8601 16532 62 0,'-11'12'31'0,"8"-2"-27"0,6-7 48 16,4 0-49-16,0 3 0 16,4 3 1-16,10 1 1 0,7-4-7 15,8-3 1 1,2-6-1-16,5-3 1 0,-1-7-9 15,0-2 0-15,-10-7-11 16,-4-3 0-16</inkml:trace>
  <inkml:trace contextRef="#ctx0" brushRef="#br1" timeOffset="170268.15">8819 16281 65 0,'-3'34'32'0,"-8"7"-33"15,11-22 55-15,-10 15-53 0,-4 13 1 16,0 3-1 0,3 10 1-16,-3 3-7 0,7-13 1 15,0-3-5-15,7-9 0 16,14-20-10-16,7-8 0 15</inkml:trace>
  <inkml:trace contextRef="#ctx0" brushRef="#br1" timeOffset="170670.95">9264 16252 79 0,'7'29'39'0,"7"-14"-45"0,-7-11 73 0,4-4-62 15,3 3 0-15,7 0 2 16,0 0 0-16,4 0-10 16,-4-3 1-16,0 0 5 15,-7 0 0-15,-3 3-5 16,-11 3 0-16,-4 7-2 15,-6 9 0-15,-4 0 0 16,-11 12 0-16,4 7 0 16,-4-3 1-16,0 6 2 15,4 3 1-15,4 0 0 16,-1-3 1-16,4-4 0 16,3-5 0-16,8-10 1 0,6 0 1 15,15-12-1-15,0-1 1 31,20-9-1-31,15-12 1 0,11-13-9 0,-11-9 0 16,-14 2-19-16,-4-5 1 16</inkml:trace>
  <inkml:trace contextRef="#ctx0" brushRef="#br1" timeOffset="172502.74">19403 6281 40 0,'17'6'20'0,"-6"-6"-5"15,-11 0 21-15,7-6-32 16,-7 2 0-16,-11 4 4 15,1 7 1-15,-8 12-10 16,-6 9 0-16,-5 6 6 16,-6 20 1-16,-7 2-3 15,-8 22 0-15,4 4-5 16,-3 9 1-16,3 9-4 31,4-12 0-31,10-19-5 0,7-19 1 0,11-12-10 16,11-32 0-16</inkml:trace>
  <inkml:trace contextRef="#ctx0" brushRef="#br1" timeOffset="172728.79">18874 6271 43 0,'14'19'21'0,"7"-13"-9"0,-14 4 30 16,4 12-39-16,3 3 0 15,0 9 1-15,7 13 1 0,-3 0-5 16,6 16 0-16,8 12 2 16,7 7 0-16,0-1-4 15,-1 7 0-15,-2-13-10 16,-1-18 0-16,-3-20-6 16,-8-18 0-16</inkml:trace>
  <inkml:trace contextRef="#ctx0" brushRef="#br1" timeOffset="173142.29">19597 6400 65 0,'7'15'32'0,"14"-11"-37"0,-14-4 62 16,7 0-57-16,4 0 1 16,7-4-1-16,3 4 1 15,4-6-4-15,-1 3 0 16,-3 0-4-16,-3 3 1 15,-7 0-13-15,-8 0 1 16,-6 3-1-16,-4 6 1 0</inkml:trace>
  <inkml:trace contextRef="#ctx0" brushRef="#br1" timeOffset="173257.27">19547 6742 62 0,'-7'40'31'0,"25"-11"-29"0,-11-26 66 0,0-3-65 0,7 6 0 0,14-3 1 0,11-3 0 0,7-3-8 16,4-6 1-16,-1-4-7 15,-7-3 1-15,-10-2-13 16,-11-4 0-16</inkml:trace>
  <inkml:trace contextRef="#ctx0" brushRef="#br1" timeOffset="174380.22">21276 5650 44 0,'11'-6'22'0,"10"-10"-8"0,-14 13 22 0,-7 3-32 15,0 0 0-15,0 3 3 16,-11 13 0-16,-3 12-9 16,-7 13 0-16,-7 12 6 15,-15 10 0-15,-6 3-4 16,-4 15 1-16,0-5-5 16,4 2 1-16,6-9-5 15,5-3 0-15,13-16-10 16,7-15 0-16</inkml:trace>
  <inkml:trace contextRef="#ctx0" brushRef="#br1" timeOffset="174622.02">20888 5835 57 0,'4'35'28'0,"3"9"-30"0,-4-22 47 16,1 3-46-16,-1 3 1 15,1-6-1-15,-1 3 0 0,1-3-2 16,-1-3 0-16,4-7-10 16,7-5 0-16,1-7-3 15,2-4 1-15</inkml:trace>
  <inkml:trace contextRef="#ctx0" brushRef="#br1" timeOffset="174861.47">21449 5798 65 0,'25'9'32'0,"38"-25"-44"15,-42 13 66-15,4-3-56 16,3-7 1-16,-7 4-9 0,1 0 0 16,-8 2-2-16,-7-2 1 15</inkml:trace>
  <inkml:trace contextRef="#ctx0" brushRef="#br1" timeOffset="175054.68">21583 5650 53 0,'-11'54'26'0,"-10"-26"-24"0,14-16 38 0,-3 13-40 16,-1 4 0-16,0-1-1 15,4 3 1 1,11 1-15 0,3-10 1-16</inkml:trace>
  <inkml:trace contextRef="#ctx0" brushRef="#br1" timeOffset="175508.83">21886 5509 66 0,'4'25'33'0,"21"-44"-28"0,-18 16 52 15,3 3-55-15,4 0 1 16,0-3 1-16,1 0 1 15,2 0-7-15,1 9 1 16,3-9 4-16,-3 3 1 16,-4 0-3-16,-4 6 0 15,-10 7-3-15,-7 9 1 16,-7 6-1-16,-3 3 0 16,-5-5-2-16,1 5 1 15,0 3 1-15,3 1 1 0,1-7 1 16,13 0 0-16,11-3 2 15,7-9 0-15,4-3 0 16,10-7 0-16,8-6-1 16,6-10 1-16,0 1-4 15,-3 0 1-15,-7-7-8 16,-8 7 0-16,-13 2-13 16,-18 4 0 15</inkml:trace>
  <inkml:trace contextRef="#ctx0" brushRef="#br1" timeOffset="175776.34">20902 6403 65 0,'-7'6'32'0,"14"13"-23"0,-3-16 48 16,6 3-53-16,8 1 0 16,17-1 6-16,11-3 0 15,10 0-11-15,26-6 0 16,13 0 6-16,21-6 1 16,4-7-4-16,0-3 1 15,-7 0-9-15,-11 0 0 0,-21 4-10 16,-10 8 0-16,-25-2-10 15,-14 9 0-15</inkml:trace>
  <inkml:trace contextRef="#ctx0" brushRef="#br1" timeOffset="176393.53">20652 6833 56 0,'-4'15'28'0,"8"-12"-24"0,-1-3 41 0,1 3-40 16,3-3 0-16,0 0 3 16,10-3 1-16,12 0-12 15,6-6 1-15,0 9 7 16,-7-3 0-16,-3 3-3 16,-4 0 0-16,-7 0-2 15,-3 3 1-15,-7 9-2 16,-4 1 0-16,-11 6-1 15,-3 0 0-15,-4-1-1 16,-3 4 1-16,0-3 0 16,0 9 1-16,3-3 0 15,7 10 0-15,1-1 1 16,-1-2 0-16,4-1-2 0,0-3 0 16,4-3-3-1,-4-3 0-15,14-6-4 16,7-7 0-16,10-2-10 0,8-10 1 15</inkml:trace>
  <inkml:trace contextRef="#ctx0" brushRef="#br1" timeOffset="176634.36">21336 6823 56 0,'4'19'28'0,"-26"-19"-29"0,12 6 45 0,-4 10-40 16,-4 6 1-16,-7 3 1 16,-10 9 1-16,-7 13-10 15,-8-3 1-15,1 13 5 16,-4 9 1-16,4-1-6 16,3 8 0-16,18-11-6 15,6-15 0-15,12-15-11 16,10-13 0-16</inkml:trace>
  <inkml:trace contextRef="#ctx0" brushRef="#br1" timeOffset="176844.99">20951 6989 51 0,'8'29'25'0,"-1"-8"-20"15,-4-14 37-15,-3 2-42 0,0 7 1 16,0 3-1-16,0-1 1 16,0 4-3-16,0 7 1 15,4-7-5-15,3-7 0 16,0-2-10-16,7-10 1 16</inkml:trace>
  <inkml:trace contextRef="#ctx0" brushRef="#br1" timeOffset="177083.87">21297 7049 56 0,'4'9'28'0,"31"-15"-31"16,-17 3 47-16,6-3-44 16,5-4 0-16,-1 4-6 15,7-3 1-15,-3-1-8 16,0-9 0-16</inkml:trace>
  <inkml:trace contextRef="#ctx0" brushRef="#br1" timeOffset="177294.21">21805 6660 68 0,'-10'28'34'0,"-1"57"-39"0,8-69 57 15,-8 18-52-15,-3 16 0 0,3 13-5 16,4 3 0-1,4 12-8-15,-1-9 0 0,-6-15-6 16,-5-11 1-16</inkml:trace>
  <inkml:trace contextRef="#ctx0" brushRef="#br1" timeOffset="179875.12">8855 5741 43 0,'-4'32'21'0,"1"21"-8"16,3-37 22-16,-4 9-32 15,1 12 0-15,-1 1 1 16,1 22 1-16,3 9-7 16,0 18 0-16,0 29 3 0,0 10 0 15,0 18-5-15,-4 10 1 16,1-13-3-16,-5-16 0 16,5-18-3-16,3-19 0 15,-11-19-6-15,11-22 1 16</inkml:trace>
  <inkml:trace contextRef="#ctx0" brushRef="#br1" timeOffset="180750.64">8929 5679 35 0,'0'12'17'0,"32"4"-13"16,-18-13 27-16,7-3-29 0,7 6 0 15,11 0 3-15,21 1 0 16,21-7-5-16,21-7 1 16,32 7 3-16,29-6 0 15,20-13-2-15,39-3 1 16,18-3-2-16,35-6 0 15,1 9-2-15,9-9 0 16,15-7 0-16,0-3 0 31,222-43-1-31,-113 11 1 16,-59 23-1-16,-61 10 0 0,-32 8-1 16,-31 13 1-16,-21 10 0 15,-43 6 0-15,-24 6 1 16,-29 19 1-16,-17 3 0 15,-29 13 1-15,-20 15 0 16,-22 10 1-16,-7 6-1 16,-18 15 0-16,-10 14-1 15,-7 8 0-15,-4 13 0 16,1 7 0-16,-1 5 1 16,7 1 0-16,4 3 0 15,7 0 1 1,7-3 1-16,7-7 0 0,4 7-1 15,-1-10 0-15,-3 0-1 16,-3-6 0-16,-11-6-1 0,-11 0 0 16,-13-10-1-16,-15-21 1 15,-11-1-2-15,-6-12 1 16,-18-16 0-16,-15-9 0 16,-24-7 0-1,-17-15 0 1,-29-13 1-16,-21-3 1 0,-42-6-1 0,-22-3 0 15,-27 6 1-15,-29 0 0 16,-18 0 0-16,-17 0 0 16,-14-3-1-16,-4 6 0 15,-4-6-3 17,-17 0 1-32,4 3-4 15,6 0 0-15,-13-13-9 0,-8-6 1 0</inkml:trace>
  <inkml:trace contextRef="#ctx0" brushRef="#br1" timeOffset="182495.04">22839 6271 45 0,'-14'10'22'0,"7"8"-8"15,7-18 23-15,0 0-33 16,0 0 0-16,0 0 3 15,7-6 0-15,10 0-8 16,5 3 0 0,62-10 3-1,-10 4 0-15,-10 3-7 16,-11 2 1-16,-11 4-14 0,-14 0 0 16</inkml:trace>
  <inkml:trace contextRef="#ctx0" brushRef="#br1" timeOffset="182684.26">22892 6450 44 0,'-7'6'22'0,"7"0"-9"0,0-6 26 16,0-6-36-16,0 6 0 0,0 0 4 15,0 0 0-15,7-3-8 16,3 3 0-16,4 0 3 15,4-3 0-15,10 3-7 16,1-3 0-16,-1-3-13 16,4-1 0-16</inkml:trace>
  <inkml:trace contextRef="#ctx0" brushRef="#br1" timeOffset="183117.64">23703 6710 45 0,'-14'66'22'0,"3"-13"-11"0,11-46 28 15,0 5-36-15,0-2 0 16,0-4 0-16,-3-3 1 16,-1-9-6-16,1-1 1 15,-1-14 3-15,1-17 1 16,-1-12-2-16,1-16 0 16,-1-13 0-16,1-5 1 15,-1-7-1-15,1 6 1 16,-1-9-1-16,4 9 1 15,4 4-1-15,3 3 1 16,3 15-2-16,8 10 1 0,3 9-1 16,4 9 1-16,7 13-2 15,-4 6 0-15,0 16-3 16,-7 10 1-16,-7 6-5 16,-7 9 1-16,-3-3-12 15,-11 6 1-15</inkml:trace>
  <inkml:trace contextRef="#ctx0" brushRef="#br1" timeOffset="183315.47">23410 6384 73 0,'14'10'36'0,"25"-20"-45"16,-25 4 66-16,8-4-58 15,6-2 1-15,-4 2-6 0,1-5 1 16,3 2-2-16,4 1 0 16,7-7-12-16,-4-3 0 15</inkml:trace>
  <inkml:trace contextRef="#ctx0" brushRef="#br1" timeOffset="183539.31">23971 6099 57 0,'4'-7'28'0,"6"7"-29"0,-10 0 44 0,4-3-44 16,10-3 1-16,7 6-8 15,7-9 1-15,-3-1-5 16,3-9 0-16</inkml:trace>
  <inkml:trace contextRef="#ctx0" brushRef="#br1" timeOffset="183764.23">24356 5773 56 0,'-18'31'28'0,"1"22"-24"0,13-37 42 16,-3 12-46-16,0 0 1 16,3 16-2-16,1 10 0 15,6-1-5-15,1-12 1 16,3-1-12-16,0-14 1 15</inkml:trace>
  <inkml:trace contextRef="#ctx0" brushRef="#br1" timeOffset="184123.81">24769 5954 60 0,'0'35'30'0,"-11"-22"-30"16,7 2 48-16,-6 1-46 15,-8-10 1-15,-6 10 1 16,-8 6 1-16,7 15-6 15,-3-2 0-15,-7 18 4 0,6-12 1 16,-6 50-2 0,3-6 0-16,4 12-1 0,3-3 0 15,11-3-3 1,11 3 1-16,13-6-5 0,8-22 1 16,7-10-7-16,-4-15 1 15,11-22-9-15,6-16 0 16</inkml:trace>
  <inkml:trace contextRef="#ctx0" brushRef="#br1" timeOffset="184395.4">25375 6318 53 0,'-7'28'26'0,"-24"-6"-25"16,16-6 42-16,-13 9-41 16,-11 10 1-16,4 2 1 15,-4 13 0-15,-7 19-5 16,-3 0 1-16,3 10 2 16,4 15 1-16,3-9-4 15,7-10 1-15,11-12-9 16,7-23 1-16,10-18-10 15,8-19 0-15</inkml:trace>
  <inkml:trace contextRef="#ctx0" brushRef="#br1" timeOffset="184578.28">24807 6387 35 0,'18'38'17'0,"14"18"-8"0,-22-37 19 15,4 16-28-15,1-7 0 0,2 0-1 16,4-3 1 0,4 0-4-16,-4-3 0 0,-3-9-7 15,-4-10 0-15</inkml:trace>
  <inkml:trace contextRef="#ctx0" brushRef="#br1" timeOffset="184859.12">25365 5876 46 0,'7'47'23'0,"17"32"-21"16,-13-70 40-16,7 10-40 15,13 12 0-15,5 13 2 16,-5 0 0-16,5 12-5 16,-1 7 0-16,-3 3 3 0,-11 0 0 15,-10 0-4 1,-11 6 1-16,-8 0-7 0,-9 0 1 16,-8-3-9-16,-7-9 0 15</inkml:trace>
  <inkml:trace contextRef="#ctx0" brushRef="#br1" timeOffset="185057.69">26194 6795 49 0,'0'28'24'0,"3"-22"-40"16,-3-6 38-16,-3-3-42 16,-11-3 1-16</inkml:trace>
  <inkml:trace contextRef="#ctx0" brushRef="#br1" timeOffset="186166.28">18507 8325 53 0,'46'-34'26'0,"-15"21"-16"15,-24 4 26-15,0-1-29 16,1 4 0-16,-8 0 3 16,0-1 1-16,-4 14-14 15,-10 2 1-15,-4 7 8 0,-3 15 0 16,-11 13-5-16,-10 6 1 16,-11 7-3-16,7 2 0 15,4-2-2-15,7-4 1 16,6 0-1-16,8-12 0 15,14-10 0-15,11-5 0 16,10-8 1-16,18-2 1 16,6-3 0-16,-2-4 1 15,-1 0 1-15,0 1 0 16,-10 2 0-16,-7 7 1 0,-15 9-2 16,-6 10 0-16,-22 15-3 15,-21 4 1-15,-7 12-6 16,-3 0 1-16,-1 3-5 15,1-6 1-15,6-10-8 16,8-9 1-16</inkml:trace>
  <inkml:trace contextRef="#ctx0" brushRef="#br1" timeOffset="186495.79">18718 9178 55 0,'43'-19'27'0,"17"-31"-31"16,-50 38 50-16,4 2-45 0,-7-2 0 15,-3-1 1-15,-8-3 0 16,-10 7-2-16,-10 3 0 16,-1 9 0-16,-10 3 1 15,-4 19-2-15,0 7 0 16,0 2-3-16,8 7 1 15,9 6-2-15,5 0 0 16,3-6 2-16,7-10 1 16,14-6 3-16,14-15 1 15,11-10 4-15,10-16 0 16,0-6 0-16,-3-9 1 16,-7-4-7-16,-8-6 0 0,-9 4-16 15,-8-4 0 1</inkml:trace>
  <inkml:trace contextRef="#ctx0" brushRef="#br1" timeOffset="187021.15">20772 9545 46 0,'-18'47'23'0,"7"-50"-17"0,8-7 25 0,-4-11-30 15,0-20 1 1,0-16 2-16,0-21 0 0,-8-10-5 15,-2-18 1-15,-4-17 2 16,3 1 1-16,0-10-1 16,8 16 0-16,3-6-1 15,10 9 0-15,4 16-1 16,7 18 1-16,1 29-1 16,6 16 1-16,3 21-3 15,5 16 1-15,-1 22-6 16,-7 13 0-16,-10 12-9 15,-15 13 0-15</inkml:trace>
  <inkml:trace contextRef="#ctx0" brushRef="#br1" timeOffset="187203.51">20380 9184 64 0,'4'22'32'0,"27"-19"-36"0,-13-6 58 15,14 0-54-15,-1-3 1 16,5-3-3-16,-1-4 0 16,0-3-4-16,4-6 0 15,7-3-12-15,0-6 0 16</inkml:trace>
  <inkml:trace contextRef="#ctx0" brushRef="#br1" timeOffset="187444.04">21086 8667 60 0,'7'9'30'0,"10"4"-30"16,-6-13 46-16,3-3-46 15,7-3 0-15,0-7-3 16,4-3 0-16,3-6-2 16,4-6 0-16,0 6-12 15,-1-9 0-15</inkml:trace>
  <inkml:trace contextRef="#ctx0" brushRef="#br1" timeOffset="187622.18">21551 8256 48 0,'4'50'24'0,"-15"38"-18"0,8-66 34 16,-4-3-41-16,0 9 1 16,-1 7-5-16,5-7 1 0,-1-3-8 15,4-3 0-15</inkml:trace>
  <inkml:trace contextRef="#ctx0" brushRef="#br1" timeOffset="188116.12">22098 8617 66 0,'0'0'33'0,"-14"22"-38"0,7-13 56 16,-4 7-50-16,-3 9 1 15,-3 9 0-15,-8 4 0 16,-7 12-3-16,-7 4 1 0,8 18 2 15,-1 6 0-15,0 13-1 16,0 3 1-16,4 3-2 16,7 0 1-16,14-2-2 15,10-1 1-15,8-16-4 16,3-12 1-16,14-19-6 16,8-13 1-16,2-18-12 15,8-16 0-15</inkml:trace>
  <inkml:trace contextRef="#ctx0" brushRef="#br1" timeOffset="188407.91">22705 9028 62 0,'-25'22'31'0,"-17"12"-35"0,31-18 51 15,-10 9-46-15,-11 9 0 16,-10 10 1-16,3 6 0 16,-3 7-3-16,-4 6 1 15,4-10-3-15,3 0 1 16,11 0-12-16,6-15 0 0,5-13-4 15,6-9 0-15</inkml:trace>
  <inkml:trace contextRef="#ctx0" brushRef="#br1" timeOffset="188665.65">22140 9021 54 0,'25'35'27'0,"31"18"-28"0,-41-37 51 16,6 6-50-1,3 6 1-15,8 6-3 0,3 13 0 16,8-3-4-16,-8 7 0 31</inkml:trace>
  <inkml:trace contextRef="#ctx0" brushRef="#br1" timeOffset="189019.76">22800 8344 64 0,'56'69'32'0,"12"85"-22"16,-30-110 40-16,12 25-47 15,10 12 0-15,-4 23 2 16,-3 24 0-16,-18 4-7 16,-21 3 0-16,-17 9 0 15,-22 0 1-15,-14-12-18 16,-17-22 1-16,-11-16-4 0,0-19 1 15</inkml:trace>
  <inkml:trace contextRef="#ctx0" brushRef="#br1" timeOffset="190053.52">22239 9018 17 0,'0'22'8'0,"-3"-9"5"0,3-10 9 16,0-3-15-16,0 0 0 16,0 0 9-16,7 0 0 0,3 6-17 15,4 3 1-15,4 13 12 16,10 7 1-16,11 5-4 16,10 1 1-16,8 12-5 15,-4-10 1-15,-4 10-6 16,-3 10 1-16,-7-7-5 15,-11 0 0-15,-7-6-11 16,-7-3 1-16,-3-22-7 16,-8-10 1-16</inkml:trace>
  <inkml:trace contextRef="#ctx0" brushRef="#br1" timeOffset="191512.19">23696 8858 50 0,'-3'16'25'0,"10"-7"-13"0,-4-12 26 16,4 3-35-16,4-3 0 15,3 0 3-15,7 3 1 16,11-3-9-16,3-3 1 16,4-7 4-16,-7 0 0 15,3 1-6-15,4 2 1 0,-11 4-16 16,-7 6 0-16,-10 3-1 16,-15 7 0-16</inkml:trace>
  <inkml:trace contextRef="#ctx0" brushRef="#br1" timeOffset="191707.6">23580 9297 72 0,'-7'38'36'0,"21"-35"-37"0,-4-3 76 0,8-3-71 0,17-7 1 0,22-5-2 15,6-1 1-15,1 0-10 16,3 4 0-16,0 6-6 15,-18-4 1-15,1 1-14 16,-15-7 0-16</inkml:trace>
  <inkml:trace contextRef="#ctx1" brushRef="#br1" timeOffset="189634.87">21015 6092 0,'0'0'0,"0"0"16,0 0-1,0 0-15,0 0 16,0 0-16,0 0 47</inkml:trace>
  <inkml:trace contextRef="#ctx0" brushRef="#br1" timeOffset="192704.47">25467 8190 48 0,'21'3'24'0,"-7"1"-8"0,-14-1 24 15,0-3-36-15,-3 6 1 16,-4 3 1-16,-4 10 0 16,-10 0-9-16,-11 12 1 0,4 13 5 15,-4 6 0-15,-7 7-6 16,-3 9 1-16,0 6-5 15,10-3 0-15,4-19-12 16,3-15 1-16</inkml:trace>
  <inkml:trace contextRef="#ctx0" brushRef="#br1" timeOffset="192932.33">25227 8385 59 0,'28'50'29'0,"-3"-6"-32"0,-18-25 46 16,4 9-44-16,-1 6 0 16,4 1-3-16,-3 12 0 15,0-13 0-15,-1-5 0 16,1-7-12-16,3-13 1 15</inkml:trace>
  <inkml:trace contextRef="#ctx0" brushRef="#br1" timeOffset="193191.78">25626 8404 56 0,'14'25'28'0,"-4"-13"-24"0,5-12 47 0,6 0-47 16,7 0 0-16,4-3-1 15,3 0 1-15,0-3-9 16,1-1 0-16,-5 1-5 15,-2-3 1-15,-5-7-10 16,-3 3 0-16</inkml:trace>
  <inkml:trace contextRef="#ctx0" brushRef="#br1" timeOffset="193372.67">25816 8250 48 0,'-10'44'24'0,"-1"-16"-21"0,11-9 36 15,-7 6-39-15,4 3 0 16,-5 10-3-16,5 3 0 0,-1-4-7 16,4-2 1-16,4-17-5 15,3-5 0-15</inkml:trace>
  <inkml:trace contextRef="#ctx0" brushRef="#br1" timeOffset="193858.6">26293 7936 59 0,'17'19'29'0,"-3"-16"-28"0,-7-3 58 0,0 0-55 16,4 0 1-16,3 0 2 15,7-6 1-15,7 3-9 16,4 0 0-16,4 3 6 16,-8 3 1-16,-4 3-4 0,-9 4 0 15,-12 5-4-15,-10 7 0 16,-14 6-3-16,-4 10 1 15,-7 3-1-15,-3-4 0 16,0 4 1-16,3-3 0 16,4-1 2-16,7 1 1 15,3 0 3 1,11-7 1-16,7-9 1 16,14 3 1-16,7-6 0 15,11-3 0-15,10-10-1 0,11-6 0 16,4-10-4-16,-8-2 1 15,-7-4-7-15,-10 1 1 32,-7 2-10-1,-7 4 1 0,-11 2-10-31,-14 7 1 16</inkml:trace>
  <inkml:trace contextRef="#ctx0" brushRef="#br1" timeOffset="194122.52">24797 9260 77 0,'17'25'38'0,"75"-3"-34"0,-53-22 69 15,24-7-67-15,29-5 1 16,32-10 4-16,34-16 0 16,43-2-15-16,4-1 1 15,17-6 7-15,-24 3 1 32,-22 12-8-32,-13 7 1 15,-26 10-10-15,-24 2 1 0,-25 7-19 0,-28 3 1 16</inkml:trace>
  <inkml:trace contextRef="#ctx0" brushRef="#br1" timeOffset="195427.58">24920 9786 46 0,'-21'10'23'0,"10"-13"-5"0,11 3 23 16,0 0-35-16,4 0 0 15,7 0 4-15,3 0 0 16,3 3-12-16,12-3 1 16,-1-3 8-16,4 0 1 15,10-7-3-15,4 1 0 16,-4-4-3-16,-3 1 1 16,-7 2-3-16,-11 10 0 15,-4 7-3-15,-6 2 0 16,-15 7-1-16,-6 6 1 15,-8 9-2-15,-6 7 1 16,-1-13 1 0,4 3 0-16,0 6 1 0,-1 1 0 15,1-1 1-15,0 1 0 0,7-10 1 16,0-6 1-16,7 6-1 16,0 3 1-16,3-6-1 15,8-3 1 1,3 0-3-16,3-10 1 0,4-3-5 15,15-6 1 1,41-25-15 0,-3-3 1-16</inkml:trace>
  <inkml:trace contextRef="#ctx0" brushRef="#br1" timeOffset="195710.79">25710 9771 66 0,'-17'22'33'0,"-18"22"-33"0,24-29 50 15,-7 7-50-15,-13-6 1 16,-8 9 0-16,-7 13 0 15,0 9-1-15,4-7 0 0,6-2-3 16,8-7 0-16,7-5-10 16,10-17 1-16,8-6-7 15,6-15 1-15</inkml:trace>
  <inkml:trace contextRef="#ctx0" brushRef="#br1" timeOffset="195920.47">25414 9934 60 0,'35'53'30'0,"11"-53"-36"0,-32 6 53 0,4 7-46 16,0 6 0-16,-4 3 0 16,0 6 0-16,0-6-2 15,-3 3 0-15,-1 3-2 16,1-6 1-16,-4-3-6 0,-4-6 1 15,8-7-10 1,3-12 1-16</inkml:trace>
  <inkml:trace contextRef="#ctx0" brushRef="#br1" timeOffset="196163.94">25848 10015 54 0,'0'22'27'0,"0"-22"-24"0,0 0 44 0,7-3-41 0,0-3 0 0,11 0 3 15,10-4 0-15,11-2-13 16,10 5 1-16,-3 1 3 16,-7-3 0-16,0-1-11 15,-1-8 1-15,-6-4-11 16,-4 0 1-16</inkml:trace>
  <inkml:trace contextRef="#ctx0" brushRef="#br1" timeOffset="196357.95">26564 9442 64 0,'-7'18'32'0,"-14"73"-34"0,17-78 56 0,-3 21-54 0,4 16 1 16,3 16 0-16,3 0 0 15,8 19-4-15,3-7 1 16,4-3-7-16,-1-9 0 16,1-15-9-1,-7-20 0-15</inkml:trace>
  <inkml:trace contextRef="#ctx0" brushRef="#br1" timeOffset="196635.84">27732 9661 69 0,'28'44'34'0,"-17"-53"-52"0,-11 9 60 0,0-7-73 15,-14 1 1-15,-8 0-2 16,5 3 1-16</inkml:trace>
  <inkml:trace contextRef="#ctx0" brushRef="#br1" timeOffset="202829.01">16115 3750 54 0,'10'63'27'0,"8"34"-20"15,-14-66 28-15,-1 35-34 16,1 22 0-16,-4 22 0 15,0-10 0-15,-7 7-2 16,0-10 0-16,-4-19-3 16,0-15 1-16,1-16-8 0,-1-9 1 15,4-10-6-15,4-12 1 16</inkml:trace>
  <inkml:trace contextRef="#ctx0" brushRef="#br1" timeOffset="203520.93">16372 3759 39 0,'22'16'19'0,"-1"-3"-17"16,-4-7 31-16,1-6-32 16,3 6 0-16,7-6 3 15,15 0 0-15,13-6-4 16,11 6 1-16,25-9 3 16,21-1 0-16,14-9 0 15,17 4 0-15,19-10-2 16,3-7 1-16,10-9-2 15,18 4 0-15,4-13-1 16,6 3 0-16,-6-7-1 16,-4 17 0-16,-4 12-1 0,-6 6 0 15,-11-3-1 1,-8 9 1-16,-13 7 0 0,-18-7 1 16,-21 4 0-16,-25 3 0 15,-17 12-2-15,-11-3 1 16,-11 13 0-16,-7 9 1 15,-13 6-1-15,-8 4 0 16,-4 12 0-16,-6 3 1 16,-4 10 0-16,-7-1 1 15,0-6-1-15,-3 7 1 0,-8 0-1 16,-7 15 1 0,-10 3 0-16,-4 19 0 0,-3-6 0 15,-4 10 0-15,8-17 0 16,-5-2 1-16,1-1 0 15,3-15 1-15,0-9-1 16,-6-4 1-16,-5-6 0 16,-20 0 1-16,-29-3-1 15,-28-9 1-15,-46-4-1 16,-24-9 0-16,-43-3-1 16,-24-13 0-16,-40-15 0 15,4-7 0-15,-14-3-3 16,18 0 1-16,21 4-14 15,21 5 1-15</inkml:trace>
  <inkml:trace contextRef="#ctx0" brushRef="#br2" timeOffset="212754.5">18711 10922 47 0,'4'3'23'0,"-25"12"-12"0,14-8 23 0,-4 2-30 15,-3 4 1-15,-4 2 4 16,-3 7 0-16,-4-3-11 16,1 3 1-16,-4 9 6 15,-4 10 0-15,-7 6-2 16,-7 10 0-16,7 12-2 15,1 12 0-15,6 1-1 16,7 2 0-16,11 7 0 16,10-9 0-16,11-10-1 15,11-9 1-15,14-19-3 16,3-10 0-16,11-15-6 16,7-19 1-16,0-19-12 15,-4-15 1-15</inkml:trace>
  <inkml:trace contextRef="#ctx0" brushRef="#br2" timeOffset="213625.55">18895 10966 75 0,'32'31'37'0,"-15"32"-47"0,-13-54 66 16,-4 19-56-16,-4 10 0 15,-10 18 0-15,0 4 1 0,0 9-1 16,0 3 0-16,3-16 0 16,1-9 0-16,3-3-1 15,-1-12 1-15,5-10-2 16,3-10 1-16,3 1-1 16,-3-13 0-16,8-16-2 15,-1-3 1-15,3-3-1 16,4-3 1-16,0 6 0 15,0 4 1-15,4 2 0 16,-4 7 0-16,0 9 1 16,0 6 1-16,1 10 0 15,-5 9 1-15,1-6-1 16,-1 7 1-16,1 5-1 16,-4-6 1-16,4 1-1 15,3-7 1-15,0-7 1 16,7-8 0-16,7-7 1 15,-3-10 0-15,3-6 0 0,-3 4 1 16,-1-7-1-16,-2-3 1 16,-5-9-3-16,1-1 1 15,-4 7-2-15,-3 3 0 16,-8 4-2-16,-3 5 1 16,-3 7-1-16,-1 6 0 15,-3 12 0-15,0 10 1 16,0 0-1-16,0-3 1 15,0 6 1-15,3 6 1 16,4 1-1-16,7-1 1 16,7-3-1-16,8-3 1 0,2-6-3 15,5-6 1-15,2-7-4 16,1-9 1-16,3-10-5 16,-10-5 1-16,0-4-3 15,3 6 0-15,0-9 2 16,0-6 0-16,1-1 3 15,-5 4 1-15,1 3 4 16,0 6 1-16,-8 3 4 16,1 4 1-16,0 2 2 15,-4 7 1-15,-4 0-1 16,-3 3 1-16,-7 0-1 16,-7 6 0-16,-7 1-2 15,-3 8 0-15,-1 4-3 16,-3 0 1-16,-4-3-2 15,7 2 1-15,4 14-1 0,4 2 1 16,-1 1-1-16,4-1 1 16,4 1-1-16,6-4 0 15,11-6-3-15,11-6 1 16,7-16-3 0,-1-6 1-16,1-3-6 0,0-16 0 15,0-13-9-15,-1-9 0 16</inkml:trace>
  <inkml:trace contextRef="#ctx0" brushRef="#br2" timeOffset="214148.79">20137 10878 45 0,'-7'50'22'0,"14"35"-23"15,-7-73 32-15,0 7-30 16,-4 19 1-16,-3 12 1 16,-4 12 1-16,1 7-4 15,3 13 0-15,0-22 2 16,0-4 1-16,3-9-1 16,1-9 1-16,3-10-3 15,3-9 1-15,8-13-2 16,-1 0 1-16,1-21-1 15,3-11 1-15,7-8-1 0,4-10 0 16,3 0 1 0,-3 13 0-16,-4 3 1 15,-3 9 1-15,-8 9 0 0,-6 13 0 16,-4 10 0-16,-11 6 0 16,-3 6-1-16,-7-3 0 15,3 0-1-15,1 0 0 16,2 3-2-16,1 0 1 15,0 0 0-15,0-9 0 16,4-4 0-16,6-9 1 16,4 4 0-16,7-1 0 15,0 3 1 1,7 7 1-16,4 3 0 0,-1 6 1 0,5 6-2 16,-5 1 1-16,1-7-3 15,-4-6 1-15,4-1-6 16,-4-5 1-16,0-7-12 15,4-18 0-15</inkml:trace>
  <inkml:trace contextRef="#ctx0" brushRef="#br2" timeOffset="214422.1">20697 11216 63 0,'8'22'31'0,"-12"-15"-35"0,8-7 52 16,-1 0-47-16,-3 0 1 15,7 3 0-15,0-3 0 16,0 0-6-16,-3 3 1 15,-4 0-8-15,3 0 1 16,-3-6-8-16,0-3 0 16</inkml:trace>
  <inkml:trace contextRef="#ctx0" brushRef="#br2" timeOffset="214572.07">20652 11533 65 0,'17'66'32'0,"1"-44"-37"15,-15-22 59-15,1 3-60 16,-4-3 1-16,0 6-28 16,-4-18 1-16,-13-7 33 15,-4 0 0-15</inkml:trace>
  <inkml:trace contextRef="#ctx0" brushRef="#br2" timeOffset="-213093.64">21837 11837 53 0,'-4'16'26'0,"8"0"-15"16,-4-20 26-16,0-2-32 16,-4 0 1-16,1-13 1 0,-4-15 1 15,3-7-11-15,1-16 1 16,-1-15 6-16,1-12 0 15,-1-7-3-15,1 9 1 16,-1-15-2-16,8 12 1 16,-4 1-1-16,7 15 1 15,3 6 0-15,11 19 0 16,1 19 0-16,6 19 0 16,0 12-4-16,0 19 1 15,-7 3-4-15,-6 16 0 16,-8 16-9-16,-11 2 1 15,-14 4-7-15,-10-3 1 0</inkml:trace>
  <inkml:trace contextRef="#ctx0" brushRef="#br2" timeOffset="-212897.55">21509 11640 64 0,'10'9'32'0,"47"-6"-35"16,-36-6 60-16,7 6-57 15,4 4 1-15,0 2-1 16,-8 0 1-16,5 1-4 16,6-4 0-16,4-3-6 15,-4 0 1-15,-3-6-10 16,0-6 0-16,-1 2-1 0,-6-11 1 16</inkml:trace>
  <inkml:trace contextRef="#ctx0" brushRef="#br2" timeOffset="-212656.59">22158 11539 46 0,'32'-6'23'0,"7"-3"-19"0,-29 6 47 16,1 3-48-16,-1 0 1 16,1-4 3-16,-4 1 1 15,0 3-10-15,-11-3 0 16,-3 3 6-16,-7 3 0 16,-3 7-2-16,-1 2 0 15,-3 7-3-15,3 0 1 16,4-10-4-16,4 4 1 0,2 2-2 15,8 4 1-15,11-6-1 16,7-7 1-16,6-6 0 16,1-6 0-16,-4 6 0 15,-3-6 0-15,-4-10-11 16,-3-15 1-16</inkml:trace>
  <inkml:trace contextRef="#ctx0" brushRef="#br2" timeOffset="-212239.33">22800 11982 59 0,'11'0'29'0,"-1"-54"-30"0,-10 29 48 16,0-22-46-16,-7-9 0 15,-3-16 2-15,-1-26 0 16,4 1-4-16,3-3 1 15,4 21 2-15,0-5 0 16,4 12 0-16,3 9 0 0,4 13-1 16,3 12 1-16,0 16-2 15,0 13 1-15,-4 24-4 16,5-5 1-16,-1 9-4 16,-4 9 1-16,-3 9-7 15,-7 1 0-15,-3 6-7 16,-11-3 1-16</inkml:trace>
  <inkml:trace contextRef="#ctx0" brushRef="#br2" timeOffset="-212056.25">22571 11611 63 0,'-4'41'31'0,"32"-50"-29"16,-13 9 58-16,6 3-57 0,10-3 1 15,8 0 0-15,0-3 1 16,-4 3-7-16,-10-6 0 15,-4 9-2-15,-3-3 1 16,-8 0-11-16,-3-10 0 16,-10-12-8-16,-8-3 1 15</inkml:trace>
  <inkml:trace contextRef="#ctx0" brushRef="#br2" timeOffset="-211741.56">23202 11085 59 0,'11'-19'29'0,"-1"35"-32"16,-6-16 51-16,3 3-44 16,0-3 1-16,0 0 1 15,7 0 0-15,4-3-9 16,3-4 1-16,0 7 0 16,4 0 1-16,-4-6-15 15,-7-10 1-15,0-9-5 16,-3-9 1-16</inkml:trace>
  <inkml:trace contextRef="#ctx0" brushRef="#br2" timeOffset="-211563.98">23530 10846 46 0,'18'29'23'0,"-4"18"-23"0,-10-32 39 16,3 14-36-16,-4-11 0 15,-3 11 0-15,0 11 1 0,-3 1-10 16,-4-3 0 0,-4-10-8-16,-3-12 1 0</inkml:trace>
  <inkml:trace contextRef="#ctx0" brushRef="#br2" timeOffset="-210916.78">21742 10821 67 0,'3'7'33'0,"-6"5"-31"16,3-12 57-16,-4 0-58 15,-3 3 0-15,-11 3-1 16,-3 10 1-16,-10 6-2 16,-5 19 1-16,1-7-1 15,0 17 0-15,-1 8-3 16,-6 13 1-16,0 4-2 0,7 18 1 15,10 3-2-15,14 6 1 16,11 7-1-16,18-13 0 16,14-6-3-16,17-12 1 15,7-23-8-15,4-25 0 16</inkml:trace>
  <inkml:trace contextRef="#ctx0" brushRef="#br2" timeOffset="-210406.22">23664 10458 48 0,'11'56'24'0,"14"-40"-20"0,-15 2 40 16,4 17-41-16,7 12 1 15,4 16 4-15,7 31 0 16,3-6-9-16,0 9 0 15,-6 25 5-15,-5 0 1 16,-13 13-5-16,-15-6 0 0,-17-10-6 16,-10-9 1-16,-8-19-9 15,-4-16 0-15,-2-16-5 16,6-21 0-16</inkml:trace>
  <inkml:trace contextRef="#ctx0" brushRef="#br2" timeOffset="-210064.38">24518 11132 55 0,'-7'-3'27'0,"-25"3"-29"16,18 3 50-16,-11 3-48 0,-6 10 1 15,-5 9 0-15,1 6 1 16,-4 16-1-16,4 16 0 16,3 6 1-16,8 0 1 15,2 6 0-15,12-6 0 16,6 3-3-16,8-18 1 15,6-7-5-15,8-13 0 16,7-12-11-16,7-13 1 16,3-12-5-16,-3-12 0 15</inkml:trace>
  <inkml:trace contextRef="#ctx0" brushRef="#br2" timeOffset="-209850.25">24825 11288 59 0,'11'0'29'0,"-18"26"-35"16,-1-14 56-16,-2 4-49 16,-8 6 1-16,-10 12 1 15,-7 10 0-15,-4-6-4 16,7 6 0-16,0 9 2 16,1 7 0-16,-1-17-6 15,0 1 0-15,7-12-11 16,4-13 0-16,4-16-2 15,3-13 1-15</inkml:trace>
  <inkml:trace contextRef="#ctx0" brushRef="#br2" timeOffset="-209654.31">24377 11386 25 0,'18'0'12'0,"27"40"-2"0,-27-27 16 15,0 9-22-15,-1 9 0 16,1 4 4-16,3-10 0 15,4 3-10-15,3 3 0 16,-3 4 6-16,-1-1 0 16,1-2-4-16,-7-7 0 15,-1-3-8-15,-2-6 1 0,2-10-6 16,1-19 0-16</inkml:trace>
  <inkml:trace contextRef="#ctx0" brushRef="#br2" timeOffset="-209431.68">24963 11025 59 0,'49'41'29'0,"4"53"-34"16,-46-69 58-16,7 28-53 15,4 19 0-15,-8 4-1 16,-10 12 1-16,-3-4-5 16,-11 4 0-16,-11-16-12 15,-10-15 0-15</inkml:trace>
  <inkml:trace contextRef="#ctx0" brushRef="#br2" timeOffset="-208825.93">25640 11414 51 0,'-4'12'25'0,"4"-8"-15"0,0-4 35 16,4 6-40-16,14-3 1 0,6 3 2 16,12-3 1-1,6-3-13-15,11-6 1 0,0 0 5 16,-4 0 0-16,-7 2-10 15,-13 4 1-15,-12 0-14 16,-17 0 1-16</inkml:trace>
  <inkml:trace contextRef="#ctx0" brushRef="#br2" timeOffset="-208654.01">25647 11746 74 0,'3'35'37'0,"36"-10"-44"0,-21-22 63 0,10 0-56 16,11-3 0-16,10-3-8 16,11-3 0-16,-3-1-8 15,-11-11 0-15</inkml:trace>
  <inkml:trace contextRef="#ctx0" brushRef="#br2" timeOffset="-207900.1">26970 11894 44 0,'-11'44'22'0,"15"-22"-6"0,-1-16 22 15,-3-3-33-15,0 0 0 0,0-3 4 16,0-9 1-16,0-16-12 16,-3-10 1-16,-1-12 7 15,-3-9 0-15,0-20-3 16,0-15 1-16,-3-9-3 16,2 0 1-16,-2-10-3 15,3 3 1-15,3 1-1 16,11 18 0-16,4 3 0 15,3 19 0 1,7 23 0-16,15 21 0 0,-5 15 0 16,1 26 0-16,3 19-4 15,-3 9 0-15,-7 12-5 16,-11 13 0-16,-11-6-11 0,-13 0 1 16</inkml:trace>
  <inkml:trace contextRef="#ctx0" brushRef="#br2" timeOffset="-207717.9">26726 11696 69 0,'11'22'34'0,"14"-6"-39"0,-4-13 61 0,7 0-56 16,4 0 1-1,3 0-2-15,7-3 1 0,8-3-7 16,-1-9 0-16,1-4-13 15,-12-15 1-15</inkml:trace>
  <inkml:trace contextRef="#ctx0" brushRef="#br2" timeOffset="-207436.25">27714 10853 58 0,'11'-4'29'0,"-8"1"-27"16,-3 3 42-16,-7 3-42 16,-7 10 1-16,-7 9 1 15,-7 16 0-15,-4 2-5 16,0 23 1 0,-24 84 4-16,10 1 0 15,7-20-2-15,14-5 1 16,11-17-3-1,14-21 1-15,7-19-7 16,11-16 0 0,3-9-13-16,0-26 1 0,1-8-3 0,2-14 1 15</inkml:trace>
  <inkml:trace contextRef="#ctx0" brushRef="#br2" timeOffset="-207076.92">27972 11844 64 0,'7'6'32'15,"-18"-12"-46"-15,11 2 65 0,-3-11-48 16,-8-14 0-16,1 1 2 16,-8-22 0-16,0-6-6 15,8-20 0-15,-1 1 4 16,1-3 0-16,2-1-2 16,5 20 1-16,-1-1-2 15,11 10 0-15,11 6 0 0,7 16 1 16,7 15-4-16,3 13 0 15,-7-3-5-15,-7 9 0 16,-7 10-11-16,-7 3 0 16</inkml:trace>
  <inkml:trace contextRef="#ctx0" brushRef="#br2" timeOffset="-206878.47">27764 11637 65 0,'17'12'32'0,"8"-31"-41"0,-14 13 52 0,-1-7-45 15,4 4 1-15,4-3-8 16,7-7 0-16,-1 0 0 16,4-6 0-16,4-3-7 15,0-10 0-15</inkml:trace>
  <inkml:trace contextRef="#ctx0" brushRef="#br2" timeOffset="-206650.13">28275 11110 55 0,'7'-3'27'0,"14"-13"-38"0,-14 13 55 16,4 0-44-16,3 6 0 16,0-3-1-16,-3 3 1 15,3-9-8-15,4-4 1 16,-1-15-7-16,1-9 0 16</inkml:trace>
  <inkml:trace contextRef="#ctx0" brushRef="#br2" timeOffset="-206445.67">28579 10944 47 0,'-11'37'23'0,"0"10"-19"15,11-37 38-15,4-1-42 16,-1 4 0-16,4 9-5 15,1 3 0-15,-1 0-6 16,3-6 0-16,1-4-3 16,3-5 0-16</inkml:trace>
  <inkml:trace contextRef="#ctx0" brushRef="#br2" timeOffset="-206084.56">28945 11345 47 0,'7'-35'23'0,"15"4"-18"0,-22 25 45 16,0 0-45-16,0 2 0 15,-4 8 2-15,1-1 0 16,-8 12-10-16,-3 14 1 0,-4 8 6 16,-3 4 1-16,-4 15-3 15,-3-5 0-15,3 8-1 16,1 4 1-16,3 0-1 16,3-1 1-1,7-2-3-15,8-10 1 0,6-6-5 16,4-6 1-16,8-13-7 15,-1-10 0-15,3-11-10 16,-3-11 0-16</inkml:trace>
  <inkml:trace contextRef="#ctx0" brushRef="#br2" timeOffset="-205766.43">29214 11452 55 0,'0'12'27'0,"3"-6"-25"0,-3 1 44 16,-3 5-42-16,-5 10 0 15,-2 3 1-15,-4 0 1 16,-11 10-8-16,-3 12 0 0,0-6 4 16,-1-1 1-16,5 1-6 15,6-6 1-15,4-7-7 16,0-9 1-16,7-10-11 16,3-15 0-16</inkml:trace>
  <inkml:trace contextRef="#ctx0" brushRef="#br2" timeOffset="-205552.48">28949 11361 35 0,'-4'12'17'0,"29"38"-9"16,-14-37 19-16,6 9-23 16,5 3 0-16,2 3 1 15,1-6 1-15,0 3-8 16,3 3 0-16,0 7 5 15,0-4 1-15,0-3-4 0,-3-6 0 16,-4-3-6-16,-3-9 0 16,0-10-8-16,-8-13 0 15</inkml:trace>
  <inkml:trace contextRef="#ctx0" brushRef="#br2" timeOffset="-205315.67">29372 11191 54 0,'25'35'27'0,"21"6"-27"0,-32-29 48 0,0 13-47 15,-3 10 1-15,-1 5-1 16,1 4 0-16,-11 0-3 15,3 10 1-15,-6 8-4 16,-4 1 0-16,-11-3-12 16,-10-13 1-16</inkml:trace>
  <inkml:trace contextRef="#ctx0" brushRef="#br2" timeOffset="-205018.9">29644 10404 41 0,'-4'16'20'0,"40"28"-4"0,-26-19 24 15,11 25-35-15,4 19 1 16,10 22 3-16,11 9 1 0,0 23-12 16,-4 30 0 15,-10 4 7-31,-14 12 1 0,-18-2-7 0,-18-14 0 16,-17-9-19-16,-14-27 1 0</inkml:trace>
  <inkml:trace contextRef="#ctx0" brushRef="#br2" timeOffset="-202435.51">24451 8002 30 0,'21'60'15'0,"-3"6"-16"0,-11-38 15 16,3 3-14-16,-2 26 0 15,-5 21-2-15,-3 32 0 16,0 12 0-16,-7 22 0 16,-4 1-5-16,1-7 0 15</inkml:trace>
  <inkml:trace contextRef="#ctx0" brushRef="#br2" timeOffset="-201999.83">24430 7883 23 0,'32'56'11'0,"-18"39"-7"0,-7-58 18 15,0 13-22-15,0 32 1 16,-7 28-1-16,7 28 1 16,-4 22-2-16,-3 18 1 15,0 7 0-15,-7-6 0 16,0-7-1-16,0-18 1 31,-3-13-7-31,-1-25 1 0,4-22-2 0,4-31 1 16</inkml:trace>
  <inkml:trace contextRef="#ctx0" brushRef="#br2" timeOffset="-201649.63">24405 10207 21 0,'7'59'10'0,"-3"-2"-14"0,-1-45 18 15,1 1-15-15,3 6 0 16,0 3 0-16,0-4 0 16,4 7 0-16,-4-9 0 15,0 0-2-15,0-4 0 16,0 1-2-16,0-7 1 16</inkml:trace>
  <inkml:trace contextRef="#ctx0" brushRef="#br2" timeOffset="-201386.33">24606 10508 21 0,'36'15'10'0,"31"-33"-5"0,-43 8 21 0,26-6-24 15,17-5 1-15,10 2 0 16,36-6 0-16,14 3-4 16,11 3 1-16,21 0 1 15,6 3 1-15,-6 1-2 16,0 2 0-16,-7 10-7 16,-22-3 1-16,-24 3-4 0,-29-7 1 15</inkml:trace>
  <inkml:trace contextRef="#ctx0" brushRef="#br2" timeOffset="-201025.98">25337 10417 29 0,'70'15'14'0,"75"-11"-12"0,-99-8 24 0,28-2-24 16,28-3 0-16,11-1 0 15,24 1 0 1,12-4-3-16,-5-2 0 0,26-4 1 16,-5-3 1-16,-13 3-5 15,-25 0 1 1,-18 4-7 0,-20-4 0-1</inkml:trace>
  <inkml:trace contextRef="#ctx0" brushRef="#br2" timeOffset="-200665.23">27503 10172 26 0,'10'6'13'0,"-10"20"-11"0,0-23 17 0,0 0-17 16,0-3 1-16,4-10 2 15,-1-2 0-15,4-16-5 16,4-13 0-16,3-25 6 15,4-22 0-15,3-12-2 16,-4-22 1-16,5-20-6 16,-5-5 1-16,-6 9-10 15,-8-3 0-15,-3 9-3 16,0 10 0-16</inkml:trace>
  <inkml:trace contextRef="#ctx0" brushRef="#br2" timeOffset="-200334.45">27559 9705 36 0,'11'-3'18'0,"10"-38"-20"0,-11 28 35 0,1-15-30 15,0-9 0-15,3-26 2 16,-4-12 1-16,4-13-7 16,-3-25 0-16,-8-12 3 15,-3-10 1 1,-7-10-5-16,-10 4 0 0,-8-9-9 15,-10 6 1-15,-15-10-4 16,5 28 1-16</inkml:trace>
  <inkml:trace contextRef="#ctx0" brushRef="#br2" timeOffset="-199967.62">27379 7993 19 0,'42'9'9'0,"4"-28"-4"0,-35 10 10 16,-1 3-14-16,-2-4 0 15,-5 1 2-15,-3-7 1 16,-11-6-4-16,-10 0 1 16,-14-3 2-16,3 0 1 0,-14 6-2 15,-21 7 1-15,-17-1-1 16,-15 10 0-16,-17 3-2 16,-22 0 1-16,-10 3-3 15,-15 0 0-15,-16 4-7 16,-1-1 0-16,-14 3 0 15,0-2 0-15</inkml:trace>
  <inkml:trace contextRef="#ctx0" brushRef="#br2" timeOffset="-199629.03">26882 7811 33 0,'10'6'16'0,"-73"0"-10"0,42-6 33 0,-25 0-35 15,-35 0 1 1,-29 0-1-16,-34-6 1 0,-33-3-12 16,-13-1 0-16,-40-12-5 15,15 7 1-15</inkml:trace>
  <inkml:trace contextRef="#ctx0" brushRef="#br2" timeOffset="-197135.28">6516 3562 36 0,'3'-28'18'0,"4"-16"-12"0,-7 22 19 0,-3 0-24 15,-4-10 0-15,-4 11 0 16,-13-5 1-16,-1 11-3 15,-21 9 0-15,-18 9 1 16,5 12 1-16,-12 14-1 16,-7-4 0-16,11 22-4 15,7 0 1-15,7 9-3 16,4 4 0-16,17-7-1 16,11 16 1-16,14 3 1 15,18 16 1-15,17-10 5 16,25-6 1-16,14-18 4 15,3-20 1-15,12-24 2 16,16-35 0-16,1-29-2 16,0 1 1-16,-22-25-4 15,-17-4 0-15,-17 1-7 0,-22 8 1 16,-21 4-12-16,-14 4 1 16</inkml:trace>
  <inkml:trace contextRef="#ctx0" brushRef="#br2" timeOffset="-196466.91">6410 4829 34 0,'25'0'17'0,"-25"-22"-11"0,0 16 21 15,0-4-25-15,0 4 1 16,0-4-1-16,-11 1 1 16,1 3-4-16,-8 6 0 15,-7 0 4-15,-10 3 0 16,-4 3-2-16,-10 10 0 16,-4-4-1-16,-4 20 1 0,8-13-5 15,7 15 1-15,6 13-5 16,12 6 0-1,10 26-1-15,14-13 1 0,14 6 4 32,14-6 0-32,14-7 6 0,8-21 0 0,10-26 5 15,10-21 0-15,18-26 1 16,-7-8 0-16,-14-17-5 16,-14 10 1-16,-14-22-5 15,-25-4 1-15,-14-8-12 16,-24-4 0-16</inkml:trace>
  <inkml:trace contextRef="#ctx0" brushRef="#br2" timeOffset="-190498.45">30251 11110 41 0,'3'12'20'0,"4"-9"-13"0,-3-3 21 16,3 0-23-16,7 0 1 16,4 4 2-16,3-1 0 15,3 0-11-15,8-3 0 16,4 0 5-16,-5-3 1 16,1 0-10-16,-11-1 1 15,-3-2-10-15,-11 0 1 0</inkml:trace>
  <inkml:trace contextRef="#ctx0" brushRef="#br2" timeOffset="-190303.88">30244 11420 39 0,'-4'50'19'0,"11"-12"-7"15,0-35 27-15,0 3-36 16,7-2 1-16,8-4 1 15,6-7 0-15,4-2-8 16,3-1 0-16,-3 1-2 16,-1 0 1-16,1-7-11 15,-14 3 0-15</inkml:trace>
  <inkml:trace contextRef="#ctx0" brushRef="#br2" timeOffset="-189915.93">30865 11938 59 0,'7'28'29'0,"7"-72"-29"0,-7 25 49 0,0-9-46 16,-4-22 1-16,-3-13 0 15,-7-22 1-15,-3-15-6 16,-8-7 0-16,0-21 4 16,-3-13 0-16,4 6-2 15,3 9 1-15,3 10 0 16,7 10 0-16,11 18-1 15,11 16 1-15,14 19-2 16,7 21 1-16,3 17-3 16,0 18 0-16,1 12-7 15,-12 4 0-15,-6 12-12 16,-14 7 0-16</inkml:trace>
  <inkml:trace contextRef="#ctx0" brushRef="#br2" timeOffset="-189733.63">30716 11235 66 0,'18'38'33'0,"28"-29"-30"0,-28-6 53 16,13-3-55-16,8 0 0 16,0 0-1-16,-4 0 0 15,-3 3-6-15,-11-3 0 16,-7-6-14-16,-7-9 1 0</inkml:trace>
  <inkml:trace contextRef="#ctx0" brushRef="#br2" timeOffset="-189254.55">31584 10345 61 0,'4'6'30'0,"-4"-6"-31"0,0 0 43 16,-4 6-42-16,-6 10 0 15,-4 9 0-15,-8-3 0 16,-6 19 2-16,-4 15 0 15,-10 7 0-15,0 21 1 16,3 14-1-16,4 18 1 0,3 22 0 16,14 12 0-16,8 13-2 15,6-18 1-15,8-14-3 16,10-12 1-16,7-25-7 16,4-18 0-16,6-32-12 15,1-26 0-15</inkml:trace>
  <inkml:trace contextRef="#ctx1" brushRef="#br2" timeOffset="-191387.82">27217 8404 0</inkml:trace>
  <inkml:trace contextRef="#ctx0" brushRef="#br2" timeOffset="-187977.82">32032 10602 47 0,'4'9'23'0,"-8"1"-14"0,4-7 24 16,-24 19-31 0,-5 0 0-16,-6 9 2 15,0 7 0-15,-1-1-6 16,5 1 1-16,3-1 2 16,6 1 0-16,5-7-5 15,3-2 1-15,3-17-9 16,0-9 1-16,8-15-4 15,-1-10 0-15</inkml:trace>
  <inkml:trace contextRef="#ctx0" brushRef="#br2" timeOffset="-187772.94">31761 10564 41 0,'24'35'20'0,"1"21"-21"0,-18-40 36 16,0-4-32-16,7 10 0 15,0 13 2-15,0-4 0 16,4 4-7-16,0 5 0 16,-4 1 4-16,0-3 0 0,0-7-6 15,-3-3 0-15,-1-12-10 16,11-16 0-16</inkml:trace>
  <inkml:trace contextRef="#ctx0" brushRef="#br2" timeOffset="-187538.34">32082 10818 49 0,'7'-6'24'0,"17"9"-21"0,-13-9 38 0,7-1-40 16,3-2 0-16,0 0-1 16,-3-1 1-16,-1 1-6 0,1-1 0 15,-4 1-10-15,-3-10 1 16</inkml:trace>
  <inkml:trace contextRef="#ctx0" brushRef="#br2" timeOffset="-187318.47">32209 10649 35 0,'3'34'17'0,"1"1"-6"0,-4-35 19 0,0 9-28 15,0 1 1-15,-4 5 0 16,1 4 0-16,-1 0-6 15,1 0 1-15,-1 0-4 16,4-4 0 0,0-5-7-16,0-7 1 15</inkml:trace>
  <inkml:trace contextRef="#ctx0" brushRef="#br2" timeOffset="-186913.36">32420 10526 60 0,'11'10'30'0,"3"-4"-31"0,-7-6 57 15,7 0-54-15,7-3 0 16,8 0 2-16,2 0 1 15,1 3-7-15,0 0 1 16,-8 3 2-16,-2 0 1 16,-8 3-2-16,-11 4 0 0,-10 5-3 15,-3 4 0-15,-12 3-1 16,1 0 1-16,-3-3 0 16,2 0 0-16,5 3 2 15,6 3 0 1,4 3 2-16,7-6 1 0,7-3 0 15,7 0 1-15,8-7-1 16,2-2 0-16,1-4-3 16,0-3 0-1,-4-3-7-15,-7-6 1 0,-11-1-12 16,-10-5 0-16</inkml:trace>
  <inkml:trace contextRef="#ctx0" brushRef="#br2" timeOffset="-186656.85">31535 11301 84 0,'39'-9'42'0,"45"5"-48"0,-45 8 77 15,25-8-70-15,31-8 1 16,11-10 0-16,17-6 0 16,8-4-7-16,-8 10 0 15,-24-6-9-15,-18-3 1 16,-32-4-12-16,-20 1 1 16</inkml:trace>
  <inkml:trace contextRef="#ctx0" brushRef="#br2" timeOffset="-185381.76">31510 11640 54 0,'0'12'27'0,"4"-15"-17"0,3 0 27 15,3 0-33-15,8 0 1 16,3-4 1-16,4 4 1 15,-1-3-9-15,-2-7 0 16,2 7 5-16,1 0 1 16,-4 0-4-16,-7 3 1 15,0-4-2-15,-10 10 0 16,-8 7-1-16,-3-1 0 16,0-3 0-16,4 10 1 15,-1 0-1-15,-3 3 1 0,0 6 1 16,0 3 0-1,-3-3 0-15,2-3 0 0,1 3 0 16,4 0 1-16,3-3 0 16,3-3 1-16,4-3-2 15,1-7 0-15,-5 0-3 16,4-5 1-16,0-8-7 16,0-5 1-16,4 0-11 15,3-7 1-15</inkml:trace>
  <inkml:trace contextRef="#ctx0" brushRef="#br2" timeOffset="-185139.9">31814 11693 44 0,'0'6'22'0,"7"-6"-13"0,0 0 30 15,0 0-36-15,3 0 0 16,1 3 1-16,3 1 0 16,7-4-6-16,7 0 1 15,1 0 1-15,-1-4 0 16,-7-2-9-16,-3 0 0 16,-4 0-7-16,-4-7 0 15</inkml:trace>
  <inkml:trace contextRef="#ctx0" brushRef="#br2" timeOffset="-184554.72">31948 11508 39 0,'3'22'19'0,"4"-6"-14"16,-3-13 29-16,-1 6-31 15,4 7 1-15,-3 0 3 16,-4-4 0-16,-4 10-9 15,-6 6 0-15,-1 4 4 16,1 2 1-16,-8-6-6 16,0 4 1-16,-3-1-14 15,7-9 1-15</inkml:trace>
  <inkml:trace contextRef="#ctx0" brushRef="#br2" timeOffset="-184160.59">32166 11662 47 0,'4'6'23'0,"3"3"-15"0,-7-9 33 0,7 0-39 15,0 0 0-15,4 0 1 16,-1 0 0-16,1 0-5 16,3-6 1-16,0-3-5 15,4 2 0-15,-4-5-10 16,-4-4 0-16</inkml:trace>
  <inkml:trace contextRef="#ctx0" brushRef="#br2" timeOffset="-183665.59">32579 11373 54 0,'7'47'27'0,"-7"28"-32"16,0-53 43-16,-3 0-38 15,-1 7 1-15,1 8-1 16,-1 10 0-16,-3-9-2 0,0 0 0 16,0-1-12-16,3-9 0 15,4-9-1-15,4-6 1 16</inkml:trace>
  <inkml:trace contextRef="#ctx0" brushRef="#br2" timeOffset="-183189.08">32833 10144 50 0,'35'41'25'0,"25"21"-30"0,-39-37 51 16,15 19-44-16,3 3 0 15,6 32 2-15,1 15 1 16,-3 28-6-16,-12 13 1 15,-20 12 2-15,-18 16 1 16,-21-12-7-16,-11-10 1 0,-21-3-14 16,-7-3 1-1</inkml:trace>
  <inkml:trace contextRef="#ctx0" brushRef="#br2" timeOffset="-181507.34">21459 12816 40 0,'-7'18'20'0,"7"-5"-6"15,0-13 21-15,4 3-31 16,-1 0 1-16,1 0 2 15,3 4 0-15,7-1-9 16,7 0 1-16,8-3 5 16,2 4 1-16,8-4-5 15,0 0 1-15,-7-6-7 16,-4-4 1-16,-7-2-12 16,-7-3 1-16,-10-4-2 15,-11 3 1-15</inkml:trace>
  <inkml:trace contextRef="#ctx0" brushRef="#br2" timeOffset="-181309.17">21241 12966 63 0,'-7'38'31'0,"17"24"-36"0,-3-46 66 16,11 3-58-16,7 6 0 15,6-3 1-15,8 0 1 16,7-9-7-16,11-7 1 15,-8-3 1-15,-7-6 0 16,-6-3-12-16,-15-1 1 16,-14 1-10-16,-4 9 1 15</inkml:trace>
  <inkml:trace contextRef="#ctx0" brushRef="#br2" timeOffset="-177917.65">22793 12399 41 0,'-7'3'20'0,"-18"44"-14"16,18-38 20-16,-3 7-23 15,-5 6 0-15,-2 6 1 0,-4 0 1 16,0 4-7-16,-1 2 1 15,1-6 3-15,4-9 0 16,2 0-6-16,1 0 1 16,4-4-11-16,3-5 1 15,-4-4-1-15,4-9 1 16</inkml:trace>
  <inkml:trace contextRef="#ctx0" brushRef="#br2" timeOffset="-177706.8">22525 12386 39 0,'10'16'19'0,"15"-19"-24"0,-14 3 38 0,-1 9-31 16,4 10 0-16,4 3 5 16,3 9 0-16,0 7-8 15,4 2 1-15,3 1 3 16,-3-13 0-16,0-2-6 15,-4-4 1-15,-3-4-12 16,-8-5 0-16</inkml:trace>
  <inkml:trace contextRef="#ctx0" brushRef="#br2" timeOffset="-177466.76">22885 12646 39 0,'-4'0'19'0,"11"-3"-11"0,-3-3 26 16,3 3-33-16,3-4 0 15,5-2 1-15,2 0 0 16,4 2-7-16,-7 1 1 15,8-3-9-15,-8-1 1 16</inkml:trace>
  <inkml:trace contextRef="#ctx0" brushRef="#br2" timeOffset="-177242.63">22987 12461 36 0,'4'10'18'0,"-12"12"-16"0,5-16 23 0,3 10-24 16,-4 6 0-16,1 3 0 16,3 6 0-16,3 3-7 15,1-12 0-15,-1-3-4 16,1 0 0-16</inkml:trace>
  <inkml:trace contextRef="#ctx0" brushRef="#br2" timeOffset="-176824.16">23188 12373 49 0,'-3'10'24'0,"13"-7"-23"0,-6-3 45 0,3 3-43 16,3 0 0-16,4 0 1 16,8 1 1-16,-1-1-7 15,0 0 1-15,-3-3 3 16,-4 3 0-16,-4-6-4 15,-6 6 0-15,-8-3-3 16,-6 6 0-16,-4 4 0 16,-1 5 0-16,-2 7 0 15,3 0 0-15,0 6 3 16,3-2 1-16,4-8 3 16,3 1 1-16,8-3 1 15,3 0 0-15,4-7 1 16,6-6 0-16,4-3-3 15,1-6 1-15,-1 0-8 16,-4-4 0-16,-3 1-11 0,-10-4 0 16</inkml:trace>
  <inkml:trace contextRef="#ctx0" brushRef="#br2" timeOffset="-176460.58">22366 13013 63 0,'32'3'31'0,"56"-40"-29"0,-60 34 54 0,18-7-53 16,18-6 1-16,-4-2 2 15,10-1 0-15,4 0-8 16,-3 3 0-16,3 1 4 16,-4 2 0-1,-3 1-4-15,-10-1 0 0,-11 4-7 16,-11-4 1-16,-7 7-13 15,-7-4 0-15,-17 10 0 16,-4 4 0-16</inkml:trace>
  <inkml:trace contextRef="#ctx0" brushRef="#br2" timeOffset="-175803.11">22306 13217 44 0,'7'19'22'0,"4"-7"-16"15,-4-12 41-15,-7 0-43 0,7 4 1 16,11-8 4-16,10 11 0 16,4-7-11-16,3-3 1 15,-7 3 6-15,-7 3 0 16,-3-3-4-16,-4 0 1 15,-3 0-5-15,-8 0 0 16,-3 6-2-16,-3 3 0 16,-8-2-1-16,0 2 1 0,-3 0 1 15,-3 1 0-15,-1 2 2 16,4 7 0-16,-4 3 1 16,4 0 0-16,4 6 2 15,2-9 1-15,8-3 0 16,8-1 1-16,2-2-1 15,4-4 1-15,7-2-2 16,1-4 1-16,-1 6-6 16,3-6 1-16,1-6-14 15,3-12 1-15</inkml:trace>
  <inkml:trace contextRef="#ctx0" brushRef="#br2" timeOffset="-175522.62">22832 13314 59 0,'-11'-3'29'0,"-10"31"-35"0,10-18 45 16,-3 2-39-16,-7 4 1 16,-4 6-2-16,-3 3 1 15,4-6-4-15,-1-7 0 16,4 1-11-16,7-4 1 0</inkml:trace>
  <inkml:trace contextRef="#ctx0" brushRef="#br2" timeOffset="-175290.7">22652 13339 44 0,'3'13'22'0,"12"3"-14"0,-8-10 30 0,0 6-37 15,0 1 1-15,3 9 0 16,1-3 0-16,-1-4-4 16,5-2 0-16,2-4-4 15,1 1 1-15,-1-4-10 0,-2-9 1 16</inkml:trace>
  <inkml:trace contextRef="#ctx0" brushRef="#br2" timeOffset="-175064.2">22895 13346 47 0,'-3'9'23'0,"10"-6"-17"0,0-3 37 0,3 0-41 16,5-3 0-16,6 0 0 15,7-3 0-15,-3-1-7 16,-1 1 0-16,1 3-10 16,3-7 1-16</inkml:trace>
  <inkml:trace contextRef="#ctx0" brushRef="#br2" timeOffset="-174855.89">23234 13186 57 0,'-11'47'28'0,"-3"9"-31"0,14-46 43 16,0 8-40-16,4 7 1 15,-1 7-5-15,4-4 0 16,0 0-10-16,0-18 1 15</inkml:trace>
  <inkml:trace contextRef="#ctx0" brushRef="#br2" timeOffset="-173187.77">23686 12897 47 0,'0'13'23'0,"7"-4"-8"0,0-6 23 16,0 0-35-16,3 1 1 15,4-4 1-15,4-4 1 0,10-2-8 16,8-3 0-16,-1-4 1 15,-3 1 0-15,-8-1-11 16,1-3 1-16,-4 1-7 16,-7 2 0-16</inkml:trace>
  <inkml:trace contextRef="#ctx0" brushRef="#br2" timeOffset="-172949.62">23841 12718 46 0,'-7'32'23'0,"3"-23"-21"16,4-3 38-16,0 10-38 15,-3 9 1-15,-1 10-1 0,1-10 1 16,-1 3-7-16,1 0 0 15,3-3-9-15,7-15 0 16,-4-1-2-16,4-6 0 16</inkml:trace>
  <inkml:trace contextRef="#ctx0" brushRef="#br2" timeOffset="-172439.3">24257 12580 60 0,'11'7'30'0,"10"-1"-37"16,-14-6 62-16,3 0-51 15,1 3 1 1,10-3 4 0,4 0 1-16,0 0-12 15,-1-3 0-15,-3 3 6 16,1 3 1-16,-8 3-5 0,-4 4 1 15,-10 5-6-15,-7 7 0 16,-10 4-1-16,-12-17 0 16,1 7-1-16,-4 2 0 15,1 4 2-15,2 7 1 16,8-1 3-16,4 3 1 16,2-6 3-16,8-6 0 15,7 0 2 1,7-3 0-16,11-7 0 0,10-3 0 0,11-6-3 15,0-3 1-15,-4-3-8 16,-7-4 0-16,-3 1-15 16,-11-4 1-16</inkml:trace>
  <inkml:trace contextRef="#ctx0" brushRef="#br2" timeOffset="-171763.3">21922 13876 55 0,'24'3'27'0,"12"-3"-17"15,-15-3 35-15,21-10-38 16,22-3 1-16,10-3 6 16,28-2 0-16,25-5-16 15,18-2 0-15,17 3 11 16,11-12 0-16,21-1-4 15,10 10 1-15,-10-10-5 0,-3 4 1 16,-1-4-4-16,-20 3 1 16,-15 7-3-16,-21 6 0 15,-21 7-5-15,-18-1 1 16,-24 6-8-16,-22 1 0 16,-17 3-9-16,-11 9 1 15</inkml:trace>
  <inkml:trace contextRef="#ctx1" brushRef="#br2" timeOffset="-173775.04">17995 12025 0,'0'0'15</inkml:trace>
  <inkml:trace contextRef="#ctx0" brushRef="#br2" timeOffset="-170202.45">21773 14315 48 0,'-3'3'24'0,"17"-10"-14"0,-10 1 24 0,10-6-31 16,7-1 1-16,14 1 3 15,4-4 1-15,14 0-9 16,0 4 1-16,0 2 5 15,-7 1 1-15,-8 9-2 16,-9 3 0-16,-12 9-4 16,-10 7 0-16,-17 10-4 15,-11 8 0-15,-11-9-3 16,-4 4 1-16,-9 2-3 16,-8-2 1-16,10-1-1 15,1-3 0-15,3-6 1 16,4-3 0-16,3-3 3 15,8-7 0-15,6-3 3 16,7-3 0-16,8-3 3 16,3 0 1-16,7-6 3 15,3 0 1-15,8 0 1 0,10-1 0 16,8 7 0-16,-1 3 0 16,0 4-1-16,4-1 1 15,-4 3-4-15,-3 1 1 16,-4-1-6-16,0 1 1 15,-3-1-13-15,0-9 0 16,-8-13-3-16,-2-2 0 16</inkml:trace>
  <inkml:trace contextRef="#ctx0" brushRef="#br2" timeOffset="-169855.34">22514 13948 57 0,'7'0'28'0,"-7"3"-33"15,0-3 54-15,-7 3-49 16,-3 6 1-16,-4 4 1 15,-1 3 1-15,-2 9-4 16,-8 3 1-16,8 9 1 16,2 7 0-16,1 19 0 15,0 0 1-15,-3 15-2 16,2-12 0-16,5 0-1 16,3-10 1-16,3-9-3 0,4-6 0 15,0-13-7-15,4-6 0 16,-1-9-7-16,-3-13 0 15</inkml:trace>
  <inkml:trace contextRef="#ctx0" brushRef="#br2" timeOffset="-169479.03">22729 13995 59 0,'8'31'29'0,"-26"-15"-38"16,18-16 52-16,-14 9-42 16,-7-3 1-16,-1 10 1 0,-2 6 0 15,-1 0-4-15,0 3 0 16,4 0 2-16,0-3 1 16,3 0-4-16,4-3 0 15,4-3-6-15,-1-4 1 16,4-6-10-16,0-12 1 15</inkml:trace>
  <inkml:trace contextRef="#ctx0" brushRef="#br2" timeOffset="-169250.51">22550 14064 40 0,'3'12'20'0,"4"1"-16"0,-7-13 28 0,0 0-26 15,0 0 0-15,4 6 2 16,-1 0 1-16,4 7-12 16,4-1 1-16,-1 7 7 15,5 3 0-15,2-3-5 16,1 0 0-16,-1-7-6 16,1 1 0-16,-4-7-11 15,0-12 1-15</inkml:trace>
  <inkml:trace contextRef="#ctx0" brushRef="#br2" timeOffset="-169017.12">22825 14076 44 0,'-4'3'22'0,"15"10"-12"0,-4-13 30 16,0 0-38-16,3-3 1 16,-2 3 0-16,2-3 0 15,8-4-6-15,-1 4 0 16,1 0-5-16,3-6 1 16,-7-10-9-16,-7 0 1 15</inkml:trace>
  <inkml:trace contextRef="#ctx0" brushRef="#br2" timeOffset="-168803.25">22885 14039 48 0,'-4'34'24'0,"1"-15"-24"16,3-13 39-16,0 10-39 15,0 0 1-15,0-1-5 16,0 1 0-16,3-4-2 16,1-5 0-16,-4-7-8 0,3-13 1 15</inkml:trace>
  <inkml:trace contextRef="#ctx0" brushRef="#br2" timeOffset="-168305.25">23089 13916 63 0,'4'13'31'0,"6"-7"-34"0,-10-6 60 0,7 0-55 0,4 0 1 0,3 0 1 16,4 0 1-16,-1 0-7 15,1 0 0 1,-4 0 3 0,-3 0 1-1,-4 3-4-15,-4 0 1 0,-6 7-3 16,-4 2 0-16,-4 4 0 0,-3 0 0 0,0 3 0 16,3-7 1-16,1 4 1 15,3-1 1 1,0-2 2-16,3-1 1 0,4-2 0 15,7-4 1-15,4 0-1 16,10-9 1-16,7 0-3 31,4 0 0 1,-4-6-7 14,-3-4 0-46,-4 1-12 47,-10-4 1-47</inkml:trace>
  <inkml:trace contextRef="#ctx0" brushRef="#br2" timeOffset="-168112.46">22535 14440 60 0,'-3'0'30'0,"28"-16"-23"0,-11 16 48 0,14-6-51 0,18-10 0 0,7 1 2 0,7-4 0 0,17-3-9 16,1 0 1-16,0 3 2 15,-18-3 0-15,-11 10-11 16,-10 2 0-16,-15-2-11 16,-9-1 1-16</inkml:trace>
  <inkml:trace contextRef="#ctx0" brushRef="#br2" timeOffset="-167604.02">22472 14559 47 0,'0'3'23'0,"7"-6"-12"0,-7 3 29 16,7 0-35-16,4 3 1 0,3 0 3 15,0 1 1-15,7-4-12 16,7 0 0-16,0 0 8 16,-3 0 0-16,-4 0-3 15,-3 0 1-15,-4 0-4 16,-3 3 1-16,-4 0-3 16,-4 0 0-16,-3 0-1 15,-3 3 0-15,-4 1-1 16,-4 5 0-16,-3-6 0 15,0 1 1-15,0 5 0 16,0-2 1-16,3 5 0 16,0-2 1-16,4-1 1 15,0 4 1 1,4 0-1-16,6-4 1 0,4 1-1 16,8-4 0-16,2-2-4 15,4-4 1-15,4-6-10 0,3-4 0 16,-7-8-4-16,-3-4 0 15</inkml:trace>
  <inkml:trace contextRef="#ctx0" brushRef="#br2" timeOffset="-167337.89">22948 14525 51 0,'-14'15'25'0,"7"-2"-23"0,4-10 46 0,-1 3-46 15,0 4 1-15,1-1 0 16,-4 0 0-16,-4 4-4 16,-3 6 0-16,0 3 1 15,0 0 0-15,0-7-7 16,0 1 0-16,3-6-10 15,4-10 0-15</inkml:trace>
  <inkml:trace contextRef="#ctx0" brushRef="#br2" timeOffset="-167126.02">22885 14587 51 0,'3'29'25'16,"1"-17"-19"-16,-4-9 37 0,7 0-41 0,0 7 0 15,3 2 0-15,-2 1 0 16,2 3-6-16,-3-4 1 16,7-2-6-16,-7-4 1 15,4-6-9-15,-1-6 0 0</inkml:trace>
  <inkml:trace contextRef="#ctx0" brushRef="#br2" timeOffset="-166820.05">23096 14606 53 0,'7'3'26'0,"25"-3"-23"16,-18-3 45-16,7 0-44 15,11-6 0-15,3-1-1 16,-3 1 1-16,-4-1-9 0,-3 4 0 15,-7 0-3-15,-4 0 1 16,-4-7-11-16,-13 1 0 16</inkml:trace>
  <inkml:trace contextRef="#ctx0" brushRef="#br2" timeOffset="-166489.81">23484 14390 60 0,'-7'37'30'0,"-10"23"-24"15,13-35 51-15,4 0-57 16,0 0 0-16,-3 7-5 16,3-1 1-16,0-3-4 15,0-9 1-15,3-13-12 16,4-9 1-16</inkml:trace>
  <inkml:trace contextRef="#ctx0" brushRef="#br2" timeOffset="-165755.45">23636 13574 28 0,'4'19'14'0,"17"13"2"0,-14-23 8 0,7 7-16 15,7 12 0-15,4 16 6 16,7-6 0-16,-1 12-16 15,1 3 0-15,-7 3 11 16,-8 7 0-16,-2 16-6 16,-8-1 1-16,-4 10-6 15,-6 6 1-15,-1-19-7 16,-3-3 1-16,0-9-12 16,3-10 1-16,1-9 0 15,3-13 0-15</inkml:trace>
  <inkml:trace contextRef="#ctx0" brushRef="#br2" timeOffset="-165049.33">24063 14086 56 0,'-7'12'28'0,"21"-2"-32"0,-7-7 58 15,4 0-50-15,3-3 1 0,3 3 2 16,5-3 0-16,2 0-10 16,8-6 0-16,0-4 2 15,-4 4 1-15,0 0-9 16,-3-1 0-16,0-5-11 15,-8-7 0-15</inkml:trace>
  <inkml:trace contextRef="#ctx0" brushRef="#br2" timeOffset="-164796.72">24613 13750 66 0,'-7'44'33'0,"0"25"-37"0,7-50 57 0,-3 12-53 0,-1 4 1 0,1 15-1 0,-1 13 0 15,4 9-3-15,-3-6 0 16,3-1-12-16,0-5 1 15,3-19-5-15,8-10 1 16</inkml:trace>
  <inkml:trace contextRef="#ctx0" brushRef="#br1" timeOffset="-154403.62">25206 12587 35 0,'4'12'17'0,"-8"-31"-9"16,4 19 18-16,0 0-22 15,0 0 1-15,0 0 3 16,7 0 1-16,4 0-11 16,-4 0 0-16,10 0 7 15,1 4 1-15,3-4-4 0,0 0 1 16,-3 3-2-16,-4 3 0 15,-3-3-2-15,-4 3 1 16,-11 7-1-16,-3 3 0 16,-3 2-1-16,-5 1 1 15,-2-6-1-15,-8 2 1 16,0 4 0-16,1 3 0 16,3 3 1-16,3 4 0 15,4 2 0-15,3-6 0 16,4 0 0-16,7-3 1 15,4-3-1-15,3-3 1 0,3 2-1 16,4-8 1-16,4-1-3 16,3-3 1-16,0-2-6 15,1-8 0-15,2 1-8 16,1-9 1-16</inkml:trace>
  <inkml:trace contextRef="#ctx0" brushRef="#br1" timeOffset="-154138.91">25626 12750 31 0,'7'-16'15'0,"0"13"-6"15,-7 6 18-15,0-3-24 16,0 3 1-16,0 0 4 0,0 1 0 15,-4-4-10 1,-3 6 1-16,-3 6 5 16,-8 10 1-16,0 6-3 0,-3 1 1 15,0-4-3-15,3-3 0 16,1 0-5-16,3-3 1 16,3-7-11-16,4-9 1 15</inkml:trace>
  <inkml:trace contextRef="#ctx0" brushRef="#br1" timeOffset="-153927.18">25442 12709 28 0,'25'35'14'0,"3"-35"-4"16,-17 3 11-16,-1 3-18 15,5 6 0-15,2 7 3 16,1 9 0-16,-1-2-8 15,-2-1 1-15,-5 0 4 16,1 0 0-16,-1-3-5 16,-3 0 0-16,-3-10-10 15,-4-9 0-15</inkml:trace>
  <inkml:trace contextRef="#ctx1" brushRef="#br1" timeOffset="-156164.59">20892 10291 0,'0'0'0,"0"0"15,0 0-15,0 0 16</inkml:trace>
  <inkml:trace contextRef="#ctx0" brushRef="#br1" timeOffset="-152770.08">25806 12759 41 0,'0'0'20'0,"21"-9"-11"0,-18 9 20 0,4 3-27 15,4 0 1-15,3-3 1 16,4 0 0-16,-1-3-6 16,5 6 0-16,-1-6 2 15,3 3 0-15,-6-3-9 16,-4-3 1-16,-3-13-6 16,-4 0 0-16</inkml:trace>
  <inkml:trace contextRef="#ctx0" brushRef="#br1" timeOffset="-152514.95">26197 12370 36 0,'4'19'18'0,"-4"-3"-13"0,0-16 28 15,0 12-28-15,0 10 1 16,0 7 1-16,0 5 1 16,0 10-11-16,7-6 0 15,-4 5 6-15,-3 5 1 0,0-1-11 16,0 0 1 0,-7-13-9-16,-3 4 0 0</inkml:trace>
  <inkml:trace contextRef="#ctx0" brushRef="#br1" timeOffset="-152080.79">25121 13377 44 0,'-7'6'22'0,"18"-6"-11"0,-8 0 33 16,4 0-38-16,8 0 0 15,9 3 4-15,8-3 1 16,17 3-13-16,18-3 0 0,4 0 8 16,28-3 1-16,3-6-4 15,18-7 0-15,-11 4-4 16,-6-7 0-16,-8-3-6 15,-21 0 1-15,-14-3-16 16,-21-3 1-16</inkml:trace>
  <inkml:trace contextRef="#ctx0" brushRef="#br1" timeOffset="-150593.92">25125 13738 35 0,'-4'0'17'0,"15"22"-4"15,-8-16 17-15,-3 0-25 16,4-3 1-16,3 0 3 15,4-3 0-15,3-6-12 16,0 0 1-16,3 3 7 16,5 0 0-16,-1 3-3 15,0 0 1-15,-3 3-3 16,-4-3 1-16,-4 3-2 0,-3 3 0 16,-7 0-1-16,-3 4 1 15,-1 2-1-15,1 4 1 16,-4-4 0-16,-7 1 0 15,-1 3 0-15,1 6 0 16,-3 0 0-16,-1 3 1 16,0 0 0-16,1-3 0 15,3 0 0-15,3-3 0 16,1-4 0-16,-1-2 0 16,7 6-1-16,8-7 1 15,7 1-2-15,6-7 0 16,4-3-3-16,4-3 0 15,0-3-10-15,-1-3 0 0</inkml:trace>
  <inkml:trace contextRef="#ctx0" brushRef="#br1" timeOffset="-150277.58">25612 13825 43 0,'0'10'21'0,"0"-7"-16"15,-4 3 29-15,-3 0-32 0,-3 1 0 16,-8 5 1-16,-7 7 0 15,-7 3-4-15,1 6 0 16,-5-3 2-16,8-3 1 16,3 10-6-16,4-10 0 15,7 0-10-15,0-10 0 16</inkml:trace>
  <inkml:trace contextRef="#ctx0" brushRef="#br1" timeOffset="-150069.71">25386 13832 35 0,'10'28'17'0,"1"-22"-9"16,-7-3 19-16,-1 0-26 16,4 4 0-16,0 2 2 15,0 7 0-15,4-1-3 16,3 7 0-16,0 0 1 15,0 0 1-15,0-3-5 16,0-6 1-16,1-4-10 16,-1 0 0-16</inkml:trace>
  <inkml:trace contextRef="#ctx0" brushRef="#br1" timeOffset="-149828.4">25640 13945 39 0,'0'6'19'0,"3"-6"-15"0,-3 0 27 16,0 3-27-16,4 0 0 15,3 0 0-15,7-3 1 16,4 0-7-16,10 0 0 15,0 0 1-15,0-6 0 0,1-3-13 16,-5-4 1-16</inkml:trace>
  <inkml:trace contextRef="#ctx0" brushRef="#br1" timeOffset="-149619.39">26084 13587 44 0,'-3'38'22'0,"-8"24"-15"15,8-37 31-15,-1 1-37 16,1 8 1-16,-1 13-1 16,1 6 0-16,3-2-3 15,0-1 0-15,3-3-12 0,-3-19 0 16</inkml:trace>
  <inkml:trace contextRef="#ctx0" brushRef="#br1" timeOffset="-147413.16">22511 12373 30 0,'-7'19'15'0,"-11"-6"-6"0,11-13 16 0,-7 6-22 16,-11 10 0-16,4 3 3 16,-4 6 1-16,-3 9-8 15,0 13 0-15,-4 0 5 16,0 19 0-16,1 6-1 15,2 19 0-15,8 10-2 16,7-4 0-16,4 0-2 16,10-12 1-16,7-10-5 15,10-6 0-15,8-6-9 16,3-23 0-16</inkml:trace>
  <inkml:trace contextRef="#ctx0" brushRef="#br1" timeOffset="-146782.46">24740 12088 28 0,'0'6'14'0,"11"26"-7"0,-8-20 14 15,4-2-18-15,4 12 0 16,10 12 2-16,4 10 0 15,3 19-6-15,0 9 0 16,-3 6 5-16,-7 19 1 16,-18-2-4-16,-18 8 1 15,-14 7-7-15,-17-7 0 16,-11-18-7-16,-4-7 1 0</inkml:trace>
  <inkml:trace contextRef="#ctx0" brushRef="#br1" timeOffset="-146032.22">21646 13923 19 0,'18'0'9'0,"0"-7"2"15,-11 4 6-15,3-3-12 0,1 0 1 16,0 2 3 0,-1 1 0-16,-3 3-12 0,-3 3 0 15,-8 10 8-15,-6 9 0 16,-8 6-3-16,-7 10 1 15,-3 21-2-15,0 14 0 16,3 5 0-16,4 16 1 16,7 3-2-16,10 7 1 15,8 5-4-15,13-8 1 16,8-4-10-16,7-15 0 0</inkml:trace>
  <inkml:trace contextRef="#ctx0" brushRef="#br1" timeOffset="-145385.55">24716 13578 30 0,'31'40'15'0,"15"39"-8"16,-28-48 16-16,7 10-21 16,3 22 0-16,0 9 2 15,-7 12 0-15,-3 17-6 16,-11 2 1-16,-14-6 1 16,-18 4 1-16,-17-13-12 0,-15-10 1 15</inkml:trace>
  <inkml:trace contextRef="#ctx0" brushRef="#br2" timeOffset="-140249.75">26853 13167 42 0,'22'12'21'0,"16"-12"-11"0,-23 0 21 16,2-6-30-16,11 0 1 15,4-4-1-15,0 1 1 16,0 0-5-16,-4 2 1 0,-3 1-5 16,-11 0 1-16,-4 0-8 15,-13 2 1-15</inkml:trace>
  <inkml:trace contextRef="#ctx0" brushRef="#br2" timeOffset="-140070.53">26755 13468 59 0,'-4'28'29'0,"32"-15"-38"15,-14-10 56-15,4 0-47 16,10-3 0-16,4 0-2 15,7-3 1-15,0 0-10 16,3-7 0-16,-10-5-5 16,-8-1 1-16</inkml:trace>
  <inkml:trace contextRef="#ctx0" brushRef="#br2" timeOffset="-139726.36">27866 12584 52 0,'-4'12'26'0,"-17"16"-34"16,18-15 47-16,-8 12-36 15,-10 0 0-15,-7 13 1 16,-4 9 0-16,-3 9-6 16,-4 4 1-16,4-1 0 15,3-5 1-15,0-7-6 16,7-10 0-16,4-8-10 15,7-23 1-15</inkml:trace>
  <inkml:trace contextRef="#ctx0" brushRef="#br2" timeOffset="-139497.18">27598 12627 40 0,'35'35'20'0,"11"21"-18"0,-35-46 29 16,3-1-27-16,3 10 0 16,1 6 1-16,3 10 1 15,0-4-8-15,-7-3 0 16,4 4 4-16,0-4 0 16,-1-6-9-16,-3-7 1 15,-3 1-8-15,0-16 0 16</inkml:trace>
  <inkml:trace contextRef="#ctx0" brushRef="#br2" timeOffset="-139259.24">27951 12800 41 0,'3'12'20'0,"15"-18"-12"16,-11 6 31-16,3 0-37 16,5-3 1-16,2 0 1 15,8-3 0-15,3 3-6 16,0-1 1-16,1-2-2 16,-5 0 1-16,-6-4-13 15,-4 1 1-15</inkml:trace>
  <inkml:trace contextRef="#ctx0" brushRef="#br2" timeOffset="-139017.35">28092 12709 46 0,'-4'44'23'0,"8"-28"-21"0,-1-4 31 0,1 13-35 16,3 7 1-16,0-7-1 15,0 3 1-15,-4 0-4 16,1-6 1-16,0-13-9 16,3-9 1-16</inkml:trace>
  <inkml:trace contextRef="#ctx0" brushRef="#br2" timeOffset="-138645.75">28356 12590 59 0,'7'19'29'0,"4"-19"-32"0,-4 3 54 15,-3 0-47-15,3 3 0 16,7-3 3-16,3 4 0 16,8-1-9-16,7-3 0 15,-8 3 5-15,-6 4 0 16,-4-1-3-16,-7 7 1 16,-10-1-3-16,-4-2 1 15,-7 3-1-15,-4 6 1 16,0 3-1-16,4 3 1 15,-3 3 0 1,6-6 1-16,4 0 0 16,3 1 1-16,8 5-1 0,3-15 1 0,14-4-4 15,4-9 0-15,0-6-16 16,-1-16 1-16,4-6-1 16,-10-6 0-16</inkml:trace>
  <inkml:trace contextRef="#ctx0" brushRef="#br2" timeOffset="-137208.96">28822 12765 58 0,'18'7'29'0,"6"-1"-23"0,-13-6 29 0,-1 0-34 0,5 3 0 16,-5 0-1-16,8-3 1 15,3 3-3-15,11-3 1 16,-8-3-7-16,1-3 1 15,-4-3-9-15,-10-7 0 16</inkml:trace>
  <inkml:trace contextRef="#ctx0" brushRef="#br2" timeOffset="-136993.08">28945 12637 43 0,'4'50'21'0,"3"16"-16"0,-7-47 30 0,0 12-35 16,0 4 1-16,-4 5-3 16,1 1 1-16,-4-3-2 15,0-7 0-15,3-9-10 16,1-16 1-16</inkml:trace>
  <inkml:trace contextRef="#ctx0" brushRef="#br2" timeOffset="-136558.42">29143 12521 55 0,'4'6'27'0,"6"-3"-27"0,-3-3 47 0,0 0-45 16,4 3 1-16,3 4 3 15,7-4 0-15,4 3-7 16,7 0 0-16,-1 1 4 15,-6-4 1-15,-4 3-3 16,-7-3 1-16,-3 3-5 16,-8 7 1-16,-6 3-2 15,-8 2 0-15,-6 8 0 16,-5-8 1-16,1 4 0 16,0 10 0-16,0 5 3 15,3 1 0-15,8-4 0 16,6-2 1-16,4 2-1 15,11-5 1-15,6-8-3 16,12-11 0 0,2-7-11-16,1-6 0 15,-11-10-4-15,-3-5 1 16</inkml:trace>
  <inkml:trace contextRef="#ctx0" brushRef="#br2" timeOffset="-136273.75">29718 12342 57 0,'-7'22'28'0,"7"-16"-29"0,0-6 54 0,-4 3-50 0,-3 4 0 0,-7 5 1 0,-7 13 1 0,0 10-6 0,-4 9 0 0,1 15 4 0,6-5 1 0,4 12-2 16,3 3 0-16,1 12-1 15,10-12 0-15,3-13-6 16,8-15 1-16,3-16-17 16,3-18 1-16</inkml:trace>
  <inkml:trace contextRef="#ctx1" brushRef="#br2" timeOffset="-138553.52">25516 10232 0,'0'0'16</inkml:trace>
  <inkml:trace contextRef="#ctx0" brushRef="#br2" timeOffset="-135040.99">29757 12480 45 0,'-4'16'22'0,"8"-19"-8"0,-4 3 23 15,3 3-32-15,-3-3 0 16,7 0 3-16,4 0 1 16,0 0-12-16,6 3 1 0,8 0 7 15,3 0 0-15,-3 7-4 16,-4-7 1-16,-3 0-3 15,-4 0 1-15,-4 0-2 16,-3 0 0-16,-7 4-1 16,0-1 0-16,-3 0 0 15,-1 3 1-15,-3 4 0 16,0 3 0-16,0 6 2 16,0 6 0-16,-3-6 0 15,-1 3 0-15,4 3-1 16,0 0 0-16,0 1 0 15,3-1 1-15,1-3-2 16,6-6 0-16,8-4-3 16,3-5 1-16,7-10-7 15,4-6 0 1,-1-10-5-16,1 0 0 16</inkml:trace>
  <inkml:trace contextRef="#ctx0" brushRef="#br2" timeOffset="-134768.78">30244 12427 46 0,'3'12'23'0,"-6"20"-19"0,-1-23 41 0,-6 7-43 0,-5 3 1 0,-6 6 1 15,-3 3 0-15,2 6-5 16,1-2 0-16,0 5 3 15,0 4 1-15,3-3-5 16,1-4 0-16,3-2-7 16,3-14 1-16,4-11-10 15,0-17 1-15</inkml:trace>
  <inkml:trace contextRef="#ctx0" brushRef="#br2" timeOffset="-134540.86">30021 12580 45 0,'15'54'22'0,"2"-4"-20"15,-6-34 34-15,3-4-35 16,0 4 0-16,0 3 2 16,0 3 0-16,0 0-4 0,-3-1 0 15,-1-5-1-15,1-3 0 16,-4-4-9-16,0-6 0 15,0-12-4-15,0-4 1 16</inkml:trace>
  <inkml:trace contextRef="#ctx0" brushRef="#br2" timeOffset="-134357.97">30244 12668 41 0,'0'28'20'0,"3"-6"-16"0,1-18 38 0,-1-1-38 16,1 0 0-16,-1 0 1 16,4 0 0-16,4-3-7 15,7 0 0-15,3-6 1 16,3-4 0-16,5 1-12 16,-1-7 1-16,-7-6-4 15,-3-6 1-15</inkml:trace>
  <inkml:trace contextRef="#ctx0" brushRef="#br2" timeOffset="-134079.15">30614 12339 44 0,'0'41'22'0,"-7"0"-17"0,7-23 40 16,0 11-42-16,0 2 0 15,0 13 1-15,0 0 1 16,0-4-8-16,0 1 0 16,0-3-1-16,0-7 1 15,0-9-13-15,-4-12 0 16</inkml:trace>
  <inkml:trace contextRef="#ctx0" brushRef="#br2" timeOffset="-133915.22">30762 12198 44 0,'0'31'22'0,"11"29"-9"0,-8-41 30 0,4 9-37 16,4 6 0-16,7 13 3 15,6 7 0-15,5 8-13 16,-5-15 1-16,-3 4 4 16,-10 5 0-16,-15 1-17 15,-13-14 0-15,-15-8-4 16,-7-7 1-16</inkml:trace>
  <inkml:trace contextRef="#ctx0" brushRef="#br2" timeOffset="-133184.16">27481 13383 53 0,'15'6'26'16,"52"-40"-13"-16,-32 25 27 0,18-4-34 0,24 7 1 15,22-10 2-15,35-9 1 0,14-3-13 16,25-4 0 0,7 1 8-16,11 0 1 0,6 6-4 15,1-4 0-15,6 7-4 16,-13 10 1-16,3 6-5 47,-14 6 1-32,-14 6-6-15,-29 3 0 16,-31-6-11-16,-25-9 1 0</inkml:trace>
  <inkml:trace contextRef="#ctx0" brushRef="#br2" timeOffset="-130672.3">27234 13722 44 0,'8'22'22'0,"-1"-6"-10"16,-4-13 22-16,1 3-31 15,-4-6 1-15,7 3 2 16,0 0 1-16,0 0-7 16,0-3 0-16,3 0 5 15,5 0 1-15,2-3-2 16,8 3 0-16,0 0-2 15,-4 0 0-15,-4 0-4 0,-6 0 0 16,-8 6-2-16,-6 7 1 16,-8 3-1-16,1-4 1 15,-4 7-1-15,-4 0 1 16,4 6 2-16,3 3 0 16,1 4 1-16,3-4 0 15,0 9 0-15,3-5 1 16,1 2 0-16,-1-6 0 15,4-2-1-15,7-8 0 16,4-5-3-16,6-4 1 16,5-9-7-16,2-9 0 15,4-10-7-15,4-3 0 0</inkml:trace>
  <inkml:trace contextRef="#ctx0" brushRef="#br2" timeOffset="-130402.45">27725 13622 45 0,'0'-4'22'0,"0"14"-18"16,-4-10 34-16,-3 6-37 15,-7 0 1-15,0 7 0 16,-4 6 1-16,-3 0-4 15,0 15 1-15,0-3 2 16,0 10 0-16,3 9-2 0,4-3 0 16,7-3-3-16,3-6 0 15,4-4-6-15,11-9 0 16,7-12-7-16,3-10 1 16</inkml:trace>
  <inkml:trace contextRef="#ctx0" brushRef="#br2" timeOffset="-130189.73">27880 13760 41 0,'-7'25'20'0,"-7"-10"-19"16,10-2 34-16,-3-4-32 15,-7 1 0-15,-7 5 0 16,-4 4 1-16,-3 3-6 15,3 3 1-15,1 0-1 16,3-3 1-16,6-6-13 16,8-13 1-16</inkml:trace>
  <inkml:trace contextRef="#ctx0" brushRef="#br2" timeOffset="-129967.64">27799 13847 45 0,'7'25'22'0,"4"-9"-21"0,-8-10 31 16,4 4-31-16,0 2 0 16,-3 4 1-16,-1 0 0 15,1-1-5-15,3 1 0 16,-4-3-7-16,4-7 0 15,0-9-3-15,4-4 1 16</inkml:trace>
  <inkml:trace contextRef="#ctx0" brushRef="#br2" timeOffset="-129739.22">27961 13857 58 0,'11'-7'29'0,"10"20"-35"0,-10-13 59 0,-1 0-51 15,8 0 1-15,3 0-1 16,7-6 1-16,0-4-7 16,-3 4 0-16,-4-3-6 15,-3-7 1-15,-8-6-9 16,-3-3 0-16</inkml:trace>
  <inkml:trace contextRef="#ctx0" brushRef="#br2" timeOffset="-129531.42">28085 13681 47 0,'-4'35'23'0,"-10"-10"-21"0,10-10 36 15,1 7-36-15,-1-3 1 16,1 6-1-16,-1 3 1 16,1-2-6-16,3-5 1 15,3-5-5-15,4-6 1 16,4-10-9-16,7-4 0 16</inkml:trace>
  <inkml:trace contextRef="#ctx0" brushRef="#br2" timeOffset="-129118.02">28310 13628 57 0,'-3'9'28'0,"10"-12"-24"16,-7 3 51-16,3 0-51 15,5 0 1-15,2 0 2 16,1 0 1-16,-1 0-10 16,4 0 0-16,1 3 5 15,-1 3 1-15,-4-9-4 0,1 6 1 16,-8 1-4-16,-6 5 1 16,-1 0-2-16,1 4 1 15,-1 6-2-15,-3 6 0 16,0 0 1-16,-3 3 0 15,-1-6 1-15,4 0 1 16,-4 0 1-16,4-3 0 16,4 0 0-16,3-4 1 15,0-2-1-15,7-4 0 16,0-2-3-16,0-4 1 0,3-6-5 16,5-7 0-1,6 1-9-15,7-16 1 0</inkml:trace>
  <inkml:trace contextRef="#ctx0" brushRef="#br2" timeOffset="-128896.31">28501 13496 65 0,'11'38'32'0,"13"28"-34"16,-10-54 59-16,0 4-55 16,1 9 1-16,-1 9-1 15,-4 4 1-15,-3 0-9 16,-10 6 1-16,-8 3-14 0,-17-10 1 16</inkml:trace>
  <inkml:trace contextRef="#ctx0" brushRef="#br2" timeOffset="-126602.2">29055 13609 54 0,'0'16'27'0,"28"-23"-22"15,-14 4 27-15,4-3-30 16,10-3 0-16,11 2 1 16,3 1 0-16,0 0-5 15,-3-1 0-15,-3 4-7 16,-8-6 1-16,-14 0-7 15,-7-4 0-15</inkml:trace>
  <inkml:trace contextRef="#ctx0" brushRef="#br2" timeOffset="-126076.77">29471 13358 41 0,'4'13'20'0,"3"-13"-11"16,-7 0 30-16,7 3-36 15,0-3 1-15,-4 3 3 16,1-3 0-16,3 0-8 16,7 0 0-16,4 0 6 15,-1 0 0-15,-3 3-2 16,0 0 0-16,-3 0-3 0,-4 4 1 15,-3 2-3-15,-8 7 1 16,-3-4-2 0,-7 7 1-16,0-6-1 0,0 2 1 15,3 7 0-15,1 3 1 16,-1 4 0-16,0-1 0 16,4-3 1-16,4 3 0 15,3-3 0-15,0-3 1 16,0 6-2-16,7-15 1 31,11-4-5-31,3-9 0 0,0-6-11 0,7-7 0 16</inkml:trace>
  <inkml:trace contextRef="#ctx0" brushRef="#br2" timeOffset="-125806.24">29947 13440 61 0,'-10'18'30'0,"-26"14"-36"15,26-23 50-15,-4-2-44 16,-4-1 1-16,-3 9 0 15,0 7 1-15,0 3-4 16,3 1 1-16,-3-4-5 0,7-7 0 16,0-2-10-16,7-13 0 15</inkml:trace>
  <inkml:trace contextRef="#ctx0" brushRef="#br2" timeOffset="-125567.65">29707 13506 48 0,'7'9'24'0,"4"19"-17"0,-7-22 34 0,3 4-40 16,3 2 1-16,1 4 0 15,3-3 1-15,4 2-5 16,3-2 1-16,3-4-1 15,1 1 1-15,0-4-9 16,-4-3 0-16,-3-12-6 16,-8-1 0-16</inkml:trace>
  <inkml:trace contextRef="#ctx0" brushRef="#br2" timeOffset="-125338.68">30007 13524 59 0,'4'3'29'0,"6"-9"-36"0,-6 6 55 16,3 0-48-16,0 0 1 15,7-3-1-15,7 3 0 16,4 0-5-16,3-3 1 15,-7-6-12-15,1-10 0 16</inkml:trace>
  <inkml:trace contextRef="#ctx0" brushRef="#br2" timeOffset="-125101.52">30290 13377 58 0,'-11'34'29'0,"-3"-2"-31"0,10-23 45 0,1 4-42 16,-1-4 1-16,1 4 0 16,-1-1 1-16,4 4-6 15,4 3 0-15,-1-4-3 16,4-5 0-16,4-4-11 15,3-9 0-15</inkml:trace>
  <inkml:trace contextRef="#ctx0" brushRef="#br2" timeOffset="-124861.58">30551 13176 75 0,'14'44'37'0,"14"9"-45"0,-25-46 68 0,4 18-59 16,4 9 0-16,-7 1-1 16,-4 9 0-16,-4 3-5 15,1 0 0-15,-12 0-16 16,-13-16 1-16</inkml:trace>
  <inkml:trace contextRef="#ctx0" brushRef="#br2" timeOffset="-124168.96">29517 13054 35 0,'3'9'17'0,"1"4"5"16,-4-13 8-16,0 0-26 15,0 3 1 1,-7 6 0-16,0 4 1 16,-4 9-8-16,-3 9 0 15,-3 4 5-15,-5 6 1 16,5 15-3-16,-1 0 0 15,0 17-1-15,8 5 1 16,6 3-3-16,11-12 1 16,8-3-5-16,6-12 0 15,-4-20-10-15,8-12 0 16</inkml:trace>
  <inkml:trace contextRef="#ctx0" brushRef="#br1" timeOffset="-118571.77">29309 12399 22 0,'0'0'11'0,"7"-4"-3"0,-7 4 12 15,3-3-17-15,4 0 1 0,0 0 2 16,1 0 0-16,-1 0-7 16,3 0 0-16,1-1 5 15,-1 1 0-15,4-3-2 16,1-3 1-16,-1-4-1 15,3-3 1-15,1-2-1 16,17-4 0-16,8 0-1 16,6 9 1-1,11 1-1-15,0 2 0 0,0 4-1 16,-4-3 0-16,-6-1-1 16,-11 7 1-16,-11 6-2 15,-4 10 1-15,-2 2-1 16,-8 10 0-16,-7 4-3 15,-4 5 1-15,-6 1-7 16,-4-7 0-16,-4-6-1 16,-3-16 1-16</inkml:trace>
  <inkml:trace contextRef="#ctx0" brushRef="#br1" timeOffset="-117971.08">29228 12411 12 0,'0'0'6'0,"0"-3"5"15,0 3 6-15,0 0-11 16,3-6 0-16,1 3 3 16,3-4 0-16,0 1-11 0,3 3 0 31,8-3 8-31,3-4 0 16,4-2-2-16,3-4 1 15,0-3-2-15,1-3 0 16,2-3-1-16,15 13 0 15,7-7-1-15,7-3 0 16,11-3-1-16,6 6 1 16,-3 3-1-1,4 10 1 17,7 3-1-32,-8 9 1 0,-3 0-1 15,-7-6 1-15,-3 4-2 16,-11 2 1-16,-7 6-2 0,-8 4 1 0,-9 6-3 0,-8 0 1 0,-4-3-11 15,-13-7 1-15</inkml:trace>
  <inkml:trace contextRef="#ctx0" brushRef="#br1" timeOffset="-116755.89">28723 12204 25 0,'28'16'12'0,"-10"-32"0"0,-11 16 12 15,4-6-22-15,-1 3 1 16,1 3 0-16,-1 6 1 16,-3 10-5-16,-3 3 1 15,-4 6 2-15,-7 6 1 0,-11 0-2 16,-10 10 1-16,-7 9-1 15,-15 13 0-15,-6 9-1 16,0 10 1 0,-4-1-1-16,-15 7 0 0,5 6 0 15,3-9 0-15,7-13-3 16,11-6 1-16,6-13-10 16,11-12 1-16,8-16-1 15,10-19 1-15</inkml:trace>
  <inkml:trace contextRef="#ctx0" brushRef="#br1" timeOffset="-115957.1">30801 12195 38 0,'7'0'19'0,"-3"12"-19"0,-4-12 38 0,0 0-35 15,0 0 0-15,-4 0 2 16,-14 13 0-16,-10 12-7 16,-4 6 1-16,-3 10 3 15,-7 12 1-15,0 16-3 16,-4 3 1-16,0 4-7 15,0-1 0-15,4-12-8 16,17-16 0-16</inkml:trace>
  <inkml:trace contextRef="#ctx0" brushRef="#br1" timeOffset="-113480.27">31115 13204 53 0,'11'10'26'0,"-4"-16"-19"0,-7 6 26 16,3-7-31-16,4-2 0 15,4 0 0-15,3 2 0 16,4 1-3-16,3 0 0 16,-4 3-1-16,5-4 1 15,-1 4-11-15,-4 0 0 16,-10-3-4-16,0-1 1 15</inkml:trace>
  <inkml:trace contextRef="#ctx0" brushRef="#br1" timeOffset="-113301.56">31136 13292 55 0,'7'22'27'0,"0"-3"-33"16,-3-16 52-16,-1 0-45 15,4-3 0-15,8 0-1 16,2-6 0-16,4 0-5 16,4 6 1-16,0-7-11 15,-1-8 1-15</inkml:trace>
  <inkml:trace contextRef="#ctx0" brushRef="#br1" timeOffset="-112881.18">31951 12486 52 0,'-7'19'26'0,"-25"16"-28"0,22-29 39 15,-8 3-37-15,0 4 1 16,1 3 0-16,-1-1 0 16,4 1-1-16,0 6 0 0,3-6 1 15,4 2 0-15,0-2-1 16,4-3 1-16,10-1-1 15,3-6 1-15,8 4-1 16,3-1 1-16,0 4-1 16,0-1 1-16,-3 4-2 15,-7 3 1-15,-8 9-3 16,-6-3 0-16,-11-3-5 16,-11-6 0-16,-7-4-7 15,4-5 0-15</inkml:trace>
  <inkml:trace contextRef="#ctx0" brushRef="#br1" timeOffset="-112672.41">31838 12505 47 0,'60'6'23'0,"-14"-12"-20"0,-28 3 39 16,3 0-42-16,0-3 1 15,4-7 0-15,3 7 0 16,0 0-3-16,0-1 1 16,1 4-4-16,-8 3 0 15,0 0-10-15,-3-3 1 16</inkml:trace>
  <inkml:trace contextRef="#ctx0" brushRef="#br1" timeOffset="-112444.02">32230 12596 39 0,'-4'10'19'0,"-3"8"-16"16,4-11 26-16,-4 5-29 16,-7 13 0-16,-4-9 1 15,-3 6 0-15,-4 9-1 16,4 4 0-16,0 5-1 15,0-8 1-15,3-7-7 16,4-6 0-16,7-13-5 16,0-12 1-16</inkml:trace>
  <inkml:trace contextRef="#ctx0" brushRef="#br1" timeOffset="-112278.3">31972 12665 44 0,'28'72'22'0,"32"-25"-23"0,-42-25 41 16,3 13-40-16,0-10 0 15,1 3-12-15,-5-3 1 16,-6-12 3-16,-11-10 1 16</inkml:trace>
  <inkml:trace contextRef="#ctx0" brushRef="#br1" timeOffset="-109922.7">29951 13148 33 0,'0'3'16'0,"-7"16"-8"0,3-10 17 15,-3 4-23-15,-7 15 0 16,-11-9 0-16,-3 9 1 15,-4 13-4-15,-10 0 0 16,-4 12 2-16,-3 13 1 0,7 3-4 16,3 3 1-16,3-16-11 15,1-9 1-15</inkml:trace>
  <inkml:trace contextRef="#ctx0" brushRef="#br1" timeOffset="-108713">28018 13518 30 0,'7'13'15'0,"-28"9"-11"0,13-13 16 16,-9 7-20-16,-8 6 1 0,0 12 0 16,1 13 1-16,-4 22-3 15,-8 0 1-15,-6 16-2 16,0-1 0-16,-1 7-7 15,4-19 1-15</inkml:trace>
  <inkml:trace contextRef="#ctx0" brushRef="#br1" timeOffset="-106272.68">31641 13148 45 0,'10'16'22'0,"15"-19"-11"16,-18-1 23-16,4 4-30 15,10-6 0-15,18 0 2 16,10 0 0-16,11-7-8 16,10-3 0-16,5-6 4 15,-15 10 0-15,3-4-7 16,-7 7 0-16,-10 3-12 0,-14-4 0 16</inkml:trace>
  <inkml:trace contextRef="#ctx0" brushRef="#br1" timeOffset="-105524.84">31905 13386 26 0,'-10'13'13'0,"-1"-10"1"0,8-3 7 0,-1 6-17 16,-3 1 0-16,-4 2 3 16,1 0 1-16,3 4-10 15,0 3 1-15,3-4 5 16,1-6 1-16,3 7-3 16,3-7 1-16,4 4-3 15,4-1 1-15,3 4-1 16,0-1 1-16,7 1-2 15,0-1 1-15,1 4 0 16,-5-4 0-16,4-2-1 16,-10 2 1-16,-8 1-2 15,-6 3 1-15,-8-1-4 16,-10-2 1-16,-7-1-10 16,0-5 1-16</inkml:trace>
  <inkml:trace contextRef="#ctx0" brushRef="#br1" timeOffset="-105268.02">31877 13333 52 0,'14'6'26'0,"14"-12"-25"0,-14 3 44 0,8 0-44 16,13 0 1-16,7-4-1 16,4-2 1-16,-4-4-6 15,1 1 1-15,-4-7-8 16,-8 3 0-16,-10-2-5 16,-3-1 0-16</inkml:trace>
  <inkml:trace contextRef="#ctx0" brushRef="#br1" timeOffset="-104908.11">32480 13051 57 0,'4'12'28'0,"3"-5"-33"0,0-11 53 15,3 1-48-15,1 3 1 16,7 0-1-16,-1 3 1 0,8 1-3 16,0-4 1-16,-1-4-5 15,-2 1 0-15,-5 3-10 16,-3-6 0-16</inkml:trace>
  <inkml:trace contextRef="#ctx0" brushRef="#br1" timeOffset="-104710.1">32420 13283 39 0,'7'34'19'0,"7"-43"-14"16,-6 9 24-16,-1 0-29 16,3 0 1-16,8-3-1 15,3 3 0-15,4 0-4 0,3 0 1 16,0 0-9-16,0-13 1 15</inkml:trace>
  <inkml:trace contextRef="#ctx0" brushRef="#br1" timeOffset="-104471.41">33193 12976 44 0,'-4'12'22'0,"-13"19"-20"16,6-21 36-16,-7 9-37 15,-6 3 1-15,-11 9 0 16,-8 7 0-16,1-1-3 16,0 4 0-16,6 6 1 15,8 3 1-15,0-6-8 16,7-13 0-16,3-5-7 15,0-17 0-15</inkml:trace>
  <inkml:trace contextRef="#ctx0" brushRef="#br1" timeOffset="-104264.04">32784 12988 28 0,'14'22'14'0,"0"41"2"0,-7-44 14 15,7 6-29-15,0 3 1 16,4 3 0-16,3-3 1 16,0-2-3-16,0 2 0 15,0 3-1-15,4-3 1 16,-7-3-10-16,-1-3 0 16,-2-12-2-16,2-7 0 15</inkml:trace>
  <inkml:trace contextRef="#ctx0" brushRef="#br1" timeOffset="-103796.27">33274 12637 46 0,'11'25'23'0,"6"19"-21"0,-10-35 45 0,0-6-44 0,0 4 0 16,0 2 3-16,1 1 1 16,-1-1-8-16,0 0 1 15,-7-2 4-15,3-1 1 16,1-6-2-16,-1-3 1 15,4 3-2-15,4-10 0 16,-1-15-1-16,1-9 1 0,10-10-2 16,7-6 0-1,11-1-9-15,7-11 1 0,-4-4-12 16,-10 16 1-16</inkml:trace>
  <inkml:trace contextRef="#ctx0" brushRef="#br0" timeOffset="-93349.42">21840 15500 42 0,'0'3'21'0,"-3"-22"-16"0,3 19 21 0,0 0-23 15,0 3 1-15,3 7 0 16,-3-4 1-16,4 0-7 16,-4 1 0-16,0 5 4 15,-4 7 0-15,-3 9-2 16,0 3 0-16,0 1-1 16,4 2 1-16,-1 4-3 15,1-4 1-15,-1-2-5 16,1-4 1-16,3-9-8 15,0-10 1-15</inkml:trace>
  <inkml:trace contextRef="#ctx0" brushRef="#br0" timeOffset="-93018.97">21773 15199 28 0,'4'-3'14'0,"0"3"-7"0,-4 0 16 16,3 3-22-16,-3-3 1 15,4 0 1-15,6 6 1 16,1-3-4-16,10 7 0 16,4 8 5-16,6 1 0 15,5 6 0-15,6 0 1 16,0 4-2-16,4 2 1 15,-4 0-1-15,-3-6 1 0,-10 4-4 16,-8 5 0 0,-11 13-1-16,-10-3 0 0,-10-3-4 15,-15 3 1-15,-7-3-6 16,-7-4 0-16,-3-5-6 16,0-7 0-16</inkml:trace>
  <inkml:trace contextRef="#ctx0" brushRef="#br0" timeOffset="-92642.89">22384 15701 42 0,'3'0'21'0,"4"-4"-17"0,-7 4 34 16,-3-3-36-16,-4 0 0 15,0 0 0-15,3 3 1 16,-3 3-4-16,-3 3 0 16,-5 4 2-16,1-4 0 15,0 0-1-15,0 7 0 16,0-1-2-16,3 4 0 15,1 3-1-15,3 3 0 0,3-3 0 16,8-7 1-16,3-2-1 16,7-4 1-16,0-6-1 15,0-3 0-15,4-10-7 16,-1-6 1-16,1-2-2 16,0-8 0-16</inkml:trace>
  <inkml:trace contextRef="#ctx0" brushRef="#br0" timeOffset="-92116.71">22511 15735 22 0,'3'16'11'0,"4"-4"-7"16,-7-9 16-16,0 4-15 15,0-1 0-15,-3 0 1 0,3 1 1 16,0-14-9-16,0 1 1 15,0-3 5-15,7 2 1 16,0-2-4-16,4-4 1 16,-1-5-1-16,1-1 1 31,3-6-2-31,0 6 1 16,0 3-1-16,-3 4 0 15,-1 2 0-15,1 4 0 16,-4 3 0-16,0 3 0 15,0 0-1-15,-4 0 0 0,1 0-1 16,3 3 0-16,-3 0-1 16,3 0 0-16,0 0-1 15,0-3 0-15,0 0 0 16,3-3 1-16,1-3 1 16,0-4 0-16,-1 1 1 15,1-3 0-15,-1 2 1 16,1 1 0-16,-4 2 0 15,0 1 0-15,-3 6 0 16,3 3 0-16,-4 7 0 16,1 5 0-16,-1 7 2 15,4 3 0-15,-3 1 0 16,3-8 0-16,0 1-1 16,0-3 1-16,0 0-4 15,0-4 0-15,0-3-7 16,0-9 0-16</inkml:trace>
  <inkml:trace contextRef="#ctx0" brushRef="#br0" timeOffset="-91698.03">23089 15534 28 0,'18'0'14'0,"0"-3"-7"0,-15 3 21 15,4 0-26-15,0 0 1 16,-7 0 1-16,4 3 1 15,-4 1-7-15,-4-1 1 16,-6 3 3-16,-8 3 0 16,-3 4-2-16,-4-1 1 15,0 4-1-15,1 0 0 0,3 3 0 16,3-1 0-16,4-2 0 16,3-3 0-16,8-1-1 15,-1-2 0-15,8-1 0 16,6-3 1-16,1-3-1 15,7-3 1-15,-4-3 0 16,3-3 0-16,1 0-1 16,-4-1 1-16,-3-2 0 15,-1 3 0-15,1-1 0 16,-4 4 0-16,0 3 0 16,0 3 0-16,0 4 1 15,0-1 0-15,0 3 0 16,0 1 0-16,0-4-1 15,4 0 0-15,-4-2-3 16,3-1 1-16,1 0-10 16,0-3 1-16</inkml:trace>
  <inkml:trace contextRef="#ctx0" brushRef="#br0" timeOffset="-91472.78">23393 15575 35 0,'0'28'17'0,"0"4"-9"0,0-23 23 0,0 4-29 16,-4 2 0-16,1 4 1 16,-1-9 0-16,4-1-5 15,0-3 0-15,-3 4-3 16,3-10 0-16,0-13-7 15,-7-9 0-15</inkml:trace>
  <inkml:trace contextRef="#ctx0" brushRef="#br0" timeOffset="-91277.51">23336 15440 24 0,'7'0'12'0,"7"-6"-11"0,-10 0 13 15,3 3-18-15,4-1 0 16,-1-5-9-16,-3-7 1 16</inkml:trace>
  <inkml:trace contextRef="#ctx0" brushRef="#br0" timeOffset="-90916.43">23668 15519 21 0,'7'0'10'0,"-7"25"-8"0,0-19 15 0,0 3-17 16,0 1 1-16,0 2-1 15,0-2 1-15,-4-4-2 16,1-6 1-16,-1-6 1 15,1-4 1-15,3-5-2 16,0 8 1-16,3-5 0 16,4-7 1-16,0-3-1 15,4 0 1-15,0 3 0 16,3 4 0-16,3 2 1 16,1 10 0-16,3 3 0 15,4 6 0-15,3 7 0 16,0-1 0-16,1-2-1 15,-5 2 0-15,-6 4-1 0,0 0 0 16,3-1-1 0,-7 1 0-16,-7 0-6 0,-4-4 0 15,1-5-6-15,-15-4 1 16</inkml:trace>
  <inkml:trace contextRef="#ctx0" brushRef="#br0" timeOffset="-90466.98">21311 16033 56 0,'25'6'28'0,"67"13"-32"16,-46-16 55-16,21-3-46 16,17 0 1-16,29-3 3 15,28-3 0-15,22-4-12 16,24-5 1-16,0-4 6 0,21-3 1 16,-11 0-5-16,-3 3 0 15,-10 0-5-15,-19 1 0 16,-23 2-5-16,-33 0 1 15,-24-3-12-15,-29 1 0 16</inkml:trace>
  <inkml:trace contextRef="#ctx0" brushRef="#br0" timeOffset="-89726.34">26744 14625 42 0,'0'0'21'0,"-3"-3"-12"15,3 3 26-15,0 3-33 16,3 3 0-16,-3 10 2 16,0 9 0-16,0 13-5 15,-3 12 1-15,-1 0 3 16,-3 16 0-16,0 3-3 0,-4 6 0 16,4-6-4-16,4-9 0 15,-1-4-9-15,4-15 1 16,0-22-4-16,-3-16 0 15</inkml:trace>
  <inkml:trace contextRef="#ctx0" brushRef="#br0" timeOffset="-89294.88">26663 14518 33 0,'14'29'16'0,"11"-11"-8"16,-15-14 27-16,-3-1-30 16,0 0 0-16,8 0 3 15,6 0 1-15,7 3-10 16,4 1 0-16,3 5 7 16,-3-6 0-16,-8 7-3 15,-6 6 0-15,-7 9-2 16,-11 7 0-16,-11 2-3 15,-7-2 1-15,-6 2-3 16,-4-5 1-16,6-4-2 16,1-3 1-16,0-9-1 15,3-4 1-15,4 1 0 16,4-4 1-16,3-3 2 0,3 1 0 16,4-4 1-16,0-3 1 31,14 22 2-31,4 9 0 15,3 4-1-15,4-7 0 16,-4 6-3-16,4 1 0 16,-4-7-12-16,0-6 1 15,0-13-3-15,7-5 1 16</inkml:trace>
  <inkml:trace contextRef="#ctx0" brushRef="#br0" timeOffset="-87600.14">26522 15484 38 0,'-7'16'19'0,"10"12"-8"0,1-25 29 15,3 0-33-15,7-3 0 16,11 4 6-16,14-4 0 0,13-4-15 16,26-8 0-16,35-7 11 15,14-9 0-15,25 0-4 16,17-7 0 0,11 1-4-16,0-10 0 0,-11 9-6 15,-35 4 1 1,-21 6-8-16,-25 3 1 0,-21-3-11 15,-24 3 0-15</inkml:trace>
  <inkml:trace contextRef="#ctx0" brushRef="#br0" timeOffset="-84942.13">27224 14945 41 0,'0'-6'20'0,"3"21"-23"16,-3-12 32-16,0-3-29 15,0 4 1-15,-3-1 0 16,-1-3 0-16,-3 3-2 15,0-3 1-15,-3 0 0 16,-4 3 1-16,-4 3-1 16,0 4 1-16,1-1-1 0,3 4 0 15,-1-1 0-15,5 1 1 16,3-1-1-16,0-2 0 16,3-4 0-16,4-3 1 15,4 0-1-15,3-6 0 16,3-3 0-16,4-4 1 15,1 1-1-15,-1 0 1 16,0-4-1-16,0 0 0 16,-4 4 0-16,1 3 1 15,0 3-1-15,-1-1 1 0,1 1 0 16,-1 3 0-16,1 3 0 16,-4 4 1-16,0 5 0 15,0 4 0-15,0 3 0 16,-3 3 0-16,-1 0-2 15,1-4 0-15,-1-2-5 16,1-3 1-16,-1-7-10 16,-6-9 0-16</inkml:trace>
  <inkml:trace contextRef="#ctx0" brushRef="#br0" timeOffset="-84536.14">27354 15051 40 0,'-3'26'20'0,"3"-17"-17"0,0-9 29 16,0 0-29-16,0 0 0 16,3 0 1-16,-3 0 1 15,4-6-7-15,-1-4 0 16,5 1 4-16,-5-4 0 15,4-2-2-15,0 2 1 16,0 1-2-16,4-1 0 16,-1-3 0-16,4 7 0 15,1 0-1-15,-5 2 1 0,4 1 0 16,-3 6 1-16,-1 0-1 16,-2 0 1-16,-1 6 0 15,0-3 1-15,0-3-1 16,0 4 1-16,0 5-1 15,0 3 0-15,0 4-2 16,-4-3 0-16,4-1-4 16,1-2 0-16,-1-7-6 15,3-6 1-15,4-7-2 16,0 4 1-16</inkml:trace>
  <inkml:trace contextRef="#ctx0" brushRef="#br0" timeOffset="-83920.78">27795 14879 44 0,'29'0'22'0,"-8"-13"-26"16,-14 10 46-16,7 0-40 16,0-3 1-16,0-4 0 0,-3 1 0 15,-4-3-4 1,-4 2 0-16,-6-2 2 0,-4-1 0 16,-4 1-3-16,1 2 0 15,-1 4-3-15,0 3 1 16,-3 6-4-16,4 3 1 15,-1 7-1-15,4-1 1 16,4 7 1-16,6 9 1 16,4 4 2-16,-3-4 0 15,3 3 4-15,3 1 1 16,4 2 1-16,-3 1 1 16,-4-1 0-16,-3-3 1 0,-8 1-2 15,-3 2 1-15,-4-6-2 16,-6 4 0-16,-4-10-2 15,-1-3 0-15,1-7 0 16,0 1 0-16,3-10 0 16,4-9 0-16,7-4 0 15,7-6 0-15,11 1 1 16,7-4 0-16,3-3 2 16,7-9 0-16,11-1 1 15,7-2 1-15,3-1 1 16,7-9 0-16,-3-3-1 15,-3 3 0-15,-4 1-2 16,-8 2 1-16,-6 9-3 16,-7 4 0-16,-11 3-2 15,-11 6 0-15,-10 4-3 16,-7 5 1-16,-7 10-2 0,-4 10 0 16,1 5 0-1,3 10 1-15,3 7 0 0,7 5 1 16,4-12 2-16,11 7 1 15,6-4 1-15,15-3 1 16,7-6-1-16,7-10 0 16,-1-9-8-16,-6 0 1 15,0-12-7-15,-7-16 0 16</inkml:trace>
  <inkml:trace contextRef="#ctx0" brushRef="#br0" timeOffset="-82767.02">19805 16829 41 0,'0'-3'20'0,"7"-9"-15"16,-3 2 20-16,-1-5-21 16,-3-10 1-16,0 0 1 15,0-16 0-15,-7-19-8 16,3-6 0-16,-3-3 4 0,4-9 1 16,-1 6-3-1,1-7 0-15,-1 1-1 0,1 9 1 16,3 0-1-16,3 9 1 15,1 10 0-15,3 19 0 16,7 12 0-16,4 16 1 16,-1 16-3-16,4 18 1 15,-3-3-3-15,-4 10 1 16,-3 9-7-16,-8 9 0 16,-3-15-4-16,-3 0 1 15</inkml:trace>
  <inkml:trace contextRef="#ctx0" brushRef="#br0" timeOffset="-82551.26">19692 16503 49 0,'28'16'24'0,"18"-16"-26"16,-32-6 47-16,11-1-45 15,7-2 1-15,3-3-1 16,0-4 1-16,1 3-12 16,-8-9 0-16,-14 4-3 15,-4 2 0-15</inkml:trace>
  <inkml:trace contextRef="#ctx0" brushRef="#br0" timeOffset="-81909.03">19703 18266 39 0,'7'15'19'0,"0"-24"-21"0,-4 3 29 16,1-10-21-16,-1-6 0 15,-3-6 3-15,0-19 1 16,-3 3-13-16,-1-13 1 16,1-8 7-16,-4-8 1 15,3-5-4-15,1-7 1 16,3 13-3-16,0 6 1 15,7 1-2-15,0 11 0 0,3 13 0 16,1 10 0-16,0 15-2 16,-1 13 0-16,4 10-6 15,-3 8 1-15,-1 13-7 16,1 1 0-16</inkml:trace>
  <inkml:trace contextRef="#ctx0" brushRef="#br0" timeOffset="-81684.71">19544 18074 44 0,'25'-6'22'0,"13"-16"-23"16,-23 13 36-16,6-1-35 0,0-2 0 15,4 6-10-15,-1-4 1 16,1-6 1-16,0-2 1 16</inkml:trace>
  <inkml:trace contextRef="#ctx0" brushRef="#br0" timeOffset="-81459.84">20038 17692 33 0,'14'6'16'0,"7"-9"-17"16,-10 3 20-16,-1-6-24 15,1-4 0-15,-1-2-12 16,8-10 1-16</inkml:trace>
  <inkml:trace contextRef="#ctx0" brushRef="#br0" timeOffset="-81263.98">20341 17463 28 0,'0'25'14'0,"0"31"-15"0,0-40 21 15,0 15-19-15,0 4 1 16,0-7-12-16,0-3 1 16,7-6 5-16,7-6 1 15</inkml:trace>
  <inkml:trace contextRef="#ctx0" brushRef="#br0" timeOffset="-79807.13">19498 17215 11 0,'-11'3'5'0,"-3"16"-5"16,11-13 2-16,-4 1 0 15,-4 2 0-15,1 0 6 0,-1 1 0 32,4-1-8-32,3-2 0 15,4-4 5-15,7-3 0 16,11 0-1-16,0-3 1 16,3-4-4-16,0-8 0 15,7-1 1-15,11 0 0 16,7-6 1-16,7-3 0 15,14-3 0-15,11 3 0 16,6-3 1-16,22 3 0 16,10 3-2-16,11 0 1 15,11 0 0-15,17 0 0 0,8 0-1 16,13 0 1-16,18 3-1 16,0 0 1-16,18 7-1 15,3-1 1-15,18 10-3 16,7-3 1-16,14 3 0 15,10-4 0-15,18 1 0 16,4-6 0-16,28-1 0 16,-3 0 1-16,20-2-1 15,25-4 1-15,-6 0-1 16,17 0 0-16,24 1 0 16,1-4 1-16,-1 6-1 15,4-12 1-15,18-10-1 31,-4-3 0-31,-3-3-1 0,-21 4 1 0,-18-4-3 16,-32 3 0-16,-21 10-10 16,-36 2 1-16,-41 1-5 0,-29 6 0 15</inkml:trace>
  <inkml:trace contextRef="#ctx0" brushRef="#br0" timeOffset="-79116.31">25428 15378 45 0,'0'-4'22'0,"0"-2"-19"0,0 6 36 0,0 0-36 16,0 0 0 0,0 0 2-16,0 13 1 0,-3 18-8 15,-4 7 1-15,-4 24 4 16,0 29 0-16,-3 22-1 15,-3 22 0-15,-1 31 0 16,0 26 0-16,-3 8-1 16,4 20 1-16,-5 12-1 15,8 6 1-15,4-6-1 16,3-6 0-16,3-22-2 16,1-22 0-16,-4-41-4 15,3-22 0-15,1-34-13 16,-1-32 0-16</inkml:trace>
  <inkml:trace contextRef="#ctx0" brushRef="#br0" timeOffset="-74597.44">2357 3465 21 0,'0'-3'10'0,"7"-1"-1"0,-7 4 11 15,0 0-14-15,0 0 1 16,0 0 2-16,10 7 0 16,-3 8-11-16,-3 4 0 31,6 56 8-31,-3 10 1 15,4 3-4-15,-11 22 1 16,11 18-2-16,-4 10 1 0,-4 3-2 16,8 0 1-16,-1 1-2 15,1-8 1-15,0-5-2 16,-4-16 1-16,0-10-3 16,-7-15 0-16,0-16-3 15,0-12 0-15,0-4-6 16,-7-2 0-16,-4-23-2 15,-10-15 1-15</inkml:trace>
  <inkml:trace contextRef="#ctx0" brushRef="#br0" timeOffset="-73292.81">2477 3615 17 0,'7'10'8'0,"3"-26"0"16,-3 13 11-16,4 3-18 16,-1 0 1-16,1 0 1 15,10-10 1-15,7 10-4 16,11-9 1-16,3 0 2 16,15-7 1-16,3-3-2 15,0 7 1-15,14-4-1 16,14-6 0-16,18-6-2 15,14-7 0-15,0 4 1 16,21-4 0-16,7-9-1 16,0 7 0-16,22-7 0 0,3 9 1 15,3 4-1-15,14 3 0 16,1 0 0-16,17-7 0 16,11 1 0-16,-22 2 1 15,4 13-1-15,0-3 1 16,-21 1-1-16,4 5 1 15,-8 0-1-15,-17 4 0 16,-11-7 0-16,-7 6 0 16,-7 1 0-16,-10-7 0 15,-8 3 0-15,-24 4 1 16,0-1-1-16,-8 1 0 0,1 2 0 16,-18 4 0-16,-3 3-1 15,-8 6 1-15,-7 6-1 16,-3 10 1 15,-3 13-1-31,-5-4 0 0,-9 16 0 0,2 9 1 0,-6 19-1 16,10 13 1-16,-14 9-1 15,-3 22 1-15,3 6 0 16,-3 0 0-16,7 4-1 16,-1-1 1-1,29 57 0 1,-14-41 0-16,-11-3 0 15,-3-19 1-15,-4-12-1 16,-7-13 1-16,-3-9-1 16,-4-23 1-16,-7 1-1 15,-4-13 0-15,-6-6-1 0,-8-6 1 16,-3-10-1-16,0-6 1 16,-7-3-1-16,3-10 1 15,-3 1-1-15,-18-4 1 31,-46 13-1-31,-7 0 1 16,18-4 0-16,0-2 0 16,-7 3 0-16,0-4 0 15,-4 4 0-15,-10-1 0 0,10 4 0 16,-3-6 0 0,-4 9 0-16,0-3 0 0,-14-1 0 15,7 1 0-15,-3 0 0 16,-4-3 0-16,-14-4 0 15,7 4 1-15,-7 3 0 16,4-4 0-16,-22 1 0 16,11 6 0-16,-4 3-1 15,-3 0 1-15,-17-3-1 16,9-3 1-16,-2 0-1 16,-15-4 0-16,7-2-1 15,-10 0 1-15,-11-7 0 16,11 0 0-16,-15-3 0 15,-13 0 1-15,6 4-2 16,-17 2 1-16,3-3-1 16,-6 4 1-16,-8-1-2 15,18-3 0-15,-14-6-8 0,3-9 0 16</inkml:trace>
  <inkml:trace contextRef="#ctx0" brushRef="#br0" timeOffset="-66594.48">21816 16390 4 0,'0'4'2'0,"-4"-8"-2"15,4 4 2-15,0 0-4 0,0 0 1 16,0 0 1-16,-3 0 0 16,3 4 4-16,0-4 1 15,0 0 1-15,0 0 1 16,0 0 2-16,0 0 1 15,0 0 0-15,0 3 1 16,0 0-3-16,-4 6 1 16,1 7-3-16,-4 3 0 15,-4 9-2-15,-3 3 0 16,0-9-2-16,-7 3 0 16,-1 4-2-16,-2 2 1 15,-4 0-3-15,-1 1 1 0,5 2-4 16,-1-6 0-16,4-6-9 15,7-9 1-15</inkml:trace>
  <inkml:trace contextRef="#ctx0" brushRef="#br0" timeOffset="-66278.51">21541 16334 38 0,'-4'6'19'0,"11"-3"-17"16,-3 1 27-16,3 2-25 0,0 6 1 15,3 4 3-15,8 9 1 16,3 6-11-16,7 10 0 15,1-9 6-15,-1 5 0 16,-7 7-4-16,-3 3 0 16,3-3-6-16,-4-6 1 15,-2-10-8-15,-1-9 1 16,0-13-3-16,-4-9 0 16</inkml:trace>
  <inkml:trace contextRef="#ctx0" brushRef="#br0" timeOffset="-65935.01">22031 16387 41 0,'0'16'20'0,"14"-25"-20"16,-7 9 38-16,0-4-34 16,4 1 1-16,3-3 3 0,4 3 0 15,6 0-10-15,8 3 0 16,0-3 6-16,3-1 0 15,-3-2-4-15,-4 0 0 16,-3-3-7-16,-4 5 0 16,-7 4-10-16,-3-3 1 15</inkml:trace>
  <inkml:trace contextRef="#ctx0" brushRef="#br0" timeOffset="-65708.29">22045 16660 40 0,'7'10'20'0,"25"-10"-15"16,-18-4 27-16,7-2-28 16,7-3 1-16,4-1 1 15,3 10 0-15,-6 0-9 16,-5-3 1-16,1 3 0 15,-7-6 1-15,-1 3-13 16,-3-7 0-16</inkml:trace>
  <inkml:trace contextRef="#ctx0" brushRef="#br0" timeOffset="-65407.47">22292 16105 36 0,'-3'0'18'0,"3"9"-7"0,0-2 20 15,-4 2-27-15,0 10 0 16,1 6 2-16,-4 3 1 15,-4 10-8-15,-3 15 0 0,-7 10 6 16,0-3 0-16,0 12-4 16,0 6 1-16,-1-3-6 15,5 1 1-15,3-17-13 16,3-18 0-16</inkml:trace>
  <inkml:trace contextRef="#ctx0" brushRef="#br0" timeOffset="-63996.51">22772 16061 27 0,'0'-3'13'0,"3"12"1"15,-3-15 6-15,0 6-17 16,0 0 0-16,4 3 4 0,-1 4 1 15,1 5-9 1,-1 10 0-16,1 3 5 0,0 7 1 16,-1-4-3-16,1 3 1 15,-1 4-3-15,1-1 1 16,-1-6-4-16,1-3 1 16,-1-9-8-16,1-10 1 15,3-18-5-15,-7-4 1 16</inkml:trace>
  <inkml:trace contextRef="#ctx0" brushRef="#br0" timeOffset="-63697.15">23170 16077 41 0,'-3'-3'20'0,"-11"25"-20"0,10-13 36 0,-6 10-32 15,-4 6 0-15,-11 9 0 16,-7 1 1-16,-3 9-7 16,3 3 1-16,-3 0 3 15,-4 6 1-15,4-12-3 16,3 0 1-16,4 0-4 15,3-1 0-15,4 1-4 0,3-3 0 16,4-7-7-16,4-6 0 16</inkml:trace>
  <inkml:trace contextRef="#ctx0" brushRef="#br0" timeOffset="-63186.93">22938 16485 38 0,'3'3'19'0,"11"3"-18"15,-7-6 29-15,4-3-26 16,3 3 0-16,0-6 1 16,11 2 1-16,0 1-8 15,3 0 1-15,0 0 4 16,0 3 0-16,-3 0-2 16,-4 0 0-16,-3 3-1 15,-8 0 0-15,-3 7-1 16,-3-1 1-16,-8 7-1 15,-3 3 0-15,-3-1 0 16,-4-8 0-16,-1 2 0 0,-2 1 1 16,3-1-1-1,-4 1 1-15,4 3 0 0,3-1 0 16,4 1 1-16,4 0 0 16,3 2-1-16,3-5 1 15,4 0 0-15,4-4 0 16,7-3-1-16,6-6 1 15,8-3-3-15,3-3 0 16,-3-4-3-16,0 1 0 16,-4-7-9-16,-17 4 0 15</inkml:trace>
  <inkml:trace contextRef="#ctx0" brushRef="#br0" timeOffset="-54226.23">27520 7620 38 0,'4'-4'19'0,"3"-8"-8"0,-4 15 19 16,4 3-26-16,0 4 1 15,0-1 1-15,1 4 0 16,-1-1-8-16,0 10 1 16,3-16 4-16,-3 4 1 15,4 2-2-15,-4 1 0 0,0 3-1 16,0-1 1-16,0-2 0 15,0-7 1-15,0-3 0 16,0-3 0-16,4-9 0 16,3 3 1-16,4-10 0 15,3-19 0-15,7-8-2 16,4-20 1-16,10-19-1 16,11-2 0-16,7-14-3 15,14-2 1-15,0 12-10 16,-7-3 1-16,-14 3-12 15,-25 26 1-15</inkml:trace>
  <inkml:trace contextRef="#ctx0" brushRef="#br0" timeOffset="-43670.72">1785 4020 35 0,'0'12'17'0,"0"-5"-9"0,0-7 18 0,0 0-25 15,0 0 1-15,0 0 3 16,0-7 1-16,4 1-7 16,3-13 1-16,3-12 3 15,8 3 1-15,-8-19-2 16,5-7 1-16,2-8-3 16,-6-1 1-16,6 0-1 15,-13 0 0-15,3 1-1 16,-7 11 0-1,0 4-2 1,4 10 0-16,3 21-1 16,-7 0 0-16,10 23 0 15,-3 5 0-15,-3 7 0 16,6 22 1-16,-3 3 2 0,4 0 0 16,10 18 2-16,0-5 0 15,8-4 1-15,-1-3 0 16,4-3 0-16,-11-3 0 15,0-9 1-15,-4-7 1 16,1-6-2-16,-14-6 1 16,3-7-2-16,-7-3 1 15,-11-6-1-15,-10 0 1 16,-7-6-2-16,0 6 0 16,-4 0-1-16,-7 6 1 15,-10 4-2-15,-11-1 1 0,7 0-2 16,-4 7 1-16,4 3-1 15,4 6 0-15,0 3 0 16,3-6 1-16,14 3 0 16,0-3 1-16,4 0 1 15,10-6 0-15,4-4 0 16,7-5 1-16,4-4-1 16,6-6 0-16,15-7 1 15,10-12 0-15,7-6 0 16,22-9 0-16,3-17-1 15,3-2 1-15,-3-7 0 16,4-12 0-16,-4 0 0 16,-7 6 0-16,-4 0-1 31,-7 6 0-31,-6 3 0 0,-5 16 1 0,-2 10 0 16,-8-1 1-16,0 17-1 0,-3 11 1 15,-8 17-1-15,-10 12 0 16,-7 12-1-16,-7 13 1 15,-14 10-3-15,-4 15 1 16,-7 0-2-16,4 3 0 16,0-3-6-16,-4 0 0 15,0-12-3-15,7-7 0 16</inkml:trace>
  <inkml:trace contextRef="#ctx0" brushRef="#br0" timeOffset="-43068.96">2261 3954 39 0,'46'-60'19'0,"11"-21"-18"16,-47 53 34-16,8-13-32 15,-4-16 1-15,-3 1 2 16,-4-7 0-16,-7 4-8 16,-11-4 0-16,-17-6 5 15,7 16 0-15,-11 6-2 16,-18 6 1-16,-6 19-2 0,3 6 1 15,-17 22-1-15,-8 13 1 16,0 25-2-16,-6 3 0 16,-5 22-1-16,12 6 0 15,17 10 0-15,7-3 1 16,4 5-1-16,3-5 0 16,14 9 1-16,0-3 1 31,25 53-1-31,14-16 1 15,4-21-1-15,10-26 1 0,18-18 0 16,14-35 1-16,28-32 0 16,7-30 1-16,18-29 1 15,14-19 1-15,-7-18-1 16,-7-4 0-16,-15 4-1 16,-13-1 0-16,-8 7-2 15,-20 3 1-15,-11 16-1 16,-18-10 0-16,-11 6-2 15,-10 13 1-15,-10 13-6 16,-11 6 1-16,-18 3-9 16,-11 9 0-16</inkml:trace>
  <inkml:trace contextRef="#ctx0" brushRef="#br0" timeOffset="-40606.01">19773 8529 35 0,'4'9'17'16,"6"-34"-9"-16,-3 22 18 0,4-9-22 15,3-10 1-15,7-10 0 16,4 1 0-16,3-4-7 15,-3-5 1-15,3-4 4 16,-7 3 0-16,-3 0-2 16,-4 4 0-16,-3 5-1 15,-4 4 0-15,0 6-1 16,0 6 0-16,-4 7-2 16,1 9 1-16,-1 9-1 15,1 10 0-15,3 6 0 16,3 13 0-16,1-10 1 15,3 10 0-15,0 9 1 16,-3 3 0-16,7 16 2 0,-1-3 0 16,4-7 1-16,4-3 1 15,-4-6-1-15,0-6 1 16,-3-9 0-16,-4-7 1 16,-3-10-2-16,-4-5 1 15,-7-10-1-15,0-10 0 16,-7-12 0-16,-11-6 0 15,-7 0-1-15,-3-7 0 16,-14 10-2-16,-15 13 1 16,-6-1-3-16,-4 4 0 15,-7 9-1-15,7 3 0 0,7 6-1 16,3 1 1-16,4 2 0 16,8 1 0-16,2-1 2 15,11-2 0-15,8-1 2 16,10-6 0-16,7-3 0 15,14-6 1-15,10-3 0 16,11-10 1-16,18-3 0 16,14 0 0-16,21-9 1 31,11-7 0-31,-4-3 0 0,8 7 0 0,-5-4-1 16,-6-9 1-16,-7 6-1 15,-11 4 0-15,-11-1-1 16,-10 10 0-16,-14 3-1 15,-8 6 1-15,-13 13-1 16,-15 9 1-16,-13 12-1 0,-15 20 0 16,-28-7 0-16,0 13 0 15,-14 12-3-15,-14 10 1 16,0 6-2-16,-1 0 0 16,5-3-2-16,13 3 1 15,15-16-4-15,10-9 1 16,7-6-4-16,7-10 0 15</inkml:trace>
  <inkml:trace contextRef="#ctx0" brushRef="#br0" timeOffset="-39947.17">20429 8247 34 0,'43'-54'17'0,"3"-8"-7"0,-36 37 28 15,1-4-33-15,-4 7 0 16,-4-9 3-16,-3 3 0 15,-7 0-11-15,-7-1 1 16,-11 4 6-16,-10 7 0 16,-21 8-4-16,-1 10 0 15,-10 13-2-15,-14 2 1 0,-4 14-2 16,-6 8 0 0,-1 10-2-16,7 13 1 0,11-10-5 15,0 6 1-15,7 10-5 16,14 3 1-16,11 13 0 15,17 15 0-15,18 7 6 16,14-7 0-16,11 9 8 16,17-12 0-16,18-12 7 15,14-19 0-15,21-26 3 16,4-30 0-16,17-23-2 16,8-37 0-16,3-20-4 15,-7-27 1-15,-18-3-2 16,-18-10 0-16,-20 12-5 15,-18 1 1-15,-18 0-7 16,-11 6 0-16,-20 6-10 16,-22 6 1-16</inkml:trace>
  <inkml:trace contextRef="#ctx0" brushRef="#br0" timeOffset="-38654.88">7715 3778 38 0,'4'7'19'0,"6"2"-13"16,-6-3 19-16,3 0-25 15,-4-2 1-15,5 5 2 16,-1 0 0-16,0 1-2 16,0-7 0-16,0 3 3 15,3-3 0-15,-6 4 1 16,3-7 0-16,-4 0 0 0,5-10 0 16,-1-21-1-1,0-7 1-15,3-18-2 0,8-16 0 16,7-26-3-16,10-14 0 47,4 2-6-16,14-6 0-15,3 12-12-16,-7-2 0 15</inkml:trace>
  <inkml:trace contextRef="#ctx1" brushRef="#br0" timeOffset="-40736.9">22140 7046 0,'0'0'15,"0"0"-15,0 0 16,-3 9 0,3-3-16,0-2 15,0-1 17</inkml:trace>
  <inkml:trace contextRef="#ctx0" brushRef="#br0" timeOffset="-37514.82">27107 8297 26 0,'8'25'13'0,"9"10"-5"15,-13-26 14-15,3-3-20 16,0 4 0-16,0-4 3 0,0 0 0 16,0 0-4-16,4 4 0 15,-1-4 5-15,4-3 0 16,0-3 0-16,0-3 1 15,1-9-2-15,-5-10 1 16,1 9-3-16,10-25 1 16,11-12-2-16,10-25 1 15,11-7-5-15,10-2 1 16,4-7-12-16,0 0 1 16,-7-19-5-16,4 7 1 15</inkml:trace>
  <inkml:trace contextRef="#ctx0" brushRef="#br0" timeOffset="-26419.77">21784 17588 30 0,'11'-15'15'0,"17"-7"-4"16,-25 19 15-16,-3 3-22 15,0 0 1-15,4 3 4 16,-8 6 0-16,4 4-10 0,-3 9 0 16,-1 3 7-16,1 0 0 15,-11 12-3-15,-7 10 1 16,-15 7-4-16,-10 2 1 15,-3 10-3-15,3-6 0 16,4-7-4-16,7 0 0 16,6-9-7-16,5-13 1 15,13-21-3-15,0-16 0 16</inkml:trace>
  <inkml:trace contextRef="#ctx0" brushRef="#br0" timeOffset="-26175.24">21498 17538 24 0,'11'28'12'0,"14"16"-4"16,-15-28 16-16,4 12-19 15,4 7 0-15,3 18 1 16,0 0 0-16,0 10-9 15,1 6 0-15,-1-6 4 16,0-10 0-16,-3-12-11 16,-4-10 0-16,-4-15-2 15,1-10 1-15</inkml:trace>
  <inkml:trace contextRef="#ctx0" brushRef="#br0" timeOffset="-25877.32">22098 17883 54 0,'35'6'27'0,"22"-24"-37"0,-36 11 58 0,7-2-48 16,0-4 1-16,4 1-1 15,3-1 1-15,4 4-6 16,-7-1 1-16,-7 4-10 16,-4 3 1-16,-18 0-2 15,-6 6 0-15</inkml:trace>
  <inkml:trace contextRef="#ctx0" brushRef="#br0" timeOffset="-25683.73">22045 18137 41 0,'11'9'20'0,"35"-12"-21"0,-25-3 38 16,10-3-34-16,5-4 0 15,-5-3-1-15,-2 1 0 16,-5-4-10-16,-2 3 0 16,-1 1-4-16,-4-4 0 15</inkml:trace>
  <inkml:trace contextRef="#ctx0" brushRef="#br0" timeOffset="-25413.38">22338 17441 46 0,'0'16'23'0,"-4"24"-21"15,8-30 38-15,-4 9-38 16,0 9 0-16,-4 16 0 15,-3 3 0-15,-7 22-3 16,-7 3 0-16,-7 13-1 16,0 15 0-16,-1-6-9 15,5-3 0-15,3-19-4 16,10-22 1-16</inkml:trace>
  <inkml:trace contextRef="#ctx0" brushRef="#br0" timeOffset="-24888.84">22885 17309 53 0,'0'22'26'0,"3"3"-37"0,-3-15 51 16,0-1-39-16,0 4 0 16,0 12 0-16,-3 3 1 15,-1 10-3-15,4 5 0 16,0 1-4-16,0 0 0 16,4-9-9-16,-4-10 0 15</inkml:trace>
  <inkml:trace contextRef="#ctx0" brushRef="#br0" timeOffset="-24633.74">23269 17507 49 0,'-14'37'24'15,"-21"14"-23"-15,21-33 38 0,-4 14-39 16,-3 5 1-16,-11 14 0 16,-7 2 0-16,-3 10-3 15,0 6 1-15,-1 0-2 16,1-4 0-16,7-8-10 16,7-13 1-16,3-7-3 15,11-18 1-15</inkml:trace>
  <inkml:trace contextRef="#ctx0" brushRef="#br0" timeOffset="-24154.74">23022 18046 39 0,'7'25'19'0,"15"-18"-18"15,-12-7 37-15,4-4-34 16,4 1 0-16,3 3 3 15,11-9 0-15,3 3-9 16,4-4 0-16,-4 7 6 16,-7-3 1-16,-6 3-4 15,-5-1 1-15,-3 11-3 16,-10 2 1-16,-8 7-3 16,-3 0 1-16,-3-1-2 15,-4 7 1-15,-1 6 0 16,1 1 1-16,0 2 0 15,4-6 1-15,3 0 2 0,3 3 0 16,8-3 1-16,-4-6 0 16,21 0-1-16,7-10 1 15,4-5-4-15,-1-8 0 16,5-5-12-16,-5-13 0 16</inkml:trace>
  <inkml:trace contextRef="#ctx0" brushRef="#br2" timeOffset="-18809.25">24282 17676 34 0,'-7'19'17'16,"14"-22"-8"-16,0 0 17 0,3-4-22 15,8-2 1-15,7-7 2 16,6-6 0-16,5-3-8 16,13-9 0-16,15-1 7 15,17-9 0-15,21-12-3 16,4-7 1-16,17-12-2 16,22-10 1-16,-7 1-2 15,10-10 0-15,0-1-1 16,-11-2 1-16,-13 6-2 15,-22 0 1-15,1 13-3 0,-12 3 1 16,-13 9-8-16,-15 9 0 16,-6 1-7-16,-11 25 1 15</inkml:trace>
  <inkml:trace contextRef="#ctx0" brushRef="#br2" timeOffset="-18223.75">25897 16293 29 0,'-3'16'14'0,"6"-16"-3"0,-3 0 15 0,0 0-23 15,7 3 1-15,4-3 3 16,3-3 1-16,14 0-9 16,4-3 0-16,7-7 6 15,0-6 0-15,7-3-3 16,3 0 1-16,-3 0-2 15,-7 0 0-15,-1 0-1 0,-6 10 0 16,0 2-1-16,-4 1 0 16,-7 3-2-16,-3-1 0 15,0 7-1-15,-8 7 1 16,-3 8-1 0,0 7 1-16,-3 7 0 0,-4-4 1 15,0 3 1-15,0 6 0 16,-4 1 1-16,4-4 1 15,0-3 0-15,0 1 0 32,0-7 1-32,0-7 1 15,0-2 0-15,0-7 1 0,-7-3-1 0,-3-9 1 0,-4-7-2 16,-11-8 1-16,-10-5-2 16,3-2 1-16,-3 0-3 15,-8-3 0-15,-10-1-3 16,-3 1 0-1,-1 3-11-15,15 6 1 0</inkml:trace>
  <inkml:trace contextRef="#ctx0" brushRef="#br2" timeOffset="-17503.65">24479 16441 30 0,'7'15'15'0,"11"-12"-4"0,-11 1 14 16,0-1-22-16,7 3 0 16,14 7 2-16,11 5 1 15,18 11-7-15,24-4 1 16,7 6 5-16,25 10 0 15,35 3-2-15,-3 3 1 16,10-16-2-16,18 4 0 16,-18-1-1-16,7-3 0 15,4 4-2-15,-7-7 1 16,-15-3-5-16,1-3 1 0,-14-3-9 16,-15 3 1-16,-17-3-3 15,-25 0 0-15</inkml:trace>
  <inkml:trace contextRef="#ctx0" brushRef="#br2" timeOffset="-16947.53">26712 16757 28 0,'7'10'14'0,"11"-4"-12"0,-14-3 22 0,6 3-21 16,15 4 1-16,0 2 3 16,3 1 0-16,4 3-9 15,-1-1 1-15,1 4 5 16,3 0 1-16,-6 3-3 16,-1 0 1-16,-7 0-2 15,-3 3 0-15,-11 6-2 16,-14 10 1-16,-15-3-2 15,-9-1 0-15,-19-2-4 16,8-1 0-16,-4-2-7 16,-3-10 1-16</inkml:trace>
  <inkml:trace contextRef="#ctx0" brushRef="#br2" timeOffset="-16716.1">26758 16836 43 0,'14'0'21'0,"0"12"-18"0,-10-5 36 0,-1 2-38 16,1 7 0-16,-4 9 0 16,-4 9 0-16,1 13-4 15,-4 3 1-15,0 4-11 16,0-7 0-16,-14-6-1 15,-4-10 1-15</inkml:trace>
  <inkml:trace contextRef="#ctx0" brushRef="#br2" timeOffset="-11556.92">27898 16889 38 0,'-4'6'19'0,"11"-9"-12"16,-7 3 20-16,-3 0-23 15,-1 3 0-15,-3 10 2 16,-3 6 0-16,-5 3-8 16,-6 15 0-16,-7 7 4 15,-7 3 1-15,-4 10-5 16,-3 5 1-16,3-2-5 15,4 3 1-15,6-7-3 16,1-6 0-16,7-9-6 16,3-10 0-16,11-18 3 15,4-13 0-15</inkml:trace>
  <inkml:trace contextRef="#ctx0" brushRef="#br2" timeOffset="-11330.66">27531 16842 30 0,'-4'0'15'0,"15"6"-17"0,-4-3 31 15,0 1-26-15,-4 8 0 0,1 7 4 16,0 9 1-16,-1 7-9 16,-3 18 1-16,0-6 4 15,4 0 0-15,-1 0-4 16,1-6 1-16,-1-7-12 15,4-9 0-15,4-12-3 16,-1-7 1-16</inkml:trace>
  <inkml:trace contextRef="#ctx0" brushRef="#br2" timeOffset="-11046.56">27968 17040 55 0,'11'-4'27'0,"10"-5"-35"0,-10 6 57 15,3 3-46-15,7 0 0 16,4 0 0-16,6-3 1 15,1 3-7-15,-4-3 0 16,-3-1-2-16,-4 1 1 16,-7 0-13-16,-7 0 1 15,-7 3-1-15,-3-6 1 16</inkml:trace>
  <inkml:trace contextRef="#ctx0" brushRef="#br2" timeOffset="-10865.5">27986 17199 31 0,'-7'19'15'0,"17"-12"-9"16,-6-7 28-16,3 0-30 15,0 0 1-15,4-4 1 16,6 1 1-16,4 0-11 16,8 0 1-16,-1-6 1 15,-3 2 0-15,-4-2-11 16,-4-7 0-16</inkml:trace>
  <inkml:trace contextRef="#ctx0" brushRef="#br2" timeOffset="-10610.53">28265 16773 40 0,'-15'31'20'0,"-6"13"-18"0,14-37 29 15,-7 11-29-15,0 14 1 16,-7 8-1-16,-4 17 1 16,0 3-5-16,4 12 0 0,-3-7-3 15,-5 1 0-15,5-3-8 16,3-10 1-16</inkml:trace>
  <inkml:trace contextRef="#ctx0" brushRef="#br2" timeOffset="-10233.02">28624 16644 48 0,'-3'7'24'0,"3"21"-27"0,0-12 41 15,0 2-39-15,-4 11 1 16,1-4 0-16,-1 3 0 0,1 6 0 16,3 1 0-16,0-1-4 15,0-8 0-15,3-5-9 16,8-11 0-16</inkml:trace>
  <inkml:trace contextRef="#ctx0" brushRef="#br2" timeOffset="-9996.59">28949 16676 36 0,'3'15'18'0,"1"7"-13"15,-4-12 24-15,-7 6-26 16,-7 9 1-16,-7-3 3 16,-11 9 0-16,-7 10-9 15,-3 6 0-15,-1 9 5 16,5 4 1-16,-1-1-4 16,0 1 0-16,4-7-8 0,3-9 1 15,7-6-8-15,11-10 1 16</inkml:trace>
  <inkml:trace contextRef="#ctx0" brushRef="#br2" timeOffset="-9575.31">28794 17168 48 0,'17'16'24'0,"1"-26"-26"0,-7 7 42 0,-1 0-37 16,4 0 0-16,4-3 2 15,-4 6 1-15,-3-3-8 16,3-1 1-16,-4 4 4 16,1 7 0-16,-8-1-3 15,1 0 0-15,-1 4-2 16,1-1 0-16,-4 4 0 15,-4 2 0-15,1 1 0 16,-4 3 1-16,-4 0 0 16,1 6 0-16,-1-3 1 15,1 0 0-15,-1-7 0 16,0 1 1-16,4 0-1 16,4-4 1-16,3 4 0 0,3-7 1 15,4-2-1-15,4-4 1 16,3-3-3-16,0-7 1 15,4 1-10-15,-1-3 1 16,1-13-7-16,-7 0 0 16</inkml:trace>
  <inkml:trace contextRef="#ctx0" brushRef="#br2" timeOffset="-7231.88">27323 15704 41 0,'0'9'20'0,"10"-9"-11"15,-10 0 20-15,0 3-26 0,-3 4 1 16,-1-1 1-16,1 3 1 16,-4 13-8-16,0-3 0 15,-15 19 4-15,-6 5 1 16,-4 5-4-16,1-5 0 16,-5 1-4-16,5 0 1 15,-1 0-8-15,7-6 0 16,8-13-3-16,6-13 0 15</inkml:trace>
  <inkml:trace contextRef="#ctx0" brushRef="#br2" timeOffset="-6301.17">27026 15694 28 0,'-3'7'14'0,"3"5"-4"0,0-9 22 0,0 4-28 15,0-1 0-15,0-3 3 16,7 6 0-16,3 10-8 15,1 6 0-15,3 7 5 16,0-4 0-16,0 0-5 16,0 0 1-16,1-9-14 15,-5-10 0-15</inkml:trace>
  <inkml:trace contextRef="#ctx0" brushRef="#br2" timeOffset="-5327.28">27615 15851 40 0,'0'6'20'0,"0"-18"-16"16,0 6 25-16,0 6-26 0,0 0 1 15,0 0 2-15,0 0 1 16,4 0-9-16,3 0 1 16,0 0 5-16,7 0 1 15,4-7-3-15,10-2 1 16,4-1-4-16,-4-2 1 15,7-4-6-15,4 1 1 16,-4 2-11-16,-3-6 1 16</inkml:trace>
  <inkml:trace contextRef="#ctx0" brushRef="#br2" timeOffset="-5084.36">27506 16111 45 0,'-3'7'22'0,"17"-7"-15"16,-7-4 31-16,7 1-36 16,11-3 1-16,10 6 1 15,7-3 0-15,0-6-6 16,-3-7 0-16,-3-3-1 15,-5 3 0-15,-2 1-12 16,-5-4 0-16</inkml:trace>
  <inkml:trace contextRef="#ctx0" brushRef="#br2" timeOffset="-4814.83">27834 15538 48 0,'7'6'24'0,"-3"6"-23"0,-4-5 34 16,0 2-35-16,0 7 1 0,-4 9 1 15,-3 0 1 1,-7 16-3-16,-7 9 0 0,-4 19-2 15,-3 3 1-15,-4 16-10 16,0-4 1-16,4 1-5 16,7-10 1-16</inkml:trace>
  <inkml:trace contextRef="#ctx0" brushRef="#br2" timeOffset="-4440.7">28406 15374 40 0,'3'10'20'0,"-13"12"-22"0,10-16 35 16,0 7-29-16,0 9 1 15,0-4 1-15,0 14 0 0,0 9-8 16,0 2 0-16,0-2 4 15,0 3 0-15,0-3-7 16,0-4 0-16,3-11-10 16,8-14 1-16</inkml:trace>
  <inkml:trace contextRef="#ctx0" brushRef="#br2" timeOffset="-4214.54">28776 15437 42 0,'18'13'21'0,"-15"21"-19"16,-6-21 32-16,-4-7-31 15,-7 10 0-15,-8 12 2 16,5-6 1-16,-26 25-8 0,-9 12 1 16,-1 7 3-16,0 16 1 15,-7-7-5-15,-4 4 0 16,8-10-6-16,10-7 1 15,7-21-8-15,11-10 0 16</inkml:trace>
  <inkml:trace contextRef="#ctx0" brushRef="#br2" timeOffset="-3825.38">28547 16008 48 0,'17'16'24'0,"-2"2"-22"15,-12-18 41-15,4 4-40 16,0-1 1-16,4 3 3 16,-1 0 1-16,4 0-10 15,4 1 1-15,0-4 5 16,-4-3 0-16,-4 0-4 15,-6 6 1-15,-8 10-4 16,-6-1 1-16,-4 7-3 16,-4 4 0-16,4-5-1 15,-7 1 1-15,0-3 0 16,-1-3 0-16,8 0 2 16,0-4 1-16,7 1 3 0,7 2 0 15,7-2 1-15,7-4 1 16,8-2 0-16,6-4 1 15,7-3-7-15,-3 0 1 16,3-7-13-16,-7-5 1 16</inkml:trace>
  <inkml:trace contextRef="#ctx0" brushRef="#br2" timeOffset="51880.86">22313 1251 40 0,'14'0'20'0,"-10"19"-17"0,-4-13 21 15,0 3-23-15,0-9 0 16,0 10 0-16,-4-1 1 0,-3-6-3 16,-3-3 1-16,-4 0 1 15,-4-9 0-15,0 6-3 16,-3-7 1-16,3-9-6 16,-3-6 0-16,0-9-5 15,11-4 1-15</inkml:trace>
  <inkml:trace contextRef="#ctx0" brushRef="#br2" timeOffset="52296.6">23477 1063 53 0,'25'9'26'0,"-21"0"-37"0,-8-12 51 0,-3 0-44 0,-4-6 1 0,-3-4-14 15,-7-12 0-15,-11 6 14 16,11-9 0-16</inkml:trace>
  <inkml:trace contextRef="#ctx0" brushRef="#br2" timeOffset="52907.28">23992 1715 37 0,'-7'-10'18'0,"-7"10"-17"0,4 0 30 0,-22 4-30 16,-17 5 0-16,-22 4-1 0,-17 5 1 16,-36 17-2-1,-34 12 1-15,-8 6 0 16,-11 16 1-16,-6 3-1 0,17 4 0 16,4-14 0-16,7 1 1 31,10-3-1-16,18-7 1-15,11-9-2 0,3-22 1 0,14-16-11 0,11-15 0 16</inkml:trace>
  <inkml:trace contextRef="#ctx0" brushRef="#br2" timeOffset="53629.41">24656 1759 19 0,'130'-82'9'16,"-10"-31"3"-16,-92 85 2 0,4-16-13 16,-4-9 1-16,-10-4 3 15,-11-11 0-15,-21-11-5 0,-21-12 1 16,-25 3 3 0,-21 4 0-16,-11-1 0 0,-35 0 1 15,-25 16-2-15,-42 7 0 16,-14 15 0-16,-28 22 0 15,-4 15-1-15,-21 20 1 32,-4 15-2-17,-7 28 1 1,11 19-1-16,0 19 0 0,11 6-3 0,13 4 1 16,26 5-1-16,10 7 0 0,35-9-1 0,28-1 0 0,29 13-1 15,28-9 1 1,35 9 0-16,32 0 1 0,42 0 0 15,36 0 1-15,31-10 0 16,32 10 1 15,32-18 1-15,20-7 1 0,30-19-1-16,16-10 1 0,26-18-1 0,24-19 1 0,7-18-1 0,11-17 1 15,-11-27-1-15,-3-10 0 0,-29-26 1 16,-6-11 1-16,-29-17 0 15,-21-18 0-15,-39-9 0 16,-38-10 0-16,-33-13 0 16,-27-9 0-1,-138-91-3 1,-32 35 1 15,-46 31-5-31,-42 31 1 16,-35 29-8-16,-57 40 0 0,-25 54-4 0,-17 18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3T19:50:04.395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10372 6296 2 0,'21'-19'1'0,"-7"13"3"15,-7 3 1-15,0 0-3 16,0-3 0-16,0 3 1 15,0-7 1-15,4 7-4 16,3 0 0-16,4 0 3 16,3 3 0-16,3 0-1 15,5 0 0-15,-1 0 0 16,4 3 0-16,-1 0-1 16,1-3 1-16,3 0-1 15,4 0 1 1,0 0-1-16,3 0 1 0,-3 0 0 0,3 0 0 15,1 0-1-15,3 0 1 16,3-3-1-16,0 0 0 16,-3 3 0-16,4-3 1 15,3 3-2-15,7 0 1 16,-7 0 0-16,6 0 0 16,5 0-1-16,3 0 0 15,0 3 0-15,0 0 0 16,4 0 0-16,-1 0 0 15,4 3-1-15,7-2 1 0,-3-4 0 16,0 3 0 0,-4-3 0-16,3 0 0 0,-3 0 0 15,-7 0 0 1,0 0 0-16,0 0 1 0,1 3-2 16,-1-3 1-16,-7 0 0 15,-4-3 1-15,4 0-1 16,3 3 1-16,-10 0-2 15,0 0 1-15,4 0 0 16,3 0 1-16,3 0-2 16,-3 0 1-16,4 0-1 15,-4 0 1-15,10 3 0 16,-10 0 1-16,4-3-1 16,3 3 0-1,3 0 0-15,1 0 0 16,-8 7 0-16,4-1 0 0,0-3 0 15,-3 1 0-15,-4-1-1 0,0 0 1 16,3 0 0 0,1 1 0-16,-4 2 0 0,3 0 0 15,-6 1 0-15,6-1 0 16,-3-6 0-16,-7 1 1 16,0-4-1-16,3 0 0 15,1 0 0-15,3 0 0 16,0 3 0-16,-7-3 0 15,3 3 0-15,4-3 0 16,-3 0 0-16,-1 0 0 0,4 0 0 16,4 0 0-16,3 0 0 15,-7-3 1 17,7 6-1-17,-4-3 1-15,1-6-1 0,-8 2 1 0,0-2-1 0,4-3 1 0,4 2-1 16,-4 1 0-16,0-3-1 15,-11 3 1-15,1-1 1 16,-1 4 0-16,4 0-1 16,-4-3 0-16,-6-1 1 15,-5 1 1-15,1 3-2 16,4-3 1-16,-8 6-1 16,-3-7 0-16,-4 4-1 15,-3 3 0-15,-4 0-3 16,-4 0 0-1,-6 0-5-15,-11 0 1 0</inkml:trace>
  <inkml:trace contextRef="#ctx0" brushRef="#br0" timeOffset="1334.91">10583 6337 9 0,'14'-6'4'0,"18"-19"0"0,-21 18-2 16,6 1-2 0,5 0 0-16,-1 0 1 0,7-1 1 15,7 1-2-15,8 3 1 16,-1-3 1-16,4 3 0 16,10 3-1-16,8 0 1 15,3 0-1-15,7 0 0 16,11 0-1-1,-4 0 1-15,17 3 0 0,1-3 1 16,7 3-2-16,3 3 1 0,8-3-1 47,10 7 1-31,3-1-1-16,-3 0 1 0,4-2-2 0,6 5 1 0,-2-2 0 0,-5-1 0 0,4 0 0 15,7-2 0-15,-7 5 0 16,-3-2 0-16,-1-4 0 15,1 0 0-15,-8 1 0 16,-6-1 0-16,-1-3 0 16,-10 0 0-16,-4 0 0 15,-3 0 0-15,-7-3 0 16,-4 0 0-16,-7 3 0 16,-3-3 0-16,-11-3 0 15,0 3 0-15,-4-3 0 16,-3 3 0-16,0 3 0 15,-3 0 1-15,-8 1 0 16,0-1 1 0,22-3 0-16,-7 0 1 15,-5 0-1-15,-2 0 1 47,-1 0-1-47,1-3 0 16,3-4-1-16,-7 1 1 0,-4 3-1 0,-3 0 1 0,0 0-2 0,0 3 1 15,-4-3 0-15,-3-4 0 32,0 1-1-17,-4-3 0-15,-3-1-2 0,3-2 1 0,-3 2-1 0,-1-2 0 16,1 2-6-16,-4 4 0 16,1 6 1-16,-5 0 0 0</inkml:trace>
  <inkml:trace contextRef="#ctx0" brushRef="#br0" timeOffset="1701.43">10679 6450 5 0,'-29'-22'2'0,"12"16"0"0,17 6 0 15,0 0-4-15,0 0 0 0,7-3 0 16,3-1 0-16</inkml:trace>
  <inkml:trace contextRef="#ctx0" brushRef="#br0" timeOffset="2387.27">10827 6466 10 0,'17'-7'5'0,"19"10"0"0,-26-6 11 0,4 0-15 15,8-3 1-15,-5-3 0 16,8-1 1-16,7 1-4 16,6-7 1-16,12 4 1 15,3 2 1-15,7 1-1 16,14-7 0-16,-4 3 0 15,15-5 1-15,7 5-1 16,3 1 0 0,7 5 0-16,8 1 0 0,13 0-1 15,4-1 1-15,0 4-1 16,11 3 1-16,6-3-1 0,1 0 1 16,-4 3-1-16,14 0 1 31,-7 0-1-31,4 0 0 15,-4 0 0-15,11 0 0 0,-11 0 0 0,-7 0 0 16,4 0 0-16,-4 0 0 16,-10 0 0-16,-4 0 0 15,-7-3 0-15,0 3 0 16,-1 0 0-16,-9 0 1 16,-1 0 0-16,-6 0 1 0,-8 3 0 15,-4-3 0-15,-6 0 0 16,-4-3 1-16,-10 3 0 15,-11 0 0-15,-4 0-1 16,-3-3 1 15,-3 0-1-15,-5 0 1-16,-2-1-1 0,-8-2 0 0,-7 3-1 0,-7 0 0 0,-3-3 0 16,-4 2 0-16,-3-2 0 15,-4 3 1-15,0 0-1 16,3 0 1-16,-6 0-1 15,-4 3 1-15,0 0-1 16,0 0 0-16,0 0-2 16,0 0 0-16,0 0-1 15,0 0 1-15,-4 0-1 16,1 0 1-16,-4 0-1 16,3-4 0-16,1 4 1 15,-4 0 0-15,0-3-2 0,-4 0 1 16,1 0-3-16,-1 3 0 15,4 0-7-15,0 3 1 16</inkml:trace>
  <inkml:trace contextRef="#ctx0" brushRef="#br0" timeOffset="3468.32">18969 10987 19 0,'14'-6'9'0,"14"16"-4"15,-14-7 10-15,0 0-14 16,8 6 0-16,2 1 2 16,1 5 0-16,0-2-4 15,-4-1 1-15,4 7 2 16,-1 6 0-16,1 4-1 16,-4-1 0-16,0 6 0 15,0 1 1-15,-3-1-1 16,-4-6 0-16,0-2 1 31,-3-4 1-31,3-10 1 0,4-6 1 16,10-12 0-16,11-10 0 0,3-18 0 15,14-10 1-15,15-22-2 16,24-15 0-16,11-20-5 16,25-8 0-16,17-1-13 15,0-6 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1-03T19:50:11.79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3239 15763 40 0,'38'-25'20'0,"-6"-50"-12"15,-32 50 21-15,4 0-24 16,-8-10 0-16,-7 1 3 15,-6-1 0-15,-4 1-11 16,-22 2 1-16,5 4 6 16,-12 0 1-16,-20 6-3 15,-19 9 0-15,-16 7-2 16,9 12 1-16,-2 20-2 16,2 11 0-16,12 13-1 15,10 16 1-15,10 13-2 16,32 15 1-16,25 12-1 15,25 4 1-15,21 3 0 16,7-6 0-16,28-10 0 16,7-16 1-16,18-24 0 0,-15-23 0 15,11-27 2-15,15-33 0 16,-11-36 1-16,-4-32 0 16,-7-29 0-16,-17-24 0 15,-26-13 0-15,-23 0 1 16,-22 13-1-16,-29 21 1 15,-20 26-1-15,-4 18 1 16,-28 26-1-16,-18 21 1 16,-88 76-2-1,25 22 0-15,24 15-1 16,18 16 0-16,29 13-2 16,24 3 1-16,28 6-1 15,28 9 1-15,29-9 0 16,14-9 1-16,17-13-1 15,15-22 0-15,24-22 0 16,21-31 1-16,8-28-1 16,13-35 1-16,1-35 0 15,-1-33 0-15,-13-23 1 16,-26-19 0-16,-24 10 1 16,-24 3 0-16,-36 25 1 15,-32 12 0-15,-35 19-1 16,-11 32 1-16,-31 25-1 15,-25 22 0-15,4 24-1 0,-1 17 0 16,11 18-2 0,11 23 1-16,24 11-3 0,22 14 1 15,24 18-2-15,22 3 1 16,20 10-1-16,11-13 1 16,8-9 0-16,20-19 0 15,11-32 1-15,18-21 1 16,3-29 1-16,7-37 0 15,4-38 2-15,-4-34 0 16,0-29 1-16,-25-27 1 16,-17 8 0-16,-24 4 1 15,-40 28-1-15,-14 28 1 0,-14 25-2 16,-28 13 1-16,-25 31-3 16,1 26 1-16,-12 11-1 15,1 20 1-15,17 15-3 16,8 10 1-16,24 19-2 15,17 15 1-15,11 9-2 16,32 7 1-16,15 16-1 16,20-16 1-16,4-10 0 15,14-12 0-15,24-25 0 16,15-31 0-16,-4-32 0 16,14-38 1-16,15-46 1 15,-8-48 0-15,-10-34 1 16,-18-25 0-16,-32-6 1 15,-24 18 0-15,-25 22 0 16,-32 41 1-16,-17 26-1 16,-14 27 1-16,-22 38-2 15,-28 25 1-15,11 19-1 32,-8 31 1-32,4 20-3 0,15 24 0 0,13 31-3 0,18 17 0 15,21 18-1-15,8-44 0 16,31 31-3-16,10-37 0 15,11-31-10-15,1-48 1 16,-8-40 0-16,-11-41 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11/3/2020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7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One-to-one, def, composition identity, HLT, domain and range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6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F(x) = x^2-1, x&gt;=0 domain restriction</a:t>
            </a:r>
          </a:p>
          <a:p>
            <a:r>
              <a:rPr lang="en-US">
                <a:cs typeface="Calibri"/>
              </a:rPr>
              <a:t>Graph, show one-to-one</a:t>
            </a:r>
          </a:p>
          <a:p>
            <a:r>
              <a:rPr lang="en-US">
                <a:cs typeface="Calibri"/>
              </a:rPr>
              <a:t>Find the inverse. Check composition identity.</a:t>
            </a:r>
          </a:p>
          <a:p>
            <a:r>
              <a:rPr lang="en-US">
                <a:cs typeface="Calibri"/>
              </a:rPr>
              <a:t>Graph both, relate the domain and range. Note reflective symmetry.</a:t>
            </a:r>
          </a:p>
          <a:p>
            <a:r>
              <a:rPr lang="en-US">
                <a:cs typeface="Calibri"/>
              </a:rPr>
              <a:t>Graph in Desmos, hint at general case.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06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General picture. Domain and range flip. </a:t>
            </a:r>
          </a:p>
          <a:p>
            <a:r>
              <a:rPr lang="en-US">
                <a:cs typeface="Calibri"/>
              </a:rPr>
              <a:t>Reflective symmetry across y=x. </a:t>
            </a:r>
          </a:p>
          <a:p>
            <a:r>
              <a:rPr lang="en-US">
                <a:cs typeface="Calibri"/>
              </a:rPr>
              <a:t>All different views of the same basic definition.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912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F(x) =(x+2)/(2x-1)</a:t>
            </a:r>
          </a:p>
          <a:p>
            <a:r>
              <a:rPr lang="en-US">
                <a:cs typeface="Calibri"/>
              </a:rPr>
              <a:t>Use Desmos to show invertible</a:t>
            </a:r>
          </a:p>
          <a:p>
            <a:r>
              <a:rPr lang="en-US">
                <a:cs typeface="Calibri"/>
              </a:rPr>
              <a:t>Find inverse, verify composition identity.</a:t>
            </a:r>
          </a:p>
          <a:p>
            <a:r>
              <a:rPr lang="en-US">
                <a:cs typeface="Calibri"/>
              </a:rPr>
              <a:t>Verify domain / range 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3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Section 2.8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One-to-one Functions and Inverses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2</a:t>
            </a:r>
          </a:p>
          <a:p>
            <a:r>
              <a:rPr lang="en-US">
                <a:cs typeface="Calibri"/>
              </a:rPr>
              <a:t>Relating functions to their inverses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5424019-D61F-42BA-8B2D-BFD279FA0A24}"/>
                  </a:ext>
                </a:extLst>
              </p14:cNvPr>
              <p14:cNvContentPartPr/>
              <p14:nvPr/>
            </p14:nvContentPartPr>
            <p14:xfrm>
              <a:off x="4437360" y="4665600"/>
              <a:ext cx="2934000" cy="1078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5424019-D61F-42BA-8B2D-BFD279FA0A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28000" y="4656240"/>
                <a:ext cx="2952720" cy="109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D44E-C04F-4C9B-9CF1-DD0BBD3D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Recall: Function Inverses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A78E3-A172-4C5D-AB90-CEEBA6F13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A7D2B93-A615-4D79-ACFE-59D8B92117BD}"/>
                  </a:ext>
                </a:extLst>
              </p14:cNvPr>
              <p14:cNvContentPartPr/>
              <p14:nvPr/>
            </p14:nvContentPartPr>
            <p14:xfrm>
              <a:off x="111600" y="874800"/>
              <a:ext cx="11576520" cy="572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A7D2B93-A615-4D79-ACFE-59D8B92117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240" y="865440"/>
                <a:ext cx="11595240" cy="574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800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AE94-8E0C-4DAC-BDD9-C3AB00D4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03907-4421-436F-B714-A67BC61D5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9625AA0-263E-4152-B3C8-253D6DB8C07A}"/>
                  </a:ext>
                </a:extLst>
              </p14:cNvPr>
              <p14:cNvContentPartPr/>
              <p14:nvPr/>
            </p14:nvContentPartPr>
            <p14:xfrm>
              <a:off x="276840" y="180360"/>
              <a:ext cx="11914200" cy="6483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9625AA0-263E-4152-B3C8-253D6DB8C0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480" y="171000"/>
                <a:ext cx="11932920" cy="650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9007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160A6-878F-4DBC-98B2-E06E4122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Graphs of a Function and Its Inverse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07B9E-A740-436C-AECB-EEB91F25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D62090-4142-4971-AECF-0E6CE72C4D3B}"/>
                  </a:ext>
                </a:extLst>
              </p14:cNvPr>
              <p14:cNvContentPartPr/>
              <p14:nvPr/>
            </p14:nvContentPartPr>
            <p14:xfrm>
              <a:off x="399960" y="653400"/>
              <a:ext cx="11740320" cy="5618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D62090-4142-4971-AECF-0E6CE72C4D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600" y="644040"/>
                <a:ext cx="11759040" cy="5637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4841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0A099-55A2-4724-9212-17A4D3558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8C16-D78B-4267-843C-0DD51D1BD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982CEB-FE4D-46F9-8D1A-A3EDFA5F84E6}"/>
                  </a:ext>
                </a:extLst>
              </p14:cNvPr>
              <p14:cNvContentPartPr/>
              <p14:nvPr/>
            </p14:nvContentPartPr>
            <p14:xfrm>
              <a:off x="0" y="212040"/>
              <a:ext cx="12099600" cy="639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982CEB-FE4D-46F9-8D1A-A3EDFA5F84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202680"/>
                <a:ext cx="12118320" cy="641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832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ABDA-ACC4-4D00-9465-D9A2C9DD0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Section 2.8: Textbook Examples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6F416-AC4F-460D-BBDE-607EAA04C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Rework examples 3, 4, 7, 8, 9, 11 in the text. Steps:</a:t>
            </a:r>
          </a:p>
          <a:p>
            <a:pPr lvl="1"/>
            <a:r>
              <a:rPr lang="en-US">
                <a:ea typeface="+mn-lt"/>
                <a:cs typeface="+mn-lt"/>
              </a:rPr>
              <a:t>Write down a problem.</a:t>
            </a:r>
          </a:p>
          <a:p>
            <a:pPr lvl="1"/>
            <a:r>
              <a:rPr lang="en-US">
                <a:ea typeface="+mn-lt"/>
                <a:cs typeface="+mn-lt"/>
              </a:rPr>
              <a:t>Close the book and attempt on own. </a:t>
            </a:r>
          </a:p>
          <a:p>
            <a:pPr lvl="1"/>
            <a:r>
              <a:rPr lang="en-US">
                <a:ea typeface="+mn-lt"/>
                <a:cs typeface="+mn-lt"/>
              </a:rPr>
              <a:t>Check / correct your solution against the text solution.</a:t>
            </a:r>
          </a:p>
          <a:p>
            <a:pPr lvl="1"/>
            <a:r>
              <a:rPr lang="en-US">
                <a:ea typeface="+mn-lt"/>
                <a:cs typeface="+mn-lt"/>
              </a:rPr>
              <a:t>If needed, rewrite the problem to be of the quality of the text solution.</a:t>
            </a:r>
          </a:p>
          <a:p>
            <a:r>
              <a:rPr lang="en-US">
                <a:ea typeface="+mn-lt"/>
                <a:cs typeface="+mn-lt"/>
              </a:rPr>
              <a:t>Complete exercises 13, 17, 29, 45, 57 </a:t>
            </a:r>
          </a:p>
          <a:p>
            <a:pPr lvl="1"/>
            <a:r>
              <a:rPr lang="en-US">
                <a:ea typeface="+mn-lt"/>
                <a:cs typeface="+mn-lt"/>
              </a:rPr>
              <a:t>Write solutions of the same quality as in lecture and text solutions.</a:t>
            </a:r>
            <a:endParaRPr lang="en-US"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Check your solution against the answer in the back of the book.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CB74C97-EF98-47B8-AA95-36C94560E5F2}"/>
                  </a:ext>
                </a:extLst>
              </p14:cNvPr>
              <p14:cNvContentPartPr/>
              <p14:nvPr/>
            </p14:nvContentPartPr>
            <p14:xfrm>
              <a:off x="3733920" y="2231640"/>
              <a:ext cx="3555000" cy="185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CB74C97-EF98-47B8-AA95-36C94560E5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4560" y="2222280"/>
                <a:ext cx="3573720" cy="187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92642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907F-CC9C-46E3-8C49-29F1AB92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2.8 Homework Submission to Canvas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745ED-F68A-42AC-AB6D-0B056C7D0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cs typeface="Calibri"/>
              </a:rPr>
              <a:t>Preview of section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Skim the section in text and write a short paragraph summary. 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Give a bulleted list of all important definitions, theorems, and formulas without details.</a:t>
            </a:r>
            <a:endParaRPr lang="en-US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Notes on video lectures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Take notes on everything written on slides including all details, worked examples, on-own activities, as well as your own thoughts and questions.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Try on-own activities first, then write down provided solution next to it for comparison.</a:t>
            </a:r>
            <a:endParaRPr lang="en-US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Worked examples from the text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Write down the problem and attempt without looking at the solution. 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Use the solution to write the best explanation you can.</a:t>
            </a:r>
            <a:endParaRPr lang="en-US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Solutions to textbook exercises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Model approaches and explanations given in the video lectures and textbook examples.</a:t>
            </a:r>
            <a:endParaRPr lang="en-US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Final reflection of section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List the key takeaways to remember as a bulleted list.</a:t>
            </a: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F7F9819-1638-4C31-9BA1-5548D2D874B3}"/>
                  </a:ext>
                </a:extLst>
              </p14:cNvPr>
              <p14:cNvContentPartPr/>
              <p14:nvPr/>
            </p14:nvContentPartPr>
            <p14:xfrm>
              <a:off x="811440" y="5348520"/>
              <a:ext cx="429840" cy="56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F7F9819-1638-4C31-9BA1-5548D2D874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2080" y="5339160"/>
                <a:ext cx="448560" cy="58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3296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Section 2.8 One-to-one Functions and Inverses</vt:lpstr>
      <vt:lpstr>Recall: Function Inverses</vt:lpstr>
      <vt:lpstr>Example: </vt:lpstr>
      <vt:lpstr>Graphs of a Function and Its Inverse</vt:lpstr>
      <vt:lpstr>Example: Try on Own</vt:lpstr>
      <vt:lpstr>Section 2.8: Textbook Examples and Exercises</vt:lpstr>
      <vt:lpstr>Section 2.8 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2020-11-03T19:50:22Z</dcterms:modified>
</cp:coreProperties>
</file>