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ppt/ink/ink2.xml" ContentType="application/inkml+xml"/>
  <Override PartName="/ppt/notesSlides/notesSlide3.xml" ContentType="application/vnd.openxmlformats-officedocument.presentationml.notesSlide+xml"/>
  <Override PartName="/ppt/ink/ink3.xml" ContentType="application/inkml+xml"/>
  <Override PartName="/ppt/notesSlides/notesSlide4.xml" ContentType="application/vnd.openxmlformats-officedocument.presentationml.notesSlide+xml"/>
  <Override PartName="/ppt/ink/ink4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62" r:id="rId2"/>
    <p:sldId id="267" r:id="rId3"/>
    <p:sldId id="268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0B6EF3C-DE3F-49B2-81D8-A94CC6EAE64B}" v="1" dt="2020-11-25T15:15:25.488"/>
    <p1510:client id="{DA553A98-161D-34DE-D5BB-4219337B2B8B}" v="1" dt="2020-11-24T15:44:45.9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d" userId="fa919fd6-03f8-48d0-9b95-10ac8c9672df" providerId="ADAL" clId="{50B6EF3C-DE3F-49B2-81D8-A94CC6EAE64B}"/>
    <pc:docChg chg="modSld">
      <pc:chgData name="Chad" userId="fa919fd6-03f8-48d0-9b95-10ac8c9672df" providerId="ADAL" clId="{50B6EF3C-DE3F-49B2-81D8-A94CC6EAE64B}" dt="2020-11-25T15:15:25.487" v="1"/>
      <pc:docMkLst>
        <pc:docMk/>
      </pc:docMkLst>
      <pc:sldChg chg="addSp">
        <pc:chgData name="Chad" userId="fa919fd6-03f8-48d0-9b95-10ac8c9672df" providerId="ADAL" clId="{50B6EF3C-DE3F-49B2-81D8-A94CC6EAE64B}" dt="2020-11-25T15:15:25.487" v="1"/>
        <pc:sldMkLst>
          <pc:docMk/>
          <pc:sldMk cId="2123868031" sldId="258"/>
        </pc:sldMkLst>
        <pc:inkChg chg="add">
          <ac:chgData name="Chad" userId="fa919fd6-03f8-48d0-9b95-10ac8c9672df" providerId="ADAL" clId="{50B6EF3C-DE3F-49B2-81D8-A94CC6EAE64B}" dt="2020-11-25T15:15:25.487" v="1"/>
          <ac:inkMkLst>
            <pc:docMk/>
            <pc:sldMk cId="2123868031" sldId="258"/>
            <ac:inkMk id="3" creationId="{E497296B-7049-4299-B1FA-C47EB48B26AB}"/>
          </ac:inkMkLst>
        </pc:inkChg>
      </pc:sldChg>
      <pc:sldChg chg="addSp modNotesTx">
        <pc:chgData name="Chad" userId="fa919fd6-03f8-48d0-9b95-10ac8c9672df" providerId="ADAL" clId="{50B6EF3C-DE3F-49B2-81D8-A94CC6EAE64B}" dt="2020-11-25T15:15:25.487" v="1"/>
        <pc:sldMkLst>
          <pc:docMk/>
          <pc:sldMk cId="366813104" sldId="262"/>
        </pc:sldMkLst>
        <pc:inkChg chg="add">
          <ac:chgData name="Chad" userId="fa919fd6-03f8-48d0-9b95-10ac8c9672df" providerId="ADAL" clId="{50B6EF3C-DE3F-49B2-81D8-A94CC6EAE64B}" dt="2020-11-25T15:15:25.487" v="1"/>
          <ac:inkMkLst>
            <pc:docMk/>
            <pc:sldMk cId="366813104" sldId="262"/>
            <ac:inkMk id="4" creationId="{0CE178AA-E81A-4EAD-AADD-09B1F92BB71D}"/>
          </ac:inkMkLst>
        </pc:inkChg>
      </pc:sldChg>
      <pc:sldChg chg="addSp">
        <pc:chgData name="Chad" userId="fa919fd6-03f8-48d0-9b95-10ac8c9672df" providerId="ADAL" clId="{50B6EF3C-DE3F-49B2-81D8-A94CC6EAE64B}" dt="2020-11-25T15:15:25.487" v="1"/>
        <pc:sldMkLst>
          <pc:docMk/>
          <pc:sldMk cId="2308230182" sldId="267"/>
        </pc:sldMkLst>
        <pc:inkChg chg="add">
          <ac:chgData name="Chad" userId="fa919fd6-03f8-48d0-9b95-10ac8c9672df" providerId="ADAL" clId="{50B6EF3C-DE3F-49B2-81D8-A94CC6EAE64B}" dt="2020-11-25T15:15:25.487" v="1"/>
          <ac:inkMkLst>
            <pc:docMk/>
            <pc:sldMk cId="2308230182" sldId="267"/>
            <ac:inkMk id="3" creationId="{2B9CA081-8297-42F3-A8FB-1DE1B3860B16}"/>
          </ac:inkMkLst>
        </pc:inkChg>
      </pc:sldChg>
      <pc:sldChg chg="addSp">
        <pc:chgData name="Chad" userId="fa919fd6-03f8-48d0-9b95-10ac8c9672df" providerId="ADAL" clId="{50B6EF3C-DE3F-49B2-81D8-A94CC6EAE64B}" dt="2020-11-25T15:15:25.487" v="1"/>
        <pc:sldMkLst>
          <pc:docMk/>
          <pc:sldMk cId="554133727" sldId="268"/>
        </pc:sldMkLst>
        <pc:inkChg chg="add">
          <ac:chgData name="Chad" userId="fa919fd6-03f8-48d0-9b95-10ac8c9672df" providerId="ADAL" clId="{50B6EF3C-DE3F-49B2-81D8-A94CC6EAE64B}" dt="2020-11-25T15:15:25.487" v="1"/>
          <ac:inkMkLst>
            <pc:docMk/>
            <pc:sldMk cId="554133727" sldId="268"/>
            <ac:inkMk id="3" creationId="{4607E75B-8C11-4C57-AEFC-0E47239F02B8}"/>
          </ac:inkMkLst>
        </pc:inkChg>
      </pc:sldChg>
    </pc:docChg>
  </pc:docChgLst>
  <pc:docChgLst>
    <pc:chgData name="Chad Vidden" userId="fa919fd6-03f8-48d0-9b95-10ac8c9672df" providerId="ADAL" clId="{084F5C63-FC8C-4B33-8243-B766D2415FF3}"/>
    <pc:docChg chg="modSld">
      <pc:chgData name="Chad Vidden" userId="fa919fd6-03f8-48d0-9b95-10ac8c9672df" providerId="ADAL" clId="{084F5C63-FC8C-4B33-8243-B766D2415FF3}" dt="2020-09-08T17:03:40.208" v="0"/>
      <pc:docMkLst>
        <pc:docMk/>
      </pc:docMkLst>
      <pc:sldChg chg="addSp">
        <pc:chgData name="Chad Vidden" userId="fa919fd6-03f8-48d0-9b95-10ac8c9672df" providerId="ADAL" clId="{084F5C63-FC8C-4B33-8243-B766D2415FF3}" dt="2020-09-08T17:03:40.208" v="0"/>
        <pc:sldMkLst>
          <pc:docMk/>
          <pc:sldMk cId="2123868031" sldId="258"/>
        </pc:sldMkLst>
        <pc:inkChg chg="add">
          <ac:chgData name="Chad Vidden" userId="fa919fd6-03f8-48d0-9b95-10ac8c9672df" providerId="ADAL" clId="{084F5C63-FC8C-4B33-8243-B766D2415FF3}" dt="2020-09-08T17:03:40.208" v="0"/>
          <ac:inkMkLst>
            <pc:docMk/>
            <pc:sldMk cId="2123868031" sldId="258"/>
            <ac:inkMk id="3" creationId="{2E1EDEEC-A5CA-41E2-A432-C0935AF1DDC7}"/>
          </ac:inkMkLst>
        </pc:inkChg>
      </pc:sldChg>
      <pc:sldChg chg="addSp">
        <pc:chgData name="Chad Vidden" userId="fa919fd6-03f8-48d0-9b95-10ac8c9672df" providerId="ADAL" clId="{084F5C63-FC8C-4B33-8243-B766D2415FF3}" dt="2020-09-08T17:03:40.208" v="0"/>
        <pc:sldMkLst>
          <pc:docMk/>
          <pc:sldMk cId="2378587493" sldId="261"/>
        </pc:sldMkLst>
        <pc:inkChg chg="add">
          <ac:chgData name="Chad Vidden" userId="fa919fd6-03f8-48d0-9b95-10ac8c9672df" providerId="ADAL" clId="{084F5C63-FC8C-4B33-8243-B766D2415FF3}" dt="2020-09-08T17:03:40.208" v="0"/>
          <ac:inkMkLst>
            <pc:docMk/>
            <pc:sldMk cId="2378587493" sldId="261"/>
            <ac:inkMk id="3" creationId="{EEC46E80-1160-4CE2-9820-1DE3BE0A9C60}"/>
          </ac:inkMkLst>
        </pc:inkChg>
      </pc:sldChg>
      <pc:sldChg chg="addSp">
        <pc:chgData name="Chad Vidden" userId="fa919fd6-03f8-48d0-9b95-10ac8c9672df" providerId="ADAL" clId="{084F5C63-FC8C-4B33-8243-B766D2415FF3}" dt="2020-09-08T17:03:40.208" v="0"/>
        <pc:sldMkLst>
          <pc:docMk/>
          <pc:sldMk cId="366813104" sldId="262"/>
        </pc:sldMkLst>
        <pc:inkChg chg="add">
          <ac:chgData name="Chad Vidden" userId="fa919fd6-03f8-48d0-9b95-10ac8c9672df" providerId="ADAL" clId="{084F5C63-FC8C-4B33-8243-B766D2415FF3}" dt="2020-09-08T17:03:40.208" v="0"/>
          <ac:inkMkLst>
            <pc:docMk/>
            <pc:sldMk cId="366813104" sldId="262"/>
            <ac:inkMk id="4" creationId="{406D1225-B1BF-49F8-B721-E10C50757274}"/>
          </ac:inkMkLst>
        </pc:inkChg>
      </pc:sldChg>
      <pc:sldChg chg="addSp">
        <pc:chgData name="Chad Vidden" userId="fa919fd6-03f8-48d0-9b95-10ac8c9672df" providerId="ADAL" clId="{084F5C63-FC8C-4B33-8243-B766D2415FF3}" dt="2020-09-08T17:03:40.208" v="0"/>
        <pc:sldMkLst>
          <pc:docMk/>
          <pc:sldMk cId="819660561" sldId="263"/>
        </pc:sldMkLst>
        <pc:inkChg chg="add">
          <ac:chgData name="Chad Vidden" userId="fa919fd6-03f8-48d0-9b95-10ac8c9672df" providerId="ADAL" clId="{084F5C63-FC8C-4B33-8243-B766D2415FF3}" dt="2020-09-08T17:03:40.208" v="0"/>
          <ac:inkMkLst>
            <pc:docMk/>
            <pc:sldMk cId="819660561" sldId="263"/>
            <ac:inkMk id="4" creationId="{80F388C7-7B30-4D92-AC2B-C7C9D38F13A1}"/>
          </ac:inkMkLst>
        </pc:inkChg>
      </pc:sldChg>
      <pc:sldChg chg="addSp">
        <pc:chgData name="Chad Vidden" userId="fa919fd6-03f8-48d0-9b95-10ac8c9672df" providerId="ADAL" clId="{084F5C63-FC8C-4B33-8243-B766D2415FF3}" dt="2020-09-08T17:03:40.208" v="0"/>
        <pc:sldMkLst>
          <pc:docMk/>
          <pc:sldMk cId="2091604721" sldId="264"/>
        </pc:sldMkLst>
        <pc:inkChg chg="add">
          <ac:chgData name="Chad Vidden" userId="fa919fd6-03f8-48d0-9b95-10ac8c9672df" providerId="ADAL" clId="{084F5C63-FC8C-4B33-8243-B766D2415FF3}" dt="2020-09-08T17:03:40.208" v="0"/>
          <ac:inkMkLst>
            <pc:docMk/>
            <pc:sldMk cId="2091604721" sldId="264"/>
            <ac:inkMk id="3" creationId="{B29FAA73-3777-48DF-A447-36300889DC72}"/>
          </ac:inkMkLst>
        </pc:inkChg>
      </pc:sldChg>
    </pc:docChg>
  </pc:docChgLst>
  <pc:docChgLst>
    <pc:chgData name="Chad Vidden" userId="S::cvidden@uwlax.edu::fa919fd6-03f8-48d0-9b95-10ac8c9672df" providerId="AD" clId="Web-{7D80F8CF-EEA3-41FA-8624-A3C6C41A3791}"/>
    <pc:docChg chg="addSld modSld">
      <pc:chgData name="Chad Vidden" userId="S::cvidden@uwlax.edu::fa919fd6-03f8-48d0-9b95-10ac8c9672df" providerId="AD" clId="Web-{7D80F8CF-EEA3-41FA-8624-A3C6C41A3791}" dt="2020-03-23T15:50:03.115" v="322"/>
      <pc:docMkLst>
        <pc:docMk/>
      </pc:docMkLst>
      <pc:sldChg chg="modSp modNotes">
        <pc:chgData name="Chad Vidden" userId="S::cvidden@uwlax.edu::fa919fd6-03f8-48d0-9b95-10ac8c9672df" providerId="AD" clId="Web-{7D80F8CF-EEA3-41FA-8624-A3C6C41A3791}" dt="2020-03-23T15:45:27.740" v="95"/>
        <pc:sldMkLst>
          <pc:docMk/>
          <pc:sldMk cId="109857222" sldId="256"/>
        </pc:sldMkLst>
        <pc:spChg chg="mod">
          <ac:chgData name="Chad Vidden" userId="S::cvidden@uwlax.edu::fa919fd6-03f8-48d0-9b95-10ac8c9672df" providerId="AD" clId="Web-{7D80F8CF-EEA3-41FA-8624-A3C6C41A3791}" dt="2020-03-23T15:44:23.833" v="47" actId="20577"/>
          <ac:spMkLst>
            <pc:docMk/>
            <pc:sldMk cId="109857222" sldId="256"/>
            <ac:spMk id="2" creationId="{00000000-0000-0000-0000-000000000000}"/>
          </ac:spMkLst>
        </pc:spChg>
      </pc:sldChg>
      <pc:sldChg chg="delSp modSp new modNotes">
        <pc:chgData name="Chad Vidden" userId="S::cvidden@uwlax.edu::fa919fd6-03f8-48d0-9b95-10ac8c9672df" providerId="AD" clId="Web-{7D80F8CF-EEA3-41FA-8624-A3C6C41A3791}" dt="2020-03-23T15:48:13.256" v="183"/>
        <pc:sldMkLst>
          <pc:docMk/>
          <pc:sldMk cId="932098906" sldId="257"/>
        </pc:sldMkLst>
        <pc:spChg chg="mod">
          <ac:chgData name="Chad Vidden" userId="S::cvidden@uwlax.edu::fa919fd6-03f8-48d0-9b95-10ac8c9672df" providerId="AD" clId="Web-{7D80F8CF-EEA3-41FA-8624-A3C6C41A3791}" dt="2020-03-23T15:45:46.146" v="114" actId="20577"/>
          <ac:spMkLst>
            <pc:docMk/>
            <pc:sldMk cId="932098906" sldId="257"/>
            <ac:spMk id="2" creationId="{213156E3-F5D6-4EAF-8963-ED262F275915}"/>
          </ac:spMkLst>
        </pc:spChg>
        <pc:spChg chg="del">
          <ac:chgData name="Chad Vidden" userId="S::cvidden@uwlax.edu::fa919fd6-03f8-48d0-9b95-10ac8c9672df" providerId="AD" clId="Web-{7D80F8CF-EEA3-41FA-8624-A3C6C41A3791}" dt="2020-03-23T15:45:33.333" v="97"/>
          <ac:spMkLst>
            <pc:docMk/>
            <pc:sldMk cId="932098906" sldId="257"/>
            <ac:spMk id="3" creationId="{E9C722F8-6880-4F71-8FD8-C62E103CCAFA}"/>
          </ac:spMkLst>
        </pc:spChg>
      </pc:sldChg>
      <pc:sldChg chg="modSp new modNotes">
        <pc:chgData name="Chad Vidden" userId="S::cvidden@uwlax.edu::fa919fd6-03f8-48d0-9b95-10ac8c9672df" providerId="AD" clId="Web-{7D80F8CF-EEA3-41FA-8624-A3C6C41A3791}" dt="2020-03-23T15:50:03.115" v="322"/>
        <pc:sldMkLst>
          <pc:docMk/>
          <pc:sldMk cId="2123868031" sldId="258"/>
        </pc:sldMkLst>
        <pc:spChg chg="mod">
          <ac:chgData name="Chad Vidden" userId="S::cvidden@uwlax.edu::fa919fd6-03f8-48d0-9b95-10ac8c9672df" providerId="AD" clId="Web-{7D80F8CF-EEA3-41FA-8624-A3C6C41A3791}" dt="2020-03-23T15:48:27.959" v="213" actId="20577"/>
          <ac:spMkLst>
            <pc:docMk/>
            <pc:sldMk cId="2123868031" sldId="258"/>
            <ac:spMk id="2" creationId="{9CFB9A21-B335-4AA7-BF42-C0852291F7F3}"/>
          </ac:spMkLst>
        </pc:spChg>
      </pc:sldChg>
    </pc:docChg>
  </pc:docChgLst>
  <pc:docChgLst>
    <pc:chgData name="Chad Vidden" userId="S::cvidden@uwlax.edu::fa919fd6-03f8-48d0-9b95-10ac8c9672df" providerId="AD" clId="Web-{75FEAF28-BE51-FB26-81D1-0A9D248E9EAB}"/>
    <pc:docChg chg="delSld">
      <pc:chgData name="Chad Vidden" userId="S::cvidden@uwlax.edu::fa919fd6-03f8-48d0-9b95-10ac8c9672df" providerId="AD" clId="Web-{75FEAF28-BE51-FB26-81D1-0A9D248E9EAB}" dt="2020-03-24T03:08:05.164" v="0"/>
      <pc:docMkLst>
        <pc:docMk/>
      </pc:docMkLst>
      <pc:sldChg chg="del">
        <pc:chgData name="Chad Vidden" userId="S::cvidden@uwlax.edu::fa919fd6-03f8-48d0-9b95-10ac8c9672df" providerId="AD" clId="Web-{75FEAF28-BE51-FB26-81D1-0A9D248E9EAB}" dt="2020-03-24T03:08:05.164" v="0"/>
        <pc:sldMkLst>
          <pc:docMk/>
          <pc:sldMk cId="2998406105" sldId="259"/>
        </pc:sldMkLst>
      </pc:sldChg>
    </pc:docChg>
  </pc:docChgLst>
  <pc:docChgLst>
    <pc:chgData name="Chad Vidden" userId="S::cvidden@uwlax.edu::fa919fd6-03f8-48d0-9b95-10ac8c9672df" providerId="AD" clId="Web-{CEBF33B5-6C0D-4C7E-31BA-3DE636C101AF}"/>
    <pc:docChg chg="addSld delSld modSld sldOrd">
      <pc:chgData name="Chad Vidden" userId="S::cvidden@uwlax.edu::fa919fd6-03f8-48d0-9b95-10ac8c9672df" providerId="AD" clId="Web-{CEBF33B5-6C0D-4C7E-31BA-3DE636C101AF}" dt="2020-09-03T00:53:20.306" v="1109"/>
      <pc:docMkLst>
        <pc:docMk/>
      </pc:docMkLst>
      <pc:sldChg chg="delSp modSp del modNotes">
        <pc:chgData name="Chad Vidden" userId="S::cvidden@uwlax.edu::fa919fd6-03f8-48d0-9b95-10ac8c9672df" providerId="AD" clId="Web-{CEBF33B5-6C0D-4C7E-31BA-3DE636C101AF}" dt="2020-09-03T00:47:13.718" v="755"/>
        <pc:sldMkLst>
          <pc:docMk/>
          <pc:sldMk cId="109857222" sldId="256"/>
        </pc:sldMkLst>
        <pc:spChg chg="mod">
          <ac:chgData name="Chad Vidden" userId="S::cvidden@uwlax.edu::fa919fd6-03f8-48d0-9b95-10ac8c9672df" providerId="AD" clId="Web-{CEBF33B5-6C0D-4C7E-31BA-3DE636C101AF}" dt="2020-09-03T00:46:41.514" v="703" actId="20577"/>
          <ac:spMkLst>
            <pc:docMk/>
            <pc:sldMk cId="109857222" sldId="256"/>
            <ac:spMk id="2" creationId="{00000000-0000-0000-0000-000000000000}"/>
          </ac:spMkLst>
        </pc:spChg>
        <pc:inkChg chg="del">
          <ac:chgData name="Chad Vidden" userId="S::cvidden@uwlax.edu::fa919fd6-03f8-48d0-9b95-10ac8c9672df" providerId="AD" clId="Web-{CEBF33B5-6C0D-4C7E-31BA-3DE636C101AF}" dt="2020-09-02T20:18:40.481" v="0"/>
          <ac:inkMkLst>
            <pc:docMk/>
            <pc:sldMk cId="109857222" sldId="256"/>
            <ac:inkMk id="3" creationId="{FC74EA63-BEFE-4765-ACFA-1EE11A6AD8AE}"/>
          </ac:inkMkLst>
        </pc:inkChg>
      </pc:sldChg>
      <pc:sldChg chg="delSp modSp modNotes">
        <pc:chgData name="Chad Vidden" userId="S::cvidden@uwlax.edu::fa919fd6-03f8-48d0-9b95-10ac8c9672df" providerId="AD" clId="Web-{CEBF33B5-6C0D-4C7E-31BA-3DE636C101AF}" dt="2020-09-02T20:32:54.145" v="396"/>
        <pc:sldMkLst>
          <pc:docMk/>
          <pc:sldMk cId="932098906" sldId="257"/>
        </pc:sldMkLst>
        <pc:spChg chg="mod">
          <ac:chgData name="Chad Vidden" userId="S::cvidden@uwlax.edu::fa919fd6-03f8-48d0-9b95-10ac8c9672df" providerId="AD" clId="Web-{CEBF33B5-6C0D-4C7E-31BA-3DE636C101AF}" dt="2020-09-02T20:20:12.109" v="87" actId="20577"/>
          <ac:spMkLst>
            <pc:docMk/>
            <pc:sldMk cId="932098906" sldId="257"/>
            <ac:spMk id="2" creationId="{213156E3-F5D6-4EAF-8963-ED262F275915}"/>
          </ac:spMkLst>
        </pc:spChg>
        <pc:inkChg chg="del">
          <ac:chgData name="Chad Vidden" userId="S::cvidden@uwlax.edu::fa919fd6-03f8-48d0-9b95-10ac8c9672df" providerId="AD" clId="Web-{CEBF33B5-6C0D-4C7E-31BA-3DE636C101AF}" dt="2020-09-02T20:18:49.544" v="1"/>
          <ac:inkMkLst>
            <pc:docMk/>
            <pc:sldMk cId="932098906" sldId="257"/>
            <ac:inkMk id="3" creationId="{1038754D-21AF-4595-8141-46A02CD775E3}"/>
          </ac:inkMkLst>
        </pc:inkChg>
      </pc:sldChg>
      <pc:sldChg chg="delSp modNotes">
        <pc:chgData name="Chad Vidden" userId="S::cvidden@uwlax.edu::fa919fd6-03f8-48d0-9b95-10ac8c9672df" providerId="AD" clId="Web-{CEBF33B5-6C0D-4C7E-31BA-3DE636C101AF}" dt="2020-09-03T00:53:20.306" v="1109"/>
        <pc:sldMkLst>
          <pc:docMk/>
          <pc:sldMk cId="2123868031" sldId="258"/>
        </pc:sldMkLst>
        <pc:inkChg chg="del">
          <ac:chgData name="Chad Vidden" userId="S::cvidden@uwlax.edu::fa919fd6-03f8-48d0-9b95-10ac8c9672df" providerId="AD" clId="Web-{CEBF33B5-6C0D-4C7E-31BA-3DE636C101AF}" dt="2020-09-02T20:18:54.544" v="2"/>
          <ac:inkMkLst>
            <pc:docMk/>
            <pc:sldMk cId="2123868031" sldId="258"/>
            <ac:inkMk id="3" creationId="{D05881D4-290F-4442-9C85-736B212939E1}"/>
          </ac:inkMkLst>
        </pc:inkChg>
      </pc:sldChg>
      <pc:sldChg chg="delSp modSp new ord modNotes">
        <pc:chgData name="Chad Vidden" userId="S::cvidden@uwlax.edu::fa919fd6-03f8-48d0-9b95-10ac8c9672df" providerId="AD" clId="Web-{CEBF33B5-6C0D-4C7E-31BA-3DE636C101AF}" dt="2020-09-03T00:50:57.724" v="907"/>
        <pc:sldMkLst>
          <pc:docMk/>
          <pc:sldMk cId="2368103611" sldId="259"/>
        </pc:sldMkLst>
        <pc:spChg chg="mod">
          <ac:chgData name="Chad Vidden" userId="S::cvidden@uwlax.edu::fa919fd6-03f8-48d0-9b95-10ac8c9672df" providerId="AD" clId="Web-{CEBF33B5-6C0D-4C7E-31BA-3DE636C101AF}" dt="2020-09-02T20:27:20.011" v="202" actId="20577"/>
          <ac:spMkLst>
            <pc:docMk/>
            <pc:sldMk cId="2368103611" sldId="259"/>
            <ac:spMk id="2" creationId="{1415B5CE-FEBB-4C99-9036-1BE77F1F4274}"/>
          </ac:spMkLst>
        </pc:spChg>
        <pc:spChg chg="del">
          <ac:chgData name="Chad Vidden" userId="S::cvidden@uwlax.edu::fa919fd6-03f8-48d0-9b95-10ac8c9672df" providerId="AD" clId="Web-{CEBF33B5-6C0D-4C7E-31BA-3DE636C101AF}" dt="2020-09-03T00:47:44.203" v="760"/>
          <ac:spMkLst>
            <pc:docMk/>
            <pc:sldMk cId="2368103611" sldId="259"/>
            <ac:spMk id="3" creationId="{25F9E220-9EAD-4488-815B-ACCB93D2947C}"/>
          </ac:spMkLst>
        </pc:spChg>
      </pc:sldChg>
      <pc:sldChg chg="delSp modSp new modNotes">
        <pc:chgData name="Chad Vidden" userId="S::cvidden@uwlax.edu::fa919fd6-03f8-48d0-9b95-10ac8c9672df" providerId="AD" clId="Web-{CEBF33B5-6C0D-4C7E-31BA-3DE636C101AF}" dt="2020-09-03T00:47:46.641" v="761"/>
        <pc:sldMkLst>
          <pc:docMk/>
          <pc:sldMk cId="4208923169" sldId="260"/>
        </pc:sldMkLst>
        <pc:spChg chg="mod">
          <ac:chgData name="Chad Vidden" userId="S::cvidden@uwlax.edu::fa919fd6-03f8-48d0-9b95-10ac8c9672df" providerId="AD" clId="Web-{CEBF33B5-6C0D-4C7E-31BA-3DE636C101AF}" dt="2020-09-02T20:20:47.422" v="151" actId="20577"/>
          <ac:spMkLst>
            <pc:docMk/>
            <pc:sldMk cId="4208923169" sldId="260"/>
            <ac:spMk id="2" creationId="{E9AE5FFF-26AE-488E-94BD-23CC52AA9AF7}"/>
          </ac:spMkLst>
        </pc:spChg>
        <pc:spChg chg="del">
          <ac:chgData name="Chad Vidden" userId="S::cvidden@uwlax.edu::fa919fd6-03f8-48d0-9b95-10ac8c9672df" providerId="AD" clId="Web-{CEBF33B5-6C0D-4C7E-31BA-3DE636C101AF}" dt="2020-09-03T00:47:46.641" v="761"/>
          <ac:spMkLst>
            <pc:docMk/>
            <pc:sldMk cId="4208923169" sldId="260"/>
            <ac:spMk id="3" creationId="{625DD621-1F91-4338-96A0-0DA33FAB6D7C}"/>
          </ac:spMkLst>
        </pc:spChg>
      </pc:sldChg>
      <pc:sldChg chg="delSp modSp new modNotes">
        <pc:chgData name="Chad Vidden" userId="S::cvidden@uwlax.edu::fa919fd6-03f8-48d0-9b95-10ac8c9672df" providerId="AD" clId="Web-{CEBF33B5-6C0D-4C7E-31BA-3DE636C101AF}" dt="2020-09-03T00:47:38.734" v="759"/>
        <pc:sldMkLst>
          <pc:docMk/>
          <pc:sldMk cId="2378587493" sldId="261"/>
        </pc:sldMkLst>
        <pc:spChg chg="mod">
          <ac:chgData name="Chad Vidden" userId="S::cvidden@uwlax.edu::fa919fd6-03f8-48d0-9b95-10ac8c9672df" providerId="AD" clId="Web-{CEBF33B5-6C0D-4C7E-31BA-3DE636C101AF}" dt="2020-09-02T20:33:53.412" v="446" actId="20577"/>
          <ac:spMkLst>
            <pc:docMk/>
            <pc:sldMk cId="2378587493" sldId="261"/>
            <ac:spMk id="2" creationId="{A3C572A1-DA72-435E-A667-7D3F69B49B08}"/>
          </ac:spMkLst>
        </pc:spChg>
        <pc:spChg chg="del">
          <ac:chgData name="Chad Vidden" userId="S::cvidden@uwlax.edu::fa919fd6-03f8-48d0-9b95-10ac8c9672df" providerId="AD" clId="Web-{CEBF33B5-6C0D-4C7E-31BA-3DE636C101AF}" dt="2020-09-03T00:47:38.734" v="759"/>
          <ac:spMkLst>
            <pc:docMk/>
            <pc:sldMk cId="2378587493" sldId="261"/>
            <ac:spMk id="3" creationId="{FE4C9C2A-DCA6-4380-A544-F0DA52571D98}"/>
          </ac:spMkLst>
        </pc:spChg>
      </pc:sldChg>
      <pc:sldChg chg="modSp new">
        <pc:chgData name="Chad Vidden" userId="S::cvidden@uwlax.edu::fa919fd6-03f8-48d0-9b95-10ac8c9672df" providerId="AD" clId="Web-{CEBF33B5-6C0D-4C7E-31BA-3DE636C101AF}" dt="2020-09-03T00:47:23.796" v="756" actId="20577"/>
        <pc:sldMkLst>
          <pc:docMk/>
          <pc:sldMk cId="366813104" sldId="262"/>
        </pc:sldMkLst>
        <pc:spChg chg="mod">
          <ac:chgData name="Chad Vidden" userId="S::cvidden@uwlax.edu::fa919fd6-03f8-48d0-9b95-10ac8c9672df" providerId="AD" clId="Web-{CEBF33B5-6C0D-4C7E-31BA-3DE636C101AF}" dt="2020-09-03T00:47:04.983" v="745" actId="20577"/>
          <ac:spMkLst>
            <pc:docMk/>
            <pc:sldMk cId="366813104" sldId="262"/>
            <ac:spMk id="2" creationId="{40FA1C7B-5008-4079-B0F2-2E08D1C98AAC}"/>
          </ac:spMkLst>
        </pc:spChg>
        <pc:spChg chg="mod">
          <ac:chgData name="Chad Vidden" userId="S::cvidden@uwlax.edu::fa919fd6-03f8-48d0-9b95-10ac8c9672df" providerId="AD" clId="Web-{CEBF33B5-6C0D-4C7E-31BA-3DE636C101AF}" dt="2020-09-03T00:47:23.796" v="756" actId="20577"/>
          <ac:spMkLst>
            <pc:docMk/>
            <pc:sldMk cId="366813104" sldId="262"/>
            <ac:spMk id="3" creationId="{989D0EB2-768B-4880-B369-6ECFE62FCD2D}"/>
          </ac:spMkLst>
        </pc:spChg>
      </pc:sldChg>
      <pc:sldChg chg="modSp new modNotes">
        <pc:chgData name="Chad Vidden" userId="S::cvidden@uwlax.edu::fa919fd6-03f8-48d0-9b95-10ac8c9672df" providerId="AD" clId="Web-{CEBF33B5-6C0D-4C7E-31BA-3DE636C101AF}" dt="2020-09-03T00:52:18.148" v="999"/>
        <pc:sldMkLst>
          <pc:docMk/>
          <pc:sldMk cId="318242049" sldId="263"/>
        </pc:sldMkLst>
        <pc:spChg chg="mod">
          <ac:chgData name="Chad Vidden" userId="S::cvidden@uwlax.edu::fa919fd6-03f8-48d0-9b95-10ac8c9672df" providerId="AD" clId="Web-{CEBF33B5-6C0D-4C7E-31BA-3DE636C101AF}" dt="2020-09-03T00:51:28.803" v="937" actId="20577"/>
          <ac:spMkLst>
            <pc:docMk/>
            <pc:sldMk cId="318242049" sldId="263"/>
            <ac:spMk id="2" creationId="{93559092-7718-4C79-BEF5-DD188FAAE9CF}"/>
          </ac:spMkLst>
        </pc:spChg>
      </pc:sldChg>
    </pc:docChg>
  </pc:docChgLst>
  <pc:docChgLst>
    <pc:chgData name="Chad Vidden" userId="S::cvidden@uwlax.edu::fa919fd6-03f8-48d0-9b95-10ac8c9672df" providerId="AD" clId="Web-{27EEAF31-96C6-A059-41A3-179F90817013}"/>
    <pc:docChg chg="addSld delSld modSld sldOrd">
      <pc:chgData name="Chad Vidden" userId="S::cvidden@uwlax.edu::fa919fd6-03f8-48d0-9b95-10ac8c9672df" providerId="AD" clId="Web-{27EEAF31-96C6-A059-41A3-179F90817013}" dt="2020-11-23T16:03:01.476" v="128"/>
      <pc:docMkLst>
        <pc:docMk/>
      </pc:docMkLst>
      <pc:sldChg chg="delSp add del">
        <pc:chgData name="Chad Vidden" userId="S::cvidden@uwlax.edu::fa919fd6-03f8-48d0-9b95-10ac8c9672df" providerId="AD" clId="Web-{27EEAF31-96C6-A059-41A3-179F90817013}" dt="2020-11-23T15:54:17.257" v="52"/>
        <pc:sldMkLst>
          <pc:docMk/>
          <pc:sldMk cId="2123868031" sldId="258"/>
        </pc:sldMkLst>
        <pc:inkChg chg="del">
          <ac:chgData name="Chad Vidden" userId="S::cvidden@uwlax.edu::fa919fd6-03f8-48d0-9b95-10ac8c9672df" providerId="AD" clId="Web-{27EEAF31-96C6-A059-41A3-179F90817013}" dt="2020-11-23T15:54:17.257" v="52"/>
          <ac:inkMkLst>
            <pc:docMk/>
            <pc:sldMk cId="2123868031" sldId="258"/>
            <ac:inkMk id="3" creationId="{7A043D6F-B50D-42D2-99E0-F2D1E8288531}"/>
          </ac:inkMkLst>
        </pc:inkChg>
      </pc:sldChg>
      <pc:sldChg chg="add del">
        <pc:chgData name="Chad Vidden" userId="S::cvidden@uwlax.edu::fa919fd6-03f8-48d0-9b95-10ac8c9672df" providerId="AD" clId="Web-{27EEAF31-96C6-A059-41A3-179F90817013}" dt="2020-11-23T15:53:50.022" v="49"/>
        <pc:sldMkLst>
          <pc:docMk/>
          <pc:sldMk cId="2378587493" sldId="261"/>
        </pc:sldMkLst>
      </pc:sldChg>
      <pc:sldChg chg="delSp modSp">
        <pc:chgData name="Chad Vidden" userId="S::cvidden@uwlax.edu::fa919fd6-03f8-48d0-9b95-10ac8c9672df" providerId="AD" clId="Web-{27EEAF31-96C6-A059-41A3-179F90817013}" dt="2020-11-23T15:52:51.022" v="36"/>
        <pc:sldMkLst>
          <pc:docMk/>
          <pc:sldMk cId="366813104" sldId="262"/>
        </pc:sldMkLst>
        <pc:spChg chg="mod">
          <ac:chgData name="Chad Vidden" userId="S::cvidden@uwlax.edu::fa919fd6-03f8-48d0-9b95-10ac8c9672df" providerId="AD" clId="Web-{27EEAF31-96C6-A059-41A3-179F90817013}" dt="2020-11-23T15:52:50.319" v="34" actId="20577"/>
          <ac:spMkLst>
            <pc:docMk/>
            <pc:sldMk cId="366813104" sldId="262"/>
            <ac:spMk id="2" creationId="{40FA1C7B-5008-4079-B0F2-2E08D1C98AAC}"/>
          </ac:spMkLst>
        </pc:spChg>
        <pc:inkChg chg="del">
          <ac:chgData name="Chad Vidden" userId="S::cvidden@uwlax.edu::fa919fd6-03f8-48d0-9b95-10ac8c9672df" providerId="AD" clId="Web-{27EEAF31-96C6-A059-41A3-179F90817013}" dt="2020-11-23T15:52:51.022" v="36"/>
          <ac:inkMkLst>
            <pc:docMk/>
            <pc:sldMk cId="366813104" sldId="262"/>
            <ac:inkMk id="4" creationId="{1C776064-E046-4E60-8AE9-B213C16F8DBE}"/>
          </ac:inkMkLst>
        </pc:inkChg>
      </pc:sldChg>
      <pc:sldChg chg="add del">
        <pc:chgData name="Chad Vidden" userId="S::cvidden@uwlax.edu::fa919fd6-03f8-48d0-9b95-10ac8c9672df" providerId="AD" clId="Web-{27EEAF31-96C6-A059-41A3-179F90817013}" dt="2020-11-23T15:53:50.006" v="48"/>
        <pc:sldMkLst>
          <pc:docMk/>
          <pc:sldMk cId="819660561" sldId="263"/>
        </pc:sldMkLst>
      </pc:sldChg>
      <pc:sldChg chg="add del">
        <pc:chgData name="Chad Vidden" userId="S::cvidden@uwlax.edu::fa919fd6-03f8-48d0-9b95-10ac8c9672df" providerId="AD" clId="Web-{27EEAF31-96C6-A059-41A3-179F90817013}" dt="2020-11-23T15:53:49.991" v="47"/>
        <pc:sldMkLst>
          <pc:docMk/>
          <pc:sldMk cId="2717007506" sldId="265"/>
        </pc:sldMkLst>
      </pc:sldChg>
      <pc:sldChg chg="add del">
        <pc:chgData name="Chad Vidden" userId="S::cvidden@uwlax.edu::fa919fd6-03f8-48d0-9b95-10ac8c9672df" providerId="AD" clId="Web-{27EEAF31-96C6-A059-41A3-179F90817013}" dt="2020-11-23T15:54:35.866" v="53"/>
        <pc:sldMkLst>
          <pc:docMk/>
          <pc:sldMk cId="1570509218" sldId="266"/>
        </pc:sldMkLst>
      </pc:sldChg>
      <pc:sldChg chg="modSp new ord modNotes">
        <pc:chgData name="Chad Vidden" userId="S::cvidden@uwlax.edu::fa919fd6-03f8-48d0-9b95-10ac8c9672df" providerId="AD" clId="Web-{27EEAF31-96C6-A059-41A3-179F90817013}" dt="2020-11-23T16:03:01.476" v="128"/>
        <pc:sldMkLst>
          <pc:docMk/>
          <pc:sldMk cId="2308230182" sldId="267"/>
        </pc:sldMkLst>
        <pc:spChg chg="mod">
          <ac:chgData name="Chad Vidden" userId="S::cvidden@uwlax.edu::fa919fd6-03f8-48d0-9b95-10ac8c9672df" providerId="AD" clId="Web-{27EEAF31-96C6-A059-41A3-179F90817013}" dt="2020-11-23T15:58:58.069" v="77" actId="20577"/>
          <ac:spMkLst>
            <pc:docMk/>
            <pc:sldMk cId="2308230182" sldId="267"/>
            <ac:spMk id="2" creationId="{4B557C78-6B3E-42C8-9293-8374AC92D39C}"/>
          </ac:spMkLst>
        </pc:spChg>
      </pc:sldChg>
      <pc:sldChg chg="modSp new">
        <pc:chgData name="Chad Vidden" userId="S::cvidden@uwlax.edu::fa919fd6-03f8-48d0-9b95-10ac8c9672df" providerId="AD" clId="Web-{27EEAF31-96C6-A059-41A3-179F90817013}" dt="2020-11-23T15:59:10.616" v="92" actId="20577"/>
        <pc:sldMkLst>
          <pc:docMk/>
          <pc:sldMk cId="554133727" sldId="268"/>
        </pc:sldMkLst>
        <pc:spChg chg="mod">
          <ac:chgData name="Chad Vidden" userId="S::cvidden@uwlax.edu::fa919fd6-03f8-48d0-9b95-10ac8c9672df" providerId="AD" clId="Web-{27EEAF31-96C6-A059-41A3-179F90817013}" dt="2020-11-23T15:59:10.616" v="92" actId="20577"/>
          <ac:spMkLst>
            <pc:docMk/>
            <pc:sldMk cId="554133727" sldId="268"/>
            <ac:spMk id="2" creationId="{E9EB85FC-5D83-4500-913C-90F1577BA4D2}"/>
          </ac:spMkLst>
        </pc:spChg>
      </pc:sldChg>
    </pc:docChg>
  </pc:docChgLst>
  <pc:docChgLst>
    <pc:chgData name="Chad Vidden" userId="S::cvidden@uwlax.edu::fa919fd6-03f8-48d0-9b95-10ac8c9672df" providerId="AD" clId="Web-{0BEDD91A-ACDE-0D04-E2F7-A9FEAF4AE0A9}"/>
    <pc:docChg chg="modSld">
      <pc:chgData name="Chad Vidden" userId="S::cvidden@uwlax.edu::fa919fd6-03f8-48d0-9b95-10ac8c9672df" providerId="AD" clId="Web-{0BEDD91A-ACDE-0D04-E2F7-A9FEAF4AE0A9}" dt="2020-09-03T15:34:35.780" v="11" actId="20577"/>
      <pc:docMkLst>
        <pc:docMk/>
      </pc:docMkLst>
      <pc:sldChg chg="modSp">
        <pc:chgData name="Chad Vidden" userId="S::cvidden@uwlax.edu::fa919fd6-03f8-48d0-9b95-10ac8c9672df" providerId="AD" clId="Web-{0BEDD91A-ACDE-0D04-E2F7-A9FEAF4AE0A9}" dt="2020-09-03T15:34:35.764" v="10" actId="20577"/>
        <pc:sldMkLst>
          <pc:docMk/>
          <pc:sldMk cId="366813104" sldId="262"/>
        </pc:sldMkLst>
        <pc:spChg chg="mod">
          <ac:chgData name="Chad Vidden" userId="S::cvidden@uwlax.edu::fa919fd6-03f8-48d0-9b95-10ac8c9672df" providerId="AD" clId="Web-{0BEDD91A-ACDE-0D04-E2F7-A9FEAF4AE0A9}" dt="2020-09-03T15:34:35.764" v="10" actId="20577"/>
          <ac:spMkLst>
            <pc:docMk/>
            <pc:sldMk cId="366813104" sldId="262"/>
            <ac:spMk id="2" creationId="{40FA1C7B-5008-4079-B0F2-2E08D1C98AAC}"/>
          </ac:spMkLst>
        </pc:spChg>
      </pc:sldChg>
    </pc:docChg>
  </pc:docChgLst>
  <pc:docChgLst>
    <pc:chgData name="Chad Vidden" userId="S::cvidden@uwlax.edu::fa919fd6-03f8-48d0-9b95-10ac8c9672df" providerId="AD" clId="Web-{4A4099DA-8B4C-CC18-1045-3D667BA2AB49}"/>
    <pc:docChg chg="modSld">
      <pc:chgData name="Chad Vidden" userId="S::cvidden@uwlax.edu::fa919fd6-03f8-48d0-9b95-10ac8c9672df" providerId="AD" clId="Web-{4A4099DA-8B4C-CC18-1045-3D667BA2AB49}" dt="2020-03-23T15:54:23.027" v="56"/>
      <pc:docMkLst>
        <pc:docMk/>
      </pc:docMkLst>
      <pc:sldChg chg="modNotes">
        <pc:chgData name="Chad Vidden" userId="S::cvidden@uwlax.edu::fa919fd6-03f8-48d0-9b95-10ac8c9672df" providerId="AD" clId="Web-{4A4099DA-8B4C-CC18-1045-3D667BA2AB49}" dt="2020-03-23T15:54:23.027" v="56"/>
        <pc:sldMkLst>
          <pc:docMk/>
          <pc:sldMk cId="2998406105" sldId="259"/>
        </pc:sldMkLst>
      </pc:sldChg>
    </pc:docChg>
  </pc:docChgLst>
  <pc:docChgLst>
    <pc:chgData name="Chad Vidden" userId="S::cvidden@uwlax.edu::fa919fd6-03f8-48d0-9b95-10ac8c9672df" providerId="AD" clId="Web-{DA553A98-161D-34DE-D5BB-4219337B2B8B}"/>
    <pc:docChg chg="modSld">
      <pc:chgData name="Chad Vidden" userId="S::cvidden@uwlax.edu::fa919fd6-03f8-48d0-9b95-10ac8c9672df" providerId="AD" clId="Web-{DA553A98-161D-34DE-D5BB-4219337B2B8B}" dt="2020-11-24T15:45:54.531" v="177"/>
      <pc:docMkLst>
        <pc:docMk/>
      </pc:docMkLst>
      <pc:sldChg chg="modNotes">
        <pc:chgData name="Chad Vidden" userId="S::cvidden@uwlax.edu::fa919fd6-03f8-48d0-9b95-10ac8c9672df" providerId="AD" clId="Web-{DA553A98-161D-34DE-D5BB-4219337B2B8B}" dt="2020-11-24T15:45:54.531" v="177"/>
        <pc:sldMkLst>
          <pc:docMk/>
          <pc:sldMk cId="2123868031" sldId="258"/>
        </pc:sldMkLst>
      </pc:sldChg>
      <pc:sldChg chg="modNotes">
        <pc:chgData name="Chad Vidden" userId="S::cvidden@uwlax.edu::fa919fd6-03f8-48d0-9b95-10ac8c9672df" providerId="AD" clId="Web-{DA553A98-161D-34DE-D5BB-4219337B2B8B}" dt="2020-11-24T15:44:42.542" v="46"/>
        <pc:sldMkLst>
          <pc:docMk/>
          <pc:sldMk cId="554133727" sldId="268"/>
        </pc:sldMkLst>
      </pc:sldChg>
    </pc:docChg>
  </pc:docChgLst>
  <pc:docChgLst>
    <pc:chgData name="Chad Vidden" userId="S::cvidden@uwlax.edu::fa919fd6-03f8-48d0-9b95-10ac8c9672df" providerId="AD" clId="Web-{CD5A3244-2189-F436-EFAE-5B198969053F}"/>
    <pc:docChg chg="addSld modSld">
      <pc:chgData name="Chad Vidden" userId="S::cvidden@uwlax.edu::fa919fd6-03f8-48d0-9b95-10ac8c9672df" providerId="AD" clId="Web-{CD5A3244-2189-F436-EFAE-5B198969053F}" dt="2020-09-04T13:30:35.450" v="293"/>
      <pc:docMkLst>
        <pc:docMk/>
      </pc:docMkLst>
      <pc:sldChg chg="modNotes">
        <pc:chgData name="Chad Vidden" userId="S::cvidden@uwlax.edu::fa919fd6-03f8-48d0-9b95-10ac8c9672df" providerId="AD" clId="Web-{CD5A3244-2189-F436-EFAE-5B198969053F}" dt="2020-09-04T13:30:12.357" v="290"/>
        <pc:sldMkLst>
          <pc:docMk/>
          <pc:sldMk cId="2123868031" sldId="258"/>
        </pc:sldMkLst>
      </pc:sldChg>
      <pc:sldChg chg="modNotes">
        <pc:chgData name="Chad Vidden" userId="S::cvidden@uwlax.edu::fa919fd6-03f8-48d0-9b95-10ac8c9672df" providerId="AD" clId="Web-{CD5A3244-2189-F436-EFAE-5B198969053F}" dt="2020-09-04T13:21:55.126" v="69"/>
        <pc:sldMkLst>
          <pc:docMk/>
          <pc:sldMk cId="2378587493" sldId="261"/>
        </pc:sldMkLst>
      </pc:sldChg>
      <pc:sldChg chg="modNotes">
        <pc:chgData name="Chad Vidden" userId="S::cvidden@uwlax.edu::fa919fd6-03f8-48d0-9b95-10ac8c9672df" providerId="AD" clId="Web-{CD5A3244-2189-F436-EFAE-5B198969053F}" dt="2020-09-04T13:30:35.450" v="293"/>
        <pc:sldMkLst>
          <pc:docMk/>
          <pc:sldMk cId="366813104" sldId="262"/>
        </pc:sldMkLst>
      </pc:sldChg>
      <pc:sldChg chg="modSp modNotes">
        <pc:chgData name="Chad Vidden" userId="S::cvidden@uwlax.edu::fa919fd6-03f8-48d0-9b95-10ac8c9672df" providerId="AD" clId="Web-{CD5A3244-2189-F436-EFAE-5B198969053F}" dt="2020-09-04T13:26:29.452" v="153"/>
        <pc:sldMkLst>
          <pc:docMk/>
          <pc:sldMk cId="819660561" sldId="263"/>
        </pc:sldMkLst>
        <pc:picChg chg="mod">
          <ac:chgData name="Chad Vidden" userId="S::cvidden@uwlax.edu::fa919fd6-03f8-48d0-9b95-10ac8c9672df" providerId="AD" clId="Web-{CD5A3244-2189-F436-EFAE-5B198969053F}" dt="2020-09-04T13:22:07.438" v="70" actId="14100"/>
          <ac:picMkLst>
            <pc:docMk/>
            <pc:sldMk cId="819660561" sldId="263"/>
            <ac:picMk id="3" creationId="{9FD2D3FC-EB09-49A9-AC7E-F5FA99C450BF}"/>
          </ac:picMkLst>
        </pc:picChg>
      </pc:sldChg>
      <pc:sldChg chg="addSp delSp modSp add replId modNotes">
        <pc:chgData name="Chad Vidden" userId="S::cvidden@uwlax.edu::fa919fd6-03f8-48d0-9b95-10ac8c9672df" providerId="AD" clId="Web-{CD5A3244-2189-F436-EFAE-5B198969053F}" dt="2020-09-04T13:28:42.654" v="203" actId="1076"/>
        <pc:sldMkLst>
          <pc:docMk/>
          <pc:sldMk cId="2091604721" sldId="264"/>
        </pc:sldMkLst>
        <pc:picChg chg="del">
          <ac:chgData name="Chad Vidden" userId="S::cvidden@uwlax.edu::fa919fd6-03f8-48d0-9b95-10ac8c9672df" providerId="AD" clId="Web-{CD5A3244-2189-F436-EFAE-5B198969053F}" dt="2020-09-04T13:26:35.327" v="155"/>
          <ac:picMkLst>
            <pc:docMk/>
            <pc:sldMk cId="2091604721" sldId="264"/>
            <ac:picMk id="3" creationId="{9FD2D3FC-EB09-49A9-AC7E-F5FA99C450BF}"/>
          </ac:picMkLst>
        </pc:picChg>
        <pc:picChg chg="add del mod">
          <ac:chgData name="Chad Vidden" userId="S::cvidden@uwlax.edu::fa919fd6-03f8-48d0-9b95-10ac8c9672df" providerId="AD" clId="Web-{CD5A3244-2189-F436-EFAE-5B198969053F}" dt="2020-09-04T13:28:28.467" v="198"/>
          <ac:picMkLst>
            <pc:docMk/>
            <pc:sldMk cId="2091604721" sldId="264"/>
            <ac:picMk id="4" creationId="{969522A5-B68D-4313-BBA4-A42C0055C380}"/>
          </ac:picMkLst>
        </pc:picChg>
        <pc:picChg chg="add mod">
          <ac:chgData name="Chad Vidden" userId="S::cvidden@uwlax.edu::fa919fd6-03f8-48d0-9b95-10ac8c9672df" providerId="AD" clId="Web-{CD5A3244-2189-F436-EFAE-5B198969053F}" dt="2020-09-04T13:28:42.654" v="203" actId="1076"/>
          <ac:picMkLst>
            <pc:docMk/>
            <pc:sldMk cId="2091604721" sldId="264"/>
            <ac:picMk id="5" creationId="{A62CC29A-1A7F-4CF3-9E8F-E5D52A5B4165}"/>
          </ac:picMkLst>
        </pc:picChg>
      </pc:sldChg>
    </pc:docChg>
  </pc:docChgLst>
  <pc:docChgLst>
    <pc:chgData name="Chad Vidden" userId="S::cvidden@uwlax.edu::fa919fd6-03f8-48d0-9b95-10ac8c9672df" providerId="AD" clId="Web-{756CF431-DA63-0291-167E-58497E684C2D}"/>
    <pc:docChg chg="addSld delSld modSld sldOrd">
      <pc:chgData name="Chad Vidden" userId="S::cvidden@uwlax.edu::fa919fd6-03f8-48d0-9b95-10ac8c9672df" providerId="AD" clId="Web-{756CF431-DA63-0291-167E-58497E684C2D}" dt="2020-10-13T14:36:41.916" v="709"/>
      <pc:docMkLst>
        <pc:docMk/>
      </pc:docMkLst>
      <pc:sldChg chg="delSp modNotes">
        <pc:chgData name="Chad Vidden" userId="S::cvidden@uwlax.edu::fa919fd6-03f8-48d0-9b95-10ac8c9672df" providerId="AD" clId="Web-{756CF431-DA63-0291-167E-58497E684C2D}" dt="2020-10-13T14:31:25.120" v="603"/>
        <pc:sldMkLst>
          <pc:docMk/>
          <pc:sldMk cId="2123868031" sldId="258"/>
        </pc:sldMkLst>
        <pc:inkChg chg="del">
          <ac:chgData name="Chad Vidden" userId="S::cvidden@uwlax.edu::fa919fd6-03f8-48d0-9b95-10ac8c9672df" providerId="AD" clId="Web-{756CF431-DA63-0291-167E-58497E684C2D}" dt="2020-10-13T14:05:48.332" v="57"/>
          <ac:inkMkLst>
            <pc:docMk/>
            <pc:sldMk cId="2123868031" sldId="258"/>
            <ac:inkMk id="3" creationId="{2E1EDEEC-A5CA-41E2-A432-C0935AF1DDC7}"/>
          </ac:inkMkLst>
        </pc:inkChg>
      </pc:sldChg>
      <pc:sldChg chg="addSp delSp modSp modNotes">
        <pc:chgData name="Chad Vidden" userId="S::cvidden@uwlax.edu::fa919fd6-03f8-48d0-9b95-10ac8c9672df" providerId="AD" clId="Web-{756CF431-DA63-0291-167E-58497E684C2D}" dt="2020-10-13T14:15:42.686" v="198"/>
        <pc:sldMkLst>
          <pc:docMk/>
          <pc:sldMk cId="2378587493" sldId="261"/>
        </pc:sldMkLst>
        <pc:spChg chg="mod">
          <ac:chgData name="Chad Vidden" userId="S::cvidden@uwlax.edu::fa919fd6-03f8-48d0-9b95-10ac8c9672df" providerId="AD" clId="Web-{756CF431-DA63-0291-167E-58497E684C2D}" dt="2020-10-13T14:12:16.875" v="76" actId="20577"/>
          <ac:spMkLst>
            <pc:docMk/>
            <pc:sldMk cId="2378587493" sldId="261"/>
            <ac:spMk id="2" creationId="{A3C572A1-DA72-435E-A667-7D3F69B49B08}"/>
          </ac:spMkLst>
        </pc:spChg>
        <pc:picChg chg="add del">
          <ac:chgData name="Chad Vidden" userId="S::cvidden@uwlax.edu::fa919fd6-03f8-48d0-9b95-10ac8c9672df" providerId="AD" clId="Web-{756CF431-DA63-0291-167E-58497E684C2D}" dt="2020-10-13T14:12:04.328" v="61"/>
          <ac:picMkLst>
            <pc:docMk/>
            <pc:sldMk cId="2378587493" sldId="261"/>
            <ac:picMk id="4" creationId="{A5DA10BF-9D09-4DB7-AE6A-F99BF1D51C71}"/>
          </ac:picMkLst>
        </pc:picChg>
        <pc:inkChg chg="del">
          <ac:chgData name="Chad Vidden" userId="S::cvidden@uwlax.edu::fa919fd6-03f8-48d0-9b95-10ac8c9672df" providerId="AD" clId="Web-{756CF431-DA63-0291-167E-58497E684C2D}" dt="2020-10-13T14:12:00.984" v="60"/>
          <ac:inkMkLst>
            <pc:docMk/>
            <pc:sldMk cId="2378587493" sldId="261"/>
            <ac:inkMk id="3" creationId="{EEC46E80-1160-4CE2-9820-1DE3BE0A9C60}"/>
          </ac:inkMkLst>
        </pc:inkChg>
      </pc:sldChg>
      <pc:sldChg chg="delSp modSp modNotes">
        <pc:chgData name="Chad Vidden" userId="S::cvidden@uwlax.edu::fa919fd6-03f8-48d0-9b95-10ac8c9672df" providerId="AD" clId="Web-{756CF431-DA63-0291-167E-58497E684C2D}" dt="2020-10-13T14:05:22.970" v="56"/>
        <pc:sldMkLst>
          <pc:docMk/>
          <pc:sldMk cId="366813104" sldId="262"/>
        </pc:sldMkLst>
        <pc:spChg chg="mod">
          <ac:chgData name="Chad Vidden" userId="S::cvidden@uwlax.edu::fa919fd6-03f8-48d0-9b95-10ac8c9672df" providerId="AD" clId="Web-{756CF431-DA63-0291-167E-58497E684C2D}" dt="2020-10-13T14:05:03.048" v="35" actId="20577"/>
          <ac:spMkLst>
            <pc:docMk/>
            <pc:sldMk cId="366813104" sldId="262"/>
            <ac:spMk id="2" creationId="{40FA1C7B-5008-4079-B0F2-2E08D1C98AAC}"/>
          </ac:spMkLst>
        </pc:spChg>
        <pc:inkChg chg="del">
          <ac:chgData name="Chad Vidden" userId="S::cvidden@uwlax.edu::fa919fd6-03f8-48d0-9b95-10ac8c9672df" providerId="AD" clId="Web-{756CF431-DA63-0291-167E-58497E684C2D}" dt="2020-10-13T14:04:57.783" v="34"/>
          <ac:inkMkLst>
            <pc:docMk/>
            <pc:sldMk cId="366813104" sldId="262"/>
            <ac:inkMk id="4" creationId="{406D1225-B1BF-49F8-B721-E10C50757274}"/>
          </ac:inkMkLst>
        </pc:inkChg>
      </pc:sldChg>
      <pc:sldChg chg="delSp modSp ord modNotes">
        <pc:chgData name="Chad Vidden" userId="S::cvidden@uwlax.edu::fa919fd6-03f8-48d0-9b95-10ac8c9672df" providerId="AD" clId="Web-{756CF431-DA63-0291-167E-58497E684C2D}" dt="2020-10-13T14:20:04.170" v="323"/>
        <pc:sldMkLst>
          <pc:docMk/>
          <pc:sldMk cId="819660561" sldId="263"/>
        </pc:sldMkLst>
        <pc:spChg chg="mod">
          <ac:chgData name="Chad Vidden" userId="S::cvidden@uwlax.edu::fa919fd6-03f8-48d0-9b95-10ac8c9672df" providerId="AD" clId="Web-{756CF431-DA63-0291-167E-58497E684C2D}" dt="2020-10-13T14:19:11.748" v="289" actId="20577"/>
          <ac:spMkLst>
            <pc:docMk/>
            <pc:sldMk cId="819660561" sldId="263"/>
            <ac:spMk id="2" creationId="{A3C572A1-DA72-435E-A667-7D3F69B49B08}"/>
          </ac:spMkLst>
        </pc:spChg>
        <pc:inkChg chg="del">
          <ac:chgData name="Chad Vidden" userId="S::cvidden@uwlax.edu::fa919fd6-03f8-48d0-9b95-10ac8c9672df" providerId="AD" clId="Web-{756CF431-DA63-0291-167E-58497E684C2D}" dt="2020-10-13T14:16:57.389" v="217"/>
          <ac:inkMkLst>
            <pc:docMk/>
            <pc:sldMk cId="819660561" sldId="263"/>
            <ac:inkMk id="4" creationId="{80F388C7-7B30-4D92-AC2B-C7C9D38F13A1}"/>
          </ac:inkMkLst>
        </pc:inkChg>
      </pc:sldChg>
      <pc:sldChg chg="del">
        <pc:chgData name="Chad Vidden" userId="S::cvidden@uwlax.edu::fa919fd6-03f8-48d0-9b95-10ac8c9672df" providerId="AD" clId="Web-{756CF431-DA63-0291-167E-58497E684C2D}" dt="2020-10-13T14:22:08.826" v="390"/>
        <pc:sldMkLst>
          <pc:docMk/>
          <pc:sldMk cId="2091604721" sldId="264"/>
        </pc:sldMkLst>
      </pc:sldChg>
      <pc:sldChg chg="modSp new modNotes">
        <pc:chgData name="Chad Vidden" userId="S::cvidden@uwlax.edu::fa919fd6-03f8-48d0-9b95-10ac8c9672df" providerId="AD" clId="Web-{756CF431-DA63-0291-167E-58497E684C2D}" dt="2020-10-13T14:28:02.778" v="497"/>
        <pc:sldMkLst>
          <pc:docMk/>
          <pc:sldMk cId="2717007506" sldId="265"/>
        </pc:sldMkLst>
        <pc:spChg chg="mod">
          <ac:chgData name="Chad Vidden" userId="S::cvidden@uwlax.edu::fa919fd6-03f8-48d0-9b95-10ac8c9672df" providerId="AD" clId="Web-{756CF431-DA63-0291-167E-58497E684C2D}" dt="2020-10-13T14:15:30.718" v="194" actId="20577"/>
          <ac:spMkLst>
            <pc:docMk/>
            <pc:sldMk cId="2717007506" sldId="265"/>
            <ac:spMk id="2" creationId="{670EAC1C-51D6-444C-AA71-BFA48D8156D1}"/>
          </ac:spMkLst>
        </pc:spChg>
      </pc:sldChg>
      <pc:sldChg chg="addSp modSp new modNotes">
        <pc:chgData name="Chad Vidden" userId="S::cvidden@uwlax.edu::fa919fd6-03f8-48d0-9b95-10ac8c9672df" providerId="AD" clId="Web-{756CF431-DA63-0291-167E-58497E684C2D}" dt="2020-10-13T14:36:41.916" v="709"/>
        <pc:sldMkLst>
          <pc:docMk/>
          <pc:sldMk cId="1570509218" sldId="266"/>
        </pc:sldMkLst>
        <pc:spChg chg="mod">
          <ac:chgData name="Chad Vidden" userId="S::cvidden@uwlax.edu::fa919fd6-03f8-48d0-9b95-10ac8c9672df" providerId="AD" clId="Web-{756CF431-DA63-0291-167E-58497E684C2D}" dt="2020-10-13T14:31:36.792" v="638" actId="20577"/>
          <ac:spMkLst>
            <pc:docMk/>
            <pc:sldMk cId="1570509218" sldId="266"/>
            <ac:spMk id="2" creationId="{D9BF48CD-B475-4B03-9F51-CACCA205D34D}"/>
          </ac:spMkLst>
        </pc:spChg>
        <pc:picChg chg="add mod">
          <ac:chgData name="Chad Vidden" userId="S::cvidden@uwlax.edu::fa919fd6-03f8-48d0-9b95-10ac8c9672df" providerId="AD" clId="Web-{756CF431-DA63-0291-167E-58497E684C2D}" dt="2020-10-13T14:33:57.026" v="673" actId="1076"/>
          <ac:picMkLst>
            <pc:docMk/>
            <pc:sldMk cId="1570509218" sldId="266"/>
            <ac:picMk id="3" creationId="{B35909E5-70A7-4577-9155-A4AAB1E9777B}"/>
          </ac:picMkLst>
        </pc:picChg>
      </pc:sldChg>
    </pc:docChg>
  </pc:docChgLst>
  <pc:docChgLst>
    <pc:chgData name="Chad Vidden" userId="S::cvidden@uwlax.edu::fa919fd6-03f8-48d0-9b95-10ac8c9672df" providerId="AD" clId="Web-{5F225402-85F5-4F39-5D55-5C173409862A}"/>
    <pc:docChg chg="addSld modSld">
      <pc:chgData name="Chad Vidden" userId="S::cvidden@uwlax.edu::fa919fd6-03f8-48d0-9b95-10ac8c9672df" providerId="AD" clId="Web-{5F225402-85F5-4F39-5D55-5C173409862A}" dt="2020-03-23T15:52:49.634" v="111"/>
      <pc:docMkLst>
        <pc:docMk/>
      </pc:docMkLst>
      <pc:sldChg chg="delSp">
        <pc:chgData name="Chad Vidden" userId="S::cvidden@uwlax.edu::fa919fd6-03f8-48d0-9b95-10ac8c9672df" providerId="AD" clId="Web-{5F225402-85F5-4F39-5D55-5C173409862A}" dt="2020-03-23T15:52:49.634" v="111"/>
        <pc:sldMkLst>
          <pc:docMk/>
          <pc:sldMk cId="109857222" sldId="256"/>
        </pc:sldMkLst>
        <pc:spChg chg="del">
          <ac:chgData name="Chad Vidden" userId="S::cvidden@uwlax.edu::fa919fd6-03f8-48d0-9b95-10ac8c9672df" providerId="AD" clId="Web-{5F225402-85F5-4F39-5D55-5C173409862A}" dt="2020-03-23T15:52:49.634" v="111"/>
          <ac:spMkLst>
            <pc:docMk/>
            <pc:sldMk cId="109857222" sldId="256"/>
            <ac:spMk id="3" creationId="{00000000-0000-0000-0000-000000000000}"/>
          </ac:spMkLst>
        </pc:spChg>
      </pc:sldChg>
      <pc:sldChg chg="modSp new modNotes">
        <pc:chgData name="Chad Vidden" userId="S::cvidden@uwlax.edu::fa919fd6-03f8-48d0-9b95-10ac8c9672df" providerId="AD" clId="Web-{5F225402-85F5-4F39-5D55-5C173409862A}" dt="2020-03-23T15:52:41.478" v="108" actId="20577"/>
        <pc:sldMkLst>
          <pc:docMk/>
          <pc:sldMk cId="2998406105" sldId="259"/>
        </pc:sldMkLst>
        <pc:spChg chg="mod">
          <ac:chgData name="Chad Vidden" userId="S::cvidden@uwlax.edu::fa919fd6-03f8-48d0-9b95-10ac8c9672df" providerId="AD" clId="Web-{5F225402-85F5-4F39-5D55-5C173409862A}" dt="2020-03-23T15:52:41.478" v="108" actId="20577"/>
          <ac:spMkLst>
            <pc:docMk/>
            <pc:sldMk cId="2998406105" sldId="259"/>
            <ac:spMk id="2" creationId="{4405AAA4-9C2F-43FB-83DF-3E681D4D3C04}"/>
          </ac:spMkLst>
        </pc:spChg>
      </pc:sldChg>
    </pc:docChg>
  </pc:docChgLst>
  <pc:docChgLst>
    <pc:chgData name="Chad Vidden" userId="fa919fd6-03f8-48d0-9b95-10ac8c9672df" providerId="ADAL" clId="{D0C92E36-A0F1-4F4B-9CC3-EF1931AB0BEC}"/>
    <pc:docChg chg="modSld">
      <pc:chgData name="Chad Vidden" userId="fa919fd6-03f8-48d0-9b95-10ac8c9672df" providerId="ADAL" clId="{D0C92E36-A0F1-4F4B-9CC3-EF1931AB0BEC}" dt="2020-03-25T01:57:47.548" v="0"/>
      <pc:docMkLst>
        <pc:docMk/>
      </pc:docMkLst>
      <pc:sldChg chg="addSp">
        <pc:chgData name="Chad Vidden" userId="fa919fd6-03f8-48d0-9b95-10ac8c9672df" providerId="ADAL" clId="{D0C92E36-A0F1-4F4B-9CC3-EF1931AB0BEC}" dt="2020-03-25T01:57:47.548" v="0"/>
        <pc:sldMkLst>
          <pc:docMk/>
          <pc:sldMk cId="109857222" sldId="256"/>
        </pc:sldMkLst>
        <pc:inkChg chg="add">
          <ac:chgData name="Chad Vidden" userId="fa919fd6-03f8-48d0-9b95-10ac8c9672df" providerId="ADAL" clId="{D0C92E36-A0F1-4F4B-9CC3-EF1931AB0BEC}" dt="2020-03-25T01:57:47.548" v="0"/>
          <ac:inkMkLst>
            <pc:docMk/>
            <pc:sldMk cId="109857222" sldId="256"/>
            <ac:inkMk id="3" creationId="{FC74EA63-BEFE-4765-ACFA-1EE11A6AD8AE}"/>
          </ac:inkMkLst>
        </pc:inkChg>
      </pc:sldChg>
      <pc:sldChg chg="addSp">
        <pc:chgData name="Chad Vidden" userId="fa919fd6-03f8-48d0-9b95-10ac8c9672df" providerId="ADAL" clId="{D0C92E36-A0F1-4F4B-9CC3-EF1931AB0BEC}" dt="2020-03-25T01:57:47.548" v="0"/>
        <pc:sldMkLst>
          <pc:docMk/>
          <pc:sldMk cId="932098906" sldId="257"/>
        </pc:sldMkLst>
        <pc:inkChg chg="add">
          <ac:chgData name="Chad Vidden" userId="fa919fd6-03f8-48d0-9b95-10ac8c9672df" providerId="ADAL" clId="{D0C92E36-A0F1-4F4B-9CC3-EF1931AB0BEC}" dt="2020-03-25T01:57:47.548" v="0"/>
          <ac:inkMkLst>
            <pc:docMk/>
            <pc:sldMk cId="932098906" sldId="257"/>
            <ac:inkMk id="3" creationId="{1038754D-21AF-4595-8141-46A02CD775E3}"/>
          </ac:inkMkLst>
        </pc:inkChg>
      </pc:sldChg>
      <pc:sldChg chg="addSp">
        <pc:chgData name="Chad Vidden" userId="fa919fd6-03f8-48d0-9b95-10ac8c9672df" providerId="ADAL" clId="{D0C92E36-A0F1-4F4B-9CC3-EF1931AB0BEC}" dt="2020-03-25T01:57:47.548" v="0"/>
        <pc:sldMkLst>
          <pc:docMk/>
          <pc:sldMk cId="2123868031" sldId="258"/>
        </pc:sldMkLst>
        <pc:inkChg chg="add">
          <ac:chgData name="Chad Vidden" userId="fa919fd6-03f8-48d0-9b95-10ac8c9672df" providerId="ADAL" clId="{D0C92E36-A0F1-4F4B-9CC3-EF1931AB0BEC}" dt="2020-03-25T01:57:47.548" v="0"/>
          <ac:inkMkLst>
            <pc:docMk/>
            <pc:sldMk cId="2123868031" sldId="258"/>
            <ac:inkMk id="3" creationId="{D05881D4-290F-4442-9C85-736B212939E1}"/>
          </ac:inkMkLst>
        </pc:inkChg>
      </pc:sldChg>
    </pc:docChg>
  </pc:docChgLst>
  <pc:docChgLst>
    <pc:chgData name="Chad Vidden" userId="S::cvidden@uwlax.edu::fa919fd6-03f8-48d0-9b95-10ac8c9672df" providerId="AD" clId="Web-{AD504E60-D6E9-4911-6752-38116618AAE5}"/>
    <pc:docChg chg="addSld delSld modSld sldOrd">
      <pc:chgData name="Chad Vidden" userId="S::cvidden@uwlax.edu::fa919fd6-03f8-48d0-9b95-10ac8c9672df" providerId="AD" clId="Web-{AD504E60-D6E9-4911-6752-38116618AAE5}" dt="2020-09-03T18:56:44.371" v="320"/>
      <pc:docMkLst>
        <pc:docMk/>
      </pc:docMkLst>
      <pc:sldChg chg="del">
        <pc:chgData name="Chad Vidden" userId="S::cvidden@uwlax.edu::fa919fd6-03f8-48d0-9b95-10ac8c9672df" providerId="AD" clId="Web-{AD504E60-D6E9-4911-6752-38116618AAE5}" dt="2020-09-03T18:36:06.244" v="3"/>
        <pc:sldMkLst>
          <pc:docMk/>
          <pc:sldMk cId="932098906" sldId="257"/>
        </pc:sldMkLst>
      </pc:sldChg>
      <pc:sldChg chg="del">
        <pc:chgData name="Chad Vidden" userId="S::cvidden@uwlax.edu::fa919fd6-03f8-48d0-9b95-10ac8c9672df" providerId="AD" clId="Web-{AD504E60-D6E9-4911-6752-38116618AAE5}" dt="2020-09-03T18:36:06.244" v="1"/>
        <pc:sldMkLst>
          <pc:docMk/>
          <pc:sldMk cId="2368103611" sldId="259"/>
        </pc:sldMkLst>
      </pc:sldChg>
      <pc:sldChg chg="del">
        <pc:chgData name="Chad Vidden" userId="S::cvidden@uwlax.edu::fa919fd6-03f8-48d0-9b95-10ac8c9672df" providerId="AD" clId="Web-{AD504E60-D6E9-4911-6752-38116618AAE5}" dt="2020-09-03T18:36:06.244" v="2"/>
        <pc:sldMkLst>
          <pc:docMk/>
          <pc:sldMk cId="4208923169" sldId="260"/>
        </pc:sldMkLst>
      </pc:sldChg>
      <pc:sldChg chg="addSp delSp modSp modNotes">
        <pc:chgData name="Chad Vidden" userId="S::cvidden@uwlax.edu::fa919fd6-03f8-48d0-9b95-10ac8c9672df" providerId="AD" clId="Web-{AD504E60-D6E9-4911-6752-38116618AAE5}" dt="2020-09-03T18:56:33.340" v="298"/>
        <pc:sldMkLst>
          <pc:docMk/>
          <pc:sldMk cId="2378587493" sldId="261"/>
        </pc:sldMkLst>
        <pc:spChg chg="mod">
          <ac:chgData name="Chad Vidden" userId="S::cvidden@uwlax.edu::fa919fd6-03f8-48d0-9b95-10ac8c9672df" providerId="AD" clId="Web-{AD504E60-D6E9-4911-6752-38116618AAE5}" dt="2020-09-03T18:38:28.289" v="78" actId="20577"/>
          <ac:spMkLst>
            <pc:docMk/>
            <pc:sldMk cId="2378587493" sldId="261"/>
            <ac:spMk id="2" creationId="{A3C572A1-DA72-435E-A667-7D3F69B49B08}"/>
          </ac:spMkLst>
        </pc:spChg>
        <pc:picChg chg="add del mod">
          <ac:chgData name="Chad Vidden" userId="S::cvidden@uwlax.edu::fa919fd6-03f8-48d0-9b95-10ac8c9672df" providerId="AD" clId="Web-{AD504E60-D6E9-4911-6752-38116618AAE5}" dt="2020-09-03T18:54:17.497" v="219"/>
          <ac:picMkLst>
            <pc:docMk/>
            <pc:sldMk cId="2378587493" sldId="261"/>
            <ac:picMk id="3" creationId="{9FD2D3FC-EB09-49A9-AC7E-F5FA99C450BF}"/>
          </ac:picMkLst>
        </pc:picChg>
        <pc:picChg chg="add mod">
          <ac:chgData name="Chad Vidden" userId="S::cvidden@uwlax.edu::fa919fd6-03f8-48d0-9b95-10ac8c9672df" providerId="AD" clId="Web-{AD504E60-D6E9-4911-6752-38116618AAE5}" dt="2020-09-03T18:54:39.013" v="223" actId="1076"/>
          <ac:picMkLst>
            <pc:docMk/>
            <pc:sldMk cId="2378587493" sldId="261"/>
            <ac:picMk id="4" creationId="{A5DA10BF-9D09-4DB7-AE6A-F99BF1D51C71}"/>
          </ac:picMkLst>
        </pc:picChg>
      </pc:sldChg>
      <pc:sldChg chg="del">
        <pc:chgData name="Chad Vidden" userId="S::cvidden@uwlax.edu::fa919fd6-03f8-48d0-9b95-10ac8c9672df" providerId="AD" clId="Web-{AD504E60-D6E9-4911-6752-38116618AAE5}" dt="2020-09-03T18:36:06.244" v="0"/>
        <pc:sldMkLst>
          <pc:docMk/>
          <pc:sldMk cId="318242049" sldId="263"/>
        </pc:sldMkLst>
      </pc:sldChg>
      <pc:sldChg chg="add replId modNotes">
        <pc:chgData name="Chad Vidden" userId="S::cvidden@uwlax.edu::fa919fd6-03f8-48d0-9b95-10ac8c9672df" providerId="AD" clId="Web-{AD504E60-D6E9-4911-6752-38116618AAE5}" dt="2020-09-03T18:56:44.371" v="320"/>
        <pc:sldMkLst>
          <pc:docMk/>
          <pc:sldMk cId="819660561" sldId="263"/>
        </pc:sldMkLst>
      </pc:sldChg>
      <pc:sldChg chg="addSp delSp modSp new del ord">
        <pc:chgData name="Chad Vidden" userId="S::cvidden@uwlax.edu::fa919fd6-03f8-48d0-9b95-10ac8c9672df" providerId="AD" clId="Web-{AD504E60-D6E9-4911-6752-38116618AAE5}" dt="2020-09-03T18:54:09.810" v="217"/>
        <pc:sldMkLst>
          <pc:docMk/>
          <pc:sldMk cId="3378142702" sldId="263"/>
        </pc:sldMkLst>
        <pc:spChg chg="del">
          <ac:chgData name="Chad Vidden" userId="S::cvidden@uwlax.edu::fa919fd6-03f8-48d0-9b95-10ac8c9672df" providerId="AD" clId="Web-{AD504E60-D6E9-4911-6752-38116618AAE5}" dt="2020-09-03T18:49:01.892" v="211"/>
          <ac:spMkLst>
            <pc:docMk/>
            <pc:sldMk cId="3378142702" sldId="263"/>
            <ac:spMk id="3" creationId="{2D09036F-DD7B-456E-94B2-1FC7593FF57E}"/>
          </ac:spMkLst>
        </pc:spChg>
        <pc:spChg chg="add mod">
          <ac:chgData name="Chad Vidden" userId="S::cvidden@uwlax.edu::fa919fd6-03f8-48d0-9b95-10ac8c9672df" providerId="AD" clId="Web-{AD504E60-D6E9-4911-6752-38116618AAE5}" dt="2020-09-03T18:50:37.156" v="215"/>
          <ac:spMkLst>
            <pc:docMk/>
            <pc:sldMk cId="3378142702" sldId="263"/>
            <ac:spMk id="6" creationId="{3DC4C343-69F9-4E27-A03B-C24557A55C9F}"/>
          </ac:spMkLst>
        </pc:spChg>
        <pc:picChg chg="add del mod ord">
          <ac:chgData name="Chad Vidden" userId="S::cvidden@uwlax.edu::fa919fd6-03f8-48d0-9b95-10ac8c9672df" providerId="AD" clId="Web-{AD504E60-D6E9-4911-6752-38116618AAE5}" dt="2020-09-03T18:50:37.156" v="215"/>
          <ac:picMkLst>
            <pc:docMk/>
            <pc:sldMk cId="3378142702" sldId="263"/>
            <ac:picMk id="4" creationId="{45D825D5-53EF-4EB3-9E2A-B2AA23F0C653}"/>
          </ac:picMkLst>
        </pc:picChg>
      </pc:sldChg>
    </pc:docChg>
  </pc:docChgLst>
  <pc:docChgLst>
    <pc:chgData name="Chad Vidden" userId="fa919fd6-03f8-48d0-9b95-10ac8c9672df" providerId="ADAL" clId="{1CDF1A52-6E2B-4F6C-B3CB-6A75C6B09478}"/>
    <pc:docChg chg="modSld">
      <pc:chgData name="Chad Vidden" userId="fa919fd6-03f8-48d0-9b95-10ac8c9672df" providerId="ADAL" clId="{1CDF1A52-6E2B-4F6C-B3CB-6A75C6B09478}" dt="2020-10-16T14:22:32.939" v="0"/>
      <pc:docMkLst>
        <pc:docMk/>
      </pc:docMkLst>
      <pc:sldChg chg="addSp">
        <pc:chgData name="Chad Vidden" userId="fa919fd6-03f8-48d0-9b95-10ac8c9672df" providerId="ADAL" clId="{1CDF1A52-6E2B-4F6C-B3CB-6A75C6B09478}" dt="2020-10-16T14:22:32.939" v="0"/>
        <pc:sldMkLst>
          <pc:docMk/>
          <pc:sldMk cId="2123868031" sldId="258"/>
        </pc:sldMkLst>
        <pc:inkChg chg="add">
          <ac:chgData name="Chad Vidden" userId="fa919fd6-03f8-48d0-9b95-10ac8c9672df" providerId="ADAL" clId="{1CDF1A52-6E2B-4F6C-B3CB-6A75C6B09478}" dt="2020-10-16T14:22:32.939" v="0"/>
          <ac:inkMkLst>
            <pc:docMk/>
            <pc:sldMk cId="2123868031" sldId="258"/>
            <ac:inkMk id="3" creationId="{7A043D6F-B50D-42D2-99E0-F2D1E8288531}"/>
          </ac:inkMkLst>
        </pc:inkChg>
      </pc:sldChg>
      <pc:sldChg chg="addSp">
        <pc:chgData name="Chad Vidden" userId="fa919fd6-03f8-48d0-9b95-10ac8c9672df" providerId="ADAL" clId="{1CDF1A52-6E2B-4F6C-B3CB-6A75C6B09478}" dt="2020-10-16T14:22:32.939" v="0"/>
        <pc:sldMkLst>
          <pc:docMk/>
          <pc:sldMk cId="2378587493" sldId="261"/>
        </pc:sldMkLst>
        <pc:inkChg chg="add">
          <ac:chgData name="Chad Vidden" userId="fa919fd6-03f8-48d0-9b95-10ac8c9672df" providerId="ADAL" clId="{1CDF1A52-6E2B-4F6C-B3CB-6A75C6B09478}" dt="2020-10-16T14:22:32.939" v="0"/>
          <ac:inkMkLst>
            <pc:docMk/>
            <pc:sldMk cId="2378587493" sldId="261"/>
            <ac:inkMk id="3" creationId="{77A2E3E1-F810-4EC9-9D32-4F4F531CEFC4}"/>
          </ac:inkMkLst>
        </pc:inkChg>
      </pc:sldChg>
      <pc:sldChg chg="addSp">
        <pc:chgData name="Chad Vidden" userId="fa919fd6-03f8-48d0-9b95-10ac8c9672df" providerId="ADAL" clId="{1CDF1A52-6E2B-4F6C-B3CB-6A75C6B09478}" dt="2020-10-16T14:22:32.939" v="0"/>
        <pc:sldMkLst>
          <pc:docMk/>
          <pc:sldMk cId="366813104" sldId="262"/>
        </pc:sldMkLst>
        <pc:inkChg chg="add">
          <ac:chgData name="Chad Vidden" userId="fa919fd6-03f8-48d0-9b95-10ac8c9672df" providerId="ADAL" clId="{1CDF1A52-6E2B-4F6C-B3CB-6A75C6B09478}" dt="2020-10-16T14:22:32.939" v="0"/>
          <ac:inkMkLst>
            <pc:docMk/>
            <pc:sldMk cId="366813104" sldId="262"/>
            <ac:inkMk id="4" creationId="{1C776064-E046-4E60-8AE9-B213C16F8DBE}"/>
          </ac:inkMkLst>
        </pc:inkChg>
      </pc:sldChg>
      <pc:sldChg chg="addSp">
        <pc:chgData name="Chad Vidden" userId="fa919fd6-03f8-48d0-9b95-10ac8c9672df" providerId="ADAL" clId="{1CDF1A52-6E2B-4F6C-B3CB-6A75C6B09478}" dt="2020-10-16T14:22:32.939" v="0"/>
        <pc:sldMkLst>
          <pc:docMk/>
          <pc:sldMk cId="819660561" sldId="263"/>
        </pc:sldMkLst>
        <pc:inkChg chg="add">
          <ac:chgData name="Chad Vidden" userId="fa919fd6-03f8-48d0-9b95-10ac8c9672df" providerId="ADAL" clId="{1CDF1A52-6E2B-4F6C-B3CB-6A75C6B09478}" dt="2020-10-16T14:22:32.939" v="0"/>
          <ac:inkMkLst>
            <pc:docMk/>
            <pc:sldMk cId="819660561" sldId="263"/>
            <ac:inkMk id="4" creationId="{95E09E31-E28F-40BB-B714-295387F02561}"/>
          </ac:inkMkLst>
        </pc:inkChg>
      </pc:sldChg>
      <pc:sldChg chg="addSp">
        <pc:chgData name="Chad Vidden" userId="fa919fd6-03f8-48d0-9b95-10ac8c9672df" providerId="ADAL" clId="{1CDF1A52-6E2B-4F6C-B3CB-6A75C6B09478}" dt="2020-10-16T14:22:32.939" v="0"/>
        <pc:sldMkLst>
          <pc:docMk/>
          <pc:sldMk cId="2717007506" sldId="265"/>
        </pc:sldMkLst>
        <pc:inkChg chg="add">
          <ac:chgData name="Chad Vidden" userId="fa919fd6-03f8-48d0-9b95-10ac8c9672df" providerId="ADAL" clId="{1CDF1A52-6E2B-4F6C-B3CB-6A75C6B09478}" dt="2020-10-16T14:22:32.939" v="0"/>
          <ac:inkMkLst>
            <pc:docMk/>
            <pc:sldMk cId="2717007506" sldId="265"/>
            <ac:inkMk id="4" creationId="{1231BAB9-DC42-4E42-8B71-6DB9A7C4B56E}"/>
          </ac:inkMkLst>
        </pc:inkChg>
      </pc:sldChg>
      <pc:sldChg chg="addSp">
        <pc:chgData name="Chad Vidden" userId="fa919fd6-03f8-48d0-9b95-10ac8c9672df" providerId="ADAL" clId="{1CDF1A52-6E2B-4F6C-B3CB-6A75C6B09478}" dt="2020-10-16T14:22:32.939" v="0"/>
        <pc:sldMkLst>
          <pc:docMk/>
          <pc:sldMk cId="1570509218" sldId="266"/>
        </pc:sldMkLst>
        <pc:inkChg chg="add">
          <ac:chgData name="Chad Vidden" userId="fa919fd6-03f8-48d0-9b95-10ac8c9672df" providerId="ADAL" clId="{1CDF1A52-6E2B-4F6C-B3CB-6A75C6B09478}" dt="2020-10-16T14:22:32.939" v="0"/>
          <ac:inkMkLst>
            <pc:docMk/>
            <pc:sldMk cId="1570509218" sldId="266"/>
            <ac:inkMk id="4" creationId="{35327330-4ECC-49EF-BDB8-9C9441DCA11C}"/>
          </ac:inkMkLst>
        </pc:ink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1-25T14:56:06.04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20496 9520 18 0,'4'3'9'0,"-4"-6"-5"15,0 3 10-15,0 0-12 16,0 0 0-16,0-6 1 0,0-1 0 16,0 1-4-16,-4-3 0 15,-3-1 3-15,-3 1 1 16,-4-1-2-16,-8 4 1 15,-2-3-1-15,-4-4 1 16,-11-2-1-16,-4 2 1 16,5-3-2-16,-1 4 1 15,-4-1 0-15,-2 1 0 16,-5-1 0-16,-3 4 1 16,-3-1-1-16,-8 4 1 0,1-3-1 15,3-1 1-15,-4 4-2 16,-3 0 1-16,-3-1-1 15,-1 4 1-15,-3 0-1 16,-7 3 0-16,3 0-1 16,1 0 1-16,-1 0 0 15,1 0 0-15,-1 0 0 16,-7 3 0-16,4 0 0 16,4 1 1-16,2-1-1 15,-2 3 0-15,-1 0 0 16,-6 1 1-16,-5 5-1 15,5 1 0-15,3-4 0 16,-4 0 0-16,0 7 0 16,-6-3 0-16,2-1 0 15,-2-2 1-15,9-1-1 16,-6 0 0-16,-3 1 0 0,-5-1 0 16,5 1 0-1,2-4 1-15,8 0-1 0,-3-3 0 16,-1 0 0-16,-3 4 1 15,3-1-1-15,0 3 0 16,1 1 0-16,6-1 1 16,-3 1-1-16,-7-4 1 15,3 0-1-15,0 4 0 16,1-4 0-16,6-3 0 16,1 0 0-16,-8 0 1 15,4 4-1-15,0-4 1 0,-1-3-1 16,1-3 1-16,4-4 0 15,-1 1 0-15,1 0-1 16,-1-7 1-16,4 7-1 16,3 0 1-16,4 6-1 15,0 0 1-15,0 0-1 16,11 3 1-16,3 3-1 16,0 3 1-16,0-2-1 15,0-4 1-15,4 0 0 16,-1 0 0-16,4 0-1 15,-3 0 1-15,3 1 0 16,0-4 0-16,-3 0-1 16,7-4 1-16,-8-2-1 15,-3 0 1-15,-3-4-5 16,-4 1 1-16,3 6-10 16,-3 6 1-16</inkml:trace>
  <inkml:trace contextRef="#ctx0" brushRef="#br0" timeOffset="1862.26">7387 5948 24 0,'4'-6'12'0,"-4"3"-13"16,0 3 13-16,0 0-21 15,3 3 0-15,4 0-2 16,-3 0 0-16</inkml:trace>
  <inkml:trace contextRef="#ctx0" brushRef="#br0" timeOffset="2250.48">7405 5779 23 0,'7'-25'11'0,"0"3"-9"0,-7 22 21 0,3-6-20 16,1-4 0-16,0-2 2 16,-1-1 1-16,1 7-7 15,-1-4 0-15,1 4 5 16,3 0 1-16,-7 6-2 16,0 0 0-16,0 3 0 15,3 3 0-15,4 4-1 16,-7 2 1-16,0 13-1 15,0 13 0-15,4 9-1 16,3 6 1-16,0-6-2 16,3-9 0-16,-2 0-2 15,-1-13 0-15,0-3-6 16,-4-7 1-16,4-8-6 16,-14-1 0-16</inkml:trace>
  <inkml:trace contextRef="#ctx0" brushRef="#br0" timeOffset="2806.11">7712 5663 41 0,'7'-38'20'0,"0"-9"-19"0,-7 35 34 0,0-4-33 15,0 10 0-15,-4-10 1 16,-3 0 1-16,-3-2-5 16,-4 5 0-16,-15 4 2 15,-2 9 1-15,-5 6-3 16,-6-3 0-16,-7 13-2 15,-4 6 1-15,-11 6-3 16,18 13 1-16,-3-1-1 16,3 11 1-16,11-1 1 15,10 9 0-15,15 4 2 16,6-7 0-16,15 10 1 16,3-3 1-16,14-7 1 15,11-8 0-15,3-8 0 16,11-18 1-16,10-6-1 15,1-10 0-15,-4-12 0 16,-4-10 0-16,-3-9-2 0,-10 6 1 16,-8-12-1-16,-14-13 1 15,-10-6 0-15,-8-13 0 16,-10 4 0-16,-3-1 0 16,-1-3-1-16,-10 7 1 15,0 9-2-15,3 3 1 16,-7 13-6-16,11 9 1 15,4 6-8-15,-1 10 0 16</inkml:trace>
  <inkml:trace contextRef="#ctx0" brushRef="#br0" timeOffset="4923.76">19604 5732 26 0,'7'3'13'0,"7"-6"-2"15,-10 0 13-15,6 0-22 0,4-4 1 16,4 1 1 0,3 0 1-16,0-4-6 0,-3 1 0 15,0 0 3-15,-4-1 1 16,3 4-2-16,-3 6 0 15,-3 6-1-15,0 4 1 16,-4-1-2-16,0 10 1 16,-4 3-2-16,-3 0 1 15,0 3 0-15,-3 3 0 16,-1-3 0-16,-3-3 0 16,-4 0 0-16,-3-3 1 0,4-7-1 15,-4 1 1-15,3-1 0 16,4-2 0-16,0-4 0 15,3 3 0-15,1 4 0 16,3-7 1-16,7 4 0 16,7-1 0-16,0-3 0 15,7 1 0-15,1-4 0 16,-1 0 0-16,-4 0 0 16,1 0 0-16,-4-3-2 15,0 0 1-15,-3 3-7 16,-4-3 0-16,-7-3-5 15,0-6 1-15</inkml:trace>
  <inkml:trace contextRef="#ctx0" brushRef="#br0" timeOffset="5568.49">20066 5813 28 0,'21'-31'14'16,"4"-16"-10"-16,-18 38 21 0,0-1-23 15,0-2 0-15,-3-4 2 16,-4-3 1-16,0-6-6 16,-4 0 0-16,-3 0 4 15,-7 9 0-15,-11 4-2 16,-10 2 1-16,-7 7-2 15,-4-3 1-15,-11-4-2 16,1 7 1-16,-1 3-1 16,15 0 1-16,0 7-1 15,-1 5 1-15,-2 1-2 16,-1 2 1-16,0 10-3 16,3-3 1-16,8 19-2 15,3 0 1-15,8 6 0 0,10 6 0 16,10 1 3-16,11 11 1 15,14 11 3 1,15-10 0-16,-1-1 1 0,14-8 0 16,15-10 0-16,6-13 0 15,15-18-2-15,0-10 0 16,-8-12-1-16,-3-13 0 16,-14-12 1-16,-10-10 0 0,-15 0-1 15,-14-15 1-15,-7-23-1 16,-10 4 1-16,-8 0-5 15,-3 0 1-15,-10 15-11 16,-15 13 1-16</inkml:trace>
  <inkml:trace contextRef="#ctx0" brushRef="#br0" timeOffset="13541.63">3119 12856 40 0,'10'10'20'0,"1"-10"-15"0,-11 0 20 15,0-6-23-15,10-4 0 16,-6 1 2-16,3-4 1 0,3 1-5 15,8-4 0-15,-4 0 4 16,11 4 1-16,7-1-2 16,-4 4 0-16,4 3-1 15,-4 6 0-15,-3 3-2 16,-1 6 1-16,-13 16-3 16,-11 13 1-16,-11 9-3 15,-17 9 0-15,0 7-4 16,-4 12 0-16,0-3 0 15,-6-6 1-15,9-9 0 16,1-10 0-16,7-10 4 16,3-12 0-16,4-12 5 15,4-10 0-15,-1-9 1 16,4-7 1-16,7-2 0 16,7-4 1-16,4 3-1 15,3 4 1-15,3 2-1 16,1 4 0-16,3 3 0 15,0 3 0-15,-3 3-1 16,3 0 0-16,0 6-1 0,7-2 0 16,4 2-1-16,7 4 0 15,0 5 0-15,0 4 1 16,-8 3-2-16,-2 1 0 16,-8-8-2-16,0-2 0 15,-3-7-11-15,-8-9 1 16,-10-6-3-16,0-3 0 15</inkml:trace>
  <inkml:trace contextRef="#ctx0" brushRef="#br0" timeOffset="14817.52">4607 13261 36 0,'0'19'18'0,"0"-7"-14"0,0-12 29 16,0 0-30-16,0 3 0 15,0 1 1-15,0-4 0 16,-3 6-6-16,-4-3 1 16,-7-3 2-16,-4 0 1 15,-3-3-4-15,-7 3 1 16,-1 3-3-16,-2 6 0 15,2 4-2-15,5 3 0 16,-5 2-1-16,8 4 0 0,7 0 1 16,11-6 1-16,3 0 2 15,10-4 1-15,8-6 3 16,3-9 1-16,7-6 2 16,4-10 0-16,0-6 0 15,-4 3 1-15,0 6-1 16,-14 1 0-16,4 2-3 15,-7 4 0-15,-4-4-3 16,-4 7 1-16,-3 6-2 16,0 3 0-16,-3-3-2 15,3 6 1-15,-7 7-1 16,3 3 1-16,4 6 2 16,0 3 1-16,0 0 2 15,11-6 1-15,-1 6 2 16,1 3 0-16,3-3 2 15,4 3 1-15,-1 0 0 16,-3 1 0-16,4-4-1 16,0 0 0-16,-8-3-1 0,1 0 0 15,-4 6-2-15,-11-9 0 16,4 0-3-16,0-4 0 16,-3-5-1-16,-8-7 1 15,-10 0-1-15,-4-6 1 16,1-13-1-16,-12-3 0 15,5 0 0-15,-1 1 1 16,4-4-1-16,6 0 1 16,-6 3-1-16,11 0 1 0,6 3-1 15,7 4 1-15,4-1-1 16,11 4 0-16,0-1 0 16,17 1 1-16,0 6-4 15,4-3 1-15,0 3-9 16,-4 3 0-16,-11-10-1 15,-2 1 0 1</inkml:trace>
  <inkml:trace contextRef="#ctx0" brushRef="#br0" timeOffset="15194.16">4985 13277 42 0,'-4'3'21'0,"4"-6"-25"0,0 3 41 16,0-7-34-16,-7 4 0 15,4-3 1-15,-4 6 0 16,-4 0-6-16,-10 9 1 15,0 4 2-15,-8-13 1 16,8 3-4-16,0 3 1 16,3 4-4-16,1 2 1 15,6 1-1-15,1 2 1 16,10 1-1-16,0-3 1 0,3-7 2 16,11-3 0-16,7-3 2 15,-6-6 1-15,-1 0-1 16,7-4 1-16,-11 1-10 15,1 2 0-15,0-8-1 16,-4 2 1-16</inkml:trace>
  <inkml:trace contextRef="#ctx0" brushRef="#br0" timeOffset="15867.24">5232 13342 31 0,'17'16'15'0,"-3"-25"-14"16,-14 9 29-16,8-7-29 0,-8 1 1 15,0 0 2-15,0 0 0 16,0-1-4-16,-11 1 0 16,0 0 3-16,-6 3 0 15,-4 0-1-15,-1 3 0 16,5 3-2-16,-4 0 1 15,3 0-2-15,7 3 1 16,1 0-3-16,3 1 1 16,7-1-1-16,7 3 0 15,7-2-1-15,4 2 1 16,-1 1 0-16,4-1 0 0,-3 0 1 16,-4-2 0-16,4-1 1 15,-11 3 0-15,3 1 0 16,-10-4 1-16,11-3-3 15,-8 0 1-15,-3 0-1 16,8 4 0-16,-8-4 0 16,0 3 1-16,10-3 0 15,-6 0 1-15,6 0 3 16,4-6 0-16,-3-3 1 16,3-6 0-16,4-7 0 15,-1-13 1-15,4 7-1 16,8-12 1-16,-8-7-1 15,0-16 0-15,-3-3-2 16,-8-15 1-16,-10 9-2 16,-10 6 1-16,-4-6-2 15,-1 3 1-15,-2 4-2 0,3 8 1 16,-11 17-4-16,11 9 0 16,-4 21-3-16,4 17 0 15,7 9-1-15,0 24 1 16,7 20 4-16,7 28 0 15,11 9 7-15,3-12 1 16,7 3 3-16,-3-12 1 16,-1-10-1-16,1-16 0 15,3-12-9-15,-6-16 0 16,-1-19-7-16,0-15 0 0</inkml:trace>
  <inkml:trace contextRef="#ctx0" brushRef="#br0" timeOffset="16183.77">5821 13054 33 0,'7'19'16'0,"-14"6"-24"16,3-13 30-16,4 1-23 16,-10-1 1-16,3 4-1 15,-4 6 1-15,1 0 0 16,-1-3 0-16,0 0 0 15,-3-4 0-15,11 1-1 16,3-10 1-16,7-3 1 16,3 4 0-16,4-1 2 15,4-3 1-15,3 0 0 0,7 4 0 16,-6-1 1-16,-1-12 0 16,-4 6-2-16,-9 6 0 15,-12 6-4-15,-10 4 1 16,3 0-6-16,-6-1 0 15,-1-2-6-15,4-7 0 16</inkml:trace>
  <inkml:trace contextRef="#ctx0" brushRef="#br0" timeOffset="16469.2">6241 12950 37 0,'0'13'18'0,"-4"-19"-17"16,4 6 30-16,0 3-31 15,0 0 1-15,0 0-3 16,0 3 0-16,-7-6-8 16,4-3 1-16,-5-3-2 15,5 0 1-15</inkml:trace>
  <inkml:trace contextRef="#ctx0" brushRef="#br0" timeOffset="16619.06">6195 13223 36 0,'7'19'18'0,"0"-6"-23"0,-7-13 35 15,0 0-35-15,0 0 1 16,0 0-15-16,-4-16 0 16</inkml:trace>
  <inkml:trace contextRef="#ctx0" brushRef="#br0" timeOffset="17415.96">3182 13945 24 0,'21'9'12'0,"39"-6"4"0,-42-6 13 15,14-3-23-15,17-1 1 16,11-2 4-16,25-4 1 15,24 1-14-15,22-1 0 16,31-5 9-16,14-1 0 16,4-3-3-16,11 0 0 15,6 3-4-15,-13 6 0 16,10 4-4-16,-22 12 1 16,-16 10-3-16,-12 2 0 15,-17 1-8-15,-17-3 0 0,-22-10-2 16,-14-10 1-16</inkml:trace>
  <inkml:trace contextRef="#ctx0" brushRef="#br0" timeOffset="18977.41">7765 13092 36 0,'-4'6'18'0,"8"6"-13"0,-4-12 19 15,0 0-22-15,0 0 0 16,0 7 3-16,0 2 1 15,0 7-6-15,-4 3 0 16,4 9 2-16,0-3 0 0,4 6-5 16,3 4 0-16,0-1-10 15,3-12 0-15</inkml:trace>
  <inkml:trace contextRef="#ctx0" brushRef="#br0" timeOffset="19546.75">8128 12979 38 0,'-11'6'19'0,"-3"-22"-14"0,7 13 27 0,0-3-30 16,0 0 1-16,-3-1 1 15,-1 1 0-15,0 0-6 16,1 0 1-16,-8 2 3 16,-3 1 0-16,-7 0-2 15,-7 3 1-15,-8 0-3 16,8 3 0-16,-7 0-1 16,-1 4 0-16,8 2-4 15,-7 10 0-15,3 3-2 16,4 9 0-16,6 4-3 15,5 2 1-15</inkml:trace>
  <inkml:trace contextRef="#ctx0" brushRef="#br0" timeOffset="19713.87">7553 13477 24 0,'42'38'12'0,"43"-29"-5"0,-64-12 19 16,21 3-23-16,15-3 1 16,3-9 0-16,0-7 0 15,-7-3-5-15,-4-6 0 16,-10 2 4-16,-7-5 1 15,-15-10-2-15,-10 1 0 16,-10-4-6-16,-11-10 1 0,-4-2-9 16,-7-1 1-16</inkml:trace>
  <inkml:trace contextRef="#ctx0" brushRef="#br0" timeOffset="20343.09">9095 12935 43 0,'0'0'21'0,"-14"-3"-21"0,10 3 34 15,-3-3-32-15,-4 3 0 16,-6 0 1-16,-8 0 0 15,0 3-5-15,-3 3 1 16,0-3 0-16,-4 3 0 0,4 7-4 16,0-1 1-16,-1 4-3 15,5 3 0-15,3 0-2 16,3-4 0-16,4 1 1 16,3 0 0-16,4 9 4 15,4 3 0-15,-1 10 2 16,4-7 1-16,0 0 2 15,0 4 0-15,0-1 1 16,-3 7 1-16,-1-6-2 16,1 5 1-16,-1-2 0 15,1 0 0-15,3-7 2 16,0 0 0-16,3-2 0 16,4-7 1-16,4-10 0 15,6-2 0-15,1-4-1 16,3-3 1-16,7 0-2 15,-3-3 0-15,10-3-3 16,-10-3 0-16,10-1-9 0,-17 1 1 16,0-13-4-16,-4 0 1 15</inkml:trace>
  <inkml:trace contextRef="#ctx0" brushRef="#br0" timeOffset="20570.34">8749 13465 39 0,'14'9'19'0,"21"-6"-22"0,-17-6 36 0,3-3-32 15,11 0 0-15,10-4-3 16,-3-2 0-16,-4-1-7 15,-7 1 0-15,1-7-2 16,-1 6 1-16</inkml:trace>
  <inkml:trace contextRef="#ctx0" brushRef="#br0" timeOffset="20822.88">9327 13380 38 0,'-28'38'19'0,"-7"9"-19"15,21-38 36-15,0 4-32 0,0 9 0 16,0 6 1-16,-4-6 0 16,4 0-7-16,3-3 1 15,4-4 2-15,0-2 1 16,4-7-6-16,-1-6 1 15,-3-6-9-15,3-7 1 16,4-9-4-16,-3-3 1 16</inkml:trace>
  <inkml:trace contextRef="#ctx0" brushRef="#br0" timeOffset="21017.68">9211 13320 24 0,'25'-6'12'0,"14"44"-4"0,-32-29 17 0,3 7-22 16,1 3 0-16,-1 6 1 16,-3-6 1-16,0-4-6 15,1 4 0-15,-1 3 2 16,0-3 1-16,0-3-6 16,-4 2 1-16,4-5-8 15,0-13 0-15</inkml:trace>
  <inkml:trace contextRef="#ctx0" brushRef="#br0" timeOffset="21406.78">9486 13656 34 0,'4'69'17'0,"-1"-3"-14"0,-3-54 26 16,0 1-26-16,0-4 0 15,0 1 3-15,0-7 0 16,0 3-8-16,-3-3 1 16,-1-15 4-16,1-4 1 15,3-9-5-15,0-13 1 0,-7-2-4 16,7-7 0-16,0 6-5 16,0-3 0-16,7 0-3 15,-4 0 1-15,11 6 2 16,4 4 1-16,7 6 5 15,-4 6 1-15,0 9 7 16,0 7 0-16,4 3 4 16,-4 6 0-16,-7 3-1 15,-3 7 1-15,-8 6-4 16,-3 9 0-16,-10-9-5 16,-8 3 0-16,-17 0-10 15,-1 0 1-15,1-10-2 16,10-3 0-16</inkml:trace>
  <inkml:trace contextRef="#ctx0" brushRef="#br0" timeOffset="21678.71">9790 12885 31 0,'3'65'15'0,"-3"26"-14"0,0-59 28 0,4 21-26 16,-1-6 0-16,1 3 0 16,3-3 1-16,-4-3-7 15,-3-6 1-15,7-7-2 16,-7-6 0-16,7-9-7 15,4-13 1-15</inkml:trace>
  <inkml:trace contextRef="#ctx0" brushRef="#br0" timeOffset="21964.64">10097 13393 30 0,'10'15'15'0,"1"-15"-11"15,-11 0 22-15,3-6-26 16,-3 0 0-16,0-1-1 16,-7 1 0-16,-3 0 0 0,-1 3 1 15,-3 3-2-15,-4 3 0 16,1 3-2-16,2 7 0 16,1 6-3-16,4-1 1 15,3 1-2-15,3-6 0 16,8-1 1-1,-54 29 7 1,121-85-5-16,-53 32 0 16,-1-17 3-16,-3-2 0 15</inkml:trace>
  <inkml:trace contextRef="#ctx0" brushRef="#br0" timeOffset="22219.5">10224 13433 24 0,'0'16'12'0,"-4"-16"-13"0,4 0 25 0,0-9-24 16,0-7 1-16,0-9 1 16,0 3 1-16,-4 9-4 15,1 1 1-15,3-7 2 16,3 6 0-16,5 7 0 15,2 3 0-15,11-3-1 16,0 0 0-16,8 12-3 16,2-3 0-16,-2 0-7 15,-5-3 0-15</inkml:trace>
  <inkml:trace contextRef="#ctx0" brushRef="#br0" timeOffset="22534.52">10502 13446 43 0,'14'28'21'0,"18"-22"-27"0,-18-9 37 16,4-6-31-16,3-4 0 16,0-9 0-16,-3-3 0 0,-4-3-1 15,-4 12 1-15,-6-6-1 16,-8 4 1-16,-3 2-2 15,-3 3 0-15,-8 7-2 16,1 12 0-16,-1-2 1 16,7 11 0-16,4 13 3 15,4 7 0-15,6-4 2 16,8-9 0-16,3-3 2 16,7-6 0-16,0-4-10 15,4-3 1-15,-7-18-6 16,17-4 1-16</inkml:trace>
  <inkml:trace contextRef="#ctx0" brushRef="#br0" timeOffset="23195.4">12051 13411 30 0,'-32'-3'15'0,"-17"6"-21"16,35-3 25-16,0 0-20 15,-1 0 0-15,-2 4-1 16,6 2 1-16,1 3 2 16,3 1 0-16,3-1-1 15,4 0 0-15,0 1 1 16,4-4 0-16,6-3 2 16,8 0 0-16,3 1-1 0,-3-1 1 15,3 0-1-15,-4 0 1 16,1-3-2-16,0 0 0 15,-4-3-2-15,0-3 0 16,-4-4-1-16,1 1 1 16,-4-4 0-16,0 4 1 15,4 6 1-15,-1 6 0 16,1 6 1-16,0 4 1 16,3 9 0-16,0 0 1 15,0 3-1-15,0-3 0 0,0 0-1 16,0-10 0-16,0 1-6 15,0-7 0-15,1-9-8 16,-8-7 1-16</inkml:trace>
  <inkml:trace contextRef="#ctx0" brushRef="#br0" timeOffset="23570.41">12361 13556 26 0,'-7'18'13'0,"4"-2"-6"16,3-16 15-16,0 0-22 0,0 0 1 15,0 0-1-15,3-6 1 16,1-4-1-16,-1-2 0 15,4-1 0-15,0-2 0 16,1-4-2-16,-1-3 0 16,0 0-1-16,0-3 0 15,7 6 0-15,0 3 1 16,0 1 2-16,0 8 1 16,0 7 3-16,4 10 0 15,0 9 0-15,-1 0 1 0,4 6-1 16,0 6 0-16,-3 3-7 15,0-5 0-15,-4-11-8 16,4-5 1-16</inkml:trace>
  <inkml:trace contextRef="#ctx0" brushRef="#br0" timeOffset="24410.98">14069 13302 40 0,'3'12'20'0,"4"20"-25"16,-7-20 35-16,0 4-31 15,0 3 1-15,0 3-1 16,0-4 0-16,0-2-2 16,-3-3 1-16,-1-1-7 15,1-9 0-15,-1-9-1 16,-3-10 0-16</inkml:trace>
  <inkml:trace contextRef="#ctx0" brushRef="#br0" timeOffset="24574.91">14037 13167 40 0,'11'25'20'0,"3"-16"-44"0,-11-9 41 16,4-3-30-16,4-6 1 16</inkml:trace>
  <inkml:trace contextRef="#ctx0" brushRef="#br0" timeOffset="25055.68">14273 13452 28 0,'4'13'14'0,"7"-16"-22"0,-8-4 28 0,1-2-21 16,-1-7 1-16,1 1-1 16,3-11 0-16,-4 5 1 15,1 8 1-15,-1 0-2 16,1 4 0-16,3 3-1 15,3 3 1-15,1 6 0 16,0 0 1-16,3 3 1 16,3 0 0-16,-3 1 2 15,8-4 0-15,-8-3 1 16,0 0 0-16,0-3-1 16,-3-4 0-16,-1 1-1 15,1 0 0-15,-4-4-2 16,0 4 0-16,0 0 0 15,0 0 0-15,0 3 0 0,0-1 1 16,0 8 0-16,0-8 0 16,0 1 0-16,4 3 0 15,-4 3 1-15,3 4 0 16,-3 2-1-16,1-3 0 16,-1 4 0-16,3-1 0 15,4-3-3-15,4-2 0 16,3-4-7-16,0-7 0 15,0-2-2-15,1 6 1 16</inkml:trace>
  <inkml:trace contextRef="#ctx0" brushRef="#br0" timeOffset="25476.1">14930 13433 39 0,'0'66'19'0,"7"3"-18"0,-4-44 38 0,1 7-35 16,-1 8 0-16,-3 4 0 15,0-15 1-15,0-4-7 16,4-7 0-16,-4 1 3 16,-4-9 1-16,1-17-3 15,-1-11 0-15,1-11-2 16,-4-5 0-16,-8-10-2 0,5 3 0 15,-1-6-3-15,1-3 1 16,3 0-1-16,3 6 1 16,4 13 1-16,7 9 1 15,4 6 3-15,6 0 0 16,8 1 5-16,3 2 0 16,1 7 2-16,-1 9 0 15,-4 3-1-15,-2 4 1 16,-5 5-2-16,-6 7 0 15,-8 10-4-15,-10-10 1 16,-7 3-3-16,-7 0 0 16,-4-6-5-16,1-1 0 0,2-5-3 15,5-7 1-15</inkml:trace>
  <inkml:trace contextRef="#ctx0" brushRef="#br0" timeOffset="25776.73">15349 13352 36 0,'11'3'18'0,"-4"-6"-21"16,-7 3 36-16,-4-3-30 15,4 0 0-15,-7-1 3 16,-3 1 1-16,-4 3-9 15,-7 3 0-15,-4 1 5 16,4 5 0-16,0 4-2 0,3 5 0 16,0 4-4-16,4 0 1 15,4-6-4-15,6-4 1 16,4-2-3-16,0-1 1 16,11-2-3-16,3-7 0 15,3-7-1-15,5-2 0 16</inkml:trace>
  <inkml:trace contextRef="#ctx0" brushRef="#br0" timeOffset="26048.15">15431 13421 45 0,'3'25'22'0,"-3"-28"-30"0,0-3 47 0,0-4-39 15,0-2 0-15,0-7 0 16,0 0 0-16,0 0 0 16,-3 3 0-16,3 4 0 15,0-1 1-15,0 4-1 16,7 9 0-16,3-9-2 16,4 9 1-16,4 0-3 15,3-7 1-15,4 10-6 16,-1 1 0-16,1-11-3 15,-4 10 0-15</inkml:trace>
  <inkml:trace contextRef="#ctx0" brushRef="#br0" timeOffset="26454.01">15861 12687 47 0,'-4'25'23'0,"1"60"-33"16,-1-51 46-16,1 13-36 16,-1 22 0-16,1 7 0 15,-1-17 1-15,1 1-2 16,-1-10 1-16,1-9-4 15,-1-7 1-15,4-9-7 16,-7-15 0-16,4-10-2 0,-8 3 0 16</inkml:trace>
  <inkml:trace contextRef="#ctx0" brushRef="#br0" timeOffset="26888.34">15716 13252 33 0,'18'28'16'0,"31"-6"-20"0,-31-19 31 16,7 0-30-16,3-3 1 15,4 3-3-15,3-9 1 0,4 6 4 16,3 0 1-16,-3-3-4 16,-7-4 1-16,-4 4 2 15,-11-3 0-15,1 0 2 16,-7-4 0-16,-1 1 0 15,-10 9 1-15,0 3-1 16,-7 6 1-16,-3 1-2 16,-5-10 0-16,-2 0-1 15,3 6 1-15,0 4 0 16,3-1 0-16,4 3-1 16,3-2 0-16,1-1 0 15,3 1 1-15,3-4-1 16,5 0 0-16,2-3-1 15,1-3 1-15,-1-3-1 16,-3-3 1-16,0 0-1 16,-3-4 1-16,3 1-3 0,-4 3 1 15,5 2-3-15,-1 4 0 16,0 7-2-16,0 2 1 16,0 4-3-16,0-4 1 15</inkml:trace>
  <inkml:trace contextRef="#ctx0" brushRef="#br0" timeOffset="27412.7">16277 13358 31 0,'7'19'15'0,"-7"-10"-22"15,0-9 32-15,0 0-29 16,0 0 1-16,0 0-4 16,4 3 1-16,-1 4 8 15,8 5 0-15,-4 1-5 16,0-1 0-16,4 1 3 16,-1-1 1-16,-3-2 1 15,7-1 1-15,4-2 0 16,3 2 1-1,25-3 0 1,-4-9 0-16,1-13-2 16,-5-12 1-16,-2-9-1 15,-5-4 0-15,-6-13-4 16,-4-18 1-16,-7-12-4 0,-10-7 1 16,-11-13 0-16,-7-12 1 15,-7 10 1-15,-8 8 0 16,1 14 2-16,-7 9 1 15,-4 21 2-15,4 23 0 16,0 25-2-16,3 28 1 16,11 31-2-16,14 16 0 15,10 28 2-15,11 28 0 16,14 4 2-16,-3 0 0 0,0-17 1 16,-4-24 0-1,-3-19-4-15,-4-15 0 0,-4-20-10 16,-3-18 0-16</inkml:trace>
  <inkml:trace contextRef="#ctx0" brushRef="#br0" timeOffset="27608.64">16252 13154 48 0,'18'22'24'0,"3"0"-24"15,-7-22 40-15,15 0-40 16,13 0 1-16,11-6-2 16,3 0 1-16,4-1-5 15,-3-5 0-15,-8-10-9 0,-3 3 1 16</inkml:trace>
  <inkml:trace contextRef="#ctx0" brushRef="#br0" timeOffset="28283.12">18087 13026 40 0,'-21'12'20'0,"-4"13"-21"0,18-18 27 0,-7 2-26 15,0 7 0 1,-4 3 1-16,1 2 0 0,-5 11-1 16,1-1 1-16,7-6 0 15,3 7 1-15,4-1 0 16,7 3 0-16,7-2-1 16,4-4 0-16,14-6-4 15,10-6 1-15,7-13-11 16,4-16 1-16</inkml:trace>
  <inkml:trace contextRef="#ctx0" brushRef="#br0" timeOffset="28524.43">18426 13179 43 0,'10'4'21'0,"-6"-4"-21"0,-4 3 33 15,0 3-33-15,-4 3 0 16,-6-2 0-16,-1 2 0 15,-3 4 0-15,0-7 0 16,0 0 0-16,0 0 0 16,-1 1 1-16,5-1 0 15,-1 6 0-15,4-5 0 16,4-1-2-16,3-3 1 16,0-3-9-16,7 6 0 0,0-2-4 15,0-14 0-15</inkml:trace>
  <inkml:trace contextRef="#ctx0" brushRef="#br0" timeOffset="28974.9">18376 12634 31 0,'-7'28'15'0,"14"28"-5"0,-3-52 23 15,-1 14-32-15,1 23 1 16,-1 9 2-16,-3 16 0 0,4 19-5 15,-4-7 1-15,0 10-1 16,-4-10 0-16,1-18-11 16,-1-13 0-16,-3-9-1 15,4-13 1-15</inkml:trace>
  <inkml:trace contextRef="#ctx0" brushRef="#br0" timeOffset="29529.46">18754 13277 38 0,'24'0'19'0,"-2"-7"-21"0,-19 1 38 16,1 0-33-16,-1-4 0 15,-3-2 1-15,-3 6 1 0,-8-4-6 16,-3 7 0-16,-4 0 3 15,-3 6 1-15,0 6-2 16,-4 1 0-16,4 2-2 16,3 1 0-16,4-7-2 15,4 4 0-15,3 2-1 16,3 4 0-16,8-1 0 16,3 1 0-16,3-6 1 15,4-4 0-15,1-3 1 16,-1-6 1-16,0-3 0 15,0-4 1-15,0 1-1 16,-3-1 1-16,-1 4 0 16,4 0 0-16,-3 6 0 15,-1 3 0-15,5 6 0 16,-5 7 0-16,1 3 0 0,-1 0 0 16,1-4-5-16,-1-2 1 15,5-10-6-15,-1-9 0 16</inkml:trace>
  <inkml:trace contextRef="#ctx0" brushRef="#br0" timeOffset="29830.03">19163 12998 42 0,'0'12'21'0,"0"16"-25"0,-4-18 39 16,-3 5-36-16,-3 4 1 15,-1 0-1-15,-6 3 1 0,2-6 0 16,-2-1 0-16,-1-2-1 16,4-1 1-16,0 4 0 15,3 0 0-15,4 3 1 16,7-7 0-16,7-2 0 16,-3 2 0-16,6 4 0 15,1-1 1-15,3 4-1 16,-3 0 0-16,-4-3-2 15,-7-1 0-15,-4 1-5 16,-3 0 1-16,-3-1-8 16,-8-11 0-16</inkml:trace>
  <inkml:trace contextRef="#ctx0" brushRef="#br0" timeOffset="30191.1">19368 13073 34 0,'3'6'17'0,"1"-6"-13"0,-4 0 24 16,0 0-27-16,-4 3 1 15,-3 3-1-15,0 1 1 16,-4 2-3-16,1 10 0 15,-1 0 2-15,1 3 1 0,3 3-1 16,-1 3 0-16,1-15 1 16,4-1 0-16,3 4 1 15,3-1 0-15,8 1 0 16,3 0 0-16,0-1-1 16,-3 4 1-16,-4 0-3 15,-7 0 1-15,-7 0-6 16,-11 6 1-16,-7-6-11 15,-10-13 1-15</inkml:trace>
  <inkml:trace contextRef="#ctx0" brushRef="#br0" timeOffset="30642.97">20701 13233 40 0,'-7'9'20'0,"0"-9"-9"16,7 0 27-16,0 3-35 15,0-3 0-15,0 3 1 16,0 1 1-16,-4-4-7 15,-3 0 1-15,-3 3 3 16,-4 0 0-16,-4 3-3 16,0 3 0-16,1-2-3 15,3-1 0-15,3 7-5 16,4 2 1-16,7 4-7 16,11 3 0-16,3-6 1 15,3-7 0-15</inkml:trace>
  <inkml:trace contextRef="#ctx0" brushRef="#br0" timeOffset="30942.1">21068 13383 46 0,'10'10'23'0,"-13"-39"-28"0,-1 14 49 15,-6-4-41-15,-11-19 0 16,-11-21 0-16,-10-10 0 16,-11-22-5-16,3 12 1 0,1-8 2 15,7-8 1-15,10 11-1 16,11 15 0-16,7 12 0 16,10 13 0-16,4 13-1 15,7 15 0-15,14 16-4 16,4 10 1-16,0 6-6 15,3 9 0-15,-7 0-7 16,-10 6 0-16</inkml:trace>
  <inkml:trace contextRef="#ctx0" brushRef="#br0" timeOffset="31123.6">20563 12972 63 0,'11'10'31'0,"28"2"-36"16,-22-12 60-16,1 0-55 0,10 0 0 16,15 0-7-16,-1 0 1 15,0 0-3-15,-3 0 0 16,-7-6-9-16,-4-3 1 16</inkml:trace>
  <inkml:trace contextRef="#ctx0" brushRef="#br0" timeOffset="31737.65">22521 13549 38 0,'-10'10'19'0,"20"-7"-17"0,-10-12 27 16,-3-7-28-16,-1-12 0 0,1-13 1 15,-8-19 1-15,1-15-4 16,-1-6 1-16,4 2 2 16,3-6 0-16,8 16 0 15,3-9 0-15,11 3-1 16,3 6 0-16,0 16 0 15,-3 9 0-15,3 12-1 16,-4 10 1-16,1 13-4 16,-4 9 0-16,-3 16-8 15,-11 2 1-15,-7 4-4 16,0 7 1-16</inkml:trace>
  <inkml:trace contextRef="#ctx0" brushRef="#br0" timeOffset="31934.47">22232 13176 40 0,'11'7'20'0,"10"2"-19"0,-11-6 37 16,5-6-36-16,2 6 1 16,15-3 0-16,7 0 1 15,3 0-8-15,4-3 1 16,-7 0-3-16,-4-3 0 15,-7-4-8-15,-3-6 1 16</inkml:trace>
  <inkml:trace contextRef="#ctx0" brushRef="#br0" timeOffset="32159.88">22733 13346 26 0,'0'22'13'0,"7"21"-6"16,0-33 15-16,0-1-19 16,0 4 1-16,4-4 3 15,3-6 0-15,0-6-8 16,4-12 0-16,-4-7 6 16,0 0 0-16,-4-3-5 15,1-10 1-15,-4 1-13 16,-3-10 1-16</inkml:trace>
  <inkml:trace contextRef="#ctx0" brushRef="#br0" timeOffset="32517.25">23019 13374 40 0,'-4'41'20'0,"-3"-16"-17"0,11-22 27 16,-4 0-28-16,0-3 1 15,0 0-2-15,7-9 0 0,0-4-3 16,0-9 1 0,0 3 0-16,0 0 0 0,4 1-2 15,-1-1 0-15,1-3-1 16,-1 6 1-16,4 7-1 15,1 6 1-15,-5 12 0 16,4-6 0-16,0 3 2 16,0 7 0-16,-3 3 1 15,0 6 0-15,-1 0-1 16,1-1 0-16,-1 1-1 16,1-6 0-16,0-6-7 15,-1-10 1-15</inkml:trace>
  <inkml:trace contextRef="#ctx0" brushRef="#br0" timeOffset="33029.64">23534 13245 39 0,'7'10'19'0,"3"2"-16"0,-6-12 35 16,-4 0-37-16,0 3 1 15,-4 7-2-15,-6-1 1 16,-4-3-2-16,-4 4 0 16,4 2 0-16,0 7 1 15,0 3-2-15,0 3 0 0,0 3-1 16,7-6 1 0,3-6-3-16,4-3 1 0,4-4 1 15,-1 0 0-15,15-2 1 16,3-7 1-16,7-7 1 15,4-11 1-15,7-14 1 16,10-2 0-16,4-20 0 16,0-5 0-16,-4-13-2 15,-6-7 1-15,-8-8 0 16,-10 8 0-16,-11-2-1 16,-4-4 1-16,-3 10 0 15,-7 9 0-15,-3 9-1 16,-4 13 1-16,-7 16-1 15,-8 19 0-15,-2 18-2 16,-4 19 1-16,-1 10-1 16,5 19 0-16,6 12 0 15,7 21 1-15,4 8 1 0,11-10 1 16,3-10-1-16,0-9 1 16,4-19-5-16,-4-15 0 15,0-17-6-15,-7-5 1 16</inkml:trace>
  <inkml:trace contextRef="#ctx0" brushRef="#br0" timeOffset="33241.08">23562 13051 44 0,'25'22'22'0,"24"0"-24"0,-31-16 41 0,10 3-39 15,7 1 1-15,4-4-4 16,0 3 1-16,-4-2-4 16,0-7 1-16,-6-3-8 15,-5-7 0-15</inkml:trace>
  <inkml:trace contextRef="#ctx0" brushRef="#br0" timeOffset="33392">24010 13173 47 0,'4'47'23'0,"-8"-6"-23"16,8-35 40-16,-4 0-41 15,0 1 1-15,0-1-6 16,0-3 0-16,0-3 0 0,0-6 1 16,-4-13-8-16,-3-9 0 15</inkml:trace>
  <inkml:trace contextRef="#ctx0" brushRef="#br0" timeOffset="33525.92">23982 12985 23 0,'14'38'11'0,"7"-1"-9"0,-10-24 13 16,3-1-19-16,0 1 1 0,0-1-9 15,0-18 0 1</inkml:trace>
  <inkml:trace contextRef="#ctx0" brushRef="#br0" timeOffset="33932">24335 13164 47 0,'24'19'23'0,"-13"-16"-26"0,-8-3 47 15,-3 0-43-15,0-7 1 16,0 1 0-16,-7 0 0 16,-3 0-3-16,-4-1 0 15,-4 1 1-15,0 9 0 16,1 3-2-16,-1 4 1 16,4 6-3-16,3 9 0 0,4-3-4 15,4-7 1-15,3-8-4 16,3 2 0-16,8 0-2 15,3-9 1-15</inkml:trace>
  <inkml:trace contextRef="#ctx0" brushRef="#br0" timeOffset="34274.58">24483 13223 39 0,'10'47'19'0,"-6"-18"-22"16,-4-29 38-16,0 0-36 16,3 3 1-16,-3-3 0 15,4-10 0-15,-1-2-1 16,1-7 1-16,0-3-2 16,3 0 0-16,0 0-1 0,0 0 0 15,3 6-2-15,1 1 1 16,3 2 0-16,-3 7 0 15,-1 3 1-15,1 6 1 16,-1 3 3-16,1 0 1 16,-4 7 0-16,4 3 1 15,-1 3 0-15,4-1 0 16,-3-5-2-16,3-7 1 16,0-6-9-16,0-3 1 15,4-16-3-15,-4-3 0 0</inkml:trace>
  <inkml:trace contextRef="#ctx0" brushRef="#br0" timeOffset="34619.5">25090 12950 45 0,'3'16'22'0,"-3"-6"-29"16,0-10 45-16,-7 9-39 15,-4-3 1-15,-6 4-1 16,-8-4 1-16,-3-3 0 16,0 3 0-16,3 4 0 0,0-4 1 15,8 7-1-15,6 2 1 16,11 4 1-16,11 3 0 15,6 3-1-15,8-3 1 16,0 3-1-16,-1-3 0 16,-2-3-1-16,-8 3 1 15,-7-10-5-15,-14-5 1 16,-22 2-11-16,-16 4 1 16</inkml:trace>
  <inkml:trace contextRef="#ctx0" brushRef="#br0" timeOffset="36045.98">17914 13822 45 0,'14'-9'22'0,"39"6"-14"16,-25 3 34-16,11-3-38 16,21-1 0-16,21 1 4 15,18 0 0-15,17-3-10 16,22 0 1-16,-7-13 5 16,3 3 0-16,-18 4-5 15,-10-1 0-15,-21 0-7 16,-18 7 0-16,-18-3-11 15,-24 6 0-15</inkml:trace>
  <inkml:trace contextRef="#ctx0" brushRef="#br0" timeOffset="42967.5">7959 7444 25 0,'0'-9'12'0,"10"2"-8"16,-10 7 13-16,7 0-16 16,0 0 0-16,4 0 3 15,0 0 1-15,3-3-4 16,3 6 0-16,8-6 3 15,3 0 1-15,11 6 0 0,-7-6 1 16,10-3-2-16,4 0 1 16,7-1-2-16,3-2 1 15,8-1-1-15,3-2 0 16,3-4 0-16,12-3 0 16,6-3-1-16,0-3 0 15,14 3-1-15,8 7 0 16,10-4-1-16,3 0 1 15,11-3-1-15,14 0 0 16,4 0 0-16,10 0 0 16,11 3 0-16,0 7 1 0,14 3-1 15,10 2 1-15,-6 7 0 16,17 0 1-16,4 7-1 16,10 5 0-16,7 4 0 15,-6-4 0-15,2-2-1 16,-13-7 1-16,10-3-1 15,-3 0 0-15,-7-3 0 16,-4-4 0-16,0 1 0 16,-3 3 0-16,-1-6 0 15,1 5 0-15,3-2 0 16,0 6 0-16,-7 0 0 16,-3 3 0-16,-1 7-1 15,-24 5 1-15,-7 4 0 16,-7 0 0-16,-15 3-1 15,-13 0 1-15,-25-3-2 16,-18-7 0-16,-25-9-9 16,-20-9 1-16,-36-10-7 15,-11-12 1-15</inkml:trace>
  <inkml:trace contextRef="#ctx0" brushRef="#br0" timeOffset="46465.65">25612 13214 20 0,'24'-19'10'0,"1"-9"-3"0,-14 12 10 0,3-3-16 15,3-9 0-15,5-6 1 16,2 2 0-16,1-5-2 15,0-1 0-15,3 0 1 16,4 4 1-16,-1 3-1 16,1-7 1-16,3-9-1 15,-6 3 0-15,-1 0 0 16,-7-9 0-16,-7 3-1 16,-7-7 1-16,-10-9-1 15,-8 10 0-15,-10-4 0 16,-7 1 0-16,-15 2-1 15,-6-5 0-15,-7 8 0 16,3 1 0-16,-11 6 0 16,-10 0 0-16,-7-3 1 15,-7-4 0-15,-1 7-1 16,1 13 1-16,-10-7 0 16,-5 3 0-16,-10 1-1 0,-3 5 1 15,-4-2-1-15,-4 6 1 16,-6 3-1-16,-1 0 1 15,1-1 0-15,-4 5 0 16,0 5-1-16,3 0 1 16,1 0 0-16,-4 7 1 15,-7 3 0-15,10 0 1 16,-3 2 0-16,-4 4 1 16,-10 0-1-16,14 7 1 15,-7-1-1-15,0 3 1 0,-11 10-2 16,15 0 0-16,-11 0-1 15,-4 3 1-15,4-3-1 16,-1-1 0-16,-6-2 0 16,-3 0 1-16,9-7-1 15,-6 7 0-15,-4-4 0 16,4 4 1-16,11 3-1 16,-12 6 0-16,1 9-1 15,10-2 1-15,-6 2 0 16,-1 1 1-16,-3-1-2 15,7-12 1-15,-11 0 0 16,42-3 0-16,-48 6 0 16,-1-3 0-16,4 0 0 15,42-6 0-15,-57 6 0 16,4 3 0-16,-3-3 0 16,3 3 0-16,-3-10 0 15,-4 4 0-15,3-3 0 16,-6 0 1-16,-7-7 0 0,3 4 0 15,-7-10 0-15,-11 0 0 16,7-3 0-16,-10-6 0 16,0-4-1-16,-4-6 0 15,-13-6 0-15,2-6 0 16,-9 0 0-16,2-10 1 16,-10-5-1-16,8-1 0 15,-12-7 0-15,11-2 0 16,-3 6 0-16,0-6 1 0,6-4-1 15,-6-2 1-15,14-17 1 16,-8 1 0-16,8-3 0 16,10-7 0-16,8-9 0 15,6 3 0-15,11-6-1 16,7-13 0-16,15 4-1 16,2-4 0-16,22-3 0 15,7-3 0-15,7 0 0 16,14-10 1-16,11-5-1 15,10-1 0-15,15 3 0 16,6-8 1-16,18 8-1 16,11-9 0-16,10 13 0 15,11-10 0-15,7 12 0 16,14-2 0-16,10 12 1 16,11 3 0-16,11-3-1 15,0 13 1-15,7-3-1 16,7 2 1-16,3 7-2 15,0 0 1-15,-6 9-3 0,-1 10 1 16,4 9-7-16,-4 10 0 16,-3 12-5-16,3-3 0 15</inkml:trace>
  <inkml:trace contextRef="#ctx0" brushRef="#br0" timeOffset="47741.52">9740 7896 21 0,'0'0'10'0,"0"3"-1"0,0-3 10 0,0 0-17 16,7 0 1-16,0 0 1 15,4-3 0-15,-1-1-6 16,8-2 1-16,0 0 3 16,-1-7 1-16,1-2-2 15,0-4 0-15,-1-3 0 16,4-6 0-16,8-1 0 15,-5 1 0-15,5 3-1 16,-1 0 0-16,4 6 0 16,-1-3 1-16,1 7-1 15,3 2 0-15,-3 10-1 16,3 3 1-16,4 6-3 16,0 7 1-16,0 12-1 15,0 3 0-15,3 13-3 16,7 15 1-16,-3 10-1 15,4 9 0-15,-1 7 1 0,0-4 1 16,4-6 2-16,0-3 0 16,0-9 3-16,-7-4 0 15,-4-2 4-15,-3-17 0 16,-11-5 0-16,-6-7 1 16,-8-10-1-16,-11-11 0 15,-10-11-2-15,-18-5 1 16,-17-13-2-16,-14-7 0 15,-22-2-1-15,-21-7 1 16,-10-6-2-16,-11 6 1 0,-11-3-1 16,-6 7 0-16,6 2-2 15,-3 7 0-15,0 9-9 16,-3 4 1-16</inkml:trace>
  <inkml:trace contextRef="#ctx0" brushRef="#br0" timeOffset="54949.32">26381 5628 37 0,'3'4'18'0,"4"-1"-6"0,-7-3 19 15,0 0-29-15,4 0 0 16,-1 3 1-16,1 3 1 16,-1 0-5-16,1 10 0 15,-1-10 2-15,1 7 1 16,0 6-4-16,-4-10 1 15,0 0-6-15,0-9 1 16,0 0-8-16,0 0 1 16</inkml:trace>
  <inkml:trace contextRef="#ctx0" brushRef="#br0" timeOffset="55217.47">26649 5522 39 0,'17'12'19'0,"-2"13"-18"15,-12-18 29-15,1-1-30 16,-1 0 0-16,1-3 0 15,-1 4 0-15,1-7-2 16,-4 0 0-16,0 0-9 16,0 0 1-16,-11-7-1 15,1 7 0-15</inkml:trace>
  <inkml:trace contextRef="#ctx0" brushRef="#br0" timeOffset="56013.1">26391 5901 20 0,'0'3'10'0,"7"-3"-5"0,-7 0 15 15,0 0-17-15,0 3 1 0,0 4 2 16,0-1 0-16,0 3-7 16,0 1 0-16,0 5 5 15,0 1 1-15,0 3-3 16,0-6 1-16,0-4-1 15,0 3 0-15,4-8-1 16,-4-4 0-16,7-7-1 16,0-2 1-16,0-4-1 15,4-9 1-15,-1 7-1 16,8-7 1-16,0-3-1 16,3 0 1-16,3 3-1 15,1 3 0-15,0 3 0 16,-4 7 1-16,0 6-1 15,-3 3 0-15,-1 9 0 16,-3 4 0-16,-3 2-1 16,0 10 1-16,-1-3-1 15,1 7 1-15,-4 8-3 16,0-18 1-16,-4 3-7 0,-3-10 0 16,-3 1-3-16,-8-10 1 15</inkml:trace>
  <inkml:trace contextRef="#ctx0" brushRef="#br0" timeOffset="56659.58">26913 5788 23 0,'46'-69'11'0,"-28"-9"-8"16,-11 53 17-16,0 9-17 16,0-15 0-16,-3-4 2 15,-4-2 0-15,0 2-7 16,-7 1 1-16,-8 2 3 16,-13 1 0-16,-7 0-1 15,0 6 1-15,-11 3-2 0,-11 3 1 16,-10 6-1-16,-7 10 1 15,0 0-1-15,0 6 1 16,7 6-3-16,7 4 0 16,0 6-2-16,7 0 0 15,4 12-1-15,6 10 1 16,5 15 0-16,9 7 1 16,12 22 2-16,13 9 0 15,15-3 3-15,10-10 0 0,4-6 1 16,17-2 0-16,15-17-1 15,13-12 1-15,15-13-1 16,-1-15 1-16,-2-16-2 16,6-9 1-16,-11-4-1 15,-6-9 0-15,-11-12-1 16,-4-14 0-16,-10-14-1 16,-3-4 1-16,-12-3-2 15,-10 0 0-15,-10 16-7 16,-11-10 0-16</inkml:trace>
  <inkml:trace contextRef="#ctx0" brushRef="#br0" timeOffset="68084.25">7564 14707 21 0,'-11'3'10'0,"7"9"-4"0,1-12 10 0,-1 3-14 15,1 4 0-15,-1-1 5 16,4-6 1-16,0 3-8 15,-3-3 0-15,-1 0 6 16,4 3 1-16,4 0-2 16,-4-3 1-16,10 0-3 15,1-3 1-15,10 0-2 16,4-3 0-16,0 3-1 16,3-1 0-16,0 4 0 15,-10 0 0-15,-1 4-2 16,-3 2 1-16,0 0-2 15,-3 0 1-15,-4 4-2 16,-3-1 0-16,-1 4 0 16,-3 2 0-16,0 7 0 15,-3-3 0-15,-1 3 2 0,-3 0 0 16,4 3 0-16,-8-15 1 16,4-1 0-16,3-3 0 15,-3 1-1-15,-3-4 1 16,3 3 0-16,-4 0 0 15,8-6-1-15,-8-3 1 16,4-3-1-16,3-4 1 16,4 4-1-16,-3 3 0 15,3 0 0-15,3 6 1 16,8-3-1-16,-7 3 1 16,3 10 0-16,0-13 1 15,3 3-1-15,1 3 1 0,3 4-1 16,4-1 1-16,-1 3-3 15,4 4 1-15,-7 0-8 16,1 0 1-16,-5-10-2 16,-3-3 0-16</inkml:trace>
  <inkml:trace contextRef="#ctx0" brushRef="#br0" timeOffset="68744.14">8001 14807 37 0,'18'-13'18'0,"-4"-31"-22"0,-11 26 36 16,1-4-30-16,-8 3 1 0,1-3 0 15,-1-3 1 1,-3-3-5-16,-7-4 1 0,-11 7 2 15,-10 3 0-15,-14 3-1 16,3 10 0-16,-7 3-1 16,-7 6 0-16,4 3-2 15,13 3 1-15,-6 4 0 16,6 2 1-16,5 1-2 16,-1 2 1-16,0 1 0 15,7 0 0-15,4 9 0 16,7 6 0-16,10 7-1 15,-3 6 1-15,11 9 0 16,10-6 1-16,7 3 0 16,7 7 0-16,0-7 0 15,7-9 0-15,8-7 0 16,6-3 1-16,7-6-1 16,1-9 1-16,3-3 0 0,0-4 0 15,0-9 0-15,-4-12 1 16,-10-14 0-16,-4-11 1 15,0-1-1-15,-14-6 0 16,-3-3-2-16,-4-3 1 16,-7-3-3-16,-3 6 1 15,-8 6-12-15,-27-41-12 16,13 48 12 0</inkml:trace>
  <inkml:trace contextRef="#ctx0" brushRef="#br0" timeOffset="76595.55">8964 14540 28 0,'-3'10'14'0,"3"-4"-4"16,0-3 14-16,-4 0-23 15,-3 4 0-15,-7 5-1 16,-7-3 1-16,-8 10-2 15,-6 3 1-15,0 6-2 0,-11 7 1 16,7 6-3-16,4 12 1 16,3-3 0-16,4 13 0 15,3-3 0-15,4-1 1 16,4 1 1-16,2-4 0 16,8-9 0-16,7 0 1 15,7-9 2-15,11-10 0 16,10-9 1-16,15-7 0 15,-1-8 1-15,7-11 0 16,1-2 0-16,-1-13 1 0,-7 0-3 16,4 0 1-16,-21 0-2 15,0-3 0-15,-15-3-1 16,1 6 0-16,-8 3-1 16,-6 6 1-16,-8 7-1 15,1 0 1-15,-15 12-1 16,0 7 0-16,-6-1 0 15,2 1 0-15,1 2-1 16,0 4 0-16,7 0-2 16,3-3 1-16,4-7-7 15,7-6 0-15</inkml:trace>
  <inkml:trace contextRef="#ctx0" brushRef="#br0" timeOffset="77827.95">9229 15290 25 0,'7'6'12'0,"3"10"-4"0,-6-16 16 15,3 0-21-15,0 0 0 16,4-3 1-16,-1-1 0 16,4-2-5-16,0-3 1 15,0-1 3-15,-3-5 0 16,0-1-2-16,-4 3 1 0,0-2-1 16,-4-1 0-16,-3-3-3 15,-3 4 1-15,-1 2-2 16,-3 4 1-16,0-1-2 15,-3 7 1-15,-5 3-1 16,1 3 0-16,0 4 1 16,0-1 0-16,0 9 2 15,0 4 1-15,3 10 1 16,4-4 0-16,4 3 2 16,3-3 0-16,0 0 0 15,10-6 1-15,1 0-2 16,6-7 1-16,5-6-3 15,2-6 0-15,-6-3-8 16,0-3 0-16,-1-13-3 16,1 0 0-16</inkml:trace>
  <inkml:trace contextRef="#ctx0" brushRef="#br0" timeOffset="78232.36">9490 15334 38 0,'0'31'19'0,"-4"-25"-24"0,4-6 37 0,0 0-32 15,0 0 1-15,4-6 0 16,-1-3 1-16,1-4-3 15,3-3 1-15,0-2 0 16,3-7 0-16,1 3-2 16,3 3 0-16,0 0-1 15,0 0 1-15,1 0-1 16,-5 7 1-16,1 2 0 16,-1 4 0-16,1 3 2 15,-1 6 1-15,1 3 0 16,-7 4 0-16,-1 2 1 15,1 10 1-15,-1 3-1 16,-3 0 0-16,4-6-2 16,-4 0 1-16,0-3-6 0,3-4 0 15,-3-2-6-15,0-10 1 16</inkml:trace>
  <inkml:trace contextRef="#ctx0" brushRef="#br0" timeOffset="78563.36">9783 15337 41 0,'14'47'20'0,"10"-44"-23"0,-20-3 36 0,10 0-32 16,4-3 0-16,3 0 0 15,0-7 0-15,4-2-2 16,-8-4 1-16,1-6 0 15,-4-3 0-15,-3 6-2 16,-4 4 1-16,-7-1-4 16,-11 3 1-16,4 7-2 15,-4 3 1-15,1 9 0 16,-4 10 0-16,3 3 3 16,1 9 1-16,6 0 3 15,4 0 0-15,4 1 0 16,3-4 0-16,3-3-4 15,4-7 1-15,8-5-8 16,-1-10 0-16</inkml:trace>
  <inkml:trace contextRef="#ctx0" brushRef="#br0" timeOffset="78878.82">10195 15462 25 0,'0'0'12'0,"4"-22"-13"0,-4 13 18 16,0-1-17-16,0-5 1 15,0-1 0-15,0-3 0 16,0 4 0-16,0-1 0 0,0 3 1 16,3 1 1-16,1-1-1 15,3 7 0-15,7 0 0 16,4 0 0-16,-1 2-2 15,1 4 1-15,3 7-2 16,0 2 1-16,-3 0-3 16,0 1 1-16,-4-1-3 15,0 1 1-15,-4-4-5 16,8 3 1-16,-7 1 0 16,-1-1 0-16</inkml:trace>
  <inkml:trace contextRef="#ctx0" brushRef="#br0" timeOffset="79224.22">10523 15459 9 0,'11'25'4'0,"10"10"5"16,-10-32 6-16,3 0-13 16,3 0 0-16,5-3 2 0,2-3 0 15,1-10-4-15,0-5 0 16,-1-14 4-16,5-9 0 15,-1-9-1-15,0-16 0 16,-7-12-1-16,-7-22 1 16,-7-7-1-16,-3 0 1 15,-8-2-2-15,-3 27 0 16,-3 7-1-16,-1 6 1 16,4 19-1-16,0 25 0 15,-4 12-3-15,4 32 1 0,0 25-2 16,4 31 1-16,3 16 0 15,0 13 1-15,0 5 0 16,3-5 1-16,4-10-5 16,4-6 0-16,0-26 0 15,3-8 0-15</inkml:trace>
  <inkml:trace contextRef="#ctx0" brushRef="#br0" timeOffset="79450.08">11042 15456 52 0,'-4'38'26'0,"8"-10"-39"0,-4-22 58 16,0-6-47-16,3 3 1 15,1-3-9-15,0-6 1 16,3-10 1-16,0-15 0 16</inkml:trace>
  <inkml:trace contextRef="#ctx0" brushRef="#br0" timeOffset="79585.52">11038 15130 6 0,'18'28'3'0,"3"-22"0"0,-14-9-13 0</inkml:trace>
  <inkml:trace contextRef="#ctx0" brushRef="#br0" timeOffset="80110.03">11289 15186 45 0,'7'13'22'0,"7"-23"-24"0,-7 10 44 16,-3 0-41-16,3 0 0 16,3-3 1-16,8 3 0 15,3 0-3-15,4 0 0 0,-1 0 1 16,-2 0 0-16,-5 0-1 15,1 3 0-15,-11-3-2 16,0 0 0-16,-7 10 0 16,-7-4 0-16,-4 7 0 15,-3 2 0-15,0 4 0 16,-7 3 1-16,0 3 1 16,7 3 0-16,0 10 1 15,3-3 1-15,4-4 0 16,0 3 0-16,3 1 0 15,4-4 0-15,4-3 1 16,3-6 0-16,4-6-1 16,-1-3 1-16,4-4-5 15,-3-6 0-15,-1-6-9 16,-3-13 1-16</inkml:trace>
  <inkml:trace contextRef="#ctx0" brushRef="#br0" timeOffset="80320.89">11310 15440 43 0,'0'22'21'0,"11"-3"-24"0,-11-19 33 15,7-3-29-15,3 0 0 16,4-7 0-16,1 1 1 0,2 3-6 15,-3-7 1-15,4 1-8 16,-4-7 0-16</inkml:trace>
  <inkml:trace contextRef="#ctx0" brushRef="#br0" timeOffset="80695.78">11631 15378 37 0,'25'6'18'0,"21"-16"-15"16,-32 4 24-16,3-3-28 15,1-4 1-15,-4-2-1 16,0-4 0-16,-3-3 1 0,-8 0 1 15,-3 6-2-15,-7 0 1 16,-7 4-2-16,-3 3 1 16,-5 2-2-16,1 10 1 15,0 13 0-15,3 12 1 16,4 7 1-16,4 15 0 16,6-9 2-16,4 3 1 15,11-4 0-15,3-2 0 16,11-10-1-16,6-6 1 0,1-12-8 15,-7-10 0-15,-1-10-6 16,1-9 0-16</inkml:trace>
  <inkml:trace contextRef="#ctx0" brushRef="#br0" timeOffset="81401.43">12968 14581 45 0,'4'44'22'0,"-4"-13"-28"0,0-15 41 0,-4 6-35 16,1 6 0-16,3 16 2 16,3 6 1-16,1 16-2 15,3 3 0-15,0 0 2 16,0-9 0-16,7-7 0 15,-3-9 0-15,-1-6-2 16,1-17 1-16,-4-8-3 16,-7-13 1-16,-7-13-2 15,-7-2 0-15,-15-10-2 16,-17-13 1-16,-17 0-2 16,3 10 1-16,-7-6-1 15,0 6 0-15,11 6 1 16,10 9 1-16,7 13 3 15,11-3 0-15,6 6 4 0,12 3 0 16,17 1 2-16,21-4 1 16,22 0-1-16,27-6 1 15,4 0-5-15,11-1 1 16,-7 1-15-16,-4 3 1 16,-14 0-5-16,-7-3 1 31</inkml:trace>
  <inkml:trace contextRef="#ctx0" brushRef="#br0" timeOffset="82318.45">13974 15171 43 0,'10'3'21'0,"22"-6"-22"0,-22-4 37 16,5 1-33-16,-5-3 0 16,4-4-1-16,4-3 1 15,-4-2-5-15,0-4 0 16,-3 3 1-16,-8 3 1 15,-3-3-3-15,-7 4 0 16,0-1-1-16,-3 10 0 0,-5 6-1 16,-2 6 1-16,-4 10 2 15,-4 9 1-15,4 9 1 16,3 1 0-16,8 6 1 16,6-1 1-16,8 4 0 15,6-6 0-15,8-4-2 16,-1-9 0-16,8 0-6 15,7-9 1-15,7-16-6 16,3-6 0-16</inkml:trace>
  <inkml:trace contextRef="#ctx0" brushRef="#br0" timeOffset="82526.67">14549 15167 29 0,'-11'38'14'0,"-24"-3"-15"16,21-20 21-16,-8 4-17 0,-2 3 0 15,-4 6 0-15,6-3 1 16,1-6-8-16,4-3 1 16,2-7-4-16,8-6 0 15,4-12-2-15,10-10 0 16</inkml:trace>
  <inkml:trace contextRef="#ctx0" brushRef="#br0" timeOffset="82721.59">14390 15030 40 0,'14'47'20'0,"21"25"-27"15,-24-60 42-15,3 13-34 16,4 10 0-16,3-4 0 15,0 1 0-15,-3 2-2 16,-1 0 0-16,-3 1-3 16,-3-10 1-16,-1-6-9 15,-6-13 1-15</inkml:trace>
  <inkml:trace contextRef="#ctx0" brushRef="#br0" timeOffset="83113.37">14718 15610 44 0,'0'62'22'0,"0"-5"-23"0,0-48 36 16,0 1-34-16,0-7 1 15,0 0 0-15,3-9 0 16,1-10-3-16,-1-12 1 15,1-7 0-15,0-15 1 16,-4-6-3-16,0-10 1 16,0-6-2-16,0 6 0 15,3 3-1-15,4 3 1 0,4 7-1 16,6 12 1-16,5 10 1 16,6 9 0-16,7 13 2 15,4 9 1-15,3 6 0 16,-10 10 1-16,-7 2-1 15,-11-2 1-15,-7 9-2 16,-14 3 1-16,-7 10-6 16,-8-10 1-16,-2-6-7 15,-8-3 0-15,4-6 0 16,3-7 0-16</inkml:trace>
  <inkml:trace contextRef="#ctx0" brushRef="#br0" timeOffset="83366.69">15177 14603 41 0,'7'35'20'0,"-14"21"-25"0,7-31 45 16,0 13-39-16,0 15 1 15,0 19 2-15,-4 3 0 16,-3 4-4-16,3-10 0 16,1-10-1-16,3-8 1 15,0-17-8-15,0-9 1 0,3-12-7 16,4-13 1-16</inkml:trace>
  <inkml:trace contextRef="#ctx0" brushRef="#br0" timeOffset="83624.06">15420 15186 36 0,'14'0'18'0,"-3"19"-16"15,-11-19 28-15,0 0-32 16,-4-3 1-16,-3 3 0 16,-11 0 0-16,1 6 1 15,-8 4 1-15,0-1-1 16,-3 10 0-16,3-3-1 15,4-1 1-15,7 1 0 16,0 0 0-16,7-4-1 0,7 1 0 16,4-4-1-16,6-6 0 15,11 0-1-15,4-9 0 16,3-6-7-16,0-14 0 16</inkml:trace>
  <inkml:trace contextRef="#ctx0" brushRef="#br0" timeOffset="83893.49">15561 15302 39 0,'4'3'19'0,"-1"-18"-21"0,1 5 34 0,-1-2-32 16,-3-7 1-16,4 10 0 15,-1-4 0-15,1 4-1 16,3-1 0-16,0 1 1 16,3-1 1-16,5 7-2 15,2 0 1-15,1 3-3 16,-1 3 1-16,-2-6-9 16,-1 3 0-16,0 0-3 15,-4-3 1-15</inkml:trace>
  <inkml:trace contextRef="#ctx0" brushRef="#br0" timeOffset="84164.95">15783 15249 47 0,'11'35'23'0,"24"-26"-27"0,-21-9 48 16,7 0-44-16,1-6 0 16,-1-4 0-16,0-5 0 15,-7 2-1-15,-7-3 0 16,-7-2-2-16,-7-1 1 15,-7 0-2-15,-11 9 1 16,4 10 0-16,-4 7 0 16,4 15 1-16,4 6 1 15,6 6 3-15,7 4 0 16,8 0 1-16,3-1 0 0,14-2 0 16,4-7 1-16,3-9-6 15,4-10 1-15,0-12-12 16,-8-9 0-16</inkml:trace>
  <inkml:trace contextRef="#ctx0" brushRef="#br0" timeOffset="84825.57">17748 15431 48 0,'0'22'24'0,"4"22"-25"0,-1-38 37 16,1 0-37-16,-1 4 0 15,1-1-6-15,-1 1 0 16,1-4-2-16,-4-6 0 16</inkml:trace>
  <inkml:trace contextRef="#ctx0" brushRef="#br0" timeOffset="85019.59">17752 15064 43 0,'3'19'21'0,"8"-10"-22"0,-4-9 30 0,0 0-31 16,4 0 1-16,3 0-9 16,3-3 1-16,1-3 3 15,0-10 0-15</inkml:trace>
  <inkml:trace contextRef="#ctx0" brushRef="#br0" timeOffset="85738.89">18401 14763 39 0,'7'69'19'0,"4"31"-19"0,-11-81 32 16,0 16-31-16,0 9 1 16,0-1 2-16,0 4 1 15,0 4-6-15,3-1 1 16,1-3 3-16,-1-6 0 16,4-7-1-16,-3-6 1 15,-1-6-2-15,-3-6 1 0,0-7-2 16,-3-9 0-16,-1-9 0 15,-10-4 0-15,0-2-1 16,-4-4 0-16,-6 0-2 16,-5-3 1-16,1 3-1 15,-4 13 1-15,1 3-1 16,-5 9 0-16,5 0 0 16,6 10 1-16,4 6 1 15,7 3 0-15,3 7 0 16,15-4 1-16,3 3 1 15,10 7 0-15,8-7 1 16,14-3 0-16,7-3 1 16,3-3 0-16,-7-3 0 15,-6-6 0-15,-1-4 0 16,7-6 0-16,-3-6-2 16,-4-6 1-16,1-7-1 15,-5-3 0-15,-2-6-1 0,-5 0 0 16,-3-3-1-16,-3 0 1 15,-4 3-1-15,-3 6 1 16,-4 3-1-16,-4 3 0 16,-3 4 0-16,0 3 1 15,-3 0-1-15,-4 6 0 16,-4 0 0-16,-3 6 1 16,0 6-1-16,-4 4 0 15,1 6 1-15,3 0 0 16,0 6 0-16,3-3 0 0,4 0 0 15,7 0 1-15,3-3-2 16,12-3 1-16,6-3-3 16,7-7 0-16,7-2-5 15,4-7 1-15,0-4-7 16,0-8 0-16</inkml:trace>
  <inkml:trace contextRef="#ctx0" brushRef="#br0" timeOffset="86130.57">19050 15453 34 0,'7'-3'17'0,"4"6"-12"15,-11-3 27-15,0 0-31 16,0 0 1-16,0 0 1 16,-4 0 0-16,1-3-4 0,-4 3 0 15,-4 0 3-15,-3 9 0 16,0 4-1-16,0-4 0 15,0 7-1-15,-1-4 1 16,5 1 0-16,3-1 0 16,0-2-2-16,7-1 0 15,3-6 0-15,8-3 0 16,-1 0-1-16,5-3 1 16,-1-3-2-16,-4 6 1 15,-3-3-1-15,4-3 1 0,3-1 0 16,0 7 0-1,-3 0 1-15,3 3 0 0,0 1 2 16,4 5 1-16,-4 7 0 16,3 2 1-16,1 4-1 15,0 0 1-15,-1 0-5 16,1-6 0-16,3-10-10 16,4-12 1-16</inkml:trace>
  <inkml:trace contextRef="#ctx0" brushRef="#br0" timeOffset="86597.87">20380 15205 42 0,'7'10'21'0,"4"18"-15"0,-8-22 32 16,-3 3-37-16,0 1 1 0,-3-1-2 16,-4-2 1-16,-4-1-2 15,-3 0 0-15,-7 0 1 16,0 4 0-16,-1 2-2 16,1 4 0-16,4 0-2 15,-1-1 0-15,7 4-2 16,4-3 1-16,7-4-1 15,7 1 1-15,7-10 0 16,4-3 0-16,3-13-2 16,0 1 0-16,4-10-1 15,3-6 0-15</inkml:trace>
  <inkml:trace contextRef="#ctx0" brushRef="#br0" timeOffset="86882.11">20613 15403 43 0,'0'0'21'0,"-11"-35"-29"0,8 16 45 16,-4-12-34-16,-7-19 0 15,-8-13 2-15,-2-18 1 16,-1 2-7-16,7-9 0 15,8 16 4-15,6 6 0 0,8 4-2 16,10 8 1-16,11 10-3 16,3 13 0-16,0 9-4 15,-3 10 1-15,-4 12-8 16,-3 12 0-16,-11-2-3 16,-7 2 1-16</inkml:trace>
  <inkml:trace contextRef="#ctx0" brushRef="#br0" timeOffset="87047.01">20338 15086 57 0,'17'19'28'0,"40"-16"-40"16,-26-6 58-16,8 0-47 15,4-4 1-15,-5 4-10 16,-6-3 1-16,-11 3-1 0,-7-3 0 15</inkml:trace>
  <inkml:trace contextRef="#ctx0" brushRef="#br0" timeOffset="87555.31">21925 15352 48 0,'-3'-12'24'0,"6"-44"-21"16,-3 34 36-16,0-10-37 15,0-18 1-15,-3-6-1 0,-1-13 1 16,4-4-4-16,4-5 0 16,6 9 2-16,8 6 1 15,-1 7-1-15,12 9 0 16,6 12-1-16,4 13 0 16,0 13-3-16,-4 6 1 15,-7 9-7-15,-10 0 1 16,-11 7-8-16,-14 6 0 15</inkml:trace>
  <inkml:trace contextRef="#ctx0" brushRef="#br0" timeOffset="87738.36">21749 15174 42 0,'0'28'21'0,"14"-15"-15"16,-7-7 32-16,4 3-37 15,6-3 1-15,15 4-1 16,3-4 1-16,4 4-5 16,7-4 0-16,-7 0-3 15,-1-6 0-15,-2 0-8 16,-8-12 0-16</inkml:trace>
  <inkml:trace contextRef="#ctx0" brushRef="#br0" timeOffset="87963.55">22211 15277 27 0,'7'47'13'0,"7"-9"-1"0,-7-29 14 16,0 4-24-16,4 6 0 16,-1-7 2-16,1 4 1 15,0-4-5-15,3-8 0 16,-4-8 2-16,1-8 1 15,3-7-4-15,0-3 0 16,0-9-9-16,-3-7 1 16,-1 4-4-16,1-4 0 15</inkml:trace>
  <inkml:trace contextRef="#ctx0" brushRef="#br0" timeOffset="88306.52">22511 15321 41 0,'3'35'20'0,"4"-10"-24"0,-7-19 39 0,0-3-34 16,4 3 0-16,-4-2-2 16,0-4 1-16,3-4-1 15,1-5 0-15,-1-4-2 16,5-2 0-16,-5-1-3 15,4-6 1-15,0 0 0 16,0 0 0-16,0 7 0 0,4-1 0 16,-1 3 2-1,1 4 1-15,0 9 2 0,-1 6 0 16,1 4 1-16,-1 5 1 16,1 7 0-16,-4 0 0 15,0 0-1-15,0 3 0 16,4-3-3-16,-1-3 0 15,1-3-5-15,-1-10 0 16</inkml:trace>
  <inkml:trace contextRef="#ctx0" brushRef="#br0" timeOffset="88833.32">23015 15287 42 0,'11'12'21'0,"-11"-9"-29"0,-4-3 41 0,-3 3-34 16,-7 1 1-16,0 5-1 15,-4-3 1-15,1 7 0 16,-1-1 0-16,0 4 0 16,4 6 0-16,0 3 0 15,7 0 1-15,4-3-1 16,3 0 1-16,3 0-1 15,4-6 0-15,0-4 0 0,11-5 0 16,10-4-1-16,11-6 1 16,3-13-1-16,4-12 1 15,4-16-1-15,6-10 1 16,-7 4 0-16,-6-12 0 16,-8-4 0-16,-7-16 0 15,-7 1 0-15,-3-7 0 16,-4 3 0-16,-7 4 1 15,-7 5-1-15,-7 10 0 16,-7 10 0-16,-7 12 0 16,-4 22 0-16,0 22 0 15,1 22 0-15,-1 19 0 0,4 15 0 16,3 20 0-16,4 21 0 16,4 9 1-16,3-2-1 15,3-1 0-15,4-15-1 16,0-25 1-16,0-13-2 15,0-9 0-15,4-16-5 16,-4-19 0-16,0-18-4 16,-4-10 1-16</inkml:trace>
  <inkml:trace contextRef="#ctx0" brushRef="#br0" timeOffset="89015.31">22962 15014 36 0,'18'25'18'0,"10"9"-20"16,-17-24 33-16,6 5-30 0,1 1 0 16,3 0-1-1,4 0 1-15,7-1-3 0,-1 1 0 16,1 3-4-16,0-10 0 16,-4-3-5-16,0-12 0 15</inkml:trace>
  <inkml:trace contextRef="#ctx0" brushRef="#br0" timeOffset="90891.83">23506 15092 24 0,'7'25'12'0,"3"-15"-2"16,-10-10 19-16,4 0-27 16,-1 3 0-16,4 0 1 15,0 3 1-15,0 1-6 16,1 2 1-16,-5-3-3 16,1-3 1-16,-4 0-7 0,-4-9 0 15</inkml:trace>
  <inkml:trace contextRef="#ctx0" brushRef="#br0" timeOffset="91762.49">23904 15425 35 0,'14'-13'17'0,"-3"-6"-11"16,-11 19 28-16,3-6-33 16,-3-3 1-16,0 2-1 15,-3 1 0-15,-4 3-2 16,-7 3 0-16,-4 3 1 16,0 3 0-16,-3 7-2 15,0-4 1-15,0 4-1 0,3 2 0 16,4 1-2-16,4 6 1 15,6-9-2-15,4-1 1 16,7 4-1-16,4-4 1 16,6-5 2-16,5-4 0 15,-1 3 1-15,-4-9 0 16,-3-6 0-16,-3-4 1 16,-4-12-7-16,-3 0 1 15</inkml:trace>
  <inkml:trace contextRef="#ctx0" brushRef="#br0" timeOffset="92255.42">24021 15406 36 0,'0'19'18'0,"3"-1"-21"16,-3-11 31-16,0 2-29 0,0-3 1 15,0 4 1-15,0-7 0 16,0 0-1-16,0 0 1 15,0-3-1-15,4-6 1 16,-1-3-1-16,4-7 0 16,0-3-2-16,4-3 0 15,0-3-1-15,3-3 0 16,3-7 0-16,1 10 0 16,0 3 0-16,-1 3 1 15,1 4 1-15,-1 5 0 16,1 4 2-16,-4 6 0 15,-3 9 1-15,-1 10 1 0,-3 10 0 16,0 2 0-16,-3 3-1 16,0 4 0-16,-4-10-1 15,0-3 1-15,0-6-7 16,0-3 0-16,0-4-5 16,0-12 0-16</inkml:trace>
  <inkml:trace contextRef="#ctx0" brushRef="#br0" timeOffset="94192.27">23428 15290 25 0,'0'3'12'0,"4"3"0"0,-4-3 13 0,0 4-22 16,0 2 1-16,0 4-1 16,0 2 1-16,0-2-6 15,0 9 1-15,0 6 3 16,3-3 0-16,-3 0-8 15,0 0 0-15,-3-3-5 16,-8-6 1-16</inkml:trace>
  <inkml:trace contextRef="#ctx0" brushRef="#br0" timeOffset="101128.15">6576 14923 35 0,'7'16'17'0,"0"6"-13"15,-7-16 18-15,3 0-20 16,1 3 0-16,3 4 2 16,-7 3 1-16,4-1-6 0,3 1 0 15,-7-3 3-15,3-1 1 16,4 1-2-16,-3-4 0 16,3-3-1-16,0-3 0 15,3-6 0-15,1-6 1 16,0-10-1-16,-1-6 0 15,-3-13 0-15,0-5 0 16,0-8-1-16,0-8 0 16,4 12-2-16,-8 0 0 15,5 3-2-15,2 6 0 0,-10 7-1 16,4 9 1-16,3 9 1 16,-4 13 0-16,4 7 2 15,0 2 0-15,4 13 2 16,-11 9 1-16,11 13-1 15,-8 13 0-15,8 2 2 16,3 13 0-16,-4-6 0 16,4 0 1-16,1-6 0 15,-1-7 1-15,3-6-1 16,-3-16 1-16,1-9-2 16,-8-9 0-16,0-10-1 15,-11-16 1-15,-3 1-2 16,-7-10 1-16,-21-13-2 15,-8 1 1-15,-6-1-4 16,-11 4 1-16,-7 3-2 16,7 3 1-16,0 12-1 15,0 4 1-15,4 3 0 0,-1 6 1 16,11 3 2-16,7 6 0 16,8 1 2-16,10-1 0 15,10-3 1-15,11 0 0 16,11-2 1-16,17-4 0 15,7-4 0-15,21-2 1 16,19-6-1-16,9-7 0 16,8-9-1-16,-4-7 0 15,-7-3-1-15,-3 1 1 16,-15 2 1-16,-6 4 0 16,-8 6-1-16,-17 0 1 0,-4 3 0 15,-7 9 0-15,-3 7-1 16,-18 9 0-16,-21 13-2 15,-7 6 1-15,-4 6-1 16,-14 13 0-16,-17 12-2 16,-12 16 0-16,1-3-3 15,0-3 1-15,4-4-5 16,10-2 0-16,10-13-4 16,12-10 0-16</inkml:trace>
  <inkml:trace contextRef="#ctx0" brushRef="#br0" timeOffset="101744.88">7013 15174 35 0,'78'-19'17'0,"3"-63"-16"0,-60 64 31 0,-3-23-28 15,3-12 1-15,-3-10 1 16,-4 3 1-16,-4-6-10 16,-3-3 1-16,-17 10 5 15,-8-10 1-15,-14 6-3 16,-6 10 0-16,-22 6-2 16,3 12 1-16,-6 13-2 15,-15 13 1-15,-10 9-2 16,0 19 0-16,7 6-1 15,3 12 1-15,-3 7-1 16,7 16 0-16,0 18 1 16,14 10 0-16,14 22 1 15,10 6 0-15,19-3 1 16,13 0 1-16,22-10 1 16,14-12 0-16,17-19 2 0,15-12 0 15,31-13 2-15,7-25 1 16,15-16 0-16,-8-15 0 15,-14-23-2-15,-7-15 1 16,-21-12-2-16,-17-7 1 16,-22-9-4-16,-17-20 0 15,-22-5-7-15,-24-10 0 16,-4-12-8-16,-18-6 0 0</inkml:trace>
  <inkml:trace contextRef="#ctx0" brushRef="#br0" timeOffset="111772.38">7740 5522 26 0,'3'3'13'0,"-3"0"-3"0,8 3 13 16,-8-3-19-16,3 10 0 15,1 3 1-15,-1 12 1 16,1 3-8-16,-1 29 0 16,1 3 5-16,3 2 0 15,3 23-2-15,-6 19 0 16,3 12-1-16,-7-3 1 15,0 16 0-15,0-4 0 16,-7 1-1-16,3-4 1 16,-6-12-1-16,6-6 1 15,1-10-2-15,-1-3 1 32,1-3-7-32,-1-25 0 0,1-22-6 15,-1-32 1-15</inkml:trace>
  <inkml:trace contextRef="#ctx0" brushRef="#br0" timeOffset="113108.7">7818 5588 22 0,'24'15'11'0,"19"17"-4"16,-29-26 10-16,7 10-14 15,-3-10 0-15,3 3 4 16,-7-2 0-16,7-4-9 15,4 0 1-15,3-3 5 16,7-3 0-16,4 0-1 16,3 3 0-16,8 0-2 0,10 0 0 15,3 0 0-15,-3-4 0 16,14-2-1-16,7 3 1 16,4 0-1-16,10-3 0 15,-3-1-1-15,10 7 0 16,8-6-1-16,10 6 0 15,0 0-1-15,10 6 1 16,8 1 0-16,3 2 0 16,-4-3 1-16,8 1 0 15,-4-4 1-15,11-3 0 32,102-7 1-32,-35 4 0 15,-8 3 0-15,-3 3 0 0,-17 1 0 16,10 5 0-16,4-6-1 15,-11 0 1-15,-4 7 0 16,8-10 1-16,-11-10-1 16,-4-5 1-16,4-4 0 15,-7-6 1-15,3 0 0 16,8 6 0-16,-22 0-2 16,8 0 1-16,6 0-2 15,-21-6 1-15,1-3-2 16,-5-3 1-16,-2 2-1 15,-15-8 1-15,0-7-1 16,0 13 1-16,-7-4 0 16,-7 7 0-16,-14 12 0 15,-4 0 1-15,-7 7-1 16,-10 3 0-16,-7-1 0 16,-11 1 0-16,-3 6-1 0,-12 0 1 15,-6 10-1-15,-7-1 1 16,-7 0-1-16,-7 7 0 15,-7 0 1-15,-1 6 0 16,-3-3 0-16,-3 6 0 16,3 9 0-16,-3 7 1 15,-4-7 0-15,0 10 0 16,-3 6-1-16,-1 7 0 16,-6 12 1-16,3 3 0 15,3 10-1-15,1-1 0 0,3 7 0 16,0 3 1-16,0 3 0 15,7 0 1-15,-10-6-2 16,-4-4 1-16,-7-2-1 16,0-7 1-16,-7 1-1 15,-4-4 0-15,-6-10-1 16,6-8 1-16,-3-4 0 16,4-9 0-16,-1-10-1 15,-3-3 1-15,0-6 0 16,0-6 0-16,-4-4 0 15,0-2 0-15,1-1 0 16,-1-3 0-16,0 1-1 16,1-1 0-16,-4 3-5 15,-1-2 0-15,-6-7-8 16,4 3 1-16</inkml:trace>
  <inkml:trace contextRef="#ctx0" brushRef="#br1" timeOffset="124398.7">26148 12787 37 0,'10'4'18'0,"15"-20"-7"0,-18 10 19 15,11-13-26-15,14-9 0 16,6-7 3-16,12-6 0 15,20-6-8-15,12 0 1 16,20-6 6-16,18-4 0 16,10 4-3-16,-3-10 1 15,-3 1-3-15,-8-4 1 16,-14 9-4-16,-13 7 1 0,-12 9-6 16,-17 4 1-16,-17 9-11 15,-19 3 0-15</inkml:trace>
  <inkml:trace contextRef="#ctx0" brushRef="#br1" timeOffset="125060.01">26024 12856 42 0,'-7'0'21'0,"7"-6"-11"16,0 6 25-16,0-6-31 15,4 0 1-15,6 2 2 16,8 1 0-16,10 3-8 15,1 7 1-15,23 5 6 16,19 13 0-16,31-6-2 16,8 6 0-16,24 6-1 15,14 4 0-15,-3-1-2 16,10 7 1-16,-14 3-3 16,-14 9 0-16,-18-15-3 0,-13 6 1 15,-26-3-5-15,-17-4 0 16,-18-5-12-16,-17-13 0 15,-18-13 2-15,-4-3 0 16</inkml:trace>
  <inkml:trace contextRef="#ctx0" brushRef="#br1" timeOffset="128737.83">28067 12000 31 0,'-7'19'15'0,"7"-13"0"15,0-6 15-15,0 0-26 16,7-3 1-16,0-3 2 0,7-3 1 16,4-10-10-16,7-9 0 15,6-23 6-15,5-5 0 16,-1-13-3-16,-3 0 1 16,-4-3-3-16,0-3 1 15,4 12-1-15,0 10 0 16,-1 2-1-16,-6 7 1 15,0 10-2-15,-8 6 0 16,-3 12-1-16,-3 10 1 16,-4 9-1-16,-7 9 1 0,-7 14 0 15,0 8 0-15,0 4 1 16,-4 9 1-16,4 3 1 16,-3 6 0-16,-1 4 1 15,4-4 1-15,0-2-1 16,3-1 0-16,1-6-1 15,3-6 1-15,0-4-3 16,0-2 1-16,0-10-3 16,0-6 1-16,3-10-6 15,-3-2 0-15,4-17-2 16,-4-9 0-16</inkml:trace>
  <inkml:trace contextRef="#ctx0" brushRef="#br1" timeOffset="128949.83">28187 11775 37 0,'7'3'18'0,"25"-6"-14"0,-22-1 36 16,8-2-38-16,3 0 0 15,0 3 1-15,0 0 0 16,-3-1-7-16,3 1 1 15,4 3-5-15,3 3 1 16,4-6-6-16,0 0 0 16</inkml:trace>
  <inkml:trace contextRef="#ctx0" brushRef="#br1" timeOffset="129368.19">28656 12076 44 0,'-7'72'22'0,"-3"0"-26"15,6-60 40-15,0 1-37 16,1-1 1-16,-1-5 1 16,4-4 1-16,0-9-2 15,0-4 1-15,4-9 0 16,-1-15 0-1,1-41-4 1,0 6 0-16,-1 3-1 16,1 3 0-16,3 7-1 15,3 9 1-15,4 12 0 0,4 7 0 16,3 3 3-16,4 9 1 16,3 7 1-16,-3 2 0 15,3 17 2 1,-3 6 0-16,-8-1 0 0,-3 4 0 15,-7-3 0-15,-7-1 0 16,-10 4-2-16,-11 0 0 16,-4 0-2-16,-3 0 0 15,0-1-4-15,-1-5 0 16,5 3-7-16,6-7 1 0</inkml:trace>
  <inkml:trace contextRef="#ctx0" brushRef="#br1" timeOffset="129818.3">28988 12079 38 0,'3'47'19'0,"-6"6"-17"15,-1-44 31-15,-3 4-32 16,4 6 0-16,-1-7 0 16,1-5 1-16,-1-4-2 0,-3-9 1 15,7-7 1-15,11-18 0 16,-4-7-2-16,0-9 0 16,0-6-1-16,3 2 0 15,1-5-2-15,0-4 0 16,3 10-2-16,3 3 1 15,1 0-1-15,0 10 1 16,3 2 1-16,3 10 1 16,5 6 1-16,-1 10 1 15,-3 9 2-15,-4 6 0 16,-4 3 1-16,-6 7 0 16,-8 6-1-16,-6 3 0 15,-8 3-2-15,-3-6 0 0,-3-6-3 16,-5 0 0-16,1-4-6 15,0-2 0-15,3-1-2 16,4-6 1-16</inkml:trace>
  <inkml:trace contextRef="#ctx0" brushRef="#br1" timeOffset="130208.27">29669 11568 41 0,'35'-7'20'0,"-28"-2"-19"16,-7 9 41-16,-4-6-42 0,-6 6 0 16,-8 3-2-16,-3 0 1 15,-4 3 0-15,-3 7 1 16,7-7-3-16,0 3 1 15,3 1 0-15,4-1 0 16,3-3 0-16,1 4 1 16,6-4 0-16,4 0 0 15,0 1 2-15,11-1 1 16,7 3 1-16,10 4 0 16,4-1-1-16,-4-2 1 15,-4 2 0-15,-2 1 0 0,-8 3-2 16,-11 2 0-16,-13-2-3 15,-19 0 0-15,-2 6-6 16,-5-7 1-16,-9-8-7 16,-8-7 1-16</inkml:trace>
  <inkml:trace contextRef="#ctx0" brushRef="#br1" timeOffset="132581.66">27774 13760 40 0,'14'-4'20'0,"4"-14"-14"0,-11 8 21 0,0-6-26 16,4-12 1-16,10-3-1 15,7 0 1-15,4-13-3 16,0-13 0-16,6-6 2 15,5-6 0-15,-1 0-2 16,0 1 1-16,-3 8-1 16,-4 3 0-1,-3 1-1 1,-7 15 1-16,-7 10-2 16,-4 15 1-16,-7 10 0 15,-4 12 0-15,-6 13 1 16,-1 6 0-16,1 6 1 0,-1-2 1 15,4 2 1 1,0-6 0-16,0-12 1 0,4 2 1 16,3-5-1-16,7-4 0 15,0-9-1-15,4-3 1 16,-4-7-2-16,3 1 1 16,1-1-2-16,3-9 1 15,4-3-1-15,-4-3 0 16,4 0 0-16,-8 12 0 15,-3 3 0-15,-3-2 1 16,0 8-2-16,-4-2 1 0,-7 9 0 16,0 9 0-16,0 7-1 15,-4 9 1-15,-3-3-1 16,-4 9 1-16,1 16-1 16,-1-9 1-16,-3 3-1 15,-3 6 0-15,6 3-1 16,4-6 0-16,0 9-2 15,0-15 1-15,0 0-6 16,3-7 0-16,1 0-3 16,10-12 0-16</inkml:trace>
  <inkml:trace contextRef="#ctx0" brushRef="#br1" timeOffset="133015.94">28656 13556 33 0,'14'3'16'0,"0"-16"-12"0,-7 7 27 16,-3 3-29-16,-4 3 1 15,0-6 0-15,-4 6 0 16,-6-4-5-16,-4 1 1 16,0 0 3-16,0 6 0 15,-8 7-2-15,1 2 1 16,4 4 0-16,2-4 0 15,1 1-1-15,4-4 0 16,3-2 0-16,7 2 0 0,7-6-1 16,7-9 0-16,3 0-1 15,5-7 1-15,-1 4 0 16,0-7 0-16,-3 10-2 16,-1-4 0-16,-3 4-1 15,0-3 0-15,-3 9 0 16,0-3 0-16,-1 3 0 15,-3 6 1-15,0 0 1 16,0 4 1-16,0 2 2 16,-3 7 1-16,0 0-1 15,-4 0 1-15,3 2-3 16,-3 1 1-16,4 0-8 16,-1 3 1-16,4-18-2 15,4-4 1-15</inkml:trace>
  <inkml:trace contextRef="#ctx0" brushRef="#br1" timeOffset="133255.94">29132 12878 41 0,'0'44'20'0,"-14"-3"-27"0,7-22 44 16,-7 12-37-16,-7 26 0 0,-4 15 0 16,8 9 1-16,-5 13-2 15,5 7 1-15,-1-20-4 16,-3-15 0-16,3-22-7 16,4-19 0-16</inkml:trace>
  <inkml:trace contextRef="#ctx0" brushRef="#br1" timeOffset="133738.18">28695 13496 39 0,'49'10'19'0,"36"-26"-18"15,-60 6 31-15,3-5-33 16,11-4 1-16,10-6 0 0,-3 0 0 16,-4 0-1-16,1-4 1 15,-12 1-1-15,-2 3 0 16,-12 3-1-16,-3 7 1 16,-3 2-1-16,-4 10 0 15,-3 9-1-15,-4 4 0 16,0 2 0-16,-4 1 0 15,0 2 1-15,1 4 0 16,-1 0 1-16,1 0 1 16,3-4 1-16,0-2 1 0,3-4-1 15,4-2 1-15,1-4-1 16,2-3 1-16,4 0-2 16,4 0 1-16,0 3 0 15,-1 9 0-15,1 1 1 16,3 6 0-16,4 0 1 15,-1 6 0-15,1 3-1 16,-7-3 1-16,-1 3-1 16,1-3 0-16,3-6-6 15,-3 0 0-15,-4-7-8 16,-7 1 0-16</inkml:trace>
  <inkml:trace contextRef="#ctx0" brushRef="#br1" timeOffset="134458.25">30254 13045 27 0,'-7'18'13'0,"11"-8"-6"0,-4-4 16 0,-7 3-20 16,3 7 0-16,-3 19 3 15,0 2 0-15,0 17-8 16,-4 5 1-16,-3 4 3 15,4 15 1-15,-4-6-6 16,3-9 1-16,-3-16-10 16,3-16 1-16</inkml:trace>
  <inkml:trace contextRef="#ctx0" brushRef="#br1" timeOffset="135299.49">29792 13421 46 0,'28'22'23'0,"22"-22"-22"0,-33-3 38 16,8-7-39-16,3-9 0 15,8-6-1-15,9-9 1 16,8-10-1-16,7-3 1 16,4-6-2-16,-4-1 1 15,-7 14-1-15,-7-1 1 16,-8 6-1-16,-6 4 0 0,-7 9-1 16,-1 9 0-16,-9 10 0 15,-8 10 0-15,-4 15 0 16,-6 9 1-16,-1 10 1 15,-3 6 0-15,-4-3 2 16,-3 3 0-16,4 6 1 16,-1 0 0-16,1-9-1 15,3-13 0-15,3 4-1 16,4-7 0-16,0-9-1 16,7-10 0-16,4-2 0 15,6-1 0-15,4 0-1 16,1-6 1-16,-1-3 0 15,-4 0 1-15,-2 0 0 16,-1 3 0-16,-4 3 0 16,-3 3 0-16,0 1 0 15,-3 2 0-15,-1 10 0 0,1-4 1 16,-4-2-1-16,7 3 0 16,4-4 0-16,3-2 1 15,3-4 1-15,1-3 1 16,3 0 0-16,0-3 0 15,0 0-1-15,1-3 1 16,-1-3-2-16,0-4 1 16,0-5-2-16,-3 5 0 15,-1 1-2-15,1-4 1 16,-4 4-1-16,-3-1 1 0,-4 1-3 16,-4 3 1-16,-6 3-1 15,-8 6 0-15,1-3 0 16,-4 0 1-16,3 9 0 15,0 1 1-15,1 2 1 16,-4 1 1-16,3 2 1 16,4 1 0-16,0 0 0 15,7-1 1-15,0 4-1 16,4-6 0-16,3-4-1 16,3 1 1-1,15-10-9 1,3-7 1-16,0-5-3 15,1-7 1-15</inkml:trace>
  <inkml:trace contextRef="#ctx0" brushRef="#br1" timeOffset="135584.15">31228 13515 27 0,'10'3'13'0,"-6"-3"-5"0,-4 0 23 16,0 0-30-16,0 0 0 15,-7 0 0-15,-7-3 1 16,0 3-3-16,0 3 1 16,0 0 0-16,-4 0 1 15,0 7-3-15,-3 2 1 16,3 7-2-16,4 0 0 16,7-3-1-16,4-7 1 0,6-3-2 15,8-3 1-15,-1-6 1 16,1-6 0-16,3-1 0 15,0-2 1-15,0-1-5 16,4 1 1-16,-4 2 0 16,0-2 1-16</inkml:trace>
  <inkml:trace contextRef="#ctx0" brushRef="#br1" timeOffset="135807.81">31238 13515 37 0,'4'3'18'0,"14"-22"-24"15,-11 13 41-15,0 0-34 16,0-1 1-16,3 4 1 16,1 0 0-16,0 0-2 15,-1 3 0-15,4 0 2 0,4 0 1 16,3-3-2-16,7 0 1 16,4-4-2-16,3 1 0 15,-3 0-4-15,-4 0 0 16,-3 3-4-16,-4-1 0 15,-7-2-7-15,-10-3 0 16</inkml:trace>
  <inkml:trace contextRef="#ctx0" brushRef="#br1" timeOffset="136531.04">32043 13474 39 0,'10'3'19'16,"-6"10"-22"-16,-4-10 31 0,-4 3-28 15,-6 1 0-15,-8 5-1 16,-3 10 1-16,-11 9 1 16,-14 10 0-16,1 16 0 15,2 21 1-15,-6 0-2 16,-4 4 1-16,4-10-1 16,6-9 1-16,4-19-8 15,11-13 1-15,7-12-6 0,10-22 1 16</inkml:trace>
  <inkml:trace contextRef="#ctx0" brushRef="#br1" timeOffset="136725.76">31676 13421 31 0,'11'25'15'0,"3"16"-7"0,-11-32 23 0,-3 13-30 16,0 9 0-16,0 10 0 15,0 9 0-15,4 1-2 16,-4 2 1-16,0-12-6 16,0-7 1-16,-7-12-6 15,-7-3 0-15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1-25T14:58:39.452"/>
    </inkml:context>
    <inkml:brush xml:id="br0">
      <inkml:brushProperty name="width" value="0.05292" units="cm"/>
      <inkml:brushProperty name="height" value="0.05292" units="cm"/>
      <inkml:brushProperty name="color" value="#00B05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2522 5409 36 0,'-10'25'18'0,"13"-13"-2"16,-3-12 18-16,0 0-31 15,0-6 1-15,7-3 1 16,-3-4 1-16,10-15-8 16,-3-6 1-16,10-13 4 0,11-10 0 15,6-9-2 1,5-15 0-16,3-7-1 0,6-3 0 15,-2 3-1-15,-1 0 0 16,-10 13 0-16,-11 19 0 16,-7 9 0-16,1 9 0 31,-12 16-2-31,8 13 0 16,-8 12 0-16,1 9 0 0,-4 4 1 15,-3 3 0 1,6 3 0-16,-3 0 0 0,4-3 4 15,-1-4 0-15,8-2 0 16,-4-7 0-16,4-6-1 16,3-9 1-16,7-1-1 15,-7 1 0-15,0-7-2 16,-3 0 1-16,-4 1 0 16,0-1 0-16,0 0 0 15,-3 7 0-15,-4 3-1 16,-3 12 1-16,3 3 0 15,-7 1 0-15,0 12 0 16,0 9 1-16,0 13-1 16,0-3 0-16,0 12 0 15,-7 10 0-15,3-4 0 16,4 1 0-16,-7 0-3 16,3-7 1-16,8-3-5 0,3-6 1 15,4-10-8-15,-1-15 0 16</inkml:trace>
  <inkml:trace contextRef="#ctx0" brushRef="#br0" timeOffset="406.87">3620 5070 44 0,'-4'0'22'0,"8"0"-26"0,-4 0 36 15,0 3-32-15,0 4 0 0,-4 2 1 16,-3 4 0-16,-4 2-1 16,1 7 0-16,-1 3 2 15,1 3 0-15,3-2 0 16,3-4 0-16,-3-4 0 16,7-2 1-16,7-3-1 15,-7-4 0-15,11 0-1 16,-1-5 0-16,1-4-1 15,-8-7 1-15,4-2-1 16,4 3 0-16,-4-4-2 16,-3 7 1-16,3-3-1 15,3 3 1-15,-6 6-1 16,3 0 0-16,3 3 0 16,-6-6 1-16,3 10-1 0,0-4 1 15,4 3-1 1,-1-6 0-16,1 10-4 0,-1-7 1 15,8 4-7-15,-4 2 0 16</inkml:trace>
  <inkml:trace contextRef="#ctx0" brushRef="#br0" timeOffset="617.08">3905 5309 46 0,'14'31'23'15,"4"-22"-30"-15,-18-9 40 0,0 0-37 16,0 0 1-16,0-9-12 16,0-7 1-16,-7-15 11 15,3-7 1-15</inkml:trace>
  <inkml:trace contextRef="#ctx0" brushRef="#br0" timeOffset="756.63">3817 4932 25 0,'11'-3'12'0,"27"6"-14"15,-23 0 16-15,9 7-15 16,-3-7 0-16,-3 3 0 16,3 0 0-16,0-2-1 15,1-1 0-15,-1-3-4 16,-4-7 0-16</inkml:trace>
  <inkml:trace contextRef="#ctx0" brushRef="#br0" timeOffset="1036.29">4135 5155 38 0,'10'53'19'0,"-10"19"-22"0,4-59 40 16,3 3-37-16,-7-4 0 15,10 1 0-15,-6-4 0 16,-1 4-2-16,1-10 1 0,3-6-3 15,-7-13 0-15,11-3-4 16,-11-9 1-16,0-7 0 16,0-2 1-16,10 2 3 15,1 7 0-15,6 6 7 16,5 10 0-16,6 12 4 16,3 3 0-16,8 9-1 15,-7 7 1-15,7 0-4 16,0 0 1-16,-8-7-9 15,-2-2 1-15,-8-7-9 16,-7-13 0-16</inkml:trace>
  <inkml:trace contextRef="#ctx0" brushRef="#br0" timeOffset="1427.46">5987 5130 48 0,'-18'66'24'0,"7"25"-21"15,11-66 41-15,4 0-44 16,3 12 1-16,0-8-4 15,4-4 0-15,3-16-5 16,-4-3 0-16,8-24-7 16,3-14 1-16</inkml:trace>
  <inkml:trace contextRef="#ctx0" brushRef="#br0" timeOffset="1581.47">5838 4763 35 0,'11'12'17'0,"17"-37"-18"0,-14 22 24 16,8 0-28-16,2-6 0 15,4-4-13-15,4-6 0 16</inkml:trace>
  <inkml:trace contextRef="#ctx0" brushRef="#br0" timeOffset="2283.46">6629 4512 25 0,'3'60'12'0,"-10"9"-8"0,7-47 16 0,0 6-16 15,0 13 0-15,0 12 3 16,0-9 1-16,4 6-10 15,-1 3 1-15,4-6 6 16,0-6 1-16,0 0-2 16,4-16 0-16,-11-6-2 15,4 0 0-15,-4-10-1 16,-4-3 0-16,-3-3-1 16,-4-3 0-16,-3-6-2 15,-3-6 0-15,-15-4-1 16,14 3 0-16,-24 1-1 15,7 5 1-15,-4 7 0 16,4 10 0-16,-4 6 1 0,10-4 0 16,8 7 2-16,0 6 1 15,14 3 0-15,7 4 1 16,11-4 0-16,6 0 0 16,8 3 1-16,14 1 1 15,17-4 0-15,-6-3 0 16,3-9 0-16,3-4 0 15,-3-9-1-15,-4-6 0 16,-6-12-2-16,-5-4 0 0,1-3-1 16,-3-10 1-16,-5 4-2 15,1-9 1-15,-4 5-1 16,-7-2 1-16,-6 2-1 16,-8 4 1-16,0 3-1 15,-14 3 0-15,0 6-2 16,-8 10 1-16,5 0-2 15,3 12 1-15,-4 10 0 16,8 0 0-16,-11 12 1 16,7 6 0-16,3 4 4 15,4 0 0-15,4-4 2 16,6 4 0-16,11-7 0 16,0-6 1-16,11-12-3 15,3-4 1-15,1-9-3 16,-1-3 0-16,-10-3-5 0,-4-4 0 15,-3-2-10 1,-1-13 0-16</inkml:trace>
  <inkml:trace contextRef="#ctx0" brushRef="#br0" timeOffset="3063.83">7472 5177 45 0,'3'0'22'0,"-6"0"-15"0,3 0 32 16,0 0-38-16,0 0 0 0,0 0 0 16,-7 0 1-1,-4 9-3-15,-3-6 0 0,0 10 1 16,0 9 1-16,-7-6-1 16,7 5 0-16,3 1 0 15,7 0 0-15,4 0-1 16,4 10 1-16,3-10-1 15,4-13 0-15,6 0-1 16,-3-9 1-16,1-3-1 16,-5-3 1-16,1-3-2 15,-1-4 1-15,1 1 0 16,-8-10 0-16,4 3 0 16,0 6 1-16,1 4 0 15,-1 9 1-15,10 9 0 16,-3 1 1-16,8 8-1 15,6 11 1-15,0-1-2 16,0-3 1-16,4-3-9 0,-4-10 1 16,-7-8-5-1,0-11 1-15</inkml:trace>
  <inkml:trace contextRef="#ctx0" brushRef="#br0" timeOffset="4037.9">10206 5274 40 0,'-7'28'20'0,"7"-47"-15"0,0 19 35 15,0-9-39-15,3-7 0 16,-3-2 0-16,0-11 0 15,0-2-1-15,-3-7 1 16,-4-2 0-16,0-14 1 16,0-2-1-16,0-10 1 15,7-6-2-15,7 3 0 16,3-13-3-16,8 16 1 16,7 1-1-16,10 2 1 0,4 6-1 15,-1 14 1-15,1 11-1 16,4 13 0-16,-12 13-3 15,-2 19 1-15,-12-1-7 16,-10 16 1-16</inkml:trace>
  <inkml:trace contextRef="#ctx0" brushRef="#br0" timeOffset="4519.58">9977 4926 47 0,'3'31'23'0,"25"-6"-24"0,-14-21 41 0,8 2-40 0,9 0 1 0,1 3-1 0,10 1 0 16,8 2-2-16,6-2 0 16,1-1-2-16,-1 4 1 15,1-13-1-15,-8-10 0 16,-3 4 0-16,-7-3 0 15,-4-4 2-15,-3 1 0 16,-8 8 2-16,-6-2 0 16,-4 0 1-16,-3 3 1 15,-8-3 0-15,-3 6 0 16,-3 0 0-16,-4 3 0 0,-4 3-1 16,0 6 0-16,-3-2 0 15,4 6 0-15,-1 12-1 16,1-9 1-16,3-4 0 15,3 1 1 1,4 0-1-16,7-4 1 16,4 1-1-16,3-4 0 0,0-3-1 15,0-2 1-15,-3 2-1 16,-1-6 0-16,1 0 0 16,-1 3 0-1,-3 3-3-15,4-6 1 0,-4 6-4 16,0 1 0-16,4-7-7 15,-1-7 0-15</inkml:trace>
  <inkml:trace contextRef="#ctx0" brushRef="#br0" timeOffset="4864.12">10993 5177 31 0,'-4'25'15'0,"11"-16"-10"0,-7-9 21 16,0 0-27-16,-3 0 1 15,-1-9 0-15,1-4 1 16,-1 1-2-16,4-4 1 0,0-3-1 16,7 1 1-16,0-4-1 15,0 3 1-15,4 0-1 16,3 0 0-16,0 7 1 15,4-1 0-15,-1 4 0 16,1-1 0-16,0 7 0 16,-4 3 0-16,0 9 0 15,0 1 0-15,0 6 0 16,0 2 1 0,0 1-2-16,0-6 1 0,0-7-9 15,-3-19 1-15</inkml:trace>
  <inkml:trace contextRef="#ctx0" brushRef="#br0" timeOffset="6019.98">13099 5230 38 0,'17'10'19'0,"-17"-20"-13"0,0 4 30 15,0-10-34-15,-3 4 1 16,-4-7 1-16,-7-6 1 16,-8-3-7-16,1-1 1 0,-3 7 3 15,-1 0 1-15,-3 10-2 16,-4 6 1-16,-7 6-2 15,7 6 1-15,4 16-1 16,3-3 1-16,4-1 0 16,11 8 0-16,6-5 0 31,8 1 0-31,10 0-1 0,10 0 1 0,5-3-2 16,-1-9 1-16,11-4-4 15,-4-3 1-15,4-6-12 31,7-13 1-31,-8-6-2 16,-6 0 1-16</inkml:trace>
  <inkml:trace contextRef="#ctx0" brushRef="#br0" timeOffset="6411.83">13240 5214 52 0,'3'32'26'0,"4"-10"-38"0,-3-19 52 15,-4 0-41-15,3 0 1 16,-3-3-2-16,4-9 0 16,-1-7 2-16,1-3 0 15,-4 0-2-15,4-3 1 16,-1-3-2-16,4 0 1 0,0 0-1 15,7 0 1-15,0 3 0 16,4 3 1-16,3 13-1 16,0 9 1-16,4 13 2 15,3 3 1 17,-7 3 1-32,-3 6 0 0,-4 6-1 0,0 1 0 0,0-4-1 15,4-3 0-15,0 4-4 16,3-13 0-16,0-7-9 15,0-6 1-15,0-12-2 16,8 3 1-16</inkml:trace>
  <inkml:trace contextRef="#ctx0" brushRef="#br0" timeOffset="7041.15">14115 4960 53 0,'0'29'26'0,"-14"-32"-36"0,14 15 57 0,-11 13-47 0,-14 3 1 16,-14 26-1-16,-6 8 1 16,-5 20-1-16,-6 6 0 15,3 9 0-15,3-9 0 16,8-10-3-16,7-12 1 15,10-22-8-15,4-13 1 16,14-31-6 0,7-12 0-16</inkml:trace>
  <inkml:trace contextRef="#ctx0" brushRef="#br0" timeOffset="7247.16">13663 4938 30 0,'21'57'15'0,"-10"-35"-9"16,-8-10 21-16,4 20-27 15,0-10 0-15,-3 19-1 16,3-4 0-16,-7 1-4 16,0-4 0-16,-3-12-5 15,-5-9 1-15</inkml:trace>
  <inkml:trace contextRef="#ctx0" brushRef="#br0" timeOffset="7650.22">13134 4976 31 0,'3'10'15'0,"8"33"-6"16,-4-27 26-16,0 9-34 15,0 7 0-15,4 8-2 16,-4 7 0-16,3-6-10 0,-3-6 0 15</inkml:trace>
  <inkml:trace contextRef="#ctx0" brushRef="#br0" timeOffset="8317.62">16210 5080 49 0,'-3'-69'24'0,"-11"-57"-19"0,10 79 39 15,-3-16-42-15,0-15 0 0,0-13 1 16,3-22 0-16,8 7-4 16,6 2 0-16,8 10 3 15,3 22 0-15,-3 19 0 16,7 15 0-16,3 3-2 15,7 20 0-15,-3 15-3 16,0 12 1-16,-8 7-11 16,1 9 0-16,-18 10-5 15,-7 12 0 17</inkml:trace>
  <inkml:trace contextRef="#ctx0" brushRef="#br0" timeOffset="8521.04">15871 4876 48 0,'8'15'24'0,"30"-5"-23"0,-16-7 42 16,6-3-44 0,11 3 1-16,10 0-1 15,0-3 1-15,-6-3-5 0,3 3 1 16,-1-3-11-16,-2-6 1 15</inkml:trace>
  <inkml:trace contextRef="#ctx0" brushRef="#br0" timeOffset="8799.43">16820 4578 45 0,'8'12'22'0,"-12"-12"-18"0,0 7 33 0,-6-7-37 0,-4 9 1 0,-7 10 2 15,-8 6 0-15,1 6-3 16,7-6 0-16,-4 19 2 16,8 7 0-16,3-11 0 15,10 1 1-15,4 0-3 16,7-7 1-16,7-5-5 15,4-8 0-15,7-11-10 16,3-16 0-16,-4-13-2 0,5-6 0 16</inkml:trace>
  <inkml:trace contextRef="#ctx0" brushRef="#br0" timeOffset="9026.03">17251 4669 36 0,'-7'53'18'0,"-25"0"-15"0,21-43 32 16,-6 9-33-16,-8 9 1 15,-3 3 1-15,-4 1 1 0,0 2-6 16,1 7 1-16,6-4 3 16,4-8 0-1,7-4-6-15,3-10 1 0,4 1-12 16,11-10 1-16,3-12-1 15,0-6 0-15</inkml:trace>
  <inkml:trace contextRef="#ctx0" brushRef="#br0" timeOffset="9255.45">17096 4722 34 0,'17'44'17'0,"-3"12"-11"15,-7-40 33-15,0 0-39 16,4 6 1-16,0 3-1 16,-1-13 1-16,4 1-2 15,4-4 0-15,0 1-2 0,-1-1 1 16,1-6-7-16,0 0 1 16,-1-15-4-16,-10-7 0 15</inkml:trace>
  <inkml:trace contextRef="#ctx0" brushRef="#br0" timeOffset="9500.32">17466 4559 57 0,'18'38'28'0,"49"6"-35"0,-46-32 58 0,11 7-50 16,-1 0 0-16,5 6-1 15,-8 0 1-15,-7 9-4 16,-14 10 0-16,-21 0-6 16,-18 16 1-16,-24 3-9 15,-15-1 1-15</inkml:trace>
  <inkml:trace contextRef="#ctx0" brushRef="#br1" timeOffset="15585.99">16284 6102 46 0,'0'3'23'0,"-3"-6"-15"0,3 6 23 0,0 0-30 16,3 3 0-16,4-6 1 15,-7 7 1-15,7-4-4 16,-3 3 0-16,-4-3 0 16,0 4 1-16,0-4-8 15,0 0 1-15,0-3-8 16,0 0 1-16</inkml:trace>
  <inkml:trace contextRef="#ctx0" brushRef="#br1" timeOffset="15975.92">16679 6096 47 0,'-3'18'23'0,"-4"-27"-15"0,7 9 39 0,0-6-46 16,0 6 1-16,0-7 1 15,0 7 1-15,3-9-5 16,1 3 0-16,-1 0 1 16,4 2 0-16,-3 1-4 15,-1 3 0-15,-3 0-13 16,4 3 0-16,-4 4 0 16,0 2 0-16</inkml:trace>
  <inkml:trace contextRef="#ctx0" brushRef="#br1" timeOffset="16726.37">16217 6538 35 0,'0'19'17'0,"0"-26"-11"15,0 7 31-15,0 0-34 16,0 0 1-16,0 0 0 15,0 7 1-15,4-4-6 16,-4-3 1-16,0 0 4 16,0 0 1-16,3-3-3 15,4-4 1-15,0-2-1 16,0-4 1-16,4 1-2 16,0-4 1-16,3 4-2 0,0-1 0 15,3 4 0-15,-2-1 1 16,-1 7-2-16,0 0 1 15,0-3-2-15,4 3 1 16,-8-1-1-16,1 4 0 16,-1 0-1-16,4 4 0 15,-3 2 0-15,3 3 1 16,-3 7 0-16,3 3 1 16,0 6 0-16,0 0 0 15,0 0 1-15,0-12 0 0,0-4-1 16,0-3 1-16,1 7 1 15,2-4 0-15,1-9 0 16,-1-16 1-16,1-5-1 16,0-1 1-16,-1-7-1 15,1 4 1-15,0-3-5 16,-1 9 1-16,-3 4-13 16,-7 5 0-16</inkml:trace>
  <inkml:trace contextRef="#ctx0" brushRef="#br1" timeOffset="17641.43">16873 6394 20 0,'11'-32'10'0,"17"-31"4"0,-17 51-1 0,6-7-8 16,1-6 0-16,0 0 3 15,-4-3 0-15,0-1-9 16,-4 14 1-16,1-4 7 15,-7-9 1-15,-4 0-3 16,-4-4 1-16,-3-2-1 16,-7-4 0-16,-7 0-3 15,-7 1 1-15,-4-1-2 16,0 7 1-16,-7-1-2 0,-3 7 1 16,-4 3-1-16,0 7 0 15,0 5 0-15,-7 7 0 16,0 0 0-16,-3 3 0 15,10 3-1-15,-3 0 0 16,-1 4-1-16,1 2 1 16,0 4-1-16,-1 5 0 15,1 1-1-15,-1 6 1 16,1 7-1-16,7 8 1 16,6 7-1-16,1 4 0 15,10-1-1-15,-3 0 1 0,11 6 0 16,2 7 1-1,12 3 1-15,10 9 0 0,7 0 2 16,4 7 0-16,10-10 0 16,0 0 0 15,0-3 1-31,4-3 1 0,3-6 0 0,8-1 0 0,-1-12 0 16,-3-3 1-16,7-9 0 15,14-13 1-15,7-13-2 16,14-12 1-16,4-10 0 15,-4-9 0-15,3-9-1 16,-6-3 0-16,-11-10-2 16,-11-10 0-16,-10 4-1 15,-10-13 0-15,-12-2-2 16,-10-11 1-16,-10 1-2 16,-15 0 0-16,-6 0-1 15,-4 12 0-15,-4 6-11 16,0-8 0-16,4 14-2 15,14 17 1-15</inkml:trace>
  <inkml:trace contextRef="#ctx0" brushRef="#br1" timeOffset="20914.6">17413 6092 35 0,'4'10'17'0,"-1"-7"-9"16,-3-3 18-16,0 0-24 16,7 0 1-16,4-6 0 0,-1 6 0 15,1-7-3-15,7 7 0 16,-1 0 2-16,8 0 1 16,0-6-1-16,6 0 1 15,5-3-1-15,-1-4 0 16,-3 4-1-16,-8-1 0 15,-2 4 0-15,-5 3 0 16,-3 3-2-16,-7 9 1 16,0-9-2-16,-7 6 1 15,-3 4 0-15,-4 6 0 0,0 2 0 16,0 7 1-16,0-6-1 16,-4 6 1-16,4 0-1 15,0-9 1-15,3 3-3 16,1 0 0-16,-4 6-7 15,3-6 1-15,1-4-5 16,-1-2 1-16</inkml:trace>
  <inkml:trace contextRef="#ctx0" brushRef="#br1" timeOffset="21232.88">17653 6660 40 0,'7'3'20'0,"0"0"-20"0,-7-3 36 16,0 0-36-16,0 0 1 16,0 0 2-16,0 0 0 15,0 0-4-15,0 0 0 0,0 0-1 16,0 0 1-16,0 0-12 16,-3-6 1-16</inkml:trace>
  <inkml:trace contextRef="#ctx0" brushRef="#br0" timeOffset="30971.77">18863 4584 11 0,'-11'6'5'0,"1"1"1"15,6-7 6-15,4 0-8 16,-3 0 0-16,-1 3 5 16,1-3 1-16,-1 0-11 15,4 0 0-15,-3 0 8 16,3 0 0-16,0-3-1 16,3-7 1-16,1 1-2 15,3-7 0-15,3 1-1 16,1-7 0-16,7 3 0 0,-1 3 0 31,15-31-1-15,0 13 0-16,3 2-2 0,-7 7 1 15,0 3-1-15,1 6 0 16,-1 4 0-16,0 3 0 16,-3 2-1-16,0 4 0 15,-4 3 0-15,0 3 0 16,-3 4 0-16,-1 5 0 15,1 4 0-15,-1-1 0 16,5-2 0-16,2 6 0 16,5 6 0-16,2 3 0 0,1-3 0 15,3 0 1-15,-6-6 0 16,-1-6 0-16,3-7-1 16,8-3 1-16,0-3 0 15,-4-3 0-15,1-3-1 16,-5-4 1-16,5-2-1 15,-1-4 0-15,0 3 0 16,-3-2 0-16,-4-10-1 16,0 0 0-16,1-4-4 15,-5 4 1-15,-2 3-7 16,-8-6 1-16,-4 3-6 16,-13 6 0-16</inkml:trace>
  <inkml:trace contextRef="#ctx0" brushRef="#br0" timeOffset="31588.78">19011 4913 41 0,'-3'10'20'0,"10"2"-19"16,-4-18 34-16,1 0-32 16,-1-4 0-16,4 4 1 15,7-6 0-15,4-4-6 16,3-3 1-16,8 3 3 16,2 1 1-16,1 2-3 15,0 1 1-15,-4 5-1 16,0 1 1-16,0 0-1 15,1-4 0-15,-1-2-1 16,0-4 1-16,-3 4-1 16,-1 2 1-16,1 1-1 0,-4 6 1 15,-3 3-1-15,0 3 0 16,-4 9 1-16,0 10 0 16,0 13 0-16,4-4 1 15,3 4 0-15,3-7 0 16,5-6 0-16,2-3 1 15,8-13-1-15,11-9 1 16,-1-13-1-16,-3-6 0 16,-4 0-2-16,1-3 1 15,-12-3-11 1,-6 3 1-16,-14-19-5 0,-4 6 0 0</inkml:trace>
  <inkml:trace contextRef="#ctx0" brushRef="#br0" timeOffset="32578.76">21019 4663 35 0,'-8'31'17'0,"8"0"-10"16,0-18 25-16,0 9-29 16,0 9 0-16,4 10 2 15,0 0 0-15,-4 15-6 0,3 4 0 16,-3 2 4-16,0 1 0 16,4-6-2-16,-4-10 1 15,3-13-2-15,-3-6 0 16,4-6-2-16,-1-15 1 15,-3-7-2-15,4-16 1 16,-1-12-2-16,-3-13 0 16,-3-12-1-16,-1-7 0 15,-3-9-1-15,4 0 1 0,-4-3 0 16,3 3 0-16,0 12 1 16,1 4 1-16,-1 9 1 15,4 3 1-15,4 4 1 16,3 5 1-16,4 7 1 15,-1 7 0-15,4 5 1 16,4 4 0-16,0 5 0 16,-1 4 1-16,4 0-2 15,-3 0 0-15,3 7 1 16,0-1 0-16,4 3 0 16,3 4 0-16,-3-4 1 15,-4 1 0-15,-7 5-1 16,-7 4 1-16,-7 10-2 15,-7 5 1-15,-7 0-5 16,0 4 1-16,-7-7-4 16,-7 4 1-16,-4-10-10 0,4-9 0 31,-1-7 0-31,12-6 1 0</inkml:trace>
  <inkml:trace contextRef="#ctx0" brushRef="#br0" timeOffset="32940.21">21939 4412 22 0,'21'-13'11'0,"-28"-9"-5"0,0 22 18 0,-7 0-21 16,-3 6 0-16,-5 4 1 16,5-4 1-16,-1 7-7 15,-3 5 1-15,-4 14 4 16,1-4 0-16,-1 16 0 16,0-3 0-16,8 6 0 15,9 6 0-15,8 0 0 16,8 4 1-16,6-20-2 15,0-5 0-15,3-7-4 16,5-9 0-16,6-7-11 16,7-9 0-16,4-13-1 15,0-8 1-15</inkml:trace>
  <inkml:trace contextRef="#ctx0" brushRef="#br0" timeOffset="33195.41">22430 4568 43 0,'-11'22'21'0,"-35"29"-29"0,39-42 43 0,-7 10-35 15,-11 3 0-15,-3 9 0 16,0-3 1-16,0 13-2 15,-1 0 0-15,5-16-2 16,6 0 1-16,4-6-8 16,3-3 1-16,4-1-3 15,7-12 1-15</inkml:trace>
  <inkml:trace contextRef="#ctx0" brushRef="#br0" timeOffset="33436.11">22225 4609 30 0,'4'25'15'0,"6"10"-12"16,-6-29 27-16,3 3-28 0,0 1 1 15,3 2 1-15,1 4 1 16,0-6-6-16,-1 5 0 15,1 1 3-15,3-4 1 16,0 1-6-16,0-4 0 16,4-2-9-16,-1-7 0 15</inkml:trace>
  <inkml:trace contextRef="#ctx0" brushRef="#br0" timeOffset="33720.68">22532 4368 34 0,'25'19'17'0,"-8"12"-10"0,-6-28 24 0,3 13-27 15,7 3 0-15,11 15 1 16,7-9 0-16,-4 19-7 16,-7-3 0-16,-7 0 4 15,-7 6 0 1,-52 50-15-16,-19-16 1 16</inkml:trace>
  <inkml:trace contextRef="#ctx0" brushRef="#br0" timeOffset="36408.14">25093 3079 31 0,'7'-16'15'0,"-3"7"1"0,-4 6 16 0,0-4-28 16,0 7 1-16,0 4 1 16,0-4 1-16,-7 9-9 15,-4 4 0-15,-3 5 6 16,-7 17 0-16,-4 2-3 15,-7 11 1-15,-6 14-1 16,-8 23 1-16,-4 25-1 16,1 21 0-16,-4 20 1 15,4 18 0-15,10 4-1 16,7 9 1-16,7-13-2 16,11-9 0-16,4-25-1 15,10-16 0-15,10-16-2 16,15-9 0-16,3-12-3 15,-3-16 0-15,7-16-11 16,3-22 1-16</inkml:trace>
  <inkml:trace contextRef="#ctx0" brushRef="#br0" timeOffset="39545.01">25506 3706 40 0,'3'0'20'0,"11"-16"-14"0,-10 7 25 0,7-10-29 16,3-3 0-16,0-9 0 16,3-4 0-16,1-12-3 15,0 0 1-15,6-3 0 16,5-3 1-16,-1 0-2 16,0 6 0-16,0 3 0 15,-7 6 0-15,-3 10-1 16,-4 3 0-16,0 9 0 15,-7 7 0-15,0 9-1 16,-3 6 1-16,0 13-1 16,-4 6 1-16,0 3-1 15,-4 0 1-15,4 10 1 16,-7 12 1-16,7-6 1 0,-4 3 1 16,1 0 0-16,-1-6 0 15,1-4-1-15,-1-2 0 16,1-7-3-16,-1-9 0 15,4-3-5-15,0-4 0 16,0-6-4-16,4-12 0 16</inkml:trace>
  <inkml:trace contextRef="#ctx0" brushRef="#br0" timeOffset="39774.28">25622 3490 31 0,'0'3'15'0,"14"-6"-9"0,-14 3 27 0,7-7-31 16,4 7 1-16,3-3-1 16,7 3 1-16,4-6-6 15,0 6 1-15,-4 0-6 16,0 0 1-16,4-6-5 15,3-4 1-15</inkml:trace>
  <inkml:trace contextRef="#ctx0" brushRef="#br0" timeOffset="40176.37">25989 3537 28 0,'7'44'14'0,"-3"-10"-8"0,-4-24 21 16,0-4-27-16,0 6 1 16,-4 4-1-16,1-13 1 15,3 3-2-15,-4 4 1 16,4-10 0-16,0 0 0 16,0-10 0-16,4-5 0 15,3-4-1-15,3 0 0 0,1-6-2 16,3 3 1-1,0 6 0-15,0 1 0 0,0 2 0 16,4 7 0-16,-4-3 0 16,0 9 1-16,0 0 1 15,-3 3 0-15,-1 0 1 16,1 9 1-16,-4 4 0 16,0 3 1-16,-7 0 0 15,4 0 0-15,-4-1 0 16,3 1 0-16,-3 3-2 15,4-9 1-15,-4-1-6 16,3-2 1-16,1-7-7 16,3-3 0-16</inkml:trace>
  <inkml:trace contextRef="#ctx0" brushRef="#br0" timeOffset="40476.75">26596 3474 35 0,'-7'16'17'0,"-18"9"-15"0,18-16 28 16,-7 10-28-16,-7 6 0 15,-4 7 4-15,-3 15 0 0,-4-4-7 16,0 11 0-16,8 5 4 16,-1-2 1-16,0-4-5 15,4-12 1-15,7-10-8 16,0-15 1-16,10-10-7 16,1-15 1-16</inkml:trace>
  <inkml:trace contextRef="#ctx0" brushRef="#br0" timeOffset="40665.39">26345 3471 35 0,'18'47'17'0,"-14"44"-14"0,-1-72 26 0,-3 6-29 0,4 3 0 16,-1-3-10-16,1-9 0 0,-8-16 5 0,4-16 0 0</inkml:trace>
  <inkml:trace contextRef="#ctx0" brushRef="#br0" timeOffset="41857.31">27573 3753 42 0,'0'6'21'0,"4"-21"-22"16,-1 2 36-16,4-28-35 16,0-6 0-16,0-22 2 15,0-3 0-15,0-3-2 16,1-3 1-16,2-1 1 0,4 4 0 15,4 12-1-15,-1 1 1 16,5 8-1-16,-1 13 0 16,-4 7-3-16,1 21 0 15,-4 13-2-15,-7 13 1 16,-3 18-5-16,-8 4 0 16,-3 2-6-16,-7 7 0 15</inkml:trace>
  <inkml:trace contextRef="#ctx0" brushRef="#br0" timeOffset="42068.4">27407 3490 38 0,'11'9'19'0,"17"7"-20"0,-14-13 33 0,-3 3-30 16,-1-3 0-16,5 4 1 15,6-4 0-15,7-3-7 16,-7 0 1-16,18 6-5 16,0-6 0-16,-1 0-4 15,-9 0 0-15</inkml:trace>
  <inkml:trace contextRef="#ctx0" brushRef="#br0" timeOffset="42310.45">28025 3490 44 0,'7'-7'22'0,"-11"14"-30"0,4-7 43 15,-3 9-35-15,-4 1 1 16,-7 5 0-16,-4 7 0 16,0 3-1-16,-3 0 1 15,3 4 0-15,4-4 1 16,4 3-1-16,3 0 1 15,7 0-2-15,3 1 0 16,4-7-5-16,7-10 0 0,8-3-8 16,6-15 0-16</inkml:trace>
  <inkml:trace contextRef="#ctx0" brushRef="#br0" timeOffset="42534.1">28346 3483 39 0,'-7'7'19'0,"-18"55"-16"15,14-46 29-15,-6 0-30 16,-8 6 1-16,0-3 0 16,1 6 1-16,-1 3-5 15,0 3 0-15,4 1 1 16,7-7 0-16,0-3-9 15,7-10 1-15,3-18-5 16,4-13 0-16</inkml:trace>
  <inkml:trace contextRef="#ctx0" brushRef="#br0" timeOffset="42731.21">28120 3628 39 0,'7'34'19'0,"4"-6"-19"0,-4-21 32 16,0 2-30-16,3 7 0 0,1-7 1 16,-1 4 0-16,1-4-5 15,3 4 0 1,0-4-2-16,0 1 1 0,0-17-9 16,-3-5 0-16</inkml:trace>
  <inkml:trace contextRef="#ctx0" brushRef="#br0" timeOffset="43000.2">28346 3292 33 0,'10'10'16'0,"15"65"6"16,-14-56 23-16,6 3-43 0,4 0 0 15,1 0-1-15,-1 6 0 16,-11 0-3 0,-6 6 0-16,-8 10-6 0,-6-3 0 15,-11 0-7-15,-8-10 0 16</inkml:trace>
  <inkml:trace contextRef="#ctx0" brushRef="#br0" timeOffset="43718.02">30032 3556 35 0,'0'22'17'0,"-4"-10"-11"0,4-6 24 0,0-2-30 15,-3 5 0-15,-4 0 0 16,-4 1 0-16,-3 2 0 16,0 7 0-16,-4 6 0 15,1 3 1-15,-1 1-1 16,4-4 0-16,3-6 1 15,4-4 0-15,7 7-1 16,4 3 0-16,7 0-1 16,6-3 1-16,8-6-4 15,3-4 1-15,4-8-6 0,10-4 0 32,0-13-2-32,-3 4 0 0</inkml:trace>
  <inkml:trace contextRef="#ctx0" brushRef="#br0" timeOffset="44048.45">30346 3681 20 0,'-4'0'10'0,"-3"3"-7"0,4-3 15 15,-4 3-14-15,-4 4 1 16,-3-1 2-16,0 3 1 16,0 7-10-16,-4 3 1 0,4 3 6 15,0 0 0-15,3-10-2 16,1 1 0-16,3-4-2 15,0 1 1-15,3-1-2 16,4-3 0-16,11 4-2 16,-1-10 1-16,1 0-1 15,0 0 0-15,-1-7 0 16,4 4 0-16,-3 3 1 16,3 0 0-16,-3 0 0 15,-1 0 1-15,1 3 0 16,-1 4 1-16,1 2-2 15,-1-6 1-15,1-3-5 16,0 0 0-16,-1-3-4 16,-3 6 0-16</inkml:trace>
  <inkml:trace contextRef="#ctx0" brushRef="#br0" timeOffset="44394.27">30561 3860 28 0,'7'-3'14'0,"-3"-7"-17"0,-4 10 21 16,3 10-19-16,-3-10 1 0,4-10-1 16,-1 1 0-16,1-13 1 15,-1 0 1-15,4 3-1 16,0-6 0-16,4 6 2 15,0 10 1-15,3 3 1 16,3-1 0-16,-2 10 1 16,2 1 0-16,4 5 1 15,-3 13 0-15,0 0-2 16,-1 3 1 0,1-22-2-16,3 3 0 0,4 4-2 15,3-1 1-15,4-3-6 16,-1-2 0-16,-2-4-10 15,-12 0 1-15</inkml:trace>
  <inkml:trace contextRef="#ctx0" brushRef="#br0" timeOffset="45193.11">25545 4264 42 0,'0'25'21'0,"10"29"-18"0,-6-39 30 0,-1 4-31 16,1 16 0-16,-1 2 1 15,-3 10 0-15,0 10-4 16,0-1 1-16,0 4 1 16,0-13 1-16,0-10-7 15,0-5 1-15,0-16-10 16,4-13 0-16</inkml:trace>
  <inkml:trace contextRef="#ctx0" brushRef="#br0" timeOffset="45387">25562 4678 24 0,'25'13'12'0,"7"-16"2"0,-25 3 9 15,7 0-17-15,7 3 1 16,7 6 2-16,-3 4 0 16,-7-1-12-16,-8 7 1 15,-6 12 6-15,-11 1 1 16,-7 2-5-16,-4-5 0 16,-7-4-5-16,-3-10 0 15,-4 1-5-15,1-7 1 0,2 1-5 16,8-1 1-16</inkml:trace>
  <inkml:trace contextRef="#ctx0" brushRef="#br0" timeOffset="45716.35">25848 4960 40 0,'11'22'20'0,"17"-22"-13"0,-18 0 37 0,5-6-43 16,2-3 1-16,1-4 0 15,3-3 0-15,-7-9-3 16,-3 3 0-16,-4-6 1 16,-7 6 1-16,-4 0-2 15,-3 7 0-15,-7 2-1 0,0 7 0 16,-4 9 0-16,4 10 1 15,4 8 0-15,3 11 1 16,3-7 1-16,11 3 0 16,11 0 0-1,13-3 1-15,8-3-4 0,0-6 0 16,-7-7-12 0,3-9 1-16</inkml:trace>
  <inkml:trace contextRef="#ctx0" brushRef="#br0" timeOffset="46331.3">27086 4631 40 0,'-28'38'20'0,"-4"6"-21"0,25-41 24 16,-3 6-24-16,-4 7 0 15,-1 3-1-15,-2 0 1 16,-1-1 0-16,4 1 1 16,3-6-3-16,4-1 1 15,4 1-1-15,6-4 1 16,4-2 1-16,8-4 0 0,2-6 1 15,8-7 1-15,0-2 1 16,-4-7 0-16,0 0 0 31,-3-3 0-31,-4 9-2 0,0-9 1 0,-4 10-1 16,1 3 1 0,0 9-1-16,-1 3 1 0,-3 3 0 15,0 6 1-15,0 4 1 16,4-6 0-16,-1 5 1 15,1 1 0 1,0 3-1 15,-1-4 1-31,-3 1-3 0,0-3 0 0,0-1-9 0,4-2 1 0,-7-14-6 16,-4-2 0-16</inkml:trace>
  <inkml:trace contextRef="#ctx0" brushRef="#br0" timeOffset="46721.21">27464 5218 48 0,'-25'69'24'0,"11"-41"-24"0,10-28 44 16,1 3-44-16,-1-3 0 15,1-6 0-15,3-13 1 16,0-16-2-16,0-2 0 0,0-7-2 16,0-3 0-16,0-10-3 15,0-9 1-15,0 13-4 16,0 6 0-16,10-9-1 16,5 2 1-16,2 7 3 15,8 13 0-15,-4 12 6 16,0 12 0-16,-3 17 5 31,-4 8 0-31,-3 7 1 16,-8 10 1-16,-6-4-3 0,-8 6 1 0,-3 1-7 15,-7-7 0-15,0-6-8 16,-1-3 0-16,1-13-1 16,7-3 1-16</inkml:trace>
  <inkml:trace contextRef="#ctx0" brushRef="#br0" timeOffset="47156.02">27735 5202 46 0,'-3'41'23'0,"-4"-7"-34"0,7-31 51 0,0-3-41 16,0-6 1-16,0-7-2 15,0-8 0-15,3-8 1 16,-3-11 1-16,0-1-4 16,0-13 1-16,-3-11-2 15,-1 8 1-15,4-6-1 16,4-6 0-16,6 26 0 15,5 2 1-15,2 16 2 16,4-4 1-16,-3 14 3 16,3 9 1-16,0 12 1 15,-3 3 1-15,-7 7 0 16,-8 6 0-16,-6 6-1 16,-1 7 0-1,-7-1-4-15,-3-3 1 16,-7-2-3-16,0-7 0 0,-4-7-7 0,4-5 1 15,3-17-3-15,4-5 0 16</inkml:trace>
  <inkml:trace contextRef="#ctx0" brushRef="#br0" timeOffset="47487.16">28060 4929 37 0,'-4'53'18'0,"4"-56"-18"0,0 3 35 0,0 0-34 16,0-6 1-16,0 6 1 16,0-9 1-16,0-10-5 15,0-6 1-15,0-4 1 16,0 1 1-16,0 3-2 15,0-6 0-15,4 3-1 16,-1 2 1-16,5 8-2 16,2 5 1-16,4 4 0 15,4 2 0-15,0 7 0 16,3 7 0-16,0-7-3 16,0 3 1-16,0 3-9 15,4-12 0 1</inkml:trace>
  <inkml:trace contextRef="#ctx0" brushRef="#br0" timeOffset="47756.25">28444 4700 34 0,'8'13'17'0,"2"-13"-13"0,-10 0 24 16,0 0-28-16,0 3 0 15,-10 3-1-15,-1-3 1 16,0 4 0-16,1 2 0 15,-4 10 0-15,0 0 0 16,-4 6-1-16,0 9 0 16,4-6-1-16,4-3 1 15,6-6-1-15,4-6 1 0,7-10-1 16,7-6 1-16,-3-7-2 16,6-2 0-16,1 2-6 15,7-18 1-15</inkml:trace>
  <inkml:trace contextRef="#ctx0" brushRef="#br0" timeOffset="48008.5">28825 4797 41 0,'4'16'20'0,"-18"0"-22"15,10-7 37-15,-3-3-33 16,-3 10 1-16,-8 3 2 16,0 3 1-16,1-3-7 0,-1 6 0 15,4 0 4-15,0-3 1 16,3-7-6-16,4-5 0 16,4-10-12-16,3-10 1 15,3-5-2-15,4-13 1 16</inkml:trace>
  <inkml:trace contextRef="#ctx0" brushRef="#br0" timeOffset="48179.53">28755 4738 30 0,'21'41'15'0,"-7"-16"-11"0,-7-19 25 0,0 3-28 15,0 1 1-15,0-1 0 16,0 4 0-16,1-1-4 15,-1 4 0-15,0 0-4 16,0-1 1-16,0-2-6 16,-4-7 1-16</inkml:trace>
  <inkml:trace contextRef="#ctx0" brushRef="#br0" timeOffset="48388.08">28889 4926 6 0,'4'3'3'0,"-1"13"6"16,1-13-5-16,-4 3 0 15,3-3 0-15,-3 0 7 16,0 7 1-16,0 2-12 16,0 1 0-16,0-1 9 15,0 1 1-15,0-4-2 0,0-2 1 16,0-4-4-16,0-3 0 16,0-6-4-16,4-7 1 15,-1 0-10-15,1 7 0 16,-8-9-5-16,-3-11 0 15</inkml:trace>
  <inkml:trace contextRef="#ctx0" brushRef="#br0" timeOffset="48568.56">28942 4738 24 0,'3'22'12'0,"1"-16"-17"0,-1-12 15 0,1-1-20 15,7-5 0-15</inkml:trace>
  <inkml:trace contextRef="#ctx0" brushRef="#br0" timeOffset="48914.06">29034 4891 29 0,'7'41'14'0,"-7"0"-10"0,0-38 28 0,3-3-31 16,1-6 0-16,-1 9 1 0,1-3 0 16,3 0-3-16,0-6 0 15,0-1 1-15,4-5 1 16,3-10-1-16,0 6 0 15,0 1 0-15,0 5 0 16,0 1 0-16,0 3 0 16,0 9 0-16,0 3 0 15,1 0 0-15,-1 0 1 16,-4 4-1-16,1-1 0 0,-1 1-1 16,-3 2 1-1,1 1-1-15,-1-13 0 0,-4 3-2 16,1-3 1-16,-1 9-4 15,1-2 0-15,3-7-4 16,3-10 0-16</inkml:trace>
  <inkml:trace contextRef="#ctx0" brushRef="#br0" timeOffset="49454.27">29520 4816 37 0,'25'13'18'0,"-14"6"-19"16,-11-19 33-16,0-4-32 16,-4 4 1-16,1-6-1 15,-4 0 1-15,0 3-2 0,0 6 1 16,-1 3 0-16,5-3 1 16,-4 10-2-16,3-1 0 15,1 1-3-15,-1 3 1 16,4-4-2-16,0 4 0 15,4-4-1-15,-1-9 1 16,-3 7 0-16,0-4 1 16,0-6 2-16,0 0 0 15,0 6 1-15,0 1 1 0,7-4 0 16,0 0 1-16,4-3-1 16,3-3 0-16,4-3 0 15,3-10 1-15,7-3-1 16,7-9 0-1,4-3 0-15,0-20 1 16,-7 7 0 0,-4-18 1-16,-7-10-1 0,-10 12 1 0,-8-9-1 15,-6-6 1-15,-8 3-1 16,-3 3 0-16,-4 22 0 16,-3 12 1-16,0 26-1 15,-4 15 1 1,8 19 0-16,6 16 0 0,8 25 0 15,6 18 0-15,8 14-1 16,3-1 1-16,4 3-2 16,3-12 1-16,-4-16-4 15,1-19 1-15,-4-18-7 16,-3-26 0-16</inkml:trace>
  <inkml:trace contextRef="#ctx0" brushRef="#br0" timeOffset="49907.18">29718 4854 22 0,'32'12'11'0,"14"-8"-12"0,-32-4 11 0,3-4-16 16,1-2 0-16,0-3-1 15,-4-1 0-15,0-2 10 16,0 5 1-16,0-2-4 16,0 3 0-16,0 0 4 15,-3 6 0-15,3-7 1 16,-3 1 0-16,-1 3-1 16,1-7 1-16,-4 1-2 15,0-4 1-15,-4 4-1 16,1 3 0-16,-4 0 0 15,0 2 1-15,-4 8-2 16,-3-1 1-16,-3 6-2 16,-1 0 0-16,1 13-1 15,3-3 1-15,3 6-1 16,4 4 1-16,0 2 0 0,7-9 0 16,0-3 0-16,4-1 0 15,-1-2-3-15,1-6 1 16,-4-4-7-16,4-6 1 15,-1-6-4 1,4-1 0-16</inkml:trace>
  <inkml:trace contextRef="#ctx0" brushRef="#br0" timeOffset="50429.88">30409 4418 28 0,'18'19'14'16,"-7"34"-8"-16,-11-37 25 0,0-1-31 16,-7 7 1-16,0 7-1 15,-4-1 1-15,-3 6-1 16,3-9 0-16,1 10 0 0,-1-4 1 16,1-3-1-16,2-2 1 15,5-14 0-15,-1-2 0 16,1-7-1-16,-1-10 1 15,1 1-1-15,-4 0 1 16,0-13-1-16,-4-3 0 16,-3 6-1-16,-7 4 1 15,0 9-1-15,-8 3 1 16,5 9 0-16,-1 4 0 16,11 12 0-16,3 3 1 0,8 3 0 15,6 7 0-15,12-10 1 16,-1-9 1-1,7 0-1-15,3-7 0 16,5-2-6-16,-1-7 1 0,0 3-9 16,-10-6 0-16</inkml:trace>
  <inkml:trace contextRef="#ctx0" brushRef="#br0" timeOffset="50919.36">31055 4293 26 0,'7'62'13'0,"-7"-5"-1"0,0-32 14 0,0 9-23 16,0 10 0-16,0 13 2 15,7 2 0-15,4-6-7 16,-1-2 1-16,1 2 2 16,-1-19 0-16,1-5-5 15,-4-14 0-15,0-11-6 16,-3-8 1-16,-4-5-3 15,-4-4 0-15</inkml:trace>
  <inkml:trace contextRef="#ctx0" brushRef="#br0" timeOffset="51147.3">31076 4763 28 0,'21'16'14'0,"18"12"-10"0,-21-22 25 16,10 10-26-16,11-1 1 15,0 4 0-15,-4 0 1 16,-3 0-7-16,-11-3 0 16,-7-4 3-16,-11 4 1 15,-6-1-2-15,-11 11 1 16,-11-1-2-16,-7 3 0 16,4 3-1-16,3-12 1 15,1-3-4-15,6 3 1 0,1-7-7 16,2-3 0-16</inkml:trace>
  <inkml:trace contextRef="#ctx0" brushRef="#br0" timeOffset="51398.75">31828 4891 44 0,'-7'41'22'0,"-25"3"-25"15,18-28 39-15,0 12-34 16,-8 3 0-16,-9 20 0 16,-5 8 1-16,5 4-5 15,2-7 1-15,8-12-4 0,4-9 1 16,3-29-9-16,3-25 0 15</inkml:trace>
  <inkml:trace contextRef="#ctx0" brushRef="#br0" timeOffset="51549.75">31425 4901 44 0,'50'88'22'0,"-1"-7"-28"0,-38-68 34 15,-1 2-44-15,-3-2 0 0,-10-10-6 16,-1-6 1-16</inkml:trace>
  <inkml:trace contextRef="#ctx0" brushRef="#br0" timeOffset="54167.51">26166 6303 25 0,'-8'65'12'0,"5"4"-8"0,3-53 13 0,0 0-15 16,0-4 1-16,0-2 1 16,0-4 1-16,0-6-6 15,-4-6 0-15,1-4 4 16,-1-9 0-16,4-2-3 15,0-14 0-15,0-6-3 16,0-6 1-16,0 0-3 16,0-6 1-16,0 0-2 47,0 9 1-47,4 9 2 0,-1 7 0 0,1 6 3 0,-1 6 0 0,1 10 1 15,3 6 1-15,-3 0 0 16,-1 6 1-16,4 7-1 15,-3-1 0-15,3-2-1 16,3-1 1-16,4-2 1 16,8-1 1-16,-1-3 1 0,3 0 0 15,1 0 1-15,-4 0 1 16,-3 0-1-16,-7 1 1 16,-4 5-3-16,-7 7 0 15,-11 3-4-15,-10 2 1 16,-7 1-5-16,-1-3 1 15,-6-6-8 1,-4-7 0-16,1-6-3 0,2 0 0 16</inkml:trace>
  <inkml:trace contextRef="#ctx0" brushRef="#br0" timeOffset="54499.61">26705 6124 44 0,'4'-6'22'0,"-1"-13"-20"15,-3 12 41-15,-3 4-42 16,-4-3 0-16,-7 3 1 16,-4-3 0-16,-7 6-4 15,-3 3 1-15,0-3 1 16,0 9 1-16,3 10-2 15,0 6 1-15,8 3-1 16,3-3 1-16,3 4 0 0,7-7 0 16,8 3 0-16,7-16 0 15,3-6 0-15,3-3 0 16,8-12-2-16,0-13 0 16,-4-1-9-16,0 1 1 15,-7-6-4-15,-3-7 0 16</inkml:trace>
  <inkml:trace contextRef="#ctx0" brushRef="#br0" timeOffset="54768.46">26931 5572 45 0,'4'28'22'0,"-4"38"-23"0,0-53 40 0,-4 15-39 0,1 13 0 0,-5 12 0 16,5 6 0-16,-4 14 0 16,3-1 0-16,1 3-2 15,-1-6 0-15,1-13-7 16,3-2 0-16,7-23-4 15,3-9 1-15</inkml:trace>
  <inkml:trace contextRef="#ctx0" brushRef="#br0" timeOffset="55015.31">27319 6143 31 0,'-3'37'15'0,"-12"13"-6"0,15-40 24 16,-7 15-29-16,-10 6 0 15,-8 4 1-15,-3 6 1 16,-4 6-8-16,0 0 0 0,1-10 4 16,2-2 0-16,5-4-9 15,3-12 1-15,6-3-8 16,8-23 0-16</inkml:trace>
  <inkml:trace contextRef="#ctx0" brushRef="#br0" timeOffset="55201.5">27002 6045 30 0,'14'32'15'0,"10"37"-12"16,-17-50 19-16,1-1-23 15,2 7 1-15,1 1-6 16,-1 2 1 0</inkml:trace>
  <inkml:trace contextRef="#ctx0" brushRef="#br0" timeOffset="55701.35">27531 6256 41 0,'-4'31'20'0,"1"-44"-23"0,3 13 29 15,0 0-29-15,0-3 1 0,-4 3-2 16,1-3 1-16,-1-3 4 15,1 0 1-15,-1-7-3 16,1 7 1-16,3-1 2 16,0 7 0-16,0 0 0 15,0 0 1-15,0 0 0 16,3 0 0-16,1 7-2 16,-1-1 1-16,1 3-1 15,-1-5 0-15,1-1-1 16,-4-3 0-16,7-7-1 15,0-8 1-15,0-1-1 16,3 0 1-16,5 1 0 16,2-4 0-16,1 0-1 15,0 3 1-15,-1 1 0 0,1 8 0 16,-1-2 0 0,1 9 0-16,-4 3 0 0,0 7 0 15,-3-1 0-15,-1 7 1 31,1 2-1-15,-4 4 0-16,0-6 0 0,-3 3 0 0,-1 6 0 0,1-3 0 16,-1-6-2-16,1-4 0 15,-1-6-9-15,8-6 0 16</inkml:trace>
  <inkml:trace contextRef="#ctx0" brushRef="#br0" timeOffset="56006.05">28106 6177 45 0,'3'6'22'0,"-10"-9"-27"0,0 3 35 0,-3 3-30 15,-1 1 1-15,-3 2 0 16,-4 3 0-16,-3 4-2 15,4-4 1-15,-1 4-1 16,4 6 1-16,3 2-3 16,1-2 1-16,10-3-3 15,10-3 1-15,1-10-1 16,6-13 1-16,1-2 0 16,3-4 1-16,0-9-4 0,1-6 1 15,-5-4-2-15,4 10 1 16</inkml:trace>
  <inkml:trace contextRef="#ctx0" brushRef="#br0" timeOffset="56405.45">28268 6256 44 0,'11'12'22'0,"-1"16"-26"0,-3-25 46 16,0-3-42-16,0-3 0 0,0-3-2 15,4 0 0-15,-4-4 1 16,4-2 1-16,-4-4-2 16,3 4 1-16,-3-1-1 15,0 7 1-15,1 3 1 16,-1 6 0-16,3 0 0 16,1 3 0-16,3 0-1 15,-4 1 1-15,1-4-1 16,3 3 1-16,-3 0-1 15,-4-2 1-15,0 2-1 16,0-3 1-16,0 3 0 16,0 0 0-16,4 1 0 15,-1-4 0-15,1 0-1 16,-1-3 1-16,1 0 0 16,-1-3 0-16,1 0 0 15,3 0 0-15,0 3-3 0,4-4 1 16,0-2-8-1,3-3 0-15,0-13-1 0,-3 0 0 16</inkml:trace>
  <inkml:trace contextRef="#ctx0" brushRef="#br0" timeOffset="56574.34">28875 6108 29 0,'3'16'14'0,"4"12"-9"0,-3-19 28 0,0 7-32 16,-1 3 1-16,1-7-2 15,-4 1 1-15,3 0-3 16,-3-7 0-16,0 0-5 16,0 0 0-16,0-21-4 15,-3-4 1-15</inkml:trace>
  <inkml:trace contextRef="#ctx0" brushRef="#br0" timeOffset="57110.01">28900 5998 13 0,'17'38'6'0,"4"3"3"0,-14-41 4 0,-3 3-13 15,-1 0 0-15,8 3 0 16,0-3 1-16,-1-3-1 16,4-3 0-16,0 3 1 15,1-3 0-15,-5 3 0 16,1 3 0-16,-4-3-1 0,0 0 1 15,0 3-1-15,-4-3 1 16,1 0-1-16,-1 7 0 16,-3 2-1-1,0 4 1 1,4 2-1-16,0 4 0 0,3 0 0 0,0 3 1 16,0-10-1-16,0-2 1 15,0 2 0-15,3 1 1 16,5 0 0-16,2-10 0 15,1-3 0 1,3 0 1-16,4-13 0 0,-1-3 1 0,1-18 0 16,0-1 0-16,-8-18-1 15,1-19 1-15,-4-10-1 16,-7-12 0-16,-10-6-1 16,-8 3 1-16,0 3-2 15,4 19 1-15,0 24 0 16,0 20 1-16,-3 18-1 47,3 32 1-47,0 6-1 15,0 32 1 1,0 24-1-16,-1 20 1 16,8-10-1-16,0 3 0 15,4-7-2-15,3-18 0 0,7-9-9 0,4-10 1 0,-1-18-2 0,1-17 0 0</inkml:trace>
  <inkml:trace contextRef="#ctx0" brushRef="#br0" timeOffset="57801.55">30589 6331 43 0,'0'41'21'0,"-3"9"-22"0,3-44 42 16,0 3-40-16,3-2 0 15,-3-1 2-15,0 0 1 16,0-6-5-16,4-12 1 16,-1-13 1-16,1-7 0 15,-4-9-3-15,3-9 0 16,-3 6-2-16,0-6 0 15,-3 3-1-15,3 6 0 0,0-2 0 16,0 8 0 0,3 10 1-16,5 3 1 0,6 9 2 15,7 4 0-15,4 3 2 16,3 15 0-16,0 4 1 16,-3 6 1-16,-8-1 0 15,-6-2 0-15,-8 9-2 16,-10 6 1-16,-14 1-3 15,-7-4 0-15,3-6-6 16,-3-3 1 0,3-7-5-16,1-5 0 0</inkml:trace>
  <inkml:trace contextRef="#ctx0" brushRef="#br0" timeOffset="58092.86">31281 5917 40 0,'0'6'20'0,"-28"0"-21"0,21 1 36 16,-4 2-35-16,-7 7 0 15,4-1 1-15,-3 7 0 16,-5-6-1-16,1 6 0 0,0 9 1 15,7 10 1-15,3-6-1 16,8 5 1-16,6 7-2 16,8-6 1-16,0-6-6 15,6-10 1-15,8-10-9 16,3-15 0-16</inkml:trace>
  <inkml:trace contextRef="#ctx0" brushRef="#br0" timeOffset="58341.25">31560 6108 23 0,'3'28'11'0,"-59"48"12"15,38-64 8-15,-7 7-30 16,4 6 1-16,3 3 0 15,4 1 0-15,4-4-5 0,3-10 0 16,0-5-3-16,3-10 0 16,4-16-6-16,0-6 1 15</inkml:trace>
  <inkml:trace contextRef="#ctx0" brushRef="#br0" timeOffset="58493.16">31397 6143 26 0,'25'37'13'0,"14"26"-7"0,-25-44 18 0,0 6-24 16,4 6 0-16,3 1 0 15,0-4 0 1,0 3-4-16,0-6 0 0,-3-6-4 16,-4-16 0-16</inkml:trace>
  <inkml:trace contextRef="#ctx0" brushRef="#br0" timeOffset="58754.73">31743 6055 38 0,'25'9'19'0,"28"26"-18"16,-39-20 35-16,0 1-35 0,0 6 0 15,0 3-1-15,-3-6 1 16,-8 15-3-16,-10 7 1 16,-14 3-7-16,-7-3 0 15,-8-3-4-15,-2-7 1 16</inkml:trace>
  <inkml:trace contextRef="#ctx0" brushRef="#br0" timeOffset="59304.62">32138 2954 43 0,'4'-10'21'0,"3"110"-18"0,7-62 38 0,3 22-41 0,8 27 1 15,17 42 0-15,11 22 0 0,18 34-2 32,14 22 1-32,-4 15 0 15,-14 1 1-15,-11 21-1 0,-6-12 0 0,-22 10 0 16,-11-1 0-16,-13-5-1 15,-29-11 1-15,-17-11-4 16,-22-26 0-16,-17-22-10 16,-10-31 0-16</inkml:trace>
  <inkml:trace contextRef="#ctx0" brushRef="#br0" timeOffset="61299.05">20609 3838 34 0,'4'12'17'0,"-4"54"-9"15,0-41 17-15,0 10-22 16,-4 21 1-16,4 23 3 16,0 18 1-16,0 22-10 15,0 35 0-15,4-4 4 16,-4 13 1-16,3-12-4 15,1-16 0 1,-1-63-13 0,4-38 0-16</inkml:trace>
  <inkml:trace contextRef="#ctx0" brushRef="#br0" timeOffset="62020.71">20574 4017 18 0,'14'12'9'0,"14"1"5"0,-17-16-1 0,3 3-8 15,11 6 1-15,17 3 3 16,25 1 1-16,21-4-13 16,18-19 1-16,14 4 7 15,18-7 0-15,-8-6-3 16,18-3 0-16,4-6-4 15,0-1 1-15,-15 4 0 16,1 6 0-16,-8-9-1 16,-6 0 1-16,-11-1 0 15,-18 4 1-15,-21 9 0 16,-10 0 0-16,-15 7-1 0,-3 2 1 16,-7 7 0-16,-1 6 0 15,-6 7-1-15,-4 6 0 16,-3 12 0-16,3-9 0 15,-10 15-1-15,-4 16 1 16,-7 19-2-16,0 13 0 16,4 9 0-16,3 15 1 15,0 10 0-15,7 3 1 16,0 10-1-16,4-13 1 16,3-6 1-16,4-4 1 0,0-18-1 15,0-3 1-15,-1-13 0 16,-6-6 0-16,-7-3 0 15,-8-7 0-15,-10-9 0 16,-14-6 0-16,-18-7-1 16,-17-2 0-16,-22-7-1 15,-27-10 1-15,-40-5 0 16,-21-10 1-16,-42 3-1 16,-18-6 1-16,-24-3 0 15,-4 2 1-15,4-2-4 16,6 12 0-16,15 1-7 15,21 5 1-15</inkml:trace>
  <inkml:trace contextRef="#ctx0" brushRef="#br0" timeOffset="-211172.72">2801 3596 37 0,'28'10'18'0,"36"2"-12"0,-43-5 18 0,7-7-23 16,11-7 1-1,53 14 4 1,14-7 0-16,-8 6-6 15,5 6 0-15,24 4 4 16,3 3 1-16,4-10-2 16,21 10 1-16,4 6-3 15,-7-9 1-15,24 6-1 16,-3 3 1-16,-7-13-1 16,17 1 0-16,4-7 0 15,-14-6 0-15,14 0 0 16,4-6 1-16,-8 0-1 15,8-4 1 1,116-5-1 0,-25 2 1-16,-32-3 0 0,-3 4 0 15,-21-1-1-15,-4 4 0 16,-3-4 0-16,-14 1 0 16,3-1-1-16,3 4 1 15,-17-10 1-15,4 7 0 16,3-7 1-16,-21 0 1 15,-11 0-2-15,1 3 1 16,-19-6-3-16,-24 7 1 16,-7 2-8-16,-14 4 1 15,-18 3-15-15,-14-1 1 16</inkml:trace>
  <inkml:trace contextRef="#ctx0" brushRef="#br0" timeOffset="-208169.63">6209 9601 42 0,'-4'0'21'0,"4"0"-17"16,0 0 22-16,0-3-26 16,0-3 1-16,-3 3 0 15,-4-3 0-15,0 2-2 16,-4 1 1-16,1 0 0 15,-1 3 1-15,-7 3-1 16,8 0 0-16,-1 4 0 16,1-1 0-16,3-3 0 15,3 0 0-15,4 10 0 16,11-1 1-16,-1 1 0 16,1-4 0-16,3-2 1 15,0-4 1-15,-3-6-1 0,-1-4 1 16,-3 1 0-16,-3 0 0 15,-1-4-2-15,-3 1 1 16,-3-4-3-16,-1 4 0 16,1 3-12-16,-1-1 0 15,-3 7-2-15,4 4 1 16</inkml:trace>
  <inkml:trace contextRef="#ctx0" brushRef="#br0" timeOffset="-207660.19">7387 9332 31 0,'-7'-28'15'0,"-11"2"-8"0,11 20 23 16,-3-3-27-16,-4-1 0 16,-7 4 2-16,-4 6 1 15,-3 6-8-15,-8 10 1 16,1 9 4-16,-7 3 0 16,3 10-2-16,7 12 0 15,-7 7-1-15,18 8 1 16,-3 4 0-16,9 4 0 15,15-8 0-15,7-5 0 16,18-4 0-16,7-12 1 0,10-9-4 16,11-13 1-16,7-10-8 15,0-5 1-15,-10-7-7 16,2 0 1-16</inkml:trace>
  <inkml:trace contextRef="#ctx0" brushRef="#br0" timeOffset="-207435.04">7652 9821 25 0,'14'-35'12'0,"4"-5"3"15,-11 30 13-15,-4 1-24 16,1-4 1-16,-4 1 4 16,-4-1 0-16,-6 1-11 15,-8 9 0-15,-3 3 7 16,-4 3 0-16,-3 6-2 16,7 1 0-16,-8 5-3 15,8 4 0-15,4 6-1 16,2 3 1-16,8 1-2 0,4-1 0 15,3-9-2-15,7-7 0 16,7-6-4-16,7-9 0 16,-3-9-6-16,3-7 0 15</inkml:trace>
  <inkml:trace contextRef="#ctx0" brushRef="#br0" timeOffset="-206968.29">7775 9805 49 0,'18'28'24'0,"-4"-12"-22"0,-10-16 43 16,3 0-45-16,-4-3 1 0,4 3-1 15,0-3 1-15,0 0-2 16,0-4 0-16,-3-5 0 16,3 3 1-16,-4-1-2 15,4 1 1-15,1 2-1 16,2 4 1-16,11 3 0 15,-10 0 1-15,3 3-1 16,0 1 1-16,0 2 0 16,0 0 0-16,0 0 0 15,-7 1 0-15,4-4-1 16,0-3 1-16,-8 3-1 16,4 0 1-16,-7 3-1 15,7-3 1-15,4 1-1 16,-4-1 1-16,4 3-1 0,3-6 1 15,-4 0 0-15,1-3 0 16,6-3 0-16,5-1 0 16,-5-5 0-16,4 9 1 15,1-4-1-15,-5 4 1 16,1 3-2-16,-1 0 0 16,1 3-2-16,0 4 1 15,3-1-2-15,-7-3 0 16,4 3-6-16,3-6 0 15,0-9-2-15,4 0 0 16</inkml:trace>
  <inkml:trace contextRef="#ctx0" brushRef="#br0" timeOffset="-206592.95">8516 9768 45 0,'21'78'22'0,"0"10"-19"16,-14-60 43-16,-3 13-44 15,-4-4 1-15,0 7-1 16,0 0 1-16,0-9-5 16,0-7 1-16,0-6 1 15,0-16 1-15,0-9-2 16,-4-9 1-16,1-7-2 16,-4-13 0-16,-4-15-2 15,-3 10 0-15,-3-10-1 16,2 0 1-16,5-4-1 15,6 1 0-15,8 6 1 16,6 7 1-16,5 5 2 16,9 7 0-16,1 10 2 0,3 8 0 15,-3 7 1-15,-4 7 0 16,-7 8-1-16,-10 4 1 16,-11 9-2-16,-4 4 1 15,-10-1-4-15,-4-3 0 16,-3 0-6-16,-4-6 1 15,7-3-4-15,1-9 0 16</inkml:trace>
  <inkml:trace contextRef="#ctx0" brushRef="#br0" timeOffset="-206309.66">8858 9655 35 0,'7'31'17'16,"-17"26"-17"-16,10-45 32 0,0 7-31 15,0 3 0-15,-4 6 1 16,1 10 0-16,3-19-3 16,3-1 0-16,1-2 3 15,6-3 1-15,-3-7 0 16,7 0 1-16,4-6-2 15,3-12 1-15,0-10-2 16,1-13 0-16,-1-15-10 0,0 0 1 16,-7-19-6-16,-3 3 1 15</inkml:trace>
  <inkml:trace contextRef="#ctx0" brushRef="#br0" timeOffset="-206097.5">9158 8952 38 0,'21'76'19'0,"-24"43"-21"0,-1-85 32 15,1 13-30-15,-1 10 0 16,1 15 0-16,-1 9 0 0,4 1 1 16,0-4 0-16,4-18-1 15,-1-7 0-15,4-12-4 16,-3-10 1-16,-1-15-8 15,1-13 1-15</inkml:trace>
  <inkml:trace contextRef="#ctx0" brushRef="#br0" timeOffset="-205932.77">9109 9611 37 0,'14'6'18'0,"28"10"-20"16,-24-16 29-16,7 0-30 0,6 0 0 16,1 3-17-16,0-3 1 15</inkml:trace>
  <inkml:trace contextRef="#ctx0" brushRef="#br0" timeOffset="-205617.35">9391 9727 31 0,'14'28'15'0,"21"-12"-6"0,-24-19 20 15,7-1-28-15,3-5 0 16,3-3 0-16,5-4 0 0,-12-6-2 16,1 3 0-16,-7 0 0 15,-4 4 1-15,-7-1-1 16,-7 3 1-16,-8 7-2 15,-2 6 0-15,3 0 0 16,-8 6 0-16,8 10 1 16,4 6 0-16,3 6 0 15,7 0 1-15,3 1 0 16,8-4 1-16,-1 0-2 16,8-6 0-16,0-10-7 15,-1 0 0-15,1-21-1 16,-4-4 0-16</inkml:trace>
  <inkml:trace contextRef="#ctx0" brushRef="#br0" timeOffset="-205375.39">9807 9736 30 0,'0'-12'15'0,"0"-4"-12"0,0 10 28 15,0-4-28-15,0 4 0 16,0 0 8-16,4 0 1 16,6-1-13-16,8-2 1 15,3-1 6-15,11 4 1 16,14 0-5-16,7 0 1 0,-4-1-11 16,-7 1 0-16,-10 3-9 15,-7-6 1-15</inkml:trace>
  <inkml:trace contextRef="#ctx0" brushRef="#br0" timeOffset="-204536.06">12019 9928 44 0,'0'-7'22'0,"-25"10"-28"0,18-12 33 0,-3 0-29 15,-8-4 1-15,1 4-2 16,-1 2 0-16,-3 11 4 15,7 2 0-15,3 3-2 16,4 7 0-16,3-4 1 16,8 1 0-16,0 3 1 15,13-4 0-15,8-2 2 16,10-7 1-16,4-3 0 16,0 0 1-16,-8-3-2 15,-2-4 1-15,-8 1-2 16,-3 0 1-16,-8-4-7 15,-6 4 0-15,-4 0-6 16,-4 3 0-16,-6 6-3 16,-5 6 1-16,8 4 4 15,0 9 0-15,4 9 7 0,6 4 0 16,4 5 7-16,7 4 1 16,4 3 4-16,3 0 0 15,4 7-2-15,0 2 0 16,-4-6-4-16,-4 4 1 15,-6-4-3-15,-11-3 1 16,-7-10-2-16,-7-5 0 16,-7-10-1-16,-4-13 0 15,-3-12 0-15,-7-13 0 16,-4-6 0-16,-4-15 0 16,5-4 0-16,2-6 1 0,8-3-1 15,3 6 1-15,4 3-1 16,11 7 0-16,3 8 0 15,7 5 0-15,7 5-1 16,10 6 0-16,19 4-4 16,6 0 0-16,4-3-10 15,3 2 1-15,-3-5-3 16,-4-7 0-16</inkml:trace>
  <inkml:trace contextRef="#ctx0" brushRef="#br0" timeOffset="-204281.16">12506 10053 42 0,'4'0'21'0,"-8"-22"-27"0,4 9 38 15,0 4-32-15,-4-3 0 16,4-1 0-16,-3 0 0 15,3 4 0-15,0 3 1 16,7 0-2-16,4-1 1 16,10 4-3-16,3-3 0 15,8 0-6-15,11-4 1 16,9-2-4-16,-2-1 1 16</inkml:trace>
  <inkml:trace contextRef="#ctx0" brushRef="#br0" timeOffset="-203949.86">13032 9918 29 0,'0'0'14'0,"-11"6"-9"0,8-6 25 0,-1 4-30 16,-3 2 1-16,-4 0 1 15,-3 4 0-15,-3-4-2 16,-5-3 0-16,5 3 1 16,-4 0 0-16,7 4 0 15,3-4 1-15,7 0-4 16,11 1 0-16,4-4-1 15,7-3 1-15,-1-3-1 16,-3-4 0-16,1 1 0 16,-1 6 1-16,0-6 2 15,-4 6 1-15,1 0 0 16,0 0 0-16,-4 0 0 0,-4-3 1 16,4 3-1-1,-3-7 1-15,3 7-1 0,0 7 1 16,3 5-1-16,1 7 1 15,3 3-6-15,4 0 1 16,-1-3-8-16,1-10 1 16</inkml:trace>
  <inkml:trace contextRef="#ctx0" brushRef="#br0" timeOffset="-203559.79">13395 10426 40 0,'14'72'20'0,"-10"-37"-21"0,-4-29 33 0,0-3-31 16,0 0 0-16,0-3 2 16,0-6 1-16,-4-16-5 15,1-9 1-15,-1-10 2 16,-3-19 0-16,0 4-2 15,-4-10 0-15,1 3-2 16,3 4 0-16,3-1 0 16,11 13 0-16,7 6 0 15,11 10 1-15,7 6 0 16,-8 9 1-16,5 7 1 0,-5 9 0 16,1 9-1-16,-7 4 1 15,-11-4-2-15,-11 13 1 16,-6 6-1-16,-15 10 0 15,-14-10-2-15,-3 7 0 16,-4-1-6-16,4-9 0 16,6-9-2-16,8-13 0 15</inkml:trace>
  <inkml:trace contextRef="#ctx0" brushRef="#br0" timeOffset="-203185.47">13550 8874 48 0,'-10'-9'24'15,"20"81"-28"-15,-6-28 48 0,3 25-45 16,0 15 1-16,0 23-1 16,3 3 1-16,-6-7 0 15,0-3 0-15,-1-18 0 16,1-10 0-16,-1-16 0 15,-3-12 0-15,0-15-2 16,0-17 0-16,0-12-1 16,0-9 0-16,0-7 0 15,0 0 1-15,4 1-1 16,3 5 1-16,0 4 1 16,7 6 0-16,0 6 0 15,4 7 1-15,3 3-1 0,0 12 1 16,0 0-1-16,0-12 0 15,4-1 0-15,0 1 0 16,-1-3-5-16,-2-1 0 16,2-6-4-16,-3 4 0 15</inkml:trace>
  <inkml:trace contextRef="#ctx0" brushRef="#br0" timeOffset="-202958.97">14072 9843 44 0,'0'34'22'0,"7"39"-21"0,-7-73 41 0,4 6-41 16,-4 6 0-16,0 4 0 15,3-3 1-15,-3-4-5 16,0-6 0-16,0-3-4 15,0-12 0-15,0-4-7 16,-7-12 0-16</inkml:trace>
  <inkml:trace contextRef="#ctx0" brushRef="#br0" timeOffset="-202826.05">14093 9658 20 0,'11'34'10'0,"21"4"-17"0,-22-32 8 16,5 4-7-16,2-4 1 16</inkml:trace>
  <inkml:trace contextRef="#ctx0" brushRef="#br0" timeOffset="-202584.66">14365 9686 28 0,'18'-22'14'0,"-8"3"-7"0,-3 13 27 0,0 0-33 16,1 0 1-1,2 6 0-15,-6 0 0 0,-4 6-3 16,-4 3 0-16,-10 7 1 16,0 6 1-16,-4 0-2 15,1 0 1-15,-5 3-1 16,1 6 1-16,4 10 0 16,10-13 1-16,7 0-1 15,3 4 1-15,8-1-1 16,3-3 1-16,7-3-5 15,7-6 0-15,4-9-7 16,10-10 0-16</inkml:trace>
  <inkml:trace contextRef="#ctx0" brushRef="#br0" timeOffset="-202241.55">14894 9605 35 0,'32'18'17'0,"-7"-5"-10"0,-18-13 25 16,-4 3-32-16,-3-3 0 15,-7 3 0-15,-7 0 0 16,-11 0 0-16,-3 4 0 16,-7-1 0-16,3 3 1 15,4 7 0-15,0 0 0 16,7-1 0-16,3-2 1 15,7 3 0-15,11-1 1 0,11 4-1 16,10 3 1-16,11 6-1 16,10 1 0-16,4-7-1 15,3-10 0-15,-6 1-2 16,-15-1 0-16,-17-2-2 16,-22-1 1-16,-24 0-4 15,-36-5 1-15,-10-11-9 16,-11-8 1-16</inkml:trace>
  <inkml:trace contextRef="#ctx0" brushRef="#br0" timeOffset="-200993.15">6117 11160 19 0,'11'6'9'0,"-4"-6"2"15,-4-3 9-15,-3 3-15 0,7-3 1 16,-7 3 3-16,11 0 1 15,-11 0-11-15,0 0 0 16,0 0 7-16,0 0 1 16,0 0-4-16,-11 0 1 15,1 0-3-15,-4-3 1 16,0 3-3-16,-4 3 1 16,0 3-1-16,-3 7 0 15,0 2-1-15,0 4 1 16,3 0-1-16,4 0 0 15,7 0 0-15,7-1 1 16,7-5 1-16,14-4 0 0,-7-9 2 16,4-3 0-16,0-3 1 15,3 0 0-15,-7-4-1 16,0-2 1-16,0-4-2 16,-3 0 0-16,-4-2-2 15,-4-1 1-15,-3 3-2 16,-3 0 0-16,-4 4-1 15,-4 3 1-15,1 5 0 16,-1 8 0-16,-3 5 0 16,0 7 1-16,0 2 1 15,3-2 0-15,0 3 0 16,8 0 1-16,3-4 0 16,7 1 0-16,0-10-2 15,7-3 1-15,4-6-13 16,-4-9 1-16</inkml:trace>
  <inkml:trace contextRef="#ctx0" brushRef="#br0" timeOffset="-199597.69">7549 10918 45 0,'11'-9'22'0,"3"-13"-16"0,-7 16 32 0,-14 0-36 16,4-10 1-16,-8 3 0 15,-7 4 1 1,-3 3-5-16,-25 6 0 0,-7 0 2 15,-3 6 0-15,-4 6-3 16,4 7 1-16,-1 3-4 16,4 0 1-16,7 3-1 15,15 0 1-15,-1 0 0 16,14-3 0-16,-3 0 1 16,7-3 0-16,3 3 2 15,8 3 1-15,-8 3 0 16,4 4 1-16,4-4-1 15,3 7 1-15,-7-1 0 16,3 0 0-16,1 7 1 16,-1-3 1-16,4 3 1 15,0 3 0-15,7-4 0 0,4 4 0 16,-1 0 1-16,1 0 0 16,-4-6-1-16,3-1 1 15,1-5-1-15,0-7 0 16,-1 0 0-16,1-6 0 15,-4-4-1-15,3-2 1 16,-2-1-2-16,6-5 0 16,-4 2-1-16,8-9 0 15,3 0-1-15,-7 0 1 0,7-3-1 16,4 3 1-16,0-3-2 16,3 0 0-16,-3-4-4 15,-1 4 1-15,-3-3-7 16,-3 0 0-16,0-7-9 15,-8-3 0-15</inkml:trace>
  <inkml:trace contextRef="#ctx0" brushRef="#br0" timeOffset="-199371.91">7013 11439 48 0,'-7'9'24'0,"25"7"-18"16,-15-13 36-16,8 0-41 16,7 1 1-16,3-1 0 15,7 0 1-15,7 0-5 0,8-3 1 16,6-3-1-16,0-3 0 16,-6-4-10-16,-5-2 0 15,5-7-4-15,-8-6 1 16</inkml:trace>
  <inkml:trace contextRef="#ctx0" brushRef="#br0" timeOffset="-198637.49">7581 11624 44 0,'7'56'22'0,"-10"-15"-27"0,3-34 38 0,3-4-34 16,-3 0 1-16,0-3-2 15,4-10 0-15,-1-5 1 16,4 2 1-16,4-12-4 16,0-3 1-16,6-4-2 15,-3 4 0-15,4 0-2 16,0 6 1-16,3 3 0 16,0 4 0-16,0 5 4 15,4 7 0-15,-1 3 4 16,-2 3 1-16,2 3 2 15,-3 4 1-15,1 2 0 16,6-2 0-16,-14 5-3 16,4-2 1-16,-1-4-5 15,1-2 1-15,3-7-2 16,4-10 1-16,7 1 0 0,3-4 0 16,4-5 2-16,-1 2 0 15,5 3 1-15,3 1 1 16,-4-1 1-16,0 1 0 15,-3 5-1-15,0 1 1 16,-11 3-3-16,-3-3 0 16,-8-1-3-16,-2 1 1 15,-1 0-5-15,-14 6 1 16,-7 0-4-16,0 6 1 16,-4 7-2-16,0 12 0 0,4 12 5 15,4 1 1-15,10 9 7 16,3 10 1-16,5-7 5 15,-1 9 1-15,3-2 1 16,-3-1 1-16,4-6-4 16,-7 7 0-16,-1-16-5 15,-6-4 0-15,-8-9-4 16,-3-6 1-16,-7-9-2 16,-11-7 1-16,-13-12-1 15,-8-3 1-15,-14-10-1 16,-4 0 0-16,18 0 1 15,0-3 0-15,18 6 2 16,11 4 1-16,13-1 0 16,18-5 1-16,18-4 1 15,17 0 0-15,11-3-2 0,0-1 1 16,-17-5-10-16,-5 0 1 16,-9-4-9-16,-26 7 1 15</inkml:trace>
  <inkml:trace contextRef="#ctx0" brushRef="#br0" timeOffset="-197975.59">5867 13016 59 0,'3'7'29'0,"-6"-11"-36"0,3 4 52 15,10-3-45-15,-10-3 0 16,4 0 0-16,3 0 0 16,-4-7-1-16,8 7 1 15,-7-7-1-15,3 1 1 16,0-4-2-16,0 0 1 0,-7 1-2 16,0-1 0-1,0 3-1-15,-7 4 0 16,0 6-1-16,-4 3 0 0,-3 3 1 15,7 3 1-15,-4 0 0 16,1 4 0-16,3 2 1 16,3 4 1-16,4 0 1 15,0 6 1-15,7 3 2 16,4-3 0-16,-1-3 1 16,4-7 0-16,8-2-1 15,-5-7 1-15,1-3-11 16,3-3 1-16,-3-16-7 15,-8-3 0-15</inkml:trace>
  <inkml:trace contextRef="#ctx0" brushRef="#br0" timeOffset="-197240.3">6904 13468 48 0,'-11'50'24'0,"1"6"-24"15,10-37 42-15,0 0-39 16,0 3 0-16,0-3-1 16,-4-3 1-16,4-10-5 0,0-9 0 15,0-10 2-15,4-15 1 16,-1-10-2-16,4-12 0 15,-3-6-1-15,3-10 0 16,-7-6-1-16,0 0 0 16,0 6-1-16,7 9 0 15,0-2-1-15,7 9 0 16,7 9 1-16,0 6 1 16,8 4 1-16,2 6 1 15,1 3 2-15,3 0 0 31,47 9 5-31,-22 7 0 0,-8 9 1 16,-13 7 0-16,-11 8-1 16,-6 4 0-16,-22 10-2 15,-18 2 0-15,-14 4-6 16,-10 0 1-16,-7-1-5 16,-11-2 1-16,10-7-5 15,1-3 1-15,14-6-7 16,10-7 0-16</inkml:trace>
  <inkml:trace contextRef="#ctx0" brushRef="#br0" timeOffset="-196819.97">7588 12872 48 0,'-17'60'24'0,"-8"15"-23"0,11-47 43 15,3 16-43-15,1 12 1 16,-4 4 2-16,-1 3 1 16,5-10-6-16,-1-9 1 15,1-6 3-15,10-10 1 16,-7-9-3-16,14-1 0 0,-4-8-3 15,4-10 0-15,4-6-1 16,-8-4 0-16,8 1-2 16,3-1 1-16,-3 4 2 15,3 6 0-15,3 3 1 16,1 7 0-16,3-1 2 16,-3 4 0-16,3-1 0 15,0-2 1-15,-3-1-1 16,3-6 0-16,-3 7-2 15,3-7 1-15,0 0-9 16,-3-3 1-16,13-6-7 16,-9-10 1-16</inkml:trace>
  <inkml:trace contextRef="#ctx0" brushRef="#br0" timeOffset="-196501.48">8251 13242 47 0,'-3'47'23'0,"-11"-28"-18"0,7-10 38 15,-7 7-40-15,0 9 0 16,-15 6 0-16,-2 17 1 0,-1 2-6 16,-3 16 1-16,-1 3 2 15,1-7 1-15,3-2-4 16,4-13 0-16,7-13-6 16,-4-12 0-16,15-15-9 15,6-20 1-15</inkml:trace>
  <inkml:trace contextRef="#ctx0" brushRef="#br0" timeOffset="-196322.92">7927 13167 47 0,'32'50'23'0,"-4"19"-18"15,-21-60 37-15,0 7-42 16,-3 3 0-16,3 3 0 15,0 3 0-15,3-3-5 0,-10 0 1 16,4-10-10-16,-8-15 0 16</inkml:trace>
  <inkml:trace contextRef="#ctx0" brushRef="#br0" timeOffset="-195708.6">8784 13167 53 0,'4'-3'26'0,"-4"12"-27"0,-7-6 42 16,-7 4-41-16,-4 2 0 16,-3 3 0-16,-7-2 0 15,3 2-1-15,4 7 1 16,3-3-1-16,0-7 0 16,4 4-1-16,4-7 1 15,3 0-1-15,0-2 1 16,3-1 0-16,4 3 1 15,11 0 1-15,-4 0 0 16,10 4 1-16,1-4 1 0,0 4-1 16,-8 2 1-16,1 1-1 15,-4 2 0-15,-7 7-2 16,-7 0 0-16,-4-3-1 16,1 0 1-16,-8 0-2 15,4-4 1-15,0-2-3 16,3-1 1-16,1-5-5 15,6-4 0-15,4-6-7 16,0-10 0-16</inkml:trace>
  <inkml:trace contextRef="#ctx0" brushRef="#br0" timeOffset="-195484.34">9102 13374 55 0,'-4'50'27'0,"1"0"-31"0,-4-40 50 15,3-4-47-15,-3 3 1 16,0 4-2-16,-4-10 1 16,4-6-2-16,-3 3 0 15,3-13-8-15,0-12 1 16,0-12-5-16,-4-11 0 15</inkml:trace>
  <inkml:trace contextRef="#ctx0" brushRef="#br0" timeOffset="-195361.68">8975 13079 18 0,'24'19'9'0,"12"-13"-14"0,-29 0 6 0,7 1-7 16,0-7 1-16</inkml:trace>
  <inkml:trace contextRef="#ctx0" brushRef="#br0" timeOffset="-195094.03">9550 13054 48 0,'14'6'24'0,"3"0"-29"16,-13-2 48-16,0-1-44 0,-4 6 0 15,-4 1-1-15,-7 2 1 16,-10 7 1-16,-3 3 0 16,-5 6-2-16,-2 0 0 15,2 4 1-15,5 5 0 16,-1 4 0-16,11 0 1 16,10-7 0-16,4-5 0 15,7-7-2-15,11-7 0 16,14-2-8-16,7-10 1 15,3-16-4-15,0-5 1 16</inkml:trace>
  <inkml:trace contextRef="#ctx0" brushRef="#br0" timeOffset="-194776.75">10227 12960 36 0,'4'6'18'0,"-1"-6"-23"16,-3 3 32-16,-3 7-27 15,-8-1 0-15,-10 1-1 16,-11 2 1-16,-7-3 0 16,0 1 0-16,4 2 1 15,7 1 0-15,3 6 1 16,8-4 1-16,6 11 3 16,11-5 0-16,11 5 2 15,10 2 0-15,11-3 0 16,6-3 0-16,-6-3-2 15,-4-1 0-15,-3 1-4 16,-7-3 0-16,-8 0-3 16,-6 6 1-16,-18 6-5 0,-22-3 0 15,-13 0-6-15,-15-12 0 16,-13-13-7-16,-4-7 1 16</inkml:trace>
  <inkml:trace contextRef="#ctx0" brushRef="#br0" timeOffset="-192240.36">7842 14663 42 0,'0'34'21'0,"7"-24"-19"16,-7-7 22-16,0 3-25 15,4 0 0-15,-4 0 0 16,0 4 1-16,0-4 0 16,0 0 0-16,0 1-3 15,0-1 1-15,7 0-9 16,-7-6 1-16</inkml:trace>
  <inkml:trace contextRef="#ctx0" brushRef="#br0" timeOffset="-192016.14">7779 15224 46 0,'0'34'23'0,"14"4"-30"0,-7-32 39 16,-7 1-32-16,0 2 1 16,0 0-1-16,0-2 0 15,0-1-1-15,0 0 0 16,0 0-5-16,0-6 0 16,0 0-6-16,0-12 1 15</inkml:trace>
  <inkml:trace contextRef="#ctx0" brushRef="#br0" timeOffset="-191806.57">7800 15559 43 0,'-11'19'21'15,"4"19"-25"-15,7-32 37 0,0 4-33 16,-3-1 0-16,3 4 1 15,-4-4 0-15,4 0-1 16,0 1 0-16,0-4-3 16,-3 3 0-16,3 1-9 15,0-4 1-15</inkml:trace>
  <inkml:trace contextRef="#ctx0" brushRef="#br0" timeOffset="-191593.83">7743 16155 27 0,'-3'60'13'0,"3"-23"-9"0,0-30 14 16,0 2-16-16,0-3 0 15,0 4 0-15,-7-7 0 16,7 0-6-16,0 0 0 15,0 0-4-15,0-3 1 0</inkml:trace>
  <inkml:trace contextRef="#ctx0" brushRef="#br0" timeOffset="-191308.34">7888 16613 46 0,'-3'31'23'0,"-4"-21"-29"15,7-7 43-15,-4 3-36 16,0 4 1-16,1 5 0 0,-1-2 0 15,1-1-4-15,-4-2 1 16,3-4-2-16,-6-3 0 16,6-3-11-16,1-12 1 15</inkml:trace>
  <inkml:trace contextRef="#ctx0" brushRef="#br0" timeOffset="183542.01">25957 6867 17 0,'4'-3'8'0,"-1"0"-1"0,-3 3 8 16,4 3-15-16,7-3 1 16,3-3-1-16,3-4 1 15,8 4-2-15,3-6 1 16,0 3 0-16,11-1 1 16,11-5 0-16,10-7 0 15,17-6 3-15,18-3 0 16,15 3 0-16,13-4 0 15,22-5 0-15,10-1 1 0,29 4-3 16,3 6 0-16,21 3-5 16,7 16 0-16,11 3-2 15,3 9 1-15,-21 10-1 16,0 2 1-16,-7 1 0 16,-24-6 1-16,-11-7 2 15,-15 3 0-15,-13 1 2 16,-11-1 1-16,-25 4 0 15,-21-4 0-15,-17-3-1 16,-15 1 0-16,-17-1-1 16,-25 0 1-16,-25 1-3 15,-20 2 1-15,-33 0-3 16,-7 1 1-16,-35 2-1 16,-24 1 1-16,-1-1-1 15,-27 1 0-15,-12-4 2 16,-13 1 0-16,-8-4 1 15,1 0 0-15,-8 7 1 16,0-1 0-16,18 1 1 0,-3 3 0 16,10-4 1-16,18-2 0 15,3-10-1-15,0 0 1 16,14 0-1-16,11-10 1 16,25-2-2-16,3 2 1 15,15-9-1-15,9-3 0 16,8-6 1-16,11 0 0 15,17 9 0-15,11-3 1 16,17 7 0-16,18-4 0 16,18 0 0-16,10 3 0 0,21 7-1 15,18 3 1-15,18 6-1 16,17 3 0-16,18 3 0 16,14 0 0-16,14-6-1 15,1 7 1-15,9 2-2 16,8 10 1-16,-14 6-5 15,3 0 0-15,-7 13-3 16,-10 5 1-16</inkml:trace>
  <inkml:trace contextRef="#ctx0" brushRef="#br0" timeOffset="184847.71">16256 1919 8 0,'0'-10'4'15,"0"10"-3"-15,0 3 4 0,0 7-6 16,0 6 1-16,0-1-1 16,0 13 1-16,4-9 1 15,-1 6 1-15,1-3-1 16,3 3 1-16,-4 4 2 16,1-11 0-16,-1-2 1 15,1-7 0-15,10-2 1 16,7-14 0-16,14-8 1 15,11-13 0-15,11-19-1 16,6-22 1-16,1-13-3 16,-4-18 1-16,3-32-4 15,-3-3 1-15,-11 0-10 16,4 10 1-16,-10-1-5 0,6 20 0 16</inkml:trace>
  <inkml:trace contextRef="#ctx0" brushRef="#br0" timeOffset="191090.89">17988 4142 28 0,'7'-72'14'0,"-35"-25"-13"16,24 78 14-16,-6-16-16 16,-15-5 1-16,-3-1 0 15,-7-3 0-15,-11-3 0 0,-7 0 0 16,-14 0-1-16,-4 3 1 16,-13 3-1-16,-19 0 0 15,-13 13-1-15,0 0 1 16,-11 12-1-16,-8 16 1 15,-2 16 0 1,17 12 0-16,4 16 0 0,-1 9 1 16,1 10 0-16,10 19 0 15,7 15-2-15,4 3 1 16,7 13-4-16,-8 0 0 0</inkml:trace>
  <inkml:trace contextRef="#ctx0" brushRef="#br0" timeOffset="192112.81">15752 5779 21 0,'130'75'10'0,"124"-65"-11"16,-166-14 16-16,43-2-14 16,35-10 1-16,35-15 2 15,14-10 0-15,14-18-3 16,-17-4 0-16,-4-6 3 15,-14-6 0-15,-18-16 0 16,-34-9 0-16,-26-17-2 16,-24-14 1-16,-36-17-3 15,-28 10 1-15,-21-15-1 0,-28 2 0 16,-28 10-1 0,-25 6 1-16,-14 13-1 0,-18 15 1 15,-18 23-1-15,-6 8 1 16,-18 23-1-16,-15 22 1 15,-10 9-1-15,-7 22 1 16,-3 22 0-16,10 12 0 16,-3 26 0-16,6 18 0 15,5 16 0-15,27 7 0 16,11 15 0-16,7 3 0 0,21 3 0 16,18 0 0-16,21 4 0 15,18-1 0-15,17-6-1 16,22-9 1-16,20 0 0 15,15-19 0-15,21-3-1 16,25-7 1-16,27-21 0 16,22-13 1-16,25-16 0 15,14-9 0-15,28-19 0 16,18-9 0-16,6-13 0 16,-2-15 1-16,-12-13-1 15,-3-16 0-15,-14-9 0 16,-14-13 0-16,-32 1-1 15,-21-14 1-15,-18-18-2 16,-24-3 1-16,-29-16-1 16,-24-6 0-16,-18-12 0 15,-42 18 0-15,-22 3 0 16,-31 16 1-16,-11 12-1 0,-24 20 0 16,-22 21 0-16,-3 22 1 15,-14 23-1-15,-14 18 1 16,6 15 0-16,-3 10 0 15,-3 13 0-15,28 9 1 16,-4 22 0-16,7 12 0 16,4 23 0-16,18 12 0 15,17 19-1-15,21 12 1 16,15-6-1-16,20 10 0 16,15-10-1-16,18 3 1 0,20-28-1 15,22-9 1-15,24-13 0 16,32-25 1-16,11-3 0 15,35-25 0-15,21-16 0 16,32-35 0-16,25-18 0 16,13-19 1-16,5-22-1 15,-8-9 0-15,0-17-1 16,-10 11 1-16,-25-4-1 16,-22-3 1-16,-20-3-1 15,-22 3 0-15,-20 0-1 16,-33-3 1-16,-28 0-1 15,-31-22 0-15,-29 0 0 16,-49 0 0 0,-53-6 0-16,-28-10 0 0,-39 6 0 15,-21 17 0-15,-8 27-2 16,1 19 0-16,3 35-3 16,15 28 1-16,-4 32-6 0,10 37 1 15</inkml:trace>
  <inkml:trace contextRef="#ctx0" brushRef="#br0" timeOffset="195860.44">3080 12132 27 0,'49'-38'13'0,"32"-9"-3"16,-52 22 14-16,9-15-22 15,8-11 0-15,11-15 0 16,3-15 1-16,-7-13-4 16,21-13 0-16,-4-2 2 0,1-4 0 15,-11 0-1-15,0 3 1 16,-7 13-2-16,-4 3 1 16,-14 15 0-16,-3 17 0 15,-14 15-1-15,3 12 1 16,-11 13-1-16,-6 25 1 15,-8 29-1-15,-3 24 0 16,-3 35-2-16,-4 34 0 16,-15 32-2-16,8 25 0 0,0 9-1 15,7-6 1-15,3-31 0 16,11-16 1-16,7-31 2 16,-3-16 0-16,10-29 2 15,-3-15 1-15,20-34 1 16,-2-29 0-16,2-28 0 15,1-28 0-15,-4-16-1 16,-10-12 1-16,-14 0-2 16,-15 6 1-16,-10 18-1 15,-25 14 1-15,-25 11 0 16,-10 11 0-16,-7 18 0 16,-11 9 0-16,-14 19 1 15,-7 20 0-15,11 17-1 16,-7 8 0-16,13 8 0 15,12 4 0-15,13-10 1 16,18-3 0-16,11-3 0 16,27-9 0-1,12-10 0 1,10-15 0 31,25-19 0-32,20-20 1-15,37-24-2 0,27-25 1 0,7-16-2 0,36-12 0 0,7-4 0 16,-8 4 0-16,-13 8 0 0,-7-2 0 0,-15 16 0 0,-24 9 0 0,-15 12-1 0,-24 4 1 16,-10 18-1-16,-15 10 1 15,-21 15-1-15,-18 19 1 0,-28 29 0 16,-10 28 1 0,-32 28-1-1,-39 28 1 48,-3 22 0-32,-22 31 0-15,-14 7-1-1,18 0 1-15,3-13 0 0,8-9 0 0,24-26-1 0,14-18 1 16,11-15-1-16,14-23 0 0,14-22-10 0,7-25 0 0,15-28-1 0,24-15 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1-25T15:09:19.935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10650 3142 35 0,'4'3'17'0,"-4"3"-11"0,0-6 17 0,0 0-21 16,0 0 0-16,0 0 1 16,3-9 1-16,-3-1-5 15,0 1 0-15,-3-13 3 16,-4-13 0-16,-4-2-1 15,-6-17 0-15,-5-2 0 16,-2-13 0-16,3 6-1 16,-1 7 1-16,1 6 0 15,7 3 0-15,0 9 0 16,3 7 0-16,4 6 0 16,4 6 1-16,3 6-1 15,7 4 0-15,4-1 0 16,3-2 1-16,7 6-1 15,7-7 0-15,11 1 0 0,3-4 1 16,8 0-1-16,10 4 1 16,3-4-1-16,4-3 0 15,0 7-3-15,-7 8 1 16,-11 8-9-16,-6-1 1 16,-15 3-7-16,-14 7 1 15</inkml:trace>
  <inkml:trace contextRef="#ctx0" brushRef="#br0" timeOffset="228.4">10647 2856 39 0,'14'25'19'0,"25"-12"-14"0,-25-7 30 0,-4-6-32 0,5 3 0 0,6-3 0 0,3 0 1 0,1 0-7 15,0 0 1-15,-4 0-4 0,0 0 0 0,-7-3-8 16,4-3 1-16</inkml:trace>
  <inkml:trace contextRef="#ctx0" brushRef="#br0" timeOffset="497.88">11063 3054 43 0,'4'25'21'0,"-1"6"-22"0,1-24 34 15,3 2-30-15,3 7 1 16,1-7 1-16,3-9 1 0,4 0-8 16,3-9 1-16,4-10 3 15,-1-3 1-15,-3 0-6 16,1-9 0-16,-5 9-12 16,-3-13 1-16</inkml:trace>
  <inkml:trace contextRef="#ctx0" brushRef="#br0" timeOffset="933.63">11472 3010 31 0,'0'60'15'0,"18"-26"-10"0,-18-28 13 15,4-3-18-15,-1 4 0 16,1-4 0-16,-1-9 0 16,1-4-1-16,3-5 0 15,0-4-1-15,0-6 0 16,0 3-1-16,0-3 0 16,0-1-1-16,0-2 1 15,0 9-1-15,0 1 1 16,4 2 1-16,3 10 0 15,0 9 2-15,0 6 0 16,0-6 2-16,0 4 1 16,4 2 1-16,-4 4 1 0,0 9-1 15,-3-4 1-15,-1 1-1 16,-3 6 0-16,0-6-2 16,0 0 0-16,1 0-3 15,-1-4 1-15,0-2-3 16,0-4 0-16,0-2-4 15,0-7 0-15,3-7-2 16,-3-5 0-16</inkml:trace>
  <inkml:trace contextRef="#ctx0" brushRef="#br0" timeOffset="1440.24">12100 2985 40 0,'4'3'20'0,"-1"0"-29"16,-3-3 41-16,-7 0-32 15,0-3 0-15,-7 9 0 0,-4 1 1 16,-3 8-2-16,0-5 1 16,4 8 0-16,-1-2 0 15,4 6 0-15,0 0 0 16,7-3 0-16,7 0 0 15,3 3 0-15,8-4 1 16,3-2-1-16,14-10 0 16,0-6 0-16,8-9 0 15,2-10 0-15,8-6 0 0,0-19 0 16,0-3 0-16,-7-9-1 16,-8-1 1-16,-6-12 0 15,-7-6 0-15,-4-3 0 16,-3-1 0-16,-4 7-1 15,-4 6 1-15,-3 7 0 16,0 12 1-16,-3 6 0 16,-4 19 0-16,-4 13 0 15,0 12 1-15,-3 12-1 16,0 29 1-16,0 10-1 16,7 8 1-16,7 26-1 15,7 12 0-15,4-2-1 16,3-11 1-16,0-14-2 15,-4-20 1-15,1-25-5 0,-4-15 1 16,0-10-8-16,-3-19 0 16</inkml:trace>
  <inkml:trace contextRef="#ctx0" brushRef="#br0" timeOffset="1654.39">12185 2794 53 0,'21'18'26'0,"21"-8"-32"0,-27-10 47 15,6 0-41-15,3-3 0 0,1 0-1 16,3-1 1-16,1-2-3 16,2 6 0-16,-6 6-7 15,-4-6 1-15,-3 4-5 16,-4-4 0-16</inkml:trace>
  <inkml:trace contextRef="#ctx0" brushRef="#br0" timeOffset="1771.39">12488 2997 28 0,'11'32'14'0,"-4"-17"-16"16,-7-15 19-16,4-6-27 15,3-3 0-15,0-10-4 16,-4-6 1-16</inkml:trace>
  <inkml:trace contextRef="#ctx0" brushRef="#br0" timeOffset="2133.16">12467 2687 39 0,'-7'-9'19'0,"42"18"-24"0,-20-6 39 16,-1 3-34-16,10 7 0 16,1-1 0-16,0-8 1 15,3 2-2-15,4 3 1 16,-1-6-2-16,1 4 1 15,0-7-2-15,-4 0 0 16,0 0 0-16,1 0 1 0,-8 0-1 16,-4 0 1-1,-2 0 2-15,-5 0 1 0,-3 0 1 16,4 0 1-16,-11 0-1 16,0 0 1-16,-7 3-1 15,0 3 0-15,-4 4-1 16,-3 5 1-16,0 4-3 15,0 0 0-15,0 0-2 16,3 6 1-16,4 0-2 16,3 3 1-16,8-6-2 15,3 0 1-15,7-10-1 16,4-15 1-16,3-6-2 16,0 0 0-16,0-10-1 15,-7-6 0-15</inkml:trace>
  <inkml:trace contextRef="#ctx0" brushRef="#br0" timeOffset="2417.37">13067 2831 28 0,'14'63'14'0,"-3"-38"-20"0,-8-25 28 16,1 0-22-16,3 3 0 15,0-3-1-15,0 0 0 16,3-9 0-16,1-4 1 15,0-2 0-15,3-4 1 16,0 0 1-16,3 0 0 16,5 7 2-16,2 2 0 15,5 7 0-15,2 3 1 16,5 3-1-16,-1 10 0 16,-3 6-2-16,3-1 0 0,4 7-1 15,-1 4 0-15,5-7-4 16,-1 0 1-16,-3-13-9 15,-7-9 0-15</inkml:trace>
  <inkml:trace contextRef="#ctx0" brushRef="#br0" timeOffset="3078.59">15886 3104 46 0,'-15'6'23'0,"-16"-3"-18"0,20-6 37 0,-3-3-41 15,-4 0 0-15,-3-4 0 16,-7 1 0-16,-4-7-2 16,-3 7 1-16,3 6 1 15,0 6 0-15,4 6 0 16,7 7 0-16,3-7-1 16,8 7 1-16,6 3-1 15,4 0 1-15,11-7-2 16,10 1 1-16,7-4-1 15,-7 1 1-15,8-7-1 16,-5 3 0-16,-2-12-1 16,-1-1 1-16,-4-5-1 15,-3-4 1-15,1 4-1 0,-5-4 0 16,1 7 1-16,-1-1 1 16,1 4-1-16,0 9 1 15,3 6 0-15,0 1 1 16,3 2-1-16,1 7 1 15,0 3-2-15,3 6 1 16,7-6-4-16,-3-6 0 16,3 0-10-16,4-4 0 15</inkml:trace>
  <inkml:trace contextRef="#ctx0" brushRef="#br0" timeOffset="3453.02">16305 3568 40 0,'18'82'20'0,"-11"-32"-17"15,-3-38 27-15,3-2-31 16,-4-1 0-16,-3-9 0 16,-3-9 1-16,-4-13 0 15,3-6 0-15,-3-10 0 16,4-15 0-16,-5-7 0 15,1-12 0-15,-3-3 0 16,6-1 1-16,4 1-1 16,0 12 0-16,7 13 1 15,15 13 0-15,9 8 1 16,5 4 0-16,-1 13 0 0,0 12 1 16,-7 12-1-16,-7 7 1 15,-10 9-2-15,-11 7 0 16,-14 9-2-16,-7-7 1 15,-7-2-4-15,-8-4 1 16,8-9-5-16,7-3 1 16,3-10-6-16,4-5 0 15</inkml:trace>
  <inkml:trace contextRef="#ctx0" brushRef="#br0" timeOffset="3842.67">16806 3537 39 0,'-7'91'19'0,"11"-19"-16"15,-1-63 32-15,-3 4-36 16,0-10 1-16,0-3 0 15,-3-9 1-15,-1-10-1 16,4-16 1-16,0-2-1 16,-3-26 0-16,-1 0 0 15,-6-9 0-15,3-3-2 16,3 6 1-16,8 3 0 0,6 13 0 16,1 9 1-1,6 12 0-15,5 10 1 0,2 16 0 16,-3 9 1-16,4 7 0 15,-7 5 0-15,-4 10 0 16,-11 7-2-16,-6 2 1 16,-11 1-5-16,-4-7 0 15,4 0-9-15,3-9 0 16</inkml:trace>
  <inkml:trace contextRef="#ctx0" brushRef="#br0" timeOffset="4174.35">17226 3346 22 0,'0'37'11'15,"-7"-27"1"-15,7-10 6 0,-3-16-18 16,-1 3 0-16,1-12 1 15,-1-3 0-15,0-6-1 16,1-7 1-16,3 9 1 16,3-2 0-16,5 9 1 15,2 0 1-15,8 9-2 16,3 10 1-16,0-4-1 0,0 10 0 16,4 0-2-16,0 0 0 15,3 0-3-15,0 4 0 16,4-4-3-16,3 0 0 15,0 0-5-15,-3 0 0 16</inkml:trace>
  <inkml:trace contextRef="#ctx0" brushRef="#br0" timeOffset="4414.05">17727 3101 34 0,'14'0'17'0,"0"-3"-13"0,-14 3 30 15,0 0-33-15,0 0 0 0,-7-6 0 16,-3 2 0-16,-8-2-2 15,-7 6 1-15,-3 6 0 16,0-2 1-16,0 11-2 16,3 10 1-16,4-3-1 15,10 6 0-15,8 4 0 16,6-17 0-16,8 4 0 16,6-9 0-16,8 2-2 15,7-5 1-15,3-7-6 16,-3-7 1-16,0-15-4 15,-8-3 0-15</inkml:trace>
  <inkml:trace contextRef="#ctx0" brushRef="#br0" timeOffset="4630.02">18193 2982 42 0,'7'19'21'0,"-14"6"-25"0,0-16 42 0,-14 0-38 0,-8 4 0 0,-6 9 0 0,0-3 0 0,3 15 0 0,0 1 0 0,4 2 0 0,3 1 0 16,1-3-5-16,10-7 0 16,3-13-7-16,4-15 0 15</inkml:trace>
  <inkml:trace contextRef="#ctx0" brushRef="#br0" timeOffset="4834.91">17918 2988 40 0,'7'50'20'0,"3"13"-16"0,-3-41 31 0,7 9-34 16,1-3 1-16,-1 4-1 15,3 2 1-15,-3 4-3 16,0-10 0-16,1-6-4 15,-1-9 0-15,-4-10-8 16,-3-9 0-16</inkml:trace>
  <inkml:trace contextRef="#ctx0" brushRef="#br0" timeOffset="5275.36">18623 3142 37 0,'-10'9'18'0,"-8"0"-4"0,14-5 26 0,1 5-35 16,-1 7 0-16,-3 3 1 15,4 2 0-15,3-2-8 16,0 0 0-16,7-3 1 16,3-4 1-16,1-5-16 0,3-14 1 31</inkml:trace>
  <inkml:trace contextRef="#ctx0" brushRef="#br0" timeOffset="5404.29">18489 2866 34 0,'7'19'17'0,"25"-4"-21"0,-18-15 13 16,4 0-23-16,-1-6 1 0</inkml:trace>
  <inkml:trace contextRef="#ctx0" brushRef="#br0" timeOffset="8302.29">18955 3110 30 0,'-11'44'15'0,"-6"22"-2"16,13-50 15-16,0-1-26 15,-3 11 1-15,0-8 0 16,4 1 0-16,-1-3-3 15,1-10 0-15,3-3 3 16,3-6 1-16,4-13-2 16,4-6 0-16,0-9 0 15,6-7 0-15,-3 13-2 0,0-9 0 16,1 9 0-16,-5 12 0 16,1-2-1-16,-1 2 1 15,1 10-1-15,-4 3 1 16,0 0-1-16,0 0 0 15,0 3 0-15,-3 3 1 16,-4 4-1-16,0 5 1 16,3 10 0-16,-3-6 0 15,0 6 0-15,-3 0 0 16,3-6-1-16,-4-9 1 0,4-10-2 16,0-10 1-16,0-9-1 15,4 4 1-15,6-10 0 16,1 0 0-16,3 3 1 15,0 3 0-15,0 3 0 16,0 1 0-16,4 2 0 16,-4 4 1-16,0 2-1 15,0 4 0-15,0 6 0 16,0 7 0-16,-3 5 0 16,0-2 0-16,-4 6-3 15,0 3 1-15,0-4-6 16,0-2 0-16,3-6-5 15,4-1 1-15</inkml:trace>
  <inkml:trace contextRef="#ctx0" brushRef="#br0" timeOffset="8949.09">19583 3101 44 0,'3'6'22'0,"1"-6"-31"0,-4 0 42 16,0 3-33-16,-4-3 1 16,-3 3-1-16,-3 1 1 15,-5 2-2-15,1 3 1 0,0 1 0 16,4-1 1-16,-1 4-1 16,4-1 0-16,0-6-1 15,3-2 1-15,4-4-2 16,4-4 1-16,3 1-1 15,4-6 1-15,-1 3-2 16,1 2 1-16,-4 4-1 16,0 0 1-16,0 0 0 15,0 0 1-15,0 4-1 16,0 2 1-16,0-3 0 16,0 6 1-16,4 7 0 15,-4 0 0-15,3-4 0 16,5 4 0-16,-1 0 0 15,3-4 0-15,1 1 0 16,3-7 1-16,0 0 0 16,0-6 0-16,1-12 0 15,2-10 0-15,5-6 1 16,2-10 0-16,5-12 0 16,-1-7 1-16,4-12-1 0,-11-12 1 15,-10-7-1-15,-1-9 0 16,-10-4-1-16,-3 1 1 15,-8 12-1-15,-6-3 0 16,-8 13-1-16,0 9 0 16,-3 22 1-16,-7 19 0 15,3 18 0-15,1 20 1 16,2 24-1-16,1 29 1 0,7 28-1 16,7 16 0-16,11 12-1 15,3 6 1-15,3-12-3 16,-3-25 1-16,0-16-4 15,0-9 1-15,-3-32-8 16,-1-9 0-16,-3-22-1 16,-3-13 0-16</inkml:trace>
  <inkml:trace contextRef="#ctx0" brushRef="#br0" timeOffset="9157.94">19653 2856 27 0,'32'25'13'0,"7"-6"-4"16,-25-19 24-16,4 3-30 0,6-3 0 15,8 0 1 1,7-3 0-16,0-3-6 0,-1 3 0 16,1 0 1-16,-7 0 0 15,-4-1-9-15,-7-2 0 16,-3-3-2-16,-4-1 0 15</inkml:trace>
  <inkml:trace contextRef="#ctx0" brushRef="#br0" timeOffset="9293.17">20140 3001 31 0,'-3'62'15'0,"3"-27"-14"0,0-29 28 15,0 0-29-15,0-3 0 0,3 1-5 16,-3-4 0-16,0-10-2 15,0-15 0-15</inkml:trace>
  <inkml:trace contextRef="#ctx0" brushRef="#br0" timeOffset="9458.27">20130 2816 26 0,'3'31'13'0,"18"3"-15"0,-10-27 16 0,-1-1-16 16,4 0 0-16,4 4-10 16,0-10 1-16,3 0 11 15,-3 0 1-15</inkml:trace>
  <inkml:trace contextRef="#ctx0" brushRef="#br0" timeOffset="9685">20496 2903 22 0,'25'0'11'0,"-14"16"-5"0,-8-16 23 15,-3 0-28-15,4 3 1 16,-4 3-1-16,-7-2 0 16,-4-4-2-16,-3 6 0 15,-4 3 1-15,-3 7 1 16,0 3-2-16,0 6 1 16,7 3-4-16,0-12 1 15,7 6-2-15,3-7 1 0,8-5-1 16,3-10 0-16,3-6 0 15,4-7 1-15,7-12-2 16,-3 6 0-16</inkml:trace>
  <inkml:trace contextRef="#ctx0" brushRef="#br0" timeOffset="10043.86">20638 3060 30 0,'10'38'15'0,"-6"-26"-13"15,-4-12 30-15,0 0-33 16,3-6 0-16,1 0-1 16,-1-13 1-16,1-3 1 0,3 0 1 15,0-3-2-15,0 0 1 16,-4-3 0-16,1 3 0 15,-1 3 0-15,5 3 1 16,2 6 0-16,4 4 0 16,0 6-1-16,4 3 1 15,0 3-1-15,-1 9 1 16,1 1-1-16,0 6 0 16,-1 9 0-16,1 3 0 15,-4-2-1-15,0-1 0 0,0-6-5 16,-3-7 1-16,-1-2-5 15,8-10 1-15</inkml:trace>
  <inkml:trace contextRef="#ctx0" brushRef="#br0" timeOffset="20748.6">7514 6789 37 0,'7'50'18'0,"-3"9"-11"15,-1-46 18-15,1 3-19 16,-4-1 0-16,0 1 2 15,3-4 0-15,1-5-11 16,-8-7 1-16,4-13 6 16,-3-18 1-16,-4-13-3 15,3-12 0-15,-6-17-2 16,-1-5 1-16,0-10-1 16,1-15 0-16,3 12 0 0,-4 3 1 15,1-3-1-15,10 6 0 16,3 10 0-16,4 3 1 15,4 6-1-15,14 19 1 16,3 9-2-16,4 10 1 16,-4 6-1-16,-4 7 0 15,-2 8-5-15,-5 14 0 16,-3 8-9-16,-10 10 1 16,-11 7-1-16,-7 12 1 15</inkml:trace>
  <inkml:trace contextRef="#ctx0" brushRef="#br0" timeOffset="20975.93">7140 6550 43 0,'11'22'21'0,"24"22"-16"0,-17-38 41 0,10-2-46 15,11-1 1-15,3-3 0 16,-3 3 0-16,3-3-5 16,4-3 0-16,-4 0-4 15,-3-10 0-15,-7-3-6 16,-4 1 1-16</inkml:trace>
  <inkml:trace contextRef="#ctx0" brushRef="#br0" timeOffset="21303.21">7980 6469 41 0,'7'-10'20'0,"-4"13"-22"0,-3-3 33 0,0 0-31 16,-3 0 0-16,-1 7 0 16,-6 2 1-16,-1 10 1 15,-3 6 1-15,0-6-1 16,0 15 1-16,3 7-1 16,-6 3 1-16,10 6-1 15,3 0 1-15,8-3-6 16,3-12 0-16,10-7-6 15,1-12 0-15,0-4-4 16,6-21 0-16</inkml:trace>
  <inkml:trace contextRef="#ctx0" brushRef="#br0" timeOffset="21544.8">8407 6478 41 0,'10'6'20'0,"-10"4"-23"0,0-7 34 16,-7 6-31-16,-3 7 0 16,-4 3 0-16,-4 3 1 15,-7-6 1-15,4 9 1 16,-4 9 0-16,4 4 0 16,0-1 0-16,3-2 0 15,4-1-4-15,4-5 1 16,6-11-8-16,1-8 0 0,3-1-6 15,-4-18 1 1</inkml:trace>
  <inkml:trace contextRef="#ctx0" brushRef="#br0" timeOffset="21770.46">8181 6472 37 0,'39'38'18'0,"0"15"-19"15,-29-44 28-15,8 7-27 16,6 6 1-16,1 6 0 16,0 0 1-16,3 4-3 15,0-4 1-15,-3-9 0 16,0-4 1-16,-4 1-5 16,-4-7 0-16,5-5-6 15,-5-8 1-15,-3-11-1 0,1-7 0 16</inkml:trace>
  <inkml:trace contextRef="#ctx0" brushRef="#br0" timeOffset="22026.92">8597 6174 25 0,'25'50'12'0,"7"3"-1"0,-22-34 23 0,11 10-27 16,8 2 1-16,2 0 2 16,-6-6 0-16,21 13-14 15,-4 6 0-15,-3-16 9 16,3 3 0-16,-13 4-5 16,-12 9 0-16,-17 0-9 15,-17 18 0-15,-26-5-6 16,-17-1 1-16</inkml:trace>
  <inkml:trace contextRef="#ctx0" brushRef="#br0" timeOffset="24995.41">6989 7475 20 0,'3'0'10'0,"29"-6"-4"16,-29 3 11-16,11 0-13 15,11-7 0-15,7 4 2 16,10-6 0-16,15 5-7 0,3-5 1 16,24 2 7-16,15 7 0 15,10 0-2-15,1-3 0 16,10 0-1-16,0-4 1 16,17 1-3-16,-6 2 1 15,10 4-3-15,7 3 1 16,-3 0-2-16,-18 0 1 15,3 3-1-15,-3 4 0 16,-24-7 0-16,-12 9 0 16,-17-6-1-16,-14 0 1 0,-21 4-3 15,-11 2 1-15,-17 1-6 16,-18 8 1-16,-21-2-5 16,-15-7 1-16</inkml:trace>
  <inkml:trace contextRef="#ctx0" brushRef="#br0" timeOffset="25462.23">7052 7582 33 0,'-11'-3'16'0,"19"6"-15"0,-5-9 26 15,8 3-26-15,-1-4 0 16,11 4 3-16,11 0 1 16,14 3-3-16,14 0 0 15,11-3 4-15,27 0 1 16,22-7-1-16,0-2 1 0,21-1-3 31,7-2 1-31,1 5-4 0,-19 10 1 0,1 0-2 16,-11 3 0-16,-18 4-1 15,-17-1 0-15,-11 3-2 16,-14-2 1-16,-14-1-6 16,-15 0 1-16,-13 0-9 15,-18 1 0-15</inkml:trace>
  <inkml:trace contextRef="#ctx0" brushRef="#br0" timeOffset="26919.23">6918 8940 30 0,'-4'22'15'0,"4"-3"-7"16,4-13 15-16,-4-3-20 15,4 0 0-15,-4-3 1 16,7-12 0-16,7-10-6 15,0-19 1-15,7-12 3 16,14-13 1-16,1-6-3 16,9-7 1-16,1 7-2 15,0-3 1-15,-7 3-1 16,-4 9 1-16,-3 3-2 16,-4 13 1-16,-3 7-1 0,-4 8 0 15,-3 13-1-15,-1 13 1 16,-6 12-1-16,-4 13 1 15,-7 9 0-15,-4 19 1 16,-6 13 3-16,-4 12 0 16,3 3 2-16,4 7 1 15,0-7 0-15,3-3 0 16,4-6-1-16,0-13 0 16,4-9-4-16,0-6 0 0,3-13-4 15,0-3 0-15,-4-13-7 16,-3-9 0-16,-7-15-2 15,-3-10 0-15</inkml:trace>
  <inkml:trace contextRef="#ctx0" brushRef="#br0" timeOffset="27114.15">6929 8711 39 0,'24'16'19'0,"15"-1"-21"16,-25-9 38-16,11-2-35 16,7 2 0-16,10-3 0 15,7-6 1-15,1-7-8 16,-4-2 1-16,-4-4-6 0,-10-15 0 16</inkml:trace>
  <inkml:trace contextRef="#ctx0" brushRef="#br0" timeOffset="27373.57">7574 8156 40 0,'7'53'20'0,"-14"22"-18"0,4-50 32 16,3 16-32-16,-11 13 0 0,4 8 1 15,0 10 1-15,0 1-5 16,3-8 0-16,1-11 1 16,3-10 0-16,0-10-4 15,0-12 1-15,3-9-9 16,-3-10 1-16,4-25-3 16,-4-16 1 15</inkml:trace>
  <inkml:trace contextRef="#ctx0" brushRef="#br0" timeOffset="27563.26">7719 8059 44 0,'7'53'22'0,"-14"41"-28"16,3-72 45-16,1 25-38 0,-1 19 1 15,-3 15-1-15,4 17 1 16,3-7-5-16,0-4 1 15,0-15-4-15,0-15 0 16,3-19-7-16,8-20 0 16</inkml:trace>
  <inkml:trace contextRef="#ctx0" brushRef="#br0" timeOffset="28002.76">8481 8686 47 0,'0'-6'23'0,"-11"-1"-31"15,8 4 41-15,-4 3-34 0,-7 3 1 16,-1 4 0-16,1 2 0 15,-10 10 0-15,6 3 0 16,4 0-2-16,0 3 0 16,3-3-3-16,8-7 1 15,3 1-5-15,7-3 0 16,10-7-2-16,8-3 0 16,10-6 1-16,-10-7 0 15</inkml:trace>
  <inkml:trace contextRef="#ctx0" brushRef="#br0" timeOffset="28299.1">8707 8839 47 0,'-4'-6'23'0,"-14"-75"-31"0,8 56 55 0,-1-16-47 16,-6-9 1-16,-1-19 0 16,0 6 1-16,-3-6-3 15,4 0 1-15,2 3 0 16,8 10 0-16,4 5-1 16,10 11 1-16,0 11-1 15,4 14 0-15,3 5-4 0,3 10 1 16,-3 10-9-16,4 2 0 15,-14 1-1-15,-8 12 1 16</inkml:trace>
  <inkml:trace contextRef="#ctx0" brushRef="#br0" timeOffset="28452.34">8453 8545 47 0,'3'40'23'0,"18"-36"-22"0,-14-4 49 0,11-4-49 0,7-5 0 0,3 0-1 15,14-4 1 1,8 1-7-16,-8 2 0 0,0 1-9 16,-6 2 1-16</inkml:trace>
  <inkml:trace contextRef="#ctx0" brushRef="#br0" timeOffset="29170.73">9641 7968 48 0,'0'18'24'0,"-21"142"-22"0,14-119 35 16,0 22-38-16,-3 12 1 15,3 13-1-15,3 3 0 16,4-10-3-16,0-15 1 15,-4-16-11-15,1-15 0 16</inkml:trace>
  <inkml:trace contextRef="#ctx0" brushRef="#br0" timeOffset="29829.89">9176 8585 43 0,'7'35'21'0,"0"-10"-11"16,0-22 30-16,7 0-39 15,4-6 1-15,10-6 1 16,7-16 0-16,15 0-4 16,13-13 0-16,1-6 2 15,-8 3 1-15,0 1-3 16,-6 5 1-16,-11 7-1 0,-8 3 0 15,-6 6-1 1,-7 16 0-16,-4 6-2 0,-7 6 0 16,-4 10-1-16,-3 6 1 15,4 0 0-15,-4 0 0 16,3 0 1-16,5 1 1 16,-1 2 1-16,3-9 1 15,4-1 0-15,4-5 1 16,0-4-2-16,-4 1 1 15,3-4-1-15,1 3 1 16,3 1-1-16,-7 2 0 16,0 1 0-16,0 3 0 0,-3-1 1 15,0 1 1-15,-1-3 0 16,1 2 1-16,3-5 1 16,0 2 1-16,4-2 0 15,-1-4 1-15,1 0-2 16,3-6 1-16,-3-6-2 15,-1-4 1-15,1-5-2 16,-4-4 0-16,0-3-1 16,-3-3 0-16,-4-3-1 15,-4 6 1-15,-3 6-3 16,0 10 0-16,-3 9-1 16,-4 6 1-16,0 7-1 15,0 6 0-15,3 6 1 16,4 0 0-16,0 1 1 15,7-1 1-15,0-9-1 0,0-4 1 16,4-12-4-16,7-3 1 16,-1-6-7-16,4-13 1 15</inkml:trace>
  <inkml:trace contextRef="#ctx0" brushRef="#br0" timeOffset="30295.45">10435 8614 38 0,'18'28'19'0,"-4"16"-19"0,-11-29 33 16,1 1-32-16,0 3 1 16,-1 0 0-16,1-7 1 0,-1 1-4 15,1-4 0-15,3-6 1 16,0 1 0-16,0-4-1 16,3-4 0-16,1 1 0 15,0 3 0-15,-1 0-1 16,1-3 0-16,-1-3 0 15,-3 3 0-15,0 3 0 16,0 0 0-16,4 0 0 16,-4 0 0-16,4 0-2 15,-4-3 1-15,3-4 0 16,1-2 0-16,-1-7 0 16,1 1 0-16,3-7 0 15,0 0 0-15,0-13 1 16,-3 1 1-16,0 5 1 15,-4 7 1-15,3 4 2 16,-3 2 0-16,4 3 1 16,-4 4 1-16,11 12 0 0,-4 3 1 15,3 7 0-15,1 0 1 16,7 5-2-16,3 1 0 16,7-3-2-16,0 3 1 15,1-4-2-15,2 4 1 16,-6-6-6-16,-4-4 0 15,-6-6-11-15,-8-9 0 16</inkml:trace>
  <inkml:trace contextRef="#ctx0" brushRef="#br0" timeOffset="38282.3">12534 6654 28 0,'4'6'14'0,"-4"-9"-5"0,0 3 15 16,0 0-23-16,7-6 1 16,0-7 1-16,3-3 0 15,5-2-4-15,2-7 1 16,1-1 2-16,7-2 0 16,6 3 0-16,8-6 0 0,10-4 1 15,1 1 0-15,-4 6-1 16,0 2 1-16,3 5-1 15,-3 2 1-15,-4 3-2 16,-3 3 1-16,-4 7-2 16,-3 3 1-16,-4 6-1 15,0 0 0-15,1 10 0 16,-5 6 0-16,5 6 0 16,-1 6 1-16,0 1 0 15,4 5 0-15,0-6 1 16,-1-2 0-16,-3-10 0 15,8-4 0-15,3-5-1 16,6-7 0-16,-2-6 0 16,-1-7 0-16,4-5-2 15,0-4 1-15,-4-6 0 16,4 0 0-16,-4-7-1 16,-3 4 1-16,-7-7-3 0,-4 1 1 15,-7 3-7-15,-3 6 1 16,-11-1-8-16,-11 14 1 15</inkml:trace>
  <inkml:trace contextRef="#ctx0" brushRef="#br0" timeOffset="38810.08">12608 7068 48 0,'0'9'24'0,"4"-15"-23"16,-4 3 41-16,3-4-40 16,4-2 0-16,4 0 2 15,3-1 0-15,7-2-5 16,7-10 0-16,8-3 3 16,10-4 0-16,-4 4-1 15,4 3 1-15,10 4-2 16,-3 8 0-16,-3 1 0 0,-5 2 0 15,1 7 0-15,0 4 0 16,0 8-1-16,0-2 1 16,0 2 0-16,0 1 0 15,-4-1 0-15,4 1 0 16,-7-1-1-16,3-2 1 16,0-1 0-16,1-3 0 15,-1-3 0-15,-3 1 0 0,0-4-2 16,-1 3 0-16,1-10-5 15,0-5 0-15,-4-16-9 16,-10 0 0-16</inkml:trace>
  <inkml:trace contextRef="#ctx0" brushRef="#br0" timeOffset="39769.42">15304 6807 37 0,'-4'22'18'0,"4"32"-10"16,0-39 23-16,0 10-27 15,0 13 0-15,0 12 0 0,-4 10 1 16,1 6-7-16,3 12 1 16,0-6 4-16,0-9 1 15,0-10-3-15,0-9 0 16,3-13-2-16,1-9 1 16,3-18-2-16,0-14 1 15,-3-15-1-15,-1-19 1 16,-3-9-2-16,-3-16 0 0,-4-6-1 15,3-16 0-15,1 3-3 16,3 3 1-16,0 4-1 16,0-1 1-16,0 13 1 15,3 13 1-15,4 9 2 16,0 6 1-16,4 6 2 16,6 7 0-16,5 9 0 15,-1 7 1-15,7 9 0 16,7 3 1-16,4 6 1 15,3 3 1-15,1 7 1 16,3 6 0-16,-4 3 1 16,-10-6 0-16,-8 6-2 15,-20 10 1-15,-8 5-4 16,-20 7 0-16,-19 0-6 16,-6-9 1-16,-8 0-10 15,1-13 0-15,0-13-2 0,13-5 0 16</inkml:trace>
  <inkml:trace contextRef="#ctx0" brushRef="#br0" timeOffset="40055.97">16274 6397 42 0,'0'22'21'0,"-4"3"-28"0,1-16 40 0,-8 4-33 15,-3 9 0-15,-11 9 0 16,-3 0 0-16,0 7 0 16,3 9 1-16,4-3 1 15,7 3 0-15,7 3 0 16,10-9 0-16,11-4-3 15,8-11 0-15,2-14-11 16,4-12 0-16</inkml:trace>
  <inkml:trace contextRef="#ctx0" brushRef="#br0" timeOffset="40266.43">16651 6381 30 0,'18'6'15'0,"-1"19"-2"15,-13-15 15-15,-1 5-27 0,-6 7 1 16,-8 10-1-16,-6-1 0 16,-8 4-2-16,-3-1 0 15,-4 7 2-15,-3 3 0 16,3-7-2-16,4-2 1 16,3-10-5-16,4-6 1 15,3-10-7-15,8-6 0 16</inkml:trace>
  <inkml:trace contextRef="#ctx0" brushRef="#br0" timeOffset="40463">16404 6572 27 0,'39'60'13'0,"10"-23"-1"15,-38-21 15-15,3 9-25 16,4-3 1-16,-1 3-1 15,5 0 1-15,-1 0-5 16,0-3 1-16,0-3-2 16,0-9 0-16,0-14-8 15,-3-14 0-15</inkml:trace>
  <inkml:trace contextRef="#ctx0" brushRef="#br0" timeOffset="40658.18">16768 6205 52 0,'35'72'26'0,"4"41"-28"0,-18-84 49 16,18 14-48-16,6 8 0 15,-2 11-7-15,-8-2 1 16,-10 12-4-16,-18 16 0 15</inkml:trace>
  <inkml:trace contextRef="#ctx0" brushRef="#br0" timeOffset="45416.47">15727 8297 44 0,'3'0'22'0,"-3"-3"-11"16,0 3 22-16,0 0-31 0,0 0 0 15,-7 3 0-15,-3 0 1 16,-8 3-5-16,-7 4 1 16,-6 5 2-16,-5 11 0 15,1-5-2-15,0 5 0 16,3-8-1-16,4-2 1 16,0 3 0-16,3 0 1 15,11-1-1-15,7 1 0 16,7 0 1-16,10 0 1 15,15 0 0-15,3 0 0 0,8-1 0 16,-1-2 0-16,-3 6-1 16,-8-6 1-1,-6-1-1-15,-4 7 1 0,-10 7-2 16,-15-1 1-16,-7-3-3 16,-6-3 1-16,-5-3-5 15,1-4 1-15,3 1-8 16,4-3 0-16,4-1 0 15,13-3 1-15</inkml:trace>
  <inkml:trace contextRef="#ctx0" brushRef="#br0" timeOffset="45686.21">15769 8755 39 0,'7'28'19'0,"4"10"-25"0,-11-26 40 16,0 1-35-16,3-1 1 16,-3 7 0-16,4 0 1 15,3 0 0-15,0 0 0 16,4-7 1-16,3-9 1 16,7-9 0-16,0-13 1 15,0-3-2-15,0-6 1 16,4-7-4-16,-7 1 1 15,-4-1-10-15,-4 7 0 0,1-3-4 16,0 3 1-16</inkml:trace>
  <inkml:trace contextRef="#ctx0" brushRef="#br0" timeOffset="45987.48">16182 8331 44 0,'0'51'22'0,"-28"55"-29"0,17-74 42 16,-3 11-36-1,0 20 1-15,0 3 0 0,0-6 0 16,3-10-1-16,4-9 1 16,0-13-4-16,7-16 0 15,0-12-6-15,7-9 1 16,-3-13-3-16,-1-9 1 16</inkml:trace>
  <inkml:trace contextRef="#ctx0" brushRef="#br0" timeOffset="46183.66">16238 8607 35 0,'32'29'17'0,"7"-7"-12"0,-25-19 35 0,7 6-36 16,4 1 1-16,-7 2 1 16,-4 4 0-16,-7 3-9 15,-11 9 1 1,-35 13-1-1,-3-10 0-15,-4-3-11 16,4-12 0-16</inkml:trace>
  <inkml:trace contextRef="#ctx0" brushRef="#br0" timeOffset="46569.91">16637 8554 44 0,'-7'25'22'0,"-18"16"-27"0,18-38 32 16,-3 3-27-16,-1 10 0 15,0-3 0-15,-6-1 0 16,-1 1 0-16,1 2 0 15,-1-2 0-15,4-4 0 16,0 4 0-16,3-4 1 0,8 1-1 16,6 2 1-16,8 4 0 15,-1 0 0-15,8-4 1 16,3 1 1-16,-3-4-1 16,-1-3 1-16,-6 4-2 15,-4 2 1-15,-11 7-2 16,-10 3 0-16,-7 0-4 15,-11 0 0-15,1-6-8 16,-5-1 1-16,5-2-2 16,6-4 0-16</inkml:trace>
  <inkml:trace contextRef="#ctx0" brushRef="#br0" timeOffset="47155.44">16665 8934 43 0,'14'18'21'0,"22"-21"-26"0,-22-3 41 16,3 0-36-16,1-10 1 16,0 3-1-16,-4-5 1 15,0-7-2-15,-4-4 1 16,1 1 0-16,-4 3 0 15,-7 0-2-15,0 3 1 16,-3 3-3-16,-4 7 1 16,-8 8-2-16,1 8 1 0,-3 8-1 15,-1 16 1-15,0 1 2 16,1 5 1-16,6 7 4 16,4 3 0-16,7-3 3 15,4-7 0-15,6 0 0 16,8-8 1-16,3-11-3 15,7-15 1-15,11 0-5 16,7-15 1-16,10-11-5 16,4-11 1-16,4-23-2 15,-4-2 1-15,-4-14-1 16,-6-8 1-16,-15-1 0 16,-3-12 1-16,-11 3 1 15,-4 3 1-15,-2 12 1 16,-1 14 0-16,-7 14 0 15,-4 14 0-15,1 8 1 16,-11 17 0-16,-7 18 0 16,-8 16 0-16,-2 25 0 0,-1 13 0 15,0 18 1-15,4 23 0 16,4 5 1-16,6-6 1 16,4-2-2-16,3-23 1 15,1-15-6-15,3-23 1 16,-4-21-9-16,1-22 1 15</inkml:trace>
  <inkml:trace contextRef="#ctx0" brushRef="#br0" timeOffset="47336.51">16884 8557 48 0,'28'41'24'0,"60"-13"-21"0,-59-25 41 0,13-3-43 15,14 0 0-15,1 0 0 16,3 0 0-16,0-3-7 16,-7 0 0-16,-4-3-9 15,-10-4 1-15</inkml:trace>
  <inkml:trace contextRef="#ctx0" brushRef="#br0" timeOffset="47833.18">18591 8755 52 0,'-14'6'26'0,"-17"-3"-32"15,20-3 41-15,4 0-35 16,-4 6 0-16,-3 10-1 16,0 3 1-16,4 3-3 15,-1 3 0-15,4 9-3 16,7 1 0-16,3-7-4 15,4-6 0-15,15-9 0 16,6-7 0-16,7-12 1 16,0-13 1-16,4 0 1 15,-4-15 0-15</inkml:trace>
  <inkml:trace contextRef="#ctx0" brushRef="#br0" timeOffset="48086.57">18912 8868 44 0,'7'-13'22'0,"-14"-72"-23"0,4 54 50 16,-4-19-48-16,-7-13 0 16,-4-3 0-16,0-21 0 0,-3-8-2 15,4 1 1-15,3 3 1 16,3 1 0-16,7 14-1 15,8 20 1-15,7 12-1 16,6 9 0-16,4 20-4 16,1 21 1-16,-5 3-12 15,-6 17 0-15</inkml:trace>
  <inkml:trace contextRef="#ctx0" brushRef="#br0" timeOffset="48253.68">18648 8611 60 0,'3'0'30'0,"33"3"-36"15,-19-6 50-15,12-1-46 0,-5 1 1 16,29-3-14-16,-3 0 1 16,-1-4 6-16,0 1 0 15</inkml:trace>
  <inkml:trace contextRef="#ctx0" brushRef="#br0" timeOffset="48673.02">20211 8965 45 0,'-14'-31'22'0,"-11"-70"-15"15,18 64 33-15,3-14-39 16,1-11 0-16,-1-20 1 16,4 4 0-16,0-4-3 15,4 1 1-15,3-1 1 16,7 10 1-16,7 12-1 0,7 13 0 16,-3 7-1-16,0 8 1 15,-1 13-3-15,-2 4 1 16,-5 12-7-16,-10 15 0 15,-7 7-8-15,-14 9 0 16</inkml:trace>
  <inkml:trace contextRef="#ctx0" brushRef="#br0" timeOffset="48871.98">19872 8658 37 0,'-4'15'18'0,"29"-15"-10"0,-11-3 25 0,7 0-31 15,11 3 0-15,3 0 0 16,1 3 0-16,6 0-5 16,11 0 1-16,3 1-1 15,1-1 0-15,-1 0-7 16,-3-3 0-16,-7-3-3 16,0 0 0-16</inkml:trace>
  <inkml:trace contextRef="#ctx0" brushRef="#br0" timeOffset="49123.73">20648 8629 18 0,'11'-3'9'0,"3"-3"6"16,-11 9 12-16,1 3-24 16,-1 1 1-16,-3-1 2 0,4-3 1 15,-1 0-8 1,-3 0 0-16,-3 0 5 0,-8 1 1 16,-6 2-3-16,-8 3 1 15,-3 4-2-15,-4 2 0 16,0 4-2-16,1 6 1 15,2 4 0-15,5-7 0 16,6 6 0-16,7 0 1 16,11 3-2-16,18-6 1 15,7 1-3-15,6-14 1 16,1-6-7-16,0-6 1 16,-7-9-5-16,-4 0 1 0</inkml:trace>
  <inkml:trace contextRef="#ctx0" brushRef="#br0" timeOffset="49484.1">20743 8918 40 0,'-10'37'20'0,"-1"-15"-23"16,11-18 36-16,0-1-32 15,0-3 1-15,0 0 2 16,4-13 0-16,3-3-5 16,3-2 0-16,1-14 2 15,0 1 0-15,3 0-2 16,0-1 1-16,0 4-2 0,3 6 1 16,1 3-1-16,0 7 0 15,-1 5 1-15,1 11 0 16,-4 2 1-16,0 9 0 15,-3 7 0-15,3 0 0 16,-7 3 0-16,0 1 1 16,0-1-2-16,0-7 1 15,0-2-9-15,7-6 1 16,4-10-4-16,3-4 1 16</inkml:trace>
  <inkml:trace contextRef="#ctx0" brushRef="#br0" timeOffset="49768.73">21530 8482 38 0,'7'-6'19'0,"-7"9"-24"0,-3 0 35 0,-4 3-30 16,-8-3 0-16,-6 4 0 16,-7-4 0-16,-11 6-2 15,4 7 1-15,3 0 0 16,4 2 0-16,7 1 1 15,3 3 0-15,11 0 4 16,4 6 0-16,17 7 3 16,3 2 0-16,8-5 1 15,7-4 0-15,0 3-2 16,-4-2 1-16,-7 2-7 0,-18 3 1 16,-27 1-10-1,-22 9 0-15,-32 6-8 0,-28 0 0 16</inkml:trace>
  <inkml:trace contextRef="#ctx0" brushRef="#br0" timeOffset="51524.65">5662 8077 53 0,'0'10'26'0,"0"-4"-18"0,0-6 26 0,0 3-34 16,0-3 1-16,0 0-3 15,7 0 0-15,-3 0-5 16,6 3 1-16,4-9-9 16,0 9 0-16</inkml:trace>
  <inkml:trace contextRef="#ctx0" brushRef="#br0" timeOffset="51752.56">6068 7974 52 0,'3'25'26'0,"-3"16"-31"0,4-35 44 16,-1 0-40-16,1 1 1 15,-4-1-7-15,3-3 1 16,-3 0-4-16,0-9 0 16,0-7-4-16,11 1 1 15</inkml:trace>
  <inkml:trace contextRef="#ctx0" brushRef="#br0" timeOffset="52516.06">5549 8642 52 0,'0'9'26'0,"0"-15"-33"0,0 6 55 0,0 0-46 15,0-6 0 1,21-19 0-1,1 3 0-15,6-3-3 16,4 0 0-16,-4-1 2 16,0 4 0-16,-7 4-2 15,-3 2 1-15,-4 7-2 16,4 2 0-16,-8 7-2 16,-3 7 0-16,0 2-1 15,7-3 0-15,-3 10 1 16,10 6 1-16,-3-3 1 15,6 3 1-15,12 0 3 16,-5-4 0-16,1-2 2 0,3 0 0 16,1-13 0-16,-1-3 0 15,-3-9-1-15,-4-4 0 16,-7-6-4-16,-3 0 0 16,-8-6-7-16,1-3 1 15,-8-10-9-15,-6 7 1 16</inkml:trace>
  <inkml:trace contextRef="#ctx0" brushRef="#br0" timeOffset="53252.89">6279 8592 53 0,'75'-44'26'0,"16"-35"-31"16,-70 51 46-16,8-6-40 15,-8-20 1-15,0-5 1 16,-3-13 1-16,-8 3-4 16,-6-13 0-16,-8 7 2 0,-17 0 1 15,-4 3 0 1,-6 9 0-16,-8 3-2 0,-14 13 0 16,-7 13-2-16,-18 12 1 15,1 12-1-15,3 7 1 16,-11 6-2-16,0 7 0 15,-3 2 0-15,-4-5 1 16,4-1-1-16,0 6 1 16,17 4-2-16,1 3 0 15,3 0-2-15,7 12 1 16,7 13-2-16,4 6 0 16,10 19 1-16,7 19 0 0,4 6 0 15,17 0 0-15,11 3 1 16,14-6 0-16,15-3 3 15,6-6 1-15,18-7 1 16,3-9 1-16,4-13 0 16,4-12 1-16,3-4 3 15,-7-8 0-15,-7-7-2 16,-4-13 1-16,4-6-2 16,0-9 0-16,7-16 0 15,3-13 1-15,8-9-1 16,3-15 0-16,-4-10 0 15,-6-6 0-15,-15-4 0 16,-10 1 0-16,-7 6-2 16,-11-10 0-16,-3 10-2 0,-1-3 0 15,-6 0-4-15,-11 15 1 16,0 7-10-16,-18 2 1 16,-3 11-3-16,0 11 0 15</inkml:trace>
  <inkml:trace contextRef="#ctx0" brushRef="#br0" timeOffset="54317.6">22849 8081 56 0,'0'-7'28'0,"-3"17"-17"16,3-10 29-16,0 3-37 15,0 3 1-15,-4 4 0 16,4-1 0-16,0 3-8 15,4 1 1-15,3 0-2 16,0-1 1-16,0 4-15 16,4-4 1-16</inkml:trace>
  <inkml:trace contextRef="#ctx0" brushRef="#br0" timeOffset="54619.71">23266 8109 45 0,'0'15'22'0,"7"-21"-17"0,-7 6 27 0,3 3-33 16,-3-3 0-16,0 0-5 15,0 0 0-15,-3 0-4 16,-4-3 1-16</inkml:trace>
  <inkml:trace contextRef="#ctx0" brushRef="#br0" timeOffset="55008.45">22754 8498 43 0,'-3'9'21'0,"-4"-15"-17"0,3 6 32 16,1 0-35-16,-1 9 1 15,0 7 0-15,1 6 1 0,3 3-3 16,7 0 1-16,11 6 2 15,6 4 1-15,5-7 0 16,-5 0 1-16,12-15-1 16,6-7 1-16,4-12-4 15,-4-7 1-15,-3-6-5 16,-7-12 0-16,-4-10-11 16,-7 10 0-16,-3-10-5 15,-8 4 1-15</inkml:trace>
  <inkml:trace contextRef="#ctx0" brushRef="#br0" timeOffset="55593.34">23534 8557 39 0,'95'-63'19'0,"-7"-46"-15"0,-60 81 31 16,1-16-31-16,-5-7 0 0,-2-11 4 15,-12 2 0-15,-10-9-10 16,-21 0 0-16,-14 0 6 16,-22 3 0-1,-77-6-5 1,-17 19 1-16,20 18-5 16,0 20 1-16,-3 15-5 15,0 15 1-15,11 7-6 16,21 19 0 15,10 0 3-31,7 18 1 0,8 17 4 0,20 27 1 47,18 13 6-47,25 22 1 31,18 13 8-15,17-16 0-16,21-4 0 0,25-24 1 0,18-16-3 0,10-22 0 15,25-25-1-15,18-22 0 0,-1-25-4 0,-6-23 1 0,-15-24-1 0,-10-25 0 0,-14-13 1 16,-22-22 0-16,-20-9-4 0,-19 6 1 16,-16 1-8-16,-15 8 0 15,-18 10-9-15,0 19 0 16</inkml:trace>
  <inkml:trace contextRef="#ctx0" brushRef="#br0" timeOffset="58432.58">12975 5399 23 0,'4'10'11'0,"-8"12"0"15,8-16 12-15,-4 3-21 16,3 4 1-16,-3 0 2 16,4-7 0-16,-4 3-5 15,3-6 0-15,-3-3 5 16,0-6 0-16,7 0-1 15,-3-10 0-15,3-9-1 0,4-3 1 16,-1-16-3-16,4-3 1 16,-3-3-1-16,-1-7 0 15,1 10-2-15,-4 0 1 16,-3 6-1-16,-1 1 0 16,1 5-1-16,-1 10 0 15,1 6-1-15,3 16 0 16,0 9-2-16,0 4 1 15,0 12 0-15,0 9 1 16,0 16 0-16,4 0 1 16,3 7 2-16,0 2 0 0,0 0 2 15,4-2 1-15,3-10 0 16,0-7 1-16,-3-9 0 16,-1-2 0-16,-3-8-1 15,-3-5 0-15,-4-4-2 16,-4-6 1-16,-10 1-1 15,-3-1 0-15,-11-13-2 16,-15 1 1-16,-10-4-1 16,1 4 1-16,-5 0-2 15,-6-4 1-15,-4 7-1 16,0 6 0-16,0 3 1 16,10 0 0-16,5 10-1 15,6 2 1-15,11-2 0 16,3-4 1-16,11-3 0 15,7-2 1-15,7 2 0 16,10-9 0-16,19-7 1 16,9-8 1-16,12-4-1 0,6-13 1 15,25-3 0-15,11-21 0 16,7 12-1-16,-7-6 1 16,-18-7-2-16,-14 19 0 15,-11 0-1-15,-7 4 1 16,-17-1-1-16,-11 16 0 15,-7 13 0-15,-14 6 0 16,-21 12 0-16,-21 13 0 16,-8 9-1-16,-13 16 1 15,-1 7-1-15,0 15 0 0,-3 6-1 16,0 10 0-16,4-13 0 16,13-19 1-16,8-9-1 15,10-6 1 1,14-26-5-1,8-2 1-15,3-7-9 16,10-6 1-16</inkml:trace>
  <inkml:trace contextRef="#ctx0" brushRef="#br0" timeOffset="65621.98">23932 7613 13 0,'8'35'6'0,"-5"-35"4"16,4 3 6-16,-3-3-14 16,3 0 1-16,0 0 4 0,0 0 0 15,-4 6-8-15,4-3 1 16,0 4 5-16,0-4 0 16,1 0-1-16,-1-3 0 15,3-6-2-15,1-1 0 16,-1-5-1-16,-3-4 1 15,4-3 0-15,3-15 0 16,0-10 0-16,0-3 0 16,7-13 0-16,1 10 0 15,9-9-3-15,12-7 1 16,13-10-11-16,4-11 1 16,11-4-3-16,31 3 0 0</inkml:trace>
  <inkml:trace contextRef="#ctx0" brushRef="#br0" timeOffset="70563.07">9684 2047 28 0,'0'41'14'0,"10"12"-6"0,-10-43 15 15,4 2-22-15,3 7 0 16,0 6 0-16,0 3 1 15,0-2-5-15,0-1 1 16,0-13-7-16,0 1 0 16</inkml:trace>
  <inkml:trace contextRef="#ctx0" brushRef="#br0" timeOffset="71118.45">10149 1941 38 0,'25'-22'19'0,"-18"-38"-18"15,-7 48 30-15,-3-4-31 16,-4-12 1-16,-4-4 0 16,-14 4 1-16,-6 0-2 0,-12 9 0 15,-10 10 1 1,-7-10 0-16,-3 6 0 0,6 10 0 16,-3 6-2-16,-3 19 1 15,-1 6-3-15,8 7 1 16,3 18-6-16,7 10 1 15,4 9-1-15,14 13 1 16,6 9 1-16,19 6 1 16,10 4 4-16,18-4 1 15,10-22 4-15,7-5 1 16,4-20 2-16,14-22 0 16,14 1 0-16,11-42 0 0,7-9-3 15,-4-15 1-15,-4-16-2 16,-9-4 1-16,-12-11-4 15,-17 5 1-15,-14-15-2 16,-22-1 0-16,-13-8-1 16,-8 2 1-16,-17 7-1 15,-21 0 1-15,-8 12-6 16,-10 13 0-16,0 12-5 16,-4 19 1-16</inkml:trace>
  <inkml:trace contextRef="#ctx0" brushRef="#br0" timeOffset="75005.56">3168 10915 42 0,'-7'-6'21'0,"25"22"-14"16,-15-16 22-16,8 0-28 16,6-3 0-16,1-4 1 0,7 1 0 15,10-3-3-15,0 2 1 16,4 1 1-16,7 9 1 16,-7 4-2-16,-4 8 1 15,-7 7-1-15,-7 10 0 16,-3-1-2-16,-11 10 1 15,-7-1-2-15,-18 1 0 32,-3 3-2-32,-14-6 0 31,3-1 1-31,-7-12 0 0,-3-3 1 0,3-6 1 31,7-7 1-15,-3-12 1-1,11 0 1-15,-5-6 1 16,19-4 0-16,-1 7 0 16,11 6-1-16,11 6 1 0,10 0-1 0,7 7 1 0,0 6-1 0,4 0 0 0,10-1-1 15,4 1 0-15,-3 0-2 16,-5-3 1-16,-9-4-6 16,-8 1 0-16,0-4-4 15,-10-6 0-15</inkml:trace>
  <inkml:trace contextRef="#ctx0" brushRef="#br0" timeOffset="75603.53">3662 11229 34 0,'56'-19'17'0,"36"-40"-16"0,-71 40 29 0,4-13-29 0,-4-5 0 0,-10-4 4 16,-4-9 1-16,-14-4-6 16,-4 4 1-16,-21-3 3 15,-14 3 0-15,4 0-1 16,-18 12 1-16,-17 10-4 15,-5 9 1-15,1 10-3 16,-7 9 0 15,10 9-3-31,-3 10 1 0,0 12-3 16,11 16 0-16,3 3-2 16,7 22 0-16,10 7 3 31,18 9 0-16,4-1 4-15,18-5 1 32,10-4 4-32,17-2 1 31,19-7 3-15,9-13 0-16,15-9-1 15,18-12 1-15,17-17-2 16,11-14 0-16,3-14-2 15,1-9 0-15,-18-6-3 16,-4-12 1 15,-25-10-1-31,-6-10 0 0,-15-6-1 0,-14 1 1 16,-10-4 0 0,-8 0 1-16,-10 6-1 0,-10 4 1 15,-15 3-6-15,-10 3 0 0,0-1-8 0,-1 7 0 0</inkml:trace>
  <inkml:trace contextRef="#ctx0" brushRef="#br0" timeOffset="76868.63">5225 10712 39 0,'0'-16'19'0,"0"0"-15"16,0 13 28-16,0-3-28 16,0 3 0-16,0-1 1 15,-4 1 0-15,-6 6-7 0,-8 7 0 16,-14 2 4-16,-7 14 1 16,-17 14-5-16,-1 4 0 15,1 22-3-15,-4-3 1 16,7 15-2-16,4 7 0 15,10-1 0-15,4 4 1 16,10 0 0-16,11-13 0 16,10-3 3-16,11-9 1 15,4-10 1-15,10-12 1 16,18-16 1-16,10-12 1 0,15-16 2 16,17-13 0-16,-10 0 0 15,-8-15 0-15,-17-10-1 16,-11 0 1-16,-10-2-3 31,-8 2 1-31,-6 3-2 0,-11 7 0 16,-11 3-3-16,-10 9 1 0,-7 6-3 15,-4 4 0-15,1 9-5 16,2 6 1-16,8 7-5 16,-7-4 0-16</inkml:trace>
  <inkml:trace contextRef="#ctx0" brushRef="#br0" timeOffset="77558.53">5352 11590 39 0,'7'3'19'0,"14"6"-10"16,-11-6 35-16,5 0-42 16,9-3 1-16,-3-3 1 15,8-6 0-15,2-4-6 0,-2-2 1 16,-5-7 3-16,1-3 0 16,-4-4-2-16,-10-5 0 15,-8 2-1-15,-3 4 1 16,-3 6-2-16,-8 3 0 15,1 4-2-15,-8 5 1 16,0 14-1-16,-3 11 1 16,-4 4 0-16,1 6 0 15,10 6 1-15,-4 10 0 16,11 0 3-16,7-3 0 16,3-4 1-16,8 4 1 15,10-10-1-15,7-6 1 0,8-10-4 16,10-5 1-16,-8-10-10 15,5-4 1-15,-12-11-5 16,5-11 0-16</inkml:trace>
  <inkml:trace contextRef="#ctx0" brushRef="#br0" timeOffset="77947.73">5863 11549 42 0,'-3'47'21'0,"6"-6"-23"15,-3-41 37-15,0 3-33 16,0 0 0-16,-3 0 0 16,3 0 1-16,0 0-4 15,0-3 0-15,0-3 1 16,0-6 0-16,3-7-2 16,1-9 0-16,6 3-1 0,1 0 1 15,-1 3-1-15,5-9 1 16,9 6 1-16,-3 0 0 15,1 3 0-15,-1 4 1 16,0 5 0-16,-3 7 0 16,-1 6 0-16,-3 7 1 15,0 2-1-15,1 4 1 16,-5 3-1-16,1 6 1 16,-1 0 0-16,1-3 0 15,-4-7-1-15,4 1 0 0,-1 0 0 16,1-4 0-16,-4 1-2 15,3-7 1-15,1-3-6 16,-1 0 0-16,8-3-4 16,-11 0 0-16</inkml:trace>
  <inkml:trace contextRef="#ctx0" brushRef="#br0" timeOffset="78262.67">6325 11611 42 0,'11'32'21'0,"10"-16"-18"15,-17-26 39-15,6 10-39 16,4 0 0-16,7 3 1 16,1-9 0-16,6-7-6 15,-11-9 1-15,5 1 2 16,-8-5 0-16,-7 1-2 16,-4 0 1-16,-6 3-4 0,-8-3 1 15,1 6-3-15,-4 7 1 16,-4 12-1-16,4 3 1 15,0 6-1-15,3 7 1 16,4 3 3-16,7 9 0 16,7-3 2-16,4-6 0 15,10 3 0-15,0-3 1 16,7-4-1-16,-10 1 0 16,3-6-7-16,0-4 1 15,0-3-4-15,1 0 1 16</inkml:trace>
  <inkml:trace contextRef="#ctx0" brushRef="#br0" timeOffset="78848.31">6724 11655 27 0,'0'-3'13'0,"0"-16"-10"0,0 19 22 0,0 0-27 15,3 4 1-15,5-8 1 16,-8-2 1-16,3-3-1 15,4-7 1-15,-3 7 1 16,6 2 0-16,4 1 1 16,8 3 0-16,-5 3-1 15,8 6 1-15,0 1-1 16,-1 2 1-16,8 0-4 16,-4 1 1-16,0-7-4 15,1-3 1-15,-1 3-1 0,-7 0 1 16,0 3-1-16,-7 1 0 15,4 2 1-15,0 4 1 16,-8-1 1-16,4-2 1 16,0-1 1-16,8-3 0 15,-8-3 1-15,7 1 0 16,7-4 1-16,7 0 0 16,-3-4-1-16,7-2 1 15,0-3-2-15,14-1 1 16,-4-18-2-16,-10-3 0 0,0-23-1 15,-15-5 1 1,-10-20 0-16,-17 7 0 0,-8-25-1 16,-13 0 1-16,2-3 0 15,-6-4 0-15,-7 10 0 16,0 12 0-16,-4 17 1 16,-3 18 0-16,6 28 0 15,8 31 1-15,7 23 0 16,3 31 0-16,8 12 0 15,10 26 0 17,10 24 0-32,15 4 0 0,-4-16-3 0,7-10 1 15,-7-11-7-15,8-17 1 0,-1-6-6 16,-7-22 1-16</inkml:trace>
  <inkml:trace contextRef="#ctx0" brushRef="#br0" timeOffset="79062.62">7680 11586 41 0,'21'54'20'0,"-7"-45"-19"0,-10-3 36 16,-1 7-34-16,-3 3 0 15,4 2-1-15,-1-2 0 16,-3 0-5-16,0-4 1 0,4-9-3 15,-4-9 0-15,0-6-9 16,0-13 1-16</inkml:trace>
  <inkml:trace contextRef="#ctx0" brushRef="#br0" timeOffset="79224.72">7691 11310 23 0,'14'19'11'0,"-4"6"-7"16,-6-22 8-16,3 1-15 15,0-1 0-15,3 3-9 16,1-12 0-16</inkml:trace>
  <inkml:trace contextRef="#ctx0" brushRef="#br0" timeOffset="79646.12">7941 11492 34 0,'11'16'17'0,"10"-7"-16"0,-14-9 33 16,0 4-32-16,3-4 0 15,12 0 2-15,-5 0 1 0,12-7-6 16,-5 7 1-16,1 0 3 16,0-3 0-16,-8 3-1 15,1 0 0-15,-4 3-3 16,-21 4 1-16,0 5-2 16,-11 10 1-16,1-13-2 15,-8 4 0-15,4 6 0 16,0 9 0-16,-1 0 1 15,5 7 0-15,3-4 3 16,7 4 1-16,3-1 1 16,4-6 1-16,4-3-1 15,3-3 1-15,7-3-1 16,3-9 0-16,1-1-6 16,3-9 1-16,-7-9-8 15,-7-1 0-15,0-6-4 16,-7-5 0-16</inkml:trace>
  <inkml:trace contextRef="#ctx0" brushRef="#br0" timeOffset="79828.2">7885 11684 41 0,'7'40'20'0,"21"-8"-19"0,-25-26 37 16,8-3-36-16,3 0 1 15,0-3-1-15,7-6 1 0,4 0-7 16,3-4 0-16,1-2-8 16,-5-7 0-16</inkml:trace>
  <inkml:trace contextRef="#ctx0" brushRef="#br0" timeOffset="80650.53">8537 11499 44 0,'32'25'22'0,"-32"3"-14"0,4-22 30 15,-8 4-37-15,0-1 0 16,1 0 0-16,-4 4 1 16,-4-7-3-16,4 0 0 0,-10 7 1 15,-1 0 1-15,4-1-2 16,-4 4 0-16,4 3-3 16,0 3 1-16,3-4-3 15,4 1 1-15,7 3-1 16,4-9 1-16,3-1 0 15,7-2 1-15,4-1 2 16,-1-6 1-16,1-3 1 16,-4-9 1-16,0-1-2 15,-3-5 1-15,-1-1-3 16,1 0 0-16,3 4-4 16,0 2 1-16,0 7-1 15,0 3 1-15,4 7 0 16,-4 2 0-16,7 7 5 15,4-1 0-15,3 1 4 16,4-4 0-16,0-5 1 0,10-10 1 16,7-10-1-16,8-12 1 15,-8-6-2-15,-6-16 1 16,-1-10-1-16,-7-18 0 16,-3-3-1-16,-11-7 1 15,-10 6-1-15,-11-5 1 16,-7 5-2-16,-4-2 0 15,-3 6 0-15,-4 18 1 16,-6 16 0-16,-8 16 1 16,-3 25-1-16,-1 19 1 0,5 25-3 15,-1 12 1-15,4 29-2 16,13 12 0-16,8 10-1 16,7-7 0-16,7-9-3 15,4-16 0-15,3-15-6 16,0-19 0-16</inkml:trace>
  <inkml:trace contextRef="#ctx0" brushRef="#br0" timeOffset="81161.85">8848 11455 43 0,'28'19'21'0,"32"2"-25"0,-42-17 37 0,6-1-34 0,1 3 1 0,0 0-1 0,-4 1 0 15,3 2-1-15,-2 0 1 16,-1-6-6-16,0 1 1 16,-3-1-3-16,-1-6 0 15,-3-1 0-15,4 4 0 16,-11 4 2-16,7 8 0 15,-3 4 6-15,-4-4 0 16,3 7 4-16,1 9 1 16,0-2 0-16,-4-1 1 15,3 0-1-15,1-3 1 0,-1-7-3 16,-6-5 0-16,3-7-2 16,-7-9 0-16,0-7-3 15,-4-6 1-15,1 4-2 16,-1-1 1-16,-10-3-1 15,7 0 1-15,0 4 0 16,7 2 0-16,4 7 4 16,6 6 0-16,4 3 2 15,0 0 0-15,4-3 3 16,10 3 0-16,-3 0 0 16,10 0 1-16,-3 1-3 15,0-1 1-15,0 0-5 16,-1-3 0-16,-10 0-9 15,-3-3 1-15</inkml:trace>
  <inkml:trace contextRef="#ctx0" brushRef="#br0" timeOffset="81254.02">9716 11630 6 0,'14'10'3'0,"-4"-4"2"0,-6-9-7 16,3 6-1-16,0 3 1 15</inkml:trace>
  <inkml:trace contextRef="#ctx0" brushRef="#br0" timeOffset="81549.98">9807 11778 36 0,'4'25'18'0,"6"0"-18"0,-6-22 36 16,-1 0-34-16,4-3 0 0,1 3 1 15,2-3 1-15,1 3-5 16,3-6 0-16,0-6 1 16,7-7 1-16,0-3-2 15,0-3 0-15,1 4-1 16,2-1 1-16,1 3-1 15,0 4 1-15,3-1 0 16,0 7 1-16,-3 9 0 16,-4 3 1-16,4 4 0 15,-1 2 0-15,5 4 0 16,2 3 1-16,8-1 0 16,0 1 0-16,3-9-1 15,11-1 1-15,4 4 0 16,-1-7 0-16,-7 3-5 15,-3-6 1-15,-10-3-12 0,-15-6 1 16</inkml:trace>
  <inkml:trace contextRef="#ctx0" brushRef="#br0" timeOffset="82708.69">11162 11157 31 0,'7'-16'15'0,"-7"4"-2"16,0 12 16-16,0 0-23 15,0 0 1-15,0 0 2 16,0 3 0-16,0 0-12 15,3 3 0-15,1 0 5 16,3 1 1-16,4 2-11 16,3 0 0-16,0-2-8 15,-7-1 1-15</inkml:trace>
  <inkml:trace contextRef="#ctx0" brushRef="#br0" timeOffset="82875.64">11127 11492 61 0,'3'19'30'0,"1"0"-42"0,-1-16 57 16,-3 0-53-16,4-3 1 16,-1-3-24-16,1-3 1 0</inkml:trace>
  <inkml:trace contextRef="#ctx0" brushRef="#br0" timeOffset="85861.84">12912 11226 33 0,'-4'28'16'0,"1"-3"-7"15,3-12 16-15,0 9-23 16,0 9 1-16,0-3-1 0,0 0 1 15,0 4-4-15,0-1 1 16,-4 0 3-16,4-2 0 16,0-14-1-16,0 1 0 15,0-3 0-15,0-10 0 16,0-3-1-16,7-10 0 16,4-9-2-16,-1-2 1 15,1-5-1-15,-1-2 0 16,-2 3 0-16,2 0 1 15,1 6-1-15,3 0 0 16,0 7-1-16,-3 2 1 0,3 7 0 16,-4 3 0-16,1 7-1 15,-1 2 1-15,-3 7 1 16,-3 3 0-16,-4 2 0 16,3 1 1-16,-3-3-1 15,4-3 1-15,0-4-1 16,-1-5 0-16,-3-7 0 15,11-10 0-15,-1-8 0 16,4-8 0-16,0-2 0 16,1 0 0-16,-5 6 0 15,1 3 1-15,3 4 0 16,0 2 0-16,0 0 0 16,4 7 0-16,-1 12 0 15,1 10 0-15,0 0-1 16,-1 3 1-16,1 3-1 15,-4 0 1-15,0 6 0 16,4 0 0-16,-1 0-1 0,1 7 1 16,-4-13-2-1,4-4 1 1,-4-2-5-16,4-6 0 0,-4-1-9 0,3-15 1 16</inkml:trace>
  <inkml:trace contextRef="#ctx0" brushRef="#br0" timeOffset="86101.85">13938 11245 29 0,'7'12'14'0,"-3"7"-3"16,-4-16 14-16,0 0-22 15,-7-3 1-15,-4 10 1 16,-10 5 1-16,-4 14-7 15,1 2 0-15,-5 7 4 16,5 12 1-16,-4-16-5 16,6 4 1-16,1-7-7 15,7-6 1-15,3-9-7 16,1-7 0-16</inkml:trace>
  <inkml:trace contextRef="#ctx0" brushRef="#br0" timeOffset="86298.75">13709 11270 25 0,'25'37'12'0,"-8"42"-11"0,-10-67 13 16,0 4-14-16,4-4 0 31,3 14 7-31,0-1 1 16,0-3-10-16,0-4 1 15,1-2-5-15,2 0 0 16</inkml:trace>
  <inkml:trace contextRef="#ctx0" brushRef="#br0" timeOffset="86834.01">14252 11486 54 0,'11'13'27'0,"35"-13"-31"0,-29 0 49 0,12 0-45 15,13-4 1-15,7-2-3 16,-6 0 1-16,-1-3-5 15,-3-4 0-15,-4-6-9 16,-7 3 0-16</inkml:trace>
  <inkml:trace contextRef="#ctx0" brushRef="#br0" timeOffset="87033.84">14485 11201 34 0,'4'62'17'0,"-8"14"-9"0,1-48 19 16,3 13-25-16,-4 6 1 16,4 6-1-16,0 7 1 15,4-4-7-15,3-12 1 16,3-13-8-16,1-18 1 15</inkml:trace>
  <inkml:trace contextRef="#ctx0" brushRef="#br0" timeOffset="87301.89">14937 11166 41 0,'-7'88'20'0,"-18"12"-20"16,21-68 29-16,-3 15-29 16,0 0 1-16,0 0-1 15,4-3 1-15,-1-10-3 16,1-2 0-16,3-14-5 15,0-14 1-15,3-11-6 16,4-15 1-16</inkml:trace>
  <inkml:trace contextRef="#ctx0" brushRef="#br0" timeOffset="87541.15">14887 11392 27 0,'21'9'13'0,"25"13"-2"0,-32-15 20 15,11-1-26-15,3 3 1 16,1 1 2-16,-1 2 1 16,-7 1-11-16,-3 2 0 15,-4 4 6-15,-4 9 1 0,-10-9-4 16,-7 3 1-16,-10 3-4 16,-8 4 1-16,-3-1-4 15,-1-3 1-15,1-3-6 16,3-3 0-16,8-10-5 15,6-6 1-15</inkml:trace>
  <inkml:trace contextRef="#ctx0" brushRef="#br0" timeOffset="87769.97">15452 11771 47 0,'-4'60'23'0,"4"-19"-23"0,0-19 44 15,-3 12-43-15,-1 10 1 16,-3 3-2-16,-7 0 1 16,-4 0-5-16,-3-3 0 15,0-13-10-15,0-12 0 16</inkml:trace>
  <inkml:trace contextRef="#ctx0" brushRef="#br0" timeOffset="90335.68">17177 11768 45 0,'7'0'22'0,"-4"0"-10"0,-3 0 23 16,-3-3-32-16,-1-3 0 15,-6 0 1-15,-4-1 0 16,-4 4-6-16,-3 6 0 16,-7 7 3-16,-4 5 0 15,-3 1-3-15,3 12 0 16,0 7-1-16,7-1 0 16,1 1 0-16,10-4 0 15,3-3 1-15,4-3 1 16,7-6 1-16,7-12 0 15,4-7 1-15,10-7 0 0,10-2 0 16,-2-4 0-16,-5 4-1 16,1-4 1-16,-4 1-1 15,-3 2 0-15,-4 4-1 16,0 6 0-16,-3 6 0 16,-1 4 1-16,-3 6-1 15,0 2 0-15,0 4 0 16,0 3 1-16,1 4 0 15,2-7 0-15,4-1-2 16,0 1 0-16,4 0-7 16,7-6 0-16,-1-10-4 15,-6 1 0-15</inkml:trace>
  <inkml:trace contextRef="#ctx0" brushRef="#br0" timeOffset="90563.62">17727 11778 37 0,'4'28'18'0,"-11"3"-13"0,3-31 30 16,-7 10-35 0,-6 8 1-16,-8 8-1 0,-7 8 1 15,-3 4-1-15,0 9 0 16,3-10-1-16,4-5 1 0,3-4-8 15,8-6 0-15,2-10-4 16,5-8 1-16</inkml:trace>
  <inkml:trace contextRef="#ctx0" brushRef="#br0" timeOffset="90755.95">17586 12085 30 0,'21'50'15'0,"7"3"-14"15,-17-46 22-15,3 5-23 16,4 4 0-16,3-3-6 16,-3-4 1-16,-1-3-1 15,1-9 0-15</inkml:trace>
  <inkml:trace contextRef="#ctx0" brushRef="#br0" timeOffset="91189.35">17868 11279 44 0,'7'3'22'0,"11"0"-21"0,-11-3 42 0,0 0-40 15,4-3 1-15,-1-6 0 16,8-1 1-16,3 1-7 16,7 0 1-16,0-1 4 15,-3 4 0-15,-4 3-2 16,-7 6 0-16,-3 6-1 15,-7 4 0-15,-12 6-2 16,-6-1 1-16,-3 8-2 16,-4 2 1-16,-1 0 0 15,5 3 0-15,6 4 1 16,4 3 1-16,0-4 1 16,7-15 1-16,7 3 1 15,7-13 1-15,7 4-2 16,8-1 0-16,-1-9-4 0,0-3 0 15,0 0-10-15,-3 0 1 16,-11-3-6-16,0 3 0 16</inkml:trace>
  <inkml:trace contextRef="#ctx0" brushRef="#br0" timeOffset="91640.76">18380 12116 47 0,'14'22'23'0,"11"10"-21"16,-18-29 41-16,7 3-41 16,-4-9 0-16,11 6 1 0,11 3 1 15,7-9-6-15,0 0 1 16,-4-3-1-16,-3 0 0 16,-4-1-12-16,0-8 1 15,-7-1-3-15,1-3 1 16</inkml:trace>
  <inkml:trace contextRef="#ctx0" brushRef="#br0" timeOffset="91850.93">18500 11919 36 0,'-4'63'18'0,"1"5"-20"0,3-46 31 0,0 0-29 16,0 10 0-16,0 9 0 16,0 6 0-16,3-10-4 15,1-9 1-15,3-6-7 16,3-12 0-16</inkml:trace>
  <inkml:trace contextRef="#ctx0" brushRef="#br0" timeOffset="92120.8">19043 11433 44 0,'14'56'22'0,"-3"23"-25"0,-8-67 39 16,1 16-36-16,-4 19 0 15,-4 10 0-15,1 18 0 16,-1 16 0-16,1 0 0 16,-1 0-1-16,1-16 1 15,3-12-5-15,-4-10 1 0,4-21-8 16,4-14 1-16,-4-24-1 16,0-10 0-16</inkml:trace>
  <inkml:trace contextRef="#ctx0" brushRef="#br0" timeOffset="92362.79">19018 11997 39 0,'18'28'19'0,"35"4"-16"16,-32-23 39-16,11 1-39 15,7 12 0-15,6-1 1 16,1-8 1-16,-7 3-7 15,-11-4 1-15,-14 13 3 0,-14 7 0 16,-10-4-2-16,-11 0 1 16,-11-3-5-1,-7-6 1-15,-3-6-7 0,6-4 1 16,5-6-6-16,-1-6 0 16</inkml:trace>
  <inkml:trace contextRef="#ctx0" brushRef="#br0" timeOffset="92903.9">19879 11975 45 0,'28'3'22'0,"-17"-6"-19"0,-11 3 38 16,0 7-41-16,-7 2 0 16,-11 7-1-16,-10 9 0 15,-4 3 1-15,-3-6 1 16,-4 9-1-16,4 7 0 0,7 6-1 16,6 0 1-16,5-13-5 15,3-3 0-15,3-9-9 16,1-10 1-16</inkml:trace>
  <inkml:trace contextRef="#ctx0" brushRef="#br0" timeOffset="93097.05">19604 12135 46 0,'39'53'23'0,"28"23"-26"15,-50-54 36-15,1 0-34 16,7 6 1-16,3 6-3 16,-3 1 1-16,-1-4-3 0,1-6 0 15,-4-9-7 1,-3-16 0-16</inkml:trace>
  <inkml:trace contextRef="#ctx0" brushRef="#br0" timeOffset="93682.19">20447 12135 39 0,'-7'3'19'0,"7"0"-11"0,3-3 31 0,5 4-36 16,2-4 1-16,8 3 2 16,10-3 0-16,7-3-8 15,1-4 1-15,2 1 2 16,5 3 0-16,-5-3-10 15,-2-4 0-15,-12-2-7 16,-2-4 0-16</inkml:trace>
  <inkml:trace contextRef="#ctx0" brushRef="#br0" timeOffset="93891.96">20602 11925 36 0,'-14'72'18'0,"4"-9"-13"15,10-38 26-15,0-3-30 0,0 6 0 16,0 7 0-16,3 2 1 16,4 4-8-16,0-13 1 15,4-6-6-15,-8-12 0 16</inkml:trace>
  <inkml:trace contextRef="#ctx0" brushRef="#br0" timeOffset="94341.5">21671 12025 48 0,'7'-12'24'0,"-7"2"-23"15,-3 1 42-15,-8-3-43 16,-7 2 0-16,-13-2 1 16,-12 12 0-16,-13 0-2 15,-4 9 0-15,-7 4 0 16,0 12 1-16,0 15 0 0,3-2 0 16,11 18 0-16,11 4 0 15,14 9 2-15,17-3 1 16,18-7 1-16,18-2 0 15,10-10 0-15,18-9 0 16,14-17-3-16,14-11 0 16,1-10-9-16,-5 0 1 15,-17-10-11-15,-21 7 0 16</inkml:trace>
  <inkml:trace contextRef="#ctx0" brushRef="#br0" timeOffset="95148.38">21911 12800 64 0,'60'47'32'0,"-39"28"-29"0,-14-59 32 0,-3 12-36 0,-8 10 0 0,-10 3-2 0,-11 2 0 0,-10 1-7 0,3-6 0 16,-10-16-7-16,3-16 1 15</inkml:trace>
  <inkml:trace contextRef="#ctx0" brushRef="#br0" timeOffset="100497.58">23686 12126 18 0,'0'-10'9'0,"3"10"1"16,-3 0 10-16,0 0-15 15,0 0 1-15,0 0 4 16,-3 0 0-16,3 0-12 15,-4 3 1-15,0-3 8 16,1 0 1-16,-1 0-3 16,-6-3 0-16,-4 0-2 15,-7 0 0-15,-11 0-2 16,4 6 1-16,-4 3-3 16,-3 7 1-16,-4 3-2 15,-4-1 0-15,8 10 0 0,3 13 0 16,8 0 1-16,3 9 1 15,10 0 2-15,11 0 0 16,11-3 2-16,13-7 0 16,4-5 0-16,11-10 0 15,18-7-3-15,-4-2 0 16,-4-1-10-16,-7-2 1 16,-3-7-9-16,-7 0 0 15</inkml:trace>
  <inkml:trace contextRef="#ctx0" brushRef="#br0" timeOffset="101444.59">23805 12609 41 0,'8'18'20'0,"13"-21"-10"0,-14 3 28 16,3 3-34-16,8-6 1 16,0 3 1-1,3-6 1-15,-4 3-9 0,-2 0 0 16,-1 3 4-16,-4 0 1 16,-6 3-3-16,-4 3 0 15,-7 0-3-15,-11 7 0 0,0-4-2 16,-3 4 1-1,0-4-1-15,0 4 0 0,3-1 1 16,8 1 1-16,3-4 1 16,7 1 0-16,7-7 4 15,3 3 0-15,8 1 0 16,0-4 1-16,-1 0 0 16,-3 0 0-16,-3 3-1 15,-4 0 0-15,-7 7-2 16,-11 6 0-16,-10 3-2 15,-11 0 0-15,-3-3-6 16,0-4 0-16,3 1-7 16,4-10 1-16</inkml:trace>
  <inkml:trace contextRef="#ctx0" brushRef="#br0" timeOffset="101762.8">24543 12192 39 0,'3'6'19'0,"-6"-6"-14"0,6 3 29 15,-6 10-33-15,-8 2 1 0,-10 10 0 16,-7 10 1-16,-11-1-4 16,0 10 1-16,4-3 1 15,3 3 1-15,4-3-4 16,7-4 1-16,7-9-8 16,3-9 0-16,4-16-5 15,3-6 1-15</inkml:trace>
  <inkml:trace contextRef="#ctx0" brushRef="#br0" timeOffset="101972.15">24275 12304 24 0,'17'60'12'0,"4"-7"0"16,-13-37 15-16,2 9-22 0,8 10 0 15,3 2 2-15,4-2 1 16,-1-7-12-16,1-3 1 16,-4-6 2-16,-7-3 1 15,-3-7-12-15,-4-6 0 16</inkml:trace>
  <inkml:trace contextRef="#ctx0" brushRef="#br0" timeOffset="102585.77">24680 11373 45 0,'0'10'22'0,"7"-7"-21"0,0 0 36 15,4 3-33-15,3 0 0 16,0 4 3-16,7-1 0 16,4 1-8-16,7-1 0 15,3 0 6-15,-3 1 0 16,-4-4-3-16,-7 4 0 16,4 11-2-1,-25-5-2-15,-11 0 0 16,-3-4-1-16,-3 1 0 15,-5-4 0-15,1 4 0 16,4 3 0-16,3-4 0 16,-1-6 1-16,8-6 1 0,7 10 0 15,7-4 1-15,4 7 2 16,7 2 1-16,3 1 0 16,0 0 0-16,0-1-1 15,-3-2 0-15,-8 3-1 16,-6 2 1-16,-15 1-4 15,-10 0 0-15,-7 0-8 16,-7-4 1-16,-11-11-8 16,-4-4 1-1</inkml:trace>
  <inkml:trace contextRef="#ctx0" brushRef="#br0" timeOffset="103038.72">25054 12461 46 0,'0'35'23'0,"4"-35"-17"16,-4 0 36-16,7 0-39 15,0 3 1-15,0-3 0 16,7 0 1-16,7 3-6 16,11 0 1-16,3 3 1 15,1-2 1-15,-5-4-7 16,1-10 0-16,-4 1-12 15,-3-13 1-15</inkml:trace>
  <inkml:trace contextRef="#ctx0" brushRef="#br0" timeOffset="103232.95">25160 12248 39 0,'-3'28'19'0,"-1"51"-14"0,4-57 21 16,-3 12-26-16,-5 7 0 16,1 0 0-16,0 6 0 0,0-7-3 15,7-2 1-15,4-10-9 16,3-6 0-16</inkml:trace>
  <inkml:trace contextRef="#ctx0" brushRef="#br0" timeOffset="103591.29">26063 12380 41 0,'4'12'20'0,"-1"-18"-11"16,-3 0 32-16,-3-1-39 0,-8 1 1 16,-6 3 0-16,-12 3 1 15,-2 6-6-15,-8 1 1 16,-4 2 3-16,-2 10 0 16,6 12-1-16,3 10 0 15,8 12 0-15,7-9 0 16,7 3 0-16,10-3 0 15,12-6-1-15,13-7 1 16,3-9-4-16,8-9 0 0,3-7-8 16,1-6 1-1,-5 0-6-15,-9-10 0 0</inkml:trace>
  <inkml:trace contextRef="#ctx0" brushRef="#br0" timeOffset="104267.81">26123 12772 35 0,'4'6'17'0,"3"-3"-11"0,-7-3 24 0,3 0-26 15,4 0 1-15,0 3 3 16,0 0 1-16,4 1-10 16,-4 2 0-16,7 0 6 15,0-3 1-15,4 3-3 16,-4-2 1-16,-3-1-4 16,-8 3 0-16,-10 3-3 15,0 4 1-15,-3 3-3 16,-8-1 1-16,-7 4-1 15,0-6 1-15,1 2 0 16,3 1 0-16,3 3 3 16,7-3 1-16,8 2 3 15,6-5 1-15,8 3 0 0,7-10 0 16,-1 0 0-16,8-6 0 16,3 0-7-16,0-9 0 15,-6 6-13-15,-8-13 1 16</inkml:trace>
  <inkml:trace contextRef="#ctx0" brushRef="#br0" timeOffset="105679.17">26935 12399 38 0,'0'3'19'0,"3"-3"-12"0,-3 0 19 0,0 6-25 16,-3 7 0-16,-12 12 1 16,-6 3 0-16,-7 9-3 15,0 7 0 1,-22 32-4-1,5-11 1-15,2-8-8 16,12-13 1-16</inkml:trace>
  <inkml:trace contextRef="#ctx0" brushRef="#br0" timeOffset="105903.59">26712 12703 38 0,'32'78'19'0,"14"29"-21"0,-25-82 30 16,4 0-31-16,3 6 1 0,-3 4-13 15,-8-13 1-15,1-16 12 16,-4-12 1-16</inkml:trace>
  <inkml:trace contextRef="#ctx0" brushRef="#br0" timeOffset="107225.63">27280 11677 24 0,'0'3'12'0,"0"-9"-4"0,0 6 19 15,0 0-23-15,0 0 0 16,0 3 4-16,4 0 1 16,-1 4-10-16,1-1 1 15,-1 3 6-15,-3 1 0 0,4-1-1 16,3 1 0-16,7-1-3 15,4 0 0-15,3 1-1 16,-3-1 0-16,-4 1-1 16,-7-1 0-16,-7 0-1 15,-11 4 0-15,-6 3 0 16,2 3 0-16,-6-1-2 16,0-2 0-16,-4 3-1 15,1 6 1-15,3-3 1 16,3-3 1-16,7 0 1 15,8-1 0-15,6-5 3 16,8-4 1-16,3 1-1 16,7-4 1-16,11 0-6 15,3 0 1-15,0-2-13 16,-3-4 0-16</inkml:trace>
  <inkml:trace contextRef="#ctx0" brushRef="#br0" timeOffset="108156.43">26712 12386 36 0,'0'22'18'0,"18"56"-14"0,-11-53 19 15,7 7-28-15,7 15 1 16,4-3-16-16,-4 3 1 15</inkml:trace>
  <inkml:trace contextRef="#ctx0" brushRef="#br0" timeOffset="108786.77">27492 12747 46 0,'11'15'23'0,"31"-8"-17"16,-21-11 24-16,18 4-30 15,7-3 1-15,-4 0-10 16,0-3 1-16,1 3-1 0,-8-7 0 15</inkml:trace>
  <inkml:trace contextRef="#ctx0" brushRef="#br0" timeOffset="109005.6">27644 12590 42 0,'3'50'21'0,"-3"35"-25"0,0-57 31 0,-3 13-31 16,-1 3 1-16,4 6-18 16,0 3 1-16</inkml:trace>
  <inkml:trace contextRef="#ctx0" brushRef="#br0" timeOffset="109505.46">28801 12659 40 0,'0'6'20'0,"-7"-15"-18"0,3 9 31 0,-3-7-33 16,-7 4 1-16,-11 3-1 15,-3 3 1-15,-4 4-2 16,-3 5 1-16,-7 10 0 15,3-3 1-15,7 9-1 16,4 7 0-16,3 5-1 16,8 1 1-16,-1 6 0 15,11-3 0-15,7-3-1 16,14-3 1-16,18-10-4 16,3-3 1-16,4-9-9 15,0-10 0-15</inkml:trace>
  <inkml:trace contextRef="#ctx0" brushRef="#br0" timeOffset="109896.73">28924 13092 44 0,'-3'47'22'0,"3"28"-21"0,0-56 36 0,0 6-37 16,-4 9 1-16,1 4-4 16,-1-4 0-16,4-5-4 15,0-1 0-15,4-12-6 16,-4-13 0-16</inkml:trace>
  <inkml:trace contextRef="#ctx0" brushRef="#br0" timeOffset="110199.31">29524 12794 49 0,'-18'28'24'0,"-6"16"-31"0,10-29 45 0,-18 1-38 15,-7 9 0 1,-3 13 0-16,-1 9 0 0,5 6-3 15,2 4 0-15,8-13-7 16,7-13 1-16,3-6-4 16,15-19 0-16</inkml:trace>
  <inkml:trace contextRef="#ctx0" brushRef="#br0" timeOffset="110408.11">29182 12828 43 0,'24'69'21'0,"26"16"-25"15,-36-57 41-15,7 13-35 16,4 6 0-16,0 0 0 0,-1-6 0 16,1-1-6-16,-4-5 1 15,-3-10-6-15,-4-6 0 16,-14-13-4-16,-4-12 0 15</inkml:trace>
  <inkml:trace contextRef="#ctx0" brushRef="#br0" timeOffset="110812.63">30050 12950 49 0,'0'10'24'0,"7"-10"-25"0,0 0 47 16,7 3-44-16,7 3 1 15,7 7-1-15,8-4 1 16,2 1-7-16,1-1 1 15,-4 0-7-15,-3 1 0 16,-11-10-6-16,0-3 1 16</inkml:trace>
  <inkml:trace contextRef="#ctx0" brushRef="#br0" timeOffset="111202.89">30187 12690 51 0,'4'19'25'0,"-18"19"-31"0,10-26 45 16,-3 16-40-16,-4 10 1 15,-3 12-1-15,0 7 0 16,4 5-1-16,3 4 0 16,3-6-12-16,8-16 1 15</inkml:trace>
  <inkml:trace contextRef="#ctx0" brushRef="#br0" timeOffset="111577.43">31150 12753 46 0,'4'-9'23'0,"-4"18"-25"16,-4-6 34-16,-6-12-31 15,-15 6 0-15,-10 6 0 16,-15 6 0-16,1 13-2 16,-7 16 1-16,3 2 0 0,7 14 0 15,7 5 0-15,14 1 0 16,11-1 0-16,11-8 1 15,10-11-2-15,7-8 0 16,10-10-4-16,8-7 0 16,3-2-8-16,-3-13 1 15</inkml:trace>
  <inkml:trace contextRef="#ctx0" brushRef="#br0" timeOffset="112028.65">31330 13295 53 0,'11'10'26'0,"-8"-16"-31"16,-3 6 47-16,0-7-43 15,-3 1 1-15,-8 0 0 0,-6 6 0 16,-8 9 0-16,0-3 1 15,4 7-1-15,0 9 1 16,3 6 0-16,1 3 0 16,6-2-1-16,4-7 0 15,3-4 1-15,4-8 0 16,11-1-1-16,7-9 1 16,6-6-1-16,1-7 0 15,-4-5-6-15,-7-7 1 0,-7-1-10 16,-10 1 0-16</inkml:trace>
  <inkml:trace contextRef="#ctx0" brushRef="#br0" timeOffset="112854.58">31701 13352 39 0,'7'31'19'0,"14"16"-17"0,-18-34 24 15,1-1-25-15,-4 4 1 0,-7 9-1 16,0 3 1-16,-7 4-4 16,-11 2 1-16,-10-2-9 15,-8-1 0-15,5-6-1 16,9-9 0-16</inkml:trace>
  <inkml:trace contextRef="#ctx0" brushRef="#br0" timeOffset="113110.81">32032 13277 44 0,'4'34'22'0,"-1"-3"-32"0,1-24 44 0,-1-1-38 15,1 0 1-15,-1-3-19 0,8-6 1 16,0-6 22-16,-1-1 1 16</inkml:trace>
  <inkml:trace contextRef="#ctx0" brushRef="#br0" timeOffset="113334.83">32297 13342 41 0,'14'19'20'0,"7"0"-31"0,-10-13 42 0,-1 1-34 15,4-1 1-15,0 3-3 16,1-2 1-16,-1-1 0 16,0 0 1-16,0 4-7 15,0-7 0-15</inkml:trace>
  <inkml:trace contextRef="#ctx0" brushRef="#br0" timeOffset="113561.49">32798 13518 30 0,'0'-6'15'0,"0"9"-26"0,0-3 27 0,0 0-28 16,0 0 0-16</inkml:trace>
  <inkml:trace contextRef="#ctx0" brushRef="#br0" timeOffset="113754.21">33055 13549 30 0,'7'13'15'0,"0"-7"-24"16,-7-3 30-16,0 0-35 15,-7-6 0-15</inkml:trace>
  <inkml:trace contextRef="#ctx0" brushRef="#br0" timeOffset="116097.3">4787 12358 30 0,'0'15'15'0,"18"-5"-7"0,-11-10 16 0,14 3-23 15,7-3 1-15,11 3 3 16,21 0 0-16,11-3-4 15,24 0 1-15,32 3 3 16,21-12 1-16,28 0-2 16,18-7 0-16,11-3-2 15,3-6 0-15,-14 0-3 16,7 3 0-16,7 6-1 16,1-9 1-16,-1 0-1 15,-7 9 0-15,0 7-1 16,4 3 0-16,-8 6 0 15,-6 6 0-15,-15 0-1 16,-10-3 1-16,-32 4-2 16,-4-1 1-1,-10-3-6-15,-21-3 1 0,-7 0-2 0,-15-6 1 16</inkml:trace>
  <inkml:trace contextRef="#ctx0" brushRef="#br0" timeOffset="116818.71">4724 12505 27 0,'-18'25'13'0,"18"-6"-7"0,0-16 24 15,7 0-27-15,-7 0 0 16,11 1 1-16,-4 5 1 15,14 0-7-15,4 1 1 16,13 2 3-16,8-2 0 16,7-4-1-16,14 3 0 15,-7-2 0-15,21-4 1 16,8-3 0-16,20-3 0 16,21-4 2-16,19-2 0 0,31-7 0 15,21-2 0-15,10 2-1 16,4 0 0-16,4 1-1 15,-11 2 1-15,4 4-2 16,-11-4 0-16,-14 7-1 16,-21 0 1-16,-14 15-2 15,-29-3 0-15,-14 10-2 16,-20-4 1-16,-15-2-1 16,-11-1 0-16,-13-3 0 15,-8-2 1-15,-10-4-1 16,-8 0 1-16,-6 0-1 15,-7-4 0-15,-11 4-5 16,-4-3 1-16,-3 0-6 16,-7-6 0-16</inkml:trace>
  <inkml:trace contextRef="#ctx0" brushRef="#br0" timeOffset="118093.54">13504 10160 29 0,'-3'3'14'0,"-1"3"4"16,4-6 18-16,0 0-31 16,0 3 0-16,0-3 4 15,0 3 0-15,0-3-12 0,0 0 1 16,0 0 7-16,7 0 0 15,-3 0-3-15,-4 0 0 16,0 0-6-16,3 3 1 16,-3 1-12-16,0-4 0 15,-7-4-2-15,4 1 1 16</inkml:trace>
  <inkml:trace contextRef="#ctx0" brushRef="#br0" timeOffset="118393.89">13751 10100 57 0,'-3'3'28'0,"6"7"-34"16,1-7 56-1,6 9-51 1,1-2 0-16,-4-4-5 0,0 0 1 16,-3 0-3-1,-4 1 0-15,-4 5-8 0,1 1 0 16</inkml:trace>
  <inkml:trace contextRef="#ctx0" brushRef="#br0" timeOffset="118993.73">13790 10476 24 0,'25'-15'12'0,"-1"-10"1"0,-16 21 13 16,-1-2-21-16,0 0 0 15,-7 6 6-15,0 0 0 16,0 0-13-16,0 6 0 16,-4-3 8-16,-6 7 0 15,-8 2-3-15,-10 7 1 16,-8-10-3-16,-2 4 0 0,-1 0-1 15,0-1 1-15,-3 1-1 16,3-4 0 0,0-3-1-16,4 1 0 0,3-1-4 15,7 0 1-15,4-3-11 16,14-6 1-16,4 0-1 16,3 0 0-16</inkml:trace>
  <inkml:trace contextRef="#ctx0" brushRef="#br0" timeOffset="120074.52">14030 10320 26 0,'32'-29'13'0,"-15"-27"-6"0,-10 40 21 16,0 1-25-16,1-7 0 0,-1-7 4 15,0-5 1-15,-4 2-9 16,-6 1 0-16,-4 15 6 16,-4-6 0-16,-14-3-1 15,-17 7 0-15,-7-1-3 16,-18 6 0-16,0 7 0 15,0 6 0-15,3 3-1 16,-7 0 1-16,-3 7-2 16,4-7 1-16,3 9-3 15,-4 10 1-15,4 10-2 16,4 2 0-16,10 16-1 16,10 10 1-16,8 9 0 15,14 0 0-15,3 3 3 16,15 6 0-16,17-6 2 15,18 1 1-15,14-11 1 16,17-5 1-16,8-7 0 0,13-16 0 16,15-12-1-16,0-9 0 15,-4-16-1-15,-3-16 0 16,-18-3-3-16,-4-12 1 16,-6-17-1-16,-15 1 0 15,-10-16 1-15,-7-6 0 16,-11-3 0-16,-10 3 0 15,-15 6-2-15,1 3 1 16,-12 10-5-16,-9 6 0 0,-4 6-8 16,-8 19 1-16</inkml:trace>
  <inkml:trace contextRef="#ctx0" brushRef="#br0" timeOffset="122915.38">17353 10376 38 0,'0'9'19'0,"14"20"-14"16,-10-23 19-16,-1 3-25 15,4 1 1-15,0-1-7 16,4-6 0-16,7-6 0 15,10-3 0-15</inkml:trace>
  <inkml:trace contextRef="#ctx0" brushRef="#br0" timeOffset="123170.61">18895 10178 38 0,'60'7'19'0,"-11"-4"-33"0,-35 0 30 15,7 0-22-15,4 3 1 0,0 1-1 16,7 2 1-16,-4-3 3 15,0-3 0-15</inkml:trace>
  <inkml:trace contextRef="#ctx0" brushRef="#br0" timeOffset="123441.14">20119 10263 52 0,'14'13'26'0,"21"-20"-41"0,-17 7 56 15,3 3-45-15,7 1 1 16,4 2-5-16,3 3 0 15,4-2 4-15,4-1 0 16,-1-6-9-16,4-3 0 16</inkml:trace>
  <inkml:trace contextRef="#ctx0" brushRef="#br0" timeOffset="123664.6">21770 10539 43 0,'21'0'21'0,"25"9"-40"0,-28-9 42 0,6-3-38 16,1 3 1-16,7 0-3 15,10 0 1-15</inkml:trace>
  <inkml:trace contextRef="#ctx0" brushRef="#br0" timeOffset="123964.96">23636 10633 24 0,'21'13'12'0,"4"-26"-14"0,-14 4 21 15,-1-4-20-15,1 1 0 0,3-4 0 16,0-6 0-16,0 3-3 16,4 3 0-16,3-2-3 15,0-1 1-15</inkml:trace>
  <inkml:trace contextRef="#ctx0" brushRef="#br0" timeOffset="124177.4">24631 10442 37 0,'35'19'18'0,"11"-26"-26"15,-35 7 39-15,3-6-34 16,0 0 1-16,4 0-10 0,-1-1 1 15,4-8 8-15,4 2 0 16</inkml:trace>
  <inkml:trace contextRef="#ctx0" brushRef="#br0" timeOffset="124940.17">27848 10138 53 0,'0'6'26'0,"-3"6"-18"0,6-8 26 0,-3-4-33 16,4 3 0-16,-1-3 0 16,1 3 0-16,-4-3-4 15,0 0 0-15,3 0-12 16,4 0 0-16,4-6-1 15,7-1 1-15</inkml:trace>
  <inkml:trace contextRef="#ctx0" brushRef="#br0" timeOffset="125123.8">28265 10160 59 0,'3'12'29'0,"-3"23"-44"0,0-32 61 0,0 6-56 0,0 4 1 0,-3-1-21 16,-4-5 1-16</inkml:trace>
  <inkml:trace contextRef="#ctx0" brushRef="#br0" timeOffset="125749.24">27707 10633 28 0,'0'-3'14'0,"-3"-3"-1"0,3 6 11 0,-4 0-22 0,-3 3 0 0,0 6 1 15,0 4 1-15,0 2-5 16,0 4 0-16,3 10 3 15,4 8 1-15,7-6-1 16,4 1 0-16,7-4-1 0,6-6 1 16,5-9-2-16,2-10 1 15,5-10-2-15,6-8 0 16,-3-10-6-16,-4 0 0 16,0-10-6-16,-7 4 1 15</inkml:trace>
  <inkml:trace contextRef="#ctx0" brushRef="#br0" timeOffset="126306.36">28501 10574 34 0,'49'-73'17'0,"-20"-65"-9"16,-29 98 25-16,-8-7-33 15,-13-13 0-15,-7-3 0 16,-7-12 0-16,-18 3 0 0,-7 3 0 16,-11 6-1-1,-10 4 1-15,0 24-1 16,-4 16 1 0,-10 13-3-1,-7 19 1-15,0 12-6 0,-1 19 1 0,19 12-4 31,6 13 0-31,7 25-4 16,146-91 15-16,-202 279-2 0,98-46 1 16,19-51 6-16,17-47 1 47,28-32 4-47,29-30 0 0,27-36-2 15,19-24 1-15,13-25-3 0,22-32 1 0,-4-16-4 0,-11-18 1 0,-17-16-3 16,-25 0 1-16,-24-6-9 15,-25 6 1-15,-29 3-7 16,-17-3 0-16</inkml:trace>
  <inkml:trace contextRef="#ctx0" brushRef="#br0" timeOffset="130164.93">2681 3891 24 0,'21'22'12'0,"22"-6"-10"0,-26-13 12 15,11 0-14-15,11-3 1 16,11 0 4-16,-4 0 0 16,14 0-3-16,14 6 0 15,7 7 3-15,18-4 0 16,-1 4 0-16,26-1 1 16,17 1-3-16,7-4 1 15,28 1-3-15,11-4 0 16,14-3 0-16,29-6 1 0,-1-16-1 15,22-9 0-15,-12 3-1 16,19-10 0-16,-11 26-1 16,10 0 1-16,-13 2-2 15,13-2 1-15,-10-1-1 16,-3 4 0-16,-4-3 1 16,-22 6 0-16,-13 3-2 15,-7 0 1-15,-26 0-5 16,-20 3 1-16,-18 3-6 15,-14-3 1-15</inkml:trace>
  <inkml:trace contextRef="#ctx0" brushRef="#br0" timeOffset="130825.42">3030 4217 22 0,'-7'3'11'0,"4"19"0"0,6-15 14 0,4-7-24 15,-7 3 1-15,11-3-1 16,-4 0 1-16,14 0-2 16,0 6 0-16,18-6 2 15,11 0 1-15,13 0 0 16,18-6 1-16,14 6 1 0,18-3 0 15,18-4 0-15,13-5 1 16,15-4-2-16,21-3 1 16,11-12-2-16,27 0 0 15,5-7-2-15,34-9 1 16,1 6-2-16,13-3 0 16,-3-6-1-16,11 6 1 15,-4 7-2-15,4 15 1 16,0 6-2-16,-25 19 1 15,-29 10-3-15,-27-1 1 0,-18 4-5 16,-11 12 0-16,-35 7-5 16,-28-10 0-16</inkml:trace>
  <inkml:trace contextRef="#ctx0" brushRef="#br0" timeOffset="134156.81">4498 12537 23 0,'0'-26'11'0,"7"-21"-3"0,-3 35 12 0,3 2-17 15,0 1 1-15,3 0 2 16,11-1 0-16,1 4-7 16,6 3 0-16,0 0 6 15,14 0 1-15,18 3 0 16,21 0 0-16,25 0 0 16,14 0 0-16,39 0-1 15,10 0 0-15,32 0-3 16,8 3 1-16,20-3-2 15,0 0 0-15,15-3-2 16,2 3 1-16,16-7 0 16,-1-2 0-16,10-1-1 15,-3 1 1-15,-10 6 0 16,-22 3 0-16,-28 0-1 0,-31-3 1 16,-18-3-2-16,-29-4 0 15,-24-6-7-15,-25-6 0 16,-28 1-7-16,-28-5 1 15</inkml:trace>
  <inkml:trace contextRef="#ctx0" brushRef="#br0" timeOffset="134699.29">5112 12649 39 0,'102'-12'19'0,"92"6"-12"0,-120 2 28 16,25-2-32-16,31 3 1 15,22-6 3 1,32-4 0-16,6-6-9 0,18-6 1 16,4 0 5-16,-4-3 1 15,7 3-2-15,0 9 0 16,-6 0-2-16,-15 7 1 16,3 3-2-16,-13 0 1 15,-15 6-3-15,-17-4 1 0,-4 4-2 16,-25 0 1-1,-20 0-4 1,-26-3 1-16,-17 0-6 0,-10-3 0 0,-22-7-5 16,-25-2 0-16</inkml:trace>
  <inkml:trace contextRef="#ctx0" brushRef="#br0" timeOffset="139235.04">2974 14061 30 0,'-11'3'15'0,"8"0"-8"0,3-3 15 16,0 0-17-16,-7 0 0 0,3 0 4 16,4 0 0-16,0 0-11 15,-7 0 1-15,7 0 8 16,7 0 0-16,4 0-3 15,3 0 1-15,11 0-2 16,-4 0 1-16,7 0-3 16,4 0 1-16,7 0-1 15,-8 0 0-15,-2 0-1 16,-8 6 0-16,-4 3-1 16,-13 4 0-16,-8 6-1 15,-3-3 1-15,-10-1-2 16,3 1 1-16,-11 0-1 15,11-1 0-15,-7 1 0 16,10 3 1-16,4 0 0 16,-4 3 1-16,11 3 0 15,0 0 0-15,-7-3 1 16,7-4 0-16,7 1 1 0,4-3 0 16,7-4 0-16,13-5 1 15,-2-1-1-15,2-3 1 16,1 3-1-16,-4-2 1 15,-7-1-2-15,-3 3 0 16,-14 10-1-16,-8 6 0 16,-17 3-2-16,-18 0 0 15,0 0-4-15,-3 0 1 16,-18 6-9-16,4-9 1 16</inkml:trace>
  <inkml:trace contextRef="#ctx0" brushRef="#br0" timeOffset="139907.19">3351 14506 30 0,'36'-57'15'0,"24"-30"-8"16,-50 61 18-16,11-5-21 15,1-6 0-15,-5-1 3 0,4 3 0 16,-10-2-8-16,0-4 0 16,-4 0 6-16,-14 0 1 15,-4 1-3-15,-17 5 0 16,-11 1-1-16,-14 9 0 0,-25-4-1 16,4 11 0-16,-3 8-1 15,-15 4 0-15,-7 9-2 16,4 6 0-16,10 4-2 15,11 12 1-15,4 10-3 16,6-1 1-16,-6 16 0 16,13 4 0-16,8 8 1 15,10 14 1-15,7 14 1 16,11 11 1-16,10-1 3 16,22 13 0-16,10-16 2 15,18-12 1-15,3-16 0 16,25-13 0-16,25-27-2 15,14-20 1-15,3-22-3 16,22-15 1-16,-11-19-1 16,-7-6 0-16,-18-13-1 15,-21-6 0-15,-7-13 0 0,-18 4 0 32,-20-42 0-32,-19 11 1 15,-17 8-6-15,-14 16 0 16,-11 16-9-16,-7 3 0 15</inkml:trace>
  <inkml:trace contextRef="#ctx0" brushRef="#br0" timeOffset="140749.6">4304 14286 37 0,'3'7'18'0,"-6"2"-13"16,6 4 22-16,4 5-26 0,4 1 1 15,-11 13 0-15,0 15 1 16,0 9-4-16,-11 7 0 16,1 9 1-16,-1 3 1 15,1 0-3-15,3-6 1 16,0-9-5-16,3-16 0 16,-6-16-6-16,2-15 0 15</inkml:trace>
  <inkml:trace contextRef="#ctx0" brushRef="#br0" timeOffset="141274.79">4078 14333 34 0,'18'25'17'0,"10"13"-14"15,-17-29 28-15,-8-5-28 16,15 2 1-16,-4-3 3 16,11 0 0-16,13-3-8 15,5-6 0-15,6-10 6 16,0-3 1-16,11-3-3 16,-10-3 0-16,-11 3-2 15,-4 0 1-15,-7 7-2 16,-7-1 0-16,-3 7-1 0,-7 6 1 15,-11 6-2-15,-4 9 0 16,-14 13-1-16,-10 4 0 16,-4 2-1-16,1 7 0 15,2-1 0-15,-2 1 1 16,2-7 0-16,8-3 0 16,-7-6 2-16,17 0 1 15,1 0 0-15,10 0 1 16,0 0 1-16,10-3 0 15,1 3 1-15,7-6 0 0,-4 2-1 16,3-2 1-16,1 3-1 16,3 3 0-16,0 9-1 15,-6 4 0-15,2-4-1 16,1 4 1-16,-8 2-3 16,8-2 1-16,-7-7-5 15,-1-6 1-15,1-6-9 16,-1-13 0-16</inkml:trace>
  <inkml:trace contextRef="#ctx0" brushRef="#br0" timeOffset="141920.18">4911 14794 45 0,'10'13'22'0,"-17"12"-28"0,4-25 35 15,-4 6-30 1,-4 0 1-16,0 4 0 0,1-1 0 16,-8 4 0-16,4 3 0 15,0 2 0-15,0-2 1 16,3-7-1-16,-3 4 0 16,11-7 0-16,-4 1 0 15,7-4-1-15,7-3 0 16,3-3-1-16,8-4 1 15,-4 1-1-15,4-10 0 0,-1 4-1 16,4-1 0-16,-10-6-2 16,7 4 0-16,-8 5-2 15,1 4 0-15,-1 0-2 16,1 6 0-16,-7 3 2 16,3 9 1-16,0 4 2 15,3 6 1-15,-10-6 2 16,11-4 0-16,-8 1 4 15,4-4 1-15,4-2 1 16,7-4 1-16,-4-10 0 16,7-5 0-16,7-13 0 15,7-16 1-15,-3-6-3 16,0-6 0-16,-4-7-2 16,0-3 0-16,-14-9-2 15,-3 0 1-15,-4 3-2 0,-7-6 1 16,0 9 0-16,-7 0 1 15,-4 10-1-15,-3 9 1 16,-10 12 0-16,-1 16 1 16,-3 19 0-16,0 10 0 15,6 18-1-15,1 19 1 16,11 16-1-16,10 28 1 16,10 0-1-16,1 0 1 15,-1-7-1-15,8-9 1 0,-7-12-4 16,-1-9 1-1,1-14-9-15,-4-15 0 16</inkml:trace>
  <inkml:trace contextRef="#ctx0" brushRef="#br0" timeOffset="142161.41">4960 14716 33 0,'11'19'16'0,"-1"-7"-9"16,-6-12 21-16,3 0-26 15,7 0 0-15,4-3 1 16,10-6 1-16,0-1-6 16,14-5 1-16,-13 2 1 15,-5 1 1-15,1-1-5 16,-4 4 0-16,-3-1-8 0,3 4 0 15</inkml:trace>
  <inkml:trace contextRef="#ctx0" brushRef="#br0" timeOffset="142306.53">5390 14904 18 0,'-7'25'9'0,"7"-9"-11"0,0-16 5 15,0 0-10-15,0 0 1 16</inkml:trace>
  <inkml:trace contextRef="#ctx0" brushRef="#br0" timeOffset="142505.56">5380 14622 24 0,'10'9'12'0,"19"-2"-14"16,-26-7 25-16,4 0-22 16,4 0 0-16,3 6 0 15,0-3 0-15,7 3-3 16,-7-3 0-16,8 0-4 16,2-3 1-16,-3 0-3 15,1-3 1-15</inkml:trace>
  <inkml:trace contextRef="#ctx0" brushRef="#br0" timeOffset="142729.23">5729 14641 27 0,'4'0'13'0,"6"12"-14"0,-6-9 26 16,-1 0-25-16,-3 4 1 15,-3 5-1-15,-4 1 0 16,-4 3-1-16,1-4 1 16,-8 7-1-16,0 0 1 15,4 3-2-15,4 3 0 16,-8 3-2-16,7-3 0 15,4-3 0-15,4 3 1 16,3-12 1-16,3-7 0 16,8-6 3-16,3-10 0 15,0-5 1-15,4-10 1 0,-4 3-7 16,3-13 0-16</inkml:trace>
  <inkml:trace contextRef="#ctx0" brushRef="#br0" timeOffset="143075.34">5793 14866 39 0,'7'26'19'0,"0"-30"-23"15,-7 4 35-15,0-6-31 16,0-6 0-1,3-17 0 1,4 1 0-16,-7 3-1 0,4 3 1 16,6 0 0-16,8 6 0 15,-7 7-1-15,6 0 1 16,-6 9 0-16,7 3 0 16,-4 9 0-16,-4 4 0 15,1 0-1-15,-1-1 1 16,-3 1-1-16,0 3 0 15,1 0-2-15,-1-4 0 16,0-2-4-16,-4-7 1 0,4 0-4 16,4-12 1-16</inkml:trace>
  <inkml:trace contextRef="#ctx0" brushRef="#br0" timeOffset="143571.47">6219 14791 28 0,'29'-9'14'0,"-19"3"-13"16,-3 2 24-16,-3 1-25 16,-4 3 0-16,0 0-2 15,0 0 1-15,0 3-1 16,0 4 1-16,-4 5-2 16,4 1 1-16,-7 2 0 15,4 7 0-15,3 3 1 16,0-3 0-16,3-6 2 15,4-3 0-15,-3-1 1 0,6 1 1 16,1-4-1-16,3-3 1 16,0-2-2-16,4-1 0 15,0 0-1-15,3-9 1 16,10-16-1-16,-2-7 0 16,9-18 0-16,-2-6 1 15,-4-16 1-15,-8 0 1 16,-3-19 0-16,-10-9 0 15,-4 3 0-15,-7-10 1 16,0 4-2-16,-18 22 0 16,-3-1-1-16,-7 1 1 15,-4 12-2-15,4 16 1 0,7 25-1 16,3 37 0-16,4 17-1 16,4 36 1-16,2 55-1 15,12 2 0-15,3 22 1 16,11 0 1-16,-4-24-3 15,10-11 1-15,1-18-8 16,3-22 1-16,1-19-3 16,2-12 0-16</inkml:trace>
  <inkml:trace contextRef="#ctx0" brushRef="#br0" timeOffset="144096.44">7913 15183 55 0,'-4'6'27'0,"4"-34"-34"0,0 6 56 0,4-9-49 15,3-22 1-15,-7-16-1 16,10-4 1-16,1-17-2 16,0 2 1-16,6-6 0 15,-6 0 1-15,-1 3-1 16,5 6 0-16,2 3 0 15,-3 17 0-15,0 14-1 16,-3 14 1-16,0 15-3 16,-4 12 1-16,-7 10-5 15,0 13 1-15,-7 12-10 0,-4 6 0 16</inkml:trace>
  <inkml:trace contextRef="#ctx0" brushRef="#br0" timeOffset="144487.4">7648 14841 41 0,'0'22'20'0,"21"0"-13"0,-10-19 29 0,7 7-35 16,6-7 1-16,12 0 0 16,6-3 1-1,7 0-4-15,-3-3 0 0,4 3 1 16,-8-3 0-16,0-3-3 15,-6-1 0-15,-5 1-4 16,1 0 1-16,-14-1-3 16,-4-2 0-16,0 0-1 15,0 2 1-15,-14 7-1 16,-7 0 1-16,0 13 2 16,0 3 1-16,0 6 5 15,0 6 1-15,0-3 3 16,0 3 0-16,7 0 4 15,0 4 1-15,0-4 0 16,7 0 0-16,7-6-3 16,3-9 0-16,5-4-3 15,-1-9 0-15,0-13-8 0,0-5 1 16,4-7-4-16,-4-7 0 16</inkml:trace>
  <inkml:trace contextRef="#ctx0" brushRef="#br0" timeOffset="144831.74">8488 15164 39 0,'3'41'19'0,"1"-44"-21"0,-4 3 37 0,0 0-34 16,0 0 0-16,7-3 0 15,0-10 0-15,0-2-2 16,4-4 0-16,-11-3 1 16,10-3 0-16,-10 0-1 15,7 3 0-15,-3 3-1 16,3 0 0-16,3 3 0 16,5 4 0-16,-1-1 0 15,0 13 0-15,3 3 1 16,5 1 1-16,-12 2 0 15,1 6 0-15,3 4-1 16,0 0 1-16,-7 3-5 31,4-1 1-31,-1-2-6 16,8-10 1 0</inkml:trace>
  <inkml:trace contextRef="#ctx0" brushRef="#br0" timeOffset="145386.72">9003 14982 29 0,'32'-3'14'0,"6"-25"-10"0,-27 22 21 16,0 0-23-16,-4-1 0 16,0 1 1-16,0 3 1 15,0 3-4-15,-7 0 0 16,0 0 2-16,0 6 1 0,-4 4-2 16,-6-1 0-16,-1 4-3 15,-6 5 1-15,-5 7-3 16,1 4 1-16,0 2 0 15,7-6 0-15,3 3 1 16,8-3 0-16,10-3 2 16,7-6 0-16,11-7 1 15,-4-9 1-15,11-6-1 32,17-16 0-32,7-15-1 0,8-14 1 0,-4-18-1 15,3-15 1-15,-6-10-2 16,-11 3 1-16,-15-10 1 15,-2-5 1-15,-19 5-1 16,-3 14 1-16,-7 5 0 16,-10 13 0-16,-8 19-1 15,-7 15 1-15,1 23-2 16,-12 15 0-16,1 25-1 0,0 29 0 78,7 12 0-78,3 15 1 16,4 17 0-16,7 8 1 0,3-5-1 31,4-10 0-31,3-12-1 0,1-13 1 47,3-10-6-47,0-18 0 15,0-13-5-15,-7-22 0 0</inkml:trace>
  <inkml:trace contextRef="#ctx0" brushRef="#br0" timeOffset="145564.24">9035 14641 34 0,'3'15'17'0,"11"32"-19"0,-7-37 29 0,0 5-26 15,4 1 1-15,0 0 1 16,3 3 1-16,7-4-5 16,4-2 0-16,6-4 2 15,8 1 0-15,0-7-9 16,0-3 1-16,-4-10-4 15,-3-2 0-15</inkml:trace>
  <inkml:trace contextRef="#ctx0" brushRef="#br0" timeOffset="145681.17">9500 14885 32 0,'4'41'16'0,"3"-3"-14"0,-7-35 27 0,0 6-29 0,0 4 1 16,3-1-3-16,-3 1 0 15,0-4-7-15,0-9 0 16</inkml:trace>
  <inkml:trace contextRef="#ctx0" brushRef="#br0" timeOffset="145871.87">9507 14656 31 0,'18'16'15'0,"10"19"-12"0,-21-32 20 0,4 3-23 16,-1 0 0-16,1 0 0 16,0 1 0-1,-1-1-2 32,1-6 0-47,-1 0-4 0,1 0 1 0,3 0-4 0,4-6 0 16</inkml:trace>
  <inkml:trace contextRef="#ctx0" brushRef="#br0" timeOffset="146155.84">9846 14725 26 0,'35'16'13'0,"-17"-10"-15"16,-11-6 23-16,0 3-19 16,-3 1 0-16,-1 2 2 15,1 0 0 1,-22 0-5-16,0 1 0 16,-3-1 3-16,0 3 1 15,3 1-2-15,-3 9 1 16,7-1-4-16,0 11 0 15,7-1-5-15,3-3 1 16,4 0 2-16,7-3 0 16,4-6 2-16,10-10 1 15,0-6 3-15,-3-3 1 16,-4-13 3-16,0-9 1 16,-3-3-12-16,-4-7 1 15,-7-6-4 16,0 4 0-15</inkml:trace>
  <inkml:trace contextRef="#ctx0" brushRef="#br0" timeOffset="146544.44">10012 14942 43 0,'10'40'21'0,"-3"-52"-27"16,-3 15 43-16,0 3-37 15,-1 1 1-15,1-1 1 16,-1 0 1-16,1-3-3 16,-1 0 1-16,-3-3 0 15,4-6 1-15,3-6-2 0,0 5 0 16,-4-11-3-16,1-8 1 15,3-2-1-15,-4-6 0 16,5 9 1-16,-1 3 0 16,3 6 1-16,1 7 1 31,3 9 1-31,7 9 0 16,-7 4 1-16,11 15 1 0,3-3-1 0,4 9 0 15,3 4-2-15,0 0 1 16,-6-7-5-16,-8-6 1 15,-4-9-10-15,1-13 0 0</inkml:trace>
  <inkml:trace contextRef="#ctx0" brushRef="#br0" timeOffset="147155.62">10774 14531 58 0,'-4'9'29'0,"4"-6"-34"0,0-3 53 0,0 0-47 16,4 0 1-16,-4 0-1 16,3 4 1-16,1 2-6 15,-4 3 1-15,3 4-6 16,1-1 0-16,-4-5-8 16,0-1 0-16</inkml:trace>
  <inkml:trace contextRef="#ctx0" brushRef="#br0" timeOffset="147281.68">10749 14917 59 0,'14'40'29'0,"-3"-18"-41"0,-11-22 52 15,0 0-50-15,7 0 1 16,0-12-20-16,-4 2 1 0</inkml:trace>
  <inkml:trace contextRef="#ctx0" brushRef="#br0" timeOffset="159109.74">12718 14556 44 0,'7'28'22'0,"7"0"-17"16,-11-24 22-16,-3 2-25 15,0 3 0-15,-3 7-1 0,-4 6 1 16,-4 6-3-1,-3 13 0-15,-4 12 2 0,-6 10 0 16,-4 15-3-16,-1 4 0 16,1-1-1-16,3 4 0 15,1-7-4-15,3-18 1 16,3-13-7-16,4-16 0 16</inkml:trace>
  <inkml:trace contextRef="#ctx0" brushRef="#br0" timeOffset="159740.2">11963 15356 45 0,'-7'-4'22'0,"21"-33"-20"16,-4 24 39-16,8-9-39 15,10-9 0-15,11-16 1 16,14-9 1-16,10-17-5 16,15-5 1-16,14-4 2 15,7 4 1-15,-1 3-2 0,-2 6 1 16,-22 12-2-16,-11 7 1 15,-6 9-2-15,-12 1 1 16,1 15-2-16,-10 9 1 16,-8 10-2-16,-3 15 0 15,-11 16 0-15,-7 7 0 16,-11 15 1-16,-3 9 0 31,-3 4 1-31,-1 2 0 0,0-2 2 0,1-1 0 16,3-2 0-16,0-7 1 15,0-9-1-15,3-7 0 16,4-5-1-16,0-8 1 16,4-2-1-16,-1-3 1 15,1-7-1-15,-1-2 0 0,-3-1 0 16,4 0 1-16,-1-3-1 16,4 4 0-16,4-1 0 15,-1-6 1-15,1 3-1 16,0 3 0-16,-1-3 0 15,4 10 0-15,0 0 0 16,-3-1 0-16,0 4-1 16,-1-4 0-16,1-2-3 15,3-4 0-15,0 0-7 16,0-6 1-16,4-6-5 16,-1-7 1-16</inkml:trace>
  <inkml:trace contextRef="#ctx0" brushRef="#br0" timeOffset="159923.79">13346 15199 46 0,'3'19'23'0,"-3"34"-26"0,0-44 43 16,-3 4-41-16,-1-4 1 16,1 1-1-16,-1-4 1 15,0 0-2-15,1-6 0 16,-1-3-10-16,4-9 0 15,0-10-1-15,4-7 0 16</inkml:trace>
  <inkml:trace contextRef="#ctx0" brushRef="#br0" timeOffset="160071.57">13272 15008 48 0,'14'22'24'0,"7"6"-32"0,-14-25 49 0,0 3-43 15,3-3 1-15,5-3-11 16,2 0 0-16,4-9 6 16,-6 3 0-16</inkml:trace>
  <inkml:trace contextRef="#ctx0" brushRef="#br0" timeOffset="160401.69">13501 15343 24 0,'-4'28'12'0,"1"-31"-13"0,3-3 12 15,0 0-11-15,0-7 1 16,3-3 0-16,4-2 1 16,0-4-3-16,0 3 1 15,4 0 1-15,3 0 0 16,4 4 0-16,3-1 1 15,0 0 0-15,7 7 0 16,-3 2 1-16,0 4 0 16,-4 3 0-16,0 3 1 15,-3 1-1-15,-4 2 1 0,-4 6-2 16,-3 7 1-16,-3 3-2 16,-4 3 0-16,0-3-5 15,0 0 0-15,0-6-7 16,4-4 1-16</inkml:trace>
  <inkml:trace contextRef="#ctx0" brushRef="#br0" timeOffset="160957.78">14076 14471 38 0,'3'47'19'0,"-6"44"-24"0,3-59 31 15,-4 18-26-15,4 13 0 16,0 9 4-16,0 6 0 16,-3-15-5-16,3-10 1 15,0-6 1-15,0-6 1 16,0-16-2-16,7-6 1 15,-4-13-3-15,8-6 0 16,3-9-2-16,0-7 1 16,4-6-1-16,-1-3 0 0,5 0 1 15,-5-3 0-15,1-1 2 16,0 4 1-16,-1 7 3 16,-6 5 0-16,-4 4 1 15,-7 9 0-15,-7 6 1 16,-7 3 0-16,0-2-2 15,-8-1 0-15,-2 0-3 16,6 3 1-16,0 4-1 16,1 0 0-16,3-1 0 15,3 4 0-15,4-1 1 16,3 4 1-16,1 0 2 16,3 0 0-16,11-3 1 15,3 9 1-15,10 3-1 16,5 6 1-16,2 1-2 15,1 3 1-15,-7-1-5 16,-4 4 1-16,-3-10-8 16,-4-9 1-16,-4-12-12 15,1-17 0-15</inkml:trace>
  <inkml:trace contextRef="#ctx0" brushRef="#br0" timeOffset="162113.87">15939 15146 44 0,'-4'-4'22'0,"-3"1"-16"0,0 0 30 15,0 0-35-15,-4 3 0 16,-6 0 0-16,-5 3 1 0,-2 3-3 16,3 1 0-16,-4 5-1 15,0 7 1-15,4 6-2 16,0-3 0-16,7-3-1 15,3-3 1-15,4-4 0 16,7-12 0-16,7-3 1 16,4-6 0-16,6-4 1 15,1 0 0-15,3 1 0 16,-3 3 1-16,3-1 0 16,4 4 1-16,-4-4 0 15,-4 7 0-15,1 3 2 16,-4 3 0-16,0 7 1 15,4 2 0-15,-7 7 0 16,-1 6 0-16,-3 4-1 16,-3-4 0-16,3 0-3 0,0 3 1 15,0-6-11-15,7-10 1 16,4-15-6-16,6-6 1 16</inkml:trace>
  <inkml:trace contextRef="#ctx0" brushRef="#br0" timeOffset="162352.84">16256 14581 39 0,'-7'63'19'0,"-14"18"-20"0,17-49 30 0,-3 15-27 16,-3 12 1-16,-1 17 2 15,0-7 1-15,1 0-7 16,3-7 1-16,3-5 2 16,1-13 1-16,-1-13-6 15,4-12 0-15,-3-10-11 16,3-18 1-16</inkml:trace>
  <inkml:trace contextRef="#ctx0" brushRef="#br0" timeOffset="162608.28">16193 15058 38 0,'42'25'19'0,"0"3"-12"0,-24-22 25 16,3 7-29-16,4-1 0 16,-1 7 1-16,-2 0 0 15,-5 9-6-15,-10-6 0 16,-7 0 3-16,-7 3 1 15,-7-3-3-15,-7-6 1 16,-4-7-2-16,-3-2 0 16,0-4 0-16,-4 0 0 15,4 0-2-15,3 0 0 16,7 0-9-16,8-3 1 16</inkml:trace>
  <inkml:trace contextRef="#ctx0" brushRef="#br0" timeOffset="162893.31">16701 15208 31 0,'7'0'15'0,"-7"0"-9"16,0 0 19-16,-7 0-25 15,-4 3 1-15,-7 1 0 16,-3 2 1-16,-4 3-2 15,1 4 1-15,-4 2 0 16,-1 7 1-16,5 0-1 16,6 0 1-16,7 0-3 15,15-6 0-15,3-4-2 16,11-5 1-16,3-10-2 0,3-10 0 16,1-9-6-16,3-9 0 15,-3-7 0-15,-4 0 1 16</inkml:trace>
  <inkml:trace contextRef="#ctx0" brushRef="#br0" timeOffset="163313.31">16880 15249 56 0,'7'16'28'0,"1"-7"-42"16,-5-9 62-16,-3 6-48 16,4 1 0-16,-4 2 0 15,3 4 0-15,1-1 0 16,-4 1 0-16,7 2-1 16,0 1 0-16,7-10-3 15,4-3 0-15,-4-6-4 0,7-6 1 16,-4-7-1-16,1-9 0 15,0 0-3-15,3-13 0 16,4-15 0-16,3-10 1 16</inkml:trace>
  <inkml:trace contextRef="#ctx0" brushRef="#br0" timeOffset="163539.2">17395 14500 47 0,'-7'56'23'0,"-7"32"-34"16,4-60 49-16,-1 16-38 15,-3 12 0-15,-4 20 0 16,1-1 1-16,-1-3-2 16,4-9 1-16,3-13-3 15,4-12 1-15,0-13-7 31,4-19 1-31,-1-6-4 0,-6-13 0 0</inkml:trace>
  <inkml:trace contextRef="#ctx0" brushRef="#br0" timeOffset="163705.1">16944 14870 58 0,'7'22'29'0,"28"-10"-37"0,-17-12 60 15,10 0-52-15,14-3 1 16,18-6 0-16,0-1 1 15,14-2-4-15,4-1 1 16,-4 0-9-16,-3-2 1 16,-15-4-8-16,-6-6 1 15</inkml:trace>
  <inkml:trace contextRef="#ctx0" brushRef="#br0" timeOffset="164590.79">19971 15252 51 0,'-4'28'25'0,"-20"16"-24"0,13-34 40 15,-3 8-41-15,-4 8 0 0,-3 5 1 16,-7-3 0-16,-4-6-1 16,0 0 1-16,1 0 0 15,-1-6 0-15,4-7 0 16,6-3 0-16,5-2-1 16,-1-11 1-16,4-12-2 15,3-12 1-15,4 3-1 16,4-7 0-16,17-2-1 15,7-1 1-15,11 4-1 16,3 9 1-16,8 3-1 16,2 6 1-16,1 6-1 15,-3 7 1-15,-5 13-2 16,-2 9 1-16,-8 6-1 16,-3 6 1-16,-4 10-3 15,0-4 1-15,-3 4 0 0,-1 3 1 16,-6 6 1-1,-1-9 0-15,12-7 1 0,2-8 0 16,11-4 3-16,4-7 0 16,11-9 1-16,10-12 1 15,0-9 0-15,0-11 0 16,-15 1 0-16,-9-9 0 16,-12-7-1-16,-2-12 1 15,-12-4-2-15,-13 10 1 47,-54-9-2-47,-6 12 0 0,-8 13-3 0,15 15 1 16,-1 7-4-1,1 5 0 1,3 1-11-16,11 0 1 0</inkml:trace>
  <inkml:trace contextRef="#ctx0" brushRef="#br0" timeOffset="165253.96">21040 15735 75 0,'0'16'37'0,"0"-19"-48"0,0 3 70 15,3 3-59-15,-3-3 0 16,0 0-8-16,0 0 0 16,0-3-8-16,-7-4 0 15</inkml:trace>
  <inkml:trace contextRef="#ctx0" brushRef="#br0" timeOffset="168779.9">4293 15525 37 0,'32'0'18'0,"21"16"-13"0,-28-16 19 0,-4 0-23 16,7 0 1-16,14 0 1 16,-3 0 0-16,4 0-4 15,2 0 1-15,8-3 3 16,7-4 0-16,7 1 0 16,4 0 0-16,10-4 0 15,-3 4 0-15,13 6 0 16,19 3 0-16,3 0-1 15,7 0 0-15,14 1-1 32,3 2 0-17,15-16 0-15,10 7 0 0,15 0 0 0,2-3 0 0,5 0 0 16,21 6 0-16,-4-10 0 16,3 10 0-16,1 0 0 0,-1 10 0 15,12-1-1-15,-8 0 1 16,0-5-1-16,11 2 0 15,-15 0 0-15,4 0 0 16,-10-2-1-16,-4-4 1 16,-21 0-1-16,-29 0 0 15,-20 3 0-15,-22 0 0 16,-21 0-2-16,-17-3 0 16,-25 0-4-16,-25 0 1 15,-25-3-9-15,-17-10 1 0,-32-15-2 16,-7 0 1-16</inkml:trace>
  <inkml:trace contextRef="#ctx0" brushRef="#br0" timeOffset="169483.22">4597 15839 19 0,'-11'3'9'0,"11"-13"-4"0,0 10 13 0,7-6-15 16,4 3 0-16,3 0 3 16,4 0 1-16,3 3-7 15,0-4 0-15,18 1 6 16,10 6 0-16,18 1-1 15,25-1 1-15,14 0-2 16,24 3 1-16,18-6-1 16,25 3 0-16,18-9 0 15,6-3 0-15,18-10-1 16,1 3 0-16,16 7 0 16,1-4 0-16,14 1-1 15,4-4 1-15,-4 7-2 0,-7 5 0 16,-8 4-1-16,-2 7 1 15,-5-4-1-15,-23 0 0 16,-12 3-1-16,-10 4 0 16,-28-1-2-16,-32 0 0 15,-22-9-5-15,-13 0 1 16,-21-3-10-16,-22-9 0 16</inkml:trace>
  <inkml:trace contextRef="#ctx0" brushRef="#br0" timeOffset="171256">19195 15929 24 0,'-29'-9'12'0,"26"3"4"0,3 6 13 0,0 0-25 15,7 3 0-15,4-3 3 16,6 3 0-16,4 3-8 15,15 1 0-15,17-1 6 16,7 10 0-16,28 2-2 16,21 4 0-16,22 0-2 15,3-3 1-15,7-6-3 16,0-1 0-16,-11-9-5 16,-31-3 0-16,-11-3-9 15,-17-3 0-15</inkml:trace>
  <inkml:trace contextRef="#ctx0" brushRef="#br0" timeOffset="171765.26">19046 15277 9 0,'18'-41'4'0,"3"-6"7"0,-14 32-11 0,0-4 5 16,0-6 1-16,1-3 3 15,2-4 1-15,1-2-11 16,-1-1 1-16,1 4 8 16,-1 6 0-16,-3 3-1 15,1 9 1-15,-1 7-2 16,-4 12 0-16,-6 10-3 15,-1 9 1-15,-7 16-2 0,-3 12 0 16,-7 16-2 0,0 25 0-16,3 19-2 0,1 9 1 15,3 7-1-15,3-7 1 16,0-6-3-16,4-18 1 16,4-23-4-16,3-22 1 15,3-22-6-15,4-24 0 16</inkml:trace>
  <inkml:trace contextRef="#ctx0" brushRef="#br0" timeOffset="172442.25">19039 14807 20 0,'4'-3'10'0,"17"-16"-7"16,-10 13 9-16,6-1-9 16,5 1 1-16,9 0 6 0,12 3 1 15,10 0-12-15,14-1 0 16,10-2 8-16,25-3 0 16,15-4-3-16,6-6 1 15,4 4-4-15,11-1 1 16,3-6-2-16,-10-3 0 15,-11 0-1-15,3-3 1 16,-17 6-1-16,-7 0 1 16,-8 3-1-16,-6 0 0 15,-11 7-1-15,-14-1 1 0,-14 4-1 16,-7 9 0-16,-11 9-1 16,-7 10 1-16,-7 9 0 15,-10 7 0-15,-11 8-1 16,-11 14 0-16,-3 9 0 15,-7 9 1-15,-1 16 0 16,5 3 0-16,3 3 0 16,3 7 0-16,4-1 2 15,3 4 0-15,4-4 0 16,7 7 0-16,7 0 0 16,7 3 1-16,4-7 1 15,-4-21 0-15,-3 0 0 16,-8-10 0-16,-10-12-1 15,-10-10 1-15,-22-6-1 16,-25-13 1-16,-17-2-11 16,-28-20 0-16</inkml:trace>
  <inkml:trace contextRef="#ctx0" brushRef="#br0" timeOffset="181164.8">23604 14904 35 0,'7'0'17'0,"-21"-28"-12"0,4 22 17 16,-8 2-22-16,-7 1 0 15,-6 10 1-15,-12 5 1 16,-13 10-2-16,-4 0 0 0,0 6 0 15,-7 10 1-15,0 3-1 16,10 6 1-16,5 12 1 16,6 7 1-16,10 0 1 15,5-3 0-15,9-1 0 16,15-2 1-16,4-4-1 16,17-9 1-16,18-6-4 15,10-9 0-15,15-7-6 16,10-3 0-16,-4-7-10 15,-10-8 0-15</inkml:trace>
  <inkml:trace contextRef="#ctx0" brushRef="#br0" timeOffset="181585.11">23647 15594 41 0,'3'3'20'0,"-6"-6"-21"0,-1 3 28 16,-6 0-26-16,-8 0 1 15,-7 3 0-15,-3 3 0 16,3 4-3-16,4-1 0 16,-4 4 2-16,4-1 1 15,0 1-1-15,0-1 0 16,7-2 0-16,7-1 0 15,3-3 0-15,11-2 0 0,0-1-1 16,0-3 0-16,4-3-2 16,7-4 1-16,-4 1-1 15,0 0 0-15,0-1-1 16,4-2 0-16,-4 3 1 16,3 3 1-16,1 6 1 15,0 6 1-15,-4 4 2 16,-4-1 0-16,1 10 0 15,-4 10 1-15,0 2-2 16,0 4 1-16,0-4-7 16,-3-2 1-16,3-14-10 15,3-8 0-15</inkml:trace>
  <inkml:trace contextRef="#ctx0" brushRef="#br0" timeOffset="183236.73">24268 14719 30 0,'0'9'15'0,"-7"17"-4"15,3-17 17-15,0 4-25 16,-3 12 1-16,-3 12 3 15,-4 10 0-15,-7 19-9 16,-4 9 1-16,-3 19 4 16,-1 10 0-16,5-1-3 0,3-9 0 15,3-6-5-15,0-22 0 16,4-13-9-16,4-21 0 16</inkml:trace>
  <inkml:trace contextRef="#ctx0" brushRef="#br0" timeOffset="183626.98">24409 15638 44 0,'10'-13'22'0,"-6"-6"-26"16,-4 13 35-16,-4 3-31 15,-6 3 0-15,-8 3 1 16,-3 7 0-16,-4 8-1 15,-3 8 0-15,3-5 2 16,1 11 0-16,2 5 0 16,5 1 1-16,10 3 0 0,3-4 0 31,25 1-6-31,4-3 1 16,0-10-12-16,-1-10 1 15</inkml:trace>
  <inkml:trace contextRef="#ctx0" brushRef="#br0" timeOffset="183910.47">24603 15785 28 0,'0'25'14'16,"-18"-6"-5"-16,11-9 11 0,0 5-18 15,3 4 1-15,1 3 1 16,-1 3 1-16,1 0-4 16,3 3 0-16,0-3 4 15,0-6 1-15,7-3-1 16,11 0 0-16,3-7-2 16,7-6 1-16,-3-6-5 15,-1-6 1-15,1-7-8 16,0-6 1-16,-1-9-8 15,1-10 0-15</inkml:trace>
  <inkml:trace contextRef="#ctx0" brushRef="#br0" timeOffset="184167.34">25146 15124 36 0,'-21'91'18'0,"-7"56"-21"0,21-103 25 0,-4 25-22 16,-7 9 0-16,-6 7 0 15,-1 6 1-15,0-10-3 16,4-15 0-16,0-13-7 15,10-12 1-15</inkml:trace>
  <inkml:trace contextRef="#ctx0" brushRef="#br0" timeOffset="184424.73">25107 15955 22 0,'-3'56'11'0,"3"-6"-6"16,0-40 10-16,0 8-9 0,0 1 1 15,7 0 2-15,0 0 0 16,7 0-11-16,7-7 0 16,7-6 7-16,-3-6 1 15,3-9-6-15,0-7 1 16,1 4-9-16,-1-13 0 15,0-16-5-15,4 3 1 16</inkml:trace>
  <inkml:trace contextRef="#ctx0" brushRef="#br0" timeOffset="184738">25799 15977 35 0,'-11'15'17'0,"-42"-12"-23"16,39 0 31-16,0-3-26 15,0 7 1-15,0-1-1 16,0 3 1-16,-4-2 0 16,4 2 0-16,3 4 2 15,8-1 1-15,3 1 2 16,7 6 0-16,0 2 1 15,7 8 0-15,7 2 0 16,-7-6 1-16,-3 3-3 16,-8-3 0-16,-6 4-4 15,-8-7 1-15,-10 0-7 16,-11-7 0-16,-6-5-9 16,-5-10 1-16</inkml:trace>
  <inkml:trace contextRef="#ctx0" brushRef="#br0" timeOffset="185202.69">26063 16105 46 0,'-3'13'23'0,"-18"37"-26"0,17-35 34 0,-3 4-32 0,3 0 1 15,1-3-9-15,-1-4 1 16,4-5 0-16,7-14 1 16</inkml:trace>
  <inkml:trace contextRef="#ctx0" brushRef="#br0" timeOffset="185608.54">26024 15748 37 0,'7'3'18'0,"18"22"-17"0,-14-19 27 0,3 10-29 0,4 3 1 0,3-1-1 0,0 4 1 0,7 7-1 0,7 2 1 0,8 3-1 16,-1-5 1-16,4-4 0 16,3-3 0-16,-3-10 1 15,-4-2 1-15,-10-1 0 16,-11-3 1-16,-7 1-1 15,-14-4 1-15,-7 0-1 16,-7 3 0-16,-3 4-2 16,-4-4 0-16,3 3-2 15,-3 1 0-15,3-1-1 16,4 0 0-16,3 4 1 16,8 0 1-16,3-1 1 31,7 4 0-31,7 3 3 0,4-1 1 0,-1 1 0 15,4-6 1-15,-6-1-1 0,-8 1 0 16,-7 6-2-16,-11 3 1 16,-7-4-6-16,-10 1 1 15,-4-6-9-15,1-1 0 16,-1-9-4-16,11-6 1 16</inkml:trace>
  <inkml:trace contextRef="#ctx0" brushRef="#br0" timeOffset="186032.11">26797 15494 42 0,'4'40'21'0,"-26"32"-24"0,15-43 39 0,0 18-36 16,-7 15 0-16,-7 23 0 15,-7 12 0-15,-4 1 0 16,4-4 0-16,3-19 0 16,7-16 0-16,8-11 0 15,10-14 0-15,7-12 0 16,11-16 0-16,6-15-1 16,1-1 1-16,-7-5-1 0,3-4 1 15,0 0 0-15,0 7 1 16,4 5-1-16,3 10 1 15,0 4 1-15,0 5 0 16,1 10 1 0,2 13 0-16,1 5 0 0,7 1 1 15,0 6-1-15,-4-12 1 32,-3-7-2-32,-4-3 0 0,0-6-3 0,-7-7 0 15,-6-2-7 1,-8-7 1-16,-11-16-9 0,-17 1 1 0</inkml:trace>
  <inkml:trace contextRef="#ctx0" brushRef="#br0" timeOffset="186726.79">23689 16437 36 0,'-35'16'18'0,"7"-6"-8"15,24-7 23-15,0 0-29 16,4 3 1-16,4 4 5 16,3 5 0-16,11 4-11 15,24 6 0-15,22-3 7 16,24 0 1-16,39 0-3 16,21-3 1-16,39-4-4 15,21-2 1 32,138-4-5-47,-25 7 0 16,-60 3-8-1,-42-3 0 1,-54-4-8 0,-45-6 1-16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1-25T15:12:48.423"/>
    </inkml:context>
    <inkml:brush xml:id="br0">
      <inkml:brushProperty name="width" value="0.05292" units="cm"/>
      <inkml:brushProperty name="height" value="0.05292" units="cm"/>
      <inkml:brushProperty name="color" value="#00B05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71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1" timeString="2020-11-25T15:13:41.217"/>
    </inkml:context>
  </inkml:definitions>
  <inkml:trace contextRef="#ctx0" brushRef="#br0">7003 4659 44 0,'-7'0'22'0,"7"0"-10"16,7 10 22-16,-7-1-32 16,0 10 0-16,10 6 1 15,-10 6 0-15,4 17-4 16,-4-1 0-16,0 15 3 15,0 20 0-15,0 12-1 16,0 6 0-16,7-9-1 16,-7-9 0-16,0-16-3 15,0-16 1-15,0-16-5 16,-7-15 0-16,3-13-9 16,-3-21 1-16</inkml:trace>
  <inkml:trace contextRef="#ctx0" brushRef="#br0" timeOffset="331.19">6854 4543 35 0,'8'0'17'0,"9"-18"-10"0,-10 14 22 16,0 1-26-16,7 3 0 0,4 0 3 15,3 0 0-15,11 0-6 16,14 0 0-16,3 0 6 16,11 3 1-16,4 1-1 15,-1 5 0-15,-13 0-2 16,-5 1 1-16,-9-1-3 16,-8 10 1-16,-10 9-3 15,-11 13 0-15,-11 0-3 16,-14 15 1-16,-17-9-3 15,-7-3 0-15,0-12-6 16,-11-1 0-16,10-15-6 16,1 2 0-16</inkml:trace>
  <inkml:trace contextRef="#ctx0" brushRef="#br0" timeOffset="990.75">7701 5431 49 0,'0'-19'24'0,"0"28"-26"15,-3-12 41-15,-1 3-39 16,-6 0 1-16,-1-9-1 15,-3 6 1-15,-4 3-1 0,-10-7 0 16,0 1 1-16,3 6 0 16,4 3-1-16,3-3 0 15,1 7 0-15,-1-1 1 16,4 6-2-16,3 7 1 16,4-3-1-16,7 6 0 15,7 3 0-15,-3 0 0 16,10-3 0-16,11-9 0 15,6-10 1-15,5-10 1 16,-5-5-1-16,-2-1 1 0,-5-18-1 16,-10 3 0-16,1-1-8 15,-8 1 0-15,-14-6-6 16,3-1 0-16</inkml:trace>
  <inkml:trace contextRef="#ctx0" brushRef="#br0" timeOffset="1292.3">7793 4584 38 0,'7'6'19'0,"-7"16"-14"0,0-9 30 16,0 15-34-16,0 16 1 15,0 9-1-15,0 26 1 16,3 12-3-16,1 9 1 16,7 4 1-16,-4-23 0 15,0-15-6 16,-4-10 0-31,4-15-8 0,0-28 1 16</inkml:trace>
  <inkml:trace contextRef="#ctx0" brushRef="#br0" timeOffset="1622.28">8505 5064 50 0,'-3'28'25'0,"-8"16"-24"15,4-25 43-15,-7 12-43 16,-7 16 0-16,-11 22 0 15,-7-9 0-15,1 15-2 0,-5 10 1 16,1 3 0-16,7 6 1 16,3-10-3-16,7-21 0 15,8-10-11-15,10-12-15 16,0-50 13 0</inkml:trace>
  <inkml:trace contextRef="#ctx0" brushRef="#br0" timeOffset="1807.01">8128 5265 53 0,'32'50'26'0,"24"19"-33"0,-42-54 50 0,4 17-44 16,-4-17 1-16,4 1-5 15,-1 0 0-15,-3-4-4 16,1-5 0-16,-5-7-6 15,1-3 1-15</inkml:trace>
  <inkml:trace contextRef="#ctx0" brushRef="#br0" timeOffset="2238.73">8647 5396 47 0,'3'29'23'0,"-6"11"-26"0,-4-33 44 15,3-4-42-15,-3-3 1 16,3 0 1-16,1 0 1 16,-1-3-2-16,1-4 1 15,3-5 0-15,0-4 0 16,7 0-1-16,-4-6 1 15,8 4-2-15,3-14 0 16,4 7 0-16,10-3 0 0,-7 0 0 16,0 3 0-16,0 3 1 15,1 6 0-15,-5 7 0 16,1-1 1-16,-4 10 0 16,0 6 1-16,-3 10-1 15,-1 0 1-15,-6 6-1 16,3 3 1-16,3 6-2 15,1-9 0-15,-4 0-4 16,7 0 0-16,-3-9-9 16,3-10 1-16,0-9-3 15,4-7 1-15</inkml:trace>
  <inkml:trace contextRef="#ctx0" brushRef="#br0" timeOffset="2477.15">9144 5152 37 0,'18'3'18'0,"6"-3"-8"0,-17 0 32 0,4 0-39 16,-7-3 0-16,3 3 1 16,-7 0 0-16,0 0-6 0,-7 3 1 15,3 0 3-15,-14 3 0 16,8 10-2-16,-1 6 1 16,1 3-2-16,-1 0 1 15,0 0-4-15,4 10 1 16,4-7-2-16,3 3 1 15,0-15-1-15,7-10 1 16,7-9 0-16,0-6 0 16,4-7 1-16,-1-12 0 15,1 0-8-15,3-7 1 0</inkml:trace>
  <inkml:trace contextRef="#ctx0" brushRef="#br0" timeOffset="2941.81">9391 5255 57 0,'11'38'28'0,"6"-19"-36"0,-13-10 52 0,3-3-44 16,-4 1 1-16,1-4-1 16,-4-3 1-16,3 0-2 15,1-7 0-15,-1 4 1 16,4-3 1-16,1-3-1 15,2-1 0-15,4 1 0 16,0-1 1-16,4 4 0 0,0 0 0 16,-1 0-1-16,1-7 1 15,-4 4-1-15,0-4 0 16,-3 4 0-16,-1-4 1 16,1 4-1-16,-1 2 0 15,1 7 0-15,-7-3 1 16,3 10-1-16,-4-1 0 15,1 3 0-15,3 4 0 16,3 6 0-16,4-1 1 16,-3 4-1-16,3 0 0 15,0-6 0-15,0 3 0 0,0 3 0 16,-3-3 0-16,0-1-1 16,3-5 1-16,-4 0-2 15,4-1 1-15,4-3-5 16,-4-2 1-16,4-14-9 15,-1-2 0-15,8-7-2 16,-4-2 1-16</inkml:trace>
  <inkml:trace contextRef="#ctx0" brushRef="#br0" timeOffset="3109.76">10142 5340 43 0,'0'31'21'0,"7"19"-21"0,-3-37 41 16,-4 3-43 0,0-4 0-16,0-2-5 0,-4-7 0 15,1-6-2-15,-4-19 1 16</inkml:trace>
  <inkml:trace contextRef="#ctx0" brushRef="#br0" timeOffset="3292.11">9970 5039 29 0,'21'34'14'0,"21"17"-7"0,-28-45 14 15,4 6-21-15,-1 4 0 0,1 3-6 16,0-10 0-16,3-3 0 16,-7-2 1-16</inkml:trace>
  <inkml:trace contextRef="#ctx0" brushRef="#br0" timeOffset="3770.17">10474 5139 41 0,'14'25'20'0,"11"-18"-22"0,-18-1 37 0,0-6-35 16,0 3 0-16,-4 3-1 15,-3-3 0-15,-3-3 0 16,-4 3 1-16,0 1-1 15,-4-1 1-15,4 3-1 16,0 0 0-16,4 1 1 16,-1 2 0-16,4 4 0 15,7 2 1-15,0 4-1 0,4 3 0 16,3 3 0-16,0 0 1 16,0-3-1-16,0-9 0 15,-3-1-1-15,3 1 1 16,0-7 0-16,0-9 0 15,0-7-1-15,4-5 1 16,3-13-1-16,0-19 1 16,-3-1-1-16,3-8 1 15,0 0-1-15,-3-23 1 16,-1-12 0-16,-6 3 0 0,-7-2 0 16,-4 2 1-16,0 19 0 15,0 15 0-15,-4 17 0 16,1 2 1-16,-1 13-1 15,0 10 1-15,1 24-1 16,-1 20 0-16,1 21-1 16,3 7 1-16,-4 2-3 15,4-12 1-15,0 1-2 16,0-1 0-16,0-3-4 16,0-10 1-16,11 1-6 15,3-7 0-15</inkml:trace>
  <inkml:trace contextRef="#ctx0" brushRef="#br0" timeOffset="4100.33">11236 4954 20 0,'-25'25'10'0,"-28"-44"-5"0,43 13 11 15,-8-3-16-15,-3 9 1 16,0 0 4-16,0 0 1 16,3 9-5-16,4-15 0 15,7 6 4-15,3 6 1 16,8 0 1-16,10 10 0 16,11 6-1-16,10 6 1 0,7-3-2 15,-3 16 0-15,-7 0-2 16,-7 3 1-16,-8-3-3 15,-3 2 0-15,-14-2-4 16,-17-6 1-16,-19-7-9 16,-17-9 1-16,-14-13-5 15,-10-12 0-15</inkml:trace>
  <inkml:trace contextRef="#ctx0" brushRef="#br0" timeOffset="5288.32">8001 6716 49 0,'-7'4'24'0,"7"-1"-6"0,0-3 25 0,7 0-37 16,0 0 0-16,14 0 2 16,11-7 1-16,14 1-12 15,14-3 0-15,10 3 4 16,1-1 0-16,-18 7-11 16,-4 3 1-16,-17 4-12 15,-18 2 0-15</inkml:trace>
  <inkml:trace contextRef="#ctx0" brushRef="#br0" timeOffset="6036.55">9296 6789 56 0,'-4'3'28'0,"4"-10"-28"0,-3 4 43 0,-4 0-43 16,-4 0 0-16,-7 3 0 15,-6 3 1-15,-1 3-2 16,4 4 1-16,-4-4-1 16,-3 10 1-16,0 0-1 15,-4 9 0-15,7-3-1 16,4 0 0-16,7-4 0 16,3-2 0-16,11-3 1 0,7-7 1 15,8-3 0-15,-1-3 0 16,3-9 1-16,1-1 1 15,0 1-1-15,-1-1 0 16,1 1-1-16,-4 0 0 16,0 2-2-16,-3 1 1 15,-1 6-1-15,1 3 0 16,-8 13 0-16,1-1 0 16,-4 7 0-16,-4 7 1 15,-3 11 1-15,0 4 0 16,0 13 1-16,0-1 0 15,0 4 1-15,0-1 1 0,0-5 0 16,3-14 0-16,1-2 1 16,3-7 1-16,3-9-1 15,8-6 0-15,0-3-1 16,6-7 0-16,8-3-5 16,7-3 0-16,3-6-11 15,-3-10 0-15,7-6-5 16,-1-9 0-16</inkml:trace>
  <inkml:trace contextRef="#ctx0" brushRef="#br0" timeOffset="6711.34">9634 6895 54 0,'0'13'27'0,"-3"6"-30"0,3-10 49 0,0 7-46 0,3 6 1 15,1 0 0-15,3 3 0 16,0 3-2-16,0-3 1 16,0-9-1-16,4-4 1 15,3-9-1-15,7-9 0 16,7-6-2-16,7-7 1 0,4-6-5 15,4-4 1-15,-1-2-4 32,4-3 1-32,-7 8-2 0,-4 5 1 0,-3 2-2 15,-4 3 1-15,-3 7 2 16,-4 2 0-16,0-2 13 31,-70-22-4-31,112 59 6 16,-49-34 1-16,-7 2 5 47,-7 4 1-32,-3 4 2-15,-1-4 0 32,-10 6-8-32,-11 3 1 0,4 7-3 0,0-4 0 15,0 7-4-15,0-3 1 47,3 3-3-16,4 0 1 1,3-4-3-17,1 1 0-15,6 0-2 0,4-4 0 0,7-2 0 0,7-10 1 0,4-4 0 0,0-2 1 0,-1-6 2 16,-3-1 1-16,1-3 0 0,-1 1 0 0,0-1 0 0,0 3 1 0,0 7-1 0,0 0 1 0,-3 6-1 0,-1 9 1 0,-3 7-1 0,0 0 1 0,4 2-1 0,0 4 0 15,3 7-2-15,0-7 0 16,7 0-5-16,0-7 0 16,0-12-5-16,11-9 1 0</inkml:trace>
  <inkml:trace contextRef="#ctx0" brushRef="#br0" timeOffset="7148.26">10809 6102 48 0,'14'25'24'0,"-3"63"-27"0,-11-63 46 0,0 19-44 15,0 6 1-15,0 16 1 16,0-7 1-16,3-2-2 15,1-1 1-15,-4-9 0 0,0-6 1 16,0-10 0-16,0-6 1 16,0-9-2-16,-4-10 1 15,-3-6-1-15,0-6 0 16,-7-3-1-16,-4-4 1 16,-6 1-2-16,-4-1 1 15,-4 4-1 1,0 6 0-16,-3 6 0 0,3 6 1 15,4 7 0-15,3 6 0 0,7 0 0 16,8 0 1 0,6 9 0-16,11 4 0 0,8-4 0 15,9-3 0 1,4-6-2-16,4-6 0 0,0-4-4 16,-4-5 1-16,4-7-13 15,3-19 1-15</inkml:trace>
  <inkml:trace contextRef="#ctx0" brushRef="#br0" timeOffset="7448.6">11084 6952 45 0,'4'31'22'0,"-4"-40"-17"0,0-1 30 0,-4 1-33 0,4-10 0 15,-3-3 1 1,3 6 1-16,0-2-5 0,0-1 1 16,0-3 3-16,7 3 0 15,0 3-1-15,3 1 0 16,5 2-1-16,6 1 0 16,7-1-1-16,4 0 0 15,-4 4-3-15,-3 3 0 16,3 3-6-16,0 3 1 15,0 0-8 17,-3 0 0-17</inkml:trace>
  <inkml:trace contextRef="#ctx0" brushRef="#br0" timeOffset="8004.24">11553 6679 46 0,'4'6'23'0,"-8"4"-26"0,4-10 37 0,0 3-35 15,-3-3 1-15,-1 0-1 16,-3 3 0-16,0 0 1 16,-3 3 0-16,-1 4-3 15,4 2 0-15,0 1 0 16,7-1 0-16,4 1 0 16,3-1 0-16,3-2 1 15,1-4 0-15,-1 0 3 16,4 1 0-16,1 2 0 15,-1-3 0-15,3 1 0 16,1-1 0-16,3-6-2 0,0 0 1 16,4 0-4-16,3-3 1 15,0-4-1-15,1-8 1 16,-8-10 0-16,0-7 1 31,7 1 1-31,0-13 1 0,-3-9 2 0,3-10 1 16,-6-6-1-16,-5-6 1 15,-10 3-2-15,-10-7 1 16,-8-9-2-16,-3 1 0 16,0 11-1-16,0 17 1 15,0 12 0-15,0 31 0 16,-1 19 0-16,5 19 1 0,6 9 1 16,1 23 0 15,3 15 1-31,3 15 0 0,4 23-1 0,-3-16 0 0,-1-3 0 15,1-7 0-15,3-15-3 16,-3-9 1 15,3-17-8-31,0-11 1 0,-4-17-5 47,-6-12 1-31</inkml:trace>
  <inkml:trace contextRef="#ctx0" brushRef="#br0" timeOffset="8194.86">11712 6488 45 0,'28'40'22'0,"8"-15"-21"0,-22-15 42 16,3-1-43-16,1 7 1 16,3-7-1-16,8 1 0 15,-1-4-3-15,7 0 0 16,-10-6-6-16,-1 0 0 15,-6-3-5-15,3-6 0 16</inkml:trace>
  <inkml:trace contextRef="#ctx0" brushRef="#br0" timeOffset="8363.19">12047 6676 28 0,'11'31'14'0,"0"16"-10"15,-11-41 20-15,3 1-24 0,1-4 0 0,-4-3-2 0,3-10 0 0,-3-5-3 16,-3-10 0-16,-1 6-4 16,-3-9 1-16</inkml:trace>
  <inkml:trace contextRef="#ctx0" brushRef="#br0" timeOffset="8708.29">11973 6459 39 0,'7'13'19'0,"32"-13"-27"0,-25 3 38 0,7 3-29 15,1 4 0-15,-1 2-1 16,7 4 1-16,0 0-2 16,4-1 1 31,0-5-4-32,-1-4 0 16,1-3-4 1,-4-6 1-32,-3-10 1 0,0-2 1 15,-4 2 4-15,-3 7 0 16,3 0 5-16,-7-1 0 16,0 1 5-16,-3 6 1 15,-4-3-4-15,-7 6 0 0,-7-3-4 0,0 3 0 0,-4 7-2 16,-3 2 1-16,-7 7-2 0,3-3 1 15,-3-1 0-15,3 7 0 0,4 7 1 0,4 5 0 0,6 1 1 0,8-10 1 0,6 3-1 0,4-3 0 16,4-6-3-16,3-10 1 0,0-6-6 0,0 0 0 0,-3-3-7 16,-4-9 0-16</inkml:trace>
  <inkml:trace contextRef="#ctx0" brushRef="#br0" timeOffset="9203.17">12827 6494 54 0,'14'0'27'0,"-7"-16"-31"0,-7 16 51 0,0 0-48 16,-3 0 0-16,-11 3 0 15,-4 0 1-15,-3 4 0 16,-7 2 1-16,-1 7-2 15,5-1 1-15,-1 4 0 16,4-6 0-16,3 3 0 16,4-4 1-16,7 1-1 15,10-7 1-15,8 0 0 16,7-6 1-16,10 3-1 16,4 4 1-16,-1 2-1 31,-6 4 1-31,-7 2-2 15,-11 7 1-15,-14 6-2 0,-18-3 1 0,-17 4-7 16,-18 2 1-16,-7-3-11 16,-11 4 1-16</inkml:trace>
  <inkml:trace contextRef="#ctx0" brushRef="#br0" timeOffset="13649.42">13395 6986 53 0,'11'6'26'0,"13"32"-18"0,-17-25 27 0,-3 12-35 15,-4 0 1-15,-11 12-2 16,-17 14 0-16,-7-8-3 16,-4-8 0-16,-3-10-11 15,3-12 0-15</inkml:trace>
  <inkml:trace contextRef="#ctx0" brushRef="#br0" timeOffset="14668.67">15695 6535 40 0,'0'25'20'0,"0"9"-13"0,0-28 25 0,0 10-28 16,0 16 1-16,-3 11 2 15,-1 20 0-15,1 16-9 16,3 2 0-16,0-6 6 15,0-12 1-15,0-13-4 16,0-12 1-16,0-10-1 16,0-19 0-16,-4-5-1 15,-7-11 1-15,-6-11-2 16,-11-11 1-16,-8-2-2 16,-3 0 1-16,-3-4-2 15,-7 4 1-15,-1 12-3 16,4 3 0-16,4 13-1 47,3 6 1-47,4 10 0 0,3 9 1 0,8 15 1 0,6 1 1 0,11 9 2 15,7 9 0-15,3-9 3 0,15-3 0 16,10-3 0-16,15-9 1 16,3-4-1-16,6-9 0 15,8-7-6-15,4-2 0 16,-8-17-11-16,-3-5 1 15</inkml:trace>
  <inkml:trace contextRef="#ctx0" brushRef="#br0" timeOffset="15599.51">15928 7253 55 0,'18'22'27'0,"-8"-13"-27"0,-3-9 46 0,7-3-44 15,4-6 0-15,3-4-1 16,0 0 1-16,-3-2-4 16,-4-7 1-16,-3 0 1 15,-8 0 0-15,-6 3-1 16,-4 3 0-16,-8 7-1 15,-2 9 0-15,-1 9-1 16,1 10 1-16,-1-6-1 16,0 9 1-16,8 3 0 0,3 6 1 15,7-3 0 1,0-3 1-16,10 1 0 0,8-1 1 16,10 0-3-16,11-3 0 15,3-7-2-15,1-8 1 16,-8-10-2-16,4-4 1 15,-1-5 0-15,-2-7 0 16,-5-3 3-16,-2-3 1 16,-1-3 3-16,-7 9 0 15,-3 3 2-15,3 0 0 16,-7 1-1-16,-3 2 1 16,-4-2-2-16,-7 5 1 0,-7 7-3 15,-8 6 0-15,-6-3-1 16,0 6 0-16,3 4-2 15,1-1 1-15,3 4-3 16,3 2 0-16,4-2-1 16,4 0 1-16,6-1 0 15,11 1 0-15,11-7 2 16,7-6 0-16,6-10 2 16,-2-8 1-16,-5 5 0 15,-2-9 0-15,-5-6-1 16,-6 0 1-16,-4 3-3 15,-3 0 1-15,-4 9-6 16,-4 6 1-16,-3 14-2 16,-3 11 1-16,-1 7 1 15,-3 10 1-15,4 11 4 0,3 5 1 16,0 5 5-16,7 6 1 16,7 7 3-16,3 0 0 15,1-6-1-15,0-1 1 16,-8 1-3-16,-3-1 0 31,-21-12-3-31,-3-9 1 16,-5-13-3-16,-2-6 1 15,-1-6-1-15,-7-10 1 16,1-10-2-16,-1-11 0 16,0-1 0-16,4 0 1 0,0 3 0 15,14 1 1-15,6-1-1 16,8 3 0-16,15 1 0 47,6-1 1-47,11-2-3 0,-1 5 0 0,1-2-7 0,0-4 1 0,-4-9-9 15,-3-3 0-15</inkml:trace>
  <inkml:trace contextRef="#ctx0" brushRef="#br0" timeOffset="15914.84">16863 7293 47 0,'10'16'23'0,"-20"-16"-18"0,10-3 36 16,-4-6-39-16,1-4 0 15,3-3 1-15,0 1 1 16,0 2-5-16,0-3 0 16,3 1 3-16,1 2 1 15,3-2-2-15,0 2 1 16,0-3-2-16,7 1 1 16,4 5-3-16,6 4 1 0,1 3-6 15,-4 0 1-15,0 0-11 16,1-4 0-16</inkml:trace>
  <inkml:trace contextRef="#ctx0" brushRef="#br0" timeOffset="16260.05">17149 7162 44 0,'21'28'22'0,"21"-12"-9"16,-28-23 31-16,7 4-43 15,8 0 1-15,-5 0 0 16,-3 6 0-16,1-3-3 16,-5 0 0-16,1-6 1 15,-8-7 0-15,-6 4-2 16,-4-4 1-16,-7-5-1 16,-7 2 0-16,-4 6 0 0,-3 10 0 15,0 4 0-15,0 8 1 16,3-2 0-16,4 8 0 15,7 7 1-15,3 4 0 32,8 2 0-32,6 0 1 0,5-9-1 0,2-3 1 15,1-3-3-15,-1-7 0 16,1-2-6-16,0-4 0 16,-1-13-7-16,1-5 1 15</inkml:trace>
  <inkml:trace contextRef="#ctx0" brushRef="#br0" timeOffset="16619.91">17604 7243 60 0,'7'10'30'0,"14"-23"-39"0,-7 4 58 0,4 2-50 15,6 1 1-15,5-6-1 16,-5-7 1-16,-3-6 0 16,-3-7 0-16,-7 4-1 15,-4-3 0-15,-11-1-2 16,-6 1 1-16,-5 6 0 16,-2 6 0-16,-4 13-1 15,3 12 1-15,0 10 1 0,4 15 0 16,7 10 1-16,4-6 1 15,6 8 0 1,4 8 0-16,11-4-1 0,3-13 1 16,11-3-1-16,3-12 0 15,-3-3-6-15,7-7 0 16,3-9-8-16,0-12 0 16</inkml:trace>
  <inkml:trace contextRef="#ctx0" brushRef="#br0" timeOffset="17205.84">18884 7350 52 0,'-10'19'26'0,"6"-16"-24"0,4-3 43 16,7-10-45-16,7-5 1 15,4-10-1-15,10-4 0 0,-7-5-1 16,4-4 1-1,3 1-1-15,-3 5 1 0,3-2-2 16,-3 9 1-16,3 9-1 16,0 7 1-16,-7 2-1 15,-3 7 1-15,0 7 0 16,-1 2 0-16,1 7 0 16,-4 6 0-1,0 3 1-15,0 12 1 0,0 7-1 16,4 0 1-16,-4 6-2 15,4-6 0-15,-1-6-4 16,5-7 0-16,2-6-9 16,1-15 0-16</inkml:trace>
  <inkml:trace contextRef="#ctx0" brushRef="#br0" timeOffset="21459.05">7525 8520 44 0,'-21'18'22'0,"17"-2"-1"16,4-13 22-16,0 0-35 16,4 0 0-16,3 1 4 15,3-1 0-15,11 0-16 16,22-3 1-16,24-6 6 15,14-4 0-15,-7 4-12 16,-3 0 0-16,-4 6-13 16,-22 12 0-16</inkml:trace>
  <inkml:trace contextRef="#ctx0" brushRef="#br0" timeOffset="24202.1">9204 8727 58 0,'0'0'29'0,"-11"3"-23"0,8-6 29 0,-4-7-35 16,-4-6 1-16,1-2-1 16,-8-4 1-16,-7 0-2 15,1 3 0-15,-15 13 0 16,4 6 0-16,-1 9-1 16,5 10 0-16,2 3-1 15,5 6 1-15,6 0-2 16,7 4 1-16,11-10 1 0,14-4 0 15,18-2 2-15,4-3 1 16,-1-4 2-16,11-3 1 16,-8-9 0-16,1-6 1 15,-7-4-2-15,-14-9 0 16,-8-3-4-16,-6 3 1 16,-8 0-5-16,-3 0 0 31,-10 13-2-31,2 9 0 15,1 9 0-15,4 16 1 0,3 7 2 16,3 2 1-16,4 13 3 16,0-3 0-16,4 16 4 15,-1-1 1-15,4 4 0 16,7 9 1-16,4-9 0 16,-7 3 0-16,-1-7-2 15,-3-2 1-15,-7-10-3 16,-7-6 1-16,-3-10-3 15,-1-9 1-15,-7-3-1 16,-6-7 0-16,-8-15-1 16,-3-22 1-16,-1 3 0 15,-2-19 0-15,2-3 0 16,-3-9 0-16,18 3 1 16,0 0 0-16,14 9-1 15,4 7 1-15,10 8 1 16,17 4 0-16,5 10-3 0,13 6 0 15,0 3-5-15,-3-10 1 16,0 7-12-16,3-7 0 16</inkml:trace>
  <inkml:trace contextRef="#ctx0" brushRef="#br0" timeOffset="24833.25">9490 8865 59 0,'-4'6'29'0,"1"-9"-32"0,3 0 46 0,-7-7-43 15,7-6 1-15,0 1-1 16,7-1 1-16,-4 4-2 15,8-1 1-15,6 0 0 16,5 1 1-16,2-1-3 16,1 1 1-16,3-1-4 15,4 1 1-15,0 2-7 16,3 1 1-16,4 0-6 16,-4 2 1-16,0 4 3 31,-91-6 12-31,144 12 0 15,-60-3 1-15,-7 0 7 16,1 6 1-16,-8 0 5 0,-7 4 1 16,-4-4-9-16,-3 3 0 15,-3-5-4-15,-4 2 1 16,-4 0-2-16,1 0 0 16,-8 7-2-16,7-10 1 15,1 3-1-15,-1 1 0 16,4-4-1-16,4-3 1 15,6-7 0-15,8 4 0 32,3 0 0-32,3 0 0 15,5 0 1-15,-5 0 0 0,1-3 0 0,3-1 1 0,-3 7-1 16,-1-3 1-16,1 6-1 16,0 10 1-16,3 9 0 15,0-3 0-15,0 3-2 16,-3-1 1-16,-1 1-3 15,1-6 0-15,-4-6-10 16,0-10 0-16,0-7-1 16,4-2 0-16</inkml:trace>
  <inkml:trace contextRef="#ctx0" brushRef="#br0" timeOffset="25208.18">10354 9053 52 0,'-3'75'26'0,"-5"35"-31"0,8-85 52 15,0-3-48-15,0-3 1 16,0-7 1-16,0-9 1 16,0-15-2-16,0-13 1 15,4-7 0-15,3-12 0 16,-3 4 0-16,-1-11 0 15,1-2-3-15,-4 9 1 16,0-9-2-16,3 0 1 0,4 9-1 16,7 6 1-16,4 7 0 15,7 12 1-15,-1 6 1 16,1 13 1-16,-4 3 0 16,-3 10 1-16,-4 6-1 15,-7-4 0-15,-14 11-2 16,-7 5 1-16,-4 3-4 15,-6 1 0-15,-5-13-4 16,1-3 0-16,0-7-7 16,7-12 1-16</inkml:trace>
  <inkml:trace contextRef="#ctx0" brushRef="#br0" timeOffset="25613.05">10668 8008 41 0,'14'66'20'0,"4"63"-15"0,-11-104 34 16,0 19-40-16,0 6 1 16,0 13 2-16,0-4 1 15,0-5-2-15,0-1 0 16,0-6 1-16,0-3 1 15,-7-16-1-15,4-6 0 16,-4-9-2-16,-4-10 0 16,1-13 0-16,-1-5 0 15,4-4-1-15,4-3 1 0,-1-6 0 16,4 3 1-16,-7 6 0 16,11 3 0-16,3 7 0 15,4 9 1-15,3 15-1 16,7 10 1-16,7 13-1 15,11 15 0-15,0-15-1 16,3-4 1-16,1-2-4 16,-1-7 1-16,-6-6-9 15,-8-10 1-15,-14 1-6 16,-10-14 0-16</inkml:trace>
  <inkml:trace contextRef="#ctx0" brushRef="#br0" timeOffset="26194.16">13021 8228 51 0,'-7'38'25'0,"-18"9"-24"0,25-32 43 0,-3 17-42 15,-1 2 0-15,-3 13 0 16,4 0 1-16,-1-3-4 16,4-3 0-16,0-10 2 15,0-6 1-15,-3-12-2 16,-4-13 0-16,-8-16 0 16,-9-6 0-16,-15-3-1 15,-7 0 1-15,-3-3-2 16,-8 0 1-16,1 6-2 15,6 6 1-15,8 7 0 16,7 9 1-16,3 9 1 16,11 0 0-16,7 7 4 15,7 3 0-15,17 0 3 0,19 0 0 16,20-7 0-16,29-9 0 16,6-9-2-16,22-3 0 15,0-1-8-15,-7 1 0 16,-8-1-11-16,-10 4 0 15,-17-3-8-15,-18-1 1 16</inkml:trace>
  <inkml:trace contextRef="#ctx0" brushRef="#br0" timeOffset="27196.53">14344 8858 58 0,'7'19'29'0,"14"-13"-25"0,-7-9 50 15,11 0-52-15,17 0 1 16,-3-10 0-16,11-2 0 15,2-7-5-15,-6-6 0 16,-10 6 2-16,-5-4 1 16,-13 1-3-16,-7 3 1 15,-11 1-2-15,-8 5 0 16,-6 6-1-16,-3 10 0 0,-4 10 0 16,-1 12 1-16,1 9 0 15,4 0 0-15,6 7 3 47,7 0 0-47,4 3 1 0,8-7 0 0,6-6 0 16,10 0 1-16,12-6-4 47,6-6 1-47,7-7-5 15,4-9 1-15,4-9-2 0,3-13 0 16,-7-3 1 15,-8-3 0-31,-2-7 3 0,-8 7 0 31,-7 3 5-31,-3 3 1 47,-7 3 1-47,-4 7 1 0,-4 2 0 16,-3 1 0-16,-7 3-1 0,-7 6 1 0,0 3-3 0,-7 3 1 0,-3 3-2 0,-8 10 0 0,-3 0-1 0,-1-6 1 0,1 5-1 0,3 4 0 0,4 3 0 15,11-3 0-15,3-3 0 0,10 0 0 0,11-10-1 0,7-9 1 32,22-15 0-32,-1-1 0 15,-7 0 0-15,-3-2 0 16,-4 5-1-16,-6 10 1 0,-5-3 0 16,-6 9 0-16,-4 6-1 78,-4 7 1-63,-6 6-1-15,-4 6 1 16,0 0 0-16,-4 10 0 0,-3 3 0 16,3-1 0-16,4 14 0 0,0-10 1 0,4 6 0 0,3-9 1 0,7-7 0 0,0-6 0 0,7-3 0 0,4-6 0 15,-1-6-1-15,8-7 1 0,-4-3-4 16,4 0 0-16,-4-9-7 15,0-10 0-15,0-12-8 16,4 3 0 0</inkml:trace>
  <inkml:trace contextRef="#ctx0" brushRef="#br0" timeOffset="28105.73">15462 8792 59 0,'7'4'29'0,"14"-4"-32"0,-13 0 52 0,-1 3-49 15,0 0 1-15,3 3 0 16,-3 7 0-16,0-4-2 16,-3 0 1-16,-1 4 0 15,-3 0 0-15,0-1-1 16,0-3 1-16,0 1-1 15,-3-7 1-15,-1 0-1 16,4-9 1-16,0 0 0 16,0-7 0-16,4-12 0 15,3-6 0-15,0-1 0 16,4 1 1 31,3 0-1-47,0 5 1 0,3 8-1 15,5 11 0-15,-1 7-1 0,0 13 0 0,7 15 0 0,4 3 0 0,3 10-1 16,0 9 0-16,-3-3-3 0,0 7 1 16,0-7-8-16,3-3 0 15,-3-16-4-15,-1-6 0 16</inkml:trace>
  <inkml:trace contextRef="#ctx0" brushRef="#br0" timeOffset="28765.69">17522 8695 56 0,'-3'19'28'0,"3"6"-37"0,-4-25 55 0,-6 13-46 0,-8 5 0 0,1-5 0 15,-1 3 0-15,-7-4-1 16,4 1 1-16,-4 2-1 16,4 1 0-16,4-3 0 15,6-4 0-15,4 0 1 16,7-2 0-16,7-1 0 15,7 0 0-15,0 1 2 16,7 2 0-16,1 7-1 16,-1-4 1-16,0 4-2 15,-11 0 1-15,-6-4-2 16,-11 7 0-16,-4 3-6 16,-3-3 0-16,-3-7-9 15,-1-2 1-15</inkml:trace>
  <inkml:trace contextRef="#ctx0" brushRef="#br0" timeOffset="29067.41">17586 8987 40 0,'46'-3'20'0,"10"-16"-12"0,-42 13 27 16,1-1-34-16,-1 1 1 15,-4 0-1-15,1 0 1 16,-8-4-3-16,-3 4 0 15,-7 6 1-15,-7 0 1 0,-3 3-3 16,-5 0 1-16,1 13-2 16,0-1 0-16,0 4-2 15,3 3 1-15,4 3-1 16,7 0 1-16,7-6 1 16,7-3 1-1,4-7 2-15,6-9 1 0,4-6 1 16,1-3 0-1,-1-7-2-15,-4-9 1 0,1-7-11 16,-4 4 1-16</inkml:trace>
  <inkml:trace contextRef="#ctx0" brushRef="#br0" timeOffset="29341.4">17907 8250 46 0,'11'50'23'0,"-8"7"-24"0,-3-29 37 0,0 6-37 0,0 10 1 16,0 3 1-16,0 6 0 15,0 7-1-15,0-7 1 16,4-2-1-16,-4-8 1 15,0-5-2-15,0-10 0 16,3-6-5-16,4-12 0 0,-7-7-8 16,4-6 0-16</inkml:trace>
  <inkml:trace contextRef="#ctx0" brushRef="#br0" timeOffset="29576.59">18006 8758 40 0,'10'34'20'0,"29"20"-20"0,-28-45 31 0,-1 10-28 0,4 3 1 0,1 3 2 16,-5 3 0-16,1-6-7 15,-1-3 0-15,-3-7 6 16,4-5 0-16,0-4-1 16,-1-9 0-16,4-4-1 15,0-9 1-15,0 1-1 16,4-4 0-16,0 3-5 0,-1 9 1 15,1-2-6-15,-4-1 0 16,0 1-11 0,-3-4 1-16</inkml:trace>
  <inkml:trace contextRef="#ctx0" brushRef="#br0" timeOffset="29975.37">18436 8833 35 0,'11'25'17'0,"-1"-15"-9"0,-6-4 18 0,-4 6-26 0,0 4 0 15,0 0 0-15,0 0 1 0,0-4-2 16,0-3 1-16,-4-5-1 16,1-8 1-16,-1-2-4 15,1-9 0-15,-1-7-2 16,1 12 0-16,-8-12-1 15,1-6 0-15,-1 3 1 16,4 3 1-16,0 3 3 16,3 3 0-16,4 4 3 47,4 6 1-47,3-1 2 0,0 4 1 31,0 0 1-31,0 0 0 0,0 3-1 47,7 0 1-47,-3 6-3 0,-1 4 1 31,-3-4-9-31,1 3 0 16,2-2-6-16,1-7 1 0</inkml:trace>
  <inkml:trace contextRef="#ctx0" brushRef="#br0" timeOffset="30460.74">18680 8814 17 0,'35'69'8'0,"-14"-84"-2"0,-14 18 9 16,4 3-13-16,3 0 1 15,3-3 1-15,5-3 0 16,6-6-5-16,4-3 1 16,-1 9 2-16,1-3 1 0,-4-4-2 15,-7-2 1-15,1-4-2 16,-5 1 0-16,1 2-3 16,0 10 0-16,-1 4-2 15,1 5 1-15,-1-3 0 16,1 7 0-16,3 9 1 15,0 6 1-15,8 7 2 16,9 8 1-16,8 14 3 16,7 12 1-1,0 3 0-15,-7 16 1 32,-4-4-2-32,-10 4 1 0,-4 3-2 0,-10 6 1 15,-7-18-3-15,-8-10 1 0,-10-7-2 16,-14-14 1-16,-14-23-1 15,-11-16 0-15,-14-28-1 16,-7-15 1-16,3-23-1 0,-3-2 1 16,4-7 0 31,3 13 0-1,10-1 2-30,15 7 0-16,10 6 3 0,18 10 0 0,18 6 1 0,-4 3 0 0,32 9-1 16,17 4 0-16,15 0-2 0,10 2 1 0,-4 4-5 0,-17 3 1 0,-10 0-10 0,-11 7 1 15,-29-4-6-15,-17-3 0 0</inkml:trace>
  <inkml:trace contextRef="#ctx0" brushRef="#br1" timeOffset="35175.78">8587 9316 38 0,'0'16'19'0,"3"6"-11"0,4-16 20 0,0-6-24 16,4 3 1-16,10 0 3 15,0 0 0-15,18-3-9 16,7-3 1-16,21-9 7 0,14-4 0 15,32-3-2-15,28-3 1 16,7-3-2-16,32-3 0 16,4-3-2-16,3-7 1 15,3 10-2-15,-14 6 0 16,-24 3-1-16,-7 10 0 16,-18-1 0-16,-14 7 0 15,-18-6 0-15,-14 5 0 16,-17-2-1-16,-12 6 1 15,-9 6-1-15,-11 4 1 0,-11 2-1 16,-11 4 1-16,-10 0-2 16,-3 3 1-16,-8-4-2 15,1 1 1-15,-5-3-1 16,1-1 1-16,0 1-1 16,0-1 1-16,0 1-2 15,-4-4 0-15,1-3-7 16,-4 4 0-16,-1-10-6 15,5-3 1-15</inkml:trace>
  <inkml:trace contextRef="#ctx0" brushRef="#br1" timeOffset="36441.08">9070 10185 45 0,'3'9'22'0,"5"19"-18"15,-8-21 36-15,0 2-38 16,-4 7 0-16,0-4 0 16,-3 4 1-16,4 6-4 15,-1 3 0-15,1-6-1 16,-1 0 0-16,1-4-6 0,3-5 0 15,0-10-7-15,0-10 0 16</inkml:trace>
  <inkml:trace contextRef="#ctx0" brushRef="#br1" timeOffset="36634.55">9052 10022 44 0,'7'9'22'0,"11"-6"-28"0,-11-3 37 0,4 0-39 16,-4 0 1-16,7 0-15 16,3-6 0-16</inkml:trace>
  <inkml:trace contextRef="#ctx0" brushRef="#br1" timeOffset="37024.58">9292 10335 40 0,'7'44'20'0,"-10"-9"-24"15,6-29 32-15,-3 0-29 16,4-6 1-16,-4 0 0 15,0 0 1-15,-4-12-1 16,4 2 1-16,0-5-1 0,7 2 1 16,0-6-2-16,0 0 0 15,4-3-1-15,-4 4 0 16,4 2-1-16,-1 3 1 16,-3-2 0-16,4 2 1 15,-1 4 0-15,5 2 1 16,-1 1 2-16,0 6 0 15,-4 10 0-15,1 2 1 16,0 7-1-16,-1 3 1 16,1 6-1-16,-1 3 0 15,1 1-2-15,-1-1 0 0,1 1-4 16,0-14 0-16,3-2-7 16,0-10 1-16,0-18-1 15,-3-13 0-15</inkml:trace>
  <inkml:trace contextRef="#ctx0" brushRef="#br1" timeOffset="37265.71">9705 9614 42 0,'18'-3'21'0,"-8"28"-22"15,-6-9 45-15,-1 6-42 16,-6 6 0-16,3 9 0 15,-7 10 0-15,3 0-3 0,1 13 1 16,-1 3 1-16,4 12 1 16,0-6-2-16,4-3 1 15,-1-13-2-15,-3-12 0 16,4-13-7-16,-4-9 1 16,-4-10-8-16,-3-12 1 15</inkml:trace>
  <inkml:trace contextRef="#ctx0" brushRef="#br1" timeOffset="37476.67">9553 10128 27 0,'21'22'13'0,"4"0"2"0,-14-22 14 0,-1 3-26 15,4 0 0-15,-3-3 2 16,7-3 1-16,10 3-9 15,0-3 1-15,4 0 1 16,-4 3 1-16,0 0-6 16,-7 0 0-16,1-3-7 15,-5-10 1-15</inkml:trace>
  <inkml:trace contextRef="#ctx0" brushRef="#br1" timeOffset="37744.08">9959 10194 33 0,'7'25'16'0,"4"35"-10"0,-8-48 25 15,1 4-29-15,-4 0 0 16,0-4 4-16,7 4 1 16,-7-4-8-16,7 1 1 15,0-4 4-15,3 1 1 16,4-7-2-16,4 0 1 15,3-6-4-15,-3-3 1 16,0-7-3-16,-1-6 1 16,1-3-5-16,3-3 0 15,-10-6-7-15,-1 6 0 16,-3-7-2-16,-3 1 1 16</inkml:trace>
  <inkml:trace contextRef="#ctx0" brushRef="#br1" timeOffset="38016.65">10336 10219 27 0,'4'19'13'15,"-1"6"-3"-15,1-16 23 0,-4-2-28 0,0-1 1 0,0 3 3 16,0 1 1-16,0 2-13 16,0 1 0-16,0-1 7 0,4-2 1 15,-4-4-4-15,0 0 0 16,3-6-7-16,4-6 0 16,0-6-9-16,4-17 0 15</inkml:trace>
  <inkml:trace contextRef="#ctx0" brushRef="#br1" timeOffset="38211.11">10322 9805 43 0,'11'16'21'0,"-1"9"-10"0,-10-25 30 0,0 0-40 15,8 0 0-15,2-3-2 16,1-3 1-16,6-1-4 15,1-11 1-15,7-4-7 16,-1-7 1-16,1 1-6 16,3-9 0-16</inkml:trace>
  <inkml:trace contextRef="#ctx0" brushRef="#br1" timeOffset="38434.33">10661 9332 27 0,'3'9'13'0,"5"48"-4"15,-8-54 18-15,0 12-25 16,-4 17 0-16,0 2 0 16,-3 20 1-16,0 8-4 15,4 17 1-15,3-17 3 0,0 14 0 16,3-1-2-16,1-9 1 16,-1-10-1-16,-3-15 0 15,-3-13-4-15,-4-12 0 16,0-10-6-16,-7-12 1 15,-4-13-4-15,-3-6 0 16</inkml:trace>
  <inkml:trace contextRef="#ctx0" brushRef="#br1" timeOffset="38601.08">10400 9968 34 0,'42'25'17'0,"8"-59"-13"0,-33 31 30 0,11 3-32 16,4 0 0-16,4 0 0 15,-1 0 0-15,-7 3-5 16,4 0 0-16,0 0-6 16,-4 3 1-16,0 1-4 15,-3-4 0-15</inkml:trace>
  <inkml:trace contextRef="#ctx0" brushRef="#br1" timeOffset="38752.47">10880 10091 24 0,'-7'22'12'0,"3"18"-3"15,4-37 17-15,-3 13-23 16,3 6 0-16,-4 3 1 16,4 0 1-16,0-3-7 15,-3-3 1-15,3-3-1 0,0-10 1 16,0-6-10-16,3-22 1 16</inkml:trace>
  <inkml:trace contextRef="#ctx0" brushRef="#br1" timeOffset="39168.82">10897 9943 23 0,'25'7'11'0,"10"14"-4"0,-24-24 11 16,-1-3-19-16,5 3 1 0,2 6 0 31,4 0 1-31,4 3-3 0,0 1 1 0,3-1-2 15,-3 0 1-15,-4 1 1 16,-4-1 0-16,1-3 2 16,-7 0 1-16,-1 0 2 15,-3 0 1-15,0 0 2 16,-3 1 0-16,-1-1-2 16,-3 0 0-16,-7 3-2 15,-3 0 1-15,-4 4-3 16,0 6 0-16,-1 2-4 15,5-2 0-15,-1 3-4 16,4 9 0-16,4 0-5 16,3 1 0-16,3-4 1 31,-45-19 11-31,112-12-3 0,-45-7 1 16,-4-3-1-16,1-12 1 15,-5-9 2-15,-10-1 0 31</inkml:trace>
  <inkml:trace contextRef="#ctx0" brushRef="#br1" timeOffset="39546">11328 10062 29 0,'3'57'14'0,"4"-7"-13"0,-7-41 29 16,4 7-30-16,-1 0 1 15,1 3-1-15,-4-7 1 0,3 1-2 16,-3-4 1-16,0-6 1 15,4-9 0-15,3-10 0 16,4 1 1-16,-4-1-1 16,7 0 1-16,0 1-1 15,7-4 1-15,-3 3-3 16,3-3 1-16,0-3-2 16,0 3 0-16,-3 1 0 15,3 2 1-15,0 0-1 16,4 4 1-16,3 5 2 15,4 4 0-15,3 6 1 16,4 10 0-16,-4 6 0 16,15 6 1-16,10 3 0 15,7 7 1-15,0 2-1 16,0-2 1-16,-4-1-1 16,-6 1 0-16,-12-4-2 0,-6-6 0 15,-11 3-7-15,-3-9 0 16,-18-9-8-16,-14-7 1 15</inkml:trace>
  <inkml:trace contextRef="#ctx0" brushRef="#br1" timeOffset="42848.49">14534 9360 38 0,'32'-3'19'0,"28"6"-15"0,-35-3 19 15,21-3-22-15,14 0 1 16,17 0 5-16,15-4 1 16,14 1-8-16,17 3 1 15,8 3 4-15,21 3 1 16,10 3-1-16,7 1 1 15,29-1-4-15,13-3 1 16,12-6-2-16,24-7 0 16,3-5 1-16,15-4 0 0,-1 3 0 15,8 1 1-15,-8 2 0 16,-13-3 0-16,-18-2 0 16,-18-8 0-16,-10 5-2 15,-26-5 1-15,-16 4-2 16,-19 4 1-16,-6 2-4 15,-25 7 1-15,-18 2-5 16,-24 1 1-16,-22 0-8 16,-24-4 0-16,-25-2-5 15,-14-4 0-15</inkml:trace>
  <inkml:trace contextRef="#ctx0" brushRef="#br1" timeOffset="44724.36">15882 10498 48 0,'4'35'24'0,"-8"46"-17"16,4-59 24-16,0 16-31 15,-3 15 0-15,3 7 1 16,0 6 1-16,0-13-2 15,0-6 0-15,0-13 0 16,0-8 1-16,0-8-2 16,0-18 1-16,0-18-3 15,0-14 0-15,0-15-2 16,0-6 1-16,0-16 0 16,-4 6 0-16,0-12 0 0,1 9 1 15,-1 3 2-15,4 7 0 16,0 9 1-16,4 6 0 15,3 10 0-15,0 6 0 16,7 9 1-16,-3-3 0 16,3 3-1-16,4 7 1 15,-1 0 0-15,4 9 1 16,4 3 2-16,7 9 1 0,3 7 0 16,-3 3 1-1,-4 3-1-15,-7 13 0 0,-10-7-2 16,-11 4 1-16,-11-1-5 15,-6-3 0-15,-8-5-3 16,-3-8 0-16,3-8-5 16,0-4 1-16,8-3-8 15,6-6 1-15</inkml:trace>
  <inkml:trace contextRef="#ctx0" brushRef="#br1" timeOffset="45070.87">16270 10583 41 0,'-3'28'20'0,"3"-18"-18"0,0-10 32 16,0 0-32-16,0-7 1 15,0-5 1-15,0-7 0 16,0 0-5-16,0-9 0 16,-4-7 3-16,4-2 0 15,0-1-1-15,0-3 0 16,4 4-1-16,-1 5 1 16,4 10 0-16,-3 0 0 15,6 7-1-15,4 5 1 0,1 10-2 16,2 4 0-16,8 2-9 15,3 3 1 1,0 1-6-16,8-1 1 0</inkml:trace>
  <inkml:trace contextRef="#ctx0" brushRef="#br1" timeOffset="45430.34">16595 10495 51 0,'14'19'25'0,"10"-19"-25"15,-13-3 46-15,3-3-47 16,4-4 1-16,3 1 0 16,0-4 0-16,0-2 0 15,-3-4 0-15,-4-3-1 0,-3-3 1 16,-4 3-2-16,0 0 1 31,-14 3-4-31,-4 3 0 16,-3 16 0-16,-4 7 0 15,1 5 0-15,3 10 0 16,0 13 2-16,6-4 1 16,1-9 4-16,7 0 0 15,7 0-1-15,4 0 1 16,7 3-4-16,3-6 1 0,0-4-10 15,0-12 0-15</inkml:trace>
  <inkml:trace contextRef="#ctx0" brushRef="#br1" timeOffset="45702.06">17074 10323 35 0,'18'9'17'0,"3"4"-11"16,-14-10 23-16,-3 0-29 15,-1 0 0-15,-6 0 0 16,-4 0 0-16,-4 4-1 16,-6-1 1-16,-5 6 0 15,1 7 0-15,0 9 0 16,3-6 0-16,4-6 1 16,4 3 0-16,6 0 1 0,11-1 0 15,0 1-1-15,4 0 1 16,3-3-2-16,4-4 0 15,3-5-7-15,0-7 0 16,4-13-6-16,-4 4 1 16</inkml:trace>
  <inkml:trace contextRef="#ctx0" brushRef="#br1" timeOffset="45899.3">17265 10548 55 0,'11'19'27'0,"-8"28"-36"0,1-37 54 0,-1 2-46 15,1-2 0-15,-1-4-7 16,-3-6 1-16,4-9 2 16,-1-10 0-16,1-6-10 15,-1 3 1-15</inkml:trace>
  <inkml:trace contextRef="#ctx0" brushRef="#br1" timeOffset="46287.99">17300 10291 20 0,'18'25'10'0,"14"4"-1"0,-22-26 10 0,4 0-14 16,7 6 0-16,8-2 3 15,13-4 1-15,0 0-12 0,1 0 1 16,-4 0 6-16,-1 0 1 15,-9 0-3-15,-5 4 0 16,-6-1-2-16,-11 0 0 16,-11 0 0-16,-3 1 0 15,-7 2 0-15,-7-3 0 16,-4 4-2-16,1 6 0 16,-1-4-3-16,4-3 1 15,7 1 0-15,3 2 0 16,8 4 2-16,10 0 0 15,3-1 3-15,8 1 1 16,3 0 3-16,0-4 0 0,-3-2-1 16,-1-1 0-16,-2-3-2 31,-5 4 1 0,-6 2-3-15,-8 4 0-1,-3 0-4-15,-3-7 1 0,-1 4-7 0,-3-4 1 0,0-6-3 0,0 0 1 0</inkml:trace>
  <inkml:trace contextRef="#ctx0" brushRef="#br1" timeOffset="46529.95">17882 10523 33 0,'4'-12'16'0,"-4"43"-17"0,0-21 31 16,0 2-29-16,0 4 0 16,0-4 3-16,0 1 1 15,0-1-6-15,0-2 0 16,0-7 2-16,0-3 0 16,3-13-9-16,1-5 0 15,-8 2-4-15,1-12 1 16</inkml:trace>
  <inkml:trace contextRef="#ctx0" brushRef="#br1" timeOffset="46906.39">18284 10439 35 0,'8'12'17'0,"-12"-12"-23"15,0 0 32-15,-6-6-26 16,-4 0 0-16,-4-1 0 0,1 1 0 15,-5 6-1-15,1 3 1 16,4 7-3-16,2 5 1 16,1-5-3-16,7-1 0 15,4 4-2-15,10-1 1 16,0-5 1-16,3-4 0 16,5 0 1-16,2 0 1 15,1-9-1-15,-1-7 0 16</inkml:trace>
  <inkml:trace contextRef="#ctx0" brushRef="#br1" timeOffset="47260.44">18380 10492 31 0,'21'44'15'0,"-7"-57"-11"0,-10 7 32 0,-1 3-35 0,1 6 0 0,-1 0 0 0,-3-3 0 0,7-6-2 16,-3-7 1-16,-1-5 1 31,4 2 0-31,0-3 0 47,0 0 0-47,0 0 0 0,4 10 0 31,0 3-1-31,3 6 1 16,0 3-1-16,3 6 0 0,-2 13 0 0,2-3 0 16,1-6 0-16,0 2 0 0,-1 4 0 0,1-3 1 0,-1-1-1 0,1 1 0 0,7-3 0 15,7-1 1-15,3-2-1 0,7-1 0 16,0-6-6-16,-6-3 0 16,-8-6-6-16,0-3 0 15</inkml:trace>
  <inkml:trace contextRef="#ctx0" brushRef="#br1" timeOffset="50265.99">12626 11248 44 0,'63'37'22'0,"103"10"-13"0,-116-34 23 0,38-1-29 16,32-2 1-16,24-7 1 15,36-3 1-15,11-3-8 16,20-19 0-16,-9 6 4 16,-5-12 0-16,1-3-5 15,-22-7 1-15,-28 7-3 16,-17-4 0-16,-18-6-6 0,-25 1 0 16,-18-7-4-16,-24 3 0 15</inkml:trace>
  <inkml:trace contextRef="#ctx0" brushRef="#br1" timeOffset="50850.87">14947 10780 49 0,'21'48'24'0,"15"-30"-25"15,-22-15 45-15,7 1-44 16,7-1 1-16,7-3 0 15,15-7 0-15,10-2-2 16,3-3 1-16,-3-4 0 16,-7 0 1-16,-3 4-1 15,-12-1 0-15,-2 7-1 16,-8 6 0-16,-10 9-1 0,-4 7 1 16,-7 3-2-1,-7 6 1-15,-4 3-1 0,-3 13 0 16,-3 0 1-16,-5 9 0 15,1 6 0-15,0-6 1 16,4-3 1-16,3-6 0 16,3-6 1-16,4-1 1 15,0-12-1-15,0-6 1 16,0-7-1-16,-4-9 0 16,1-6 0-16,-8-7 0 15,1-12-2-15,-4-9 1 0,-11-7 0 16,-10-9 1-16,-4-7 0 15,0 1 1-15,4-10-1 16,0 16 1-16,3 3-4 16,4 6 0-16,10 10-12 15,4 3 0-15</inkml:trace>
  <inkml:trace contextRef="#ctx0" brushRef="#br1" timeOffset="51677.96">11987 11298 27 0,'7'16'13'16,"-7"2"-4"-16,4-14 9 0,-4 2-14 15,0 0 0-15,4-3 5 16,3 0 1-16,0 0-10 16,3-3 0-16,4-3 8 15,0-3 0-15,4-6-2 16,0-1 1-16,3-12-4 16,0-10 1-16,0-5-3 0,-3-11 0 15,-4-5-2 1,-3 0 0-16,-4-4-3 0,-7 7 1 15,-4 9-1-15,-7 6 0 16,-3 13-2-16,-7 13 0 16,-7 8 0-16,0 11 1 15,3 5-1-15,0 10 0 16,8 3 1-16,6 10 1 16,8-1 3-16,10 1 0 15,10-1 3-15,12-6 1 16,16-2 2-16,19-5 1 0,14-2 0 15,10-3 1-15,18-7-3 16,-4 1 0-16,-14 2-3 16,-17 1 1-16,-18-1-2 15,-15 4 1-15,-20 3-2 16,-25-3 1-16,-25 9-1 16,-28 6 1-16,-17 10-1 15,-36 0 0-15,-35-4-4 16,-11 4 1-16,-21-13-9 15,0-9 0-15</inkml:trace>
  <inkml:trace contextRef="#ctx1" brushRef="#br1">2893 3797 0,'0'0'16,"0"0"-16,0 0 15,0 0 1,0 0 0,0 0-1,0 0 1,0 0 0,0 0-1,0 0 1,0 0-1,-11-3 1</inkml:trace>
  <inkml:trace contextRef="#ctx0" brushRef="#br1" timeOffset="53388.21">6537 6218 25 0,'0'22'12'0,"21"-3"-2"0,-14-16 13 0,4 0-21 15,6-3 0-15,15 0 4 16,7 0 1-16,10 3-7 16,15-6 1-16,21 3 5 15,27 0 1-15,8-6-1 16,21-7 1-16,36 1-3 16,-1-4 0-16,25-3-1 15,4 0 1-15,24 0-1 16,15-2 0-16,24-17-1 15,14-9 1-15,21 0-1 16,11-7 1-16,11-8-2 0,7 15 1 16,-15 12-2-16,-7 10 1 15,-41 6-3-15,-8 4 0 16,-25 12-6-16,-38 3 0 16,-26 3-10-16,-27 6 0 15</inkml:trace>
  <inkml:trace contextRef="#ctx0" brushRef="#br1" timeOffset="61480.14">5941 4340 40 0,'0'15'20'0,"7"23"-11"0,-7-44 20 15,0 9-27-15,0 6 1 16,-7 10-1-16,3 9 1 15,-6 7-5-15,3-1 1 16,-4 4-1-16,0-1 1 16,1-8-8-16,3-7 1 15,3-13-6-15,4-22 1 16</inkml:trace>
  <inkml:trace contextRef="#ctx0" brushRef="#br1" timeOffset="61930.83">6297 4396 42 0,'53'-22'21'16,"-35"31"-19"-16,-11-27 37 0,-4-4-38 15,4-7 1-15,-7-5 0 16,0-7 1-16,-10-3-4 16,-8 7 1-16,-14 12 1 15,-17 6 1-15,-11 3-2 16,-11 7 1-16,1 15-3 0,-4 13 0 16,0 12-2-16,-11 10 0 15,14 12-4-15,8-3 0 16,3 16-2-16,21 16 1 15,7 15 3-15,25 3 0 16,11-12 5-16,24-9 0 16,18-20 6-16,3-18 0 15,25-35 4-15,15-12 1 16,16-25 0-16,-2-29 1 16,-15-9-5-16,-25-3 1 0,-13 15-4 15,-22-2 1-15,-14-4-10 16,-17 0 1-16,-18-9-11 15,-15 6 0-15</inkml:trace>
  <inkml:trace contextRef="#ctx0" brushRef="#br1" timeOffset="63026.44">3916 5697 48 0,'-7'41'24'0,"14"-10"-19"16,-4-27 37-16,4 5-41 16,4-9 1-16,-4-3 2 15,14-10 0-15,0-12-5 16,8-12 1-16,2-17 2 16,-9-8 1-16,6-7-2 0,-14-10 1 15,11-2-3-15,-11 2 1 16,3 17-3-16,-13 8 1 15,-1 7-2-15,-3 19 1 16,0 9-3-16,0-3 1 16,-3 25 0-16,3 19 0 15,-4 19 1-15,4 9 1 16,7 13 3-16,15 12 0 16,2 10 4-16,12 0 1 15,6-10 2-15,4-9 1 16,7-10-1-16,-4-15 0 0,-10-16-3 15,-7-9 1-15,-4-10-4 16,-18-15 0-16,-10 5-2 16,-17-2 1-16,-22-3-1 15,-25 6 0-15,-17 6 0 16,-17 0 0-16,-22 9-2 16,3 10 0-16,-3-6-1 15,0 0 0-15,7-10-1 16,15 3 1-16,20 1 0 15,7-1 1-15,22-3 3 16,28-2 1-16,10 2 1 16,25-6 0-16,32-6 2 15,18-10 1-15,31-12-1 16,25-16 0-16,10-16-2 16,19-9 1-16,-8-3-2 15,-18 0 0-15,-17 9-1 16,-18 4 0-16,-24 15-1 0,-18 16 0 15,-15 12 0-15,-24 16 1 16,-14 12-1-16,-14 10 0 16,-18 16 0-16,-17 12 0 15,-8 13 0-15,-13 15 0 16,-11-2-2-16,-8 2 0 16,1 0-5-16,3-6 0 15,11-12-8-15,7-4 0 16</inkml:trace>
  <inkml:trace contextRef="#ctx0" brushRef="#br1" timeOffset="63642.73">4413 5810 29 0,'32'-50'14'0,"7"-13"-4"15,-18 35 15 1,28-50-15-16,-10-7 1 16,0 7 2-16,-14 6 0 15,-8-1-16-15,-6 8 0 16,-4 18 11-16,-25 0 1 16,-24-1-6-16,-25 8 1 15,-14 11-3-15,-18 8 0 16,-10 8-4-16,-8 10 0 15,-3 15-2-15,7 17 0 0,-3 21-3 16,7 3 0-16,17 10 0 16,0 25 0-16,22 18 1 15,10 13 1-15,31 7 2 16,19 9 0-16,24-4 5 16,32-21 1-16,3-16 4 15,36-28 0-15,24-28 1 16,25-29 1-16,25-31-1 15,21-34 0-15,-11-20-1 16,1-24 0-16,-26 0-4 16,-24-1 0-16,-25-5-2 15,-35 2 1-15,-31 4-4 16,-29 6 0-16,-39 15-7 16,-18 20 1-16,-34-7-8 15,-19 13 1-15</inkml:trace>
  <inkml:trace contextRef="#ctx0" brushRef="#br0" timeOffset="72455.92">4833 13114 60 0,'0'9'30'0,"14"3"-24"0,0-8 30 0,0-4-34 0,11 0 1 15,7-7 2-15,7 1 0 16,3-3-6-16,0 2 0 16,4-11 4-16,-7 5 0 15,-7 0-2-15,-11 1 1 16,0 6-2-16,-3 6 1 0,-15 9-4 16,1 7 1-16,-8 3-2 15,-6 9 0-15,-4-3-1 16,-8 3 1-16,5 3 0 15,-4-5 1-15,10-1 1 16,-7 3 1-16,8 0 1 16,10 3 0-16,0 1 1 15,10-7 1-15,1 0 0 16,10-9 1-16,4-7-1 16,-4-6 1-16,4-9-1 15,3-3 1-15,0-1-4 16,0 1 1-16,-7-1-10 15,-6 1 1-15,-1-4-9 16,-4 7 0-16</inkml:trace>
  <inkml:trace contextRef="#ctx0" brushRef="#br0" timeOffset="72935.43">5630 13286 57 0,'89'-31'28'0,"-29"-35"-33"0,-50 44 47 0,1-10-41 16,-1-5 0-16,-3-1 1 15,-3-6 0-15,-4-3-2 16,-14 3 0-16,-22 0 1 16,-24 1 1-16,-24-4-1 15,-4 15 0-15,-11 10-3 16,-18 10 1-16,5 18-4 16,2 7 0-16,1 12-4 15,-1 18 1-15,12 1-2 16,17 19 0-16,10 19 0 15,15 18 0-15,24 3 7 16,11 1 1-16,21-10 6 16,24 0 1-16,15-22 5 15,21-18 1-15,25-20 3 16,24-28 0-16,22-18-4 16,20-23 1-16,8-24-5 0,-32-7 0 15,-25 0-6-15,-24-6 0 16,-18 6-7-16,-25 0 1 15,-21 10-14-15,-24-7 1 16</inkml:trace>
  <inkml:trace contextRef="#ctx0" brushRef="#br0" timeOffset="73836.34">6717 13452 37 0,'-21'25'18'0,"10"7"-10"0,4-20 16 16,4 13-21-16,-8 3 0 15,4 10 4-15,-4 12 0 16,1 4-8-16,3 8 0 16,3 1 6-16,-6 6 0 15,10-3-2-15,0-3 0 16,0-13-2-16,0-9 1 16,0-16-3-16,0-16 1 15,0-22-1-15,0-12 0 0,0-28-3 16,0-16 1-16,0-12-1 15,-7-7 0-15,3-6 0 16,-10-4 1-16,0 4 0 16,3 3 1-16,1 1 1 15,10 8 0-15,0 13 1 16,0 16 0-16,10 12 2 16,1 6 0-16,6 10 1 15,8 0 0-15,7 16 1 16,7 6 1-16,7 3 0 15,3 12 1-15,0 7-1 16,1 3 1-16,3 16-2 16,-8-1 0-16,-9-2-2 15,-8 9 1-15,-17 6-2 16,-11 0 0-16,-7 3-3 16,-11 4 0-16,-7-10-1 0,0-3 0 15,-3-4 0-15,-7-5 0 16,-11-4-1-16,7-6 1 15,-7-6 0-15,8-12 0 16,-1-1 0-16,4-3 0 16,10-3 1-16,7 0 0 15,11 6 1-15,11-3 0 16,13 13 2-16,22 6 1 16,11 6 1-16,-1 0 1 0,4 10 0 15,17 6 0-15,-6-3-2 16,-4-4 1-16,-4 10-4 15,-3-3 0-15,-10-6-9 16,-8-7 1-16,-10-12-8 16,-15-10 1-16</inkml:trace>
  <inkml:trace contextRef="#ctx0" brushRef="#br0" timeOffset="74780.61">7652 13844 46 0,'7'6'23'0,"-11"4"-17"16,4-10 36-16,0 3-40 16,-7 0 1-16,-10-3 1 15,-8 3 0-15,0 0-6 16,1 7 1-16,-1 5 3 15,-3 7 0-15,3 4-2 16,0 2 0-16,4-9-2 16,3-4 0-16,4-2-2 15,7-1 0-15,14-5-1 16,4-14 1-16,3-5 0 16,0-10 0-16,7 0 1 15,-7 0 0-15,0 6 1 0,1 1 1 16,-5-1-4-16,1 3 1 15,-1 7-5-15,1 3 1 16,3 3-2-16,-3 6 0 16,-1 7 3-16,1 6 1 15,-1 3 4-15,1-1 1 16,0-2 5-16,-1 3 0 16,4 3 3-16,4-3 0 15,7-3 0-15,-1-6 1 0,12-7-2 16,6-9 0-1,7-16 0-15,1-19 1 0,10-28-3 16,7-9 1 0,-14-13-3-16,-8-28 1 0,-9-3-2 15,-15-6 0-15,-7-1-2 16,-28 4 1-16,-7 15-1 16,-4 7 1-16,-14 15-1 15,-10 20 1-15,3 14-2 16,0 29 0-16,7 22 0 15,-7 19 0-15,15 28 0 16,2 29 0-16,8 24 0 16,11 25 1-16,13 10 2 15,11 0 1-15,0-25-1 16,8-22 1-16,2-19-4 16,-6-19 0-16,0-19-7 0,-8-18 0 15,-13-23-4-15,-8-5 0 16</inkml:trace>
  <inkml:trace contextRef="#ctx0" brushRef="#br0" timeOffset="74993.95">7581 13506 49 0,'25'25'24'0,"35"28"-28"0,-46-47 49 15,7 4-42-15,0 5 0 16,8-5 0-16,2-1 1 15,1-3-6-15,3-3 0 16,1-3 1-16,-1-3 1 0,4-6-7 16,-4-4 1-16,0-2-8 15,-10-1 0-15,0 7-2 16,-15-4 1-16</inkml:trace>
  <inkml:trace contextRef="#ctx0" brushRef="#br0" timeOffset="75149.98">8213 13722 43 0,'-7'47'21'0,"3"25"-23"16,4-66 43-16,-3 7-43 15,3-1 0-15,0 1-11 16,0-1 1-16,0-2 6 16,-7-7 1-16</inkml:trace>
  <inkml:trace contextRef="#ctx0" brushRef="#br0" timeOffset="75953.78">8290 13672 25 0,'21'28'12'0,"18"-28"-14"0,-21-3 13 16,0 3-16-16,13-3 0 0,-10 3-4 15,1 0 0 1,-1 0 14-16,-4 0 1 0,1 0-4 16,-4 0 0-16,0 3 4 15,-3 0 0-15,-1 3 4 16,-2-3 0-16,-1 0-3 16,-7-3 0-16,-4 7-3 15,1-1 0-15,-8 0-2 16,-7 7 0-16,1 3-3 15,-12 5 0-15,8-2-3 16,-3-3 0-16,6 3-8 16,4 3 1-16,10 3 0 15,-3-3 0-15,14-3-1 32,-67 24 12-32,152-93-2 15,-64 41 1 1,0-16 5-1,-3 0 1-15,-7 0-1 0,3 3 1 16,0 6-5-16,-3 7 1 16,-1 5-1-16,-2 14 1 15,-1-4 0-15,3 7 1 16,-3-1 0-16,-3 1 0 16,0 2-1-16,-4 4 1 15,-4 3-1-15,1 3 1 16,3 0-2-16,0 0 1 15,-4-6-1-15,8 0 1 16,3-3 1-16,4-10 1 16,6-6 0-16,12-12 0 0,9-14 1 15,5-2 0-15,-8-19 0 16,1-16 0-16,2-12-2 16,-2-16 0-16,-8-9-1 15,-7-4 0-15,-7-18-1 16,-10 9 0-16,-11 0-1 15,-11 16 1-15,-6 6 0 16,-4 7 0-16,-4 11 0 16,-7 30 1-16,0 27-2 15,1 16 1-15,-1 28-2 16,4 32 0-16,-1 27 0 16,12 20 0-16,13 22 0 15,4 5 1-15,11 8 0 16,10-1 1-16,7-19 1 15,0-9 0-15,-3-22-5 0,-7-19 0 16,-8-22-6-16,-3-25 1 16</inkml:trace>
  <inkml:trace contextRef="#ctx0" brushRef="#br0" timeOffset="77107.23">10816 13816 50 0,'4'78'25'0,"-1"-18"-26"0,1-48 47 0,-1-2-44 0,-3-4 0 0,0-6 1 0,0-16 0 0,-3-15-4 15,-1-19 1-15,-3-19 3 16,0-6 0-16,0-19-1 16,4-10 0-16,-1 1-1 15,4-10 1-15,7 6-2 16,11 7 0-1,3 6-2-15,4 15 1 32,3 17-1-17,0 18 1 1,-3 19-4-16,-4 9 1 0,-11 28-6 0,-6 14 1 0,-15 14-8 0,-17 4 1 16</inkml:trace>
  <inkml:trace contextRef="#ctx0" brushRef="#br0" timeOffset="77307.56">10453 13606 54 0,'0'16'27'0,"25"-1"-29"0,-15-12 46 0,8 0-42 0,6 4 0 0,8-1 0 16,7-6 0-16,0 0-4 16,7-6 1-1,0-1-2-15,-1 1 0 0,1-3-9 16,-7-1 0-16,-7 1-4 15,3-4 0-15</inkml:trace>
  <inkml:trace contextRef="#ctx0" brushRef="#br0" timeOffset="77529.55">11113 13615 26 0,'10'22'13'0,"-3"13"-6"0,-3-26 17 15,-1 1-23-15,-3 5 1 0,0-2 0 16,0-4 0-16,0 4-3 15,0 2 0-15,0-2 1 16,4 3 1-16,-1-1-1 16,4-2 0-16,0-1 0 0,0-2 1 15,4-1 0-15,3-3 1 16,0-12-3-16,4-6 1 16,0-7-7-16,-1-6 0 15,1-10-3-15,-1-9 0 31</inkml:trace>
  <inkml:trace contextRef="#ctx0" brushRef="#br0" timeOffset="77890.95">11419 13838 42 0,'-3'56'21'0,"3"-31"-28"0,0-21 42 0,0-1-35 16,-7-3 0-16,7-7-1 16,0-2 0-16,10-4 1 15,-3-5 0-15,4-7-2 16,3-7 0-16,4 7-1 16,3-3 1-16,0 3 0 15,0 3 0-15,0 6 0 16,1 4 1-16,-1 5 1 15,-4 7 0-15,1 4 1 16,-4 2 0-16,-3 9-1 16,-4 1 1-16,-4 6-1 15,1 3 0-15,-4-3-1 0,0-3 0 32,0 0-6-32,3 0 1 15,4-7-4 1,1-2 1-16</inkml:trace>
  <inkml:trace contextRef="#ctx0" brushRef="#br0" timeOffset="78404.81">12136 13684 29 0,'17'10'14'0,"1"2"-10"0,-11-12 25 0,-4 0-27 15,4 3 0-15,-3 4 0 16,-4-1 1-16,-4 0-5 15,-3 4 1-15,0 5 2 16,-3 4 0-16,-1 3-1 16,-3-3 0-16,7 3 0 15,0 0 0-15,3 3 0 16,4-3 1-16,4-3-1 16,7-1 0-16,6-2 0 15,8-10 1-15,7-9-1 16,6-16 1-1,1-18-1-15,14-23 1 0,0-12-1 16,7-25 0-16,-11-7-1 16,-6-12 1-16,-8-3-3 15,-14-6 1-15,-7 9-1 0,-10 3 1 16,-15 9 0-16,-3 10 0 16,-7 16 0-16,-4 18 0 15,1 29 1-15,-1 22 1 16,4 27-2-16,0 20 0 15,-1 28 0 32,-2 44 1-47,6 12 2 0,0 10 1 0,1 6 0 32,-1-13 0-32,1-9 0 31,2-25 0-31,-2-19-5 0,-1-15 0 0,1-17-7 15,-1-24 0-15</inkml:trace>
  <inkml:trace contextRef="#ctx0" brushRef="#br0" timeOffset="79167.05">12185 13612 39 0,'56'10'19'0,"15"5"-26"16,-53-12 35-16,3 4-31 15,3 2 1-15,1-3-6 16,3 7 1 0,-3 21 7-1,-4-2 0-15,-7-4-5 0,0-6 1 16,-6-6 1 0,2-4 1-16,-3-3 2 0,4 1 0 15,-4-1 1-15,7-2 1 16,0-1-1-16,4-3 1 15,-1 0-2-15,4-3 1 16,1 0 0-16,6-3 0 16,0-3-1-1,4-1 0 1,0-2 0 15,-1 0 0-31,-2-1 0 0,-1 1 1 0,-4-1-1 16,-2 4 0-16,-1 0-1 0,-4 3 1 0,1 0-1 0,0 3 1 0,3-7 0 15,4 1 0-15,3 0 1 16,4-4 0-16,3-2 1 16,7-1 1-16,0 1-1 15,4-7 1 1,-3 3-3 15,-5 1 1-31,-6-1-4 16,-4-3 1-1,4 0-2-15,-11 0 1 0,1 1-1 0,-8 2 0 0,-4 0 1 0,1-3 1 0,-4 1 0 16,0-1 1-16,-4 3 0 16,-3 0 1-16,-3 4-1 15,-4-1 1-15,-4 4 0 16,-3 0 0-16,-3 2 2 16,-1 7 0-1,0 0 1 16,1 7 0-31,3 2 1 16,3 4 0-16,0-1 0 0,4 4 1 0,7-7 0 0,4 4 0 0,6-1 0 0,8 7 1 16,7 0 0-16,-4 3 0 15,4 0 0-15,-1 0 0 16,-6-3-2-16,-4 2 1 16,-10 1-4-16,-4 7 1 15,-18 5-7-15,-21-6 1 0,-21-3-11 16,-14-9 1-16</inkml:trace>
  <inkml:trace contextRef="#ctx0" brushRef="#br0" timeOffset="80592.03">6689 15290 44 0,'-39'28'22'0,"14"-22"-14"0,25-3 22 0,-7 1-26 16,4 2 1-16,-4 3 4 16,7 4 0-16,7 2-9 15,-4 7 1-15,15-6 7 16,10-3 1-16,14-4-3 0,4-6 0 15,11-12-4-15,10-4 0 16,10-2-11-16,-17 2 0 16,0-9-13-16,-10 13 1 15</inkml:trace>
  <inkml:trace contextRef="#ctx0" brushRef="#br0" timeOffset="81777.9">8022 15522 54 0,'7'3'27'0,"-7"0"-26"16,0-6 38-16,0 3-38 0,0 0 0 0,0 0 0 15,-17 3 0-15,-8 0-2 16,-10-3 0-16,-8 0 1 15,-3 3 0-15,8 4-4 0,2 2 1 16,1 7-3-16,7 3 1 16,14 6-3-16,7 3 0 15,10-6 1-15,11-7 1 16,15-2 6-16,9 0 1 16,1-7 3-16,3-12 0 15,1-7 3-15,-11-6 0 16,-4-6-1-16,-7 6 0 15,-3-9-4-15,-8 3 0 0,-3 6-2 16,-3 0 0 0,-4 7-4-16,-4 6 1 0,4 9-4 15,0 3 0-15,-10 10-2 16,3 9 1-16,0 9 1 16,-1-2 1-16,5 5 5 15,-1 4 0-15,8 6 5 16,-1 9 1-16,8 1 4 15,10-1 0-15,0 1 0 16,8-1 0-16,-12 1-2 16,1-13 1-16,-4-10-3 15,-3-6 0-15,-11-6-3 16,-11-6 0 0,-14-4-2-1,-6-8 0-15,-12-17-2 16,-6-12 1-16,-4 0-2 15,0-16 0-15,4-6-1 0,3 0 0 16,7 9 1-16,11 7 0 16,10 6 1-16,15 3 1 15,6 9 1-15,15 7 0 16,10 3 1-16,7 0 0 16,4 3-5-16,7 0 1 15,-11-3-11-15,8-10 1 16</inkml:trace>
  <inkml:trace contextRef="#ctx0" brushRef="#br0" timeOffset="82408.69">8248 15644 34 0,'0'3'17'0,"0"-31"-11"16,0 15 18-16,0-5-22 16,0 2 0-16,3-3 2 15,1-3 0-15,0 3-4 16,3 4 0-16,3-1 3 16,11 7 1-16,1 2-1 15,16 1 1-15,-2 3-2 16,6-3 1-16,0 6-2 15,-6 3 0-15,6-3-1 16,4 9 0-16,0-6-1 0,-8 1 0 16,-2-4 0-16,-8 0 1 15,-3 0-1-15,-8 3 1 16,1 0 0-16,-8 0 1 16,1 3 0-16,-4 4 1 15,-3-4-1-15,-4 0 0 16,-4 0 0-16,-3 1 0 15,0-4-1-15,-7 3 1 16,-7-3-2-16,0 4 1 0,3-1-1 16,-3 3 1-1,3 1-3-15,4-1 1 0,0 0-3 32,3 1 1-17,8 2-2-15,-1 1 1 0,8-1 0 0,6 1 1 0,8-4 2 16,3-2 1-16,0-7 1 15,0-3 1-15,-3-1 1 16,0-2 0-16,-4 0-1 16,-4 0 1-16,1 2-2 15,0 4 1-15,-1 4-1 16,4 2 1-16,-7 0-1 16,4 4 0-16,0-1-4 15,6 0 0-15,-3 1-7 16,4-7 0-16</inkml:trace>
  <inkml:trace contextRef="#ctx0" brushRef="#br0" timeOffset="82782.7">9102 15948 47 0,'0'60'23'0,"-4"3"-24"0,4-57 41 16,0 0-41-16,-3 0 1 16,3-2 1-16,0-17 0 15,0-9-1-15,-7-9 1 0,14-13 0 16,-7-6 1-16,3-7-2 16,1-9 0-16,-1-6-4 15,1 0 0-15,-1 3-1 16,8 10 0-16,10 2 1 15,0 13 0-15,11 16 3 16,0 9 1-16,3 10 4 16,-10 9 0-16,-1 6 0 15,-13 10 1-15,-4 9-2 16,-7 0 1-16,-14 9-5 16,-11 7 1-16,-3-6-6 15,0-4 1-15,3-6-9 16,4-9 0-16</inkml:trace>
  <inkml:trace contextRef="#ctx0" brushRef="#br0" timeOffset="83401.27">9617 14569 48 0,'21'84'24'0,"-7"39"-30"15,-14-80 39-15,0 8-33 16,0 21 0-16,-11 3 0 16,-3 3 1-16,0 1 0 15,-3-1 1-15,2-18 0 0,1-16 1 16,7-7-1-16,4-5 0 31,3-20 0-15,3-9 0-16,4-9-4 0,0-7 0 0,0-2-2 0,1 2 1 15,2 1 0-15,1 2 0 16,-1 7 0-16,1 3 1 16,-1 3 3-16,1 10 0 15,0 3 0-15,3 5 0 16,-4 5-2-16,1-4 1 0,3 3-8 16,-3-10 0-16,3-8-5 15,3-7 1-15</inkml:trace>
  <inkml:trace contextRef="#ctx0" brushRef="#br0" timeOffset="83683.6">9994 15215 51 0,'7'0'25'0,"-7"34"-34"16,-3-28 48-16,-1 4-39 15,1-1 0-15,3 4 0 16,-11-4 0-16,4 0 0 15,0 1 0-15,0 2-1 16,0-2 0-16,0 2 0 16,3 1 1-16,4 6 1 15,4-4 0-15,6 7 1 0,8 0 1 16,7-3 2-16,3-6 0 16,-3-1-1-16,-4 4 1 15,-7-4-3-15,-7 7 0 16,-14 6-7-16,-21 4 0 15,-11-1-13-15,-14-13 1 16</inkml:trace>
  <inkml:trace contextRef="#ctx0" brushRef="#br0" timeOffset="84526.19">12478 14813 57 0,'-4'35'28'0,"-3"24"-30"0,4-43 44 0,-1 3-42 15,-3 9 1-15,0 10 0 16,0-1 1-16,-4 10-2 16,1 3 0-16,-1 7 2 15,8-10 1-15,-1-9-1 16,1-7 0-16,3-6 0 15,0-9 0-15,0-10-1 16,-4-12 0-16,1-13-2 16,-4-13 0-16,-8-5-1 15,-9-10 1-15,-12-7-1 16,-6 7 0-16,-7 0-1 0,-4 0 0 16,0 7 0-16,7 8 0 15,4 10-1-15,3 16 0 16,7 6 2-16,7 13 0 15,4 2 3-15,14 7 1 16,7 3 4-16,28 0 0 16,22 0 3-16,31-6 0 15,21-12-1-15,22-14 1 16,24-12-7-16,-18 1 0 16,-27-4-11-16,-22 0 1 15,-25-6-14-15,-17 15 1 0</inkml:trace>
  <inkml:trace contextRef="#ctx0" brushRef="#br0" timeOffset="86806.35">14908 15202 11 0,'0'3'5'0,"4"-6"8"0,-4 3 5 15,0 0-11-15,0 0 0 16,3 6 5-16,-3-3 0 15,-3 10-14-15,-4 6 1 0,-4 6 9 16,-10 3 1-16,-11 7-4 16,-6-4 0-16,2 3-3 15,-3-2 0-15,-3-13-2 16,-4-1 0-16,0-2-1 16,1-10 1-16,2-9-1 15,8-6 1-15,7-10-1 16,3-6 1-16,7-3-2 15,8-10 1-15,6 4-1 16,11 2 0-16,7 4-1 16,18 3 1-16,3 3 0 15,1 6 0-15,3 7 1 16,3 9 0-16,4 3 0 16,0 10 1-16,-8 2 0 15,1 4 1-15,-3 6-1 16,-1 3 0-16,0 10 0 15,0 3 1-15,4-7-1 16,-4-2 1-16,4-4 0 0,-3-6 0 16,2-13 1-16,5 1 0 15,6-17 1-15,0-8 0 16,-6-10 0-16,-11-7 0 16,-18-2-1-16,-14-10 1 15,-14 3-2-15,-11-3 1 16,-7 0-6-16,-14-3 1 15,-3 10-12-15,-4 5 0 16</inkml:trace>
  <inkml:trace contextRef="#ctx0" brushRef="#br0" timeOffset="87872.93">16686 14258 47 0,'-3'3'23'0,"3"10"-14"0,-4-7 32 0,1 10-39 15,-8 15 1-15,-6 4 1 16,-12 21 1-16,-16 16-6 16,-15 19 1-16,0 25 3 15,-22 13 0-15,-9 21-3 16,-5 1 0-16,-2-4-2 15,6 0 0-15,7-5-1 0,8-20 0 16,6-12-4-16,15-16 1 16,10-19-6-16,11-19 1 15,13-24-4-15,15-13 0 16</inkml:trace>
  <inkml:trace contextRef="#ctx0" brushRef="#br0" timeOffset="89973.59">17537 15440 37 0,'10'10'18'0,"1"-4"-18"0,-11-6 29 0,0 0-28 16,-7-6 1-16,-7-1 0 15,-8 1 1-15,-2 0-4 16,-8 6 0-16,-7 0 2 16,0 3 1-16,-3 0-3 15,3 0 0-15,0 7-1 16,4 2 1-16,7 4-2 16,3 0 1-16,8 2 0 0,6 1 0 15,11 3 2-15,11-3 0 16,6 0 1-16,8-7 1 15,3-9-1-15,0-6 1 16,-3-6 0-16,0 0 0 16,-8-7-1-16,1-3 0 15,0-3-1-15,-4 0 0 16,0-3 0-16,0 13 0 16,0 5 0-16,-3 4 1 15,3 13-1-15,-4 2 1 0,1 10-1 16,-4 3 1-16,0 3-1 15,-3 4 1-15,3-1-2 16,0 0 1-16,7-2-6 16,0-4 0-16,4-3-6 15,3-13 0-15</inkml:trace>
  <inkml:trace contextRef="#ctx0" brushRef="#br0" timeOffset="90305.98">17985 15359 44 0,'28'9'22'0,"-18"-6"-21"15,-10-3 38-15,0 3-39 16,-3-3 1-16,-11 7-1 0,3-1 1 16,-3 3-2-16,-4 1 1 15,-3-1 0-15,-7 1 0 16,3 2 0-16,1 4 0 15,6-4-1-15,0 1 1 16,8-4 0-16,3 1 1 16,10-1-1-16,8 4 0 15,7 2 1-15,3 7 0 16,0-3-1-16,7 3 1 16,0-6 0-16,-7-1 0 15,-6-2-1-15,-15 3 0 16,-7-1-3-16,-18 4 0 0,-21 3-11 15,-10-12 0-15</inkml:trace>
  <inkml:trace contextRef="#ctx0" brushRef="#br0" timeOffset="90952.35">18807 15519 44 0,'10'9'22'0,"-10"1"-21"16,-3-10 31-16,-8 6-31 16,-7 9 1-16,-13 7 0 15,-12 7 1-15,-6 5-4 16,-7 13 1-16,-8 10 0 16,-3 21 1-16,-4 4-4 0,11 5 1 15,4-2-3-15,7-13 0 16,6-12-8-16,15-16 0 15,10-22 0-15,15-13 1 32</inkml:trace>
  <inkml:trace contextRef="#ctx0" brushRef="#br0" timeOffset="91149.45">18253 15503 44 0,'21'44'22'0,"14"-16"-31"0,-21-15 47 0,0 9-43 16,4 6 0-16,-4 3-11 16,0 7 1-16,-3-1 13 15,-1-8 1-15</inkml:trace>
  <inkml:trace contextRef="#ctx0" brushRef="#br0" timeOffset="91747.52">18969 15713 52 0,'0'31'26'0,"3"-21"-34"0,-3-10 52 15,0 3-44-15,0 0 0 16,0-3 0-16,4 3 0 16,-4-3 0-16,0 0 1 15,3-6 0-15,5 0 0 16,-1-7-1-16,0-2 0 0,0-4-1 15,0 0 1-15,0 3-4 16,3 1 1-16,1 5 0 16,0 4 1-1,-1 9-1-15,-6 6 0 0,-1 4 2 16,1 3 0-16,-1-4 1 16,-3-2 0-16,4-1 0 15,-4 0 0-15,3-5-1 16,1-1 1-16,3-6-1 15,3-7 0-15,1-2 0 16,3-1 1-16,4 0 0 16,-1 1 0-16,1 3 0 15,-4 2 1-15,4 4-1 16,-1 3 1-16,1 0 0 16,0 0 0-16,-1 0-1 15,1 0 1-15,0 0 0 16,-1 3 0 46,-3 4 0-62,1 5 0 0,-5 1-1 0,1 2 1 0,-4 10 0 0,0 4 0 0,0-1-2 0,0 0 1 0,3-12-5 0,8-7 1 16,0-3-9-16,3-12 1 16</inkml:trace>
  <inkml:trace contextRef="#ctx0" brushRef="#br0" timeOffset="93954.16">19787 15813 53 0,'-7'35'26'0,"7"-13"-14"0,4-13 26 15,-1 7-33-15,-3 15 0 16,0 7 1-16,-3 12 1 15,-4 7-10-15,0-1 1 16,0-6 5-16,0-3 0 16,0-12-5-16,3-13 0 15,4-10-3-15,7-12 1 0,0-22-2 16,0-15 0-16,-7-20 0 16,-3-9 0-16,-4-15 1 15,3-1 0-15,1-2 0 16,3-1 1-16,3 7 0 15,4 5 0-15,0 17 1 16,4 12 1-16,3 3 0 16,3 16 1-16,8 16 4 15,7 18 0-15,7 10 2 16,7 16 1-16,-8 5 0 16,-6-2 0-16,-11 9-1 15,-10 6 0-15,-11-3-3 16,-14 7 0-16,-11-1-6 15,-10-5 1-15,-4-17-6 16,-3-9 0-16,3-25-7 16,4-16 1-16</inkml:trace>
  <inkml:trace contextRef="#ctx0" brushRef="#br0" timeOffset="94209.75">20327 14703 55 0,'-11'73'27'0,"4"58"-37"0,4-84 51 0,-4 25-41 15,0 19 1-15,0 19-1 16,3 3 1-16,1-19-2 15,3-16 1-15,0-21-7 16,3-23 0-16,-3-15-7 16,-3-22 0-16</inkml:trace>
  <inkml:trace contextRef="#ctx0" brushRef="#br0" timeOffset="94406.66">20027 15218 44 0,'25'6'22'0,"24"44"-19"0,-35-37 33 15,15 5-36 1,16 4 1-16,12 3-3 0,10 4 0 16,0-7-3-16,-4-4 0 15,-10-2-8-15,-10-13 1 16</inkml:trace>
  <inkml:trace contextRef="#ctx0" brushRef="#br0" timeOffset="94661.86">20705 15334 31 0,'3'9'15'0,"4"10"-5"0,-7-19 20 0,0 0-29 16,-3 3 1-16,-1 0 0 15,-3 3 1-15,-4 4-4 16,-6 6 0-16,-4 9 2 15,-4-3 0-15,0 9-4 16,4 13 0-16,0 0-5 16,3-4 0-16,8-14 0 15,6-4 1-15,11-7 4 16,11-2 0-16,3-13 5 16,4-10 0-16,-4-8 3 15,-7-8 1-15,0-5-10 16,0-13 0-16</inkml:trace>
  <inkml:trace contextRef="#ctx0" brushRef="#br0" timeOffset="94929.24">20934 14766 55 0,'-14'75'27'0,"-4"60"-36"0,11-94 48 15,-4 15-39-15,1 17 0 16,-1 17 2-16,1 8 1 16,3-11-3-16,-4-2 0 0,4-19 0 15,3-19 0-15,1-16-7 16,3-15 1-16,0-16-9 15,0-25 0-15</inkml:trace>
  <inkml:trace contextRef="#ctx0" brushRef="#br0" timeOffset="95126.72">20747 15324 42 0,'42'41'21'0,"18"15"-25"16,-42-37 31-16,7 0-28 15,3-3 0-15,7-4-11 0,4 1 1 16,0-4 6-16,-11-15 1 16</inkml:trace>
  <inkml:trace contextRef="#ctx0" brushRef="#br0" timeOffset="95408.84">21167 15456 21 0,'-4'9'10'0,"15"13"8"0,-4-12 11 16,0-1-21-16,3-3 0 15,1-2 3-15,0 2 1 16,3-6-16-16,7-3 0 0,4-4 10 16,-1-5 0-16,-3-10-5 15,4 0 1-15,-7 0-3 16,-4-6 0-16,-7 0-3 15,-4-4 0-15,-10 7-1 16,-3 6 1-16,-8 10-1 16,1 9 1-16,-1 9-1 15,0 10 1-15,8 16 1 16,3 2 1-16,0-2 0 16,3 2 1-16,4 1-7 15,11-7 1 1,13-12-3-16,8-9 1 0</inkml:trace>
  <inkml:trace contextRef="#ctx0" brushRef="#br0" timeOffset="95694.16">22006 15199 42 0,'0'3'21'0,"-56"3"-30"0,31 4 41 15,0 2-32-15,-6 7 1 16,-8 3-1-16,-3-6 0 15,-4 2 0-15,3-5 0 16,8 0 0-16,3-4 1 16,11 0 1-16,11 1 1 15,10-1 0-15,14 4 0 16,14 2 1-16,7 4 1 16,-3 0 0-16,0 0 0 15,-4 3-2-15,-10 3 1 16,-11 3-2-16,-7 3 0 0,-14 4-6 15,-22-7 0-15,-13 0-12 16,-4-12 0-16</inkml:trace>
  <inkml:trace contextRef="#ctx0" brushRef="#br0" timeOffset="95892.32">22105 15716 68 0,'35'44'34'0,"-10"-6"-56"16,-18-26 58-16,0 4-65 0,-7-3 1 15</inkml:trace>
  <inkml:trace contextRef="#ctx0" brushRef="#br0" timeOffset="102227.46">6435 14446 35 0,'-11'3'17'0,"15"-3"-15"0,-4 0 18 16,7 0-17-16,-4 4 0 15,4-1 0-15,4 0 1 16,-4 0-6-16,7-3 1 16,4 3 4-16,3 0 0 15,0 0-1-15,0-3 1 0,7 0 0 16,4-3 0-16,7-3 0 15,7 0 0-15,0-7 0 16,10 1 1-16,11-10-1 16,14-3 0-16,-3 3-1 15,14 0 0-15,-4 3-1 16,14 3 1-16,4 4-2 16,3-1 1-16,4 4-1 15,14-4 0-15,-3 1 0 16,13-1 0-16,-10 0 0 15,14 4 0-15,11 3 0 16,0 6 0-16,-4 0 1 16,7 6 0-16,7 0-1 15,1 1 0-15,6-1 0 16,4 0 1-16,-7-6 0 16,10 3 0-16,-3-3 0 0,0-3 1 15,7 0 0-15,0 0 0 16,-4 3 0-16,15-3 0 15,-1-4-1-15,-7 4 1 16,11 3-1-16,1-3 0 16,-1 3-1-16,-4-6 0 15,-3 3 0-15,-11-3 1 16,-6-1-1-16,-8 1 0 16,-3 3 0-16,-18 3 1 15,0 3-1-15,-14 3 0 16,-11 1 0-16,-13-1 0 0,-19-3-1 15,-17-3 1-15,-14 0-4 16,-10-6 1-16,-15-4-12 16,-18-9 0-16,-13-3-4 15,-1 1 1-15</inkml:trace>
  <inkml:trace contextRef="#ctx0" brushRef="#br0" timeOffset="102977.67">15808 12254 52 0,'11'-22'26'0,"-11"10"-25"16,0 12 45-16,0-3-44 0,-4 3 1 15,-7 0 0-15,-6 6 1 16,-11 10-5-16,-15 9 0 16,-13 6 3-16,-8 10 1 15,-6 18-2-15,-4 14 0 16,3 14 0-16,8 7 1 16,3 19 0-16,14 19 0 15,11 6 0-15,17-6 1 16,14-13-1-16,18-9 0 0,15-13-2 15,9-16 0-15,5-18-6 16,3-13 0-16,0-15-10 16,-8-20 0-16,-2-15-4 15,-8-9 0-15</inkml:trace>
  <inkml:trace contextRef="#ctx0" brushRef="#br0" timeOffset="103969.57">15963 13117 61 0,'-3'25'30'0,"-1"3"-37"16,4-15 58-16,0 2-49 16,0 10 0-16,0-6 0 15,0-3 1-15,0 3-5 16,-3-1 0-16,3 1 1 0,0 3 0 15,-4 0-6-15,1-3 1 16,-1 0-7-16,1-4 1 16,-8-8-5-16,-3-10 0 15</inkml:trace>
  <inkml:trace contextRef="#ctx0" brushRef="#br0" timeOffset="104733">15893 12812 62 0,'3'13'31'0,"15"-10"-47"16,-11-3 62-16,3 0-49 0,-2-3 1 16,-1 0-17-16,0 0 0 15,0-4 14-15,-4-5 1 16</inkml:trace>
  <inkml:trace contextRef="#ctx0" brushRef="#br0" timeOffset="105317.84">16101 13330 42 0,'-7'28'21'0,"-4"-3"-24"15,11-22 33-15,0-3-31 16,0 0 1-16,4-9 0 15,3 0 0-15,3-13 0 16,4-7 0-16,4-2-4 0,0 0 0 16,3-7-4-16,0 4 0 15,-3 5-2-15,-1 4 1 16,-3 0 0-16,1 9 1 16,2 10 3-16,-6 9 0 15,3 7 5-15,-4-1 0 16,5 7 1-16,-8 3 0 15,3 3 2-15,1 3 1 16,-1 3 0-16,-3 0 0 16,0 3-1-16,-7 1 1 15,4 2-1-15,0 1 1 0,-4-10-2 16,7-3 1-16,0-6-1 16,7-10 0-16,7-9 0 15,0-7 1-15,7-5-2 16,4-7 1-16,7-10-8 15,0-9 1-15,-4-15-4 16,0-10 1-16</inkml:trace>
  <inkml:trace contextRef="#ctx0" brushRef="#br0" timeOffset="105545.43">16725 12082 19 0,'-21'-41'9'0,"14"35"-5"16,3 15 14-16,1 19-14 15,-1 10 0-15,1 22 2 16,-1 15 1-16,1 19-7 0,3 16 0 16,0 9 7-16,3 9 1 15,4-2-2 1,4-16 0-16,3-26-2 0,0-15 1 16,-3-12-5-16,3-23 0 15,-4-12-8-15,-2-6 0 16,-12-22-6-16,-3-16 0 15</inkml:trace>
  <inkml:trace contextRef="#ctx0" brushRef="#br0" timeOffset="105740.28">16365 12935 44 0,'11'50'22'0,"42"6"-20"15,-32-43 38-15,7-1-40 16,11 4 1-16,10 0-2 16,4 3 1-16,0-7-7 15,4 1 0-15,-8-10-7 16,-10-9 1-16</inkml:trace>
  <inkml:trace contextRef="#ctx0" brushRef="#br0" timeOffset="106069.08">16884 13214 46 0,'28'25'23'0,"25"19"-22"0,-35-38 39 16,6-6-40-16,1-6 0 16,0-7-1-16,0 1 0 15,-4-10 1-15,-4-3 0 16,-3 0-1-16,-7-4 0 15,-3 7-1-15,-8-3 1 16,-3 3 0-16,0 13 1 16,-3 9 0-16,-1 6 0 15,1 10 0-15,3 9 1 0,0 10 0 16,3-1 0-16,4 1-1 16,4 2 1-1,3-2-1-15,7-1 0 0,3-6-3 16,1-3 1-16,3-6-9 15,0-9 1-15,-3-13-4 16,-4-10 1-16</inkml:trace>
  <inkml:trace contextRef="#ctx0" brushRef="#br0" timeOffset="106338.19">17283 13217 22 0,'-4'-22'11'0,"8"-6"-5"16,-4 18 15-16,3 1-17 16,1-4 0-16,3 4 4 15,0 0 0-15,0 2-9 0,3-5 0 16,5 12 7-16,6-3 0 16,3 3-2-16,8 0 1 15,3 0-3-15,1 0 1 16,-5 3-5-16,1-6 0 15,-7 3-6-15,0 0 0 16,-8 0-6-16,-3-10 1 16</inkml:trace>
  <inkml:trace contextRef="#ctx0" brushRef="#br0" timeOffset="106753.22">17798 13132 44 0,'14'19'22'0,"-4"9"-26"0,-6-24 40 0,-4-4-36 16,-4 3 0-16,-3 0-1 16,-3 3 1-16,-4 3 0 15,-4 4 0-15,0-4 0 16,1 4 0-16,-1-4 0 16,4 7 0-16,0-7 0 15,3 1 1-15,8-1-1 16,3-2 0-16,3-1 0 15,4-3 0-15,4-3-1 16,-1-3 1-16,1-3 0 16,0-1 0-16,-1-5-1 15,-3-1 1-15,0 1-1 0,0 9 0 16,4 3 0-16,-4 3 1 16,4 3 0-16,-4 3 0 46,3 1-2-46,1 5 1 16,-4 1-4-16,3 0 1 63,1-4-7-63,-4-2 0 15</inkml:trace>
  <inkml:trace contextRef="#ctx0" brushRef="#br0" timeOffset="107179.97">18302 13239 12 0,'7'53'6'0,"-17"-25"-2"0,6-21-3 0,-7 2-2 15,-3 4 0-15,0 2 1 16,-3 4 1-16,3 0 3 16,-1 6 0-16,5-6 1 15,3-7 0-15,7 1 0 16,3-4 0-16,8 1-1 15,7-7 1-15,6-6-5 16,11-7 1-16,8-12-1 16,6-6 0-16,15-16-1 15,-1-9 1-15,-6-7-1 16,-11-9 1-16,-8-6 2 16,-9-6 0-16,-12-4 2 0,-6-6 0 15,-8 0-1-15,-10 3 1 16,-3 22 0-16,-12 7 0 47,-6 6-3-47,0 9 0 15,-4 22-1-15,1 15 0 16,-5 29 0 0,1 25 1-16,7 19-1 31,7 19 1-31,6 25-1 0,15 15 1 0,4-12-1 15,3 0 0-15,0-28-1 0,4-13 1 0,-4-22-6 0,0-12 0 16,-4-13-6-16,-6-19 1 0</inkml:trace>
  <inkml:trace contextRef="#ctx0" brushRef="#br0" timeOffset="107447.9">18348 13045 38 0,'35'56'19'0,"11"7"-22"0,-32-51 33 0,0 7-29 16,8 0 0-16,9-3-1 15,1-4 1-15,3-2-2 16,1-4 0-16,-5-6-5 16,-2-3 0-16,-8 0-5 0,-7-4 0 15</inkml:trace>
  <inkml:trace contextRef="#ctx0" brushRef="#br0" timeOffset="107556.82">18736 13499 27 0,'0'32'13'0,"7"-36"-16"0,-7 4 20 0,0 0-19 0,4-9 1 0,-1-7-12 0,-3-6 0 0</inkml:trace>
  <inkml:trace contextRef="#ctx0" brushRef="#br0" timeOffset="107840.04">18775 13211 16 0,'17'47'8'0,"19"-3"-2"0,-22-44 7 0,4 6-13 16,-1 0 0-16,4 0 0 15,0 1 0-15,4-1-1 16,-7 0 1-16,-1-3 0 16,-2-3 0-16,-1-3 0 15,0 0 1-15,0 0 0 16,-4 0 1 0,1 3 0-16,0-3 1 15,-1-4 0-15,-3 4 0 16,-3-3-1-16,-4 6 1 0,0-6-2 0,-7 9 0 15,0-3-2-15,0 3 1 16,0 3-5-16,0 7 1 16,-1 6-4-16,1 6 0 15</inkml:trace>
  <inkml:trace contextRef="#ctx0" brushRef="#br0" timeOffset="108216.04">19258 13499 19 0,'4'22'9'0,"3"-22"-9"0,-7 0 12 0,7-6-12 0,0-7 0 0,0-5 1 0,3-4 0 0,1-3 1 0,3-4 0 0,4 10 2 0,7 4 1 0,6-4 1 0,12 10 0 0,-5 2 0 16,1 4 1-16,4 9-3 15,2 13 1-15,-6 9-3 16,-4 4 1-16,-3 9-2 0,0-4 0 15,-4 1-1-15,-3-1 0 16,-4-11-6-16,-3-11 0 16,-4-8-6-16,-4-26 0 15</inkml:trace>
  <inkml:trace contextRef="#ctx0" brushRef="#br0" timeOffset="108787.63">21075 13568 48 0,'7'-15'24'0,"-14"15"-27"0,0-4 43 16,0-2-40-16,-7 0 1 15,-4 9-1-15,0 0 1 16,-3 7-1-16,-3 8 0 0,-1 7 0 16,4 13 0-16,10 0-3 15,8 9 0-15,6-10-2 16,8-8 1-16,10-11-2 16,4-5 1-16,6-16-7 15,1-16 1-15,-4-15 0 31,-3-7 0-31</inkml:trace>
  <inkml:trace contextRef="#ctx0" brushRef="#br0" timeOffset="109055.97">21463 13719 44 0,'11'25'22'0,"-8"-44"-26"0,1 0 45 0,-4-15-40 0,-4-13 1 16,1-19-1-16,-1-19 1 16,-3-18-3-16,3-4 1 15,4-6 1-15,0 0 1 16,11 10-2-16,7 12 1 16,3 12 0-16,4 20 1 15,3 18-3-15,-4 22 0 16,-2 13-4-1,-8 9 0-15,-7 16-10 16,-18 0 1-16</inkml:trace>
  <inkml:trace contextRef="#ctx0" brushRef="#br0" timeOffset="109222.69">21262 13139 48 0,'-14'59'24'0,"28"10"-21"15,-7-56 38-15,7-4-39 16,11-3 0-16,7 1 0 15,10-7 1-15,21 3-4 16,4-3 0-16,-3-10-2 16,-4 4 1-16,0-3-14 15,-14-4 1-15</inkml:trace>
  <inkml:trace contextRef="#ctx0" brushRef="#br0" timeOffset="109808.62">22878 13129 58 0,'49'10'29'0,"71"12"-27"0,-78-16 45 0,22 3-44 16,10-2 1-16,7-1-1 16,-7 0 0-16,-7-3-5 15,-17 7 0-15,-15-1 2 16,-14 10 1-16,-21 3-4 15,-21 3 1 1,-4 3 0-16,-14 3 0 0,-14 4-1 0,-3-4 1 16,3 4 1-16,7-1 1 15,7 4 1-15,11-4 0 16,14 1 1-16,14 3 0 16,18-1 0-16,24 1 1 15,7-4-1-15,18-9 0 16,0-6-8-16,-3-3 1 15,-4-10-14-15,-11-9 1 16</inkml:trace>
  <inkml:trace contextRef="#ctx0" brushRef="#br0" timeOffset="110392.14">24500 14054 44 0,'-10'63'22'0,"-8"22"-15"0,18-67 25 15,0 1-32-15,0-3 0 16,0-3-2-16,4-10 1 15,-1-16 0-15,4-9 1 16,4-15-1-16,-1-7 1 16,5-13-2-16,2-6 1 0,1-9 1 15,3 3 0-15,4 10 0 16,-4 5 0-16,4 11 0 31,3 5 1-31,0 7 0 0,4 12 1 16,3 9-1 15,4 7 1-15,-7 3 0-1,-4 3 0-15,-7 0-1 16,-7 10 1-16,-10 0-2 0,-11 9 1 16,-11 12-1-1,-10-3 1-15,-4 1-4 0,-7-4 1 0,4-6-5 0,0-6 1 0,6-1-8 0,1-5 1 0</inkml:trace>
  <inkml:trace contextRef="#ctx0" brushRef="#br0" timeOffset="110697.12">25135 13832 31 0,'46'3'15'0,"-17"-19"-3"0,-26 10 19 15,1 0-30-15,-8-4 1 16,-7-2 1-16,-3-1 0 15,-3 4-4-15,-4-1 1 16,-4 1 2-16,-3 9 0 16,-4 9-1-16,0 10 1 0,0 3-2 15,4 6 1-15,7 4-3 16,3-4 1-16,15-3-1 16,13-6 1-16,15-7-1 15,3-9 0 1,-3-6 0-16,0-6 1 0,3-13-2 15,-3-3 0 1,-4-10-8 15,-7-9 0-31</inkml:trace>
  <inkml:trace contextRef="#ctx0" brushRef="#br0" timeOffset="110933.59">25439 12499 38 0,'25'66'19'0,"-1"53"-17"0,-20-81 29 15,-1 15-30-15,-6 32 0 16,-1 15 0 0,-3 22 1-16,-7 10-3 15,-4 12 1-15,4 0-1 0,4-15 1 16,-1-7-10-16,4-21 1 15,4-29-3-15,6-19 1 16</inkml:trace>
  <inkml:trace contextRef="#ctx0" brushRef="#br0" timeOffset="111255.04">26067 13772 51 0,'24'-3'25'0,"-16"44"-28"0,-8-32 51 0,-11 7-48 0,-10 15 1 0,-11 13 0 16,-10 3 1-16,-18 10-3 15,-7 8 1-15,-4 11 1 16,-6-1 0-16,-5 6-3 16,12-12 1-16,10 0-4 15,14-12 1-15,4-16-8 0,17-23 0 32,11-18-4-1,14-22 1-31</inkml:trace>
  <inkml:trace contextRef="#ctx0" brushRef="#br0" timeOffset="111402.48">25502 13650 39 0,'25'-38'19'0,"10"60"-19"0,-24-6 33 15,7 25-32-15,-4 12 1 0,7 6-1 16,0-2 1-16,-3-1-6 16,-1-9 0-16,-10-12-7 15,-3-10 0-15</inkml:trace>
  <inkml:trace contextRef="#ctx0" brushRef="#br0" timeOffset="112404.62">26261 13907 38 0,'-7'31'19'0,"0"13"-5"0,7-31 20 0,-4 2-31 15,-3 4 1-15,0 6 2 16,0 7 0-16,-4 2-8 15,4-3 0-15,0-2 5 16,4-4 0-16,-1-6-2 16,4-10 0-16,0-9-1 15,7-9 0-15,7-10-1 16,8-9 1-16,2-1-2 16,4-5 1-16,-3-1-2 15,0 1 1-15,-4 3-2 16,0 2 0-16,-3 10-1 15,-4 7 1-15,-3 6 0 16,-1 6 0-16,-3 9 1 16,0 7 1-16,-3 6 1 15,-1 3 1-15,-3 6 0 16,7 4 0-16,-7-1-2 0,4 4 0 16,-1 3-8-16,4 2 1 15,1-5-2-15,-1-10 0 16</inkml:trace>
  <inkml:trace contextRef="#ctx0" brushRef="#br0" timeOffset="112697.98">26804 14167 36 0,'21'-6'18'0,"11"-25"-20"0,-25 18 36 0,0 4-32 15,-3-7 0-15,-8 0 0 16,-3-3 1-16,-7 4-4 15,-4 5 0-15,1 10 3 16,-5 10 1-16,1 2-3 16,0 7 1-16,-4 6-2 15,4 0 1-15,4 7-2 16,-1-4 1-16,7-3-1 16,8-6 1-16,10-4 0 31,7-8 0-31,4-4 0 0,-1-9 1 15,5-4-6 1,-1-6 0-16,3-2-5 16,-6-7 0-16</inkml:trace>
  <inkml:trace contextRef="#ctx0" brushRef="#br0" timeOffset="113306.35">27026 14230 43 0,'11'47'21'0,"-11"16"-25"0,0-57 38 15,0 3-34-15,0-6 0 16,3 1 0-16,1-11 1 0,3-5-1 16,0-1 0-1,4-6 0-15,3-9 1 0,0 3-1 16,4-3 1-16,-1 0-1 15,1 3 0-15,-1 9 0 16,1-3 0-16,-4 10 0 16,0 2 0-16,-3 4 0 15,-1 10 0-15,-2 2 0 16,-1 0 0-16,0 4 0 16,0-1 0-16,-4-2-1 15,1-4 1-15,-1 0-1 16,1-2 0-16,-1 2 0 15,1-3 0-15,-1 3-1 16,1 0 1-16,-1-6 0 16,4 0 0-16,1 0 1 15,2-3 0 1,1-3 0-16,-1 0 0 0,4 3 1 16,1 3 0-1,2-3-1 1,1 6 1-1,3 0-1-15,-3 0 1 0,3-3-1 16,-4 0 0 0,1-3 0-16,0 3 0 0,-4-3 0 0,-4 0 0 0,1 3 0 0,-4 6 0 15,0 3 0-15,0 4 1 16,-3-1-1-16,-1-2 0 16,1-4-1-16,-4-3 0 15,3 0-4-15,1 0 1 0,3-6-7 16,0 6 0-16,0-3-1 15,0-6 1 1</inkml:trace>
  <inkml:trace contextRef="#ctx0" brushRef="#br0" timeOffset="113479.24">27735 14199 18 0,'7'12'9'0,"-7"23"-6"0,0-26 16 0,0 0-17 16,-3 7 1-16,-1 0 1 15,1 9 0-15,-4-10-5 16,0 1 0-16,3-6 1 16,1-7 0-16,-1-6-8 15,1-13 1-15</inkml:trace>
  <inkml:trace contextRef="#ctx0" brushRef="#br0" timeOffset="113619.15">27690 13932 23 0,'17'19'11'0,"18"18"-11"0,-24-21 15 16,3-3-15-16,0-1 0 15,0 4 0-15,4 0 0 16,7-1-6 15,3 7 0-31</inkml:trace>
  <inkml:trace contextRef="#ctx0" brushRef="#br0" timeOffset="114206.9">28176 14205 24 0,'11'0'12'0,"-8"6"-10"0,-3-6 18 0,0 0-21 15,-3-3 1-15,-4 3 0 16,-4 0 0-16,1 0 0 16,-1 3 0-16,1 3-1 15,-1 1 0-15,0 5-1 16,1-2 0-16,-1 2-4 15,4 1 0-15,4 2-1 16,3-5 1-16,3-1 4 31,75 41 2-31,-135-100 1 16,79 50 0-16,-5-3 4 16,1 3 0-16,-1 0 1 15,-2 3 1-15,-1 7-6 16,0 8 0-16,-4 4-1 0,1-3 0 15,0 3 0-15,-1 0 0 32,1-3-1-32,3-7 0 0,0-2 1 0,4-7 1 15,-4-3 0 1,7-6 0-16,4-4 0 0,3-9 0 16,3-12 0-16,12-7 1 15,-8-15-2-15,0-13 1 16,-3-12-2-16,-4-32 1 31,-6-12 2-31,-8-7 0 0,-11-2 1 0,-3-1 0 16,-7-3 0-1,-7 25 0-15,-7 10 0 0,-7 12 1 0,-4 22-3 16,0 26 0-16,7 27 0 16,1 22 0-16,-5 26-1 15,15 31 0-15,7 31 1 16,0 13 0-16,11 25-2 15,3-1 0 1,3-8-4 0,1-10 1-16,7-19-7 0,-4-12 1 0</inkml:trace>
  <inkml:trace contextRef="#ctx0" brushRef="#br0" timeOffset="114523.78">28924 14073 36 0,'0'0'18'0,"-21"-3"-25"0,11 3 30 15,-8 6-23-15,-7 0 0 16,0 4 0-16,-3-1 1 16,4 1-2-16,-1-4 1 15,7 0 0-15,4 4 0 16,7-1 0-16,7 0 0 15,11 1 1-15,10 2 0 0,11 4 1 16,3 3 0-16,4 6 1 16,-4 0 0-1,-7 0-1-15,-7 7 0 0,-17-7-1 16,-4 3 0-16,-14-3-5 16,-14-3 1-16,-15-3-8 15,-6-13 0-15</inkml:trace>
  <inkml:trace contextRef="#ctx0" brushRef="#br0" timeOffset="114925.28">29171 12436 46 0,'11'25'23'0,"24"88"-23"0,-17-81 40 16,13 30-40-16,8 35 1 0,4 32-1 15,2 34 0-15,5 41 0 16,-8 25 0-16,-21 15 1 16,-21-5 0-16,-17 2-1 15,-36-9 0-15,-25-34-11 16,-24-32 1-16,-15-28-4 15,19-31 0-15</inkml:trace>
  <inkml:trace contextRef="#ctx0" brushRef="#br0" timeOffset="120645.12">15970 13640 10 0,'-17'7'5'0,"-19"2"-3"16,33-9 6-16,-1 3-5 16,-3 0 1-16,0 0 1 15,0 1 0-15,0-4-7 16,4 3 1-16,-1 0 4 16,0 0 1-16,4 0-2 15,0 0 0-15,0 0 0 16,0 1 0-16,4-1 0 0,3 0 1 15,0 0-1-15,7-3 1 16,4 6-2-16,7 0 1 16,6 1 0-16,19-1 0 15,10 3 1-15,24 7 0 16,22 3 0-16,21-3 0 16,21-4 0-16,22 1 1 15,6-10-2-15,25 3 0 16,4-12-1-16,21-4 0 15,3-8 0-15,7-4 1 0,-6-3-2 16,-12 3 0 0,-10 3 0-16,-10 13 0 0,-15 2 0 15,-24 8 0-15,-14 5-2 16,-22 3 1-16,-20-5-5 16,-19-4 0-16,-17-6-6 15,-17-10 0-15</inkml:trace>
  <inkml:trace contextRef="#ctx0" brushRef="#br0" timeOffset="122929.81">17403 11536 35 0,'0'-6'17'15,"7"6"-9"-15,-7 3 18 0,0-3-23 16,3 0 0-16,1 3 2 16,-1 3 1-16,1 10-7 15,-4 3 1-15,0 3 4 16,-4 9 0-16,1 7-1 16,-4 6 0-16,3 6-2 15,1 3 1-15,-1 10-2 16,0 3 1-16,4-10 0 15,0-12 0-15,4-9-1 16,3-13 1 0,4-13-1-16,-4-15 0 0,3-10 0 0,-10-6 0 15,-10 0-1-15,3-3 1 16,-4-3-1-16,-7-3 0 16,-6 9 0-16,-8 0 0 15,-3 3-1-15,-4 6 0 16,0 7 0-16,4 3 1 15,0 3 0-15,3 9 0 16,4 10 0-16,10 3 1 16,11 3 1-16,3 10 0 15,11 5 0-15,4 1 0 16,10-3-1-16,7-1 1 16,8-5-1-16,2-4 1 0,1 0-1 15,-7-12 0-15,7-10-5 16,0-3 1-16,-4-6-10 15,0-3 0-15</inkml:trace>
  <inkml:trace contextRef="#ctx0" brushRef="#br0" timeOffset="123185.54">17678 11966 53 0,'7'16'26'0,"0"15"-26"15,-7-22 43-15,0 10-42 0,0 3 0 16,-4 9-1-16,1-6 1 16,3-6-2-16,-4-3 1 15,4 0-4-15,0-7 1 16,0-3-7-16,0-6 0 15,0-9-5-15,0-13 0 16</inkml:trace>
  <inkml:trace contextRef="#ctx0" brushRef="#br0" timeOffset="123365.23">17611 11768 22 0,'0'-12'11'0,"3"15"1"0,1 0 10 0,-1 0-19 16,4 3 0-16,0 4 2 15,4-1 1-15,0 1-8 16,3-4 1-16,3 0 3 16,1 0 1-16,0-2-7 15,3-1 1-15,0 0-8 16,-3-3 0-16</inkml:trace>
  <inkml:trace contextRef="#ctx0" brushRef="#br0" timeOffset="123603.86">17903 11906 33 0,'0'44'16'0,"8"0"-12"16,-1-31 24-16,0 5-27 0,-4 7 1 15,4-6 1 1,0 6 1-16,0-6-4 0,0-3 0 16,0-10 3-16,1-6 0 15,-1-9-1-15,0-10 1 16,0-3-2-16,0-3 0 15,3-3-1-15,4-4 0 16,1 4-2-16,2 0 0 16,1 9-5-16,-1 0 1 15,-2 7-7-15,-5 5 1 16</inkml:trace>
  <inkml:trace contextRef="#ctx0" brushRef="#br0" timeOffset="123799.74">18242 11900 39 0,'7'31'19'0,"-7"13"-22"16,0-34 32-16,0-1-30 16,0 0 1-16,0-2-2 15,0-1 0-15,0-6-1 16,0-6 0-16,0-7-8 15,0-2 1-15</inkml:trace>
  <inkml:trace contextRef="#ctx0" brushRef="#br0" timeOffset="124190.43">18277 11674 23 0,'22'-3'11'0,"13"25"-1"15,-21-13 13-15,4 4-20 0,3 3 0 16,0-1 2-16,0-2 1 15,11-1-8-15,0-2 1 16,-1-4 4-16,1 0 0 16,-4 1-2-16,-10-4 1 15,-4 0-3-15,-7 0 1 16,-10 0-1-16,-4 0 1 16,-8 0-1-16,1 1 1 0,-3 2-2 15,3-3 1-15,3 0-1 16,0-3 1-16,4 6 0 15,0 1 0-15,4-1 0 16,3 3 0-16,3 1 1 16,4 2 0-16,4 1 0 15,-4 6 1-15,0-7-1 16,-7 1 0-16,-3-1-1 16,-5 1 1-16,-2-1 0 15,-1 1 0-15,4-1-2 16,0-2 0-16,0-1-3 15,4-2 0-15,-1-4-4 16,4-3 0-16</inkml:trace>
  <inkml:trace contextRef="#ctx0" brushRef="#br0" timeOffset="124416.57">18796 11878 22 0,'-7'28'11'0,"0"4"-8"0,3-26 16 15,1 6-18-15,3 1 1 16,-4 0 0-16,4-4 0 16,0-6-4-16,0-3 0 15,7-6-5-15,0-10 1 0,0 0-2 16,1-9 1-16</inkml:trace>
  <inkml:trace contextRef="#ctx0" brushRef="#br0" timeOffset="125061.64">18863 11696 19 0,'11'13'9'0,"13"21"-10"0,-13-28 17 0,3 7-14 15,7 0 1-15,-3-1 0 16,3-3 0-16,4 1-4 15,3-1 0-15,0-2 2 16,-3-1 1-16,-4-3-3 16,0 0 1-16,-3-6 0 15,-4-6 1-15,0-1 1 16,-3-2 0-16,-4-4 1 16,-4 3 0-16,-3 1 0 0,-7 6 1 15,-3 2-1-15,-5 8 1 16,1 2-4-16,-3 3 1 15,3 7-4-15,-1 0 0 16,1 6 0-16,7 0 0 47,4 3-1-47,3-3 1 0,7-7 0 0,0 1 1 0,3-7 1 0,5-9 1 16,6-3 0-16,0-9 0 15,0-7-3-15,-3 6 1 0,-1-6-4 16,1-6 0-16,0 0 0 15,-4 3 0-15,0 4 1 16,0 5 0-16,-3 7 4 16,-4 9 0-16,0 6 5 15,0 4 0-15,-4-4 2 16,4 1 0-16,0-1-1 16,0-3 0-16,4 1-2 15,0-1 1-15,-1-6-3 16,4-10 0-16,0-5 0 15,4-4 1-15,3-3 0 16,-3 3 0-16,-1 4 1 16,1 5 0-16,0 7 0 15,-4 6 0-15,0 10-1 16,0 2 1-16,0 7-2 16,0 0 1-16,-3-3-1 0,3 3 1 15,0 0-2-15,4-10 1 16,-1-2-5-16,12-10 1 15,-1-6-8-15,-3-7 1 16</inkml:trace>
  <inkml:trace contextRef="#ctx0" brushRef="#br0" timeOffset="125842.72">16887 11367 43 0,'15'12'21'0,"-19"26"-23"0,4-25 36 0,4 5-32 16,-8 17 0-16,4 6 2 15,0 15 0-15,-3 13-6 0,-5 16 1 16,1 21 3-16,0 14 0 15,0-11-2 1,-3-8 1-16,3-14-6 16,3-27 1-16,8-25-10 0,3-23 1 15</inkml:trace>
  <inkml:trace contextRef="#ctx0" brushRef="#br0" timeOffset="126533.57">16976 11329 35 0,'88'35'17'0,"28"-13"-11"16,-73-19 21-16,20-3-26 16,25-6 1-16,29-7 0 15,6-3 0-15,15-2-3 16,13-4 0-16,1-4 2 16,3-2 0-16,1 0-1 15,-5 0 0-15,-20 3-1 16,3 6 1-16,-4-3-1 0,8-3 1 15,-18-3-1-15,-11 3 1 16,4 3-1-16,0 0 1 16,-11 6-1-16,-10 3 0 15,-7 1 0 1,-11 6 1-16,-14-1-1 0,0 4 1 16,-4 10 0-16,-6-1 0 15,-4 6-1-15,-4 7 1 16,-7 3 0-16,-10 3 0 15,-11 7-1-15,-18 2 1 16,-6 1-1-16,-8 5 1 16,-7 10-1-16,1 16 1 0,-1 13 0 15,0-4 0 1,8 3 0-16,3-9 1 0,7 3-1 16,7-6 1-16,3-3-1 15,4 0 1-15,-3 6-1 16,-1-10 1-16,-6 1-1 15,-8-1 1-15,-10-2-1 16,-11-7 0-16,-10-9 1 16,-25-7 0-16,-14-9 0 15,-29-3 1-15,-38-12-1 16,-35-1 0-16,-36-9 0 16,-35-9 1-16,-25-7-7 15,-31 0 0-15,-22 7-7 16,-6 9 1-16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FE9418-D528-4FEA-A2DB-B1F624B2347E}" type="datetimeFigureOut">
              <a:rPr lang="en-US"/>
              <a:t>11/25/2020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933E06-DD70-4923-9255-338E5E320583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371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933E06-DD70-4923-9255-338E5E320583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2169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Computer graphics, math modeling, physics</a:t>
            </a:r>
          </a:p>
          <a:p>
            <a:r>
              <a:rPr lang="en-US">
                <a:cs typeface="Calibri"/>
              </a:rPr>
              <a:t>Splines, FE method, parabolas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933E06-DD70-4923-9255-338E5E320583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4058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Polynomial approximation, power series, </a:t>
            </a:r>
            <a:r>
              <a:rPr lang="en-US" err="1">
                <a:cs typeface="Calibri"/>
              </a:rPr>
              <a:t>fourier</a:t>
            </a:r>
            <a:r>
              <a:rPr lang="en-US">
                <a:cs typeface="Calibri"/>
              </a:rPr>
              <a:t> series</a:t>
            </a:r>
          </a:p>
          <a:p>
            <a:r>
              <a:rPr lang="en-US">
                <a:cs typeface="Calibri"/>
              </a:rPr>
              <a:t>Generalization and math way</a:t>
            </a:r>
          </a:p>
          <a:p>
            <a:r>
              <a:rPr lang="en-US">
                <a:cs typeface="Calibri"/>
              </a:rPr>
              <a:t>Study infinity with rational functions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933E06-DD70-4923-9255-338E5E320583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7256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Polynomials</a:t>
            </a:r>
          </a:p>
          <a:p>
            <a:r>
              <a:rPr lang="en-US">
                <a:cs typeface="Calibri"/>
              </a:rPr>
              <a:t>- quadratics, degree n, graphing and solving equations (balance of two main views)</a:t>
            </a:r>
          </a:p>
          <a:p>
            <a:r>
              <a:rPr lang="en-US">
                <a:cs typeface="Calibri"/>
              </a:rPr>
              <a:t>Rational functions</a:t>
            </a:r>
          </a:p>
          <a:p>
            <a:r>
              <a:rPr lang="en-US">
                <a:cs typeface="Calibri"/>
              </a:rPr>
              <a:t>- study infinity and complicated polynomial interaction (division)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933E06-DD70-4923-9255-338E5E320583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8705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A1C7B-5008-4079-B0F2-2E08D1C98A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cs typeface="Calibri Light"/>
              </a:rPr>
              <a:t>Chapter 3</a:t>
            </a:r>
            <a:br>
              <a:rPr lang="en-US">
                <a:cs typeface="Calibri Light"/>
              </a:rPr>
            </a:br>
            <a:r>
              <a:rPr lang="en-US">
                <a:cs typeface="Calibri Light"/>
              </a:rPr>
              <a:t>Polynomial and Rational Functions</a:t>
            </a:r>
            <a:endParaRPr lang="en-US" err="1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9D0EB2-768B-4880-B369-6ECFE62FCD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>
                <a:cs typeface="Calibri"/>
              </a:rPr>
              <a:t>Introduction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CE178AA-E81A-4EAD-AADD-09B1F92BB71D}"/>
                  </a:ext>
                </a:extLst>
              </p14:cNvPr>
              <p14:cNvContentPartPr/>
              <p14:nvPr/>
            </p14:nvContentPartPr>
            <p14:xfrm>
              <a:off x="1116360" y="1866960"/>
              <a:ext cx="10424520" cy="38048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CE178AA-E81A-4EAD-AADD-09B1F92BB71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07000" y="1857600"/>
                <a:ext cx="10443240" cy="3823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6813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57C78-6B3E-42C8-9293-8374AC92D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Application Usefulness</a:t>
            </a:r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B9CA081-8297-42F3-A8FB-1DE1B3860B16}"/>
                  </a:ext>
                </a:extLst>
              </p14:cNvPr>
              <p14:cNvContentPartPr/>
              <p14:nvPr/>
            </p14:nvContentPartPr>
            <p14:xfrm>
              <a:off x="904320" y="375840"/>
              <a:ext cx="10889280" cy="56480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B9CA081-8297-42F3-A8FB-1DE1B3860B1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94960" y="366480"/>
                <a:ext cx="10908000" cy="5666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08230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B85FC-5D83-4500-913C-90F1577BA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>
                <a:cs typeface="Calibri Light"/>
              </a:rPr>
              <a:t>Mathiness</a:t>
            </a:r>
            <a:endParaRPr lang="en-US" err="1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4607E75B-8C11-4C57-AEFC-0E47239F02B8}"/>
                  </a:ext>
                </a:extLst>
              </p14:cNvPr>
              <p14:cNvContentPartPr/>
              <p14:nvPr/>
            </p14:nvContentPartPr>
            <p14:xfrm>
              <a:off x="843120" y="594720"/>
              <a:ext cx="11062080" cy="54302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4607E75B-8C11-4C57-AEFC-0E47239F02B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33760" y="585360"/>
                <a:ext cx="11080800" cy="5448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54133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B9A21-B335-4AA7-BF42-C0852291F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Outline of Chapter</a:t>
            </a:r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E497296B-7049-4299-B1FA-C47EB48B26AB}"/>
                  </a:ext>
                </a:extLst>
              </p14:cNvPr>
              <p14:cNvContentPartPr/>
              <p14:nvPr/>
            </p14:nvContentPartPr>
            <p14:xfrm>
              <a:off x="1037520" y="1365840"/>
              <a:ext cx="9585000" cy="45000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E497296B-7049-4299-B1FA-C47EB48B26A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28160" y="1356480"/>
                <a:ext cx="9603720" cy="4518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238680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4</Slides>
  <Notes>4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Chapter 3 Polynomial and Rational Functions</vt:lpstr>
      <vt:lpstr>Application Usefulness</vt:lpstr>
      <vt:lpstr>Mathiness</vt:lpstr>
      <vt:lpstr>Outline of Chapter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</cp:revision>
  <dcterms:created xsi:type="dcterms:W3CDTF">2020-03-23T15:43:45Z</dcterms:created>
  <dcterms:modified xsi:type="dcterms:W3CDTF">2020-11-25T15:15:26Z</dcterms:modified>
</cp:coreProperties>
</file>