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E2BE75-F316-4653-A604-BE1CA67E2C69}" v="2" dt="2020-11-25T16:40:29.7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CB36FEF5-D167-6A37-E9FF-53F8A1ED0C44}"/>
    <pc:docChg chg="addSld delSld modSld sldOrd">
      <pc:chgData name="Chad Vidden" userId="S::cvidden@uwlax.edu::fa919fd6-03f8-48d0-9b95-10ac8c9672df" providerId="AD" clId="Web-{CB36FEF5-D167-6A37-E9FF-53F8A1ED0C44}" dt="2020-10-15T14:43:05.997" v="519" actId="20577"/>
      <pc:docMkLst>
        <pc:docMk/>
      </pc:docMkLst>
      <pc:sldChg chg="modSp modNotes">
        <pc:chgData name="Chad Vidden" userId="S::cvidden@uwlax.edu::fa919fd6-03f8-48d0-9b95-10ac8c9672df" providerId="AD" clId="Web-{CB36FEF5-D167-6A37-E9FF-53F8A1ED0C44}" dt="2020-10-15T14:29:14.856" v="79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B36FEF5-D167-6A37-E9FF-53F8A1ED0C44}" dt="2020-10-15T14:28:31.918" v="4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B36FEF5-D167-6A37-E9FF-53F8A1ED0C44}" dt="2020-10-15T14:29:01.387" v="6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29:04.278" v="7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B36FEF5-D167-6A37-E9FF-53F8A1ED0C44}" dt="2020-10-15T14:29:04.278" v="7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3"/>
        <pc:sldMkLst>
          <pc:docMk/>
          <pc:sldMk cId="428979655" sldId="264"/>
        </pc:sldMkLst>
      </pc:sldChg>
      <pc:sldChg chg="modSp">
        <pc:chgData name="Chad Vidden" userId="S::cvidden@uwlax.edu::fa919fd6-03f8-48d0-9b95-10ac8c9672df" providerId="AD" clId="Web-{CB36FEF5-D167-6A37-E9FF-53F8A1ED0C44}" dt="2020-10-15T14:30:23.731" v="91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CB36FEF5-D167-6A37-E9FF-53F8A1ED0C44}" dt="2020-10-15T14:30:23.731" v="91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43:04.090" v="517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CB36FEF5-D167-6A37-E9FF-53F8A1ED0C44}" dt="2020-10-15T14:30:19.825" v="8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CB36FEF5-D167-6A37-E9FF-53F8A1ED0C44}" dt="2020-10-15T14:43:04.090" v="517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CB36FEF5-D167-6A37-E9FF-53F8A1ED0C44}" dt="2020-10-15T14:41:37.919" v="476"/>
        <pc:sldMkLst>
          <pc:docMk/>
          <pc:sldMk cId="2709773412" sldId="271"/>
        </pc:sldMkLst>
        <pc:spChg chg="mod">
          <ac:chgData name="Chad Vidden" userId="S::cvidden@uwlax.edu::fa919fd6-03f8-48d0-9b95-10ac8c9672df" providerId="AD" clId="Web-{CB36FEF5-D167-6A37-E9FF-53F8A1ED0C44}" dt="2020-10-15T14:30:41.465" v="112" actId="20577"/>
          <ac:spMkLst>
            <pc:docMk/>
            <pc:sldMk cId="2709773412" sldId="271"/>
            <ac:spMk id="2" creationId="{B67834AE-B119-472A-ADEB-FDFB5DBE5C55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2"/>
        <pc:sldMkLst>
          <pc:docMk/>
          <pc:sldMk cId="4198890115" sldId="271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4:38.465" v="238"/>
        <pc:sldMkLst>
          <pc:docMk/>
          <pc:sldMk cId="513687121" sldId="272"/>
        </pc:sldMkLst>
        <pc:spChg chg="mod">
          <ac:chgData name="Chad Vidden" userId="S::cvidden@uwlax.edu::fa919fd6-03f8-48d0-9b95-10ac8c9672df" providerId="AD" clId="Web-{CB36FEF5-D167-6A37-E9FF-53F8A1ED0C44}" dt="2020-10-15T14:34:05.122" v="205" actId="20577"/>
          <ac:spMkLst>
            <pc:docMk/>
            <pc:sldMk cId="513687121" sldId="272"/>
            <ac:spMk id="2" creationId="{9CB856A4-CF08-402B-99D9-0C9CEA1545AA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1"/>
        <pc:sldMkLst>
          <pc:docMk/>
          <pc:sldMk cId="1236477109" sldId="272"/>
        </pc:sldMkLst>
      </pc:sldChg>
      <pc:sldChg chg="del">
        <pc:chgData name="Chad Vidden" userId="S::cvidden@uwlax.edu::fa919fd6-03f8-48d0-9b95-10ac8c9672df" providerId="AD" clId="Web-{CB36FEF5-D167-6A37-E9FF-53F8A1ED0C44}" dt="2020-10-15T14:30:10.512" v="80"/>
        <pc:sldMkLst>
          <pc:docMk/>
          <pc:sldMk cId="583993040" sldId="273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6:05.215" v="293"/>
        <pc:sldMkLst>
          <pc:docMk/>
          <pc:sldMk cId="3828343146" sldId="273"/>
        </pc:sldMkLst>
        <pc:spChg chg="mod">
          <ac:chgData name="Chad Vidden" userId="S::cvidden@uwlax.edu::fa919fd6-03f8-48d0-9b95-10ac8c9672df" providerId="AD" clId="Web-{CB36FEF5-D167-6A37-E9FF-53F8A1ED0C44}" dt="2020-10-15T14:34:57.012" v="248" actId="20577"/>
          <ac:spMkLst>
            <pc:docMk/>
            <pc:sldMk cId="3828343146" sldId="273"/>
            <ac:spMk id="2" creationId="{CB864EC1-B162-4CED-8BB3-91DF8B9ECE39}"/>
          </ac:spMkLst>
        </pc:spChg>
      </pc:sldChg>
      <pc:sldChg chg="modSp new modNotes">
        <pc:chgData name="Chad Vidden" userId="S::cvidden@uwlax.edu::fa919fd6-03f8-48d0-9b95-10ac8c9672df" providerId="AD" clId="Web-{CB36FEF5-D167-6A37-E9FF-53F8A1ED0C44}" dt="2020-10-15T14:40:21.965" v="423"/>
        <pc:sldMkLst>
          <pc:docMk/>
          <pc:sldMk cId="2645224648" sldId="274"/>
        </pc:sldMkLst>
        <pc:spChg chg="mod">
          <ac:chgData name="Chad Vidden" userId="S::cvidden@uwlax.edu::fa919fd6-03f8-48d0-9b95-10ac8c9672df" providerId="AD" clId="Web-{CB36FEF5-D167-6A37-E9FF-53F8A1ED0C44}" dt="2020-10-15T14:36:31.684" v="329" actId="20577"/>
          <ac:spMkLst>
            <pc:docMk/>
            <pc:sldMk cId="2645224648" sldId="274"/>
            <ac:spMk id="2" creationId="{0CD07FE5-62E2-4672-BD80-DD7FCA6E3578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C7AF64F4-EE19-7800-90C6-75FACE6CC032}"/>
    <pc:docChg chg="addSld delSld modSld">
      <pc:chgData name="Chad Vidden" userId="S::cvidden@uwlax.edu::fa919fd6-03f8-48d0-9b95-10ac8c9672df" providerId="AD" clId="Web-{C7AF64F4-EE19-7800-90C6-75FACE6CC032}" dt="2020-11-03T15:18:10.331" v="404"/>
      <pc:docMkLst>
        <pc:docMk/>
      </pc:docMkLst>
      <pc:sldChg chg="modSp">
        <pc:chgData name="Chad Vidden" userId="S::cvidden@uwlax.edu::fa919fd6-03f8-48d0-9b95-10ac8c9672df" providerId="AD" clId="Web-{C7AF64F4-EE19-7800-90C6-75FACE6CC032}" dt="2020-11-03T14:42:27.640" v="6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7AF64F4-EE19-7800-90C6-75FACE6CC032}" dt="2020-11-03T14:39:57.797" v="3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7AF64F4-EE19-7800-90C6-75FACE6CC032}" dt="2020-11-03T14:42:27.640" v="65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7AF64F4-EE19-7800-90C6-75FACE6CC032}" dt="2020-11-03T14:40:48.282" v="3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7AF64F4-EE19-7800-90C6-75FACE6CC032}" dt="2020-11-03T14:40:48.282" v="3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1:23.486" v="226"/>
        <pc:sldMkLst>
          <pc:docMk/>
          <pc:sldMk cId="1356092233" sldId="264"/>
        </pc:sldMkLst>
        <pc:spChg chg="mod">
          <ac:chgData name="Chad Vidden" userId="S::cvidden@uwlax.edu::fa919fd6-03f8-48d0-9b95-10ac8c9672df" providerId="AD" clId="Web-{C7AF64F4-EE19-7800-90C6-75FACE6CC032}" dt="2020-11-03T14:50:49.338" v="164" actId="20577"/>
          <ac:spMkLst>
            <pc:docMk/>
            <pc:sldMk cId="1356092233" sldId="264"/>
            <ac:spMk id="2" creationId="{8FAC9D95-0521-4A35-8AFA-EF17EC87BAC7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5:02.612" v="315"/>
        <pc:sldMkLst>
          <pc:docMk/>
          <pc:sldMk cId="717437616" sldId="265"/>
        </pc:sldMkLst>
        <pc:spChg chg="mod">
          <ac:chgData name="Chad Vidden" userId="S::cvidden@uwlax.edu::fa919fd6-03f8-48d0-9b95-10ac8c9672df" providerId="AD" clId="Web-{C7AF64F4-EE19-7800-90C6-75FACE6CC032}" dt="2020-11-03T14:50:52.150" v="166" actId="20577"/>
          <ac:spMkLst>
            <pc:docMk/>
            <pc:sldMk cId="717437616" sldId="265"/>
            <ac:spMk id="2" creationId="{05417F01-8752-4F66-BFA8-7C1145374F00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3:30.408" v="279"/>
        <pc:sldMkLst>
          <pc:docMk/>
          <pc:sldMk cId="668365534" sldId="266"/>
        </pc:sldMkLst>
        <pc:spChg chg="mod">
          <ac:chgData name="Chad Vidden" userId="S::cvidden@uwlax.edu::fa919fd6-03f8-48d0-9b95-10ac8c9672df" providerId="AD" clId="Web-{C7AF64F4-EE19-7800-90C6-75FACE6CC032}" dt="2020-11-03T15:12:21.986" v="229" actId="20577"/>
          <ac:spMkLst>
            <pc:docMk/>
            <pc:sldMk cId="668365534" sldId="266"/>
            <ac:spMk id="2" creationId="{2E635530-BA12-4010-90E7-0E399695288D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5:56.940" v="335"/>
        <pc:sldMkLst>
          <pc:docMk/>
          <pc:sldMk cId="3655219835" sldId="267"/>
        </pc:sldMkLst>
        <pc:spChg chg="mod">
          <ac:chgData name="Chad Vidden" userId="S::cvidden@uwlax.edu::fa919fd6-03f8-48d0-9b95-10ac8c9672df" providerId="AD" clId="Web-{C7AF64F4-EE19-7800-90C6-75FACE6CC032}" dt="2020-11-03T15:13:53.799" v="289" actId="20577"/>
          <ac:spMkLst>
            <pc:docMk/>
            <pc:sldMk cId="3655219835" sldId="267"/>
            <ac:spMk id="2" creationId="{327F2974-8DE6-4405-BC3D-84882666FE5A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8:10.331" v="404"/>
        <pc:sldMkLst>
          <pc:docMk/>
          <pc:sldMk cId="3014131953" sldId="268"/>
        </pc:sldMkLst>
        <pc:spChg chg="mod">
          <ac:chgData name="Chad Vidden" userId="S::cvidden@uwlax.edu::fa919fd6-03f8-48d0-9b95-10ac8c9672df" providerId="AD" clId="Web-{C7AF64F4-EE19-7800-90C6-75FACE6CC032}" dt="2020-11-03T15:17:27.081" v="383" actId="20577"/>
          <ac:spMkLst>
            <pc:docMk/>
            <pc:sldMk cId="3014131953" sldId="268"/>
            <ac:spMk id="2" creationId="{F26784F5-B484-4005-84AF-987E8F65D19A}"/>
          </ac:spMkLst>
        </pc:spChg>
      </pc:sldChg>
      <pc:sldChg chg="del">
        <pc:chgData name="Chad Vidden" userId="S::cvidden@uwlax.edu::fa919fd6-03f8-48d0-9b95-10ac8c9672df" providerId="AD" clId="Web-{C7AF64F4-EE19-7800-90C6-75FACE6CC032}" dt="2020-11-03T14:40:54.359" v="43"/>
        <pc:sldMkLst>
          <pc:docMk/>
          <pc:sldMk cId="2431648318" sldId="271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2"/>
        <pc:sldMkLst>
          <pc:docMk/>
          <pc:sldMk cId="1632061215" sldId="272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1"/>
        <pc:sldMkLst>
          <pc:docMk/>
          <pc:sldMk cId="2591887543" sldId="273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0"/>
        <pc:sldMkLst>
          <pc:docMk/>
          <pc:sldMk cId="2131563829" sldId="274"/>
        </pc:sldMkLst>
      </pc:sldChg>
      <pc:sldChg chg="del">
        <pc:chgData name="Chad Vidden" userId="S::cvidden@uwlax.edu::fa919fd6-03f8-48d0-9b95-10ac8c9672df" providerId="AD" clId="Web-{C7AF64F4-EE19-7800-90C6-75FACE6CC032}" dt="2020-11-03T14:40:54.359" v="39"/>
        <pc:sldMkLst>
          <pc:docMk/>
          <pc:sldMk cId="3168566488" sldId="275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853A8C92-6F01-6F22-D30A-FE700E599270}"/>
    <pc:docChg chg="addSld delSld modSld">
      <pc:chgData name="Chad Vidden" userId="S::cvidden@uwlax.edu::fa919fd6-03f8-48d0-9b95-10ac8c9672df" providerId="AD" clId="Web-{853A8C92-6F01-6F22-D30A-FE700E599270}" dt="2020-10-15T15:02:23.654" v="186"/>
      <pc:docMkLst>
        <pc:docMk/>
      </pc:docMkLst>
      <pc:sldChg chg="modSp modNotes">
        <pc:chgData name="Chad Vidden" userId="S::cvidden@uwlax.edu::fa919fd6-03f8-48d0-9b95-10ac8c9672df" providerId="AD" clId="Web-{853A8C92-6F01-6F22-D30A-FE700E599270}" dt="2020-10-15T14:53:01.670" v="42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53A8C92-6F01-6F22-D30A-FE700E599270}" dt="2020-10-15T14:52:27.514" v="1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53A8C92-6F01-6F22-D30A-FE700E599270}" dt="2020-10-15T14:52:30.186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06.577" v="4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853A8C92-6F01-6F22-D30A-FE700E599270}" dt="2020-10-15T14:53:06.577" v="4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23.405" v="53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853A8C92-6F01-6F22-D30A-FE700E599270}" dt="2020-10-15T14:53:23.405" v="53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19.561" v="5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853A8C92-6F01-6F22-D30A-FE700E599270}" dt="2020-10-15T14:53:19.561" v="50" actId="20577"/>
          <ac:spMkLst>
            <pc:docMk/>
            <pc:sldMk cId="692642629" sldId="270"/>
            <ac:spMk id="2" creationId="{56F2ABDA-ACC4-4D00-9465-D9A2C9DD00BD}"/>
          </ac:spMkLst>
        </pc:spChg>
      </pc:sldChg>
      <pc:sldChg chg="modSp new modNotes">
        <pc:chgData name="Chad Vidden" userId="S::cvidden@uwlax.edu::fa919fd6-03f8-48d0-9b95-10ac8c9672df" providerId="AD" clId="Web-{853A8C92-6F01-6F22-D30A-FE700E599270}" dt="2020-10-15T15:02:23.654" v="186"/>
        <pc:sldMkLst>
          <pc:docMk/>
          <pc:sldMk cId="2431648318" sldId="271"/>
        </pc:sldMkLst>
        <pc:spChg chg="mod">
          <ac:chgData name="Chad Vidden" userId="S::cvidden@uwlax.edu::fa919fd6-03f8-48d0-9b95-10ac8c9672df" providerId="AD" clId="Web-{853A8C92-6F01-6F22-D30A-FE700E599270}" dt="2020-10-15T14:59:55.545" v="78" actId="20577"/>
          <ac:spMkLst>
            <pc:docMk/>
            <pc:sldMk cId="2431648318" sldId="271"/>
            <ac:spMk id="2" creationId="{2E218ABA-0548-4CF1-B10C-955732A9F885}"/>
          </ac:spMkLst>
        </pc:spChg>
      </pc:sldChg>
      <pc:sldChg chg="del">
        <pc:chgData name="Chad Vidden" userId="S::cvidden@uwlax.edu::fa919fd6-03f8-48d0-9b95-10ac8c9672df" providerId="AD" clId="Web-{853A8C92-6F01-6F22-D30A-FE700E599270}" dt="2020-10-15T14:53:13.702" v="49"/>
        <pc:sldMkLst>
          <pc:docMk/>
          <pc:sldMk cId="2709773412" sldId="271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8"/>
        <pc:sldMkLst>
          <pc:docMk/>
          <pc:sldMk cId="513687121" sldId="272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7"/>
        <pc:sldMkLst>
          <pc:docMk/>
          <pc:sldMk cId="3828343146" sldId="273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6"/>
        <pc:sldMkLst>
          <pc:docMk/>
          <pc:sldMk cId="2645224648" sldId="274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933A9573-8E22-3878-6287-58A1397D5E16}"/>
    <pc:docChg chg="addSld delSld modSld">
      <pc:chgData name="Chad Vidden" userId="S::cvidden@uwlax.edu::fa919fd6-03f8-48d0-9b95-10ac8c9672df" providerId="AD" clId="Web-{933A9573-8E22-3878-6287-58A1397D5E16}" dt="2020-11-23T15:19:27.666" v="387"/>
      <pc:docMkLst>
        <pc:docMk/>
      </pc:docMkLst>
      <pc:sldChg chg="delSp modSp">
        <pc:chgData name="Chad Vidden" userId="S::cvidden@uwlax.edu::fa919fd6-03f8-48d0-9b95-10ac8c9672df" providerId="AD" clId="Web-{933A9573-8E22-3878-6287-58A1397D5E16}" dt="2020-11-23T15:09:19.579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33A9573-8E22-3878-6287-58A1397D5E16}" dt="2020-11-23T15:09:19.579" v="33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933A9573-8E22-3878-6287-58A1397D5E16}" dt="2020-11-23T15:09:08.390" v="4"/>
          <ac:inkMkLst>
            <pc:docMk/>
            <pc:sldMk cId="3637318454" sldId="257"/>
            <ac:inkMk id="5" creationId="{0469283A-11BE-4157-98C1-861F70716F0F}"/>
          </ac:inkMkLst>
        </pc:inkChg>
      </pc:sldChg>
      <pc:sldChg chg="delSp modSp">
        <pc:chgData name="Chad Vidden" userId="S::cvidden@uwlax.edu::fa919fd6-03f8-48d0-9b95-10ac8c9672df" providerId="AD" clId="Web-{933A9573-8E22-3878-6287-58A1397D5E16}" dt="2020-11-23T15:09:39.109" v="39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933A9573-8E22-3878-6287-58A1397D5E16}" dt="2020-11-23T15:09:32.922" v="36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933A9573-8E22-3878-6287-58A1397D5E16}" dt="2020-11-23T15:09:39.109" v="39"/>
          <ac:inkMkLst>
            <pc:docMk/>
            <pc:sldMk cId="541778303" sldId="263"/>
            <ac:inkMk id="4" creationId="{C10CC7F0-19FE-4C8E-9E00-EEC8CE59D88B}"/>
          </ac:inkMkLst>
        </pc:inkChg>
      </pc:sldChg>
      <pc:sldChg chg="modSp new modNotes">
        <pc:chgData name="Chad Vidden" userId="S::cvidden@uwlax.edu::fa919fd6-03f8-48d0-9b95-10ac8c9672df" providerId="AD" clId="Web-{933A9573-8E22-3878-6287-58A1397D5E16}" dt="2020-11-23T15:14:04.372" v="143"/>
        <pc:sldMkLst>
          <pc:docMk/>
          <pc:sldMk cId="871916188" sldId="264"/>
        </pc:sldMkLst>
        <pc:spChg chg="mod">
          <ac:chgData name="Chad Vidden" userId="S::cvidden@uwlax.edu::fa919fd6-03f8-48d0-9b95-10ac8c9672df" providerId="AD" clId="Web-{933A9573-8E22-3878-6287-58A1397D5E16}" dt="2020-11-23T15:12:03.514" v="89" actId="20577"/>
          <ac:spMkLst>
            <pc:docMk/>
            <pc:sldMk cId="871916188" sldId="264"/>
            <ac:spMk id="2" creationId="{C5C08571-0B4C-48B7-B89C-EFAD0CEC630B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51.656" v="44"/>
        <pc:sldMkLst>
          <pc:docMk/>
          <pc:sldMk cId="1356092233" sldId="264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8:13.979" v="311"/>
        <pc:sldMkLst>
          <pc:docMk/>
          <pc:sldMk cId="214894095" sldId="265"/>
        </pc:sldMkLst>
        <pc:spChg chg="mod">
          <ac:chgData name="Chad Vidden" userId="S::cvidden@uwlax.edu::fa919fd6-03f8-48d0-9b95-10ac8c9672df" providerId="AD" clId="Web-{933A9573-8E22-3878-6287-58A1397D5E16}" dt="2020-11-23T15:15:19.684" v="170" actId="20577"/>
          <ac:spMkLst>
            <pc:docMk/>
            <pc:sldMk cId="214894095" sldId="265"/>
            <ac:spMk id="2" creationId="{3D638EFA-6813-4D54-8216-7CA9E6FCE0DD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359" v="43"/>
        <pc:sldMkLst>
          <pc:docMk/>
          <pc:sldMk cId="717437616" sldId="265"/>
        </pc:sldMkLst>
      </pc:sldChg>
      <pc:sldChg chg="del">
        <pc:chgData name="Chad Vidden" userId="S::cvidden@uwlax.edu::fa919fd6-03f8-48d0-9b95-10ac8c9672df" providerId="AD" clId="Web-{933A9573-8E22-3878-6287-58A1397D5E16}" dt="2020-11-23T15:09:47.359" v="42"/>
        <pc:sldMkLst>
          <pc:docMk/>
          <pc:sldMk cId="668365534" sldId="266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7:01.511" v="248"/>
        <pc:sldMkLst>
          <pc:docMk/>
          <pc:sldMk cId="2156492220" sldId="266"/>
        </pc:sldMkLst>
        <pc:spChg chg="mod">
          <ac:chgData name="Chad Vidden" userId="S::cvidden@uwlax.edu::fa919fd6-03f8-48d0-9b95-10ac8c9672df" providerId="AD" clId="Web-{933A9573-8E22-3878-6287-58A1397D5E16}" dt="2020-11-23T15:16:14.684" v="207" actId="20577"/>
          <ac:spMkLst>
            <pc:docMk/>
            <pc:sldMk cId="2156492220" sldId="266"/>
            <ac:spMk id="2" creationId="{2A504D79-B9A6-453F-AFDC-C6E0ABF12AA9}"/>
          </ac:spMkLst>
        </pc:spChg>
      </pc:sldChg>
      <pc:sldChg chg="modSp new modNotes">
        <pc:chgData name="Chad Vidden" userId="S::cvidden@uwlax.edu::fa919fd6-03f8-48d0-9b95-10ac8c9672df" providerId="AD" clId="Web-{933A9573-8E22-3878-6287-58A1397D5E16}" dt="2020-11-23T15:17:32.339" v="276"/>
        <pc:sldMkLst>
          <pc:docMk/>
          <pc:sldMk cId="993393918" sldId="267"/>
        </pc:sldMkLst>
        <pc:spChg chg="mod">
          <ac:chgData name="Chad Vidden" userId="S::cvidden@uwlax.edu::fa919fd6-03f8-48d0-9b95-10ac8c9672df" providerId="AD" clId="Web-{933A9573-8E22-3878-6287-58A1397D5E16}" dt="2020-11-23T15:17:06.652" v="264" actId="20577"/>
          <ac:spMkLst>
            <pc:docMk/>
            <pc:sldMk cId="993393918" sldId="267"/>
            <ac:spMk id="2" creationId="{49913F68-9590-4074-891D-E98F06E919B1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327" v="41"/>
        <pc:sldMkLst>
          <pc:docMk/>
          <pc:sldMk cId="3655219835" sldId="267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9:27.666" v="387"/>
        <pc:sldMkLst>
          <pc:docMk/>
          <pc:sldMk cId="2807002167" sldId="268"/>
        </pc:sldMkLst>
        <pc:spChg chg="mod">
          <ac:chgData name="Chad Vidden" userId="S::cvidden@uwlax.edu::fa919fd6-03f8-48d0-9b95-10ac8c9672df" providerId="AD" clId="Web-{933A9573-8E22-3878-6287-58A1397D5E16}" dt="2020-11-23T15:19:10.151" v="341" actId="20577"/>
          <ac:spMkLst>
            <pc:docMk/>
            <pc:sldMk cId="2807002167" sldId="268"/>
            <ac:spMk id="2" creationId="{5F8993E5-AA49-466E-A5FF-5E506D3EC244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296" v="40"/>
        <pc:sldMkLst>
          <pc:docMk/>
          <pc:sldMk cId="3014131953" sldId="268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" userId="fa919fd6-03f8-48d0-9b95-10ac8c9672df" providerId="ADAL" clId="{4EE2BE75-F316-4653-A604-BE1CA67E2C69}"/>
    <pc:docChg chg="modSld">
      <pc:chgData name="Chad" userId="fa919fd6-03f8-48d0-9b95-10ac8c9672df" providerId="ADAL" clId="{4EE2BE75-F316-4653-A604-BE1CA67E2C69}" dt="2020-11-25T16:40:29.797" v="1"/>
      <pc:docMkLst>
        <pc:docMk/>
      </pc:docMkLst>
      <pc:sldChg chg="addSp">
        <pc:chgData name="Chad" userId="fa919fd6-03f8-48d0-9b95-10ac8c9672df" providerId="ADAL" clId="{4EE2BE75-F316-4653-A604-BE1CA67E2C69}" dt="2020-11-25T16:39:08.278" v="0"/>
        <pc:sldMkLst>
          <pc:docMk/>
          <pc:sldMk cId="3637318454" sldId="257"/>
        </pc:sldMkLst>
        <pc:inkChg chg="add">
          <ac:chgData name="Chad" userId="fa919fd6-03f8-48d0-9b95-10ac8c9672df" providerId="ADAL" clId="{4EE2BE75-F316-4653-A604-BE1CA67E2C69}" dt="2020-11-25T16:39:08.278" v="0"/>
          <ac:inkMkLst>
            <pc:docMk/>
            <pc:sldMk cId="3637318454" sldId="257"/>
            <ac:inkMk id="5" creationId="{F5457C9C-640B-421A-824A-448D7524E680}"/>
          </ac:inkMkLst>
        </pc:inkChg>
      </pc:sldChg>
      <pc:sldChg chg="addSp">
        <pc:chgData name="Chad" userId="fa919fd6-03f8-48d0-9b95-10ac8c9672df" providerId="ADAL" clId="{4EE2BE75-F316-4653-A604-BE1CA67E2C69}" dt="2020-11-25T16:39:08.278" v="0"/>
        <pc:sldMkLst>
          <pc:docMk/>
          <pc:sldMk cId="541778303" sldId="263"/>
        </pc:sldMkLst>
        <pc:inkChg chg="add">
          <ac:chgData name="Chad" userId="fa919fd6-03f8-48d0-9b95-10ac8c9672df" providerId="ADAL" clId="{4EE2BE75-F316-4653-A604-BE1CA67E2C69}" dt="2020-11-25T16:39:08.278" v="0"/>
          <ac:inkMkLst>
            <pc:docMk/>
            <pc:sldMk cId="541778303" sldId="263"/>
            <ac:inkMk id="4" creationId="{ED2B528E-191B-4FED-A5D0-756CDCF60A31}"/>
          </ac:inkMkLst>
        </pc:inkChg>
      </pc:sldChg>
      <pc:sldChg chg="addSp">
        <pc:chgData name="Chad" userId="fa919fd6-03f8-48d0-9b95-10ac8c9672df" providerId="ADAL" clId="{4EE2BE75-F316-4653-A604-BE1CA67E2C69}" dt="2020-11-25T16:39:08.278" v="0"/>
        <pc:sldMkLst>
          <pc:docMk/>
          <pc:sldMk cId="871916188" sldId="264"/>
        </pc:sldMkLst>
        <pc:inkChg chg="add">
          <ac:chgData name="Chad" userId="fa919fd6-03f8-48d0-9b95-10ac8c9672df" providerId="ADAL" clId="{4EE2BE75-F316-4653-A604-BE1CA67E2C69}" dt="2020-11-25T16:39:08.278" v="0"/>
          <ac:inkMkLst>
            <pc:docMk/>
            <pc:sldMk cId="871916188" sldId="264"/>
            <ac:inkMk id="4" creationId="{DC891C1F-47F8-4941-846F-60EFA21C2070}"/>
          </ac:inkMkLst>
        </pc:inkChg>
      </pc:sldChg>
      <pc:sldChg chg="addSp">
        <pc:chgData name="Chad" userId="fa919fd6-03f8-48d0-9b95-10ac8c9672df" providerId="ADAL" clId="{4EE2BE75-F316-4653-A604-BE1CA67E2C69}" dt="2020-11-25T16:39:08.278" v="0"/>
        <pc:sldMkLst>
          <pc:docMk/>
          <pc:sldMk cId="214894095" sldId="265"/>
        </pc:sldMkLst>
        <pc:inkChg chg="add">
          <ac:chgData name="Chad" userId="fa919fd6-03f8-48d0-9b95-10ac8c9672df" providerId="ADAL" clId="{4EE2BE75-F316-4653-A604-BE1CA67E2C69}" dt="2020-11-25T16:39:08.278" v="0"/>
          <ac:inkMkLst>
            <pc:docMk/>
            <pc:sldMk cId="214894095" sldId="265"/>
            <ac:inkMk id="4" creationId="{579A6DA0-E6E7-4D90-9BF2-AAEF6CFA3EF1}"/>
          </ac:inkMkLst>
        </pc:inkChg>
      </pc:sldChg>
      <pc:sldChg chg="addSp">
        <pc:chgData name="Chad" userId="fa919fd6-03f8-48d0-9b95-10ac8c9672df" providerId="ADAL" clId="{4EE2BE75-F316-4653-A604-BE1CA67E2C69}" dt="2020-11-25T16:40:29.797" v="1"/>
        <pc:sldMkLst>
          <pc:docMk/>
          <pc:sldMk cId="2156492220" sldId="266"/>
        </pc:sldMkLst>
        <pc:inkChg chg="add">
          <ac:chgData name="Chad" userId="fa919fd6-03f8-48d0-9b95-10ac8c9672df" providerId="ADAL" clId="{4EE2BE75-F316-4653-A604-BE1CA67E2C69}" dt="2020-11-25T16:39:08.278" v="0"/>
          <ac:inkMkLst>
            <pc:docMk/>
            <pc:sldMk cId="2156492220" sldId="266"/>
            <ac:inkMk id="4" creationId="{907C9239-D91F-4269-A087-BB32FF597AB2}"/>
          </ac:inkMkLst>
        </pc:inkChg>
        <pc:inkChg chg="add">
          <ac:chgData name="Chad" userId="fa919fd6-03f8-48d0-9b95-10ac8c9672df" providerId="ADAL" clId="{4EE2BE75-F316-4653-A604-BE1CA67E2C69}" dt="2020-11-25T16:40:29.797" v="1"/>
          <ac:inkMkLst>
            <pc:docMk/>
            <pc:sldMk cId="2156492220" sldId="266"/>
            <ac:inkMk id="5" creationId="{C1F93154-CE3D-481F-B6D8-6AF4AC01662F}"/>
          </ac:inkMkLst>
        </pc:inkChg>
      </pc:sldChg>
      <pc:sldChg chg="addSp">
        <pc:chgData name="Chad" userId="fa919fd6-03f8-48d0-9b95-10ac8c9672df" providerId="ADAL" clId="{4EE2BE75-F316-4653-A604-BE1CA67E2C69}" dt="2020-11-25T16:40:29.797" v="1"/>
        <pc:sldMkLst>
          <pc:docMk/>
          <pc:sldMk cId="993393918" sldId="267"/>
        </pc:sldMkLst>
        <pc:inkChg chg="add">
          <ac:chgData name="Chad" userId="fa919fd6-03f8-48d0-9b95-10ac8c9672df" providerId="ADAL" clId="{4EE2BE75-F316-4653-A604-BE1CA67E2C69}" dt="2020-11-25T16:39:08.278" v="0"/>
          <ac:inkMkLst>
            <pc:docMk/>
            <pc:sldMk cId="993393918" sldId="267"/>
            <ac:inkMk id="4" creationId="{E443E549-F239-41FC-905D-0EF717240314}"/>
          </ac:inkMkLst>
        </pc:inkChg>
        <pc:inkChg chg="add">
          <ac:chgData name="Chad" userId="fa919fd6-03f8-48d0-9b95-10ac8c9672df" providerId="ADAL" clId="{4EE2BE75-F316-4653-A604-BE1CA67E2C69}" dt="2020-11-25T16:40:29.797" v="1"/>
          <ac:inkMkLst>
            <pc:docMk/>
            <pc:sldMk cId="993393918" sldId="267"/>
            <ac:inkMk id="5" creationId="{DC507618-02CF-4467-9C54-5E40F08BDB10}"/>
          </ac:inkMkLst>
        </pc:inkChg>
      </pc:sldChg>
      <pc:sldChg chg="addSp">
        <pc:chgData name="Chad" userId="fa919fd6-03f8-48d0-9b95-10ac8c9672df" providerId="ADAL" clId="{4EE2BE75-F316-4653-A604-BE1CA67E2C69}" dt="2020-11-25T16:40:29.797" v="1"/>
        <pc:sldMkLst>
          <pc:docMk/>
          <pc:sldMk cId="2807002167" sldId="268"/>
        </pc:sldMkLst>
        <pc:inkChg chg="add">
          <ac:chgData name="Chad" userId="fa919fd6-03f8-48d0-9b95-10ac8c9672df" providerId="ADAL" clId="{4EE2BE75-F316-4653-A604-BE1CA67E2C69}" dt="2020-11-25T16:39:08.278" v="0"/>
          <ac:inkMkLst>
            <pc:docMk/>
            <pc:sldMk cId="2807002167" sldId="268"/>
            <ac:inkMk id="4" creationId="{F3ECA453-564A-4D70-815F-CCAF5405D3D7}"/>
          </ac:inkMkLst>
        </pc:inkChg>
        <pc:inkChg chg="add">
          <ac:chgData name="Chad" userId="fa919fd6-03f8-48d0-9b95-10ac8c9672df" providerId="ADAL" clId="{4EE2BE75-F316-4653-A604-BE1CA67E2C69}" dt="2020-11-25T16:40:29.797" v="1"/>
          <ac:inkMkLst>
            <pc:docMk/>
            <pc:sldMk cId="2807002167" sldId="268"/>
            <ac:inkMk id="5" creationId="{A371C4E8-024D-4855-9EE4-FD430DECB3FD}"/>
          </ac:inkMkLst>
        </pc:inkChg>
      </pc:sldChg>
    </pc:docChg>
  </pc:docChgLst>
  <pc:docChgLst>
    <pc:chgData name="Chad Vidden" userId="S::cvidden@uwlax.edu::fa919fd6-03f8-48d0-9b95-10ac8c9672df" providerId="AD" clId="Web-{ADC96D71-8FC8-F86C-98E9-41039812E0E4}"/>
    <pc:docChg chg="modSld">
      <pc:chgData name="Chad Vidden" userId="S::cvidden@uwlax.edu::fa919fd6-03f8-48d0-9b95-10ac8c9672df" providerId="AD" clId="Web-{ADC96D71-8FC8-F86C-98E9-41039812E0E4}" dt="2020-10-15T19:42:36.432" v="58"/>
      <pc:docMkLst>
        <pc:docMk/>
      </pc:docMkLst>
      <pc:sldChg chg="modNotes">
        <pc:chgData name="Chad Vidden" userId="S::cvidden@uwlax.edu::fa919fd6-03f8-48d0-9b95-10ac8c9672df" providerId="AD" clId="Web-{ADC96D71-8FC8-F86C-98E9-41039812E0E4}" dt="2020-10-15T19:42:36.432" v="58"/>
        <pc:sldMkLst>
          <pc:docMk/>
          <pc:sldMk cId="2591887543" sldId="273"/>
        </pc:sldMkLst>
      </pc:sldChg>
    </pc:docChg>
  </pc:docChgLst>
  <pc:docChgLst>
    <pc:chgData name="Chad Vidden" userId="S::cvidden@uwlax.edu::fa919fd6-03f8-48d0-9b95-10ac8c9672df" providerId="AD" clId="Web-{E02C58ED-F9ED-B3C1-7825-15041EEDACCA}"/>
    <pc:docChg chg="modSld">
      <pc:chgData name="Chad Vidden" userId="S::cvidden@uwlax.edu::fa919fd6-03f8-48d0-9b95-10ac8c9672df" providerId="AD" clId="Web-{E02C58ED-F9ED-B3C1-7825-15041EEDACCA}" dt="2020-11-23T15:20:37.090" v="18" actId="20577"/>
      <pc:docMkLst>
        <pc:docMk/>
      </pc:docMkLst>
      <pc:sldChg chg="modSp">
        <pc:chgData name="Chad Vidden" userId="S::cvidden@uwlax.edu::fa919fd6-03f8-48d0-9b95-10ac8c9672df" providerId="AD" clId="Web-{E02C58ED-F9ED-B3C1-7825-15041EEDACCA}" dt="2020-11-23T15:20:37.090" v="1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02C58ED-F9ED-B3C1-7825-15041EEDACCA}" dt="2020-11-23T15:20:37.090" v="17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clId="Web-{E02C58ED-F9ED-B3C1-7825-15041EEDACCA}"/>
    <pc:docChg chg="modSld">
      <pc:chgData name="" userId="" providerId="" clId="Web-{E02C58ED-F9ED-B3C1-7825-15041EEDACCA}" dt="2020-11-23T15:20:30.762" v="10" actId="20577"/>
      <pc:docMkLst>
        <pc:docMk/>
      </pc:docMkLst>
      <pc:sldChg chg="modSp">
        <pc:chgData name="" userId="" providerId="" clId="Web-{E02C58ED-F9ED-B3C1-7825-15041EEDACCA}" dt="2020-11-23T15:20:30.746" v="9" actId="20577"/>
        <pc:sldMkLst>
          <pc:docMk/>
          <pc:sldMk cId="3637318454" sldId="257"/>
        </pc:sldMkLst>
        <pc:spChg chg="mod">
          <ac:chgData name="" userId="" providerId="" clId="Web-{E02C58ED-F9ED-B3C1-7825-15041EEDACCA}" dt="2020-11-23T15:20:30.746" v="9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02B217B5-30A5-BAA7-E729-BAB759AB4EFB}"/>
    <pc:docChg chg="delSld">
      <pc:chgData name="Chad Vidden" userId="S::cvidden@uwlax.edu::fa919fd6-03f8-48d0-9b95-10ac8c9672df" providerId="AD" clId="Web-{02B217B5-30A5-BAA7-E729-BAB759AB4EFB}" dt="2020-10-15T19:35:26.955" v="1"/>
      <pc:docMkLst>
        <pc:docMk/>
      </pc:docMkLst>
      <pc:sldChg chg="del">
        <pc:chgData name="Chad Vidden" userId="S::cvidden@uwlax.edu::fa919fd6-03f8-48d0-9b95-10ac8c9672df" providerId="AD" clId="Web-{02B217B5-30A5-BAA7-E729-BAB759AB4EFB}" dt="2020-10-15T19:35:26.955" v="0"/>
        <pc:sldMkLst>
          <pc:docMk/>
          <pc:sldMk cId="2413296860" sldId="269"/>
        </pc:sldMkLst>
      </pc:sldChg>
      <pc:sldChg chg="del">
        <pc:chgData name="Chad Vidden" userId="S::cvidden@uwlax.edu::fa919fd6-03f8-48d0-9b95-10ac8c9672df" providerId="AD" clId="Web-{02B217B5-30A5-BAA7-E729-BAB759AB4EFB}" dt="2020-10-15T19:35:26.955" v="1"/>
        <pc:sldMkLst>
          <pc:docMk/>
          <pc:sldMk cId="692642629" sldId="270"/>
        </pc:sldMkLst>
      </pc:sldChg>
    </pc:docChg>
  </pc:docChgLst>
  <pc:docChgLst>
    <pc:chgData name="Chad Vidden" userId="fa919fd6-03f8-48d0-9b95-10ac8c9672df" providerId="ADAL" clId="{D86D7B5C-5764-4CE4-8B43-5B2BC97FF353}"/>
    <pc:docChg chg="modSld">
      <pc:chgData name="Chad Vidden" userId="fa919fd6-03f8-48d0-9b95-10ac8c9672df" providerId="ADAL" clId="{D86D7B5C-5764-4CE4-8B43-5B2BC97FF353}" dt="2020-11-03T17:50:10.569" v="1"/>
      <pc:docMkLst>
        <pc:docMk/>
      </pc:docMkLst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3637318454" sldId="257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637318454" sldId="257"/>
            <ac:inkMk id="5" creationId="{0469283A-11BE-4157-98C1-861F70716F0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541778303" sldId="263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541778303" sldId="263"/>
            <ac:inkMk id="4" creationId="{C10CC7F0-19FE-4C8E-9E00-EEC8CE59D88B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1356092233" sldId="264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1356092233" sldId="264"/>
            <ac:inkMk id="4" creationId="{CEE90B15-2C79-4019-AD87-DF9576B73486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717437616" sldId="265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717437616" sldId="265"/>
            <ac:inkMk id="4" creationId="{32C66138-B0B3-4C2F-ABCD-E53416D66D7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668365534" sldId="266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668365534" sldId="266"/>
            <ac:inkMk id="4" creationId="{17EACC59-A6C5-430A-BF5A-B77A9D1C1C0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3655219835" sldId="267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655219835" sldId="267"/>
            <ac:inkMk id="4" creationId="{85C5183E-94EE-429A-B17D-B77F90103985}"/>
          </ac:inkMkLst>
        </pc:inkChg>
      </pc:sldChg>
      <pc:sldChg chg="addSp">
        <pc:chgData name="Chad Vidden" userId="fa919fd6-03f8-48d0-9b95-10ac8c9672df" providerId="ADAL" clId="{D86D7B5C-5764-4CE4-8B43-5B2BC97FF353}" dt="2020-11-03T17:50:10.569" v="1"/>
        <pc:sldMkLst>
          <pc:docMk/>
          <pc:sldMk cId="3014131953" sldId="268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014131953" sldId="268"/>
            <ac:inkMk id="4" creationId="{03FA9DF7-7DB2-465E-A73B-1179548F1280}"/>
          </ac:inkMkLst>
        </pc:inkChg>
        <pc:inkChg chg="add">
          <ac:chgData name="Chad Vidden" userId="fa919fd6-03f8-48d0-9b95-10ac8c9672df" providerId="ADAL" clId="{D86D7B5C-5764-4CE4-8B43-5B2BC97FF353}" dt="2020-11-03T17:50:10.569" v="1"/>
          <ac:inkMkLst>
            <pc:docMk/>
            <pc:sldMk cId="3014131953" sldId="268"/>
            <ac:inkMk id="5" creationId="{64159A1F-C9D3-4545-9FC6-0832482BEC07}"/>
          </ac:inkMkLst>
        </pc:inkChg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244AA7CC-C979-1D8A-3B83-A3898478A46B}"/>
    <pc:docChg chg="addSld modSld">
      <pc:chgData name="Chad Vidden" userId="S::cvidden@uwlax.edu::fa919fd6-03f8-48d0-9b95-10ac8c9672df" providerId="AD" clId="Web-{244AA7CC-C979-1D8A-3B83-A3898478A46B}" dt="2020-10-15T19:16:05.579" v="546"/>
      <pc:docMkLst>
        <pc:docMk/>
      </pc:docMkLst>
      <pc:sldChg chg="modSp">
        <pc:chgData name="Chad Vidden" userId="S::cvidden@uwlax.edu::fa919fd6-03f8-48d0-9b95-10ac8c9672df" providerId="AD" clId="Web-{244AA7CC-C979-1D8A-3B83-A3898478A46B}" dt="2020-10-15T19:03:21.416" v="4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4AA7CC-C979-1D8A-3B83-A3898478A46B}" dt="2020-10-15T19:03:21.416" v="4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04:47.104" v="115"/>
        <pc:sldMkLst>
          <pc:docMk/>
          <pc:sldMk cId="1632061215" sldId="272"/>
        </pc:sldMkLst>
        <pc:spChg chg="mod">
          <ac:chgData name="Chad Vidden" userId="S::cvidden@uwlax.edu::fa919fd6-03f8-48d0-9b95-10ac8c9672df" providerId="AD" clId="Web-{244AA7CC-C979-1D8A-3B83-A3898478A46B}" dt="2020-10-15T19:03:39.463" v="71" actId="20577"/>
          <ac:spMkLst>
            <pc:docMk/>
            <pc:sldMk cId="1632061215" sldId="272"/>
            <ac:spMk id="2" creationId="{AA1EA2DF-5FE9-4253-AA3B-E930F386B92F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09.531" v="337"/>
        <pc:sldMkLst>
          <pc:docMk/>
          <pc:sldMk cId="2591887543" sldId="273"/>
        </pc:sldMkLst>
        <pc:spChg chg="mod">
          <ac:chgData name="Chad Vidden" userId="S::cvidden@uwlax.edu::fa919fd6-03f8-48d0-9b95-10ac8c9672df" providerId="AD" clId="Web-{244AA7CC-C979-1D8A-3B83-A3898478A46B}" dt="2020-10-15T19:04:56.870" v="137" actId="20577"/>
          <ac:spMkLst>
            <pc:docMk/>
            <pc:sldMk cId="2591887543" sldId="273"/>
            <ac:spMk id="2" creationId="{12C59C98-F8FA-4AAB-81FB-11EC6320BE73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45.500" v="381"/>
        <pc:sldMkLst>
          <pc:docMk/>
          <pc:sldMk cId="2131563829" sldId="274"/>
        </pc:sldMkLst>
        <pc:spChg chg="mod">
          <ac:chgData name="Chad Vidden" userId="S::cvidden@uwlax.edu::fa919fd6-03f8-48d0-9b95-10ac8c9672df" providerId="AD" clId="Web-{244AA7CC-C979-1D8A-3B83-A3898478A46B}" dt="2020-10-15T19:08:52.638" v="268" actId="20577"/>
          <ac:spMkLst>
            <pc:docMk/>
            <pc:sldMk cId="2131563829" sldId="274"/>
            <ac:spMk id="2" creationId="{DC006F07-E3E2-4DF5-807B-5ACA8462270E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6:05.579" v="546"/>
        <pc:sldMkLst>
          <pc:docMk/>
          <pc:sldMk cId="3168566488" sldId="275"/>
        </pc:sldMkLst>
        <pc:spChg chg="mod">
          <ac:chgData name="Chad Vidden" userId="S::cvidden@uwlax.edu::fa919fd6-03f8-48d0-9b95-10ac8c9672df" providerId="AD" clId="Web-{244AA7CC-C979-1D8A-3B83-A3898478A46B}" dt="2020-10-15T19:14:03.609" v="428" actId="20577"/>
          <ac:spMkLst>
            <pc:docMk/>
            <pc:sldMk cId="3168566488" sldId="275"/>
            <ac:spMk id="2" creationId="{1A170B71-17F4-44E0-9718-24C15BC979DD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5:25:35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5165 9445 21 0,'7'-7'10'0,"7"4"-7"0,-7 3 10 16,3-3-13-16,1 0 0 16,7-3 0-16,-1 6 0 15,5-7-1-15,2 4 1 16,11 6 0-16,-3-3 0 15,11 4-1-15,2-4 1 0,-2 3 0 16,6 3 0-16,8 3 1 16,-8 1 0-1,4 2 0-15,3 1 0 0,4-1 1 16,0-2 0-16,0-1 0 16,4 1 1-16,3-1-1 15,-4 4 1-15,4-7-1 16,4 0 0-16,-1-3 0 15,1 0 1-15,3-3-1 16,7 0 1-16,-7 0-1 16,11 0 1-16,-4 0-2 15,7 0 1-15,0 0-1 16,8 0 0-16,-8 4-1 16,7-1 1-16,4 0-1 15,-4 0 1-15,4 0-1 16,0 0 1-16,-8 0 0 15,5-3 0-15,-1 0-1 16,-7 0 1 15,7-3-1-31,1 0 0 0,-1 0 0 16,-7 0 1-16,7-3-1 0,1-1 0 0,-5 1 0 0,5-3 0 16,-5-1 0-16,8 4 1 15,-7-4-2-15,0 4 1 16,6 0 0-16,-6 0 0 15,7 3 0-15,7-4 0 16,-18 1 0-16,7-3 0 78,4 2 0-31,-7 1 0-47,-1 0 0 16,5-10 1-1,-12 0-1-15,8 1 0 0,0-4 0 16,3 3 1-16,0-3-2 0,4 7 1 0,-4-4 0 0,4 4 0 0,3 5-1 0,1 1 1 0,6 3-1 0,-3-3 1 0,3 3 0 16,1 3 1-16,2 0-1 0,5 0 1 0,3-4-1 0,7 4 1 0,0 4-1 0,3-4 0 0,1-4-1 15,6 8 0-15,-3-1 0 16,1 3 1-16,6-3-1 15,3 7 1-15,1 2-1 16,7 4 1-16,6 3 0 16,-6-1 0-16,3-2 0 15,11 3 0-15,-4 3 0 0,1 0 1 16,6 0-1-16,-3 0 0 16,-4 0 0-16,4-4 1 15,3-2-1-15,-10-3 1 31,3-4-1-15,0 0 0 0,-6-2 0-1,2-4 1-15,-6 3-1 16,3 0 0 0,-10-6 0-1,3 0 0 1,-7 0 1-1,0 4 0 1,-7-4 0-16,1 0 0 16,-8 0 0-16,3 0 1 0,4 3-1 0,-10 0 0 0,-1 6-1 0,-7-2 1 0,11-1-1 0,-10 0 1 0,-11 7-1 0,0-7 1 0,-8 0-1 0,5-3 1 15,-5 0 0-15,-2 4 0 0,-8-7 0 16,-7 0 1-16,4 0-1 16,-25 0 1-16,10 0-2 15,-3 0 1-15,0-7 0 16,-7 4 0-16,-3 0-2 15,-8 3 1 17,-7 3-6-17,1 0 0 1,-4 7-9-16,3 2 1 31</inkml:trace>
  <inkml:trace contextRef="#ctx0" brushRef="#br0" timeOffset="3694.4">29432 8504 26 0,'18'6'13'0,"3"-22"-12"15,-17 13 13-15,3-6-15 16,0-4 1-16,-4-5 0 0,-3-7 0 15,4-4-1-15,-4-8 1 16,0-10-1-16,0-4 1 16,0-5-1-16,0 0 1 15,0 2-1-15,0 1 1 16,0 0 0-16,0 9 0 16,0 9 0-16,0 10 1 15,0 9-1-15,0 16 0 16,7 10 0-16,3 9 0 15,1 15 0-15,0 13 0 0,3 7-1 16,0 11 1-16,0 1-1 16,0 0 1-16,-3-6 0 15,-1 2 0-15,1-8 0 16,6-4 1-16,1-9 1 16,3-4 0-16,7-9 1 15,4-2 0-15,3-8 0 16,4-8 1-16,-3-7-2 15,-1-9 1-15,-7-1-2 16,-7-5 0-16,-3-7-2 16,-11 3 1-16,-11-2-1 15,-13 2 0-15,-11-3-1 16,-15 3 1-16,-17 1 0 16,-3 2 0-16,-1-3 0 15,-3-2 0 1,-3 2 1-16,-1 0 0 0,4 1 1 15,11 2 0-15,10 1 1 0,10 2 0 16,8 7 1-16,11 0 0 16,6-7-1-16,15 7 1 15,17-6-1-15,14-4 1 16,11-2-2-16,3-1 1 16,8-3-2-16,17-6 1 15,-7 3-1-15,3 0 1 16,-6 0-2-16,-1 0 0 15,-6 3 0-15,-8 4 0 0,-10 2-1 16,-4 7 1-16,1 6 0 16,-8 6 0-16,-11 10 0 15,-6 12 0-15,-11 7 0 16,-11 12 1-16,-17 9 0 16,-25 23 0-16,-17 2 0 15,-11 1 0-15,6-7 0 16,-6-9 0-16,-10-7 0 15,-1-9 1-15,0-3-6 16,4 1 1-16,7-1-6 16,10 15 1-16</inkml:trace>
  <inkml:trace contextRef="#ctx0" brushRef="#br0" timeOffset="6171.04">17163 12424 13 0,'10'-10'6'0,"40"-2"6"15,-33 12 7-15,8 0-16 0,7 0 0 0,10 3 1 16,7-6 1-16,11 3-7 16,7 3 1-16,8-3 3 15,-1 6 1-15,-4 4-2 16,1-1 0-16,3-3-1 15,-4 4 0-15,-10-1-1 16,-7-6 1-16,-7 0-1 16,-11-3 0-16,-6 3-1 15,-8 1 1-15,-7-4-1 16,-14 0 0-16,-11 3-1 16,-13 3 1-16,-12 7-1 15,-10 2 1-15,-3 7 0 16,-11 0 0-16,-10-3 0 15,-5-3 0-15,-2-4 1 16,-1-2 0-16,4-4 0 16,4-3 1-16,-1-3 1 15,0 0 1-15,12-3 0 0,6 0 0 16,10 0 1-16,8-1 0 31,14 1 1-31,10-3 1 31,15 0-1-31,13-1 0 0,12 4-1 0,9-3 1 16,5 3-2-16,10-3 1 0,7-4-3 16,7 4 0-1,3 0 0-15,1-1 0 0,-8 4 0 16,-3-3 0-16,-3 0-1 16,-4-1 1-16,-8-2-2 15,1-3 1-15,-10 5-2 16,-5-2 1-16,-9-1-1 15,-5 4 0-15,-10-3 1 16,-10 2 0-16,-11 1 0 16,-11 3 1-16,-10 3 0 15,-22 3 1-15,-6 3 0 16,-11 7 0-16,0 0 0 16,-1-1 0-16,5 1 1 15,-1-1 1-15,-3 4 0 16,11-4 0-16,10-2 1 15,7-4 0-15,7 0 0 16,7 1 0-16,8-4-1 16,10 0 1-16,10 0-1 0,15 0 1 15,10-3-1-15,11 0 0 16,6 3-1-16,12 0 1 16,6-3-2-16,8 4 1 15,3-4-1-15,0 3 1 16,0-6-1-16,-7-1 0 15,-4-5 0-15,-3 0 0 16,-7-7-1-16,-4 3 1 16,-10-5-1-16,0-4 0 15,-15 3-1-15,-9 0 1 0,-8 3 0 16,-4 1 0-16,-3 2 0 16,-7 4 0-16,-7 6 0 15,-8 3 1-15,-6 0-1 16,0 0 1-16,0 6-1 15,-1 0 1-15,5 4 0 16,-1-1 0-16,4 0 0 16,-1 4 0-16,8-7 0 15,4-3 1-15,-1 4-1 16,4-1 1-16,3-3-1 16,1-3 1-16,3 3-1 15,0 0 1-15,-1 4-1 16,5-1 1-16,-1-3-1 15,1 0 0-15,-1 6 0 16,1-9 0-16,-1 4 0 16,4-1 0-16,0 0 0 15,-3-9 0-15,-1 2-1 16,4-5 1-16,-3 6 0 16,3-3 0-16,-4-4-1 0,1-2 0 15,-1 2-1-15,-3 1 0 16,4-1-3-16,-1 1 1 15,1 3-6-15,-1-4 0 16</inkml:trace>
  <inkml:trace contextRef="#ctx0" brushRef="#br0" timeOffset="7283.84">14041 12405 12 0,'3'-10'6'0,"4"4"7"15,-3 3 1-15,-1 0-11 16,1-3 0-16,3-1 3 15,0 1 0-15,3 0-7 16,-3 3 0-16,4 0 4 16,0 6 1-16,3 0-3 15,0 9 1-15,4 10-4 16,6 7 1-16,4 2-1 0,-3 7 0 16,0-1-1-16,-4 1 0 15,-3-7-3-15,-4-3 1 16,0-6-2-16,-4-3 0 15</inkml:trace>
  <inkml:trace contextRef="#ctx0" brushRef="#br0" timeOffset="7522.61">14425 12411 26 0,'18'3'13'0,"3"-6"-18"0,-18 3 24 0,1 0-23 16,-1 0 0-16,8 3-5 16,0 10 1-16,3 9 11 15,3 3 0-15,5 3-4 16,-1 7 0-16,3-4 1 16,-2-3 1-16,-1-3 0 15,0-3 0-15,-3-9-5 16,-4 2 1-16</inkml:trace>
  <inkml:trace contextRef="#ctx0" brushRef="#br0" timeOffset="7732.9">14623 12392 21 0,'3'-6'10'0,"8"6"-11"0,-4 0 17 16,0 3-17-1,0 0 1-15,7 4-2 0,0 8 1 16,4 10 1-16,3 4 0 16,7 2-1-16,-3 7 1 15,0-7-3-15,-4 0 1 16,-4-6-3-16,-3-3 0 0</inkml:trace>
  <inkml:trace contextRef="#ctx0" brushRef="#br0" timeOffset="7959.42">14926 12395 22 0,'18'7'11'0,"24"37"-7"15,-28-32 20-15,4 10-23 16,3 3 0-16,0 10 0 15,0-4 1-15,-3-3-4 16,0 0 0-16,-4-6-2 16,-4-3 0-16,1-3-5 15,-4-7 1-15</inkml:trace>
  <inkml:trace contextRef="#ctx0" brushRef="#br0" timeOffset="8153.4">15258 12439 14 0,'14'29'7'0,"3"24"-4"0,-10-37 7 15,4 9-14-15,3 15 0 0,0 7-4 16,7 10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6:39:12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6396 6168 41 0,'0'6'20'0,"0"10"-9"16,0-10 21-16,-7 6-30 16,3-2 1-16,-6 6 1 15,-8 15 1-15,-10 3-6 16,-4 1 0-16,-10 6 3 16,3 12 1-16,-7-6-2 15,4 0 1-15,-1 0-4 16,15-12 0-16,-4-7-4 0,15-6 0 15,-1-7-8 1,8-11 0-16,17-11-1 0,-4-5 0 16</inkml:trace>
  <inkml:trace contextRef="#ctx0" brushRef="#br0" timeOffset="244.45">6057 6290 44 0,'0'16'22'0,"18"46"-22"0,-11-43 44 0,7 13-42 16,0 8 0-16,7-2 1 15,8 0 0-15,2 2-5 16,-3-8 0-16,1-4-2 15,-1-6 1-15,-7-6-12 16,-10-7 1-16</inkml:trace>
  <inkml:trace contextRef="#ctx0" brushRef="#br0" timeOffset="810.01">6971 6023 39 0,'-4'22'19'0,"1"13"-15"0,3-35 25 16,-7 6-29-16,3 13 1 16,-3 9-1-16,4 4 1 0,3 11 0 15,-7 8 0-15,7-4 1 16,0 0 1-16,7-6-1 15,-7-7 0-15,0-9 1 16,0-12 0-16,-7-7-1 16,3-9 0-16,-6 0-2 15,-8-7 0-15,-10-2 0 16,-4-1 0-16,-3-6-2 16,-1-3 1-16,8 4-2 15,-4-1 1-15,8 6 0 16,10 10 1-16,-4 12 0 15,11-2 0-15,3 5 2 16,8 1 1-16,10-4 2 16,14-2 0-16,7-1 0 15,4-6 0-15,4 0-3 16,2 0 1-16,-2-3-8 0,6 0 1 16,-3 3-12-16,-4-10 1 15</inkml:trace>
  <inkml:trace contextRef="#ctx0" brushRef="#br0" timeOffset="1174.84">7976 6315 48 0,'0'25'24'0,"-17"19"-24"16,10-31 37-16,-4 5-37 15,-7 8 0-15,-10 8 1 16,0 1 1-16,-4 12-3 16,0 6 1-16,1-3-1 15,-1 0 1-15,4-6-4 0,7-13 1 16,3-2-11-16,4-17 0 16</inkml:trace>
  <inkml:trace contextRef="#ctx0" brushRef="#br0" timeOffset="1350.68">7595 6271 39 0,'14'-6'19'0,"18"56"-11"0,-25-37 25 16,7 9-31-16,4 3 1 16,-4 6 0-16,4 7 1 0,-4-4-7 15,0 1 1-15,0-10-4 16,-3-10 1-16,-1-15-9 15,-3-12 0-15</inkml:trace>
  <inkml:trace contextRef="#ctx0" brushRef="#br0" timeOffset="1878.51">9028 6428 51 0,'-11'19'25'0,"0"6"-23"16,8-19 45-16,3 4-46 15,-4 2 0-15,1 4 0 16,3 3 1-16,0-1-4 15,0-2 1-15,0 0-4 16,0-10 0-16,3 0-12 16,-3-15 1-16</inkml:trace>
  <inkml:trace contextRef="#ctx0" brushRef="#br0" timeOffset="2049">8865 6259 26 0,'14'25'13'0,"25"-35"-11"0,-28 10 7 15,6 3-22-15,5 7 1 16</inkml:trace>
  <inkml:trace contextRef="#ctx0" brushRef="#br0" timeOffset="2544.87">9267 6582 39 0,'11'12'19'16,"0"1"-23"-16,-8-7 38 0,1-3-35 16,3-3 0-16,-7 0-1 15,3-9 0-15,4-7 1 16,-7-3 0-16,0 0-3 15,0-3 0-15,7 1 0 16,0 2 1-16,4 3 0 16,0 3 0-16,-1 10 1 15,4 6 0-15,0 4 1 16,4 5 1-16,3 4-1 16,0 6 1-16,1-3 0 0,-1 6 1 15,0-9 1-15,4-4 1 16,-1-12-1-16,1-6 1 15,3-13 0-15,0-12 0 16,1-13 0-16,-5-10 0 16,-6-11 0-16,-11 2 0 15,-3-6-1-15,-8-3 1 16,-3 3-1-16,0-3 1 16,0 9-2-16,0 6 1 15,-4 23-3-15,-3 15 0 0,0 16 0 16,0 16 0-16,7 18 0 15,0 3 0-15,3 29 0 16,8 3 1-16,3 12-1 16,0-2 1-16,7-7-5 15,0-13 1-15,0-9-7 16,-3-16 1-16</inkml:trace>
  <inkml:trace contextRef="#ctx0" brushRef="#br0" timeOffset="2958.32">9454 6309 36 0,'18'44'18'0,"24"-29"-19"16,-24-8 28-16,7-4-27 15,-1 0 1-15,8-3 1 0,7-3 1 16,10-3-2-16,1-7 1 15,-1 4 1-15,-3-7 1 16,-7 10-1-16,-7-4 0 16,-11 7-2-16,-7-6 0 15,-11 9-2-15,-3 0 0 16,-7 0-1-16,0 0 1 16,0 6-1-16,-3-3 0 15,-1 7 1-15,-3 5 1 16,3 1-1-16,4 3 1 0,4 0 2 15,10 6 1-15,3 0 1 16,12-3 0-16,2 0 1 16,5 3 1-16,2-7-2 15,-3 1 1-15,-6-6-3 16,-8 6 0-16,-14-7-4 16,-18-6 1-16,-17 10-8 15,-22 3 0-15,-17 3-7 16,0 0 0-16</inkml:trace>
  <inkml:trace contextRef="#ctx0" brushRef="#br0" timeOffset="3919.35">9761 4409 34 0,'-3'9'17'0,"13"-15"-3"16,-6-1 17-16,-1 11-27 15,-3-4 1-15,4 9 2 16,3 10 0-16,-3 9-10 0,-4 19 1 15,0 16 5-15,0 21 0 16,7 4-3-16,-4 9 0 16,-3-3-4-16,0-3 1 15,0-12-6-15,0-23 1 16,0-12-7-16,7-22 0 16</inkml:trace>
  <inkml:trace contextRef="#ctx0" brushRef="#br0" timeOffset="4639.67">9719 4437 39 0,'14'9'19'0,"32"-3"-19"0,-32-6 31 16,7 0-26-16,8-3 0 15,9-3 3-15,19 0 0 16,6-1-11-16,8 4 1 0,10-6 6 15,7-7 0 1,4-3-3-16,-4-6 1 16,-10 3-3-16,-8 7 1 0,-6-1-2 15,-4 0 1-15,-7 4-2 16,-4 2 0-16,-7 10-2 16,-10 4 0-16,-7 11-2 15,-4 10 0-15,-14-6-2 16,-7 16 1-16,-7 2-2 15,-11 13 1-15,4 10-1 16,4 6 1-16,6 6 4 31,-42-125 5-31,124 241 4 16,-39-72 1-16,-4-10 5 16,4-24 1-16,0-19 2 15,-4-7 1-15,-10-9-6 16,-11 0 1-16,-21-9-6 15,-22 6 0-15,-27-10-4 16,-22-12 1-16,-31 0-8 0,-15-3 0 16,-6-16-6-16,6 0 1 15</inkml:trace>
  <inkml:trace contextRef="#ctx0" brushRef="#br0" timeOffset="11996.63">14640 5534 23 0,'4'3'11'0,"-1"4"1"0,-3-14 11 16,-3-2-18-16,3 9 0 15,0 6 2-15,0-6 1 16,0-9-10-16,0 6 1 15,0 3 6-15,7 0 0 16,0 0-2-16,4 0 1 16,-1 3-2-16,4 0 1 0,4 3-1 15,10-6 1 1,0 0-1-16,4 0 1 0,7 0-1 16,7 0 1-16,10 0-1 15,-3 0 0-15,7 0-1 16,11 3 1-16,6 1-1 15,15-1 1-15,7 3-1 16,7 3 1-16,3 1-1 16,14-1 1-16,4 1-1 15,4-7 1-15,3 3-1 16,14 0 0 0,103-6 0-1,-40 0 1-15,1 3-1 16,-11 1 1-16,-10-1-1 15,3 0 1-15,-15 0-1 16,1-3 0-16,-17 3 0 16,-8 0 1-16,0 0-1 15,-3-3 0-15,-25 0-1 0,0 0 1 16,-14-3 0-16,0-3 0 16,-8 0-2-16,-6-4 0 15,-14-5-4-15,-18-1 1 16,-7 10-2-16,-7-4 1 15,-14 1-6-15,-11 3 1 16,-11-1-10-16,-17 7 1 16</inkml:trace>
  <inkml:trace contextRef="#ctx0" brushRef="#br0" timeOffset="13181.54">15473 6168 53 0,'10'-7'26'0,"-6"1"-26"16,-4 6 40-16,-4-3-40 15,-3 0 0-15,-3 0 0 16,-4 0 0-16,-4 3 0 0,-7 3 0 16,1 0-1-16,-1 6 0 15,0 4-1-15,4 3 1 16,3-1-1-16,4 1 1 15,7 3-1-15,0 0 1 16,7 2 0-16,7-5 0 16,7-6 1-16,4-4 0 15,3-9 2-15,7-4 1 16,4 1 0-16,-4 6 1 16,4-6-1-16,-7-4 1 0,-4-2-2 15,-3-1 0-15,-8-5-2 16,-3 5 0-16,-3 0-3 15,-8 7 0-15,-3 3-1 16,-3 6 0-16,-4 7-3 16,-1 2 1-16,1 10-2 15,-3 13 0-15,3-1 1 16,-4 4 1-16,11 3 1 16,3 9 0-16,4-10 4 15,4 7 1-15,3 10 4 16,11-10 0-16,3 13 2 15,0 2 1-15,0 1 1 16,-3-3 0-16,-4-10-2 16,-7-10 1-16,-7-8-2 0,-7-10 0 15,-7-10-2 1,-4-5 1-16,-10-11-3 16,-4-8 1-16,-3-10-1 0,-4-9 1 15,7-1-2-15,4 1 1 16,3-4-2-16,4-2 1 15,4 2-1-15,6 7 0 16,0 3-1-16,8 3 1 16,10 6-1-16,11 1 1 15,3 5-4-15,10 1 1 16,5-1-9-16,6 1 0 0,-3 9-3 16,0-6 1-1</inkml:trace>
  <inkml:trace contextRef="#ctx0" brushRef="#br0" timeOffset="13828.58">15730 6419 48 0,'0'12'24'0,"0"-15"-27"16,0-3 45-16,0 6-42 16,0-13 1-16,0-6-1 15,0 1 1-15,0-4-2 16,0 0 1-16,0 0 0 0,0 0 1 16,0 0-1-16,0 3 1 15,11 6-1-15,7 4 0 16,6 3 0-16,8 3 1 15,3-1-2-15,8 1 1 16,3 0-1-16,-1 3 1 16,1 0-1-16,-3 3 1 15,-5 0 0-15,-6 1 0 16,-4 2 0-16,-6-3 1 16,-5 0-1-16,-3 3 0 15,-7-6-1-15,-7 4 1 0,-3-1-1 16,-11 3 1-16,-4-3-1 15,-7 3 1-15,-3-2-1 16,3 2 1-16,1 0-1 16,6 0 1-16,4-3-2 15,3-3 0-15,4 4-1 16,4-4 0-16,6 0 0 16,8-4 0-16,7 4 0 15,-1-3 1-15,4 3 1 16,1 0 1-16,-1 0 1 15,0-3 0-15,-3 3 0 16,-4 0 0-16,0 3 0 16,-4 7 0-16,1 5 0 15,-4 7 0-15,0-3-1 16,0 0 0-16,-3 0-3 16,-1-3 0-16,4-1-8 0,0-2 1 15,4-10-2-15,-1-3 1 16</inkml:trace>
  <inkml:trace contextRef="#ctx0" brushRef="#br0" timeOffset="14189.31">16447 6597 39 0,'38'60'19'0,"-17"47"-21"0,-13-92 38 16,2 10-35-16,-3 4 0 0,0-4 0 15,-3-10 0-15,-1-8-1 16,-3-17 1-16,-3 1 0 16,-1-16 1-16,-3-10-2 15,0-6 1-15,0 4-1 16,-4-7 1 0,-3-6-3-16,7 0 0 0,4-4 0 15,6 4 1-15,8 6 0 16,7 13 0-16,10 6 1 15,4 6 1-15,-1 9 1 16,1-11 1-16,-7 11-1 16,-4 13 1-16,-11 10-2 15,-13 12 1-15,-11 6-5 16,-7 4 1-16,-8 5-8 16,-2-2 1-16,-5-13-5 0,1 3 1 15</inkml:trace>
  <inkml:trace contextRef="#ctx0" brushRef="#br0" timeOffset="14563.69">16753 5954 42 0,'18'19'21'0,"7"28"-17"0,-18-40 39 16,-4 11-43-16,1 17 1 0,-4 3-1 15,0 5 1-15,-4 8-1 16,1-1 0-16,-4-9 0 16,3-4 1-16,1-9-1 15,-1-9 0-15,1-3 0 16,3-10 0-16,0-6-1 16,7-6 0-16,-4 0 0 15,4-7 1-15,0 4 0 16,0 2 0-16,0 7 0 15,4 4 0-15,3 5 0 16,4-3 1-16,-1 7-1 16,5-4 1-16,6 4-1 15,-7-1 0-15,0 1-1 16,-3-1 1-16,-4 1-6 16,0-1 0-16,-3-2-8 15,-4-7 0-15</inkml:trace>
  <inkml:trace contextRef="#ctx0" brushRef="#br0" timeOffset="15269.72">17258 6434 34 0,'7'38'17'0,"7"12"-8"0,-7-37 22 16,0 12-30-16,0-6 0 0,0-7 0 16,0-9 0-16,0 0-2 15,0 10 1-15,1-10 0 16,-1-9 0-16,-4-7-2 16,1-2 1-16,-1-4-2 15,1-3 1-15,3 3-2 16,-4 3 1-16,1 4-1 15,3 2 1 1,18 7 1 0,13 0 1-16,1 3 1 15,3 0 0-15,8 0 1 16,-1 3 0-16,1-3 0 16,-8 0 1-16,-3 3-1 15,-7 4 0-15,-8 2-2 16,-3 4 0-16,-3 2-3 15,-4 17 0-15,-3-17-1 0,-4 7 0 16,0 6 2-16,0 7 0 16,0-1 4-16,0 7 0 15,0 9 4-15,0 4 1 16,0 8 0-16,4 1 0 16,-8-6-2-16,-3-1 0 15,0-3-3-15,-3 1 0 16,-11-14-2-16,-4-5 1 15,-7-13-1-15,-6-13 1 16,-5-15 0-16,-3-13 1 0,1-3-1 16,-1-6 0-16,7-3 0 15,7-1 1-15,11 1 0 16,11 3 0-16,10 3 0 16,14-1 0-16,18-2 2 15,10 3 0-15,1 3 0 16,6 0 1-16,0 3-2 15,-3 4 1-15,-14 5-3 16,-11 1 0-16,-13 9-8 16,-15 0 0-16,-11-3-6 15,0 0 0-15</inkml:trace>
  <inkml:trace contextRef="#ctx0" brushRef="#br0" timeOffset="15496.84">18443 6738 57 0,'11'7'28'0,"-8"-7"-37"0,-3 0 53 16,0 0-44-16,0 6 0 15,-7 3-9-15,-3 4 1 0,-15-4-3 16,-7 1 1-16</inkml:trace>
  <inkml:trace contextRef="#ctx0" brushRef="#br0" timeOffset="16545.89">16919 4587 27 0,'-7'-9'13'0,"14"18"-2"16,-7-9 14-16,0 3-23 15,0-3 1-15,0 7 1 16,0 2 1-16,-3 16-6 15,-4 13 0-15,0 6 4 0,0 9 0 16,-4 0-4 0,0 19 1-16,4-3-4 0,0 7 1 15,0-7-6-15,0-19 0 16,0-9-3-16,0-16 0 16</inkml:trace>
  <inkml:trace contextRef="#ctx0" brushRef="#br0" timeOffset="17071.09">16947 4622 24 0,'8'-10'12'0,"16"17"-3"16,-10-10 19-16,4 3-24 15,10 0 1-15,7-4 1 16,8 1 1-16,3 3-9 15,3-3 0-15,-10-6 5 16,0-4 1-16,-4 7-4 0,-3 3 1 16,-4 3-2-16,-3 3 1 15,-1 6-2-15,-3 4 0 16,-6 12 0-16,-5 3 0 16,-3 3-2-16,0 7 0 15,-3-7-1-15,-1 20 1 16,1-17 1-16,-1 1 0 15,1 12 2-15,3 6 1 16,-4 7 1-16,-6-1 1 16,-11 1 1-16,-4-4 0 15,-3 1-2-15,-7-10 1 0,-15-3-2 16,-6-4 1-16,-7-18-2 16,-4-6 0-16,-4-4-9 15,1-12 0-15</inkml:trace>
  <inkml:trace contextRef="#ctx0" brushRef="#br0" timeOffset="17777.24">18937 4409 25 0,'4'9'12'0,"10"-6"-5"15,-7-6 12-15,-4 12-16 0,1 4 0 16,-1 18 4-16,-3 1 0 16,-3 18-7-16,-1 6 0 15,4 16 5-15,4-3 0 16,-1 19-3-16,1-16 1 15,-4 7-3-15,3-7 0 16,1-19-5-16,-4-9 1 16,7-16-6-16,0-25 1 15,0-6-3-15,-3-28 0 16</inkml:trace>
  <inkml:trace contextRef="#ctx0" brushRef="#br0" timeOffset="18226.9">19008 4440 42 0,'46'6'21'0,"28"-9"-25"15,-50-3 42-15,15-4-34 16,11 10 0-16,9-9 0 15,5 9 1-15,-4-13-7 16,14 4 1-16,-3-4 3 16,-4-2 1-16,-4 5-3 15,-10 4 1-15,-7-3-2 16,-7 2 1-16,-8 7-3 0,-2 10 1 16,-5 9-2-16,-2-10 1 15,-8 7-1-15,-7 15 1 16,-4 4-1-16,-3 18 1 15,0 6 1-15,4 23 1 16,10-10 0-16,7 22 1 16,4 0 0-16,-4-3 1 15,-3 0 0-15,-4-6 0 16,-7-13 0-16,-14-12 0 0,-18 2 0 16,-21-5 0-16,-17-1-1 15,-19-6 1-15,-13-12-11 16,-18-4 0-16,-14-18-1 15,-14-10 0-15</inkml:trace>
  <inkml:trace contextRef="#ctx0" brushRef="#br0" timeOffset="20222.59">14672 4211 17 0,'-3'3'8'0,"13"13"2"0,-6-19 9 15,-1 9-14-15,4-6 0 16,-3 3 4-16,3 10 0 16,-4-4-10-16,1 4 1 15,3 2 7-15,-4 1 1 16,1-7-3-16,-1 7 0 0,5-3-1 15,-1-4 0-15,0 0-2 16,0-2 1-16,0 2 0 16,3-9 1-16,1-9 0 15,7-7 0-15,3-9-1 16,7-22 1-16,11-3-2 16,17-26 1-16,-3 4-6 15,0-12 0-15,3 5-13 16,-3 1 1-16,-10 9-4 15,-12 22 1-15</inkml:trace>
  <inkml:trace contextRef="#ctx0" brushRef="#br0" timeOffset="21184.41">3228 8573 37 0,'11'16'18'0,"13"12"-14"15,-17-19 18-15,4 4-20 16,-4 2 0-16,3-2 4 0,-10 9 0 15,0 3-5-15,0 9 0 16,0 10 5-16,0 10 0 16,4 12-1-16,3 9 0 15,-7 6-4-15,11 4 0 16,-8 6-7-16,4-13 1 16,-7-18-11-16,7-13 1 15</inkml:trace>
  <inkml:trace contextRef="#ctx0" brushRef="#br0" timeOffset="21529.54">3658 9586 48 0,'7'25'24'0,"-7"-41"-22"16,0 4 37-16,-3-10-38 16,-1-19 1-16,-3-9 0 15,4-10 1-15,-4-15-4 16,3-10 1-16,-3-9 2 16,4 0 0-16,-4 6-1 15,7-3 1-15,0 10-1 16,7 12 1-16,14 6 0 15,0 10 1-15,11 15-2 0,3 13 0 16,-10 13-3-16,-1 5 1 16,-3 20-8-16,-6 12 0 15,-8 6-9-15,-14 13 0 16</inkml:trace>
  <inkml:trace contextRef="#ctx0" brushRef="#br0" timeOffset="21697.86">3542 9310 65 0,'14'25'32'0,"18"-19"-32"0,-22-6 59 0,1-6-59 15,10 0 0-15,11-4-2 16,3 1 0-16,4-1-3 16,-7-2 1-16,-1-1-16 15,1-6 1-15</inkml:trace>
  <inkml:trace contextRef="#ctx0" brushRef="#br0" timeOffset="22341.51">6544 9153 53 0,'-21'38'26'0,"21"-7"-18"0,-4-25 34 0,1 7-39 16,-8-4 1-16,-10-3 0 16,0 4 0-16,3 2-7 15,-3 10 1 1,3 3 3-16,-13-3 0 0,10 13-3 15,-4 9 0-15,7-7-1 16,4 1 0-16,4 6 0 16,10-6 0-16,0-10 0 15,3-9 1-15,11-10 1 16,7-9 1-16,0-6 1 16,1-7 0-16,6-6 0 15,4-9 0-15,-4 0-2 16,-11-3 1-16,-2 12-2 15,2 0 1-15,-6 0 0 16,3 10 1-16,0-1-1 16,0 7 1-16,4 3 0 0,-4 10 1 15,11 12 0-15,-4 6 1 16,7-3-2-16,0 0 1 16,-3 0-4-16,3-6 1 15,-7-10-9-15,8-6 1 16,-12-6-5-16,4-6 0 15</inkml:trace>
  <inkml:trace contextRef="#ctx0" brushRef="#br0" timeOffset="22715.95">7063 9131 56 0,'-14'28'28'0,"14"-18"-32"0,0-7 53 0,3 3-47 16,1 4 0-16,6-1 3 15,4 0 1-15,7 4-6 16,11-4 0-16,0 4 3 15,10-7 1-15,4 0-1 16,4-3 1-16,-12 1-3 0,-6 5 1 16,0-3-3-16,-11 13 1 15,-10 9-2-15,3-3-5 16,-25 26 2 0,-7-7-3-16,-13-1 0 15,-1-5-4-15,4-3 0 16,0-7-6-16,6-6 0 15</inkml:trace>
  <inkml:trace contextRef="#ctx0" brushRef="#br0" timeOffset="23136.38">8139 9056 52 0,'38'0'26'0,"-2"-3"-33"0,-29 3 47 0,-7 0-40 16,0 0 0-16,-7-7 1 16,-14 1 0-16,-8 3-1 15,-2 6 0-15,-12 0 1 16,-13 7 0-16,-1 15-1 15,4 12 0-15,4 10-4 16,10 7 1-16,11 12-3 16,10 6 0-16,18-3 0 0,11 0 1 15,7-7 3-15,13-11 1 16,12-23 6-16,17-19 0 16,7-15 2-16,-7-16 1 15,-7-19-1-15,-11 7 0 16,-10-16-4-16,-11-1 1 15,-11 1-7-15,-10-6 0 16,-3 6-10-16,-8 3 1 16,-6 3-4-16,-1 9 0 15</inkml:trace>
  <inkml:trace contextRef="#ctx0" brushRef="#br0" timeOffset="23393.62">8587 9730 62 0,'49'53'31'0,"-21"19"-38"16,-21-46 61-16,0-5-55 15,-7 8 1-15,-7 8-2 16,-10 4 0-16,-1-6-3 16,-3-10 1-16,-4-3-13 0,-3-10 0 15</inkml:trace>
  <inkml:trace contextRef="#ctx0" brushRef="#br0" timeOffset="24008.09">11017 9426 60 0,'-3'-13'30'0,"6"16"-30"0,-3-6 48 15,0 3-47-15,-3 3 1 16,-8-3 0-16,-3 4 0 16,-7-1-3-16,0 3 0 15,0 3 2-15,-8 4 1 16,8 9-2-16,4 6 0 16,6 13-2-16,4 0 1 0,10 3-3 15,8 3 0-15,10-7-5 16,7 1 1-16,11-13-7 15,-4-12 0-15,4-13-2 16,0-3 1-16</inkml:trace>
  <inkml:trace contextRef="#ctx0" brushRef="#br0" timeOffset="24308.03">11426 9586 54 0,'18'9'27'0,"-18"-6"-34"0,0-3 55 0,-3-3-47 16,-4 0 1-16,-8 0 1 15,-2 3 1-15,3 3-5 16,-4 3 0-16,-3-3 3 0,-4 7 0 16,0 2-2-16,1 7 1 15,-1 3-3-15,7 3 1 16,4 0-2-16,7 4 0 15,7-1 0-15,7 0 0 16,7-9 0-16,4-4 0 16,0-5 1-16,-1-10 0 15,5-10-2-15,-5-5 1 16,1-4-9-16,-1-6 1 16,-2-6-2-16,2-1 0 0</inkml:trace>
  <inkml:trace contextRef="#ctx0" brushRef="#br0" timeOffset="24880.18">11656 9677 53 0,'3'34'26'0,"4"4"-31"0,-3-32 52 16,-1 3-47-16,-3-2 1 15,4-4-1-15,-1 0 1 0,1-9-1 16,0-7 0-16,3-6-1 15,0-3 1-15,3 1-2 16,1-1 0-16,-1-4-2 16,5 1 0-16,-5 3 0 15,4 0 1-15,0 7 0 16,4 5 1-16,-4 7 0 16,0 6 0-16,0 10 2 15,0-7 1-15,1 16-1 16,-1-3 0-16,0 6-1 15,0-3 0-15,-4 6-5 16,1-3 1-16,0-6-7 16,-1-9 1-16</inkml:trace>
  <inkml:trace contextRef="#ctx0" brushRef="#br0" timeOffset="25195.02">12435 9498 44 0,'11'16'22'0,"-7"-16"-17"0,-4 0 39 16,0 0-42-16,-4 0 0 15,0 0 1-15,4 3 0 16,-7 3-4-16,0 10 1 0,-10-4 2 15,3 1 0-15,-4 9-1 16,0 3 0-16,1 3-1 16,6 0 1-16,4 4-2 15,7-1 1-15,7-3-3 16,4-3 1-16,6-6-7 16,5-9 0-16,2-7-7 15,8-10 0-15</inkml:trace>
  <inkml:trace contextRef="#ctx0" brushRef="#br0" timeOffset="25614.45">12774 9627 40 0,'32'0'20'0,"-11"-7"-10"16,-21 7 29-16,4-3-39 16,-4 3 1-16,-4-3 0 15,-7 3 0-15,-6 3-2 0,-8 3 1 16,0 7 1-16,-6 3 0 15,-1 6-1-15,4 0 1 16,3 6 0-16,4-3 0 16,7 0-1-16,3 0 1 15,8 6-1-15,6-6 1 16,8-6-1 0,3-3 0-16,7-7 0 0,4-2 0 15,3-7-1-15,-3-4 1 16,-1-5-1-16,1 0 1 0,-4-4-1 15,0 1 1-15,-3 2-1 16,-4 4 1-16,0 0 0 16,-3 2 0-16,-1 4 0 15,-3 7 0-15,0 2 0 16,1 4 0-16,-1-4-1 16,0 7 1-16,-4-1-2 15,8-5 0-15,-8 6-3 16,1-7 1-16,-1 0-7 15,1-2 0-15,-1-7-3 16,-3 3 1-16</inkml:trace>
  <inkml:trace contextRef="#ctx0" brushRef="#br0" timeOffset="26020.16">13113 9852 44 0,'0'41'22'0,"14"-16"-30"0,-11-22 43 16,1 4-35-16,-4-4 0 16,0 0 1-16,3 0 1 15,-3-3-2-15,8-3 0 16,-5-7 0-16,1-2 1 0,3-4-2 15,0 1 1 1,3-7-2-16,-3-4 0 0,4-2 0 16,3 0 0-16,0 3 0 15,0 0 1-15,0 6 0 16,8 7 1-16,-5 5 0 16,1 10 1-16,-1 10 0 15,1 6 1-15,0 3-2 16,-4 3 1-16,0 3-1 15,0 3 1-15,-3-6-4 16,3-6 1-16,-4-6-9 16,1-7 0-16,-4-9-1 15,-4-6 1-15</inkml:trace>
  <inkml:trace contextRef="#ctx0" brushRef="#br0" timeOffset="26597.64">13564 9717 39 0,'14'47'19'0,"22"26"-23"0,-26-55 39 16,4 8-33-16,4-11 0 15,-4 1 2-15,0-4 1 16,-3 1-5-16,-1-4 0 16,1-2 5-16,0-7 0 15,3 3-1-15,0-3 0 16,3-10-1-16,1-5 0 15,3-7-2-15,4 0 1 16,0-3-4-16,-4 0 1 0,0-7-2 16,0 10 1-16,-3 3-3 15,-1-2 0-15,1 5-2 16,0 0 1-16,-4 7 0 16,0 3 0-16,0-1 0 15,-3 7 0-15,-4 0 3 16,0 0 1-16,0-3 1 15,0 3 1-15,0 0 2 16,3-3 0-16,1 3 2 16,0 0 0-16,-1 0-1 15,1 3 1-15,-1-6 0 16,1-3 0-16,0-1 0 16,-4 1 0-16,0 0-1 15,0 0 1-15,-7-4-2 16,0 10 1-16,-4-6-1 15,-6 3 0-15,-4 12-1 0,3 13 0 16,0 6 0-16,4 7 0 16,7 9 0-16,4-7 1 15,6 4-1-15,5-6 1 16,9-4-1-16,4-9 0 16,4-6-2-16,7-10 0 15,-4-6-6-15,-3 3 0 16,-4-12-10-16,-7-10 1 15</inkml:trace>
  <inkml:trace contextRef="#ctx0" brushRef="#br0" timeOffset="27070.02">15984 9658 59 0,'-3'31'29'0,"10"7"-30"0,0-26 49 16,0 1-47-16,7 6 0 15,7 0 1-15,8 3 0 16,6 3-2-16,4-3 1 15,-8-13 2-15,1 0 0 16,-4-5-1-16,-3-8 0 0,0-8-2 16,-4-7 1-1,-3-9-6-15,-4-4 0 0,-7-5-9 16,0-1 0-16,-11-6-6 16,4 0 1-16</inkml:trace>
  <inkml:trace contextRef="#ctx0" brushRef="#br0" timeOffset="27445.49">16665 10185 43 0,'7'97'21'0,"0"-9"-18"15,-3-69 35-15,-1-4-37 0,1-2 0 16,-4-10 2 0,0-13 0-16,3-11-3 0,-3-14 0 15,4-6 2-15,0-18 0 16,-1 2-1-16,-3-21 1 16,0 3-2-16,0-4 1 15,11 7 0-15,6 12 0 16,4 7 0-16,8 9 0 15,13 13 0-15,11 12 1 16,10 7 1-16,-3 8 1 16,-3 11-2-16,-11 2 1 15,-15 10-3-15,-16 6 0 16,-15 3-3-16,-22 13 1 0,-20-3-7 16,-11-4 0-16,-10-6-9 15,-15-6 0-15</inkml:trace>
  <inkml:trace contextRef="#ctx0" brushRef="#br0" timeOffset="32684.21">9458 931 43 0,'0'-3'21'0,"4"3"-9"16,-4 0 21-16,0 0-31 15,-4 0 0-15,-3 12 2 0,-7 13 1 16,-7-6-6-16,-15 16 0 15,-6 18 3-15,-7 16 1 16,3 13-2-16,7 15 0 16,-7-13-3-16,4 11 0 15,3-23-3-15,4-10 1 16,6-15-6-16,5-12 0 16,10-19-5-16,0-16 1 15</inkml:trace>
  <inkml:trace contextRef="#ctx0" brushRef="#br0" timeOffset="32881.89">8996 1025 43 0,'39'28'21'0,"7"-9"-14"0,-32-3 36 0,-7 15-43 16,0 0 1-16,3 16-1 15,1-3 1-15,3-9-6 16,-7-1 0-16,0-12-9 16,4-22 0-16</inkml:trace>
  <inkml:trace contextRef="#ctx0" brushRef="#br0" timeOffset="33197.98">9666 1056 59 0,'-3'16'29'0,"6"-13"-33"0,-3-3 50 16,7 0-45-16,0 0 1 16,4-3 2-16,10-3 0 0,0 3-7 15,7 3 1-15,4 3-1 16,-4-3 1-16,-3 0-10 16,0 6 1-16,-8-15-7 15,-3 9 0-15</inkml:trace>
  <inkml:trace contextRef="#ctx0" brushRef="#br0" timeOffset="33375.58">9617 1395 45 0,'7'25'22'0,"21"-6"-13"15,-21-19 36-15,11 0-45 16,10-3 1-16,4-10-3 15,10 1 1-15,4-7-5 16,0-6 1-16,7 6-10 0,-7-6 0 16</inkml:trace>
  <inkml:trace contextRef="#ctx0" brushRef="#br0" timeOffset="33619.56">10541 1066 58 0,'-4'25'29'0,"-17"34"-37"0,14-46 50 0,-3 12-42 16,-11 0 0-16,-11 13 0 15,0-1 0-15,0 7-2 16,4 0 1-16,3 0-4 15,4-9 0-15,4-7-10 16,2-22 0-16</inkml:trace>
  <inkml:trace contextRef="#ctx0" brushRef="#br0" timeOffset="33827.21">10216 1107 39 0,'15'37'19'0,"23"35"-13"16,-27-53 25-16,7 12-28 0,3 7 0 16,3-3 0-16,5 2 0 15,-1 7-5-15,0-6 0 16,-3 3 0-16,-4-13 0 16,-7-19-10-16,0-9 1 15,0-19-2-15,0-12 0 16</inkml:trace>
  <inkml:trace contextRef="#ctx0" brushRef="#br0" timeOffset="34215.43">10721 730 62 0,'11'13'31'0,"6"-16"-43"0,-10-4 67 0,-3 4-51 15,6-3 1-15,8 0 0 16,0-4 0-16,-4 1-7 16,0 6 0-16,-4-7 4 15,1 10 0-15,-7 3-3 16,-4 4 1-16,-8 5-3 15,-2 10 1-15,-1-3-1 16,1 9 1-16,-1-3 1 16,4-3 0-16,4 0 1 0,3-3 1 15,7 0 0-15,7-10 1 16,7 1-3 0,7-17 0-16,4 7-10 0,3-3 0 15,-10 3-8-15,0 3 1 16</inkml:trace>
  <inkml:trace contextRef="#ctx0" brushRef="#br0" timeOffset="34771.89">12435 1401 61 0,'15'38'30'0,"20"40"-34"0,-28-59 52 15,0 0-44-15,7-3 0 16,-3-7 2-16,3 0 0 0,0 1-8 16,0-7 1-16,4 3 5 15,-4 1 1-15,3-23-3 16,8-3 0-16,3-15-2 15,8-1 1-15,2-12-6 16,8 3 0-16,-3 10-10 16,-12 5 0-16,-10 11-6 15,4 2 0-15</inkml:trace>
  <inkml:trace contextRef="#ctx0" brushRef="#br0" timeOffset="35104.58">13226 1285 64 0,'14'-6'32'0,"-11"3"-40"0,-3 3 58 16,-3 0-48-16,-4 0 0 15,-4 0 0-15,-3 0 1 16,-4 3-4-16,-6 3 0 15,3 4 2-15,-1 2 0 16,5 4-2-16,3 0 1 16,3 2 0-16,4-2 0 15,7 3 0-15,14 0 1 0,11-4-1 16,3 4 1-16,0 0-1 16,-3 3 1-1,-4 0-3-15,-10 6 0 0,-11-12-7 16,-14-4 0-16,-15 7-10 15,-9 3 1-15</inkml:trace>
  <inkml:trace contextRef="#ctx0" brushRef="#br0" timeOffset="35537.68">15441 1285 59 0,'-14'19'29'0,"-14"25"-28"0,17-25 48 0,-6 6-47 15,-5 9 0-15,-2 4 1 16,-8 18 0-16,4 13-5 15,-4 10 1-15,0 6 1 16,8 9 0-16,-1-19-4 16,4-16 1-16,3-15-7 15,4-6 1-15,3-22-10 16,4-26 1-16</inkml:trace>
  <inkml:trace contextRef="#ctx0" brushRef="#br0" timeOffset="35720.68">14990 1458 55 0,'42'50'27'0,"7"31"-34"16,-35-71 46-16,0 6-40 15,1 12 1-15,-1-3-6 0,-4-3 0 16,4-3-5-16,4-7 0 15</inkml:trace>
  <inkml:trace contextRef="#ctx0" brushRef="#br0" timeOffset="36002.89">15706 1382 59 0,'-4'10'29'0,"8"-10"-25"0,-4 0 49 0,7 0-52 15,0 0 0-15,0-6 0 16,7 6 0-16,7-4-5 15,0 4 1-15,-3 0-7 16,-4 0 0-16,-7 0-9 16,-7 0 1-16</inkml:trace>
  <inkml:trace contextRef="#ctx0" brushRef="#br0" timeOffset="36182.97">15663 1652 52 0,'18'35'26'0,"3"-7"-28"16,-14-28 42-16,0 0-40 0,7 0 1 15,8-10-6-15,9 1 1 16,5 0-1-16,2-1 0 16,1-12-10-16,0 0 1 15</inkml:trace>
  <inkml:trace contextRef="#ctx0" brushRef="#br0" timeOffset="36438.92">16256 1571 48 0,'14'22'24'0,"0"9"-20"16,-14-31 41-16,14 9-44 15,4-9 0-15,10 0-1 16,11-9 0-16,7 0-5 16,7-7 0-16,3 0-10 15,-10-6 0-15</inkml:trace>
  <inkml:trace contextRef="#ctx0" brushRef="#br0" timeOffset="36695.05">17050 1464 55 0,'-25'47'27'0,"-24"22"-30"0,35-56 43 0,-8 12-40 16,-2 12 0-16,3-2 1 15,-1 9 0-15,1 6-3 16,4-12 1-16,2-4-7 16,5-15 1-16,-1-10-8 15,1-28 0-15</inkml:trace>
  <inkml:trace contextRef="#ctx0" brushRef="#br0" timeOffset="36907.03">16760 1455 43 0,'39'72'21'0,"4"-19"-15"15,-33-40 33-15,8 9-37 0,-1 6 0 16,1 6-1-16,-4-2 1 15,4 8-4-15,-4-2 1 16,-3-3 0-16,-4-17 0 16,0-8-7-16,-4-13 1 15,4-10-7-15,-3-9 0 16</inkml:trace>
  <inkml:trace contextRef="#ctx0" brushRef="#br0" timeOffset="37293.67">17071 1028 61 0,'18'19'30'0,"6"-13"-36"0,-13-6 57 16,6-9-49-16,12-1 1 0,2-12 1 15,1 4 0-15,0-1-5 16,-4 3 0-16,-7 7 3 16,1 6 0-16,-8 3-2 15,-4 9 0-15,-3 16-1 16,-3-15 0-16,-8 8 0 16,-3 7 0-16,0 4 0 15,0 5 0-15,4 4 1 16,3-13 0-16,0-6 1 15,3-4 0-15,8-5-1 0,-1-1 1 16,4-6-4-16,0-6 0 16,1 3-14-16,-1-9 1 15,-11 2-3-15,8 4 0 32</inkml:trace>
  <inkml:trace contextRef="#ctx0" brushRef="#br0" timeOffset="39426.46">18630 947 36 0,'21'-19'18'0,"-10"22"-5"0,-11-3 19 0,3 6-28 15,1-6 0-15,-8 3 2 16,-6 16 1-16,-4 6-9 16,-14 0 1-16,3 10 4 15,-7 9 1-15,-10 18-2 16,-4 23 1-16,-7 12-2 15,0 16 0-15,4 22 0 16,10 6 0-16,7-15-2 16,11-20 1-16,7-15-3 15,10-19 0-15,11-18-8 16,15-20 0-16,2-15-6 16,4-19 1-16</inkml:trace>
  <inkml:trace contextRef="#ctx0" brushRef="#br0" timeOffset="39667.75">18863 1520 47 0,'-14'41'23'0,"-35"13"-20"0,34-45 39 15,-2 10-42-15,-8 9 0 0,-7 0 0 16,4 7 1 0,0-1-4-16,7 1 0 15,3-13-10-15,8-13 1 0,2-12-2 16,5-6 0-16</inkml:trace>
  <inkml:trace contextRef="#ctx0" brushRef="#br0" timeOffset="39847.49">18644 1687 40 0,'29'44'20'0,"2"18"-21"16,-20-52 37-16,-1 9-36 16,5-4 0-16,-5 13-2 15,1-9 0-15,-1 0-7 16,-3-3 1-16,0-16-4 15,4-7 1-15</inkml:trace>
  <inkml:trace contextRef="#ctx0" brushRef="#br0" timeOffset="40061.21">19078 1793 55 0,'14'3'27'0,"15"-3"-36"0,-15-3 55 15,10-3-47-15,8-7 1 0,3 7-8 16,4-3 0-16,-4 3-3 16,1 2 1-16</inkml:trace>
  <inkml:trace contextRef="#ctx0" brushRef="#br0" timeOffset="40448.28">19653 1643 39 0,'4'19'19'0,"-15"-1"-11"15,4-11 24-15,-3 2-31 16,3-6 1-16,-4 7-1 15,-3-1 1-15,0 4-3 16,3-1 1-16,1 4 1 16,2-7 1-16,1 7-2 15,4-7 1-15,6-9-3 0,4 3 0 16,4 4-1-16,-4-7 1 16,4-10-1-16,3 1 1 15,3-4-1-15,-2 1 1 31,9-7 1-31,-3 10 1 16,-3-1-1-16,-4 20 1 16,-3-1 1-16,-1 4 0 15,-3 5-1-15,0 4 1 16,1 0 0-16,-1-3 0 0,0-3-3 16,3-1 1-16,1-15-11 15,-1 0 1-15</inkml:trace>
  <inkml:trace contextRef="#ctx0" brushRef="#br0" timeOffset="40674.32">20020 1646 46 0,'0'6'23'0,"-3"57"-17"15,3-47 38-15,0 2-44 16,-4-8 1-16,1 2 0 16,-1 1 0-16,4-4-5 0,0-6 0 15,0-3-5-15,0-9 1 16,0-10-7-16,0-9 0 16</inkml:trace>
  <inkml:trace contextRef="#ctx0" brushRef="#br0" timeOffset="40988.42">20112 1571 27 0,'25'9'13'0,"10"-9"-3"0,-21-6 15 16,11 3-24-16,6-7 0 0,-2-5 3 16,-5 5 0-16,-6 10-5 15,-7 0 0-15,-8 0 3 16,-6 3 0-16,-8 10-1 15,-3-1 0-15,-4 4-2 16,1-13 0-16,6 3 0 16,0 4 1-16,8 6 0 15,3-7 0-15,7 10 3 16,11-4 0-16,3 4 2 16,3 0 0-16,1 3-1 15,-4 0 0-15,-3-9-1 16,-11 5 0-16,-7 7-8 15,-7 1 1-15,-11-1-11 16,-10-16 0-16</inkml:trace>
  <inkml:trace contextRef="#ctx0" brushRef="#br0" timeOffset="41484.61">21579 1966 45 0,'-24'25'22'0,"13"-6"-14"16,11-19 33-16,-3 0-38 15,3-3 0-15,-4-4 1 16,4-2 0-16,4-10-5 16,3-3 0-16,0 0 3 15,3 3 1-15,1-3-2 16,3 4 1-16,4-1-1 0,3 0 1 16,4 0-1-16,3 3 0 15,-4 4-3-15,-2 2 0 16,-5 7-6-16,1 6 1 15,0 7-11-15,-1-7 0 16</inkml:trace>
  <inkml:trace contextRef="#ctx0" brushRef="#br0" timeOffset="41814.44">21925 2025 48 0,'14'19'24'0,"18"0"-13"0,-21-13 36 0,3-3-43 16,7-3 0-16,7-6 0 16,0-3 1-16,-3-1-8 15,-7-2 1-15,-4 2 3 16,-7-5 0-16,-11 5-3 16,-3-5 1-16,-7 2-2 15,-4 7 0-15,4 6 0 16,-3 6 0-16,-1 3 0 15,4 1 1-15,3 9-1 16,8 9 0-16,3 3 1 16,3-3 1-16,8-6-1 15,7 3 0-15,3 1-3 16,3-11 0-16,5-2-9 0,-1-7 1 16</inkml:trace>
  <inkml:trace contextRef="#ctx0" brushRef="#br0" timeOffset="42083.23">22535 2204 45 0,'-3'-6'22'0,"-36"-63"-15"0,25 47 33 16,-4-22-37-16,-6-12 0 0,6-1 1 15,0-9 1-15,1 7-7 16,-1-7 1-16,8 3 4 16,2 0 0-16,8 10-2 15,0 9 1-15,11 16-2 16,3 3 0-16,4 15-5 16,-1 20 0-16,-2-1-8 15,-5 19 1-15,-6-2-5 16,-11 8 0-16</inkml:trace>
  <inkml:trace contextRef="#ctx0" brushRef="#br0" timeOffset="42249.64">22239 1963 52 0,'18'18'26'15,"24"-18"-26"-15,-31 0 49 0,10-6-50 0,11 3 0 16,-1-6-1-16,1 9 0 15,3-10-3-15,-10 4 0 16,-4 6-11-16,-3-6 1 16</inkml:trace>
  <inkml:trace contextRef="#ctx0" brushRef="#br0" timeOffset="42534.04">22885 1342 42 0,'3'25'21'0,"1"47"-10"0,-1-44 29 0,-3 13-39 16,0-7 1-16,0 13-1 15,0 7 1-15,0 12-4 16,0-1 0-16,0 11-2 16,0-17 0-16,11-2-9 15,-1-7 0-15,-2-12-2 16,2-4 0-16</inkml:trace>
  <inkml:trace contextRef="#ctx0" brushRef="#br0" timeOffset="43105.01">22916 1028 44 0,'32'69'22'0,"53"-25"-16"0,-57-16 43 15,21 26-43-15,15 8 0 16,3 14 2-16,7-1 0 16,0 9-12-16,-10 11 1 15,-15 5 6-15,-17 0 1 16,-25 26-8-16,-25 5 1 15,-10 10-16-15,-32-15 0 16</inkml:trace>
  <inkml:trace contextRef="#ctx0" brushRef="#br0" timeOffset="46512.05">6615 11364 53 0,'-11'3'26'0,"-24"0"-17"15,24 0 27-15,-10-3-36 16,-7 6 1-16,0 4-1 15,-8-1 1-15,1 7-1 16,-7 6 0-16,3 3 1 16,0 6 0-16,7 1-1 15,4-4 1-15,7 3-1 16,10 7 0-16,8-7-1 16,6-3 1-16,15-6-1 15,3-9 1-15,7-13 0 16,-3-9 0-16,10-4 1 15,-10-3 0-15,3-9 1 16,0-3 1-16,-10-6-1 16,-4 12 1-16,-3 3-2 15,-1 6 1-15,-3 4-2 16,0 6 0-16,1 6-1 0,-1 16 0 16,0-1 0-16,3 4 0 15,-6 10 1-15,6 5 1 16,-3 1-1-16,4 6 1 15,-4 3-2-15,4-3 1 16,-1-7-7-16,4-8 1 16,0-7-12-16,1-22 0 15</inkml:trace>
  <inkml:trace contextRef="#ctx0" brushRef="#br0" timeOffset="46843.44">7073 11361 72 0,'14'44'36'0,"-14"-7"-45"0,0-27 63 0,-3 5-54 16,-4 4 0-16,-4 9-1 15,1-3 1-15,-8-6 0 16,4 0 0-16,-7 0-1 15,7-4 1-15,3 4 0 16,0-9 0-16,8-1 0 16,-8-3 1-16,11 4 0 15,0-1 0-15,11 4-1 16,3 2 1-16,0 1-2 0,7 3 1 16,0 0-5-16,-3-4 1 15,7-2-7-15,-8-1 1 16,5-2-10-16,-1-10 1 15</inkml:trace>
  <inkml:trace contextRef="#ctx0" brushRef="#br0" timeOffset="47217.38">7920 11646 54 0,'18'6'27'0,"-15"-18"-31"0,-3 9 44 0,-3-7-40 15,-8 1 0-15,-7-4-1 16,-17 7 1-16,3 6 0 16,-7 9 1-16,-3-6-1 15,0 13 0-15,3 6-3 16,4 9 1-16,10 4-4 15,4 3 0-15,10 5-2 16,11-2 0-16,7-6 3 16,18-10 0-16,7-3 6 15,7-16 1-15,3-6 5 16,4-22 0-16,-4 3 1 16,0-12 1-16,-6-7-4 0,-5-2 1 15,-13 5-9-15,-4-3 0 16,-7 1-12-16,-7-7 0 15</inkml:trace>
  <inkml:trace contextRef="#ctx0" brushRef="#br0" timeOffset="47445.75">8287 12094 60 0,'60'91'30'0,"-11"-69"-39"0,-38-6 50 0,-11 3-42 15,-11 9 1-15,-7 0-5 16,-3-3 0-16,-10 7-3 16,-8-7 1-16,0-10-8 15,0-5 0-15</inkml:trace>
  <inkml:trace contextRef="#ctx0" brushRef="#br0" timeOffset="47970.07">11060 12060 59 0,'0'0'29'0,"-4"6"-35"16,4-6 55-16,0 0-48 15,-3 3 0-15,-5 0-1 16,-2 4 1-16,-4 5-2 16,-4 4 1-16,1-4 0 15,-5 7 0-15,5 3-2 16,3 10 0-16,3 5-1 16,4-2 0-16,7-10-5 0,7 0 1 15,11-3-6-15,6-3 0 16,8-10-2-16,3-3 0 15</inkml:trace>
  <inkml:trace contextRef="#ctx0" brushRef="#br0" timeOffset="50506.18">11448 12192 54 0,'10'0'27'0,"15"12"-27"0,-25-12 41 16,3-3-39-16,-3 3 1 16,4-6 1-16,-8-1 0 15,1-2-5-15,-8 0 0 16,1 2 3-16,-4 1 0 15,-4 6-2-15,-3-3 0 16,3 9-2-16,1 4 1 16,-1-7-2-16,0 6 0 0,1 13-2 15,3 13 1-15,6-1 0 16,5-3 0 0,6 1 1-16,8-1 1 0,0-9 1 15,6-12 1-15,12-10 2 16,-5 0 0-16,15-19 0 15,-11-9 0-15,0-4-6 16,-6 7 1-16,-1-3-11 16,-4-7 0-16</inkml:trace>
  <inkml:trace contextRef="#ctx0" brushRef="#br0" timeOffset="50866.24">11719 12342 47 0,'7'41'23'0,"-3"-25"-19"0,-4-16 34 0,0 0-36 0,0-7 0 16,3-2 1-16,-3-7 1 15,4-3-5-15,-1-3 0 16,1-3 3-16,3-3 0 15,0 12-1-15,0-2 0 16,0-1-2-16,4-3 1 16,-1 6-1-16,4 1 0 15,1 11 0-15,-1 14 0 16,-4-7 0-16,4 6 0 0,4 7 0 16,-4 9 1-16,0 3 0 15,4 1 0-15,-4-8-4 16,0-2 1-16,0-3-10 15,-3 0 0-15,-1-13-2 16,1-3 0-16</inkml:trace>
  <inkml:trace contextRef="#ctx0" brushRef="#br0" timeOffset="51512.91">12379 12188 44 0,'14'0'22'0,"-3"-3"-19"0,-11 3 43 16,0 0-45-16,0 0 0 15,0 0 0 1,-4 0 0-16,-3 3-1 0,-7 7 0 16,-4 6 1-16,-3 6 1 15,0 3-1-15,0 6 1 16,0-6-1-16,7 10 1 15,7 2-1-15,3 4 1 16,8-7-3-16,6-5 1 16,4-4-5-16,7-10 1 15,1-8-5-15,2-7 1 16,4-10-7-16,4-5 1 16,3-7-1-16,-3 3 0 0,0 0 10 31,-64 47 5-31,103-81 4 15,-39 31 0-15,-11 3 8 16,-4 3 0-16,-3 4 2 16,-6 3 0-16,-8 2-9 15,-8 4 0-15,-6 6-3 16,0 0 1-16,-3 7-2 16,-1 2 0-16,0-5-2 15,1 5 0-15,3 4-1 16,3 3 0-16,4 6-1 15,7-6 1-15,7-4-1 16,4-2 1-16,6-4 0 16,4 1 1-16,4-4 1 0,-4-3 0 15,0-3 0-15,1 0 0 16,-5 0 0-16,1 0 0 16,-1 3 0-16,1-3 0 15,-4 3 0-15,0 0 0 16,-3 4-1-16,0 2 1 15,-4 0-3-15,0-2 0 16,0-1-10-16,0-3 1 16,0-3 0-16,0-3 0 15</inkml:trace>
  <inkml:trace contextRef="#ctx0" brushRef="#br0" timeOffset="51784.06">12979 12377 35 0,'10'22'17'0,"-13"18"-19"0,3-27 35 0,0 6-31 16,3 0 1-16,1 2 2 16,-1 1 0-16,4-6-5 15,-7-3 0-15,4-4 4 16,3-6 1-16,4-3-2 15,-1-9 0-15,4-1-1 16,4-5 0 0,14-10-7-1,-4-4 0-15,0 11-10 0,-3 2 1 16</inkml:trace>
  <inkml:trace contextRef="#ctx0" brushRef="#br0" timeOffset="52081.13">13399 12424 42 0,'49'28'21'0,"14"-3"-14"0,-38-22 29 15,3 0-36-15,4-9 0 0,-7-7 0 16,-1 4 0 0,-9-7-2-16,-8-2 1 15,-11-4-1-15,-6 0 1 16,-8 3-1-16,0 3 1 15,1 7 0-15,-1 9 0 0,0 9 3 16,4 1 0-16,4 8 0 16,6 14 0-16,4 5-1 15,7-2 1-15,14 2-1 16,4-8 1-16,10-7-5 16,4-7 0-16,3-12-10 15,1-15 0-15,-4-10-1 16,-4-9 1-16</inkml:trace>
  <inkml:trace contextRef="#ctx0" brushRef="#br0" timeOffset="52681.83">15572 11743 43 0,'-4'3'21'0,"4"4"-15"0,0-1 43 0,4 6-47 15,-4 4 1-15,3 12 0 16,1 13 1-16,-1 6-5 16,4 16 0-1,4-10 3-15,3 16 1 0,0 0 0 16,0 3 0-16,-3-15 0 15,-4-10 0-15,0-13-2 16,-4-9 1-16,-6-9-2 16,-8-13 1-16,-10-3-2 15,-14-6 0-15,-4-10-1 16,-3-9 0-16,-8-3-1 0,-6 0 1 16,6 6-1-16,12 9 1 15,2 10-2-15,5 9 1 16,2 10 1-16,8 3 0 15,7 0 1-15,4 6 1 16,6 9 0-16,8 1 0 16,10-4-1-16,10 0 1 15,15 1-4-15,4-4 1 16,2-6-8-16,1-6 1 16,7-10-5-16,-11-6 0 0</inkml:trace>
  <inkml:trace contextRef="#ctx0" brushRef="#br0" timeOffset="53072.21">16034 12402 52 0,'28'0'26'0,"-10"-3"-30"0,-18 3 50 16,3 3-44-16,1 0 1 0,-4-3 0 15,0 0 0-15,-4 0-4 16,-6 0 0-16,-5 0 2 0,-6-3 1 16,0 3-1-16,-7 0 0 15,0 6-1-15,-1 7 1 16,-2 5-2-16,6 1 0 15,7 6-2-15,8-3 1 16,3 6-2-16,7-3 1 16,7-3-1-16,14-6 0 15,4-10 1-15,3-6 1 16,4-6-2-16,-1-6 1 16,-2-1-9-16,-5-9 1 15,-3-9-2-15,-3-1 0 16</inkml:trace>
  <inkml:trace contextRef="#ctx0" brushRef="#br0" timeOffset="53510.15">16196 12446 56 0,'7'34'28'0,"4"35"-38"0,-4-56 58 0,0 2-48 16,3 4 1-16,-3-3 1 15,4-1 1-15,-4-2-3 16,0-7 0-16,0-3 1 16,0-3 1-16,4-6-1 15,-4-3 1-15,3-1-2 16,1 4 0-16,0 3-2 16,3 0 0-16,0 9-1 15,3 3 0-15,5 7-2 0,-1-3 1 16,4-1 0-1,-4 1 0-15,0-4 2 0,0 1 0 16,0-7 1-16,7 3 0 16,1-3 1-16,2 0 0 15,1 0 0-15,0 1 1 16,0-4-1-16,-8-4 1 16,1-8 0-16,-4-1 1 15,4-9 0-15,-4 4 0 16,-3-8 0-16,-4 5 0 0,0-1-1 15,0 3 1-15,-10 0-6 16,-4 3 0-16,-8-9-11 16,-2 0 1-16</inkml:trace>
  <inkml:trace contextRef="#ctx0" brushRef="#br0" timeOffset="54140.55">17106 12546 34 0,'7'22'17'0,"11"19"-9"0,-11-29 18 0,0 7-24 16,0-3 1-16,0 3 1 16,0 6 1-16,-3 0-6 15,-1-3 1-15,1-7 2 16,-1-2 1-16,1-10-1 15,-1-12 0-15,4 2-1 16,0-15 0-16,1-6-1 16,2-6 0-16,4-7 1 15,7-6 0-15,4 6-1 16,0 7 1-16,-4-1 0 16,0 10 1-16,4 12-1 15,7 10 0-15,10 3 0 16,-3 7 0-16,-1 5-1 0,-2 7 0 15,3 6-2-15,-1 6 1 16,8-6-5-16,-3 1 0 16,-8-4-9-16,-14-13 1 15</inkml:trace>
  <inkml:trace contextRef="#ctx0" brushRef="#br0" timeOffset="68309.87">13307 3690 11 0,'14'22'5'0,"-4"-28"5"16,-10 6 6-16,4-6-14 15,0 0 0-15,-1-1 2 16,1-2 0-16,-1-1-3 15,1 1 1-15,-4 0 2 0,0 2 1 16,-7 1-1-16,-8 0 1 16,-6 0-2-16,-10-4 1 15,-8 1-2-15,-7-10 0 16,0-6-1-16,4 6 1 16,-8 7-2-16,-10 5 1 15,-7 1 0-15,-7-3 0 16,-3 9-1-16,3 0 1 15,-4 6-1-15,-3 10 0 16,-4 5-1-16,-7 1 0 16,4 0-1-16,4 0 0 0,13 10-1 15,7 2 1-15,1 4-1 16,7-4 1-16,-1-5-2 16,11 5 1-16,7 4 0 15,8 6 0-15,10-7 1 16,10 10 0-16,11 10 2 15,14-1 0-15,11 1 2 16,3 2 1-16,14-12 1 16,15-6 0-16,10-3 0 15,10-4 1-15,8-6-2 16,3-9 0-16,11-3-1 16,10-13 0-16,4-6-2 15,-3 3 1-15,10-19-1 16,-4-6 0-16,0-10 0 15,-13-2 0-15,-15-13 0 16,-10-1 1-16,-22 1 1 0,-10-12 0 16,-11 8 0-16,-3-2 0 15,-18-4-1-15,-18 7 1 16,-17 6-4-16,-18 3 0 16,-10 6-12-16,-11 13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5:25:50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2822 4873 25 0,'18'18'12'0,"7"14"1"0,-11-26 13 16,-4 3-23-16,4 1 0 16,4 2 1-16,0 10 1 15,3 7-5-15,0-1 0 16,-3 6 4-16,-4 1 0 16,-4-4-1-16,1-3 0 15,3-6 0-15,-3-3 1 16,-1-9-2-16,1-14 1 15,-1-14 0-15,1-20 0 0,7-22-2 16,17-21 0-16,14-26-4 16,18-2 0-16,4-14-5 15,-4 13 1-15,-7 10-9 16,-11 0 0-16</inkml:trace>
  <inkml:trace contextRef="#ctx0" brushRef="#br0" timeOffset="809.88">3101 7914 29 0,'28'-50'14'0,"22"-13"-3"16,-40 45 16-16,1-7-24 16,-1-7 1-16,-3 4 3 15,-7-6 0-15,-7 2-9 16,-3 4 0-16,-19 6 5 15,-2 3 1-15,-19 16-2 16,-10 9 0-16,-28 10-3 0,-11 22 1 16,11 9-2-1,-7 15 1-15,-4 10-1 0,15 1 0 16,9 2-1-16,8 10 1 16,25 15 0-16,21 3 1 15,21 10 1-15,21 6 0 16,18-9 0-16,10-9 1 15,4-23 1-15,14-15 0 16,14-26 0-16,22-30 0 16,13-29 0-16,22-35 1 0,6-34-1 15,-6-34 1-15,-1-16-3 16,-27 0 1-16,-40 15-1 16,-31-2 0-16,-25 21-1 15,-17 10 1-15,-43 15-5 16,-35 10 0-16,-22 22-9 15,-34 3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5:26:04.6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6664 6459 44 0,'-18'25'22'0,"11"-6"-14"0,7-16 22 0,0 1-28 0,0-1 1 15,0-3 2-15,7-10 0 0,11-12-6 16,3-18 1-16,11-20 3 16,10-18 1-16,8-26-2 15,13-9 1-15,11-12-3 16,-7-7 1-16,0 10-1 15,-3 3 0-15,-8 15 0 16,-6 13 0-16,-8 7-2 31,-14 15 1-31,-3 15-2 0,-4 7 1 16,-3 19-2-16,-1 19 0 0,-6 18-2 16,-11 19 1-16,-11 25-1 15,-3 13 1-15,0 16 1 16,-4 6 1-16,4 3 3 15,-7-4 0-15,4 1 2 16,6-3 1-16,0-16 1 16,4-6 0-1,14-4 1-15,4-6 0 0,3-9-1 16,7-9 1-16,4-10-3 16,0-6 1-16,-1-7-3 0,-10-5 1 15,1-4-7 16,-5-3 1 1,1-3-11-32,-8-7 0 0</inkml:trace>
  <inkml:trace contextRef="#ctx0" brushRef="#br0" timeOffset="208.87">6886 6045 58 0,'21'16'29'0,"25"-19"-33"0,-25-6 48 0,18-1-44 15,0-2 0-15,7 2-1 16,-11 4 0-16,15-7-6 16,-12 4 1-16,1 0-10 15,-7-4 1-15</inkml:trace>
  <inkml:trace contextRef="#ctx0" brushRef="#br0" timeOffset="659.12">7560 6049 40 0,'11'78'20'0,"-11"25"-14"0,0-71 26 15,-7 5-30-15,7 4 0 16,-4 3 0-16,1-3 1 16,-1-4-4-16,0-8 1 15,1-10 1-15,-1-4 0 16,4-9-1-16,-3-12 1 16,6-6-2-16,1-13 0 15,-1-13-2-15,1-3 1 0,3-6 0 16,4-3 0-1,-8 6-1-15,8 0 1 0,-4 7 0 16,10-4 1 0,-2 9 0-16,6-5 0 0,0 15 1 15,4 3 0-15,-4 6 1 16,7 4 1 0,-3 6 0-16,-1 12 1 15,-6 4 1-15,-4-4 0 0,-7 4-1 16,-10 6 1-16,-8 6-2 15,-3 6 1-15,-11-3-3 16,1-6 1 0,-8 3-6 15,4-6 1-31,6 0-11 16,5-10 1-16</inkml:trace>
  <inkml:trace contextRef="#ctx0" brushRef="#br0" timeOffset="1077.48">8019 6296 44 0,'0'72'22'0,"0"4"-19"0,0-61 31 0,0 4-33 16,0-3 1-16,0-10-1 15,0 0 1-15,-7-9-2 16,3-6 0-16,1-13 1 16,3-9 0-16,0-7-3 15,0-12 0-15,0-7-3 16,0-2 1-16,0 2-2 16,3 7 0-16,8 3 0 15,-8 9 1-15,15 7 4 16,3 6 0-1,7 6 3-15,0 13 1 0,1 0 1 16,-5 9 1-16,-6 12 0 16,-4 7 0-16,-10 0-3 15,-8 7 0-15,-10 2-3 16,-14 3 1-16,0-2-5 16,-1-7 1-16,5-6-9 15,-5-1 0-15</inkml:trace>
  <inkml:trace contextRef="#ctx0" brushRef="#br0" timeOffset="1797.2">8551 5177 30 0,'0'-19'15'0,"0"16"-7"0,0 3 18 0,0 6-25 16,0 10 1-16,0 3 3 15,0 12 0-15,-3 10-5 16,3 18 0-16,0 4 4 16,-4 6 1-16,-3 16-2 15,0-1 0-15,4 7-2 16,3-6 1-16,-7-25-2 15,3-10 0-15,1-6-5 16,-1-10 1-16,4-9-6 16,4-12 1-16,-1-1-5 15,8-9 0-15</inkml:trace>
  <inkml:trace contextRef="#ctx0" brushRef="#br0" timeOffset="1983.67">8735 5873 37 0,'10'38'18'0,"1"-4"-17"0,-11-18 33 16,3 6-34-16,-3 0 1 16,0-7-1-16,0 1 1 15,0-3-4-15,0-4 0 16,-3-6-8-16,3 0 0 15</inkml:trace>
  <inkml:trace contextRef="#ctx0" brushRef="#br0" timeOffset="2143.13">8819 5741 20 0,'15'32'10'0,"2"-20"-6"0,-10-9 6 0,4 4-11 16,-1-1 0-16,5-3-10 16,6 3 1-16</inkml:trace>
  <inkml:trace contextRef="#ctx0" brushRef="#br0" timeOffset="2371.07">9285 5716 29 0,'35'6'14'0,"-6"-2"-9"0,-22 2 25 0,0-3-28 0,-4 3 1 0,4 4 1 0,-7-1 0 0,-7 4-6 0,-7 2 1 16,-7 4 3-16,-7 0 0 16,-4 3-2-16,0 3 0 15,8 6-3-15,2 4 0 16,8-7-4-16,4-3 1 15,-1 3-5-15,4-6 0 0</inkml:trace>
  <inkml:trace contextRef="#ctx0" brushRef="#br0" timeOffset="2923.65">9476 5857 28 0,'17'-3'14'0,"8"0"-7"0,-18 3 21 0,0 3-26 16,4-3 0-16,-8 0 2 16,1 3 0-16,-4 0-6 15,0 1 0-15,-4 5 3 16,1 0 1-16,-4 4-2 16,0 3 0-16,-1 2-2 15,1 1 0-15,0 6 0 16,4 0 0-16,-1-15-1 0,4 2 1 15,4-2-1-15,6-1 1 16,5-3 1 0,-1 4 1-16,3-4-2 0,1 0 1 15,3-12 0-15,-3-3 0 32,3-10-2-32,4 0 1 0,-1-3-1 0,5-9 1 15,-1-10 1-15,3-6 0 16,-2-13 0-16,-5 1 1 15,1-13 2-15,-7-13 0 16,-4-9-1-16,-7-3 1 16,-4-7-1-16,-6 10 0 0,-8 13 1 15,-3 2 0-15,0 20 1 16,-4 15 0-16,4 16 0 16,-3 18 0-1,6 23 0-15,-3 12 0 0,3 16-2 16,4 37 0-16,4 16-1 15,3 0 1-15,7 10-1 16,-7 5 0-16,3-11-1 16,1-17 1-16,-1-12-6 15,-3-22 0-15,0-19-4 16,4-21 0-16</inkml:trace>
  <inkml:trace contextRef="#ctx0" brushRef="#br0" timeOffset="3136.53">9684 5588 40 0,'14'37'20'0,"14"-21"-21"0,-17-13 35 0,3 3-32 0,7 4 1 15,7-7-1-15,-3 0 1 16,3-3-7-16,0-6 0 15,8-4-6-15,-8 1 1 0,-7 0-4 16,-3-1 1-16</inkml:trace>
  <inkml:trace contextRef="#ctx0" brushRef="#br0" timeOffset="3585.55">10065 5757 23 0,'-4'50'11'0,"-3"-6"-6"0,7-41 16 0,0 3-23 0,-3-2 1 0,3-4-8 16,-4-4 1-16,1-2 5 16,-1-10 1-16,1-2-8 31,-43-23 10-31,84 50-2 16,-41-37 0-16,3 3 5 15,0 3 0-15,7 3 3 16,0 4 0-16,4 5-2 15,3 4 0-15,0 3-2 16,4 3 0-16,-1 0-2 16,1 3 1-16,-1 0-1 15,1 0 1-15,3-3 0 0,7-3 0 16,11-3 1-16,0-4 0 16,-4 4 0-16,-6 0 1 15,-5 0 0-15,-3-1 1 16,1-2 0-16,-8-1 0 15,-4 1-2-15,-3 0 1 16,-7-1-2-16,-7 4 1 16,-7 3-2-16,-7 6 0 15,-4 3-3 1,1 10 1-16,2 6-3 0,8-6 0 0,4 18-4 16,3-3 0-16,3-2-1 15,4-7 0-15</inkml:trace>
  <inkml:trace contextRef="#ctx0" brushRef="#br0" timeOffset="4108.66">10534 5694 37 0,'11'28'18'0,"-8"10"-21"0,1-32 39 0,-1 1-36 0,-3-4 0 0,0 0 1 0,4-6 1 0,-1-4-2 16,4-5 0-1,0 3 1-15,0-7 0 16,4-6-1-16,0-6 0 16,-1-4-2-16,4 1 0 0,0 6-1 15,0 9 1-15,1 4 0 16,-1-1 0-16,0 7 0 15,0-4 1-15,0 7 1 32,-3 3 0-32,-1 3 0 0,1 10 1 15,-1 6-1-15,1 6 0 0,3 0 0 16,0 6 1-16,4 7-1 16,-1-7 0-16,1-6-1 15,7-9 1-15,-4-16-6 16,4-9 1-16,-8-4-5 15,-3-9 0-15</inkml:trace>
  <inkml:trace contextRef="#ctx0" brushRef="#br0" timeOffset="5222.35">11208 5519 39 0,'21'-4'19'0,"4"-33"-20"0,-18 31 35 15,-4-1-31-15,-3 7 0 16,0 0 1-16,-3 7 1 16,-4 5-7-16,-7-2 1 15,-4 5 3-15,-3 4 0 0,0 0-3 16,-1 3 0-16,1-3-1 16,4-1 1-16,2-2-1 15,5 0 1-15,3-4 1 16,7 7 0-16,7-13 3 15,7 4 0-15,7-1 0 16,7 1 0-16,-3-7 0 16,0 0 1-16,-8 0-3 15,1 3 1 17,-7 1-2-32,-11-1 0 0,-14 6-5 46,-15 4 1-46,-13 3-11 0,-25 0 0 16</inkml:trace>
  <inkml:trace contextRef="#ctx0" brushRef="#br0" timeOffset="5881.21">6819 6914 37 0,'28'-3'18'0,"54"-10"-9"0,-47 7 21 0,25-3-25 0,28-4 1 15,21-3 4-15,40-9 0 16,30-9-12 0,30-1 1-16,16-21 9 0,22 0 0 15,0 5-3-15,18 7 0 16,-8 4-3-16,-3 2 1 16,-7 4-3-16,-7 2 1 0,11-2-3 15,-29 9 0-15,-10 6-4 16,-32 6 0-16,-25 4-9 15,-28 12 0-15,-39 6-4 16,-28 4 0-16</inkml:trace>
  <inkml:trace contextRef="#ctx0" brushRef="#br0" timeOffset="8612.86">19879 6394 34 0,'14'-13'17'0,"43"-50"-12"0,-33 38 18 0,8-22-20 15,0-19 1-15,17-15 3 16,11-13 0-16,11-19-9 15,-1 6 0-15,1 4 5 16,-8 9 1-16,-3 12-2 16,-10 4 0-16,-15 15-3 15,-7 13 0-15,-7 12-1 16,-3 13 0-16,-4 16-1 16,-3 12 1-16,-4 9-1 15,0 4 1-15,-4 12 1 16,1-12 0-16,-1 3 1 15,4 3 1-15,0-7 1 0,8-5 1 16,2-7 1-16,11-6 0 16,11-7 0-16,4-8 1 15,2-11-2-15,5-5 1 16,3-1-3-16,-11-2 0 16,-3-7-1-16,-4 0 1 15,-7 13-2-15,-3-1 0 16,-7 4 0-16,-4 12 0 15,-4 7-1-15,-3 9 0 0,-7 12-1 16,-7 20 1-16,-10 2-1 16,-8 16 1-16,0 7 0 15,1 15 0-15,-1-3 1 16,0 9 0-16,4-5 1 16,4 5 0-16,2-6-1 15,5 0 1-15,3-9-5 16,3-7 0-16,4-9-7 15,4-9 0-15</inkml:trace>
  <inkml:trace contextRef="#ctx0" brushRef="#br0" timeOffset="9050.2">21290 5788 33 0,'28'-22'16'0,"-3"7"-8"16,-18 12 23-16,0-1-30 15,-3 1 1-15,-1-3 0 0,-3 6 0 16,-3 3-3-16,-8 7 0 16,-3 2 2-16,-4 7 0 15,1 3-1-15,3 0 0 16,0 3-1-16,-1 0 1 16,5-3-2-16,3 3 1 15,0-12-2-15,3-1 1 16,4 7 0-16,4-16 0 15,3-3-1-15,3-3 1 0,1-7-1 16,0-5 0 0,-1 2-4-16,-3 1 1 0,0-1-2 15,0 4 1-15,0-1-1 16,0 4 0-16,-3 12 2 16,3-6 0-16,0 4 6 15,-3 5 1-15,3 3 4 16,0 7 0-16,-4 3 2 15,4 6 0-15,0-2-1 16,0-8 1-16,0-2-3 16,4 0 1-16,0-1-6 15,-1-2 0-15,4-7-7 16,7-3 1-16</inkml:trace>
  <inkml:trace contextRef="#ctx0" brushRef="#br0" timeOffset="9320.44">21766 4832 45 0,'11'69'22'0,"-15"41"-28"0,4-73 43 16,-10 26-37-16,3 22 0 0,-7 12 0 16,-4 16 0-16,-3 0-2 15,3-4 0-15,-3-15-8 16,0-15 0-16,-4-16-3 16,8-23 1-16</inkml:trace>
  <inkml:trace contextRef="#ctx0" brushRef="#br0" timeOffset="9769.41">21368 5563 19 0,'28'18'9'0,"25"11"6"16,-32-23 11-16,11 0-24 15,3-3 1-15,7-6 1 16,1-3 1-16,-4-7-6 0,-11 1 0 16,4-4 3-16,-4-9 0 15,0 0-1-15,-3 0 0 16,-8 6-1-16,1 10 1 16,-4 9-1-16,0 9 0 15,-3 0 0-15,-1 7 0 16,4 6 0-16,1 3 0 15,16 25 0 1,-20-28 0-16,-1-3 0 16,5 6 0-16,-5-3 1 31,4 3 0-31,0 0 1 0,1 0-1 0,2-6 0 0,1-3 0 16,-1-4 0-16,5 1 0 15,-1-1 1-15,7-2-1 16,4-1 0-16,-1-2-1 15,5-4 0-15,3-10-7 16,3 4 0-16,4-12-6 16,7-1 0-16</inkml:trace>
  <inkml:trace contextRef="#ctx0" brushRef="#br0" timeOffset="10308.21">24462 5011 40 0,'-4'6'20'0,"-17"-16"-13"0,10 10 33 0,-6 0-39 16,-12 0 1-16,-6 13 0 15,-4 6 0-15,-14 6-3 16,-3-3 1-16,10 9 0 16,4 4 1-16,3 5-2 15,7-5 1-15,8 3-1 16,6-7 1-16,11-3 0 16,7-3 0-16,7 4 0 15,11-8 0-15,17 1 1 16,4-3 1-16,3-3-1 31,-3 0 1-31,-7-4-1 16,-15 7 0-16,-13 15-1 0,-15 1 0 0,-24 9-3 15,-4 6 0-15,-7-6-8 0,-3-3 0 16,3-7-4 0,7 1 1-16</inkml:trace>
  <inkml:trace contextRef="#ctx0" brushRef="#br0" timeOffset="10565.03">24564 5017 39 0,'18'-19'19'0,"-8"10"-16"0,-6 12 33 0,-4 6-35 15,-7 13 1-15,-4 3-2 16,0 22 1-16,-6 3-2 15,-4 19 1-15,-8 13 1 16,-2 12 0-16,-5 10-1 16,8-7 0-16,3-9-2 47,8-16 1-47,-1-16-5 0,8-21 0 15,-1-17-7-15,0-14 0 16</inkml:trace>
  <inkml:trace contextRef="#ctx0" brushRef="#br0" timeOffset="10878.81">24246 5704 30 0,'50'25'15'0,"59"-28"-4"0,-81 3 21 0,8 0-28 0,2 3 0 15,5 3 1-15,-1-9 1 16,-7 0-8-16,-3-4 0 15,-4 1 5-15,-6-3 0 16,-5-7-2-16,-6-6 0 16,-4 3-2-16,-7-3 1 15,-11 7 0-15,-6 5 0 0,-8 7-1 16,-3 6 1 0,7 7-2-16,-1 5 1 0,5 1-3 15,-1 9 0-15,4 0-4 31,7 7 0-31,3-1-3 0,4-3 0 0,11-6-1 32,7-6 1-32</inkml:trace>
  <inkml:trace contextRef="#ctx0" brushRef="#br0" timeOffset="11169.54">24860 5851 41 0,'14'38'20'0,"-7"-63"-26"0,-3 12 43 16,-1-6-36 0,1-6 0-16,3 6 4 0,0-3 0 15,0 0-5-15,4-3 0 16,6 3 3-16,12-3 0 15,-5 3-1-15,-3 4 0 16,4 2-5-16,0 3 0 16,0 1-5-16,-4 2 1 15,-4 4-8-15,-3 0 1 16</inkml:trace>
  <inkml:trace contextRef="#ctx0" brushRef="#br0" timeOffset="11510.61">25855 5443 35 0,'4'3'17'0,"-11"35"-14"15,0-25 26-15,-8 2-29 16,-16 14 0-16,-1 5 1 0,-7 13 0 16,-14 10-1-16,-7 12 0 15,-7 9 0-15,-3 22 1 16,-1 4-1-16,11-1 1 15,11-15-5-15,10-16 1 16,11-31-8-16,7-22 1 16</inkml:trace>
  <inkml:trace contextRef="#ctx0" brushRef="#br0" timeOffset="11678.52">25185 5547 26 0,'21'3'13'0,"28"47"-2"0,-35-28 14 0,8 22-23 16,2 3 1-16,1 0-2 16,-4 6 1-16,-3-6-10 15,-4-9 1-15,-11-10-2 16,-3-6 0-16</inkml:trace>
  <inkml:trace contextRef="#ctx0" brushRef="#br0" timeOffset="12256.1">21131 6588 30 0,'0'9'15'0,"15"1"-8"0,-8-10 24 0,3 0-27 15,8-3 0-15,14-1 4 16,17 1 0-16,25 6-8 15,28 1 0-15,43-1 8 16,38-3 0-16,50-3-1 16,35-7 0-16,43-12-3 15,35-12 1-15,10 2-2 16,4-5 0-16,21-1-2 0,-4 7 0 16,-10 3-1-1,-4 2 0 1,-42 14-3-1,-28 9 0-15,-42 9-4 0,-54 7 0 47,-42 9-12-47,-38 3 0 0</inkml:trace>
  <inkml:trace contextRef="#ctx0" brushRef="#br0" timeOffset="18118.73">3122 8124 22 0,'0'-6'11'0,"0"16"2"16,0-10 11-16,0 0-20 15,0 0 0-15,0-7 3 16,0 7 0-16,0 0-8 15,0 0 1-15,0 0 5 16,-3-3 1-16,3 3-3 16,-7-3 1-16,3 3-2 15,-3 0 0-15,7 0-3 16,-11 0 1-16,4 0-1 16,4 0 0-16,-8 0-1 0,4 0 0 15,4 0-1-15,3 0 1 16,-7 3 0-16,3-3 0 15,4 3 0-15,0 4 1 16,0-1 0-16,4 0 1 16,3-3 0-16,-7 4 1 15,0-7-1-15,0-4 1 16,10-2-1-16,-6-3 0 16,3 2 0-16,3-2 0 0,-6 3-1 15,-4-4 1-15,-4 7-6 16,4 0 1-1,-7-3-7-15,4 3 1 0</inkml:trace>
  <inkml:trace contextRef="#ctx0" brushRef="#br0" timeOffset="19558.25">3828 8115 35 0,'0'-6'17'0,"3"0"-11"15,-3 6 26-15,0 0-27 16,0 0 0-16,-3 0 2 16,-4 0 0-16,3 0-10 15,-14 6 1-15,4 0 5 16,-3 3 1-16,-1 4-3 16,-7 0 0-16,8 5-2 15,-4 11 1-15,10-4-1 16,-7 3 1-16,8 0-1 0,3 0 0 15,3-3-1 1,4 7 1-16,0-13-2 0,14-1 0 16,11-2-2-16,0 0 0 15,10-7-4-15,0 1 0 16,0-10-4-16,4-4 0 16</inkml:trace>
  <inkml:trace contextRef="#ctx0" brushRef="#br0" timeOffset="19828.62">4124 8322 28 0,'11'-6'14'0,"10"-32"-3"0,-21 32 22 0,3 0-27 0,4-4 0 0,-7 1 2 15,0 2 1-15,0 7-12 16,0-6 0-16,0 3 7 16,-10 3 1-16,-1 3-4 15,1 3 1-15,-8 4-3 16,7 2 1-16,-10-2-2 15,4 2 1-15,6 4-3 16,-7 6 0-16,8 3-2 16,6-3 1-16,8-6-1 15,6-4 0-15,8-12 0 16,3-3 0-16,-3-6-1 16,3-4 1-16,7-2-3 15,-3-11 0-15</inkml:trace>
  <inkml:trace contextRef="#ctx0" brushRef="#br0" timeOffset="20218.09">4339 8294 42 0,'-3'31'21'0,"3"1"-26"0,0-26 40 0,0 3-35 0,0 4 1 16,0-4-2-16,0-3 1 15,0-2-1-15,-7-1 1 16,7-3-1-16,0-7 0 0,0-2-1 16,7-4 1-16,-4 1 0 15,4-1 0-15,4-2-1 16,-1-4 1-16,1 6 0 16,0 4 0-16,6 6 1 15,1 3 0-15,-8 6 1 16,5-3 0-16,-1 3 0 15,0 4 0 1,3-4 1-16,-6 7 0 0,-4-7-1 16,4 3 0-1,-8-2 0-15,4-1 0 16,-3 0-1-16,3 4 0 16,-7-1-2-16,0 0 0 0,0-2-4 15,3 2 0-15,4-6-6 16,0-9 1-16</inkml:trace>
  <inkml:trace contextRef="#ctx0" brushRef="#br0" timeOffset="20416.98">4724 8234 33 0,'0'22'16'0,"0"19"-9"0,0-35 26 0,0 7-31 0,0 2 0 0,0 1-1 0,0 0 1 16,3-1-4-16,-3-2 1 16,4-4-5-16,-4-2 1 0,0-7-7 15,-4-13 1-15</inkml:trace>
  <inkml:trace contextRef="#ctx0" brushRef="#br0" timeOffset="20581.59">4653 8030 25 0,'0'13'12'0,"11"6"-3"15,-1-16 15-15,-6 6-23 0,10 1 0 0,-11-1-2 16,8 1 1-16,7 2-7 16,-1 1 0-16,5-4-2 15,2-3 1-15</inkml:trace>
  <inkml:trace contextRef="#ctx0" brushRef="#br0" timeOffset="20874.52">5101 8184 18 0,'25'-3'9'0,"0"-3"0"0,-15 3 13 15,-6 3-18-15,3-7 0 16,0 4 2-16,-7 3 1 16,0 0-9-16,0 0 0 15,-7 0 5 1,-4 3 0-16,-6 10-1 0,-5 9 0 15,1 0-2-15,0 9 1 16,3 4 0-16,8 2 1 16,-1 1 0-16,11-10 0 15,11-6-1-15,3-3 0 0,14-10-2 16,4-6 1-16,3-6-9 16,-10-6 0 30,0-10-3-30,-1 0 0-16</inkml:trace>
  <inkml:trace contextRef="#ctx0" brushRef="#br0" timeOffset="21960.17">6795 7936 54 0,'-22'3'27'0,"-27"16"-38"0,35-12 54 15,-7 5-43-15,-4 4 0 0,-10 3 0 16,3-1 0-16,0 1-1 15,8-3 0-15,2 3 0 16,8-4 0-16,4-2 0 16,10 3 0-16,0-1 0 15,10 1 0-15,8 0 1 16,3-1 0-16,4-5 1 16,3-1 0-16,0-3 0 15,-10 1 0-15,-4-4-1 16,-3 6 1-16,-4 1-1 15,-14 5 0-15,3-2 0 16,-7-4 0-16,1 1-1 0,3-1 0 16,0 0 0-16,3-2 1 15,-3-1-1-15,4 0 1 32,3-3 1-32,0 4 0 0,3-7 1 31,11-7 0-31,11 4 1 31,7-3 1-31,6 3 0 16,1-3 0-16,4-7-2 0,2-3 1 0,-13-6-2 0,4 0 1 0,-5-3-2 0,-10 3 1 15,-3 1-2-15,-4 2 0 16,-7 0 0-16,-3 0 1 16,-4 7-3-16,-4 5 1 0,-6 7 0 15,-8 7 0-15,4 8 0 16,7 1 1-16,-4 9 0 31,4 9 0-15,4-12 1-1,3 3 1 1,0 1-1 0,3 2 1-16,15-6-1 0,-4 3 0 0,11-9-4 0,6-4 0 15,8-9-6-15,0-6 1 0,-4-9-6 0,11 2 0 0,-7-15-7 31,-110 9 22-31,195-15-5 16,-82-13 0-16,-3 0 8 16,-11 10 1 31,0 12 6-32,-10 3 0 1,-4 3-4-16,-7 7 1 0,-3 3-3 0,-4 6 1 0,-4 3-2 0,-6 3 0 0,-4 0 0 0,-4 7 0 15,-7 6-1-15,8 6 1 0,-1 6 0 0,11-6 0 16,-4 3-1-16,4 1 1 16,14-1-2-16,-3 0 0 0,6-3-3 15,8-6 1 1,3-10-4-16,0-2 0 0,4-7-7 16,7-10 0-1,0-9-2-15,-1-15 1 0</inkml:trace>
  <inkml:trace contextRef="#ctx0" brushRef="#br0" timeOffset="22201.03">7789 7124 41 0,'-17'47'20'0,"-4"16"-24"0,10-29 41 0,0 20-37 16,1 21 0-16,-1 19 1 16,-3 10 0-16,0 8-2 0,7 4 1 15,3-9 0-15,1-25 0 16,-1-10-4-16,4-19 1 16,0-15-9-16,0-10 0 15</inkml:trace>
  <inkml:trace contextRef="#ctx0" brushRef="#br0" timeOffset="22436.9">7433 7952 39 0,'28'16'19'0,"4"2"-19"0,-11-11 28 0,7-1-28 16,11 0 0-1,21 10-21 1,-10-3 1-16,-8-7 19 16,-7-6 1-16</inkml:trace>
  <inkml:trace contextRef="#ctx0" brushRef="#br0" timeOffset="22535.84">7885 8103 23 0,'3'28'11'0,"8"-9"-12"0,-1-13 18 0,-10-3-24 16,4 3 1-16,3-3-6 15,-7-3 0-15</inkml:trace>
  <inkml:trace contextRef="#ctx0" brushRef="#br0" timeOffset="22848.28">7990 8055 20 0,'18'16'10'0,"17"-3"-5"0,-24-16 16 16,3-1-21-16,7-2 1 15,-10 0 2-15,3 0 1 0,0-1-3 16,-3-2 0-16,-4 0 2 15,3 2 0-15,-3 1 0 16,0-3 1-16,-7 9-3 16,4-7 0-16,-8 7-1 15,-6 0 1-15,-1 10-1 16,1-1 0-16,-1 10-1 16,-7-3 0-16,4 6-4 31,0 0 0-31,11 3-5 15,-8-7 0-15</inkml:trace>
  <inkml:trace contextRef="#ctx0" brushRef="#br0" timeOffset="23176.66">8315 8046 26 0,'0'44'13'0,"0"0"-12"0,0-35 18 0,0 4-19 0,0-4 0 16,0-2 0-16,0-1 0 15,0-3-1-15,0-3 1 16,0-9-1-16,4-7 0 16,-1-3-1-16,1 3 1 0,6-9-1 15,1 0 0-15,10-3 0 16,-7 6 1-16,11 6 1 15,-4 1 0-15,-3 8 1 16,3 14 0-16,-11 5 0 16,1 4 0-1,-1 6-4-15,1-3 1 0,-4-1-4 16,4-5 0-16</inkml:trace>
  <inkml:trace contextRef="#ctx0" brushRef="#br0" timeOffset="23541.98">8968 7858 25 0,'17'-6'12'0,"-17"6"-12"0,-7 0 21 0,-3 3-21 0,-4 3 0 0,-4 0 0 0,-3 1 0 16,-4-1 0-16,0 3 1 15,1 1-1-15,2 2 0 16,8-5 1-16,0 2 1 16,11 7 0-16,6-1 0 15,4 1 1-15,4 3 0 16,3-4 0-16,4 4 1 16,-4 3-2-16,0-6 0 15,-7 0-1 1,-4 2 0-16,-10 1-2 0,-7 3 0 47,-14 3-5-47,-7-3 0 15,-4-12-5 17,-10-7 1-32</inkml:trace>
  <inkml:trace contextRef="#ctx0" brushRef="#br0" timeOffset="25774.22">9320 8099 44 0,'0'25'22'0,"4"32"-13"0,-8-35 23 16,-3 3-31-16,-10 13 0 15,-8 5-1-15,-7 5 1 0,4 2-8 16,0-10 1 0,0-11-7-16,3-11 0 0</inkml:trace>
  <inkml:trace contextRef="#ctx0" brushRef="#br0" timeOffset="26569.56">10227 8059 44 0,'-7'75'22'0,"3"13"-20"16,4-63 34-16,-3 12-36 15,-1 10 1-15,-3-3-1 16,-3-3 1-16,3-6-2 16,0-10 1-16,3-7-1 15,1-5 1-15,3-13-2 16,3-6 1-16,4-16-1 0,0-16 0 15,-3-3-1-15,-1-9 0 16,1-6 1 0,3 2 0-16,-4 1-1 0,4 0 0 15,1 6 0-15,2 3 0 16,4 0 0-16,0 10 1 16,4 5 1-16,3 11 0 15,4 5 2-15,3 13 0 16,0 9 2-16,4 1 0 15,-7 12 1-15,-8 3 1 32,-6 3-1-32,-8 7 1 0,-6-1-3 0,-4 1 0 15,-7-7-3-15,-4 0 0 0,-7-12-7 16,8-7 1-16,-1-3-6 16,4-9 1-16</inkml:trace>
  <inkml:trace contextRef="#ctx0" brushRef="#br0" timeOffset="26973.84">10686 7692 40 0,'-4'75'20'0,"-14"41"-24"16,15-94 36-16,-1 9-32 0,-3-2 0 16,0-4 0-16,4-7 1 15,-1 1-2-15,4 0 1 16,0-16-1-16,0-3 1 16,7-6-1-16,0-7 1 15,0 7-1-15,0-3 1 16,1-1 0-16,2 4 0 15,1 3 0-15,-1 0 1 16,1 6 0-16,3 3 0 16,-3 7 1-16,-1-1 1 0,-3 7 0 15,0-3 0 1,0-4-1-16,0 4 1 0,4-3-3 16,0-7 0-16,3 3-7 15,0-3 0-15,3-12-7 16,1-6 1-16</inkml:trace>
  <inkml:trace contextRef="#ctx0" brushRef="#br0" timeOffset="27233.98">11151 7993 45 0,'-3'50'22'0,"-15"0"-18"16,11-40 38-16,-3 8-41 0,-8 14 1 15,-3 2-1-15,-4 7 1 16,-7 9-3-16,-3 3 1 16,3 7 0-1,-3-7 1-15,7-9-7 0,7-12 1 16,3-10-10-16,7-22 0 15</inkml:trace>
  <inkml:trace contextRef="#ctx0" brushRef="#br0" timeOffset="27412.01">10904 7946 25 0,'25'9'12'0,"21"44"1"0,-35-40 7 0,-1 9-18 15,1 3 1-15,-1 3 0 16,-3 7 0-16,0 2-6 16,0-8 1-16,0-7-7 15,1-4 0-15</inkml:trace>
  <inkml:trace contextRef="#ctx0" brushRef="#br0" timeOffset="27803.75">11571 7930 43 0,'7'22'21'0,"-21"-3"-23"0,11-10 35 15,-15 7-34-15,-7 0 1 16,1-4 0-16,-1 7 0 15,0-3-1-15,0-1 0 16,4-2-1-16,7-1 1 16,4-2-1-16,-1-4 0 15,7-3 0-15,8 0 1 0,7 0 0 16,3-3 1-16,7-3 0 16,0 3 1-16,-7 0-1 15,0 3 0-15,-3 4 0 16,-8-1 1-16,-3 7-2 15,-3-1 1-15,-8 1-1 16,1-4 1-16,-1 4-3 16,4-7 0-16,3 0-3 15,1-3 0-15,3 0-4 16,11-12 0-16</inkml:trace>
  <inkml:trace contextRef="#ctx0" brushRef="#br0" timeOffset="27965.89">11613 8040 34 0,'8'9'17'0,"-1"16"-21"15,-4-22 32-15,-3 4-28 16,0 5 1-16,0 1-2 0,0-4 1 16,0 1-3-16,-3-4 0 15,3-6-6-15,0-6 0 16</inkml:trace>
  <inkml:trace contextRef="#ctx0" brushRef="#br0" timeOffset="28309.91">11765 7933 19 0,'18'6'9'0,"14"4"-9"0,-22-10 8 0,4 0-12 16,-3-6 0-16,6 6-2 16,1 0 0-16,0-4 10 15,-1 4 1-15,-3-3-4 16,-3 0 0-16,0 0 2 16,-4 0 1-16,0 0 1 15,-7 3 1-15,-4 3-3 16,-6 3 0-16,-4-3-2 15,3 0 1-15,0 13-3 16,-6 3 1-16,3 3-2 16,0 3 1-16,3 3-2 0,7-3 1 15,4 0-2-15,4-6 0 16,-1-3-2-16,8-10 0 16</inkml:trace>
  <inkml:trace contextRef="#ctx0" brushRef="#br0" timeOffset="28641.16">12421 7902 20 0,'-14'28'10'0,"-25"-15"-10"0,25-13 19 15,-21 12-19 1,7-2 0-16,3 5 1 16,7-2 0-16,4-1 1 15,7 1 0-15,7-1 2 16,7 1 0-16,7-4 0 16,8 1 0-16,-1 2 0 15,0-5 0-15,0 2-2 16,-3-3 0-16,-8 1-2 15,-3 2 0-15,-7 3-4 16,-7 4 1-16,-3 0-8 16,-8-4 1-16</inkml:trace>
  <inkml:trace contextRef="#ctx0" brushRef="#br0" timeOffset="28854.65">12693 8231 46 0,'3'53'23'0,"-20"-12"-25"0,10-22 41 16,-7 0-41-16,-7 3 0 0,-4 0-11 15,0-7 0-15,-3 1 7 16,7 3 1-16</inkml:trace>
  <inkml:trace contextRef="#ctx0" brushRef="#br0" timeOffset="31103.84">13374 7808 37 0,'3'28'18'0,"-6"19"-8"0,3-34 19 15,0-1-29-15,0 7 1 16,0 3 1-16,-4 0 1 16,1 0-3-16,3-7 0 15,-4 4 2-15,4-3 0 16,0-4 0-16,0-5 0 16,4-1-1-16,3-9 0 15,0 0-1-15,3-7 0 16,1 4-1-16,-4-10 0 15,7 7-1-15,-7-4 0 0,0 4 0 16,0-4 0-16,-3 4-1 16,3 3 1-16,0 0 0 15,-3-1 0-15,-1 1 1 16,1 3 1-16,-1 9 0 16,1-3 0-16,-1 10 0 15,1-1 0-15,-1 1 0 16,1-4 0-16,-1 1-1 15,1-4 0-15,-1-6-1 16,4-9 1-16,0-7-1 16,-3 3 1-16,0-2-1 15,3-4 1-15,-4 0 0 16,4 0 0-16,0 4 0 16,0 2 0-16,0 0-1 15,4 7 1-15,-1 3 0 16,1 6 0-16,0 7 0 0,-4 5 0 15,3-2 2-15,-6 9 0 16,3 3 1-16,-4-3 0 16,4 3 0-16,1 0 0 15,2 0 0-15,1 0 1 16,-1-6-2-16,4-3 0 16,0-4-3-16,1-2 1 15,-1-4-8-15,3-3 0 16,1-9-2-16,0-10 0 15</inkml:trace>
  <inkml:trace contextRef="#ctx0" brushRef="#br0" timeOffset="31329.85">13991 7980 44 0,'-3'32'22'0,"3"21"-31"15,0-41 45-15,0 1-38 16,0-7 0-16,0 4-18 16,0-10 1-16,0-10 18 15,-4-5 0-15</inkml:trace>
  <inkml:trace contextRef="#ctx0" brushRef="#br0" timeOffset="31478.3">13903 7748 23 0,'28'13'11'0,"0"-16"-11"0,-17 3 17 15,3 3-25-15,0 0 1 16,0 0-6-16,0 0 1 15</inkml:trace>
  <inkml:trace contextRef="#ctx0" brushRef="#br0" timeOffset="31691.5">14175 7961 13 0,'14'19'6'0,"-7"19"0"15,-4-35 8-15,1 3-15 16,-4-3 1-16,3 1-3 16,-3-4 0-16,0-7 3 15,-3-2 0-15,3-7-5 16,0 0 1-16,3 1-1 16,1-4 1-16</inkml:trace>
  <inkml:trace contextRef="#ctx0" brushRef="#br0" timeOffset="31810.22">14284 7858 28 0,'21'9'14'0,"0"32"-16"0,-14-35 33 16,4 10-31-16,0 6 0 16,-1 3-1-16,1 0 1 15,-1-6-6-15,1 3 1 16,-1-16-4-16,-2-6 1 16</inkml:trace>
  <inkml:trace contextRef="#ctx0" brushRef="#br0" timeOffset="32185.52">15007 7193 43 0,'4'-3'21'0,"-18"37"-26"16,7-18 42-16,-11 16-37 15,-7 8 1-15,-17 17 1 16,-4 31 1-16,0 2-3 15,4 14 0-15,-4 15 1 16,0-3 1-16,4-12-2 0,3-7 0 16,4-19-4-16,6-12 0 15,8-13-9-15,7-12 1 16,4-16-1-16,6-15 0 16</inkml:trace>
  <inkml:trace contextRef="#ctx0" brushRef="#br0" timeOffset="32725.03">14764 8090 42 0,'0'31'21'0,"-4"16"-31"0,4-40 43 0,0 5-34 16,-3-2 1-16,-1-1-1 15,1-6 1-15,-4-6 0 16,3-6 0-16,1-4-1 16,3-3 1-16,3-6-1 15,4-3 1-15,0-3-1 16,7 3 0-16,0 0-1 16,1 3 1-16,-5 9 0 15,1 4 0-15,-1 3-1 16,1 3 1-16,-1 3 0 15,-3 6 1-15,1 0-1 0,-1-3 1 16,-4 4-2-16,1 2 0 16,-1-3-2-16,1 1 0 15,-1-1-2-15,-3-6 1 32,4-10-2-32,-1 1 0 15,1-7 1-15,3 7 1 0,0-4 1 0,0 1 0 16,7-4 3-16,-3 4 0 15,-1-1 3-15,1 7 1 16,-1 6 2-16,1 6 0 16,0 0 1-16,-4 7 0 15,0 12-1-15,0-3 1 0,0 0-2 16,0-6 0-16,0 2-3 16,0-5 0-16,0-1-7 15,0-5 1-15,4-4-3 16,-4-6 1-16</inkml:trace>
  <inkml:trace contextRef="#ctx0" brushRef="#br0" timeOffset="33101.28">15318 7939 38 0,'10'4'19'0,"-3"2"-26"15,-7-6 40-15,0 0-34 16,-7 3 1-16,-7 3-1 16,0 1 1-16,-4 5 0 0,1 4 1 15,-1 3-1-15,4-1 0 16,3 4-1-16,1-9 0 16,3-1-3-16,3-2 1 15,1-4-2-15,3-6 0 16,3 0 0-16,8-6 0 15,-1 0 0-15,4-7 0 16,1 0 1-16,-1 1 1 16,0 3 0-16,-4 5 0 0,1 8 1 15,0 5 0-15,-1 0 2 16,-3 1 0-16,4-1 1 16,-4 4 1-16,3-1-3 15,1 1 0-15,3-7-2 16,0-3 0-16</inkml:trace>
  <inkml:trace contextRef="#ctx0" brushRef="#br0" timeOffset="33343.67">15833 7833 26 0,'-4'22'13'0,"-17"15"-15"16,10-27 27-16,-3-1-24 0,-3 13 0 16,-8 10 3-1,-3 8 1-15,0 10-6 0,-1 1 1 16,1-4 1-16,3-10 0 16,4-12-9-16,7-12 0 15,4-22-2-15,2-10 0 16</inkml:trace>
  <inkml:trace contextRef="#ctx0" brushRef="#br0" timeOffset="33544.39">15593 7889 27 0,'35'63'13'0,"4"28"-9"0,-29-72 26 0,1 0-30 16,3 6 1-16,4 6-2 15,-1 4 0-15,5-7-2 16,-5 3 0-16,-3 0-6 16,-7-2 0-16</inkml:trace>
  <inkml:trace contextRef="#ctx0" brushRef="#br0" timeOffset="39670.44">7013 9329 41 0,'0'6'20'0,"0"22"-15"0,4-15 20 0,3-13-25 16,0 3 0-16,0 6-2 15,0 4 1-15,-3 6-1 16,3 3 1-16,-7-1-5 16,7 1 1-16,-7-3-7 15,0 0 1-15</inkml:trace>
  <inkml:trace contextRef="#ctx0" brushRef="#br0" timeOffset="39876.01">6911 9997 30 0,'3'18'15'0,"12"36"-14"0,-8-42 23 0,0 1-24 0,3-1 0 0,-6-2-1 0,3 2 0 16,-4-5-2-16,1 2 0 15,-1-3-6-15,1-3 1 16</inkml:trace>
  <inkml:trace contextRef="#ctx0" brushRef="#br0" timeOffset="40078.56">6943 10586 25 0,'-14'35'12'0,"14"2"-12"0,0-27 18 0,0-1-21 15,0 0 1-15,0-2-9 16,0-1 1-16,0 3 9 16,0-2 1-16</inkml:trace>
  <inkml:trace contextRef="#ctx0" brushRef="#br0" timeOffset="40389.11">6953 11276 14 0,'-7'3'7'0,"14"6"-7"0,-7-2 11 16,0-1-13-16,0 7 1 16,-7 5-1-16,4-2 1 0,3 0 1 15,-7 3 1 1,7-1-3-16,-4 1 0 0,4 0-1 15,0 3 0-15</inkml:trace>
  <inkml:trace contextRef="#ctx0" brushRef="#br0" timeOffset="40616.51">7013 12176 42 0,'4'53'21'0,"10"-15"-36"0,-7-32 48 0,0 4-39 0,0-1 1 0,4 0-8 0,-8 1 0 0,4-4 12 0,-7-3 0 15</inkml:trace>
  <inkml:trace contextRef="#ctx0" brushRef="#br0" timeOffset="40785.41">7003 12392 44 0,'0'22'22'0,"3"28"-31"0,4-40 44 16,-7 2-38-16,11 7 0 16,-8 3-12-16,4-3 1 0,4-3 11 15,7-10 1-15</inkml:trace>
  <inkml:trace contextRef="#ctx0" brushRef="#br0" timeOffset="42182.8">17918 3769 29 0,'21'25'14'0,"-11"0"-5"0,1-12 15 15,0 21-24-15,-1 10 1 0,-3 22-1 16,4 18 1-16,-1 20-1 16,-6 18 0-16,-4 22 0 15,-4 32 1-15,-6 15-1 16,-1 29 0-16,-3 31-2 16,3 18 1-16,-3 23-2 15,-17 22 1-15,6 9 0 16,0 18 0-16,1 23 1 15,2 6 0-15,1 28 1 16,0 16 0 0,-14 373 2-1,10-131 0-15,7-89 0 16,4-37 1-16,4-37 0 16,3-32 0-16,3-19-1 15,4-35 1-15,4-33-1 16,-1-17 0-16,4-34-2 0,4-12 1 15,3-23-1-15,4-9 0 16,3-15-1-16,-4-17 1 16,5-15-2-16,-1-18 1 15,-7-33-5-15,0-21 1 16,-3-22-6-16,-8-19 0 16</inkml:trace>
  <inkml:trace contextRef="#ctx0" brushRef="#br0" timeOffset="47348.17">18937 8153 27 0,'0'-3'13'0,"4"6"-10"0,-4-3 14 0,0 0-18 15,0 0 1-15,0 0-1 16,-4-3 0-16,-3 3 1 15,4-4 1-15,-1-2-2 16,-3 3 1-16,0 0 0 16,0 3 1-16,0 0-1 15,0 0 1-15,0 3-1 16,0 0 0-16,0 0 0 16,3 4 1-16,4 2-1 0,0-3 1 15,0 1-1-15,4-1 0 16,-1 0 1-16,4-3 0 15,0-3 0-15,0 0 0 16,0-3 0-16,-3 0 1 16,-1-3 0-16,1-1 0 15,-1 1-1-15,-3-3 1 16,0-1-1-16,0 1 0 16,0-1-1-16,0 4 1 15,-3-3-1-15,-1 3 0 16,1 2 0-16,-4 1 0 15,0 3 0-15,0 0 0 0,3 3 0 16,1-3 0-16,-1 0 0 16,1 0 0-16,-1 4-1 15,1 2 1-15,3 0 0 16,0 3 0-16,0-2-1 16,0 2 0-16,0-6-6 15,3 4 1-15,-3-7-4 16,4-7 1-16</inkml:trace>
  <inkml:trace contextRef="#ctx0" brushRef="#br0" timeOffset="50907.07">19558 8015 31 0,'-4'31'15'0,"-3"4"-4"0,4-26 16 0,-1 7-25 16,1 9 1-16,-1 16 2 15,-3-1 0-15,0 17-6 16,-3 2 0-16,-1 10 4 15,0-6 0-15,1-7-5 16,3-2 0-16,3-13-10 16,1-10 0-16,-1-19-1 15,1-8 0-15</inkml:trace>
  <inkml:trace contextRef="#ctx0" brushRef="#br0" timeOffset="51475.02">19265 8325 42 0,'14'-3'21'0,"15"6"-24"0,-15-6 43 0,3-6-38 16,12-13 0-16,2-10 1 15,12-5 1-15,-1-10-5 16,4-4 1-16,3 1 3 16,-3-3 1-16,-7 6-2 15,-7 6 0-15,-4 10 0 16,-7 9 1-16,-7 12-2 16,-3 17 0-16,-8 5-1 15,1 1 0-15,-11 9-1 16,-4 9 0-16,-3 4-2 15,-4-1 1-15,4 7 0 16,0 0 0-16,0-1 1 16,3-8 0-16,4-1 0 15,4-6 0-15,-1-3-1 0,8-3 0 16,6-6-1-16,5-4 1 16,2-3-1-1,1-6 1 1,-1 0 0-16,-2 3 1 15,-1 4 2-15,-4 5 0 0,1 10 1 0,-4 6 0 16,-4-6 0-16,1 7 1 16,-4 5-1-16,0 4 0 15,-4-1-2-15,1-5 1 16,3-7-3-16,0 0 1 16,3-6-4-16,4-7 1 15,4-9-6-15,3-3 1 16,11-12-5 15,-4-13 0-31</inkml:trace>
  <inkml:trace contextRef="#ctx0" brushRef="#br0" timeOffset="51689.52">20045 8432 51 0,'-7'37'25'0,"7"-12"-35"0,0-18 50 0,0 2-41 0,0 1 1 0,0-1-7 16,0-3 1-16,3-3 1 15,-3-9 1-15,0 0-10 16,0-10 1-16</inkml:trace>
  <inkml:trace contextRef="#ctx0" brushRef="#br0" timeOffset="52060.4">19943 8206 23 0,'7'6'11'0,"46"41"0"0,-36-34 13 0,1-7-24 0,-1 4 0 0,5-1 0 0,-5 3 0 0,8 1 0 0,7 3 0 0,-1-7 0 0,1-3 0 0,-7-2 1 0,-4-4 0 0,-3-4 1 0,-1-2 1 0,-3 0-1 0,-3-4 1 0,0 4-1 0,-4 3 1 0,-4 0-2 0,-3 3 1 0,0 0-2 16,-7 6 0-16,-7 7-1 16,-7-1 1-16,-4 7-1 15,0 3 0-15,1 0-1 16,6 3 1-16,4 6 0 15,3 1 1-15,4-4 0 16,4 0 0-16,10-6 1 16,11 0 0-16,3-9-3 15,10-4 1-15,1-6-8 16,0-12 0-16,-4-10-1 0,0-6 0 16</inkml:trace>
  <inkml:trace contextRef="#ctx0" brushRef="#br0" timeOffset="52511.18">20532 7811 34 0,'10'53'17'0,"-6"26"-19"0,-4-54 33 0,-4 19-31 15,1 21 0 1,-8-2 1-16,1 9 1 0,-1-9-2 16,-3-10 0-16,3-6 0 15,4-12 1-15,0-13-1 16,4-10 0-16,-1-2-1 16,4-10 1-16,0-13-1 15,7-6 1-15,-3-3 0 16,3 4 0-16,3 5 0 15,1-3 1-15,0 1 0 16,3 2 0 15,0 10-1-31,0-3 1 0,3 9 0 0,1 9 1 32,0 14 1-17,-4 5 0-15,0 0 1 16,0 4 0-16,-3-4-1 0,-4 0 0 15,3-2-1-15,-3-7 1 0,4-7-4 0,7-5 1 0,-4-1-8 0,0-9 0 16,-4-16-6-16,1 1 0 16</inkml:trace>
  <inkml:trace contextRef="#ctx0" brushRef="#br0" timeOffset="53561.21">21844 8711 45 0,'0'-3'22'0,"25"-41"-20"0,-18 22 37 0,0-13-39 15,0-12 1-15,-7-9 1 16,0-16 0-16,0-7-2 16,3-15 0-16,4 13 0 15,1-1 1-15,2 7-1 31,4 15 1-31,11 4-1 16,-4 9 0-16,4 3 0 16,3 19 0-1,0 9 0-15,0 10 0 0,-3 9-2 16,-4 19 0-16,-10 13-7 0,-11 8 1 0,-11 11-7 16,-6-1 1-16</inkml:trace>
  <inkml:trace contextRef="#ctx0" brushRef="#br0" timeOffset="53817.14">21752 8476 57 0,'25'12'28'0,"-11"-2"-36"0,-3-7 53 15,3 6-46-15,3 1 1 16,12-1-2-16,-1 4 1 15,0-4-3-15,4 3 0 0,-4-2-8 16,0-4 0-16,1-9-3 16,-5-6 0-16</inkml:trace>
  <inkml:trace contextRef="#ctx0" brushRef="#br0" timeOffset="53976.1">22147 8667 30 0,'-3'28'15'0,"10"13"-11"0,-4-32 25 0,5 1-27 0,-1 2 1 0,0-2 1 15,3-4 1-15,1-6-7 16,-1-6 0-16,1-7 3 16,3-3 1-16,0 1-5 15,-3-4 1-15,-1 0-10 16,4-12 0-16</inkml:trace>
  <inkml:trace contextRef="#ctx0" brushRef="#br0" timeOffset="54391.05">22359 8767 33 0,'-7'10'16'0,"14"-26"-13"0,-7 10 22 16,4-4-24-16,-1-2 0 0,1-7-1 15,3 0 1-15,0 0-2 16,0-3 1-16,3-3 0 15,1 0 1-15,0 6 0 16,3 1 0-16,3 2 0 16,1 7 1-16,0-1 0 15,-4 7 1 1,-4 6 0-16,1 10 0 0,-1 2-1 16,-2 4 1-16,-1 3-1 15,-4 3 0-15,1 3-2 16,-1-2 1-16,1-1-3 15,-1 0 1-15,1-10-6 0,-1 1 1 16,1-7-7-16,3-12 0 16</inkml:trace>
  <inkml:trace contextRef="#ctx0" brushRef="#br0" timeOffset="54974.71">22885 8585 39 0,'7'35'19'0,"-4"-13"-12"0,-3-19 31 0,0-3-37 16,0 3 0-16,0 0 0 16,0-3 0-16,0 0-2 15,-3 0 1-15,-4 3 0 16,0-3 1-16,-4 4-2 15,0-1 1-15,4 6-1 16,0 1 1-16,0-1-2 16,4 3 0-16,3 1-1 15,0 6 1-15,3 0-1 16,4-4 1-16,0-2-1 16,4 3 1-16,0-7 1 15,-4-3 1-15,3-6 0 16,4-6 1-16,8-10-1 15,9-6 1-15,5-6-1 16,2-13 1-16,8-3-1 0,11-18 0 16,-4-1-1-16,-4-15 1 15,-10-7-1-15,-4-9 0 16,-10 3-1-16,-11-3 1 31,-21-10 0-31,-4 20 0 16,-6 24 2-16,-5 19 0 31,1 26 1-15,-3 8 0-16,-1 29 0 15,0 19 0-15,-3 28 0 16,10 22 0 0,4 13 0-16,4-4 0 0,6 0-2 0,1-12 1 0,-1-19-3 0,4-13 0 0,0-12-8 15,0-12 1-15,-7-17-4 16,7-11 0-16</inkml:trace>
  <inkml:trace contextRef="#ctx0" brushRef="#br0" timeOffset="55223">23040 8454 42 0,'39'53'21'0,"-15"-47"-17"15,-13-3 41-15,3 1-44 16,4-1 1-16,-1-3 0 0,5 0 0 16,-1-7-4-16,0 4 1 15,0 0-2-15,0-3 1 16,0-10-5-16,-3-3 1 16,0-3-6-16,-8 1 1 15,1-1-4-15,-1 3 1 16</inkml:trace>
  <inkml:trace contextRef="#ctx0" brushRef="#br0" timeOffset="55372.44">23421 8551 39 0,'-7'47'19'0,"3"-6"-24"0,4-38 38 0,0 6-33 0,0-2 0 0,0-1-4 0,-3-3 1 0,3-3-5 16,0-9 1-16,-4-10-3 15,1-9 0-15</inkml:trace>
  <inkml:trace contextRef="#ctx0" brushRef="#br0" timeOffset="55514">23375 8297 25 0,'18'12'12'0,"6"-5"-12"16,-17-10 21-1,1 3-24-15,-1 3 1 0,3 0-8 0,-3 0 1 16,0 3 8-16,0-6 0 16</inkml:trace>
  <inkml:trace contextRef="#ctx0" brushRef="#br0" timeOffset="55828.96">23523 8520 26 0,'4'40'13'0,"-1"11"-14"0,4-42 24 0,-3 7-24 0,-1-7 1 16,4 0-2-16,1-5 1 15,-1-8-1-15,3-8 1 0,-3-13-4 16,4 0 1-16,-4-4 0 16,3-2 0-16,-3 0 1 15,1 3 1-15,2 2 2 16,1 8 0-16,3 5 3 15,3 10 1-15,5 9 2 16,-1 10 1-16,3 0-1 16,1 12 1-16,0 3-2 15,-4 4 1-15,0-1-3 16,0-2 1-16,-3-1-7 16,-4-9 1-1,0-6-9 1,-3-13 1-16</inkml:trace>
  <inkml:trace contextRef="#ctx0" brushRef="#br0" timeOffset="56550.77">25269 8325 53 0,'-7'13'26'0,"7"-20"-33"0,-3 7 48 0,-1 0-42 16,-10 0 1-16,0 0 0 15,-3 7 0-15,-5-1 0 16,5 3 1-16,-1 7-1 0,-3 9 1 16,3 0 0-16,1 10 0 15,3 5 0-15,6 1 0 16,8 0-3-16,8-3 1 16,2-1-3-16,8-12 0 15,10-3-2-15,4-9 0 16,7-4 0-16,-1-9 0 15,1-6 3-15,0-7 0 16,3-5 4-16,-3-11 1 16,-4-5 2-16,1 9 1 15,-8-3 1-15,-3 3 0 16,-4-1-1-16,-7 4 1 16,0 1-3-16,-3 5 0 0,-8 0-2 15,-6 7 1-15,-8 6-1 16,-7 6 0-16,-6 3-2 15,-1 7 1 1,-3-4-3-16,3 7 1 0,0 6-4 16,8 3 0-16,6-3-4 15,8 0 0-15,3-7-5 16,14-8 1-16</inkml:trace>
  <inkml:trace contextRef="#ctx0" brushRef="#br0" timeOffset="56895.71">25647 8479 30 0,'3'34'15'0,"-6"13"-8"0,3-34 24 16,0-1-30-16,0 1 0 16,0 0 2-16,0-7 0 15,0 0-4-15,0-6 1 16,0 0 2-16,7-12 0 15,0-10-1-15,0 3 0 16,4-6-1-16,-4-4 1 16,0-2-1-16,3 3 0 15,1 3 1-15,0 6 0 16,3 6 0-16,3 10 0 16,-3 13 0-16,1 9 0 15,-1 6-1-15,-4 6 1 16,1 3-1-16,-1 4 0 0,-3 0-2 15,-3-4 0-15,0-2-7 16,-1-10 0-16,4-13-4 16,4-9 1-16</inkml:trace>
  <inkml:trace contextRef="#ctx0" brushRef="#br0" timeOffset="57201.9">25979 8413 30 0,'14'66'15'0,"0"-19"-10"0,-11-31 23 0,4 2-25 15,0 4 1-15,0 3 2 16,1-3 1-16,-1 3-8 16,0-6 0-16,0-3 5 0,0-4 1 15,0-5-3-15,0-7 1 16,3-7-2-16,1-8 1 15,0-4-1-15,3-9 0 16,0-4-3-16,0 10 0 16,0-3-4-16,0 7 1 15,0 2-8-15,0 6 0 16,1 1-1 15,-5 3 0-31</inkml:trace>
  <inkml:trace contextRef="#ctx0" brushRef="#br0" timeOffset="57453.56">26321 8607 40 0,'7'13'20'0,"21"-19"-19"0,-17 3 41 0,-1-10-41 15,4 0 0-15,0-5 0 16,1 5 0-16,-5-6-2 16,-3-3 1-16,-3-3 0 15,-4 3 0-15,-4 0 0 16,-3 7 0-16,0 5-2 15,-4 10 1-15,-3 7-1 16,0 5 1-16,0 7-1 16,4 9 1-16,3 3-1 15,3 1 0-15,4-1-1 16,11-3 0-16,-1 1-4 16,4-7 0-16,0-13-5 0,4-6 0 15</inkml:trace>
  <inkml:trace contextRef="#ctx0" brushRef="#br0" timeOffset="58024.66">26547 8661 31 0,'0'-13'15'0,"3"-40"-15"0,1 34 26 16,-4 0-23-16,0 4 1 0,0-7 1 15,3 0 0-15,4 0-6 16,0 0 1-16,4 3 4 16,6 3 1-16,5 4-3 15,2 2 1-15,-3 4-2 16,8 0 1-16,10-1-6 16,3 4 0-16,0-3-1 15,-3 3 0-15,-7 3 0 16,-8 0 0-16,-6 3-1 15,-4 3 1-15,0 4 3 16,-10 2 1-16,-4 1-1 16,-11-1 1-16,1-2-2 15,-4-1 1-15,-4-3 0 16,-3 4 1 0,0-4-1-16,3-3 1 46,4 0 0-46,0 4 1 47,3-1 1-47,4 0 1 32,7 7 2 14,0 2 1-46,21 11 1 0,0-1 0 32,-3-3-1-32,-7 0 0 0,-8-4-2 15,-10 11 1-15,-11-7-7 0,1-1 0 16,-8-5-9-16,-7-10 1 0</inkml:trace>
  <inkml:trace contextRef="#ctx0" brushRef="#br0" timeOffset="58923.15">27294 8422 41 0,'0'0'20'0,"4"-3"-25"0,-8 3 34 0,-3 0-29 16,-3 10 0-16,-1 2 0 16,-3 1 0-16,0 2-1 15,0 4 0-15,0 3-1 16,3 0 0-16,4-3-2 15,7-3 1-15,4-4-1 16,3-2 1-16,3-7 1 16,4-10 0-16,1-2 0 15,-5-10 0-15,1 4 2 16,-1-4 1-16,-3-6-3 16,0 0 1-16,-3 3-2 15,-1 3 0-15,1 6-1 16,-4 13 0-16,3 7-1 0,1 5 1 15,-4 1 2 1,4 5 1 0,-1 1 1-16,4 3 0 15,0 0 2 1,7 0 0 0,4 0 0-1,7 0 1-15,3-3-1 0,4-10 0 0,6-6 1 16,5-12 0-16,10-19 1 0,3-7 1 0,-7-18 0 0,-3-13 0 0,-7-9 0 15,0-19 0 1,-7-3-1-16,-8-4 1 0,-9-12-3 16,-5 4 1-16,-3 2-2 15,-7 10 1-15,-3 12-2 16,-8 13 1-16,4 15 0 16,-4 23 0 15,-3 25 0-16,-7 15 0-15,-7 22-1 0,-4 28 1 0,4 17-1 0,0 24 0 0,10 25 0 16,11 4 0-16,3-4-2 16,4-9 1-16,0-32-6 15,0-18 1-15,4-19-6 16,-4-10 1-16</inkml:trace>
  <inkml:trace contextRef="#ctx0" brushRef="#br0" timeOffset="59187.11">27524 8178 46 0,'28'25'23'0,"25"12"-25"0,-32-27 41 0,7-4-39 0,4 4 0 15,0-4-1-15,-4 3 0 0,0-2-3 16,-3-1 0 0,0-3-9-16,-4 3 0 0</inkml:trace>
  <inkml:trace contextRef="#ctx0" brushRef="#br0" timeOffset="59285.31">27933 8488 12 0,'-7'28'6'0,"14"-15"-7"16,-7-13-6-16,0 0 5 15,0-6 0-15</inkml:trace>
  <inkml:trace contextRef="#ctx0" brushRef="#br0" timeOffset="59463.21">27901 8247 23 0,'25'41'11'0,"10"-26"-11"0,-21-9 23 15,-3 1-23-15,-1 2 0 16,5 4 1-16,-1-4 0 16,0 1-7-16,3-4 1 15,5 0-2-15,6-6 0 16</inkml:trace>
  <inkml:trace contextRef="#ctx0" brushRef="#br0" timeOffset="59648.71">28310 8338 29 0,'18'-10'14'0,"-4"1"-9"0,-14 9 27 15,0 0-29-15,4 0 0 0,-4 0-1 16,0 0 1-16,-4-3-5 16,-6 3 0-16,-5 0 3 15,1 0 0-15,-3 3-2 16,-1 6 1-16,-3 7-4 15,3 6 1-15,4 3-6 16,7-6 1-16,4 0-3 16,6-1 0-16</inkml:trace>
  <inkml:trace contextRef="#ctx0" brushRef="#br0" timeOffset="60071.44">28420 8570 26 0,'3'15'13'0,"8"-21"-16"0,-4-6 24 0,0-4-19 0,7 0 1 16,-3-9 1-16,3 0 0 15,0-6-4-15,0 3 0 16,4-1 4-16,-4 4 0 16,3 13-1-16,1-4 0 15,7 0 0-15,3 16 0 0,7 13-1 16,1 9 1-16,2 6-1 16,5 3 1-16,-8 4-1 15,7-1 0 16,4 1-3 1,-4-7 1-32,-3-6-7 31,-7-6 0-31,-7-7-7 47,-11-9 1-47</inkml:trace>
  <inkml:trace contextRef="#ctx0" brushRef="#br0" timeOffset="61504.25">30244 8269 38 0,'-14'56'19'0,"10"23"-11"0,4-61 19 0,-4 7-23 15,1 4 1-15,-1-1 2 16,4 0 0-16,0-9-9 15,0-3 0-15,0-1 6 16,4-5 1-16,3-4-3 16,0-9 0-16,4-7-3 15,3-5 1-15,0-4-1 16,0-6 0-16,4-7-1 16,-4 1 0-16,0 3 0 15,0 6 0-15,0 6 1 16,0 10 0-16,-3 9 0 15,-1 10 0-15,-3 6 0 16,0-7 0-16,-3 7 0 16,0 0 0-16,-1-1 0 0,1-2 1 15,-1 0-1-15,1-7 0 16,3 1 0-16,0-7 0 16,7-3 0-16,3-10 0 15,1 1 0-15,3-4 1 16,-3-2 0-16,-4-4 0 15,0 0 0-15,0 3 0 16,0 1 0-16,-3 2 0 16,0 4 0-16,-1 3 1 15,1 2-1-15,-1 8 1 0,-3-1 0 16,0 6 0-16,0 7 0 16,-3 3 0-16,-4 6 0 15,0 6 0-15,0 0-1 16,4-2 0-16,3-7-6 15,3-7 1-15,4-5-8 16,7-7 0-16</inkml:trace>
  <inkml:trace contextRef="#ctx0" brushRef="#br0" timeOffset="61776.73">31048 8385 40 0,'14'-13'20'0,"-7"10"-17"15,-7 3 30-15,0 0-33 16,0 0 1-16,-7-3 2 16,-3 0 0-16,-8 3-3 0,-3 6 0 15,-4 3 1-15,-3 10 1 16,3 0-1-16,0 3 0 16,4 3-4-16,7 0 1 15,4-3-2-15,6-3 0 16,8-6 0-16,6-10 0 15,8-6-1-15,3-7 1 16,4 1-6-16,-1-7 1 16,1-9-1-16,-7 0 1 15</inkml:trace>
  <inkml:trace contextRef="#ctx0" brushRef="#br0" timeOffset="62045.81">31136 8545 34 0,'0'9'17'0,"4"-15"-20"15,-4-4 34-15,0-2-31 16,0-4 1-16,0-6 0 16,0-3 1-16,0-3-1 15,0 3 0-15,0 3 2 16,3 3 1-16,1 0 0 15,-1 0 0-15,8 4 0 16,10 5 0-16,7 4-4 16,0 0 0-16,-3 6-9 15,0 0 1-15,0 3-6 16,-4-3 0-16</inkml:trace>
  <inkml:trace contextRef="#ctx0" brushRef="#br0" timeOffset="62391.66">31461 8529 38 0,'28'25'19'0,"7"-6"-16"0,-21-22 32 0,11-4-35 16,3-8 1-16,-3 2-1 15,-4-6 0-15,-7-6-1 16,0-3 1-16,-3-3-1 15,-4 3 1-15,-7-1-1 16,-7 11 1-16,-7 2 0 16,-7 6 0-16,-4 10 0 15,-3 16 0-15,0 6 1 16,3 6 0-16,7 7 1 16,8 2 1-16,6-2 1 15,8-4 0-15,10-3 0 16,7-2 0-16,7-11-2 15,4-8 1-15,-4-7-6 16,4-16 0-16,-4-6-12 16,-14-9 0-16</inkml:trace>
  <inkml:trace contextRef="#ctx0" brushRef="#br0" timeOffset="66458.48">20334 9570 53 0,'-3'6'26'0,"-1"-12"-20"0,4 6 27 16,0 0-33-16,-3 0 0 15,-8 3 0-15,-3 3 0 16,-4 1-1-16,-3-1 1 15,0 3 0-15,0 7 0 16,0 6 0-16,-1 3 0 16,8 7 0-16,4 5 1 0,3 1-1 15,7 3 0-15,7-4-2 16,10-9 0-16,12-6-5 16,2-6 0-16,1-3-8 15,3-4 0-15</inkml:trace>
  <inkml:trace contextRef="#ctx0" brushRef="#br0" timeOffset="66745.42">20563 9843 37 0,'18'-38'18'0,"7"13"-10"15,-18 19 27-15,0 0-31 16,0-1 1-16,-4 1 0 16,-3 6 0-16,-3-6-8 15,-1 0 1-15,-6-1 5 16,-4-2 0-16,-4 6-3 15,0 3 1-15,-3 3-1 16,0 9 0-16,0 4 0 0,3 0 1 16,4 6-1-16,4-3 0 15,6 2 0-15,11 1 0 16,7-6 0-16,4-6 0 16,3-7-1-16,4-6 0 15,-4-4-2-15,-3-8 0 16,-1-4-12-16,1-13 1 15,-8-2-1-15,8 9 1 16</inkml:trace>
  <inkml:trace contextRef="#ctx0" brushRef="#br0" timeOffset="67166.27">20754 9761 48 0,'0'32'24'0,"3"-1"-31"16,-3-25 49-16,0-3-43 15,0 1 1-15,0-4-1 16,0 0 0-16,0-13 1 16,4 4 0-16,-4-4 0 15,0-3 0-15,0-2 0 16,4-4 0-16,-1 0 0 15,1 0 0-15,3 3 0 16,3 3 0-16,1 4 0 16,-1 2 0-1,1 1 0-15,0 3 0 16,-4-1 0-16,-4 7 1 16,1 7-1-16,-4-1 0 15,3 3 0-15,4 4 1 16,0 3-1-16,4-1 1 15,-1 4-1-15,5 0 0 16,-1 0-2-16,0 3 1 16,0 0-7-16,-4-4 0 0,1-8-5 15,3-7 0 1</inkml:trace>
  <inkml:trace contextRef="#ctx0" brushRef="#br0" timeOffset="68186.55">20934 9714 21 0,'-4'10'10'0,"1"21"6"0,3-22 10 0,0 1-23 16,-4-4 1-16,1 4 2 15,3-4 0-15,0 0-6 16,0-3 0-16,0 0 5 16,0-9 1-16,3-3-2 15,4-10 0-15,4-3-1 16,-1-6 0-16,1 9-2 16,0 3 1-16,6-9-2 15,4 0 1-15,4 3-1 16,3 3 1-16,1 4 0 15,-5 2 0-15,-3 7-1 16,-3 9 0-16,-4 6-2 16,-3 13 1-16,-8 13-3 15,1 15 1-15,-1 10-4 16,1-7 1-16,-1 3-9 16,1-15 0-16</inkml:trace>
  <inkml:trace contextRef="#ctx0" brushRef="#br0" timeOffset="69012.95">21435 9802 36 0,'-4'10'18'0,"-6"15"-11"0,10-16 24 15,0 10-28-15,0 6 1 16,0 0 1-16,0 6 0 0,-4 7-7 15,1 3 1-15,-1-13 4 16,4-3 1-16,0-3-3 16,4-9 1-16,3 2-1 15,0-15 0-15,0-19-2 16,3-12 1-16,1-7-1 16,0-12 0-16,-4-6 0 15,0-7 1-15,0 4-3 16,0 8 1-16,3 1-2 15,1 3 1-15,3 10 0 16,4 5 0-16,-1 10 0 16,8 10 1-16,0 5 4 15,3 11 1-15,-3 5 1 16,-4 0 1-16,-4 7-1 16,-2 9 1-16,-8 3-2 0,-7 7 0 15,-7 6-3-15,-11 9 0 16,-10-6-4-16,-4-7 1 15,0-8-8-15,0-8 0 16,8-5-4-16,10-6 0 16</inkml:trace>
  <inkml:trace contextRef="#ctx0" brushRef="#br0" timeOffset="69252.25">21886 9134 48 0,'-10'75'24'0,"6"57"-28"0,4-104 44 0,-7 26-39 16,4 18 0-16,-1 22 1 15,-3-3 0-15,4-3-4 16,3-7 0-16,0-18-5 15,7-13 1-15,7-15-8 16,0-17 1-16</inkml:trace>
  <inkml:trace contextRef="#ctx0" brushRef="#br0" timeOffset="69582.57">22045 10000 53 0,'25'15'26'0,"14"-5"-30"0,-25-13 46 15,3-4-43-15,1-5 0 16,-4 2-1-16,0-8 1 16,-7-7 0-16,-7-4 0 15,-7 4-2-15,-3 3 1 16,-1 3-1-16,-3 7 1 0,-4 6-1 15,4 6 1-15,0 9 0 16,3 13 0-16,4 3 1 16,4 0 1-16,3 10-1 15,7 2 1-15,4 1 0 16,6-10 0-16,8-3-4 16,3-6 1-16,4-6-8 15,0-10 0-15</inkml:trace>
  <inkml:trace contextRef="#ctx0" brushRef="#br0" timeOffset="69863.07">22765 9761 47 0,'-7'10'23'0,"-22"37"-23"0,19-32 41 16,-11 7-41-16,-7 4 1 16,-4-5 0-16,-11 11 0 15,-2 5-2-15,6 4 0 16,3-9-2-16,12-7 0 16,-1-3-10-16,7-10 0 15,4-21-1-15,7-10 0 0</inkml:trace>
  <inkml:trace contextRef="#ctx0" brushRef="#br0" timeOffset="70029.84">22345 9702 41 0,'3'47'20'0,"54"78"-20"0,-32-93 39 0,6 15-37 0,-2 0 0 0,-1 9 0 15,4 1 1-15,-1-1-10 16,1-6 1-16,-4-12-7 15,-3-10 1-15</inkml:trace>
  <inkml:trace contextRef="#ctx0" brushRef="#br0" timeOffset="70441.67">24702 9394 44 0,'-18'41'22'0,"-17"16"-19"0,24-32 33 0,-7 19-35 15,1 12 1-15,-1 26-1 16,-3 15 0-16,-7 16-2 16,-4 3 0-16,4 0-1 15,-4-16 0-15,7-15-9 16,1-22 1-16,2-23-4 16,5-15 1-16</inkml:trace>
  <inkml:trace contextRef="#ctx0" brushRef="#br0" timeOffset="70934.37">24116 10276 38 0,'28'15'19'0,"25"-24"-25"0,-35-4 34 15,6-9-28-15,12-3 1 16,10-9 3-16,3-7 0 0,0 0-5 16,8-6 1-16,-1 0 2 15,-6 3 0 1,-8 7 0-16,-7 8 1 0,-10 11-3 16,-4 5 1-16,-3 16-1 15,-8 16 0-15,-3 3 0 16,-3 9 0-16,-1 10 0 15,-3-3 0 1,0-4-1-16,-3 1 1 0,3-1 0 31,0-6 1-15,0-2-1 0,3-11 0-16,1-8 1 0,3-14 0 0,4 1-1 0,3 6 0 15,0-3 1-15,0 0 0 0,0 0 0 16,4 3 1-16,-1 6-2 0,-3 6 1 15,0 10 0-15,-3 3 0 16,3 0-1-16,-3 1 0 16,3-4-3-16,4-1 0 15,-4-2-8-15,0-6 0 16,0-10-2-16,-4-6 0 16</inkml:trace>
  <inkml:trace contextRef="#ctx0" brushRef="#br0" timeOffset="71307.82">25255 10178 28 0,'11'4'14'0,"0"-11"-5"0,-11 7 23 0,0 0-33 0,-4 3 1 0,-3-6-1 16,-7 3 1-16,3 7 0 15,-3-4 1-15,-3 9-1 16,2 4 1-16,1 0-1 15,-3-4 1-15,10 1-2 16,0-4 1-16,-1 0-1 16,8-2 0-16,4-7 0 15,3 0 0-15,4-3-1 16,3-1 1-16,0-2 1 16,4-3 0-16,-1 3-1 15,-3-4 1-15,0 4 0 16,0 0 0-16,-3 2 0 15,0 11 0 1,-4 2 0 0,0 4 0-1,-4 2 0-15,1 4 0 0,-1-3-1 0,1-4 1 0,-4 1-5 0,0-4 1 16,3-2-6-16,1-1 1 16</inkml:trace>
  <inkml:trace contextRef="#ctx0" brushRef="#br0" timeOffset="71670.78">25481 10320 26 0,'-3'37'13'0,"-1"-21"-7"0,4-16 20 0,0 0-25 15,0 0 1-15,0-13 1 16,4-6 0-16,3-12-4 16,0 3 1-16,0-3 2 15,3-7 1-15,4 0-1 16,1 4 0-16,2 2-1 16,1 10 1-16,-4 10-1 15,0 9 0-15,4 15 1 16,-1 4 1-16,5 15 0 15,-1 7 1-15,0 3-2 16,0 0 1-16,4 2-1 0,-4 4 0 16,-3-6-5-16,-4-9 0 15,0-1-12-15,0-22 1 16</inkml:trace>
  <inkml:trace contextRef="#ctx0" brushRef="#br0" timeOffset="72255.7">26748 10536 51 0,'0'12'25'0,"24"-15"-21"0,-10 3 38 0,4-12-40 0,10-13 0 16,8-13 0-16,13-25 0 15,11-6-3-15,-4-15 0 16,-6-23 2-16,-1-18 0 16,-10-1-2-16,-11 1 1 46,-7 2-1-46,-3 11 1 0,-11 8-2 32,-3 23 0-32,-8 18-1 0,-7 22 1 0,-3 29-1 0,-7 18 0 0,-4 22-1 15,-3 13 1-15,-3 22 2 0,2 18 0 0,8 23 2 16,7 5 0-16,7 7 1 16,7 3 0-16,3-12 0 15,5-10 0 1,-1-9-4 15,3-19 1-31,1-22-10 0,-1-16 1 0,4-15-5 0,1-16 0 16</inkml:trace>
  <inkml:trace contextRef="#ctx0" brushRef="#br0" timeOffset="72444.59">27301 10200 28 0,'0'38'14'0,"-10"3"-5"0,10-32 21 16,0 4-29-16,0-1 0 15,0 1-4-15,0-4 1 16,0-3-7-16,0-6 0 16</inkml:trace>
  <inkml:trace contextRef="#ctx0" brushRef="#br0" timeOffset="72587.5">27309 9924 14 0,'14'32'7'0,"24"-1"-16"0,-27-28-2 16</inkml:trace>
  <inkml:trace contextRef="#ctx0" brushRef="#br0" timeOffset="73052.45">27510 10285 25 0,'0'13'12'0,"7"-4"-18"16,-4-15 25-16,1-1-21 15,3 1 1-15,0-6-1 16,3-4 1-16,1-3 2 16,3 3 0-16,0 4-1 15,0 6 1-15,-3-4 0 0,0 7 1 16,-1 9 1-16,1 4 0 16,-1 5 1-16,1 1 0 15,3 0 0-15,0-1 1 16,4 1-1-16,3 0 1 15,0-4-2-15,-3 1 1 16,-1-7-2-16,1-3 1 16,3-6-2-16,0-6 1 15,-3-7-2-15,0-9 0 16,-8 3-1-16,-3 0 1 16,-7 0-2-16,-3 7 1 31,-1 5-1-31,-3 4 1 15,0 9-2-15,0 13 1 0,3 6 0 0,1 0 1 0,-1 6 0 16,1-3 1-16,6 3-2 16,8-3 1-16,0 0-6 15,6-9 1-15,4-13-4 16,8-9 1-16</inkml:trace>
  <inkml:trace contextRef="#ctx0" brushRef="#br0" timeOffset="73322.17">28349 10034 21 0,'-10'13'10'0,"-36"21"-12"0,32-28 15 16,-7 4-14-16,-4-1 1 16,0 4 2-16,0-1 0 15,8-2 2-15,6-4 0 16,4 7 3-16,11-1 0 15,6 7 3-15,8 3 0 16,7 0-1-16,-1 0 0 16,1 0-5-16,-7 3 1 15,-8 9-6-15,-17 7 1 0,-21-10-13 16,-14 1 1-16,-15-13-3 16,-3-16 1-16</inkml:trace>
  <inkml:trace contextRef="#ctx0" brushRef="#br0" timeOffset="73890.06">30353 9078 43 0,'-18'22'21'0,"-35"15"-24"0,36-24 40 0,-15 6-35 16,-7 9 0-16,-3 13 1 15,-7 9 1-15,-11 22-5 16,-7 16 1-16,-8 34 3 16,5 13 0-16,-1 15 0 15,15 13 0-15,14-6 0 16,17-22 0-16,14-13-4 15,18-21 1-15,15-20-6 16,9-15 0-16,8-13-10 16,0-21 0-16</inkml:trace>
  <inkml:trace contextRef="#ctx0" brushRef="#br0" timeOffset="74402.8">30469 9928 47 0,'-17'40'23'0,"-22"-2"-19"0,25-16 36 0,-7 6-38 0,0 13 0 16,-8 15 0-16,1 13 1 15,-4 13-5-15,1 6 1 16,2-7-1-16,1-6 1 15,11-12-11 48,-1-19 0-63,11-28-3 0,7-16 0 0</inkml:trace>
  <inkml:trace contextRef="#ctx0" brushRef="#br0" timeOffset="74588.69">30173 10056 39 0,'7'66'19'0,"7"25"-14"0,-10-69 32 0,3 12-36 16,0 4 0-16,0 3-4 16,0 0 0-16,0-10-9 15,7-12 1-15</inkml:trace>
  <inkml:trace contextRef="#ctx0" brushRef="#br0" timeOffset="74889.5">30625 10178 57 0,'10'10'28'0,"22"-10"-33"0,-14 3 47 16,3-3-44-16,0-6 1 0,0 3-10 15,0-1 1-15,-3 1 1 16,0 0 0-16</inkml:trace>
  <inkml:trace contextRef="#ctx0" brushRef="#br0" timeOffset="75083.6">30558 10526 43 0,'17'29'21'0,"4"-32"-20"16,-21 3 30-16,7-7-32 15,8 1 0-15,2-3-11 16,8-1 1-16,3-5 5 16,4-1 1-16</inkml:trace>
  <inkml:trace contextRef="#ctx0" brushRef="#br0" timeOffset="75742.43">31016 10495 49 0,'-7'44'24'0,"-3"-41"-22"0,10-3 43 0,0 0-43 15,0 0 0-15,3-3 0 16,4-10 1-16,4-8-4 16,3-8 0-16,0 1 2 15,4-6 0-15,-1 2-1 16,1 4 0-16,-8 0-2 15,5 6 1-15,-1 12-2 16,-7 10 1-16,0 7-1 16,0 5 1-16,-4 1-1 15,-3-1 0-15,0 1 0 16,0-1 1-16,0-2 0 16,0-4 1-16,0 0 0 15,0 7 0-15,0-4-1 16,0 1 0-16,0 2 0 15,-3-5 0-15,3-4-1 0,0-3 0 16,7-10 0-16,4-5 1 16,-1 2 0-16,1-3 1 15,3-2 0-15,0 2 1 125,0-3-1-93,0 0 1-17,0 0-3 1,0-3 1-16,0 7-2 0,1-4 0 15,-1 6 0-15,0 7 0 0,0 0 2 0,0 3 0 0,4 3 3 0,-1 3 1 0,-3 6 3 0,1 7 1 0,-5 9 0 16,1 3 0-16,-4 10-2 0,3-4 0 0,-3-2-3 0,0-1 1 0,0-9-9 16,1-3 1-16,-1-13-6 0,-4-3 1 0</inkml:trace>
  <inkml:trace contextRef="#ctx0" brushRef="#br0" timeOffset="76026.33">31824 10185 48 0,'-28'22'24'0,"-14"40"-31"0,31-46 45 15,0 6-38-15,-3 12 1 16,-3 7 0-16,-5 9 0 0,-2-3-3 15,3-6 0-15,3-9-10 16,4-17 1-16,3-15-2 16,8-12 0-16</inkml:trace>
  <inkml:trace contextRef="#ctx0" brushRef="#br0" timeOffset="76258.7">31697 10429 42 0,'11'57'21'0,"-18"-13"-30"0,7-38 40 0,0 16-32 15,3-3 0-15,1-4-10 16,-1-8 0-16,4-14 6 0,0-2 1 15</inkml:trace>
  <inkml:trace contextRef="#ctx0" brushRef="#br0" timeOffset="76478.58">31962 10451 59 0,'17'7'29'0,"33"-11"-41"0,-33 4 59 0,12 4-48 16,6 2 0-16,-3 0-7 15,-8-3 1-15,-3-9-4 31,-3-3 0-31</inkml:trace>
  <inkml:trace contextRef="#ctx0" brushRef="#br0" timeOffset="76709.45">32113 10348 39 0,'0'50'19'0,"4"13"-17"0,-4-48 22 0,-4 1-24 0,1 3 0 16,-4 6-3-16,-4 3 1 16,1-3-7-16,-4-12 0 15</inkml:trace>
  <inkml:trace contextRef="#ctx0" brushRef="#br0" timeOffset="77074.23">32523 9658 40 0,'-15'38'20'0,"-6"49"-22"0,18-58 30 0,-4 5-29 16,-4 19 1-16,1 13 0 0,-8 16 0 16,4 21 0-16,0-6 0 15,0-3-1 1,3-15 1-16,0-16-9 0,1-20 1 16,6-24-2-16,-3-16 0 15</inkml:trace>
  <inkml:trace contextRef="#ctx0" brushRef="#br0" timeOffset="77363.78">32427 10285 23 0,'22'38'11'0,"2"-4"1"0,-13-28 17 16,3 4-27-16,4 2 1 0,3 1 2 0,-4 3 0 0,1 2-7 16,-7 1 1-16,-8-3 3 15,-6 0 0-15,-8-7-1 16,-7 0 0-16,-3 4-4 16,-4-4 0-16,-3-2-8 15,-3-4 0-15,2 0-1 16,8-3 1-16</inkml:trace>
  <inkml:trace contextRef="#ctx0" brushRef="#br0" timeOffset="77733.56">32660 9106 43 0,'32'78'21'0,"24"54"-23"0,-45-85 45 0,10 25-41 15,7 16 1-15,8 9 1 16,-8 13 0-16,-11 9-5 16,-9 16 0-16,-23 16 3 15,-9-1 0-15,-19 10-5 16,-24-10 0-16,-14-2-12 15,-21-26 0-15</inkml:trace>
  <inkml:trace contextRef="#ctx0" brushRef="#br1" timeOffset="89195.19">19939 10294 23 0,'-21'7'11'0,"3"-4"1"0,15-3 11 16,-1 0-18-16,1 0 1 15,3 3 3-15,0-3 1 16,7 0-12-16,7-3 0 0,7 3 9 16,14-6 0-16,4-1-2 15,17 1 0-15,26-7-2 16,38-2 1-16,17-4-1 16,36 6 0-16,14-5-1 15,21-4 0-15,-7-3-1 16,-3 6 0-16,3 9-2 15,-18 1 1-15,-35 6-2 16,-6 0 1-16,-33 0-2 16,-21-1 1-16,-24-2-4 15,-22 0 0-15,-24 0-3 16,-22 6 0-16,-7 3-7 16,-13 0 1-16</inkml:trace>
  <inkml:trace contextRef="#ctx0" brushRef="#br1" timeOffset="89670.37">19847 10486 30 0,'0'15'15'0,"18"4"-4"0,-7-19 18 0,3 3-25 15,7 4 1-15,14-7 3 16,4 0 0-16,3-7-9 16,25-2 0-16,18 6 7 15,28-3 0-15,24-4-2 16,36 4 0-16,11-4-2 16,24-5 1-16,-11-4-2 15,8 3 1-15,7-3-2 16,-29 10 1-16,1 3-1 15,-26 0 0-15,-24 2-1 16,-28 1 0-16,-25 3-2 0,-28 0 0 16,-28 0-4-16,-36 3 1 15,-24-6-11-15,-21-3 0 16</inkml:trace>
  <inkml:trace contextRef="#ctx0" brushRef="#br0" timeOffset="97206.26">18658 11737 36 0,'0'3'18'0,"0"-3"-16"0,0 0 19 0,-3-6-20 15,-1 0 1-15,-3-1 0 16,-3 1 0-16,-1 0-3 16,1-1 0-16,-1 4 2 15,0 0 1-15,-3 3-2 16,0 0 0-16,4 3-1 15,-1 4 1-15,4 2-1 16,0 4 0-16,3-1 0 16,1 1 0-16,3-1 1 15,0-2 0-15,7-4 1 16,0 0 1-16,0-3 0 0,0 0 0 16,0-3 0-16,0-3 0 15,0-3-1-15,-3-3 1 16,3-4-2-16,0 0 1 15,-7 1-1-15,0-1 0 16,0 1-1-16,0 2 1 16,-4 1 0-16,1 0 0 15,-1-1 0-15,-3 4 0 16,4 3-1-16,-4 3 1 16,0 3-1-16,-4 3 0 15,4 4-1-15,0 2 1 0,0 4-1 16,3 0 1-16,1 2-1 15,-1-2 1-15,1 0 0 16,-1-4 1-16,4-2 2 16,4-4 0-16,6-3 0 15,4 0 0-15,1-3-1 16,-1-3 0-16,0 3-10 16,-4-3 1-16,-3-3-4 15,-3 2 1-15</inkml:trace>
  <inkml:trace contextRef="#ctx0" brushRef="#br0" timeOffset="100141.68">19357 11706 43 0,'3'25'21'0,"-13"28"-25"0,6-41 40 15,-3 10-34-15,-3 10 1 16,-1 5 0-16,-3 10 0 16,0 10-5-16,3-4 1 15,-3 7 2-15,4-4 1 16,-4-9-6-16,6-6 1 15,1-13-8-15,0-9 0 16,7-19-3-16,0-9 1 0</inkml:trace>
  <inkml:trace contextRef="#ctx0" brushRef="#br0" timeOffset="100871.5">19279 11580 44 0,'4'22'22'0,"13"6"-22"0,-9-25 44 0,-1-3-42 16,0 0 1-16,10 7 2 16,1-4 1-16,7-3-7 15,6-3 1-15,8 0 4 16,-7-4 0-16,7 4-1 15,0-3 0-15,-1-7-1 16,-2 7 0-16,-12 3-3 16,-6 0 1-16,-7 6-2 15,-15 6 1-15,-7 4-2 16,-3-10 1-16,0 3-3 16,-3 4 1-16,-1 2-2 15,0 4 1-15,4 3-1 16,0 0 1-16,3 3 1 15,8-1 1-15,3-2 2 16,7 3 0 0,0 3 3-16,4 4 0 0,3 2 1 0,3 0 0 15,8 1 0-15,-4-7 0 16,-3 0-1-16,-8 0 1 16,-10 9-3-16,-14-2 1 15,-7 5-2-15,-14 4 0 16,-18 0-4-16,-7-3 0 15,-7-10-9-15,4-9 0 16</inkml:trace>
  <inkml:trace contextRef="#ctx0" brushRef="#br0" timeOffset="101666.55">20130 12141 54 0,'-4'-9'27'0,"-3"25"-30"0,3-13 45 0,-6 3-42 16,-4 0 0-16,-4 4 1 16,-7-4 0-16,-3 0-1 15,0 4 0-15,0 9 0 16,-4-1 0-16,7 4 0 16,4 0 0-16,7 0-2 15,0-3 0-15,7-3 0 16,0-4 0-16,7 1-2 15,7-7 1-15,7-6-1 16,7-6 1-16,4-7 1 16,3-2 0-16,-7-4 0 15,0 0 1-15,1 3 1 0,-5 1 0 16,1 2-1-16,-4 1 0 16,-4 5 1-1,1 4 0-15,0 6 0 0,-1 7 0 16,-3 5 1-16,0 7 0 15,0 0 1 1,0 0 0-16,-3 0-2 0,0 0 0 16,-1 3-4-16,-3 3 0 31,0-3-8-15,0-6 0-16</inkml:trace>
  <inkml:trace contextRef="#ctx0" brushRef="#br0" timeOffset="102145.57">20500 11527 47 0,'-7'25'23'0,"-7"25"-24"0,10-25 40 16,-3 16-37-16,-3 12 1 0,-1 19-1 15,-7 16 1-15,8 16-5 16,-1-7 1-16,1-6-1 15,-1-10 1 1,4-15-7-16,3-16 1 0,4-9-8 16,8-22 0-16</inkml:trace>
  <inkml:trace contextRef="#ctx0" brushRef="#br0" timeOffset="102550.58">20690 12145 46 0,'4'15'23'0,"-4"4"-25"0,0-16 40 0,3 3-38 0,-3-2 1 16,-3 5 0 0,-1 7 0-16,-3-1-2 0,-3 7 1 15,-4 3 0-15,0 4 1 16,-1-11-1-16,5 4 0 31,-1 0-2-31,8-6 0 16,3-3-1-16,7-13 1 15,3 0 0-15,5 0 0 16,-1-7 0-16,0-2 0 0,-7-1 2 16,0 4 0-16,0 0 0 15,0 6 1-15,0 3-1 16,0 3 1-16,0 4-1 15,-3 2 1-15,-1 10-2 16,1 0 1-16,-1 3-3 16,-3 0 0-16,7 4-8 15,-3-11 0-15,-4-8-1 16,7-7 1-16</inkml:trace>
  <inkml:trace contextRef="#ctx0" brushRef="#br0" timeOffset="102911.12">20916 12414 39 0,'4'22'19'0,"-1"6"-27"0,1-24 39 16,-4-1-32-16,0-3 1 15,0 0 0-15,0-7 1 16,0-5 0-16,0 6 0 15,3-4 0-15,8-2 0 16,-4-7 0-16,4-3 0 16,3 0 0-16,3-3 0 15,1 3-1-15,3 0 1 16,0 3-1-16,0 3 0 16,1 4 0-16,-5 6 1 15,1 6-1-15,-4 9 1 16,-3 7-2-16,-1 6 1 15,-3 0 0-15,-3 3 0 0,-1 3-2 16,-3 0 1-16,0-3-4 16,0-3 1-16,0-6-7 15,0 0 0-15</inkml:trace>
  <inkml:trace contextRef="#ctx0" brushRef="#br0" timeOffset="103546.4">21572 12333 43 0,'14'0'21'0,"1"-7"-22"0,-15 7 36 15,7-3-34-15,-7 3 1 16,0 0-2-16,0 0 0 16,-7 0-1-16,-4 7 1 0,-3 5 0 15,-4-2 1-15,4 2-1 16,-3 10 0-16,2 3 1 15,5 3 0-15,3 1-1 16,0-1 1-16,3 0-1 16,4-6 1-16,7-3-1 15,7-7 1-15,4-5 0 16,7-4 1-16,3-10-1 16,7 1 1-16,0-3-1 15,-3-4 0-15,-7-6-1 16,0-12 1-16,-4 9-2 15,-7-6 1-15,-7 0-3 16,0-1 0-16,0 4 0 16,0 7 0 15,-7 8 0 31,0 13 1-62,-3 7 0 32,-4 5 0-32,-1 17 3 15,1 2 1 1,4 7 0 0,3 3 0-16,0-10 0 0,3-2 0 0,4-4-1 0,-3-6 1 0,10-6-3 0,14-13 0 0,11-10-7 0,0-5 1 15,-4-13-7-15,8-3 1 0</inkml:trace>
  <inkml:trace contextRef="#ctx0" brushRef="#br0" timeOffset="104609.13">23855 12433 59 0,'32'-3'29'0,"35"0"-33"0,-53-3 55 15,10-1-49-15,8 7 0 16,0-6-1-16,-4-3 0 15,-7-4-3-15,-3-6 1 0,-4 0 1 16,-7-3 0-16,-10 0-2 16,-8 4 0-16,-7 2 0 15,-3 7 0-15,0 9-2 16,-4 9 1-16,-3 10 0 16,0 3 0-16,0-3 0 15,-1 9 1 1,8 3 0-16,4 1 1 0,10 2 1 15,7 4 0-15,10 2 0 32,8-2 0-32,-1-7-1 0,15 1 1 15,7-7 0-15,7-6 0 16,7-10 0-16,7-9 0 16,56-19 4-16,-66-3-2 0,-8-6 1 15,-7 3 0 1,-7-6 1-16,1-1-2 0,-12 4 1 15,-3 3-1 1,-3 3 0-16,-8 6-2 0,-6 4 1 16,-11 6-1-16,-7 2 0 62,-8 4-1-46,1 4 1-16,-4 5-1 15,1 3 0-15,3 4-1 0,3 3 0 0,0-3 0 0,7 2 0 0,4-5 0 16,7 0 1-16,7-4 0 0,4 0 0 0,10-2 1 0,7-4 0 0,4 0 0 16,3 0 0-16,0 0-1 15,-3-3 0-15,-4 3 0 16,-3 0 0-16,-4-3 0 16,-4 4 0-16,5-1-1 15,-12 9 1-15,-3 4 0 16,-7 12 0-16,-7-3 0 15,-4 7 1 17,1 2-1-32,-5 10 1 0,1-6 0 31,0 6 0-31,4 3 0 0,2 0 1 0,1-3 0 0,7-1 0 16,7-8-1-16,7-1 1 0,7-15-3 15,8-3 1-15,6-13-6 16,0-9 1-16,4-16-8 15,-4-16 0-15</inkml:trace>
  <inkml:trace contextRef="#ctx0" brushRef="#br0" timeOffset="104981.89">24737 12602 40 0,'3'41'20'0,"-3"3"-17"0,0-28 32 0,0-7-34 16,0 1 1-16,0-4 0 15,0 0 1-15,0 0-4 16,0-6 1-16,4-9 1 16,3-10 1-16,0-9-2 15,4-3 1-15,3-7-2 16,0-3 0-16,0 7-1 15,4 5 1-15,-1 4 0 16,1 10 1-16,-1-1-1 16,5 10 1-16,-5 12 0 15,1 10 1-15,3 6 0 16,-3 12 0-16,-1 4-1 16,1 3 1-16,-4-4-3 15,-3-2 0 1,-1-7-9-16,1-9 0 31,-8-10-2-31,-3-9 0 0</inkml:trace>
  <inkml:trace contextRef="#ctx0" brushRef="#br0" timeOffset="105526.12">26377 12185 58 0,'7'0'29'15,"-7"16"-33"-15,0-16 60 0,0 0-54 16,-7 0 0-16,-7 6 0 16,-7 10 1-16,-7 0-5 15,7 2 1-15,-1 8 1 16,1-1 0-16,0-3-2 15,0 0 0-15,3 3 0 0,4 0 0 16,4-3 0-16,6-4 0 16,4 1 1-16,7 0 0 31,11 3 0-31,-4 6 1 16,-4-3-1-16,-6 4 1 15,-8 5-1-15,1-3 0 16,-8-5-4-16,-3-5 1 15,-3-5-6-15,-1 0 1 32,7-4-7-1,1-5 1-31</inkml:trace>
  <inkml:trace contextRef="#ctx0" brushRef="#br0" timeOffset="105794.51">26596 12439 53 0,'18'-3'26'16,"-18"3"-30"-16,0 0 48 0,0 0-45 16,-7 3 0-16,-4 4 0 15,-3-1 1-15,-4 3 0 16,1 4 0-16,-5 6-2 16,1 3 1-16,4 3-2 15,2 0 1-15,1 0-1 16,4 3 1-16,6-3 0 15,11-3 0-15,14-3 0 16,4-13 0-16,7-9 1 0,0-9 1 16,-4-7-4-1,0-6 1-15,-3-10-9 0,-4-9 1 16</inkml:trace>
  <inkml:trace contextRef="#ctx0" brushRef="#br0" timeOffset="106033.39">26882 11731 49 0,'35'72'24'0,"-28"3"-25"0,-7-50 41 0,4 19-40 16,-1 9 0-16,-3 4 0 15,0 9 0-15,-3-10-1 16,-5 13 1-16,1-6-1 15,0-10 1-15,0-6-6 16,4-12 1-16,-1-10-7 16,1-13 0-16,6-9-2 15,1-9 1-15</inkml:trace>
  <inkml:trace contextRef="#ctx0" brushRef="#br0" timeOffset="106296.25">27058 12333 29 0,'11'50'14'0,"-4"-6"-12"0,-4-22 26 15,1 3-27-15,-1 6 1 16,1-3 1-16,-1 1 0 16,1-4-3-16,3-3 1 15,0-4 3-15,0-5 1 16,4-7-1-16,6-6 1 15,1-9-2-15,3-4 1 16,4-9-4-16,-8-6 0 16,1-3-12-16,0-1 1 15,-4-8-3 1,3 5 0-16</inkml:trace>
  <inkml:trace contextRef="#ctx0" brushRef="#br0" timeOffset="107100.09">27492 12474 47 0,'0'-6'23'0,"4"43"-11"0,-4-24 24 15,0 2-35-15,0 4 0 16,0 6 0-16,0 10 0 0,0-4-3 16,0 1 1-16,0-1-5 15,3-6 1-15,4-9-10 16,4-10 0-16</inkml:trace>
  <inkml:trace contextRef="#ctx0" brushRef="#br0" timeOffset="107309.98">27425 12214 28 0,'3'9'14'0,"29"13"-3"15,-25-16 12-15,0 0-23 16,4 7 1-16,3 0-3 16,4 2 0-16,-1 4-6 15,4-3 1-15,1-4-3 0,-1 1 1 16</inkml:trace>
  <inkml:trace contextRef="#ctx0" brushRef="#br0" timeOffset="108005.34">27700 12631 37 0,'14'25'18'0,"0"-25"-21"0,-7-3 37 0,0-4-35 16,4-2 0-16,0-4 0 15,-1-2 1 1,1-1 1-1,-1 0 0-15,1-3-1 0,0 1 0 16,-1 2 1-16,4 3 0 0,0 1-1 16,4 6 1-16,0 3-1 15,-1 9 0 1,1 3 0 0,0 10 0-16,3-3-1 0,-4 2 0 0,1 8-1 15,-4-1 0 1,4 3-2-16,3-6 1 0,0-3 0 15,4-4 0-15,3-8 2 16,4-7 0-16,3-7 3 16,0-5 0-16,1-7 2 15,-8-3 1-15,-4-3 0 0,1-3 0 16,0-7-1-16,-4 4 1 16,-7 3-4-16,-3 3 0 15,-4 3-2-15,-4 6 0 16,-6 7-3-16,-1 5 0 47,1 14-2-47,-1 12 0 0,1 19 0 31,3 18 0-31,0 10 3 16,0 13 1-16,3 9 4 15,1 9 0-15,-1-3 2 0,-6-9 1 16,3-3-1-16,-7-10 1 0,-7-16-3 0,-11-12 0 0,-7-9-3 0,-7-7 1 0,-7-18-1 15,1-19 1-15,-1-16 0 16,0-16 1-16,4-6 0 16,6-6 0-16,12 3 2 15,13 3 0-15,18 3 0 16,7 4 0-16,18 12-3 31,21 0 1 0,10 6-6-15,1 3 0-16,10 4-8 31,-7-1 0-31</inkml:trace>
  <inkml:trace contextRef="#ctx0" brushRef="#br0" timeOffset="108647.59">30053 12574 47 0,'4'44'23'0,"-8"31"-24"15,4-59 39-15,0 9-36 16,0 6 0-16,0 1 0 16,0 5 0-16,0-11-2 15,4-8 0-15,-1 1 2 16,8-6 0-16,3-4-1 16,7-3 0-16,0-9-1 0,0-6 1 31,1-7-2-31,-5 4 0 15,1 2-1-15,-4 4 1 16,-3 6 0-16,-1 0 0 16,4 3 0-16,0 3 0 15,4 4 1-15,3-1 1 32,0 1-1-17,0-1 0 16,1-3 0-31,-1-3 0 0,0 1 0 16,0-11 0-16,0-5-3 16,4-7 0-1,-7-6-8-15,-1 3 1 0,-3-6-4 0,-3-10 1 16</inkml:trace>
  <inkml:trace contextRef="#ctx0" brushRef="#br0" timeOffset="108862.52">30727 12709 43 0,'-14'47'21'0,"-14"-22"-18"15,21-12 39-15,0 9-41 16,-1 3 0-16,1-3-1 16,0-4 1-16,4-2-5 15,-1-3 0-15,1-4-7 0,3-9 0 16,3-19-3-16,1-6 0 15</inkml:trace>
  <inkml:trace contextRef="#ctx0" brushRef="#br0" timeOffset="109083.92">30586 12339 34 0,'3'13'17'0,"4"-1"-17"0,-3-6 30 0,-4 1-29 15,3-1 0-15,5 0 1 16,2-3 0-16,4-3-3 16,7 3 1-16,4-3-2 15,3-9 1-15,4-10-7 16,7-9 1-16,7-7-4 16,-4-12 0-16</inkml:trace>
  <inkml:trace contextRef="#ctx0" brushRef="#br0" timeOffset="109350.49">31175 11771 34 0,'14'51'17'0,"-10"8"-14"0,-4-40 31 16,0 12-33-16,-4 10 1 16,1 6 2-16,-4 13 1 15,3 9-6-15,-7 12 0 16,-3 1 2-16,-7 9 0 16,-4-7-3-16,-3-2 0 15,0-16-8-15,0-10 0 16,0-12-3-16,-1-9 0 0</inkml:trace>
  <inkml:trace contextRef="#ctx0" brushRef="#br0" timeOffset="109860.82">30745 12671 30 0,'10'16'15'0,"11"-19"-11"16,-14-3 25-16,4-4-28 15,7-5 0-15,10-4 2 16,11-6 0-16,10-10-4 16,4-2 1-16,3 2 2 15,1 4 0-15,-4 6-1 16,-7 6 1-16,-11 9-2 0,-7 10 0 15,-7-3-1-15,-7 10 0 16,-3 8-2-16,-7-2 0 16,-8 6-2-16,0-4 1 15,1 1 1-15,-1 0 1 16,4-4 1-16,4-2 0 31,-1 2 3-31,1 4 0 0,7 3 2 0,-1 3 1 31,1 6-1-31,3-3 1 0,7 0-1 16,7 3 1 0,4 0-1-1,10 1 1 1,1-1-2 0,-1 0 1-16,21-3-3 31,8 0 1-31,3-9-6 15,0 0 1-15,-7-7-12 16,-14-3 0 0</inkml:trace>
  <inkml:trace contextRef="#ctx0" brushRef="#br0" timeOffset="111454">20997 14258 6 0,'22'-16'3'0,"-8"-9"-1"0,-11 19 3 16,4-3-3-16,0-4 1 15,0 1 4-15,0-1 0 16,0 4-6-16,0-4 1 15,1 4 6-15,-5-1 1 0,-3 10 0 16,4-6 0-16,-4 6-1 16,-4-3 1-16,-3 0-4 15,-4-4 1-15,-3 4-3 16,-3 3 1-16,-4-3-2 16,-1 3 0-16,-6 3-2 15,0 7 1-15,-4 2-1 16,7 4 1-16,4 3-1 15,0 0 0-15,11 3-2 16,2 3 1-16,8-3-1 16,11 0 1-16,3-4 1 15,4 4 0-15,10-15 1 16,4-1 1-16,7-9-1 16,-8-7 1-16,-2-2 0 15,-5 2 0-15,-3 1-2 16,-3 0 0-16,-7-1-3 0,-1 4 0 15,-6 3-1-15,-4 3 1 16,-4 6-2-16,1 7 1 16,-4 5-1-16,0 14 1 15,-4-4 2-15,0 13 0 16,1 9 3-16,3 3 0 16,3 10 3-16,4 12 1 15,4 4 0-15,-1-1 1 16,1-3-1-16,-1-9 1 15,-3-16-3-15,0-9 0 16,-3-7-2-16,-4-8 0 0,-4-11-1 16,1-5 1-1,-4-10-1-15,-4-10 1 0,0-5-1 16,1-4 1-16,2-13-1 16,-2-5 1-16,3-4-1 15,3 3 1-15,8-2-1 16,-1 8 0-16,4 7 0 15,4 6 0-15,3 4-1 16,-4 8 1-16,4 1-2 16,0 6 0-16,4 0 0 15,-4 3 0-15,4 0-2 16,3-3 0-16,3-3-8 16,12-3 1-16,-1-13-4 15,-4 0 1-15</inkml:trace>
  <inkml:trace contextRef="#ctx0" brushRef="#br0" timeOffset="112145">21336 14402 42 0,'-7'10'21'0,"3"5"-23"0,4-15 36 15,4-9-31-15,-4-7 0 0,7 1 1 16,0-7 1-16,0 0-7 16,4 0 1-16,3-3 3 15,0 3 1-15,4 3-4 16,3 3 1-16,10 4-4 15,1 2 1-15,4 4-3 16,2 0 1-16,-2 0-4 16,-1 2 0-16,-3-2-1 15,-4 3 1-15,0 3 1 16,-3 0 1-16,-1 0 1 16,-2 0 1-16,-8 0 5 15,-4 0 0-15,1 0 3 16,-1 0 1-16,-2-3 3 15,-1 0 1-15,0 3 0 16,-7 0 1-16,-4 3-1 0,-6 0 1 16,-1 3-2-16,0 1 0 15,-3 2-3-15,0 3 0 16,-3 1-2-16,-1-4 1 16,4 4-3-16,0 0 0 15,0-4-4-15,3 0 1 16,4-2-3-16,3-7 1 15,4 3-3-15,7-6 1 16,4 3 0-16,3 0 1 16,0 3 3-16,-3-6 0 15,3-1 4-15,0 4 0 0,4 4 3 16,-1-1 1-16,1 9 0 16,-4 1 1-16,0 6-1 15,0-1 1-15,0-2-3 16,1 0 0-16,-1-1-4 15,0 1 1-15,0-3-8 16,-4-7 0-16,5-9-5 16,2-10 1-16</inkml:trace>
  <inkml:trace contextRef="#ctx0" brushRef="#br0" timeOffset="112551.4">22133 14396 39 0,'7'72'19'0,"-14"32"-19"15,7-86 34-15,-3 20-31 0,-1 3 0 16,1-3 1-16,3-4 1 16,0-12-7-16,0-9 1 15,0-10 3-15,3-13 1 16,1-9-3-16,3-6 1 15,0-12-1-15,0-10 0 16,0-7-1-16,0-5 0 16,4-4-2-16,6 3 1 15,4 4-1-15,8 9 0 16,2 9 1-16,5 16 0 0,2 10 1 16,-2 12 0-16,-4 6 1 15,-11 7 1-15,-4 9-1 16,-10 9 1-16,-10-6-2 15,-15 6 1-15,1 1-2 16,-1-1 1-16,-3 1-4 16,-7-4 1-16,-1-6-7 15,1-10 1-15,0-15-1 16,7-6 0-16</inkml:trace>
  <inkml:trace contextRef="#ctx0" brushRef="#br0" timeOffset="112954.64">22677 13734 45 0,'7'73'22'0,"-18"27"-27"0,11-66 47 16,-3 17-41-16,-1 8 1 15,-3-2 0-15,0 2 1 16,0-2-4-16,-4-17 0 16,4-2 1-16,0-10 1 15,0-6-2-15,4-6 1 0,-1-4-1 16,4-8 0-16,4-14-1 16,3-6 0-16,3 4 0 15,4-4 1-15,0 1 1 16,8 2 0-16,2 4-1 15,4 9 1-15,4 9 1 16,-4 10 1-16,4 6 0 16,7 9 0-16,7 7 0 15,3 6 0-15,1-9-1 16,3 3 1-16,-4-1-5 16,-7 4 0-16,-6-12-11 15,-15-4 0-15</inkml:trace>
  <inkml:trace contextRef="#ctx0" brushRef="#br0" timeOffset="117323.6">23615 12969 14 0,'18'19'7'0,"6"6"2"0,-10-15 7 0,8-1-13 15,6-3 1-15,7 4 4 16,7-1 1-16,-3-6-9 16,11 7 0-16,6-4 8 15,15 0 0-15,3 7-1 16,10-4 0-16,5 4-2 15,16-4 0-15,15 0-1 16,14-2 0-16,15-4-1 16,23 0 1-16,15 0-2 15,25 10 1-15,10-1-1 16,25 7 0-16,0 0-2 16,14 3 1-16,0-13-1 15,-7-6 1-15,-7-15-2 16,-28-7 1-16,-7-6-1 15,-11-6 0-15,-28-4 0 16,-1-3 0-16,-9 7-1 0,-12 6 1 16,-13 6-2-16,-29 4 1 15,-13 2-4-15,-19 4 1 16,-17 2-10-16,-25 1 0 16,-20-7 0-16,-22 4 0 15</inkml:trace>
  <inkml:trace contextRef="#ctx0" brushRef="#br0" timeOffset="118255.46">20493 14917 41 0,'10'12'20'0,"54"13"-5"0,-39-22 21 15,10-6-31 1,32 0 0-16,42-9 3 0,36-7 1 0,35-16-12 16,28-9 0-1,32-3 6-15,0 3 1 0,14-6-5 16,-28 3 0-16,-15 10-7 15,-17 8 1-15,-31 17-11 16,-40 2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5:31:02.1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25T15:31:15.522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6308 3998 38 0,'0'9'19'0,"-11"1"-13"0,4-10 20 15,-4 3-25-15,-3 3 0 16,-14-6 1-16,-11 3 1 16,8 3-3-16,-15 1 0 15,3 2 2-15,1-3 0 16,3 7-2-16,4-1 1 15,10-2-1-15,-6-1 0 16,2 1-2-16,8 2 1 0,3-2-1 16,-3-1 0-16,7-3 0 15,4 4 0-15,6 2 0 16,-6 4 1-16,10-4-1 16,-8 4 1-16,8 9-1 15,-3 0 1-15,3 13 0 16,-11-10 1-16,1 10-1 15,-1 6 1-15,4-4 0 16,-3 1 0-16,-1 0 1 16,-3 3 1-16,7-3 2 15,3-1 0-15,4-5 0 16,4 3 1-16,3 5 0 16,7-8 0-16,-3-1-1 15,3-5 1-15,0-1-2 16,7-16 0-16,-10 1-1 15,6-7 0-15,8-12-2 16,3 0 1-16,4-4-4 0,3 1 0 16,-3-1-7-16,-7-8 0 15,-1 5-6-15,-6-3 0 16</inkml:trace>
  <inkml:trace contextRef="#ctx0" brushRef="#br0" timeOffset="213.75">5708 4684 44 0,'28'7'22'0,"15"-1"-27"16,-33-6 36-16,8-3-36 15,3 0 0-15,7-4-18 16,4 1 1-16</inkml:trace>
  <inkml:trace contextRef="#ctx0" brushRef="#br0" timeOffset="481.45">6424 4443 42 0,'0'6'21'0,"-10"35"-21"0,2-28 33 16,-2 5-33-16,-1 8 0 15,-13 8 0-15,-1 4 0 16,-7 2-1-16,4-2 1 15,0 0-5-15,7-4 1 16,3-6-7-16,4-12 0 0,3-13-1 16,4-12 0-16</inkml:trace>
  <inkml:trace contextRef="#ctx0" brushRef="#br0" timeOffset="693.69">6167 4452 29 0,'14'32'14'0,"21"43"-9"0,-24-62 28 0,-1 12-32 15,1 3 0-15,6 6 1 16,5 1 0-16,-8-4-3 16,3 4 1-16,1-10-1 15,0 0 1-15,-4-6-9 16,3-10 1-16,-6-6-3 15,-1-3 0-15</inkml:trace>
  <inkml:trace contextRef="#ctx0" brushRef="#br0" timeOffset="1141.76">5242 5334 35 0,'-7'9'17'0,"14"4"-12"16,0-13 32-16,-3 3-33 16,6 0 0-16,12-6 2 15,13 6 1-15,14-3-8 16,11 0 0-16,21-6 7 16,1-4 1-16,27 4-3 15,18-10 1-15,10-6-2 16,5-12 0-16,-8 9-1 15,-4 6 0 1,-6 0-2-16,-29 3 0 16,-21 4-3-16,-14 6 1 0,-11-1-5 15,-13 4 1-15,-12 3-9 0,-13-3 0 16,-22 3-3-16,-13 0 1 16</inkml:trace>
  <inkml:trace contextRef="#ctx0" brushRef="#br0" timeOffset="3163.61">16725 3509 24 0,'0'6'12'0,"4"-6"-1"0,-1 3 12 16,1 10-20-16,-1 2 0 15,-3 13 3-15,4 4 1 16,3 9-9-16,0 6 1 16,0 15 4-16,-3 20 1 0,-1 12-3 15,4 13 1-15,-3 24-3 16,-1 20 1-16,1 27 0 31,-4 23 0-31,0 12-1 16,0 26 1-16,3 21 0 0,-3 19 0 0,4 22 0 15,-1 19 1-15,-3 22 0 16,4 22 1-16,-1 15 1 16,1 19 0-16,-4-3 0 15,3 0 0-15,1 22 0 16,-1 4 0-1,1-1-2-15,0 9 0 0,6 7-3 16,1-3 0-16,-1-10 0 16,-3 1 0-16,4-4 1 15,-4-6 0-15,-7-19 0 16,3-9 1-16,1-1 2 16,-8-15 0-16,1-3-1 0,-8-19 1 15,4-18-2-15,0-20 1 16,0-21-2-1,0-32 1 32,4-6-4-15,-1-22 1-32,1-16-6 0,3-16 1 31,7-24-6-16,7-42 0-15</inkml:trace>
  <inkml:trace contextRef="#ctx0" brushRef="#br0" timeOffset="4273.87">22260 1499 34 0,'-3'-7'17'0,"-8"-2"-11"0,8-1 18 0,-8 10-23 15,-7 10 0-15,-3-1 1 16,-7 7 0-16,-7 3-3 16,-8-4 1-16,-6 14 1 15,-4 2 1-15,7 13-2 16,4 9 1-16,0 10-1 16,6 9 1-16,12 3 0 15,10-3 0-15,10 1-1 16,8-8 1-16,3-11-1 15,10-14 1-15,22-8-1 16,7-10 1-16,17-19-1 16,4-12 0-16,-3-7 0 15,-8 6 1-15,-13-12-1 16,-8-3 1-16,-7-3-1 0,-10-6 1 16,-11 5-1-1,-11-2 1-15,-13 9-2 63,-12 6 1-32,-9 7 0-31,-1 9 0 16,-3 6-2-1,-1-3 1-15,8 7-2 0,7-1 1 0,7 7-7 16,6-10 0-16,8 4-3 0,14-10 0 0</inkml:trace>
  <inkml:trace contextRef="#ctx0" brushRef="#br0" timeOffset="4714.63">22285 2267 43 0,'11'9'21'0,"13"-18"-21"0,-17 3 42 0,11 2-41 0,7-8 0 0,3-1-1 0,0 4 1 0,0-1-2 0,-7 1 0 0,-3-16 1 0,-4 6 0 16,-7-9-2-1,-10 12 0-15,-8-3-1 0,-3-6 1 16,-4 16-1-16,-3 0 0 16,-3 12 0-16,9 9 0 15,1 7 1-15,4 3 0 16,-1-6 2-16,8 2 1 16,-4 8 0-16,3-1 0 15,11-3 0-15,11 6 0 16,6-3-1-16,8 0 1 15,3-9-6-15,-3-4 0 16,0-5-6-16,-4-7 0 0</inkml:trace>
  <inkml:trace contextRef="#ctx0" brushRef="#br0" timeOffset="5088.99">22754 2195 41 0,'14'28'20'0,"-7"16"-24"16,-7-35 35-16,0-6-31 16,0 4 0-16,0-7 0 15,0 0 1-15,4-10-2 16,-4 1 1-16,3-10 0 16,4 10 0-16,1-4 0 15,-1-6 0-15,0-3-1 0,0 7 1 16,3-11 0-16,1 11 0 15,-1 2-1 1,-3 4 1-16,4 9-1 0,-4 3 1 16,4 6-1-16,-1 7 1 15,1-7-1-15,-1 7 1 16,1-3-1-16,0 9 1 16,-1-4-1-16,-6 4 0 15,-1 0-1-15,-3-9 0 31,7-4-2-15,-3-2 0 0,3-4-6-16,0-3 1 0,0-3-1 15,-3-7 1-15</inkml:trace>
  <inkml:trace contextRef="#ctx0" brushRef="#br0" timeOffset="5402.01">23089 2251 35 0,'21'25'17'0,"18"-15"-14"0,-21-10 38 0,7 0-41 16,3-7 1-16,0-2-1 16,0-4 1-16,-7-2-2 15,-3 5 0-15,-4 1 1 16,-7-10 0-16,-7-6-2 16,-7 0 1-16,-7 3-2 15,-4 6 1-15,-3 7-1 16,0-1 1-16,3 14 0 15,4 11 0-15,4-8 1 0,3 11 0 16,7 11 1-16,7 5 1 16,3 1-1-1,8-7 1-15,3-6-4 0,4 0 1 47,0-3-8-47,-1-10 1 16</inkml:trace>
  <inkml:trace contextRef="#ctx0" brushRef="#br0" timeOffset="5839.37">23484 2242 26 0,'15'19'13'0,"-19"-35"-9"0,4 6 15 0,4-2-18 15,-4 6 1-15,0-4-1 16,0 1 1-16,0-4-2 15,0 1 0-15,0 2 2 16,3 1 0-16,4 6-1 16,4-4 1-16,3 4-1 15,3 3 1-15,1 0-2 16,3 3 0-16,0-3-3 16,1 7 0-16,-1-7-2 15,0 0 0 16,0 0-3-31,-3 0 1 0,-4 0 0 16,0 0 0-16,0 0 3 16,-3 0 1-16,-1-10 1 15,1 4 0 1,-4 0 2-16,0-4 0 0,4-12 0 31,-11 13 0-31,0 3 1 31,-4-4 0-31,0 7 1 32,1 0-1-32,-1 0 1 0,1 3-1 0,-4 3 0 0,3 3-2 15,1 10 1-15,-1 3-4 0,1 3 0 0</inkml:trace>
  <inkml:trace contextRef="#ctx0" brushRef="#br0" timeOffset="6138.92">23816 2245 8 0,'14'12'4'0,"11"-12"-2"15,-15 0 5-15,5-6-6 16,2 3 1-16,1-3 1 15,3-4 1-15,0 1-4 16,4-7 1-16,3-9 2 16,4-6 1-16,0-13-1 15,-1-19 0-15,-6-9 0 16,-4 0 0-16,-10-25 0 16,-4-16 0-16,-7 12-1 15,-7-2 1-15,-4 9-1 31,-3 31 1-31,-4 10-2 16,1 9 1-16,3 25-1 0,0 29 0 16,3 27 0-16,7 42 0 0,4 5 0 0,8 32 0 15,9 7-4-15,4-1 0 16,0-31-7-16,1-16 1 16</inkml:trace>
  <inkml:trace contextRef="#ctx0" brushRef="#br0" timeOffset="8309.36">25421 1787 37 0,'4'35'18'0,"-11"27"-8"0,3-43 18 0,-3 9-26 15,0 13 1-15,-4 3-1 16,4-3 1-16,0 9-5 16,0-16 1-16,4-5-2 15,-1-14 1-15,4-12-11 16,7-6 1-16</inkml:trace>
  <inkml:trace contextRef="#ctx0" brushRef="#br0" timeOffset="8572.04">25358 1589 19 0,'10'26'9'0,"26"-8"10"0,-26-18 1 0,4 10-15 0,7-1 1 0,11 7 5 0,-4-4 1 16,1 7-13-16,9 0 0 16,8 6 9-16,7 6 0 15,-3 10-3-15,-5 0 1 16,-13 12-4-16,-18 10 0 16,-14-7-3-16,-24 23 1 31,-61 27-10-31,0-24 0 0,8-22-6 15,-1-13 0-15</inkml:trace>
  <inkml:trace contextRef="#ctx0" brushRef="#br0" timeOffset="8920.33">25760 2430 35 0,'3'19'17'0,"1"-1"-6"16,-4-18 22-16,7-3-30 15,4-3 1-15,3-3 1 16,0-4 1-16,3-3-8 16,5 10 0-16,-5-3 4 0,1-1 1 15,-4-2-3-15,-7-10 0 16,-7 0-4-16,-7 3 1 15,0-6-3-15,-4 6 1 16,1 10-2-16,-1 9 0 16,-3 3 0-16,3 16 1 15,4 3 2-15,7 0 0 16,4 9 2-16,7 0 1 16,3 1-1-16,3-13 1 31,8-1-6-31,0-2 0 0</inkml:trace>
  <inkml:trace contextRef="#ctx0" brushRef="#br0" timeOffset="9188.18">26180 2446 40 0,'10'18'20'0,"-3"-52"-14"16,-3 24 37-16,-4-8-43 15,0-26 1-15,0 6-1 16,-4-15 1-16,1-1-2 16,3-18 1-16,0-3 0 15,3 9 0-15,1 4 1 0,-1 2 0 16,8 13 0 0,3 12 0-16,4 7-1 15,-1 19 1-15,-3 9-6 0,-3 9 1 16,-7 10-10-16,-8 6 0 15</inkml:trace>
  <inkml:trace contextRef="#ctx0" brushRef="#br0" timeOffset="9375.36">26014 2330 39 0,'10'18'19'0,"19"-11"-6"0,-15-7 25 0,3-4-38 0,5 1 1 0,-1-6-1 16,0 0 1-16,0-1-5 16,4 4 0-16,-1 3-10 15,1-7 1-15</inkml:trace>
  <inkml:trace contextRef="#ctx0" brushRef="#br0" timeOffset="9548.44">26391 2298 42 0,'11'35'21'0,"-4"-4"-24"0,-4-22 29 0,-3-9-29 0,0 0 1 16,0 0-16-1,0 0 1-15,0-15 16 16,0-4 1-16</inkml:trace>
  <inkml:trace contextRef="#ctx0" brushRef="#br0" timeOffset="9689.39">26285 1985 30 0,'15'25'15'0,"20"3"-17"0,-21-19 26 15,4 7-30-15,-1-10 1 0,4 13-11 0,1-10 0 0</inkml:trace>
  <inkml:trace contextRef="#ctx0" brushRef="#br0" timeOffset="10059.28">26603 2311 27 0,'7'28'13'0,"0"-12"-15"15,-3-13 19-15,-4-3-19 16,0 0 1-16,3-7-1 16,1-2 1-16,-1-3 2 15,1 2 0-15,-1-9-2 16,1 7 0-16,-1-1 1 16,4 4 1-16,0-1 0 15,0-2 0-15,1 2-1 16,2 7 1-16,1 3 2 0,-1 0 0 15,1 7 0-15,-4 2 0 16,-4 4 0-16,5 2 1 16,-5-5-1-16,1 5 1 15,-4-2-2-15,3-4 0 16,4-2-1-16,0 2 0 16,0-9-1-1,-7 0 1-15,4 0-4 0,3-9 0 16,0-1-8-16,0 1 0 0</inkml:trace>
  <inkml:trace contextRef="#ctx0" brushRef="#br0" timeOffset="10300.41">26885 2339 23 0,'4'22'11'0,"-1"0"-11"16,-3-22 11-16,0 0-12 16,0-10 1-16,0-2-2 15,-3-1 1-15,-1-5-2 16,4-8 0-16,-3 8-3 16,-4-11 1-16</inkml:trace>
  <inkml:trace contextRef="#ctx0" brushRef="#br0" timeOffset="10586.37">26892 1831 16 0,'25'-38'8'0,"7"-46"-11"0,-15 71 15 0,8-6-12 0,7-15 1 16,3-10 0-16,4 6 1 16,0 4-2-16,-4-7 1 15,-7 13 2-15,-7 6 0 16,-3 6 0-16,-4 7 0 15,-3 12 0-15,-4 9 0 16,0 17-1-16,0 15 1 0,-4-13-3 16,-3 19 1-1,-3 13-1-15,-4 9 1 0,0 6-1 16,0 7 1-16,-4-13-1 16,4 3 1-16,0-3-1 15,3-15 0-15,1-7-4 31,-1-19 1-15,1-9-5-16,-1-12 1 16,-3-16-2-16,-3-4 1 0</inkml:trace>
  <inkml:trace contextRef="#ctx0" brushRef="#br0" timeOffset="10786.24">27005 2154 25 0,'25'19'12'0,"31"3"-9"0,-38-22 25 0,10 3-28 0,4-6 0 16,-4-4 0-16,-3 1 1 15,-4-3-3-15,0 6 1 16,0-7-4-16,0-6 0 16,-3 4-4-16,-4-1 1 15</inkml:trace>
  <inkml:trace contextRef="#ctx0" brushRef="#br0" timeOffset="10932.74">27369 2091 26 0,'7'28'13'0,"3"26"-9"0,-3-54 22 0,-3 6-25 0,-1 10 0 0,1-4 0 16,-1 4 0-16,-3-4-4 16,0-2 0-16,0-7-5 15,0-6 1-15,-3-7-2 16,-4-2 1-16</inkml:trace>
  <inkml:trace contextRef="#ctx0" brushRef="#br0" timeOffset="11215.05">27397 2054 17 0,'28'25'8'0,"28"3"-9"0,-41-25 13 0,2 3-11 15,4-6 0-15,0 3-1 0,4 1 0 16,0-8-1-16,-4 1 1 16,-3-6 0-16,-4-1 0 15,-4 1 1-15,-6-7 1 16,-1 7 0-16,-3 0 1 16,-7-1-1-16,-3 10 1 15,-4 3-1 1,-4 7 1-16,0 2-4 0,1 16 1 15,-1-9-5-15,4-9 1 16,3 8-3-16,1 1 0 16</inkml:trace>
  <inkml:trace contextRef="#ctx0" brushRef="#br0" timeOffset="11320.64">27707 2126 1 0,'7'-63'0'0</inkml:trace>
  <inkml:trace contextRef="#ctx0" brushRef="#br0" timeOffset="11657.79">27785 2204 28 0,'0'9'14'0,"0"-5"-11"0,0-4 15 0,0-4-17 0,0-5 0 0,0 9 1 16,3-16 0-16,1 1-3 0,3-7 1 0,0 3 1 0,0 3 0 15,4-9 0 1,6 6 0-16,11 10-1 15,18 0 1 1,7 2-1-16,-3 7 0 31,13 22 0 1,-10 6 1-17,-7-9-1 1,-11-9 0-16,-7-4-4 0,-6 3 1 0,-12 1-6 0,-10-1 1 0</inkml:trace>
  <inkml:trace contextRef="#ctx0" brushRef="#br0" timeOffset="12279.94">24370 2988 17 0,'21'9'8'0,"21"1"2"0,-24-7 6 0,0 3-15 15,6-6 0-15,12 0 8 16,13 0 0-16,18 0-6 16,25 3 0-16,24-3 6 15,50-9 0-15,28-7 0 31,35 4 0-31,18-4-3 16,25 4 1 0,-4-4-5-16,7 6 1 0,11 10-2 15,-4 0 0-15,0 0-2 0,-13 13 0 16,-15 9-5-16,-25 0 1 0,-39 0-8 16,-38 0 1-16,-32-7-4 0,-25 11 0 15</inkml:trace>
  <inkml:trace contextRef="#ctx1" brushRef="#br0">17932 536 0</inkml:trace>
  <inkml:trace contextRef="#ctx0" brushRef="#br0" timeOffset="13752.75">21692 3079 46 0,'32'3'23'0,"60"-12"-9"15,-43 9 23-15,43 0-36 16,35-10 1-16,49 1 0 15,50-7 0-15,46-3-3 16,45-6 0-16,-3 6 0 16,-14-2 1-16,-14 5-5 15,-22 13 0-15,-52 0-11 16,-50 9 1-16</inkml:trace>
  <inkml:trace contextRef="#ctx0" brushRef="#br1" timeOffset="20524.22">2512 7115 55 0,'-7'-19'27'0,"7"-75"-21"0,7 56 27 16,-7-9-32-16,3-19 1 16,4-12 0-16,-7 0 0 15,4-4-3-15,14-3 1 0,3 7 2 16,14 3 0-16,-3 12-1 15,7 10 1-15,-8 9-2 16,-2 16 1-16,2 12-3 16,-13 13 0-16,-4 18-5 15,-7 17 1-15,-7 18-11 16,-7 3 1-16,-14 13-1 16,-7 9 1-16</inkml:trace>
  <inkml:trace contextRef="#ctx0" brushRef="#br1" timeOffset="20748.2">2297 6955 37 0,'10'25'18'0,"25"-19"-15"16,-24-3 36-16,17-3-36 0,4 0 1 15,-4-3 1-15,8 0 1 16,-1 0-9-16,4-3 0 16,3-4-3-16,-10 4 0 15,3-7-8-15,-3-2 0 16</inkml:trace>
  <inkml:trace contextRef="#ctx0" brushRef="#br1" timeOffset="21002.18">3020 6854 41 0,'10'35'20'0,"-10"-32"-21"16,0-3 31-16,0 0-30 16,0 0 0-16,-10 3 0 15,-1 4 0-15,-6 2 0 16,-5 3 1-16,-6 4-1 15,7 6 1 1,3 19-1 0,15-4 0-16,3-2-3 15,14-7 1-15,11-12-9 16,-4-13 0-16</inkml:trace>
  <inkml:trace contextRef="#ctx0" brushRef="#br1" timeOffset="21216.96">3228 6811 46 0,'11'12'23'0,"-11"16"-27"0,0-18 37 16,-11 9-33-16,0-1 0 16,-6 4-1-16,-1 0 1 15,-3 3 0-15,3 4 0 31,4 14-5-31,4-8 0 0,3-16-7 16,-4-13 1-16</inkml:trace>
  <inkml:trace contextRef="#ctx0" brushRef="#br1" timeOffset="21442.39">3119 6908 31 0,'21'34'15'0,"0"4"-6"16,-14-29 19-16,4 4-27 16,3 6 1-16,3-1 0 15,4 4 1-15,-3 4-4 16,3-5 0-16,-3-5 2 16,-4-6 0-16,4-4-3 15,-1-12 0-15,4-4-7 0,-10-6 0 16,7-9-2-16,-8-6 0 15</inkml:trace>
  <inkml:trace contextRef="#ctx0" brushRef="#br1" timeOffset="21633.22">3369 6644 49 0,'11'51'24'0,"38"24"-22"0,-38-53 50 15,10 9-50-15,0 7 1 0,4-1-1 16,-4 4 1-16,-7-3-5 16,0 3 0-16,-10-1-3 15,-8-8 1-15,-3-4-13 16,-14-9 0-16</inkml:trace>
  <inkml:trace contextRef="#ctx0" brushRef="#br1" timeOffset="22070.69">3926 6685 39 0,'0'16'19'0,"11"-4"-5"0,-4-9 20 0,4 4-30 15,3-1 0 1,7 0 1-16,4-3 1 0,6-3-8 16,-2-3 0-16,6-3 3 15,4 0 1-15,-1-1-10 16,1 1 0-16,-10-3-8 15,-8 9 0-15</inkml:trace>
  <inkml:trace contextRef="#ctx0" brushRef="#br1" timeOffset="22235.59">3979 6945 37 0,'29'19'18'0,"31"-6"-20"0,-43-13 25 16,15 3-36-16,7-3 0 16,21-10-6-16,0-2 1 15</inkml:trace>
  <inkml:trace contextRef="#ctx0" brushRef="#br1" timeOffset="22544.08">5129 6582 39 0,'-3'22'19'0,"-11"0"-13"0,3-26 36 0,1 11-39 0,-19 5 0 0,-2 13 0 0,-8 7 0 0,-7 5-5 16,0 10 1-16,7 4 2 16,0-1 0-16,11-6-6 15,7-10 0-15,0-9-10 16,0-12 0-16</inkml:trace>
  <inkml:trace contextRef="#ctx0" brushRef="#br1" timeOffset="22720.45">4706 6641 43 0,'18'41'21'0,"24"37"-22"0,-24-59 31 16,-1 6-31-16,4 10 1 15,8 2-1-15,2-5 1 16,-2-4-3-16,-5-6 1 15,1-10-7-15,-4-8 0 16,0-17-3-16,-6-15 1 0</inkml:trace>
  <inkml:trace contextRef="#ctx0" brushRef="#br1" timeOffset="23118.66">5200 6152 48 0,'11'22'24'0,"-1"-9"-24"16,1-13 50-16,-4 0-47 15,3-4 0-15,1-5 1 16,0 0 1-16,6-1-7 0,4-2 1 15,-10 2 3-15,3 4 0 16,-7 6-2-16,-7 9 0 16,-7 7-1-16,-4 6 0 15,1-6 0-15,-1 9 0 16,1 3 0-16,-1 3 0 16,1 1 1-1,2-7 0-15,5 0 2 16,6-3 0-16,5-3 1 0,-5-4 0 15,15-5 0 1,20-1 0-16,1-6-6 0,11 0 1 16,-15 1-12-16,0 2 1 0,-14 3-6 15,-3 10 0 1</inkml:trace>
  <inkml:trace contextRef="#ctx0" brushRef="#br1" timeOffset="24726.56">7863 8494 18 0,'-3'-6'9'15,"6"-6"0"-15,-3 12 9 0,0-7-14 16,0 7 1-16,0 0 1 16,4 7 1-16,3-4-9 15,-3 3 1-15,-4 19 5 16,-4 10 0-16,0 12-2 15,1 12 0-15,-1 4-1 16,1 9 1-16,-8 22-1 16,1 13 1-16,-1 9-1 0,1 19 1 15,-1 12 0-15,-3 29 1 16,3 12-2-16,1 28 1 16,6 19 0-16,1 26 0 31,-8 215 1-31,0-65 0 15,8-25-1-15,-8-29 0 16,4-21 0-16,4-4 1 16,-1-3-2-16,1-2 1 15,3-11-2-15,0 7 0 16,0-12 1-16,3-7 0 0,1-16-1 16,3-5 0-16,7-14-1 15,-3-12 1-15,3 1-2 16,-4-17 1-16,4-9-4 15,-3-12 1-15,-8-29-7 16,8-22 1-16,0-37-5 16,-1-29 1-16</inkml:trace>
  <inkml:trace contextRef="#ctx0" brushRef="#br1" timeOffset="26016.83">2163 16215 28 0,'14'9'14'0,"24"-9"-9"0,-16 0 15 16,13 0-18-16,14 0 0 15,4-3 2-15,18 3 1 16,6 0-6-16,22 3 1 15,0 0 4-15,21 4 0 16,10-1-1-16,19 0 1 16,9-3-1-16,12 4 1 15,10-7-1-15,10 0 1 16,29-4-1-16,0 1 1 16,13 0-2-16,5-3 1 15,20-3-1-15,4-7 0 0,18-3-1 16,0-3 0-16,17-3-1 15,4-3 1-15,14-10-1 16,17 7 1-16,-2-1-1 16,13 7 1-16,18 10 0 15,-1 5 0-15,5 4 0 16,17 6 0-16,-4 6 0 16,1-3 0-16,-4 1 0 15,3 5 1-15,-6-3 0 16,2 0 0-16,-6 4-1 15,-17-7 1-15,-5-3-1 16,-34-6 0-16,-8-4-1 16,-42-2 0-16,-17-7-3 15,-26 0 0-15,-24-6-15 16,-21-19 0-16,-28 0 0 16,0-3 0-16</inkml:trace>
  <inkml:trace contextRef="#ctx0" brushRef="#br1" timeOffset="26648.95">14136 15233 62 0,'32'-3'31'0,"42"16"-40"15,-46-16 63-15,18 3-53 16,14 3 0-16,7 3 0 16,7 3 1-16,0 1-3 0,-11-1 1 15,-6 4 0-15,-11 2 0 16,-11 4-2 15,-14 6 0-31,-14 7-1 16,-14 2 0-16,-14 10-4 0,-11 9 1 0,0 1-1 0,1 5 1 15,-5 4 1-15,5 3 0 16,2 6 1-16,8-9 1 16,4-7 3-16,6-6 1 15,4-9 3-15,4-13 0 0,3-9-1 16,3-6 1-1,-3-13-1-15,0-7 1 0,-7-18-2 16,-4-12 1-16,-3-13-2 16,0-10 0-16,-3-18-1 15,-5-17 1-15,1 1-4 16,0-9 0-16,7 9-12 16,7 0 0-16</inkml:trace>
  <inkml:trace contextRef="#ctx0" brushRef="#br1" timeOffset="27038.53">15325 15494 44 0,'3'-13'22'0,"1"16"-14"0,-1 0 28 0,-3-3-34 16,-3 10 1 0,-11-4-1-16,-11 10 0 0,0 9-4 15,-10 12 1-15,-11 1-1 16,-7 12 1-16,0 7-4 16,7 2 0-16,11-2-10 15,7-20 0-15</inkml:trace>
  <inkml:trace contextRef="#ctx0" brushRef="#br1" timeOffset="27236.19">15000 15274 57 0,'25'78'28'0,"38"45"-29"16,-42-79 50-16,1 3-49 0,2 15 1 15,8 1-6-15,0-3 1 16,0-1-11-16,-4-15 1 16</inkml:trace>
  <inkml:trace contextRef="#ctx0" brushRef="#br1" timeOffset="28284.85">7394 8767 44 0,'18'0'22'0,"7"-12"-17"0,-18 2 23 16,10-2-26-16,8-10 0 15,10-6 2-15,8-13 0 16,2 0-6-16,-2-6 1 16,-4-6 2-16,-8 12 1 15,-2 7-2-15,-12-1 1 16,4 4-4-16,-10 9 1 15,3 3-3-15,0 19 1 16,0-6-1-16,4 18 0 16,0 23 0-16,-1 5 0 0,8 17 3 15,-7 2 0-15,3 10 2 16,3 4 0-16,12-4 3 16,-5 0 0-16,12-16 2 15,-4-3 0-15,-8-6-1 16,-2-16 1-16,-5-6-2 15,-6-9 0-15,-4-4-2 16,-14-6 1-16,-11-6-3 16,-6-6 0-16,-15-1-1 15,-14-5 0-15,-17 2-1 16,-19 0 1-16,-6 10-5 16,-14 3 1-16,14 7-6 15,-7 2 0-15</inkml:trace>
  <inkml:trace contextRef="#ctx0" brushRef="#br1" timeOffset="28663.82">7913 7588 41 0,'-14'10'20'0,"-4"56"-21"16,11-51 34-16,-7 7-34 15,-11 22 1-15,-3 9-1 16,-7 13 0-16,-4 9-4 16,4 4 1-16,3-13-8 15,7-10 1-15</inkml:trace>
  <inkml:trace contextRef="#ctx0" brushRef="#br1" timeOffset="28841.29">7599 7820 40 0,'49'57'20'0,"4"-7"-59"0,-42-38 33 16,3 1 2-16,0-4 1 16</inkml:trace>
  <inkml:trace contextRef="#ctx0" brushRef="#br2" timeOffset="34066.86">2999 10040 26 0,'10'13'13'0,"1"3"3"16,-11-13 13-16,10 3-24 16,-6 3 1-16,3 1 2 15,0 2 0-15,4-2-11 16,-11 15 1-16,3 0 6 16,4 6 0-16,4 4-2 15,-1 12 0-15,1 6-1 16,0 7 0-16,6 9 0 0,-3 3 1 15,11 6 0-15,-4 4 0 16,0 9-1-16,8 0 1 16,-5-3-1-16,4 15 1 15,4-6-1-15,3 7 1 16,4-1-2-16,-7 1 1 16,7-4 0-16,-11 3 0 15,4 1 0-15,-4-4 0 16,7 7-1-16,1-7 1 0,-1 1-1 15,4-1 1 1,-1 3-1-16,1-8 1 0,0 5-1 16,0-12 0-16,10 3 0 15,-10-4 0-15,7-5 0 16,0-1 0-16,-4-5 0 16,4 2 1-16,3-3-1 15,4-9 1-15,-3 6 0 16,3-3 0-16,3 0 0 15,4 3 0-15,-7-3 0 16,3 4 0-16,-13-4-1 16,3-10 1-16,3 4-1 15,11 3 1-15,-11 3-1 16,11 0 0-16,0-7 0 16,4 7 0-16,-4 7 0 15,-4-11 1-15,-6 11-1 16,2-7 0-16,5 6 0 0,3 0 0 15,-7-6 0-15,14 0 0 16,-7 6 0-16,0-12 0 16,-7 9 0-16,-4-6 1 15,8 0-1-15,-8 0 1 16,4 0-1-16,3-13 0 16,-3-3 0-16,4-3 1 15,-4 0-1-15,3-3 0 16,4-6 0-16,-14-7 0 15,3 1 0-15,1-7 1 16,-1 0-1-16,7 3 0 0,1 3 0 16,-1 1 0-1,4-7 0-15,0-3 1 16,25 0-1 0,-11-4 0-16,4-2 0 15,-1-3 0-15,-6-7 0 16,-4 0 0-16,3-3 0 15,1-3 0-15,-11 0 0 16,7-3 0-16,7 0 0 16,-7-6 0-16,7-4 0 15,0-3 1-15,4 4-1 16,-4-7 0-16,4-3 0 16,6 3 0-16,-3 4-1 15,8-4 1-15,2-6 0 16,-13-7 1-16,7-5-1 15,10 2 0-15,-7-9 0 0,7-6 1 16,0 0-1-16,-6-10 0 16,6 4 0-16,0 0 0 15,4-13 0-15,3-4 0 16,-3-5 0-16,-4-7 1 16,-3 1-1-16,0-4 0 15,3-6 0-15,4 0 0 16,-8-10 0-16,-2-2 0 15,2-1 0-15,-2-6 0 0,-1-9 0 16,4-10 1-16,3 7 0 16,-18-1 0-16,1-15-1 15,3 3 1-15,0-6-1 16,-3 0 1-16,3-10-1 16,4 4 0-16,-8-4 0 15,-10-12 0-15,0-4 0 16,4-2 1-16,-4 6-1 15,0-13 1-15,0 0-1 16,-4-9 1-16,8 0-1 16,-7 0 0-16,-15-10 0 15,4 1 1-15,0 5-1 16,3-8 0-16,4 12 0 16,-10-1 0-16,-5 1-2 15,1 13 0-15,-3 5-6 16,-8 13 1-16,0 7-14 0,-10 6 0 15</inkml:trace>
  <inkml:trace contextRef="#ctx0" brushRef="#br2" timeOffset="34905.75">12975 9307 35 0,'4'-29'17'0,"-1"14"-5"16,-3 12 10-16,0-4-19 15,0 1 0-15,0 6 4 16,-3 0 0-16,-4 6-8 0,-7 10 0 15,-8 12 6-15,-9-3 0 16,-8 16-3 0,11-10 1-16,-25 35-4 0,0 10 1 15,7 8-2-15,7-2 0 16,4-16-4-16,7-10 1 16,6-6-10-16,5-18 0 15</inkml:trace>
  <inkml:trace contextRef="#ctx0" brushRef="#br2" timeOffset="35118.71">12531 9128 46 0,'14'44'23'0,"3"-13"-23"16,-6-18 35-16,3 12-36 15,0 3 0-15,0 3-1 16,-3 7 1 0,3 0-2-16,0-4 0 0,-3-6-10 15,-1-9 0-15</inkml:trace>
  <inkml:trace contextRef="#ctx0" brushRef="#br2" timeOffset="35481.91">13042 9460 45 0,'0'13'22'0,"7"-1"-11"0,-7-12 36 16,4 4-43-16,3-1 1 15,0 0 0-15,7-3 1 16,7 0-9-16,4-3 1 0,3 0 2 16,7-4 1-16,-3 1-8 15,-4 0 0-15,-6 6-10 16,-8 0 0-16,-14 3-2 15,-4 3 1-15</inkml:trace>
  <inkml:trace contextRef="#ctx0" brushRef="#br2" timeOffset="35597.67">12979 9655 44 0,'-7'9'22'0,"28"13"-25"16,-11-22 43-16,5 3-42 15,6 0 0-15,7 1-7 16,4-1 0-16,3 0 1 0,0-6 1 16</inkml:trace>
  <inkml:trace contextRef="#ctx0" brushRef="#br2" timeOffset="35855.54">13839 9426 43 0,'-10'9'21'0,"-29"35"-17"0,25-31 33 0,-7 5-35 16,-11 8 0-16,-3-1 0 15,3 12 1-15,0 1-4 16,4 6 0-16,3-3-2 15,4-4 1-15,4-5-12 16,2-17 0-16,1-15 0 16,0-12 0-16</inkml:trace>
  <inkml:trace contextRef="#ctx0" brushRef="#br2" timeOffset="36047.15">13441 9385 35 0,'32'44'17'0,"3"-16"-13"16,-28-9 32-16,4 9-35 16,3 7 0-16,3 2 2 15,4 4 0-15,4 0-5 0,3 6 1 16,1-9-1-16,-5-1 1 16,1-5-11-16,-7-4 0 15,-1-25-1-15,1-3 1 16</inkml:trace>
  <inkml:trace contextRef="#ctx0" brushRef="#br2" timeOffset="36437.15">14055 9131 39 0,'3'-6'19'0,"8"-7"-15"0,-8 13 38 0,-3 0-39 16,0 0 1-16,7 0 2 15,4 0 1-15,3-6-8 16,4 6 1-16,3-6 5 16,4 3 0-16,-4 3-2 15,-4-4 1-15,-6 4-3 16,-4 4 1-16,-11 5-3 15,-6 4 1-15,-8 5-1 16,-3 4 0-16,3 3-1 16,1 4 1-16,-1 5 1 15,8 1 0-15,-1-7 1 16,7-9 1-16,1-1-1 0,3-2 0 16,3 0-1-16,12-7 1 15,6 1-6-15,11-7 1 16,-1 0-14-16,-3-6 0 15</inkml:trace>
  <inkml:trace contextRef="#ctx0" brushRef="#br2" timeOffset="41527.31">6978 5820 44 0,'-11'3'22'0,"-3"9"-10"0,14-5 23 16,-10-1-34-16,3 3 0 16,-4 7 1-16,-7 9 1 15,-10 6-4-15,3 10 1 16,-10 12 2-16,3 13 0 15,1 13-2-15,2 18 1 16,5-6-1-16,6 3 0 16,8-13-1-16,10-5 0 15,10-10-4-15,4-13 1 16,11-19-8-16,0-15 0 31,-1-13-4-31,-10-12 1 0</inkml:trace>
  <inkml:trace contextRef="#ctx0" brushRef="#br2" timeOffset="41829.18">7285 6230 44 0,'10'44'22'0,"-2"-19"-22"0,-8-9 42 16,-8 3-39-16,5 6 0 15,3 3 0-15,-11 10 0 16,4 12-5-16,-3-6 1 16,-1 12 2-16,1-2 0 15,-1-14-5-15,4-8 1 16,0-7-10-16,3-9 1 15,4-20-3-15,4-8 0 16</inkml:trace>
  <inkml:trace contextRef="#ctx0" brushRef="#br2" timeOffset="42397.16">7232 6089 31 0,'-7'0'15'0,"14"-3"-4"15,-7 3 25-15,0 0-32 16,0 0 0-16,3 0 2 16,5-3 1-16,2 0-8 15,4 0 0-15,0 0 6 0,8 0 1 16,6-1-1 0,3 8 0-16,1-4-2 0,4 0 1 15,-1 0-2-15,-3 3 1 16,-8-3-2-16,-6 3 1 15,-11 9-3-15,-7 4 1 16,-7 3-2-16,-4 3 0 16,4 0-2-16,-3 0 0 15,-4-7 0-15,-1-2 0 16,5-1-1-16,-1 1 1 0,1 6 1 47,-1 0 0-32,8 3 1-15,6 0 1 0,8 3 1 0,-8 3 0 0,15-3 0 0,-1 0 0 0,5-3 0 16,-8-3 1-16,-4 3-1 16,-6-3 0-16,-8 9-2 15,-6-3 1-15,-4 0-6 16,-11 3 0 0,-7 0-7-16,-3-3 1 0</inkml:trace>
  <inkml:trace contextRef="#ctx0" brushRef="#br2" timeOffset="42833.07">7733 6575 55 0,'10'0'27'0,"-2"10"-34"0,-8-10 49 0,-8 0-43 0,5 0 1 0,-8-3 0 0,1 6 1 16,-4-3-1-16,0 9 0 15,-4 1 0-15,7-4 1 16,1 3-2-16,-1 1 1 16,4-4-2-16,4-3 1 0,-4 0-1 15,7 0 0-15,7-3 0 16,7-3 1-16,0-6 0 15,7-4 0-15,-7 1 0 16,4-1 1-16,-4 4 0 16,0 3 0-16,0-1 0 15,-3 7 1-15,-1 10-1 16,4 2 1 0,-3 4-1-16,-4 6 1 0,4 3-1 15,-1 0 1-15,-3 0-2 16,7-6 0-16,-3-7-5 15,3-2 1 1,4-10-9-16,10-13 1 0</inkml:trace>
  <inkml:trace contextRef="#ctx0" brushRef="#br2" timeOffset="43151.01">8149 6359 34 0,'7'9'17'0,"14"4"-8"0,-21-10 23 15,-3 3-32-15,-4 7 1 16,-4-1 0-16,-3 1 0 16,0 3-2-16,0-4 0 15,0 4 1-15,3-4 1 16,1 1-2-16,-4 0 1 16,6 2 0-16,1-2 0 15,7 6 0-15,7-4 1 0,8-2 0 16,2-4 0-16,-3-3-1 15,0 1 0-15,1-4 0 16,-5 3 0-16,-6 0-1 16,-1-2 0-16,-3 2-4 15,0 0 1-15,-3 0-7 16,3-2 1-16,-4-4-2 16,4 0 1-16</inkml:trace>
  <inkml:trace contextRef="#ctx0" brushRef="#br2" timeOffset="43409.85">8308 6516 38 0,'0'44'19'0,"-11"0"-24"0,11-35 39 0,0 4-34 15,0 2 1-15,4 1-1 0,3 0 1 16,-7-4-4-16,7-6 0 16,0-6-7-16,0-9 0 15</inkml:trace>
  <inkml:trace contextRef="#ctx0" brushRef="#br2" timeOffset="43581.75">8368 6431 37 0,'7'3'18'0,"7"10"-22"16,-7-13 27-1,4-3-27-15,-1 6 1 0,1-3-4 16,3-3 0-16,0 3 4 15,7-3 0-15,-7-4-6 16,4-5 0-16</inkml:trace>
  <inkml:trace contextRef="#ctx0" brushRef="#br2" timeOffset="43823.23">8717 6353 25 0,'18'3'12'0,"-15"9"-12"0,-3-12 24 0,0 4-23 0,-3-4 1 16,-4 3-1-16,-4 3 1 15,-3 0-3-15,-4 4 1 16,1-1 1-16,-1 7 0 16,4 6 0-16,0 6 1 15,3 3 1-15,4-3 1 16,7 7 2-16,4-1 0 16,6-2 0-16,8-7 0 15,14-6-1-15,7-10 0 16,-1-6-7-16,1-9 0 31,-7-3-12-31,-11-1 0 0</inkml:trace>
  <inkml:trace contextRef="#ctx0" brushRef="#br2" timeOffset="44575.31">10160 6309 53 0,'-7'6'26'0,"-4"-9"-27"0,8 3 41 0,-8 3-41 16,-6 3 1-16,-5 1-1 16,-2 2 1-1,-1 4 0-15,0 2 1 0,1 4-2 16,-1 0 0 0,0 3-1-16,8 0 1 0,6 0-2 15,0 0 1-15,11-7 0 16,4 1 0-16,10-3 1 15,4-7 1-15,6-3 0 16,5-6 1-16,-1-3 0 16,0 2 1-16,-3 1-1 15,-4 0 1-15,-3-3-2 16,-1 3 0-16,-3 3-1 16,-3 0 0-16,-4 3 1 0,0 6 0 15,-7 4 0 48,0 9 1-63,-3-3 0 15,-1-4 1-15,-10 7 1 16,0 7 0 0,0 2 0-16,0 0 0 15,-1 4-1-15,1 2 1 16,4 4-1-1,3 0 0-15,0-7-2 0,3-2 0 0,4-10-2 0,4-4 1 0,3-5-2 0,7-7 0 16,3-6-7-16,5-9 0 0,2-16-6 0,-10-3 0 0</inkml:trace>
  <inkml:trace contextRef="#ctx0" brushRef="#br2" timeOffset="45202.78">10343 6535 41 0,'8'44'20'0,"-5"9"-16"0,1-44 30 0,-1 4-32 16,1-1 0-16,-1 1 0 16,4-4 1-16,0-2-3 15,4-4 0-15,3-6 2 16,4-7 0-16,3-2-1 0,7 2 0 15,4-2-3-15,-1-7 1 16,5-6-5 0,-1 0 0-16,-3 0-2 0,-4-4 1 31,-3 11 0-31,-1 2 1 31,-2 0 3-31,2 4 0 0,-6 2 4 16,-4 1 1-16,0 3 2 15,-3 2 1-15,-8 1-1 0,-3 6 1 0,-3 1-1 0,-4 2 0 16,0 3-2-16,0 4 1 0,-4-1-1 16,0 4 0-16,4 0-1 15,0 2 1-15,0 1-3 16,0-3 1-16,4-3-2 16,3-4 0-16,0 0 0 15,7-6 1-15,-7-3-1 16,7-6 0-16,3-3 1 15,1-1 0-15,3-5 0 16,0-4 1-16,0 3 0 16,0 4 0-1,0 2 0-15,1 1 0 0,-5 3 0 16,1 6 1-16,-1 3-1 16,-3 6 0-16,4 4 0 15,-8 2 1-15,5 1-2 16,-1 9 1-16,3-9-4 15,1-4 1-15,3 1-9 0,0-13 1 16</inkml:trace>
  <inkml:trace contextRef="#ctx0" brushRef="#br2" timeOffset="45641.78">11331 5823 42 0,'4'50'21'0,"-1"41"-21"0,-3-63 34 15,0 7-33-15,0 9 1 0,0-1 1 16,0 8 1-16,0-1-4 16,-3 3 0-16,3-9 3 15,0-6 1-15,0-7-2 16,0-6 0-16,0-6-1 15,0-3 0-15,-4-10-1 16,-3-9 1-16,-3-4-2 16,-1-5 0-16,-7-4 0 15,-3-3 0-15,-3 1 0 16,-1 5 0-16,0 7 0 47,0 6 1-47,4 6 0 31,4 3 1-15,3 7 0-16,3 3 0 0,4 0 0 0,7 3 1 0,3 0-1 0,12 0 1 15,6 0-1-15,3-4 0 0,5-5-3 0,-1-1 0 0,-7-12-6 0,0-12 0 16,0-4-8-16,0-6 0 16</inkml:trace>
  <inkml:trace contextRef="#ctx0" brushRef="#br2" timeOffset="45941.11">11511 6506 40 0,'11'29'20'0,"-4"-26"-20"15,-7-3 29-15,-4-10-29 0,1 1 0 0,-1-7 0 16,1 1 0-16,-1-4 0 15,1-3 1-15,-1 0-1 16,4 0 1-16,4 3 1 16,3 0 0-16,3 7 0 15,1-1 1-15,6 1-2 16,5 2 1-16,6 4-1 16,4 3 0-16,3 3-4 31,0 0 0-31,-3 0-8 0,-4 0 1 0,-3-6-3 0,-11-1 0 15</inkml:trace>
  <inkml:trace contextRef="#ctx0" brushRef="#br2" timeOffset="46526.47">11917 6340 40 0,'3'25'20'0,"-13"-6"-27"0,10-19 38 16,-4 0-31-16,1 0 0 15,-4 0 0-15,7 0 0 16,-4 3-2-16,1 0 1 16,-1 1-2-16,4 2 0 15,0 3-1-15,0 1 0 0,7-1 0 16,-3 0 1-16,3 1 0 16,0-1 1-16,7 1 1 15,-7-7 0-15,0 0 1 16,0-3 0-16,0 3-1 15,-3 0 0-15,-1-3-2 16,4 6 1-16,0 1-2 16,4 2 1-16,-1-3-1 15,12-2 1 1,2-4 1-16,5-4 1 16,-1-5 1 15,4-10 0 0,3-6 2-15,0-16 0-16,4 1-1 0,-4-14 0 0,-7 1-1 0,-10-19 0 0,-14-57 1 0,-1 32 1 0,-14-3 0 15,-3 18 0-15,0 19 0 0,0 20 1 16,0 2 2-16,0 25 1 16,3 26-2-16,-3 18 0 46,4 22 0-46,3 25 0 47,7 7-1-47,3 12 0 32,1-3-3-17,-1-7 0 1,1-12-4-16,-1-12 1 0,1-16-7 0,-4-16 0 0</inkml:trace>
  <inkml:trace contextRef="#ctx0" brushRef="#br2" timeOffset="46708.96">12083 6246 39 0,'10'19'19'0,"8"-13"-16"0,-11-6 32 0,7 3-33 16,4-6 1-16,3 3 0 15,7 0 0-15,0 0-5 16,1 3 1-16,-1 0-2 15,-4-3 1-15,-2 0-11 16,-5-3 0-16</inkml:trace>
  <inkml:trace contextRef="#ctx0" brushRef="#br2" timeOffset="46869.41">12400 6447 17 0,'0'19'8'0,"0"-26"-18"0,4 1-2 0</inkml:trace>
  <inkml:trace contextRef="#ctx0" brushRef="#br2" timeOffset="47041.51">12344 6071 28 0,'17'3'14'0,"8"44"-12"0,-14-35 29 0,-4 7-31 16,7 0 1-16,-4 0-2 15,4-4 0-15,1-2-6 16,-1-1 1-16,3-5-3 16,-6-4 0-16</inkml:trace>
  <inkml:trace contextRef="#ctx0" brushRef="#br2" timeOffset="47278.33">12651 6130 23 0,'0'10'11'0,"3"21"-9"0,-3-25 17 0,0 4-20 0,-3-1 0 0,-4 0 0 0,0-2 1 16,-8-1 0-16,1 6 0 15,0-8 0-15,0 2 0 16,0 13 2-16,3-1 0 15,4 8 2-15,4-1 1 16,6 3 0-16,4-3 1 16,7 3 0-16,8-3 0 15,2-6-3-15,5 0 0 16,2-10-5-16,5-12 1 0,-5-6-11 16,-13-4 0-16</inkml:trace>
  <inkml:trace contextRef="#ctx0" brushRef="#br2" timeOffset="48071.84">13603 5396 42 0,'11'3'21'0,"-8"7"-9"0,-3-1 22 15,0-6-32-15,-7 22 0 16,-7 1 0-16,-4 11 0 16,-17 20-2-16,-18 21 0 15,-7 26 2-15,-14 15 0 16,4 34-1-16,-1 7 1 16,18 6-1-16,0-15 1 15,11-7-3 1,7-15 0-16,6-29-5 0,5-21 0 0,13-26-10 15,1-12 0-15</inkml:trace>
  <inkml:trace contextRef="#ctx0" brushRef="#br2" timeOffset="50085.45">13635 6695 40 0,'-4'59'20'0,"-6"35"-15"0,6-69 20 15,4 7-25-15,-3 2 1 16,-1-6-1-16,1-9 1 16,-1-9-2-16,1-17 0 15,-4-18 0-15,-4-9 1 16,4-13-1-16,0-7 0 16,0 1 0-16,3-7 1 15,1 4-1-15,-1 3 1 0,8 6-1 16,3 3 1-16,10 6 0 15,12 10 1-15,2 6 0 16,5 6 0-16,2 10 2 16,1 3 0-16,0 6 0 15,-7 3 1-15,-7 7-1 16,-8 9 0-16,-10 9-1 16,-10 1 0-16,-11-4-3 15,-8 6 0-15,-2-6-4 16,-8-2 1-16,-3-8-7 15,3-2 0-15,4-10-3 16,0-3 0-16</inkml:trace>
  <inkml:trace contextRef="#ctx0" brushRef="#br2" timeOffset="50519.32">14108 6619 44 0,'3'19'22'0,"1"-28"-21"0,-4 9 43 16,0-3-42-16,-7 3 0 16,0-4 0-16,-1 4 1 15,-2 4-4-15,-4 2 0 16,-4-3 2-16,4-9 0 15,0 6-1-15,3 3 1 16,1 0-1-16,3 0 0 0,3 0-1 16,4 0 1-16,7 1-1 15,4 2 0-15,3-3-1 16,0 3 1-16,-3 0 0 16,-1 4 0-16,1-4 1 15,-1 4 0-15,4-1 0 16,1 0 1-16,-1 4 0 15,0 3 0-15,-4-1-1 16,1 4 1-16,-4 6-1 16,0-6 1-16,-3-3-4 15,-1 2 0-15,-3-11-5 16,0-7 0-16,7-10-7 16,0-12 1-16</inkml:trace>
  <inkml:trace contextRef="#ctx0" brushRef="#br2" timeOffset="50805.16">14344 6654 40 0,'3'0'20'0,"1"-22"-23"0,-4 22 31 16,4-6-27-16,-4-7 0 15,0 4 2-15,0-1 0 16,3-2-2-16,4-1 1 0,0 4 2 16,7 2 1-16,4 4-1 15,7-3 0-15,-1 0-2 16,5 6 0-16,-1-3-6 16,-4-1 1-16,-2 4-5 15,-1 0 0-15,0 4-7 16,0-4 0-16</inkml:trace>
  <inkml:trace contextRef="#ctx0" brushRef="#br2" timeOffset="51196.18">14753 6510 30 0,'7'3'15'0,"11"6"-3"16,-11-3 20-16,-4 1-29 15,1 2 1-15,0 4 0 16,-8-4 0-16,-3-3-6 15,-4 1 0-15,-3 5 4 0,-3 4 0 16,-1-13-2 0,0 6 0-16,4 4-2 0,4 3 1 15,-1-1-2-15,4-2 1 16,0-1-1-16,3-5 0 16,1-4 0-16,-1 0 0 15,4-3 1-15,4-6 1 16,6-7-1-16,1 0 1 15,3 10-2-15,-3 0 1 16,-1-6-1-16,1-1 1 0,-1 4 1 16,5 6 0-16,-1-3 1 15,0 9 1-15,-4 7 1 16,5 6 1-16,-5-1-1 16,1 4 0-16,-4-3-2 15,0 0 1-15,0-3-6 16,0-7 1-16,0 0-6 15,0-9 1-15</inkml:trace>
  <inkml:trace contextRef="#ctx0" brushRef="#br2" timeOffset="51451.34">14947 5917 42 0,'4'25'21'0,"3"63"-20"0,-4-76 39 16,1 17-42-16,-1 14 1 15,1 17-1-15,-1 12 1 16,1 13 1-16,3-16 1 16,-3-7-3-16,-4-8 1 15,-4-7-3-15,0-13 0 16,1-12-4-16,-1-12 0 15,-3-10-4-15,0 3 0 16</inkml:trace>
  <inkml:trace contextRef="#ctx0" brushRef="#br2" timeOffset="51690.48">15050 6516 35 0,'42'34'17'0,"14"4"-13"0,-45-29 31 0,7 1-34 15,3-7 1-15,-4 3 1 16,-3 4 1-16,-7 2-6 16,-7 4 0-16,-3-1 3 15,-4-2 0-15,-7 0-2 16,-4-4 1-16,-7-3-1 16,-3-3 0-16,0 0-1 15,3 1 0-15,4-1-5 16,4 0 1-16,2 0-6 15,5-3 0-15</inkml:trace>
  <inkml:trace contextRef="#ctx0" brushRef="#br2" timeOffset="52216.68">15473 6635 47 0,'10'16'23'0,"-6"-23"-24"16,-4 1 43-16,-4 0-42 15,-3-10 1-15,-3 4-1 16,-11-1 1-16,-8 7-1 0,5 9 0 16,-1 13 0-16,0-10 0 15,4 6-1-15,4 7 0 16,2 6-2-16,8 4 0 16,7-4-1-16,4 3 0 15,10-12-1-15,7-4 1 16,0-9 0-16,0-12 1 15,1-10-4-15,-5-6 1 16,1-3-4-16,3-13 0 16</inkml:trace>
  <inkml:trace contextRef="#ctx0" brushRef="#br2" timeOffset="52436.84">15526 5961 45 0,'17'91'22'0,"-17"-10"-27"15,0-56 42-15,-3 25-37 16,-1 16 0-16,1 6-1 16,3-18 1-16,0-4-4 15,0-6 1-15,3-13-10 16,4-6 1-16</inkml:trace>
  <inkml:trace contextRef="#ctx0" brushRef="#br2" timeOffset="52816.18">15755 6522 34 0,'14'3'17'16,"-3"16"-9"-16,-8-13 22 0,-3-3-31 0,-3 4 1 15,-4-4 0-15,0 3 1 32,-4 7-1-32,4-7 1 15,0 3-1-15,3-2 0 0,1-1-1 16,3 0 1-16,0-3-1 16,0 4 0-16,0-7 0 15,7 6 0-15,0-9 0 16,0-7 0-16,0-2 1 15,0-7 0-15,0 3-1 16,0 4 0-16,0 2 0 16,0 10 1-16,4 10 0 15,0 9 0-15,3-10 1 16,0 7 0-16,0 2 0 16,4 4 1-16,-1-3-2 15,1 0 0-15,3-3-6 16,0-4 1-16,7-6-6 15,1-12 0-15</inkml:trace>
  <inkml:trace contextRef="#ctx0" brushRef="#br2" timeOffset="53086.09">16048 5258 40 0,'0'57'20'0,"32"68"-10"0,-18-109 35 0,7 31-42 0,7 25 1 16,4 28 4-16,0-2 0 16,3 11-10-16,0 7 0 15,-7-12 5-15,-6 6 0 0,-12-10-3 16,-17 10 1-16,-14 3-5 15,-18 9 0-15,-24 0-14 16,-22-3 0-16</inkml:trace>
  <inkml:trace contextRef="#ctx0" brushRef="#br3" timeOffset="62514.18">1884 7811 28 0,'10'6'14'0,"12"-12"-4"16,-12 3 14-16,8 0-21 16,3 3 1-16,18 0 4 15,3 0 0-15,18 0-9 16,11 0 1-16,6 0 6 15,4-7 0-15,25 1-1 16,4-6 0-16,10-10-2 16,14-7 1-16,21 1-2 15,4 0 0-15,10 3-1 16,11 3 1-16,-7 0-2 16,7 3 1-1,0 3-1-15,-8 1 1 0,-9-4-1 16,-5-6 0-16,-6 0-1 15,-4 0 1-15,-21-7-1 0,-7 7 1 16,-10 0-1-16,-26 6 1 16,-6 1-2-16,-11 5 0 15,-7 4-4 17,-21 2 0-32,-15 1-10 0,-10-10 0 0</inkml:trace>
  <inkml:trace contextRef="#ctx0" brushRef="#br3" timeOffset="63501.23">6992 7181 38 0,'4'9'19'0,"24"0"-12"0,-21-5 22 15,11-4-25-15,6 3 1 16,1 0 3-16,14-3 0 15,10-3-9-15,11 3 1 16,7 3 7-16,21-6 0 16,8 0-2-16,13-7 1 15,7-2-3 1,4-7 0-16,7-6-1 0,-3 0 0 16,-11 3-2-16,-11 0 0 0,-24 3-1 15,-4 3 1-15,-21 4-1 16,-15 2 0-16,-13 10-2 15,-11-3 0 1,-14 3-2-16,-3 6 1 0,-15-2-5 16,-3-4 0-16,-7 0-10 15,-4-10 1-15</inkml:trace>
  <inkml:trace contextRef="#ctx0" brushRef="#br3" timeOffset="69571.34">18059 4663 43 0,'10'-4'21'0,"1"14"-10"16,-4-20 22-16,0 4-29 15,0 3 0-15,-7-6 3 16,0-1 1-16,0 4-9 16,-7 6 0-16,-4 3 5 15,-6 10 1-15,-4 9-3 16,-4 6 1-16,0 3-3 15,-3 10 0-15,-4 3-3 16,-3 6 1-16,0 10-2 16,-1 5 1-16,5 14-2 15,6-1 1-15,7 1 0 0,11-14 1 16,7-8 0-16,11-4 1 16,10-12 0-16,7-13 1 15,4-9 0-15,7-6 1 16,7-10 0-16,7-16 0 15,-11-9 2-15,-3-9 0 16,-8-4 0-16,-6-12 0 16,-11 7-1-16,-7 8 1 15,-3 4-1-15,-11 6 0 16,-7 6-2-16,-7 4 0 16,-4 15-1-16,0 6 0 0,0 4-3 15,8-4 1-15,-1 4-5 16,4-1 1-16,3-2-6 15,8-4 1-15</inkml:trace>
  <inkml:trace contextRef="#ctx0" brushRef="#br3" timeOffset="70127.77">18249 5346 43 0,'4'25'21'0,"10"-6"-15"0,-4-13 37 0,1 1-42 16,3-4 1-16,4 0 0 15,-1-6 1-15,1 0-4 16,-4-10 0-16,0 1 2 15,-3-7 1-15,-1-3-2 16,-3 0 0-16,-3 0-1 16,-8-3 1-16,1 6-1 15,-4 10 0-15,-4 9 0 16,1 0 0-16,-1 6-1 16,1 6 1-16,-1 4 0 15,4 6 1-15,0 0-1 16,3-3 1-16,8 6 0 15,3 9 1-15,4-5-1 16,3-8 1-16,0 5-1 16,3-17 0-16,1 0-3 15,3 1 0-15,-7-10-11 16,4-16 0-16</inkml:trace>
  <inkml:trace contextRef="#ctx0" brushRef="#br3" timeOffset="70878.39">18567 5393 31 0,'7'25'15'0,"0"13"-5"0,-4-32 13 15,-3 4-22-15,0-1 0 16,4-3 0-16,-4-6 0 16,0-3-2-16,0-6 1 0,3-7 1 15,-3 0 0-15,7-6-1 16,1 0 1-16,-1 1-1 15,3 5 1-15,4-3-1 16,0 10 1-16,0-1-1 16,4 13 1-16,0 0 0 15,-1 1 0-15,-2 2-1 16,-1 3 0-16,0 7 0 16,0-3 1-16,0 2-2 15,0-2 1-15,-3 2 0 16,-1 1 0-16,1-3-1 15,-1-1 1-15,5-9 0 16,-1 4 0-16,3-7 0 16,1 0 0-16,3-7-1 15,4-5 0-15,-4 2 0 16,-3 4 1-16,3-3 0 16,0-1 1-16,-3-2 1 0,3-1 0 15,0 1 1-15,0-1 0 16,0 4 0-16,-3-1 0 15,-1 4-1-15,1 3 0 16,-11 0-2-16,4 3 0 16,-11 0 0-16,0 0 0 15,-4 3-1-15,-3 0 0 16,0 0 0-16,0-3 1 0,0 10 0 16,0-7 0-16,0 3 0 15,-4-3 0-15,4 3 0 16,0 1 1-16,4 2-1 15,-1 0 1-15,1-2-1 16,-1-1 1-16,1 0-1 16,-1 1 1-16,4-4-1 15,-3 3 1-15,-1 3-1 16,0 1 0-16,-3-1 0 16,0 10 0-16,4-10 0 15,-4-2 0-15,3 2 0 16,4 0 1-16,4 1-1 15,3-1 0-15,3-2 0 16,8-4 0-16,3 0-1 16,0-3 0-16,1-3-8 15,-1 0 1-15,0 3-6 16,0-7 1-16</inkml:trace>
  <inkml:trace contextRef="#ctx0" brushRef="#br3" timeOffset="71521.95">19523 5381 30 0,'7'-3'15'16,"0"6"-1"-16,-7-3 20 0,0 0-31 15,0 0 1-15,0 0 1 16,-4 3 1-16,-6-6-8 15,-4 6 0-15,-4 0 5 16,-3 3 0-16,0 0-2 16,-8 7 1-16,8 3-3 15,0 2 1-15,3 1-1 16,4-9 0-16,4-1-2 16,-1-3 0-16,8-2-2 15,6 2 0-15,4 0 0 0,4 0 0 16,3-9 0-16,4 0 0 15,-1-3 1-15,1 0 1 16,-4-1 1-16,4 1 1 16,-4 3 0-16,0 6 1 15,0 0 0-15,-3 3 1 16,-1-2 0-16,1 5 0 16,-4-6-1-16,0 0 1 15,0 0-1-15,0 0 1 0,-4 1-1 16,1-1 0-16,-1 0-1 15,1 0 1-15,0 3-1 16,-1 1 0-16,4-4-1 16,0-3 0-16,-3 3-1 15,-4-3 0-15,7 0-4 16,0-6 1-16,3-7-2 16,-3 4 1-16</inkml:trace>
  <inkml:trace contextRef="#ctx0" brushRef="#br3" timeOffset="71956.92">19847 5544 39 0,'21'22'19'0,"18"-29"-22"0,-25-2 41 16,8 6-35-16,-1-16 0 15,0-15 1-15,4-17 1 16,-1-11-6-16,-3-17 1 16,-3-2 3-16,-7-16 0 15,-4-26-1-15,-7 4 0 16,-7 22-1-16,-7-7 1 0,-4 20-2 15,4 15 1-15,0 22 0 16,3 12 0-16,4 29-2 16,0 12 1-16,0 29-1 15,0 37 1-15,7 12-2 16,3 32 0-16,4 22 0 16,8-9 0-16,-1-10 0 15,3-31 0-15,1-13-1 16,0-9 1-16,-4-16-7 15,-4-12 1-15,-3-19-6 16,-10-4 1-16</inkml:trace>
  <inkml:trace contextRef="#ctx0" brushRef="#br3" timeOffset="72774.13">18172 6202 51 0,'14'10'25'15,"-7"-32"-21"-15,-4 15 47 0,-3-2-47 0,-3-4 1 0,-1 1-1 16,-3 3 1-16,-3-7-7 16,-5-3 0-16,-2 0 4 15,-4 0 0-15,-4 13-5 16,0 9 1-16,1 4-2 15,2 2 0-15,1 10-2 16,4 6 1-16,-1 3-1 16,4-6 0-16,7 3 1 15,3 0 1-15,4 7 1 16,11-11 1-16,7 1 1 16,3-6 1-16,3-3 0 15,-2-4 0-15,-1 0 0 16,-4-5 0-1,-3-1-1-15,-3-3 0 0,-7-3-2 0,-4 3 1 16,-4 3-1-16,1 0 0 16,-5 6 1-1,-2 4 0-15,-1 6 2 0,-3 9 0 16,-3 3 3-16,-5 10 0 16,5-3 1-16,-1 12 1 15,0 3-1-15,-3-6 0 16,-3 6 0-16,6 1 0 15,7-10-2-15,4 0 1 0,4-13-2 16,10-3 1-16,3-6-1 47,1-9 0-31,7-7-7-1,10-6 0 32,4-13-9 0,-4-9 0-16</inkml:trace>
  <inkml:trace contextRef="#ctx0" brushRef="#br3" timeOffset="72913.31">18401 6481 36 0,'0'19'18'0,"0"3"-11"0,0-16 22 0,0 4-24 0,0 5 0 16,0 4 1-16,3-3 0 0,4-4-8 0,1-2 0 16,2-4 5-16,8-6 1 15,-4-12-5-15,4-4 1 16,3-3-7-16,0 0 0 16,7-6-8-16,-3-3 0 15</inkml:trace>
  <inkml:trace contextRef="#ctx0" brushRef="#br3" timeOffset="73279.67">18842 6340 41 0,'14'10'20'0,"-3"5"-18"0,-11-8 31 0,0-1-30 0,-4 0 0 0,-7 4 0 0,-3-4 1 15,-3 3-6-15,-1-3 1 16,-3 4 3-16,0 2 0 0,0 1-4 15,3-1 0-15,4 4-3 16,3-3 1-16,1-4-2 16,10-6 0-16,3 0-1 15,4-6 0-15,4 0 2 16,-1-6 1-16,5 2 1 16,-1-5 0-16,0 2 2 31,0 1 0-31,0 0 1 0,0 2 0 0,0 4 2 15,0 0 1-15,0 6 1 0,-3 7 0 16,3 5 1-16,-3 1 0 16,-1 6-1-16,1 6 0 15,-1 0-4-15,5-9 1 16,2-9-9 0,1-10 1-1,-4-16-4-15,7-12 0 16</inkml:trace>
  <inkml:trace contextRef="#ctx0" brushRef="#br3" timeOffset="73653.61">19315 5967 28 0,'3'47'14'0,"-13"13"-5"0,6-45 21 0,0 10-28 16,-3 7 1-16,4 2 4 15,-1 7 1-15,1 3-8 16,-1-6 0-16,1-7 5 16,-1-6 0-16,4-6-1 15,-3-7 0-15,-4-5-3 16,-4-4 1-16,-3-6-3 16,-4-7 1-16,-3-2-1 15,-4-4 0-15,1 3-1 16,3 4 1-16,3 6 0 15,0 6 1-15,4 6-1 16,0 7 1 0,7 6 1-1,4 3 0 1,-1 0-1-16,8 0 1 0,3 0-2 0,7-3 0 0,7-6-6 0,7 0 0 16,4-10-8-16,0-12 1 15</inkml:trace>
  <inkml:trace contextRef="#ctx0" brushRef="#br3" timeOffset="74449.48">19473 6522 38 0,'7'41'19'0,"-7"-29"-17"0,0-12 27 0,0-6-29 16,0-3 1-16,-3-7-1 15,-1 0 1-15,1-2-2 16,3 2 1-16,0 0 0 16,0 0 1-16,3 1 0 15,4 2 0-15,0 7-1 16,8 0 1-16,2-1-2 16,1 7 1-16,3 0-4 15,4 0 0-15,-1-3-2 16,5-3 0-1,2 3 0-15,-6 3 0 0,-4-6 2 32,0 3 1-32,-3 3 4 0,-4 0 0 31,-3 0 2-31,-4 0 1 0,0 3 0 47,-4-3 1-47,-3 3-2 15,0 0 1-15,0 0-2 16,0 0 1-16,0 0-1 0,0-3 0 0,0 7-3 0,4-4 0 0,-4 0-2 0,3 0 0 0,4 3-1 0,1 1 0 16,-1 2 0-16,0 0 1 0,0 4 1 31,0-1 0-31,0-5 2 16,0-1 0-16,3 0 0 0,1-6 1 0,3-3-1 15,4-3 1-15,3-4-1 16,7-5 0-16,0-7-1 15,4-13 1-15,-4 1 0 16,-3-10 0-16,-4-6-1 16,4-4 1-16,-4-5 0 15,-3-13 0-15,-1-4 0 16,-6 11 1-16,0 5 0 16,-8 13 0-16,1 6 0 15,-8 13 1-15,-3 12 0 16,0 10 0-1,-4 15 0-15,1 17 0 16,3 11 0 0,0 17 0-1,0 5-1 17,0 16 1 14,0-3-1-46,-1-3 0 32,1-6-4-32,4-6 1 0,-4-17-9 0,3-21 1 0</inkml:trace>
  <inkml:trace contextRef="#ctx0" brushRef="#br3" timeOffset="74618.95">19995 6165 38 0,'15'37'19'0,"6"-9"-14"0,-14-21 30 0,3-1-34 16,4 3 1-16,4-5-1 15,-4-1 1-15,4-3-5 16,0 0 0-16,-1 0-6 16,-3 0 1-16,4 0-5 15,-8-3 1-15</inkml:trace>
  <inkml:trace contextRef="#ctx0" brushRef="#br3" timeOffset="75095.89">20235 6271 27 0,'14'6'13'0,"29"-6"-12"0,-33-3 20 0,8 3-21 0,7 0 1 0,3 0 0 0,7 0 0 16,11 3-3-16,-4 1 1 0,-3-4 0 16,-4 3 1-16,-6-6-1 15,-8-1 1-15,-3-2-1 16,-4 0 0-1,-4 0 1-15,-3 3 1 0,-7 3-2 16,-7-4 1-16,-3 4-1 16,-8 4 0-16,0-1 0 15,1 3 0-15,-1 13 2 16,4 6 0 0,7 12 2 15,7 1 1-16,7 6 3-15,7 0 0 16,4-10 0-16,3-2 0 0,4-4-2 0,10-9 0 0,0-4-9 16,-7-2 0-16,-6-19-9 0,-8-7 0 0</inkml:trace>
  <inkml:trace contextRef="#ctx0" brushRef="#br3" timeOffset="75700.78">21244 5378 56 0,'-7'21'28'0,"18"-21"-35"0,-4 4 50 0,0 2-47 15,4 6 0-15,-1 1-20 16,1-1 1-16,-4-5 22 15,7 5 0-15</inkml:trace>
  <inkml:trace contextRef="#ctx0" brushRef="#br3" timeOffset="75864.37">21202 5832 44 0,'3'32'22'0,"8"-10"-50"0,-11-22 40 0,0 0-24 15,14-10 0-15</inkml:trace>
  <inkml:trace contextRef="#ctx0" brushRef="#br3" timeOffset="76688.45">22588 6243 37 0,'-3'22'18'0,"6"-25"-20"0,1-13 36 0,-4-12-29 15,0-10 0-15,0-18 4 16,-4-19 1-16,1-16-12 15,-4-13 1-15,3-6 7 16,4-2 0-16,4 5-2 16,6 0 0-16,12 13-4 15,6 10 0-15,7-1-2 0,0 19 0 16,1 13-1-16,-5 24 0 16,-6 11-3-16,-4 18 1 31,-3 3-6-31,-8 16 0 0,-13 9-4 0,-11 16 1 15</inkml:trace>
  <inkml:trace contextRef="#ctx0" brushRef="#br3" timeOffset="76886.4">22257 5954 62 0,'0'29'31'0,"24"-14"-39"0,-13-11 61 0,7 5-53 15,13-3 0-15,15 0 0 16,14 4 1-16,7-1-3 16,7-9 0-16,-7 0-5 15,-7 0 1-15,-3 0-11 16,-4-6 0-16</inkml:trace>
  <inkml:trace contextRef="#ctx0" brushRef="#br3" timeOffset="77144.13">23315 5741 53 0,'0'3'26'0,"-14"-3"-26"0,7 0 40 0,-7 4-40 15,-7 5 1-15,-4 3 0 0,0 10 0 16,-3 7-1-16,0 5 0 15,3 16 1-15,0 4 0 16,8 2 0-16,3-3 0 16,10-6-3-16,11-6 0 15,7-9-7-15,11-11 0 16,7-11-7-16,0-13 1 16</inkml:trace>
  <inkml:trace contextRef="#ctx0" brushRef="#br3" timeOffset="77378.31">23587 5857 56 0,'0'35'28'0,"-18"15"-33"0,8-34 50 0,-5 6-44 15,-2 0 1-15,-1 6-1 16,0 3 0-16,-3 0-3 15,0 4 1-15,0-4-2 16,7-6 1-16,0-9-8 16,3-3 1-16,4-10-7 15,0-19 1-15</inkml:trace>
  <inkml:trace contextRef="#ctx0" brushRef="#br3" timeOffset="77596">23400 5973 44 0,'32'69'22'0,"-15"-12"-25"15,-10-42 36-15,7 11-33 0,0-1 0 16,4 0-1-16,0-3 0 16,-1-4-1-16,5-11 0 15,-1-1-8-15,0-12 1 0,4-19-3 16,3-7 0-16</inkml:trace>
  <inkml:trace contextRef="#ctx0" brushRef="#br3" timeOffset="77769.32">23802 5566 52 0,'14'37'26'0,"18"51"-31"0,-22-57 54 0,8 16-48 16,7 10 1-16,-4-1-2 16,-3 1 1-16,-4 6-3 15,-4-10 0-15,-10 6-6 16,-14-5 0-16,-21-7-8 16,3-10 1-16</inkml:trace>
  <inkml:trace contextRef="#ctx0" brushRef="#br3" timeOffset="78292.42">24380 5801 57 0,'-3'19'28'0,"10"-26"-27"0,0 7 49 0,11 0-50 0,6-3 0 0,5 3-1 0,9-3 0 0,8 3-3 0,-3-6 1 0,-5 3-8 0,-9 3 0 16,-5-3-6-16,-6 3 1 15</inkml:trace>
  <inkml:trace contextRef="#ctx0" brushRef="#br3" timeOffset="78430.92">24388 6096 61 0,'-4'12'30'0,"25"13"-38"16,-7-22 58-16,7 1-50 16,4-1 0-16,7 0-7 15,10 0 0-15,4 0-6 16,0-3 0-16</inkml:trace>
  <inkml:trace contextRef="#ctx0" brushRef="#br3" timeOffset="79074.27">25785 5882 57 0,'0'0'28'0,"-36"13"-31"0,26-10 42 0,-8-3-39 0,0 3 0 0,-3 0 1 0,-3 7 0 16,-12 37-2 0,5 3 1-16,6 0-2 15,7-3 1-15,8-15-1 16,6-4 1-16,8-9-1 16,6-4 0-16,8-5 0 15,-1-10 1-15,1-13 0 16,3-9 0-16,-3 3 0 15,0-6 1 17,-1-6 0-32,-3 3 0 0,0 3 0 47,1 9 0-32,-5 10 1 1,1 15 0-16,3 0 0 0,0 10 0 0,0 9 0 0,-3 10 1 0,-1-3-1 0,4 5 0 0,4 7-1 15,3-6 0-15,4-6-6 0,3-10 1 0,4-16-10 0,0-12 1 16</inkml:trace>
  <inkml:trace contextRef="#ctx0" brushRef="#br3" timeOffset="79683.89">26712 5854 49 0,'-7'6'24'0,"-21"1"-20"0,17-4 38 0,-6 9-41 16,-11 7 0-16,-8 9 0 15,-2 7 1-15,-8 6-3 16,-4 9 0-16,4-3-2 16,4 6 1-16,7 0-5 15,7 1 0-15,6-17-9 16,12-11 1-16</inkml:trace>
  <inkml:trace contextRef="#ctx0" brushRef="#br3" timeOffset="79953.23">26360 6020 34 0,'35'72'17'0,"0"-9"-11"0,-21-38 22 16,7 3-27-16,8 16 0 16,2-3-1-16,1 3 0 0,0-3-5 15,-4-7 0-15,-3-9-6 16,-4-15 1-16</inkml:trace>
  <inkml:trace contextRef="#ctx0" brushRef="#br3" timeOffset="80308.17">26938 5318 56 0,'32'25'28'0,"0"-6"-31"0,-22-22 54 16,8 0-50-16,10-7 1 15,0 4 2 1,1-4 0-16,-8 4-6 0,-4 0 1 16,-3 0 2-16,-7 6 0 15,-10 6-2-15,-8 6 0 16,-6 4-3-16,-8 12 1 15,-3-9 0-15,-4 13 0 16,4-7 1-16,7 6 1 47,3 0 2-47,7 4 1 0,4-1 1 47,11-2 1-47,10-13 0 0,11-1 0 0,10-8-3 15,7-1 1-15,1 1-10 0,-8-1 0 16,-3-6-11-16,-1 3 1 0</inkml:trace>
  <inkml:trace contextRef="#ctx0" brushRef="#br3" timeOffset="80711.52">27312 6190 54 0,'11'3'27'0,"17"3"-29"0,-10-6 42 0,3 3-39 16,10 0 0-16,15 4 0 16,4-4 0-16,3 0-4 15,-4 0 0-15,-7-3-8 16,-6 0 1-16,-15-9-5 15,-7-1 0-15</inkml:trace>
  <inkml:trace contextRef="#ctx0" brushRef="#br3" timeOffset="80910.67">27541 5936 43 0,'-3'75'21'0,"-1"28"-21"16,4-71 36-16,4 12-37 15,3 9 1-15,0 3-5 16,4 1 1-16,-1-13-5 0,1-13 1 16,3-25-5-16,0-6 1 15</inkml:trace>
  <inkml:trace contextRef="#ctx0" brushRef="#br3" timeOffset="81193.28">28272 5258 49 0,'21'66'24'0,"-7"28"-27"0,-11-72 50 0,-3 22-47 0,-7 16 0 0,-3 28 0 0,-4 9 0 0,-4 16 0 15,-3-1 0-15,0-11 0 16,3-23 0-16,4-12-3 16,7-13 0-16,3-18-4 31,4-19 1-31,0-16-7 0,-3-7 0 0,-1-15-1 15,-3-12 0-15</inkml:trace>
  <inkml:trace contextRef="#ctx0" brushRef="#br3" timeOffset="81430.16">28127 5973 29 0,'21'7'14'0,"21"27"-6"0,-27-28 26 15,6 1-31-15,7 5 1 16,0-2 4-16,0-4 1 15,11-3-10-15,4 6 0 16,-5-2 7-16,-2-1 1 16,-12-9-3-16,-10 9 1 15,-14 10-4-15,-10 9 1 16,-8 3-3-16,-10-6 0 0,-4-3-5 16,-7-4 0-16,1-2-8 15,2 0 0-15,8-4-3 16,14 7 1-16</inkml:trace>
  <inkml:trace contextRef="#ctx0" brushRef="#br3" timeOffset="81690.28">28949 6033 54 0,'-4'19'27'0,"-17"-4"-36"0,11-5 54 15,-15 9-46 1,-14 12 1-16,-7 0 0 16,0 10 0-16,1 6-1 0,2 0 1 15,4-9-7-15,11-10 0 16,7-15-8-16,7-17 1 15</inkml:trace>
  <inkml:trace contextRef="#ctx0" brushRef="#br3" timeOffset="81883.66">28610 5945 43 0,'53'38'21'0,"39"59"-13"0,-67-72 32 0,-1 10-39 16,1-4 0-16,0 10 0 15,-4 6 0-15,-3 0-5 16,-1-3 1-16,1-10-9 16,-1-6 1-16,1-18-4 15,-4-10 1 1</inkml:trace>
  <inkml:trace contextRef="#ctx0" brushRef="#br3" timeOffset="82290.33">29429 6149 56 0,'-4'6'28'0,"22"0"-29"0,-8-6 57 0,5-3-53 16,9 3 0-16,22 3 0 15,18 1 1-15,10-1-8 16,3 0 0-16,-10-3-3 16,-14 0 1-16,-7-6-13 15,-14-7 1-15</inkml:trace>
  <inkml:trace contextRef="#ctx0" brushRef="#br3" timeOffset="82486.2">29722 5983 47 0,'0'69'23'0,"3"6"-26"0,-3-41 32 16,4 17-34-16,-1 11 0 16,1 10-19-16,3-9 1 15</inkml:trace>
  <inkml:trace contextRef="#ctx0" brushRef="#br3" timeOffset="82858.33">31097 5904 56 0,'11'0'28'0,"-18"-22"-36"16,-4 16 49-16,-10 0-41 16,-14-4 0-16,-11 4 0 15,-14 6 1-15,-3 6-1 16,6 7 0-16,4 15 1 16,7 13 0-16,8 9 0 0,13 10 1 15,11 2 0 1,7-5 0-16,7 2 0 0,17-8 1 15,15-14-2-15,14-9 0 16,14-6-6-16,7-9 1 16,-7-4-13-16,-11-12 0 15</inkml:trace>
  <inkml:trace contextRef="#ctx0" brushRef="#br1" timeOffset="93756.93">32262 4785 40 0,'10'0'20'0,"-3"-6"-12"0,0 6 21 16,-7 0-26-16,0 0 0 15,-7 0 2-15,0 6 0 16,-7-3-6-16,-7 3 0 15,-11 7 3-15,-3 2 1 16,-8 4-3-16,1 3 1 16,3 6-3-16,4-12 1 15,0 0-2-15,3-1 1 16,7 1-1-16,8-3 0 16,10-1 1-16,7 1 0 0,10 2 1 15,8-5 1-15,7-1 1 16,6 4 0-16,-6-1-1 15,-4 7 1-15,-7-3-2 16,-10 0 1-16,-11-4-3 16,-11 10 1-16,-3 0-6 15,-11 6 0-15,0-9-4 16,-3 0 0-16</inkml:trace>
  <inkml:trace contextRef="#ctx0" brushRef="#br1" timeOffset="94057.76">32417 4688 40 0,'-7'25'20'0,"-39"69"-20"0,35-69 35 15,-6 6-35-15,3 10 0 16,-4 12 0-16,0 1 1 16,-3 15-2-16,0-13 1 0,3-6-3 15,1-9 0-15,3-16-9 16,3-16 1-16</inkml:trace>
  <inkml:trace contextRef="#ctx0" brushRef="#br1" timeOffset="94284.92">32117 5092 41 0,'7'25'20'0,"14"-12"-20"16,-10-10 31-16,-1-3-31 16,8 3 1-16,-4-3-1 15,7 3 1-15,0 0-4 16,4 4 1-16,0-4-8 16,-1 0 1-16,-2-6-3 0,2-4 1 15</inkml:trace>
  <inkml:trace contextRef="#ctx0" brushRef="#br1" timeOffset="94656.96">32480 5164 25 0,'4'-6'12'0,"-4"3"-9"0,0 0 19 0,-7 3-20 15,-4 0 0-15,1 6 0 16,-8 0 1-16,0 1-4 15,1-1 1-15,-1 3 1 16,4-6 1-16,0 0-2 16,3 1 1-16,4-1-1 15,7 0 0-15,7-3-1 16,7 0 1-16,0-3-1 16,1 0 1-16,-1-1 0 15,0 1 0-15,0 0 0 16,0 3 0-16,-3 3 0 15,-1 0 1-15,1 4 0 16,-4 5 0-16,-4-2 0 16,1-1 0-16,-4 4 0 15,0-1 0-15,0 4-1 16,-4-4 1-16,1 7-5 16,-1-9 0-16,1-4-6 0,3-6 1 15</inkml:trace>
  <inkml:trace contextRef="#ctx0" brushRef="#br1" timeOffset="95004.14">32547 5327 23 0,'0'29'11'0,"0"-39"-10"0,0 13 13 15,0-3-13-15,0 0 1 0,0 0-1 16,4-6 1-16,-1 0-3 16,4-1 0-16,0-5 1 15,1-4 1-15,2 1-1 16,1-4 0-16,-1 3 0 16,1 7 0-16,-1-1 1 15,1 7 0-15,-4 6 1 16,0 7 0-16,0-1 0 15,-3 7 1-15,3-7-1 16,-4 7 0-16,1-4-1 16,-4 4 1-16,3 0-4 15,-3 3 1-15,4-10-8 16,-1-3 0-16</inkml:trace>
  <inkml:trace contextRef="#ctx0" brushRef="#br1" timeOffset="95437.87">32967 4945 20 0,'11'12'10'0,"-11"4"-2"0,-4-16 9 15,-3 6-17-15,0 4 0 16,-4 8 0-16,1 4 1 15,-4 10 1-15,0-4 0 0,0 7 1 16,3-1 1-16,0-3-1 16,4-2 1-16,0-7-1 15,4-4 0-15,-1-5-2 16,1-1 0-16,-4-2-1 16,0-20 1-16,0 4-1 15,3-6 0-15,-3-7 0 16,0-3 1-16,-4 6-1 15,-3 7 0-15,0-1 0 16,-4 7 0-16,1-3 0 16,-1 6 0-16,4 9 0 15,0 4 1-15,3 6-1 16,4 0 1-16,4 6-1 16,3-3 1-16,7 0-3 15,0-4 0-15,3 1-9 0,5 0 1 16,-5-13-1-1,4-3 0-15</inkml:trace>
  <inkml:trace contextRef="#ctx0" brushRef="#br1" timeOffset="95814.97">33020 5287 28 0,'4'-7'14'0,"-8"10"-21"0,4-6 26 15,-7 3-18-15,-4 0 0 16,-3 0 0-16,-7 3 0 0,3 7-1 16,1-1 1-16,3-9 1 15,-4 7 1-15,4-1-2 16,3 0 1-16,4-3 0 16,7 3 0-16,4-2-1 15,3-1 1-15,3-3-2 16,1 6 1-16,0 0-1 15,-1 1 1-15,-3-7-1 16,4 0 1-16,-4 0-2 16,-4 0 1-16,1 3 0 15,0 0 0-15,-4 9-2 16,0-2 0-16,3 2-1 16,1-2 1-16,-1-4-1 15,4 3 0-15,0-2-5 16,0-7 0-16,4-3 0 15,3-1 1-15</inkml:trace>
  <inkml:trace contextRef="#ctx0" brushRef="#br1" timeOffset="96055.66">33073 5437 26 0,'3'6'13'0,"5"-24"-18"0,-5 5 26 16,1-3-18-16,3 1 1 0,0-1 4 16,0 7 0-16,3-4-9 15,4 10 1-15,4 0 5 16,0 3 0-16,-1 0-2 16,-3 3 0-16,1-3-8 15,-5 0 0-15,1-3-7 16,-4-7 1-16</inkml:trace>
  <inkml:trace contextRef="#ctx0" brushRef="#br1" timeOffset="96489.13">33500 5098 27 0,'-25'38'13'0,"-17"-19"-11"0,35-7 16 15,-7 10-15-15,3 0 1 16,0 7 3-16,8 2 0 16,-1 0-8-16,1-3 0 15,-1-9 5-15,1 3 1 16,-1-6-2-16,4-7 0 15,0-6-3-15,0-6 1 16,-3-6-1-16,-4-4 0 0,-4 4-1 16,1-10 1-16,-5 7-1 15,-2 5 0-15,-1 7 0 16,0 3 1-16,1 7-1 16,3 12 1-16,3 0 1 15,8 6 0-15,6-9 1 16,8 3 1-16,6 0 0 15,5-7 0-15,-5-2-1 16,1-7 1-16,-1 0-6 16,-6-2 1-16,-4-4-12 15,-7-13 1-15</inkml:trace>
  <inkml:trace contextRef="#ctx0" brushRef="#br1" timeOffset="97030.39">31937 6293 31 0,'-4'10'15'0,"12"-20"-5"15,-1 7 15-15,3-10-26 16,4-18 1-16,0-3 3 16,4-13 0-16,0-4-3 15,3-14 1-15,4-4 1 16,3 3 1-16,0 3 0 15,4 7 1-15,-4 9-2 16,4 9 1-16,-1 13-1 0,-2 9 0 16,-8 13-1-16,-7 12 0 15,-7-2-7-15,-11 8 0 16,-3 4-8-16,-10 0 0 31</inkml:trace>
  <inkml:trace contextRef="#ctx0" brushRef="#br1" timeOffset="97375.35">31877 6042 29 0,'14'47'14'0,"7"-40"0"0,-10-4 16 0,7 3-29 16,3 3 0-16,7 1 0 15,0 2 0-15,4 1-2 16,0-4 1-16,-4-2 2 15,0-4 1-15,-3-6-1 16,-8-4 0-16,-2 1 0 16,-1-3 0-16,-4-1 0 15,-3 1 0-15,0 3-2 16,-3 2 0-16,-4 4 0 16,0 0 0-16,-4-9 0 15,-3 6 0-15,0 6 0 16,-3 6 0-16,-4 1 0 15,-1 6 0-15,5 2-2 16,-1 1 0-16,4 0-2 0,7 0 1 16,4-10-7-16,6 1 1 15,4-4-4-15,4-3 1 16</inkml:trace>
  <inkml:trace contextRef="#ctx0" brushRef="#br1" timeOffset="97630.42">32322 6274 24 0,'-8'0'12'0,"1"-34"-7"0,7 24 16 0,0-5-16 15,4-1 1-15,-1 0 3 16,1 4 0-16,3 2-11 15,7 1 1-15,4 3 7 16,6 3 1-16,8 0-4 16,4 3 0-16,2 0-6 15,-6 0 1-15,-4 0-11 16,-7-7 0-16</inkml:trace>
  <inkml:trace contextRef="#ctx0" brushRef="#br1" timeOffset="98291.06">32540 6334 30 0,'-7'22'15'0,"-3"-10"-14"0,10-12 15 0,0 0-15 15,0 0 0 1,0-6 2-16,3-3 1 0,4-4-5 16,4-2 1-16,-1 2 1 15,4 7 1-15,1 3-2 16,-1-4 1-16,3 4-2 15,-3 3 0-15,1-6 0 16,-5 6 0-16,-3 3 0 16,-3 6 0-16,-1 4 0 15,-3-4 0-15,4 4 1 16,-4-1 0-16,3-8-1 16,-3 2 0-16,4 0 0 15,-4-3 1-15,0-3-1 16,0 3 1-16,0-3-3 15,7-3 1-15,0-3 1 16,4 3 0-16,-1-7 0 16,4 1 0-16,0-3 0 15,0 2 0-15,-3 1 1 0,0 2 0 16,-4-2 0-16,0 0 1 16,-4-1-1-16,4 4 0 15,0 0 0-15,0 3 1 16,4 3 0-16,0 0 0 15,-1 3 1-15,-3-3 1 16,0 3 0-16,0 6 1 16,4 7 0-16,-4 0 0 15,0-1-1-15,0 4 1 32,0 0-2-32,4 0 0 0,-1 0-3 0,4-7 0 0,1-3-10 15,2-2 1-15</inkml:trace>
  <inkml:trace contextRef="#ctx0" brushRef="#br1" timeOffset="99973.57">31327 7573 33 0,'-7'-4'16'0,"28"1"-1"0,-18 3 17 16,4 3-28-16,-3 4 0 16,3-1 1-16,-4 3 0 15,1 7-6-15,-4 15 0 0,0-2 4 16,0 8 1-16,0 17-2 15,0-7 0-15,4 3 0 16,-4 3 0-16,0-9-1 16,0-3 1-16,0-7 0 15,0-2 0-15,0-14 0 16,3-5 1-16,8-10 0 16,3-12 0-16,10-10-1 15,12-6 1-15,10-13-3 16,-1 1 0-16,-6-1-4 15,4 3 0-15,-1 7-9 16,-3 6 1-16,-4 7-7 16,-14 5 0-16</inkml:trace>
  <inkml:trace contextRef="#ctx0" brushRef="#br1" timeOffset="100362.9">31503 8262 46 0,'18'13'23'0,"17"-19"-19"0,-21 3 36 15,4-4-40-15,-1-2 1 0,1-4-1 16,0 1 1-16,-4-4-2 15,-4-3 1-15,-3 7 0 16,0-7 0-16,-3 3-1 16,-4 7 1-16,0-1-2 15,-4 1 0-15,1 3 0 16,-4 6 0-16,0 3 0 16,0 3 0-16,0 7 1 15,0 2 0-15,3 4 1 16,1 6 0-16,3 4 0 15,3-11 0-15,4 1-1 16,4 0 1-16,-1-6-5 16,1-1 1-16,-4-6-8 15,4-3 0-15</inkml:trace>
  <inkml:trace contextRef="#ctx0" brushRef="#br1" timeOffset="100649.38">31806 8360 28 0,'0'9'14'0,"4"-28"-4"0,0 13 16 16,-4-7-24-16,0 1 0 15,3-10 4-15,1 6 1 16,-4-3-7-16,3 4 0 0,4 2 5 15,4 7 1-15,3 6-2 16,0 0 1-16,0 3-3 16,4 3 0-16,-1-3-3 15,5-3 1-15,-1-3-6 16,3-6 0-16,-2-7-9 16,2-6 0-16</inkml:trace>
  <inkml:trace contextRef="#ctx0" brushRef="#br1" timeOffset="100891.39">32300 7685 46 0,'-7'47'23'0,"-14"13"-23"0,21-38 35 16,-7 9-34-16,0 13 1 15,-4 6 0-15,1 7 0 16,-4 9-3-16,0-13 0 16,0-3 1-16,-1-9 0 15,5-10-8-15,-1-15 1 16,4-3-7-16,0-23 0 16</inkml:trace>
  <inkml:trace contextRef="#ctx0" brushRef="#br1" timeOffset="101323.84">32075 8178 28 0,'14'22'14'0,"14"-3"3"16,-18-16 17-16,5 0-31 15,2 0 0-15,4-3 1 16,-3 0 0-16,10 0-6 15,0 3 1-15,1 0 1 16,-5-3 1-16,-2-3-3 16,-5-3 1-16,-3-7-2 15,-3 1 1-15,-8-1-1 16,4-2 1-16,-3 5 0 16,0-2 1-16,-4 5 1 15,3 1 1-15,-3 0-1 16,0 6 0-16,0 0 0 0,0 0 1 15,-3 3-1-15,-1 3 1 16,-3-3-1-16,0 7 0 16,-4 2 0-16,1 4 0 15,-1 6 0-15,4 0 0 16,0 0 0-16,4 3 1 16,3 0-1-16,7 0 0 15,3-3-3-15,8-6 1 16,-1-7-8-16,5-9 0 15,2-9-2-15,8-1 1 16</inkml:trace>
  <inkml:trace contextRef="#ctx0" brushRef="#br1" timeOffset="101518.92">32759 8024 28 0,'3'10'14'0,"-17"33"-11"16,11-33 26-16,-8 2-29 15,-3 7 0-15,-7 3 2 16,-4 3 0-16,-3 0-2 16,0-3 0-16,3 3 1 15,0 4 0-15,8-4-4 16,3-3 1-16,3-10-8 16,8-6 0-16</inkml:trace>
  <inkml:trace contextRef="#ctx0" brushRef="#br1" timeOffset="101701.24">32554 8112 5 0,'7'-6'2'0,"18"15"26"0,-14-3-11 15,3 10-10-15,0 12 0 16,4 4 2-16,-1-1 1 16,-3 10-14-16,0 6 0 15,-3-6 8-15,0-7 1 16,-4 1-7-16,-4-4 1 15,-3-6-10-15,-3-13 0 0</inkml:trace>
  <inkml:trace contextRef="#ctx0" brushRef="#br1" timeOffset="102151.21">31161 9106 48 0,'-4'19'24'0,"22"-13"-22"0,-14-12 42 15,6-10-42-15,4-3 1 16,4-12 0-16,-1-10 0 16,-2-12-4-16,2-10 0 15,1 0 2-15,-4-6 0 16,0 13-3-16,4 0 1 15,-1-4-1-15,5 10 1 0,-1 6-1 16,0 13 0-16,4 12 1 16,-1 16 0-16,1 9-1 15,-7 3 0-15,-4 4-6 16,-7 2 1-16,-7 4-8 16,-7-3 1-16</inkml:trace>
  <inkml:trace contextRef="#ctx0" brushRef="#br1" timeOffset="102540.78">31126 8905 46 0,'10'16'23'0,"8"12"-22"0,-11-22 38 0,11 1-40 16,6 2 1-16,4 4-1 15,1-4 1-15,-1-3 0 0,4-3 0 16,-1 1-1-16,-2-4 0 16,-5 0 0-16,-3-4 1 15,-3-2 0-15,-4-3 0 16,0-1 0-16,-7-2 1 16,-3 2-1-16,-4 1 1 15,-4 0 0-15,-3-1 0 16,-7 10-2-16,0 0 1 15,4 10-1-15,-5-1 0 16,5 10-2-16,-1 0 1 16,4 6-3-16,4 3 1 15,6 0-1-15,4-3 0 0,7-3 0 16,4-6 0-16,7-10-4 16,3-6 1-1,0-12-1-15,-7-1 0 0</inkml:trace>
  <inkml:trace contextRef="#ctx0" brushRef="#br1" timeOffset="102806.24">31602 9134 29 0,'-4'10'14'0,"11"-32"-13"16,-7 9 27-16,0 4-26 15,0-4 0-15,4 1 0 16,-1-7 0-16,1 3-2 0,3-3 0 16,0 7 4-16,4-1 1 15,3 7-2-15,0 0 1 16,7 3-1-16,11-1 0 16,0 4-6-16,-4-3 0 15,-7 3-10-15,-3-6 0 16</inkml:trace>
  <inkml:trace contextRef="#ctx0" brushRef="#br1" timeOffset="103486.51">31838 9244 44 0,'4'34'22'0,"-1"-5"-22"0,1-23 34 16,-1 0-33 0,1-3 0-16,-4-3 0 15,7-3 1-15,0-6-3 0,4-4 1 32,6-18-1-32,1 0 0 31,3 2-1-31,0 4 1 15,0 6-2-15,-3 7 0 0,-4 12 0 0,-3 3 1 16,-4 3 1-16,-4 4 0 16,1 2 0-16,-4-2 1 15,0-1 0-15,0 0 0 0,0 4 0 16,0 3 0-16,0-4-1 16,0-2 0-16,0-1-1 15,0-3 0-15,3-3-1 16,1-6 0 31,3-6 0-47,3-4 1 15,1 1 0-15,3-7 1 0,4 0 1 0,-1 0 0 0,1 4-1 0,3-1 1 0,-3 0-1 16,-4 4 1-16,0 2 0 16,4 4 1-16,-1 3 0 15,1 9 1-15,-4 7 2 16,0 6 0-16,0 3 0 15,8 3 1-15,-1 0-2 16,3 6 1-16,1-3-3 16,3 1 1-16,1-8-14 0,2-8 1 15</inkml:trace>
  <inkml:trace contextRef="#ctx0" brushRef="#br3" timeOffset="110722.69">23940 7795 44 0,'-15'19'22'16,"8"-6"-8"-16,7-10 23 0,0 0-34 15,0 3 1-15,0-3 3 16,4 0 0-16,3 1-9 16,4-1 1-16,6 0 5 15,1-3 1-15,14 0-5 16,6 0 1-16,5 0-6 15,-1 0 0-15,-3 0-13 16,-7-6 0-16,-11 6-1 16,-7 0 1-16</inkml:trace>
  <inkml:trace contextRef="#ctx0" brushRef="#br3" timeOffset="110922.63">23911 8124 59 0,'0'26'29'0,"14"8"-35"0,-7-31 59 16,4 3-51-16,7 1 1 15,-4 2 0-15,10-6 0 16,8-3-6-16,11 0 0 16,-1-6-3-16,0 3 1 0,-6 0-13 15,-12-4 0-15</inkml:trace>
  <inkml:trace contextRef="#ctx0" brushRef="#br3" timeOffset="111715.46">24959 8275 35 0,'0'0'17'0,"0"0"-4"16,0 0 16-16,-3-6-24 0,-8-1 1 0,0 1 1 16,-3-3 1-16,-3-1-11 15,-8 1 1-15,-3 0 6 16,-4-1 0-16,-7 1-3 15,0 12 1-15,1 3-2 16,6 7 1-16,0 9-2 16,4-4 1-16,0 8-3 15,3 5 1-15,4 3-1 16,3-2 0-16,7-10 0 16,8-3 0-16,6-4 0 0,8-2 0 15,7-7 1-15,6-3 1 16,8-6 0-16,0-6 0 15,0-10-1-15,-1-3 1 16,-2 6 1-16,-1-6 0 16,-3 0-1-16,-1-3 1 15,-6 6 0-15,0 7 0 16,-1 9 0-16,-3 9 1 16,0-3 0-16,-3 13 1 15,0 18 0-15,-1-2 0 0,1 12-1 16,-1 3 0-16,1-4-5 15,7-2 0-15,-1-13-9 16,-3-2 0-16</inkml:trace>
  <inkml:trace contextRef="#ctx0" brushRef="#br3" timeOffset="112418.11">25816 7604 54 0,'4'0'27'0,"-1"0"-28"0,-3 0 46 0,-3 3-44 16,-4 3 0-16,-7 7 0 15,-8 9 1-15,-2 0-3 16,-4 9 1-16,-8 16 0 16,-10 0 1-16,-3 16-1 15,-4 18 1-15,4 10-1 0,3 16 1 16,14 9 0 15,7 0 0-31,11-6-1 0,14-22 0 31,14-7-3-31,8-21 1 47,9-10-12-47,5-22 0 31,-15-6-3-31,0-9 0 0</inkml:trace>
  <inkml:trace contextRef="#ctx0" brushRef="#br3" timeOffset="112913.85">26187 8175 43 0,'0'-7'21'0,"0"17"-16"0,-4-10 38 16,-3 3-41-16,-3 6 0 15,-8 4 1-15,-7 9 1 0,-10-3-5 16,-7 6 0-16,-1 9 3 16,1 13 0-16,-7-3-3 15,10 0 1-15,3-3-3 16,8-4 0-16,7-2-9 16,7-10 0-16,10-16-4 15,4-9 1-15</inkml:trace>
  <inkml:trace contextRef="#ctx0" brushRef="#br3" timeOffset="113200.37">25795 8190 42 0,'18'35'21'0,"-4"34"-17"0,-7-57 36 0,4 7-37 0,3 16 0 15,10-4 2-15,8 7 1 16,10 6-8-16,-3-1 1 16,0-2 2-16,-4-3 1 15,-10-7-8-15,-4-6 0 16,-3-12-10-16,-8-10 0 16</inkml:trace>
  <inkml:trace contextRef="#ctx0" brushRef="#br3" timeOffset="113441.99">26240 8542 59 0,'14'15'29'0,"17"-12"-33"16,-13 0 49-16,3 1-45 16,11-1 0-16,7-3-5 15,0-3 1-15,7-1-8 16,-8-5 0-16,-9-7-4 16,-8 1 1-16</inkml:trace>
  <inkml:trace contextRef="#ctx0" brushRef="#br3" timeOffset="113865.3">26959 7999 45 0,'0'50'22'0,"-10"22"-20"0,6-43 41 16,-6 8-43-16,-1 16 1 0,-7 4 1 15,1 9 1-15,-1-3-3 16,4-10 0-16,-4-6 2 16,4-6 0-16,4-13-1 15,3-3 0-15,7-6-2 16,7-13 1-16,0-6-4 15,7-9 1-15,3-10-2 16,1 0 0-16,0-3 0 16,-4 6 1-16,0 4 0 15,0 2 1-15,-3 4 1 16,6 9 1-16,-3 7 1 16,1 5 1-16,-5 4 0 15,1 6 0-15,-1 7 0 16,1 2 1-16,-1 4-1 15,1-4 0-15,-4 1-2 16,0-7 1-16,0-6-9 0,0-10 0 16,4-15-3-16,-1-9 0 15</inkml:trace>
  <inkml:trace contextRef="#ctx0" brushRef="#br3" timeOffset="114204.82">27277 7911 44 0,'3'32'22'0,"-3"21"-23"0,0-44 41 0,4 7-39 15,-1 6 0-15,1-3 4 16,-1 6 0-16,8 3-4 16,3 13 0-16,7-7 4 15,0 13 1-15,1 7-2 16,-8 8 1-16,-7 1-3 16,-7 6 1-16,-7 3-3 15,-7 0 0-15,0-3-5 16,-4-9 1-16,0-13-6 15,1-9 0-15,-1-10-8 16,0-16 0-16</inkml:trace>
  <inkml:trace contextRef="#ctx0" brushRef="#br3" timeOffset="114640.26">27570 7736 40 0,'3'18'20'0,"8"-21"-10"0,-4 6 28 0,0 1-34 15,0 2 0-15,3 0 2 16,1 0 0-16,3 4-7 15,4-1 1-15,3-3 6 16,0 1 0-16,0-4-3 16,0 0 1-16,-6 0-2 15,-5 0 0-15,-3 4-2 16,-3 2 0-16,-8 0-1 16,-3 7 0-16,-3 0 0 15,-1-7 0-15,0 7 0 16,1 3 1-16,3 3 0 15,3 0 1-15,8 3-1 16,6-10 1-16,4 1-1 16,4-3 0-16,0-1-4 0,3-9 1 15,4 0-9-15,-4-3 1 16,-7-9-8-16,4 9 1 16</inkml:trace>
  <inkml:trace contextRef="#ctx0" brushRef="#br3" timeOffset="115115.37">27979 8513 53 0,'10'10'26'0,"19"-7"-25"0,-19 0 45 15,11 0-44-15,18-3 0 16,14 0 0-16,4 3 0 15,-5 0-5-15,1-3 0 16,-7 0-6-16,-3-3 0 16,-8-6-8-16,-7-4 1 15</inkml:trace>
  <inkml:trace contextRef="#ctx0" brushRef="#br3" timeOffset="115318.78">28240 8266 58 0,'-14'72'29'0,"-4"41"-38"16,15-79 52-16,-1 16-44 15,4 19 0-15,0 3-6 16,4-3 0-16,-4-6-4 15,7-19 0-15</inkml:trace>
  <inkml:trace contextRef="#ctx0" brushRef="#br3" timeOffset="115600.85">28952 7836 38 0,'0'82'19'0,"-14"24"-15"0,11-65 21 0,-4 12-25 16,0 22 1-16,-4 1-1 15,1 5 1-15,3-15-3 16,3 0 0-16,0-13-9 16,4-18 1-16</inkml:trace>
  <inkml:trace contextRef="#ctx0" brushRef="#br3" timeOffset="115962.88">29249 8190 51 0,'14'35'25'0,"-14"18"-31"0,-4-47 43 0,-6 10-37 0,-8 6 0 16,-3 9 1-16,-11-2 0 16,-10-4-1-16,3 3 0 15,0 0 0-15,-3-9 1 16,0-7-1-16,-4-5 1 15,11-7-1-15,6 0 1 16,8 0 0-16,11-7 0 16,13 1 0-16,15 3 1 15,6 3-1-15,8 0 1 16,10 13 0-16,8 9 0 0,-8 6-1 16,1 9 0-16,-1 14-1 31,-3-4 1-31,-4 9-5 0,-7 1 1 0,-3-1-10 15,-7-6 1-15,-8-6-4 16,-3-6 0-16</inkml:trace>
  <inkml:trace contextRef="#ctx0" brushRef="#br3" timeOffset="118785.23">30872 7416 41 0,'10'59'20'0,"-13"67"-16"0,-1-79 20 0,-6 28-24 16,-5 38 0-16,-2 22-2 15,-8 18 0-15,0 7-1 16,4 0 1-16,4-25-5 16,-5-28 0-16,8-26-4 15,4-24 1-15</inkml:trace>
  <inkml:trace contextRef="#ctx0" brushRef="#br3" timeOffset="119386.45">30843 7300 22 0,'22'6'11'0,"23"-6"-4"0,-27 3 15 0,7 3-17 16,14 4 0-16,-4-1 3 16,21-2 1-16,18 2-12 15,25-3 1-15,0-3 6 16,24 4 0-16,8-7-3 15,10-7 1-15,-7-5-3 16,4-4 1-16,-18 0-1 16,-11-2 1-16,-14 2-1 15,-14 3 0-15,-7 4 0 16,-14 6 1-16,-10 9-1 16,-8 13 0-16,-10 6 0 15,-7 10 0-15,-4 12-1 16,-4 9 0-16,-6 4-1 15,3 9 1-15,-7 9 0 16,0 13 0-16,-3 3 0 16,-1 13 1-16,-3 18 0 0,0 7 1 15,4 25 1-15,10 2 1 16,7 23 0-16,11-3 1 16,3 0-1-16,0-22 1 15,4-19-1-15,0-19 1 16,-7-6-1-16,-4-29 1 15,-14-8-1-15,-17-7 1 16,-22-4-1-16,-28-11 1 0,-39-14-1 16,-42-18 1-16,-32-25-4 15,-45-25 1-15,-19-25-13 16,-27-32 0-16</inkml:trace>
  <inkml:trace contextRef="#ctx0" brushRef="#br0" timeOffset="123499.42">24423 6400 19 0,'0'6'9'0,"-7"-3"-1"0,7-3 9 0,-4 0-14 15,-3 3 1-15,0 0 2 16,-3 1 0-16,-1-1-7 16,0 3 1-16,1 0 5 15,-1 1 0-15,1 2-1 16,-4 0 1-16,-1 4-1 16,1-1 0-16,-3 7-1 15,-1 0 0-15,-7 0-1 16,-3 6 0-16,-4-6-1 15,-3 0 0-15,0 6-1 16,-8 9 1-16,-13 4-2 16,-15-1 1-16,-3 10 0 15,-10 4 0-15,6 15-2 16,0 6 1-16,1 12-1 16,3 4 0-16,3 3 1 0,15 0 1 15,10-3-1 1,14-10 0-16,18-6 1 0,18-6 0 31,17-6 0-31,11-7 1 0,-1-9-3 0,8-10 1 16,0-12-10-16,7 0 1 15,-11-15-3-15,0-4 1 16</inkml:trace>
  <inkml:trace contextRef="#ctx0" brushRef="#br0" timeOffset="123921.49">23396 7526 29 0,'7'18'14'0,"7"-11"-6"16,-7-4 22-16,4 0-27 16,10 6 0-16,7 10 3 15,8 6 1-15,6 7-8 0,11-7 0 16,3 3 5-16,-6 0 1 15,-8 3-3 1,-10 1 1-16,-14-1-3 0,-18-3 1 16,-22 4-2-16,-13-1 0 15,-18 0 0-15,-3-2 0 16,-4-4-4-16,0 0 1 16,3 3-7-16,1-6 1 15,14-6-4-15,10-7 1 16</inkml:trace>
  <inkml:trace contextRef="#ctx0" brushRef="#br0" timeOffset="124129.23">23414 7689 47 0,'0'56'23'0,"-4"-9"-27"0,4-28 45 0,0 9-42 16,-3 0 0-16,-1 4-5 15,1 2 0-15,-1-6-4 16,-3-6 1-16</inkml:trace>
  <inkml:trace contextRef="#ctx0" brushRef="#br0" timeOffset="126637.67">19794 7250 44 0,'4'9'22'0,"-1"-9"-17"15,-3 0 22-15,0 0-25 16,0 3 1-16,0 3 0 16,-3 1 0-16,-8-1-4 15,-6 3 0-15,-8 1 3 0,-3-1 0 16,3 4-1-16,0 2 0 16,-3 4-1-16,-4 13 0 15,1 2-1-15,6 10 0 16,7 3 0-16,8 6 1 15,6-12-1-15,11-6 0 16,7-4-1-16,4-3 1 16,14-6-3-16,7 0 1 15,-1-9-11-15,1-4 1 16,4-6 0-16,-5-3 0 16</inkml:trace>
  <inkml:trace contextRef="#ctx0" brushRef="#br0" timeOffset="126921.86">19957 7576 52 0,'7'6'26'0,"-4"-3"-34"16,-3 0 55-16,0-3-47 16,-3 3 0-16,-4-3 0 15,-4 4 1-15,-3-1-1 16,0 0 0-16,0 6 0 15,0 7 1-15,0 0-1 16,-1 9 0-16,5-3-2 16,3-7 1-16,3 1-3 0,4-4 1 15,7-2-1 1,7-7 1-16,4 0-1 0,3-3 0 16,0-6-3-16,4-7 0 15,-4 1-5-15,-3-10 1 16</inkml:trace>
  <inkml:trace contextRef="#ctx0" brushRef="#br0" timeOffset="127516.79">20098 7620 38 0,'7'25'19'0,"0"15"-17"15,-7-30 31-15,0 2-32 16,0-2 0-16,0-1 0 16,0 1 0-16,0-10-1 15,0 0 0-15,0-10 2 16,0-2 0-16,0-4-1 16,3-6 1-16,1 0-1 15,-1 3 0-15,1 0 0 16,0 4 0-16,-1 5-1 15,1 4 0-15,-4 6 0 16,3 3 1-16,4 7-1 16,0-1 1-16,-3-3-1 15,-1 1 0-15,1-1 0 0,3 0 0 16,0 0 0-16,-4 4 1 16,4 2-1-16,1 7 0 15,-5-6 0-15,4-1 0 16,-3 1-2-16,-1-4 0 15,4-9 1-15,0-3 0 16,4-9-1-16,-1-1 0 16,1 0 1-16,0-2 0 15,3-1 0-15,0 0 1 16,0 4 0-16,0 2 0 16,0 4 1-16,0 3 0 15,-3 6 0-15,-1 3 0 0,1-2-1 16,0 2 1-16,-1 0-1 15,-3-3 1-15,0 0-1 16,0 4 0-16,7-4-1 16,-3 3 1 31,0 4-4-47,-1 2 0 0,1 1-9 0,-1-17 1 0</inkml:trace>
  <inkml:trace contextRef="#ctx0" brushRef="#br0" timeOffset="127928.28">20662 7748 40 0,'4'53'20'0,"-11"42"-12"0,3-77 29 15,1 7-36-15,-1-3 0 16,1-6 1-16,-1-10 1 15,1-9-4-15,-1 0 1 16,0-13 2-16,4-9 0 16,0-6-1-16,0 3 0 15,-3-16-2-15,-1-3 0 16,1-7-3-16,3 4 0 16,0 0-2-16,3 0 1 15,4 9-1-15,4 7 1 0,0 5 2 16,-1 14 1-16,1 9 2 15,3 6 0-15,0 0 2 16,0 6 0-16,-3 3 0 16,-4 4 0-16,-4 2-1 15,-6 1 0-15,-1 3-2 16,-3 3 1-16,-3 3-1 16,-5 0 0-16,-2 0-4 15,-4-6 0-15,3-6-6 16,0-10 0-16</inkml:trace>
  <inkml:trace contextRef="#ctx0" brushRef="#br0" timeOffset="128197.81">20810 7030 40 0,'14'50'20'0,"-6"38"-20"0,-5-63 35 15,1 16-35-15,-4 3 0 16,0 6 0-16,0 0 1 16,-4-3-2-16,4-3 1 15,0-9-3-15,4-4 1 16,-1-6-9-16,1-6 0 0,-1-16-1 15,11-9 0-15</inkml:trace>
  <inkml:trace contextRef="#ctx0" brushRef="#br0" timeOffset="128528.25">20927 7532 42 0,'14'41'21'0,"11"-23"-20"15,-15-14 43-15,4-4-42 16,0 0 0-16,4 0 0 16,0-10 0-16,-1 1-4 15,-3-7 1-15,-3 0 1 16,-4-2 0 0,-14-11-3-1,0 7 1-15,-4 10-1 16,1 9 1-16,-1 6 0 0,1 6 0 15,3 7 1-15,3 3 1 16,4 3 1-16,4 6 0 16,3-3 0-16,3 0 1 15,4 0-4 17,4 0 1-32,0-9-10 0,3-13 1 0,0-15-3 0,-3-10 1 15</inkml:trace>
  <inkml:trace contextRef="#ctx0" brushRef="#br0" timeOffset="128754.45">21368 6764 39 0,'-7'40'19'0,"3"29"-20"0,1-44 36 0,-4 16-35 16,0 12 0-16,-4 20 0 15,0 8 1-15,4 7-2 16,4-10 1-16,-1-9 0 16,1-6 0-16,3-16-5 15,-4-16 0-15,4-15-7 16,0-16 1-16</inkml:trace>
  <inkml:trace contextRef="#ctx0" brushRef="#br0" timeOffset="129218.3">21216 7362 39 0,'18'26'19'0,"3"-17"-14"0,-7-6 31 16,7 3-33-16,7 1 0 15,8-4-1-15,2-3 0 0,1 0-7 16,4 0 1-16,-8-3 0 15,-3-4 0-15,-4 1-3 16,-3 6 0-16,-4-3 1 16,-4-3 0-16,-3-1 5 15,1 1 0-15,-5 0 3 16,1 3 1-16,-4 0 2 16,0-1 1-16,0 1-1 15,0-3 0-15,-4 0-2 16,5 0 0-16,-5-1-2 15,-3 1 1-15,-3 0-2 16,-5 3 0-16,-2 3-1 16,-4 3 1-16,-7 3-1 15,-1 7 1-15,1-4 0 16,4 7 1-16,3 9 1 16,6 0 0-16,8 3 0 15,8-3 1-15,6-3 0 16,7-3 0-16,4-7-2 15,3-5 0-15,-4-7-6 0,-2-7 0 16,-5-8-10-16,-6-4 1 16</inkml:trace>
  <inkml:trace contextRef="#ctx0" brushRef="#br0" timeOffset="129671.7">20249 7939 46 0,'-7'13'23'0,"-10"43"-19"0,10-40 35 16,-4 9-39-16,-3 7 0 16,3 15 0-16,1 0 0 15,-4 12 0 1,3 4 0-16,-3 3-2 0,0-7 0 16,3-12-7-16,1-12 1 15,-1-16-6-15,1-13 0 16</inkml:trace>
  <inkml:trace contextRef="#ctx0" brushRef="#br0" timeOffset="130284.16">19681 8545 45 0,'22'18'22'0,"27"4"-18"16,-35-18 39-16,7-4-42 15,8-10 0-15,6 1 0 16,7-4 0-16,4-15-2 16,-4-13 0-16,-3-6 1 15,0-9 0-15,0-4-1 16,0 4 1-16,-4-1-1 16,-7 7 1-16,-7 12-1 15,-7 7 1-15,-3 15 0 16,-11 16 0-16,0 7-1 0,0 12 1 15,0 12-1-15,0 3 1 16,0-2-1-16,0 2 0 16,3-2 1-16,1-4 0 15,0-3 0-15,3 0 1 16,0-6-1-16,3-4 1 16,1-2-1-16,-1-4 0 15,1-2-1-15,0-1 1 16,-1-6-1-16,1 0 1 15,3-6 0-15,0-4 0 16,4-2 0-16,3-1 0 0,0 1 0 16,7 2 0-16,-3 1 0 15,0-1 1-15,-4 4-1 16,-4 3 1-16,-3 0-2 16,-3 0 1-16,-4 3-1 15,-7 6 0-15,-3 0-1 16,-1 10 1-16,-3-7-1 15,0 4 0-15,3-1 1 16,1 7 0-16,3 0 1 16,3 0 0-16,4-7 1 15,8 4 1-15,2 0 0 16,4-4 1-16,1-5-6 16,-1-4 1-16,3-6-11 15,1-7 0-15</inkml:trace>
  <inkml:trace contextRef="#ctx0" brushRef="#br0" timeOffset="130945.58">21622 7980 27 0,'21'19'13'0,"4"-19"5"16,-18 3 9-16,0 0-21 0,-4-3 0 16,-3 7 2-16,-3 2 0 15,-4 4-11-15,-7 2 0 16,-8 1 7-16,-2 0 0 16,-1-1-4-16,-3 4 1 15,0 0-2-15,3 0 1 16,0 0-3-16,4-7 1 15,7 1-1-15,0-1 1 16,10 1 0-16,8-4 0 16,6 7 1-16,4-4 0 0,8-2 1 15,-1-1 1 1,-4 1 0-16,-2-4 0 0,-8 6-2 16,-11 7 1-16,-3 9-4 15,-7 1 1-15,0-4-7 16,0-6 0-16,0-7-3 15,7-3 0-15</inkml:trace>
  <inkml:trace contextRef="#ctx0" brushRef="#br0" timeOffset="131412.09">21781 8360 35 0,'3'9'17'0,"11"-6"-12"0,-14-3 31 15,7-3-36 1,-3-3 1-16,-4 0-1 0,0-1 1 16,-7 4-1-16,-4 0 0 15,-3 3 0-15,-4 3 1 16,-3 3-1-16,4 4 0 16,-1-4 0-16,4 3 0 15,0-2 0-15,7-1 0 16,3-6 0-16,8 0 0 15,6-3 0-15,4 3 0 16,4-6 0-16,0 2 0 0,-4 1 0 16,-4 0 0-1,1 3-1-15,-4 3 0 0,0 4 0 16,-3 2 1-16,-1 4-1 16,1 5 0-16,-4-2 0 15,0 3 1-15,-4 9 1 16,-3 3 0-16,0 4 0 15,0 3 0-15,3 2 0 16,1 4 0-16,-4-3-1 16,3-7 1-16,1-8-3 15,3-4 0-15,0-10-7 16,7-12 1-16,3-9-4 16,-3-10 0-16</inkml:trace>
  <inkml:trace contextRef="#ctx0" brushRef="#br0" timeOffset="131652.47">21985 8369 35 0,'0'22'17'0,"0"13"-18"0,0-29 30 15,0 0-28-15,0 3 0 16,4 1 0-16,-1-4 1 15,1 0-2-15,-1 1 0 16,4-4 1-16,4 0 0 16,3-3-1-16,7-6 1 15,4-7-2-15,0 1 0 0,-1-1-7 16,-3-3 0 0,4-2-3-16,-7 2 0 0</inkml:trace>
  <inkml:trace contextRef="#ctx0" brushRef="#br0" timeOffset="131981.69">22320 8313 36 0,'7'9'18'15,"0"-9"-16"-15,-7 0 32 0,0 0-34 16,0 0 1-16,-7 3-1 16,-3 0 0-16,-4 0-1 15,-4 7 1-15,0-1 0 16,-3 4 0-16,0 2-1 15,0 4 1-15,3-6-5 16,4-1 1-16,4-2-4 16,6-7 0-16,4-3-1 15,0 0 0-15,7-9 1 0,4 2 0 16,3 1 4-16,-4 3 1 16,1 3 5-16,-1 3 1 15,1 6 1-15,0 4 1 16,-1-1-1-16,1-2 0 15,-1-1 0-15,1 1 0 16,0-1-7-16,-4-3 0 16,0-6-4-16,-7 0 1 15</inkml:trace>
  <inkml:trace contextRef="#ctx0" brushRef="#br0" timeOffset="132448.44">22352 8494 29 0,'7'4'14'0,"-7"-4"-11"0,4-7 26 0,3-2-29 15,-4-4 0-15,1-5 0 16,-1-1 1-16,4 0-1 16,-3 3 1-16,-1 4 0 15,4-1 1-15,4 4 0 16,0-1 0-16,3 4 0 15,10 0 1-15,-2-4-1 16,-1 4 1-16,3 3-3 16,5-3 1-16,-5 3 0 15,1-1 0-15,-4 8-2 0,-3-8 1 16,-1 8-1-16,-2-4 1 16,-5 0 0-16,1 0 0 15,-4-7-1 16,0 1 1-31,-4-3-1 16,-3 2 1-16,-3 1-1 0,-8 6 0 0,-6 3-1 16,-5 4 1-16,1-4-1 0,0 3 0 15,0 6 0-15,3 4 0 16,8 6 1-16,3 3 0 16,3 0 1-16,8-6 0 15,3-3 0-15,7-4 1 0,3 1-5 16,1-4 1-16,3-6-7 15,-3-3 1 1</inkml:trace>
  <inkml:trace contextRef="#ctx0" brushRef="#br0" timeOffset="132645.07">22821 8516 59 0,'25'16'29'0,"-11"15"-43"0,-10-21 58 15,-4-4-53-15,0 0 1 16,-8 1-21-16,-9-14 0 16</inkml:trace>
  <inkml:trace contextRef="#ctx0" brushRef="#br1" timeOffset="140749.93">25277 10661 12 0,'10'-12'6'0,"4"-10"-2"0,-10 16 6 15,3-1-9-15,0 1 1 0,0 0 4 16,0-1 0-16,0 1-5 15,0 0 0-15,0 0 6 16,0-1 0-16,-3 1 1 16,-1 3 1-16,1 3-2 15,-1 3 0-15,1 7-1 16,-1 8 1-16,-3 11-2 16,0 8 1-16,-3 17-3 15,-1 24 1-15,1 13-1 16,-1 19 0-16,1 18-1 15,3 23 0-15,3 21-2 16,1 19 1-16,-1 16-1 31,4 22 1-31,-10 182-1 16,-4-31 1-16,-4-39-1 16,1-15 1-16,-4-9-1 15,-1 3 1-15,-9-3-1 0,3 9 0 16,-1-6 0-16,5-16 0 15,-1-6-1-15,0-22 1 16,1-35-3-16,-1-34 0 16,1-25-6-16,2-28 1 15,1-41-9-15,-14-22 0 16</inkml:trace>
  <inkml:trace contextRef="#ctx0" brushRef="#br1" timeOffset="142458.57">20602 13556 26 0,'-32'28'13'0,"1"-25"-1"0,24 0 13 0,0 3-22 15,0-2 1-15,0 2 3 16,-1 0 0-16,5 0-9 15,3 1 1-15,7-4 5 16,4 3 1-16,6-3-2 16,11 3 0-16,4-6-1 15,11 0 0-15,16 4-1 16,16-4 1-16,16 3-1 16,8-3 0-16,14-3 0 15,17-1 0-15,5 1 0 16,16 0 0-16,8 3 0 15,3 0 0-15,15 0 0 0,3 3 0 16,-1 4 0-16,23 5 0 16,9-2 0-16,8-1 0 15,7 4-1-15,0 2 1 16,13-12-1-16,-2 4 0 16,17-1 0-16,-7-3 1 15,14 0-1-15,-4 3 0 16,8 1 1-16,-8-4 1 15,19-3 0-15,-5-6 0 16,8-1 0-16,-7-2 0 0,6-4 0 16,-6-5 0-1,-8 2-2-15,1 0 1 16,-11 0-1-16,-3 7 1 0,-26 0-2 16,1-4 1-16,-14-3-1 15,-29-2 1-15,-10 5-3 16,-18-3 0-16,-17 1-5 15,-18-4 1-15,-25 0-11 16,-21-6 0-16</inkml:trace>
  <inkml:trace contextRef="#ctx0" brushRef="#br1" timeOffset="143093.29">29475 12950 38 0,'-18'4'19'0,"18"-1"-9"0,0-3 22 0,0 0-28 16,11 3 1-16,-4 3 1 15,0 7 0-15,10-7-7 16,19 10 0-16,16 6 5 15,16-4 1-15,9 1-4 16,-3 3 1-16,7 10-1 16,-7-4 0-16,-10 6-2 15,-15-2 1-15,-13 5-1 47,-12 4 0-47,-10 0-2 0,-14 0 1 16,-14 2-1-16,-3 1 0 0,-5 0-1 0,-2 6 1 15,-4 1 0-15,-1 5 0 0,1-6 1 16,0-6 1-16,7-6 0 0,3-7 1 16,8-9 0-1,-1-9 1-15,0-7 0 0,1-16 1 16,-1-18 0-16,1-13 1 16,-5-15-1-16,-6-10 1 15,0-9-1-15,4-19 1 16,2-3-3-16,1-1 1 15,7 7-14-15,14-3 0 16,11 7-3-16,7 18 1 0</inkml:trace>
  <inkml:trace contextRef="#ctx0" brushRef="#br1" timeOffset="143542.37">30956 13164 51 0,'7'12'25'0,"-10"1"-33"0,-4-7 48 16,-11 10-40-16,-7 3 1 16,-3 9-1-16,-11 6 1 15,-10 7-2-15,7-3 1 16,-1 6-1-16,1-1 0 0,7-8-3 16,3-4 0-16,7-9-10 15,15-9 1-15</inkml:trace>
  <inkml:trace contextRef="#ctx0" brushRef="#br1" timeOffset="143739.26">30572 13076 17 0,'3'-44'8'0,"15"22"15"16,-18 22-1-16,3 6-16 16,4 13 0-16,8 12 6 15,2 26 1-15,8 3-16 16,0 9 1-16,-1 6 9 15,5 6 0-15,-1-2-4 16,-4-7 0-16,-2-19-10 16,-1-12 1-16,-7-25-10 15,-4-7 1-15</inkml:trace>
  <inkml:trace contextRef="#ctx0" brushRef="#br1" timeOffset="144629.53">24959 10599 44 0,'0'44'22'0,"4"-4"-16"0,-1-33 33 0,4-1-39 0,0 0 1 0,7-6 0 15,4-3 1-15,3-13-2 16,0-9 1-16,15-6 0 15,6-13 0-15,4-6-1 16,-4-4 1-16,0 4-2 16,-3-6 1-16,-3 12-2 15,-8 9 0-15,-4 7 0 16,-6 6 0-16,-4 10-2 31,0 2 1-31,-3 17-1 0,3 8 1 31,-3 10 0-31,-1 16 0 0,4 6 0 16,4 0 1 0,0 10 2-16,3-1 1 15,0-6 1-15,-3 0 1 0,3-6 0 0,-4-9 1 0,-3-1-2 16,-3-12 1-16,-4-3-1 0,-10-13 0 16,-1-3-2-16,-3-9 1 15,-11-3-1-15,-13 3 0 16,-15-4 0-16,-7-6 0 15,-11-5 0-15,-3-1 0 16,7 3-7-16,0 6 0 16,-3 1-6-16,6 12 0 31</inkml:trace>
  <inkml:trace contextRef="#ctx0" brushRef="#br1" timeOffset="145033.26">25386 9191 39 0,'3'-3'19'0,"-10"24"-10"0,4-11 29 0,-8 9-36 0,-13 9 0 0,-12 6 1 0,-10 10 1 15,8 16-5-15,-8 3 0 16,-4 12 2-16,5 10 0 16,6-7-4-16,7-9 0 15,7-6-7-15,11-19 1 16,7-19-6-16,4-16 1 16</inkml:trace>
  <inkml:trace contextRef="#ctx0" brushRef="#br1" timeOffset="145192.31">24906 9247 38 0,'11'-3'19'0,"28"63"-14"0,-29-39 32 0,4 1-34 16,0 7 0-16,0 5-1 16,1-2 1-16,-5-7-9 15,1-7 1-15,-4-5-7 16,-14-13 0-16</inkml:trace>
  <inkml:trace contextRef="#ctx0" brushRef="#br0" timeOffset="150612.41">20084 9812 28 0,'3'21'14'0,"8"1"-11"0,-8-18 15 0,1 2-16 16,3 6 1-16,-4 1 1 16,1 3 1-16,-1-1-5 15,5-5 0-15,-5-4 4 16,1 3 1-16,-1 4-1 16,1 3 0-16,-4 2-1 15,0 4 0-15,0 3-1 16,3 4 0-16,1-4-1 15,-1 3 1-15,1 6-1 16,3 1 1-16,0-1-1 16,-4-2 0-16,8 2 0 15,0 4 1-15,-1 3-1 16,4-4 0-16,0 7-1 16,0 0 1-16,4 3-1 0,0-3 1 15,-4 6-1-15,0 4 1 16,4-1-1-16,-4-3 0 15,3 0 0-15,5 0 1 16,-1-3-1-16,0 0 1 16,7 4 0-16,-3-1 0 15,-1-3-1-15,5 6 1 16,-5 4-1-16,5-1 1 16,-8 0-1-16,0 4 0 0,7-7 0 15,0 1 0-15,4 2 0 16,3 4 0-16,1-7 0 15,-1 7 1-15,4-1-1 16,7 7 0-16,3 0 0 16,0-7 1-16,-3 1-1 15,-3 0 0-15,-8-4 0 16,0-6 1-16,4-3-1 16,0 0 1-16,0 0-1 15,3-3 1-15,4-3 0 16,-4-3 0-1,32 6-1 1,-10-10 1-16,-11-12-1 16,-4 0 1-16,4-6-1 15,0-7 1-15,3-3-1 0,1-3 1 16,3-3-1 0,7 0 1-16,-4-6-1 0,1-3 1 15,-8-1-1-15,4-2 0 16,7-4 0-16,0-3 1 15,0-3-1-15,7-6 0 16,0-3-1-16,-7 3 1 16,-7-10 0-16,0-3 0 15,4 0-1-15,-4-9 1 16,3-6 0-16,-3-10 0 31,28-44-1-31,-10 4 1 0,-14-10 0 16,-8 3 0-16,-3 3-1 15,0-9 1-15,0 3 0 16,-7-3 0-16,-8-7 0 16,5 10 0-16,-1-3 0 15,-3-7 0-15,0-8 0 16,-4 8 0-16,0 4 0 16,-6-7 0-16,-5-9 0 15,1 7 0-15,-4-4-1 16,-10 0 1-16,-1 3-2 15,4 4 1-15,-3 2-2 16,0 7 1-16,-1 22-4 16,-10 6 1-16,0 6-11 15,0-2 0-15</inkml:trace>
  <inkml:trace contextRef="#ctx0" brushRef="#br0" timeOffset="154550.01">23005 16873 11 0,'7'16'5'0,"3"22"2"0,-6-29 6 16,-1 0-11-16,4 4 0 16,0 0 1-16,1-4 0 15,-5 0-4-15,4-2 0 16,0-4 3-16,0-3 0 15,4-3 0-15,-4-7 0 16,3-15 1 0,1 0 1-16,3-3 0 15,0-10 1-15,4-6-1 16,0 0 1-16,-1-15-2 16,1-7 1-16,-1 0-2 15,1-3 0-15,-4-6-1 16,0-4 0-16,0 4 0 15,-3-3 0-15,3-1-1 16,0-2 1-16,4 9 1 16,-1-3 1-16,1-4 0 15,-4 1 0-15,-3-1 1 16,3-2 0-16,0-1-1 16,4-2 0-16,-1 2-2 15,4 4 0-15,-3-4 0 16,0 4 0-16,3 3-1 0,0-1 1 15,4 7-1 1,-1 0 0-16,1-3 0 0,0 6 1 16,0-6 0-16,-1-3 1 47,1 6-1-32,0 0 1-15,-1 0-1 0,-2 9 1 16,2 1-1 31,1-1 1-47,-4 1-2 0,0 5 0 31,0-5 0-31,-6 2 1 16,6-2-1-1,0 5 0 1,7-5 0-1,4 9 0 1,0-1 1 0,-4 1 0-16,0 3 0 0,0 0 1 0,0 6-1 0,4 7 0 15,3-4 0-15,1 4 1 0,-1-1-2 0,0 1 1 0,1 3-1 0,-5-1 0 0,-2 7 0 0,-5 3 0 0,1 0 0 16,3 0 1-16,4 7-1 0,3-1 0 0,0 3 1 0,1 1 0 0,3 2-1 0,-1 1 1 16,5 6-1-1,-1 3 0-15,0 3 0 0,-3 0 1 0,4 0-1 16,-12 3 0-16,5 1 0 15,-1 5 1-15,4 1-1 16,3 6 0-16,-3 3 0 0,0 6 0 16,-1 0 0-16,1-3 0 15,0 0 0-15,0 3 0 32,-4 7-1-1,0 3 1 0,1-4 0-15,-8 10 0-16,-3 3 0 0,-1 6 0 0,-3 7 0 0,1 3 0 0,-1 2 0 0,0 1 0 0,4 0-1 0,-4 3 1 0,0 0 0 0,4 6 0 0,-1 4 0 15,-3-1 0-15,1 13 0 16,-5-6 0-16,1 6 0 16,0 9 0-16,-1 0 0 15,1 4 0-15,-4-7 0 16,0 0 0-16,-3-3 0 15,3 4 0-15,-4-4 0 16,8 3 0-16,-7-6-1 16,-1 9 1-16,4 4 0 15,0-1 1-15,0 16-1 16,-3-6 0-16,-4 6 0 16,0 1 0-16,-3-8-1 15,3 1 1-15,0-19 0 16,0 0 0-16,0-6 0 15,4 0 0-15,3-3 0 16,-4-1 0-16,-3-2-1 0,-7-7 0 16,-3-6-1-16,-4 0 0 15,-7-12-3 1,-1-7 1-16,-2-6-5 16,-4-7 1-1,-4-2-10 1,4-13 1-16,3-10 0 15,15-5 1-15</inkml:trace>
  <inkml:trace contextRef="#ctx0" brushRef="#br0" timeOffset="157322.69">27019 10116 27 0,'11'28'13'0,"6"-3"-1"16,-9-25 13-16,-1 3-24 16,0 7 0-16,0 2 1 15,0 10 0-15,-4 3-3 16,1 10 1-16,3 9 0 16,-4 3 1-16,1 12-1 0,-4 4 1 15,3 3-1-15,-3 6 1 16,8 6 0-16,-1 10 0 31,0 50 0-31,0-6 1 16,3-7-1-16,1-6 1 15,-1 4-1-15,1-1 1 16,7 10-2-16,3-7 1 16,0 10-1-16,-7-7 0 15,4-8 1-15,-1 5 0 16,26 48 1-1,-4-17 1-15,-4-8-1 16,0-13 0-16,7-4-1 16,1-8 1-16,-1-11-1 15,4 8 1-15,0-11-3 16,0 1 1-16,-8-6 0 16,8-4 0-16,7-3 0 15,-3 3 0-15,3-12 1 16,3-3 0-16,0 0-1 15,4-7 1-15,-3-3-1 16,-8-3 1-16,1-3-1 16,6 7 1-16,4-4-2 15,0-10 1-15,4 4 0 16,-1 0 0 0,4-9 0-16,-3-1 0 0,-12 0 0 15,5-2 0-15,6 2 0 0,1-2 1 16,6 2-1-16,1-3 0 15,0 4 0-15,-1 2 0 16,-10-5 0-16,4-10 0 16,6 6 0-16,4-6 0 15,0-4 0-15,0 1 0 16,4 0 0-16,-4 0 1 16,-3-7-2-16,6 4 1 0,1-1 0 15,-1-5 0-15,5-10 0 16,-1-7 0-16,-7-8-1 15,-7-1 1-15,7-9 0 16,0-3 0-16,0-10 0 16,0 0 0-16,4-3 0 15,-4-9 0-15,-7 0-1 16,7-10 1-16,4 1-1 16,-1-10 1-16,4-10 0 15,4 4 1-15,-4-13-1 16,-14 0 0-16,7-12 0 15,4 6 1-15,-4-7-1 16,0 1 1-16,0-19-2 16,4-1 1-16,-1 1 0 15,-10-9 0-15,7-1-1 16,4-6 1-16,-4-3 0 16,4 9 1-16,3-9 0 0,-3 0 0 15,-15-6 0-15,1 0 1 16,3-4-1-16,0-12 1 15,-4-3-1-15,1 0 1 16,-1-3-2-16,-3-13 0 16,-3 0 0-16,-5 4 0 15,-6-1 0-15,-7-3 0 16,-7 0 0-16,-7-6 0 16,-8-3 0-16,-3 0 0 15,0 0-3-15,-7 0 0 16,1-1-7-16,-5 17 0 15,-10 3-6-15,-7 2 1 0</inkml:trace>
  <inkml:trace contextRef="#ctx0" brushRef="#br4" timeOffset="167969.51">26705 8993 12 0,'-3'0'6'0,"6"-3"2"0,-3 3 7 0,0 0-13 16,0 0 1-16,0 0 1 15,0 0 0-15,0 0-5 16,7-3 0-16,0 3 4 16,0 0 1-16,1 0-1 15,2 0 0-15,4 0 0 16,7-3 0-16,8 0 0 16,2-4 0-16,1 1-1 15,3-3 0-15,-3-1-2 16,3 1 1-16,-6 3-1 15,-8-4 0-15,-4 7-1 16,-2-3 1-16,-8 3-1 16,-4-4 1-16,-6 4-1 15,-4 0 1-15,-8 3-1 16,-2-3 1-16,-4 6-1 0,-8 0 1 16,-9 3 0-16,2-2 0 15,5 2 0-15,2 0 0 16,5 4 0-16,-1-7 0 15,4 3 0-15,0-3 0 16,3 3 0-16,4-3 0 16,3 4 0-16,4-1 1 15,4 0-1-15,3 4 1 16,0-4-1-16,3 0 1 16,1 0 0-16,3 1 0 15,3-7-1-15,-3 0 0 16,4 0 0-16,7 0 1 0,6 0-1 15,5 0 1-15,-1 0 0 16,0 0 0-16,-7 0 0 16,0 3 0-16,-3-3-1 15,-4 0 1-15,-3 3-2 16,-1-3 1-16,-10 0-1 16,-7 0 1-16,0 3-1 15,-7-3 0-15,-4 3 1 16,-6-3 0-16,-4 0 0 15,6 0 0 1,1 3 0-16,0 1 0 0,0-1 0 16,3 0 0-16,1 0 0 15,2 0 1-15,5 0-1 16,-1-3 0-16,4 0 0 16,4 3 1-16,3 1 0 0,7-1 0 15,3-3 0-15,1 0 1 16,14 0-1-16,6 0 0 15,5 0-5-15,-8 0 0 16,0-3-8 0,-3-7 1-16</inkml:trace>
  <inkml:trace contextRef="#ctx0" brushRef="#br4" timeOffset="169724.69">28833 8974 27 0,'-8'3'13'0,"5"4"-6"0,3-7 15 15,0 0-20 1,-4 3 1-16,4 0 1 0,0 3 1 15,0-3-6-15,0 0 1 16,4 1 3-16,3-4 1 16,4 0-2-16,3-4 1 15,3-2-2-15,-3 0 1 16,4 0-2-16,14-1 1 16,7 1-1-16,-1 0 0 15,-6 3-1-15,-4-4 1 0,-6 4-1 16,-5 0 0-1,-6 3-1-15,-4-3 1 0,-7 3-1 32,-7 3 1-32,-7 0-1 0,-11 0 1 0,0 4 0 15,1-1 0-15,-1 0 0 16,-7-3 1-16,-3 4-1 16,0-1 1-16,3-3 0 15,0 3 0-15,4-3 0 16,0 4 1-16,7-4-1 15,3 0 0-15,7 0 0 16,4 0 1-16,4 4 0 16,6-4 0-16,8 0 0 15,6 0 1-15,8 0-1 16,7-3 1-16,-4-3 0 16,7 0 0-16,8 0-1 15,6-4 1-15,-7 1-1 0,-3 0 0 16,-7 0-1-16,-7-1 0 15,-4 4-1 1,-7 0 1-16,-10 6-1 0,-8 0 0 16,-7 0 0-16,-10 1 0 15,-11-1 0-15,8 0 1 16,-4 0-1-16,-4-3 1 16,-7 3 0-16,0-3 0 15,4 3 0-15,0 0 0 16,3 1 0-16,7-4 1 0,4 3-1 15,3-3 1-15,4 0-1 16,7 0 1-16,7-3-1 16,7-1 1-16,7 4 0 15,8 0 0-15,9 4 0 16,1-1 0-16,3-3-1 16,11 0 1-16,7-3 0 15,-3-4 0-15,-1 1-1 16,-3 0 0-16,-7-1 0 15,-8 1 0-15,-6 0-1 16,-7 3 1-16,-8 3-1 16,-3 0 0-16,-10 0-1 15,-8 0 1-15,-6 3 0 16,-15 0 1-16,-7 0 0 16,0 0 0-16,4 4 1 15,-4-1 1-15,0 0-1 16,-3-3 1-16,7 4 0 0,-1-4 0 15,8 3 0-15,3 0 0 16,8-3 0-16,3 1 0 16,3-4 0-16,4 3 1 15,4 3-1-15,3-3 0 16,3 0-1-16,-3-3 1 16,7 0-1-16,0-3 0 15,0 3-1-15,0-3 1 16,0 3-1-16,-7 0 0 0,7-3 0 15,-3 6 0-15,-4-3 0 16,0 0 0-16,0 0 0 16,0 0 0-16,0 0 0 15,0 0 0-15,0 0-1 16,0 0 1-16,0 3 0 16,0-3 0-16,0 0-1 15,0 0 0-15,0 0-1 16,0 0 0-16,0 0-2 15,-4-3 0-15,4 3-4 16,-3 0 1-16,-4 0-9 16,0-6 1-16</inkml:trace>
  <inkml:trace contextRef="#ctx0" brushRef="#br4" timeOffset="174889.17">22147 12496 29 0,'0'-3'14'0,"4"-10"-11"16,-4 13 14-16,0 0-16 15,-4-3 0-15,-3-3 2 0,0-1 0 16,0 4-3-16,-3 0 0 16,-1 0 2-16,0 3 0 15,1 3-1-15,-1 0 1 16,1 4-1-16,-1 5 0 15,1 1-1-15,3-1 1 16,-1 4-1-16,1-4 1 16,0 1-1-16,4-1 0 15,-1 1 0-15,4 3 0 16,-3-4 0-16,3 4 1 16,3-4-1-16,1 1 0 0,3-4 1 15,0-2 1-15,4-4 0 16,-1 0 1-16,4-3 0 15,0-3 0-15,0-7-1 16,1 1 1-16,-1-4-1 16,0-2 0-16,-4-4-1 15,1 0 0-15,0 0-1 16,-1 1 1-16,-3-1-1 16,-3-3 0-16,-4 9 0 15,-4 1 0-15,-3 5-1 16,-3 1 1-16,-5 9-1 15,1 0 0-15,0 4-1 16,-3 2 1-16,2 4-1 31,1-1 0-31,4 7 0 0,-1-3 0 16,4-1 0-16,0 4 0 0,4 3 2 16,3 0 0-16,0 3 2 0,7 0 0 15,3-6 1-15,8-6 0 16,3-1 1-16,4 1 1 15,3-7-1-15,-3-3 0 16,-4-3-1-16,0-3 0 16,-3-6-2-16,-4-4 1 15,-7-3-2-15,-4-2 0 16,-3-4-1-16,-3 3 1 16,-8 3-1-16,-3 0 0 0,-4 4 0 15,-6 2 0-15,-1 4 0 16,0 3 0-16,1 3-1 15,-1 3 1-15,0 3-1 16,4 1 1-16,3 5-1 16,4-2 1-16,0 5 0 15,7 4 1-15,4 3 0 16,3-3 1-16,3 0-1 16,4 0 1-16,7-1 0 15,7-5 0-15,4-4 0 16,3-6 1-16,1-6-1 15,-1 0 0-15,-3-12 0 16,-4-7 1-16,-4-4-2 16,-3-5 1-16,-3 0-1 15,-4-1 0-15,-3-5-1 0,-8 5 1 16,-3 1-2-16,-7 12 0 16,-4 4-1-16,-6 2 0 15,-1 4-2-15,0 5 1 16,4 8 0-16,0 2 1 15,3 3 0-15,-3 4 1 16,7 3 1-16,0-1 0 16,3 10 1-16,4-3 1 15,4 0-1-15,3 3 1 16,3 3 1-16,1-6 0 16,3-3 0-16,7-3 1 15,4-7 0-15,6-6 0 16,1-9 1-16,0-6 0 0,-4-7-1 15,0-6 1-15,-3 0-2 16,-4-4 1-16,-4 1-1 16,-3-3 0-16,-3 3-2 15,-8 6 1-15,-3 0-3 16,-3 3 1-16,-8 3-1 16,-3 7 0-16,-4 6-1 15,0 3 1-15,4 0-1 16,-3 9 1-16,-1 4 0 15,4 5 0-15,3 4 0 16,0 4 1-16,11 5 0 16,0 0 0-16,11 4 1 15,3-7 0-15,4-6 1 16,3-6 1-16,7-4 0 16,4-9 1-16,-1 0 0 15,1-9 0-15,0-3-1 0,-4-4 1 16,-4-6-2-16,-2-3 1 15,-1 0-2-15,-4-3 1 16,-6-3-2-16,-8 0 1 16,-6 9-1-16,-8 3 1 15,-3 10-2-15,0 6 1 16,-1 3-1-16,1 7 0 16,-3 5 0-16,2 4 1 15,1 3 0-15,7 3 0 16,4-3 0-16,3 6 1 0,-1 1 0 15,8-4 0-15,8-6 0 16,-1-1 1-16,7-2 0 16,3-3 0 15,5-7 1-31,2 0 0 0,4-6 0 0,1-9 0 0,-5-7 0 16,-2-9 0-16,-5 0-1 15,1-3 1-15,-4-4-2 16,-4-2 1-16,-6 2-1 15,-4 1 1-15,-7 12-2 16,-7 4 0-16,-4 2 0 16,-3 0 0-16,-4 4-1 15,1 6 0-15,-1 9 0 16,0 4 0-16,1 2 0 16,2 7 0-16,1 0 0 15,4 6 1-15,2-3 0 16,8 3 0-16,4-3 0 0,3 3 1 15,7-6-1-15,0 0 1 16,4-1 0-16,6-5 0 16,4-7 1-16,8-6 1 15,-5-9 0-15,1-7 0 16,-7-3 0-16,-4-3 1 16,-4-3-1-16,-3-3 0 15,-3 0-1-15,-4-4 0 16,-7 11-2-16,-4 5 1 0,-3-3-2 15,-3 6 1-15,-1 7-1 16,0 6 0-16,1 6 0 16,-1 4 0-16,-3 6 0 15,0 2 1-15,3 1 0 16,7 6 1-16,4-3-1 16,4-3 1-16,3 3 0 15,7 6 1-15,3-6 0 16,5-3 0-16,2-6 1 15,8-7 0-15,3-6 0 16,-3-6 1-16,-4-7-2 16,-3 0 1-16,-4-5-1 15,-4-4 1-15,-3 0-2 16,-3-3 1-16,-4-4-2 16,-7 1 1-16,-4 3-2 0,-3 6 1 15,-3 10 0 1,-1-1 0-16,0 10-1 0,1 4 0 15,-1 5 1-15,0 4 0 16,4 5 0-16,0-2 1 16,0 6-1-16,3-3 1 15,8 0-1-15,3-1 1 16,3 1-1-16,4-3 1 16,1 0 0-16,2-4 1 15,8-6 0-15,3-6 1 16,0-3 0-16,0-3 0 15,-3-3-1-15,0-1 1 16,-4-2-1-16,-4-4 0 0,1-3-1 16,-4 0 0-16,-4-3 0 15,-3-6 0-15,0 6-1 16,-3 7 1-16,-4-1-1 16,-4 0 0-16,-3 4 0 15,-4 2 0-15,1 4-1 16,-1 6 0-16,4 0 0 15,-4 0 0-15,1 9 0 16,3 7 0-16,0 3-1 16,3 3 1-1,11 6 1 1,4 0 1-16,3-3 0 16,3-9 1-16,4-7 1 15,0-5 0-15,4-4 1 16,-4-7 1-16,0-2-1 0,-3-7 0 15,-4-3-1 1,-4-3 0-16,-3-6-2 0,-3 9 0 16,-4 7-1-16,0 2 0 31,-4 1-6-31,1 6 0 0,3 3-9 0,17 12 1 16</inkml:trace>
  <inkml:trace contextRef="#ctx0" brushRef="#br4" timeOffset="178057.05">20863 13063 40 0,'-10'16'20'0,"6"-7"-7"0,4-9 21 15,0 4-31-15,0-1 1 16,7 3 1-16,4 3 0 16,3-9-7-16,7 4 1 15,7-8 4-15,15-5 1 0,6-7-3 16,4-9 1-16,10 0-5 16,1-6 1-16,-8-4-12 15,-3-2 0-15,-7 5-3 16,-3 1 1-16</inkml:trace>
  <inkml:trace contextRef="#ctx0" brushRef="#br4" timeOffset="178582.92">21100 12781 53 0,'3'6'26'0,"11"-9"-31"16,-7 3 51-16,4 0-45 0,7 0 1 16,-1 0 1-16,4 0 0 15,11 0-4-15,7-3 1 16,3 0 1-16,1-3 1 15,-1 6-2-15,-3 0 1 16,-4-7-2-16,-10 4 1 16,-8 0-2-16,-3 3 0 15,-6 0-1-15,-8 6 1 16,-4 7-2-16,-3 6 0 16,-4 6 0-16,1 0 0 0,-1 0 1 15,4-9 1 1,0-1 1-16,4 1 0 0,-1 3 2 15,4-3 1-15,0-4 0 16,0 1 0-16,4-4-1 16,-4-6 1-16,0 0-1 15,0-9 0-15,-4 0 0 16,-3-7 0-16,0-9 0 16,-14-6 0-16,-7-3 0 15,-4-1 0-15,0-2 0 16,-7-1 0-16,-3 4-5 15,-4 3 0-15,4 3-11 16,6-3 1-16</inkml:trace>
  <inkml:trace contextRef="#ctx0" brushRef="#br4" timeOffset="179409.04">18426 12841 42 0,'3'34'21'0,"8"7"-17"0,-8-32 28 0,1-2-29 16,-1 2 0-16,1 4 4 16,-1-1 0-16,1 4-7 15,-1-4 0-15,1 1 6 16,-1-7 0-16,1-3-2 15,-4-3 1-15,7-9-3 16,7-4 1-16,0-12-2 16,7-9 0-16,4-1-2 15,3-9 1-15,4-9-4 16,0 3 1-16,3 9-9 16,-3 7 0-16,-4 2-7 15,0 13 1-15</inkml:trace>
  <inkml:trace contextRef="#ctx0" brushRef="#br4" timeOffset="179798.79">18690 13079 49 0,'25'19'24'0,"0"-16"-22"0,-18-3 40 16,3 0-40-16,4-6 0 0,0-1-1 16,4-8 1-16,-4-4-3 15,0 0 0-15,-3 3 1 16,-4-2 0-16,0-1-2 16,-7 0 1-16,-4 0-1 15,-3 4 0-15,-7 5 0 16,0 7 0-16,-3 6 0 15,-1 7 0-15,0-1 0 16,1 7 1-16,-1 6 1 16,0 3 0-16,8 3 0 15,3 3 1-15,7-3-1 16,3 4 1-16,4-4-1 16,4-3 0-16,7-9-3 0,3-4 0 15,3-12-10-15,5-9 0 16</inkml:trace>
  <inkml:trace contextRef="#ctx0" brushRef="#br4" timeOffset="180114.52">18987 13098 41 0,'-4'12'20'0,"4"-5"-16"0,0-7 28 0,0-3-30 16,0 3 1-16,0-10 2 16,0 1 0-16,0 2-7 15,4-2 1-15,-1-4 5 16,1 1 0-16,3-1-1 16,0 4 0-16,0-4 0 15,3 1 0-15,1 3-1 16,3-1 0-16,0 4-2 15,4 0 0-15,-1-1-5 16,1 1 0-16,0 9-7 16,-4-3 1-16,3-3-6 15,-2-6 0-15</inkml:trace>
  <inkml:trace contextRef="#ctx0" brushRef="#br4" timeOffset="180353.68">19403 12239 39 0,'10'22'19'0,"-6"43"-14"0,-4-46 32 16,-4 0-34-16,-3 16 1 16,-3 12 0-16,-1 22 0 15,-3 6-6-15,-4 3 1 16,4 16 2-16,0-6 1 15,0-16-7-15,3-15 0 16,1-17-6-16,3-11 0 0,3-14-4 16,4-15 1-16</inkml:trace>
  <inkml:trace contextRef="#ctx0" brushRef="#br4" timeOffset="180567.27">19156 12916 40 0,'7'38'20'0,"11"-26"-19"15,-8-9 37-15,1 0-36 16,3 4 1-16,0-1 0 16,7 0 1-16,7 1-7 0,4-4 1 15,3 3-4-15,1-6 1 16,-5-3-9-16,-2-10 1 15</inkml:trace>
  <inkml:trace contextRef="#ctx0" brushRef="#br4" timeOffset="180864.52">19565 13001 50 0,'18'22'25'0,"3"-16"-25"0,-14-6 43 15,4 0-43-15,-1-6 0 16,1-1-1-16,-1 1 1 0,-3-3-1 16,-3-1 1-16,-4 4-2 15,-4 0 1-15,-6 6-2 16,-1 6 1-16,1 10-1 16,-5-1 1-16,5 7 0 15,-1 0 1-15,4 3 0 16,4 0 1-16,3 4-1 15,3-1 1-15,4-3-5 16,7 0 1-16,4-6-8 16,7-13 0-16</inkml:trace>
  <inkml:trace contextRef="#ctx0" brushRef="#br4" timeOffset="181089.89">19960 12941 29 0,'-17'22'14'0,"-26"44"-5"0,33-54 17 15,-4 7-25-15,-11 0 1 16,0 6 0-16,0 3 1 16,4 1-4-16,4-7 1 15,3-4 0-15,3-5 1 16,4-4-4-16,3-9 0 15,1-6-5-15,3-10 0 16,-4-2-3-16,4-11 1 16</inkml:trace>
  <inkml:trace contextRef="#ctx0" brushRef="#br4" timeOffset="181239.8">19685 12885 38 0,'11'12'19'0,"20"32"-18"0,-20-25 38 0,7 12-35 16,3 16 0-16,3 7 0 15,1 5 1-15,0 1-9 16,0-1 1-16,-8-9-4 16,-6-9 1-16,-8-6-8 15,1-7 1-15</inkml:trace>
  <inkml:trace contextRef="#ctx0" brushRef="#br4" timeOffset="182756.41">21625 11314 37 0,'7'-4'18'0,"-3"8"-10"0,-4-4 27 16,0 0-31-16,0 0 0 16,0-7 2-16,0 7 0 15,-4 3-8-15,1 7 1 0,-8-1 5 16,1 7 0-16,-4 3-3 16,-4 3 1-16,-3 6-2 15,-4 6 0-15,0 10-1 16,-3-6 0-16,3 6 0 15,4 12 0-15,7-6 0 16,4 7 0-16,6-4-1 16,15-6 0-16,3-3-5 15,7 0 1-15,0-13-9 16,0-12 0-16</inkml:trace>
  <inkml:trace contextRef="#ctx0" brushRef="#br4" timeOffset="183625.37">21710 11461 31 0,'3'19'15'0,"-3"-16"-8"0,0 0 18 15,0 0-23-15,4 0 0 16,-4 4 2-16,0 5 1 16,0 7-6-16,-4 0 1 15,1 0 3-15,-1 3 1 16,1 9-2-16,-4-3 1 0,3 3-2 16,1-2 1-16,-1-7-2 15,1-4 1-15,-1-2-1 16,1-3 0-16,3-4-1 15,0-3 1-15,3-3-1 16,-3-3 1-16,7-6-2 16,0-3 1-16,4-1-2 15,-1-2 1-15,1-1 0 16,0 1 0-16,-1 2 0 16,1 4 0-16,-1 6 1 15,-3 3 0-15,1 7 1 16,-1 2 0-16,-4 4 0 15,1 0 0-15,-4 2 0 16,0 1 0-16,0 0-1 16,0 3 1-16,0-6-3 0,0-1 1 31,0-2-9-31,0-13 1 0</inkml:trace>
  <inkml:trace contextRef="#ctx0" brushRef="#br4" timeOffset="183929.01">21915 11865 30 0,'-7'22'15'0,"3"0"-6"0,8-15 19 0,-4 2-26 16,0 4 1-16,-4-4 0 15,0 4 1-15,-6-1-6 16,-4 4 0-16,0 3 0 16,0-1 1-16,3-2-11 15,-7-7 1 1</inkml:trace>
  <inkml:trace contextRef="#ctx0" brushRef="#br4" timeOffset="184290.56">22190 11414 40 0,'-14'41'20'0,"7"28"-20"0,7-44 30 0,-4 0-29 16,4 12 0-16,-3 14 1 15,-1-14 0-15,0 4-3 16,1-6 0-16,3-1-4 16,0-9 1-16,0-6-8 15,3-16 1-15</inkml:trace>
  <inkml:trace contextRef="#ctx0" brushRef="#br4" timeOffset="184618.6">22289 11558 38 0,'10'25'19'0,"-3"-3"-16"0,-3-16 29 15,-4 4-31-15,0-4 0 16,-4 0-1-16,-3 4 1 15,-3-1-2-15,-1 1 1 16,-3-4 0-16,-4 0 1 16,1 0-2-16,-1-2 1 15,0-1 0-15,4-3 0 16,4 0 0-16,3 0 1 16,7 0 0-16,3 3 0 15,8 3 1-15,6 4 0 16,1 2-1-16,0 10 0 0,-1-3 0 15,1 0 1-15,-4 6-2 16,-3 0 0 0,-1 0-4-16,-3 0 0 0,0-6-9 47,-3-7 0-47</inkml:trace>
  <inkml:trace contextRef="#ctx0" brushRef="#br4" timeOffset="184933.15">22475 11348 48 0,'8'50'24'0,"16"-9"-19"0,-13-28 37 16,3 9-39-16,0 9 1 15,0-3 0-15,-3 10 0 16,-8 15-6-16,-6-3 0 16,-8 7 2-16,-10 5 0 15,-7 4-14-15,-8 3 1 16,-9-3-4-16,-1-3 1 15</inkml:trace>
  <inkml:trace contextRef="#ctx0" brushRef="#br4" timeOffset="186692.29">26825 7541 22 0,'-3'10'11'0,"6"-7"0"0,1 0 12 0,-1 0-20 16,-3 0 1-16,0-3 2 15,4 0 0-15,-4 0-6 16,7 3 0-16,0 4 6 15,0-1 1-15,0 10-3 16,0-1 1-16,0 4-1 16,0-3 0-16,-3-4-2 15,6-12 1-15,1-9-1 16,3-10 0-16,4-15 0 16,17-14 0-16,11-2-4 15,14-12 0-15,3 11-13 16,4-8 0-16,0 9-2 15,0 9 1-15</inkml:trace>
  <inkml:trace contextRef="#ctx0" brushRef="#br4" timeOffset="187455.55">29210 7513 28 0,'-4'6'14'0,"4"-12"-3"16,0 6 22-16,0 0-27 15,4 3 0-15,-4 7 2 16,4 5 1-16,-1 4-12 16,4 6 0-16,0 3 7 15,0 4 1-15,0-7-2 16,4-6 0-16,-1-13 0 16,8-12 1-16,7-16-1 15,7-13 1-15,3-12-3 16,18-3 1-16,17-7-10 15,4-2 0-15,-3 12-11 16,-15 16 1-16</inkml:trace>
  <inkml:trace contextRef="#ctx0" brushRef="#br4" timeOffset="190562.02">31877 7560 16 0,'7'0'8'0,"0"-16"3"16,-7 10 9-16,0 0-17 16,0 0 1-16,0 6 3 15,0 0 1-15,4 3-8 16,3 0 0-16,-4 6 7 15,4 7 0-15,0 0-2 16,0 2 1-16,0 1-2 16,1 0 0-16,2-6-1 15,4-7 1-15,11-6-1 16,0-10 1-16,6-5 0 16,12-17 0-16,6-15-1 15,18-12 0-15,18-7-5 0,10-9 0 16,0 3-15-16,-28-1 0 15</inkml:trace>
  <inkml:trace contextRef="#ctx0" brushRef="#br4" timeOffset="196103.7">1933 6027 11 0,'0'-25'5'0,"4"28"7"15,-4-3 5-15,0 0-14 16,0 0 0-16,0 0 4 16,0 0 1-16,0 0-9 0,7 3 0 15,-7 3 6-15,3 13 0 16,4 6-1-16,-7 13 0 15,4 12-3-15,3 19 1 16,-7 28-2-16,11 6 1 16,-1 10 0-16,-3 7 1 15,7 2 0-15,-3-6 1 16,7-6-1-16,-8-4 1 16,1-2-1-16,-1-7 1 15,-3-3-2-15,4-6 0 31,-11-10-3-31,0-3 1 0,0-12-4 0,0-13 1 0,0-9-7 16,-7-10 1-16,3-9-3 16,-6-9 0-16</inkml:trace>
  <inkml:trace contextRef="#ctx0" brushRef="#br4" timeOffset="197845.91">1933 5936 17 0,'0'3'8'0,"4"-13"-1"16,-4 10 9-16,7-6-14 0,-7 0 0 15,10 0 1 1,-10 2 0-16,11-2-3 0,0 0 0 15,6 0 3-15,-3-1 0 16,11 7-1-16,7 0 0 16,0-9 0-16,-1 3 1 15,8-1-2-15,7-5 1 16,-4 2-1-16,-3 1 1 16,3 3-1-16,-3 3 0 15,4 3 0-15,-5-13 0 16,1 10 0-16,7-3 0 15,-4-1 0-15,-3-5 0 0,11-1 0 16,-1 1 1-16,0-1-1 16,4 4 0-16,-3-1-1 15,3 1 1-15,3 3-1 16,4 3 0-16,0-4 0 16,0 1 0-16,-4-3 0 15,4-7 0-15,4-6 0 16,3 0 0-16,-7 3 0 15,21 4 0-15,-3-10 0 16,6-1 1-16,4 4-1 16,1 10 0-16,-1-1 0 15,-7 7 0-15,7-3 0 16,-7-1 0-16,7-2 0 16,1 2 0-16,-19-2 0 15,15-1 0-15,10-2 0 16,4 2 0 15,0-3 0-31,-8 10 0 0,-16 3 0 0,-1-3 0 0,-14 3-1 0,0 3 1 16,-8 3 0-16,5 3 0 15,-8 0-1-15,-6 7 0 16,-5-1 0-16,-6 1 1 16,0-1-1-16,-4 4 1 15,0 0 0-15,1 3 0 16,-8-4-1-16,-4 4 1 15,5 3-1-15,-12 6 1 0,1 4-1 16,-4 5 1-16,-4 13-1 16,1 4 1-16,3 5 0 15,3 10 0-15,8 3 0 16,-7 7 1-16,6-1-1 16,-6 1 1-16,0-1-1 15,3 7 0 1,3 37 0-1,1-3 1-15,3-15-1 16,-7-7 0-16,4-3 0 16,-1-9 1-16,-2-10 0 15,-8-9 0-15,0-7 0 16,-7-12 0-16,0-6 0 16,0-3 0-16,-7-4-1 0,0-6 1 15,-4-3-1 1,-3 1 1-16,-4-1-1 0,4-7 0 15,-4 4 1-15,-10-9 0 16,-3 3 0-16,-15-4 0 16,-7-2 0-16,-18-4 0 15,1-3 0-15,-19-3 1 16,-16 0-1-16,-15-3 1 16,-4 3-1-16,-13 0 0 15,-15 3 0-15,-3 3 0 16,-4 4 0-16,-3-1 0 15,-8 7-2-15,19 3 0 16,-8 6 0-16,4 0 1 0,10-3-1 16,7 3 0-16,-3-3 1 15,4-3 0-15,6-1 1 16,11 4 1-16,4-6 0 16,14 3 0-16,3 0 0 15,18 3 1-15,14 0-2 16,14-1 1-16,7-8-1 15,14 3 1-15,4-1-1 16,10-2 0-16,8 3 0 16,6-4 0-16,-3 1 0 15,7-1 0-15,7 4-1 16,-3 0 1-16,6-1-2 16,8 4 1-16,-8-3-2 15,8-4 1-15,3 1-2 16,-3-4 1-16,-8-2-4 15,12-4 0-15,-5-3-7 0,4-7 1 16,-10-5-4-16,10-1 1 16</inkml:trace>
  <inkml:trace contextRef="#ctx0" brushRef="#br4" timeOffset="201749.53">5779 6105 14 0,'0'0'7'0,"0"0"2"0,0 0 3 15,0 0-11-15,0 0 0 16,3 3 1-16,4 3 1 16,-7-2-4-16,4 2 1 0,-1 0 3 15,1 0 0-15,-1 1 1 16,1-1 0-16,6 3 0 16,1 4 0-16,3 3 0 15,7-4 0-15,7 1-1 16,8 5 0-16,-5 11-1 15,1-4 1-15,0 0 0 16,3 0 0-16,-3 0-1 16,7 3 1-16,0 0-1 15,-4 4 1-15,0 5-2 16,4 1 1-16,3-3-2 16,8-1 1-16,6 1-1 15,-3 2 0-15,3-5 1 16,4-4 0-16,0 3 0 15,-3 0 0-15,-4 4 0 16,3-1 0-16,1-2 0 16,10-4 0-16,-7 7 0 15,3-1 0-15,4-3-1 0,0-2 0 16,-7 2 0-16,4-3 1 16,-1-3-1-16,11 7 0 15,-7-4-1-15,4 3 1 16,3-3 0-16,4 1 0 15,-15-7 0-15,8-4 0 16,3 1 0-16,-4 0 0 16,1 0-1-16,3 0 1 15,0-4 0-15,-3-2 1 0,-4 3-1 16,7-1 0-16,3-2 0 16,1-1 0-16,3-2 0 15,0-1 0-15,-3-3 0 16,6-2 0-16,1-1-1 15,3-3 1-15,4 0 0 16,0-3 0-16,-11 3-1 16,7-4 1-16,7 4 0 15,-3-6 0-15,3 0-1 16,4 0 1-16,-4-7 0 16,1 4 0-16,2-4 0 15,5-3 0-15,2 7 0 16,-6 0 0-16,0 2 0 15,3 1 0-15,-3 3 0 32,7-3 0-32,3-4 0 15,-13-5 0-15,6-1 0 0,-3 0 0 0,6 1 0 0,8-1 0 16,-17 0 0-16,2 1 0 16,8-1 0-16,0 6 0 15,3-8 0-15,-10-4 0 16,3 0 0-16,4 6 0 15,0-3 0-15,7-3 1 16,-7 7-1-16,-7-1 0 16,6 3 0-16,5 1 0 15,-4 6 0-15,0-7 0 16,-8 4 0-16,5-1 0 16,9 1 0-16,-6-4 0 0,0 1 0 15,-11 2 0-15,1 1 0 16,13-1 0-16,-7 7 0 15,1 0 1-15,-5-3-2 16,-2 3 1-16,2 0 0 16,1 0 1-16,-4 3-1 15,1 0 0-15,-5 0 0 16,-2 0 1-16,-1 3 0 16,4 6 0-16,-4-3-1 15,3 1 0-15,-2 2 0 16,-5-3 1-16,1 1-1 15,-4 2 0-15,4 0 0 16,-4 4 0-16,4-1 0 16,-1 4 1-16,-13 3-1 15,3 6 1-15,0-3-1 0,0-3 0 16,0 6 0 0,0 0 1-16,4 3-1 0,-8 4 0 15,-6-7 0-15,-1 0 0 16,1 6 0-16,-1 4 0 15,1-1 0-15,-1 4 0 16,1-1 0-16,-1 1 0 16,-3 0 0-16,0-1 0 15,-7 1 0-15,0-7 0 16,0 1-1-16,0-1 1 16,0 7 0-16,0-7 0 0,0 0 0 15,3-2 0-15,-3-11-1 16,0-2 1-16,-7 3 0 15,3-3 0-15,1-1-1 16,3 4 1-16,7-3 0 16,0-4 0-16,0 1 0 15,3-4 0-15,1-6 0 16,-5 0 0-16,1-3 0 16,0 0 0-16,7 0 0 15,-7 0 0-15,0-3-1 16,0-6 1-16,0-1 0 15,0 1 0-15,-3 3-1 16,-11 3 1-16,10-7 0 16,4-2 0-16,-4-4 0 15,-6-3 0-15,-1-3 0 0,1-3 1 16,-4 0-1 0,-4-6 0-16,0-4 0 0,-3-6 0 15,-7 4 0 1,-1-1 0-16,1 4-1 0,-7-4 1 15,-4-3 0-15,0 10 0 16,0 0 0-16,-3-1 0 16,7 1 0-16,-1 3 0 15,5-1 0-15,2-2 1 16,-2 6-1-16,-1 3 0 16,4 0 0-16,3-6 1 0,0 3-1 15,0 0 0-15,1 0 0 16,3 0 0-16,-4 3 0 15,-3 0 0 17,-1 0 0-17,5-3 1-15,-1 3-1 0,7-3 0 0,4 3 0 0,-4 0 0 0,4 3 0 16,4 3 1-16,-1 1-1 16,7-4 0-16,-6 6 0 15,-8 1 1-15,1 2-1 16,-1-2 0-16,7 2 0 15,1 1 0-15,-1-1 0 16,0 1 0-16,1 0 0 16,-1-1 0-16,4 1 0 15,-3 3 1-15,-5-1-2 16,-2 1 1-16,3 0 0 0,3-1 1 16,0 1-2-16,1 0 1 15,-1 0 0-15,4-1 0 16,3 1 0-16,-3 3 0 31,7 3 0-31,-3-3 0 16,3 3 0-16,0 0 1 15,-4 0-1-15,-3 0 0 16,0 0 0-16,3 0 0 0,-3 0 0 16,0 0 0-16,0 3 0 15,-3 0 0-15,-8 0 0 16,4 3 0-16,3 4 0 15,1-1 0-15,-1 1 0 16,7-1 0-16,-3 1 0 16,0-4 0-16,0 3 0 15,0-3 0-15,-7 1 0 16,-4 2 0-16,4-6 0 16,0 4 0-16,3 2-1 15,4 0 1-15,-3 1 0 16,-1 5 0-16,0-2 0 15,4 0 0-15,-3-1 0 16,-4-2 0-16,-4-1 0 16,0 0 1-16,8 1-1 15,6 2 0-15,-6 1 0 16,-1-1 0-16,4 4 0 16,0 3 0-16,0 3-1 0,0 0 1 15,-4 3 0-15,-10 0 1 16,-4-3-2-16,4-3 1 15,3 0 0-15,1-10 0 16,-5 0-2-16,-2-6 0 16,-1-6-9-16,0-9 1 15,-7-13-5-15,8 0 0 16</inkml:trace>
  <inkml:trace contextRef="#ctx0" brushRef="#br4" timeOffset="202288.62">23954 6798 23 0,'7'13'11'0,"0"2"2"0,-7-15 10 16,3 0-21-16,4 0 1 16,0 3 1-16,-7-3 1 15,7 10-6-15,8 2 0 16,6 1 4-16,10 6 0 16,8 3-1-16,4 0 1 15,2 0-1-15,5 3 1 0,-1 0-1 16,-6-3 0-16,-8-4-1 15,-7 4 1-15,-7 0-2 16,-7 3 0-16,-14-6-1 16,-10 6 0-16,-11 0-1 15,-11-3 0-15,-3-3-1 16,-1-3 0-16,1-7-4 16,0-2 1-1,3-7-6-15,11-7 0 16</inkml:trace>
  <inkml:trace contextRef="#ctx0" brushRef="#br4" timeOffset="202588.59">24112 6817 38 0,'11'-6'19'0,"-11"18"-18"0,0-12 31 0,0 6-31 0,0 4 1 0,-4 12 1 0,-3 3 1 0,0 6-5 0,0 7 1 0,0 3 1 0,0-1 1 16,0-5-3-16,4-7 1 15,-1-3-12-15,4-3 1 16,-3-9-2-16,6-10 0 15</inkml:trace>
  <inkml:trace contextRef="#ctx0" brushRef="#br4" timeOffset="203623.77">24356 7375 29 0,'7'9'14'0,"0"-9"-6"16,-4 7 14-16,1 5-19 15,-1 7 0-15,-3 12 2 16,0 4 0-16,4 15-7 16,-4 10 1-16,4 12 4 15,-4 16 0-15,3 12-2 16,1 7 0-16,3 15-1 31,-4-6 1-31,4-3 0 16,4 0 0-16,-4-16-1 0,0-16 0 0,0-5-4 0,0-20 0 15,-7-12-8-15,-7-19 1 16</inkml:trace>
  <inkml:trace contextRef="#ctx0" brushRef="#br4" timeOffset="204946.6">24624 7049 19 0,'7'-3'9'0,"25"6"6"0,-25 0 3 0,7 0-15 0,0 0 1 0,4 0 1 0,-1 1 0 0,4-1-7 0,8-3 0 0,9 3 4 0,8 0 1 0,0 3-2 16,18 7 0-16,10 2 0 15,17 4 0-15,15-6 0 16,7 3 0 15,14-7 0-31,7-3 1 0,0-6-2 32,11 0 1-32,3-3-1 31,4 3 0-31,-15 3-1 0,8 0 1 0,0 4 0 31,3-1 0-15,-14-3-1-16,14 0 1 0,7 0 0 31,-10 4 0-31,3-4 0 16,-7-3 0-16,4 0 0 0,-8-3 1 0,-3 6-1 0,-7-3 0 0,60-10 0 0,-7 4 0 0,-21-7-1 0,-11-5 1 15,-14-11-1-15,-21 4 1 16,-14 3-1-16,-4 0 1 15,-3 4 0-15,-7-1 0 16,-15 13-1-16,-3-4 1 16,-7 7 0-16,-7 6 0 15,-7 3 0-15,-7 4 0 32,-4 5-1-17,-3 14 1 1,-7-4 0-16,-8 9 0 15,-6 16-1 1,-8 7 0-16,-10 12 1 0,-7 9 0 0,-4 13-1 16,1 6 1-16,-4 1-1 0,-1 2 1 0,5 7 0 0,-1-1 1 0,4 7-1 15,0-6 0-15,-4-4 0 16,-3 7 0-16,0-3 0 16,0-1 0-16,-7-9 0 15,-1 1 0-15,1-11 0 16,3-8 0-16,4-10 0 15,0-6 0-15,0-10 0 16,-4-3 0-16,-3-3-1 31,-7-9 1-31,-4-4-1 0,-3-2 1 0,-1-7 0 16,-3-3 0-16,-10-4 0 0,3-2 1 16,-3-3 0-16,-15-7 0 15,-17-3-1-15,-7-3 1 16,-4-3 0-16,-7 0 0 15,-10 3-1-15,-4 0 1 16,-7 0-1-16,0 0 0 31,-11 0 0-31,-14 3 1 0,11-3-1 0,-14-3 0 0,-11 0-1 16,4-4 1-16,-14 1 0 16,-18-10 0-16,10 1 0 15,-20 5 0-15,-8-5-2 16,-7 5 0-16,-17 1-9 15,3-4 1-15</inkml:trace>
  <inkml:trace contextRef="#ctx0" brushRef="#br4" timeOffset="211402.37">12079 7604 36 0,'14'3'18'0,"4"-22"-10"0,-18 19 18 16,3-3-21 0,-3 3 0-16,4-6 1 0,-8 0 1 15,-3 2-10-15,-7-2 1 16,-3 0 5-16,-1-4 0 16,-3 1-2-16,0 3 0 15,-4 6-4-15,4 3 1 16,0 3-1-16,3 4 0 15,4 2-1-15,0 4 0 16,7 3 0-16,3 6 1 16,1 0 1-16,3-9 1 15,3-4 1-15,8-6 1 0,6 1 0 16,-3-11 0-16,1-2 0 16,2-3 0-16,-3-1 0 15,0 1 0-15,1-4-1 16,-5 4 0-16,-3 0-1 15,0-1 1-15,-3 4-1 16,-1 3 0-16,-3 3-2 16,0 6 1-16,0 3 0 15,0 7 0-15,0 6 0 16,4 0 1-16,-1 6 0 16,-3 10 1-16,0 0 1 15,0-4 1-15,-3 13 1 16,-4 0 0-16,0 0 1 15,-4-6 0 1,-3 6 0-16,-4-9 0 16,1-7-1-16,-1-6 0 0,4-6-1 15,0-7 0-15,-4-5-2 0,4-10 0 16,0-7-1-16,3-2 1 16,4-4 0-16,4-3 0 15,3-3 0-15,3 0 0 16,1 3 0-16,-1-3 0 15,5 4 0-15,-1 2 1 16,7 3-1-16,0 4 0 16,7-4-1-16,0 4 1 15,0 3-3-15,4 3 0 16,-4 3-6-16,0-4 1 0,0-2-6 16,1-6 1-16</inkml:trace>
  <inkml:trace contextRef="#ctx0" brushRef="#br4" timeOffset="211720.47">12231 7638 42 0,'-4'4'21'0,"4"-8"-25"16,0 4 37-16,4-6-33 16,3 3 0-16,0-6 1 0,4 2 0 15,-1 1-1-15,1-3 0 16,3-1 1-16,0 4 1 16,0 0-2-16,4-1 1 15,-4 1-2-15,0 0 1 16,0-4-2-16,4 4 1 15,3 3-5-15,-7 0 0 16,4 0-6-16,-1 3 1 16</inkml:trace>
  <inkml:trace contextRef="#ctx0" brushRef="#br4" timeOffset="212137.23">12654 7601 56 0,'0'6'28'0,"4"-3"-35"0,-1 0 54 0,-3-3-47 16,0 3 1-16,0 1-1 15,-3-1 1-15,-8-3-2 16,-3 0 1-16,-4 0-1 16,1-3 0-16,-1 3-1 15,0 3 0-15,4-3-2 16,-3 0 0-16,3 0-2 15,3 0 1-15,4 6-1 16,7 3 1-16,7 1 1 16,4-4 0-16,3 4 2 15,3 2 0-15,1-3 2 0,0-2 1 16,-4 2 0-16,-4-6 0 16,1 4 0-16,-4-1 0 15,0-3 0-15,0 3 0 16,-3 0-1-16,-4 4 1 15,3-1-1-15,1 1 0 16,-1-1 0-16,1-3 0 16,-1-2-2-16,4-4 0 15,4-7-9-15,3 7 1 16,0-12 0-16,4-1 0 16</inkml:trace>
  <inkml:trace contextRef="#ctx0" brushRef="#br4" timeOffset="212557.6">12841 7792 37 0,'4'41'18'0,"-4"25"-21"0,0-60 36 0,0 7-32 16,-4 2 1-16,1 1 0 15,-1-4 1-15,1-5-4 16,-1-1 1-16,0-6 2 15,1-6 0-15,-1 3-2 16,4-7 1-16,4-9-2 16,-1-12 1-16,1 0-3 15,0-16 0-15,-1-7-2 16,4-5 0-16,4 2-1 16,3 1 1-16,0 12 1 0,4 3 0 15,-4 7 2 1,3 2 0-16,4 4 2 31,1 12 0-31,-5 7 2 31,1 6 1-31,-4 12-1 16,0 4 0-16,-3 2 0 16,-4 4 0-16,-7-3-1 15,-4 3 1-15,-3 0-2 0,-7-1 0 0,0 1-1 0,-7 0 1 0,-4-3-5 0,0-1 0 16,1-5-4-16,-4-10 1 0</inkml:trace>
  <inkml:trace contextRef="#ctx0" brushRef="#br4" timeOffset="212947.65">13106 7212 42 0,'-7'53'21'0,"-4"26"-25"0,8-61 40 0,-1 17-37 15,-3-1 1-15,3 4 0 16,-3-3 0-16,4-7 0 16,-1-3 0-16,1-6-1 0,3-7 1 15,0-2-1-15,0-10 0 16,3-7-1-16,4-5 0 15,0-4-1-15,8-3 0 16,-1 1 1-16,3-1 1 16,4 6 0-16,1 7 0 15,-1 6 2-15,0 6 0 63,0 7 1-63,0 9 1 0,4 3-2 0,0 3 1 15,-4 6-1 1,0-5 1-16,0-7-8 0,-3-7 1 0,-4-15-6 0,-7-6 0 0</inkml:trace>
  <inkml:trace contextRef="#ctx0" brushRef="#br4" timeOffset="213451.28">14213 7030 45 0,'11'35'22'0,"3"34"-20"0,-10-54 39 16,-4 4-39-16,0 9 0 0,-4 10 0 15,-3 6 1-15,-7 9-4 16,0 10 0-16,3 9 2 16,-3-9 0-16,0-10-4 15,3-12 0-15,4-10-6 16,0-6 0-16,4-19-6 16,-4-18 1-16</inkml:trace>
  <inkml:trace contextRef="#ctx0" brushRef="#br4" timeOffset="213627.87">13984 7500 36 0,'0'41'18'0,"7"-25"-11"0,-3-13 28 0,3 0-29 15,0 0 0-15,0 0 2 0,7-3 1 16,0-3-12-16,7-3 0 15,7 3 7-15,11-3 1 16,0-4-7-16,0-2 0 16,-4-1-8-16,0-3 0 15,-3-2-6-15,-7-1 0 16</inkml:trace>
  <inkml:trace contextRef="#ctx0" brushRef="#br4" timeOffset="213939.79">14376 7689 48 0,'-7'28'24'0,"10"-9"-26"0,1-13 42 0,-4-6-40 0,0 0 0 0,3-13 0 15,1-2 0-15,3-1 0 16,0-6 0-16,0 0 0 16,0 3 0-16,7 4 0 15,-3-1 0-15,-1 7 0 16,4 2 1-16,4 7-2 16,0 3 1-16,-1 4-4 15,4-1 1-15,-3 0-9 16,0-3 1-16,3-6-3 15,0-3 1-15</inkml:trace>
  <inkml:trace contextRef="#ctx0" brushRef="#br4" timeOffset="214313.44">14810 7591 30 0,'10'4'15'0,"-10"-14"-8"0,0 7 25 16,0 3-29-16,0 0 0 15,-3-3 2-15,-4 6 0 16,-4 0-7-16,-3 0 1 0,0 7 4 15,-4 2 0-15,1 1-2 16,2 2 1-16,1 1-3 16,4 0 1-16,-1-1-2 15,4 1 0-15,7-3-1 16,4-7 0-16,6 0-1 16,4-3 1-16,7-3 0 15,1-6 0-15,-1-3 1 16,-4-1 1-16,1 1 1 15,-4-1 0-15,-3 1 0 16,-1 6 0-16,-3 0 0 16,0 6 0-16,-3 3 0 15,0 0 1 17,-1 10-1-32,-3-3 1 0,4-4-1 15,-1 0 0 1,1 4-2-16,-1-4 1 0,1 1-6 0,-4-4 0 0,3-6-3 0,4 3 0 15</inkml:trace>
  <inkml:trace contextRef="#ctx0" brushRef="#br4" timeOffset="214644.75">15000 7729 21 0,'11'51'10'0,"-11"-61"-4"16,0 10 14-16,0 0-21 0,0 0 1 0,0 0 1 16,0 0 0-16,3-12-1 15,1-10 0-15,3 3 0 16,0-3 1-16,0 0 0 16,0-3 1-16,4 3-2 15,3 0 1-15,0 0 0 16,0 9 0-16,0 4 1 15,0 9 0-15,-3 3 0 16,-1 7 0-16,1 5-1 16,-1 7 1-16,1 3-1 15,0 0 0-15,-1-3-4 16,1-6 1-16,-1-3-8 16,-3-4 0-16</inkml:trace>
  <inkml:trace contextRef="#ctx0" brushRef="#br4" timeOffset="-214567.25">15540 7444 37 0,'7'19'18'0,"-11"-4"-20"0,1-8 30 0,-4-1-29 0,-4 0 1 15,-3 4-1-15,0-1 0 16,-4 1 1-16,-3 2 0 0,4 1-1 15,-5 2 0 1,8 1 1-16,7 0 0 0,4-1 1 16,6 7 0-16,8-3 1 15,3 6 1-15,4-9 0 16,-8-7 0-16,1 1-2 16,-8-1 1-16,-6 0-4 15,-8 7 0 1,-10-3-10-16,-14-4 1 0</inkml:trace>
  <inkml:trace contextRef="#ctx0" brushRef="#br4" timeOffset="-214323.51">15621 7786 55 0,'0'25'27'0,"-11"22"-34"0,11-38 49 16,-3 1-51-16,-1-1 1 15,-3-6-21-15,-3-3 1 16</inkml:trace>
  <inkml:trace contextRef="#ctx0" brushRef="#br4" timeOffset="-210979.85">26793 7516 10 0,'4'6'5'0,"-8"1"-2"0,4-7 5 15,0 0-6-15,0 0 0 16,4-7 3-16,3 4 0 15,-3-3-5-15,-4 6 0 16,0 0 5-16,3-3 1 16,-3 3-1-16,4 3 1 15,-1 3-1-15,-3 4 0 16,0-4-1-16,4 3 0 16,-4 1-2-16,3 2 1 0,1 1-2 15,-1-4 1-15,1 1-1 16,3 5 1-16,0-2 0 15,0-1 0-15,0 1 0 16,0 0 0-16,0-4 0 16,0 0 0-16,0 1-1 15,0-1 1-15,4-3-1 16,-4-6 0-16,0 0 1 16,0-3 0-16,0 0-1 15,0-3 1-15,0-4-1 16,4-5 1-16,-1-4-1 15,1-6 1-15,3-6-1 16,4-10 1-16,3 0-1 16,4-9 0-16,6-7 0 15,5 17 0-15,-1-4-8 16,4 0 0-16,-8 6-9 16,-2 4 0-16</inkml:trace>
  <inkml:trace contextRef="#ctx0" brushRef="#br4" timeOffset="-208412.76">24811 7522 24 0,'3'13'12'0,"8"3"-6"0,-7-16 13 15,-1 3-17-15,1 3 1 16,-1 0 1-16,1 1 0 16,-1-1-5-16,1 3 1 15,-1 4 3-15,1-1 1 16,-1 7-2-16,1 3 0 16,-1-3 0-16,1-3 0 15,-4-4-1-15,3-6 1 16,-3-2 0-16,4-4 1 15,-1-7 0-15,-3 7 0 16,4-3 0-16,3 0 1 0,0-6-1 16,0-1 0-16,0 1-2 15,0-7 1-15,0-3-1 16,4-3 0-16,7-6 0 16,-1-13 0-16,4 4-1 15,4-7 1-15,0-6-1 16,10-1 0-16,4 14-5 15,-4-1 0-15,-7 4-11 16,-17 2 1-16</inkml:trace>
  <inkml:trace contextRef="#ctx0" brushRef="#br4" timeOffset="-204102.22">29164 7532 18 0,'4'6'9'0,"-1"-9"-6"0,-3 3 10 16,0 0-13-16,7-6 1 15,-3-1 0-15,3-2 0 16,-4 0-1-16,1 2 1 15,-1 1 3-15,-3 0 0 16,0 6 0-16,0 0 1 16,0 0 0-16,0 3 0 15,0 0-1-15,0 0 0 16,0 0-2-16,4 0 1 16,-1 4 0-16,1-1 0 15,0 3-1-15,-1 1 1 0,1 2 0 16,3 1 0-1,-4 3-1-15,4 2 1 0,0 1-2 16,0 3 1-16,0-6-1 16,4 3 0-16,-4-4 0 15,0-2 1-15,0-4 0 16,0-2 0-16,0-1 0 16,0-6 0-16,0-3 0 15,0 0 1-15,0-7-1 16,4-6 1-1,0-9 0-15,3-9 0 0,3-13-1 16,5-6 1-16,-1-10-1 16,3 6 0-16,19-5-2 15,10 2 0-15,7 4-8 16,3 12 0-16,-6 6-11 16,-15 7 1-16</inkml:trace>
  <inkml:trace contextRef="#ctx0" brushRef="#br4" timeOffset="-199762.27">4494 9931 58 0,'11'-3'29'0,"0"18"-12"15,-4-15 30-15,-4 0-44 16,4 3 1-16,4 1 2 16,-8 2 1-16,4-3-9 0,0 3 1 15,4-3 4-15,-11 0 0 16,4 1-4-16,3-1 1 15,-7 0-7-15,0-3 1 16,0 0-13-16,0-6 1 16,-7-7-4-16,7-6 1 15</inkml:trace>
  <inkml:trace contextRef="#ctx0" brushRef="#br4" timeOffset="-199460.79">4992 9786 47 0,'10'-3'23'0,"8"3"-19"15,-7-3 40-15,-8 3-42 16,4 0 1-16,4 0-1 16,-1 6 1-16,1 4-5 15,-4-1 1-15,-3 1-1 16,-4-4 1-16,-4 6-12 16,-3-5 1-16,-4-4-4 15,1 3 0-15</inkml:trace>
  <inkml:trace contextRef="#ctx0" brushRef="#br4" timeOffset="-199057.82">4664 10414 42 0,'10'15'21'0,"-3"7"-21"15,-3-15 36-15,3-1-33 16,4 6 1-16,-8 4 1 15,4 3 1-15,-7 6-6 16,11 6 0-16,-4 4 6 16,14-4 0-16,0 4-1 15,7-4 0-15,4-6-2 16,7-16 1-16,3-12-2 16,4-22 0-16,0-16-3 15,0-2 1-15,-14-11-8 0,-4-5 1 16,-11-1-12-16,-17 1 1 15</inkml:trace>
  <inkml:trace contextRef="#ctx0" brushRef="#br4" timeOffset="-198397.95">5380 10363 34 0,'70'-59'17'0,"22"-35"-7"16,-64 62 14-16,1-8-21 15,2-4 1-15,-2-6 4 16,-8-4 0-16,-11-2-8 16,-3-4 1-16,-14 1 7 15,-3 5 0-15,-18 1-2 0,-4 3 1 16,-25 3-3-16,-3 9 0 15,-3 7-2-15,-22 6 0 16,-7 6-2-16,-17 10 1 16,0 12-1-16,-15 12 1 15,4 10-1-15,-7 7 0 16,14 12-2-16,15 6 1 16,9 13-2-16,19 6 0 15,-1 12-2-15,22 10 1 16,10 13-1-16,18 15 0 0,14 0 1 15,14 6 1-15,7-12 1 16,18-9 0-16,24-4 1 16,11-12 0-16,18-13 2 15,10-22 0-15,25-18 1 16,18-23 0-16,13-27 0 16,19-20 0-16,-8-18 0 15,-24-10 0-15,-29-6-2 16,-21-22 1-16,-24-3-1 15,-18-6 0-15,-18-10-3 16,-25 7 0-16,-24-1-13 16,-28-2 1-16</inkml:trace>
  <inkml:trace contextRef="#ctx0" brushRef="#br4" timeOffset="-196461.41">21516 9482 42 0,'-4'0'21'0,"1"-6"-6"0,3 6 22 0,0 0-35 16,0 0 0-16,0 0 2 15,0 3 1-15,3 3-6 16,1 4 0-16,-1-1 2 16,5 4 1-16,-1-4-6 15,0 4 1-15,0-4-14 16,-4 1 1-16,4-10 0 16,4-4 0-16</inkml:trace>
  <inkml:trace contextRef="#ctx0" brushRef="#br4" timeOffset="-196213.85">21872 9410 60 0,'7'0'30'0,"-3"-16"-42"0,-4 26 63 16,0-16-52-16,0-1 1 0,0 7-2 15,0 0 1-15,0 0-3 16,0 0 0-16,-4 3-12 16,-6 1 0-16</inkml:trace>
  <inkml:trace contextRef="#ctx0" brushRef="#br4" timeOffset="-195392.57">21985 9630 25 0,'32'-13'12'0,"-18"23"7"0,-14-10 4 15,0 0-17-15,-4 3 0 0,-3 0 4 16,-10 3 0-16,-11 10-13 16,-11 9 1-16,3 0 8 15,-6 3 0-15,-4 3-3 16,0 4 0-16,1 9-5 15,2-19 1-15,8 0-7 16,3 0 0-16,0-3-8 16,15-6 1-16</inkml:trace>
  <inkml:trace contextRef="#ctx0" brushRef="#br4" timeOffset="-194674.51">22324 9432 36 0,'10'-9'18'0,"4"-41"-10"0,-14 28 24 0,0-10-29 0,0-15 1 0,0 0 2 0,-3 3 1 0,-8 0-9 16,-10 4 1-16,-14 8 5 15,-11 10 0-15,-3 10-2 16,-15 9 1-16,-3 9-3 16,4 6 1-16,-8 10-2 15,-3 10 1-15,0 5-2 16,3-2 0-16,1 9-2 16,6 3 0-16,4-10-2 15,4 4 0 1,3 3-2-16,4 0 1 0,3-6 0 15,0-4 1-15,4 4 0 16,3-1 1-16,3-2 1 16,8-1 0-16,4-2-1 15,2 2 1-15,8 7-1 16,11 0 0-16,6-1 1 0,11 1 0 16,15 3 3-16,2 3 1 15,26-6 4-15,13-7 1 16,19-5 2-16,9-11 0 15,-2-8-1-15,2-10 1 16,-6-13-3-16,-4-9 1 16,-3 4-2-16,0-17 1 15,-15-9-1-15,-6-6 0 16,-8-3 0 0,-3-7 0-16,-4 1 0 15,-6-4 0-15,-8 3-3 0,-14 16 0 0,-7 0-6 16,-7-9 0-16,-17 3-6 15,-11-3 0 1</inkml:trace>
  <inkml:trace contextRef="#ctx0" brushRef="#br2" timeOffset="-176808.6">7648 18024 34 0,'-7'6'17'0,"18"1"-7"15,-11-7 18-15,3 0-24 16,4 0 1-16,-7 0 2 16,4 0 0-16,3 3-10 15,-7-9 1-15,7 6 5 16,-3-7 1-16,3 1-3 0,-7-3 0 16,3-1-4-16,1-5 1 15,-1-7-6-15,1-10 0 16,-1-5-7-16,4-10 1 15</inkml:trace>
  <inkml:trace contextRef="#ctx0" brushRef="#br2" timeOffset="-176567.18">7765 17472 42 0,'7'13'21'0,"-4"-10"-24"16,-3-3 34-16,0-6-31 16,0-1 1-16,0-2 0 15,0-4 0-15,4 4-2 16,-4 3 1-16,0-4-3 16,0-5 1-16,0-4-8 15,-4-6 1-15,-3-3-3 16,7-7 1-16</inkml:trace>
  <inkml:trace contextRef="#ctx0" brushRef="#br2" timeOffset="-176383.49">7694 16942 22 0,'14'10'11'0,"-10"-4"-10"15,-4-6 18-15,0 0-20 0,3-3 1 16,1-7-2-16,-4 1 0 16,0-3-3-16,0-1 0 15</inkml:trace>
  <inkml:trace contextRef="#ctx0" brushRef="#br2" timeOffset="-176147.56">7680 16318 37 0,'-7'10'18'0,"14"-23"-25"16,-3 7 34-16,3 0-29 15,-4-4 1-15,4-2-11 16,0-4 1-16,-3-6 8 16,3-9 0-16</inkml:trace>
  <inkml:trace contextRef="#ctx0" brushRef="#br2" timeOffset="-175876.19">7768 15340 41 0,'-3'0'20'0,"3"-9"-26"0,0 2 39 16,0 1-33-16,3-3 1 0,1-1 0 15,-1-2 0-15,4-4-4 16,0 0 0-16,-7-3-8 16,4-9 1-16,-4-13-2 15,0 4 1-15</inkml:trace>
  <inkml:trace contextRef="#ctx0" brushRef="#br2" timeOffset="-175635.46">7571 14616 52 0,'0'18'26'0,"-11"-11"-30"16,15-4 56-16,3 0-50 0,-7 3 0 15,10-6 0-15,-6 3 0 16,3-3-4-16,3-6 1 15,1 0-1-15,-4-4 0 16,4-8-5-16,-1-11 0 16,-10-2-10-16,-10 3 1 15</inkml:trace>
  <inkml:trace contextRef="#ctx0" brushRef="#br2" timeOffset="-175424.04">7525 13945 34 0,'28'18'17'0,"-7"-18"-7"0,-14 0 20 0,-7-3-30 16,4-6 1-16,3-7-1 15,-4-3 1-15,1 10-4 16,-4-13 0-16,0-9-8 15,0-10 0-15</inkml:trace>
  <inkml:trace contextRef="#ctx0" brushRef="#br2" timeOffset="-175169.44">7500 12828 39 0,'11'13'19'0,"-1"-13"-11"0,-10 0 29 16,4 0-36-16,-4 0 1 16,3 0-1-16,1-3 1 15,3-4-3-15,0-2 0 16,0-1-3-16,4-8 0 15,-1 11-10-15,-3-15 1 16</inkml:trace>
  <inkml:trace contextRef="#ctx0" brushRef="#br2" timeOffset="-174901.61">7472 12154 37 0,'3'0'18'0,"4"19"-15"15,-3-19 24-15,3-10-28 16,0-2 1-16,4-1-2 16,-1-6 0-16,1 1-6 15,-1-7 0-15,1-16-3 16,7 3 1-16</inkml:trace>
  <inkml:trace contextRef="#ctx0" brushRef="#br2" timeOffset="-174695.61">7620 11298 31 0,'0'0'15'0,"25"-10"-11"0,-18 7 27 16,0 10-31-16,0-4 1 0,7-3-1 15,-10-3 1-15,3-7-2 16,0-2 1-16,0-4-5 16,0-6 1-16,-4-3-7 15,-3 0 1-15</inkml:trace>
  <inkml:trace contextRef="#ctx0" brushRef="#br2" timeOffset="-174447.86">7680 10752 34 0,'-7'0'17'0,"25"13"-19"0,-15-19 28 15,1 9-27-15,-4-3 0 16,7-3-5-16,0-4 1 16,0-5-1-16,0-4 0 15,0-6-3-15,0-6 0 16</inkml:trace>
  <inkml:trace contextRef="#ctx0" brushRef="#br2" timeOffset="-174195.52">7758 10109 39 0,'10'22'19'0,"11"-12"-20"0,-21-10 41 0,0-3-41 0,11-7 1 0,-11-9-7 16,3-3 1-16,-3 1-2 16,0-8 1-16,-3-8-5 15,-4-10 0-15</inkml:trace>
  <inkml:trace contextRef="#ctx0" brushRef="#br2" timeOffset="-173907.45">7860 9623 47 0,'10'16'23'0,"5"-10"-35"0,-8-6 49 15,0 0-37-15,3 0 0 16,1 0-3-16,-8-6 1 0,1-3-5 16,-1-4 1-16,-6-9-6 15,-4-6 1-15</inkml:trace>
  <inkml:trace contextRef="#ctx0" brushRef="#br2" timeOffset="-173736.67">7666 9269 28 0,'-11'9'14'0,"-3"-9"-16"0,14 0 21 0,0 0-20 16,0-6 0-16,0 0-5 0,0 0 0 15,0-4 2 1,0 1 0-16</inkml:trace>
  <inkml:trace contextRef="#ctx0" brushRef="#br2" timeOffset="-173551.77">7564 8924 47 0,'7'0'23'0,"-4"0"-35"0,-3 0 48 0,7 0-59 15,-7-9 0-15,7-1 0 16,4-5 0-16</inkml:trace>
  <inkml:trace contextRef="#ctx1" brushRef="#br2" timeOffset="-186502.69">10432 7127 0,'0'0'16,"3"10"-1,15 24 1</inkml:trace>
  <inkml:trace contextRef="#ctx0" brushRef="#br2" timeOffset="-172463.61">14894 9946 36 0,'-3'16'18'0,"-1"0"-5"15,4-16 18-15,0 0-27 16,0 0 1-16,7 3 2 16,0 0 1-16,7-3-9 15,8 0 0-15,2 0 6 16,5 0 1-16,2-6-3 15,1-7 1-15,-7-9-3 16,-4-3 0-16,-7 0-1 16,0 0 0-16,-3-3-2 15,-4-4 1-15,-7 10-2 0,-4 0 1 16,-3 7-1-16,-7-1 0 31,0 10-2-31,-4 6 1 16,1 9-1-16,-4 4 0 0,3 2 1 0,0 7 0 15,4 4 2-15,4 8 0 16,-1-6 2-16,7-6 1 16,8 3-1-16,7 0 1 15,6 0-1-15,8-3 0 16,3-3-6-16,0-6 0 0,1-13-6 16,2-3 0-16</inkml:trace>
  <inkml:trace contextRef="#ctx0" brushRef="#br2" timeOffset="-172092.78">15321 9774 37 0,'-7'6'18'0,"11"19"-8"16,-4-15 28-16,0-1-35 16,3 10 1-16,1 0 1 0,-1 3 1 15,1-4-6-15,3-5 0 16,-4 0 6-16,4-1 0 15,0-9-1-15,4 0 1 16,3-9-2-16,4-6 0 16,3-7-3-16,4-3 1 15,-1 0-6-15,1 0 0 16,-4 0-8-16,0 6 1 16,1-3-9-16,-12 7 0 15</inkml:trace>
  <inkml:trace contextRef="#ctx0" brushRef="#br2" timeOffset="-171701.77">15550 9978 48 0,'15'15'24'0,"9"-2"-17"16,-13-13 37-16,3-3-41 15,4-3 0-15,-1 2 0 16,1-5 0-16,-4-7-5 15,0-2 1-15,-3-1 2 16,-4 0 1-16,-4 3-3 16,-3 1 0-16,-3-1-2 0,-4 3 1 15,-4 4-1 1,-3 3 0-16,0 6-1 0,0 6 1 16,0 3 0-16,3 10 1 15,4 3 1-15,3-6 0 16,4 3 1-16,4 3 0 15,3-1-1-15,4-2 0 63,3 0-7-63,0-6 1 0,0-4-7 31,-3-9 1-15</inkml:trace>
  <inkml:trace contextRef="#ctx0" brushRef="#br2" timeOffset="-171329.18">15776 10000 33 0,'7'22'16'0,"-3"-4"-13"0,-4-18 23 0,0 0-26 0,0 4 1 0,0-4 0 0,3-4 1 0,1-5-3 16,3-4 1-16,0 7 1 16,0-6 0-16,4-7 0 15,3-6 0 1,14-13-1-1,-3 4 1-15,-1 9 0 16,5 6 0-16,-8 0 1 16,0 13 1-16,0 3 0 15,-3 9 0-15,-1 13 0 16,-3 6 0-16,1-6-1 109,-5 6 0-109,-3 3-4 32,-3 0 1-32,-1 0-10 15,-3-3 1-15,-7-9-4 16,4-7 0-16</inkml:trace>
  <inkml:trace contextRef="#ctx0" brushRef="#br2" timeOffset="-170826.36">14926 10962 49 0,'0'13'24'0,"0"-16"-25"0,4-7 47 15,-4-8-46-15,0 2 1 16,3-28 1-16,1 6 0 16,3-12-3-16,0-6 1 15,3-4 1-15,1 10 1 16,3 0-2-16,4 6 1 0,-1 13-1 15,1 5 1-15,3 11-3 16,0 9 0-16,-3 15-5 16,-4 3 1-16,-3 1-10 15,-4 0 1-15</inkml:trace>
  <inkml:trace contextRef="#ctx0" brushRef="#br2" timeOffset="-170662.85">14728 10818 48 0,'-10'28'24'0,"17"-6"-15"0,0-22 38 0,0 3-43 0,4-3 0 0,6-3 0 0,8 0 1 0,7 3-7 0,3-3 0 15,0 0 0-15,4-3 1 16,-7 2-10-16,0-2 0 15,-4-6-7-15,-7-4 0 16</inkml:trace>
  <inkml:trace contextRef="#ctx0" brushRef="#br2" timeOffset="-170410.64">15229 10853 44 0,'7'12'22'0,"1"-18"-16"0,-8 6 35 0,0 0-40 0,0-6 0 0,0 6 0 0,-4-4 0 0,-7 8-2 0,1-1 1 0,-4 3 0 0,0 3 1 0,0 7-2 16,-1 0 1-16,5 6-1 16,3 6 0-16,3 0-2 15,8-6 0-15,3 0-2 16,3-6 0-16,5-10-5 15,2-6 0-15,4-9-3 16,4-7 0-16</inkml:trace>
  <inkml:trace contextRef="#ctx0" brushRef="#br2" timeOffset="-170069">15399 11025 44 0,'0'44'22'0,"0"-19"-28"0,0-25 42 0,0 0-37 0,0 3 1 16,0-3-1-16,0 0 1 15,0 0 0-15,0 0 0 16,7-6-1-16,0-3 0 16,7-7-1-16,-3 0 1 15,-1-3-2-15,4-3 1 0,0 4 0 16,4-1 1-16,0 0 2 15,-1 6 0 1,1 4 3-16,0 3 0 0,-1 6 1 16,4 9 0-1,1 7 0 17,-8-4 0-1,7 17-2-31,-4 8 0 0,-2 1-5 15,-5-4 1-15,1-5-12 0,-1-11 0 0,-6-8-2 0,3-7 0 0</inkml:trace>
  <inkml:trace contextRef="#ctx0" brushRef="#br2" timeOffset="-169542.45">15349 9156 43 0,'-10'-6'21'0,"-15"18"-14"0,15-8 40 0,-8 5-45 15,-3 7 0-15,0 6 0 16,-8 12 1-16,-6 4-5 15,-11 2 1-15,-7 14 2 16,-3 2 0-16,-8 19-2 16,-10 20 1-16,11-1-2 15,-1 12 0-15,-3 23 0 16,7 9 0-16,7 19 0 16,11-7 0-16,10 10 0 0,18-13 1 15,14-9-1 1,14-28 1-16,11-13-3 15,10-21 1-15,11-23-11 0,14-22 1 16</inkml:trace>
  <inkml:trace contextRef="#ctx0" brushRef="#br2" timeOffset="-169075.19">16101 9307 56 0,'88'100'28'0,"39"85"-28"0,-74-129 48 16,17 23-45-16,-3 18 0 16,-10 32 0-16,-15 5 1 31,-21 17-6-31,-24 0 0 0,-22 8 1 16,-31-14 0-16,-8-4-12 0,-31-19 1 15,-14-9-7-15,3-25 1 16</inkml:trace>
  <inkml:trace contextRef="#ctx0" brushRef="#br2" timeOffset="-165398.33">7063 17488 24 0,'0'6'12'16,"0"-3"0"-16,0 1 13 0,0-1-23 16,0 0 1-16,0 0 1 15,0 3 1-15,0 0-7 0,0 4 1 16,-7-1 3 0,7 1 0-16,0 2-1 0,0-2 0 15,0 2-1-15,0-6 0 16,0 1 0-16,0-4 0 15,0 0 0-15,0 0 0 16,0-3 0-16,7 3 0 16,-7 0 0-16,0 1 0 15,10-1 0-15,-10 3 0 16,7 3 0-16,4 7 0 16,-1 3 0-16,5 0 1 15,2 6 1-15,8 6 1 0,10 4 1 16,4-1 0-16,10-3 1 15,1-5 0-15,10-5 0 16,10-2 0-16,-6-3-2 16,-1-7 0-16,-3-2-2 15,-3-1 0-15,-4 0-1 16,-4 0 0-16,-7-6 0 16,-6-6 0-16,6-6 0 15,7-10 0-15,4-7 0 16,-3-2 1-16,10-13-2 15,-7-6 0-15,6-6-5 16,-2-7 0-16,-4-9-11 16,-4-3 1-16</inkml:trace>
  <inkml:trace contextRef="#ctx0" brushRef="#br2" timeOffset="-164768.22">7969 17322 41 0,'7'3'20'0,"14"-19"-16"0,-6 10 24 0,6 0-23 15,14-1 0-15,4 1 2 16,3-6 0-16,1 2-10 15,2 1 0-15,-6-1 6 16,-4 1 1-16,-6 3-4 16,-1-1 1-16,-10 4-2 15,3 3 1-15,-7 3-3 16,-4 7 0-16,-3 6-1 16,-7 9 0-16,-3 6-1 0,-1-3 0 15,-3 7 0-15,0 5 0 16,0 7 3-16,4 1 1 15,3 2 1-15,3-6 1 16,4-13 3-16,4-3 0 16,-1-6 1-16,1-6 1 15,0-4-2-15,-1-5 1 32,-3 2-2-32,0 0 1 0,-7-9-4 15,0-9 1-15,-7-7-1 0,-3-2 0 0,-15-1-1 16,-7-10 1-16,-10 1-2 15,-4-6 0-15,0-1-3 16,-7 1 1-16,11-1-10 16,7-5 0-16</inkml:trace>
  <inkml:trace contextRef="#ctx0" brushRef="#br2" timeOffset="-164166.21">10255 17541 46 0,'-7'16'23'0,"-10"25"-22"16,17-32 34-16,-4 10-33 15,-3 9 0-15,-7 7 0 16,-7 12 1-16,-11 3-5 16,-3 6 1-16,-4 13 0 15,0 7 0-15,4-4-3 16,0-10 0-16,6-11-5 0,5-8 1 15,2-17-6-15,12-14 1 16</inkml:trace>
  <inkml:trace contextRef="#ctx0" brushRef="#br2" timeOffset="-163953.39">9758 17623 29 0,'17'6'14'0,"29"47"-9"0,-35-40 20 0,3-1-21 16,-3 1 0-16,-1 9 1 16,1 9 1-16,3 4-8 15,0-1 1-15,4-5 3 16,-4-8 1-16,-4-2-8 16,1-6 1-16,-4-4-8 15,-7-9 1-15</inkml:trace>
  <inkml:trace contextRef="#ctx0" brushRef="#br2" timeOffset="-163684.85">10368 17798 64 0,'11'4'32'0,"35"-14"-43"0,-32 7 63 16,7 0-52-16,7-3 0 16,7 2-3-16,1 1 1 15,-5 0-5-15,1 0 1 16,-7-3-11-16,-11-4 0 15</inkml:trace>
  <inkml:trace contextRef="#ctx0" brushRef="#br2" timeOffset="-163311.65">10869 17839 51 0,'4'0'25'0,"-8"0"-29"16,4 0 39-16,-3 0-35 16,-4 0 1-16,-4 0-2 15,-3 0 1-15,3 3 0 16,1 4 0-16,-4 2 0 16,-1 4 0-16,-2 5-3 15,3 1 0-15,0-6-2 16,7-1 1-16,-1 4-3 15,8-4 1-15,0 7 0 0,8-3 0 16,-1-3 6-16,0-4 0 16,3-6 1-16,1-3 1 15,-1 3 2-15,1-6 0 16,0-3-1-16,-1 0 1 16,4 2-6-16,-3 1 1 15,-1 3-5-15,1-6 0 16,0 6-5-16,-4 0 1 15</inkml:trace>
  <inkml:trace contextRef="#ctx0" brushRef="#br2" timeOffset="-162994.68">11261 17852 48 0,'-7'37'24'0,"-11"1"-29"15,11-29 47-15,-4-2-40 16,-3 8 1-16,-7 7 2 15,0 0 1-15,0 3-7 0,7-3 0 16,0-3 2-16,3-6 0 16,4-4-8-16,0-6 1 15,3-12-11-15,4-13 1 16</inkml:trace>
  <inkml:trace contextRef="#ctx0" brushRef="#br2" timeOffset="-162797.78">11137 17830 43 0,'18'31'21'0,"-4"4"-17"0,-11-26 31 0,1 4-34 16,0-1 0-16,-4-2 0 16,3-1 1-16,-3 10-3 15,4 0 0-15,-4-4-3 16,3 1 0-16,4-7-10 15,4-6 1-15</inkml:trace>
  <inkml:trace contextRef="#ctx0" brushRef="#br2" timeOffset="-162606.21">11388 17946 43 0,'3'31'21'0,"-10"-21"-21"0,7-1 32 16,-3 7-32 0,-1-4 1-16,1 1-1 0,-1-1 0 15,4-5-6-15,0-7 1 16,4-10-7-16,-1-9 0 16</inkml:trace>
  <inkml:trace contextRef="#ctx0" brushRef="#br2" timeOffset="-162247.45">11455 17773 22 0,'24'10'11'0,"1"2"-4"0,-18-12 10 0,4 0-14 16,-4-3 0-16,3 0 3 16,4 0 0-16,4 0-6 15,3-4 0-15,0 4 6 16,1 0 1-16,-1 3-3 15,-4 0 1-15,1 3-2 16,-7 4 1-16,-4-1-3 16,-7 6 1-16,-4 1-4 15,-6 3 0-15,-1-1-2 16,-3 1 0-16,0 0-2 16,0-1 0-16,3 1 1 15,4 0 1-15,4-4 3 16,3 1 1-16,7-4 3 15,3 4 1-15,4 2 2 0,4-2 1 16,-4 3-2-16,0-4 0 16,-7 1-4-16,-7-1 1 15,-10 4-15-15,-8-10 0 16</inkml:trace>
  <inkml:trace contextRef="#ctx0" brushRef="#br2" timeOffset="-161702.52">12989 17410 49 0,'-7'6'24'0,"4"-3"-22"15,-1 3 35-15,-6 4-37 16,-8 5 1-16,-10 7 0 16,-8 3 0-16,5 0-2 15,-5 4 1-15,5 2 0 0,2-3 0 16,8 0-2-16,4-6 1 16,3 0-1-16,3-6 1 15,7-7 0-15,4 1 0 16,11-1 1-16,7 1 0 15,6-4 3-15,5 0 0 16,-5 1-1-16,-3 2 1 16,-6 3-1-16,-8 7 1 15,-14 6-2-15,-11 4 0 16,-7-4-4-16,-3 0 0 0,-4 3-7 16,4-6 0-1,3-10-6-15,8-5 1 0</inkml:trace>
  <inkml:trace contextRef="#ctx0" brushRef="#br2" timeOffset="-161435.35">13254 17654 44 0,'10'13'22'0,"-10"18"-15"16,-3-22 38-16,-1 1-42 16,-6 2 1-16,-4 14 1 15,-11 5 0-15,-3 7-7 0,-7-1 0 16,-1 13 3-16,8-3 1 16,0 4-7-16,3-8 0 15,4-5-11-15,7-13 1 31</inkml:trace>
  <inkml:trace contextRef="#ctx0" brushRef="#br2" timeOffset="-161238.21">13003 17582 41 0,'7'28'20'0,"4"19"-17"15,-4-34 21-15,0 6-25 16,0-4 1-16,0 1-1 16,0 0 1-16,4-1-4 15,-4 1 1-15,0-3-8 16,0-7 1-16</inkml:trace>
  <inkml:trace contextRef="#ctx0" brushRef="#br2" timeOffset="-160655.59">13434 17704 42 0,'3'38'21'0,"-6"-22"-21"0,3-10 36 16,-4 3-34-16,1 1 1 15,-1-4 1-15,-3 0 0 16,7-3-6-16,0-3 0 16,7-6 3-16,-3 0 0 15,3-10-1-15,3-3 0 16,1-3-3-16,0 4 1 0,-1 2 0 16,1 3 0-16,-1 10 0 15,-3 3 1-15,0 7-1 16,0 5 1-16,-3 1 0 15,0-1 1-15,-4-6-1 16,3 1 1-16,4-4 0 16,-3-6 0-16,3 0-2 15,0 3 1-15,3-4-2 16,-3 1 1-16,4-6-2 16,0-1 0-16,-1-2 0 15,4 3 0-15,-3-7 2 16,3 0 0-16,4 0 1 15,-4-2 1-15,3 2 2 16,1 0 0-16,0 1 1 0,3 5 0 16,0 4 0-1,0 6 0-15,0 6 0 0,0 7 0 16,1 9 0-16,-5 0 0 16,1 3-2-16,-4-3 0 15,7-7 0-15,-7-2 0 16,0-1-2-16,0-2 1 15,4-7-5-15,0-9 1 16,-1-7-8-16,-6-12 1 16</inkml:trace>
  <inkml:trace contextRef="#ctx0" brushRef="#br2" timeOffset="-160486.3">14273 17598 45 0,'22'40'22'0,"-19"14"-21"16,-3-48 37-16,0 3-41 16,-3-2 1-16,-8-4-13 15,-3-6 0-15,-4-19 10 16,4-6 1-16</inkml:trace>
  <inkml:trace contextRef="#ctx0" brushRef="#br2" timeOffset="-152952.28">21890 15751 36 0,'3'12'18'0,"-3"1"-8"0,0-10 19 16,0-3-27-16,0 0 1 15,0 0 1-15,0 0 1 16,-3 0-6-16,3-6 1 16,0 3 3-16,0-4 0 15,0 7-3-15,3-9 0 16,1-4-5-16,-1-5 1 16,1-4-9-16,-4-7 0 15,0-2-2-15,0-4 1 16</inkml:trace>
  <inkml:trace contextRef="#ctx0" brushRef="#br2" timeOffset="-152757.58">21830 15337 36 0,'-7'12'18'0,"3"-5"-20"15,8-7 34-15,-4 0-31 16,0 0 0-16,0-4 2 15,0 4 0-15,0 0-4 16,7-3 1-16,0-6-1 16,0 0 1-16,4-1-11 15,-1-9 0-15</inkml:trace>
  <inkml:trace contextRef="#ctx0" brushRef="#br2" timeOffset="-152546.08">21897 14917 28 0,'3'6'14'0,"8"0"-12"0,-11-6 14 16,0 0-16-16,4-6 0 16,-1-4 0-16,1 1 1 15,-1-3-2-15,4 2 1 16,0-2-4-16,4-1 0 15,-1-3-4-15,1-2 1 0</inkml:trace>
  <inkml:trace contextRef="#ctx0" brushRef="#br2" timeOffset="-152306.29">21992 14449 34 0,'-3'0'17'0,"3"-3"-12"15,0 3 32-15,0 0-34 16,0-3 1-16,0 3 0 16,0 0 0-16,0-6-9 15,3 0 1-15,1-4-2 16,-1-6 1-16,1-2-8 0,-1-7 0 15</inkml:trace>
  <inkml:trace contextRef="#ctx0" brushRef="#br2" timeOffset="-152065.52">21890 13954 35 0,'7'19'17'0,"0"-19"-18"0,-7 0 26 0,4-7-25 15,-1-2 0-15,1-3 0 16,-4-1 0-16,0 4-1 16,0-1 1-16,0 1-7 15,0-10 0-15,0-6-3 16,0 0 1-16</inkml:trace>
  <inkml:trace contextRef="#ctx0" brushRef="#br2" timeOffset="-151821.58">21915 13468 25 0,'7'6'12'0,"-4"-18"-9"0,1 5 21 16,-4-2-23-16,0 0 1 16,0-1 0-16,0-2 1 15,0-4-4-15,-4 3 1 16,1 1-1-16,3-1 1 16,0 1-6-16,-4-1 1 15,4-9-4-15,0-6 0 16</inkml:trace>
  <inkml:trace contextRef="#ctx0" brushRef="#br2" timeOffset="-151585.35">22010 12784 23 0,'7'3'11'0,"0"1"-9"16,-7-4 19-16,0 0-19 15,3-7 1-15,1-2-2 16,-4 9 1-16,4-10-6 16,-1-5 1-16,1-7-4 15,3-3 0-15</inkml:trace>
  <inkml:trace contextRef="#ctx0" brushRef="#br2" timeOffset="-151330.78">22038 12239 53 0,'-3'0'26'0,"3"-10"-31"0,0 10 53 16,3-6-47-16,4 0 0 0,0-7 1 16,4 7 0-16,-1 6-5 15,4 3 1-15,1-9-4 16,-5-7 1 0,-3-34-11-1,-3-6 1-15</inkml:trace>
  <inkml:trace contextRef="#ctx0" brushRef="#br2" timeOffset="-151136.21">22098 11624 38 0,'-4'3'19'0,"8"-6"-18"15,-4 3 23-15,4 0-25 16,-1 0 1-16,1 3-1 15,-1-3 1-15,-3 0-1 0,0 0 1 16,0-6-3-16,0 12 1 16,-3-12-8-16,3-10 1 15</inkml:trace>
  <inkml:trace contextRef="#ctx0" brushRef="#br2" timeOffset="-150892.96">22109 11066 30 0,'10'9'15'0,"4"-15"-5"0,-10 3 21 0,-1 6-29 15,4-3 1-15,0-6 0 16,1-4 0-16,-5-2-5 15,4-1 1-15,-3-9-3 16,3 0 1-16,0 4-9 16,0-14 1-16</inkml:trace>
  <inkml:trace contextRef="#ctx0" brushRef="#br2" timeOffset="-150700.99">22229 10520 38 0,'17'0'19'0,"4"22"-22"0,-14-22 28 15,-3 0-25-15,-1-6 0 16,1-4-1-16,0-2 1 16,-4-1-4-16,0-2 1 15,0-1-7-15,0-3 1 16</inkml:trace>
  <inkml:trace contextRef="#ctx0" brushRef="#br2" timeOffset="-150488.22">22232 10081 20 0,'7'-19'10'0,"14"1"-2"15,-14 14 9-15,0 1-13 16,0 0 0-16,1-3 2 15,-1 0 1-15,0-4-10 16,0 1 1-16,0-1 4 16,-4 1 0-16,1-4-5 15,-1 4 0-15,1 9-7 16,-4 0 0-16</inkml:trace>
  <inkml:trace contextRef="#ctx0" brushRef="#br2" timeOffset="-150249.72">22243 9652 35 0,'0'-4'17'0,"0"14"-12"0,0-10 29 16,0 0-31-16,0 0 1 15,0 0 1-15,3-3 1 16,-3 3-8-16,7-3 0 15,-3-4 2-15,3-2 0 16,-4 9-6-16,1-6 0 16,-4-10-7-16,0-3 0 15,-4-6-1-15,-3 3 1 0</inkml:trace>
  <inkml:trace contextRef="#ctx0" brushRef="#br2" timeOffset="-150039.71">22292 9429 30 0,'11'-9'15'0,"3"18"-14"16,-11-9 29-16,1 0-31 15,-4 0 1-15,3-3-4 16,1-3 1-16,-1 6-4 15,-3 0 0-15,-3-10-2 16,-1-6 0-16</inkml:trace>
  <inkml:trace contextRef="#ctx0" brushRef="#br2" timeOffset="-149816.53">22306 9081 26 0,'4'-13'13'0,"3"1"-37"0,-4 2 24 15,-3-5-4-15,0-7 1 0</inkml:trace>
  <inkml:trace contextRef="#ctx0" brushRef="#br2" timeOffset="-148070.08">21283 15942 52 0,'0'-3'26'0,"-3"9"-18"15,3-3 27-15,0 4-34 16,-4 5 1-16,-3 1-1 16,3 5 1-16,-3 1-3 15,-3 6 0-15,-8 7 1 16,-3 8 1-16,-7 1-5 16,-4-9 0-16,0-1-4 0,4-3 1 15,7-3-9-15,3-12 1 16</inkml:trace>
  <inkml:trace contextRef="#ctx0" brushRef="#br2" timeOffset="-147787.97">21064 16008 39 0,'11'25'19'0,"0"3"-15"0,-8-22 28 0,1 1-30 16,3 2 1-1,0 10 0-15,3 6 0 0,4 3-5 16,4 7 1-16,0-4 0 16,-1 4 1-16,4-7-7 15,-6 0 0-15,-1-6-6 16,0-9 1-16</inkml:trace>
  <inkml:trace contextRef="#ctx0" brushRef="#br2" timeOffset="-147499.66">21435 16077 47 0,'0'-6'23'0,"17"-10"-22"0,-10 13 42 15,8-3-41-15,2 2 1 16,8 1 0-16,3 0 1 0,4 3-6 15,-4-3 1-15,0-3 0 16,-3-1 0-16,-4-2-8 16,-3 0 1-16,-4-1-8 15,-11 1 1-15</inkml:trace>
  <inkml:trace contextRef="#ctx0" brushRef="#br2" timeOffset="-147273.93">21410 16252 40 0,'-10'26'20'0,"17"-11"-17"16,-4-12 30-16,4-3-29 16,0 7 1-16,0-4 1 0,11 0 1 15,3 0-9-15,4-3 0 16,3-3 4-16,4-3 0 15,3-1-11-15,0-5 1 16,-3-7-7-16,-11 0 1 16</inkml:trace>
  <inkml:trace contextRef="#ctx0" brushRef="#br2" timeOffset="-146730.99">21950 15854 47 0,'3'13'23'0,"8"18"-20"16,-8-21 38-16,-3 2-40 15,-3 7 1-15,-1 6 1 16,4 0 0-16,-3 3-3 16,-1 7 0-16,1 6 2 15,-8-1 1-15,8-5-2 16,-4-7 1-16,3-6-2 0,1-3 1 15,-1-7-2-15,4-2 0 16,7 2-1-16,4-5 0 16,-1-11 0-16,-3-5 1 15,4-4-1-15,0-2 1 16,-1-4 0-16,4 3 0 16,0 1 1-16,0 5 0 15,1 4 0-15,2 9 0 16,1 10 1-16,-1 9 1 15,1 0 0-15,3-1 0 16,0 8-1 47,4-1 1-63,-4 0-2 0,0-3 0 0,-3 0-6 0,0-9 0 0,-4-13-10 15,-14-9 0-15</inkml:trace>
  <inkml:trace contextRef="#ctx1" brushRef="#br2" timeOffset="-157908.5">16309 10461 0,'0'0'15,"0"0"-15,0 0 16,0 0-1,0 0-15,0 0 16</inkml:trace>
  <inkml:trace contextRef="#ctx0" brushRef="#br2" timeOffset="-143495.42">21579 12032 23 0,'-3'3'11'0,"6"0"1"0,-3-3 11 15,0 0-21-15,0 0 0 0,7 3 1 16,1-3 1-16,-1 0-5 15,0 0 0-15,7 0 3 16,3 0 0-16,1 0-2 16,0-3 1-16,-4 0-1 15,0 3 0-15,-7-3 0 16,-7 3 0-16,0-7-1 16,-7 7 0-16,-4 0-1 15,1 4 0-15,-4-1-1 16,0 0 0-16,-4 3 0 15,4 0 1-15,-4-3 0 16,4 1 0-16,0-4 2 16,0 3 0-16,3-3 0 15,1 3 0-15,3 0 1 16,0 0 0-16,3-3 0 0,4 0 0 16,0 0-1-16,7-3 1 15,0-3 0-15,4 3 1 16,3-1-2-16,3-2 0 15,5 3 1-15,-5-3 0 16,-3 3 0-16,-3 0 0 16,0 3-1-16,-4-4 1 31,-7 4-1-31,-4 4 1 0,1-1-1 0,-8 0 0 16,0 3-1-16,-3-3 1 0,0 0-1 15,0 0 1-15,0 1 0 16,-4 2 0-16,4 0-1 15,0 0 0-15,3 4-1 16,1-1 1-16,3 1-1 16,3-4 1-16,4-3 0 15,0 3 1-15,7-3 1 16,4 4 0-16,7-4 2 16,3 0 0-16,7-3 1 15,0-3 0-15,-3 0-2 16,-4 0 1-16,-3-1-2 15,-4 4 1-15,-4-6-2 16,-3 9 1-16,-3 0-3 16,-8 1 1-16,-3-4-5 0,-7 0 1 15,-3-7-6-15,-5 1 1 16</inkml:trace>
  <inkml:trace contextRef="#ctx0" brushRef="#br2" timeOffset="-140941.98">20793 16886 48 0,'0'6'24'0,"-4"-6"-16"0,-3 0 25 15,0 6-33-15,-7-2 1 16,0 5 0-16,-4 0 0 16,-3 4-2-16,-4 3 1 15,1 2-1-15,-1 4 0 16,4-3-2-16,3-3 0 16,4 0 0-16,7-4 0 15,3 1 0-15,8-4 0 16,7 4 3-16,6-1 1 15,1-2 2-15,3-4 0 0,7 3 0 16,0 1 1-16,-3-7 0 16,-7 3 0-16,-8 3-3 15,-10 1 1-15,-10 6-3 16,-1 5 1-16,-3 5-4 16,-4 2 1-16,-3-3-6 15,-3 3 1-15,2-9-7 16,5 0 0-16</inkml:trace>
  <inkml:trace contextRef="#ctx0" brushRef="#br2" timeOffset="-140653.58">21170 17140 46 0,'-7'9'23'0,"-14"23"-23"0,14-26 40 0,-7 6-38 0,-7 10 0 16,-8 7 1-16,-2 8 0 15,-5-5-4-15,-2 8 0 16,-5 7 1-16,8 0 0 15,3-3-5-15,8-6 0 16,6-10-10-16,7-15 1 0</inkml:trace>
  <inkml:trace contextRef="#ctx0" brushRef="#br2" timeOffset="-140458.54">20895 17030 39 0,'25'25'19'0,"-1"3"-21"15,-17-21 25-15,1-1-24 16,2 10 0-16,1 2-5 16,-1 4 1-16,1 4-2 15,-4-1 1-15</inkml:trace>
  <inkml:trace contextRef="#ctx0" brushRef="#br2" timeOffset="-139814.65">21400 17190 44 0,'3'25'22'0,"11"-25"-20"0,-10 0 38 0,-4 3-39 15,0 0 1-15,-4 4-1 16,1-4 0-16,-4 0-2 16,3 0 1-16,1 0 0 15,-1-3 1-15,0 0-2 16,4 0 0-16,0-3-2 15,4 0 1-15,0-3-2 16,-1 3 0-16,4-7 0 16,0 4 1-16,0-4 0 15,0 10 1-15,0 0 1 16,4 4 1-16,-1-4 0 16,-2 3 1-16,-1 0 0 15,0-3 0-15,0 0-1 16,3 0 1-16,1 0-1 15,3-6 1-15,0-4-1 0,4 1 0 16,-4-1 0-16,0-2 0 16,0 2 0-16,-3 1 0 15,-1 0-1-15,1-1 1 16,3 1 0-16,-3-1 0 16,-1 1 0-16,4 0 0 15,0-1 0-15,0 1 0 16,-3-1 0-16,0 1 1 15,-1 3-1-15,-3 3 0 16,0 9 0-16,0 6 1 16,-3 10-1-16,-1 7 1 0,-3-1-1 15,4 0 0-15,-4-3 0 16,3 0 0-16,-3-3 0 16,4-3 0-16,0-3-3 15,3-1 1-15,-4-2-10 16,1-10 1-16</inkml:trace>
  <inkml:trace contextRef="#ctx0" brushRef="#br2" timeOffset="-139617.86">22084 17391 56 0,'-7'41'28'0,"14"-48"-38"0,-4 10 50 16,-3-3-52-16,-3 0 1 15,-4-9-17-15,7-7 0 16</inkml:trace>
  <inkml:trace contextRef="#ctx0" brushRef="#br2" timeOffset="-136872.52">17445 17529 49 0,'3'12'24'0,"1"-21"-16"0,3 9 24 0,4-3-30 15,3-7 0-15,7-2 2 16,0-7 1-16,7-12-6 16,8-16 0-16,6-19 3 15,4-13 1-15,0-2-2 16,-4-1 1-16,-7-6-3 16,-7 1 0-16,-6-1-1 15,-8 6 0 1,-4 7-2-16,-3 6 1 0,-3 13-2 15,-4 9 1-15,-4 15-1 16,-3 7 1-16,-3 16 0 16,-8 12 1-16,0 9 0 15,-3 20 1 1,-3 9 1 0,-1 15 0-16,0 4 1 15,8 5 1-15,2 1-1 0,5 6 1 0,3 7 0 0,3 9 0 16,4-7-1-16,0-15 1 15,0-6-2-15,4-10 1 16,-1-6-4-16,4-16 0 16,4-9-4-16,0-10 0 15,6 0-3-15,1-15 0 16</inkml:trace>
  <inkml:trace contextRef="#ctx0" brushRef="#br2" timeOffset="-136659.48">17939 17265 35 0,'-11'47'17'0,"22"-9"-20"16,-11-32 32-16,0 4-28 16,0-1 1-16,-4-3 0 15,4 1 1-15,-7-1-6 16,7 0 1-16,0-3-6 15,0-3 0-15,0-12-2 16,11-4 0-16</inkml:trace>
  <inkml:trace contextRef="#ctx0" brushRef="#br2" timeOffset="-136468.48">17988 17049 35 0,'0'6'17'0,"14"-9"-25"0,-7 3 33 16,4 0-34-16,-1 3 1 16,1 0-9-16,0 1 0 15</inkml:trace>
  <inkml:trace contextRef="#ctx0" brushRef="#br2" timeOffset="-135984.65">18076 17394 31 0,'4'25'15'0,"10"-25"-17"0,-14 0 26 0,4 0-24 16,3-3 1-16,0-7 0 15,0-2 0-15,0-1-3 16,0-5 1-16,0-1-1 15,0-3 1-15,3 0-2 16,1 0 1-16,3 6 0 16,0 4 0-16,0 2 1 15,1 7 1-15,-1 3 0 16,0 3 1-16,0 4 1 16,0-1 1-16,0 0 0 15,-3 0 1-15,3 4 0 16,-4-1 1-16,4-3-1 0,1-2 0 15,-1-4-1-15,3 0 1 16,-3-4-1-16,1-2 0 16,-5-6-1-16,4 2 0 31,-3 1-1-15,-4-1 1-16,0 1-2 0,-4-4 0 15,-3 4-3 1,-3 0 1-16,-1 9-1 0,1 0 1 0,-4 3 0 15,0 9 0-15,0 10 2 0,7 10 0 0,0-1 1 16,7 0 1 0,0 1 0-16,3-4 0 0,1-6-3 15,7-10 0-15,6-8-11 16,1-11 1 15</inkml:trace>
  <inkml:trace contextRef="#ctx0" brushRef="#br2" timeOffset="-135537.52">19611 17130 50 0,'-4'-3'25'0,"-20"0"-30"0,17 3 39 0,-4 0-34 0,-7 0 0 16,-6 3 0-16,-4 4 1 0,-4 5-1 16,-4 4 1-16,8 6-2 15,4 9 1-15,2 1-2 16,8-1 0-16,7 0-2 16,7-9 1-16,11-3-1 15,6-6 0-15,5-10 0 16,2-6 1-16,8-10-5 15,-7-6 0 1,-1-12-2-16,-6-1 0 0</inkml:trace>
  <inkml:trace contextRef="#ctx0" brushRef="#br2" timeOffset="-135238.22">19671 17337 43 0,'-4'19'21'0,"-6"-31"-21"0,10-1 41 16,0-9-37-16,-4-19 0 15,1-12 2-15,-8-6 1 16,1-7-8-16,3-13 0 16,-1-2 5-16,5-10 0 15,-4 0-2-15,7 3 1 16,3 13-1-16,4 12 0 0,11 10-1 31,7 12 1-31,-1 10-2 16,1 9 0-16,0 9-4 15,-4 4 1-15,-3 9-9 0,-4 9 1 0,-7 4-8 16,-14 12 1-16</inkml:trace>
  <inkml:trace contextRef="#ctx0" brushRef="#br2" timeOffset="-135063.33">19420 16892 73 0,'11'19'36'0,"24"-13"-41"15,-17-9 70-15,7 0-64 16,13-6 0-16,12 2-4 16,-1 1 1-16,1 3-7 15,-5 0 0-15,-9-10-12 16,-8-2 0-16</inkml:trace>
  <inkml:trace contextRef="#ctx0" brushRef="#br3" timeOffset="-120221.79">19226 9614 37 0,'0'9'18'0,"7"-9"-9"0,-7 0 18 15,4 10-24-15,-4-1 1 0,4 4 1 16,-4 6 0-16,-4-1-7 15,-3 7 0-15,0 4 4 16,0 8 1-16,-4 4-5 16,1-6 1-16,3-4-3 15,0 0 0-15,3-2-5 16,0-8 0-16,4-8-5 16,0-10 1-16</inkml:trace>
  <inkml:trace contextRef="#ctx0" brushRef="#br3" timeOffset="-119682.71">19456 9761 29 0,'31'-22'14'0,"15"-31"-7"0,-35 37 22 15,-1 4-26-15,1-4 1 16,-4-3 3-16,0 4 1 15,-3-4-9-15,-1 0 1 16,1-3 5-16,-4 0 1 16,-7 0-2-16,-4 3 0 15,-3 4-2-15,-11 2 0 16,-6 7-1-16,-8 3 0 16,-7 6-1-16,4 3 1 15,-8 7-1-15,-6-1 0 16,6 7-1-16,8 6 1 0,-4-6-2 15,0 9 0-15,4 10-2 16,0 3 1-16,3 6-2 16,4 9 0-16,6-9 1 15,5 10 0-15,10 2 0 16,6-6 1-16,16 1 2 16,9-7 0-16,11-3 1 15,11-7 0-15,11-12 1 16,13-15 0-16,15-16 3 15,10-10 0-15,-3-19 0 16,-11-5 1-16,-4-11 0 16,-13-8 0-16,-12-7-1 15,-9 6 0-15,-12-5-4 16,-9 2 1-16,-12 0-1 16,-6 7 0-16,-4 15-4 15,-1 13 0-15,-2-4-10 16,-4 14 0-16,-11 5-1 0,7 4 0 15</inkml:trace>
  <inkml:trace contextRef="#ctx1" brushRef="#br3" timeOffset="-130758.53">21915 13882 0,'0'0'0,"0"0"16,0 0-1,0 0-15,0 0 16,0 0-1,0 0-15,0 0 47,0 0-31</inkml:trace>
  <inkml:trace contextRef="#ctx0" brushRef="#br3" timeOffset="-116657.89">26702 16632 28 0,'3'9'14'0,"4"1"-6"0,-7-10 14 0,4 0-21 15,3-3 1-15,0 3 0 16,0 0 1-16,-7 0-4 0,7 0 1 15,4 0 2 1,3 0 0-16,3 0-1 0,5 0 0 16,-5 0 0-16,1 3 0 15,-4 6-1-15,-3 4 1 16,-8 5-2-16,-3 4 1 16,-7 0-1-16,-4 0 1 15,-6 0-1-15,-1-3 0 16,1 3 0-16,-1-3 0 15,-3 3 1-15,0-3 0 16,3-7-1-16,0-2 1 16,4-1 0-16,0-6 0 0,3 0 0 15,4-3 0-15,4 0 0 16,3-6 0-16,0 6 0 16,7-6 0-16,0-1 0 15,4-2 0-15,-1 3 0 16,1-1 1-16,-1 4-1 15,1 3 1-15,0-3-1 16,-1 3 1-16,1 3 0 16,-1 0 0-16,-3 7-1 31,4 2 1-15,-8 1-1 30,4 0 1-46,1 2-2 32,-1 1 0-32,-4-4-5 15,1 1 0-15,-1-7-5 0,-3-6 1 0</inkml:trace>
  <inkml:trace contextRef="#ctx0" brushRef="#br3" timeOffset="-116125.49">27051 16892 27 0,'56'-25'13'0,"11"13"-6"16,-49-4 19-16,0-9-23 15,-1-7 1-15,-2 1 4 16,-1-3 1-16,-4-10-10 16,-3 6 0-16,-7 0 6 15,-3 1 1-15,-8-1-3 16,-14 1 1-16,-10 5-3 16,-7 4 1-16,-11 6-2 15,-4 6 1-15,-2 4-3 16,-1 9 1-16,0 6-3 15,-4 9 0-15,1 4-3 16,-1 6 1-16,8 12-3 16,6 7 1-16,4 9 1 0,8 13 0 15,2-3 3-15,12 12 1 16,9 0 3-16,15 0 1 16,15-3 3-1,20-9 0-15,14-10 1 16,4-13 1-1,21-12-2-15,11-9 1 0,10-13-2 0,0-18 1 16,-6-14-2-16,-15-5 0 16,-11-13-4-16,-13 3 0 15,-12-6-10-15,-20-10 1 16</inkml:trace>
  <inkml:trace contextRef="#ctx0" brushRef="#br3" timeOffset="-113522.08">17706 10567 34 0,'-7'13'17'0,"-4"-1"-9"16,8-12 17-16,-4 0-19 0,-4 0 0 15,1-3 2-15,-5 0 1 16,1 3-12-16,-3 0 1 15,-8 6 7-15,0 4 1 16,-3 9-4-16,0 3 1 16,3 9-2-16,4 7 0 15,0 5-1-15,0 1 1 16,7 3-2-16,6-3 1 16,5 0-2-16,3-9 1 15,7-7-3-15,7-3 0 16,11-9-4-16,0-4 1 0,3-2-3 15,0-14 1-15,-3-5 0 16,-4 0 0-16,0-7 3 16,0-6 0-16,4 3 4 15,3 0 0-15,0 1 5 16,1-1 0-16,-1 0 2 16,-7 3 0-16,0 1 1 15,-3 2 1-15,-4 4 0 16,-4 2 1-16,-3 1-3 15,1 0 1-15,-5 3-2 16,-6 3 1-16,-5 0-3 16,-2 3 0-16,-4 3-3 15,0 0 1-15,0 7-2 16,-1-1 1-16,1 1-2 16,4 6 0-16,3 0-1 15,7-1 0-15,3-2-1 16,8 0 1 15,3-10-3-31,4-9 1 0,-1 0-5 0,-3-3 0 0,0-13 0 16,-3 0 1-16</inkml:trace>
  <inkml:trace contextRef="#ctx0" brushRef="#br3" timeOffset="-113108.83">17956 10984 39 0,'15'16'19'0,"-15"18"-25"0,3-30 42 0,1-1-34 15,-1 3 0-15,1 0 1 16,-1 1 0-16,1-1-5 16,-4-3 0-16,0-3 3 15,0-3 0-15,0-7-1 16,0-2 0-16,3-7-1 15,1-3 1-15,-1 3 0 16,4-3 0-16,0 4 0 16,0 2 0-16,4 3 0 15,0 4 0-15,3 0 0 16,-4 2 1-16,4 4-1 16,1 3 1-16,-1 3-1 15,-4 4 1-15,1 2-1 0,-1 3 0 16,1 1 0-16,-4 6 1 15,0 0-1-15,0 6 0 16,-3-3 0-16,-1-4 0 16,1-5-3-16,-1 0 0 15,1-7-7-15,-1 0 0 16,4-12-2-16,4-13 0 16</inkml:trace>
  <inkml:trace contextRef="#ctx0" brushRef="#br3" timeOffset="-112790.06">18486 10834 40 0,'0'6'20'0,"7"-9"-21"16,-7 3 39-16,3 3-36 15,-3-3 0-15,0 3 0 16,-3-3 1-16,-1 6-4 16,-3-2 1-16,0 2 1 15,-4 0 1-15,1 4-1 16,3 2 0-16,0 4 0 16,3-1 0-16,4 4-2 15,7 0 1-15,0 0-3 16,4 0 1-16,-4-4-5 0,4-2 1 15,3-7-8-15,3-3 0 16</inkml:trace>
  <inkml:trace contextRef="#ctx0" brushRef="#br3" timeOffset="-112387.36">18740 10878 27 0,'10'3'13'0,"8"-13"-1"0,-11 10 15 16,0 0-24-16,-4 4 0 15,1-1 2-15,-1 0 0 16,-3 0-7-16,-7 0 0 0,-3 3 4 16,-4 1 1-16,0 2-2 15,-8 7 0-15,1 6-1 16,0-3 0-16,0 2 0 16,7-2 1-16,0 3-2 15,3-6 1-15,4-4-1 47,4-2 1-47,6-4-1 0,4-6 0 0,4 0 0 0,-1-3 0 0,1-3 0 16,-1-1 1-16,1-5 0 15,0 2 0-15,3 1 0 16,0 0 0-16,0 2 0 16,0 4 1-16,0 6-1 15,0 16 0-15,-3-3 0 16,-1-7 1-16,1 4-1 0,0 3 0 15,-4-1-1-15,0-2 0 16,0-1-6-16,0-2 0 16,3-7-5-16,-2-9 1 15</inkml:trace>
  <inkml:trace contextRef="#ctx0" brushRef="#br3" timeOffset="-112086.74">18958 10900 31 0,'11'40'15'0,"10"14"-11"0,-14-39 24 0,0 4-26 16,0-9 1-16,0 2 0 16,0 1 1-16,-3-1-5 15,-1 1 0-15,1-4 3 16,-4 1 1-16,3-4-1 15,-3-3 1-15,0-3-1 16,0-6 0-16,4 3 0 16,3-10 1-16,0-6-2 15,4 0 1-15,3-3-3 16,-4 1 0-16,1 2-6 16,3 3 1-16,-3 4-9 15,-1-1 1-15</inkml:trace>
  <inkml:trace contextRef="#ctx0" brushRef="#br3" timeOffset="-111787.83">19163 10944 37 0,'14'12'18'0,"28"-6"-12"0,-31-6 28 16,3 0-33-16,7 0 0 16,4-6 2-16,3-3 1 15,-3-1-4-15,0 1 0 16,-4-4 2-16,-4 1 0 15,-6-4-1-15,-4 0 1 16,-7 4-2-16,-7 2 0 0,-4 1-1 16,1 9 1-1,-4 6-1-15,0 7 1 0,3 6 0 16,0 3 0-16,8 3 0 16,3 9 1-16,7-6-1 15,7-2 1-15,4-1-2 16,3-10 1-16,0-2-4 15,4-7 0-15,-11-3-10 16,-7 0 0-16</inkml:trace>
  <inkml:trace contextRef="#ctx0" brushRef="#br3" timeOffset="-111332.27">18126 11395 24 0,'0'38'12'0,"10"3"1"0,-6-32 7 0,-1 3-17 0,4 7 1 0,0 3 2 0,4 3 1 0,3-6-7 0,7-6 0 0,1-4 5 16,2-9 1-16,1-6-3 15,-4-10 1-15,0-6-3 16,-3 0 0-16,0 0-6 16,-4 0 0-16,0-3-9 15,-7-3 0-15</inkml:trace>
  <inkml:trace contextRef="#ctx0" brushRef="#br3" timeOffset="-110899.38">18436 11749 39 0,'-7'73'19'0,"4"-36"-17"0,3-24 28 0,-4 2-29 15,4-2 1 1,0-4-1-16,-3 1 0 16,3-7 0-16,3-9 0 0,1-7 1 15,6 1 1-15,-3-7-2 16,0-9 1-16,0-10 0 15,0 0 0-15,0-6-4 16,4 0 1-16,3 4-1 16,0-1 1-16,7 13 0 15,4 6 1-15,3 6 0 16,1 7 1-16,-1 2 2 16,-7 4 0-16,0 13-1 15,-7-4 1-15,-7 6-2 16,-7 7 1-16,-7-3-3 15,-10 0 0-15,-8-4-9 16,-7 1 1-16,0-4-5 16,-3-6 0-16</inkml:trace>
  <inkml:trace contextRef="#ctx0" brushRef="#br3" timeOffset="-104444.43">28388 16246 29 0,'-3'19'14'0,"10"-3"-2"16,-7-13 15-16,-4 0-24 16,1 0 0-16,-5-3 3 15,-2 3 1-15,-8 0-9 16,-6 4 1-16,-8 5 4 16,-3 4 1-16,-1 3-4 15,1 9 1-15,0 3-3 16,-1 13 1-16,1-3-1 15,-4 6 1-15,8 6 0 16,6 4 1-16,7-4 0 16,11-6 0-16,7-3 0 15,7-6 0-15,11-10-2 0,0-3 0 16,6-6-5-16,4-7 1 16,1-5-4-16,-1-11 0 15,4-5-1-15,3-4 1 16,0 4 4-16,-3-4 0 15,-4-2 7-15,-3 2 1 16,-4 1 5-16,-3-1 0 16,-4 1 3-16,-4 2 0 15,1-2-3-15,-4 2 1 16,0 1-3-16,-3-1 1 0,-1 4-2 16,-3 0 0-16,0 0-1 15,-3 3 0-15,-8 6-2 16,-3 3 1-16,-4 6-2 15,-3 7 1-15,0 0-4 16,0-3 1 15,3 6-2-31,4 0 1 0,3 0-1 0,8-4 0 0,6-5 1 16,12 0 0-16,2-7 1 16,4-9 0-16,0-7-5 15,-3 1 0-15,7-13-3 16,0-6 1-16</inkml:trace>
  <inkml:trace contextRef="#ctx0" brushRef="#br3" timeOffset="-104069.64">28557 16870 41 0,'-17'19'20'0,"-1"6"-24"0,15-19 38 16,-1 4-34-16,1-4 1 16,-1 0 0-16,0-3 1 15,4 1-3-15,0-4 1 16,8-7 0-16,2-5 1 0,4-4-2 16,0 0 1-16,4-2-2 15,0-4 1-15,-1 0 0 16,1 3 0-16,-4 3 0 15,0 1 1-15,0 5 0 16,0 4 0-16,-3 6 0 16,-1 6 1-16,1 0-1 15,-4 4 1-15,0 2-1 16,-3 4 1-16,-4-7-2 16,-4 4 1-16,1 6-5 15,-1 0 1-15,4-1-8 16,0-5 1-16</inkml:trace>
  <inkml:trace contextRef="#ctx0" brushRef="#br3" timeOffset="-103770.46">28988 16713 34 0,'7'0'17'0,"0"-6"-15"0,-7 6 26 15,0 0-26-15,0 0 0 16,0 0 2-16,-7 0 0 16,0 6-4-16,0 7 0 15,-4 6 3-15,-7 6 0 16,4-3-1-16,-3 6 1 16,-1 0-2-16,4 0 0 15,3 1-2-15,1-1 0 0,6-3-2 16,4-3 1-16,7-3-4 15,4-4 0-15,3-5-7 16,0-7 0-16,7-6 1 16,4-10 0-16</inkml:trace>
  <inkml:trace contextRef="#ctx0" brushRef="#br3" timeOffset="-103392.18">29196 16873 34 0,'14'3'17'0,"4"-3"-17"16,-15-3 36-16,-3 3-32 15,0 0 0-15,0 0 0 16,0 0 1-16,-7-3-7 16,-3 0 0-16,-5 3 5 15,1 6 0-15,-3 4-3 0,-1 5 1 16,-3-2-1 0,0 3 1-16,7-1-1 0,-1-2 0 15,8-1-1-15,4-2 0 16,6-7-1-16,8 3 1 15,3-12-1-15,0 3 1 16,0-3 0-16,0-4 0 16,1 1 0-16,-1-4 1 15,0 4 0-15,0-1 1 16,-4 4-1-16,5 3 1 0,-5 6 0 16,1 7 0-16,-1 2 0 15,1 1 1-15,-4 2-1 16,4 1 1-16,-4 3-2 15,0-4 0-15,0-2-5 16,0-7 1-16,0-3-9 16,3-6 0-16</inkml:trace>
  <inkml:trace contextRef="#ctx0" brushRef="#br3" timeOffset="-102434.81">29503 16670 41 0,'3'3'20'0,"-3"12"-16"0,0-8 30 0,0 2-32 16,0 7 1-16,0 6 1 16,4 3 1-16,-1-3-6 15,1 0 1-15,3 3 4 16,-3 3 0-16,-1-3-2 15,1 0 0-15,-1-6-1 16,1-3 0-16,3-7-2 16,-4-3 1-16,4-6-1 15,7-6 1-15,8-10-1 16,2 1 0-16,4-1-3 16,4-3 1-16,0-3-7 15,-4 0 1-15,-3 3-6 0,-7 4 0 31</inkml:trace>
  <inkml:trace contextRef="#ctx0" brushRef="#br3" timeOffset="-102133.68">29820 16851 34 0,'0'25'17'0,"18"-21"-7"0,-11-8 25 16,4 8-30-16,3-4 0 15,7 0 2-15,0-4 1 0,4 4-10 16,-4-3 0-16,4-3 6 15,-8-6 0-15,-3-1-3 16,-3-3 1-16,-4-2-3 16,-3-1 1-16,-1 3-3 15,-3 3 1-15,-3 13-1 16,-8 7 0-16,-3 8 0 16,0 1 1-16,0 9 0 15,3 7 1-15,0 2 1 16,11 1 1-16,11-7 0 15,0-3 0-15,3-3-1 16,0-10 1-16,3-9-4 16,1-6 0-16,7-6-11 15,-1-19 1-15</inkml:trace>
  <inkml:trace contextRef="#ctx0" brushRef="#br3" timeOffset="-101531.95">31189 16262 47 0,'-3'44'23'0,"-8"6"-22"16,7-34 34-16,1 12-34 15,-1 6 1-15,1 13 1 16,3-3 1-16,-4 3-4 16,4 3 1-16,-3-2 2 15,3-5 1-15,-4-14-2 16,4-1 1-16,0-6-2 16,-3-6 0-16,-1-7-1 15,-3-6 0-15,-3-6-1 16,-8-6 0-16,-7-4-1 0,8 4 1 15,-12-7 0-15,1 3 0 16,0 7 0-16,-4 6 0 16,8 6 0-16,-1 7 1 15,4 6 1-15,7-7 0 16,3 10-1-16,7 6 1 16,4 1 0-16,7-1 0 15,4-3-1-15,10-3 0 16,7-3-2-16,4 0 0 15,3-13-7-15,-3-3 1 16,0-9-8-16,0-13 1 0</inkml:trace>
  <inkml:trace contextRef="#ctx0" brushRef="#br3" timeOffset="-101248.1">31387 16873 38 0,'24'10'19'0,"5"-7"-16"0,-19-9 26 0,-3 6-26 15,0 0 1-15,4 0 0 16,-11 0 1-16,-4-7-7 16,-13 1 1-16,-1 0 3 15,-3 3 1-15,-4 6-2 16,-7-3 0-16,1 6 0 16,-1 7 0-16,7 5-1 15,1 4 1-15,9 3-4 16,5 1 1-16,6-1-1 15,11-7 1-15,7-2-1 0,8-10 0 16,6-6-1-16,0-6 0 16,0-6-8-16,1-10 1 15,-1-7 0-15,-4-2 0 16</inkml:trace>
  <inkml:trace contextRef="#ctx0" brushRef="#br3" timeOffset="-100751.97">31605 16870 21 0,'0'0'10'0,"7"0"1"15,-7 0 16-15,4 3-24 16,-4 4 1-16,0 5 3 15,0 4 0-15,3 0-9 16,1 2 1-16,0 4 5 16,-1 0 0-16,4 0-3 15,0 0 1-15,0-6-2 16,0-4 1-16,0-5-2 16,4-4 1-16,-4 0 1 15,0-6 0-15,0-3-1 16,4-4 1-16,-4 1 0 15,3-1 0-15,1 4-1 0,-1 3 1 16,1 3-2-16,3 0 0 16,-3 3 0-16,-1 3 0 15,4-3 0-15,1 1 0 16,-5-4 0-16,4 3 0 16,0-6 0-16,0 3 1 15,1-4 0-15,-5-2 0 16,1 0 0-16,-1-4 0 15,1-2 0-15,0-1 1 16,-1-5-2-16,1 2 1 0,3 0-6 16,-4-3 1-1,4 4-7-15,-3-7 1 0</inkml:trace>
  <inkml:trace contextRef="#ctx0" brushRef="#br3" timeOffset="-100362.56">32195 17011 19 0,'-4'16'9'0,"4"-19"1"15,0 3 5-15,0-3-10 16,0-4 1-16,4 4 1 15,-1-3 0-15,1-3-10 16,-1 2 0-16,1-2 6 0,3 0 1 16,0 2-3-16,0 1 0 15,-4-3-1-15,1-4 0 16,3 4 1-16,3-4 1 16,5 4-1-16,2-1 1 15,4 1 1-15,4-1 1 16,7 1-1-16,7 3 1 15,3 6-1-15,7 3 0 16,-6-3-1-16,-4 9 1 16,-4 7-3-16,-7 3 0 15,0 0-8-15,-7-1 1 0,-6-8-7 16,-1 2 0-16</inkml:trace>
  <inkml:trace contextRef="#ctx0" brushRef="#br3" timeOffset="-96260.8">22334 12292 17 0,'0'0'8'0,"0"-3"-1"0,0 0 9 16,0 0-14-16,0-4 0 15,-3-2 3-15,3 3 1 16,-4-1-6-16,4 4 0 16,0 0 5-16,0 3 0 15,-3 0-1-15,-1-3 0 0,1 0-2 16,-4 0 0-16,0 0-1 15,0-1 0-15,-4-2-1 16,0 3 0-16,1-3 0 16,-4 3 1-16,0 3 0 15,-1 3 0-15,-2 0-1 16,-1 3 1-16,1 0 0 16,-1 1 0-16,4-1-1 15,0 0 1-15,0 0-1 16,-1 4 0-16,1-1 0 15,-3 4 0-15,3 2 0 16,0 1 0-16,-4-3 0 16,4-1 0-16,0-2 0 15,0 2 0-15,-1 1 0 16,1-1 1-16,-3 1-1 0,3-1 0 16,-1 4 0-1,5-3 0-15,-1 2 0 0,1 4 0 16,3-3 0-1,-4-1 0 17,4-2 0-32,-4 0 0 0,4 2 0 15,4 1 0-15,-1 6 0 16,1 0 1-16,-1 0-1 16,1 0 0-16,3 0 0 0,0-7 0 0,-4-2 0 0,4 3 0 15,0 2 1-15,7 1 0 16,0 0 0-16,0 3 1 15,4 3-1-15,-4-6 1 0,4-3-1 16,-1-1 1 0,4-2-2-1,0-1 1-15,4 1-1 0,-4-4 1 0,7-2-1 16,-7-4 1-16,4 0 0 16,-4 0 1-16,0 0-1 15,4 0 0-15,0-3 0 16,-4 0 1-16,14 3-2 15,0 0 1-15,0-3-1 16,1 0 1-16,-5 4-1 16,1-4 1-16,-4-4-1 15,-3-2 0-15,-1-3 0 16,-2-1 0-16,-5-5 0 16,1-1 0-16,-1 0 0 0,1 4 0 15,-1-7-1 1,-3 3 1-16,4-3 0 0,-4-6 0 15,-3 0 0-15,3-3 1 32,-4 0-1-32,1 0 1 0,-4-1-1 0,3 1 1 15,1 0 0-15,-1 0 1 16,-3 0-2-16,0-7 0 16,0 16 0-16,-3-3 1 15,-1-3-1-15,-3 0 0 16,0 0-1-16,4 0 1 0,-1 0 0 15,4 3 0-15,-3 0 0 16,-1 3 0-16,1 0 0 16,-1 4 0 31,-3 8 0-1,0-2 0-46,-4 0 0 0,1-4 0 32,-1 4 0-17,1 2 0-15,-1 1 0 32,-3 6 0-32,0 0 0 0,0 0 1 0,-4 6-1 46,0 1 1-14,1-4-1-17,-1-6 0-15,-3 3 0 0,0 3 1 0,0 0-1 0,3 0 0 0,0 3 0 0,1 4 0 0,3-1 0 0,-1-3 0 16,1 4 0-16,0-1 0 0,0 1-1 0,7-1 1 0,0 4-3 0,3-1 0 0,1 1-8 0,3-7 0 0,0-6-5 0,0 0 0 0</inkml:trace>
  <inkml:trace contextRef="#ctx0" brushRef="#br3" timeOffset="-95287.49">23149 12640 39 0,'-3'22'19'0,"-1"-9"-16"0,4-10 30 0,0 3-29 16,0 6 1-16,0-2 2 15,4 2 1-15,-4-5-10 16,3-1 0-16,-3-6 7 15,7-6 0-15,4-13-3 0,0-9 1 16,6-10-2-16,4-12 1 16,4 6-2-16,0-12 1 15,3-4-2 1,0 7 1-16,-3-4-1 0,-4 4 1 16,-7 3-2-1,0 3 0 32,-3 9-1-31,-1 4 0-1,-3 8-1-15,1 8 1 0,-5 2-2 16,-3 16 1-16,0 9 1 0,0 13 0 0,0 3 1 0,0 10 0 0,-3 12 2 16,-1 3 0-16,-3 10 1 0,0-7 0 15,0 0 0-15,3 4 1 0,4-1-2 0,4-6 1 0,-1-12-2 16,1-7 1-16,-1-12-5 15,4-9 1-15,-7-10-9 16,4-10 1-16</inkml:trace>
  <inkml:trace contextRef="#ctx0" brushRef="#br3" timeOffset="-95076.58">23227 12552 45 0,'-4'25'22'0,"8"-15"-17"0,-4-10 36 16,7-3-40-16,4-1 0 15,6 1 1-15,4-9 0 16,8 2-4-16,-1-5 1 16,-7-1-4-16,0-6 0 15,4 3-10-15,-8-3 1 16</inkml:trace>
  <inkml:trace contextRef="#ctx0" brushRef="#br3" timeOffset="-94677.7">23682 12145 44 0,'-4'56'22'0,"-10"-18"-23"16,11-20 32-16,-1 14-32 15,-3 2 1-15,-3 10 3 0,3 0 1 16,0-3-4-16,-1-10 0 16,1 1-1-16,4-10 1 15,-4-7-5-15,3-9 1 16,4-2-10-16,0-11 1 16</inkml:trace>
  <inkml:trace contextRef="#ctx0" brushRef="#br3" timeOffset="-94461.7">23633 12402 25 0,'3'6'12'0,"8"-9"2"0,-11 3 13 0,7 0-25 0,3 0 1 0,4 0 1 0,4 3 1 0,0-3-5 0,-1-3 1 0,-3 6 3 0,-3 3 1 0,0 7-2 15,-8 6 0-15,-3 6-1 16,-7-3 0-16,0 3-2 16,-4 0 0-16,-3-10-1 15,-3 7 0-15,-4-3-2 16,-1 0 0 0,-2-10-4-16,3 1 0 0,-1-4-6 15,8-9 0-15</inkml:trace>
  <inkml:trace contextRef="#ctx0" brushRef="#br3" timeOffset="-94099.96">23968 12336 30 0,'10'28'15'0,"-3"-19"-8"0,-7-5 19 15,0-4-24-15,0 3 1 16,-3 0 1-16,-4 3 1 16,-4-3-6-16,-3 0 0 15,-4 1 3-15,1 2 0 0,3 0-1 16,0 4 0-16,3-1-1 16,4-3 1-16,0 4-1 15,3-1 1-15,4 0 1 16,4 1 1-16,6-1 0 15,1 1 0-15,0-1 0 16,-1 0 0-16,-3-2-2 16,0-1 1-16,-7 7-5 15,-3-1 1-15,-4 7-9 16,-4 0 0-16,-6-4-4 16,2-5 1-1</inkml:trace>
  <inkml:trace contextRef="#ctx0" brushRef="#br3" timeOffset="-93364.32">24345 12392 34 0,'-3'3'17'0,"3"4"-9"0,0-1 27 0,0 3-30 16,0-2 1-16,0 5 2 15,0-2 1-15,0-1-11 16,0 0 0-16,0 1 7 15,0-7 0-15,0 0-3 16,0-3 0-16,0 0-2 16,7-6 1-16,3-4-2 15,4-2 1-15,1 2-1 16,2 4 0-16,-3 0 0 16,0 0 1-16,4-1-1 15,-4 1 1-15,-3 3 0 16,3 0 0 15,-4 0 0 0,1 3 0-15,-4-3 0-16,0 3 0 16,-7 0-2-16,0 0 1 0,4 0-1 0,-4 0 0 0,0 0-1 0,3 6 1 0,1 3-1 15,-4 1 1-15,0-1-1 0,3 0 1 0,1-2 0 0,-4-4 1 16,0-3-1-16,3-10 1 15,4 1 0-15,4 3 0 16,0-4 1-16,3-2 0 16,0-1 0-16,0-2 1 15,0 2-1-15,0 1 1 16,0 2-1-16,0 4 1 16,-3 6 0-16,-1 3 0 0,1 3 0 15,-4 1 1-15,0-1-1 16,-3 3 1-16,3 1-1 47,-4-7 0-47,1 0-1 15,-1 0 1-15,1 0-4 0,-1 0 1 0,1 4-6 0,3-4 0 32,4-3-6-32,-1-3 1 0</inkml:trace>
  <inkml:trace contextRef="#ctx0" brushRef="#br3" timeOffset="-93135.36">24903 12367 47 0,'-4'28'23'0,"-3"-15"-23"0,7-10 41 16,-4 3-41-16,4 1 0 15,-3-4-2-15,3 0 0 16,0-3-4-16,3-6 1 16,1-4-9-16,0-12 0 15</inkml:trace>
  <inkml:trace contextRef="#ctx0" brushRef="#br3" timeOffset="-92960.28">24843 12119 27 0,'17'29'13'0,"4"5"-5"0,-14-31 13 0,1-3-21 16,-5 0 1-16,4-3-1 15,0 6 0-15,0-6-2 16,0 3 1-16,4 0-5 16,3 3 1-16,-3 0-4 15,-1-3 0-15</inkml:trace>
  <inkml:trace contextRef="#ctx0" brushRef="#br3" timeOffset="-92659.45">25030 12308 19 0,'3'12'9'0,"4"-6"-5"0,-7-6 13 16,7-6-16-16,0-3 0 16,0-4 0-16,-3-2 1 15,3-4-2-15,0 6 0 16,0-6 2-16,-3 1 0 15,-4-4-1-15,3 3 1 16,4 3 0-16,-3 7 0 16,3 2 0-16,0 11 1 15,3 8-1-15,-3-9 1 16,4 10 0-16,0 2 0 16,-1 11 0-16,1-1 1 0,-1 0-2 15,1 0 1-15,0-6-2 16,3-1 1-16,-4-2-7 15,-3-6 1-15,4 2-8 16,-11 1 0-16</inkml:trace>
  <inkml:trace contextRef="#ctx0" brushRef="#br3" timeOffset="-85348.22">24906 13010 7 0,'11'-6'3'0,"3"0"1"16,-7-1 3-16,0 1-4 15,4 0 1-15,-4-1 1 16,0 4 1-16,0-3-7 16,0 3 1-16,0 3 4 15,0 0 1-15,0 0-1 16,-7 0 1-16,0 0-1 15,7-3 1-15,-7 3-1 16,7-3 1-16,-3-4-1 16,-1 1 0-16,-3-3-2 15,-3 2 1-15,-1-2 0 16,-3 3 1-16,-4-1-2 0,1 1 1 16,-4 3-1-16,0 3 1 15,-4 0-1-15,4 3 1 16,0 0-2-16,0 0 0 15,3 1-1-15,4 2 1 16,0 0-1-16,3 0 0 16,1 4 0-16,3 2 0 15,3 4 0-15,4 3 0 16,0 0 0-16,4-4 0 16,0-5 1-16,3-4 1 15,0-3 0-15,7-6 0 0,-3-3 0 16,-4-7 1-16,0 4-1 15,0 3 1-15,-3-4-2 16,-4-2 1-16,0-4-2 16,-4-3 1-16,-3 0-1 15,-3 0 0-15,-4 4 0 16,-4 2 0-16,-3 4-1 16,-4 6 1-16,1 6 0 15,-4 3 0-15,-4 3-1 16,7 4 0-16,1 0-1 15,2-4 1-15,5 4-1 16,3-1 1-16,3 4 0 16,4-1 0-16,7 1 0 15,-3-3 1-15,13-1 0 16,5-6 0-16,-1 1 0 16,4-7 1-16,-8-3-1 0,1-7 1 15,-1-2-1 1,-2 2 1-16,-5-2-1 0,1-4 1 15,-4-3-1-15,-4 0 0 16,-3 1 0-16,0 2 1 16,-3 3-1-16,-4 7 1 15,-4 6-1-15,-3 3 0 16,0 3 0-16,-4 4 0 16,4 2 0-16,0 1 0 15,-4-7 0-15,8 4 0 16,3 2 0-16,3 4 1 15,4 0-1-15,4-4 0 0,6 1 0 16,1-1 0-16,7-6 0 16,-4-9 0-16,3 0 0 15,-3-6 0-15,1-1 0 16,-1 1 0-16,-4-4 0 16,-3 1 0-16,0-4 0 15,0 4 0-15,-3-1 0 16,-1-3 0-16,-3 4 0 15,0 2 0-15,-3 4 0 16,-1 0 0-16,-3 6 0 16,0 0 1-16,-3 6-2 15,-1 4 1-15,1 2 0 16,-5 1 1-16,5-4-1 16,-1 1 0-16,1 2 0 0,3 4 0 15,3-1 1 1,1 7 0-16,3-6-1 0,3 0 0 15,8-4 0-15,-1-2 1 16,4-7 0-16,0-3 0 16,1-3 0-16,-5-10 0 15,1 1 0-15,-1-4 1 16,-3 3-1-16,0 1 1 16,-3-4-2-16,0 0 1 15,-4 4-1-15,-4 3 0 0,-3 5-1 16,-4 11 0-16,-3-1 0 15,0 0 0-15,-4 4 0 16,1 5 0-16,3 4-1 16,0-6 1-16,3-4-1 15,4-3 0 17,7-6-6-32,4-9 1 0,-1 0-10 0,-3-7 1 0</inkml:trace>
  <inkml:trace contextRef="#ctx0" brushRef="#br3" timeOffset="-84369.85">25887 13123 27 0,'-4'12'13'0,"4"-15"-1"0,0 3 9 15,0 7-17-15,-3-1 0 16,-1 0 5-16,1 4 0 15,-1-1-10-15,4 0 1 0,0 4 7 16,0-1 0-16,0-2-2 16,0-7 0-16,4-9-2 15,-1-7 1-15,4-2-2 16,7-11 1-16,1-11-2 16,6-7 0-16,7-9 0 15,-7-1 0-15,0-8-1 16,-3-4 0-16,0 3-1 15,-4 7 1-15,0 9-1 16,0 3 0-16,-4 12-1 16,1 10 0-16,-4 10-1 15,0 12 1-15,0 9 0 16,0 10 0-16,-3 12 1 16,-1 1 0-16,-3 5 0 15,0 7 0-15,0 3 1 0,0 0 0 16,0 10 0-16,0-4 0 15,0-6-1-15,0-6 0 16,-3-7-3-16,-1-2 0 16,1-13-6-16,-4-7 0 15,-4-3-5-15,-3-12 0 32</inkml:trace>
  <inkml:trace contextRef="#ctx0" brushRef="#br3" timeOffset="-84173.27">25880 12954 49 0,'3'3'24'0,"8"6"-26"0,-1-12 47 16,19-6-43 0,6-1 1-16,0-2-1 15,-3-1 0-15,0 1-9 16,-4-1 1-16,-3-3-8 15,-8 1 0-15</inkml:trace>
  <inkml:trace contextRef="#ctx0" brushRef="#br3" timeOffset="-83906.82">26402 12502 41 0,'7'38'20'0,"-11"6"-14"0,1-29 25 16,-4 4-28-16,3 12 1 15,-3 4 0-15,0 9 1 16,0 3-7-16,-3 6 1 16,-1 0 3-16,4 1 0 15,0-13-4-15,3-7 0 16,1-12-6-16,3-6 1 15,0-10-5-15,0-3 1 0,0-9-3 16,-4-7 0-16</inkml:trace>
  <inkml:trace contextRef="#ctx0" brushRef="#br3" timeOffset="-83637.59">26317 12838 35 0,'7'3'17'0,"14"9"-20"0,-13-5 33 0,-1-1-28 15,0 3 1-15,0 1 1 16,0-1 1-16,3 0-4 16,1 1 0-16,-1-1 4 15,5 1 0-15,-1-4-1 16,3-3 1-16,-6 3-2 16,-4 4 1-16,-3 2-3 15,-4 4 0-15,-4 3-1 16,-7-4 0-16,-6 1-1 15,-4 3 1-15,-4-7-4 0,-3 1 1 16,-1-7-6-16,5-3 1 16,-1 1-7-16,7-8 0 15</inkml:trace>
  <inkml:trace contextRef="#ctx0" brushRef="#br3" timeOffset="-83260.97">26811 12756 48 0,'18'16'24'0,"-8"-16"-27"0,-10 0 42 0,-7 0-38 15,-3 0 1-15,-4 3-1 16,-1 0 0-16,1 3-2 15,0 4 1-15,0 2 1 16,0 7 0-16,0-3-1 16,7-4 0-16,0 1 0 15,3-1 1-15,4 1-1 16,7-1 0-16,0-2 1 16,8-4 0-16,-1 0 0 15,3 4 1-15,-3-1-1 16,-3-3 1-16,-11 7-1 15,-4 3 1-15,-6-1-5 0,-4 1 1 16,-7 0-8-16,-8-4 1 16,-9 4-7-16,2-7 0 15</inkml:trace>
  <inkml:trace contextRef="#ctx0" brushRef="#br3" timeOffset="-82555.16">26000 13625 47 0,'0'15'23'0,"7"-8"-23"16,-7-7 39-16,0 0-38 16,3-4 1-16,1-2 2 15,-1-3 0-15,4-4-5 16,4-2 1-16,0-4 2 15,3 6 0-15,3-2-1 16,1-7 1-16,0 0-2 0,-1 0 0 16,-3 3-1-16,0 0 1 15,4 7-1-15,-4-1 0 16,-3 7 0-16,-4 3 1 16,0 3-1-16,-7 0 1 15,3 3-1-15,-3 3 1 16,0 0-1-16,0 1 1 15,-3-1-1-15,3-3 1 16,0 0-1-16,0 3 1 16,0 1 0-16,3-1 0 0,1 0-1 15,0-3 1-15,3 0-1 16,0-3 1-16,0 0-1 16,3-3 0-16,4-3 1 15,0-3 0-15,4-1 1 16,0-2 0-16,-4 5 0 15,0 1 0-15,0 3 0 16,0 3 0-16,-3 3 0 16,-1 3 0-16,-3 4-1 15,0 2 0-15,-3 1 0 16,0-7 0-16,-1 0-2 16,1 1 1-16,3 2-6 15,0-6 1-15,3 4-9 16,4-1 1-16,-7-6-1 15,4-6 0-15</inkml:trace>
  <inkml:trace contextRef="#ctx0" brushRef="#br3" timeOffset="-82177.03">26681 13402 44 0,'14'6'22'0,"3"-6"-28"0,-10 0 46 15,-3 0-38-15,-1 0 0 16,1 3 1-16,-4-3 1 15,0 4-5-15,-4 2 0 16,-6 3 3-16,-1 4 0 16,-3 2-1-16,0-5 0 15,-4-1-1-15,4 1 1 16,0 2-2-16,4-2 0 0,-1 2 0 16,4-6 0-16,3 1-1 15,4-7 1-15,8 3-1 16,2-6 0-16,4 0 0 15,0-1 1-15,4 1 0 16,-4 3 0-16,0-6 1 16,-3 3 1-16,-4 0 1 15,0 0 0-15,0 3 0 16,0 3 1-16,0-3-1 16,0 9 1-16,-3-3-3 15,-1 4 1-15,1 2-6 16,-1-2 0-16,4-4-10 15,-7 0 1-15</inkml:trace>
  <inkml:trace contextRef="#ctx0" brushRef="#br3" timeOffset="-81744.22">27174 13320 40 0,'18'13'20'0,"-14"-22"-11"0,-4 9 27 16,-4 6-33-16,-3 3 0 16,-4 10 3-16,-6 6 1 15,-8 3-9-15,-3-2 1 16,0 5 4-16,-1 3 1 0,1-9-2 16,4 1 0-16,-1-5-4 15,4-5 0-15,10-13-4 16,4-9 0-16,4-10-5 15,3 1 0-15,0-7-3 16,0-6 1-16,0-7 2 16,0 7 0-16,0 0 6 15,0-4 0-15,3 7 7 16,1 6 1-16,-1 7 4 16,4 12 1-16,7 0 1 15,-3 9 0-15,3 13-1 16,4 9 1-16,-1-2-3 15,4 5 1-15,1 1-2 16,2 5 0-16,1 1-3 16,0 6 1-16,-4-3-7 15,-4 3 1-15,-2-9-12 16,-12-4 0-16</inkml:trace>
  <inkml:trace contextRef="#ctx0" brushRef="#br3" timeOffset="-68998.16">23432 4462 34 0,'-4'-6'17'0,"4"-1"-9"16,0 7 18-16,4 3-24 15,-1 1 1-15,-3 5 3 16,4 0 1-16,-4 7-8 16,0 3 0-16,0 0 5 15,0 6 1-15,0 3-3 16,0 3 1-16,-4-2-1 0,4-1 0 16,4-13 0-16,6-5 1 15,4-16 1-15,11-13 1 16,10-28-1-16,8-16 1 15,17-25-2-15,21-28 1 16,14-3-8-16,21-22 1 16,15 3-16-16,-18 13 1 15,-22 24-1-15,-13 23 0 16</inkml:trace>
  <inkml:trace contextRef="#ctx0" brushRef="#br3" timeOffset="-66341.06">15716 7272 34 0,'0'25'17'0,"7"3"-11"16,-3-22 17-16,-1 0-21 15,1 1 1-15,3-4 4 0,4 0 0 16,3-9-7-16,3-10 0 16,12-9 5-16,2-19 1 15,12-16-2-15,13-24 1 16,11-1-7-16,-3-9 1 16,3-9-14-16,-4-1 1 15</inkml:trace>
  <inkml:trace contextRef="#ctx0" brushRef="#br3" timeOffset="-64673.27">28004 7215 20 0,'3'9'10'0,"15"7"-2"0,-15-13 11 16,1 4-16-16,3 2 1 15,0 0 0-15,0 4 1 16,0 3-7-16,0 2 1 16,-3-2 4-16,3 0 0 15,0-1-1-15,0-8 1 16,3-4 1-16,11-25 1 0,8-22 0 16,9-28 1-16,8-25-1 15,21-13 0-15,22-28-13 16,20-16 1-16,4-6-7 15,24 0 0-15</inkml:trace>
  <inkml:trace contextRef="#ctx0" brushRef="#br1" timeOffset="-4548.17">22331 12257 13 0,'0'-3'6'0,"3"3"3"16,-3 0 6-16,0 0-13 15,0 0 1-15,0 0 1 0,-3-3 1 16,-1 0-7-16,1 0 1 15,-4-3 3-15,0-1 1 16,-4 4-2-16,1-3 1 16,-5 3-1-16,-2 0 1 15,-4 0-1-15,-4 3 1 16,0 0-1-16,-3 0 0 16,0 3-1-16,0 0 0 15,-1 0 0-15,1 0 0 16,0 3 0-16,3 4 0 15,0-1 0-15,-3 4 1 0,0 2-1 16,3 4 0-16,4 0 0 16,4 3 0-16,2-3 0 15,1 3 1-15,0 3-1 16,0-3 0-16,4-3 0 16,-1-1 0-16,4 1 0 15,0 0 1 1,3 3-1-16,1 0 1 0,3-6-1 15,0 6 0-15,0 3 0 16,0-3 0-16,0-4 0 16,3 4 0-16,1-3 0 15,3-3 1-15,0-4-1 16,0 1 1-16,4 0-1 16,3-4 1-1,0 3 0-15,0 1 0 0,0-4-1 16,0 1 1-16,0-1-1 0,4 4 1 15,0-7-1-15,-1 0 0 16,4 1-1-16,-3-1 1 31,3-3 0 1,0 0 0-17,0 0 0 16,4 0 0-15,-4-3-1-16,0 0 1 0,1-3 0 0,2 0 0 0,1-3 0 0,-4 0 0 0,0-4 0 0,1 1 0 16,-5-4-1-16,1 4 1 0,-1-1 0 0,-2 1 0 0,-5-7 0 0,1-2 0 0,-1-4 0 15,1 0 0-15,-4-3 0 16,0 3 0-16,0 0 0 16,-3-3 0-16,-1 3 0 15,1-4 0 1,-1 1-1 15,-3-3 1 0,-3 9 0 1,3 1 0-32,-4-4 0 15,1 0 0-15,-1 3 0 0,1 0 1 16,3 0-1-1,-4 4 1-15,0-1-1 0,-3 3 1 0,0 1-1 0,-3-1 1 16,-4 1-1-16,0-1 0 0,-1 1 0 0,1 2 0 0,0 1-1 0,0-1 1 0,0 4 0 0,0 0 1 0,0-7-1 16,0 10 0-16,-4 0 0 0,0 3 1 15,1 0-1-15,-1 3 1 16,0 0-1-16,-3 4 0 16,4-4-1-16,-1 3 0 15,0-3-1-15,1 3 1 16,-1 4-3-16,0-1 1 15,4 4-7-15,-3-1 0 16</inkml:trace>
  <inkml:trace contextRef="#ctx0" brushRef="#br0" timeOffset="45627.39">25086 5691 46 0,'7'-3'23'0,"7"-44"-17"0,-10 28 24 0,6-6-32 15,4-6 0-15,-3-13 2 16,3 3 1-16,0 0 0 16,-3 7 0-16,6-1-1 15,-6 4 1-15,0 9 0 16,-1 6 1-16,-3 7-2 0,0 18 0 15,4 1 0-15,-1 15 0 16,-2 9-1-16,-1 4 1 16,0 9-1-16,3 6 1 15,1-3 0-15,3 7 1 16,4-4 0-16,-1-3 0 16,1-9 0-16,-1-10 1 15,-2-9-1-15,-1-9 1 16,0-13-1-16,-4-16 0 15,5 1 0-15,-12-14 0 16,-6-2-1-16,-12 0 1 0,-2-10 0 16,-8 10 0-16,-7-1-1 15,-10 7 0-15,-4 0 0 16,7 12 0-16,-3-2-1 16,-4 15 1-16,0 3-1 15,0 0 1-15,1 6 0 16,2 7 0-16,8 3 0 15,10-3 0-15,11-1 0 16,14-2 1-16,14-4 1 16,18-9 0-16,3-9 1 15,18-10 1-15,18-9-2 16,13-7 1-16,5-9-2 16,-12-3 1-16,-13 10-2 15,-11 2 0-15,-15 7-2 16,-9 9 1-16,-12 7 0 0,-17 12 0 15,-17 6 0 1,-19 16 1-16,-24 19-2 0,-17 6 1 16,-1 15-4-16,-24 17 0 15,-11 12-12-15,-3-3 1 16</inkml:trace>
  <inkml:trace contextRef="#ctx0" brushRef="#br0" timeOffset="152403.47">29570 5070 17 0,'3'10'8'0,"1"-4"-3"0,-4-6 8 16,0 0-9-16,0 0 0 15,0-6 5-15,0 2 0 16,0 4-9-16,0 4 0 16,3 5 8-16,1 4 0 15,3 15-1-15,0 3 0 0,0 7-3 16,0 3 0-16,4-13-1 15,3 6 0-15,0-12-1 16,4-12 1-16,6-10 0 16,12-25 0-16,13-19 0 15,11-25 0-15,7-13-3 16,21-31 0-16,11-9-16 16,3-4 1-16</inkml:trace>
  <inkml:trace contextRef="#ctx0" brushRef="#br0" timeOffset="153933.47">28716 7463 21 0,'0'-13'10'0,"7"-2"-4"0,-7 15 10 16,7 3-14-16,0 6 0 16,0 1 5-16,0 2 1 15,0 1-8-15,1 2 0 16,-1 1 6-16,0 0 1 15,0-1-1-15,0-2 0 16,3 3-2-16,-3-1 0 0,4-2-1 16,0-4 0-16,3-3 0 15,0-12 0-15,3-9-1 16,8-26 1-16,7-22-1 16,10-12 1-16,8-32-7 15,10-25 1-15,3-6-12 16,-7-15 0-16</inkml:trace>
  <inkml:trace contextRef="#ctx0" brushRef="#br0" timeOffset="156190.24">26730 8918 35 0,'11'31'17'0,"3"-9"-7"0,-4-19 17 15,8 0-25-15,7-6 0 16,6-3 1-16,1-10 1 16,7 1-5-16,3-7 0 15,1 0 3-15,-12 6 0 16,-6 4-4-16,-7 5 1 0,-11 7-5 16,-11 0 1-16,-10 0-4 15,-4 0 1-15,-3 0-5 16,-10 0 0-16</inkml:trace>
  <inkml:trace contextRef="#ctx0" brushRef="#br0" timeOffset="156529.51">26712 8955 18 0,'-17'29'9'0,"-1"-4"-4"0,15-22 12 0,3 0-13 16,0 0 1-16,0 0 1 16,3 0 0-16,4-3-7 15,4 0 1-15,-1 0 6 16,8-3 1-16,10 0-2 15,7-3 0-15,1-4-1 16,3-5 1-16,-8-1-3 16,-3-3 0-16,-10 7-1 15,-11-1 1-15,-10 13-2 0,-11 0 0 16,-15 10 0-16,-2-4 0 16,-5 3-1-16,1 1 1 15,-4-1-1-15,0 1 1 16,4-1 0-16,7 3 0 15,3-2 0-15,11-1 0 16,11-2 0-16,6-1 1 16,15 0 1-16,3-6 1 15,14-6-2-15,15 0 1 16,2-4-5-16,8-2 1 16,-10 2-12-16,-8 4 0 0</inkml:trace>
  <inkml:trace contextRef="#ctx0" brushRef="#br0" timeOffset="157476.09">29005 9018 5 0,'-14'6'2'0,"-7"-2"9"0,18-4-19 0,-1 0 8 16,4 0 0-16,-7 0 4 16,3 3 0-16,1 0-1 15,-4 0 0-15,0 10 3 16,0-1 1-16,-4 4 1 15,1-4 1-15,-1 1-2 16,-3-4 0-16,3 1-2 16,1-4 0-16,3 0 0 15,3-3 0-15,8 0-1 16,3-3 1-16,10 0 0 16,5-12 0-16,13-1-1 0,11-2 0 15,0-1-1 1,3-3 0-16,0 4-2 0,-6-1 1 15,-8 3-2-15,-10 4 1 16,-15 9-2-16,-13 6 1 16,-15 4-1-16,-10-4 0 15,-18-3 0-15,0 3 1 16,-7 1-2-16,-7 2 1 16,-7 0 0-16,4 1 0 15,3 5 0-15,3 1 0 16,8 0 0-16,7-1 0 0,10 1 0 15,14-6 1-15,8-4 0 16,17-3 1-16,10-3 0 16,19-9 0-16,16-1 0 15,8-6 1-15,15 1-1 16,6-1 1-16,3 4-1 16,-10 2 0-16,-10 4-1 15,-18 9 0-15,-22 10-12 16,-24 9 1-16,-24 3-5 15,-15 9 1-15</inkml:trace>
  <inkml:trace contextRef="#ctx0" brushRef="#br0" timeOffset="161544.87">7691 15920 25 0,'0'13'12'0,"10"-17"0"0,-10 4 12 0,4 0-19 16,3-3 0-16,0-3 5 15,0-3 0-15,7-4-12 16,-3-3 1-16,6-2 8 15,4-1 1-15,1 0-3 16,-1 3 0-16,0 1-3 16,-4-1 1-16,-2 3-1 15,-8-2 0-15,-7-7-1 16,-7-3 0-16,-8-4 0 16,-6 8 1-16,-3 5-2 15,-1 6 1-15,-14 14-2 16,4 8 0-16,0 7-1 15,-4 9 0-15,7 0-3 16,-3 7 1-16,10 3-1 16,4 2 0-16,7 4 1 15,3 3 1-15,8-6 2 0,6-3 0 16,8-7 3-16,17-6 1 16,4-9 3-16,7-10 0 15,10-6 0-15,0-16 1 16,-3-6-2-16,-7-3 1 15,-14-3-3-15,-8-3 1 16,-6-1-2-16,-18-2 0 16,-7 6-2-16,-7 3 1 15,-4 6-2-15,-3 3 0 0,-11 16-2 16,4 6 1-16,-4 7-2 16,7 6 0-16,-3 3 0 15,10 6 1-15,4 3 0 16,3 1 0-16,8-1 2 15,3-6 0-15,3 0 1 16,15 0 1-16,3-3 0 16,21-3 1-16,4-13 2 15,10-12 0-15,4-13 1 16,0-9 1-16,-7-7-2 16,-14-5 1-16,-4-1-2 15,-14 0 1-15,-7 10-3 16,-10-1 1-16,-5 4-2 15,-9 0 0-15,-8 12-2 16,0 10 1-16,-6 3-2 16,-1 6 1-16,-3 6-1 0,-1 10 0 15,1 6-1-15,0 4 0 16,10-1 0-16,4 3 1 16,3 0 1-16,8 1 1 15,10-7 0-15,7-6 0 16,7-13 2-16,14-6 1 15,4-13 1-15,3-5 1 16,-7-7-1-16,1-7 0 16,-8-5 0-16,0 5 1 15,-10 1-3-15,-11 0 0 16,0-4-1-16,-8 4 0 16,5 2-1-16,-11 11 1 0,-4 2-3 15,1 10 1 16,-12 12-2-31,8 6 1 0,-7 4-1 0,3 6 0 0,8 9 0 16,-5 4 0-16,8 3 1 16,7-1 0-16,0-2 1 15,7-4 1-15,7-9 0 16,11 0 0-16,7-9 3 16,6-7 0-16,1-9 2 15,0-4 0-15,-4-8 0 16,-3-4 0-16,-4-6 0 15,-7-10 0-15,-7 7-2 16,-7-6 0-16,-3-7-2 16,-4 3 1-16,-1 1-1 15,-2 5 1-15,-8 7-1 0,1 9 0 16,-8 7-1-16,-3 9 1 16,3 9-1-16,0 7 0 15,4 3-1-15,4 0 1 16,2 0 0-16,5 3 0 15,6 3 0-15,4-7 1 16,7-2 0-16,7-3 1 16,8-10 1-16,6-3 0 15,-7-13 0-15,4 4 0 16,-8-1-1-16,1 1 0 16,-7-7-10-16,-8 1 1 0,-6-4-12 15,3 0 0-15</inkml:trace>
  <inkml:trace contextRef="#ctx1" brushRef="#br0" timeOffset="148744.04">17268 9514 0,'0'0'16</inkml:trace>
  <inkml:trace contextRef="#ctx0" brushRef="#br0" timeOffset="163196.44">22218 12301 35 0,'7'13'17'0,"-3"3"-9"16,-4-13 18-16,0 0-25 16,-4-3 1-16,0 0 1 15,1 0 0-15,-4-3-3 16,0 0 0-16,-4-1 2 0,-3 1 1 16,-3 3-1-16,-8 3 0 15,0 4-1-15,0 2 1 16,1 1-1-16,-1 2 0 15,4-6-1-15,-4 10 1 16,8 3-1-16,2 0 1 16,5 3-1-16,6 0 1 15,11 3-1-15,11 6 0 16,7 0 0-16,10 1 1 16,7-4 0-16,1-6 0 15,-5-6 1-15,-2-13 0 16,-5-10 0-16,-6-8 1 0,-7-10-1 15,-4-7 0-15,-7-5-1 16,-7 2 1-16,-11 1-2 16,-10-1 1-16,-7 4-2 15,-7 6 1-15,-1 6-1 16,1 13 1-16,-4 12-2 16,1 3 1-16,-1 10-2 15,7 9 0-15,0 4-1 16,11 5 1-16,11 10 0 15,10-6 1-15,14 0 1 16,3-3 1-16,19-7 1 16,6-6 1-16,11-12 0 15,0-4 1-15,-7-9 0 16,-8-13 0-16,-9-9-1 16,-8-6 1-16,-4-6-2 15,-2-7 1-15,-8-3-1 0,-4-3 0 16,-10 3-1-16,-11 3 0 15,-6 7 0-15,-8 9 0 16,-7 9-1-16,0 13 1 16,1 9-1-16,-1 4 0 31,3 24-1-31,8 4 0 16,11 3 1-16,13 2 0 15,8 1 0-15,10-3 0 0,7-6 1 16,11-10 0-1,10-19 2-15,0-12 0 16,-6-13-1 0,-5-9 1-16,-2-7-1 0,-8 1 1 15,-11-7-1-15,-10 3 1 0,-10 1-2 16,-11 2 0-16,-4 4-14 16,-10 6 0-16,6 12-3 15,-2-12 1-15</inkml:trace>
  <inkml:trace contextRef="#ctx0" brushRef="#br0" timeOffset="-57285.9">11850 8322 23 0,'0'0'11'0,"7"3"-2"0,-4 0 11 15,1 0-17-15,3 4 1 16,7-4 3-16,7-3 1 16,22-10-9-16,6 1 1 15,14 3 5-15,15-7 0 0,14-9-2 16,17-6 0-16,25-6-3 15,7-4 0-15,22-6-2 16,20 3 1-16,18 7 0 16,14 2 0-16,1 10 0 15,6 4 1-15,-3 5-1 16,6 7 1-16,1-4 0 16,-18 1 0-16,-7-4-1 15,-10-2 0 1,20-32-9-1,-45-3 1-15,-46-1-3 16,-42-14 1-16</inkml:trace>
  <inkml:trace contextRef="#ctx0" brushRef="#br0" timeOffset="-56714.04">11592 7074 33 0,'25'9'16'0,"3"7"-13"15,-21-10 28-15,0 1-30 0,4 8 0 16,-1 4 0-16,1 12 0 15,0 20-2-15,-4 5 1 16,3 26 0-16,1 21 1 16,-1 19-2-16,-2 1 1 15,2 5-2-15,1 10 1 16,-4-22-5-16,-7-6 1 16,-4-19-6-16,-10-22 1 15</inkml:trace>
  <inkml:trace contextRef="#ctx0" brushRef="#br0" timeOffset="-56040.74">11589 7419 25 0,'14'19'12'0,"11"-57"-8"16,-15 38 17-16,4-3-17 0,7 6 0 16,8-3 1-16,2 3 1 15,1-9-8 1,21-3 1-16,21-7 5 0,28-6 1 15,11-6-3-15,25-1 0 16,21 1-1 0,6-9 1-16,15-4-2 0,7 3 1 15,11 1-2-15,7 2 0 32,-11-3 0-32,7-5 1 0,7-1-1 0,-21 6 1 15,0 0-1-15,3-2 1 16,-20 2 0-16,-5 4 0 15,-2-1-1-15,-8-3 1 16,-21 1-1 15,-11 2 1-31,1 4 0 16,-15 3 0 0,-17 3 0-16,-11 9 0 0,-7 10-1 0,-7 6 0 15,-10 18 0-15,-8 11 1 0,-7 11-1 0,-6 20 0 0,-8 3 0 16,-3 21 0-1,3 17 0-15,0 12 1 16,0 3-1-16,8 12 1 0,2-9 0 16,1 7 0-16,3-1 0 15,-6-12 0-15,-5-19 0 16,-9-18 0 15,-15-14 0-31,-21-8 1 31,-22-4 0-15,-17-19 0 0,-42-12 0-16,-39-16 0 0,-39-12-3 0,-45-20 0 0,-61-11-8 15,-60-26 0-15</inkml:trace>
  <inkml:trace contextRef="#ctx0" brushRef="#br4" timeOffset="-29329.8">28092 4973 39 0,'14'0'19'0,"3"34"-14"0,-9-24 20 0,-1-4-24 16,0 4 1-16,0-4 5 15,3 0 0-15,4-6-7 16,8-6 0-16,2-7 5 16,8-6 0-16,0 4-1 15,3-13 1-15,7-10-6 16,11-3 1-16,7 0-9 16,-3 1 1-16,-8-1-8 15,-10 10 1-15</inkml:trace>
  <inkml:trace contextRef="#ctx0" brushRef="#br4" timeOffset="-28474.93">27471 7203 37 0,'10'15'18'0,"1"-12"-14"0,-7 0 26 0,3 7-29 16,0 2 1-16,0 4 3 15,3 0 0-15,1-1-5 16,3 1 0-16,0 0 4 15,4-7 1-15,3 1-1 16,7-10 0-16,4-16-2 16,3-12 1-16,4-19-2 15,10-16 1-15,11-22-8 16,0 4 1-16,-3-4-11 16,-8 13 1-16</inkml:trace>
  <inkml:trace contextRef="#ctx1" brushRef="#br4" timeOffset="-41264.09">24850 5826 0,'0'0'0,"0"0"15</inkml:trace>
  <inkml:trace contextRef="#ctx0" brushRef="#br4" timeOffset="-27270.79">30081 8200 31 0,'7'9'15'0,"-10"-9"-3"16,3 0 15-16,3-3-26 15,-3 3 1-15,7 0 0 16,-3 3 1-16,3-3-5 15,0 3 1-15,0-3-4 0,0 0 0 16,0-6-6-16,0-3 0 16</inkml:trace>
  <inkml:trace contextRef="#ctx0" brushRef="#br4" timeOffset="-27064.97">30304 8118 35 0,'24'25'17'0,"-20"-15"-27"0,-4-10 27 0,0 3-30 15,-4-6 1-15,1-4-2 16,3 1 0-16</inkml:trace>
  <inkml:trace contextRef="#ctx0" brushRef="#br4" timeOffset="-26599.32">29845 8548 39 0,'14'22'19'0,"7"-35"-25"0,-14 13 41 16,4-3-35-16,3 0 1 16,0 0 0-16,4-7 0 15,6 1-2-15,-2 0 1 16,-1-4 0-16,7 4 1 15,0-4-2-15,-7 4 0 0,4 2-1 16,-7 4 1 0,-4 3-1-16,0 10 0 15,-3-1-1-15,-4-3 0 0,-4 7 0 16,-3 3 1-16,0-1 1 16,4 4 0-16,-1 0 0 15,4 0 1-15,4-4 0 16,3 1 0-16,0 3 1 15,0-3 0-15,4-4-1 16,-1-2 1-16,5-7-1 16,2-3 1-16,5-10-2 15,-1 1 1-15,-4-4-4 16,1-9 0-16,-4 0-5 16,-7-3 0-16</inkml:trace>
  <inkml:trace contextRef="#ctx0" brushRef="#br4" timeOffset="-26086.22">30752 8353 28 0,'63'-37'14'0,"-42"-35"-9"0,-17 50 23 0,-4-13-26 16,-7-12 0-16,-11 0 1 15,-17-6 0-15,-7-7-5 16,-18 10 1-16,-22 16 2 15,-13 2 1-15,-7 10-2 16,-4 10 0-16,-14 18-2 16,0 13 1-16,0 9-3 15,21 16 0-15,18 15-3 16,14 26 1 62,18 9-3-78,14 22 0 16,13 16 0-1,29-10 0-15,25-6 6 0,21-28 1 0,21-19 5 0,14-16 1 0,25-18 5 16,25-32 0-16,-11-22 1 0,7-22 1 0,-18-12-4 0,-13-13 1 0,-26-15-6 0,-24-4 1 0,-25-12-11 0,-28-10 1 16,-24-3-4-16,-22 13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5:37:22.6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25T15:39:21.130"/>
    </inkml:context>
    <inkml:brush xml:id="br3">
      <inkml:brushProperty name="width" value="0.05292" units="cm"/>
      <inkml:brushProperty name="height" value="0.05292" units="cm"/>
      <inkml:brushProperty name="color" value="#7030A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9726 3342 43 0,'11'32'21'0,"-4"12"-11"15,-4-35 21-15,1 0-29 16,-4 1 1-16,0-4 1 16,0-3 0-16,0-9-5 15,-4-7 0-15,1-15 3 16,-4-16 1-16,0-18-1 15,-4-14 0-15,4 1-1 16,-4-16 1-16,8-3-1 0,-1 3 0 16,11-9 0-16,8 3 0 15,9 3-1-15,11 9 0 16,1 16 0-16,3 22 0 16,3 3-1-16,4 16 1 15,-7 3-3-15,-4 18 1 16,-7 23-4-16,-10 3 0 15,-11 22-9-15,-14 9 0 16,-14 9-1-16,-11 4 1 16</inkml:trace>
  <inkml:trace contextRef="#ctx0" brushRef="#br0" timeOffset="213.05">9536 3092 46 0,'10'15'23'0,"22"10"-21"0,-18-25 45 0,4 0-45 16,6 10 1-16,8-10 0 15,14 3 1-15,-7 3-6 16,3-6 1-16,-3 0 0 16,-4 3 0-16,0 3-12 15,-3 1 0-15,-14-1-3 16,3 0 0-16</inkml:trace>
  <inkml:trace contextRef="#ctx0" brushRef="#br0" timeOffset="541.29">10513 3001 46 0,'17'9'23'0,"-2"-25"-22"0,-12 13 41 16,-3-3-41-16,-3 3 1 15,-5 3 0-15,-2 3 0 16,-4 9-3-16,-7 7 1 16,-8 3 1-16,5 6 0 0,-1 4 0 15,4 12 0-15,0-4 0 16,7 1 0-16,3 6 0 15,7-6 0-15,8-6-1 16,10-7 0-16,7-6-5 16,4-4 0-16,7-5-9 15,-1-13 1-15,-2-9-3 16,-1-4 0-16</inkml:trace>
  <inkml:trace contextRef="#ctx0" brushRef="#br0" timeOffset="768.8">10880 2944 52 0,'21'22'26'0,"-18"28"-32"16,1-37 53-16,-8 2-46 0,-6 7 0 16,-8 4 1-16,-3 8 0 15,0 0-2-15,0 1 0 16,3-7 1-16,0 0 0 15,4 1-4-15,0-7 1 16,4-10-7-16,-1-6 0 16,7-6-7-16,-3 0 0 15</inkml:trace>
  <inkml:trace contextRef="#ctx0" brushRef="#br0" timeOffset="962.76">10643 3035 27 0,'11'0'13'0,"7"16"0"0,-11-7 13 0,0 10-20 16,7 3 0-16,0 9 3 16,4 1 0-16,3-1-12 15,3-6 0-15,1-3 7 16,3-3 1-16,1 3-4 16,-1-10 0-16,0 4-8 15,-7-7 1-15,-3-5-9 16,-11-4 1-16</inkml:trace>
  <inkml:trace contextRef="#ctx0" brushRef="#br0" timeOffset="1215.57">11021 2721 29 0,'0'-12'14'0,"7"53"2"16,0-48 14-16,3 14-24 0,5 8 0 16,6 14 4-16,7-4 0 15,7 12-12-15,-3 7 0 0,-4 0 9 16,0 6 0 0,-6-6-4-16,-5 16 0 0,-6-13-6 15,-11 3 1-15,-11-9-15 16,-13-7 0-16</inkml:trace>
  <inkml:trace contextRef="#ctx0" brushRef="#br0" timeOffset="1804.22">11772 2919 52 0,'0'3'26'16,"11"3"-17"-16,-4-6 35 0,3-6-41 15,5 3 1-15,13-6 1 16,14 2 1-16,11 4-9 16,0-3 1-16,-4 3 2 15,1 3 0-15,-8 3-10 16,-10 3 1-16,-15 4-10 16,-6-10 1-16</inkml:trace>
  <inkml:trace contextRef="#ctx0" brushRef="#br0" timeOffset="1988.6">11800 3145 52 0,'0'25'26'0,"29"13"-24"0,-19-29 40 0,4 7-42 0,11-1 1 0,7-5 0 0,14-1 0 0,0-9-7 0,3 10 1 0,-3-17-10 15,-7-5 0-15</inkml:trace>
  <inkml:trace contextRef="#ctx0" brushRef="#br0" timeOffset="3275.61">13762 3164 48 0,'7'-10'24'0,"-7"16"-17"0,0-2 34 0,-4 2-39 16,-6 3 0-16,-8 7 1 16,-10 12 0-16,-7 7-4 15,-8 18 0-15,-6-6 3 16,-7 13 1-16,-1 2-3 15,1 1 0-15,10 0-3 16,7-10 0-16,7-18-8 16,4-7 1-16,10-19-7 15,1-18 0-15</inkml:trace>
  <inkml:trace contextRef="#ctx0" brushRef="#br0" timeOffset="3504.23">13236 3170 47 0,'18'44'23'0,"24"19"-15"16,-24-48 38-16,3 13-43 0,11 1 1 16,0-4 1-16,-1 9 0 15,5 4-7-15,-5 6 1 16,-2-10 2-16,-1 4 0 0,-7 0-7 15,0-10 1-15,-7-9-13 16,-10-13 0-16</inkml:trace>
  <inkml:trace contextRef="#ctx0" brushRef="#br0" timeOffset="3952.03">13928 2204 61 0,'7'0'30'0,"24"19"-27"16,-20-19 48-16,3 9-48 15,4-6 1-15,-1 1 1 0,8-1 1 16,3 0-8-16,8-3 1 16,-5 0 3-16,-2 0 1 15,-8 3-3-15,-7 6 1 16,-7 4-2-16,-7 6 0 16,-11 3-1-16,-3-3 1 15,-3 6-1-15,-5 3 1 16,5 0-1-16,3-3 1 15,3-3 0-15,4 3 1 0,4 0 0 16,3 0 1-16,7-3 0 16,7 3 0-16,7-12-1 47,7-1 1-47,7-2-5 0,1-10 0 0,-5-6-9 15,1 6 1-15,-14 0-8 0,3 0 0 0</inkml:trace>
  <inkml:trace contextRef="#ctx0" brushRef="#br0" timeOffset="4444.59">14132 3480 54 0,'0'3'27'0,"7"4"-25"16,0-7 44-16,8-7-46 16,9 14 1-16,8-14-1 15,10 7 1-15,4 0-4 16,0 0 0-16,-4 0-8 16,1-3 0-16,-19-3-6 15,-6 3 1-15</inkml:trace>
  <inkml:trace contextRef="#ctx0" brushRef="#br0" timeOffset="4850.05">15138 2797 67 0,'-4'19'33'0,"-13"21"-46"0,9-30 66 0,-6 2-54 16,-3 10 0-16,-4 0 0 16,-1 10 1-16,1-4-1 15,0 6 0-15,3-6-1 16,8-2 0-16,3 2 0 15,7-6 1-15,10 3-1 16,8 0 0-16,10 0 2 16,8-3 0-16,-1 0 0 15,4 0 0-15,-4 6 0 16,-10 3 0-16,-8-2-1 16,-13 5 1-16,-11 10-4 15,-11-6 1-15,-10-1-9 16,-7-5 1-16,-8-14-4 15,1-8 0-15</inkml:trace>
  <inkml:trace contextRef="#ctx0" brushRef="#br0" timeOffset="5105">15134 2762 62 0,'28'7'31'0,"18"-17"-31"0,-21 10 62 15,10-6-60-15,15 3 0 16,20-13 0-16,8-6 0 0,-4 6-5 16,3 7 1-16,-2-10-3 15,-12 10 1-15,-14 9-10 16,-10 9 1-1</inkml:trace>
  <inkml:trace contextRef="#ctx0" brushRef="#br0" timeOffset="5345.61">15769 3092 47 0,'-7'50'23'0,"-25"44"-8"16,22-72 18-16,-8 22-32 15,-10 3 0-15,-4 12 0 0,0 1 0 16,1-10-2-16,2-6 0 16,5-10-3-16,3-15 0 15,3-9-10-15,4-10 1 16,-4-19-2-16,1-6 0 15</inkml:trace>
  <inkml:trace contextRef="#ctx0" brushRef="#br0" timeOffset="5526.55">15431 3182 55 0,'28'44'27'0,"35"60"-29"0,-42-79 56 0,8 6-52 16,2 13 1-16,1 6-2 15,0-9 0-15,0 6-5 16,-8-9 1-16,1-10-6 16,-7-9 0-16,-11-10-9 15,0-3 1-15</inkml:trace>
  <inkml:trace contextRef="#ctx0" brushRef="#br0" timeOffset="5948.96">16171 3302 49 0,'-3'9'24'0,"10"4"-10"0,0-13 38 0,4 0-48 16,6 6 1-16,1-6 1 16,17 0 0-16,14 0-9 15,4-6 1-15,4 2 0 16,-1-2 0-16,-10 12-12 16,-7-6 0-16,-14 0-6 15,-8 0 0-15</inkml:trace>
  <inkml:trace contextRef="#ctx0" brushRef="#br0" timeOffset="6457.25">17590 2765 44 0,'38'-22'22'0,"-24"29"-15"0,-10-7 35 0,-1 3-40 16,-3 3 1-16,-3-6 0 15,-11 0 1-15,-14 3-5 16,-11 10 0-16,-4 9 2 15,-2 9 1-15,-8 16-3 16,3 13 0-16,8 21-1 16,7 1 1-16,10 6 0 15,7 6 0-15,11-10 0 16,11-12 0-16,10-18 1 16,11-17 1-16,6-12 0 15,12-15 1-15,3-20-1 16,3-5 0-16,-10-1 0 15,-7-6 0-15,-11-9-1 16,-11 3 1-16,-13 6-2 16,-15 3 1-16,-10 6-1 15,-4 13 1-15,-3 13-1 0,-11 6 1 16,0 9-2-16,0 6 1 16,0 4-8-16,8-4 1 15,-12 10-8-15,8-12 1 16</inkml:trace>
  <inkml:trace contextRef="#ctx0" brushRef="#br1" timeOffset="16380.19">20235 2395 37 0,'-3'22'18'0,"-32"0"-14"0,27-15 18 16,-2 5-21-16,-4 1 1 15,-7 5 0-15,-4 1 1 16,-3 6-4-16,-4 13 0 0,-3 0 2 16,-1 5 1-16,1 17-2 15,0 3 1-15,10 12-1 16,8-6 1-16,2 6-1 16,8-9 1-16,4-13-1 15,10-12 1-15,14-6-1 16,14-16 1-16,11-13-1 15,-7-16 1-15,0-5-1 16,-4-14 1-16,-7 1-1 16,-3-3 1-16,-7 3-1 15,-8-1 1-15,-6 1 0 16,-8 6 0-16,4 3-1 16,-3 1 1-16,-4 8-1 15,-4 7 0-15,-3 0 0 16,0-3 1-16,0 6-2 15,0 3 0-15,3 6-6 0,4 1 0 16,7-10-6-16,0-3 1 16</inkml:trace>
  <inkml:trace contextRef="#ctx0" brushRef="#br1" timeOffset="16769.82">20479 3151 36 0,'-4'3'18'0,"1"-6"-18"0,3-6 27 0,0-1-27 15,-4-5 1-15,1-1-1 16,-1-3 1-16,-3 0-2 16,4 0 1-16,-1 1 0 15,0 2 1-15,4 7 0 16,4-4 0-16,3 7-1 16,7-4 1-16,0 4 0 15,7 6 1-15,4 0 0 16,0 6 0-16,-4-3-1 15,0 4 0-15,0 2-1 16,-3 1 1-16,-4 5-10 16,0-5 1-16,-3-17-5 0,3-2 1 15</inkml:trace>
  <inkml:trace contextRef="#ctx0" brushRef="#br1" timeOffset="17160.77">20899 2928 44 0,'10'13'22'0,"-10"-13"-23"0,0-6 41 16,-7 9-40-16,-7 3 0 15,-7 4 1-15,-4-1 0 16,-3 0-1-16,3 4 1 16,4 6-1-16,7 3 1 0,0-4-1 15,3 1 1-15,1-3-1 16,6 3 0-16,1-13-1 15,3 3 1-15,7-5 0 16,3-1 0-16,4 0 0 16,0-6 0-16,1-4 0 15,-1 4 0-15,-4-3-2 16,1 0 1-16,-1 0-1 16,5 2 1-16,-8 4 0 15,7 0 0-15,0 4 0 16,-7 2 0-1,7 19 2 1,-3 3 0-16,-1-9-1 16,1 0 0-16,3-4-4 15,3-11 1-15,-2-4-10 0,2-10 1 16</inkml:trace>
  <inkml:trace contextRef="#ctx0" brushRef="#br1" timeOffset="17551.43">21146 3330 38 0,'3'25'19'0,"1"13"-22"0,-4-38 28 0,0 0-25 16,0 0 0-16,-4-10 0 15,1-6 1-15,-1 7-1 16,4-13 0-16,0-9 0 15,0-7 1-15,0-3-1 16,4-3 1-16,3-3-1 16,-4 10 1-16,8-4-1 15,-1 10 0-15,4-4 0 16,-3 7 1-16,7 12 1 16,3 7 0-16,3 9 1 15,1 0 1-15,-4 9-1 16,-3 7 1-16,-7 3-1 15,-11-4 1-15,-8 4-3 16,-6 3 1-16,-3 0-4 16,-1 0 0-16,0-6-3 0,-3-4 1 15,4-2-7-15,-1-7 0 16,7-16-3-16,1-9 1 16</inkml:trace>
  <inkml:trace contextRef="#ctx0" brushRef="#br1" timeOffset="17926.32">21424 2436 44 0,'7'31'22'0,"0"45"-24"0,0-48 42 16,-7 10-40-16,0-4 1 15,-7 13 0-15,4 3 1 0,-4-12-2 16,0 12 0-16,0-3 2 15,0-3 0-15,0-6 0 16,3-7 0-16,4-3-2 16,0-15 1-16,7-4-1 15,0-9 0-15,0-9-2 16,0-10 0-16,4 3 0 16,3 4 1-16,0-7 0 15,0 3 0-15,4 7 1 16,3 6 0-16,4 0 1 15,3 3 0-15,0 9-1 16,0 4 1-16,1 8 0 16,-5 1 0-16,-3 0-1 15,1 3 0-15,-5-6-5 0,-6-3 1 16,-4-7-10-16,-7-9 0 16</inkml:trace>
  <inkml:trace contextRef="#ctx0" brushRef="#br1" timeOffset="18554.95">23139 2866 46 0,'-11'56'23'0,"1"-12"-15"16,10-25 34-16,0 0-40 0,0 6 0 15,0 3 1-15,0 3 1 16,0-2-5-16,0-1 1 15,3 0 2-15,4-6 1 16,7-3-2-16,4-13 0 16,3-6-1-16,4-6 0 15,-1-4-1-15,-2-5 0 16,-1-1 0-16,-4 3 0 16,1-5 0-16,-4 8 1 15,0-2-1-15,0 5 0 0,0 1 0 16,1 6 1-16,-1 6-1 15,0 1 0-15,0 5 0 16,0-2 0-16,7-1 0 16,-3-9 0-16,-1 0 0 15,1 0 1-15,0-9-5 16,-1-1 0-16,5-5-10 16,-1-4 0-16</inkml:trace>
  <inkml:trace contextRef="#ctx0" brushRef="#br1" timeOffset="18771.12">23788 3120 36 0,'-11'31'18'0,"4"-12"-20"0,4-19 21 15,3 3-21-15,0 0 0 16,0-9-8-16,-4-4 0 16,4 1 7-16,0-19 1 15</inkml:trace>
  <inkml:trace contextRef="#ctx0" brushRef="#br1" timeOffset="18949.34">23650 2750 33 0,'-10'-10'16'0,"10"23"-11"0,3-13 29 0,1-3-33 16,3 3 0-16,0 0 1 16,3 0 0-16,5 0-3 15,2 0 1-15,4 0 0 16,8 0 0-16,2-7-6 16,1-5 1-16,-4-13-7 15,-3-13 1-15</inkml:trace>
  <inkml:trace contextRef="#ctx0" brushRef="#br1" timeOffset="19186.79">24045 2035 39 0,'18'19'19'0,"17"68"-18"15,-24-77 31-15,-1 18-32 0,-3 10 0 16,1 21 0-16,-5 13 0 15,4 16 0-15,-3 19 0 16,-8 9 0-16,-6 3 0 16,-5-9-1-16,5-26 0 15,-8-12-4-15,1-24 0 16,-1-33-5-16,4-15 0 0,0-9-1 16,0-19 0-1</inkml:trace>
  <inkml:trace contextRef="#ctx0" brushRef="#br1" timeOffset="19577.6">23890 2838 31 0,'39'43'15'0,"7"-14"-11"0,-39-26 30 0,7 3-33 15,11-6 0-15,6-9-1 16,1-1 1-16,0-2-2 15,-4-7 1-15,0-3 0 16,-3 0 0-16,-4 0-1 16,-3-3 1-16,-4 0 0 15,-3 6 0-15,-1 0 0 16,1 10 0-16,-4 9 0 16,0 6 0-16,0 16-1 0,3 16 1 15,-2-7-1 1,-1 4 1-16,0 2 0 0,0-9 0 15,0 1 0-15,3-4 1 16,4 3 0-16,1-6 0 16,2-3 0-16,4-1 0 15,4-8 0-15,-4-4 0 16,0 0 0-16,8-6 0 16,2-6-2-16,1-3 1 15,0 2-11-15,-4-2 0 16</inkml:trace>
  <inkml:trace contextRef="#ctx0" brushRef="#br1" timeOffset="20672.02">25806 2885 58 0,'10'18'29'0,"-17"-11"-38"0,0-7 51 16,-3 0-42-16,-8 0 1 15,-7 0 0-15,8 3 0 16,-5 3-1-16,1 10 0 15,0 6 0-15,0 6 1 0,0-3-3 16,7 0 1-16,0-3-3 16,3-6 1-16,4-7-2 15,7-3 1-15,7-6 0 16,4-9 0-16,-1-7 1 16,1 1 0-16,3 2 2 15,0-6 1-15,0 7-3 16,-3 2 1-16,3 10-3 15,0 3 1-15,-4 4-1 16,5 5 0-16,-1 1 0 16,-4 2 0-16,4 1 2 15,4 3 0 1,0 6 3 0,-4 3 0-16,0-9 0 0,4-3 1 15,3-10 0-15,7-6 0 16,4-9 1-16,6-13 1 15,5-19 1-15,3-6 1 16,-8-16 1-16,1-6 1 16,-3-6 0-16,-5-13 1 15,-2-9-2-15,-5-3 0 16,-10 15-2-16,-7-6 0 16,-10 9-3-16,-4 13 0 15,-7 13-2-15,3 18 1 16,-3 20-2-16,0 24 0 15,0 9-1-15,0 26 0 16,-4 22-1-16,4 28 1 16,7 16 0-16,7-1 0 0,0 10 1 15,3-12 0-15,4-20 1 16,4-12 1-16,-4-15 0 16,4-16 0-16,-1-16 0 15,4-16 1-15,0-12-2 16,4-16 1-16,0-12-1 15,-1-22 1-15,1-10 0 16,-4-12 0-16,4-10-1 16,-1-9 1-16,-2 9 0 15,-5-3 0-15,1 29 1 16,-4-4 0-16,0 16-1 16,0 3 0-16,-7 10 1 15,-4 15 0-15,-3 19 0 0,-3 6 0 16,-8 13-1-16,-3 9 0 15,0 32 0-15,0 12 0 16,6 12-1-16,8 14 1 16,7 5-1-16,7-2 1 15,11-4-3-15,7-19 0 16,-1-12-8-16,-2-28 0 16</inkml:trace>
  <inkml:trace contextRef="#ctx0" brushRef="#br1" timeOffset="22263.83">28353 2351 37 0,'-4'41'18'0,"-6"22"-12"0,6-41 27 16,-3 12-31-16,0 17 1 16,0-8 2-16,-4 11 0 15,4 8-6-15,0-11 1 16,0 2 3-16,4-9 0 16,-1-10-1-16,4-9 0 15,0 1-1-15,0-17 0 16,0-9-1-16,-3 0 0 15,-8-9-1-15,-3-1 1 16,-4 1-2-16,-6-4 1 16,-5 1-2-16,1 2 0 0,-4 4-1 15,-3 6 0-15,0 6-1 16,3 4 1-16,0 8 0 16,4 8 1-16,7 5 2 15,7 0 1-15,10 4 2 16,8 6 0-16,10-1 2 15,14-5 0-15,11-4 0 16,14-3 1 15,7-6-1-31,0-3 0 47,-7-6-1-31,0-7 0-16,-4-6-2 15,0-9 0 1,1-10-2-16,-4-10 1 0,-7-2-1 0,-8 0 1 16,-6-10-1-16,-7 3 1 0,-4 4-1 0,-7 6 0 0,-7 3 0 0,-7 6 1 0,-4 0-1 0,-7 13 0 15,-3 3 0-15,0 15 1 0,0 13-1 0,3 3 1 16,1 4-1-16,6 5 1 16,4 7 0-1,14-6 1-15,7-4 0 0,7-2 0 16,4-7-1-16,7-6 1 15,3-13-3-15,4-3 0 16,3-15-5-16,-3-14 0 16,0-11-8-16,-4-17 1 15</inkml:trace>
  <inkml:trace contextRef="#ctx0" brushRef="#br1" timeOffset="22488.1">28974 2198 30 0,'7'-19'15'0,"-4"0"-2"0,-3 19 19 0,-3 10-30 16,-1-1 0-16,1 16 2 16,-4 6 0-16,-8 29-5 15,1 12 0-15,-3 25 2 16,-1 1 1-16,0 27-1 16,4-9 1-16,7-6-2 15,4-19 0 1,-1-22-3-16,1-22 1 0,-1-25-8 15,-3-22 0-15,-3-16-4 16,-5-9 1-16</inkml:trace>
  <inkml:trace contextRef="#ctx0" brushRef="#br1" timeOffset="23013.38">28748 2957 29 0,'46'34'14'0,"10"-6"-10"0,-38-18 23 0,-1-1-26 0,8 1 0 16,3-4 1-16,8-3 0 16,-1-3-2-16,-3-6 0 15,-4-1 2-15,-3-2 1 16,-4-10 0-16,-4 0 0 16,-2 4-1-16,-5-4 1 0,-6 3-1 15,-8 4 1-15,1 5-2 16,-8-2 0-16,-7 9-1 15,1 0 1-15,-1 0-2 16,0 3 0-16,4 7 0 16,0 5 0-16,4 1 0 15,3 12 0-15,7-3 0 16,7 3 0-16,3-2 0 16,4-4 1-16,0-7-1 15,4-5 0-15,-4-4 0 16,0-6 1-1,0-3-1-15,-3 0 0 16,0-4 0-16,-1 7 0 0,-3-3 1 16,0 3 0-16,0 0-1 15,0 0 1-15,0 3 0 0,-3 0 1 16,-1 1-1-16,1 2 0 16,0 3 0-16,3 4 0 15,-4 2 0-15,1-5 1 16,-1-1-1-16,4 1 0 15,0-1-1-15,4-3 1 16,-1-6-5-16,1 0 1 16,3-6-8-16,-3-10 1 15</inkml:trace>
  <inkml:trace contextRef="#ctx0" brushRef="#br1" timeOffset="23267.24">29411 3088 21 0,'-3'19'10'0,"-4"6"0"0,3-22 10 0,0 4-21 16,1-4 1-16,-1 3 0 16,1-6 0-16,-1 0-1 15,1-9 0 1,3-23-6-1,0-5 0-15</inkml:trace>
  <inkml:trace contextRef="#ctx0" brushRef="#br1" timeOffset="23380.94">29358 2637 26 0,'7'-10'13'0,"14"7"-5"0,-14 3 19 0,4-6-28 0,3 3 1 0,-3-7-4 0,3 1 1 16,-4 0-4-16,8-7 0 16</inkml:trace>
  <inkml:trace contextRef="#ctx0" brushRef="#br1" timeOffset="23780.6">29887 2088 38 0,'11'41'19'0,"-8"0"-22"0,-6-26 32 0,-4 17-29 0,-4 8 1 0,-3 23 0 15,-3 22 0-15,-1 3-2 0,0 9 1 16,4 13 0-16,4-7 1 16,-1-18-4-16,4-10 1 15,3-12-9-15,4-29 1 16</inkml:trace>
  <inkml:trace contextRef="#ctx0" brushRef="#br1" timeOffset="24135.28">30092 2787 46 0,'18'16'23'0,"-33"6"-31"15,8-16 39-15,-3 1-31 16,-4 2 0-16,-4 0-1 15,-3 1 1-15,0-1 0 16,0 1 1-16,-1-1-1 16,8 0 1-16,11-2 0 15,6-7 1-15,8 3 1 16,10 3 1-16,-3 7 0 16,3-1 0-16,11 7-1 0,-4 0 1 31,0-7-2-31,-10 4 0 15,-15 3-3-15,-13 0 0 16,-8 3-11-16,-17-4 1 16,-18-2-5-16,-11-7 1 15</inkml:trace>
  <inkml:trace contextRef="#ctx0" brushRef="#br1" timeOffset="24891.08">30455 3236 54 0,'4'3'27'0,"6"9"-20"0,-6-5 28 15,-1-4-37-15,1 6 0 16,-4 1-19-16,-4-1 0 15,-10 0 17-15,7-5 0 16</inkml:trace>
  <inkml:trace contextRef="#ctx0" brushRef="#br1" timeOffset="30462.73">21766 4142 45 0,'-3'6'22'0,"-8"-18"-16"0,8 18 25 0,-8 0-29 16,-6 13 0-16,-8 9 0 16,-7 1 0-16,-7 11-3 15,0-2 0-15,4 3 1 16,3-1 1-16,4 4-5 16,0-9 1-16,10-7-5 15,1-6 0-15,10-6-6 16,3-16 1-16</inkml:trace>
  <inkml:trace contextRef="#ctx0" brushRef="#br1" timeOffset="30690.21">21435 4195 42 0,'3'32'21'0,"15"12"-23"0,-11-35 37 15,0 13-32-15,4 0 1 16,3 3 2-16,10 6 0 16,8 7-7-16,3-7 0 15,1 4 4-15,-1-10 0 16,-7-6-6-16,-3-10 0 16,-7-3-12-16,-11-6 0 15</inkml:trace>
  <inkml:trace contextRef="#ctx0" brushRef="#br1" timeOffset="31407.85">22539 3832 36 0,'-18'37'18'0,"1"42"-16"0,10-61 21 0,-4 23-23 0,-3 0 0 0,7 12 2 0,0 10 1 0,3-7-2 16,4-12 0-16,4-6 3 16,6-13 1-16,-3-9-1 15,4 6 0-15,-11-22-2 16,-3-10 1-16,-8-9-3 15,-10-3 1-15,-4-3-4 16,0-6 0-16,-6 0-1 16,-1-1 1-16,-3 7 0 15,3 0 1-15,4 16 0 16,3 9 0-16,7 9 4 16,8 1 0-16,10 8 3 15,10-2 0-15,11 0 1 0,8-7 1 16,13 1 0-16,18-4 0 15,7-6-3-15,4 0 1 16,-8 0-7-16,-6-3 0 16,-12-4-14-16,-6-5 0 15,-14-1-2-15,-7 4 0 16</inkml:trace>
  <inkml:trace contextRef="#ctx0" brushRef="#br1" timeOffset="31908.26">24084 4142 41 0,'-7'22'20'0,"-21"19"-20"0,17-38 36 16,4 13-35-16,-7 9 1 16,-4 9 0-16,-10-3 0 15,-11 13-3-15,-3 10 0 16,0 2 2-16,3 4 0 15,4-1-2-15,6-5 1 0,5-4-4 16,6-19 0-16,4-9-8 16,7-19 1-16,3-12-2 15,1-23 0-15</inkml:trace>
  <inkml:trace contextRef="#ctx0" brushRef="#br1" timeOffset="32106.62">23756 4117 41 0,'35'72'20'0,"-10"-28"-23"0,-14-19 40 0,-1 0-37 16,1 3 1-16,-1 1 0 16,1 5 0-16,0-3-3 15,-1 4 1-15,1-4-8 16,-1-12 0-16,-3-16-3 0,-7-3 0 15</inkml:trace>
  <inkml:trace contextRef="#ctx0" brushRef="#br1" timeOffset="33077.25">25344 4293 48 0,'-4'28'24'0,"-3"28"-26"0,3-50 47 0,1 10-45 15,-1 3 0-15,1 3-1 16,-1-6 1-16,1 2-6 16,-1-8 0-16,1-4-8 15,3-15 0-15</inkml:trace>
  <inkml:trace contextRef="#ctx0" brushRef="#br1" timeOffset="33252.81">25301 4082 30 0,'14'32'15'0,"4"-10"-11"16,-11-16 16-16,4 7-22 15,3-1 0-15,0 1-13 16,0 2 1-16,0-5 14 0,0 5 0 16</inkml:trace>
  <inkml:trace contextRef="#ctx0" brushRef="#br1" timeOffset="33764.18">25587 4343 11 0,'4'31'5'0,"10"-6"2"0,-11-22 5 15,1-3-13-15,3 0 0 0,0 0 1 16,0 0 1-16,-4 3 1 16,1-3 1-16,3-3 1 15,0 10 1-15,4-4 0 16,3-3 1-16,0 6-1 15,0-3 1-15,-3 6-3 16,-1 7 0-16,4 6-2 16,-3 0 0-16,3-6-1 15,0-4 0-15,0-9 0 16,0-9 0-16,7-10 2 16,8-2 0-16,2-20 0 15,1-6 1-15,7-9-1 16,-4-10 1-16,-7-6-1 15,-6-12 0-15,-8-4-2 16,-7 0 1-16,-4 7-3 0,-3-4 1 16,-3 20-1-1,-8 5 1-15,1 16-1 0,-5 23 1 16,-2 18-1-16,-1 18 0 16,1 23 1-16,-1 6 1 15,-3 19 0-15,7 28 0 16,3 0 1-16,0 0 0 15,8-9-1-15,3-16 1 16,3-16-7-16,5-18 0 16,2-16-4-16,-6-19 0 0</inkml:trace>
  <inkml:trace contextRef="#ctx0" brushRef="#br1" timeOffset="34198.24">25718 4073 29 0,'42'28'14'0,"21"13"-2"0,-41-38 21 0,9 3-31 16,12-2 0-16,13-1 1 16,-7-3 0-16,11-3-4 15,7-4 0-15,-7 1 2 16,-10-10 0-16,-8 4-1 15,-7-1 0-15,-6 1-1 16,-12 2 0-16,-6 1 0 16,-11 3 0-16,-7 2-1 0,-11 8 0 15,-7 2-2-15,-3 3 0 16,4 1-3-16,-1-1 1 16,0 7 0-16,8 3 0 15,2-7 3-15,5 7 0 16,6 3 5-16,4-3 0 15,7 3 5-15,11 9 0 16,10-6 1-16,4 3 1 16,3-9-1-16,-7 0 0 15,-6-3-3-15,-8-7 0 32,-11-3-3-32,-13 7 0 0,-22 6-8 0,-3-1 1 0,-18-2-10 15,-14-6 1-15</inkml:trace>
  <inkml:trace contextRef="#ctx0" brushRef="#br1" timeOffset="52936.74">21195 5440 41 0,'7'19'20'0,"4"0"-11"15,-8-7 34-15,1 1-40 16,-1 3 0-16,-3 9 1 0,4 3 1 16,-4-3-7-16,3 6 1 15,-3 1 4-15,0-7 0 16,0-6-1-16,0-10 1 15,4-6 0-15,3-6 1 16,3-6-2-16,8-7 1 16,7-6-1-16,-1-6 1 15,5 3-6-15,-5-7 0 16,1 4-10-16,0-3 1 16,-1 6-7-16,-6-7 0 15</inkml:trace>
  <inkml:trace contextRef="#ctx0" brushRef="#br1" timeOffset="53314.74">21527 5704 52 0,'14'12'26'0,"24"-12"-27"16,-23-3 43-16,6-6-43 15,0-4 1-15,0-3-1 16,-3-2 1-16,-8-11 0 16,-3 11 0-16,-7-4-1 15,-3-10 1-15,-8 10-1 16,-6 3 0-16,-5 4-2 16,1 5 0-16,-3 10 0 15,2 13 0-15,1-7 0 0,4 10 1 16,2 6 0-16,5 3 1 15,6 0 2-15,8-3 1 16,6 3 0-16,5 10 1 16,6-4-1 15,0-6 1-15,0 0-2-16,0-9 1 15,0-4-8-15,1-9 0 0,-5-6-8 0,-3-12 1 16</inkml:trace>
  <inkml:trace contextRef="#ctx0" brushRef="#br1" timeOffset="53632.18">21837 5785 39 0,'11'35'19'0,"-8"-4"-10"0,-3-28 28 0,0-9-36 0,-3-4 1 0,3-2 1 0,-4-7 0 0,0-3-4 0,-3 3 1 0,4 1 3 16,-1-8 0-16,4 1-1 15,0 3 1-15,0-3-1 16,7 3 0-16,4 4-1 16,7 2 1-16,3-3-2 15,7-3 0-15,0 3-2 0,4 4 0 16,-4-1-5-1,0-3 1-15,1 0-10 0,-5-3 1 16,-2-3-1-16,-1-15 0 31</inkml:trace>
  <inkml:trace contextRef="#ctx0" brushRef="#br1" timeOffset="53853.02">22324 4882 34 0,'3'38'17'0,"8"21"-14"0,-8-40 32 0,-3 9-33 16,0 16 0-16,-3 10 2 16,-1 8 1-16,1 10-5 15,-1 4 1-15,1 8 2 16,-1-15 1-16,1-9-2 16,-1-10 1-1,4-12-5-15,0-16 0 16,0-13-8-16,0-12 1 15,-7-10-6-15,-7-15 1 0</inkml:trace>
  <inkml:trace contextRef="#ctx0" brushRef="#br1" timeOffset="54304.75">22133 5475 34 0,'21'66'17'0,"18"-60"-10"0,-25-3 27 16,4 6-31-16,3 4 1 0,0 3 1 0,-3-4 0 16,3 4-7-16,4 0 1 15,-4-4 3-15,0 4 0 16,4-10-3-16,0-9 1 16,-1-10-1-16,-6-2 0 15,3-4 0-15,-3 3 0 16,-1-3 0-16,1 1 1 15,0 2 0-15,-1 3 0 16,1 7 0 0,0-3 1-16,-4 5-1 15,0-2 1-15,0 0-2 16,-4 3 1-16,-2-3 0 0,-5-4 0 0,-3 4 0 16,-7 3 0-16,-4 3-1 15,-3 0 1 1,-3 6 0-16,-1 7 1 0,0-1-1 15,4 4 0-15,4 9 0 16,-1 3 1-16,4 0-1 16,7-6 1-16,7 3-3 15,7 0 1-15,4-9-7 16,7-10 1-16,-1 1-7 16,4-17 1-16</inkml:trace>
  <inkml:trace contextRef="#ctx0" brushRef="#br1" timeOffset="54573.31">23068 5403 36 0,'4'34'18'0,"-36"41"-21"0,21-65 29 0,-6 9-26 0,-8 6 1 15,4 6 0-15,-7-3 1 16,-1 7-2-16,5 2 0 15,3-8 0-15,-1-7 1 16,8-13-4-16,4-9 1 0,6-9-8 16,1-7 0-16,-1-12 0 15,1-7 0-15</inkml:trace>
  <inkml:trace contextRef="#ctx0" brushRef="#br1" timeOffset="54723.51">22789 5384 29 0,'15'25'14'16,"20"53"-8"-16,-25-53 28 0,1 13-28 0,7 0 0 0,3 6 1 16,4 9 0-16,6-9-11 31,1-7 0-31,-7-2 0 0,-4-7 1 0,-18-15-11 16,-3-7 1-16</inkml:trace>
  <inkml:trace contextRef="#ctx0" brushRef="#br1" timeOffset="55459.77">24299 5145 45 0,'11'7'22'0,"-8"2"-21"0,-3-3 36 16,-3 13-37-16,-8 0 1 15,-3 16 0-15,-3-1 1 16,-5 16-2-16,5 7 0 16,-8 2 2-16,7 1 0 15,4 3 0-15,4-13 0 16,3-6 0-16,3-19 1 15,4-16-2-15,0-6 1 16,-3-18-2-16,-11-14 1 0,-11-5-2 16,-3-4 1-16,-8-6-1 15,-6 4 1-15,-4 2 0 16,-3 7 0-16,6 5 0 16,5 14 1-16,2 3-1 15,8 12 1-15,7 9 2 16,10 13 0-16,15 0 1 15,21 4 0-15,20-7 0 32,15-1 1 15,18-2-1-16,24-16 0-16,4-3-6-15,-11-3 1 0,-10-6-9 0,-11-4 0 0,-17-2-10 0,-15 5 0 16</inkml:trace>
  <inkml:trace contextRef="#ctx0" brushRef="#br1" timeOffset="56058.89">25834 5713 36 0,'-11'3'18'0,"-31"-12"-13"0,28 6 19 0,-7 6-24 15,0-3 0-15,-4 0 1 16,0 6 1-16,-3 7-2 16,0 5 1-16,0 7 1 15,6 4 0-15,8 5-1 16,7 4 1-16,11-4-2 15,6-5 1-15,4-4 0 16,8-13 1-16,2-9-1 16,4-9 0-16,-3-3 0 0,-4-10 1 15,-3 0-1-15,0-3 0 32,-4-6-2-1,-4 0 0-31,1 6 0 15,-1 0 0-15,1 6 1 0,-4 7 0 16,0 9 0-16,0 9 0 0,-3 7 1 0,-1-1 1 0,4 1 0 0,-3 0 0 16,3 6-1-16,0-3 0 0,4 2-1 15,-1-2 0 1,4 0-6-16,7-3 1 0,4-13-9 16,-4-6 1-16</inkml:trace>
  <inkml:trace contextRef="#ctx0" brushRef="#br1" timeOffset="56286.48">26155 5754 44 0,'-14'37'22'0,"-14"-5"-17"0,21-23 35 0,-4 4-40 0,0-1 0 0,1 4 0 0,-1 0 1 0,4-1-2 16,4-5 0-16,-1-7-7 0,1-6 0 15,-1-4-6 1,1-11 1-16</inkml:trace>
  <inkml:trace contextRef="#ctx0" brushRef="#br1" timeOffset="56478.8">26074 5597 38 0,'14'41'19'0,"0"6"-14"0,-7-38 29 16,-3 7-31-16,3 3 1 0,0 3 1 0,0 0 0 0,0 0-7 16,0-4 0-16,3 1 4 15,1-6 0-15,0 2-7 16,3-8 1-16,-4-7-10 15,-3 3 0-15</inkml:trace>
  <inkml:trace contextRef="#ctx0" brushRef="#br1" timeOffset="56683.66">26398 5820 41 0,'7'56'20'0,"-14"-12"-20"0,7-35 29 0,0 1-30 16,0 5 1-16,-3-8-7 16,-1-1 0-16,-3-9-1 0,4-13 1 15</inkml:trace>
  <inkml:trace contextRef="#ctx0" brushRef="#br1" timeOffset="57049.74">26314 5550 28 0,'7'3'14'0,"17"13"-8"0,-16-10 17 0,-1 0-22 0,3 4 1 15,1-1 0-15,3 1 1 0,3-1-4 16,8-3 0 0,7 4 1-16,3-4 1 0,4 3-2 15,-4-9 0-15,-3 0 0 16,-4 0 1-16,-7-6 1 15,-3 3 0-15,-4 0 0 16,0 3 0-16,-7 0 0 16,0 3 1-16,-3 0-1 15,-4 3 1-15,-4 4-2 16,4-7 0-16,-7 6-2 16,0 1 1-16,0-1-1 15,0 4 1-15,4-1 0 16,3 1 1-16,3 6 2 15,8-1 0-15,3 1 3 16,4 0 1-16,3-3-1 16,3 2 0-16,-6-2-1 0,-11-3 0 15,-7 6-7-15,-11-1 1 16,-6 1-13-16,-15-6 1 16</inkml:trace>
  <inkml:trace contextRef="#ctx0" brushRef="#br1" timeOffset="57500.07">27929 5838 25 0,'-3'-9'12'0,"-1"0"10"0,4-1 8 0,-7 1-27 16,-3-1 1-16,-1 1 0 16,-6 0 1-16,-5 9-7 15,1 0 0-15,-4 3 5 0,1 6 0 16,3 7-2-16,-1 6 0 16,8 6-1-16,4 3 1 15,6-2-3-15,8-1 1 16,10-3-4-16,7-13 1 15,0-12-4-15,7-9 0 16,-3-10-6-16,0-9 1 16</inkml:trace>
  <inkml:trace contextRef="#ctx0" brushRef="#br1" timeOffset="57769.87">28120 5867 36 0,'18'19'18'0,"-4"-38"-12"0,-11 0 31 0,-3-9-33 0,0-13 1 0,-7-12 1 16,-3-23 0-16,3-5-9 16,-4-10 1-16,0 9 5 15,8-2 1-15,3 12-3 16,7 18 0-16,0 7-1 15,4 13 0-15,-1 9-3 16,1 9 0-16,-8 13-6 31,-3 12 0-31,-7 4-7 0,-3-1 1 0</inkml:trace>
  <inkml:trace contextRef="#ctx0" brushRef="#br1" timeOffset="58003.13">27824 5537 45 0,'7'26'22'0,"14"-8"-12"0,-4-11 39 0,15-7-48 0,7 0 1 15,14 0-1-15,7 0 1 16,0-10-4-16,-7 7 0 16,-11 3-6-16,-10 0 0 0,-18 3-9 15,-10 0 1-15</inkml:trace>
  <inkml:trace contextRef="#ctx0" brushRef="#br1" timeOffset="58506.92">29573 5509 48 0,'4'-19'24'0,"-15"29"-19"0,4-4 37 15,-3 0-42-15,-4 4 0 16,-4 5-1-16,-3 4 1 16,-4 3 0-16,-7 3 0 0,8-3-1 15,-1-3 1-15,7 6-1 16,4-3 1-16,4 0-1 15,10 0 1-15,7-3-1 16,7-4 1-16,3 4 0 16,5-6 0-16,6-4-1 15,4-6 1 17,-8 4 0-32,-6-7 1 15,-11 3-1-15,-11 0 0 16,-3 6 0-16,-10 1 1 0,-8 5-2 0,-7-2 1 15,1-4-5-15,2 1 0 0,5-1-4 16,6 1 0-16,4 2-6 16,10-6 1-16</inkml:trace>
  <inkml:trace contextRef="#ctx0" brushRef="#br1" timeOffset="58780.8">30025 5741 39 0,'-4'25'19'0,"-31"13"-14"0,21-22 35 15,-14-1-39-15,-7 10 1 16,-8 10 1-16,1 6 0 0,3 3-4 15,0-4 0 1,7-5-7 0,11-16 1-16,4-13-6 15,6-22 0-15</inkml:trace>
  <inkml:trace contextRef="#ctx0" brushRef="#br1" timeOffset="58962.8">29647 5632 42 0,'46'72'21'0,"-7"-19"-20"0,-28-37 34 0,3 6-36 16,0 3 1-16,0-3-1 16,-3 0 1-16,-1 0-4 15,1-7 1-15,-4 1-9 0,-7-10 0 16</inkml:trace>
  <inkml:trace contextRef="#ctx0" brushRef="#br1" timeOffset="59572.42">30113 5867 34 0,'7'19'17'0,"-7"-1"-10"0,0-18 23 0,-3 0-29 16,-1 3 0-16,4-3 1 15,0 0 0-15,-3-6-1 16,3 6 0-16,0 0 2 16,0-9 0-16,0 3-1 15,7 2 1-15,0-5-1 16,0 0 1-16,0-1-2 15,3-2 0-15,1 2-1 16,-4 1 1-16,0 6-2 16,-3 3 1-16,3 3-1 15,-4 0 1-15,-3 6-1 16,0 1 0-16,0-1 0 16,0 1 0-16,0-4 0 15,0-3 0-15,4 0-1 0,-4-3 1 16,3 0-1-16,4-3 1 15,0 0-1-15,0-3 1 16,0-4 0-16,1 1 1 16,-1-1-1-16,0-2 1 15,0-1 0 1,3 1 0-16,1-1 0 47,-1 7 0-32,1 3 0-15,0 6 0 16,-1 3 1-16,1 4 0 0,-4 2 0 16,0 1 1-16,0-1-1 0,0 4 0 0,-3-4 0 0,-1 1 0 0,-3-4-1 0,0 4 1 0,0-4-2 15,0 1 1-15,-3-4-4 16,3 0 1-16,-4-3-8 16,4-6 0-16,-4-12-2 15,8-4 0-15</inkml:trace>
  <inkml:trace contextRef="#ctx0" brushRef="#br1" timeOffset="60144.4">30494 5751 35 0,'4'31'17'0,"-8"22"-15"0,4-43 32 0,0-1-34 0,-3 1 1 15,-1-1-1-15,1 4 1 16,-1-4-2-16,0 0 1 16,1-6 0-16,-1-3 0 15,4-6-1-15,0-3 1 16,0-1 0-16,4-8 0 16,3 2-1-16,0-3 1 15,0 0 0-15,0 0 0 16,4 4-1-16,-1-1 1 0,1 10 0 31,0 3 1-31,-4 6-1 0,0 3 0 0,-4 3 0 31,-3 7 1-31,0 0-1 0,0 3 0 16,0-10 0-16,-3 0 0 16,3 1 0-16,0-10 0 0,0 0 0 15,3-6 0-15,1-4 0 16,3-2 0-16,0-7 0 15,0 0 0-15,-4 3 0 32,1 4 0-32,3 2 0 31,0 4 1-31,0 6-1 16,-3-3 1-16,3 3-1 0,0 3 1 15,0 3-1-15,0 1 0 0,0-1 0 0,0 3 0 0,0 1-1 16,0-1 1-16,-3 4 0 15,-4-7 0-15,3-3-4 0,-3 3 1 16,4 1-8-16,-1-4 0 16,-3-6 0-16,-3-13 0 15</inkml:trace>
  <inkml:trace contextRef="#ctx0" brushRef="#br1" timeOffset="60682.9">30738 5769 29 0,'7'35'14'0,"21"-4"-10"0,-21-24 27 0,3-1-30 0,1-3 0 0,3 3 2 0,4-3 0 0,3-3-3 15,4-6 0-15,-1 0 2 16,1-7 1-16,-4-2-2 16,0-4 1-16,-7 0-1 15,-3 3 0-15,-7-6-1 16,-8-3 0-16,-3 0-3 15,0 3 1-15,-4 7-2 16,-3 8 1-16,4 7-1 16,-1 16 1-16,4-3-1 15,7 5 1-15,0 4 1 16,7 3 1-16,4-3 1 16,3 3 1-16,7 4-1 15,0-14 1-15,0-2 0 16,4-4 1-16,3-12-1 15,7-6 0-15,15-16-1 16,3-7 1-16,0-12-1 0,0-6 0 16,-8-28 0-16,-6-16 0 15,-10-7 0-15,-15 4 1 16,-14-6-1-16,-7 6 1 16,-11 2-1-16,-7 14 1 15,-10 9 0-15,0 28 0 16,-1 22-1-16,5 31 1 15,2 23-1 1,5 21 0-16,-1 25 0 0,4 23 0 16,10 12-1-16,8 3 1 0,3-7-2 15,0-21 1-15,0-19-7 16,0-22 1-16,0-12-3 16,0-16 0-16</inkml:trace>
  <inkml:trace contextRef="#ctx0" brushRef="#br1" timeOffset="60931.08">30925 5437 39 0,'21'38'19'0,"21"-1"-20"0,-28-34 38 0,4 4-35 15,3 5 1-15,4-5 0 16,-4 2 0-16,11 0-5 15,6-5 1-15,5-1 2 16,3-3 0-16,-4-3-7 0,-3-4 0 16,-8 4-8-16,-9-3 1 15</inkml:trace>
  <inkml:trace contextRef="#ctx0" brushRef="#br1" timeOffset="61166.07">31429 5729 19 0,'4'9'9'0,"3"-3"-2"0,-7-6 4 15,0 0-11-15,3-6 0 0,-3 0 2 16,4-4 0-16,-4-5-1 16,3-1 1-16,1 0 2 15,-1 4 0-15,4-1 0 16,4 13 1-16,3-6-1 15,4 6 1-15,3-3-3 16,3 0 0-16,5-3-5 16,-5-1 1-16,5 4-7 15,6-3 1-15,4 0-3 16,-1-4 1-16</inkml:trace>
  <inkml:trace contextRef="#ctx0" brushRef="#br1" timeOffset="61392.28">32135 5525 28 0,'0'28'14'0,"-36"-47"-12"0,26 22 26 0,-11 4-27 0,-8 12 1 0,1 9 1 0,-11 6 1 15,-10 26-4-15,3-4 0 16,7 23 3-16,7-17 0 15,4 1-2-15,4-6 0 16,2-17-6-16,1-15 0 16,4-15-7-16,-1-13 1 0</inkml:trace>
  <inkml:trace contextRef="#ctx0" brushRef="#br1" timeOffset="61602.44">31672 5537 25 0,'18'10'12'0,"17"34"-1"16,-24-29 15-16,3 7-26 15,0 10 1-15,4-7-1 16,-4 0 0-16,-4 3-2 16,1-6 1-16,-4-6-8 15,0-4 0-15</inkml:trace>
  <inkml:trace contextRef="#ctx0" brushRef="#br1" timeOffset="61823.75">32233 5804 33 0,'4'16'16'0,"-4"-10"-21"0,-4-6 23 0,-6 3-34 0,-11-12 1 16</inkml:trace>
  <inkml:trace contextRef="#ctx0" brushRef="#br1" timeOffset="65878.83">20525 4042 26 0,'3'0'13'0,"4"-3"0"15,-7 3 11-15,4 3-19 16,-4-3 0-16,0 0 3 16,0 0 0-16,0 3-10 15,0 3 0-15,-4 13 7 16,1 3 0-16,-1 9-3 16,1 1 1-16,-1 11-2 15,1-2 0-15,-1-3-1 16,4-10 1-16,0-6-3 0,0 0 1 15,4-6-5 1,-1-16 0-16,1 0-8 0,-4-19 0 16</inkml:trace>
  <inkml:trace contextRef="#ctx0" brushRef="#br1" timeOffset="66283.5">20701 3963 46 0,'11'-15'23'0,"17"-7"-22"16,-21 12 37-16,0 4-38 16,-4-3 0-16,-6-7 0 15,-4-9 1-15,-4-3-1 16,-3 2 0-16,-11 5 0 15,-3-1 0-15,-7 9 0 16,-7 10 1-16,-4 12-3 16,3 20 1-16,1-4-3 15,-7 15 1-15,6 14-1 16,8 15 0-16,17 12-1 16,15 1 1-16,10 2 1 15,11-11 1-15,10-14 2 16,18-12 1-16,10-19 3 15,-6-18 0-15,6-10 0 0,0-25 1 16,-6-7-1-16,-8-5 0 16,-7-10-5-16,-13-7 0 15,-12 10-13-15,-13-6 1 16</inkml:trace>
  <inkml:trace contextRef="#ctx0" brushRef="#br1" timeOffset="67122.43">20211 5434 39 0,'-7'-16'19'0,"7"35"-8"0,3-16 25 0,-3 0-31 16,4 0 1-16,-1 1 2 16,4 2 1-16,7 3-11 15,4 4 1-15,3-4 6 16,7-2 1-16,8-4-4 16,6 3 1-16,-3 3-2 15,0-6 0-15,-11 1-3 16,-7-1 1-16,-10 0-1 15,-11-3 1-15,-7 3-1 16,-8 3 0-16,-6 4-1 16,-3 2 1-16,-5 4 0 0,1 3 0 15,-4 3 0-15,4-3 1 16,3 9 0-16,4 0 0 16,11-3 1-16,3-3 1 15,10 3-1-15,8-6 1 16,10-3-2-16,7-7 0 15,4-6-7-15,0-9 0 16,3-10-8-16,-7 0 1 16</inkml:trace>
  <inkml:trace contextRef="#ctx0" brushRef="#br1" timeOffset="67619.95">20662 5685 37 0,'43'-35'18'0,"-26"-37"-14"16,-10 57 25-16,0-14-28 0,-7-5 1 16,-3-1 1-16,-4-2 1 15,0-7-5-15,-7 0 1 16,-15 6 3-16,-9 7 0 16,-12 6-1-16,-10 9 0 15,-14 13-1-15,4 9 1 16,2 10-2-16,-2 9 1 15,-1 19-1-15,4 12 0 16,7 20-1-16,11 21 0 16,14 28-1-16,17-2 1 15,18-14 0-15,25-5 0 0,14-16 2 16,13-23 0-16,26-18 1 16,28-31 1-16,-4-19-1 15,1-22 0-15,-5-25-1 16,-17-10 0-16,-17-6-7 15,-18 0 0-15,-21-15-9 16,-15 15 0-16</inkml:trace>
  <inkml:trace contextRef="#ctx0" brushRef="#br1" timeOffset="70605.83">20443 12665 37 0,'4'6'18'0,"10"4"-10"0,-7-10 18 0,0 0-23 15,4 0 1-15,3-3 1 16,7-4 1-16,4 4-8 16,7-3 1-16,-1 6 4 15,15-3 1-15,11 0-2 16,10 0 0-16,17 3-1 16,4-7 1-16,15-2 0 15,10 3 0-15,17-4 0 16,4-2 1-16,29-4-1 15,9-3 1-15,19 7-2 16,14-4 1-16,-1 7-1 16,22 2 0-16,0 4-1 15,21 0 0-15,-4 6 0 16,22-3 1-16,-1 3-1 16,22-3 1-16,0 0-1 0,24-3 0 15,-3 0 0-15,4 0 0 16,24 6 0-16,3 0 0 15,-3 7-1-15,8 2 1 16,-8 1 0-16,11 2 1 16,-8-2-1-16,-10-1 0 15,4-2-1-15,-15-7 1 16,11-6-1-16,-14 0 1 16,0-4 0-16,-28 1 0 15,-7 6-1-15,-32 0 1 16,-11 3-4-16,-28 4 0 0,-21 2-13 15,-39-9 0-15</inkml:trace>
  <inkml:trace contextRef="#ctx0" brushRef="#br1" timeOffset="71296.5">31341 12029 43 0,'-4'12'21'0,"18"4"-11"0,-10-13 23 15,3 6-31-15,0 1 1 16,4 2 0-16,6 4 0 15,8 3-4-15,3-7 0 0,11 7 2 16,0 0 1-16,0 3-2 16,-1 3 1-16,5-6-2 15,-4 0 1-15,-8-4-1 16,-3 1 0-16,-10 0-1 16,-11 2 0-16,-10 1-2 15,-11 13 1-15,-1 2-1 16,-6 4 1-16,-7 3-2 15,-4 9 0-15,-3-6 1 16,3 3 0-16,1 6 1 16,6 3 0-16,4-9 2 15,7 0 1-15,6-6 1 16,8-6 1-16,0-4 1 16,4-12 0-16,7-3 0 15,-1-16 1-15,4 0 0 16,0-13 0-16,-3-15 0 0,-7-7 0 15,-8-15 0-15,-10-16 1 16,-11-9-2-16,-7 3 0 16,-3-10-5-16,3 4 0 15,4 3-12-15,3 3 1 16,4 6-3-16,4 19 1 16</inkml:trace>
  <inkml:trace contextRef="#ctx0" brushRef="#br1" timeOffset="71706.78">32360 12590 44 0,'29'-3'22'0,"-12"6"-24"16,-17-3 43-16,0 0-41 0,-7 3 0 15,-11 3 0-15,-6 10 0 16,-8 12 0-16,-7 4 0 16,-10 15 0-16,-1 3 1 15,1 9-2-15,7-9 0 16,6-6-5-16,8-9 1 16,7-13-8-16,7-19 0 31</inkml:trace>
  <inkml:trace contextRef="#ctx0" brushRef="#br1" timeOffset="71856.4">31990 12565 8 0,'3'-75'4'0,"19"6"13"0,-12 65-10 0,4-2-1 15,4 12 0-15,3 13 8 16,4 13 1-16,7 18-16 16,-8 9 0-16,8 7 10 15,0 0 0-15,-1 6-5 16,1 0 0-16,-4-3-16 15,4-19 1-15</inkml:trace>
  <inkml:trace contextRef="#ctx0" brushRef="#br1" timeOffset="72842.78">25220 7761 45 0,'4'9'22'0,"31"-9"-11"0,-25 0 23 0,12 3-32 15,9-3 0-15,12-3 1 16,10 0 1-16,0-16-5 16,-4-15 0-16,4-4 2 15,0-9 1-15,-7-6-2 16,-11 6 1-16,-7-4-2 15,-7 1 1-15,-3 10-2 16,-4 5 1-16,-3 10-3 16,-4 6 1-16,-4 13-2 15,1 12 1-15,-1 10 0 16,1 9 0-16,3 16 1 16,3 12 0-16,8 7 2 15,14 5 1 1,10 14 3-16,11-1 0 0,-7 7 0 15,0-13 1-15,-4-12-1 16,-7-10 0-16,-6-9-1 0,-12-10 1 16,-10-6-3-16,-10-6 1 15,-4-7-1-15,-14-2 0 16,-18-7-1-16,-14-6 1 16,-14-7 0-16,-14-5 0 15,0-7-5-15,-11-7 0 16,-3 1-9-16,6 6 0 15</inkml:trace>
  <inkml:trace contextRef="#ctx0" brushRef="#br1" timeOffset="73956.75">25852 6669 41 0,'7'-6'20'0,"0"12"-15"15,-4 1 28-15,-3 2-30 16,0 7 0-16,-3 6 2 16,-8-3 0-16,-7 15-7 15,-13 10 0-15,-1 6 4 16,4 10 1-16,-4-4-5 15,0 7 0-15,0 0-5 16,1-4 1-16,3-15-9 16,3-13 1-16</inkml:trace>
  <inkml:trace contextRef="#ctx0" brushRef="#br1" timeOffset="74104.95">25552 6745 47 0,'31'44'23'0,"-9"-10"-29"0,-15-24 39 0,0 8-38 0,-4 1 0 0,1 3-19 16,-8 0 1-16</inkml:trace>
  <inkml:trace contextRef="#ctx0" brushRef="#br1" timeOffset="75474.42">861 5261 38 0,'0'51'19'0,"0"-23"-16"16,0-9 19-16,0 0-22 15,0 15 1-15,-4 4-2 16,-3 2 0-16,-3 4-2 16,3-9 0-16,3-7-7 0,4-15 0 15</inkml:trace>
  <inkml:trace contextRef="#ctx0" brushRef="#br1" timeOffset="76000.53">1355 4995 38 0,'3'-3'19'0,"-3"0"-19"0,0 3 31 0,0-3-27 15,-10-1 0-15,-12-2 2 16,1 6 0-16,-14 0-8 15,3 3 1-15,-10 0 4 16,-7 10 1-16,-8 9-3 16,15 0 1-16,-15 12-2 15,4-2 1-15,-17 8-2 16,13 4 1-16,4 0-1 16,-6 0 0-16,9 13-1 15,1 15 1-15,10 0 0 16,7 9 1-16,11 1-1 0,14 3 1 15,18-7-2-15,6-15 0 16,15-13 0-16,10-13 1 16,15-24-2-16,6-10 1 15,15-9 0 1,-1-16 1 31,5-6 0-32,-15-4 1-15,-7-8 1 16,-11-11 0-16,-7-2 1 16,-13-13 0-16,-8-6-1 0,0 6 1 15,-11 4-6-15,-10-1 1 0,0 3-10 0,-14 13 1 0</inkml:trace>
  <inkml:trace contextRef="#ctx0" brushRef="#br1" timeOffset="78071.63">1958 5450 41 0,'11'9'20'0,"-11"26"-13"0,0-23 20 0,-4 10-27 0,-17 9 0 0,-7 4 4 15,-11 6 0-15,7 12-4 16,-7 0 0-16,-3 1 2 16,3 11 1-16,11-5-4 15,-4-4 1-15,4-5-5 16,10-11 1-16,8-8-7 16,6-10 0-16,4-10-3 0,0-9 0 15</inkml:trace>
  <inkml:trace contextRef="#ctx0" brushRef="#br1" timeOffset="78264.78">1545 5559 38 0,'14'13'19'0,"22"9"-23"0,-26-16 36 16,1 7-32-16,-1 6 1 15,8-1-1-15,-7 14 0 16,10-1-2-16,0 0 0 16</inkml:trace>
  <inkml:trace contextRef="#ctx0" brushRef="#br1" timeOffset="78564.66">2226 5713 54 0,'7'9'27'0,"-3"-2"-27"16,3-14 39-16,3 4-39 15,1 3 0-15,-1-3 0 0,8 0 0 16,10-3-5-16,-7-4 0 16,8 1-10-16,-8-7 1 15</inkml:trace>
  <inkml:trace contextRef="#ctx0" brushRef="#br1" timeOffset="78788.34">2515 5738 25 0,'7'38'12'16,"-3"-1"-9"-16,3-27 6 0,-7 2-12 16,7-2 0-16,-7-4-9 15,0-6 1-15</inkml:trace>
  <inkml:trace contextRef="#ctx0" brushRef="#br1" timeOffset="78958.14">2342 5465 31 0,'11'16'15'0,"17"-7"-13"0,-14-9 29 16,4 0-32-16,3 4 1 16,-3-4-6-16,-4 3 0 15,4-10-1-15,-1 7 1 16</inkml:trace>
  <inkml:trace contextRef="#ctx0" brushRef="#br1" timeOffset="79449.83">2780 5748 21 0,'3'21'10'0,"4"-30"-8"0,-3 0 9 0,3-1-11 16,4 4 0-16,-8-3-1 16,11-1 1-16,-10-2 0 15,6-1 0-15,1 1 0 16,0 2 0-16,3 4 1 16,-4 6 0-16,1 6 0 15,-1 4 1-15,5 2 0 16,-1 1 0-16,0-1-1 15,3 1 1-15,5-7 0 0,-5-6 1 16,4-9 1 0,1-13 0-16,9-13 0 0,15-21 1 15,-7-10-1-15,3-9 0 16,-10-10-3-16,-11-6 0 16,-3-6-1-16,-11-4 0 15,-14-5-1-15,-4 15 0 16,-6 0 1-16,3 13 0 15,-8 21 0-15,5 23 1 16,-1 21-1-16,4 19 1 16,0 23-1-16,3 24 1 15,8 32-1-15,3 15 0 16,10 10-3-16,1 9 1 0,7-9-3 16,-4-23 0-16,10-11-6 15,-10-23 0-15</inkml:trace>
  <inkml:trace contextRef="#ctx0" brushRef="#br1" timeOffset="79674.77">2925 5227 53 0,'7'22'26'0,"10"-10"-30"16,-13-8 51-16,13-4-47 16,5-7 1-16,6-2-3 0,11 3 1 15,10 3-5-15,4-10 1 16,-4 4-10-16,-6-7 0 16</inkml:trace>
  <inkml:trace contextRef="#ctx0" brushRef="#br1" timeOffset="79963.34">3627 5158 53 0,'10'22'26'0,"4"-6"-23"16,-14-16 43-16,7 3-45 15,-7 0 0-15,4-3-1 16,3 3 1-16,0-6-4 16,-4 3 1-16,5-3-6 15,2-4 1-15,-10 1-9 16,0 6 0-16</inkml:trace>
  <inkml:trace contextRef="#ctx0" brushRef="#br1" timeOffset="80116.53">3669 5399 52 0,'21'26'26'0,"14"5"-33"0,-31-31 42 0,3 3-44 0,-4 0 0 15,-3-3-17-15,-3-6 0 16</inkml:trace>
  <inkml:trace contextRef="#ctx0" brushRef="#br1" timeOffset="80830.25">4995 5722 44 0,'-3'-9'22'0,"-18"-16"-23"15,21 0 34-15,-14-19-32 16,-1-16 0-16,5-12 0 15,-11-12 1-15,3-14-3 16,7 1 0-16,-6 3 1 16,13-3 1-16,4 6-2 15,4 19 1-15,13 9 0 16,5 10 1-16,-1 15-1 0,0 16 0 16,4 3-3-16,-11 23 1 15,3 8-11-15,-13 13 1 16</inkml:trace>
  <inkml:trace contextRef="#ctx0" brushRef="#br1" timeOffset="81027.02">4674 5418 54 0,'0'35'27'0,"18"-16"-25"0,-15-19 45 16,5 0-46-16,6-13 1 0,10-3-1 15,12 7 0-15,9-7-3 16,-6 1 0 0,35-1-14-1,-14 0 0-15</inkml:trace>
  <inkml:trace contextRef="#ctx0" brushRef="#br1" timeOffset="81314.22">5592 5149 46 0,'10'9'23'0,"-3"0"-13"0,-3-5 25 0,-8 5-34 15,-3-3 1-15,-3 4 0 0,-5 2 0 16,-9 7-3-16,-1 6 1 15,-3 10 2-15,7 5 0 16,-4 11-1-16,11 2 1 16,3 6-1-16,1-5 0 15,10 2-2-15,10-6 1 16,11-6-8-16,8-12 1 0,-5-14-9 16,5-14 0-1</inkml:trace>
  <inkml:trace contextRef="#ctx0" brushRef="#br1" timeOffset="81611.84">5888 5440 54 0,'21'3'27'0,"7"-3"-30"0,-28 3 44 0,0 1-42 15,-10 2 1-15,-1 3 0 16,-7 1 0-16,-3-1 0 15,4-3 0-15,-5 10-1 16,1 12 1-16,-7 1-1 16,7 5 0-16,0-6-1 15,10-3 1-15,8 0-1 16,6-6 1-16,11-9-1 16,4-10 1-16,3 0 0 0,0-10 1 15,7-2-3 1,-3-10 0-16,0-6-10 0,3 2 1 15,-7-17-1-15,4-1 1 16</inkml:trace>
  <inkml:trace contextRef="#ctx0" brushRef="#br1" timeOffset="81839.45">5913 4992 41 0,'17'25'20'0,"54"66"-12"0,-50-60 41 0,7 10-47 15,11 12 0-15,7 7 0 16,0-10 1-16,-8-3-5 16,-9-6 0-16,-12 6-2 15,-24 3 0-15,-14-3-12 16,-28 10 1-16</inkml:trace>
  <inkml:trace contextRef="#ctx0" brushRef="#br1" timeOffset="82816.64">6756 5293 44 0,'7'3'22'0,"3"3"-11"0,1-12 22 15,0-3-31-15,6-1 1 16,4 1 0-16,8-7 1 16,6 4-6-16,11-4 1 15,3 6-1-15,-3 4 0 16,-4 6-10-16,-6-3 0 16,-12 3-4-16,-6 3 1 15</inkml:trace>
  <inkml:trace contextRef="#ctx0" brushRef="#br1" timeOffset="83049.28">6675 5556 49 0,'-22'50'24'0,"22"-6"-20"0,11-31 47 0,0-1-47 0,6-2 1 0,15-4-1 0,10-6 0 0,8-9-9 16,3-7 0-16,7 0-4 15,-11 1 0-15,-3 5-9 16,-7 10 0-16</inkml:trace>
  <inkml:trace contextRef="#ctx0" brushRef="#br2" timeOffset="87347.31">13067 4271 35 0,'-4'18'17'0,"8"-18"-5"0,-4 4 17 0,0-4-26 16,10-4 1-16,12 1 2 15,6 0 0-15,18-3-6 16,21 0 0-16,17-1 6 16,40 1 0-16,21 0-2 15,31 3 1-15,29-7-3 16,13 4 1-16,22-7-2 15,0-2 0-15,3-14-1 16,-17-5 0-16,4 9-1 16,2-3 1-1,96-4-3 1,-42 17 1-16,-35 12-2 16,-40 3 0-16,-41 0 0 15,-36 0 0-15,-32 0-3 0,-28 0 0 16,-24 0-8-16,-15 0 1 15</inkml:trace>
  <inkml:trace contextRef="#ctx0" brushRef="#br2" timeOffset="88097.43">14048 1191 49 0,'0'16'24'0,"-11"3"-20"0,4-13 38 0,-7-3-42 16,-11 3 0-16,-7 10-1 15,-10-3 1-15,0 5-1 16,-1 4 1-16,1 7-3 16,3-7 1-16,8 9-1 15,6-3 1-15,11-3-1 16,3-3 1-16,11 3 0 15,14-6 0-15,7 6 3 16,8-9 1-16,9 3 0 16,1-10 1-16,-7 0-1 15,-4 4 1-15,-7 0-1 16,-10-13 0 15,-11 9-3-15,-14 10 0-16,-7-4-5 0,-4 4 1 0,-3 0-9 0,3-10 1 0,4-9-1 15,7 0 0-15</inkml:trace>
  <inkml:trace contextRef="#ctx0" brushRef="#br2" timeOffset="88351.35">14178 931 47 0,'4'31'23'0,"-15"51"-28"16,4-73 48-16,0 16-43 15,-4 13 1-15,1 18-1 16,-1 17 1-16,1 11-2 16,3-2 1-16,3-7-2 15,1-19 0-15,-1-9-4 16,4-21 0-16,0-14-8 15,-4-6 1-15</inkml:trace>
  <inkml:trace contextRef="#ctx0" brushRef="#br2" timeOffset="88833.34">13981 1455 27 0,'14'12'13'0,"25"29"0"15,-29-32 15-15,8 1-25 0,6 5 0 16,12-2 3-16,3 3 1 16,3 2-9-16,4-8 0 15,-4-4 6-15,-3-3 0 16,-7-3-2-16,-4 0 0 16,-7-6-1-16,0-3 0 15,-10-1 0-15,-4 1 0 16,-4-1-1-16,-6 1 0 15,-8 0 0-15,1 5 0 0,-8 1-1 16,4 0 1-16,0 3-1 16,0 3 1-16,0-3-2 15,3 7 0-15,4-1 0 16,3 3 1-16,4 1-1 16,4 2 1-16,3 4 0 15,4-10 0-15,-1-3 1 16,4 4 0-16,-3-7 0 15,3 0 0-15,0 3-1 16,4 3 0-16,-8-3-1 16,1 13 0-16,-4-4-1 15,0 4 1-15,-4 0-1 16,-3 2 0-16,4-8 2 16,-4-1 0-16,4 1-3 15,-1-1 0-15,4-3-6 16,0-6 1-16</inkml:trace>
  <inkml:trace contextRef="#ctx0" brushRef="#br2" timeOffset="89220.29">14633 1680 34 0,'0'41'17'0,"0"-22"-14"0,0-16 27 0,4 3-31 15,-4-6 0 1,0 0-1-16,0-9 1 0,0 3 1 16,0-4 1-16,0 1-3 15,3-7 1-15,1 4-1 16,-1 2 1-16,4-12-2 16,0 10 1-16,4-7-1 15,0 0 1-15,-4 7 0 16,3 2 0-16,1 10 1 15,-1 6 1-15,1 4 2 16,0-7 1-16,-1 10 0 16,1-4 0-16,-1 3 0 15,1 4 0-15,0-10-5 16,-1 4 1-16,1-7-8 16,3-3 1-16,0-9-2 15,0-7 1-15</inkml:trace>
  <inkml:trace contextRef="#ctx0" brushRef="#br2" timeOffset="89597.39">15155 1072 34 0,'14'6'17'0,"-6"23"-21"0,-5-17 35 15,1 10-29-15,-4-3 0 16,0 25 2-16,0-7 0 15,0 7-4-15,0 0 0 16,7-3 3-16,0 3 1 0,-4-3-1 16,4-4 0-16,-3-12-2 15,-1-6 1-15,-6-9-2 16,-1-4 1-16,-3-6-2 16,-3 0 1-16,-4-13-1 15,-8 4 1-15,-2-1-1 16,-1 7 0-16,0-3 0 15,1 6 0-15,2 6 0 16,1 4 0-16,4 5 1 16,2 4 0-16,5 0 1 15,6-10 1-15,4 7-1 16,0 3 0-16,7-7 0 16,0 4 0-16,4 0-3 15,7-4 1-15,3-2-8 16,4-4 1-16,-1-6-6 15,8-9 1-15</inkml:trace>
  <inkml:trace contextRef="#ctx0" brushRef="#br2" timeOffset="89959.93">15494 1502 35 0,'7'9'17'0,"-7"-3"-18"0,-3-6 28 15,-5 0-27-15,-2 3 1 16,-4-3 1-16,-4 7 0 16,-3-4-3-16,0 3 1 0,0 4 1 15,3 5 0-15,4-5 0 16,3-1 0-16,1 4 0 16,6-4 0-16,4 4-2 15,11-13 1-15,-1 0 0 16,1 0 0-16,0 0-1 15,-1 0 1-15,1 0-1 16,-1 0 0-16,1 3 1 16,3-3 0-16,-3 6-1 15,-1-3 1-15,1 3-2 16,-1 4 1-16,1-7-2 16,-1 3 0-16,1-6-6 15,0-6 1-15,3 3-2 16,-4 3 1-16</inkml:trace>
  <inkml:trace contextRef="#ctx0" brushRef="#br2" timeOffset="90229.7">15663 1636 21 0,'0'-3'10'0,"0"-28"-11"0,0 28 17 0,0-7-17 0,-3 1 1 16,-1 0 0-16,1-1 0 16,-1 1 2-16,1-1 0 0,3 4 1 15,3-10 1-15,8 4 0 16,3-4 0-16,4-3-1 16,3 1 1-16,7-1-5 15,4-6 0-15,7-10-7 16,-4 10 0-16,0-6-1 15,0-4 0-15</inkml:trace>
  <inkml:trace contextRef="#ctx0" brushRef="#br2" timeOffset="90612.69">16182 1047 31 0,'39'116'15'0,"-39"-28"-14"16,0-73 31-16,0 14-30 16,0-1 1-16,0 0 4 0,0-6 0 15,3-3-8-15,1 0 1 16,-1-7 4-16,1-5 1 16,-4-7-2-16,0-4 0 15,-4-2-3-15,-6-3 0 16,-11-7-1-16,-4 3 1 15,-7 7-1-15,0 6 1 16,4 10 0-16,-4 5 0 16,8 4 0-16,6 0 1 15,11 6 0-15,3 10 1 16,12-7-1-16,9-3 0 0,11-6 0 16,8-10 0-16,2-9-2 15,-2-6 0-15,-8-7-8 16,-7-9 0-16,-7 0-6 15,0-6 0-15</inkml:trace>
  <inkml:trace contextRef="#ctx0" brushRef="#br2" timeOffset="91100.61">17385 1740 39 0,'-4'3'19'0,"-10"-31"-14"0,11 12 30 0,-4-3-34 15,-4-18 1-15,-3-7 0 16,-4-16 1-16,1 4-4 15,3-16 0-15,3 0 3 16,0 3 0-16,8 3-1 16,6 3 0-16,12 3 0 15,6 17 1-15,0 8-1 16,4 13 1-16,3 0-2 31,-7 10 0-31,-3 5-4 0,-8 7 1 0,-10 16-10 16,-7 9 1-16,-3-6-3 15,-12 0 1-15</inkml:trace>
  <inkml:trace contextRef="#ctx0" brushRef="#br2" timeOffset="91444.73">17099 1373 30 0,'-3'47'15'0,"24"-22"-4"0,-11-15 25 16,4-10-30-16,8 9 0 15,6-9 2-15,4 9 0 16,3-9-11-16,-3 10 1 15,6-10 6-15,5 3 1 16,-1 0-4-16,4-3 0 16,-7-3-2-16,-7-10 1 15,-8 4-1-15,-6 0 0 0,-4-7 0 16,-7 3 0-16,-10 1-1 16,-5 9 1-16,-2-7 0 15,-8 10 1-15,1 0 0 16,-5 3 0-16,5 4-1 15,-4 2 1-15,7 7-1 16,3 3 0-16,4-1-3 16,3 8 1-16,8 2-2 15,6-3 1-15,8-3-1 16,3-7 1-16,4-5-1 16,0-10 0-16,-1 0-6 15,5-16 0-15</inkml:trace>
  <inkml:trace contextRef="#ctx0" brushRef="#br2" timeOffset="91703.65">17752 1615 41 0,'0'3'20'0,"-7"-32"-20"0,7 20 33 16,-4-7-33-16,1 4 1 15,-1-4 2-15,1 0 0 16,3 4-3-16,0-7 1 16,7-3 2-16,3 10 1 15,11-4-1-15,4 0 0 16,3 4-5-16,-3-4 0 16,-4 3-10-16,-3 1 1 0,-8-1-4 15,5 7 1-15</inkml:trace>
  <inkml:trace contextRef="#ctx0" brushRef="#br2" timeOffset="92266.61">18041 1624 48 0,'4'28'24'0,"3"-44"-28"0,-4 13 46 0,1-6-43 16,3 0 1-16,0-7 0 16,0-3 0-16,0 0 0 15,0 4 0-15,0-1 0 16,4 6 0-16,-4 7 0 0,3-3 0 16,1 12 0-16,-4-6 0 15,0 3-1-15,0 7 1 16,0-1-1-16,0 4 0 15,0 6-1-15,0-10 0 16,0 0 0-16,0-5 0 16,0-4-1-16,4 0 1 15,3 0 0-15,0-4 0 16,0-2-1-16,0 3 1 16,1-13-1-16,-1 4 1 46,0-10 1-46,0 0 0 0,0-3 0 16,0-3 1 15,4-1 0-31,-1-2 0 32,1 3 0-32,-4 3 0 0,0 6 0 15,-3 6 1-15,3 1 0 0,4 2 0 0,3 7 1 0,3 13 1 0,5 2 0 0,6 10 0 0,0-3 1 16,0 0 0-16,1 0-1 0,-4-1 0 0,-4 1-3 15,-4-3 0-15,-2 0-7 16,-8-4 1-16,-4-6-8 16,-10 4 1 15</inkml:trace>
  <inkml:trace contextRef="#ctx0" brushRef="#br1" timeOffset="105205.71">7733 5465 45 0,'-11'25'22'0,"8"10"-3"0,3-35 22 0,3 3-37 15,1-6 1-15,10-7 1 16,4-5 0-16,24-1-8 16,7 4 0-16,1-7 0 15,10 6 1-15,0 4-11 16,-14 9 0-16,-4-6-7 16,-7-1 1-16</inkml:trace>
  <inkml:trace contextRef="#ctx0" brushRef="#br1" timeOffset="105662.9">9024 4979 46 0,'21'0'23'0,"-14"7"-22"0,-10-4 38 16,-4 0-39-16,-11 6 1 16,-10 1-1-16,-11 5 1 15,-14 7-2-15,0 3 1 16,-3 10 0-16,6 15 1 0,8 0-1 15,10 19 0 1,8-6 1-16,13 6 0 0,-3-6-1 16,10-16 1-16,11-10 0 15,15-5 0-15,6-23 1 16,7-9 0-16,11-9-1 16,-11-1 1-16,-3-2-2 15,-7-4 1-15,-8 0-1 16,-17 7 1-16,-10-1-2 15,-15 7 1-15,0-3-1 16,-17 3 1-16,3 6-1 16,4 0 0-16,0-3-3 15,3 6 0-15,0 1-11 16,4-7 0-16</inkml:trace>
  <inkml:trace contextRef="#ctx0" brushRef="#br1" timeOffset="112631.35">1778 6905 50 0,'-21'28'25'0,"-11"3"-22"16,22-18 26-16,-8 9-29 16,-14 9 1-16,-7 7 0 15,-3 9 0-15,-4 6-3 16,4-9 1-16,-8-3-2 15,12-7 0-15,-1-2-8 16,11-10 1-16,13-13-4 0,-2-6 1 16</inkml:trace>
  <inkml:trace contextRef="#ctx0" brushRef="#br1" timeOffset="112888.67">1337 7033 29 0,'11'-6'14'0,"-11"6"-10"0,0 0 22 16,0 0-24-16,0 0 0 0,7 3 1 16,-7 0 1-1,3 3-2-15,-3 1 0 0,11 5 4 16,-1 10 1-16,8 3-1 16,0 7 0-16,3 2-1 15,11-2 1-15,6-1-6 16,-6-3 0-16,0-6-9 15,-4-6 0 1,0-4-7 0,1-9 0-16</inkml:trace>
  <inkml:trace contextRef="#ctx0" brushRef="#br1" timeOffset="113146.78">1873 7162 52 0,'0'31'26'0,"11"-31"-22"0,-1 3 44 0,1 0-44 0,0 1 0 15,6-1 1-15,4-3 0 16,11-7-8-16,7 4 1 15,0-3 0-15,-7 0 0 16,-4-1-13-16,0-2 1 16,-7-7-4-16,0-2 0 15</inkml:trace>
  <inkml:trace contextRef="#ctx0" brushRef="#br1" timeOffset="113415.82">2424 7024 42 0,'0'22'21'0,"0"9"-18"0,0-21 35 0,0 5-36 0,-11 7 0 0,4 3 0 0,3-6 1 0,-6 0-6 0,-1-3 1 0,11-4-8 16,0-9 1-16,0-15-5 0,0-7 1 16</inkml:trace>
  <inkml:trace contextRef="#ctx0" brushRef="#br1" timeOffset="113574.89">2364 6936 39 0,'7'6'19'0,"-7"-15"-19"0,3 3 32 0,4-1-32 0,4 4 0 0,3-3-7 0,4 6 0 15,-8 0-1-15,8-3 1 0</inkml:trace>
  <inkml:trace contextRef="#ctx0" brushRef="#br1" timeOffset="114099.01">2522 7058 35 0,'0'32'17'0,"18"-4"-14"0,-14-19 24 0,-4-2-27 16,7 5 1-16,-4-6-1 15,4 1 1-15,-3-7-2 16,3-3 1-16,3-4-1 15,1-8 1-15,0 2-1 16,-1 0 0-16,1 1-1 16,-1 3 1-16,1 2 0 0,3 10 0 15,-3 4 0 1,3-1 1-16,3 0 0 16,-6 7 1-16,7-1 0 0,-8 1 0 31,11-4-1-16,-3-2 1-15,3-7 0 0,7-7 0 16,-7-12 0-16,8-6 0 16,-5-6 0-16,5-13 0 15,-12-3 0-15,4-9 0 16,-6-7-1-16,-1-12 1 16,-14 2-1-16,0 5 0 0,0-1 0 15,-7 3 0-15,0 12 0 16,-4 10 1-16,0 16 0 15,1 3 1 1,-1 25-1 0,8 13 0-1,-4 9-1 1,7 18 1 15,0 14 0-15,7 18 0-16,-4 3-1 0,4 7 0 0,-7-4-1 0,4-6 0 0,-4-15-5 15,-4-17 1-15,4-21-5 0,-7-19 0 0,7-12-2 0,0-10 1 0</inkml:trace>
  <inkml:trace contextRef="#ctx0" brushRef="#br1" timeOffset="114587.68">2900 6785 34 0,'21'7'17'0,"18"-17"-17"0,-18 4 34 0,-3-6-31 16,3-4 0-16,7 0 3 0,-3 4 0 15,3-1-8-15,-10 7 1 16,-4-4 4-16,3 4 1 16,-13 6-3-16,-4 0 1 0,-4 3-3 15,-3 4 1-15,-3 2-1 16,-1 0 0-16,1 4-2 15,6 6 0-15,-3 0 0 16,0-7 1-16,3 4 0 16,4-4 1-16,0 4 1 15,18 3 1 32,3 0 1-47,4-1 0 0,10-5 0 0,-7 3 1 31,-6-4-2-15,-1 1 1 15,-11 2-3-31,-10 1 1 32,-10 0-5-17,-1 3 0-15,-10-4-9 16,-7-8 1-1</inkml:trace>
  <inkml:trace contextRef="#ctx0" brushRef="#br1" timeOffset="114823.05">3577 6607 51 0,'0'0'25'0,"0"22"-29"0,4-16 44 16,-4-3-40-16,0 3 1 0,0 1-2 15,0-1 1-15,0-3-7 16,0 0 1-16,0-3-8 16,-4-3 0-16</inkml:trace>
  <inkml:trace contextRef="#ctx0" brushRef="#br1" timeOffset="114953.55">3549 6858 52 0,'7'22'26'0,"14"-4"-31"0,-17-18 45 0,3 0-41 0,-4-3 0 0,-3 3-21 0,0-6 0 0,-10-3 19 0,-4-1 1 0</inkml:trace>
  <inkml:trace contextRef="#ctx0" brushRef="#br1" timeOffset="115705.84">4604 7359 38 0,'0'-3'19'16,"14"-44"-11"-16,-7 25 31 0,0-9-36 15,4-13 0-15,-8-6 2 16,15-25 1-16,-8 6-7 15,1-13 0-15,7 0 4 16,-4-5 1-16,10 8-2 31,-2 7 0-31,2 9-1 0,4 7 1 16,-3 15-2 15,0 10 0-31,-4 12-2 16,4 3 0-1,-11 10-6-15,-4 6 1 16,-3 10-10-16,-7 5 0 0</inkml:trace>
  <inkml:trace contextRef="#ctx0" brushRef="#br1" timeOffset="115958.42">4269 7102 60 0,'-4'19'30'0,"22"-19"-26"0,-8 0 52 0,15-3-54 0,10 0 0 0,15-7 1 16,10 1 0-16,-7 0-5 16,-4-4 0-16,0 0 0 15,1 1 0-15,-1-1-6 16,1 1 1-16,-8-1-13 16,-3-6 0-16</inkml:trace>
  <inkml:trace contextRef="#ctx0" brushRef="#br1" timeOffset="116219.56">5193 6876 47 0,'7'22'23'0,"4"-3"-14"0,-11-16 30 0,0 0-39 15,-8-3 0-15,5 4 0 0,-11 2 1 0,0 0-1 0,-7 4 0 0,-8 5 1 0,8 10 0 16,-7 10-1-16,7-1 1 16,3 7 0-16,8 6 0 15,6 0-1-15,15-3 1 16,-1-16-4 0,4-3 1-16,11-9-7 15,0 0 1-15,10-16-8 0,-14-10 1 16</inkml:trace>
  <inkml:trace contextRef="#ctx0" brushRef="#br1" timeOffset="116454.13">5588 6933 45 0,'0'31'22'0,"-25"1"-17"0,22-23 36 0,-15 4-40 0,-7 5 1 0,-10 4 1 0,-4 3 0 0,8 0-4 0,-1 4 1 0,0 2 1 16,14-9 0-16,-3 6-5 15,0-6 1-15,14-6-11 16,-3-7 0-16,10-15-2 16,-11-3 1-16</inkml:trace>
  <inkml:trace contextRef="#ctx0" brushRef="#br1" timeOffset="116760.43">5288 6955 44 0,'11'19'22'0,"3"9"-27"0,-7-25 42 16,3 3-36-16,1 10 1 15,0 6 0-15,10 6 1 16,7-3-4-16,0 0 1 15,-3 7 1-15,3-4 1 0,0 0-3 16,1-6 0-16,-8-6-5 16,-4-10 1-16,5-12-9 15,6-10 0-15</inkml:trace>
  <inkml:trace contextRef="#ctx0" brushRef="#br1" timeOffset="116892.31">5690 6531 45 0,'29'60'22'0,"9"9"-13"0,-24-47 37 0,-3 9-43 0,10 1 1 0,4 5 2 0,0 1 0 0,-1 3-9 0,1 0 1 0,-7 2 2 16,-11 1 1-16,-7 0-10 0,-14-6 1 0,-8-7-10 0,1-9 0 0</inkml:trace>
  <inkml:trace contextRef="#ctx0" brushRef="#br1" timeOffset="117391.23">6325 6854 48 0,'-10'22'24'16,"10"-9"-14"-16,0-10 36 0,0 0-41 15,0 0 0-15,3 1 2 16,4-1 1-16,4 0-11 16,7-6 1-16,13 0 5 0,8-4 0 15,0 1-8-15,-4 3 1 16,-7-3-9-16,-6-1 0 16,-5-2-7-16,-13 6 1 15</inkml:trace>
  <inkml:trace contextRef="#ctx0" brushRef="#br1" timeOffset="117493.71">6276 7187 60 0,'0'28'30'0,"14"-34"-35"0,-3 6 55 0,3 0-50 15,7 0 0-15,4 0-2 16,20 0 0-16,-6-3-4 15,4-4 1-15,-5 4-12 16,1-6 1-16</inkml:trace>
  <inkml:trace contextRef="#ctx0" brushRef="#br1" timeOffset="117906.72">7493 6745 44 0,'18'-7'22'0,"-15"-8"-14"0,-3 8 30 0,-3 1-37 0,-4-3 1 0,-4-4-1 0,-7 7 0 15,-13-7-2-15,-12 7 1 16,-6 9 1-16,3 13 0 15,-3 12-2-15,-1 7 0 16,4 9 0-16,11 6 0 16,7 9-2-16,10 1 1 0,15-7-1 172,17-9 1-172,11-6 1 0,13-13 1 0,15-9 0 0,4-16 1 0,-4-19 1 0,-8-9 0 0,-2-4-1 0,-11-9 1 0,-18 1-6 0,-4 2 1 0,-20-6-11 0,-19 3 0 0</inkml:trace>
  <inkml:trace contextRef="#ctx1" brushRef="#br1">4255 4528 0</inkml:trace>
  <inkml:trace contextRef="#ctx0" brushRef="#br1" timeOffset="118953.14">8213 6949 42 0,'-39'0'21'0,"32"-7"-14"0,3 7 22 16,4 0-24-16,0 0 0 15,0 3 4-15,4 1 1 16,6 2-11-16,12 0 0 16,13 7 8-16,21-4 0 15,11-6-4-15,18-3 1 0,3-3-7 16,-7-3 1-16,-7-1-10 16,-10 1 0-1,-15-9-7-15,-10 5 0 0</inkml:trace>
  <inkml:trace contextRef="#ctx0" brushRef="#br1" timeOffset="119265.04">8640 6701 42 0,'10'22'21'0,"25"3"-15"0,-13-19 31 16,6 4-35-1,14 2 0-15,18-3 2 16,0 1 1-16,7 2-6 0,-7 4 0 16,-14 3 3-16,-14 9 0 15,-15 4-2-15,-13 8 0 16,-11 10-4-16,-14 1 0 15,-22 5-4-15,-6 4 1 16,0-13-5 0,-4-13 0-16,7-6-2 0,7-12 0 15</inkml:trace>
  <inkml:trace contextRef="#ctx0" brushRef="#br1" timeOffset="119464.7">8703 6641 38 0,'11'28'19'0,"-1"35"-10"0,-10-44 36 0,0 22-43 0,4 9 0 0,3 13 0 16,7 2 0-16,0-2-9 15,0-3 0-15,7-13-7 16,-3-13 0-16</inkml:trace>
  <inkml:trace contextRef="#ctx0" brushRef="#br1" timeOffset="120142.93">10365 6764 45 0,'-14'12'22'0,"-8"13"-18"0,12-19 32 16,-8 10-34-16,0 9 1 15,-6 10 0-15,-4 2 0 16,-4 13-5-16,-3 1 0 0,-1 2 1 16,5 0 0-16,6 1-7 15,7-14 1-15,4-8-8 16,11-20 1-1</inkml:trace>
  <inkml:trace contextRef="#ctx0" brushRef="#br1" timeOffset="120383.78">10015 6751 36 0,'22'16'18'0,"20"21"-14"0,-28-27 27 0,4 12-28 0,-1 9 1 0,4 0 2 16,-3 1 1-16,3 2-9 16,7 7 1-16,8 3 5 15,3 0 0-15,-4 0-2 16,0 3 0-16,0-13-3 16,-3-6 1-16,-7-6-6 0,-4-9 0 15,-3-13-9-15,-4-13 0 16</inkml:trace>
  <inkml:trace contextRef="#ctx0" brushRef="#br1" timeOffset="120754.4">10548 6130 49 0,'14'13'24'0,"25"-1"-19"16,-21-9 39-16,3 4-41 16,3-1 0-16,1 0 0 15,-7 0 0-15,-4-2-5 16,0-1 0-16,-3 0 2 15,-8 3 0-15,-6 3-2 16,-8 4 0-16,-3-4-1 16,-7-2 0-16,0 12 0 15,-1-4 1-15,5 1 1 16,3 3 0-16,3 6 3 16,8 3 1-16,3-3 2 0,10-3 1 15,8 0-2-15,6-6 1 16,5-7-1-16,2-6 0 47,5 0-9-32,-1-3 1-15,0 0-15 0,-6-3 1 0</inkml:trace>
  <inkml:trace contextRef="#ctx0" brushRef="#br1" timeOffset="121306.92">11049 7052 47 0,'-7'3'23'0,"10"0"-9"0,-3-3 28 0,8 0-39 15,6 0 0-15,7 0 1 16,14-3 1-16,7 0-7 15,1-3 1-15,3-1-1 16,-1 1 1-16,1-3-13 16,0-1 0-16,4 1-4 15,-12 0 0-15</inkml:trace>
  <inkml:trace contextRef="#ctx0" brushRef="#br1" timeOffset="121696.2">11924 6550 59 0,'-7'50'29'0,"-18"-2"-36"0,25-36 57 0,-3 7-50 0,-4 0 0 0,-4 3 0 0,-3 0 0 16,-4-4 0-16,1-8 0 16,2 5-1-16,-2 1 1 15,6 3-1-15,1 3 1 0,10 6 0 16,7-6 0-16,7 3 0 15,3 0 0-15,5 0-1 16,2 4 1-16,1-1 0 47,-7 0 1-47,-4 0-2 0,-7-6 0 16,-18 3-2-16,4 4 0 0,-7-8-4 0,-7-2 1 0,-7-6-10 15,-1-10 0-15</inkml:trace>
  <inkml:trace contextRef="#ctx0" brushRef="#br1" timeOffset="121925.79">11871 6503 54 0,'25'-12'27'0,"70"9"-26"0,-60-1 45 16,15-2-46-16,13 3 1 16,4-3-3-16,4 6 1 15,-4 0-3-15,-4 0 0 16,-6 3-12-16,-15-3 0 16</inkml:trace>
  <inkml:trace contextRef="#ctx0" brushRef="#br1" timeOffset="122183.36">12492 6905 54 0,'-18'69'27'0,"-24"-10"-29"0,31-37 41 0,-10 6-39 16,-4-3 0-16,-6 4-2 16,-1 5 1-16,4-2-2 15,3-4 0-15,7-3-6 16,4-13 0-16,11-12-6 16,3-12 1-16</inkml:trace>
  <inkml:trace contextRef="#ctx0" brushRef="#br1" timeOffset="122366.59">12188 6823 35 0,'11'3'17'0,"14"19"-10"0,-15-3 26 15,4 9-30-15,8 7 1 16,-1 5 0-16,7 8 0 16,-7-5-6-16,7 1 0 15,8 3 2-15,6-3 1 16,-7-6-9-16,-6-10 1 15,2-12-6-15,1-10 0 0</inkml:trace>
  <inkml:trace contextRef="#ctx0" brushRef="#br1" timeOffset="122632.31">12898 7014 58 0,'3'19'29'0,"18"-9"-34"16,-10-10 56-16,-1-4-51 15,8-2 1-15,7-3-1 0,7-1 0 16,3 1-4-16,0 0 0 15,-3 2-8 1,-7-2 0-16,-4-1-5 0,-4-8 0 16</inkml:trace>
  <inkml:trace contextRef="#ctx0" brushRef="#br1" timeOffset="123293.82">13942 6469 40 0,'7'0'20'0,"0"3"-15"0,-7-3 34 0,-4 0-38 0,-10 6 0 16,-10 4-1-16,-8 12 1 16,-3 6-2-16,-8-3 1 15,1 6 0-15,0 13 1 16,6 6-1-16,5 13 0 15,13 9 0-15,11 13 0 16,10-13-1-16,15-6 0 31,7-13-1-31,10-22 1 0,11-15 0 47,7-10 0-31,0-21 1-1,-7-4 0 1,-8-6 1-16,-9 0 0 0,-8 0 0 16,-11 3 0-16,-17 3-1 0,-14 3 1 0,-11 13-1 0,-10 3 1 15,-7 9-1-15,-4 10 0 0,3 9-2 0,4 7 1 0,8-10-7 0,2 3 0 16,-6 1-6-16,7-4 1 0</inkml:trace>
  <inkml:trace contextRef="#ctx0" brushRef="#br1" timeOffset="123919.07">14249 6644 55 0,'7'7'27'0,"21"-10"-29"0,-17 3 52 0,6 0-48 0,8 0 0 16,10 3 2-16,8 0 0 16,6 3-7-16,-10 3 0 15,0 1-1-15,-8-1 1 16,-3-2-6-16,-6-1 1 15,-12-6-10-15,-6 0 0 16</inkml:trace>
  <inkml:trace contextRef="#ctx0" brushRef="#br1" timeOffset="124100.96">14277 6895 46 0,'32'35'23'0,"-1"-1"-16"0,-16-31 37 0,9 4-43 16,8-4 1-16,3 0-1 16,-3 3 0-16,-4-3-5 15,-3 0 0-15,0 1-11 16,-4-11 1-16,-4-2-2 16,1-10 1-16</inkml:trace>
  <inkml:trace contextRef="#ctx0" brushRef="#br1" timeOffset="124607.61">15670 6710 44 0,'11'-9'22'0,"-7"-7"-28"0,-4 10 43 0,-8-4-37 0,-9 4 0 0,-15 0 1 0,-14 3 1 0,-14 3-3 16,-3 6 1-16,-1 7-1 16,11 5 1-16,4 11-1 15,0 2 1-15,3 7-1 16,7 9 0-16,14 3 0 15,11-6 0-15,18 0 0 32,10 3 1-32,10-10-1 0,26-8 0 62,13-11 0 1,18-15 1-63,1-9-2 31,-15-9 1-15,-7-4 0-16,-15-6 1 31,-16-4-2-31,-12-8 0 0,-20 2-8 0,-22-12 0 31,-14-6 0-31,-17-10 0 16</inkml:trace>
  <inkml:trace contextRef="#ctx0" brushRef="#br1" timeOffset="137911.91">10061 7921 36 0,'7'9'18'0,"4"-25"-15"0,-8 10 18 0,1 0-19 16,-4 6 1-16,0 0 4 15,0 0 0-15,-4 3-6 16,-6 6 0-16,-4 1 5 16,-4 2 1-16,-3 13-2 15,-4 7 1-15,-3 5-3 16,3 26 1-16,1 6-3 15,-1 3 1-15,7 10-2 16,11-4 0-16,14-15-2 16,7-10 0-16,18-15-8 15,7-13 0-15,3-13-7 16,8-8 1-16</inkml:trace>
  <inkml:trace contextRef="#ctx0" brushRef="#br1" timeOffset="138537.1">11776 7949 29 0,'14'16'14'0,"7"24"0"0,-14-30 15 16,0 9-23-16,4 9 1 16,-1 3 1-16,4 10 0 15,-3 0-12-15,-4-1 1 16,-7 4 5-16,0 3 1 15,-7 4-11-15,-7-1 1 0,-7-3-8 16,-8-10 1-16</inkml:trace>
  <inkml:trace contextRef="#ctx0" brushRef="#br1" timeOffset="138830.07">12404 7908 39 0,'-7'6'19'0,"-22"7"-21"0,15-7 29 16,-3 10-27-1,-8 9 0-15,-3 9 3 0,0 13 0 16,-4 10-2-16,7 6 0 16,0 2 3-16,8 8 0 15,10-1 0-15,10-10 0 16,8-5-2-16,13-10 0 16,8-16-5-16,4-9 1 15,-1-12-12-15,-3-7 0 16</inkml:trace>
  <inkml:trace contextRef="#ctx0" brushRef="#br1" timeOffset="139384.06">14090 7770 39 0,'-7'6'19'0,"17"7"-9"0,-6-7 25 0,10 7-33 15,4 9 1-15,3 6 3 16,11 10 0-16,3 15-7 16,-3 16 1-16,-8 3 3 15,-6 3 1-15,-11-3-2 16,-10 0 0-16,-12 1-6 15,-9-8 0-15,-8-2-10 16,4-10 0-16,-4-15-3 16,0-3 1-16</inkml:trace>
  <inkml:trace contextRef="#ctx0" brushRef="#br1" timeOffset="139836.41">14647 8219 59 0,'7'12'29'0,"22"10"-37"0,-19-16 59 0,8 1-51 16,7-4 0-16,6 0 0 15,8 0 1-15,0-3-2 16,0-3 1-16,-8 3-4 16,-2 0 0-16,-15-3-12 15,-14 6 1-15,-7-3-2 0,-4 0 1 16</inkml:trace>
  <inkml:trace contextRef="#ctx0" brushRef="#br1" timeOffset="139986.07">14658 8378 45 0,'25'16'22'0,"31"-3"-26"0,-35-10 44 15,4-3-41-15,3 3 0 16,0-3-5-16,4-3 1 15,0-7-5-15,0-5 1 16</inkml:trace>
  <inkml:trace contextRef="#ctx0" brushRef="#br1" timeOffset="140374.54">16125 7936 34 0,'29'0'17'0,"-26"-12"-9"16,-6 9 21-16,-4-4-27 15,-11 1 0-15,-10 0 0 16,-18 3 0-16,-11 3-3 0,-2 12 0 15,-5 4 3-15,1 18 0 16,6 17-1-16,8 18 0 31,24 22-1-31,21-13 0 16,15-15 1-16,10-16 0 16,14-19 0-16,18-19 1 15,11-24 1-15,3-7 0 16,-14-29 0-16,-11-5 0 15,-10-7-5-15,-21 1 0 16,-22-4-12-16,-21 3 0 0</inkml:trace>
  <inkml:trace contextRef="#ctx0" brushRef="#br1" timeOffset="141127.88">10626 8008 39 0,'0'10'19'0,"-7"-4"-4"0,3 0 22 16,-6 4-33-16,-5 2 0 15,-2 4 1-15,-4 3 1 16,-4 6-8-16,-7 6 0 16,-3 10 4-16,0 3 1 15,3 3-6-15,4-3 1 16,6-6-7-16,8-10 1 15,7-13-8-15,7-15 0 16,0-12 0-16,0-16 0 16</inkml:trace>
  <inkml:trace contextRef="#ctx0" brushRef="#br1" timeOffset="141322.13">10276 7902 39 0,'18'37'19'0,"14"4"-19"16,-22-22 40 0,12 3-36-16,2 12 1 0,8 4-1 15,0 6 1-15,3-3-9 16,4 3 1-16,0-4-5 16,-4-2 1-16,-7-13-7 15,-10-6 0-15</inkml:trace>
  <inkml:trace contextRef="#ctx0" brushRef="#br1" timeOffset="141925.91">12686 8128 40 0,'0'0'20'0,"-14"15"-17"0,7-8 33 16,-7 2-35-16,-8 4 1 15,-2 8-1-15,-8 8 1 16,4-1-3-16,0 3 0 16,3 1-2-16,7 2 1 0,4-12-6 15,4-3 1 1,2-13-6-16,1-9 1 0</inkml:trace>
  <inkml:trace contextRef="#ctx0" brushRef="#br1" timeOffset="142087.53">12418 8118 35 0,'21'16'17'0,"11"43"-14"0,-22-33 28 0,11 5-29 15,8 13 1-15,-1 3-1 16,11 3 1-16,7-3-5 16,-1 0 1-16,1-6-7 15,-7-7 1-15,-14-12-5 16,-8 0 1-16</inkml:trace>
  <inkml:trace contextRef="#ctx0" brushRef="#br1" timeOffset="144429.37">10915 8181 26 0,'14'0'13'0,"7"-3"3"16,-14 6 13-16,4 0-23 15,-4 3 1-15,0 1 2 16,0-4 0-16,0 0-13 16,7-3 1-16,4-3 7 15,10 0 1-15,7-7-8 16,4 4 1-16,0-3-13 16,-7-4 1-16</inkml:trace>
  <inkml:trace contextRef="#ctx0" brushRef="#br1" timeOffset="144880.1">11673 8093 46 0,'32'13'23'0,"-11"-29"-16"0,-21 16 32 0,0 0-38 15,-3-3 0-15,-4 3 0 16,-7-3 0-16,-4 0-1 16,-3 6 0-16,0 3 1 15,-4 3 0-15,0 7-1 16,-6 6 1-16,2 6-1 15,8 4 0-15,0-4-1 16,7 3 1-16,10 1-1 16,8-4 1-16,6 0-1 15,8-6 1-15,3-6 0 16,7-4 0-16,-3-6 0 16,0-6 0-16,-7-6 0 15,-8 0 0-15,-6-4 0 0,-11 1 0 16,-8 6 0-16,-13 3 0 15,-7 6-4-15,-7 0 1 16,3 7-12-16,-7 0 1 16</inkml:trace>
  <inkml:trace contextRef="#ctx0" brushRef="#br1" timeOffset="145932.34">13077 8313 46 0,'-3'9'23'0,"10"-3"-16"0,0-9 31 0,4 3-37 16,6-3 0-16,4 0 0 16,4 3 0-16,7-3-4 15,7 3 1-15,0 0-8 16,-8 0 0-16,-10 3-5 16,-10 3 1-16</inkml:trace>
  <inkml:trace contextRef="#ctx0" brushRef="#br1" timeOffset="146261.49">13155 8168 41 0,'-3'-12'20'0,"-12"37"-22"0,12-19 34 0,-1 0-31 15,1 7 0-15,-1 0 0 16,1 2 1-16,-1 1-3 15,1 0 0-15,-1 6-4 16,1 3 1-16,-1 6-8 16,-6-6 0-16</inkml:trace>
  <inkml:trace contextRef="#ctx0" brushRef="#br1" timeOffset="146603.29">13794 7842 38 0,'7'-9'19'0,"-11"18"-14"0,4-2 30 0,-3 5-31 15,-4 4 1-15,0 6 1 16,-1 15 0-16,-2 7-9 16,-1 19 1-16,4 6 4 15,4 12 0-15,-1 10-10 16,4 19 1-16,-14 6-8 31,3-3 1-31</inkml:trace>
  <inkml:trace contextRef="#ctx0" brushRef="#br1" timeOffset="151107.25">7814 9197 28 0,'-3'-3'14'0,"-8"3"-3"0,11 0 15 16,-11 0-23-16,1 0 0 16,-1 3 1-16,-6 6 1 15,-8 7-7-15,-7 6 1 16,-7 9 3-16,4 1 1 16,-4 12-3-16,-3 9 1 15,0 0-2-15,6 4 0 16,1 5-6-16,10-11 1 0,4-8-6 15,11-14 0-15</inkml:trace>
  <inkml:trace contextRef="#ctx0" brushRef="#br1" timeOffset="151365.74">7394 9379 40 0,'18'41'20'0,"0"6"-19"16,-11-29 33-16,7 7-31 15,7 13 0-15,0 3 0 16,11 0 1-16,0-4-9 0,-1-8 0 15,1-4-7-15,-21-10 1 16</inkml:trace>
  <inkml:trace contextRef="#ctx0" brushRef="#br1" timeOffset="151936.63">7969 9426 46 0,'-7'0'23'0,"7"6"-14"0,0-6 34 15,0 0-40-15,7 0 1 16,-3 3 0-16,6 0 0 0,4 1-6 16,8-1 0-16,6 0 0 15,4 0 1-15,-1 0-10 16,1-3 0-16,-4-6-6 16,1 0 0-16</inkml:trace>
  <inkml:trace contextRef="#ctx0" brushRef="#br1" timeOffset="152411.38">8636 9018 44 0,'4'32'22'0,"-4"-26"-23"0,-4 0 35 0,4 7-33 16,-14-1 1-16,0 4-1 0,0 12 1 16,0 7-3-16,-4 5 1 15,0 7 1-15,1 4 0 16,-8 5-1-16,7-3 0 16,11-9 0-16,-3-3 0 15,10-3 0-15,3-10 0 16,8-3 1-16,3-13 0 15,0-5 0-15,4-4 0 16,-8-9 0-16,1-7 0 16,-4-6 0-16,-4 0 1 0,-3 1-1 15,-3-1 0-15,-4 6-1 16,-4 10 0-16,1 6-1 16,-8 7 0-16,4 2-2 15,0 7 1-15,0-6-3 16,0-1 0-16,3 1-9 15,0-4 0-15,4-6 0 16,7 0 1-16</inkml:trace>
  <inkml:trace contextRef="#ctx0" brushRef="#br1" timeOffset="152708.07">8869 9404 48 0,'-14'16'24'0,"10"-13"-27"0,4-3 51 16,0 0-44-16,0 0 0 15,7-3 2-15,4 3 0 16,3 0-8-16,7 0 1 16,11 0 2-16,-4 0 0 15,-7 0-8-15,0 0 0 0,-6 0-11 16,-12 3 1-16</inkml:trace>
  <inkml:trace contextRef="#ctx0" brushRef="#br1" timeOffset="152867.2">8834 9514 47 0,'14'31'23'0,"10"-3"-20"0,-13-25 33 0,3 0-36 16,7-3 0-16,7 0-1 15,1-3 0-15,2-3-4 16,1-3 0-1,0-4-9 17,-4-9 1-17</inkml:trace>
  <inkml:trace contextRef="#ctx0" brushRef="#br1" timeOffset="153212.76">9610 9166 35 0,'7'-13'17'0,"0"-9"-12"0,-7 16 23 16,-4 0-25-16,-3 2 0 0,-7 4 0 15,-7 0 0-15,-4 7-4 16,-3 5 0-16,0 10 3 16,0 10 1-16,3 8-2 15,0 7 0-15,0 3-1 16,8 4 0-16,6-4-2 15,8-6 0-15,13-7 0 32,1-5 0-32,17-16 1 0,4-4 1 0,7-9 1 15,-11-15 0-15,4-10 2 16,-11-3 0-16,-4-10-2 16,-6-6 1-16,-7-3-11 15,-4-3 1 1,-7-9-6-16,-4 9 1 15</inkml:trace>
  <inkml:trace contextRef="#ctx0" brushRef="#br1" timeOffset="153705.16">10319 9338 44 0,'14'22'22'0,"-11"3"-22"0,-3-19 40 0,-3-3-40 0,-4 4 1 0,-4-1-1 0,-3-3 1 0,0 3-3 15,3 7 0-15,-3 3 0 16,4 6 0-16,3 3-2 16,3-3 0-16,-3 0 0 15,7-10 0-15,7-6 1 0,7-6 1 16,4-6 1-16,3-6 0 16,0-7-1-16,0 0 1 15,1 3-9 1,-1-12 1-16</inkml:trace>
  <inkml:trace contextRef="#ctx0" brushRef="#br1" timeOffset="154202.07">10583 9548 42 0,'11'66'21'0,"-8"-19"-23"0,-3-34 36 0,4 2-32 15,0 1 0-15,-4-7 2 16,0-2 0-16,0-4-5 16,0-10 1-16,3-5 3 15,1-7 0-15,-1-3-2 16,1-9 1-16,-1-7-2 16,1 4 1-16,3-7-1 15,0 6 0-15,3 1 1 16,4 6 0-16,1 6 0 15,2 3 0-15,-3 6 0 16,0 7 0-16,4 9 0 16,-7 4 0-16,-4 5-1 31,-7-3 0-15,0 4-1-16,-4 3 0 0,-6 3-1 0,-4-4 0 15,-1-2-2-15,-2-1 1 0,3-2-1 0,0-4 1 16,3-3 0-16,4 0 1 15,7 0 2-15,7 4 0 16,7-1 2-16,7 6 1 16,0 1 0-16,4 0 0 15,3 2-1-15,1 1 1 16,-5 9-4-16,1-6 1 16,-4-4-10-16,-3-5 1 0,-8-16-6 15,8-7 1-15</inkml:trace>
  <inkml:trace contextRef="#ctx0" brushRef="#br1" timeOffset="154626.2">12023 9206 44 0,'-21'38'22'0,"-15"18"-25"0,22-40 38 16,0 9-36-16,-4-3 1 15,-6 9-1-15,-5 10 1 0,5 0-3 16,3-3 1-16,-1 2-7 15,5-11 1-15,3-4-4 16,7-22 1-16</inkml:trace>
  <inkml:trace contextRef="#ctx0" brushRef="#br1" timeOffset="154847.01">11949 9583 31 0,'42'31'15'0,"7"0"-25"0,-38-24 26 16,3 2-28-16,-3-3 0 15,-1-6-1-15,4-12 0 16</inkml:trace>
  <inkml:trace contextRef="#ctx0" brushRef="#br1" timeOffset="155102.49">12284 9463 42 0,'3'13'21'0,"15"-13"-23"0,-11 0 47 0,4 0-43 15,3 0 1-15,3 0 0 16,4 0 0-16,8-3-5 16,2-3 1-16,-2-1 0 15,-1 1 0 1,-7 0-10-1,-3 0 1-15,-8-10-5 0,1 0 1 0</inkml:trace>
  <inkml:trace contextRef="#ctx0" brushRef="#br1" timeOffset="155498.94">12375 9256 47 0,'8'19'23'0,"2"13"-25"16,-6-20 43-16,-1 10-41 16,1-3 0-16,-4 6 0 15,0 10 0-15,0 5-3 16,0-2 1-16,0 6-8 15,3-10 0-15,1-12-4 16,6-9 0-16</inkml:trace>
  <inkml:trace contextRef="#ctx0" brushRef="#br1" timeOffset="155809.88">12961 8993 45 0,'4'25'22'0,"-15"35"-27"0,7-41 42 0,-3 12-36 0,0 10 0 0,0 9 1 0,4 0 0 0,-1 6-3 16,4 4 0-16,0-13-2 15,0-3 1-15,4-10-8 16,3-5 1-16,0-17-4 16,-7-12 0-16</inkml:trace>
  <inkml:trace contextRef="#ctx0" brushRef="#br1" timeOffset="156087.31">13162 9394 48 0,'4'19'24'0,"3"-25"-22"0,-4 3 48 0,4 3-47 0,0 0 0 0,7 3 0 0,4-3 1 0,3 0-6 0,4-3 0 16,0 3 0-16,-4 0 1 16,-7 0-12-16,0-3 0 15,-14 9-4-15,-3-3 0 16</inkml:trace>
  <inkml:trace contextRef="#ctx0" brushRef="#br1" timeOffset="156247.1">13173 9558 50 0,'21'18'25'0,"7"-5"-30"0,-14-13 46 31,4 0-42-31,7 0 1 0,3 0-9 16,-4-3 1-16,1 0-2 0,-7-4 1 0</inkml:trace>
  <inkml:trace contextRef="#ctx0" brushRef="#br1" timeOffset="156617.29">14016 9219 44 0,'0'-13'22'0,"-11"-2"-18"0,4 12 33 15,-10 3-37-15,-12-7 0 16,-9 10 0-16,-1 13 1 15,-4 12-2-15,5 13 1 0,2-3-1 16,1 12 0-16,3 3-1 16,8 4 1-16,6-4-2 15,11-3 1-15,10-9 0 16,12-7 0-16,9-15 3 16,8-19 1-16,7-9 0 15,7-13 0-15,0-10 0 16,-11-8 0-16,-7 5-7 15,-10-6 0-15,-22-9-8 16,-6 0 0-16</inkml:trace>
  <inkml:trace contextRef="#ctx0" brushRef="#br1" timeOffset="158344.81">14594 9492 36 0,'-14'15'18'0,"-3"1"-8"0,13-16 18 15,1 0-24 1,-4 3 1-16,3 3 3 0,1-2 1 16,3-1-10-16,7 3 0 15,3 0 7-15,8 1 0 16,10-1-3-16,21 3 0 16,8-3-6-16,6 1 1 15,1-4-10-15,-4-3 0 16,-7-13-5-16,-18 4 0 15</inkml:trace>
  <inkml:trace contextRef="#ctx0" brushRef="#br1" timeOffset="158646.73">14958 9357 44 0,'24'31'22'0,"26"-9"-19"16,-32-19 37-16,6-3-39 16,4 7 1-16,8-1-1 15,-1 3 1-15,-3 4-3 16,-4-1 1-16,-10 7 0 15,-11 6 0-15,-11 3-3 16,-10 1 1-16,-7 5-6 0,-7 1 1 16,-11-1-7-16,-4-6 0 15</inkml:trace>
  <inkml:trace contextRef="#ctx0" brushRef="#br1" timeOffset="158843">14965 9332 35 0,'0'31'17'0,"14"16"-13"0,-11-31 25 0,5 12-28 16,-1 7 1-16,0 15-2 15,0 3 1-15,0 10-13 16,-7 3 1-16</inkml:trace>
  <inkml:trace contextRef="#ctx0" brushRef="#br1" timeOffset="161604.31">16066 9388 37 0,'-18'44'18'0,"-17"31"-11"0,24-56 19 0,-3 9-26 15,-7 10 0-15,-4 0 0 16,-3 2 1-16,3-2-1 16,4-3 0-16,3-4-2 15,1-6 1-15,3-9-6 16,-1-10 0-16,5-3-4 15,3-15 0-15</inkml:trace>
  <inkml:trace contextRef="#ctx0" brushRef="#br1" timeOffset="161812.53">15752 9394 29 0,'3'16'14'0,"8"6"-6"0,-8-16 23 16,4 4-28-16,0 2 1 15,0 7 2-15,4 6 1 16,0 3-8-16,6 7 0 16,8 6 5-16,3 3 0 15,4 3-3-15,7 0 0 16,-4-7-6-16,-3-5 1 16,-4-7-10-16,-7-22 0 15</inkml:trace>
  <inkml:trace contextRef="#ctx0" brushRef="#br1" timeOffset="162085.6">16274 9558 49 0,'0'0'24'0,"17"-4"-21"16,-6 4 40-16,7 0-42 15,6 0 1-15,8 0-1 16,3-3 0-16,1 0-5 16,-5 0 1-16,-10 0-7 15,-3 0 0-15,-11-4-5 16,0-2 0-16</inkml:trace>
  <inkml:trace contextRef="#ctx0" brushRef="#br1" timeOffset="162263.7">16263 9786 43 0,'18'19'21'0,"35"-19"-26"0,-32-3 36 15,11 0-33-15,3-6 0 16,4-1-16-16,-4 1 0 16,-3-13 17-16,-4 6 0 0</inkml:trace>
  <inkml:trace contextRef="#ctx0" brushRef="#br1" timeOffset="162697.31">17120 9213 37 0,'0'-4'18'0,"-3"1"-17"0,-1 0 33 0,-3 0-32 0,-3 6 0 15,-12 3 2 1,-6 7 0-16,-4 9-4 0,1 12 0 15,-1-2 3-15,0 9 0 16,8 12-1-16,2 0 0 16,5 10-1-16,3 0 0 15,7-13-1-15,7-3 1 16,7-10-1 0,10-8 0-16,8-11-1 0,10-8 1 15,4-7 0-15,-7-9 0 16,-8-7-1-16,-6-2 1 15,-4-4-1-15,-7 0 0 16,-7 0 0-16,0 3 1 0,-7 4-1 31,-7-1 0-31,-4 10-1 0,-3 3 1 16,-3 10-1-16,-1 5 0 0,-3 7-2 16,7 0 0-16,3-3-9 15,0-6 0-15</inkml:trace>
  <inkml:trace contextRef="#ctx0" brushRef="#br1" timeOffset="163079.23">17343 9830 56 0,'7'29'28'0,"-4"33"-34"0,-3-49 50 0,-3-4-45 0,-1-2 1 16,-6 21-1-16,-1 3 0 0,0 0-2 16,-3-2 0-16,4-11-11 15,-1-5 1-15,0-10-2 16,4-9 0-16</inkml:trace>
  <inkml:trace contextRef="#ctx0" brushRef="#br1" timeOffset="163340.44">17586 9667 54 0,'11'-3'27'0,"10"16"-38"0,-11-20 55 16,4 7-45-16,8-3 1 16,2-3-5-16,5 0 0 15,-1-4-7-15,-4 4 1 16</inkml:trace>
  <inkml:trace contextRef="#ctx0" brushRef="#br1" timeOffset="163586.57">18175 9169 45 0,'7'40'22'0,"-7"42"-19"16,0-60 30-16,-3 19-33 16,-1 15 0-16,1 7-7 15,-4 9 0-15,-8 10-3 16,-2-4 1-16</inkml:trace>
  <inkml:trace contextRef="#ctx0" brushRef="#br1" timeOffset="165401.41">24391 12333 21 0,'4'6'10'0,"-1"-6"-3"0,-3 0 10 15,0 0-14-15,4-6 0 16,-1-1 2-16,1 1 1 0,-1 3-7 16,-3 3 0-16,7 6 5 15,-3 4 1-15,-1 5-1 16,1 10 0-16,-4 7-2 15,0 5 0-15,0 1-1 16,0 6 0-16,0-10-6 16,-4-2 0-16,-3-16-7 15,0-7 1-15</inkml:trace>
  <inkml:trace contextRef="#ctx0" brushRef="#br1" timeOffset="166437.26">23823 13123 43 0,'4'-3'21'0,"3"6"-19"0,0-3 36 15,3 3-36-15,1 0 1 16,3-6 0-16,4 3 0 16,-1 0-5-16,1 0 1 15,7-6 0-15,-4 6 0 16,0 0-8-16,-7 0 1 16,-3 0-7-16,-1-16 1 15</inkml:trace>
  <inkml:trace contextRef="#ctx0" brushRef="#br1" timeOffset="166722.04">24257 12957 44 0,'11'9'22'0,"-1"1"-26"16,-6-1 38-16,-1 10-34 16,-3 12 1-16,0 7-2 15,0 12 0-15,-3-6-6 0,-1 3 1 16,1-3-6-16,3-3 0 15</inkml:trace>
  <inkml:trace contextRef="#ctx0" brushRef="#br1" timeOffset="168086.84">29852 12317 16 0,'4'-13'8'0,"3"7"3"0,-7 6 9 16,0 0-16-16,0 0 1 15,3 3 2-15,-3 0 1 0,0 1-10 16,0 2 1-16,0 0 6 16,0 7 1-16,-3-1-2 15,-1 7 0-15,1 9-3 16,-1 10 1-16,1 6-3 16,3 15 1-16,0-8-5 15,0-4 0-15,-4-10-8 16,0-12 0-16</inkml:trace>
  <inkml:trace contextRef="#ctx0" brushRef="#br1" timeOffset="169184">29990 12954 26 0,'3'-4'13'0,"4"4"-5"15,-7 0 15-15,0 0-21 16,0 0 1-16,-3 4 0 16,-1-1 1-16,-6 6-5 15,-5 1 0-15,-6 5 3 16,0 7 1-16,0 3-2 15,-4 0 0-15,4 7-1 16,3 2 0-16,8 4 0 0,3-10 0 16,7 0-1-1,7 1 1-15,3-4 0 0,8-3 1 16,3-10-1-16,4-6 0 16,0-6-1-16,-1 0 1 15,-2-3-1-15,-5-9 1 16,-3-4-1-16,-3-6 0 15,-8 3 0-15,-3 0 1 16,-7 10-1-16,-7 0 1 16,-10 9 0-16,-8 6 0 0,-3 13-1 15,-4 0 0-15,3 2-6 16,1 8 0-16,-4-4-3 16,4-3 0-16</inkml:trace>
  <inkml:trace contextRef="#ctx0" brushRef="#br1" timeOffset="171167.7">29997 12408 29 0,'7'0'14'0,"-4"-9"-8"0,-3 9 24 16,0 0-29 0,-3 0 0-16,-4 0 1 15,-4 0 0-15,-3 0-3 0,-7 3 1 16,3 3 1-16,1 3 1 16,-1 7-1-16,0 0 0 15,1-1-1-15,3 4 1 16,3 3-1-16,4 0 1 15,7-3 0-15,7 0 0 16,7 3 0-16,4-7 1 16,6-8 0-16,1-1 0 15,-4-3 0-15,-3-6 1 16,3-6-1-16,-7-7 0 0,-3-6 0 16,-4-3 0-16,-7 0-2 15,-4-3 1-15,-6 6-1 16,-8 6 1-16,-10 6-1 15,-4 1 0-15,-3 6 0 16,-4 6 0-16,-3 6-1 16,-1 4 1-16,8 3-1 15,3-1 1-15,4 4-1 16,7 6 1-16,10-3 0 16,8 3 0-16,10-3 0 15,7 0 0-15,11-6 1 16,6-10 0-16,12-6-1 15,-1-6 1-15,-3-7 0 16,-4 1 0-16,-3-4-1 16,-7-6 1-16,-4-3-1 15,-11 0 1-15,-3-3-1 16,-10 6 0-16,-4 3 0 16,-11 3 0-16,-3 4 0 0,-7 6 0 15,-4-1-1-15,0 10 1 16,4 10 0-16,0 3 0 15,-4 6-1-15,11 0 1 16,3-1-1-16,8-2 0 16,3 0 1-16,10 3 0 15,29 0 0 1,10 0 1-16,8-13 0 16,-4-9 1-16,-4-6 0 15,-10-3 0-15,-4-4-1 16,-3-3 1-16,-8-2-2 15,-6-1 1-15,-4 0-1 16,-7-6 0-16,-7 9 0 16,-7 4 0-16,-8 5 0 15,-9 7 0-15,-1 7 0 16,-3 2 0-16,-1 4-1 16,5 5 1-16,-1-2-1 15,11 3 0-15,3-3 0 47,4-1 0-31,10-2 0-16,1-4 1 0,14 4 0 0,10-4 0 0,7-6 0 15,7-3 0-15,4-6 1 0,-4-6 0 0,-3-1-1 16,-4-6 1-16,-7-6-1 0,1-3 1 16,-8-3-1-16,-7 5 1 15,-4 1-1-15,-6 3 0 16,-4 4 0-16,-7 2 0 15,-8 6 0-15,-2 7 0 16,-4 6-1-16,-1 4 1 16,1-1 0-16,3 7 0 15,4 2-1-15,4-2 1 16,2 2 0-16,5 1 0 16,3 0 0-16,3 3 1 0,11 6 0 15,7-6 0-15,11-1 0 16,3-5 0-16,1-10 0 15,-5 0 1-15,-3-12-2 16,-3-4 1-16,-4-6-1 16,-7-3 0-16,-7-3-5 15,-7 7 0-15,-7-1-12 16,-7-13 1-16</inkml:trace>
  <inkml:trace contextRef="#ctx0" brushRef="#br1" timeOffset="173173.89">24525 12474 16 0,'4'12'8'0,"3"-15"2"15,-7 3 8-15,7-6-12 16,3 0 1-16,1 6 3 15,0-3 0-15,-1-4-12 16,-10 7 0-16,7 0 9 16,-7 0 0-16,0 3-4 15,-7-6 0-15,0 3-2 16,-7-3 1-16,-11-3-2 16,-7 0 0-16,-3 6 0 0,-4 0 0 15,4 6 0 1,3 3 1-16,8 4-1 0,3 3 1 15,3 5 0-15,7-5 0 16,8 0-1-16,6-4 1 16,11 1-1-16,8-1 1 15,9 1-1-15,5 0 1 16,-5-10-1 0,5-3 0-1,-5 0 0 1,-2-7 0-16,-1-2 0 0,-7-7 0 0,-3 1-1 15,-11-7 1-15,-11-7-1 0,-6 1 1 16,-1 6-1-16,-3 3 1 0,-7 4-1 16,-8 5 1-16,-6 4 0 15,-4 3 1-15,1 0-1 32,2 3 0-17,8 9 0-15,0 1 1 0,3 5 0 0,8 4 0 0,6 0-1 16,4 3 1-16,7 0-1 15,10 3 1-15,12-3-1 16,9-3 1-16,8-7-1 16,0-2 0-16,-7-10 0 15,-4-7 1-15,0-2-1 16,-10-10 0-16,-4-6 0 16,-3-3 1-16,-4 0 0 15,-4-1 0-15,-6 1-1 16,-4 3 0-1,-11 6 0 48,-7 4 0-32,-10 8 0-31,0 10 0 0,-1 1-1 16,1 2 1-16,0 3-1 0,3 4 0 0,4 3-1 0,10 2 0 0,4 4 1 0,11 0 0 0,6 0 0 15,11 0 1-15,7-6 1 16,11-4 1-16,7-5 0 16,3-7 0-16,-3-7-1 0,-7-5 1 0,0-10-1 0,-8-9 1 0,-6 12-2 0,-8-3 1 0,-2 0-1 15,-1-3 0 17,-7 3 0-32,-4 3 0 0,-3 3 0 0,-7 4 0 0,-7 5-1 15,-4 4 1-15,-3 6-1 16,3 4 1-16,0 2-1 15,4 4 1 32,4-7-1-31,3 3 0 0,6 4 1 15,5 6 0 31,6 3 0 1,8 0 0-48,10-4 0 110,4-2 0-78,3-3 0-31,-3-7 1-16,3-6-1 0,-7-6 0 0,-3-7 0 0,-4-3 0 0,0 1 0 0,-3-4 0 16,-4-3 0-16,-4-3 1 0,-3 3-1 0,-3 0 0 0,-8 6-1 15,-7 7 1-15,-10 6-1 0,-7 9 1 0,0 10-4 0,-1-1 0 0,1 10-11 0,-7 4 1 16</inkml:trace>
  <inkml:trace contextRef="#ctx0" brushRef="#br2" timeOffset="181494.96">20754 5440 17 0,'3'-19'8'0,"1"16"-1"0,-4 3 9 16,0 0-16-16,0 0 0 15,-4-6 3-15,1-3 1 16,-1 2-3-16,1 1 1 15,-8-3 2-15,1-4 0 16,-8-6 0-16,-7 4 1 16,-6-4-3-16,-8 6 1 15,-4 4-2-15,1 3 1 0,-4-1-2 16,4 1 1 0,-4 0-1-16,7-1 1 0,8-2-1 15,2 3 1-15,8 3-1 16,-4 3 1-16,4 3-1 15,0 9 0-15,0 1 0 16,-4 3 1-16,1 6-1 16,-1-1 1-16,-3 14-1 15,-1-4 0-15,5-2 0 16,3 5 0-16,3 4 0 16,4 9 0-16,3-3 0 15,4 6 1-15,7 6-1 16,7 1 0-16,4-4 0 15,3 0 1-15,4-3-1 16,3-12 0-16,0 0 0 16,-3-4 1-16,3-6-1 0,3 1 0 15,12-4 0-15,2 0 1 16,1-3 0-16,4 0 0 16,-1-7 0-16,0-5 1 15,4-7 0-15,4-6 0 16,-8-7-1-16,0-5 1 15,-3-1 0-15,0-9 0 16,0-10-2-16,-4-5 1 16,0-1-1-16,-3-9 1 0,-4-7 0 15,-3 7 0-15,-11-6-1 16,-3 2 0-16,-8-5 0 16,-6-4 1-16,-8 0-1 15,-7 4 1-15,-3 15-3 16,0 0 0-16,-7 6-7 15,-11 4 1-15,-14-4-7 16,14 13 1-16</inkml:trace>
  <inkml:trace contextRef="#ctx0" brushRef="#br2" timeOffset="184034.26">310 11013 30 0,'0'12'15'0,"-7"1"-6"0,14-10 16 15,-7 3-23-15,0-6 0 16,0 0 3-16,0 0 0 16,0-6-4-16,0 3 0 15,0-4 4-15,0 1 1 16,11-6-1-16,0 2 0 0,10 1-2 15,0 6 1-15,14-1-3 16,-10 1 1-16,3 3-2 16,-7 7 0-16,-3 2-1 15,0 7 1-15,-15 2-2 16,-3 1 1-16,-3 3-2 16,-8 3 1-16,-7 4-2 15,1-1 1-15,-4-3-1 16,-8-3 0-16,15 0 0 15,-3 0 1-15,-5 3 0 16,12-10 0-16,3 1 0 16,-4 0 1-16,8-7 0 15,-4-6 0-15,7-6 0 16,0-3 1-16,0 6 0 31,7-3 0-31,3 3 1 0,4 0 0 0,-3 3 0 16,7 3 1-16,3 4 0 0,-4-1 1 15,-2 4 0-15,2-1 0 16,1 1-1-16,3-1 0 16,-3 1-1-16,-8-7 0 15,4-3-11-15,-7-6 1 16</inkml:trace>
  <inkml:trace contextRef="#ctx0" brushRef="#br2" timeOffset="184648.65">871 10981 29 0,'36'-25'14'0,"-15"-9"-2"15,-11 24 15-15,-10-2-24 16,0-4 0-16,0-3 4 16,0 0 0-16,-10 1-8 15,-1-1 0-15,-6 3 6 16,-15 3 0-16,-14 1-2 0,-3 3 0 15,-4 2-2-15,-4 1 0 16,4 6-1-16,-7-3 1 16,11 0-1-16,0 3 1 15,-1 3-1-15,1 3 1 16,-4 7-1-16,3 2 0 16,12 4-2-16,6 6 1 15,-3 13-1-15,10 12 1 16,-3 16-1-16,10 6 0 0,8-12-1 15,10-1 0-15,0 1 1 16,7-4 1-16,24-2 0 16,8-4 1-16,3-6 0 15,15-7 1-15,13-5 1 16,22-10 0-16,7-16 0 16,-7-12 1-16,3-10-2 15,-10-9 1-15,-8-7-2 16,-6-2 1-16,-22-10-1 15,-10-6 1-15,-11-10-4 16,-14-6 0-16,-17-3-11 16,-18-3 1-16,-15-6-1 15,-2 9 0-15</inkml:trace>
  <inkml:trace contextRef="#ctx0" brushRef="#br2" timeOffset="185383.03">1944 10856 43 0,'0'-7'21'0,"-11"17"-21"0,11-10 41 16,-7 3-38-16,4 0 1 15,-11 3 1-15,-1 1 0 16,-6-1-7-16,-3 3 1 15,-1 4 4-15,-3-1 0 16,-4 7-2-16,4 10 1 0,-4 8-1 16,4 13 0-16,-1 10-1 15,1 6 1-15,7 0-1 16,11-1 0-16,17-2 0 16,3-6 0-16,11-13-1 15,18-7 1-15,11-12-1 16,2-12 0-16,-2-10-2 15,6-9 0-15,-3-7-6 16,-10-3 0-16,-5-2-7 16,-2-1 1-16</inkml:trace>
  <inkml:trace contextRef="#ctx0" brushRef="#br2" timeOffset="185653.92">2173 11301 28 0,'11'3'14'0,"-18"-22"2"0,7 16 14 0,-4 3-25 15,-3 0 0-15,-4 3 1 16,1 0 1-16,-8 4-9 0,4-1 0 16,-3 3 6-1,-5 7 0-15,5-3-3 0,3-1 1 16,-4 4-1-16,7 0 0 16,1-1-2-16,-1 1 1 15,11 0-2-15,4-4 1 16,6-2-1-16,8-4 1 0,3-9-2 15,0 0 0 1,4-4-1-16,-4-5 0 0,0-7-8 16,-3 0 0-16,-7-9-1 15,-1-3 0-15</inkml:trace>
  <inkml:trace contextRef="#ctx0" brushRef="#br2" timeOffset="186179.57">2254 11379 56 0,'7'22'28'0,"-7"0"-35"0,0-22 58 0,4 3-50 15,-4-3 1-15,0 0-1 16,0 0 1-16,0-6-3 16,7-3 0-16,3-4 2 15,-6 1 0-15,7 2-2 16,-4-2 1-16,3 5-1 0,-3 1 1 15,4 3-1-15,-1 0 1 16,-6 3-1-16,3 3 0 16,4 3 0-16,-4 1 1 15,-4-1-1-15,4-3 1 16,4 3-1-16,-1-6 0 16,-6 3 0-16,3 1 1 15,4-1-2-15,-1-3 1 16,-3 0-1-16,-3-7 1 15,3 4 0-15,3-3 0 16,-6-3-1-16,3-4 1 16,4 1 0-16,-4-1 0 0,-4-3 1 15,4 7 0-15,-3 3 0 16,3-1 1-16,-4 4-1 16,4 6 1-16,4 4-1 15,0 2 1-15,-4 0 0 16,3 4 0-16,1 0-1 15,-1 2 0-15,8 1 1 16,-7-7 0-16,10 4-2 16,-7-4 1-16,3 1-4 15,1-1 1-15,3-3-11 16,-3-3 1-16,-4-9-2 16,4-3 1-16</inkml:trace>
  <inkml:trace contextRef="#ctx0" brushRef="#br2" timeOffset="186672.9">2889 11442 34 0,'-7'28'17'0,"-14"13"-13"0,21-28 31 15,-7 9-31-15,3 12 0 16,-6 4 2-16,3-7 1 15,3-3-9-15,4-3 1 0,-7-6 5 16,7-3 0 0,0-7-2-16,0 1 0 0,7-13-2 15,-7-7 0-15,4-9 0 16,3-6 0-16,-7-9-1 16,0-4 1-16,0-9-1 15,0-3 0-15,3-6-2 16,4 2 0-16,-3 1-1 15,7 0 1-15,6 2-1 16,1 14 1-16,-8 5 0 16,12 7 0-16,-5 7 3 15,-6 5 0-15,3 4 1 16,4 5 0-16,-8 4 0 16,8 7 0-16,-8 2 0 15,-6 4 0-15,3 2 1 16,0 7 0-16,-7 10-1 15,-14 2 1 1,-21 19-2-16,-1-9 0 16,12-12-3-16,-5-10 1 15,8-13-5-15,4-9 0 16,10-9-6-16,3-13 0 16</inkml:trace>
  <inkml:trace contextRef="#ctx0" brushRef="#br2" timeOffset="186915.6">3080 10605 45 0,'0'50'22'0,"3"38"-19"15,-6-63 40-15,3 9-42 0,0 20 0 0,0 2 0 16,0 7 1-16,0 3-3 15,0 0 1-15,0-4 0 16,3-5 1-16,4-10-5 16,4-10 1-16,-4-5-6 15,4-20 1-15,-1-2-7 16,-6-17 1-16</inkml:trace>
  <inkml:trace contextRef="#ctx0" brushRef="#br2" timeOffset="187288.93">3231 11376 57 0,'22'35'28'0,"23"-26"-33"0,-34-12 53 16,0-3-47-16,6-7 0 16,4 1-1-1,1-4 1-15,-1 0-2 0,-4-2 1 16,-6 2 0-16,-11-3 0 15,0 0-2-15,-11 4 0 16,1-1-1-16,-1 6 1 16,-6 7-1-16,-1 6 0 0,7 10 0 15,8 3 1-15,-8 9 1 16,11 3 1-16,0-3 0 16,0 0 1-1,4-3 0-15,3 0 0 0,3-6 0 16,5-1 0-16,9-2-2 15,-3-7 1-15,1-3-4 16,-5-9 1-16,8-10-7 16,0-9 1-16,-4-12-5 15,0-17 0-15</inkml:trace>
  <inkml:trace contextRef="#ctx0" brushRef="#br2" timeOffset="187727.02">3718 10454 52 0,'0'10'26'0,"11"2"-32"0,-4-5 51 0,-4 5-45 15,5 10 0-15,-8 9 0 16,0 10 0-16,0 6 0 16,-11 7 0-16,11 11 0 15,-11 14 1-15,11 5-2 16,-7 7 1-16,7 0-3 16,0-12 1-16,0-17-5 15,0-18 1-15,0-9-5 16,7-19 1-16,-7-16-4 15,0-10 0-15</inkml:trace>
  <inkml:trace contextRef="#ctx0" brushRef="#br2" timeOffset="187943.76">3560 11201 47 0,'17'3'23'0,"8"-3"-32"0,-11-3 46 16,7 0-36-16,7-1 1 15,4-2-5-15,0 3 1 16,-4-3-9-16,-7-1 0 0,-3-8-1 16,3-1 0-16</inkml:trace>
  <inkml:trace contextRef="#ctx0" brushRef="#br2" timeOffset="188238.13">3828 11251 54 0,'28'28'27'0,"4"-28"-33"0,-15-3 55 0,-3-3-49 16,4-7 1-16,0-6-2 15,-4 1 1-15,-4-4-1 16,-3 3 1-16,-14-3-1 15,4 0 0-15,-8 3-2 16,-6 6 1-16,6 7-1 16,-7 12 0-16,8 7 1 15,6 9 0-15,4 3 2 0,4 3 0 16,6 1 1-16,8-1 0 16,10-9 1-16,4-10 1 15,0-3-3-15,-4-9 1 16,0-6-7-16,0-7 1 15,-6 0-10-15,-8-12 1 16</inkml:trace>
  <inkml:trace contextRef="#ctx0" brushRef="#br2" timeOffset="188645.37">5062 10595 38 0,'-10'22'19'0,"10"38"-12"16,0-51 25-16,-7 13-29 0,3 13 0 15,-6 6 1-15,3 15 0 16,-4-3-6-16,0 16 1 15,1 7 1-15,-1 5 1 16,1-9-6-16,-4-15 1 16,-1-13-10-16,-6-10 0 15</inkml:trace>
  <inkml:trace contextRef="#ctx0" brushRef="#br2" timeOffset="189273.7">4692 11232 43 0,'21'-6'21'16,"7"-22"-22"-16,-6 15 33 0,9-6-30 16,12-15 0-16,6-13-2 15,11-7 1-15,-4-8-2 16,-6 11 0-16,-11 4 1 15,-8 10 0-15,-2 9-1 16,-8 6 0-16,-7 12-1 16,0 10 1-16,-3 19 0 15,-1 6 0-15,-10 6-1 16,0 10 0-16,0-3 1 16,0-10 0-16,-7 0 1 0,4-3 0 15,3 0-1-15,0-6 1 63,0-3 0-63,0 0 0 0,10-1 0 0,-6-2 0 0,6-4-1 15,-3-2 1-15,0-4 0 0,4 0 0 0,0 0 0 0,-1-3 0 16,4 0 0-16,11 0 1 16,-4 0 1-16,0-3 0 15,7-3 0-15,1-4 0 16,-5 4 0-16,1 0 1 15,-4-1-1-15,0 1 0 0,-10-3-1 16,0-1 0-16,-4-2-1 16,-4-4 1-16,-3 0-2 15,0 7 0-15,-3 0-1 16,-4 18 1-16,0 7 0 16,3-7 0-16,0 10 0 15,4 9 0-15,11 7 1 16,3-4 1-16,4-3-1 15,10-9 0-15,4-3-2 16,0-7 1-16,-1-9-10 16,-6-6 1-16,-4-7-2 15,-14 1 0-15</inkml:trace>
  <inkml:trace contextRef="#ctx0" brushRef="#br2" timeOffset="189798.47">6907 10940 57 0,'0'4'28'0,"-21"-1"-39"0,21-3 59 0,-10 3-48 16,-8 3 0-16,4 4 1 15,-14-1 0-15,7 7-1 16,-1 6 1-16,-2-7-2 16,10 1 1-16,-4 3-2 15,4 0 0 1,10 6 0 0,8 0 0-16,6-3 1 0,12 0 0 15,-5-4 2 1,8-2 0-16,0-6 1 0,-1 2 0 15,-6-3 0-15,-4 4 0 16,-7-4-2-16,-10 4 1 16,-5 3-3-16,-2-1 1 15,-11 4-7-15,7-6 0 16,0-4-8-16,3-12 1 16</inkml:trace>
  <inkml:trace contextRef="#ctx0" brushRef="#br2" timeOffset="190276.54">7183 11078 57 0,'10'4'28'0,"1"2"-32"0,-11-6 49 16,0 0-45-16,0 0 0 0,-7 0 0 15,-4 0 0-15,-3 0 0 16,0 3 0-16,-7 3-1 15,0 7 1-15,-1 2-1 16,5 1 1-16,3 0-2 16,-4-1 1-16,7 1-1 15,4-3 0-15,7-7 0 16,4-3 0-16,3-3 1 16,4-3 0-16,3-3 0 15,3-4 0-15,-3 1 0 0,4-1 1 16,-7 1 0-16,-8 3 0 15,4 6-2-15,0 6 0 16,0 3 0-16,-3 4 0 16,-1 3 0-16,4-1 0 15,-3 1 1-15,3 9 0 16,-3 0 1-16,3 3 1 16,-7 7 0-16,0-4 1 15,0 4-1-15,0-1 1 16,0 1-1-16,0-7 1 15,0-6-1-15,0-6 0 16,0-10-3-16,10-6 1 0,-6-3-9 16,6-10 0-16,-3-2-3 15,11-11 0-15</inkml:trace>
  <inkml:trace contextRef="#ctx0" brushRef="#br2" timeOffset="190554.43">7405 11216 43 0,'7'32'21'0,"-7"-10"-25"16,0-19 38-16,3 6-33 15,1 1 0-15,-1-1 3 0,1-3 1 16,3-3-5-1,4-3 0-15,-1-6 3 0,8-3 0 16,10-4-1-16,0-6 1 16,1-3-6-16,-1 1 0 15,-4 2-9-15,1 3 1 16,-7 0-4-16,-1 4 1 16</inkml:trace>
  <inkml:trace contextRef="#ctx0" brushRef="#br2" timeOffset="190909.78">7821 11119 46 0,'11'13'23'0,"-8"2"-23"0,-3-11 44 0,-3-1-44 15,-4-3 1-15,-4 3 0 16,-3 0 0-16,3 0-2 16,-6 3 1-16,6 4 0 15,1-1 0-15,-1 4-3 16,0-1 0-16,4 1-1 15,4-1 0-15,3-5-1 16,3-1 0-16,4-3 0 16,4-3 1-16,3-6 2 15,0-4 1-15,0 1 1 16,4-4 0-16,-7 4 0 16,3 3 0-16,-4-1 0 15,4 7 1-15,-3 4-1 16,-8 5 1-16,8 0-1 15,0 1 1-15,-1-1-1 0,4 1 1 16,-3-4-1-16,-4 0 0 16,4-3-4-16,-1-6 0 15,1-3-6-15,-1-4 0 16</inkml:trace>
  <inkml:trace contextRef="#ctx0" brushRef="#br2" timeOffset="191374.45">8019 11182 34 0,'0'-3'17'0,"10"-19"-19"0,-10 12 26 0,0 1-24 16,0-4 0-16,0 1 0 16,0 6 0-16,0 6 1 15,0-4 0-15,7 4 2 16,0 0 0-16,4-9 0 15,14 3 0-15,-8 0 0 16,8-1 1-16,3 10-1 16,0 1 0-16,1-4-2 15,-5 0 0-15,-3-4-1 16,-3 1 0-16,-4-6-1 16,0-4 1-16,-10 4-1 15,3-4 0-15,-4-5 0 16,-3 5 0-16,-3 0 0 15,3 1 1-15,-11 6 0 16,4 6 0-16,-3 6-1 0,3 10 0 16,0-1 0-16,-4-5 0 15,4 5 0-15,0 4 0 16,3 6 0-16,4 3 1 16,4 1 0-16,3-4 1 15,0-3-1-15,7-3 1 16,7-7-1-16,8-9 1 15,-1-6-4-15,-4-3 1 16,-2-7-10-16,-8-2 1 16</inkml:trace>
  <inkml:trace contextRef="#ctx0" brushRef="#br2" timeOffset="191930.31">9772 10244 46 0,'-7'44'23'0,"-7"16"-23"0,10-32 37 0,-3 3-36 16,-3 10 1-16,-1 9 0 15,4-3 0-15,-11 13-3 16,8 9 0-16,3 9 2 16,3-2 0-16,1-17-4 15,-1-15 1-15,1-9-6 16,-1-26 1-16,-3-12-7 16,-4-7 0-16</inkml:trace>
  <inkml:trace contextRef="#ctx0" brushRef="#br2" timeOffset="192311.84">9472 10884 29 0,'11'19'14'0,"6"3"-6"0,-6-16 19 0,3 3-23 0,4-2 0 0,3-1 6 0,4-3 0 0,10-3-11 0,7-3 0 0,8 3 7 0,-8 3 1 16,0-6-3-16,-3-3 0 15,-4-4-3-15,-3 1 0 16,0-7-1-16,-8-3 0 16,-2 4-1-16,-5-4 0 15,-6 0 1-15,-11 10 0 0,-7 2-1 16,-7 11 1-16,-4 2-2 16,-7 9 0-16,1 7-1 15,-5 10 0-15,8 2-2 16,4 1 0-16,-1-7 0 15,7 0 0-15,11-9 1 16,11-10 0 0,3-9 4-16,4-9 0 0,-4-7 0 62,0-6 1-46,0-3-7-16,-3-3 1 0,-11-10-5 0,3 7 0 0</inkml:trace>
  <inkml:trace contextRef="#ctx0" brushRef="#br2" timeOffset="193543.2">11003 11060 34 0,'0'-38'17'0,"7"3"-6"0,-7 26 27 0,-3-3-33 0,-4-4 1 0,-7 3 0 0,-1 1 0 0,-2 2-9 15,3 4 1-15,0 9 5 16,-11 10 0-16,7 6-4 16,4 12 1-16,0-6-2 15,0 0 1 1,10 0-1-1,8-3 0-15,6-3 0 16,8-3 1-16,7-4 0 16,3-6 0-16,-3-2 0 0,-4-8 1 78,0-2 0-78,-7 3 0 0,-3-3 0 0,-4-4 0 0,-4 4-2 0,-3 0 0 0,-3 0-3 0,-1 6 0 15,-3 3-2-15,0 6 1 16,-3 7-1 15,-1 3 1 1,-3 6 3-17,3 0 1 16,4 0 4 16,4 9 0 31,3 1 4-62,0 2 0 31,0 4 1-47,0 0 0 47,-4-3-2-16,-3-7 0-31,-7-6-2 31,-7-9 1-31,3-7-4 47,1-6 1 31,-1-9-1-62,4-3 1 15,3-10-1 0,4-9 0-15,11-7-1-16,6 4 1 16,8 2 0-16,10 1 1 0,11-6-1 0,3 2 1 0,8-2 0 0,3 6 0 0,-4-7 0 0,-10 7 0 15,-4-10-1-15,-7-2 1 0,-7 5-1 0,-3 4 0 0,-7 3-2 0,-4 6 0 0,-7 3-2 0,-7 6 1 0,-4 7-1 16,1 9 0-16,-5 6 0 0,1 10 0 0,4 6 2 0,3 0 0 0,3-3 2 0,8 3 1 0,3-3 1 16,3 0 0-16,4-3 1 0,8-3 0 0,-5-4-3 0,8-2 1 0,3-10-4 0,4-6 0 0,3-7-10 0,-3-12 1 15</inkml:trace>
  <inkml:trace contextRef="#ctx0" brushRef="#br2" timeOffset="193738.41">11571 10119 46 0,'-10'53'23'0,"-1"19"-23"0,7-44 38 0,-3 16-39 0,0 3 1 0,-3 19 0 0,3 10 0 0,0 11 0 0,7 4 0 0,3 3-2 0,4-22 1 15,0-12-4-15,-3-16 1 0,-1-16-9 0,-6-12 0 16</inkml:trace>
  <inkml:trace contextRef="#ctx0" brushRef="#br2" timeOffset="193926.33">11197 10893 57 0,'18'38'28'0,"21"-25"-21"0,-25-17 50 0,10-5-55 0,15-4 0 16,14-5 1-16,11-7 0 15,3-7-6-15,-7 13 1 16,-7 1-5-16,-11 2 1 0,-10 0-14 16,-15 4 1-16</inkml:trace>
  <inkml:trace contextRef="#ctx0" brushRef="#br2" timeOffset="194244.55">12823 10928 41 0,'15'16'20'0,"6"9"-7"0,-14-13 21 0,3 7-31 0,1 6 1 0,0 3 0 16,3 4 1-16,0-4-6 16,-4-3 0-16,-3-6 6 15,0-10 0-15,1-9-2 16,-1-9 1-16,0-7-1 16,3 0 1-16,1-6-2 15,6-9 1-15,-2 3-4 16,2 0 0-16,8 6-6 15,0-3 0-15,-1 0-12 16,-6 6 0-16</inkml:trace>
  <inkml:trace contextRef="#ctx0" brushRef="#br2" timeOffset="194707.8">13247 11006 53 0,'7'38'26'0,"18"-29"-20"0,-15-9 37 0,4 0-41 0,7-6 0 0,1-3-1 0,-1-4 1 0,-4-3-4 0,-6 1 1 0,-4 2 1 0,-7 1 1 0,-7-1-2 0,-7 4 0 15,-4-1-2-15,-3 4 1 0,-4 6-1 16,1 9 0-16,-1 7-1 15,4 9 1-15,0-3 0 16,3 3 1-16,7 0 1 31,8 0 1-31,3 0 0 0,7 1 0 0,7-1 1 47,4-7 0-47,3-2-4 78,4-6 0-78,3-7-7 32,0-3 1-17,-3-7-5 16,-8-8 1-31</inkml:trace>
  <inkml:trace contextRef="#ctx0" brushRef="#br2" timeOffset="194894.7">13522 11169 39 0,'-4'19'19'0,"1"-25"-19"0,3-4 35 0,-4-2-34 0,1-4 0 0,-4 4 2 0,0-1 0 0,0-6-3 0,0-3 0 16,3-3 3-16,1 0 0 15,3 3-1-15,7 3 1 16,3 4-1-16,4 5 0 16,8 4-1-16,9 3 0 0,1-3-4 15,3-1 0-15,-3 1-6 16,-7 0 0-16,-4-4-6 15,0-5 0-15</inkml:trace>
  <inkml:trace contextRef="#ctx0" brushRef="#br2" timeOffset="195211.67">13868 10150 46 0,'10'28'23'0,"1"70"-20"0,-8-70 41 0,1 13-42 16,-1-7 0-16,1 16-1 0,-4 10 1 15,0 6-3-15,0 15 0 16,4 20 1-16,-1-10 1 47,4 3-2-47,4-16 0 0,-4-9-4 15,-4-25 1 1,-3-10-7 0,4-12 0 15,-4-15-4-31,-7-17 0 0</inkml:trace>
  <inkml:trace contextRef="#ctx0" brushRef="#br2" timeOffset="195378.89">13790 10984 38 0,'4'25'19'0,"10"-3"-15"0,-7-19 32 0,0-3-36 0,3 4 0 0,8-1 0 0,3 0 1 15,4-3-2-15,3 3 1 0,-7-3-7 16,0 0 0-16,-6-3-5 15,-8-10 0-15</inkml:trace>
  <inkml:trace contextRef="#ctx0" brushRef="#br2" timeOffset="195639.74">14065 11022 49 0,'14'22'24'0,"15"3"-20"0,-15-28 45 0,7 3-49 0,0-10 1 0,0-8-1 0,0-4 0 0,-7 3-1 0,-3-3 1 0,-11 3-1 0,-3-3 0 0,-5 6-2 0,-2 7 0 0,-4 9-1 0,0 6 1 0,0 7-1 0,3 12 1 0,4 6 0 0,0-12 1 0,7 3 1 0,3-3 0 0,4 0 1 0,4 0 0 0,3-4 0 0,4 1 0 0,3-4-5 0,0-5 1 0,4-7-8 0,-4-10 0 0</inkml:trace>
  <inkml:trace contextRef="#ctx0" brushRef="#br2" timeOffset="196240.34">14549 10771 37 0,'7'25'18'0,"-7"22"-14"16,-4-28 27 0,-21 22-26-1,-3 3 1-15,0-16 2 16,-4 0 0-16,0 7-11 16,8-1 1-16,-1 1 6 0,0-4 1 15,4-6-4-15,7-6 0 16,4-13-3-16,2-9 0 15,1-16-4-15,4 4 1 16,-4-11-2-16,3-5 0 16,-3-7 0-16,4-2 1 15,-1-1 1-15,1 13 1 16,6 6 3 0,4 6 1-16,4 16 2 0,3 13 1 15,4 12 2-15,3 6 0 16,0-12 0-16,4 6 0 47,-1 0-1-16,5 3 0 31,6 0-2 1,-7-2 0-63,-3-4-5 16,-4-10 0-1,-3-9-11 1,-4-9 1-16</inkml:trace>
  <inkml:trace contextRef="#ctx0" brushRef="#br2" timeOffset="196538.98">15589 11207 48 0,'4'-6'24'0,"6"-60"-25"0,-10 47 36 0,0-15-36 16,-3-14 1-16,-4-11 0 15,-4 2 0-15,-3-8 0 16,0-8 0-16,0 11 0 16,3-1 0-16,4 3 0 15,4 7 1-15,3 9-1 16,7 7 1-16,3 8 0 15,8 7 0 1,0 10-1 0,-1 9 1-16,1 6-4 0,0 3 0 0,-4 7-6 15,-7 9 1-15,-7-3-6 16,-11-10 0-16</inkml:trace>
  <inkml:trace contextRef="#ctx0" brushRef="#br2" timeOffset="196913.28">15392 10865 36 0,'21'19'18'0,"7"6"-16"0,-17-22 30 16,6 3-28-16,12 1 0 16,6 2 2-16,4 1 0 15,-4-1-7-15,-7 4 0 16,4-7 5-16,0-3 0 15,-8-3-1-15,-3-3 1 0,-3-7-2 16,-4 4 0-16,-3 0-1 16,-8 3 0-16,-3 0 0 15,-7 3 0-15,-3 3-2 16,-1 6 0-16,-3 4-1 16,0 2 0-16,0 7-1 15,-4-3 0-15,1-3-3 16,2 3 1-16,5 3-3 15,6-4 0-15,4 1 1 16,7 0 1-16,4-3 0 16,3-7 0-16,-3-3 2 15,3-6 1-15,3-3-4 16,-3-3 0-16</inkml:trace>
  <inkml:trace contextRef="#ctx0" brushRef="#br2" timeOffset="197179.31">15889 11163 31 0,'-3'3'15'0,"3"-18"-9"0,0 5 24 0,0 1-28 15,-4 2 1-15,1 1 0 0,-1-10 1 16,4 4-4-16,7-4 0 15,0 1 3-15,7 2 0 16,4-3-1-16,10 1 0 16,0-1-1-16,4-3 0 0,3 0-7 15,-3 1 0-15,0 2-7 16,-7 0 0 0</inkml:trace>
  <inkml:trace contextRef="#ctx0" brushRef="#br2" timeOffset="197766.31">16256 11060 41 0,'0'25'20'0,"0"0"-17"0,4-22 31 0,-4 0-34 16,0 0 0-16,0-3 0 16,0 0 0-16,3-3 0 15,1-3 0-15,-1-1-1 16,1 1 1-16,-4 6 0 15,0 0 1-15,3-3-2 16,4 0 0-16,0 3 0 0,4 0 1 16,-4 3 0-16,4-3 0 15,-1 0-1-15,1 0 0 16,-1 0 0-16,1 0 0 16,-1 0-1-16,-3 3 1 15,1 0-1-15,-1-3 0 16,0 0 0-16,0-3 0 15,0 0-1-15,-4-3 1 16,8 6 1-16,-4-3 0 16,-4-4-1-16,5-5 1 0,-1-1 1 15,0 1 0-15,3-1 0 16,1 1 0-16,-1 9 1 16,1 6 0-16,0 6-1 15,-1 4 1-15,1-1-1 16,-1-9 1-1,1 4-1-15,-1-1 1 94,1-3-1-63,0 0 0-31,3 0 0 0,0-3 1 0,7 0 0 32,0 3 0-32,0 4-3 0,4-1 1 31,0 0-9-31,-4-3 1 0</inkml:trace>
  <inkml:trace contextRef="#ctx0" brushRef="#br2" timeOffset="197961.4">17110 11241 53 0,'7'22'26'0,"-7"-6"-31"0,0-13 48 0,0-3-44 0,0 3 1 0,0-3-20 0,-7 0 1 0,3-9 14 0,-10-7 1 16</inkml:trace>
  <inkml:trace contextRef="#ctx0" brushRef="#br2" timeOffset="-210048.35">1679 13054 45 0,'7'22'22'0,"4"-6"-17"0,-4-13 23 15,-4-3-27-15,-3 0 0 16,0 0 0-16,0-13 0 16,-3-9-2-16,-4-6 1 15,-4-16 1-15,-6-15 0 16,-5-7 0-16,5-6 0 16,3 3-1-16,-4-4 1 15,15 4 0-15,-4 4 0 16,14-4 0-16,-4 9 0 15,15 4-1-15,-8 12 1 16,11 6 0-16,8 13 1 0,2 9-1 16,1 23 0-16,3 2-1 15,-13 10 1-15,-1 6-6 16,-11 0 1-16,-3 0-11 16,-7 3 0-16,-17 4 0 15,-1-4 0-15</inkml:trace>
  <inkml:trace contextRef="#ctx0" brushRef="#br2" timeOffset="-209851.7">1429 12828 54 0,'17'38'27'0,"26"-26"-35"16,-26-12 58-16,12 0-50 0,-5-3 1 15,12-3 0-15,-5 0 1 16,8-1-7-16,0 1 0 16,-7 0-10-16,-4-4 0 15</inkml:trace>
  <inkml:trace contextRef="#ctx0" brushRef="#br2" timeOffset="-209564.66">2103 12696 45 0,'0'13'22'0,"-11"-4"-20"16,4-5 28-16,0-1-26 15,-4 6 0-15,-3 4 3 16,4 5 1-16,-8 8-10 15,7 5 1-15,1-6 6 16,-1 6 0 0,4 13-4-1,7-3 0-15,7-10-6 16,4-2 1-16,3-14-13 16,11-5 1-16</inkml:trace>
  <inkml:trace contextRef="#ctx0" brushRef="#br2" timeOffset="-209325.37">2462 12759 49 0,'-10'53'24'0,"-40"7"-20"0,33-47 35 15,-4-1-37-15,-11 4 0 16,4 3 1-16,-4 6 1 15,-3-3-5-15,10 0 0 16,0-4 2-16,11-5 0 16,7-4-6-16,7-9 0 0,7-3-9 15,4-12 0-15,-8-4-2 16,11-3 0-16</inkml:trace>
  <inkml:trace contextRef="#ctx0" brushRef="#br2" timeOffset="-209129.91">2212 12803 47 0,'0'41'23'0,"11"0"-22"0,-11-32 46 0,10 4-45 16,1 2 1-16,-1 7 0 16,8 0 1-16,-4 3-6 15,4 0 1-15,-1-3 1 16,4-3 0-16,-6-6-8 15,2-10 1-15,4-6-10 16,-3-10 1-16</inkml:trace>
  <inkml:trace contextRef="#ctx0" brushRef="#br2" timeOffset="-208858.56">2501 12530 49 0,'0'25'24'0,"21"-3"-21"0,-17-15 37 0,14 5-39 16,-1 1 1-16,4 5 1 16,8 4 0-16,-8 4-4 15,0-1 1-15,-14 3 2 16,4 3 0-16,-11 4-3 15,-11 2 0-15,4-2-10 16,-11-1 1-16,4-9-7 16,-3-6 1-16</inkml:trace>
  <inkml:trace contextRef="#ctx0" brushRef="#br2" timeOffset="-208558.29">3023 12687 57 0,'18'22'28'0,"0"-38"-38"0,-8 10 52 16,11-6-42-16,1 2 0 15,6 1-1-15,-7-1 0 0,-3 4-6 16,-8 3 0-16,-10 6-8 16,-7 3 1-16</inkml:trace>
  <inkml:trace contextRef="#ctx0" brushRef="#br2" timeOffset="-208394.39">2939 12994 61 0,'31'29'30'0,"29"-39"-39"0,-42 1 55 0,3-1-46 15,11-2 0-15,0 2-9 16,-4-2 0-16,-7 2-2 15,-10-2 0-15</inkml:trace>
  <inkml:trace contextRef="#ctx0" brushRef="#br2" timeOffset="-207841.42">4015 12684 46 0,'-7'3'23'0,"0"-12"-14"0,3 15 31 16,-7 6-38-16,-6 1 1 15,-4 12 0-15,-8 10 1 16,-13 2-5-16,3 7 0 15,-3 6 2-15,3-3 0 16,7-6-5-16,8-10 0 16,2-9-6-16,5-9 1 15,3-19-7-15,7-10 0 16</inkml:trace>
  <inkml:trace contextRef="#ctx0" brushRef="#br2" timeOffset="-207628.78">3609 12687 34 0,'7'-3'17'0,"18"15"-10"0,-8-2 24 0,1 2-26 16,3 4 1-16,0 9 2 15,8 7 0-15,2 5-11 16,-3-9 1-16,4 10 6 16,7 3 1-16,3 0-4 15,4-1 1-15,-10 4-4 16,-1-6 0-16,-7-16-7 15,-7-13 1-15,-7-18-8 16,-3-13 1-16</inkml:trace>
  <inkml:trace contextRef="#ctx0" brushRef="#br2" timeOffset="-207174.75">4036 11991 67 0,'10'0'33'0,"19"3"-38"0,-19-6 64 0,4 3-57 0,11 0 1 0,7 0 0 0,7 0 1 0,-8 3-6 0,-2 0 1 0,-5 3 2 0,-10 4 1 0,-10 6-3 15,-8-1 1-15,-10 4-3 16,0 0 0-16,-7 0-1 16,3 3 1-16,-3-4 0 15,3-2 0-15,4 3 1 16,7 3 1-16,7 0 1 31,0-6 1-31,7-4 0 0,7-6 1 0,15-6-3 16,2-6 0-16,5 0-8 15,-5 0 1 1,1 2-11-16,0 1 1 31</inkml:trace>
  <inkml:trace contextRef="#ctx0" brushRef="#br2" timeOffset="-206702.65">4487 12866 54 0,'-3'15'27'0,"3"4"-22"15,0-12 41-15,3-1-43 16,4 0 1-16,4 0 0 0,0-2 0 16,10-4-6-16,14-7 0 15,-3-5 0-15,-4-4 0 16,4 0-16-16,-4 1 1 15,4 2-2-15,-4 1 1 16</inkml:trace>
  <inkml:trace contextRef="#ctx0" brushRef="#br2" timeOffset="-206415.54">5126 12499 72 0,'-4'50'36'15,"-6"-12"-53"-15,-1-29 76 0,1 1-60 16,-1 2 0-16,-3 1 1 16,0 2 0-16,-4-2-1 15,4 3 0-15,3-4-1 16,4 1 0-16,-3-1 0 15,10-2 1-15,3-4-1 16,15 0 1-16,10 4 2 16,11 2 0-16,-4 1-1 15,1 2 1 1,-15 1-1-16,-4 3 0 0,-6 3-4 16,-11 3 0-16,-18-10-7 15,-3-2 1-15,-14 0-7 0,10-7 0 16</inkml:trace>
  <inkml:trace contextRef="#ctx0" brushRef="#br2" timeOffset="-206115.75">5101 12471 53 0,'28'15'26'0,"22"-18"-28"0,-29-3 46 0,-7-3-43 0,14-7 0 0,15 3 1 15,13-2 0-15,8-7-4 16,-4 0 0-16,-4 6-5 16,-7 4 0-16,-10 5-9 15,-18 1 1-15</inkml:trace>
  <inkml:trace contextRef="#ctx0" brushRef="#br2" timeOffset="-205884.02">5729 12791 66 0,'-21'34'33'0,"-46"29"-46"0,49-51 61 16,-6 4-48-16,-5 9 1 15,-9 3-4-15,6 4 0 16,-3-4-1-16,10-6 0 16,-3-7-9-16,6-8 0 15,1-10-4-15,11-10 0 16</inkml:trace>
  <inkml:trace contextRef="#ctx0" brushRef="#br2" timeOffset="-205730.9">5450 12781 54 0,'29'41'27'15,"6"28"-32"-15,-24-57 53 0,6 7-48 0,4 6 0 0,4 7 0 16,7 2 0-16,0-2-2 15,-1-1 0-15,-6-3-6 16,-4-6 0-16,-3-3-8 16,-8-16 1-16</inkml:trace>
  <inkml:trace contextRef="#ctx0" brushRef="#br2" timeOffset="-205512.22">6008 12885 60 0,'-7'56'30'0,"31"-43"-35"0,-16-13 54 16,6 0-50-16,0 0 1 15,10-7-4-15,8-2 1 0,0-7-2 16,3-6 1-16,-3-3-13 15,-11 0 1-15</inkml:trace>
  <inkml:trace contextRef="#ctx0" brushRef="#br2" timeOffset="-204977.34">6967 12323 49 0,'18'10'24'0,"0"-10"-19"15,-18 0 36-15,3 3-40 0,-3 3 1 16,-3 7-1-16,-15-4 1 15,0 13-3-15,-6 6 1 16,-8 7 1-16,-7 12 0 16,4 12-1-16,0-2 0 15,6 12 0-15,1-6 0 16,10 12 0-16,8-13 1 16,6-2-2-16,15-16 1 15,3-19-1 1,14-9 1-16,4-13-1 0,3-13 0 0,4-2 0 62,0-7 0-15,-7-3 0-47,-8-3 1 0,-10 0-1 16,-14 3 1-16,-10 6 0 0,-4 10 1 0,-11 12-2 31,-14 10 1-31,0 0-4 16,-10 3 1-1,0 9-8-15,-4 0 1 16,-4 3-5-16,8-6 0 0</inkml:trace>
  <inkml:trace contextRef="#ctx0" brushRef="#br1" timeOffset="-200810.35">3309 13515 41 0,'4'0'20'0,"41"9"-7"0,-16-6 20 15,13 4-29-15,0-4 1 16,25 0 3-16,11 0 0 16,31-6-9-16,1-3 0 15,24 3 7-15,3-4 1 16,1-5-4-16,3-1 1 16,7 1-2-16,11-1 0 0,-11-3-2 15,14 4 0-15,-20 3-1 16,-12 2 1-16,-14 1-2 15,-17 6 0-15,-28 3-2 16,-11 0 0-16,-21 4-1 16,-4-1 0-16,-10 0-2 15,-4 0 1-15,-4-3-4 16,-13-3 1-16,-4 4-7 16,-4-4 1-16</inkml:trace>
  <inkml:trace contextRef="#ctx0" brushRef="#br1" timeOffset="-194358.35">3418 12414 25 0,'0'7'12'0,"0"-17"-2"0,0 10 12 15,0 3-20-15,0 0 0 16,0 4 2-16,0 2 0 0,0 4-5 15,-7-1 1-15,4 4 3 16,3 3 0-16,-7 3-1 16,7 3 0-16,-4 3-1 15,4 6 0-15,0 1-1 16,0 3 0-16,0 2 0 16,4 4 0-16,-4-3 0 15,0-3 0-15,0-7 0 16,0-3 0-16,0-3-1 15,0-9 1-15,-4 3-1 16,4-4 1-16,-10-2-1 16,10-7 1-16,-7-3-1 15,7 1 1-15,0-4-1 16,7-10 1-16,-7 1 0 16,10-4 0-16,-10-3-1 15,0-5 1-15,0-8-1 16,0 1 0-16,0-3 0 15,0-10 0-15,0 6 0 0,-10 1 0 16,10 6 0-16,0 3 1 16,0 3 0-16,0-3 0 15,0 6 0-15,0 0 0 16,0 3 0-16,10 4 0 16,-10 2-1-16,0 1 1 15,0 3-1-15,0 3 0 16,0-1-2-16,0 4 0 0,-10 0-2 15,10 0 1-15,0 0-6 16,0 0 1-16,0 4 0 16,0-4 1-16</inkml:trace>
  <inkml:trace contextRef="#ctx0" brushRef="#br1" timeOffset="-193891.28">3588 12769 39 0,'-7'12'19'0,"7"-15"-21"0,0 3 44 0,0 0-38 15,0 0 1-15,0 0 1 16,0 0 0-16,0 0-9 16,0 0 1-16,0 0 4 15,0 0 0-15,0 0-9 16,0 0 0-16,-4-3-8 15,-6-7 0-15</inkml:trace>
  <inkml:trace contextRef="#ctx0" brushRef="#br2" timeOffset="-188351.3">7825 12533 38 0,'-4'0'19'0,"4"-3"-11"16,0 3 19-16,0 0-22 16,0-6 0-16,4 3 2 0,3-3 1 15,3 2-10-15,8-5 0 16,3 3 7-16,11 3 0 15,-4-4-4-15,7 1 1 16,1 6-7-16,-8-3 1 16,-7 6-12-16,-3 0 1 15</inkml:trace>
  <inkml:trace contextRef="#ctx0" brushRef="#br2" timeOffset="-188172.86">7772 12825 43 0,'39'0'21'0,"59"-31"-21"16,-73 24 27-16,10 1-29 16,-3 0 0-16,3 0-21 15,-3-4 1-15</inkml:trace>
  <inkml:trace contextRef="#ctx0" brushRef="#br2" timeOffset="-187692.29">9109 12091 39 0,'3'0'19'0,"4"-3"-7"0,-7 3 27 16,0 3-37-16,4 7 0 0,-4 2 2 15,-7 7 0-15,-4 0-4 16,-10 9 0-16,-7 13 3 16,-7-7 0-16,-1 16-1 15,-13 10 1-15,-1 15 0 16,8 10 0-16,3 6-2 15,8 0 1-15,13 3-1 16,7 6 1-16,22-6-1 16,0-15 0-16,13-10-5 15,12-16 1-15,2-12-8 16,1-16 0-16,-4-9-8 16,-13-7 1-16</inkml:trace>
  <inkml:trace contextRef="#ctx0" brushRef="#br2" timeOffset="-186838.92">11790 11969 36 0,'0'25'18'0,"7"-6"-11"0,0-13 23 0,0 7-25 0,4 9 1 0,3 6 4 15,7 3 1-15,14 16-12 16,18 10 1-16,0 15 8 15,0 6 0-15,0 10-3 16,-11 12 0-16,-14-2-7 16,-6-26 1-16,-26 47-15 0,-14-9 1 15,-17-7-5-15,-4-18 1 16</inkml:trace>
  <inkml:trace contextRef="#ctx0" brushRef="#br2" timeOffset="-185763.89">9285 12562 41 0,'0'9'20'0,"-10"7"-13"0,6-13 21 0,-3 3-26 16,-4 4 0-16,1 5 0 15,-4 7 0-15,0 3-3 16,-4-3 1-16,4 6 1 16,0 7 0-16,3-1-3 15,1 4 0-15,-1-13-9 16,4-6 1-16,0-13-3 16,-4-9 0-16</inkml:trace>
  <inkml:trace contextRef="#ctx0" brushRef="#br2" timeOffset="-185581.86">9098 12587 40 0,'14'31'20'0,"0"16"-23"0,-7-28 37 0,4 0-34 0,3 6 0 16,4 9 0-16,3 4 1 15,4 6-2-15,-4 0 1 16,0-3-3-16,0-10 0 16,-7-12-9-16,0-16 1 15</inkml:trace>
  <inkml:trace contextRef="#ctx0" brushRef="#br2" timeOffset="-185168.69">9384 12201 62 0,'3'3'31'0,"4"10"-34"0,1-13 58 0,2 0-53 16,4 0 0-16,0-3 2 16,4-4 0-16,7 4-5 0,-8 0 0 15,1 0 2-15,-4 3 1 16,-3 3-3-16,-4 3 1 16,-7 10-5-16,-4-3 1 15,-6 2-1-15,-1 4 0 16,-3 0 0-16,-4 3 0 15,8-7 1-15,-8 1 1 16,7 0 2-16,8 6 1 16,3-7 0-16,3-2 0 15,8 0 0-15,7-7 1 16,6-6-4-16,12-3 0 16,-12-4-8-16,-2 4 1 0,-5-3-5 15,1 3 0 1</inkml:trace>
  <inkml:trace contextRef="#ctx0" brushRef="#br2" timeOffset="-184848.72">9641 12831 57 0,'4'3'28'0,"10"-3"-33"0,-7-3 54 0,0 0-48 0,7-3 1 0,11 0-1 0,3-7 1 0,7 1-4 0,-6 2 0 16,-1 7-6-16,-7 0 1 16,-3 0-10-16,-1 0 1 15</inkml:trace>
  <inkml:trace contextRef="#ctx0" brushRef="#br2" timeOffset="-184427.45">10209 12314 43 0,'-3'28'21'0,"-11"19"-15"16,10-47 30-16,-3 10-35 16,-3 2 0-16,-1 7 0 0,-10 3 1 15,3 0-3-15,1 0 1 16,2 3 1-16,1-3 0 16,7-7-1-16,4 1 1 15,3 0 0-15,10-4 0 16,4 1-1-16,8-1 1 15,2 4 0-15,5 3 1 16,-1-3-1-16,-4-4 0 63,-6 4-1-63,-7 6 0 0,-11 6-4 15,-4 7 0 1,-10 2-6-16,-11-9 1 15,-3-6-6-15,0-12 0 0</inkml:trace>
  <inkml:trace contextRef="#ctx0" brushRef="#br2" timeOffset="-184192.77">10164 12308 61 0,'24'15'30'0,"29"-24"-39"16,-28 6 59-16,14-4-50 16,7-2 0-16,6 0-2 0,5-1 1 15,-11 4-4-15,-4 3 0 16,-7 3-11-16,-10 3 0 16</inkml:trace>
  <inkml:trace contextRef="#ctx0" brushRef="#br2" timeOffset="-183836.25">10566 12640 42 0,'-18'56'21'0,"-14"-12"-17"0,22-34 27 0,-1 9-28 0,-6 9 0 0,-1 6 0 0,0-9 1 0,1 0-6 0,-1 1 1 0,4-4 2 0,3-10 1 0,4-3-6 0,4-5 1 0,3-4-9 16,0-13 1-16,0-6-3 16,0-6 0-16</inkml:trace>
  <inkml:trace contextRef="#ctx0" brushRef="#br2" timeOffset="-183634.82">10291 12558 44 0,'14'4'22'0,"21"43"-20"0,-17-29 43 0,3 8-42 0,3-1 0 0,8 12 0 0,-4 10 1 0,1-6-6 0,-5 9 1 0,1-6-3 0,-4-3 1 16,-7-3-13-16,-3-10 1 15</inkml:trace>
  <inkml:trace contextRef="#ctx0" brushRef="#br2" timeOffset="-181987.17">12965 12640 37 0,'-11'19'18'0,"-3"3"-1"0,10-19 18 16,1-3-32-16,-1 0 1 0,4 0 2 15,0 0 1-15,7 0-9 16,4-3 1-16,14 6 3 15,17 3 0-15,11-3-8 16,10-3 1-16,1 0-11 16,-11-6 0-16</inkml:trace>
  <inkml:trace contextRef="#ctx0" brushRef="#br2" timeOffset="-181462.81">14390 12195 57 0,'10'0'28'0,"-13"-3"-32"0,-1 3 46 16,-6 3-42-16,-8 0 1 0,-17 6-1 15,-15 13 0-15,8 6 0 16,-7 1 0-16,-11 11 0 16,0 17 1-16,7 15-1 15,3 13 0-15,12 9 0 16,2-13 0-16,15-2-1 15,11-10 1-15,10-16-1 16,10-15 0-16,15-10 0 16,10-12 1-16,-3-20 0 15,0-5 0-15,-1-10 1 16,1-9 0-16,-7-3 0 16,-11 2 0-16,-7 7-1 15,-10 4 1-15,-5 2-1 16,-9 6 0-16,-11 10 0 15,-11 13 0-15,-4 6-1 16,1 3 0-16,3 0-2 0,4-10 1 16,3 4-4-16,8 0 0 15,6-1-9-15,7-5 0 16</inkml:trace>
  <inkml:trace contextRef="#ctx0" brushRef="#br1" timeOffset="-174645.45">9786 13101 35 0,'4'16'17'0,"-4"2"-9"0,0-11 17 0,3-7-24 16,-3 3 1-16,7-6 1 15,4 0 0-15,6-4-3 16,8 1 1-16,7 0 2 16,10-4 0-16,4 1-4 15,3 0 1-15,-6 2-5 16,-4-5 1-16,-8 9-9 15,1-10 0-15</inkml:trace>
  <inkml:trace contextRef="#ctx0" brushRef="#br1" timeOffset="-174344.57">9670 13289 34 0,'-4'0'17'0,"15"6"-10"0,-11-6 24 0,7 0-29 16,3-6 0-16,1 0 3 16,3-4 0-16,4 1-6 15,6 0 1-15,1-1 3 16,0 4 1-16,3 3-2 15,-3 0 1-15,-1 3-6 16,5 0 0-16,-8-7-10 16,0 7 1-16,-3-15-2 15,-1 8 0-15</inkml:trace>
  <inkml:trace contextRef="#ctx0" brushRef="#br1" timeOffset="-173443.35">10873 12718 41 0,'-4'7'20'0,"8"-7"-22"16,-1 3 38-16,4-3-34 15,4 0 0-15,3-3 2 16,7-4 0-16,4 1-5 16,3 3 0-16,0 0 1 0,4-3 1 15,-4-1-8-15,0-2 1 16,-3-4-8-16,-7-5 1 16</inkml:trace>
  <inkml:trace contextRef="#ctx0" brushRef="#br1" timeOffset="-173158.75">11024 12486 49 0,'0'19'24'0,"-3"9"-26"15,3-21 43-15,0 5-41 16,-4 10 0-16,1 10 0 16,3 2 0-16,0 10-3 15,0 3 0-15,0-3-11 16,3-7 0-16</inkml:trace>
  <inkml:trace contextRef="#ctx0" brushRef="#br1" timeOffset="-171988.52">11314 12223 42 0,'-4'0'21'0,"4"3"-14"0,0-3 29 15,0 0-33-15,4 0 1 16,-4 0 1-16,3 0 1 16,4 3-8-16,4 0 1 15,3 1 4-15,4-1 1 16,3 3-3-16,0-3 1 16,4 0-2-16,-4 0 0 15,-4 0 0-15,-3 1 0 16,-6 2-1-16,-5 3 0 0,-6 1-1 15,-5 2 1-15,-6 4-1 16,-3 0 1-16,3-4 0 16,-4 1 0-16,-3-4 0 15,7 4 0-15,3-1 0 16,1 4 1-16,-1 0 0 16,4-4 1-16,3 1-1 15,4-1 1-15,7-2-1 16,4-4 1-16,3 0-4 15,4 0 0-15,6 1-8 16,5-10 0-16,-1-10-4 16,0-6 0-16</inkml:trace>
  <inkml:trace contextRef="#ctx0" brushRef="#br1" timeOffset="-171628.65">11635 12254 49 0,'0'32'24'0,"0"-10"-27"0,0-16 46 16,-4 0-43-16,1 4 0 15,-1-1-1-15,1 0 1 16,-1 1 0-16,0-4 1 15,1 0-2-15,-1 1 1 0,1-4 0 16,-1 0 0-16,4 0 0 16,0 0 0-16,4 0 0 15,3-3 1-15,4 0 1 16,3 0 0-16,0 3-1 16,0 4 1-16,-4 2-2 15,-6 4 1-15,-8 2-2 16,-6 4 1-16,-4 0-6 15,-7-3 0-15,-4-4-10 16,0-6 1-16</inkml:trace>
  <inkml:trace contextRef="#ctx0" brushRef="#br1" timeOffset="-171356.22">11525 12226 42 0,'14'19'21'0,"-7"0"-11"0,0-19 30 16,4 0-36-16,7-3 0 16,13-7 2-16,8 4 0 15,7-3-8-15,0-4 0 16,0-6 4-16,0 7 0 15,-7-1-6-15,-8 7 0 0,-3 0-10 16,-13 12 0-16,-15-6-3 16,-4 0 0-16</inkml:trace>
  <inkml:trace contextRef="#ctx0" brushRef="#br1" timeOffset="-171028.88">11314 12678 48 0,'3'3'24'0,"29"-13"-21"0,-14 4 46 16,6 3-46-16,15 3 1 15,0 0-1-15,0 0 1 16,3 3-6-16,-3 3 0 16,-4-2 3-16,-3-1 0 15,-4 0-7-15,-7 0 0 16,-3 0-11-16,-8-3 0 15</inkml:trace>
  <inkml:trace contextRef="#ctx0" brushRef="#br1" timeOffset="-170649.84">11486 12806 45 0,'4'10'22'0,"0"-1"-17"16,-1-6 28-16,-3 3-32 0,-3 4 0 15,-5-1 1 1,-2 4 0-16,-4 2-3 0,0 4 0 16,-4-3 2-16,-3 3 0 15,7-4-1-15,3 1 0 16,4 3 0-16,4-6 0 16,3-1-2-16,10-3 1 15,8-2-4-15,10-10 0 16,0-4-9-16,0-5 0 15</inkml:trace>
  <inkml:trace contextRef="#ctx0" brushRef="#br1" timeOffset="-170417.97">11652 12627 34 0,'-7'19'17'0,"-3"19"-7"0,6-22 22 0,-3-1-27 15,-4 4 0-15,1 6 2 16,-4 10 1-16,-4 2-10 16,-3 4 0-16,-4 6 6 15,1 6 0-15,6 4-5 16,0 2 1-16,4-5-12 16,4-13 0-16,-5-10-4 15,12-9 0-15</inkml:trace>
  <inkml:trace contextRef="#ctx0" brushRef="#br1" timeOffset="-161252.39">14721 12659 35 0,'-14'6'17'0,"7"4"-5"0,7-10 17 0,0 0-24 15,0 0 0-15,0 0 4 16,0 0 1-16,11-4-12 16,3 4 0-16,7-3 7 15,7-3 1-15,8 0-4 16,6 3 1-16,7-1-6 15,1 1 0-15,-8 3-14 16,-7-6 1-16</inkml:trace>
  <inkml:trace contextRef="#ctx0" brushRef="#br1" timeOffset="-160520.45">15579 11963 38 0,'-11'22'19'0,"4"-4"-9"0,7-14 17 16,-3 2-23-1,3 0 0-15,0 0 2 16,0 4 1-16,3-4-9 0,4 0 1 15,0 1 6-15,4-4 0 16,3 0-2-16,3 3 0 16,1-3-1-16,0 0 0 15,-4 4-2-15,0 2 1 16,-3-3-1-16,-1 1 0 16,-6 5-1-16,-1 1 0 15,-6 6-1-15,-4-7 0 16,-4 4 0-16,-7 6 1 0,-3 3-1 15,0 0 0-15,0 0 0 16,3 0 1-16,4-3 0 16,0-6 1-16,3-1 0 15,8-5 0-15,3 2 0 16,3-2 1-16,8-4-1 16,7-3 1-1,3-3-4-15,4 3 1 0,-1-3-7 16,1-6 1-16,-4-10-7 15,4 1 1-15</inkml:trace>
  <inkml:trace contextRef="#ctx0" brushRef="#br1" timeOffset="-160054.15">15977 11931 40 0,'-3'3'20'0,"-1"10"-17"0,4-10 32 0,-3 3-33 16,-4 4 1-16,0-1 1 15,0 7 0-15,-4 0-5 16,4 2 0-16,0 1 3 16,3 6 0-16,4-3-2 15,0 0 1-15,4-3-1 16,6-6 1-16,-2-1-1 15,6-6 0-15,3 1 0 16,4 2 0-16,1-3 0 16,-1 4 0-16,-4-1-2 15,-2 7 1-15,-5-4-3 16,-10 7 1-16,-10 0-5 16,-8-3 0-16,-3-4-6 15,-8-9 0-15</inkml:trace>
  <inkml:trace contextRef="#ctx0" brushRef="#br1" timeOffset="-159794.78">15882 11931 46 0,'28'13'23'0,"50"6"-17"0,-53-22 41 0,6-4-46 16,12-2 1-16,-1 3-1 16,4-10 1-16,0-3-4 15,-4 10 1-15,-3 2-2 16,-7 1 0-16,-15 9-8 16,-10 7 1-16,-7 2-6 15,-17 4 0-15</inkml:trace>
  <inkml:trace contextRef="#ctx0" brushRef="#br1" timeOffset="-159477.81">15554 12537 44 0,'4'3'22'0,"17"-10"-18"0,-11 1 39 16,8 0-42-16,7-4 1 16,-1-5 0-16,5 2 1 15,2 7-4-15,1-3 1 16,-4 5 1-16,0 1 0 15,-3 3-2-15,-4-3 0 0,-3-3-6 16,0-4 1-16,-4 4-9 16,0 0 0-16</inkml:trace>
  <inkml:trace contextRef="#ctx0" brushRef="#br1" timeOffset="-159047.04">15663 12662 48 0,'4'9'24'0,"3"-9"-22"0,-4 0 37 16,1 4-40-16,0 5 1 16,-4 3-1-16,0 1 1 15,-4 0 0-15,0 2 1 16,1 4-2-16,-4 0 1 15,0 0 0-15,0 6 0 0,3-6-1 16,1-1 0-16,3-2 0 16,0-3 0-16,7-4-1 15,3-3 0-15,4-3-1 16,1-6 1-16,2-6-4 16,4-1 0-16,4-2-7 15,3-7 1-15</inkml:trace>
  <inkml:trace contextRef="#ctx0" brushRef="#br1" timeOffset="-158835.52">15847 12524 37 0,'0'38'18'0,"-11"-4"-5"15,11-15 27-15,-3 3-37 16,-4 6 1-16,-4 10 1 15,-3 9 1-15,0 0-8 0,3 16 1 16,1-4 4-16,-1 10 0 16,0 0-6-16,1-12 0 15,-4-10-13-15,-11-10 0 16</inkml:trace>
  <inkml:trace contextRef="#ctx0" brushRef="#br2" timeOffset="-153910.28">2861 14305 50 0,'-11'22'25'0,"4"-31"-17"15,7 9 26-15,0 0-32 16,7 0 1-16,4 3 1 16,7-3 0-16,3-3-5 15,4 0 0-15,10-4 3 16,-3 1 0-16,6 0-5 16,1 6 0-16,0 0-10 15,-7 6 0-15,-4-6-4 0,-14-6 1 16</inkml:trace>
  <inkml:trace contextRef="#ctx0" brushRef="#br2" timeOffset="-153731.97">2801 14565 53 0,'-11'25'26'0,"26"-9"-29"0,-8-13 49 16,10 0-44-16,8 1 1 15,42-4-7 1,-7 0 1 0,0 0-12-16,-11-7 1 0</inkml:trace>
  <inkml:trace contextRef="#ctx0" brushRef="#br2" timeOffset="-152801.22">4173 14032 56 0,'-3'16'28'0,"-1"0"-23"0,4-16 40 0,0 0-43 16,-7 6 1-16,-3 6 1 16,-4 4 0-16,-8 3-5 15,-2 3 0-15,-1 6 3 16,-10 7 1-16,3 5-3 15,0 4 1-15,-7 16-1 16,1-1 1-16,6 10-2 16,4 7 1-16,17 2-1 15,0-3 1-15,11-12-2 16,11-10 0-16,0-6-4 16,-1-9 0-16,8-10-13 15,3-15 1-15</inkml:trace>
  <inkml:trace contextRef="#ctx0" brushRef="#br2" timeOffset="-152142.52">4713 14324 27 0,'0'0'13'0,"0"-9"8"0,0 9 3 15,0 0-16-15,0 3 0 16,0 3 5-16,-7 6 0 16,4 4-16-16,-8 0 0 15,-7 0 10-15,1 5 1 0,-8 8-4 16,-3 5 0-16,-4 1-5 16,4-1 0-16,-7 7-4 15,10-3 0-15,-3-7-8 16,6-6 0-16,12-16-5 15,10-12 0-15</inkml:trace>
  <inkml:trace contextRef="#ctx0" brushRef="#br2" timeOffset="-151884.74">4413 14431 41 0,'4'6'20'0,"-4"10"-21"16,0-13 32-16,7 6-28 15,-4 4 1-15,4 2 2 0,8 4 1 16,2 3-8-16,11-3 0 16,-6-3 5-16,6 2 0 15,-7 7-3-15,0-3 0 16,-3 3-9-16,-4-3 0 15,4-9-8-15,-11-10 1 16</inkml:trace>
  <inkml:trace contextRef="#ctx0" brushRef="#br2" timeOffset="-151417.16">4932 14619 48 0,'-11'19'24'0,"1"-19"-17"0,10 0 40 15,0 0-42-15,10 0 0 16,-6 0 3-16,6 0 0 16,12 0-11-16,13 3 1 15,4-6 6-15,10-4 0 16,-14-2-6-16,1-1 0 0,-5 1-11 16,-2-4 1-16,-19-2-8 15,4 2 0-15</inkml:trace>
  <inkml:trace contextRef="#ctx0" brushRef="#br2" timeOffset="-150431.59">5856 13966 48 0,'-14'26'24'0,"3"-1"-19"0,11-19 38 16,0 0-40-16,-3 0 1 0,3 1 4 15,0 2 0-15,0-6-10 16,0 0 1-16,-7 4 5 16,3-1 1-16,4 3-3 15,0-2 1-15,-7-1-2 16,7-3 0-16,-3 3-2 16,3-3 0-16,3 1-2 15,4 2 1-15,4-3 0 16,3 0 1-16,7 0-1 15,4 7 1-15,0-4 0 16,-1 3 0-16,-10 4 0 16,-3-4 0-16,-11 7-3 0,-4 0 1 15,-13 2-4 1,-4 1 0-16,-1-6-7 0,1-4 0 16,4-9-2-16,-1-9 0 15</inkml:trace>
  <inkml:trace contextRef="#ctx0" brushRef="#br2" timeOffset="-150186.39">5828 14010 47 0,'10'-3'23'0,"19"-12"-20"0,-19 11 45 0,4-5-45 15,22-4 1-15,-5 1 2 16,12-7 1-16,6 3-9 16,1 7 0-16,-1-7 2 15,-3 10 1-15,-4 3-8 16,-14 0 1-16,-6 0-12 16,-5-7 1-16</inkml:trace>
  <inkml:trace contextRef="#ctx0" brushRef="#br2" timeOffset="-149950.02">6329 14092 61 0,'-14'19'30'0,"-43"31"-32"16,40-34 50-16,-8 12-48 15,-14 13 0-15,-3-1 2 0,-4 17 1 16,-3 5-4-16,6-2 1 15,-6 3 1-15,10-1 0 16,-3-2-2-16,13-7 1 16,-2-6-5-16,6-6 1 15,4-3-8-15,3-7 0 16,8-12-6-16,6-13 0 16</inkml:trace>
  <inkml:trace contextRef="#ctx0" brushRef="#br2" timeOffset="-149530.78">6068 14628 47 0,'0'13'23'0,"28"-10"-20"15,-14-3 39-15,4 0-39 16,10 0 0-16,0 0 1 16,4-3 1-16,-7 3-7 15,-1 0 0-15,-10 0 4 16,4 3 0-16,-14 0-3 16,-4 0 1-16,-4 6-2 15,-6 1 1-15,-8 6-1 0,4 2 1 16,-4 1 0-16,0 0 0 15,4 3 0-15,0 3 0 16,0 0 1-16,4 0 0 16,10 0 1-16,0-3 0 15,3 0-1-15,8-9 1 16,10-7-1-16,4-6 1 16,3-6-1-16,-4-4 0 15,5-12-9-15,-1 4 0 16,4-11-6-16,6-5 0 0</inkml:trace>
  <inkml:trace contextRef="#ctx0" brushRef="#br2" timeOffset="-149154.58">6664 14057 52 0,'0'32'26'0,"11"-7"-28"0,-1-9 44 15,-6 9-40-15,10 9 1 16,7 7 0-16,0-3 1 16,0 12-5-16,8 3 0 15,-12 0 2-15,-3 7 1 16,-7 3-3-16,-3 9 1 16,-8 0-4-16,-10-6 0 15,-7-7-6-15,-4-5 1 16,-3-7-7-1,0-19 0-15</inkml:trace>
  <inkml:trace contextRef="#ctx0" brushRef="#br2" timeOffset="-148645.12">6932 13835 55 0,'4'3'27'0,"13"3"-26"0,-13-3 48 16,3 0-46-16,3 1 1 16,5-1 3-16,2 0 0 15,4 0-8-15,1 0 0 16,-5-3 5-16,-3 0 0 16,-3 3-3-16,-1-6 1 15,-10 6-3-15,-3 4 1 16,-4 2-2-16,-4 3 0 15,-3 7 0-15,0 3 0 0,0 3 0 16,3-3 1-16,8 7 0 47,-4-4 1-47,3-7 0 0,8-2 0 0,3-3 1 0,7-7 0 0,11-6 0 16,-1-6 1-16,12 9-1 15,-8-6 0-15,4 3-6 16,-11-4 1-16,-4 4-16 15,-6-9 1-15</inkml:trace>
  <inkml:trace contextRef="#ctx0" brushRef="#br2" timeOffset="-136240.1">7557 14474 57 0,'-4'16'28'0,"22"-6"-22"16,-8-7 29-16,-6 0-32 16,10 0 0-16,7 0 2 15,-7-3 1-15,11-3-8 16,7 0 1-16,-4-3 2 0,7-1 0 15,4 4-8 1,-7 0 1-16,3-6-13 0,-21 2 1 16</inkml:trace>
  <inkml:trace contextRef="#ctx0" brushRef="#br2" timeOffset="-135619.45">8548 13709 40 0,'0'10'20'0,"3"5"-14"0,-3-15 24 15,0 4-27-15,0-4 1 16,0 6 0-16,0 6 1 15,-3 1-7-15,-1 9 1 16,1-10 4-16,-1 4 1 16,-6 9-3-16,3 3 1 0,3 1-1 15,1-1 1-15,3-3-2 16,0-6 1-16,7-4-2 16,3-5 0-16,-3-1-3 15,7-9 1-15,0-12-5 16,8-4 0-16,-5-3-7 15,1-3 1-15,0-6-1 16,-4-6 1 0</inkml:trace>
  <inkml:trace contextRef="#ctx0" brushRef="#br2" timeOffset="-135420.37">8703 13628 30 0,'-3'-6'15'0,"3"24"-10"0,0-11 31 0,0 5-33 16,0 10 1-16,-4 13 2 15,-3-7 0-15,0 3-8 16,-7 10 1-16,0 6 4 0,-4-3 1 16,4 9-3-16,0 7 0 15,0-7-3-15,7-6 0 16,-4-6-8-16,4-7 1 16,3-18-5-16,1-10 1 15</inkml:trace>
  <inkml:trace contextRef="#ctx0" brushRef="#br2" timeOffset="-134906.96">9052 13725 34 0,'4'16'17'0,"3"-23"-12"0,-7 7 26 0,-4-3-26 15,1 3 0-15,-4 0 3 16,-4 3 1-16,-3-3-11 16,-7 7 1-16,-4 2 6 15,1 7 1-15,-1-1-3 16,0 4 0-16,7-6-2 15,1 2 1-15,3 4-2 16,0 0 0-16,3 0-1 16,8-3 1-16,-1-1-1 0,0-5 0 15,8-4 0-15,3-6 0 16,7-6 0-16,7-4 0 16,0-2 0-16,4 5 1 31,-4 4-1-31,-3-3 1 15,-4-3-1 1,-3-1 1-16,-1 7-1 0,-3 3 1 0,-3 0-1 0,-4 0 1 16,3 10-1-16,-3 8 1 15,0 7 0-15,0 4 0 16,0-4 0-16,-3 0 0 16,-1 9-2-1,1-5 1-15,3-8-7 0,0-2 0 0,0-12-7 16,0-4 1-16</inkml:trace>
  <inkml:trace contextRef="#ctx0" brushRef="#br2" timeOffset="-134351.18">9444 14035 46 0,'-4'10'23'0,"-6"9"-19"0,6-16 37 0,-3 9-40 16,-7 7 1-16,-7 9 1 16,-7 10 1-16,-8 9-4 15,-6 0 0-15,3 13 3 16,-7 6 0-16,-10-4-1 16,-4 7 0-16,4 0-1 15,-1 0 0-15,8-6-3 16,-1-7 0-16,4-9-2 15,11-12 1 1,10-7-9 0,11-6 0-16,14-16-5 15,11-9 1-15</inkml:trace>
  <inkml:trace contextRef="#ctx0" brushRef="#br2" timeOffset="-134005.41">9123 14503 46 0,'0'12'23'0,"3"13"-23"0,-3-18 40 0,-3 2-40 16,-1 7 1-16,1-7 1 15,-4 10 0-15,0 0-3 16,0 3 1-16,7-4 1 16,-7 1 0-16,7 0-1 15,0-6 1-15,7-1-2 16,-4-2 1-16,8-4-4 16,3 0 1-16,7-12-5 15,-3-7 1-15,3-5-3 16,7-1 1-16,-3-6-4 15,3-7 0-15,-7-5 2 16,0-4 1-16</inkml:trace>
  <inkml:trace contextRef="#ctx0" brushRef="#br2" timeOffset="-133811.65">9391 14346 33 0,'-7'31'16'0,"-4"1"-10"0,11-23 35 0,-7 10-35 0,0 9 0 15,-7 10 2-15,-4 2 1 16,4 11-12-16,-10 11 0 16,6 10 7-16,0-6 1 15,4 3-5-15,0 0 0 16,0-15-8-16,-4-10 0 16,4-10-8-16,-7-15 0 0</inkml:trace>
  <inkml:trace contextRef="#ctx0" brushRef="#br2" timeOffset="-130971.23">10393 14500 30 0,'-7'3'15'0,"10"-6"-6"0,-3 3 15 0,0 0-22 15,7 0 0-15,-3 0 2 16,3 3 1-16,0 0-4 16,0-3 0-16,0 0 4 15,0 0 0-15,7 0-1 16,7 0 0-16,11-3-1 15,7 0 0-15,7-1-3 16,-4 1 1-16,4 0-5 16,-7 0 0-16,-4 3-11 15,-3 0 1-15</inkml:trace>
  <inkml:trace contextRef="#ctx0" brushRef="#br2" timeOffset="-130774.42">10442 14785 49 0,'-17'19'24'0,"31"3"-19"0,-4-19 36 16,4 0-40-16,11-3 1 16,10 3 0-16,8-3 0 15,-1-3-6-15,0 3 0 16,-3 0-11-16,4-9 1 15</inkml:trace>
  <inkml:trace contextRef="#ctx0" brushRef="#br2" timeOffset="-130057.33">11899 14525 45 0,'-17'18'22'0,"2"-8"-14"0,12-10 27 16,-8 3-33-16,-3 0 1 0,-7 3 0 15,-4 1 0-15,-3-1-5 16,0 3 1 0,0 7 3-16,3-10 0 0,4 7-2 15,3 3 0-15,4 5-2 16,0-2 1-16,3 3-2 15,8-3 0-15,3-3-1 16,7-7 1-16,7-3 0 16,7-9 1-16,4-3 1 15,3-10 1-15,0-2 1 16,1 2 0-16,-5-3 1 16,-3-3 0-16,-3 0-1 15,-4 3 0-15,-3-3-3 16,-1 7 1-16,1 5-1 15,0 4 1-15,-1 12 0 16,-3 7 0-16,-3 2 1 0,-1 14 0 16,1 2 0-16,-1 4 1 15,8-1-1-15,-8 1 0 16,4-4-5-16,4-3 0 16,3-6-8-16,7-13 1 15</inkml:trace>
  <inkml:trace contextRef="#ctx0" brushRef="#br2" timeOffset="-129713.66">12707 13916 48 0,'0'22'24'0,"-11"3"-23"16,4-18 41-16,0 2-41 15,-3 7 0-15,-15-1 0 16,-7 4 0-16,-3 19-2 16,-4 6 1-16,4 15 1 15,-4 7 1-15,0 22-1 16,1-3 0-16,9 6 0 15,5-1 1-15,6 1-2 16,7-18 1-16,8-11-5 0,3-12 1 16,7-3-8-16,4-15 0 15,3-16-5-15,0-4 0 16</inkml:trace>
  <inkml:trace contextRef="#ctx0" brushRef="#br2" timeOffset="-129363.18">13155 14349 42 0,'-14'9'21'0,"-7"10"-17"16,14-9 35-16,-7-7-36 15,-4 6 0-15,0 7 1 16,1 12 1-16,-8 10-7 16,-3-4 1-16,-4 13 3 15,0 10 0-15,1-1-4 16,6-3 1-16,4-12-5 15,3-3 0-15,7-13-9 16,4-19 1-16,7-18-1 16,4-17 0-16</inkml:trace>
  <inkml:trace contextRef="#ctx0" brushRef="#br2" timeOffset="-129170.84">12788 14387 22 0,'-7'-44'11'0,"14"34"1"0,0 10 18 16,4 7-25-16,3 5 0 15,0 4 4-15,4 0 0 16,-4 9-11-16,3 12 0 16,1 1 7-16,3 12 1 15,-7 3-4-15,0 7 1 0,4-4-3 16,0-2 1-16,-1-4-4 16,1-13 1-16,-7-8-13 15,3-4 1-15</inkml:trace>
  <inkml:trace contextRef="#ctx0" brushRef="#br2" timeOffset="-128706.08">13455 14713 57 0,'-7'25'28'0,"17"9"-27"0,-2-34 45 0,2 4-43 15,8-1 0-15,14-3-1 16,3-3 1-16,4-1-8 16,-1 1 1-16,1-6-10 15,0-4 1-15,-7-2-5 16,0-4 1-16</inkml:trace>
  <inkml:trace contextRef="#ctx0" brushRef="#br2" timeOffset="-128242.66">14139 14261 53 0,'0'35'26'0,"-7"37"-31"0,7-60 49 16,-3 10-44-16,-1-3 1 16,-3 25 0-16,-3 3 0 15,-5 10-1-15,1 5 1 0,0 1 0 16,0-10 1-16,0-9-1 16,3-3 1-16,4-13-2 15,4-6 1-15,3-12-1 16,3-10 0-16,4-7-2 15,1-5 0-15,-1-4 0 16,0 0 1-16,3 1-1 16,4 2 1-16,0 4 0 15,1 2 0-15,-1 7 0 16,3 7 1-16,1 2 0 16,0 7 0-16,-1 6 0 15,1 6 0-15,-4-3-1 16,0-9 0-16,0-1-3 15,0-2 0-15,0-4-10 16,4-5 0 0</inkml:trace>
  <inkml:trace contextRef="#ctx0" brushRef="#br2" timeOffset="-127909">14482 13954 29 0,'-15'-3'14'0,"1"3"1"0,14 3 11 16,0 6-20-16,0 10 0 0,0 3 1 16,0 3 1-16,0 7-11 15,4-1 0-15,3 7 7 16,3 9 0-16,5 6-3 15,2-9 0-15,4 12-1 16,1 7 1-16,-5 3-1 16,-3 6 0-16,-3 6-1 15,-4 4 1-15,-7-13-3 16,-7-3 0-16,-11-7-3 16,-3-2 1-16,-4-13-7 15,1-13 1-15,3-12-3 16,3-16 1-16</inkml:trace>
  <inkml:trace contextRef="#ctx0" brushRef="#br2" timeOffset="-127488.95">14654 13850 44 0,'0'0'22'0,"7"26"-21"0,1-23 43 15,-1 3-40-15,0 3 0 16,0 1 2-16,3-1 1 0,4 4-8 16,4-4 1-16,3 1 6 15,-3-1 0-15,3 0-2 16,-3 4 0-16,-1-4-2 15,-3 4 0-15,-3 3-2 16,-8-4 0-16,-3-6-3 16,-3 4 0-16,-4 5-1 15,0 1 1-15,-4-3 0 16,4 2 0-16,-3 1 1 16,6 0 1-16,4-7 1 15,7 4 1-15,4-7-1 16,3 3 1-16,7-2-4 15,4-4 0-15,3 0-9 16,0-3 0-16,-7-6-5 16,-3-1 1-16</inkml:trace>
  <inkml:trace contextRef="#ctx0" brushRef="#br2" timeOffset="-127048.36">15173 14647 52 0,'-4'16'26'0,"12"15"-26"0,-5-25 47 0,4 4-44 16,7-1 0-16,7 4 2 16,11-4 0-16,7-3-8 15,7 1 1-15,0-4 1 16,0-3 0-16,-8-3-9 16,-6-7 1-16,-4-12-9 15,-14-3 0-15</inkml:trace>
  <inkml:trace contextRef="#ctx0" brushRef="#br2" timeOffset="-126852.83">15378 14371 45 0,'10'47'22'0,"-10"-16"-15"0,-3-12 34 15,-1 13-40-15,1 8 0 0,-4 20-1 16,-1 9 1-16,1 3-4 15,4 10 0-15,-1-4-5 16,4-18 1-16,4-13-8 16,-4-19 1-16</inkml:trace>
  <inkml:trace contextRef="#ctx0" brushRef="#br2" timeOffset="-126395.52">16034 13945 47 0,'7'34'23'0,"7"35"-19"16,-7-53 40-16,0 18-44 15,0 13 1-15,4 7-1 16,-1 15 1-16,-3 12-3 16,-3 13 0-16,-4 13-2 15,-4-7 0-15,-6-12-4 16,-1-19 0-16,1-19-7 15,-1-19 0-15</inkml:trace>
  <inkml:trace contextRef="#ctx0" brushRef="#br2" timeOffset="-126063.95">16404 14340 49 0,'35'31'24'0,"-17"0"-25"0,-14-28 43 0,-4 10-43 0,-11 6 1 16,-7 6-1-16,-10 0 1 15,7 6 0-15,-4-6 1 16,-3-3-2-16,0 3 1 16,0 1 0-16,-4-8 0 15,4 1 0-15,3 0 0 16,0-3 0-16,8-1 1 15,3 1 0-15,10 6 0 0,8-3 1 16,10 3 0-16,7 3 0 16,7 0 0-16,-3 3-1 15,-1-3 0-15,1-3-3 16,3-3 0-16,1-3-14 16,-5-7 1-16</inkml:trace>
  <inkml:trace contextRef="#ctx0" brushRef="#br2" timeOffset="-125864.83">16760 14917 63 0,'15'22'31'0,"-1"9"-42"0,-14-31 50 15,0 0-64-15,-4-3 0 16,-10 0-5-16,-4-7 0 16</inkml:trace>
  <inkml:trace contextRef="#ctx0" brushRef="#br3" timeOffset="-119817.52">5588 15196 21 0,'-11'-7'10'0,"11"17"-2"0,0-10 10 16,0 0-14-16,4 3 1 15,-4-3 3-15,7-3 1 16,-7 3-10-16,4-3 1 0,6 3 6 16,8 0 1-16,-4-7-2 15,14 7 0-15,4-3-2 16,3 0 1-16,4-3-1 16,14 0 0-16,3 2-1 15,-3 1 0-15,4 0-1 16,-11-3 0-16,3 0-1 15,0-1 0-15,-3-2-1 16,-7 0 1-16,-7-1-2 16,-4 4 1-16,-3 0-4 15,-1 2 0-15,-3 4-5 16,-6 4 1-16,-5-1-6 16,-6 0 1-16</inkml:trace>
  <inkml:trace contextRef="#ctx0" brushRef="#br3" timeOffset="-119397.38">5690 15431 26 0,'-3'0'13'0,"10"-13"-6"0,-7 13 16 0,7-3-20 16,3 0 0-16,1 0 3 15,3-3 1-15,0-1-7 16,4 1 0-16,3 0 5 15,-3 0 1-15,6 2-1 16,8 4 0-16,11-3-2 16,-1 0 0-16,-3 0-1 15,3 3 1-15,0-3-2 16,4-3 0-16,-7-1-1 16,0 4 1-16,-7 0-3 15,-4-3 0-15,-7 0-7 16,0-1 0-16,-17 1-6 15,-8 6 0-15</inkml:trace>
  <inkml:trace contextRef="#ctx0" brushRef="#br3" timeOffset="-117156.45">7938 15287 34 0,'-4'12'17'0,"4"-15"-15"0,0 3 24 0,0 0-23 0,7-3 0 16,-3 3 3-1,3 0 1-15,0 0-7 0,3-3 0 16,1 3 6-16,3-6 1 16,14 2-1-16,11 1 1 15,10 3 0-15,22-3 0 16,14-3-2-16,17 0 0 15,7 2-1-15,18 1 0 16,-10-3-3-16,-4-3 1 16,3-1-2-16,-17 4 0 15,-15 0 0-15,-9-1 0 16,-12 4 0-16,-10-3 0 16,-4 6-1-16,-10 0 1 0,-7-3 0 15,-4 0 0-15,-7 3-1 16,-3 0 1-16,-8 0-2 15,1 0 1-15,-7 6-2 32,-8 0 0-1,-3 4-2-31,-7 2 1 16,-4 1-5-1,1 2 1 16,-5 1-11-15,-9-3 1-16</inkml:trace>
  <inkml:trace contextRef="#ctx1" brushRef="#br3" timeOffset="194368.62">10192 11809 0,'0'0'15</inkml:trace>
  <inkml:trace contextRef="#ctx0" brushRef="#br3" timeOffset="-116199.99">13434 15205 46 0,'3'13'23'0,"29"-7"-14"0,-18-12 23 15,7-1-28-15,15 1 1 16,13 3 1-16,18-10 1 15,14 1-10-15,-3-1 1 16,-1-2 4-16,5 5 0 16,-15 1-6-16,-15 3 0 15,-6-1-7-15,-10 1 1 16,-8 0-7-16,-14-4 1 16</inkml:trace>
  <inkml:trace contextRef="#ctx0" brushRef="#br3" timeOffset="-115921.97">13600 15365 44 0,'-4'13'22'0,"29"-20"-15"16,-11 4 38-16,14 3-41 16,11-3 0-16,10 0 2 15,15-3 1-15,-4-4-10 16,3 4 0-16,-6 0-1 16,-11-1 1-16,-4-2-14 0,-10 3 1 15</inkml:trace>
  <inkml:trace contextRef="#ctx0" brushRef="#br3" timeOffset="-114639.61">15776 15205 60 0,'4'19'30'0,"3"-16"-23"0,0 0 31 0,7 0-33 0,11-3 0 16,6 3 1-16,22-3 1 16,21-6-10-16,1-3 0 15,9 6 4-15,1-4 1 16,-8-2-10-16,-10-4 1 0,-10 4-13 15,-25-7 1-15</inkml:trace>
  <inkml:trace contextRef="#ctx0" brushRef="#br3" timeOffset="-113092">1168 16303 48 0,'0'9'24'0,"10"-3"-19"16,-3-6 24-16,-3 7-28 15,6 2 0-15,-2 7 3 16,-5 6 1-16,4 12-6 15,4 13 1-15,-1 6 3 16,1 16 0-16,-1 4-1 16,1 5 0-16,0-9-2 15,-1-9 1-15,4-13 0 0,-3-13 0 16,-1-12-1-16,1-9 1 16,0-10 0-16,-1-16 1 15,1-9 0-15,-1-22 1 31,12-18-1-31,2-14 1 0,1-5-1 0,14-4 0 16,0 4-5-16,3 2 1 16,4 7-11-16,7 13 0 15,-7 5-6-15,-8 17 1 16</inkml:trace>
  <inkml:trace contextRef="#ctx0" brushRef="#br3" timeOffset="-112672.52">1545 17018 54 0,'0'31'27'0,"14"-40"-27"16,-3 2 47-16,7-2-45 15,-1-4 0-15,4-2 1 16,0-7 0-16,-3 0-5 0,3 3 1 16,-10 0 1-1,-1 0 0-15,-10 0-4 0,-3 1 0 16,-4 5-4-16,-4 4 0 16,1 6-3-16,-8 6 0 15,4 0 0-15,-4 6 1 16,-3 4 4-16,11 2 1 15,-1-2 6-15,4 0 0 16,-4 2 5-16,11 1 1 16,11 0 1-16,0-1 0 15,-1-2-3-15,8 6 1 16,3-10-5-16,-3-3 1 0,3-6-10 16,7-3 1-1,-3-9-7 1,-1-7 1-16</inkml:trace>
  <inkml:trace contextRef="#ctx0" brushRef="#br3" timeOffset="-112372.18">1909 16967 30 0,'-4'0'15'0,"-7"-12"5"0,11 2 22 0,0 1-40 16,0-3 1-16,4 2 2 16,3 1 1-16,4-1-7 0,-1 1 1 15,1-4 4-15,6 1 0 16,-2-1-1-16,2 4 0 16,4 3-3-16,4-1 1 15,-4 4-3-15,-7 0 0 16,4 0-5-16,3-6 0 15,0-4-9-15,-3-6 0 16,3-9-1-16,7 0 1 16</inkml:trace>
  <inkml:trace contextRef="#ctx0" brushRef="#br3" timeOffset="-112118.22">2392 16071 52 0,'10'-4'26'16,"-10"33"-35"-16,0-20 54 0,-7 10-45 15,-7 15 1-15,7 4 0 16,-10 15 1-16,6 13-3 16,0 19 1-16,1 9 0 15,-1-6 1-15,4-4-1 16,4-11 0 15,-4-23-8-31,7-16 1 0,0-15-8 16,0-16 1-16</inkml:trace>
  <inkml:trace contextRef="#ctx0" brushRef="#br3" timeOffset="-111629.35">2184 16770 34 0,'10'34'17'0,"1"-18"-7"0,-4-13 21 16,-4 0-25-16,8 0 0 0,7-3 1 0,10 0 1 0,4-3-11 16,-1 0 0-16,5-3 6 15,-5-3 0-15,-2-1-4 16,-8 1 0-16,-11-1-1 15,1 1 1-15,0-1 0 16,-4 1 0-16,3 3 1 16,1 0 1-16,-1 2 0 15,1 1 0-15,0 0-1 16,-4 0 0-16,3-3-1 16,-10-1 1-16,0 1-1 15,0-3 0-15,0 2 0 16,0 4 1-16,0 3-1 15,-10 3 1-15,10 7-2 16,-7 2 0-16,7 4 0 16,-4 3 0-16,-3 3 1 15,7-3 1-15,0 3-2 16,-7-4 1-16,7-2 1 0,7-3 1 16,4-4-1-16,6 0 0 15,4-9-7-15,-3-3 1 16,7-6-6-16,3-10 0 31</inkml:trace>
  <inkml:trace contextRef="#ctx0" brushRef="#br3" timeOffset="-111041.75">3090 16544 57 0,'-17'22'28'0,"13"16"-37"0,-3-26 53 16,-7 10-44-16,-11 6 0 16,-6 10-1-16,-1-7 1 0,-3-2-2 15,3 2 0-15,4-6-5 16,6-6 0-16,8-10-8 15,7-9 1-15</inkml:trace>
  <inkml:trace contextRef="#ctx0" brushRef="#br3" timeOffset="-110834.7">2865 16619 48 0,'38'44'24'0,"8"22"-24"0,-32-53 40 0,4 5-39 0,0 1 0 0,3 0-1 16,-11-3 1-16,8-1-5 15,-4 1 0-15,4-3-10 16,-8-10 1 0</inkml:trace>
  <inkml:trace contextRef="#ctx0" brushRef="#br3" timeOffset="-110477.31">3598 16475 54 0,'0'3'27'0,"11"-9"-29"0,-11 3 42 0,11 3-40 16,6 0 0-16,-6-3-5 0,-1 3 0 16,1-3-3-16,-4-1 0 15,4-2-7-15,-1-3 1 16</inkml:trace>
  <inkml:trace contextRef="#ctx0" brushRef="#br3" timeOffset="-110294.42">3616 16616 52 0,'0'41'26'0,"0"-32"-35"0,0-5 49 0,11-1-43 0,-8 0 0 0,4 0-24 0,4-6 0 0</inkml:trace>
  <inkml:trace contextRef="#ctx0" brushRef="#br3" timeOffset="-109531.45">4882 16014 53 0,'-7'41'26'0,"-7"-16"-24"0,7-22 41 16,0 10-42-16,-3 2 1 16,-5 7 0-16,-2 7 1 15,-1 2-4-15,-6 7 0 16,-8 9 3-1,-4 9 0-15,-2 16-2 0,2-6 1 0,8 6-1 16,-4-3 1-16,15-3-2 16,6-10 1 15,4-5-3-31,14-11 0 16,14-11-4-16,1-14 1 15,6-9-10-15,11-12 0 0,-8-9 0 31,8-7 1-31</inkml:trace>
  <inkml:trace contextRef="#ctx0" brushRef="#br3" timeOffset="-109058.33">4960 16246 63 0,'0'32'31'0,"-7"2"-39"0,7-25 66 0,0 10-58 0,0 6 1 0,-11 13 0 0,1 6 0 0,3 0-1 0,3 3 0 0,-6 3 0 0,-1-3 1 16,4-6-2-16,-4-4 1 15,11-11-2-15,0-8 0 16,11-8-2-16,7-13 1 0,3-10-4 15,-7-6 0-15,11 0 0 16,-11 7 0-16,3-7 2 31,1 7 0-31,3 5 2 0,-7 1 0 0,0 9 4 16,1 3 0-16,2 7 2 16,-6 6 0-16,3-4-1 46,0 1 1-30,-3 0-2 0,-1-1 0-1,1-5-8 32,-4-4 1-47,7-12-8 16,-7-4 0-16</inkml:trace>
  <inkml:trace contextRef="#ctx0" brushRef="#br3" timeOffset="-108837.06">5355 16691 59 0,'0'16'29'0,"-7"22"-34"0,7-26 54 0,0 7-46 0,-3-3 1 0,3 3-1 16,-4 9 1-16,4 0-7 0,-7 3 0 15,3-2-2-15,4-7 1 0,-7-4-14 16,14-11 0-1</inkml:trace>
  <inkml:trace contextRef="#ctx0" brushRef="#br3" timeOffset="-108582.2">5789 16215 46 0,'-10'59'23'0,"-1"-8"-19"15,4-33 29-15,3 11-32 16,4 11 0-16,-7 7 0 0,7-6 0 15,0 6-2-15,0 0 0 16,0-6-2-16,0-6 0 16,0-7-8-16,7-13 0 15,-7-15-3-15,4-6 1 16</inkml:trace>
  <inkml:trace contextRef="#ctx0" brushRef="#br3" timeOffset="-108287.46">5948 16350 58 0,'0'15'29'0,"-7"45"-40"0,3-48 59 0,-3 4-48 0,-3 3 1 0,-8 0-1 16,4 6 0-16,-7 0-1 16,3-6 1-16,0-4-1 15,4-2 1-15,-3 0-3 16,6-4 1-16,1 0-2 15,-1-2 1-15,11-1-1 16,3 0 1-16,8 0 1 16,-4 1 1-16,11-1 1 15,3 0 1-15,7 4 1 16,4 5 0-16,-7-2-1 16,-1 3 1-16,-3-1-7 15,-6-2 0-15,-1-4-9 16,0-9 1-16</inkml:trace>
  <inkml:trace contextRef="#ctx0" brushRef="#br3" timeOffset="-107982.84">6131 15998 56 0,'7'73'28'0,"22"-51"-32"0,-19-13 48 0,4 13-42 16,11 9 1-16,-4 1 3 15,-7 15 0-15,0 9-7 16,0 19 0-16,-6 1 2 15,-8 2 1-15,-11 0-7 16,-10-18 0 0,3-7-13-16,-3-15 0 0</inkml:trace>
  <inkml:trace contextRef="#ctx0" brushRef="#br3" timeOffset="-107436.85">6766 16453 60 0,'-7'22'30'0,"14"-22"-26"15,-7 0 47-15,11 0-49 16,7-3 0-16,6 0 0 16,11-3 1-16,4-4-7 15,0 4 1-15,-4 0-4 16,1-4 0-16,-15 4-12 15,-7 0 0-15</inkml:trace>
  <inkml:trace contextRef="#ctx0" brushRef="#br3" timeOffset="-107234.72">6784 16648 38 0,'3'6'19'0,"36"0"-16"0,-21-9 19 0,-8 3-23 0,12-3 1 16,13-7-6-16,0-8 0 16,8-1-1-16,-5-9 0 0</inkml:trace>
  <inkml:trace contextRef="#ctx0" brushRef="#br3" timeOffset="-107003.85">7645 15848 57 0,'-14'16'28'0,"-25"12"-36"0,28-12 55 15,1 5-45-15,-12 11 0 0,1-4 1 16,4 13 1-16,-15 9-4 16,7 3 0-16,1 7 3 0,6 6 1 15,-3 6-2-15,10 3 1 16,8 0-2-16,6-2 0 16,4-11-5-16,7-12 1 15,-3-9-7-15,7-16 1 16,3-15-10-16,0-13 1 15</inkml:trace>
  <inkml:trace contextRef="#ctx0" brushRef="#br3" timeOffset="-106670.97">7892 16099 56 0,'-18'6'28'0,"-7"29"-34"16,18-26 47-16,0 0-41 16,0 1 1-16,0 2 1 15,0-2 1-15,0-1-3 16,3 1 0-16,4-1 3 15,8 0 0-15,6 4 0 16,3-1 1-16,1 1-1 16,0-4 1-16,-4 1-3 0,3-1 1 15,-13 7-6-15,-4-7 1 16,-4 1-10-16,-6-7 1 16,3-6-7-16,0-7 0 15</inkml:trace>
  <inkml:trace contextRef="#ctx0" brushRef="#br3" timeOffset="-106257.13">7842 16096 53 0,'18'0'26'0,"21"-3"-30"0,-18-1 45 0,0 8-40 16,11-17 0-16,7 0 0 15,10-5 0-15,0-4-3 16,-3 3 0-16,0 3-2 16,-7 4 0-16,-7 5-1 15,-4 4 1-15,-7 3-1 16,-3 3 1-16,-1 4 3 16,-6 5 0-16,-8 7 4 15,1-10 1-15,-4 7 1 16,-7 3 0-16,-4 6 1 15,-6 6 0 1,-4 4-1-16,-1-1 1 0,-16 10-2 16,-1 0 1 15,-4 6-2-31,5 10 1 0,-1-1-1 47,-4 4 0-32,-2 0-2-15,2 0 0 16,8-13-3-16,10-9 1 0,-3-7-5 16,14-9 1-16,7-6-8 0,10-3 1 0,12-13-7 0,2-16 0 0</inkml:trace>
  <inkml:trace contextRef="#ctx0" brushRef="#br3" timeOffset="-105855.64">8192 16503 54 0,'7'38'27'0,"-7"0"-25"16,0-32 47-16,0 3-45 16,7 1 1-16,0-4 1 15,0 0 1-15,3-6-9 16,8-3 1-16,3 6 5 16,7 0 0-1,1-3-2 1,-8 7 0-16,0-7-3 15,-14 0 1-15,-4 3-4 16,-3 6 1-16,-7 4-1 0,-3 2 0 16,-4 10 0-1,0-3 0-15,0 0 1 16,3 3 1 15,-7-6 1-31,8-3 1 0,3 0 1 0,3-7 1 0,4 4-2 16,11-4 1-16,6-6-1 0,5 7 0 15,6-7-4-15,3-6 1 16,8-7-9-16,-3-9 1 16,-8-9-6-16,0 0 0 15</inkml:trace>
  <inkml:trace contextRef="#ctx0" brushRef="#br3" timeOffset="-105053.58">8957 16663 59 0,'28'28'29'0,"-3"13"-31"0,-18-28 53 0,0 6-49 0,-3 6 0 15,-8-6 0 1,-7 12 1-16,-10 10-7 16,-7 3 0-16,-4 3-3 0,-10 3 0 15,7-22-11-15,3-9 0 16</inkml:trace>
  <inkml:trace contextRef="#ctx1" brushRef="#br3" timeOffset="207134.47">4763 13760 0,'0'0'16</inkml:trace>
  <inkml:trace contextRef="#ctx0" brushRef="#br3" timeOffset="-103325.63">9327 16353 57 0,'-14'22'28'0,"18"-25"-13"0,-1 6 28 0,-3-3-39 16,7 3 0-16,1 0 1 15,6-6 1-15,10 0-9 16,5-7 1-16,9-2 1 16,-2 2 0-16,-1 1-9 15,-3 3 0-15,-8-13-11 16,-10 0 1-16</inkml:trace>
  <inkml:trace contextRef="#ctx0" brushRef="#br3" timeOffset="-102943.11">9864 15751 53 0,'0'3'26'0,"-11"19"-27"0,8-13 39 0,-4 7-38 16,-1 0 0-16,1-1 1 15,0 7 0-15,-3-3-1 16,3 6 1-16,0 6 0 15,0-2 0 1,17-1-1 0,11-6 1-16,-3-10-5 15,7-8 0-15,-1-11-6 16,5-8 1-16,-8-1-7 16,0-12 1-16</inkml:trace>
  <inkml:trace contextRef="#ctx0" brushRef="#br3" timeOffset="-102718.08">10072 15744 28 0,'0'7'14'0,"0"-4"-2"0,0 3 19 15,-4 7-25-15,-3 6 1 16,0-1 1-16,-3 4 1 16,-1 0-12-16,0 3 1 15,1 4 7-15,-1 8 0 16,1 1-4-16,-8 6 1 15,4 6-3-15,0 0 1 0,3-9-6 16,1-4 1-16,-1-8-10 16,11-11 0-1,4-8-1-15,6-10 1 0</inkml:trace>
  <inkml:trace contextRef="#ctx0" brushRef="#br3" timeOffset="-102223">10333 15741 59 0,'-4'0'29'0,"-6"10"-37"16,6-10 63-16,-3 6-53 0,0 3 0 15,-3 1 0-15,-1 6 1 16,-3-1-5-16,-4 4 0 16,1 0 3-16,-1 3 1 15,4 0-3-15,0 0 0 16,3 0-1-16,4-7 0 16,7 1 0-16,4-3 0 15,3-7-2-15,3-3 1 16,1-6 1-16,6 0 0 15,1-7 0-15,3-2 1 0,-3-7 0 16,-4-3 1 0,0 3 0-16,-3 0 0 15,-1 7 0-15,1 2 0 0,-8 10 0 16,1 7 0-16,-4 5 0 16,-4 10 1-16,1 6-1 46,-4 4 1-46,0-4-1 16,0 3 0-16,0 4 0 0,3 2 0 0,1-5-3 0,-1-4 0 16,4-6-8-16,4-6 0 0,6-13-4 15,4-6 0-15</inkml:trace>
  <inkml:trace contextRef="#ctx0" brushRef="#br3" timeOffset="-101966.89">10693 15889 53 0,'-7'28'26'0,"-25"22"-31"0,21-31 51 16,-10 0-44-16,-11 9 0 16,1 13 1-16,-15 9 1 15,-7 3-5-15,0 13 0 16,7 6 2-16,0 7 1 15,0 5-2-15,4 1 0 16,7-19-3-16,10-4 0 0,4-14-6 16,10-14 0-16,8-15-8 15,10-7 1-15</inkml:trace>
  <inkml:trace contextRef="#ctx0" brushRef="#br3" timeOffset="-101653.02">10474 16503 45 0,'-7'25'22'0,"3"-12"-17"16,1-7 35-16,-1 1-38 15,-3 8 1-15,-3 1 0 16,-1-4 0-16,-3 4-4 15,-4 6 0-15,4 3 3 0,0-3 0 16,4 3-2-16,3-6 1 16,3 0-1-16,8-4 0 15,6-5 0-15,8-7 0 16,6-9-4-16,8-10 1 16,0-6-6-16,3 0 0 15,-3-9-7-15,-4-4 1 16,-3 1 0-16,-4-1 0 15</inkml:trace>
  <inkml:trace contextRef="#ctx0" brushRef="#br3" timeOffset="-101484.5">10693 16390 37 0,'0'7'18'0,"-4"30"-17"0,1-24 39 0,-4 6-34 16,-4 9 1-16,-3-3 3 16,-4 6 0-16,-3 10-13 15,-4 9 0-15,1-3 9 16,-1 10 0-16,4 2-5 15,0 4 0-15,3-3-7 16,4-16 1-16,7-7-13 16,7-21 1-16</inkml:trace>
  <inkml:trace contextRef="#ctx0" brushRef="#br3" timeOffset="-101021.33">10809 15484 43 0,'-3'22'21'0,"20"-9"-12"0,-10-7 27 0,4 10-32 16,3 15 1-16,7 10 2 15,11 15 1-15,10 16-10 16,1 10 1-16,2 21 6 16,-6 7 0-16,-11 19-3 15,-13-4 0-15,-22 13-6 16,-15-16 1-16,-13-12-16 15,-11-13 1-15</inkml:trace>
  <inkml:trace contextRef="#ctx0" brushRef="#br3" timeOffset="-99008.72">1369 17538 43 0,'0'13'21'0,"0"-16"-6"0,0 3 22 0,7 3-34 16,-7 0 1-16,3 3 1 15,8 4 0-15,-4 2-7 16,-7 1 1-16,0 2 3 16,0 4 1-16,0 6-2 15,-7 0 0-15,-4 3-1 16,1 10 0-16,-11 3-1 15,3-3 1-15,4 2 0 16,-4 4 1-16,8 0-1 16,-1-3 0-16,4-4 0 15,3 1 0-15,4-10 1 16,4-3 1-16,7-6 0 16,6-6 0-16,1-7-1 15,3-6 1-15,0-3-4 0,18-7 1 16,-11 1-11-16,8-7 0 15,-1-2-7-15,-3-7 1 16</inkml:trace>
  <inkml:trace contextRef="#ctx0" brushRef="#br3" timeOffset="-98737.89">1707 17889 59 0,'0'13'29'0,"0"9"-34"16,8-16 52-16,-8 7-47 15,3-1 0-15,4 4-1 16,-7 0 0-16,0-1-1 15,0-5 0-15,0-1-7 16,0-9 0-16,11-9-7 16,-8-7 0-16</inkml:trace>
  <inkml:trace contextRef="#ctx0" brushRef="#br3" timeOffset="-98571.97">1785 17773 21 0,'0'10'10'0,"0"-7"-7"0,0-3 6 15,0 3-17-15,0-3 0 16,4 3-3-16,3 0 1 16</inkml:trace>
  <inkml:trace contextRef="#ctx0" brushRef="#br3" timeOffset="-98048.85">1866 18018 26 0,'0'25'13'0,"0"-16"-14"0,0-9 26 0,7 0-24 16,4-6 0-16,-1-3 0 15,1-4 1-15,0 4-3 16,-1-4 0-16,1-2 2 15,-4-1 1-15,3 0-2 16,1 4 1-16,0 2 1 16,-4 4 0-16,-4 3 0 15,4 3 1-15,4 0-1 16,-8 3 1-16,4 3-1 16,4 1 1-16,-4-1 0 15,-3 0 1-15,3-3-1 16,3 0 0-16,1 0 0 0,3 4 1 15,4-4-1-15,-1-3 1 32,-3 0-2-32,4-3 1 0,-8-4-1 0,1-2 1 15,-4-3-2-15,4-1 1 16,-8 4-2-16,4-4 1 16,-7 0-3-16,7 1 0 15,-7-1-2-15,0 7 1 16,-7 6-1-16,-3 6 0 15,3 10 0-15,3 0 1 0,-6-4 3 16,10 4 0-16,3 3 2 16,4 0 0-16,4-4 0 15,6-2 0-15,-3-4 0 16,8-6 0-16,2-3-9 16,-3-6 0-16,1-3-8 15,-1-7 0-15</inkml:trace>
  <inkml:trace contextRef="#ctx0" brushRef="#br3" timeOffset="-97554.3">3253 17861 51 0,'-4'13'25'0,"-6"-20"-25"0,10 7 43 0,-8-6-43 15,-2 3 1-15,-1 0-1 16,-10 3 1-16,0 0-1 16,3 6 0-16,-3 4 0 15,4 5 0-15,-5 4-3 16,1-3 1-16,4-1-3 15,6 4 0-15,0 0-2 16,11-6 0-16,0-1 0 16,4-2 1-16,3-7 2 15,11-6 1-15,6-4 2 16,5-2 0-16,2-4-4 16,5-2 0-16,-12-7-3 15,12-3 0-15</inkml:trace>
  <inkml:trace contextRef="#ctx0" brushRef="#br3" timeOffset="-97283.77">3380 17908 37 0,'7'35'18'0,"14"-13"-17"0,-21-19 33 15,3 0-30 1,-3-3 1-16,0 0 2 0,0 0 0 16,0-10-8-16,-3-8 0 15,3-11 6-15,-11-5 1 16,1-16-4-16,3-4 1 0,-4-2-2 15,0-7 1-15,4 7-2 16,4-1 1-16,-4 7-1 16,3 6 1-16,8 7 0 15,6 5 0-15,8 7-1 16,0 10 0-16,6 5-3 16,-6 7 0-16,0 6-7 15,-8 3 1-15,1 1-8 16,-11 2 0-16</inkml:trace>
  <inkml:trace contextRef="#ctx0" brushRef="#br3" timeOffset="-97095.88">3200 17827 56 0,'39'9'28'0,"24"-34"-36"0,-35 12 50 0,4-5-43 0,14-7 1 0,-7-1-11 0,-8 1 1 0,-2 0 1 16,-8-3 0-16</inkml:trace>
  <inkml:trace contextRef="#ctx0" brushRef="#br3" timeOffset="-96592.95">5151 17510 52 0,'-22'19'26'0,"-23"9"-33"16,30-19 41-16,-2 10-34 15,-4 0 1-15,-8 9-1 16,-2 0 1-16,-5-2-2 0,5-1 1 15,-1 0 0-15,7-3 1 32,11 0-2-32,-4-4 1 15,15-2 1-15,13-3 0 16,12-1 1-16,-1 1 1 16,7-4 0-16,0 1 1 15,-7 2 1 1,-6-3 1-16,-1 4-4 0,-14 3 1 15,0-1-3-15,-18 7 0 16,-3 3-3-16,-7 1 0 16,-4-5-6-16,7-2 0 15,11-3-8-15,3-10 1 0</inkml:trace>
  <inkml:trace contextRef="#ctx0" brushRef="#br3" timeOffset="-96307.48">5408 17686 40 0,'4'40'20'0,"-33"-11"-9"0,26-23 28 0,-8 9-34 0,-10 11 1 0,3 5 4 16,-3 0 0-16,-3 10-13 0,-1 0 0 15,-3 0 6-15,7-1 1 16,-1-5-8-16,8-10 1 16,4-13-11-16,6-12 0 15,4-9-4-15,-7-13 0 16</inkml:trace>
  <inkml:trace contextRef="#ctx0" brushRef="#br3" timeOffset="-96118.59">5154 17748 34 0,'18'25'17'0,"3"-28"-13"0,-14 3 25 0,4 3-26 0,-1 4 0 0,1 2 0 0,-4 4 0 0,3-1-5 0,-6 1 0 0,14-4-1 0,-8 0 0 0,1-2-9 16,6-14 1-16</inkml:trace>
  <inkml:trace contextRef="#ctx0" brushRef="#br3" timeOffset="-95570.4">5588 17845 46 0,'0'22'23'0,"-7"0"-22"0,7-19 38 0,0 4-38 0,0-1 0 16,0 3 0-16,0-2 1 15,0-1-2-15,0 0 0 16,0-3 1-16,0-3 0 16,7-3 0-16,-3-3 0 15,6-3-1-15,1-1 1 16,3 1-1-16,0-4 0 15,4-2 0-15,-8 2 0 16,4 4 0-16,0 2 0 16,0 7-1-16,-3 0 1 15,0 3 0 17,-4 4 0-32,0 2-1 0,3 1 1 15,-6-1-1-15,3-3 1 0,4 0-1 16,-8-2 0-16,4-4 0 0,-3 0 1 0,3-7-1 15,-4-2 0-15,4-4 0 16,0 4 0-16,4 0 1 16,-1-1 0-16,1 1 0 15,-4 3 1-15,4-4-1 16,3 4 1-16,-4 0-1 16,5-1 0-16,-5 4 1 15,1 3 0-15,-1 3-1 31,1 4 1 1,-8 5 0-32,4 1 0 15,-3 2-1 1,3 1 1 0,0 0-3-1,4 2 1-15,-1-8-5 0,4-4 0 0,0-6-7 0,1-3 1 0,2-10-3 0,1-8 1 0</inkml:trace>
  <inkml:trace contextRef="#ctx0" brushRef="#br3" timeOffset="-94930.4">6230 17751 45 0,'7'4'22'0,"-7"33"-25"0,-7-24 46 0,4 6-43 0,-5 2 1 0,5 5 0 16,-8-1 0-16,4-10-1 15,0 1 1-15,0-7 0 16,4 4 0-16,3-4-1 15,3-6 1-15,4-6-1 16,0-3 0-16,4-3 0 16,-1-1 0-16,8 1 0 15,-11 3 0-15,7-1 0 16,-3 1 0-16,-1 3 1 16,8 0 0-16,-11 3-1 15,4 0 0-15,-1 0 0 16,-6 3 0-16,3 0-1 15,3-3 1-15,-10 0-2 16,0 0 1-16,0 0-1 16,8-6 1-16,-1-1 0 15,-4-2 0-15,1-7 0 0,3 4 0 63,3-1 1-48,-6-2 0 48,13 2 0-63,-13 4 0 0,7-1 0 0,3 4 1 62,-4 3 1-62,1 0 0 0,-1 6 0 0,5 3 1 0,-1 7 0 47,7 2 1-31,-11 7-2 0,8 0 1-1,-4 3-2-15,4-6 1 0,-4-6-3 0,4-4 1 16,-1 4-5-16,4-7 0 0,-3-3-11 0,3-12 0 0</inkml:trace>
  <inkml:trace contextRef="#ctx0" brushRef="#br3" timeOffset="-94277.39">7355 17432 49 0,'-3'0'24'0,"10"0"-16"0,-7 0 35 0,3 0-41 0,-3 0 1 16,4 3 0-16,0 0 1 15,-4 3-6-15,0-3 1 16,0-3 2-16,0 3 1 16,0-3-5-16,0 0 0 15,3-3-8-15,1-3 0 0,-1 0-6 16,1-4 0-16</inkml:trace>
  <inkml:trace contextRef="#ctx0" brushRef="#br3" timeOffset="-94059.52">7327 17726 69 0,'4'35'34'0,"6"-32"-46"0,-10-3 66 0,4 3-58 0,3-3 0 0,0-3-18 0,0 0 0 0,-7-3 17 0,-4-4 0 16</inkml:trace>
  <inkml:trace contextRef="#ctx0" brushRef="#br3" timeOffset="-92749.82">8791 17617 42 0,'7'3'21'0,"4"-3"-9"0,-11 0 21 16,7-3-28-16,-7 3 0 16,0 0 5-16,0 0 0 15,-7 6-12-15,-7 6 1 16,-7 10 7-16,-4 0 0 16,-7 6-3-16,0 10 0 15,-3 9-5-15,-4-6 0 16,1 9-4-16,2-12 1 0,1-1-6 15,10-8 1-15,1-7-9 16,13-22 0-16</inkml:trace>
  <inkml:trace contextRef="#ctx0" brushRef="#br3" timeOffset="-92461.64">8513 17626 45 0,'14'12'22'0,"0"26"-18"16,-7-32 33-16,-4 4-35 15,1 2 0-15,-1 1 2 16,4 3 1-16,4 6-6 0,3 3 0 16,7 3 3-16,4 3 1 15,0-3-3-15,3 1 0 16,0-4-5-16,-3-10 0 15,3-5-11-15,0-7 1 16</inkml:trace>
  <inkml:trace contextRef="#ctx0" brushRef="#br3" timeOffset="-92236.74">9112 17714 59 0,'-7'9'29'0,"11"-12"-32"0,-4 3 48 0,0 0-44 0,7-3 1 0,3 0-1 16,8-4 1-16,3-2-4 15,7 0 1-15,4-4-4 16,-4 1 0-16,1-1-12 16,-8-3 1-16</inkml:trace>
  <inkml:trace contextRef="#ctx0" brushRef="#br3" timeOffset="-92037.86">9109 17892 45 0,'0'26'22'0,"7"-17"-16"0,-7-6 28 0,7-3-34 0,3 0 0 0,8-3-3 0,10-3 1 16,11-7-4 31,-4-3 0-47,4-9-8 0,0 3 1 0</inkml:trace>
  <inkml:trace contextRef="#ctx0" brushRef="#br3" timeOffset="-91698.89">9804 17413 41 0,'0'3'20'0,"-11"3"-15"0,8-6 34 0,-1 0-37 15,-3 3 1-15,-4 0 2 16,-3 7 1-16,0 2-7 16,0 4 1-16,0 0 3 15,3-1 1-15,1 1-2 16,3-3 1-16,0-1-3 16,0 1 1-16,3-1-2 0,4 1 1 15,4 2 0-15,3-2 0 16,7 3 0-16,7-1 0 15,-3 4 0-15,-1 0 1 47,1 0-1-47,-4-10 0 16,-3 4-5 0,-8-4 1-16,-3-3-8 0,-3 1 1 0,-4-7-6 0,-4-13 1 0</inkml:trace>
  <inkml:trace contextRef="#ctx0" brushRef="#br3" timeOffset="-90797.3">9828 17381 48 0,'29'0'24'0,"20"-3"-23"16,-28 0 44-16,7 0-44 15,11-3 1-15,7-4-1 16,-4 1 1-16,8-4-3 15,-4 1 0-15,3-4 1 16,-3 4 0-16,-7 2 0 16,-8 1 0-16,-6 2-1 15,-7 7 1-15,-4 7 0 16,-7 8 0-16,-11 4-1 16,-10 3 1-16,-10 6 0 15,-8 13 0-15,-3 6-1 16,-11 10 0-16,-11 2 0 15,-3 13 0-15,0 0 0 47,0-6 0 16,0 10 0 31,4-4 0-94,7-3 0 93,10-3 0-30,11-10-4 77,6-12 0-124,8-6-9-16,11-13 1 109</inkml:trace>
  <inkml:trace contextRef="#ctx0" brushRef="#br3" timeOffset="-90597.82">10181 17990 47 0,'-3'0'23'0,"6"9"-17"0,-3-3 36 0,0-2-39 0,0-4 1 0,0 6 3 0,4 0 1 0,-1-3-9 0,4 0 0 0,0 0 6 0,4-3 0 0,7 0-2 0,3-3 1 0,0-3-3 0,-3 3 1 0,-1 3-2 0,-3-6 1 0,-3 6-3 0,-4 3 1 0,-11 6-2 0,-3 4 0 0,-7 6-1 0,0-1 0 0,-4 1 0 0,4 3 0 16,0 3 2-16,4 3 0 31,3 4 2-31,3-7 0 0,1-9 2 0,3-1 1 0,3 1-1 0,15-7 1 0,10 1-1 0,11-13 1 0,0-10-7 0,-1-6 0 0,5-9-14 0,-15-3 0 0</inkml:trace>
  <inkml:trace contextRef="#ctx0" brushRef="#br3" timeOffset="-85199">27534 12373 29 0,'-3'0'14'0,"-1"0"-3"15,4 4 14-15,0-1-22 16,-3 3 0-16,-1-3 4 16,4 7 0-16,-3 2-8 15,3 10 0-15,-4 6 6 16,4 4 0-16,0 8-2 15,0 7 1-15,0-6-2 0,0 6 0 16,0 3-2-16,-3-3 1 16,-1-6-3-16,1-9 1 15,3-7-11-15,3-19 1 16,4-19-4-16,7-12 1 16</inkml:trace>
  <inkml:trace contextRef="#ctx0" brushRef="#br3" timeOffset="-84416.35">27319 11605 27 0,'-3'-3'13'0,"6"9"-2"0,-3-6 17 0,0 3-23 16,-3 4 0-16,3-4 4 15,0 3 0-15,0-3-11 16,-4 0 0-16,4 1 7 16,0 2 0-16,0 0-3 15,4 0 0-15,3 1-2 16,0-1 1-16,3 3-1 15,8 1 0-15,3 2 0 16,0 1 1-16,0 3-1 0,-3-1 1 16,-4 4-1-16,0-3 1 15,-10 2-2-15,-11 1 1 16,-7 0-4-16,-4 0 0 16,0-7-6-16,-3-8 1 15,4-8-6-15,2 1 1 16</inkml:trace>
  <inkml:trace contextRef="#ctx0" brushRef="#br3" timeOffset="-84146.66">27326 11555 47 0,'11'13'23'0,"13"-26"-23"16,-13 10 42-16,7-3-39 16,6-1 0-16,5 1 1 15,6 3 0-15,4 0-6 16,-1 0 0-16,1 3 3 16,0 3 0-16,-7 0-4 15,-4-3 0-15,-7-3-6 16,-7 0 0-16,-7-4-7 15,-3-2 0-15</inkml:trace>
  <inkml:trace contextRef="#ctx0" brushRef="#br3" timeOffset="-83921.46">27690 11492 36 0,'3'7'18'0,"4"24"-14"0,-7-19 27 16,0 7-29-16,-3-3 0 15,-4 6 1-15,-8 6 1 16,-2 4-5-16,-4 2 1 16,-4-3 2-16,-7 1 1 0,-3 5-2 15,-4 7 0-15,0-3-5 16,0 9 1-16,11 4-6 16,4-11 0-16,2-2-5 15,1-9 1-15</inkml:trace>
  <inkml:trace contextRef="#ctx0" brushRef="#br3" timeOffset="-83439.9">27584 11919 44 0,'0'6'22'0,"17"-9"-22"0,-10 0 42 15,4 0-40-15,0 3 1 16,6 0 1-16,1 3 1 16,3 3-6-16,-3 3 0 15,-1 1 3-15,-3-4 1 16,-7 4-3-16,-3 2 1 0,-4 1-2 16,-7-4 1-16,0 4-1 15,-4-1 0-15,1-2-1 16,-1-1 1-16,1 0 1 15,2 1 0-15,5-4 1 16,3 3 0-16,3 4 0 16,8-4 0-16,7-2 0 15,3 2 0-15,4-9-4 16,-4 6 1-16,0-6-14 16,-7 3 1-16</inkml:trace>
  <inkml:trace contextRef="#ctx0" brushRef="#br3" timeOffset="-80752.06">27136 17234 11 0,'0'9'5'0,"0"1"6"0,0-10 5 0,0 0-12 16,0 0 0-16,0 0 3 15,3 0 0-15,4 0-9 16,0 0 0-16,-3 0 5 16,-1 0 1-16,1 3-3 15,-4 0 1-15,0-3-4 16,-4-3 1-16,1-6-5 15,-1-1 0-15,1-9-3 16,3-12 0-16</inkml:trace>
  <inkml:trace contextRef="#ctx0" brushRef="#br3" timeOffset="-80528.96">27136 16858 29 0,'14'6'14'0,"3"-6"-13"0,-10 0 25 16,1 0-26-16,-1 0 1 15,0 3 0-15,0-6 1 16,-4-3-3-16,1-4 1 16,-1 1-2-16,-3-1 1 15,0-2-5-15,0-1 0 16,0-5-3-16,0-8 0 0</inkml:trace>
  <inkml:trace contextRef="#ctx0" brushRef="#br3" timeOffset="-80301.13">27203 16281 20 0,'3'-10'10'0,"4"4"-2"16,-7 6 15-16,4-3-23 16,-1-3 1-16,4-1 1 15,0-2 0-15,1 0-3 16,-1-4 1-16,-4 0-5 16,1-2 1-16,-1-1-4 15,1 0 1-15</inkml:trace>
  <inkml:trace contextRef="#ctx0" brushRef="#br3" timeOffset="-80045.83">27259 15707 11 0,'4'-13'5'0,"3"1"11"0,-7 12 2 16,3-3-16-16,1-1 0 0,-1 1 4 15,1 0 0-15,-1-3-7 16,1 0 0-16,-1-1 4 16,1 1 0-16,-4 0-2 15,3-7 1-15,-6 1-3 16,3-4 1-16,0-3-6 16,0 0 0-16,0-6-3 15,0-6 0-15</inkml:trace>
  <inkml:trace contextRef="#ctx0" brushRef="#br3" timeOffset="-79854.47">27294 15039 25 0,'0'-3'12'0,"0"9"-12"15,0-3 20-15,4 0-19 0,-4-3 0 16,0 0 0-16,0 0 0 15,0 0-2-15,3-6 1 16,1 0-1-16,0 0 0 16,-1-1-7-16,1 1 1 15</inkml:trace>
  <inkml:trace contextRef="#ctx0" brushRef="#br3" timeOffset="-79613.24">27298 14468 20 0,'0'-9'10'0,"0"-10"-8"0,0 19 12 0,0-9-14 16,0 9 0-16,0-10 1 15,0-2 0-15,0 2-3 16,0 10 0-16,0-6-4 16,0-3 1-16</inkml:trace>
  <inkml:trace contextRef="#ctx0" brushRef="#br3" timeOffset="-79399.83">27294 14017 29 0,'-3'3'14'0,"3"-3"-19"0,0 0 25 15,0 0-20-15,3 0 0 16,4 0-1-16,-7 0 1 16,8-6 0-16,-5-1 0 15,1-5-1-15,-1-1 0 16,1-3-7-16,-1-5 1 15</inkml:trace>
  <inkml:trace contextRef="#ctx0" brushRef="#br3" timeOffset="-79161.69">27383 13433 48 0,'10'0'24'0,"-3"-9"-29"15,-3 3 48-15,-1-1-42 16,1-2 0-16,-4 9-1 16,7-3 0-16,0 3-5 15,-7 0 1-15,7 0-10 16,-7 0 1-16</inkml:trace>
  <inkml:trace contextRef="#ctx0" brushRef="#br3" timeOffset="-78531.34">27686 10868 22 0,'18'35'11'0,"-8"-35"-2"0,-10 0 4 0,0 0-12 15,0 0 1-15,4 0 2 16,-4 0 1-16,0 0-7 16,0-6 1-16,0-4-4 15,0-6 1-15,3-12-3 16,-3-3 0-16</inkml:trace>
  <inkml:trace contextRef="#ctx0" brushRef="#br3" timeOffset="-78304">27658 10207 42 0,'7'0'21'0,"0"-7"-26"16,-7 7 41-16,7 0-36 16,0 0 1-16,0-3-2 0,0-3 1 15,0 3-3-15,0 0 0 16,0-7-7-16,0-9 0 16,-7-9-2-16,-3-3 0 15</inkml:trace>
  <inkml:trace contextRef="#ctx0" brushRef="#br3" timeOffset="-78095.7">27690 9645 28 0,'14'3'14'0,"7"1"-17"0,-14-8 25 0,0-2-23 16,0 0 1-16,0 0-8 16,0-4 0-16,0-2 4 15,0-7 1-15</inkml:trace>
  <inkml:trace contextRef="#ctx0" brushRef="#br3" timeOffset="-77792.39">27753 8868 27 0,'14'15'13'0,"7"-8"-19"0,-14-11 23 16,0 4-19-16,-3-6 0 15,-4 6 0-15,3-6 0 16,-3-7 3-16,0-5 1 0,-3-4-3 16,-1 0 0-16,1 0-4 15,3-10 0-15</inkml:trace>
  <inkml:trace contextRef="#ctx0" brushRef="#br3" timeOffset="-77601.89">27757 8266 29 0,'7'3'14'0,"7"-10"-16"15,-14 7 24-15,3-6-23 16,1-3 1-16,-1-7 0 15,1-3 0-15,-4 0-1 16,0 1 1-16,0-7-4 16,0-1 1-16,0-5-5 15,0 0 1-15</inkml:trace>
  <inkml:trace contextRef="#ctx0" brushRef="#br3" timeOffset="-77382.06">27739 7588 27 0,'3'0'13'0,"8"-3"-15"0,-11 3 23 16,7-3-23-16,0 0 1 0,0 3-4 16,0-6 0-16,-7 6 5 15,4-10 0-15,-1 4-5 16,1-10 1-16,-4-3-3 15,0-3 1-15</inkml:trace>
  <inkml:trace contextRef="#ctx0" brushRef="#br3" timeOffset="-77162.19">27682 7099 29 0,'4'6'14'0,"10"16"-11"15,-3-12 29-15,-1 2-31 16,1-2 0-16,-4-4-1 16,0-6 0-16,0-3-1 0,-3-7 0 15,-1-2 1-15,-3-4 0 16,-3-3-1-16,-1 4 0 16,1-1-2-16,3 0 1 15,0 1-7-15,-4-4 0 16</inkml:trace>
  <inkml:trace contextRef="#ctx0" brushRef="#br1" timeOffset="-57300.5">24769 14590 42 0,'-8'19'21'0,"1"-12"-18"0,7-7 30 0,0 0-30 16,0 0 1-16,0 0 1 16,7-4 1-16,4 1-8 15,7 0 1-15,6 3 3 16,5 3 0-16,2 0-7 16,1 4 0-16,-4-4-10 15,-3-3 0-15</inkml:trace>
  <inkml:trace contextRef="#ctx0" brushRef="#br1" timeOffset="-56794.14">25411 14434 37 0,'10'9'18'0,"-6"-9"-11"0,-4 0 23 0,0 0-29 16,-4 0 0-16,-6 3 0 15,-5 4 1-15,-2 2-3 16,-4 3 1-16,-8 7 1 15,1 3 1-15,0 0-1 16,-4-3 0-16,8 9 0 16,-1 7 0-16,7-1 0 15,4 4 0-15,4-4-1 16,2 1 1-16,8-4-1 16,11-6 1-16,14-3-1 15,3-9 0-15,0-7 0 16,0-6 0-1,-3-3-1 1,-4-10 0-16,-3 1 1 0,-4-4 0 0,-3-3 0 0,-11 4 0 31,-4 2 0-31,-10 4 0 0,-7 6 0 0,-7 6 1 16,-8 3-3-16,5 3 1 16,6 1-3-16,0-1 0 15,8 4-9-15,-1-1 1 16</inkml:trace>
  <inkml:trace contextRef="#ctx0" brushRef="#br1" timeOffset="-52362.23">25777 7554 16 0,'0'0'8'0,"-3"25"-4"0,3-25 8 0,0 3-12 15,0 3 1-15,0 10 0 16,0 3 1-16,0 0-2 15,-4-1 0-15,4-8 1 16,0-1 0-16,0 4 0 16,-3-1 1-16,-1 4-1 15,-3 6 0-15,0 3 0 16,0 6 0-16,0-2 0 16,0 2 0-16,-3 7-1 15,2 2 1-15,1 1-1 16,0 0 1-16,4 9-1 15,-4-3 1-15,3-12-1 16,1-1 1-16,-1 4 0 16,1-1 0-16,-1 4-1 15,1 3 1-15,-1-3 0 16,1 3 0-16,-1 3 0 16,0 0 0-16,1 0-2 15,-1 0 1-15,1 9 0 16,3-12 0-16,-4 3 0 0,1 3 0 15,-1 1 0-15,4 2 0 16,-3 6 0-16,-1 1 1 16,4 3-1-16,4 6 1 15,-1 3-1-15,1 3 0 16,-4-6 1-16,0 9 0 16,0 1 1-16,0 2 0 15,0 1-1-15,3 6 1 0,-3 3-1 16,-3 3 0-1,3 3-1-15,0 10 1 16,0 2-1 0,0-5 0-16,0 53-1 15,-4-23 1-15,1-5-1 16,-1-16 0 0,-3 53-1-1,4-28 0-15,-1-6-1 16,-3-19 1-16,0-7 0 15,0-5 1-15,0-7 1 16,3 0 1-16,-3-3-1 16,4 3 1-16,-1-10 0 15,1 11 0-15,3-1-1 16,3 6 0-16,4 13-1 16,0-13 0-16,0 10 0 15,4 6 0-15,0-9 1 0,-1 2 0 16,-3-5 0-16,0 2 1 15,-3 14 0-15,3-1 1 16,3 0-1-16,-2 6 1 16,6 1-4-16,3 5 1 15,-3-2-1-15,4-10 1 16,0 7-1-16,3-1 1 16,0 4 0-16,-7-7 1 15,0 10 2-15,-3 6 0 0,-1-4-1 16,1-2 1-16,3-3-1 15,-3-1 1 1,3-5-2-16,3 2 1 0,-2-18-1 16,-1 9 0-16,0 6 0 15,3-3 1-15,-6 10-1 16,-4-10 1-16,4 3-1 16,-1 10 0-16,4-4 0 15,-3-5 1-15,-1 5-1 16,5 10 0-16,-1-12 0 15,-4-4 0-15,-3-12-2 16,-3-10 1-16,-1-12-8 16,1-22 0-16</inkml:trace>
  <inkml:trace contextRef="#ctx0" brushRef="#br1" timeOffset="-51387.17">25587 14750 34 0,'0'-9'17'0,"14"-13"-6"0,-7 19 18 15,4-3-25 1,-1 3 0-16,11-4 2 0,15 4 0 16,6 0-8-16,7 0 1 15,4-3 3-15,0-7 1 16,-3 4-6-16,-4 2 0 15,-15 1-12-15,-6-3 1 16</inkml:trace>
  <inkml:trace contextRef="#ctx0" brushRef="#br1" timeOffset="-50308.26">25767 14600 31 0,'0'6'15'0,"10"-6"-3"0,-10 0 15 16,8 0-26-16,-1 0 1 16,-4 0 1-16,1 0 1 0,-1 3-5 15,-3-3 0-15,-3 3 3 16,-4-3 0-16,-4 0-2 16,0 0 1-16,-3-3-2 15,-3 3 1-15,-1 0-2 16,4 7 1-16,3-1-2 15,1 3 0-15,-1 13 0 16,1 3 0-16,3 0 0 16,3 7 1-16,4-4 0 15,0-3 1-15,11-6 3 16,10-3 1-16,11-7 2 16,3-9 0-16,0-6 0 15,-3-7 1-15,-4 1 0 16,-7-7 0-16,-7-3-2 15,-7-3 1-15,-7 3-4 16,-7 0 1-16,0-3-2 0,-10 0 1 16,-5 3-2-16,-6 6 0 15,0 0-1-15,3 13 1 16,1 9-1-16,2 7 0 16,1-4-1-16,4 1 1 15,-1 6-1-15,4 2 1 16,3 4 0-16,8 0 0 15,3-3 0-15,3 0 1 16,11-3 2-16,4-7 0 0,7-6 1 16,-1-3 1-16,1-9-1 15,-4-7 1-15,-3-3-1 16,-4 0 0-16,-3-6-2 16,-4-3 1-16,-4-3-1 15,-6-1 0-15,-8 7 0 16,-3 3 0-16,-4 10 0 15,1 2 1-15,-4 7-1 16,3 6 0-16,7 4-1 16,1 5 0-16,3 4-1 15,0 0 0-15,3-4-1 16,1 1 1-16,3 5 0 16,3-5 1-16,11 0 2 15,4-7 0-15,7-6 0 16,-4-3 1-16,0 0 0 15,-3-7 0-15,-4-2-1 16,-4-10 0-16,-3 3-1 0,-3-3 0 16,-4 0-1-16,-11 3 1 15,-3 3-2-15,-4 4 0 16,1 9-8-16,-4 9 1 16,0 7-5-16,6-1 0 15</inkml:trace>
  <inkml:trace contextRef="#ctx0" brushRef="#br1" timeOffset="-48805.4">25795 16961 11 0,'4'0'5'0,"6"-9"9"16,-3 2-3-16,0 4-8 16,-3-3 1-16,-1 6 5 15,-3 0 1-15,0 0-11 16,0 0 1-16,4 0 7 16,-4 0 0-16,3 3-2 15,1 0 0-15,3 0-1 16,-3 1 1-16,3-1-2 15,3-3 0-15,4-3 0 16,4-1 0-16,7 1-1 16,10 0 1-16,-3 6-2 15,-1 0 0-15,-2 1-2 16,-5-1 0-16,-2 0-11 0,-8 3 0 16,-7-6-3-16,-11 3 0 15</inkml:trace>
  <inkml:trace contextRef="#ctx0" brushRef="#br1" timeOffset="-47664.32">24349 16914 16 0,'-7'0'8'0,"7"-3"6"16,0 0 5-16,0 3-13 15,0 0 1-15,0 0 5 16,0 0 0-16,0 0-15 16,7-3 1-16,3 0 9 15,8-7 1-15,3 4-4 16,4 0 0-16,3 6-6 16,-7-4 0-16,-3-2-11 15,3-3 1-15,-3-7-3 0,3 0 1 16</inkml:trace>
  <inkml:trace contextRef="#ctx0" brushRef="#br1" timeOffset="-46988.2">24804 16488 28 0,'-7'12'14'0,"7"4"-11"16,0-13 22-16,-4-3-25 15,1 6 1-15,-1 1 0 16,1-1 1-16,-1 0-1 16,1 0 0-16,-1 1 1 15,4-1 0-15,-3 0 0 16,-1 0 0-16,0 1-2 16,1-4 1-16,-1 0-1 15,1 0 0-15,-1 0-1 0,4 4 1 16,-3-7 0-16,3 0 0 15,0-4 0-15,-4 4 1 16,1-3-1-16,-1 3 1 16,1 0 0-16,3 0 1 15,-4 0-1-15,4 3 0 16,-3-3-1-16,-1 4 1 16,1-1-1-16,3-3 1 15,0 0-1-15,-4 3 1 16,4 0-1-16,-3 3 1 15,-1-3-1-15,1 4 1 0,-1-1-1 16,4 0 1-16,0 0 0 16,0 1 0-16,0-1-1 15,0 0 0-15,-4 4 1 16,8-1 0-16,0 4 1 16,3-7 0 15,0 0 0-31,3 0 0 15,4 1 0-15,7-1 1 0,8-3-4 0,-1 0 0 16,0 0-9-16,-3 1 1 0,-4-11-6 16,-7 4 1-16</inkml:trace>
  <inkml:trace contextRef="#ctx0" brushRef="#br1" timeOffset="-46698.56">24956 16500 42 0,'0'13'21'0,"-11"21"-23"0,11-24 36 15,-4 5-33-15,1 1 0 16,-4 0 1-16,-4 9 0 15,-10 6-3-15,-4 13 1 0,1-9 0 16,-5 5 0-16,1 4-4 16,4-3 0-1,6-13-9 1,7-12 1-16</inkml:trace>
  <inkml:trace contextRef="#ctx0" brushRef="#br1" timeOffset="-46209.02">25231 16544 36 0,'14'13'18'0,"-14"-10"-13"0,0-3 24 0,-4 3-27 0,-3 0 1 16,-3-3 2-16,-8 3 0 16,-3 0-7-16,3 0 1 15,1 4 4-15,-1 2 0 16,0 1-3-16,4 2 1 16,0 1-2-16,3-1 0 15,4 1-1-15,4-1 1 16,-1-2-2-16,8-4 1 0,3-6 1 15,0-3 0-15,7-3 1 16,0-1 0-16,0-5 1 16,4 2 0-16,0-5 0 15,-1 2 1-15,-3-3-1 16,0 7 0-16,-3 0 0 16,-4 5 0-16,0 4-1 15,-7 13 1-15,-3 0-1 16,-4 5 0-16,-4 11 0 15,-7 5 1-15,1 4-1 16,6-7 0-16,1 0-3 16,-1 1 1-16,0-4-6 15,1-3 0-15,3-6-5 16,-4-3 0-16</inkml:trace>
  <inkml:trace contextRef="#ctx0" brushRef="#br1" timeOffset="-45893.74">25337 16767 36 0,'-18'28'18'0,"0"3"-15"0,8-21 29 15,-8-4-31-15,-10 10 0 0,-4 9 0 16,4 3 1-16,-4 6-3 16,-7 17 0-16,-3-4 2 15,-4 3 0-15,0 0-3 16,0-3 0-16,8-6-5 16,6-7 0-16,7-2-5 15,7-17 1-15</inkml:trace>
  <inkml:trace contextRef="#ctx0" brushRef="#br1" timeOffset="-45562.93">25181 17109 39 0,'0'0'19'0,"4"-4"-22"0,-4 8 34 0,0-4-30 0,-4 6 0 0,-3 0 0 0,-3 3 1 16,3 4-3-16,-4 3 1 15,0 3 1-15,8-1 1 16,-1 1-2-16,1 3 1 15,-4 0-1-15,3 3 1 16,4-6-3-16,7 0 0 0,4-7-1 16,3-5 0-16,7-4-2 15,0-10 0-15,1-2-4 16,-1-7 0 0,-4-2-1-16,4-11 1 0</inkml:trace>
  <inkml:trace contextRef="#ctx0" brushRef="#br1" timeOffset="-45410.02">25344 17074 30 0,'-7'9'15'0,"-22"51"-13"0,22-47 29 0,-7 5-29 15,-7 11 0-15,-7 5 1 16,0 4 0-16,-1 12-4 16,1 0 0-16,3 0 1 15,4 0 1-15,4-6-12 16,6-12 1-16</inkml:trace>
  <inkml:trace contextRef="#ctx0" brushRef="#br2" timeOffset="-39452.66">27344 16779 40 0,'10'0'20'0,"-3"-15"-11"0,-7 15 21 16,0-7-26-16,0 1 0 15,-3 3 2-15,-8-3 0 16,1 3-8-16,3-4 0 0,-4 1 5 16,-3 3 0-16,-7-3-2 15,0 2 1-15,-4 4-2 16,0 4 1-16,-3 5-2 16,3 7 0-16,1 2-1 15,3 4 1-15,3-6-1 16,7 3 1-16,4 0 0 15,7 0 0-15,11-4 2 16,6-5 0-16,12-1 1 16,2-9 1-16,-2 0-1 15,-5-3 0 1,5-25 0 0,-5-1 0-16,-6 1-1 15,-4 0 0-15,-7 3-1 16,-7 3 0-16,0 3 0 15,-3 7 1-15,-8-1-1 16,-3 4 0-16,-4 9 0 0,-6 6 1 16,-1 10-1-16,0 6 0 15,0 3 0-15,8 0 0 16,3-3-1-16,7 0 1 16,3-4-1-16,8 4 1 15,10 3 0-15,7-6 0 16,4-3 2-16,-1-10 0 15,1-6 0-15,0-6 1 16,-4-3-1-16,0-7 1 0,-3-6-1 16,-8-6 0-16,-3-4-2 15,-10-2 0-15,-4 3 0 16,0 5 0-16,-4 4-1 16,-7 4 0-16,-6 8-1 15,-4 7 0-15,-4 0 0 16,-4 9 0-16,5 10-1 15,-1 12 1-15,7 4 0 16,8-4 0-16,6 9 1 16,8 1 0-16,6 0 0 15,11-7 1-15,11-3 0 16,7-9 0-16,3-10 1 16,-3-9 1-16,3-6 0 15,-3-10 0-15,-4 1 0 16,-7-4 1-16,-7-9-2 15,-3-7 1-15,-11-2-1 0,-7 5 0 16,0-2-1-16,0 2 0 16,-11-2 0-16,-3 12 0 15,-7 6-1-15,-4 13 0 16,-3 6-1-16,-1 7 1 16,5 5-1-16,2 10 0 15,8 4-1-15,3 5 1 16,11-9 1-16,7 4 1 15,11 2 0-15,7-3 0 16,10-6 1-16,7-3 0 16,0-10 1-16,1-6 1 0,-1-9-1 15,-3-6 0-15,-4-1-1 16,-7-6 1-16,-3-6-1 16,-4-6 1-16,-7-1-2 46,-7 4 0-46,-7 3 0 0,-4 3 0 0,4 3-1 0,0 7 0 0,-7 6-1 16,0 6 0-16,-4 6-1 16,1 13 1-16,-4-1-1 15,3 8 1-15,4-1 0 16,3-3 1-16,4-4 0 16,7 4 1-16,7-3 0 15,4-3 1-15,3-4 0 16,4-5 0-16,-8-4 0 15,4-10 0-15,0 7 0 16,-3-6 0-16,3-6-1 0,-3-7 1 16,-1-6-1-16,-3-3 0 15,-3-1 0-15,-4 1 0 16,-4 0 0-16,-3-3 0 16,4 2-1-16,-4 7 0 15,-4 10 0-15,-3 2 0 16,-4 7-1-16,-3 6 1 15,0 4-1-15,0 8 0 16,0 10 0-16,3 7 0 0,4 5-1 16,3-2 1-16,4-10-6 15,4-3 1-15,10-9-8 16,3-10 1-16</inkml:trace>
  <inkml:trace contextRef="#ctx0" brushRef="#br2" timeOffset="-38791.44">28233 16610 45 0,'3'16'22'0,"8"2"-15"16,-8-14 35-16,1 2-40 15,0 6 1-15,-1 10 0 16,-3 3 1-16,0 7-5 16,0-7 1-16,0-3 2 15,0-3 1-15,0-1-1 16,0-2 0-16,0-6 0 15,4-1 0-15,3-3 0 16,3-6 0-16,4 0 0 16,4-3 0-16,0-9 0 0,-1-10 0 15,8-7 0-15,7-2 0 16,-1 0-2-16,5-4 1 16,-8 1-7-16,-3 12 0 31,-4 6-14-31,0-3 1 15</inkml:trace>
  <inkml:trace contextRef="#ctx0" brushRef="#br2" timeOffset="-38385.74">28420 16886 54 0,'17'0'27'0,"22"6"-22"16,-28-9 35-16,6 3-39 16,1-3 1-16,0 0 0 15,-4 0 0-15,0-1-4 16,-3 4 1-16,-4-6 1 16,-4-3 1-16,-3-4-3 15,0 1 1-15,-7-1-2 16,0 1 1-16,-4 5-1 15,-3 7 0-15,0 7-1 16,0 5 0-16,0-2 1 0,3 2 1 16,4 10 1-16,0-3 0 15,0 3 1-15,7-6 1 16,4 2 1-16,3 4 1 16,3 3-1-16,5-6 0 15,-1-3-4-15,0 0 1 16,0-7-7-16,0-3 1 15,0-6-7-15,4-9 0 16</inkml:trace>
  <inkml:trace contextRef="#ctx0" brushRef="#br2" timeOffset="-38055.07">28811 16980 33 0,'4'19'16'0,"-4"-22"-10"16,0 3 23-16,0-7-25 16,-4-2 0-16,1 3 4 15,-1-1 1-15,1 4-10 16,-1-3 0-16,4 6 7 16,-3 0 1-16,3 0-2 15,0-3 1-15,0 3-2 16,3-10 0-16,4 4-1 15,4-3 0-15,3 3-1 16,0-1 1-16,0 7-3 16,0 0 1-16,0 0-5 0,1 0 1 15,-5-3-4-15,1-3 0 16,6-4-6-16,8-2 1 16,0-7-6-16,3-9 0 15</inkml:trace>
  <inkml:trace contextRef="#ctx0" brushRef="#br2" timeOffset="-37816.21">29242 16368 29 0,'7'-18'14'0,"7"43"-3"0,-11-13 17 0,-3 7-26 16,0 6 1-16,-3 10 3 16,-4-1 0-16,-7 4-6 15,-4 6 0-15,0 6 5 16,-3 0 1-16,0 0-1 15,-4 4 0-15,1-1-3 16,3 0 1-16,-1-6-3 16,5-6 0-16,3-7-6 15,3-12 1-15,8-9-7 16,3-13 0-16,3-13-4 16,1-15 1-16</inkml:trace>
  <inkml:trace contextRef="#ctx0" brushRef="#br2" timeOffset="-37321.1">29044 16823 48 0,'0'25'24'0,"14"-12"-24"0,-7-13 46 16,4 3-44-16,0-3 0 15,3 0 1-15,3 3 0 16,4 3-4-16,8 4 0 15,2-4 1-15,1 0 0 16,0 1-4-16,-4-7 1 16,-7-4-4-16,0-2 0 15,-6 0 0-15,-1 0 0 16,-4 2 1-16,-3 4 1 16,0-6 2-16,0 6 1 0,-3-3 3 15,3 0 0-15,0 6 2 16,0 0 0-16,0 0 1 15,0-3 1-15,0 0 0 16,4 0 1-16,-4 0-1 16,4 0 0-16,-4 0-2 15,-4-3 0-15,-3 3-2 16,0 0 1-16,-3-3-2 16,-1 0 1-16,-3 3-1 15,-7 6 0-15,3 4 0 16,-3 2 0-1,0 20 1 1,4-1 0 0,2 3-2-16,8-5 1 0,4-4-3 15,3-6 0-15,4-7-6 0,3-6 0 16,0-12-7 0,11-6 1-16</inkml:trace>
  <inkml:trace contextRef="#ctx0" brushRef="#br2" timeOffset="-37068.16">29824 16726 26 0,'10'-19'13'0,"-10"13"-3"0,-3 9 15 15,-4 6-26-15,-4 7 1 0,-3 6 1 16,-3 3 0-16,-8-6-1 16,-7 6 1-16,-3 6 1 15,-4 4 0-15,11 3-1 16,3-1 1-16,4-5-4 15,3-4 0-15,4-13-6 16,4-8 0-16,3-10-3 16,-1-13 1-16</inkml:trace>
  <inkml:trace contextRef="#ctx0" brushRef="#br2" timeOffset="-36933.24">29535 16660 37 0,'3'-3'18'0,"15"44"-17"15,-11-22 37-15,0 12-34 16,0 0 1-16,0 10 1 16,4 6 0-16,3 6-9 15,3 4 1-15,-3-4-2 0,-3-9 1 16,-7-6-11 0,-4-4 1-16</inkml:trace>
  <inkml:trace contextRef="#ctx0" brushRef="#br2" timeOffset="-34482.56">30032 12383 36 0,'0'9'18'0,"0"-18"-13"15,0 9 19-15,-4-6-22 16,-3-4 1-16,-3 4 2 16,-1 0 1-16,-3-1-7 15,-11 7 1-15,1 4 4 0,-4 2 0 16,-1 3-2-16,1-6 1 15,3 4-2-15,1 2 1 16,3 7-2-16,3 3 1 16,4 2 0-16,7 8 0 15,7-1 0-15,7 13 0 16,10-7 0-16,8 1 1 16,7-7-1-16,0-6 1 15,-1-13-1-15,-6 1 1 16,-4-13 0-16,-3-4 0 15,-1-5-1-15,-6-7 1 0,-4-3-2 16,-7-6 1-16,-3-4-1 16,-8 1 1-16,-10 3-2 15,-4 6 1-15,-7 6 0 16,-3 7 1-16,3-1-1 16,1 10 0-16,-5 7 1 15,5 8 0-15,-1 1-1 16,11 6 0-16,7 3 0 15,3-3 0 17,7 3 1-32,12 0 0 0,6 0-1 0,7 0 0 15,11-3 1-15,6-9 0 0,8-7 0 16,-3-3 0-16,-5-9-1 16,-6-7 1-16,-7-5-1 15,-8-4 0-15,1-7-1 16,-7-5 1-16,-4 3 0 15,-7-4 0-15,-7 1 0 0,-11-1 0 16,-7 4 0-16,1 6 0 16,-5 6 0-16,-2 6 1 15,2 10-1-15,1 6 1 16,0 10-1-16,0-4 1 16,3 7 0-16,4 6 0 15,3 0 0-15,8 3 1 16,6-6-1-16,15 0 0 15,6-4-2-15,8-2 0 16,3-13-9-16,1-13 1 0,-12-12-10 16,-3-6 0-16</inkml:trace>
  <inkml:trace contextRef="#ctx0" brushRef="#br2" timeOffset="-33358.39">24539 12455 34 0,'0'3'17'0,"7"-12"-6"0,-7 9 17 16,0 0-24-16,0-7 1 16,0 7 1-16,0-9 1 15,-7 3-9-15,-7-4 0 16,-11-2 6-16,-3-1 0 15,-7 1-2-15,3 2 0 0,4 4-1 16,3 0 1-16,4 6-1 16,3 3 1-16,8 3-1 15,3 0 0-15,3 7-1 16,8 6 1-16,3 6-1 16,7 0 1-16,4 0-2 15,3-3 1-15,0-3 0 16,0-13 0-16,0-3 0 15,0-6 1-15,4-6 0 16,-7-16 0-16,-4 9 1 16,0-6 0-16,-3-6 0 15,-4-4 0-15,0-2-2 16,0 3 1-16,-7 5 0 16,0 5 0-16,-7 8-1 15,-4 7 0-15,-3 12 0 16,-4 7 0-16,-3 5 0 15,0 4 0-15,-4 0-1 16,8 0 1-16,-1 3-1 0,7 0 0 16,4 0 1-16,4 4 0 15,6-4 1-15,4 3 0 16,4-12 0-16,7-7 0 16,3-6 0-16,7-3 1 15,-10-9-2-15,-1-7 1 16,-3-6-1-16,-3 0 1 15,-4 3-1-15,-3 4 0 16,-8-7-8-16,-6-3 0 16,-12-7-11-16,1 10 1 15</inkml:trace>
  <inkml:trace contextRef="#ctx0" brushRef="#br2" timeOffset="-32307.77">25961 14647 42 0,'7'-6'21'0,"-3"-10"-16"16,-4 10 25-16,-4-4-27 16,-3-5 1-16,-7-1 0 15,0 0 0-15,-4 1-6 16,0-1 0-16,-3 7 4 15,-3-1 1-15,-5 7-2 16,-6 3 0-16,7 6-1 16,7 4 1-16,0 8-1 0,3-2 1 15,4 0-1-15,3 9 0 16,4-3-1-16,4 3 1 16,6-3 0-16,8-6 1 15,6-4 0-15,5-2 1 16,-1-4 0-16,0-3 0 15,0-3 0-15,-3-6 0 16,-4-4-1-16,0-2 1 16,-4-1-2-16,-2-3 1 15,-8-2-2-15,-4-1 0 16,-7 3 0-16,-3 0 1 0,-7 7-1 16,-4 6 1-16,1 6-1 15,6 3 0-15,0 7-1 16,4-7 1-16,4 4-1 15,-1-1 1-15,4 4 0 16,4-1 0-16,-1 4 1 16,4-7 0-16,11 1 0 15,6-4 0-15,4-3 0 16,8-3 0-16,-5-9 0 16,-2 2 0-16,-5-5-1 15,1-4 1-15,-8-6 0 16,-3-3 0-16,1-6 0 15,-8 2 1-15,0 8-1 16,-4-1 1-16,-3 9-1 16,-4 0 0-16,-6 10 0 15,-1 10 0-15,0 8-1 0,-3 7 0 16,4 0-5-16,-1 0 0 16,4 0-9-16,0-3 0 15</inkml:trace>
  <inkml:trace contextRef="#ctx0" brushRef="#br2" timeOffset="-27547.02">22733 7388 8 0,'4'9'4'0,"-1"7"0"0,1-13 5 0,-4-3-6 16,3 3 1-16,1 3 2 16,-1-3 0-16,1 0-7 15,-1 4 0-15,-3 2 6 16,0-3 1-16,0 4-2 16,0-1 0-16,0 4-1 15,0-1 0-15,-3 4 0 16,3 3 0-16,0-7-2 15,0 4 1-15,0 0 0 16,0 6 0-16,0-4 0 16,3 8 1-1,1-1-1-15,-1-7 1 0,1 1-1 16,-1 3 1-16,1 3 0 16,-1 0 0-16,1 0-1 15,-1 1 1-15,1-1-1 16,0-10 1-16,-1 7-1 0,1 3 0 15,-1 4-1-15,1-1 0 16,3 6 0-16,3 7 0 16,4 6-1-16,0 0 0 15,-3 6 0-15,3 7 1 16,4 0 0-16,7 9 0 16,3 0 0-16,-4 6 1 15,5 0-1-15,-5 7 1 16,1-1-1-16,-4-2 1 15,0-4-1-15,1 3 0 0,-1 4-1 16,0-7 1-16,0-6-1 16,0 6 0-16,0-6 0 15,-3-6 0-15,0 0 0 16,-4 3 0-16,3-4 0 16,1 4 0-16,-4-3 0 15,0-7 0-15,0 7 0 16,-3-3 1-16,0-13-2 15,-1 0 1-15,-3 3 0 16,0-3 0-16,0 3 0 16,4-3 0-16,-4 0 0 15,0 6 0-15,4-2 0 16,6-1 1-16,-3 6-1 16,4-3 0-16,0-5 0 15,3 2 0-15,0 0 0 16,0 0 0-16,0-3 0 15,-3 6 0-15,0-2 0 0,3-4 0 16,0 6 0-16,0 6 1 16,4-2-1-16,-4-10 0 15,4 6 0-15,-1 1 1 16,1-4-1-16,3 0 0 16,0-3 0-16,-3 6 0 15,-4-6 0-15,0 3 0 16,4 4 0-16,0-1 0 15,0 0 0-15,3 1 0 16,0-1 0-16,0 0 1 0,0 7-1 16,1-4 0-16,-1-5 1 15,4 5 0-15,-1 4 0 16,1-7 0-16,0 3-1 16,0 1 1-16,-1-1 0 15,5 1 0-15,-5 9-1 16,-2-4 0-16,-5 1 0 15,5 0 0-15,-1-7 0 16,0 4 0-16,4-1 0 16,-1 1 0-16,1-1 0 15,0 4 0-15,0 0 0 16,3-4 0-16,0 4 0 16,1 0 0-16,2-10 0 15,-2 4 0-15,-1-1 0 16,0 1 0-16,-7-1 0 15,4 4 0-15,3-4 0 0,1 4 0 16,-1-7 0-16,-3 0 0 16,0-6-1-16,-4 0 1 15,3 3 0-15,-2 4 0 16,2-4 0-16,1 3 0 16,0-3-1-16,-4 1 0 15,0-8 1-15,4 4 0 16,-7 1 0-16,0-1 0 15,-4-7-1-15,0-2 1 16,-3 6 0-16,-1 6 0 0,1-3 0 16,-1 6 0 15,1 1 0-31,3-4 0 0,0 3 0 0,1 4 0 16,-1-1 0-16,-4-9 0 0,1 3 0 15,3 4 0-15,-3-4-1 16,-1 9 1-16,5-2 0 15,2-7 1-15,1 0-1 16,0 0 1-16,6 4-1 16,-6-7 0-16,0-7 0 15,0 1 0-15,-1 0-1 16,-3 3 1-16,1-3 0 16,-1 3 0-16,-4-4-1 15,1 4 1-15,3 0 0 16,0-3 0-16,4 0 0 15,0-1 0-15,-4 1-1 0,0 3 1 16,4-9 0-16,-4-4 0 16,0 3 0-16,0 1 0 15,4-1 0-15,-4-2 0 16,7-1 0-16,1 4 0 16,-1-7 0-16,4 6 0 15,-1-2 0-15,1 2 0 16,-4-6 0-16,-3 1 0 15,0-1 0-15,3 0 0 16,0 0 0-16,4 0 0 0,0-2 0 16,-4-1 0-16,0-3-1 15,0-4 1-15,0-2 0 16,4-3 1-16,4-1-1 16,-5-2 1-16,1-1-1 15,3-3 1-15,-3 1-1 16,3-4 0-16,-3-3 0 15,-7 0 0-15,3-7 0 16,4 1 0-16,-1-3-1 16,5-4 1-16,-1-2-1 15,0-4 1-15,1-3 0 16,6-3 0-16,0 3-1 16,4-7 1-16,0-8 0 15,-4-1 0-15,-3-3 0 16,3-2 0-16,1-1-1 15,3 3 1-15,0-3 0 16,-1-9 1-16,8-1-1 0,-3 1 0 16,-1-7 0-16,0-2 0 15,1-4 0-15,3-3 0 16,-7 3-1-16,3-3 1 16,4-6 0-16,-4 3 0 15,4-4 0-15,-3-2 0 16,3-3-1-16,-1-1 1 15,1-3 0-15,-3-2 1 32,17-48 0-32,-4 28 0 15,-3 4 0-15,0 9 0 0,-7 6-1 16,4 0 1-16,-4 0-1 16,-1 3 1-16,1 7-1 15,-3-3 0-15,-8-4 0 16,-7 6 1-16,1-5 0 15,-5-1 1-15,8 4-2 16,-4 5 1-16,4-8-1 16,-3-1 1-16,-1 0-1 15,-3 1 0-15,-1-1 0 16,5 3 1-16,-1 1-1 16,0-10 0-16,-3 6 0 15,0-9 1-15,-4 0-1 16,4 0 1-16,-4-6 0 15,-3-4 0-15,-4-5-1 0,0-4 1 16,4 3 0 0,3-3 0-16,0-3-1 15,0-6 1-15,4-4 0 32,0-9 0-32,3-6-1 0,0-6 1 0,4 0 0 0,3-10 0 15,-3-9 0-15,4-4 0 16,-5-5-1-16,1-20 1 15,-7 1-1-15,0-7 0 16,6-6 0-16,1 0 1 16,4-6-1-16,-5-10 0 0,-2 4 0 15,-1 2 0-15,-3 4-1 16,-4-9 0-16,0-1-5 16,-7 16 0-16,-3-3-15 15,-7 19 1-15</inkml:trace>
  <inkml:trace contextRef="#ctx0" brushRef="#br2" timeOffset="-25159.32">31517 8109 40 0,'0'0'20'0,"4"-6"-16"0,-4 6 21 0,-4 3-24 16,1 3 0-16,-4 3 3 15,-4 1 1-15,-3 9-6 16,-7 9 1-16,3-3 2 16,-3 6 0-16,0 7-2 15,-4 9 1-15,0-3-3 16,1 3 0-16,-1 0-2 16,0-3 0-16,1-10-3 15,2-2 0-15,5-10-5 16,3-13 0-16</inkml:trace>
  <inkml:trace contextRef="#ctx0" brushRef="#br2" timeOffset="-24933.36">31246 8181 42 0,'7'31'21'0,"7"23"-23"0,-11-45 38 16,1 0-37-16,-1 7 1 15,1 6-1-15,-1 6 1 16,-3-6-3-16,4-3 0 31</inkml:trace>
  <inkml:trace contextRef="#ctx0" brushRef="#br2" timeOffset="-24644.31">31641 8253 60 0,'7'6'30'0,"10"-6"-33"15,-10 3 44-15,0 1-41 16,1-1 1-16,-5 3-1 16,8 0 1-16,6-3-3 0,4-3 0 15,-3 0-6 1,-7-6 1-16,-4 6-9 0,-7 0 0 15</inkml:trace>
  <inkml:trace contextRef="#ctx0" brushRef="#br2" timeOffset="-24485.56">31634 8419 41 0,'14'16'20'0,"3"-10"-15"0,-10-6 28 0,0-3-34 15,1-3 0-15,2-4-6 16,4 1 1-16,4 0-3 16,3-4 1-16</inkml:trace>
  <inkml:trace contextRef="#ctx0" brushRef="#br2" timeOffset="-24154.74">32043 8667 45 0,'0'-41'22'0,"0"-50"-17"16,0 57 35-16,-7-4-39 15,0-21 1-15,-4-14-1 0,4-5 1 16,0 6-3-16,3 0 1 16,4 3 1-16,8 6 1 15,2 13-1-15,4 12 0 16,7 10-1-16,4 16 0 16,-4 15-4-16,0 12 1 15,-3 1-7-15,-7 6 1 16,-4-3-6-16,-7 6 0 0</inkml:trace>
  <inkml:trace contextRef="#ctx0" brushRef="#br2" timeOffset="-23954.59">31849 8316 43 0,'24'-7'21'0,"5"20"-17"16,-15-10 36-16,3 0-39 15,12 0 0-15,6-3-1 16,-3 0 1-16,-1 0-4 16,-2 0 0-16,-1 0-7 15,-7-3 1-15,0 3-5 16,-10-3 1-16</inkml:trace>
  <inkml:trace contextRef="#ctx0" brushRef="#br2" timeOffset="-23713.79">32449 8288 37 0,'3'21'18'0,"-14"-11"-18"0,8-20 31 16,-8 4-30-16,-3 3 1 15,-10 6 2-15,-1 3 1 16,0 7-6-16,4 12 1 0,-4 0 3 15,4 0 0-15,3 10-3 16,4 6 0-16,4-1-6 16,6-2 1-16,4-7-8 15,4-15 0-15</inkml:trace>
  <inkml:trace contextRef="#ctx0" brushRef="#br2" timeOffset="-23490.47">32565 8338 38 0,'-25'15'19'0,"-21"48"-19"16,36-47 29-16,-11-4-29 15,-4 7 1-15,0 6 0 16,4 3 1-16,0 1-3 0,3-7 1 15,4-4-4-15,4-5 1 16,6-10-8-16,8-12 0 16</inkml:trace>
  <inkml:trace contextRef="#ctx0" brushRef="#br2" timeOffset="-23297.89">32410 8322 24 0,'17'25'12'0,"-13"32"-5"0,-1-42 12 0,-3 1-19 15,4 3 0-15,-1 0 1 16,1-1 1-16,3 4-5 16,0-6 1-16,7-7-6 15,0-5 1-15</inkml:trace>
  <inkml:trace contextRef="#ctx0" brushRef="#br2" timeOffset="-23072.82">32593 8231 43 0,'18'66'21'0,"17"-44"-20"0,-21 3 39 16,0 6-40-16,0 4 0 16,-3 6-3-16,-11 2 1 15,-7 5-7-15,-11-1 0 16,-10 0-4-16,-7 3 0 16</inkml:trace>
  <inkml:trace contextRef="#ctx0" brushRef="#br2" timeOffset="-1500.09">27587 6961 42 0,'0'6'21'0,"4"4"-17"0,-1-7 22 15,1-3-24-15,3-3 1 16,0-4 1-16,0-8 0 16,4-13-6-16,-1 3 1 15,1-10 3-15,-1-9 0 16,4 6-1-16,1 7 0 16,-1-3-1-16,3-1 0 15,1 7 0-15,-4 6 1 16,0 3-1-16,0 10 0 0,0 6-1 15,-3 9 1-15,0 3 0 16,-4-6 0 0,0 7-2-16,3 6 1 0,1 9-1 15,-1 6 1-15,-3 3-1 16,1 4 1-16,-8 3 0 16,0 0 0-16,0-10 1 15,-4-3 0-15,0-9 0 16,-3-6 0-16,0-4-1 15,0-6 1-15,-7-3 0 16,-7-9 0-16,-11-7-1 16,-7-6 1-16,-6 3-1 15,-5 4 1-15,-3-4-2 16,4-3 1-16,3 6 0 16,7 4 0-16,4 2-1 15,10 7 1-15,8 3 0 0,3 0 1 16,10 3 1-1,15 0 0-15,10-6 1 0,14-3 1 16,21-10 1-16,11-12 0 16,-3 6-1-16,7-3 1 15,3-3-1-15,-7 0 0 16,-14 9-2-16,-11 3 1 16,-14 16-2-16,-14-3 1 31,-28 15-2-31,-7 20 1 0,-18 9-1 0,-31 18 0 15,-29 13-10-15,-11 13 1 16,-24-4-5-16,-10 14 0 0</inkml:trace>
  <inkml:trace contextRef="#ctx0" brushRef="#br2" timeOffset="1473.89">30103 16876 44 0,'14'4'22'0,"14"-8"-18"15,-14 1 22-15,4-9-24 16,-1-10 1-16,8-9 0 16,3-4 1-16,0-12-6 0,1-9 1 15,-1-1 2-15,-3-2 1 16,-4 5-2-16,-7 10 1 16,-4 7-3-16,-3 5 1 15,-3 7-1-15,-4 13 1 16,-4 12-2-16,1 18 1 15,3 14 0-15,0 15 0 16,3 6 0-16,1 13 1 16,7-6 0-16,-1 9 1 15,1-7-1-15,-1-8 1 16,4-4 0-16,-7-13 0 0,1-5 0 16,-5-10 0-16,-3-7 0 15,-3-8 1-15,-8-10-1 16,-17-10 1-16,-8-6-1 15,-2 7 0-15,-8-7-1 16,-7-3 1-16,3-3 0 16,8 0 0-16,0-3-1 15,3-1 1-15,7 4 0 16,8 3 0-16,6 7 0 16,11 2 0-16,10 0 1 15,15-8 0-15,21-1 0 16,17-4 0-16,18-5 0 15,8 0 0-15,-1 3 0 16,0-1 0-16,-4 7-1 16,-17 7 1-16,-10 2 0 0,-11 10 0 15,-18 9-1-15,-14 7 0 16,-21 12-2-16,-11 6 1 16,-21 13-1-16,-28 13 1 15,-21 5-5 1,-8 1 1-16,-9-6-7 0,-1-10 0 15</inkml:trace>
  <inkml:trace contextRef="#ctx1" brushRef="#br4" timeOffset="-111492.25">13836 11489 0,'0'0'16</inkml:trace>
  <inkml:trace contextRef="#ctx0" brushRef="#br4" timeOffset="7808.96">18538 14148 43 0,'-10'35'21'0,"13"6"-4"16,-3-35 21-16,4 0-36 15,-4 4 1-15,0-7 0 16,0-3 1-16,7-3-5 16,0-4 0-16,7-8 3 15,7-17 0-15,8-2-1 16,2-16 1-16,5-7-2 0,-5-6 1 16,-2-2-1-16,-5 8 0 15,-6 7-1-15,-4 0 1 16,-3 6-3-16,-4 9 1 15,0 10-2-15,0 10 1 16,-4 11-4-16,1 14 1 16,3 9-1-16,0 21 1 15,7 8 1-15,4 14 1 16,3 1 2-16,4 0 1 16,3-1 4-16,4-8 0 0,3-10 1 15,7-10 1-15,0-15 0 16,1-16 1-16,-8-12-1 15,-7-10 1-15,-3-16-3 16,-7-15 1-16,-8-13-2 16,-6 1 0-16,-4-4-4 15,-4-3 0-15,-3 9-6 16,-3 13 0-16,-1 10-9 16,0 8 1-16</inkml:trace>
  <inkml:trace contextRef="#ctx0" brushRef="#br4" timeOffset="8185.22">19593 14082 52 0,'11'4'26'0,"10"-14"-27"0,-21 10 42 16,0-6-41-16,0-3 1 15,-7 2 0-15,0-2 0 16,-4 3-2-16,-6 2 1 16,-4 8 0-16,-4 2 0 15,0 0-1-15,0 4 0 0,4 8-2 16,4 7 1-16,-1 1-2 15,11-1 1-15,7-3 0 16,14-4 0-16,7-5 1 16,4-7 0-16,0-6 0 15,3-6 0-15,4-10-4 16,-1-6 1-16,5-9-7 16,-1-10 1-16</inkml:trace>
  <inkml:trace contextRef="#ctx0" brushRef="#br4" timeOffset="8425.1">19943 13302 55 0,'7'3'27'0,"-14"44"-34"0,3-31 51 15,-7 15-44-15,4-3 1 16,-7 19 0-16,0 6 0 15,0 20-1-15,3 2 0 16,4 13 0-16,4-16 1 16,-1-3-3-16,1-10 1 15,3-8-7-15,0-17 0 16,0-15-7-16,0-19 0 16</inkml:trace>
  <inkml:trace contextRef="#ctx0" brushRef="#br4" timeOffset="8921.19">19780 13885 44 0,'14'9'22'0,"0"10"-17"16,-6-16 35-16,2 4-38 15,4 2 0-15,7 0 0 16,1 1 0-16,6 2-3 15,7 1 0-15,-3-4 2 16,-4-2 0-16,-3-4-1 16,-1-3 0-16,-6-3-1 15,0-1 1-15,-4 1 1 16,0-3 0-16,0 3 1 16,0 0 0-16,4 0 0 0,-1-1 0 15,1 1 0-15,0-3 1 16,-4-3-1-16,3-4 0 15,-2 1-1-15,-1-1 1 16,-7-3-2-16,-4 1 0 16,-10-1 0-16,-3 3 0 15,-4 7-3-15,-4 9 1 16,0 4-1-16,4-1 1 16,0 6 0-16,3 10 0 15,4 10 1-15,4-1 0 16,-4 4 1-16,3 8 0 0,8-5 1 15,6-3 0-15,8-10-1 16,10-7 1-16,4-8-5 16,-4-10 1-16,-3-6-12 15,-4-7 1-15,-3-3-2 16,-4 7 0-16</inkml:trace>
  <inkml:trace contextRef="#ctx0" brushRef="#br4" timeOffset="9311.46">18482 14650 49 0,'4'19'24'0,"10"-22"-23"0,-4 3 47 16,15 0-42-16,14 0 0 15,21-7 4-15,24 7 0 0,22-9-12 16,25 9 1-16,17-6 8 15,14 0 0-15,25-4-3 16,-17-2 0-16,-5 2-3 16,-20-2 0-16,-7 2-4 15,-19-2 0-15,-16-1-8 16,-22 1 1-16,-14-4-12 16,-32-6 0-16</inkml:trace>
  <inkml:trace contextRef="#ctx0" brushRef="#br4" timeOffset="11037.1">27062 11282 29 0,'-4'3'14'0,"4"10"-2"16,0-13 14-16,0 6-24 15,0 0 1-15,0 10 3 16,-3 0 0-16,-1 6-6 16,-3 6 0-16,0 6 4 15,-4 14 1-15,1-1-2 16,-1 15 1-16,4 10-2 0,0 7 0 15,0 2-2 1,0 4 0-16,3-3-2 0,1-10 1 16,-1-13-5-16,1-9 1 15,-1-15-10-15,-3-10 1 16</inkml:trace>
  <inkml:trace contextRef="#ctx0" brushRef="#br4" timeOffset="11743.37">27002 11389 17 0,'-11'-13'8'15,"4"4"3"-15,7 9-1 0,0 0-8 16,0 0 0-16,0-3 4 16,0 0 0-16,0 3-6 15,0 0 0-15,0 0 5 16,7-4 0-16,0 1 0 0,7 3 0 15,7 0-1-15,11-3 1 16,10 3-1-16,1-6 1 16,17-3-1-16,10 2 0 15,11-2-1-15,8-7 0 16,-1-3-2-16,-18 4 0 16,-3 2-1-16,-3 4 0 15,-8 6 0-15,-3-1 0 16,-10 4 0-16,-8 4 0 15,0-1-1-15,-10 3 0 16,0 0-2-16,-4 4 1 0,-4 8-1 16,-3 4 0-1,1 10 0 1,-5-1 1-16,-3 4-1 16,-3 5 1-16,-4 1 1 0,0-6 1 0,0 5-1 15,0 7 0-15,3 7 0 16,4-4 0-16,0 6 0 15,8-2 1-15,2 5 0 16,4 4 0-16,0-10 1 16,-3-9 0-16,-4-6 1 15,-10-4 1-15,-15-5-1 16,-14-1 1-16,-10 0-2 16,-21 3 1-16,-8-2-1 15,-27-4 0-15,-15-7-2 16,-14-8 0-16,-11-10-9 15,-17-10 0-15,0-5-3 16,3-10 0-16</inkml:trace>
  <inkml:trace contextRef="#ctx0" brushRef="#br4" timeOffset="15376.1">7472 10636 31 0,'0'19'15'0,"0"0"-7"16,0-16 16-16,0-3-23 0,0 3 1 15,3 0 0 1,-3 4 1-16,4-1-4 0,3 0 1 15,0-3 2-15,0 4 1 16,4-1-1-16,-8 3 0 16,4-6 1-16,0 4 0 15,-3-4-1-15,3-6 1 16,0-7 0-16,0-12 0 16,4-9 0-16,6-10 1 15,11 0-1-15,8-12 1 16,13-10-2-16,11 4 1 0,0 2-7 15,-7 1 1-15,0 3-13 16,-21 6 0-16</inkml:trace>
  <inkml:trace contextRef="#ctx0" brushRef="#br4" timeOffset="31936.2">23992 11975 17 0,'4'10'8'0,"14"-13"2"0,-18 3 9 16,3 0-15-16,4 0 1 16,-3 3 2-16,3 3 1 15,-4 3-9-15,1 7 0 0,-4 9 5 16,0 10 1-1,-7 5-2-15,0 14 0 0,0 5-3 16,0 10 1-16,3 6-2 16,1 13 1-16,3-6-3 15,-4-13 1-15,4-13-5 16,0-12 1-16,-4-16-5 16,1-18 0-16</inkml:trace>
  <inkml:trace contextRef="#ctx0" brushRef="#br4" timeOffset="32581.5">23989 11931 26 0,'0'16'13'0,"3"-3"-12"0,-3-13 18 15,4 0-15-15,3 3 0 0,0 0 3 16,4 0 1-16,-1 3-9 15,15-3 0-15,7 7 6 16,6-1 1-16,8 1-2 16,11-4 0-16,6-3-3 15,1-3 1-15,3-3-2 16,7-3 0-16,-11-4-1 16,-6-2 1-16,-8-1-1 15,-6 1 0-15,-12 8 0 16,-2 1 0-16,-8 6-2 15,-7 4 1-15,-4 5-1 16,1 7 0-16,-7 6-1 16,-1 6 0-16,-3 1 1 15,0-1 0-15,0 7 1 16,0 6 0-16,4 0 1 16,3 3 1-16,0 6 0 15,0 3 1-15,3 4-1 0,1 6 0 16,-4-13 0-16,0-6 0 15,-7-6 0-15,0-10 0 16,-4-2 0-16,-6-7 0 16,-8-4 0-16,-6 1 1 15,-26-3-1-15,-6 3 1 16,-18-7 0-16,-18-6 0 16,-10-6-1-16,-4-6 0 15,3-10-9-15,-2-2 0 16</inkml:trace>
  <inkml:trace contextRef="#ctx0" brushRef="#br4" timeOffset="33454.11">29492 12069 34 0,'18'3'17'0,"-11"19"-14"0,-4-18 26 15,-3 8-28-15,0 7 0 16,-3 0 1-16,-1 9 0 15,1 13-3-15,3-1 1 16,-7 14 1-16,3 8 0 0,1 17-1 16,-1 6 1-16,-3-4-2 15,0-9 1-15,0-18-2 16,4-11 0-16,-1-5-7 16,-3-22 1-16,3-16-3 15,1-19 0-15</inkml:trace>
  <inkml:trace contextRef="#ctx0" brushRef="#br4" timeOffset="33975.5">29457 11878 16 0,'-4'6'8'0,"8"-3"2"0,3 1 9 0,-7-1-16 0,4 0 1 16,-1 0 3-16,4 3 0 16,0 7-8-16,4-4 0 15,3 1 6-15,11 2 0 16,13 4-2-16,8-4 0 16,14-2-2-16,7-1 1 15,0-3-1-15,4-2 0 31,13-8-1-31,-6 1 0 0,-11-3-1 0,-7 3 1 16,-11 0 0-16,-6 0 0 0,-11 6-1 31,-4 3 0-15,-11 0 0-16,-2 7 0 16,-8 3-1-1,-7 2 1-15,-4 4-2 0,-7 7 1 0,1 2-1 0,-1 7 1 0,4 12 0 16,0-6 1-16,4 12 0 15,6 7 0-15,4 12 1 16,4 0 0-16,3-3 0 16,-3-3 1-16,-4-9-1 15,-7-13 1-15,-7 3-1 16,-11-6 0-16,-17 0-1 16,-18-6 1-16,-11-4-1 15,-28-9 1-15,-27-9-2 16,-19-7 0-16,-14-18-7 15,-6-10 1-15</inkml:trace>
  <inkml:trace contextRef="#ctx0" brushRef="#br4" timeOffset="128679.73">17914 15014 45 0,'0'6'22'0,"4"13"-13"16,-1-10 28-16,-3 7-35 0,4 9 0 16,-4 0 2-1,-4 10 0-15,1 12-5 0,-1 9 0 16,4 4 3-16,0 6 0 15,-3 9-1-15,-1-6 0 16,-3 0-3-16,0-10 0 16,0-5-5-16,3-14 0 15,1-8-9-15,-1-13 0 16</inkml:trace>
  <inkml:trace contextRef="#ctx0" brushRef="#br4" timeOffset="129732.16">17505 15390 40 0,'3'-3'20'0,"8"-3"-11"16,-11 6 28-16,7-3-34 16,0-4 0-16,7 1 3 15,4 3 1-15,-1 0-9 16,1 0 1-16,0 3 3 16,-1 0 1-16,1-4-9 15,-4 4 1-15,-3 0-11 16,-4 0 0-16</inkml:trace>
  <inkml:trace contextRef="#ctx0" brushRef="#br4" timeOffset="130708.11">18203 15478 34 0,'-3'-3'17'0,"3"0"-7"0,0 3 18 16,0 0-24-16,0 0 1 15,3 0 3-15,4 3 0 16,0 0-10-16,8 0 1 15,-1-3 7-15,7 3 0 16,7-3-3-16,4 0 1 16,0-6-3-16,-4 3 0 0,-7 3-5 15,0 3 0-15,0-3-10 16,-7-3 0-16,-7-3-3 16,-7-4 1-16</inkml:trace>
  <inkml:trace contextRef="#ctx0" brushRef="#br4" timeOffset="130949.04">18404 15277 39 0,'-3'19'19'0,"-4"6"-17"0,7-15 34 15,-4 2-34 1,1 10 0-16,-1 6 0 0,1 0 0 16,-1 7-4-16,-3 6 0 15,4-7-7-15,-1-2 0 16,-3-10-4-16,4-10 1 16</inkml:trace>
  <inkml:trace contextRef="#ctx0" brushRef="#br4" timeOffset="131456.54">18923 15077 55 0,'14'12'27'0,"-14"-6"-35"16,0-3 54-16,0 4-46 15,-7 2 1-15,0 4 0 16,-4 2 0-16,-6 1-1 16,-8 9 0-16,-3 10 0 15,-4 2 1-15,0 10-2 16,4 3 1-16,3 4 0 15,1 5 0-15,6 1-1 0,4-13 0 16,3-13 0-16,8-5 1 16,3-7-1-16,7-7 1 15,7 1 0-15,4-10 0 16,10-12 0-16,0-7 1 16,0-5-1-16,-3-4 1 15,-4-3-1-15,-7 9 1 16,-7-6-1-16,-7 6 0 15,-10 1-1-15,-4-1 1 16,-4 7-2-16,-3 9 1 16,-7 6-1-16,-1-3 0 15,-2 6-2-15,-1 4 1 0,4 6-3 16,0 0 1-16,3 2-9 16,4-2 1-16</inkml:trace>
  <inkml:trace contextRef="#ctx0" brushRef="#br4" timeOffset="132388.64">17473 15967 41 0,'-7'0'20'0,"14"-3"-12"0,0 0 30 0,0 3-35 15,7-6 0-15,7 2 3 16,8 1 1-16,6 3-8 15,14-3 0-15,11-3 7 16,11 0 0-16,21-1-2 16,21-2 1-16,6-4-2 15,12-5 0-15,3-4-1 16,-3-3 1-16,-19 6-2 16,-13 3 0-16,-25-3-3 15,-14 10 0-15,-14-1-5 16,-11 7 1-16,-6 6-12 15,-26 4 0-15,-20-1-2 16,-8-3 0-16</inkml:trace>
  <inkml:trace contextRef="#ctx0" brushRef="#br4" timeOffset="132870.78">18076 16074 57 0,'39'0'28'0,"25"-3"-33"0,-40-1 56 0,12 1-49 16,2 3 0-16,1 3 1 15,-7 1 1-15,-4-1-5 16,-7 0 0-16,-7 0 1 16,-3 0 1-16,-11 10-2 15,-7-1 0-15,-11 4-2 16,-3 3 1-16,-7 3-1 15,-4 0 0-15,4 0 1 16,0-4 1-16,3 1 0 16,7 0 1-16,4 0 1 15,7 3 0-15,4-3 1 16,10-4 0-16,10-5 0 0,12-1 1 31,27-15-7-31,-6 0 0 16,-8-4-12-16,-7-2 0 15</inkml:trace>
  <inkml:trace contextRef="#ctx0" brushRef="#br4" timeOffset="133393.47">19470 15757 44 0,'-4'-3'22'0,"4"-3"-11"0,0 6 26 15,0 0-34-15,0 0 0 16,7-4 1-16,0 4 0 16,4 0-6-16,3 0 1 0,4 0 2 15,-4 0 1 1,0 0-5-16,0 0 0 0,0 0-8 15,-3 7 1-15,-8-1-6 16,-6 3 1-16</inkml:trace>
  <inkml:trace contextRef="#ctx0" brushRef="#br4" timeOffset="133574.37">19332 16064 59 0,'14'25'29'0,"25"-12"-37"16,-25-13 55-16,11-3-47 16,10-3 0-16,-7-7-3 15,4 4 0-15,3-4-6 0,-6 1 0 16,-12-4-7-16,1 6 1 16</inkml:trace>
  <inkml:trace contextRef="#ctx0" brushRef="#br4" timeOffset="134308.46">20451 15014 48 0,'-8'6'24'0,"-9"10"-24"0,10-10 41 0,0 3-41 15,-4 1 1-15,1 2-1 16,-1 4 1-16,0 0-2 16,1-1 1-16,-4 4 0 15,3-9 1-15,4 2-1 16,0 4 1-16,3-4-1 16,8 7 1-16,3-6-1 15,7 6 1-15,4-4 0 16,7 1 0-16,-1 0 0 15,1-1 1-15,0 4-2 16,-11 0 1-16,-7 6-3 16,-11 0 1-16,-6 0-6 15,-8-6 0-15,-3-10-9 16,-4-5 0-16</inkml:trace>
  <inkml:trace contextRef="#ctx0" brushRef="#br4" timeOffset="134579.31">20380 15030 51 0,'25'6'25'0,"31"-12"-25"0,-38 2 42 0,10-2-39 16,4 0 0-16,-1 0 1 15,8-1 0-15,7 4-6 16,7 0 0-16,-4 0 2 16,-3 3 0-16,-7-3-5 15,-4 3 1-15,-6 0-8 16,-8 0 1-16,-4 0-5 16,-2 0 0-16</inkml:trace>
  <inkml:trace contextRef="#ctx0" brushRef="#br4" timeOffset="135029.19">20930 15343 41 0,'11'-3'20'0,"-11"3"-13"0,0 3 35 0,0 0-40 15,-11 3 0-15,-6 7 1 16,-8 6 0-16,-7 12-5 16,0-3 1-16,-6 13 2 15,-12 13 1-15,-10-4-3 16,-3 16 1-16,-1-1-4 15,1 1 1-15,-1 0-5 16,8-13 0-16,10-9-7 16,7-9 0-16</inkml:trace>
  <inkml:trace contextRef="#ctx0" brushRef="#br4" timeOffset="135450.99">20655 15757 42 0,'11'9'21'0,"3"4"-14"0,-11-10 35 16,4 7-38-16,4-4 1 15,7 0 1-15,3-3 1 16,0 0-9-16,0 0 1 15,-3 4 5-15,-1-4 0 0,-6-3-3 16,0 3 0-16,-15 3-1 16,-3 4 0-16,-4-1-1 15,-6 4 0-15,-4-1-1 16,7 7 1-16,-1-3 0 16,1 6 1-16,4 0-1 15,-1 6 1-15,4-3 2 16,4-3 0-16,3 0 1 15,0 0 1-15,3 3 0 16,15-6 0-16,10-4-1 16,4-2 1-16,3-7-5 15,-3-3 1-15,-4-3-8 16,-7-3 1-16,-7-3-14 16,-7-4 0-16</inkml:trace>
  <inkml:trace contextRef="#ctx0" brushRef="#br4" timeOffset="136486.49">27062 11430 17 0,'10'9'8'0,"1"0"-1"0,-11-9 8 15,3 10-15-15,-3 2 1 16,-3 7 0-16,-1 9 1 16,-3-3-2-16,-3 16 1 0,-1 16 0 15,0 15 1-15,1 12-1 16,3 4 0-16,0 3-1 16,-4-12 1-16,1-10-8 15,-1-19 0-15,4-16 0 16,0-15 0-16</inkml:trace>
  <inkml:trace contextRef="#ctx0" brushRef="#br4" timeOffset="137146.79">26928 11430 28 0,'7'0'14'0,"3"3"-13"0,-10-3 29 16,7-3-28-16,4-1 1 15,-1 4 1-15,5 4 1 16,-1-4-6-16,3 0 0 15,4 3 3-15,4-6 1 16,7 3-2-16,7-4 1 16,-1-2-2-16,15-3 1 15,11-7-1-15,14-3 0 0,17 0 0 16,-7 1 1-16,-7-1-2 16,-7 0 1-16,-7 6-2 15,-7 4 1-15,-7 0 0 16,-7-1 0-16,0 4-1 15,-11 3 1-15,-3 3 0 16,-4 0 1-16,-3 3-2 16,-4 3 1-16,-3-3-1 15,-1 10 0-15,-3 6 0 16,-3 9 1-16,-4 6-1 16,-4-2 0-16,-6 9 1 15,-8 6 1-15,-3-10 0 16,0 10 1-16,0 13-2 15,0-1 1-15,0 7 0 16,0 6 1-16,3 7-1 16,4-10 1-16,4 0-1 15,-1 0 1-15,4-3 0 0,7-4 0 16,0-5 1-16,-3-7 0 16,-4-6 0-16,-7-3 1 15,-15-7-1-15,-16-6 1 16,-8-3 0-16,-28-6 1 15,-15-6-4-15,-23-7 0 16,-1-6-12-16,-21-12 1 16</inkml:trace>
  <inkml:trace contextRef="#ctx0" brushRef="#br4" timeOffset="148668.63">19805 8563 79 0</inkml:trace>
  <inkml:trace contextRef="#ctx0" brushRef="#br4" timeOffset="158227.29">16581 17582 35 0,'0'3'17'0,"3"-15"-6"15,1 5 18-15,-4-8-25 16,3-7 1-16,-3-3 2 16,0-13 0-16,0-12-9 15,0-7 0-15,0-5 6 16,4-4 0-16,-1 6-3 16,4 4 1-16,4 3-1 15,-1 9 0-15,5-7-1 0,2 4 1 16,1 3-1-16,-1 7 1 15,1 6-1-15,0 5 1 16,-1 11-1-16,-3 12 1 16,1 9-2-16,-1 10 0 15,-4 2-2-15,-3 11 0 16,-3 2-3-16,-4 3 1 16,0 4-10-16,-4 3 0 15,-3 3 0-15,-7-3 0 16</inkml:trace>
  <inkml:trace contextRef="#ctx0" brushRef="#br4" timeOffset="158466.62">16394 17384 39 0,'14'7'19'0,"46"-10"-20"16,-46-1 37-16,7 1-35 15,4 0 1-15,3-3-2 16,4-3 0-16,-1-1-7 16,5 1 1-16,-1-7-6 15,-3 7 1-15</inkml:trace>
  <inkml:trace contextRef="#ctx0" brushRef="#br4" timeOffset="158736.77">17078 17156 35 0,'-4'18'17'0,"4"-2"-17"0,-3-13 27 15,-1 0-24-15,-3 4 1 16,0 5 2-16,-7 4 1 0,0 3-8 16,-7 6 0-16,3 6 5 15,1-3 1-15,3 4-2 16,-1 2 0-16,12 1-5 16,3-1 1-16,0-6-7 15,10 1 0-15,5-7-6 16,-1-13 0-16</inkml:trace>
  <inkml:trace contextRef="#ctx0" brushRef="#br4" timeOffset="159141.1">17339 17184 43 0,'-3'3'21'0,"-5"-9"-17"0,8 12 35 16,-3-3-37-16,-1 0 1 16,1-6 1-16,-4 6 1 15,0 0-6-15,0-3 0 16,0 0 4-16,0 0 1 15,3 3-2-15,1 1 0 16,-1-1-1-16,4 3 1 16,4 0-1-16,3 1 0 0,3 2-1 15,4 0 1-15,0 1-1 16,4-1 0 0,-7 1 0-16,-1 2 0 0,-3-2-3 15,-3 2 1-15,-1 4-5 16,-6-1 1-16,-11 1-10 15,-4-6 0-15,-3-14-1 16,0-5 0-16</inkml:trace>
  <inkml:trace contextRef="#ctx0" brushRef="#br4" timeOffset="159561.65">17304 17027 48 0,'17'16'24'0,"1"-7"-31"0,-11-9 50 16,0 3-41-16,4 4 1 15,6-4 0-15,12 0 0 16,6-3-5-16,4 3 1 16,7-6 3-16,-11 0 0 15,14-7-2-15,-6 1 0 16,-5-1-1-16,-2 1 0 15,-8 3-1-15,-3-1 1 16,-4-2-1-16,-4 0 0 16,-6 2 1-16,0-2 0 0,-11 9 0 15,0 0 1-15,-8 9 0 16,-6 4 0-16,-7 6 0 16,-4 9 1-16,-6 3-1 15,-1 1 0-15,-7 5 0 16,-3 10 0-16,0 0 0 15,-1 7 1-15,4 2-3 16,1-3 1-16,6-2-3 16,-3-4 1-16,10-10-6 15,4-5 0-15,10-4-5 16,4-19 0-16</inkml:trace>
  <inkml:trace contextRef="#ctx0" brushRef="#br4" timeOffset="160192.82">17565 17425 40 0,'-4'0'20'0,"4"10"-14"16,0-10 36-16,0 0-38 15,4 6 0-15,3-3 2 16,3 0 0-16,1 3-8 16,3-2 1-16,0 2 5 15,7 0 0-15,1-3-3 16,2 0 1-16,1-3-2 15,-4 4 1-15,-3-1-2 16,-4-3 1-16,-4 0-1 0,-6 3 0 31,-15 9 0-31,-3 1 0 16,0-1-1-16,0 1 1 16,4 3 0-16,-1-1 0 15,0 7 0-15,4-6 0 16,4 6 1-16,-1 0 1 15,4 0-1-15,7-3 0 16,4-4-1-16,3-5 1 16,7-4-3-16,4 0 0 15,3-9-4-15,0-9 0 0,-3-4-9 16,-4-12 1-16</inkml:trace>
  <inkml:trace contextRef="#ctx0" brushRef="#br4" timeOffset="160493.41">17854 16839 45 0,'4'25'22'0,"10"56"-24"16,-4-59 34-16,1 16-27 16,-1 6 0-16,8 3 3 0,7 9 0 15,-4 1-11-15,-3 9 1 16,-8 9 6-16,-3-3 0 16,-14 0-7-16,-3 0 1 15,-4 4-10-15,-8-14 0 16,-9-18-4-16,2-16 0 15</inkml:trace>
  <inkml:trace contextRef="#ctx0" brushRef="#br4" timeOffset="161079.78">18362 17090 48 0,'7'12'24'0,"14"10"-23"0,-14-19 44 16,7 0-43-16,4-3 1 0,7 0 0 16,3-6 1-16,7 0-6 15,4 3 0-15,-4-7-1 16,-3 4 1-16,-4-3-14 16,-3-4 0-16</inkml:trace>
  <inkml:trace contextRef="#ctx0" brushRef="#br4" timeOffset="161289.96">18440 17381 48 0,'10'16'24'0,"15"-13"-21"0,-18-6 32 15,11 0-36-15,6 0 1 16,8-4-7-16,-4 1 1 16,1-3-4-16,-1-7 0 15</inkml:trace>
  <inkml:trace contextRef="#ctx0" brushRef="#br4" timeOffset="161724.26">19022 17573 66 0,'0'12'33'0,"3"-6"-43"0,1-6 59 15,-4 4-49-15,3 2 0 16,1-3-1-16,-1 0 1 16,4-3-4-16,4 0 1 0,0-6-14 15,3-10 0-15</inkml:trace>
  <inkml:trace contextRef="#ctx0" brushRef="#br4" timeOffset="161965.01">19276 17563 53 0,'7'28'26'0,"3"-21"-24"16,-6-7 36-16,-1 0-38 16,5 0 1-16,-5 0 0 15,4-3 0-15,0-1-2 0,0 4 1 16,4-6-5-16,-1 6 1 16,1-9-11-16,7-7 0 15</inkml:trace>
  <inkml:trace contextRef="#ctx0" brushRef="#br4" timeOffset="162235.74">19586 17548 54 0,'4'22'27'0,"-1"-10"-23"0,1-12 42 0,3 0-45 16,-4 3 1-16,4 0 1 15,-3 0 1-15,3-3-5 16,0 7 0-16,0-4 2 16,-3 0 0-16,3 3-9 15,3-3 0-15,-3-9-10 16,4 0 0-16</inkml:trace>
  <inkml:trace contextRef="#ctx0" brushRef="#br4" timeOffset="162792.4">20115 17099 53 0,'-7'10'26'0,"7"-7"-25"16,0-3 39-16,0 0-39 15,4 0 0-15,3-3 0 0,-4 3 1 16,5 0-3-16,6 0 0 15,3 0-3-15,4 0 1 16,1-4-8-16,-1-2 1 16,-4-3-6-16,-6 2 1 15</inkml:trace>
  <inkml:trace contextRef="#ctx0" brushRef="#br4" timeOffset="162984.28">20105 17309 57 0,'-4'28'28'0,"15"1"-32"0,-4-23 55 0,0 0-48 15,-3 0 0-15,3-2 0 16,3 2 0-16,8-3-7 16,3 0 1-16,4 0-6 15,-4 0 0-15,-7-6-9 16,-3-6 1-16</inkml:trace>
  <inkml:trace contextRef="#ctx1" brushRef="#br4" timeOffset="45262.77">16178 14017 0,'0'0'0,"0"0"15,0 0 1,0 0-16,0 0 16,0 0-1,0 0-15,7 9 16,-3-3-1,7 7-15,-1-1 16,4 1-16</inkml:trace>
  <inkml:trace contextRef="#ctx0" brushRef="#br4" timeOffset="164201.79">20814 17196 48 0,'-4'13'24'0,"1"-16"-13"15,3 3 25-15,0 0-32 16,3 0 1-16,4 0 2 15,8 0 0-15,-1 0-9 16,7 0 0-16,7 0 6 16,7 0 0-16,8 0-7 15,-8 0 1-15,-3-3-9 16,-4 3 0-16,-7-16-8 16,-10 0 1-16</inkml:trace>
  <inkml:trace contextRef="#ctx0" brushRef="#br4" timeOffset="164606.2">21512 16588 55 0,'-3'22'27'0,"-4"9"-34"0,3-31 46 0,1 7-39 15,-4 2 0-15,0 10-1 16,0 6 1-16,0 3 0 16,-4 0 1-16,0-3-1 15,-3 1 0-15,7 5-1 16,0-3 1-16,7 0-3 16,7-6 1-16,4-9-5 15,6-7 1-15,5-6-9 16,6-12 1-16</inkml:trace>
  <inkml:trace contextRef="#ctx0" brushRef="#br4" timeOffset="164848.06">21685 16569 36 0,'4'35'18'0,"-1"2"-14"0,-3-27 26 16,-3 9-29-16,-4 9 0 15,-4 3 3-15,-3-6 0 16,-4 10-4-16,1 5 0 0,-1 7 2 16,4 7 1-16,0 9-2 15,3-7 1-15,4-3-5 16,0-6 0-16,0-9-9 16,4-10 1-16,3-18-3 15,3-7 1-15</inkml:trace>
  <inkml:trace contextRef="#ctx0" brushRef="#br4" timeOffset="165463.99">21992 16679 22 0,'0'0'11'0,"4"0"1"0,-4 0 17 15,0 0-24-15,0 0 0 16,0 0 5-16,0 0 0 0,3 0-12 16,-3 0 0-16,0 3 7 15,-7 3 1-15,-3-3-3 16,-8 1 1-16,-7 2-3 16,1 0 0-16,-1 0 0 15,7 1 0-15,4 2-1 16,4 4 0-16,-1-1-1 15,4 4 1-15,3-4-2 16,1 1 0-16,3-4-2 16,7-5 1-16,7-1 0 15,4-6 0-15,3-4 0 16,0-2 1-16,-3-4 1 16,-1 1 0-16,1-1 1 15,-4 1 0-15,-3 5 0 16,-4 4 0-16,0 6 0 15,-4 7 0-15,1 5 0 16,-4 7 0-16,0 0 1 0,-4 3 0 16,-6 7-1-1,3-1 0-15,0-3-1 0,-1 4 0 16,1-4-6-16,0 3 0 16,4-9-6-16,-1-6 1 15</inkml:trace>
  <inkml:trace contextRef="#ctx0" brushRef="#br4" timeOffset="165795.9">22334 16829 48 0,'-3'29'24'0,"-4"-4"-27"16,0-16 44-16,-11 10-40 15,-10 6 1-15,-11 3 1 16,-7 10 1-16,-3 6-5 16,-11 0 0-16,0 6 3 15,10 6 1-15,-2-2-3 16,6-4 0-16,3-3-4 15,5-6 1-15,9-10-4 16,8-9 1-16,7-3-8 16,11-13 0-16,3-6-1 0,3-13 1 15</inkml:trace>
  <inkml:trace contextRef="#ctx0" brushRef="#br4" timeOffset="166107.72">22035 17337 46 0,'0'13'23'0,"-4"6"-27"0,0-13 48 0,1 0-42 15,-4 4 1-15,-4 2 1 16,-3 10 1-16,0 0-5 15,0 3 0-15,0-3 3 16,3 3 1-16,4 0-1 16,7-3 1-16,4 7-3 15,10-7 0-15,3-7-3 16,12-5 1-16,6-1-4 16,4-9 1-16,3-6-6 15,-3-7 1-15,-4-2-8 16,-3-14 0-16</inkml:trace>
  <inkml:trace contextRef="#ctx0" brushRef="#br4" timeOffset="166317.6">22352 17253 47 0,'-7'31'23'0,"3"29"-18"0,4-45 38 15,-3 10-40-15,-4 7 0 16,-4 5 2-16,-3 4 0 15,0 6-7-15,-4 0 1 16,-3 3 3-16,0 4 1 16,0-4-6-16,0-6 0 15,0-6-13-15,3-17 0 16,4-14-2-16,7-7 1 0</inkml:trace>
  <inkml:trace contextRef="#ctx0" brushRef="#br4" timeOffset="167504.54">27503 12885 19 0,'-4'0'9'0,"1"0"0"0,3 0 10 16,0 0-14-16,0 0 1 16,0 0 3-16,0 0 1 15,0 3-12-15,0 0 1 16,0 0 7-16,0 0 1 16,0 0-4-16,-4 0 1 15,4 1-4-15,0 2 1 0,-4 3-6 16,4-2 1-16,0-1-9 15,-3-3 0-15</inkml:trace>
  <inkml:trace contextRef="#ctx0" brushRef="#br4" timeOffset="167716.69">27425 13252 5 0,'0'9'2'0,"11"0"3"0,-11-9-14 15</inkml:trace>
  <inkml:trace contextRef="#ctx0" brushRef="#br4" timeOffset="168241.53">27390 13872 27 0,'0'25'13'0,"3"-15"-7"0,-3-7 27 16,0 3-31-16,0 1 0 15,0-1 0-15,-3 0 1 16,-1 0-5-16,1 1 1 16,-1-1 2-16,1 0 1 15,-4 0-3-15,-1 1 0 16,5-1-3-16,-1 0 1 16,-3 1-4-16,4-1 1 15,-1 6-4-15,1-5 0 0,-1-1 0 16,1 0 0-16</inkml:trace>
  <inkml:trace contextRef="#ctx0" brushRef="#br4" timeOffset="168719.62">27252 14719 20 0,'0'28'10'0,"0"-3"-11"0,0-21 18 15,0 2-17-15,-3 0 0 0,3-3 0 16,0 0 0-16,-4 0-1 16,4 1 1-16,-3-1 0 15,-1 0 1-15,0 0-3 16,1 0 1-16,-1 0-4 16,1 0 0-16,3 1 0 15,-4 2 0-15</inkml:trace>
  <inkml:trace contextRef="#ctx0" brushRef="#br4" timeOffset="169020.72">27249 15167 31 0,'0'13'15'0,"0"-7"-16"0,0-3 34 16,0 7-33-16,0-7 0 15,-4 0-1-15,1 3 1 16,-1 4-2-16,0-1 0 0,1 1-5 15,-1-1 1-15,1-3-4 16,-4 1 1-16</inkml:trace>
  <inkml:trace contextRef="#ctx0" brushRef="#br4" timeOffset="169367.47">27206 15735 5 0,'4'6'2'0,"3"-3"5"16,-7-3-5-16,3 4-1 16,-3-4 1-16,0 0 3 15,0 3 1-15,0 3-6 16,0 3 1-16,0-2 4 0,0-1 0 15,-3 7-1-15,-1-4 1 16,1 0-1-16,3 1 1 16,-4-1 0-16,4 4 0 15,0 2 0-15,0 4 0 16,0 0-1-16,4 6 1 16,-1 6-3-16,1 1 1 15,-4-10-9-15,0 0 1 16,-4-7-7-16,1 4 1 15</inkml:trace>
  <inkml:trace contextRef="#ctx0" brushRef="#br4" timeOffset="170160.56">27298 16808 30 0,'0'-7'15'0,"25"-12"-10"0,-18 10 21 15,0 0-25-15,0-7 0 16,-4 0 2-16,-3-3 1 15,-3 4-4-15,-4-7 0 16,0 0 2-16,0 6 1 16,0 0 0-16,-4 4 0 0,0-1-1 15,-3 7 0-15,0-3-1 16,0 9 1-16,0 0 0 16,0 3 0-16,-4 3-2 15,-3 0 1-15,0 4-1 16,0-4 1-1,0 3-1-15,-1-2 0 16,-2 5 0 0,6 4 1-16,4 3-1 15,3 9 0-15,4-3 0 16,4 0 1-16,-1 0-1 16,4-9 0-16,4 0-1 15,3-4 1-15,0-2-1 16,3-1 0-16,1 0-1 0,3-2 1 15,-3 5-1 1,-1-2 0-16,1-1 0 0,3 4 0 16,0-4-1-16,-3 4 1 15,3-7 0-15,0-6 1 16,0 6-1-16,0-6 1 16,0 0 0-16,0-3 1 15,1-3-1-15,-1-7 1 16,0 4-1-16,0-1 1 15,0-2-1-15,0-4 1 16,0-3-4-16,0-3 0 0,-7-3-6 16,0 0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6:40:13.2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12418 2903 22 0,'-11'-34'11'0,"1"3"-5"0,10 21 12 16,0 4-13-16,0 3 1 15,0 6 2-15,0 13 1 16,-4 2-10-16,4 4 0 16,-3 19 8-16,-1 15 1 15,4 13-3-15,0 7 0 16,-3 18-2-16,-1 16 1 0,0 12-4 15,1-16 1-15,-1-8-4 16,1-26 0 0,-4-28-7-16,0-22 0 0,-4-16-5 15,1-25 1-15</inkml:trace>
  <inkml:trace contextRef="#ctx0" brushRef="#br0" timeOffset="569.93">12252 2740 46 0,'14'-19'23'0,"28"29"-22"0,-24-7 42 16,3 6-41-16,4 1 1 16,14 2 1-16,14 1 0 15,10-7-5-15,11-15 0 16,4-7 3-16,-11 10 0 16,7-16-2-16,4-3 1 15,-1-3-1-15,-17-1 0 16,-7 14-1-16,-11-4 1 15,-10 9-1-15,-7 10 0 16,-8 0-1-16,-2 10 0 16,-8 2-1-16,-7 4 0 15,-4 9-1-15,1 13 0 0,-4 9 0 16,-4 16 0-16,0 6 1 16,8 9 1-16,3-3 0 15,3 13 1-15,4 0 1 16,4 18 0-16,3 1 0 15,4-16 0-15,-1 6 0 16,1-12 0-16,-4-10 0 16,-3-18 0-16,-4-10 0 15,-11-13 0-15,-10-6 0 16,-11-3 0-16,-13-3 0 16,-12-3 0-16,-6 0-2 15,-11-6 1-15,-14-7-10 16,-11-3 1-16,4-9-2 15,10-1 1-15</inkml:trace>
  <inkml:trace contextRef="#ctx0" brushRef="#br0" timeOffset="963.01">12555 3534 40 0,'4'22'20'0,"6"3"-16"15,-2-22 39-15,2 3-41 16,1 0 0-16,3-6 0 16,3 0 1-16,8-6-4 15,7-3 0-15,7-10-1 16,3 3 1-16,-7 1-8 15,-3-4 1-15,-11-3-6 16,-10-3 0-16</inkml:trace>
  <inkml:trace contextRef="#ctx0" brushRef="#br0" timeOffset="1141.07">12693 3226 47 0,'11'44'23'0,"3"0"-20"0,-11-22 42 16,-3 6-45-16,0 19 0 15,-3 16-6-15,-1 15 1 0,-3-2-7 16,0-1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6:30:46.195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1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25T16:30:54.431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17078 2330 41 0,'11'-10'20'0,"-11"-9"-3"16,0 13 20-16,0 0-36 15,-4 3 0-15,-3 3 0 16,-11 0 0-16,-10 12-2 16,-11 4 1-16,4 9 0 0,-7 19 1 15,-1 9-1-15,8-15 1 16,-7 28-1-16,3 18 1 15,4 13-1-15,6 4 1 16,8 5-1-16,11-15 0 16,3-6 0-16,10-7 1 15,11-9-1-15,7-18 1 16,8-14-1-16,6-2 0 16,18-16 0-16,14-19 0 15,18-10 0-15,-1-18 0 0,-10 9-1 16,-17-15 1-16,-11-7-1 15,-11 3 1-15,-10 4-1 16,-11-4 1-16,-14 0-1 16,-11 4 1-16,-10 6 0 15,-11 12 0-15,-3 7-1 16,-11 9 0-16,0 18-8 16,4-5 1-16,0 9-6 15,-1-3 0-15</inkml:trace>
  <inkml:trace contextRef="#ctx0" brushRef="#br0" timeOffset="584.81">17487 3277 43 0,'4'18'21'0,"-1"-2"-11"16,-3-16 33-16,0-6-43 16,0 6 1-16,0 0 0 15,0-7 0-15,4-2-1 16,-1-3 0-16,-3-17 0 16,4 1 1-16,3 6-1 15,3 0 1-15,5 0-1 16,2 0 1-16,4 0-1 0,4 4 1 15,0 8-1-15,3-2 0 16,0 2-5-16,0 7 1 16,1 6-7-16,-5 7 1 15,-2-1-5-15,-5 0 1 16</inkml:trace>
  <inkml:trace contextRef="#ctx0" brushRef="#br0" timeOffset="990.98">18080 3277 57 0,'25'12'28'0,"-18"-24"-37"0,-7 12 54 0,0-7-45 16,-7 4 0-16,-4-3 1 16,-3 6 0-16,0-3-2 15,-4 3 1-15,0 0 1 16,1 3 0-16,3 13-1 15,3-13 0-15,1 6 0 16,3-6 0-16,-1 0-1 16,5 0 0-16,-1-6-1 15,4 3 1-15,4 0-1 16,3 3 1-16,7 1 0 16,4-1 0-16,-1 3 0 15,5 3 1-15,-1-5-1 0,-4 2 1 16,1 0 0-16,-4 0 0 15,0 4 0 1,-3 2 0-16,-1-2 0 16,1-1 0-16,-4 1 0 0,0-1 0 15,0-3-3-15,0-3 0 16,0-6-6-16,0-3 1 16,0-3-6-16,4-1 0 15</inkml:trace>
  <inkml:trace contextRef="#ctx0" brushRef="#br0" timeOffset="1394.81">18454 3634 46 0,'7'82'23'0,"7"2"-23"0,-10-71 41 0,-1-7-42 15,1-3 1-15,-4 7-1 16,-4-14 1-16,1-14 0 16,-5-7 1-16,1-7 0 15,4-9 0-15,-1-3 0 16,1-9 0-16,-1-10-1 16,1 1 1-16,3 12-2 15,0-4 0-15,3 4 0 16,8 9 0-16,-1 4 0 15,5 2 0-15,9 10 0 0,1 6 1 16,3 7 0-16,0 9 0 16,-3 6 0-16,-4 9 1 15,-7 13-1-15,-10-12 0 16,-8 9 0-16,-10 9 0 16,-7-3-4-16,-4 4 1 15,1-4-9-15,3-3 1 16,-4-9-2-16,0-7 0 15</inkml:trace>
  <inkml:trace contextRef="#ctx0" brushRef="#br0" timeOffset="1830.2">18824 2464 39 0,'11'57'19'0,"-4"46"-24"15,-7-84 36-15,0 25-30 16,-4 9 0-16,1 13 1 16,-4 0 0-16,0-10-3 15,-4-2 0-15,4-10 2 16,0-10 1-16,0-6-1 15,3-9 0-15,1-6-1 0,3-1 1 16,3-12 0 0,4-9 0-16,1 3-1 0,2-1 0 15,4 1 0-15,0 3 1 16,8 9-1-16,-1 0 0 16,3 13 1-16,8 9 0 15,-7 1 1-15,0-4 1 16,3 3-1-16,3 7 1 15,5-7-1-15,-1 3 1 16,-3-3-2-16,-4 1 1 16,-7-17-6-16,0-6 0 15,-7-9-11-15,1-9 1 0</inkml:trace>
  <inkml:trace contextRef="#ctx0" brushRef="#br0" timeOffset="3662.2">21625 3364 57 0,'-7'32'28'16,"7"-10"-30"-16,0-22 46 0,0-7-43 16,0-8 0-16,-3 2 1 15,-4-21 0-15,-4-17-3 16,0-11 0-16,1-4 2 15,3-3 0-15,3-6-1 16,1 12 1-16,3-9-1 16,7 0 0-16,7 3 1 15,7-13 0-15,7 13-1 16,4 6 1-16,0 7-1 0,-7 12 0 16,-8 3-2-16,1 10 1 15,-4 18-3-15,-3 17 1 16,-4 14-6-16,-4 14 1 15,-6 12-9-15,-15 9 0 16</inkml:trace>
  <inkml:trace contextRef="#ctx0" brushRef="#br0" timeOffset="3889.17">21205 3135 61 0,'22'7'30'16,"45"2"-31"-16,-43-9 55 0,12 0-54 15,6 0 1-15,0 0-3 16,8 0 0-16,-8 0-2 16,0 9 0-16,-3-9-12 15,-7 0 0-15,-11 0-2 16,0-9 0-16</inkml:trace>
  <inkml:trace contextRef="#ctx0" brushRef="#br0" timeOffset="4145.28">21960 2932 57 0,'4'0'28'0,"7"9"-37"0,-11-3 55 15,-4 4-46-15,-3 5 1 16,-4 1 0-16,-6 6 1 16,-1 3-3-16,0 13 1 15,4-1 1-15,0 7 0 16,4-9 0-16,6-1 0 0,4 1-2 16,7 2 0-16,7-8-6 15,7-7 1-15,4-4-10 16,7-18 0-16</inkml:trace>
  <inkml:trace contextRef="#ctx0" brushRef="#br0" timeOffset="4369.52">22274 3066 40 0,'4'-3'20'0,"-4"19"-8"15,0-13 27-15,-4 7-37 16,1 5 1-16,-1 4 0 15,-6 6 0-15,-1 6-5 16,-3-9 1-16,-7 0 3 16,3 10 0-16,1 8-2 15,3-2 1-15,-1-10-3 16,5 1 0-16,-1-8-7 16,4-8 1-16,4-13-8 0,-1-13 1 15</inkml:trace>
  <inkml:trace contextRef="#ctx0" brushRef="#br0" timeOffset="4564.72">22056 3120 34 0,'10'44'17'0,"18"31"-9"0,-17-63 22 15,0 4-27-15,3 3 1 16,3 6 1-16,5 3 0 0,2 7-7 15,1-16 0-15,0-1 1 16,-4-2 1-16,-4-7-13 16,-2-15 0-16</inkml:trace>
  <inkml:trace contextRef="#ctx0" brushRef="#br0" timeOffset="4818.85">22384 2769 51 0,'21'43'25'0,"32"33"-23"0,-39-61 40 15,4 20-40 1,-1 9 0-16,1 9 0 15,-8 0 0-15,-2 1-4 0,-8 8 1 16,-11 1-4-16,-7-16 1 16,-6-12-12-16,-5-7 1 15</inkml:trace>
  <inkml:trace contextRef="#ctx0" brushRef="#br0" timeOffset="5406.16">23167 3236 49 0,'7'0'24'0,"25"-3"-16"16,-18-4 36-16,11 1-43 16,6 0 1-16,5-4-2 15,-5 1 1-15,8-4-8 16,-4 4 0-16,1 0-9 15,-12 5 1-15</inkml:trace>
  <inkml:trace contextRef="#ctx0" brushRef="#br0" timeOffset="5615.66">23153 3628 54 0,'17'15'27'0,"36"-11"-26"0,-28-4 43 15,10 0-46-15,1 0 1 16,9-7-14-16,5 1 0 16,10-3 7-16,-7-7 1 15</inkml:trace>
  <inkml:trace contextRef="#ctx0" brushRef="#br0" timeOffset="5947.32">24067 3521 70 0,'10'10'35'0,"29"-26"-44"0,-25 13 64 15,4 0-55 1,6-4 1-16,8 4-1 0,7 3 1 15,3-6-6-15,-3 3 0 16,-4 3-13-16,-6-7 0 16,-12 4-2-16,-6-12 1 15</inkml:trace>
  <inkml:trace contextRef="#ctx0" brushRef="#br0" timeOffset="6561.09">24761 2866 64 0,'4'9'32'0,"14"7"-40"0,-11-13 65 16,3 3-55-16,4-3 1 16,4 4 0-16,3-7 1 15,7 3-5-15,4 3 1 16,0-6 2-16,3 9 0 16,-10-9-1-16,-4 0 0 15,-3 0-1-15,-8 0 0 16,1 4-2-16,-4 5 1 15,-4 7-1-15,-6 9 1 16,-8 0-1-16,-3 3 0 16,-3 3 0-16,-5 7 0 0,-2 9 0 15,3-16 1-15,-4 7 0 16,7 0 1 0,8 6 0-16,3-7 1 0,7-2-1 15,7-13 1-15,7-4-2 16,3-5 0-16,8-4-3 15,0 1 1-15,-4-4-7 16,4-3 1-16,3-9-10 16,4-7 1-16</inkml:trace>
  <inkml:trace contextRef="#ctx0" brushRef="#br0" timeOffset="6800.95">25442 3179 54 0,'-3'54'27'0,"-32"8"-29"0,20-46 45 16,-2 9-42-16,-8 6 1 16,-7-5 0-16,1 8 0 15,-1-3-3-15,7 1 1 16,4-7-1-16,3-6 0 31,11-29-15-31,4-5 1 0</inkml:trace>
  <inkml:trace contextRef="#ctx0" brushRef="#br0" timeOffset="7014.33">25238 3305 55 0,'56'53'27'0,"-10"35"-23"16,-28-76 37-16,-1 20-41 16,4-7 0-16,1 3-1 15,-5 0 1-15,-3-3-2 16,1-15 0-16,-5-1-3 16,-3-15 1-16,0-7-11 15,0-9 1-15,-7-9-1 16,0-3 0-16</inkml:trace>
  <inkml:trace contextRef="#ctx0" brushRef="#br0" timeOffset="7446.72">25608 2499 59 0,'4'9'29'0,"6"-15"-37"0,-6 3 61 0,3 3-49 16,-4-10 0-16,4 4 2 15,4 0 1-15,7 3-9 16,-1 3 1-16,4 0 4 15,-3 6 1-15,-4 3-2 16,-3 1 0-16,-8 2-2 16,-3 4 0-16,-3 3-1 15,-8 6 1-15,1-3-1 16,-4 3 0-16,-1 3 0 16,5-15 0-16,3 6 1 15,3-10 0-15,-3 0 0 16,4-5 1-16,3-1-1 15,10 9 1-15,11-6-5 16,4-12 1-16,0 3-16 0,-1 0 0 16,-2 3-1-1,-5 0 0-15</inkml:trace>
  <inkml:trace contextRef="#ctx1" brushRef="#br0">21724 1182 0,'0'0'16,"0"0"-1,0 0-15,0 0 16,0 0 0,0 0-1,0 0 1,0 0 0,0 0-1,0 0 1,0 0-1,0 0 1,0 0 0,0 0-1,11 9 1,-4-3 0,0 1-1,0-7 1,-4 9-1,8-6 1,-4 4 0,0-4-1,4 3 1,-4 3 0,3-9-1,1 4 1</inkml:trace>
  <inkml:trace contextRef="#ctx0" brushRef="#br0" timeOffset="9307.82">26166 3393 43 0,'-8'0'21'0,"1"3"-7"16,7-3 21-16,0 3-30 15,0 0 0-15,0 0 5 16,0 0 1-16,0-3-13 16,7-3 0-16,4 0 8 15,0-3 1-15,13-4-4 16,15 1 1-16,3-1-7 15,4 7 0-15,0-6-10 16,-3 9 1-16,-12 3-9 16,-2 3 1-16</inkml:trace>
  <inkml:trace contextRef="#ctx0" brushRef="#br0" timeOffset="9609.24">26804 2859 60 0,'7'19'30'0,"-10"22"-37"0,-1-25 53 0,1 21-46 15,-5 7 1-15,1 10-1 16,0 8 1-16,0 14-2 16,4 18 1-16,-1-3-1 15,1-4 1-15,-1-5-6 16,1-13 0-16,-1-19-10 16,1-19 0-16</inkml:trace>
  <inkml:trace contextRef="#ctx0" brushRef="#br0" timeOffset="10043.44">26984 2938 44 0,'11'-3'22'0,"13"34"-10"0,-13-22 30 15,3 1-39-15,0 2 1 16,4 1 4-16,3 3 0 16,4-7-9-16,3 0 0 31,0 1 6-31,-3-1 0 0,-8 7-3 16,-6-7 1-16,-8 10-3 15,-3-3 1-15,-7 12-2 16,-7-3 0-16,-3-3-1 15,-5 6 1-15,-2 13 0 16,-4 3 0-16,3-9 0 16,4-4 0-16,3 6 1 15,4-2 0-15,3-1 0 16,8-5 0-16,6 2 0 16,8-12 1-16,7 0-2 15,6-10 1-15,8 1-4 16,0-4 1-16,-4-6-9 15,-3 0 0-15,-4-10-6 16,-3-2 0-16</inkml:trace>
  <inkml:trace contextRef="#ctx0" brushRef="#br0" timeOffset="10300.86">27548 3280 59 0,'0'31'29'0,"-21"-37"-36"0,14 12 51 16,-7 13-43-16,-7 0 0 16,-4 9 1-16,-7 6 0 15,8 10-2-15,-15 44 1 16,25-50 0-16,3-4-6 15,1-12 1-15,3 0-12 16,-4-13 0-16</inkml:trace>
  <inkml:trace contextRef="#ctx0" brushRef="#br0" timeOffset="10525.2">27312 3333 56 0,'14'50'28'0,"36"13"-24"15,-36-41 41-15,3 9-45 16,8 1 1-16,3 11-1 16,-3-2 1-16,0-3-3 15,-1-1 1-15,-6-11-6 0,-4-11 0 16,-3-15-10-16,-4-9 1 15</inkml:trace>
  <inkml:trace contextRef="#ctx0" brushRef="#br0" timeOffset="11020.6">28141 3414 48 0,'4'13'24'0,"3"12"-12"0,0-19 35 16,0-2-42-16,3 2 0 15,4-3 1-15,8 0 1 16,6 3-10-16,4-3 1 16,-1-3 5-16,12-3 0 15,3 3-8-15,-4-6 0 16,-3 3-15-16,-4-6 1 0</inkml:trace>
  <inkml:trace contextRef="#ctx0" brushRef="#br0" timeOffset="11605.77">29372 2888 59 0,'0'3'29'0,"-14"-3"-26"0,7 0 41 16,-7 9-44-16,-4 1 0 15,-6-7-1-15,-5 6 1 16,1 7 0-16,-4 3 0 16,1 6 0-16,-1 0 0 15,4 3-1-15,7-3 1 16,6 3-2-16,5 1 0 16,10-4 0-16,7 6 0 15,11-6 0-15,6-6 0 16,12 3 1-16,2 6 0 15,1 0 0-15,-7 7 0 0,-11-1 0 16,-14-5 1-16,-10 8-2 16,-11 1 1-16,-8 3-1 15,-9-16 1-15,-8-7 0 16,0-8 0-16,0-10 0 16,11-10 1-16,7-5 2 15,3-4 1-15,8-9 0 16,10-16 1-16,10 0 1 15,15-6 1-15,10-7-2 16,15-12 1-16,13 10-3 16,1-7 0-16,-12 0-4 15,-2 3 0-15,-11 4-9 16,-11 21 0-16,-3 1-8 16,-11 5 1-16</inkml:trace>
  <inkml:trace contextRef="#ctx0" brushRef="#br1" timeOffset="44813.41">24871 4854 36 0,'17'-13'18'0,"1"10"-7"0,-11 3 19 15,4 6-29-15,-1 4 0 0,1 12 1 16,3-7 1-16,-3 7-4 15,-1 19 1-15,-3 0 1 16,-7 25 1 0,-3 50-1-1,-4 3 0-15,0 16 0 16,3 0 0-16,1 9 0 16,3 3 0-1,10 126 1 1,1-9 0-16,3-20 0 15,-4-6 0-15,5-6 0 16,-5 7 0-16,4 2-1 16,-3-2 1-16,-1 8-1 15,-3-2 0-15,1 12-1 16,-5 3 1-16,4-3-1 16,-3 13 0-16,-4 3 0 15,0 9 0-15,0 10-1 0,0 12 1 16,0 0 0-16,0 7 0 15,0 8 0-15,0 1 0 16,-4-3 0-16,1 9 0 16,-1-6-1-16,1-97 0 15,3 140 0-15,0-11 0 16,3-4 0-16,-3-19 0 16,0-6 0-16,-3-10 1 15,3-2 0-15,-8-13 0 16,5-13 0-16,-4-21 0 15,3-26-2-15,1-19 1 0,-4-30-11 16,0-48 0-16,-4-44-3 16,1-38 1-16</inkml:trace>
  <inkml:trace contextRef="#ctx0" brushRef="#br1" timeOffset="46360.52">19322 10451 39 0,'70'16'19'0,"103"12"-12"0,-116-22 20 0,24-2-24 15,17-1 1-15,12-6 2 16,13 3 0-16,11-7-7 16,0 1 1-16,11 0 5 15,3 3 0-15,0-7-2 16,8 1 1-16,6 6-2 15,11 0 1-15,0-4-2 16,10 10 1-16,-3-3 0 16,10 4 0-16,8 2-1 15,-8-3 1-15,15 9-1 16,7 1 1-16,3 0-1 16,7-1 1-16,-3 7-2 15,17 0 0-15,-6 0 0 16,20-1 0-16,-3-5 0 0,14 3 0 15,-3-4 0-15,13 4 1 16,-3-4-1-16,15 7 0 16,-5-6 0-16,12-4 0 15,-5 7 0-15,12 3 0 16,-5-4 0-16,12-5 1 16,-11 2-1-16,10-2 0 15,-14-1 0-15,4 0 0 16,-11 4-1-16,-3 0 1 15,-4-1 0-15,-17-6 0 0,-22 1 0 16,-14-7 0 0,-6 0-3-16,-26-4 1 0,-14 1-2 15,-17 0 0-15,-14 0-8 16,-18 3 0-16,-28-12-7 16,-18 5 1-16</inkml:trace>
  <inkml:trace contextRef="#ctx0" brushRef="#br1" timeOffset="46976.49">31320 10417 42 0,'7'25'21'0,"3"-6"-16"0,-6-16 32 15,3 0-33-15,3 3 0 16,8 0 3-16,10 7 0 15,8-4-9-15,9 1 1 0,-2-4 5 16,-4 0 1-16,-8 4-3 16,-2-1 1-16,-5 1-3 15,-6 2 1-15,-8 10-2 16,-2 6 1-16,-8 4-1 16,-8 5 0-16,-6-2-1 15,-3 6 1-15,-1-4 0 16,-3 4 0-16,-4 0 0 15,1 3 1-15,-1 0-1 16,0 3 1-16,4 3 0 16,3-3 0-16,1-13 1 15,10 1 0-15,3-4-1 16,8-6 1-16,6-3 0 16,11-9 0-16,4-10 0 15,3-9 1-15,-3-13 0 16,-7-9 1-16,-8-10-1 0,-6-6 1 15,-11-6-1 1,-7-4 0-16,-8-8-1 0,-2 2 1 16,-5-6-3-16,1 0 0 15,7-2-8-15,0 5 0 16,0 3-10-16,3 19 0 16</inkml:trace>
  <inkml:trace contextRef="#ctx0" brushRef="#br1" timeOffset="47353.66">32498 11132 46 0,'21'-19'23'0,"0"6"-15"16,-17 10 29-16,-1-3-35 15,-6 9 0-15,-8-3 2 16,-6 6 0-16,-12 10-5 15,-17 9 0-15,4 3 4 16,3 7 0-16,1 2-4 0,2 1 1 16,4-10-6-16,8-3 1 15,10-15-10-15,7-20 0 16,7-12-2-16,7-15 1 16</inkml:trace>
  <inkml:trace contextRef="#ctx0" brushRef="#br1" timeOffset="47530.51">32247 10853 19 0,'7'-51'9'0,"18"20"6"0,-21 28 11 16,-1 6-19-16,8 10 0 16,-1 5 5-16,5 14 1 15,2 15-15-15,4 9 1 0,4 16 10 16,3 4 1-16,4-1-5 16,3-6 0-1,1-6-20 1,-19-19 1-16,-10-19-3 15,-3-7 1-15</inkml:trace>
  <inkml:trace contextRef="#ctx0" brushRef="#br1" timeOffset="48656.2">24543 5312 43 0,'0'34'21'0,"14"-12"-9"0,-11-19 22 0,4 0-30 15,1 1 0-15,2-4 4 16,4-4 1-16,11-5-11 16,7-10 0-16,6-9 7 15,8-7 0-15,4-5-2 16,-1-11 0-16,-7 4-3 16,-6-6 0-16,-15-6-1 15,0 5 1-15,-10 4-1 16,-4 0 1-16,-4 9-2 15,-3 0 0-15,0 10-1 16,0 9 0-16,0 6 0 16,0 16 1-16,4 10-1 15,3 12 1-15,3 9 1 0,4 7 1 16,4 6 0 0,-4 15 0-16,4 16 1 0,0 4 0 15,3-4-1-15,3 4 1 31,1-17-1-31,0-8 0 0,-4-11 0 0,0-8 1 16,-3-10-2-16,-4-9 1 16,-4-7 0-16,-3 1 0 15,-14-7 0-15,-7-3 0 16,-14-10 0-16,-4 4 0 0,-14-10 0 16,-17 1 0-16,-15-1-1 15,-13 10 0-15,2-1-4 16,1 7 0-16,-7 4-11 15,0-1 1-15</inkml:trace>
  <inkml:trace contextRef="#ctx0" brushRef="#br1" timeOffset="49558.33">25809 4578 41 0,'4'0'20'0,"-8"3"-15"0,1 0 26 0,-8 0-30 16,-7 16 1-16,-6 6-1 16,-1 13 1-16,-3 6-3 15,-7 18 1-15,-1-18 0 16,-2 16 0-16,2-1-3 15,4 10 0-15,4-6-4 16,4-16 0-16,-1-6-6 16,11-22 0-16</inkml:trace>
  <inkml:trace contextRef="#ctx0" brushRef="#br1" timeOffset="49769.15">25326 4525 41 0,'14'12'20'0,"4"7"-15"0,-11-13 36 15,0 0-40-15,3 10 0 16,4 16 0-16,4 5 1 16,7 10-3-16,7 6 0 15,-8-9-3-15,-3-9 1 0,-10-7-11 16,-11 3 0-16</inkml:trace>
  <inkml:trace contextRef="#ctx0" brushRef="#br2" timeOffset="55009.06">2117 4553 53 0,'-4'6'26'0,"4"-6"-17"16,0 3 27-16,-7 0-33 15,-3 4 0-15,-1 8 2 16,-17 7 0-16,7 6-7 16,-8 4 0-16,-2 12 3 15,-8 12 0-15,0 4-4 0,-3 2 1 16,10 1-6-16,-3-16 1 16,10 0-10-16,-3-9 0 15,7-16 0-15,3-19 1 16</inkml:trace>
  <inkml:trace contextRef="#ctx0" brushRef="#br2" timeOffset="55236.85">1686 4694 46 0,'7'19'23'0,"7"3"-26"0,-6-16 48 0,2 3-46 16,1 4 1-16,6-1-2 15,-6-2 1-15,-1-4-5 16,-6 0 0-16,3-6-8 16,-7-6 1-16</inkml:trace>
  <inkml:trace contextRef="#ctx0" brushRef="#br2" timeOffset="55551.21">2272 4794 54 0,'0'19'27'0,"0"-19"-22"0,0 0 47 16,0 0-47-16,3 0 0 16,8 0 1-16,7-6 1 15,-1 0-10-15,15-1 0 0,-4-2 1 16,4-1 1-16,-11 1-10 15,-3 3 0-15,-4-7-10 16,4 7 1-16</inkml:trace>
  <inkml:trace contextRef="#ctx0" brushRef="#br2" timeOffset="55787.96">2741 4753 56 0,'0'22'28'0,"-10"0"-32"16,10-12 47-16,0-4-42 16,0 10 0-16,-8-7-1 0,8-3 1 15,-3 1-5-15,3-4 0 16,0-3-8-16,0-6 0 15,0-4-4-15,0-6 1 16</inkml:trace>
  <inkml:trace contextRef="#ctx0" brushRef="#br2" timeOffset="56507.86">2780 4575 35 0,'3'15'17'0,"15"-8"-18"0,-18-7 29 0,11 0-27 16,-8 0 0-16,11 3-1 15,-3-3 1-15,10 6-5 16,0-12 1-16,7 12-3 16,-6-6 1-16,-5 6-4 15,-6 1 0-15,-1 2 2 16,1 0 0-16,0 4 4 15,-4-4 1-15,-4-5 3 16,4 8 1-16,4-3 2 16,-8 1 1-16,4-1-2 15,4 1 1-15,-11-10-1 16,7 9 0-16,-3-6 1 16,3 0 0-16,-7 1 0 15,3-4 1-15,4 0-1 0,4-4 1 16,-8 1-1-16,4 0 1 15,4 3-3-15,-4 0 1 16,4 0-1-16,-1 0 1 16,1 6-1-16,-1 4 0 15,1-1-1-15,-4 7 0 16,4-4-1-16,-8 1 1 16,8-4-1-16,6-2 0 15,1-4 0-15,3-3 1 0,7-6 0 16,-3-7 0-16,10-6 1 15,-3-18 0-15,10-1 0 16,-3-12 0-16,0-10-1 16,-11-6 0-16,-7-6-1 15,-3 0 1-15,-4-6-2 16,-3 2 0-16,-4 1 0 16,-14 19 0-16,-4-4 0 15,-3 16 0-15,-4 13 1 16,-3 9 0-16,-3 12 0 15,2 23 1-15,8 15 0 16,-3 26 0-16,6 18 0 16,11 12 0-16,4 17 0 15,10 2 0-15,-4 1-1 16,11-17 1-16,-10-14-3 16,7-8 1-16,-4-21-5 15,-4-9 0-15,-3-16-9 0,-7-13 0 16</inkml:trace>
  <inkml:trace contextRef="#ctx0" brushRef="#br2" timeOffset="56719.67">3228 4572 55 0,'21'18'27'0,"11"-11"-22"0,-25-7 47 16,14 0-51-16,7-7 0 0,15-5-6 16,6-7 1-16,-10-3-8 15,-7 0 1-15,6 0-6 16,-9 10 0-16</inkml:trace>
  <inkml:trace contextRef="#ctx0" brushRef="#br2" timeOffset="56990.03">3926 4421 78 0,'4'-3'39'0,"3"15"-55"16,-3-5 79 0,3 2-66-16,0-3 0 15,3 4-9-15,-6-7 0 16,3-3 4-16,-4-3 0 16,-3 3-12-16,0 0 0 15</inkml:trace>
  <inkml:trace contextRef="#ctx0" brushRef="#br2" timeOffset="57123.97">3955 4628 66 0,'10'31'33'0,"15"-31"-47"0,-18 0 63 0,0 0-56 16,4 0 1-16,-1-6-27 15,-10-6 0-15</inkml:trace>
  <inkml:trace contextRef="#ctx0" brushRef="#br2" timeOffset="57770.42">5288 5007 54 0,'-7'10'27'0,"-3"-20"-23"16,10 1 38-16,0-3-40 15,0-17 0-15,0-15 3 16,0-21 0-16,0-8-6 15,0-8 1-15,0-7 3 16,0-12 0-16,3-7-1 0,11 10 0 16,7 0-1-16,11 6 1 15,-4 31-1-15,-3 13 1 16,3 13-2-16,-7 15 1 16,-3-6-5-16,0 25 1 15,-8 12-8-15,-10 10 0 16,-10 6-9-16,-15 10 0 15</inkml:trace>
  <inkml:trace contextRef="#ctx0" brushRef="#br2" timeOffset="57967.75">5052 4641 68 0,'17'18'34'0,"40"-14"-34"0,-32-8 61 0,-4 4-61 15,7-6 1-15,4 3-1 16,7-6 0-16,-1-1-5 16,-6 1 1-16,7 3-7 15,-11 2 0-15,4-2-10 16,-4-3 1-16</inkml:trace>
  <inkml:trace contextRef="#ctx0" brushRef="#br2" timeOffset="58239.37">5821 4409 76 0,'-4'-22'38'0,"-10"53"-46"0,11-22 71 16,-4 7-62-16,-4 15 0 15,-3-2 0-15,-4 11 1 16,-3 1-3-16,3 9 1 16,4 4-1-16,11 8 0 0,6-15-5 15,8-6 1-15,3-6-6 16,7-7 0-16,-3-16-11 16,3 1 1-16</inkml:trace>
  <inkml:trace contextRef="#ctx0" brushRef="#br2" timeOffset="58520.23">6177 4609 60 0,'0'13'30'0,"-10"-23"-32"15,-1 10 49-15,0-3-45 16,-6 3 1-16,-4 7-1 15,-11-1 1-15,4 9-4 16,-1 7 0-16,8 7 3 0,-3-4 0 16,2 3-3-16,8 10 0 15,7-1-2-15,4-5 1 16,6-4-2-16,15-13 1 16,3-11-2-16,7-14 0 15,0-5-1-15,4-11 0 16,-7-2-10-16,3-13 1 15</inkml:trace>
  <inkml:trace contextRef="#ctx0" brushRef="#br2" timeOffset="58777.36">6216 4409 67 0,'28'12'33'0,"32"57"-39"15,-39-53 60-15,-10 3-55 16,7 9 0-16,-4 3-1 16,-4 7 0-16,-3 9 0 15,-7 0 0-15,0 6-8 16,-7-12 0-16,-3-3-8 15,-8-10 0-15</inkml:trace>
  <inkml:trace contextRef="#ctx0" brushRef="#br2" timeOffset="59229.09">6943 4644 65 0,'-7'15'32'0,"24"10"-29"16,-13-18 58-16,6-4-59 15,8-3 1-15,10-3-1 16,0-7 1-16,8-2-5 16,3-7 0-16,-1 6-2 0,1 7 1 15,-14 0-8-15,0 3 1 16,-11-3-12-16,-14-1 1 16</inkml:trace>
  <inkml:trace contextRef="#ctx0" brushRef="#br2" timeOffset="59407">6974 4932 61 0,'15'13'30'0,"20"-13"-30"0,-25 0 48 0,19-7-48 16,2 4 0-16,12-3-5 15,13-3 0 1,-3-4-3-16,-4 1 1 0,-3-7-11 15,4 3 1-15</inkml:trace>
  <inkml:trace contextRef="#ctx0" brushRef="#br2" timeOffset="59680.36">7874 4728 71 0,'0'35'35'0,"18"-29"-39"16,-1 0 67-16,-6-6-63 0,7 0 0 16,3-6-1-16,10-3 1 15,8-13-3-15,60-28-7 16,-53 25 3-1,7-4-13-15,3-8 0 16,-10 2 0-16,-4 7 0 16</inkml:trace>
  <inkml:trace contextRef="#ctx0" brushRef="#br2" timeOffset="60126.89">8904 4123 59 0,'14'28'29'0,"-35"1"-37"0,14-20 59 0,-7 0-50 16,-7 7 0-16,-7 3 1 15,-4 0 0-15,-4 0-3 16,1 12 1-16,7-9 1 16,0-10 0-16,7 4 0 15,-4 6 0-15,7-3 0 16,8 6 0-16,3 0 0 15,7 3 1-15,3-3-1 16,11-3 0-16,18 3-1 16,0 7 1-16,7 2-1 15,-4 1 0-15,-3-4-2 0,-8 7 1 32,-17 18-1-32,-14-21 0 15,-3-7 0-15,-8-6 0 16,-3 6 0-16,0-9 1 15,3-19 2-15,4-10 1 16,3-15 1-16,15-12 0 16,10-13 1-16,11-13 0 15,6-9-1-15,15 6 0 16,14-13-7-16,-7-8 0 16,-7 2-15-16,-14 7 0 15,-18 15-1-15,0 10 0 0</inkml:trace>
  <inkml:trace contextRef="#ctx0" brushRef="#br2" timeOffset="61709.33">24906 13571 25 0,'4'3'12'0,"-4"-3"-3"0,0 0 13 16,0 0-20-16,0 0 1 16,0 0 3-16,0 0 0 15,0 0-5-15,3 0 0 16,1 4 5-16,3-4 1 16,0 0-1-16,3-7 1 15,8 1 0-15,-4 0 0 0,7 3-2 16,0-7 1-16,1 1-2 15,9 6 1-15,12 0-3 32,-1-1 1-32,0 1-8 47,-3 0 0-47,-11 3-14 0,-13 0 0 0</inkml:trace>
  <inkml:trace contextRef="#ctx0" brushRef="#br2" timeOffset="62355.65">23583 14104 52 0,'-3'10'26'0,"13"-10"-17"0,-10 0 34 0,11 3-39 15,-1-3 0-15,5-3 1 0,2 0 1 16,11 0-8-16,8-4 1 16,6 7 0-16,0 3 1 15,-3-3-9-15,-4 0 1 16,-6 0-11-16,-8-3 0 16</inkml:trace>
  <inkml:trace contextRef="#ctx0" brushRef="#br2" timeOffset="62800.09">24215 14004 53 0,'3'31'26'0,"-3"-18"-26"0,0-10 41 0,-3 0-39 16,-4 0 0-16,-7 1 0 15,-11 2 0-15,0-6-3 16,0 0 0-16,1 3 2 16,6 0 1-16,0 6-2 15,1 7 0-15,3-3-1 16,3 6 1-16,4-1-1 16,4 1 0-16,6 6 0 15,8 7 1-15,10 8-1 16,11-2 0-16,-4-7 1 0,-7 1 0 15,-3-1-1-15,-8-3 1 16,-10-3-1 15,-7-3 0-31,-7-6 0 16,-7-3 0-16,-4-7 1 0,11-12 0 0,0-10 2 0,3-3 0 16,1-12 0-1,3-7 1-15,3-3 0 0,11-6 0 16,4-6-1-16,14 12 1 15,3 0-7-15,3 1 1 16,1 2-14-16,4 0 0 0</inkml:trace>
  <inkml:trace contextRef="#ctx0" brushRef="#br2" timeOffset="64091.42">25104 13364 38 0,'3'4'19'16,"22"-11"-4"-16,-18 7 18 0,0-3-30 16,0 0 1-16,0 3 0 15,0 0 1-15,-7 0-7 16,-7-3 1-16,-3 0 3 15,-1 3 1-15,-3 0-2 16,0 3 0-16,-7 3-1 16,-1 4 0-16,-2 2 0 15,-1 10 0-15,4 6 0 16,0-9 0-16,3 9 0 16,4 1 0-16,7 2-1 15,7-6 0-15,7 0 0 16,11-3 1-1,-1-6 0 1,8-7 0-16,-4-6 0 16,4-9 1-16,-1 3 1 0,1-7 0 0,-4-2-1 0,0-4 1 15,-3 4-1-15,-7-4 0 16,-1 0-1-16,-10-3 1 16,-7-2-1-16,-7 2 0 15,4 0-1-15,-8 6 1 16,-7 10-1-16,-7 6 1 15,-3 4-2-15,0 2 1 16,3 0-2-16,-3 1 1 16,7-1-1-16,6 4 1 0,8 2 0 15,4 7 0-15,6-3 2 16,11 3 0-16,7-6 1 16,8 0 0-16,6-7 0 15,7-6 1-15,-3-6 0 16,3-10 0-16,4-5 0 15,-7-1 1-15,-4 6-1 16,-7-6 1-16,-3 1-2 16,-11-4 1 31,-4 0-2-47,-10-3 1 15,-3 0-2-15,-1 6 1 0,-7 0-1 0,-3 13 1 0,-7 6-2 0,-4 6 1 0,1 10 0 16,-1 2 0-16,4 1-1 15,-1-6 1-15,8 9 0 16,7-3 0-16,7 2 0 0,7-2 1 16,7 0 0-16,4-6 0 15,6-4 0-15,12-3 1 16,-1-9 0-16,-4-9 0 16,5-4 0-16,-5 3 0 15,1-5 0-15,-4-4 0 16,-3-3-1-16,-8-4 1 15,-6 4-1 1,-4-3 1-16,-7 6-2 16,3 3 0-16,-6 7 0 0,-1 2 1 15,-6 10-1-15,-1 3 1 0,-3 7-1 16,0 6 0-16,-1 2 0 16,5 4 1-16,3-3-1 15,3 0 1 1,8 0 0-1,3-10 0 17,7 1 0-32,3-1 1 47,4-3 0-47,4-3 0 0,3-6-1 0,-7-3 0 0,-3-3-14 0,-4-7 0 0,-14 3-2 0,-11 4 0 0</inkml:trace>
  <inkml:trace contextRef="#ctx0" brushRef="#br2" timeOffset="65967.32">1965 5980 42 0,'0'12'21'0,"4"10"-16"0,-4-13 22 0,-4 1-25 16,-7 6 1-16,-10 2 2 15,-3 4 0-15,-8 3-7 16,0 4 1-16,4-4 3 16,-4 3 1-16,11 6-6 15,3-2 1-15,-3-4-12 16,11-9 0-16</inkml:trace>
  <inkml:trace contextRef="#ctx0" brushRef="#br2" timeOffset="66240.84">1676 6083 25 0,'-11'-6'12'0,"11"25"7"0,0-19 7 16,0 9-22-16,11 7 0 15,-8 3 3-15,15 6 1 16,0-3-10-16,3 3 1 16,10-3 4-16,1 0 1 15,3-7-6-15,-6 4 0 16,-8-3-10-16,0-1 0 16,-10-2-2-16,-1-1 0 0</inkml:trace>
  <inkml:trace contextRef="#ctx0" brushRef="#br2" timeOffset="66509.27">2103 6171 62 0,'10'12'31'0,"1"-5"-37"16,-1-4 66-16,8 0-59 15,-4 0 0-15,7-3-1 16,4-3 0-16,7-3-4 0,-11-1 1 16,7 1-8-16,-7-3 0 15,-3-4-8-15,-4 1 1 16</inkml:trace>
  <inkml:trace contextRef="#ctx0" brushRef="#br2" timeOffset="66748.48">2515 6121 62 0,'-10'34'31'0,"27"7"-38"0,-17-32 55 0,0 1-49 15,4 5 0-15,-8-11-10 16,8-1 1 0,-8-25-1-1,-6-6 1-15</inkml:trace>
  <inkml:trace contextRef="#ctx0" brushRef="#br2" timeOffset="66943.9">2501 5911 30 0,'0'9'15'0,"0"-9"-1"16,4-3 10-16,-4 3-24 0,0 0 1 15,7 3-2-15,3-3 1 16,1-3-4-16,0 3 0 16,6 0-6-16,-6 0 0 15</inkml:trace>
  <inkml:trace contextRef="#ctx0" brushRef="#br2" timeOffset="67497.97">2681 6140 39 0,'11'9'19'0,"10"-15"-25"0,-14-1 32 0,4 1-28 16,-1 0 0-16,1-4-4 16,-1-5 0-16,1-1 5 15,6 0 1-15,-6 1-4 16,0 2 1-16,-1 4 1 15,1 2 0-15,-1 7 3 16,1 10 0-16,-4-1 0 16,4 4 1-16,-4-1 0 15,-4 4 0-15,8 0 1 16,-4 3 0-16,3-4-1 0,5-2 1 16,2-4-1-1,4-3 1-15,1-6-1 0,2-9 1 16,1-3-1-16,10-7 1 15,-3-16-1 1,0-2 0-16,3-4 0 0,-3-6 0 16,-4-13-2-16,-7-3 1 15,-10-2-2-15,-8-1 1 16,-6-3-1-16,-15 12 1 16,4 1 0-16,-4 9 0 15,1 6 0-15,-5 3 0 16,1 17 0-16,11 8 1 0,-8 13-1 15,8 16 1-15,6 21 0 16,-3 7 0-16,7 13-1 16,0 18 0-16,11 16-1 15,6 3 0-15,4-3-1 16,-3-7 0-16,-7-21-5 16,-1-16 1-16,1-19-6 15,-1-15 1-15</inkml:trace>
  <inkml:trace contextRef="#ctx0" brushRef="#br2" timeOffset="67904.47">3171 5926 34 0,'29'13'17'0,"13"-23"-13"0,-21 7 28 15,4-3-30-15,7-10 1 16,-1 1 4-16,5-4 0 16,-5 6-8-16,-2-2 0 15,-8 5 5-15,-7 1 1 16,-3 6-3-16,-4 3 1 16,-7 0-3-16,-7 3 1 15,-4 3-3-15,0 3 0 16,1 4-1-16,-1 0 0 15,8 5 1-15,-4-5 1 0,7 6-1 16,7-4 1-16,3 1 2 16,11 0 0-16,-3-10 1 15,7-3 0-15,-4 0-1 16,-3 4 1-16,-8-1-2 16,1 6 1-16,-4 1-4 15,-7 12 1-15,-18 6-9 16,-3 4 1-16,-11-7-4 15,-3-6 0-15</inkml:trace>
  <inkml:trace contextRef="#ctx0" brushRef="#br2" timeOffset="68208.89">3831 5688 67 0,'7'16'33'0,"4"-7"-48"0,-4-6 68 15,-7 3-54-15,0-6 0 0,3 7-6 16,-3-7 1-16,7-3-1 16,-7-4 0-1</inkml:trace>
  <inkml:trace contextRef="#ctx0" brushRef="#br2" timeOffset="68368.73">3888 5873 44 0,'7'31'22'0,"3"-6"-12"15,-10-21 19-15,4-1-31 16,3 0 1-16,-7-3-11 16,0 0 0-16,-7-10 5 15,7 4 1-15</inkml:trace>
  <inkml:trace contextRef="#ctx0" brushRef="#br2" timeOffset="69090.98">5517 6372 54 0,'-3'15'27'0,"-1"-27"-31"0,4-1 49 16,-7-3-44-16,4-21 1 0,-8-16-1 15,-10-1 1-15,-4-12-3 16,4-12 1-16,0-7 0 16,0-2 0-16,10 11-2 15,4 1 1-15,14-10-2 16,4 16 1-16,17 3 0 15,4 7 0-15,-4 6-1 16,4 12 1-16,-4 16-3 16,4 15 1-16,-15 17-9 15,5 8 1-15,-12 23-2 16,1-7 0-16</inkml:trace>
  <inkml:trace contextRef="#ctx0" brushRef="#br2" timeOffset="69287.5">5271 6067 44 0,'3'7'22'0,"-3"2"-18"0,0-9 45 16,11-3-49-16,6 0 0 15,11-3-1-15,11 6 1 16,11 3-5-16,3-3 0 15,0-10-10-15,-8-2 1 16</inkml:trace>
  <inkml:trace contextRef="#ctx0" brushRef="#br2" timeOffset="69554.98">5962 5882 52 0,'-11'25'26'0,"8"-15"-24"16,3-1 42-16,-11-2-42 16,-6 8 1-16,-1 13 0 15,4-6 1-15,3-12-6 16,-6 9 1-16,6 9 3 16,0 6 1-16,1 7-2 15,10-10 1-15,-7 10-4 16,14 0 1-16,3 0-4 15,12-19 0-15,9-10-7 16,15-15 0-16,-10-9-6 16,2-10 1-16</inkml:trace>
  <inkml:trace contextRef="#ctx0" brushRef="#br2" timeOffset="69782.11">6318 5926 45 0,'7'0'22'0,"-7"28"-15"0,0-18 38 16,0 6-44-16,-10 6 1 16,-4-10 1-16,0-3 0 0,-8 7-4 15,-6 6 0-15,7 6 2 16,-7 7 1-16,7-1-3 16,-1-9 1-16,5 4-6 15,6-7 1-15,1 0-11 16,10-22 0-16,0-13 0 15,0-6 0-15</inkml:trace>
  <inkml:trace contextRef="#ctx0" brushRef="#br2" timeOffset="70008.39">6138 5948 44 0,'22'41'22'0,"9"19"-22"0,-20-60 45 15,3 6-46 1,-3 6 1-16,6 10 0 0,4 3 1 16,1 4-2-16,-5-4 1 15,4-3-2-15,4 3 0 16,0-6-3-16,-4-1 0 16,4-11-6-16,-8-7 0 15,1-29-3-15,-4-5 1 16</inkml:trace>
  <inkml:trace contextRef="#ctx0" brushRef="#br2" timeOffset="70232.98">6438 5625 52 0,'28'57'26'0,"1"-4"-32"0,-19-37 54 0,8 9-46 15,14 6 0-15,-8 7 0 16,12 15 1-16,-12-15-5 16,1 12 1-16,-14 3 0 15,-1-3 0-15,-17-3-9 16,4-6 0-16,-22-13-6 16,7-15 0-16</inkml:trace>
  <inkml:trace contextRef="#ctx0" brushRef="#br2" timeOffset="70733">6985 5961 54 0,'4'19'27'0,"10"-1"-20"15,-11-11 49-15,4-4-53 16,7-3 1-16,15 0 1 15,2-6 0-15,15 2-7 16,4-14 0-16,2 2 1 16,-2 6 0-16,-11-2-6 0,-8 6 0 15,-9 3-13-15,-5 3 0 16</inkml:trace>
  <inkml:trace contextRef="#ctx0" brushRef="#br2" timeOffset="70891.95">7024 6174 48 0,'3'25'24'0,"22"0"-15"0,-11-19 30 0,7-2-38 16,4-1 0-16,3-3-1 16,15-7 0-16,6-5-6 15,4-4 1-15,-11 4-10 16,1-7 1-16</inkml:trace>
  <inkml:trace contextRef="#ctx0" brushRef="#br2" timeOffset="71267">8082 5920 52 0,'7'9'26'0,"-17"-15"-27"16,-1-3 40-16,0-4-39 15,-6-2 0-15,-4 11 0 0,-18-2 1 16,0 12-1-16,-7 4 0 16,11 12 0-16,-4 18 0 15,18-11-1-15,0 11 1 16,10 8-3-16,8-1 0 15,13 3 0-15,15-6 0 16,10-13 1-16,8-12 1 16,9-19 3-16,12-16 0 15,-1-15 3-15,-3-7 0 16,-10 7 0-16,-15-10 0 16,-10-3-3-16,-11-3 1 0,-14 6-9 15,-18 4 0-15,-6-7-11 16,-15 12 1-16</inkml:trace>
  <inkml:trace contextRef="#ctx0" brushRef="#br2" timeOffset="72588.7">9338 6036 53 0,'-14'25'26'0,"7"-25"-15"16,7 3 26-16,-4 0-33 15,4-3 0-15,4 4 3 16,3-1 1-16,7 0-10 15,14 0 1-15,22-9 5 16,6-4 0-16,22-5-4 16,17-4 1-16,7 0-7 15,-3 6 1-15,-14 4-15 16,-15-4 0-16</inkml:trace>
  <inkml:trace contextRef="#ctx0" brushRef="#br2" timeOffset="72947.43">10047 5713 53 0,'21'6'26'0,"32"-3"-23"0,-35-6 34 0,3 0-36 16,11 3 0-16,3 0 1 16,0 10 1-16,1-1-4 15,-12 4 1-15,-6 8 1 16,-18 8 0-16,-11 5-3 15,-10 20 0-15,-14-4-3 16,-11 12 1-16,-7-8-9 16,0-7 1-16,4-13-4 15,3-2 1-15</inkml:trace>
  <inkml:trace contextRef="#ctx0" brushRef="#br2" timeOffset="73162.03">9955 5779 48 0,'11'41'24'0,"17"9"-24"0,-17-31 46 15,6 9-47-15,8 3 1 0,0 19-6 16,-4 1 1-16,0-4-7 15,-7-7 1-15</inkml:trace>
  <inkml:trace contextRef="#ctx0" brushRef="#br2" timeOffset="73927.5">11444 6149 38 0,'-10'9'19'0,"2"-6"-2"0,8-3 22 15,0 0-32-15,0 0 1 16,0 0 3-16,4 0 1 16,7-6-16-16,6 0 1 15,4-3 9-15,15-4 1 16,10 0-7-16,3 4 1 0,0 0-9 15,-3 2 1 1,-7 4-14-16,-11-3 1 0</inkml:trace>
  <inkml:trace contextRef="#ctx0" brushRef="#br2" timeOffset="74345.27">11987 5776 63 0,'15'31'31'0,"30"0"-27"15,-27-24 48-15,3-1-51 16,7-3 1-16,11-3-1 0,4 3 1 15,-1-3-3-15,-7 3 1 16,-7 1 1-16,-6 2 0 16,-12 10-2-16,-10 5 1 15,-10 11-1-15,-12-4 1 16,-6 3-1-16,-4 7 0 16,-3 6-1-16,0-3 0 15,3 3 1-15,4 3 0 16,3 0 0-16,15-7 0 15,6-5 1-15,11-4 0 16,11-9 0-16,10-6 1 0,14-10-5 16,4-6 1-16,0-6-11 15,3-10 1-15,-3-6-6 16,4 3 1-16</inkml:trace>
  <inkml:trace contextRef="#ctx0" brushRef="#br2" timeOffset="74586.45">12725 6130 69 0,'-21'41'34'0,"-15"12"-44"16,29-43 66-16,-10-1-56 15,-8 7 0-15,-3-1 0 0,-1 7 0 16,5 3-4-16,-1 0 0 16,7-9-7-16,4-3 1 15,4-7-9-15,3-15 1 16</inkml:trace>
  <inkml:trace contextRef="#ctx0" brushRef="#br2" timeOffset="74813.33">12527 6071 58 0,'42'21'29'0,"8"45"-33"0,-40-47 50 0,5 3-46 16,2 9 0-16,8 7 0 15,0-3 0-15,-1-1-2 16,1-3 0-16,-4-9-4 15,-3-6 1-15,-1-10-9 16,1-6 1-16,-4-18-3 16,-3-8 0-16</inkml:trace>
  <inkml:trace contextRef="#ctx0" brushRef="#br2" timeOffset="75199.5">12873 5556 73 0,'7'16'36'0,"0"-16"-46"0,0 0 77 15,0-3-66-15,4-3 1 16,6-1 0-16,-6 1 1 15,-1 0-4-15,1-1 1 16,0 7 1-16,-4 4 1 0,0 2-3 16,-7 6 1-16,0 4-2 15,0 3 1-15,-7 0-2 16,0 0 0-16,-4-1 1 16,0 11 0-16,4-4 1 15,4 0 0-15,-1-10 0 16,8 1 1-16,6-3 0 15,1-10 0-15,7-10-4 16,10-5 0-16,4 3-9 16,3 2 1-16,-7-5-8 15,4-1 0-15</inkml:trace>
  <inkml:trace contextRef="#ctx0" brushRef="#br2" timeOffset="75681.35">13236 6268 44 0,'-14'13'22'0,"4"-20"-9"15,6 7 32-15,4 0-39 16,0 3 0-16,0 1 3 16,0-1 0-16,7-3-12 15,7-7 1-15,14 11 6 16,18-8 1-16,4-8-7 15,10-1 0-15,7-5-9 16,-7 2 0-16,-11-6-10 0,0 9 1 16</inkml:trace>
  <inkml:trace contextRef="#ctx0" brushRef="#br2" timeOffset="75983.16">14012 5766 56 0,'0'41'28'0,"-10"34"-31"0,10-56 46 0,0 16-43 16,0-1 0-16,3 16 0 16,1 7 0-16,-4 12-2 15,0-3 0-15,0-7-7 16,0-15 1-16,0-22-7 16,0-13 0-16</inkml:trace>
  <inkml:trace contextRef="#ctx0" brushRef="#br2" timeOffset="76342.89">14101 5907 60 0,'10'29'30'0,"15"-29"-29"0,-18 3 54 16,3 0-53-16,5 0 1 15,2-9 0-15,11 0 1 16,1 2-6-16,-1 1 1 16,-3 3 3-16,-8-3 0 15,-3 6-2-15,-7 10 0 16,-7 9-2-16,-7 6 1 0,-7-15-1 16,0 5 0-16,-7 7-1 15,0 7 0-15,0 5 0 16,-1-8 1-16,8 2 0 15,7-3 0-15,7 0 0 16,7-2 0-16,11-11-2 16,7-5 1-16,10-7-12 15,14-3 1-15,-6-10-3 16,-5-5 1-16</inkml:trace>
  <inkml:trace contextRef="#ctx0" brushRef="#br2" timeOffset="76568.25">14661 6108 57 0,'-28'47'28'0,"-4"28"-35"0,18-62 55 15,-7 12-48-15,-3 3 0 16,-1 1-1-16,0-4 1 15,4 0-5-15,7-6 1 16,3-10-9-16,4-9 1 16,4-22-4-16,-1-6 1 15</inkml:trace>
  <inkml:trace contextRef="#ctx0" brushRef="#br2" timeOffset="76779.85">14482 6136 58 0,'42'60'29'0,"14"15"-36"16,-45-53 58-16,10 10-51 16,7 5 1-16,1 4-1 15,2 0 1-15,1-4-5 16,-4-5 1-16,0-14-7 16,-3-14 0-16,-4-17-7 15,-3-6 1-15</inkml:trace>
  <inkml:trace contextRef="#ctx0" brushRef="#br2" timeOffset="77137.78">15102 6114 64 0,'-3'19'32'0,"17"6"-37"0,-7-18 61 0,4-1-55 15,3 0 0-15,7-3 0 16,11-6 1-16,10-3-5 16,7-10 1-16,4 1-4 15,-3-4 1-15,-1 12-14 16,-7-11 1-16</inkml:trace>
  <inkml:trace contextRef="#ctx0" brushRef="#br2" timeOffset="77649.17">15893 5688 65 0,'-7'16'32'0,"-25"12"-34"0,25-22 52 16,-7 10-49-16,0-1 0 15,-1 7-1-15,-2-6 1 16,-1 0-2-16,1 3 1 16,2-4-1-16,1 4 1 0,4 3-2 15,3 0 0-15,3-3 0 16,4 6 0-16,7-6-1 15,4 0 1-15,6-10 1 16,12 0 1-16,6 4 0 16,0-1 0-16,-3 1 0 15,-7 3 0-15,-8 6-1 16,-10 6 1-16,-14 0-1 16,-10 0 0-16,-12 10-2 15,1-4 1-15,-4-2 0 16,1-13 0-16,2-7 0 15,5-9 1-15,6-9 2 16,11-3 0-16,14-13 3 16,4-16 0-16,10-3 1 15,11 4 0-15,14-14-1 16,3-8 1-16,4-10-3 16,3 6 1-16,-10 0-5 15,-7 7 1-15,-7 6-7 0,-8 9 0 16,-2 10-11-16,-12 6 0 15</inkml:trace>
  <inkml:trace contextRef="#ctx0" brushRef="#br2" timeOffset="77964.09">16288 6092 66 0,'0'10'33'0,"0"-13"-31"0,7 0 56 0,3-4-57 16,-3 4 0-16,22 0 1 15,9 6 0-15,12 0-5 16,3-3 0-16,0 0-3 16,-7-3 1-16,-8 0-9 15,-6 3 0-15,-14 0-7 0,-11 3 1 16</inkml:trace>
  <inkml:trace contextRef="#ctx0" brushRef="#br2" timeOffset="78162.45">16277 6350 50 0,'11'22'25'0,"38"-4"-23"0,-31-18 42 16,14 4-44-16,10-4 1 15,4 3-3-15,0-10 0 0,3 1-7 16,-3-10 0-16,-7-6-6 15,-11 1 0-15</inkml:trace>
  <inkml:trace contextRef="#ctx0" brushRef="#br2" timeOffset="78563.66">17420 5892 55 0,'21'-6'27'0,"-10"2"-35"16,-11 4 50-16,-4 4-43 0,-6-1 1 16,-8 12-1-16,-3-2 1 15,-11 12 0-15,-3-3 0 16,-7 0 0-16,-4 9 1 15,3 10-2-15,5 3 1 16,2 19-1-16,15 2 0 31,32 20 0-31,13-22 1 16,12-4-1-16,6-27 1 16,0-29 1-16,18-22 1 0,7-19 0 15,8-21 1-15,-16-7-1 16,-16 16 1-16,-18 6-3 15,-22 0 0-15,-24 6-10 16,3 4 1-16,-45-13-7 16,-4 12 0-16</inkml:trace>
  <inkml:trace contextRef="#ctx0" brushRef="#br2" timeOffset="82551.58">11042 7431 41 0,'-7'35'20'0,"7"-10"-7"16,3-19 20-16,1 1-28 15,-1-4 0-15,5 0 2 16,2-3 1-16,4 0-10 16,11-6 1-16,7-4 4 15,6 1 1-15,-2-1-6 16,-1 4 0-16,0 0-9 15,-6-4 1-15,-5-8-8 16,-6 8 0-16</inkml:trace>
  <inkml:trace contextRef="#ctx0" brushRef="#br2" timeOffset="83023.16">11568 7231 57 0,'0'6'28'0,"0"0"-29"0,0-6 51 0,3 3-47 15,4-3 0-15,4 4 1 16,6-4 1-16,8 0-7 16,3 0 1-16,4 0 4 15,0 0 1-15,-4 3-3 16,0 0 1-16,-7 0-2 16,-3 3 0-16,-7 4-2 15,-8 2 1-15,-6 4-2 16,-8 0 0-16,-3-1-1 15,-7 4 1-15,-4 6 0 16,4 3 1-16,0 4 1 16,3-1 1-16,8-3 1 15,-1 1 0-15,7-4 0 32,4-3 1-32,7-4-1 15,8-2 1-15,6-3-4 16,7-4 1-16,0-6-7 15,0-3 0-15,-3-9-10 16,0-10 0-16</inkml:trace>
  <inkml:trace contextRef="#ctx0" brushRef="#br2" timeOffset="83443.31">12386 7030 39 0,'4'9'19'0,"-1"-5"-10"0,-3-4 24 0,-3 3-30 16,-4 0 1-16,-1 6 0 16,-2 10 1-16,-4 0-6 15,-4 0 1-15,0 12 5 16,-3 7 0-16,0 9 0 16,0 9 0-16,3 13 0 0,4 13 1 15,4-13-2-15,3 0 0 47,7 0-2-47,3-7 1 16,8-8-6-1,3-10 1 1,3-10-8-16,-2-12 1 0,-1-3-11 0,-7-13 0 0</inkml:trace>
  <inkml:trace contextRef="#ctx0" brushRef="#br2" timeOffset="84358.4">15667 6964 42 0,'7'22'21'0,"4"0"-6"0,-4-9 21 15,3 5-33-15,4 14 1 16,7-10 2-16,4 12 0 0,7 20-7 15,0 2 0-15,-4 19 4 16,-3 10 0-16,-8 0-2 16,-10 9 0-16,-10-3-3 47,-8 0 0-47,-7-16-6 0,-3-12 0 15,-3-16-9-15,-1-13 0 0</inkml:trace>
  <inkml:trace contextRef="#ctx0" brushRef="#br2" timeOffset="84724.55">16125 7579 58 0,'-3'3'29'0,"17"6"-28"0,-7-9 47 16,4 0-45-16,3 0 0 15,7-3 1-15,0 0 0 0,7 3-6 16,8 0 0-16,-5 0 1 16,-2 0 0-16,-5 3-8 15,-10 4 1 1</inkml:trace>
  <inkml:trace contextRef="#ctx0" brushRef="#br2" timeOffset="84886.74">16108 7767 44 0,'7'3'22'0,"21"10"-5"15,-14-13 11-15,4 0-28 16,3 0 0-16,-3 0-4 16,3 3 0-16,0 0-6 15,4-3 1-15,-4-3-5 16,0-3 1-16</inkml:trace>
  <inkml:trace contextRef="#ctx0" brushRef="#br2" timeOffset="85350.66">17233 7485 44 0,'7'-7'22'0,"-7"-8"-20"15,-3 12 41-15,-4 0-43 16,-7-4 1-16,-11 4 0 15,-7 9 0-15,-3 4-1 16,-7 5 0-16,3 7 1 16,0 0 0-16,7 13 0 15,4 3 0-15,3-7-1 16,8 10 0-16,2 9-1 16,5 0 1-16,3 0-2 15,10-9 1-15,11-3-1 16,15-7 1-16,13-12-1 15,7-16 1-15,4-6 0 0,-3-16 0 16,-8-12 1-16,-10 2 0 16,-11-11 0-16,-14-7 1 15,-14-7-3-15,-7-2 1 16,-4 6-12-16,-6-1 0 16</inkml:trace>
  <inkml:trace contextRef="#ctx0" brushRef="#br2" timeOffset="88097.34">12841 7460 42 0,'-7'12'21'0,"-14"10"-14"0,14-16 21 15,-4 10-26-15,-3 3 1 16,-3 6-1-16,-8 13 1 15,0-7-4-15,-3 10 0 16,0 6 2-16,-1 3 0 16,8-12-4-16,0-10 1 15,3-6-9-15,8-7 0 16,-1-11-2-16,8-11 0 16</inkml:trace>
  <inkml:trace contextRef="#ctx0" brushRef="#br2" timeOffset="88339.55">12534 7510 29 0,'21'22'14'0,"4"22"-5"16,-11-32 23-16,0 10-25 15,0 6 0-15,8 1 2 16,2 5 1-16,8 10-14 15,0-3 1-15,0-10 7 16,-1-3 1-16,-3-3-6 16,-3-6 0-16,-4-6-7 0,-3-7 0 15,-4 0-7-15,-10-12 0 16</inkml:trace>
  <inkml:trace contextRef="#ctx0" brushRef="#br2" timeOffset="88741.88">12891 7152 47 0,'7'10'23'0,"14"2"-17"0,-14-12 39 0,3-3-43 15,1 3 1-15,-4-6 1 16,4 3 0-16,6 0-4 16,8 3 0-16,-4 0 3 15,0 6 1-15,-3 0-2 16,-4-9 0-16,-7 3-2 16,-7 6 1-16,-3 7-3 15,-8-1 0-15,-3 4-1 16,0 0 1-16,3-1-1 15,1 1 1-15,3 0 0 16,-1-1 0-16,1 1 2 16,4-3 1-16,-1-4 0 0,4 1 0 15,7-7 0-15,8-3 0 16,6 0-5-16,10 3 0 16,-2 0-12-16,-5-3 0 15</inkml:trace>
  <inkml:trace contextRef="#ctx0" brushRef="#br2" timeOffset="89598.73">13331 7695 44 0,'-3'-3'22'0,"10"15"-13"0,-3-9 26 16,3 1-32-16,3-1 0 15,4-3 1-15,4 3 1 16,3-3-7-16,7 0 1 16,-3 0 2-16,7 3 0 15,-4 0-8-15,0 3 0 16,0-3-9-16,-10-3 0 16</inkml:trace>
  <inkml:trace contextRef="#ctx0" brushRef="#br2" timeOffset="89944.98">13466 7529 44 0,'7'31'22'0,"0"0"-18"0,-4-18 32 15,1 6-36-15,-1 9 0 16,-3-6-1-16,0 3 1 15,0 6-1-15,0 7 1 16,0-4-6-16,0-5 1 16,0-4-8-16,-3-10 0 15</inkml:trace>
  <inkml:trace contextRef="#ctx0" brushRef="#br2" timeOffset="90469.22">14086 7378 46 0,'4'3'23'0,"-11"-3"-22"16,7 0 39-16,-4 7-40 15,-3 2 1-15,-10 7 0 16,-4 2 0-16,-8 11-1 16,1 2 0-16,0 7 0 15,3 12 1-15,-3-6-1 0,14 9 0 16,3 3 0-16,8-12 1 15,6 0-1-15,8-6 0 16,6-10-1-16,8-12 1 16,3-7-1-16,1-9 0 15,-8-9 0-15,-4-7 1 16,1 0-1-16,-4-2 1 16,-3-1 0-16,-4 0 1 15,-4 3-1-15,-3 1 1 16,-7 5-2-16,-7 4 1 0,-3 6-1 15,-8 3 1-15,0 7-3 16,4 2 1-16,0 1-3 16,3-1 0-16,1 1-7 15,9-1 1-15,5-5-3 16,3-7 1-16</inkml:trace>
  <inkml:trace contextRef="#ctx0" brushRef="#br2" timeOffset="90740.24">14404 7698 37 0,'-32'31'18'0,"-10"-12"-22"0,31-13 35 16,-6 7-31-16,-1 12 0 16,0 3 1-16,4-3 0 15,0-9-2-15,4 0 0 16,2-1-4-16,5-5 0 16,-1-10-6-16,4-13 1 15</inkml:trace>
  <inkml:trace contextRef="#ctx0" brushRef="#br2" timeOffset="91009.56">14192 7566 24 0,'-3'3'12'0,"10"35"-7"0,0-29 16 0,0 4-16 15,3 9 1-15,1-3 2 16,3-4 1-16,4 7-10 16,3 3 0-16,4 7 7 15,3-1 1-15,0-3-4 16,0-2 1-16,-3-1-5 16,0 0 1-16,-8-3-8 15,-6 3 0-15,-4-13-6 16,-3-5 0-16</inkml:trace>
  <inkml:trace contextRef="#ctx0" brushRef="#br2" timeOffset="91601.14">14930 7626 35 0,'-4'9'17'0,"4"-12"-4"0,0 3 26 16,0 0-33-16,4 6 1 15,-1-2 3-15,4-1 0 16,4 0-13-16,3 0 0 15,7 0 8-15,7 0 1 0,0 0-6 16,1 1 0 0,-5 2-6-16,-6-3 0 0,0 0-11 15,-4-9 0-15,-11-4-1 16,1-2 0-16</inkml:trace>
  <inkml:trace contextRef="#ctx0" brushRef="#br2" timeOffset="91805.07">15018 7466 46 0,'0'31'23'0,"3"26"-27"15,1-45 45-15,-1 13-41 16,1 10 0-16,-1-10-4 15,1 6 1-15,-1-2-4 16,-3-4 0-16,0-7-6 0,0-8 0 16</inkml:trace>
  <inkml:trace contextRef="#ctx0" brushRef="#br2" timeOffset="92271.35">15307 7331 44 0,'4'38'22'0,"-8"6"-26"0,4-32 39 0,-3 10-35 0,-1 3 0 0,0 0 2 15,1 4 0-15,6 2-2 16,5 3 1-16,6-2 0 16,3-1 0-16,4-9-4 15,4-13 1-15,7-12-7 16,3-6 1-16,-3-10-4 16,-4-6 1-16,-3-13 0 15,-4-6 1-15,-7 4 6 31,-7-4 0-31,0-3 7 0,-7 9 0 0,0 7 5 16,-3 6 1-16,-1 12 0 0,-3 13 0 31,0 13-1-31,0 2 1 0,-4 20-2 16,1 9 0 15,-1 12-2-31,4-2 0 0,0 11-3 0,4 11 1 31,-1 2-6-31,4 0 1 0,0-5-13 0,-3-8 1 0</inkml:trace>
  <inkml:trace contextRef="#ctx0" brushRef="#br2" timeOffset="113156.25">11807 8510 36 0,'-3'-3'18'0,"-1"31"-11"0,1-21 19 0,-4 5-24 16,-7 4 0-16,-4 6 4 16,-7 6 0-16,-6 6-7 15,-1 7 0-15,0-6 4 16,-7 2 1-16,4 4-3 16,0 0 1-16,3 0-6 15,7-10 0-15,8-3-7 16,-1-6 0-16,4-9-3 15,7-10 0-15</inkml:trace>
  <inkml:trace contextRef="#ctx0" brushRef="#br2" timeOffset="113414.38">11402 8526 45 0,'21'37'22'0,"39"45"-19"0,-42-57 43 16,6 13-45-16,12-10 0 16,-1 10 0-16,0-1 0 15,-3 4-3-15,-4-3 0 0,-3-4-3 16,-8-6 0-16,-2-6-10 15,-8-6 1-15</inkml:trace>
  <inkml:trace contextRef="#ctx0" brushRef="#br2" timeOffset="114083.88">11949 8278 53 0,'3'0'26'0,"1"3"-27"0,-4-3 43 0,3 0-40 16,4 0 0-16,-7 0 1 16,7 0 1-16,0 0-4 15,4-3 1-15,0 0 2 16,3 0 1-16,0 3-2 15,0 0 1-15,0 0-3 16,-3 3 0-16,-4 3-1 16,-4 4 0-16,-3 2-1 15,-3 1 0-15,-4-1-1 16,-1 4 0-16,-2 0 1 16,3-1 1-16,0 1-1 15,0 3 1-15,3-3 1 16,4-1 0-16,0-5 0 0,4-1 1 15,6-3 0 17,1 4 0-17,3-4 0-15,0-3 0 0,4 0-4 0,-1 0 0 0,1 0-13 0,-4-3 0 16</inkml:trace>
  <inkml:trace contextRef="#ctx0" brushRef="#br2" timeOffset="114658.06">12347 8984 54 0,'-3'3'27'0,"-1"-6"-21"0,4 3 39 0,7-3-40 0,4-4 0 16,3 1 1-16,0 0 1 0,11-1-10 15,10 1 1-15,0 0 2 16,1 3 0-16,-5 3-7 16,-2 0 0-16,-5 0-11 15,-6-6 1-15,-4-4-2 16,0 1 0-16</inkml:trace>
  <inkml:trace contextRef="#ctx0" brushRef="#br2" timeOffset="114838.77">12435 8695 40 0,'11'41'20'0,"-11"50"-23"0,4-85 35 15,-1 13-32-15,1 9 0 16,-1 7 0-16,1 5 0 16,-1 1-4-16,1 0 0 15,-4-10-7-15,0-12 1 16</inkml:trace>
  <inkml:trace contextRef="#ctx0" brushRef="#br2" timeOffset="115300.89">12979 8629 48 0,'-4'0'24'0,"11"10"-26"0,-7-7 42 0,-7 6-40 16,-3 4 0-16,-5 6 0 16,1 12 0-16,0-6 0 15,-7 6 0-15,7 7 0 16,3 3 1-16,4 0-1 16,4-7 1-16,6 7 0 15,4-10 0-15,8-6-1 16,2-6 1-16,1-6-1 0,-1-7 0 15,5-6 0 1,-1-6 1-16,-4-4-1 16,-2-2 1-16,-8-1-1 0,-11 1 0 15,-3 2 0-15,0 4 0 16,-7 6-1-16,-11 6 1 16,-3 4-4-16,-4 2 1 15,4-6-3-15,3 1 1 16,4-1-4-16,7 0 0 31,3 4-5-31,8-7 1 31</inkml:trace>
  <inkml:trace contextRef="#ctx0" brushRef="#br2" timeOffset="115583.92">13374 8843 53 0,'0'37'26'0,"-18"-52"-31"0,11 21 52 0,-7 16-46 16,-7 9 1-16,0 0-1 15,0 7 1-15,-1 6-3 16,1-3 0-16,4-7 1 15,2-6 0-15,1-2-5 16,4-11 1-16,3-12-10 0,3-9 1 16,1-19-3-16,3-3 1 15</inkml:trace>
  <inkml:trace contextRef="#ctx0" brushRef="#br2" timeOffset="115757.34">13201 8877 43 0,'21'38'21'0,"25"34"-26"0,-32-60 40 0,4 4-33 16,3 9 1-1,4 3-1-15,-1 1 1 0,1-4-6 16,3 0 1-16,-7-6-1 16,-3-4 1-16,-4-5-11 15,-3-7 1-15</inkml:trace>
  <inkml:trace contextRef="#ctx0" brushRef="#br2" timeOffset="115995.2">13638 8981 45 0,'18'25'22'0,"28"-13"-16"0,-36-12 35 0,8 0-40 16,7 0 0-16,10-3 0 15,4 0 0-15,0 0-4 0,0 3 0 16,-4 0-3-16,-7-7 1 16,-3-2-10-16,-8-3 1 15</inkml:trace>
  <inkml:trace contextRef="#ctx0" brushRef="#br2" timeOffset="116280.15">13861 8836 44 0,'3'29'22'0,"1"-29"-17"0,-4 9 34 0,0 13-39 16,0 9 1-16,0 4 0 16,0 5 0-16,0 8-3 15,0-5 1-15,3-2-6 16,1-9 0-16,-1-10-7 15,1-13 0-15</inkml:trace>
  <inkml:trace contextRef="#ctx0" brushRef="#br2" timeOffset="116816.34">14432 8573 44 0,'7'12'22'0,"0"23"-18"16,-3-26 35-16,-4 10-37 15,0 0 1-15,-4 9-1 16,1 7 1-16,-4-7-5 0,0 3 1 16,-4 10 3-16,8 3 0 15,-1-3-2-15,8 6 1 16,6-3 0-16,1-7 0 15,6-5-4-15,8-14 0 16,0-8-11-16,-1-13 0 16,-2-10-1-16,-8-15 0 15</inkml:trace>
  <inkml:trace contextRef="#ctx0" brushRef="#br2" timeOffset="117027.22">14676 8629 24 0,'7'-3'12'0,"7"47"-7"0,-11-28 17 0,1 9-19 16,-1 0 1-16,-3 6 1 16,0 7 1-16,-3 9-6 15,-8 3 0-15,1 16 6 16,-1 0 0-16,4 6-1 16,0-6 0-16,3-3-3 15,1-13 1-15,-1-10-8 16,4-5 0-16,0-13-9 15,7-6 1-15</inkml:trace>
  <inkml:trace contextRef="#ctx0" brushRef="#br2" timeOffset="117365.42">15148 8908 62 0,'7'13'31'0,"15"0"-37"0,-22-13 57 0,10 0-50 15,8 0 0-15,6 0 0 16,12-10 1-16,3 7-5 16,3 0 0-16,-7 6-4 15,-7 0 0-15,-6 7-11 16,-12-1 1-16</inkml:trace>
  <inkml:trace contextRef="#ctx0" brushRef="#br2" timeOffset="117524.32">15092 9300 49 0,'17'7'24'0,"19"5"-21"16,-26-12 35-16,8 0-39 0,7 0 1 15,3-3-6-15,7 0 0 16,0-3-5-16,-3-4 0 15</inkml:trace>
  <inkml:trace contextRef="#ctx0" brushRef="#br2" timeOffset="117973.71">16094 8786 46 0,'-7'-38'23'0,"-22"38"-28"0,19 4 34 0,-11 2-29 16,-8 10 1-16,-6-4 0 16,-7 4 0-16,3 12-2 15,7 10 1-15,4 6 0 16,3 15 0-16,4 4-2 0,7 0 1 16,7 2-1-16,4-14 0 15,3-1-1-15,14-13 0 16,10-12 1-16,8-3 1 15,7-12 2-15,10-16 0 16,4-13 0-16,-3-9 1 16,-1-16 1-16,-7-7 0 15,-10 8-3-15,-14-4 0 16,-11 3-11-16,-14 0 0 16</inkml:trace>
  <inkml:trace contextRef="#ctx0" brushRef="#br2" timeOffset="122177.95">1228 7823 42 0,'0'7'21'0,"-18"5"-14"0,15-5 21 15,-5 5-25-15,-6 1 0 16,-3 5 1-16,-4 8 0 16,-8 2-5-16,-2 6 0 15,-8 4 3-15,0 6 0 16,7 3-5-16,4 3 1 15,0-3-6-15,7-9 0 16,-8-10-6-16,15-9 0 16</inkml:trace>
  <inkml:trace contextRef="#ctx0" brushRef="#br2" timeOffset="122479.36">861 7946 34 0,'0'9'17'16,"0"19"-12"-16,0-21 25 0,0 5-27 16,7 7 0-16,3 6 4 15,5 3 0-15,2 13-9 16,4 0 1-16,-3-4 4 15,10-2 0-15,-7-7-6 16,1-3 1-16,-5-9-11 16,4-4 1-16,1-8-2 15,-5-4 0-15</inkml:trace>
  <inkml:trace contextRef="#ctx0" brushRef="#br2" timeOffset="122744.81">1390 8018 55 0,'0'6'27'0,"11"-15"-33"0,-11 9 57 15,7-7-50-15,3 1 1 0,8 0 0 16,3 0 0-16,0 2-4 16,0-2 0-16,-3 6-2 15,3-6 0-15,-14 6-10 16,4 3 1-16,-18 0-4 16,3 0 1-16</inkml:trace>
  <inkml:trace contextRef="#ctx0" brushRef="#br2" timeOffset="122898.25">1408 8181 59 0,'7'12'29'0,"17"-8"-37"0,-17-4 58 15,8 0-49 1,9-4 1-16,1-2-2 0,10 3 1 16,-10-6-7-16,3-1 1 15,-7 4-11-15,-3 0 0 31</inkml:trace>
  <inkml:trace contextRef="#ctx0" brushRef="#br2" timeOffset="124010.97">2282 7783 46 0,'-7'9'23'0,"14"-3"-13"16,-7-6 31-16,0 0-38 16,0 0 0-16,0-3 1 15,11 0 0-15,3-3-6 16,4 3 0-16,10-4 1 16,0 1 1-16,4-6-10 0,-11-1 1 15,-3 0-8-15,-4 1 0 16</inkml:trace>
  <inkml:trace contextRef="#ctx0" brushRef="#br2" timeOffset="124488.05">2921 7372 56 0,'0'19'28'0,"-11"-4"-36"16,1-8 50-16,-1 5-42 16,-6 1 0-16,-1 9 0 15,4-4 0-15,-14 4 0 16,6 0 1-16,1 3-1 15,-3 7 1-15,10 5-1 16,3 4 1-16,11-3 0 16,3-4 1-16,5-2-2 15,6-10 1-15,10-10 0 16,1-9 0-16,3-9-1 16,0-3 0-16,-6-1-1 15,-1-2 1-15,-11-4-2 16,-10 0 1-16,-3 4 0 0,-15 2 0 15,1 1-1-15,2 3 0 16,-6 3-2-16,-3 6 1 16,-1 6-3-16,0 4 1 15,1 5-6 17,6 4 1-32,-3-6-4 0,10-3 1 15</inkml:trace>
  <inkml:trace contextRef="#ctx0" brushRef="#br2" timeOffset="124774.66">3119 7519 57 0,'3'7'28'0,"15"-1"-35"15,-15-6 57-15,15 0-50 16,0-3 1-16,3 0-1 0,7-4 0 16,-7 1-4-1,0-7 1-15,-3 1-7 0,-8-1 0 16,5-2-7-16,-5-7 1 15</inkml:trace>
  <inkml:trace contextRef="#ctx0" brushRef="#br2" timeOffset="124970.06">3221 7475 49 0,'-11'47'24'0,"-6"-6"-29"0,17-28 43 16,0 2-43-16,0 4 1 0,0 0-17 15,0-3 1-15,0-7 19 16,-4-6 1-16</inkml:trace>
  <inkml:trace contextRef="#ctx0" brushRef="#br2" timeOffset="125258.36">3052 7921 65 0,'7'22'32'0,"14"-19"-39"0,-11-6 67 15,8-4-61-15,14-2 1 16,7-4-6-16,-1 1 1 16,-2-1-2-16,-1 1 1 15,-14-4-13-15,0 4 1 16</inkml:trace>
  <inkml:trace contextRef="#ctx0" brushRef="#br2" timeOffset="126035.81">3627 8103 42 0,'3'37'21'0,"25"1"-10"0,-24-29 27 0,3 4-34 16,0-1 0-16,4-2 1 15,-1-4 1-15,1-6-9 16,6-9 1-16,-6-7 4 15,-8-6 1-15,8-6-3 16,-4-13 0-16,-7-3-1 16,0-12 0-16,0-4 0 15,-10-9 0-15,2 3-1 16,-2-3 0-16,6-3-2 16,-3 3 0-16,0 0 0 15,4 6 1-15,3 7 0 16,3 12 1-16,11 6 1 15,18 10 1-15,7 6 2 16,14 7 0-16,24 2 1 16,1 4 1-16,17-4-1 0,11-3 0 15,14 13-1-15,18-3 0 16,6-10-1-16,12 7 0 16,-26 3-3-16,8 9 1 15,-18-13-4-15,-18 7 1 16,-14 6-6-16,-10 0 1 15,-29 1-7-15,-14 2 1 16</inkml:trace>
  <inkml:trace contextRef="#ctx0" brushRef="#br2" timeOffset="127641.22">3969 7761 48 0,'0'3'24'0,"7"-22"-23"16,-4 22 44-16,4-6-41 16,4 6 0-16,-4-3 3 15,7 0 1-15,4 3-9 16,3 0 0-16,-10 1 5 15,6-4 1-15,-6 0-3 16,-8-7 1-16,4 4-3 16,-7 3 1-16,-7 0-2 0,4 3 0 15,-4 4-2-15,3-1 1 16,-6 3-1-16,-1 1 0 16,4 2 0-16,0 1 0 15,3-4 0-15,4 1 0 16,0-1 1-16,0-3 1 31,18 4 0-31,-7-1 1 16,3 0 0-16,3 1 0 15,-10-1 0-15,4 1 0 16,0-4 0-16,-11 7 0 0,0 5-1 16,-11 7 0-16,-7 4-5 15,-3-4 1-15,-7 0-10 16,7-6 0-16</inkml:trace>
  <inkml:trace contextRef="#ctx0" brushRef="#br2" timeOffset="128108.93">4473 7701 47 0,'0'16'23'0,"-10"12"-20"0,3-28 34 16,0-3-37-16,-4 6 0 15,-3 3 1-15,3 7 0 16,-13 3-1-16,2 5 0 15,1 8 0-15,4-7 1 16,2 15-1-16,5 4 1 16,-1 0-1-16,11-4 1 15,0-5 0-15,11-7 0 16,-1-6 0-16,15-10 0 0,0-9 0 16,14-9 1-16,-8-7-1 15,-2 0 0-15,-5 4-1 16,-6-7 1-16,0 10-1 15,-18-4 0-15,-7 10-2 16,-4 3 1-16,-10 6-3 16,0 0 0-16,-8 4-2 15,1-1 0-15,0 4-4 16,3-7 1-16,8 3-5 16,6 1 0-16</inkml:trace>
  <inkml:trace contextRef="#ctx0" brushRef="#br2" timeOffset="128409.17">4678 7946 65 0,'0'9'32'0,"14"-12"-41"0,-3 0 67 16,-8 0-58-16,8 0 0 15,6 3-3-15,4-4 0 0,1-2-2 16,-5-3 0-16,-6 3-13 15,-1-7 0-15</inkml:trace>
  <inkml:trace contextRef="#ctx0" brushRef="#br2" timeOffset="128784.08">5052 7607 43 0,'0'16'21'0,"-7"-4"-13"0,7-5 25 15,-4 5-32-15,4 7 1 16,-10-3-1-16,3-10 1 16,0 0-3-16,-1 7 0 15,1-1 2-15,7 7 1 16,0-3-2-16,0-1 1 16,4-2-2-16,7-7 1 0,3-3-4 15,7-6 0-15,-4-3-7 16,5-3 1-16,-1 5-5 15,-4-8 1 1</inkml:trace>
  <inkml:trace contextRef="#ctx0" brushRef="#br2" timeOffset="129072.99">5239 7607 55 0,'0'22'27'0,"3"28"-36"0,-3-31 56 16,-3-10-47-16,-4 38 2 15,-4-9-1 1,1-3-2-16,-1 12 1 15,-3-3-2-15,7-1 1 16,3-2-8-16,1 0 1 16,3-16-7-16,0-6 0 15</inkml:trace>
  <inkml:trace contextRef="#ctx0" brushRef="#br2" timeOffset="129777.87">5390 7842 49 0,'-7'0'24'0,"7"-3"-20"16,0 3 40-16,0 0-42 16,7 0 1-16,-3 0-1 15,7 0 0-15,-4 0-8 0,3 0 1 16,-3 3-10-16,4-6 0 15</inkml:trace>
  <inkml:trace contextRef="#ctx0" brushRef="#br2" timeOffset="130119.31">5563 7642 47 0,'0'22'23'0,"7"-4"-17"0,-7-11 30 0,0 2-37 15,0 4 1-15,0-7-1 16,0-6 1-16,0 0 1 15,-7 3 0-15,4 3 0 16,3 4 0-16,0 5 0 16,3 1 0-16,4 0-1 15,0-4 1-15,4 1-5 16,0-4 0-16,3-6-7 16,7-6 1-16,4-6-5 15,-4-7 0-15</inkml:trace>
  <inkml:trace contextRef="#ctx0" brushRef="#br2" timeOffset="130314.45">5761 7660 17 0,'-4'-15'8'0,"4"18"4"0,0-3 6 15,0 0-10-15,0 6 0 16,0 7 6-16,0-1 0 16,0-2-17-16,0 8 1 15,-7 7 11-15,0 13 0 16,0 3-4-16,0-7 0 15,0 7-3-15,4 3 0 0,-8-6-6 16,4-4 0-16,0-6-12 16,-4-3 0-1</inkml:trace>
  <inkml:trace contextRef="#ctx0" brushRef="#br2" timeOffset="131155.84">2762 8585 31 0,'-10'13'15'0,"13"6"2"0,4-19 12 15,0 3-25-15,4 0 0 16,3 0 0-16,21-3 0 16,8 0-5-16,17-3 0 15,21 0 6-15,25-3 0 16,14-1-2-16,28-2 1 15,21-4 0-15,11-2 0 16,21-4-2-16,7 6 1 0,0-5-2 16,15-4 0-16,-12-7-2 15,4 7 1-15,-14 4-1 16,8 8 0-16,-8 4-2 16,-18 6 1-16,-31 0-2 15,-29 3 0-15,-24 0-5 16,-32 0 1-16,-28 4-8 15,-28-1 0-15</inkml:trace>
  <inkml:trace contextRef="#ctx0" brushRef="#br2" timeOffset="131786.66">4124 8839 41 0,'-7'10'20'0,"7"-1"-9"0,0-6 29 0,7 1-35 16,-3-4 0-16,3 6 3 16,3-3 0-16,4 3-10 15,11-3 1-15,10-3 6 16,4-3 1-16,7 0-3 16,-4 3 0-16,-3-6-3 15,-7 0 1-15,-15 6-3 16,-6 3 0-16,-18 9-2 0,-4 4 1 15,-13 6-1 1,-5 3 0-16,-6-3 0 0,3 3 1 16,1 3 0-16,10 7 1 15,-1 2 2-15,5-2 0 16,6-1 2-16,11-2 0 16,4-4 0-16,13-3 0 15,15-9-1-15,14-10 0 16,14-3-7-16,10-6 0 15,-10 0-11-15,-7 3 1 16</inkml:trace>
  <inkml:trace contextRef="#ctx0" brushRef="#br2" timeOffset="135388.67">6826 8090 27 0,'-3'-3'13'0,"-4"6"-1"0,7-3 13 16,0-3-21-16,0 0 0 0,0 0 5 15,-4-1 0-15,4 4-10 16,0 0 1-16,7-3 6 16,7-3 1-16,-3 6-2 15,7-6 0-15,3-1-4 16,10 1 1-16,1-3-5 16,0-7 0-16,3 4-6 15,-17-1 0-15,0 7-7 16,-11-1 0-16</inkml:trace>
  <inkml:trace contextRef="#ctx0" brushRef="#br2" timeOffset="135584.1">6784 8294 46 0,'14'31'23'0,"21"-40"-20"0,-21 6 38 15,4 6-41-15,0-3 1 16,10 0-1-16,4 0 0 16,-1-7-4-16,-2 1 0 15,-5 0-10-15,5 0 0 16</inkml:trace>
  <inkml:trace contextRef="#ctx0" brushRef="#br2" timeOffset="136156.44">7327 7457 54 0,'18'9'27'0,"10"-9"-28"16,-14 0 44-16,11 0-44 16,-7-16 1-16,13 4-4 15,-3-1 0-15,11 4-6 16,4-1 0-16,-8 1-5 15,4-4 0-15</inkml:trace>
  <inkml:trace contextRef="#ctx0" brushRef="#br2" timeOffset="136633.74">8114 7149 48 0,'0'22'24'0,"0"-9"-26"0,-4-10 45 15,1 0-43-15,-4 0 1 16,-4 0-1-16,1 4 1 0,-8 2-2 15,0 3 1 1,-3 7 0-16,-4 3 1 0,-3 3-1 16,0 7 1-16,7 2 0 15,-7 10 0-15,14 0 0 16,3-6 0-16,7-4-1 16,4-9 1-16,7-9-1 15,11-7 1-15,7-12-1 16,0-6 1-16,6-4-1 15,-10-6 0-15,8-3 0 16,-12-3 0-16,-3 7-1 16,-7-1 1 15,-7 3-1-31,-7 10 1 0,-3 0-2 0,-1 6 1 0,-17 6-3 16,-4 3 0-16,-3 1-11 15,-4 2 0-15,11-6 0 16,-7 4 0-16</inkml:trace>
  <inkml:trace contextRef="#ctx0" brushRef="#br2" timeOffset="138391.67">8269 7366 37 0,'-7'12'18'0,"4"-6"-6"0,3-6 18 16,0 0-26-16,3-3 0 0,4 3 1 15,4 0 0-15,6 0-7 16,1-3 0-16,10 0 4 16,4 0 0-16,10 0-6 15,-10 0 1-15,-4-1-12 16,-3-2 1-16</inkml:trace>
  <inkml:trace contextRef="#ctx0" brushRef="#br2" timeOffset="138647.66">8368 7212 39 0,'0'9'19'0,"0"38"-12"0,0-34 25 15,0 6-30-15,3-4 0 16,1 7-1-16,-4-3 1 16,3 3-6-16,-3-3 1 15,0 0-9-15,0-7 0 16,0-2-1-16,0 2 1 15</inkml:trace>
  <inkml:trace contextRef="#ctx0" brushRef="#br2" timeOffset="138901.7">8142 7783 63 0,'11'3'31'0,"24"-16"-40"0,-21 10 68 0,14-6-59 16,15-7 0-16,13-6-6 15,-3 6 0-15,7 1-5 16,-7 5 1-16,-11 4-8 15,-3-3 0-15</inkml:trace>
  <inkml:trace contextRef="#ctx0" brushRef="#br2" timeOffset="143105.31">8855 7783 49 0,'17'31'24'0,"15"32"-11"0,-18-48 25 16,-3-5-36-16,-1-4 1 16,1 0 0-16,0-2 1 15,3-11-5-15,-11-12 0 16,4-9 3-16,-14-13 1 15,4-9-2-15,-11-9 0 0,-1-1-1 16,-2 1 0-16,-8-10-1 16,4 3 1-1,3-3-2-15,-6 3 0 0,2 6 1 16,8 7 0-16,4 9-1 16,3 0 1-16,7 13 1 15,7 3 0-15,7 12 1 16,7 10 0-16,14 6 1 15,15 6 0-15,-1 0-1 16,11 0 1-16,18-6-2 16,-1-3 0-16,8 0-3 15,-14 0 1-15,-8 0-7 16,-7 0 0-16,-13 0-9 16,-15-1 0-16</inkml:trace>
  <inkml:trace contextRef="#ctx0" brushRef="#br2" timeOffset="143571.26">9042 7457 46 0,'17'-4'23'0,"19"4"-17"0,-33 0 34 16,8 0-38-16,3-6 0 0,7 3 0 16,-3 3 1-16,6-6-4 15,-2 3 0-15,-1-1 2 16,-7 1 0-16,-4-3-2 15,1 0 1-15,-11-4-1 16,-11 4 1-16,1 0-1 16,-8 6 0-16,1 3 0 15,2 6 1-15,-2 4-1 16,-1 3 0-16,4 6-1 16,-7-1 0-16,3 5-1 15,8 5 1-15,-1 3-1 16,8 4 0-16,3-7 0 15,7 1 0-15,0-4-2 0,0-3 1 16,0-3-7-16,-4-6 1 16,4-4-1-16,-3-2 0 15</inkml:trace>
  <inkml:trace contextRef="#ctx0" brushRef="#br2" timeOffset="144291.04">9507 7460 33 0,'7'-13'16'0,"4"-9"-7"0,-11 22 30 16,4-6-35-16,-1-3 1 16,1 2 0-16,-4 7 1 0,0-6-9 15,-4 3 1-15,-3 3 5 16,-7 6 1-16,-4 7-4 15,-3 5 1-15,3 11-1 16,1-1 0-16,-1 3-1 16,1 4 0-16,2 2 0 15,8-2 0-15,4-7 0 16,3-3 0-16,10-15 0 16,8-10 0-16,7-7 0 15,3-8 1-15,0-4-2 16,-3 0 0-16,-4 0-10 15,-3-3 1-15,-11 0-3 16,-7 0 1-16</inkml:trace>
  <inkml:trace contextRef="#ctx0" brushRef="#br2" timeOffset="144713.81">7782 8284 58 0,'-7'4'29'15,"21"5"-29"-15,0-6 58 0,15-6-53 16,13 0 0-16,43-13 2 15,17 0 1-15,36-6-11 16,41 1 0-16,30-5 4 16,-1 5 0-16,-4 2-9 0,-41 0 0 15,-29 6-14-15,-28-5 1 16</inkml:trace>
  <inkml:trace contextRef="#ctx0" brushRef="#br2" timeOffset="145688.49">7959 8513 41 0,'0'13'20'0,"3"-4"-2"15,4-9 21-15,4 0-35 16,-1 3 1-16,19-3 4 0,2 4 0 16,12-1-11-16,13-3 1 15,8 3 6-15,-1-3 0 16,-6 3-3-16,-8 0 1 15,-7 0-3-15,-10 0 0 16,-11 7-1-16,-7-1 0 16,-10 7-1-16,-8 0 1 15,-3 2-2-15,-7 11 1 16,0-1 1-16,0 6 0 16,0-2 1-16,7-7 0 15,3-3 1-15,8-4 1 0,6 1 0 16,12-6 1-16,2-4-4 15,8-6 0 1,7-3-9 0,0-3 1-16,-15-12-11 0,1 5 1 0</inkml:trace>
  <inkml:trace contextRef="#ctx0" brushRef="#br2" timeOffset="146784.84">1358 10395 38 0,'11'15'19'0,"21"-21"-11"0,-15 3 20 15,11-3-26-15,4 0 1 16,0-1 0-16,3-2 1 16,-10 3-6-16,0-1 0 15,-4 7-2-15,-11 3 1 16,1 4-10-16,-11-1 1 15</inkml:trace>
  <inkml:trace contextRef="#ctx0" brushRef="#br2" timeOffset="146951.84">1298 10730 48 0,'11'16'24'0,"17"-16"-20"16,-10 0 39-16,-4 0-42 15,7 0 0-15,14-6-3 16,1 6 0-16,2 0-6 16,1 0 0-16,-11-3-7 15,1 3 0-15</inkml:trace>
  <inkml:trace contextRef="#ctx0" brushRef="#br2" timeOffset="147402.18">2215 10373 44 0,'8'0'22'0,"13"-10"-18"0,-11 7 36 0,1 0-37 15,-1 0 1-15,8 0 2 16,-4 3 0-16,11-3-8 16,-4-4 0-16,0 1 3 0,7 0 1 15,-6-3-8-15,-5-1 1 16,4 1-12-16,-10-4 1 15</inkml:trace>
  <inkml:trace contextRef="#ctx0" brushRef="#br2" timeOffset="148074.76">2402 10702 54 0,'4'22'27'0,"21"-22"-25"15,-15 0 42-15,1 0-42 16,10-6 0-16,7 0 0 15,22-1 1-15,10-2-6 16,10-4 0-16,1-2-1 16,-11 2 0-16,-11 4-13 15,0 2 0-15</inkml:trace>
  <inkml:trace contextRef="#ctx0" brushRef="#br2" timeOffset="150356.29">2861 9940 38 0,'21'-6'19'0,"7"12"-10"15,-24-3 27-15,3-3-33 0,-7 3 1 16,0-3 1-16,0 0 0 16,0 0-7-16,0-3 1 15,-7 3 4-15,3-3 1 16,-3 3-3-16,-3 3 0 15,-11 7 0-15,3-1 0 16,4 7-1-16,-4 6 1 16,-3 6-1-16,0 3 0 15,3 7-1-15,-3 3 0 0,11-7 0 16,10-2 1 0,0-4-1-16,3-6 0 0,8-7 1 15,-1-5 0-15,4-1 1 16,0-3 0-16,4-2-1 15,-7-4 1-15,-8 0-1 16,4 0 0-16,-7 0-1 16,-7 0 1-16,-7 3-2 15,-18 3 0-15,-3-3-4 16,-4 0 1-16,4 4-11 16,-4-4 1-16</inkml:trace>
  <inkml:trace contextRef="#ctx0" brushRef="#br2" timeOffset="152008.1">2544 11031 28 0,'-11'-6'14'0,"11"-3"-3"0,0 9 19 16,0 0-25-16,0 0 0 15,7-7 3-15,4-2 1 16,-1 0-11-16,4-1 0 16,11 1 8-16,7 6 0 15,-4 3-3-15,4 3 1 16,-4 3-2-16,-3 7 1 16,-8-1-2-16,-6 16 0 15,-11 4-2-15,-4 5 1 0,-24 7-2 47,0-3 0-47,-14 6-2 31,6-3 1-31,1-6-2 0,-4-1 1 32,0-12 0-32,8-6 0 0,-8-6 1 15,11-7 1-15,6-6-1 0,1-6 1 16,11-4 1-16,10-9 0 0,3-3 0 0,8 7 1 15,10-1 1-15,4 0 1 0,-4 7 1 0,-7 3 1 0,11 6 0 16,-4 0 0-16,7 6-1 16,-7 3 0-16,0 13-2 15,8-3 0-15,-8 0-6 16,7-3 0-16,4-1-9 16,-4-2 1-16,4-10-2 0,-1-6 1 46</inkml:trace>
  <inkml:trace contextRef="#ctx0" brushRef="#br2" timeOffset="152325.66">3320 10708 54 0,'0'10'27'0,"3"-1"-34"0,-3-9 57 0,7 0-48 15,4 0 0-15,6-3 1 16,5 3 0-16,6-9-4 15,4 2 0-15,-1-2 0 16,5 0 1-16,-15-4-7 16,0 0 1-16,-3 1-11 15,-8-4 0-15</inkml:trace>
  <inkml:trace contextRef="#ctx0" brushRef="#br2" timeOffset="152551.91">3468 10514 45 0,'0'28'22'0,"0"-6"-15"0,0-12 32 0,0 8-38 0,0 7 0 15,-11 7 0-15,4 5 0 16,4 10-5-16,-4 0 0 0,-4-3-10 15,4-9 1-15,3-13-1 16,8-10 0-16</inkml:trace>
  <inkml:trace contextRef="#ctx0" brushRef="#br2" timeOffset="152852.31">3277 11213 66 0,'21'16'33'0,"18"-13"-45"16,-18-9 71-16,18-4-59 0,4-2 0 15,-1-1-4-15,-7 1 1 16,-3-1-4-16,-14 7 0 16,3 0-11-16,-11 3 0 15</inkml:trace>
  <inkml:trace contextRef="#ctx0" brushRef="#br2" timeOffset="156422.6">4244 10244 24 0,'-7'7'12'15,"3"8"0"-15,-3-15 13 0,7 0-21 16,0-3 1-16,-7 0 4 16,4 0 1-16,-4 0-11 15,7 3 0-15,0 0 7 16,7-3 1-16,3 6-2 16,1-3 1-16,10 0-3 15,7 0 0-15,0 3-1 16,1 0 0-16,-8 0-2 15,0 3 1-15,-3 4-2 16,-15 5 1-16,-6 1-2 16,-11 3 0-16,-1 0-2 0,-13 3 1 15,7 3-1 1,-11 0 0-16,4 3-1 0,-4-9 1 16,4 0 1-16,0-4 0 15,7 1 1-15,0-3 0 16,-1-7 1-16,8-3 0 15,4-3 0-15,6-3 0 16,4 6 0-16,11-9 0 16,-1-1 1-16,1 4 0 15,7 0 2-15,-8-3 0 16,11-3 1-16,0 9 0 0,1 0-1 16,2 6 1-16,-2-3-1 15,-8 3 0-15,3 7-3 16,-6-1 0-16,6 1-7 15,-6-4 1-15,0-9-6 16,-4 0 0-16</inkml:trace>
  <inkml:trace contextRef="#ctx0" brushRef="#br2" timeOffset="156873.31">4604 10526 53 0,'10'22'26'0,"8"-22"-28"0,-14 4 47 16,3 2-43-16,3 0 1 15,1 0 2-15,3-2 1 16,0-1-7-16,-11-3 0 15,5-3 4-15,-5-4 0 16,4 1-2-16,-7-3 1 16,4-10-3-16,-4-9 0 15,-4-4-1-15,-6-2 0 16,-1-7-1-16,-3-3 1 16,0 6-2-16,-4 7 1 0,4 3 0 15,3 3 1 1,8 6 1-16,6 3 0 0,8 4 1 15,0 2 1-15,3 1-1 16,3-1 1 15,4 1 0-31,11 0 0 0,14-7-1 16,-4 0 0-16,15 1-3 0,-8 2 1 0,1 7-9 16,-8 6 1-16,-10 0-6 15,-11 0 1-15</inkml:trace>
  <inkml:trace contextRef="#ctx0" brushRef="#br2" timeOffset="157218.49">4942 10222 49 0,'-7'19'24'0,"14"0"-19"0,-3-16 43 15,3 0-46-15,-7 0 0 16,0 0 0-16,0 1 1 16,0 2-3-16,-11 0 0 15,1 0 1-15,-1 4 1 16,1-1-2-16,-1 1 0 0,-7-4 0 16,11 3 0-16,4 1-1 15,3-1 0-15,0 1 0 16,14-1 1-16,11 0 0 15,-11 1 1-15,7-1-1 16,-3 1 0-16,-1-4-1 16,-6 3 0-16,-1 1-5 15,-10 2 0-15,-10-2-11 16,-1-4 0-16</inkml:trace>
  <inkml:trace contextRef="#ctx0" brushRef="#br2" timeOffset="157475.7">4971 10178 53 0,'3'-6'26'0,"4"6"-21"0,-7 0 39 15,0 0-40-15,11 3 0 16,-1-3 2-16,5-3 0 15,9-3-8-15,8-4 0 16,7-2 5-16,0-1 0 16,-11-2-6-16,4-1 1 15,-11 3-6-15,-4 4 1 16,-6 3-12-16,-8 3 1 16</inkml:trace>
  <inkml:trace contextRef="#ctx0" brushRef="#br2" timeOffset="157788.59">4057 10871 64 0,'0'10'32'15,"11"-7"-31"-15,-1-3 53 0,8 0-52 16,10-3 0-16,14 3 1 16,18-3 1-16,11 0-5 0,17-4 0 15,-7-5 1-15,-3-4 0 16,-15 7-7-16,-6-4 0 15,-15 4-14-15,-7-7 1 16</inkml:trace>
  <inkml:trace contextRef="#ctx0" brushRef="#br2" timeOffset="158239.62">4244 11169 62 0,'11'16'31'0,"17"-10"-27"0,-7-3 46 0,0-3-47 16,0 0 0-16,18-3 1 15,10 0 1-15,-10 0-6 16,0 0 0-16,-4 0 3 15,-6 0 1-15,-8-1-3 16,-4 8 1-16,-13 2-2 16,-8 3 0-16,-6 1-1 15,-1 2 0-15,-10 1-1 16,3-1 1-16,-3 1 0 16,-3 6 0-16,9 3 1 0,-2 9 0 15,6-3 1-15,1 0 1 16,6 1 0-16,4-1 1 15,4 0-1-15,6-6 1 16,11-3-1-16,15-3 0 16,-1-7-3-16,0-6 1 15,4-3-14-15,3-6 0 16,8 3-5-16,27 9 0 16</inkml:trace>
  <inkml:trace contextRef="#ctx0" brushRef="#br2" timeOffset="160776.87">5920 10608 42 0,'7'3'21'0,"24"-6"-8"16,-20 0 22-16,7 0-33 15,3 0 1-15,7-1 1 16,4 1 0-16,0 0-6 16,-1 0 0-16,-2 0 2 15,-5 0 0-15,-3 0-8 16,-7 3 0-16,-3 3-8 15,-11 3 1-15</inkml:trace>
  <inkml:trace contextRef="#ctx0" brushRef="#br2" timeOffset="160959.15">5898 10884 48 0,'-10'28'24'0,"35"-15"-16"0,-11-10 39 16,0 0-43-16,14-3 0 15,4 0 1-15,14-3 1 16,3 0-11-16,-7 0 0 16,1-4-6-16,-8 4 1 0,-14 3-8 15,-10 6 1-15</inkml:trace>
  <inkml:trace contextRef="#ctx0" brushRef="#br2" timeOffset="162698.04">6907 10730 24 0,'0'-6'12'16,"0"-10"-6"-16,0 16 12 0,4-6-14 15,-1 3 1-15,-3 3 5 16,0 0 0-16,0 0-11 16,0 0 1-16,0 0 7 15,4-3 1-15,3 0-2 16,11-4 0-16,3 1-2 15,7-6 0-15,7-4-4 16,11-3 1-16,-3 0-9 16,2 0 1-16,-2 1-9 15,-4 8 1-15</inkml:trace>
  <inkml:trace contextRef="#ctx0" brushRef="#br2" timeOffset="163313.64">7461 10260 48 0,'0'22'24'0,"0"-10"-19"0,4-8 38 0,-4-1-40 15,7-3 0-15,0 0 2 16,3 0 0-16,12 3-5 16,2-6 0-16,12 6 4 15,2-3 0-15,5 3-1 16,-4 0 0-16,-11 0-2 15,4 4 1-15,-18 2-3 16,-7 3 1-16,-7 1-2 16,-7 0 0-16,-4-4-1 15,-3 7 0-15,-11-4-1 0,4-6 0 16,0 13 0 0,7-3 1-16,-4 6 1 0,8-10 0 15,3 4 1-15,7-3 0 16,0-1 1-16,17 4 1 15,-6 0 1-15,6 2 0 16,12 4 1-16,6 3 0 16,4 1 0-16,7-8 0 15,-4-2 0-15,-7 0 0 16,-3 3-1-16,-11 2 1 16,0 1-2-16,-14 3 0 15,-14 10-1-15,-17 9 0 0,-26 3-1 16,-17 3 0-16,-10 3-5 15,-19 4 1 1,-70-4-14 0,22-9 1-16</inkml:trace>
  <inkml:trace contextRef="#ctx0" brushRef="#br2" timeOffset="164770.93">8502 10617 45 0,'0'0'22'0,"11"0"-9"0,-4 0 23 16,0 0-34-16,3 0 1 15,-3 0 1-15,0-3 0 16,11-3-6-16,10 0 0 16,11-1-1-16,-7-2 0 15,0 0-11-15,-1 2 0 16,-3-2-3-16,-6 0 1 0</inkml:trace>
  <inkml:trace contextRef="#ctx0" brushRef="#br2" timeOffset="164995.21">8569 10454 44 0,'0'25'22'16,"7"16"-23"-16,-3-35 42 0,3 10-40 15,-7 6 1-15,3 3-1 16,-3 3 0-16,-3-6-6 16,3-6 0-16,0-3-8 15,0-4 0-15</inkml:trace>
  <inkml:trace contextRef="#ctx0" brushRef="#br2" timeOffset="165280.06">8301 10947 62 0,'0'15'31'0,"21"-8"-31"0,-10-7 55 0,6-3-54 16,15-1 1-16,10-2-1 16,4-6 1-16,11 2-5 15,-4 4 0-15,3 0-4 16,-17 2 0-16,0 4-12 15,-8 0 0-15</inkml:trace>
  <inkml:trace contextRef="#ctx0" brushRef="#br2" timeOffset="166481.49">9165 10991 47 0,'11'43'23'0,"3"5"-15"0,-7-42 30 15,4 3-35-15,-4-3 0 16,3 1 1-16,1-4 0 16,-1-6-6-16,8-4 1 15,-11-11 3-15,4-17 0 16,3-9-2-16,-4-9 0 15,-3 0-1-15,-3-13 1 16,-8 3-2-16,-3-6 1 16,-3 0-2-16,-1 0 0 15,-3 3 0-15,0 4 1 0,3 2-2 16,1 16 1-16,6 6 2 16,1 7 0-1,24 12 2 1,7 10 0-16,11 9 0 15,7 6 1-15,17 0 0 16,-6 1 1-16,10-4-2 16,14 0 1-16,4-6-3 15,-1 3 1-15,-6 3-6 16,-8 3 1-16,-13 0-10 16,-15-2 1-16</inkml:trace>
  <inkml:trace contextRef="#ctx0" brushRef="#br2" timeOffset="166855.26">9578 10752 57 0,'-18'25'28'0,"1"-9"-34"0,10-13 48 15,0 0-43-15,-1 0 1 0,5 4 0 16,-1-4 0-16,1 0 0 16,3-3 1-16,10 3 0 15,5-3 0-15,6 3 0 16,3-3 1-16,1 7-1 15,7-1 1-15,-4 0-1 16,-3-3 1-16,-4 7-2 16,-10 2 1-16,-11 7-3 15,-11 6 0-15,-3 0-6 16,-11-3 1-16,-10-3-10 16,0-7 1 15</inkml:trace>
  <inkml:trace contextRef="#ctx0" brushRef="#br2" timeOffset="167100.07">9631 10630 60 0,'14'-6'30'0,"21"-23"-35"0,-17 20 52 15,14-3-47-15,10 5 1 16,7-2 0-16,11-4 0 16,4-2-3-16,-8 2 1 0,-10 4-5 15,-7 6 1 1,-11 9-12-16,-14 0 1 0</inkml:trace>
  <inkml:trace contextRef="#ctx0" brushRef="#br2" timeOffset="167308.03">10220 11082 60 0,'7'21'30'0,"4"-27"-63"16,-11 6 49-16,-4 6-34 16,4 7 1-16</inkml:trace>
  <inkml:trace contextRef="#ctx0" brushRef="#br2" timeOffset="173146.63">22274 10169 28 0,'4'3'14'0,"-1"3"-1"16,-3-6 14-16,0 0-23 15,0 0 0-15,0 0 5 16,0 0 0-16,0 0-10 16,0 4 0-16,-3 8 7 0,-4 16 0 15,0 13-2-15,0 9 1 16,0-3-4-16,0 3 0 16,0 4-3-16,3-10 0 15,1-7-10-15,3-8 1 16,0-14-5-16,3-9 0 15</inkml:trace>
  <inkml:trace contextRef="#ctx0" brushRef="#br2" timeOffset="173690.71">21773 11339 47 0,'-7'15'23'0,"11"-12"-20"0,-4-3 41 16,3-3-40-16,1 3 0 0,3-3 1 15,-7 3 1-15,11-6-9 16,6 0 1-16,4-1 2 15,8-2 1-15,-1 0-12 16,-3 2 0-16,-1 1-6 16,8-7 0-16</inkml:trace>
  <inkml:trace contextRef="#ctx0" brushRef="#br2" timeOffset="174227.84">22176 11100 58 0,'10'7'29'0,"11"-4"-35"0,-10-3 53 0,0 3-45 0,3 0 0 0,3 0 3 0,1-3 0 0,-4 0-6 16,-3 3 0-16,-1 0 3 0,-3 1 1 16,0-1-2-16,0 3 1 15,-3 7-2-15,-4-1 0 0,-4 4-3 16,-3-1 1-16,-3 1-1 15,-4 0 1-15,0-7-1 16,3 1 1-16,0 2 0 16,4-2 0-16,4 2 2 15,3-3 0-15,0 7 0 16,3 0 0-16,1-7 0 16,3 4 1-16,3-1-1 15,5 1 1-15,-5-1 0 16,1 1 0-16,3 0-1 15,-4-1 1-15,-3 1-1 16,-7-1 0-16,-3 4-1 16,-1 3 1-16,-6-4-2 15,-8 7 0-15,-14-6-8 0,-13-7 1 16,-12-9-7-16,-6 3 0 16</inkml:trace>
  <inkml:trace contextRef="#ctx0" brushRef="#br1" timeOffset="180639.12">3570 12831 46 0,'7'35'23'0,"4"6"-13"16,-1-32 24-16,-6 4-32 16,3 2 1-16,-7 4 1 15,11-3 0-15,-1 3-5 16,1-7 1-16,-1 4 3 0,1-7 0 16,3-6-1-16,-3-3 0 15,-1-9-1-15,1-4 0 16,-1-2-2-16,-3-10 1 15,4-10 0-15,0-9 0 16,-8-12-1-16,4-7 0 16,-7 3 0-16,0-5 1 15,-7 2-2-15,4 0 1 16,3 4-1-16,-11 5 0 16,4 7 0-16,3 3 1 15,-3 13-1-15,7 9 0 0,-7 6 1 16,7 7 0-16,7 3 1 15,0 3 0-15,4 3 0 16,0-4 0-16,10 1 0 16,-4 0 1-16,15 0 0 15,7-3 1-15,21 3-1 16,-11-4 0-16,11-2-3 16,4-1 1-16,3 1-10 15,-7 0 1-15,-11-4-6 16,-7 1 0-16</inkml:trace>
  <inkml:trace contextRef="#ctx0" brushRef="#br1" timeOffset="182065.2">3101 12433 48 0,'7'6'24'0,"4"7"-22"16,-11-13 46-16,0 6-45 15,0 0 0-15,-7 4 1 0,3-1 0 16,-3 4-6-1,-4 6 1-15,1-4 2 0,-11 1 1 16,3 3-2-16,-3 0 1 16,0-4-2-16,3 1 1 15,-3 0 0-15,10-1 1 16,1 1-1-16,10 0 0 16,0-4 0-16,10 4 1 15,11-7 0-15,1 1 0 16,-5-1 0-1,-3 1 0-15,11-4-2 0,-4 0 0 16,-7 0-7-16,4 4 1 47,0-4-11-47,-15-3 1 0</inkml:trace>
  <inkml:trace contextRef="#ctx0" brushRef="#br1" timeOffset="182906.95">2265 12499 61 0,'7'3'30'0,"7"6"-31"0,-7-15 49 0,7 3-45 0,4 0 1 16,3 0 1-1,7 0 0-15,0-4-7 0,-6 4 0 16,-5 3 4-16,-6 0 0 16,-1 3-2-16,-10 4 0 15,0 5-3-15,-10 4 0 16,-8 0-1-16,-3 2 1 15,0 7-1-15,-7 4 0 16,6 2 0 31,1-3 1-47,-3 0 2 16,9 1 0-1,5-4 2-15,-1-6 1 0,4-4 1 0,14-2 0 0,4-4 1 0,14-3 0 0,10-6-1 0,4-6 0 0,-8 0-7 16,1-3 1-16,7-1-16 15,-11 1 1-15</inkml:trace>
  <inkml:trace contextRef="#ctx0" brushRef="#br1" timeOffset="183671.16">5165 12455 45 0,'0'6'22'0,"0"23"-10"0,-4-26 24 16,-3 6-35-16,4 4 1 16,-8-4 0-16,-7 0 1 15,1 1-4-15,-4 2 1 16,-1 1 1-16,1 6 1 15,-7-4-2-15,7 4 1 16,0 0 0-16,-4 0 0 16,11-3-1-16,-4-4 0 0,8-3 1 15,6 4 0-15,4 0 1 16,11-7 1-16,3 3 0 16,7-6 0-16,7 4-1 15,4-1 1-15,3 3-5 16,4 1 0-16,-14-1-11 15,-1-3 0-15,-9 1-6 16,-5-4 1-16</inkml:trace>
  <inkml:trace contextRef="#ctx0" brushRef="#br1" timeOffset="184272.76">5652 12267 46 0,'7'6'23'0,"-4"-3"-15"0,4-3 37 15,-7 0-42-15,11 3 1 16,-8-3 4-16,4 4 1 16,4-1-11-16,7-3 1 0,-4 0 6 15,10 0 0-15,-10 0-2 16,8 0 0-16,2 0-2 15,-3 3 0-15,-3 0-1 16,-4 0 0-16,-7 6-1 16,-7 7 0-16,-10 0-1 15,3-4 1-15,-4 1-3 16,0-1 1-16,-6 4-2 16,-1 0 1-16,4 3 0 15,4-4 0-15,-1 4 1 16,0-3 0-16,11-4 2 15,0 1 0-15,11 3 2 16,3-4 0-16,7 1 0 16,7-1 0-16,8 1 1 0,10-1 0 15,-11 1 0-15,-7-4 1 16,-7 4-2-16,-7 6 0 16,-38 28-1-1,-12-16-6-15,-6 4 1 16,-18-4-13-16,0-9 0 15</inkml:trace>
  <inkml:trace contextRef="#ctx0" brushRef="#br1" timeOffset="188039.06">3997 12558 38 0,'0'4'19'0,"0"-1"-10"0,0-3 24 0,0 3-30 15,0 0 0-15,0 0 1 16,0 0 1-16,-11 0-6 16,4 4 0-16,-3 2 3 15,-1 1 1-15,1 2-2 16,-1 1 0-16,0 2-1 15,1-2 1-15,-1-1-1 16,4 1 0-16,7-1 0 16,7 1 1-16,4-7-1 15,3 1 1-15,4-1-1 16,3 0 1-16,0 0-1 16,-3 4 0-16,-1 2-2 15,-13 7 1-15,-4 3-3 16,-4 3 0-1,-13-3-6-15,-1-6 0 0,-3-4-5 0,7-5 0 16</inkml:trace>
  <inkml:trace contextRef="#ctx0" brushRef="#br1" timeOffset="188341.19">3965 12511 57 0,'0'4'28'0,"32"2"-31"15,-21-6 55-15,10-6-48 16,7-7 0-16,4 1-1 15,7-7 1-15,17 0-6 16,-7-3 0-16,-3 3-1 16,-7 0 1-16,-11 7-14 15,0 2 1-15,-13 4-4 16,2 6 1-16</inkml:trace>
  <inkml:trace contextRef="#ctx0" brushRef="#br2" timeOffset="206357.63">24179 10360 16 0,'-10'-9'8'0,"27"3"4"0,-9 2 9 16,-8 4-15-16,0 0 0 0,3-3 4 15,-3 3 0-15,0 0-12 16,4 3 1-16,-4 4 9 16,-4 2 0-16,4 10-2 15,0 12 1-15,0-6-1 16,0 10 1-16,0 9-2 15,0 0 1-15,7 6-2 16,0 0 0-16,0-3-2 16,0-3 1-16,-3-10-6 15,-1-8 1-15,-3-8-12 16,0-8 0-16,-3-10-6 16,6-10 1-16</inkml:trace>
  <inkml:trace contextRef="#ctx0" brushRef="#br2" timeOffset="208221.95">23326 9595 34 0,'-4'13'17'0,"4"-10"-4"0,0-3 18 0,0 0-26 16,0 0 1-16,7 0 1 15,4 0 1-15,3-3-11 16,4 3 1-16,-4-3 5 16,0 3 1-16,0-4-8 15,0 1 1-15,0 0-13 16,4-6 1-16</inkml:trace>
  <inkml:trace contextRef="#ctx0" brushRef="#br2" timeOffset="208714.78">23555 9404 38 0,'4'16'19'0,"20"-16"-6"0,-13 0 22 16,-1 0-32-16,1-7 0 16,7 1 3-16,3 3 0 15,0 0-8-15,0 3 1 16,-3 0 4-16,-4 0 0 16,-7 3-2-16,-7 3 1 15,-7 4-4-15,-4-1 1 16,-3 4-2-16,0-4 1 0,0 0-3 15,0 4 1-15,0-1-1 16,3-2 1-16,1-1 1 16,2 1 0-16,5-1 1 15,6 7 1-15,1-4 2 16,3 1 0-16,7-1 1 16,0-2 0-16,4-4 0 15,0 0 0-15,-4 4-1 16,-4-1 1-16,-3 7-2 15,-7-1 0-15,-7 11-1 16,-7-4 0-16,-7 3-3 16,-4-3 0-16,-3-1-8 15,3-5 0-15,1-3-1 16,3-7 0-16</inkml:trace>
  <inkml:trace contextRef="#ctx0" brushRef="#br2" timeOffset="209001.27">23795 9670 42 0,'14'13'21'0,"11"-10"-20"0,-11-3 42 0,3 0-42 16,8 0 1-16,0 0 0 15,-4-3 0-15,0 0-4 16,-3-3 0-16,-4-1-3 16,-4-2 1-16,-2 3-10 15,-8-4 0-15</inkml:trace>
  <inkml:trace contextRef="#ctx0" brushRef="#br2" timeOffset="209269.28">23936 9539 43 0,'4'22'21'0,"-1"6"-21"0,-3-22 31 16,0-3-32-16,0 10 1 16,-3 6-1-16,-5 3 1 15,-2 6-6-15,3-3 1 16,0-3-7-16,0-6 1 0</inkml:trace>
  <inkml:trace contextRef="#ctx0" brushRef="#br2" timeOffset="209795.29">24067 9805 39 0,'7'28'19'0,"21"-2"-14"0,-21-20 31 15,7 0-34-15,0 4 1 16,0-4 1-16,0-3 0 16,4-3-5-16,-4-3 0 15,0-10 3-15,0 1 1 16,-3-10-2-16,-1-10 1 16,-3-5-2-16,-7-1 1 15,-3-6-2-15,-4-6 0 16,0 3-2-16,0 9 0 15,-4 7-1-15,4 0 1 16,0 2 0-16,0 11 0 0,4 2 1 16,3 7 1-16,7 5 1 15,3 8 1-15,8-4 0 16,6-7 1-16,8 4-1 16,4 3 0-16,2 3 0 15,1-3 0-15,-7 0-1 16,3 0 0-16,-7 3-6 15,1 1 1-15,-8-1-8 16,-7-6 0-16</inkml:trace>
  <inkml:trace contextRef="#ctx0" brushRef="#br2" timeOffset="210154.78">24416 9601 31 0,'-11'22'15'0,"1"-6"-5"0,6-10 19 15,1 4-27-15,-5-1 0 16,1 1 1-16,0-1 0 16,-3-3-4-16,3 1 0 15,-4-1 3-15,4 0 0 16,0 0 0-16,7-6 0 15,4 3 1-15,3 1 0 0,7-1-1 16,3 3 1-16,5 0 0 16,2 4 0-16,-3-1-2 15,1 0 1-15,-8 1-2 16,-7-1 0-16,-7 4 0 16,-11 6 0-16,-10-1-4 15,-4 1 1-15,-6-6-8 16,-1-4 1 15,4-12-5-31,-4 0 0 0</inkml:trace>
  <inkml:trace contextRef="#ctx0" brushRef="#br2" timeOffset="210382.78">24398 9558 52 0,'18'18'26'0,"10"-5"-31"0,-14-13 48 16,0-3-42-16,4-4 0 15,3-5 0-15,11-7 1 16,10-6-3-16,4 0 0 16,0 9-3-16,-7 4 0 15,-8-1-11-15,-13 4 0 16</inkml:trace>
  <inkml:trace contextRef="#ctx0" brushRef="#br2" timeOffset="214211.42">20302 10251 36 0,'-3'0'18'0,"6"18"-9"0,-3-18 18 16,0 7-24-16,4 2 1 15,-4 7 0-15,0 6 1 16,0 6-7-16,3 13 1 15,-3-7 3-15,0 7 1 16,-7 3-3-16,0 0 1 16,0-10-4-16,0-6 0 15,0-2-11-15,0-11 0 16</inkml:trace>
  <inkml:trace contextRef="#ctx0" brushRef="#br2" timeOffset="-214401.03">19135 9617 39 0,'-4'3'19'0,"1"-6"-9"0,3 3 26 16,0 0-33-16,0 0 1 15,7-3-1-15,3 3 1 0,1 0-6 16,6 0 1-16,1-3 2 16,3 3 0-16,8 0-7 15,-1 0 1-15,0 0-10 16,-7-3 0-16</inkml:trace>
  <inkml:trace contextRef="#ctx0" brushRef="#br2" timeOffset="-213665.6">19484 9194 50 0,'0'3'25'0,"7"0"-25"0,-7-3 41 0,7 0-40 16,0 3 1-16,4-3 0 16,3 3 1-16,0 0-4 15,-4 1 1-15,8-1 1 16,0 0 1-16,-1 3-2 16,-2-3 1-16,-8 4-2 15,-4-4 1-15,-6-3-2 16,-4 3 1-16,-1 3-2 0,1 0 1 15,-3 4-1-15,-1-4 0 16,4 3 0-16,0 4 0 16,0-4 0-16,4-2 0 15,3 2 1-15,3 0 1 16,1-2 1-16,-1 2 0 16,4-3 0-16,0 4 1 15,7-1-1-15,-7 1 1 16,4-7-1-16,-4 3 0 15,-3 0-1-15,-8 4 1 16,-3 2-2-16,0 4 0 16,-4 6-6-16,-3 0 1 0,-3 0-5 15,-5-7 0-15</inkml:trace>
  <inkml:trace contextRef="#ctx0" brushRef="#br2" timeOffset="-212447.23">19780 9542 48 0,'4'0'24'0,"3"-10"-27"0,0 4 45 0,0 0-41 16,4 0 0-16,6-1 0 15,8-2 1-15,3 0-4 16,0-1 1-16,1 4-4 15,-8 0 0-15,-7-1-9 16,-7 1 0-16</inkml:trace>
  <inkml:trace contextRef="#ctx0" brushRef="#br2" timeOffset="-211895.11">20031 9570 30 0,'7'44'15'0,"7"-35"-3"0,-7 1 16 15,-4-4-27-15,5 0 1 16,-5 1 3-16,1-4 0 16,-1 0-6-16,1-3 1 15,-1-3 2-15,4-7 1 0,-3 4-1 16,3-6 0-16,0-4-2 16,0-6 1-16,-4-3-2 15,1-3 1-15,0 6 0 16,-1-3 0-16,1-4 0 15,-4 1 0-15,0 0-2 16,0 0 0-16,0 6 0 16,0 3 1-16,-4 6-1 15,4 1 0-15,0 6 0 16,0 6 0-16,0 0 1 16,4 3 0-16,-1 0 1 15,4 0 0-15,0 3 0 16,0 0 0-16,4 1 0 15,3-4 0-15,4-3 0 16,3 0 0-16,7-3 0 0,0 0 1 16,0-4-2-16,-3-2 1 15,-4 3-9-15,0-1 0 16,-6 1-2-16,-1-3 0 16</inkml:trace>
  <inkml:trace contextRef="#ctx0" brushRef="#br2" timeOffset="-211561.56">20345 9442 41 0,'-4'25'20'0,"1"-3"-24"15,3-19 38-15,0 3-33 16,0 0 0-16,0 0 3 15,0 1 0-15,0-4-5 16,0 3 1-16,3 4 2 16,4-4 1-16,0 3-1 15,4 1 1-15,7-1-2 16,3 0 1-16,-4-2-1 16,4-1 0-16,-6-3-1 15,-5 3 0-15,-6 4-1 16,-8-4 1-16,-6 10-3 15,-5-1 1-15,-6-2-7 16,0-4 1-16,0-5-6 0,-4-8 0 16</inkml:trace>
  <inkml:trace contextRef="#ctx0" brushRef="#br2" timeOffset="-211352">20313 9423 44 0,'39'6'22'0,"38"-19"-22"0,-41 13 38 16,6 0-40-16,-3 0 1 0,0-6-3 16,-4-3 0-16,-7 2-5 15,-7 4 1-15,-14 6-5 16,0-3 1-16</inkml:trace>
  <inkml:trace contextRef="#ctx0" brushRef="#br2" timeOffset="-210304.98">20376 10486 49 0,'11'-10'24'0,"10"-5"-27"0,-14 8 49 0,0-5-44 16,-3-1 0-16,-4-2 0 16,-7-1 0-16,-4 0-3 15,-6 1 0-15,-5 2 2 16,-2 0 0-16,-1 7-2 16,0 3 0-16,1 3 0 15,2 6 0-15,5 4-1 16,-1 2 1-16,4 1-1 15,3 3 1-15,8 2 0 16,-1 7 1-16,8-6 0 16,7-3 0-16,6 0 0 15,8-4 1-15,0-2 0 0,-1-4 0 16,1 0 1-16,0 0 0 16,-4-9 0-16,0-6 0 15,-7-4 0-15,-3-2 0 16,-4-1-1-16,-4 0 0 15,-3 4-1-15,-7-7 1 16,-3 6-2-16,-8 4 1 16,0 6-2-16,-3 6 1 15,-4 3-1-15,4 7 1 16,-3 6-1-16,2-1 0 16,5-2 0-16,3 6 1 0,3 0 0 15,4 0 1-15,4-3-1 16,3 0 1-16,10-4 0 15,8-5 0-15,3-7 1 16,0-6 1-16,0-7 0 16,0-2 0-16,1 2 0 15,-5-5 0-15,-3-4-1 16,-3 0 1-16,-4-6-2 16,-3 3 0-16,-4 0-1 15,-4 3 1-15,-7-3-2 16,-3 3 0-16,-3 4 0 15,-8-1 0-15,0 10 0 16,1 3 0-16,2-1 0 16,5 1 1-16,-1 3 0 15,4 3 1-15,3 4-1 16,4 2 1-16,4 1-1 0,-1 5 1 16,1 1 0-16,3 0 0 15,7 2 0-15,10-2 1 16,5-10 0-16,6-2 0 15,0-4 0-15,-3-7 0 16,-4-5-5-16,-3-1 0 16,-4-12-10-16,0 6 0 15</inkml:trace>
  <inkml:trace contextRef="#ctx0" brushRef="#br2" timeOffset="-208697.85">24324 10533 35 0,'4'0'17'0,"3"9"-7"16,0-15 20-16,0 9-26 16,0-3 1-16,0 0 2 15,-4 0 1-15,1 0-10 16,-4 0 1-16,0-6 6 16,-7 3 0-16,-7 3-3 0,-7 0 1 15,-4 0-2-15,-3 3 1 16,-8 0-3-16,5 3 1 15,-1 4-2-15,4 5 1 16,3 4 0-16,4 3 0 16,7 0-1-16,3-3 1 15,11 9 0-15,7-3 1 16,4 3-1-16,13-6 1 16,5-6 1-16,9-13 0 15,1-3 0-15,-3-6 1 16,-8 0-1-16,-7-7 1 0,-7-3-1 15,-7-6 1-15,-10 0-1 16,-4-3 0-16,-8 3-2 16,-6 0 1-16,4 4-1 15,-8 8 0-15,-3 4-1 16,-1 9 0-16,-2 6-1 16,-1 7 1-16,7 3 0 15,8 3 1-15,-1-6 0 16,7-4 0-16,1 4 0 15,3-4 1-15,0 4 0 16,3-3 1-16,11 2-1 16,11-5 0-16,10-7 1 15,4-3 1-15,3-6-1 16,4 2 0-16,-4-5 0 16,-7-7 1 15,-3-9-1-31,-7 0 1 0,-4 0-2 0,-7 0 1 0,-7 6-1 0,-4 0 0 15,-6 1 0-15,-4-1 0 16,-7 0-1-16,-4 6 0 16,-3 7-1-16,-1 6 1 15,-2 3-1-15,2 0 0 16,5 0 0-16,6 4 1 16,4 2 0-16,3 4 0 15,1 2 0-15,3 4 1 0,3 3 0 16,8 0 1-16,10 0 0 15,11-6 1-15,3-1 0 16,7-8 0-16,7-7 1 16,-3-7 0-16,0-2 0 15,-11-4 0-15,-3-2-1 16,-7-4 0-16,-4 0-1 16,-4-3 0-16,-6 10-1 15,-4-4 0-15,-7-3-1 16,-7 3 1-16,0-2-1 15,-8 2 1-15,1 3-2 16,-7 7 1-16,-4 0 0 16,0 3 0-16,4 6-1 15,0 0 0-15,0 10 1 16,10-7 0-16,1 3 0 16,2 4 0-16,8 6 1 0,4-1 0 15,6 4 0-15,8 0 0 16,7-3 1-16,6-3 0 15,8-7 1-15,7-9 0 16,7-9 0-16,0-7 1 16,-4-3 0-16,-3 10 0 15,-11-7-1-15,-7-3 1 16,-7-6-2-16,-10 3 1 16,-8 4-2-16,-10-4 1 15,-7 0-3-15,-4 3 0 16,-3 6-3-16,-4 7 0 15,-3 3-12-15,0 0 1 0,3 12-3 16,7 1 1-16</inkml:trace>
  <inkml:trace contextRef="#ctx0" brushRef="#br2" timeOffset="-206699.91">21565 17209 21 0,'0'3'10'0,"7"-12"-5"0,-3 2 10 0,-1-5-14 16,1-1 1-16,-1-2 0 15,1-1 0-15,0-3-3 16,-4-3 1-16,0 0 0 15,0 0 1-15,0-3-8 16,0-3 0-16</inkml:trace>
  <inkml:trace contextRef="#ctx0" brushRef="#br2" timeOffset="-206443.79">21534 16588 37 0,'14'19'18'0,"3"0"-17"0,-10-16 31 16,4 0-32-16,0-6 0 16,3 3-1-16,0-3 1 15,0-7-1-15,0 1 1 16,-3-1-4-16,-4-5 0 15,0-1-6-15,-4-3 0 16,-3-3-1-16,0-9 1 16</inkml:trace>
  <inkml:trace contextRef="#ctx0" brushRef="#br2" timeOffset="-206234.45">21692 16118 20 0,'11'3'10'0,"3"3"-9"15,-7-6 18-15,-3-3-19 16,3 0 0-16,-4-4 0 16,1 4 0-16,-1-3-5 15,1-6 0-15,-1-17-1 16,-6 4 0-16</inkml:trace>
  <inkml:trace contextRef="#ctx0" brushRef="#br2" timeOffset="-206025.13">21713 15374 22 0,'8'-12'11'0,"2"2"-12"0,-6 4 20 16,-1 0-19-16,4 3 0 16,-3-7-1-16,-1 1 1 15,1 0-2-15,-1-4 1 0,1 1-5 16,-1-7 0-16</inkml:trace>
  <inkml:trace contextRef="#ctx0" brushRef="#br2" timeOffset="-205767.72">21777 14725 40 0,'7'10'20'0,"-7"-4"-22"16,0-12 40-16,0 6-36 15,0 0 0-15,4-3 0 16,3-7 0-16,-4 1-5 16,1-4 1-16,-1 4-1 0,1 3 1 15,-1-4-7-15,-3 1 0 16,4-7-4-16,-4-9 1 16</inkml:trace>
  <inkml:trace contextRef="#ctx0" brushRef="#br2" timeOffset="-205539.75">21890 14111 43 0,'7'-7'21'0,"7"-2"-29"16,-7 9 40-16,0-6-32 15,0 3 0-15,-3-1-7 16,6 4 1-16,-6-3 0 16,-4-6 0-16,0-7-5 15,-4-3 0-15</inkml:trace>
  <inkml:trace contextRef="#ctx0" brushRef="#br2" timeOffset="-205333.37">21823 13455 29 0,'-4'-3'14'0,"22"-3"-9"0,-18 6 27 16,3-6-32-16,1-4 1 16,0 4 0-16,3-3 0 15,-4-7-2-15,4 6 1 16,0 1-5-16,0-3 0 15,0 2-5-15,-3-12 0 16</inkml:trace>
  <inkml:trace contextRef="#ctx0" brushRef="#br2" timeOffset="-205107.05">21833 12881 45 0,'18'13'22'0,"0"-7"-24"16,-11-6 41-16,3 0-40 15,1 0 0-15,0-3-1 16,-1 0 0-16,1-3 0 16,6-1 0-16,-6 1-10 15,-1-3 0-15,-2-10-1 16,6 3 1-16</inkml:trace>
  <inkml:trace contextRef="#ctx0" brushRef="#br2" timeOffset="-204863.1">22003 12433 29 0,'7'13'14'0,"0"-7"-6"0,-7-6 25 16,3 3-32-16,1 0 1 16,-4-3 1-16,0 0 1 15,3-3-5-15,1 0 0 16,0-3 2-16,-1-4 0 0,-3 1-5 16,0-1 1-16,0-5-9 15,-3-7 0-15</inkml:trace>
  <inkml:trace contextRef="#ctx0" brushRef="#br2" timeOffset="-204718.87">21971 12163 31 0,'11'29'15'0,"3"-26"-8"16,-11 0 19-16,4 3-27 15,-3 4 1-15,3-4-14 16,-4-3 0-16,4-6 11 15,4 0 1-15</inkml:trace>
  <inkml:trace contextRef="#ctx0" brushRef="#br2" timeOffset="-203998.17">22303 9736 39 0,'7'16'19'0,"3"-16"-22"0,-6 0 37 0,-4 0-35 16,7 0 1-16,-4-3-1 15,1-7 0-15,3-2-1 16,0-4 0-16,-3-3-9 16,-4 1 1-16,-4-11-1 15,0-2 0-15</inkml:trace>
  <inkml:trace contextRef="#ctx0" brushRef="#br2" timeOffset="-203788">22310 9219 25 0,'3'6'12'0,"8"-9"-3"0,-8 3 22 15,-3 0-30-15,0 0 1 31,11-13 0-31,-4-2 0 16,4-4-5-16,-1-3 0 16,1 0-5-16,-4 0 0 15,0-9-2-15,0-1 0 16</inkml:trace>
  <inkml:trace contextRef="#ctx0" brushRef="#br2" timeOffset="-203575.04">22348 8570 36 0,'8'9'18'0,"2"1"-17"16,-10-10 35-16,7 0-35 16,0-4 0-16,0 1 0 15,0-3 1-15,0 3-4 16,4-10 0-16,-4-2-4 15,0 5 0-15,0-9-6 16,0-9 1-16</inkml:trace>
  <inkml:trace contextRef="#ctx0" brushRef="#br2" timeOffset="-203365.94">22356 8008 38 0,'10'10'19'0,"8"-10"-24"0,-11 3 32 15,3-3-27-15,5-3 0 16,-1-3-1-16,3 2 1 16,-6-5-5-16,3 3 1 15,0-4-6-15,-7-2 1 0</inkml:trace>
  <inkml:trace contextRef="#ctx0" brushRef="#br2" timeOffset="-203124.7">22458 7513 35 0,'14'28'17'0,"7"-34"-15"16,-10 6 29-16,-1-3-30 16,1 0 0-16,-1 0-1 15,1-1 0-15,0-5-2 16,-1 0 0-16,1-7-2 0,-1-6 0 16,1 3-7-16,-4-12 0 15</inkml:trace>
  <inkml:trace contextRef="#ctx0" brushRef="#br2" timeOffset="-202897.14">22588 7055 52 0,'22'0'26'0,"-5"16"-31"0,-10-16 50 15,4-3-45-15,-1 0 1 0,5-4-1 16,-1 1 0-16,0 0-2 16,0-1 0-16,3 1-6 15,-2 0 0-15,-1-3-7 16,-4-4 1-16</inkml:trace>
  <inkml:trace contextRef="#ctx0" brushRef="#br2" timeOffset="-202689.48">22719 6720 39 0,'7'0'19'0,"0"3"-17"15,-7-3 28-15,7 0-30 16,0-3 0-16,0-4-1 0,4 1 0 15,-1 0-2-15,-3-7 0 16,0 4-8-16,1-4 0 16</inkml:trace>
  <inkml:trace contextRef="#ctx0" brushRef="#br2" timeOffset="-202512.1">22747 6089 40 0,'11'25'20'0,"6"-47"-25"0,-13 13 32 0,-1 9-33 16,1-6 0-16,-4 12-14 16,-7-6 0-16</inkml:trace>
  <inkml:trace contextRef="#ctx0" brushRef="#br2" timeOffset="-201094.86">22289 5164 34 0,'10'-15'17'0,"1"18"-3"0,-8-3 17 0,-3 0-27 0,0 3 1 16,-3-6 1-16,-8 9 1 15,-7 13-10-15,-10 3 1 16,-4 9 5-16,-3 4 0 16,0 9-6-16,0 6 1 15,6-13-5-15,5-2 1 16,3-7-9-16,10-9 0 15</inkml:trace>
  <inkml:trace contextRef="#ctx0" brushRef="#br2" timeOffset="-200860.34">22031 5155 43 0,'14'9'21'0,"11"41"-21"16,-15-34 33-16,1 9-30 16,7 7 1-16,-1 15 1 15,4-3 0-15,4-1-8 16,0-2 1-16,-4-3 0 16,-3-10 0-16,-1-9-9 15,1-10 0-15,-4-12-3 16,-7 0 0-16</inkml:trace>
  <inkml:trace contextRef="#ctx0" brushRef="#br2" timeOffset="-200600.99">22483 5374 38 0,'3'7'19'0,"11"-14"-11"0,-10 1 34 16,10 0-41-16,0 3 1 0,0 0 0 15,7-7 1-15,0 4-5 16,1 0 1-16,-1-1-2 16,-4 4 1-16,-3 0-8 15,-3 3 0-15,-4-3-4 16,-7 0 0-16</inkml:trace>
  <inkml:trace contextRef="#ctx0" brushRef="#br2" timeOffset="-200439.57">22504 5519 42 0,'0'18'21'0,"21"-11"-15"15,-14-17 38-15,4 13-43 16,-1-3 0-16,8 0 0 15,3-3 0-15,0 3-6 16,4 0 1-16,-1 0-10 16,-2-9 1-16</inkml:trace>
  <inkml:trace contextRef="#ctx0" brushRef="#br2" timeOffset="-200149.25">22849 5387 49 0,'11'12'24'0,"0"-2"-15"0,-11-10 35 0,7-3-42 15,0 3 0-15,0-7-1 16,3 1 1-16,8 0-4 16,3 0 0-16,7-4-4 15,1 1 0-15,-5-4-11 16,1-2 1-16</inkml:trace>
  <inkml:trace contextRef="#ctx0" brushRef="#br2" timeOffset="-199734.17">23163 5064 52 0,'25'47'26'0,"7"-13"-22"0,-22-27 41 15,5-7-43-15,2 0 0 16,4 0 0-16,1 0 0 15,2-3-3-15,-3 3 0 16,-3 0 1-16,-4 3 1 16,-3-3-2-16,-4 3 1 15,-7-3-1-15,-4-3 0 16,-6 9 0-16,-4 3 0 0,-1 1-1 16,-2-1 1-16,-1 7-1 15,1 0 1-15,2 6-1 16,5-1 1-16,3 1 0 15,7 4 1-15,3-1 0 16,8 3 0-16,7-3 1 16,3 6 1-16,0-6 0 15,0-15 1-15,-3-1-2 16,-4 1 1-16,-7-1-2 16,-7 4 1-16,-11 8-5 15,-17 8 0-15,-25 2-13 16,-21-6 1-16</inkml:trace>
  <inkml:trace contextRef="#ctx0" brushRef="#br2" timeOffset="-195664.46">910 14700 38 0,'-21'60'19'0,"42"-32"-13"0,-10-25 20 0,-4 0-23 16,-4 0 1-16,4 1 2 16,4-8 0-16,0-2-6 15,6-9 0-15,-6-11 5 16,10-2 1-16,-3-9-2 15,3-14 0-15,-7-8-2 16,11-10 0-16,-4-6-2 16,0-1 0-16,7 7-1 15,-7 0 0-15,0 7-1 16,-3 5 1-16,3 7-1 16,-3 12 1-16,-8 1 0 15,5 12 1-15,2 9-2 16,-6 10 1-16,-4 12-1 15,3 10 0-15,-6 6 0 16,-4 3 0-16,0 12 0 16,-4 4 0-16,4 3 1 15,0 9 0-15,0 1 1 0,0 5 1 16,0 10-1-16,11-6 1 16,-7 0-1-16,3-4 1 15,3-9-1-15,-3-6 1 16,-3-12-2-16,-4-7 0 15,7-3-1-15,-7-10 1 16,0-9-4-16,0-3 1 16,0-3-8-16,-7-3 0 0,-4-10-1 15,-6 1 1-15</inkml:trace>
  <inkml:trace contextRef="#ctx0" brushRef="#br2" timeOffset="-195484.51">1080 14603 31 0,'-4'0'15'0,"8"-9"-10"16,-4 5 28-16,7 1-31 15,-4 0 1-15,4-3 0 16,4 0 1-16,10-1-6 16,7-2 1-16,4 0-3 15,10-1 0-15,-3-5-8 16,0-4 1-16</inkml:trace>
  <inkml:trace contextRef="#ctx0" brushRef="#br2" timeOffset="-195228.26">1909 14459 52 0,'-4'9'26'0,"-17"10"-33"0,10-13 47 15,-6 7-39-15,-5 3 0 0,-6 2-1 16,0-2 1-16,3 0-2 16,-3-4 1-16,0 10-5 15,0-12 0-15,14-7-9 16,3-10 0-16</inkml:trace>
  <inkml:trace contextRef="#ctx0" brushRef="#br2" timeOffset="-194986.37">1658 14443 40 0,'18'25'20'0,"13"22"-13"15,-20-34 27-15,7 6-33 16,-8-4 1-16,8 1 0 16,-4 6 0-16,4-3-3 15,-8 3 0-15,8 0 0 0,-8-4 1 16,1 1-4-16,0-3 1 16,-1-7-5-16,-3-2 1 15,4-7-6-15,-1-10 0 16</inkml:trace>
  <inkml:trace contextRef="#ctx0" brushRef="#br2" timeOffset="-194776.4">2085 14474 29 0,'7'13'14'0,"-3"0"-5"0,-4-7 20 0,-4 0-26 16,-3 4 1-16,0-1 2 15,3 0 1-15,-6 1-9 16,3-1 0-16,3-3 4 16,-3-6 0-16,7-3-8 15,-3-6 1-15,3-7-9 16,0-3 1-16</inkml:trace>
  <inkml:trace contextRef="#ctx0" brushRef="#br2" timeOffset="-194433.61">2106 14255 37 0,'21'28'18'0,"25"4"-14"15,-35-26 28-15,-1 3-29 0,8-3 0 16,-4-2 0-16,7-1 1 16,-3-6-6-16,-1 3 1 15,-2-4 3-15,-5 4 1 16,-3 0-2-16,-7 0 0 15,0 4 0-15,0 2 0 16,-7 0-1-16,-3 0 0 16,-1 4 0-16,0 2 0 15,1-2-1-15,-1-1 0 16,4 4 0-16,4-4 0 16,13 10 1-1,8 0 0-15,3 0 1 16,0-4 0-16,-3 1-1 15,-8 3 1-15,1 0-5 16,-22-4 1-16,-6 4-11 16,-4-6 1-16</inkml:trace>
  <inkml:trace contextRef="#ctx0" brushRef="#br2" timeOffset="-193955.06">4226 14474 34 0,'-21'0'17'0,"-7"-6"-7"0,28 6 20 16,-7 0-25-16,3 0 1 0,-6 0 4 15,-8 3 1-15,-3 0-14 16,0 1 1-16,-11-1 7 15,4 3 1-15,0 0-3 16,-1 4 0-16,8-1-3 16,4 4 1-16,2-1-2 15,-2 4 0-15,6 0-3 16,1-4 1-16,3 1-4 16,3-1 1-16,8-6-1 15,10 1 0-15,7-7 1 16,11-10 1-16,-1-12-1 15,5 0 0-15,-5-6-4 16,-2-9 0-16</inkml:trace>
  <inkml:trace contextRef="#ctx0" brushRef="#br2" timeOffset="-193669.98">4318 14565 52 0,'18'29'26'0,"-8"-36"-29"0,-3-2 48 16,4-10-44-16,-11-6 1 15,-7-19 0-15,3-9 0 16,-10-10-3-16,0-3 0 0,3-12 2 16,-10 3 1-16,4-4-2 15,-1 1 1-15,7 6 0 16,8 15 0-16,-4 10-1 15,14 16 1-15,4 9-3 16,10 9 0-16,-4 17-5 16,-6 5 1-16,-1 13-11 15,-6-3 1-15</inkml:trace>
  <inkml:trace contextRef="#ctx0" brushRef="#br2" timeOffset="-193503.97">4068 14227 64 0,'28'19'32'0,"32"-1"-42"0,-32-18 56 15,7 0-48-15,15 0 0 16,-1-3-17-16,7 0 1 16,4 0 12-16,-10 0 0 15</inkml:trace>
  <inkml:trace contextRef="#ctx0" brushRef="#br2" timeOffset="-193039.57">5877 14434 52 0,'-21'6'26'0,"-7"-3"-32"16,21 0 43-16,-4 4-37 15,-6 2 1-15,-8 3-1 16,-3 1 1-16,-4 3-1 15,-3-1 0-15,3 1 0 16,11-3 1-16,-7-1-1 16,10 1 1-16,7-1-1 15,8-2 1-15,3-1-1 16,3-3 0-16,11 1 0 16,11-4 1-16,3 0-1 0,1 0 1 15,-1 0 0 1,-7-3 1-16,0 3-1 0,-10 4 1 15,-8 2-2-15,-10 3 0 16,-10 4-3-16,-8 3 0 16,0-3-7-16,-3-4 0 15,7-6-5-15,3-6 0 16</inkml:trace>
  <inkml:trace contextRef="#ctx0" brushRef="#br2" timeOffset="-192781.28">6167 14572 53 0,'-18'40'26'0,"-14"-2"-28"16,22-25 49-1,-19 9-47-15,1 6 1 0,-7 6-1 16,-4 7 1-16,11 0-2 16,0-4 0-16,6-5-5 15,1-13 0-15,7-7-10 16,0-18 1-16</inkml:trace>
  <inkml:trace contextRef="#ctx0" brushRef="#br2" timeOffset="-192602.46">5838 14625 44 0,'15'25'22'0,"-12"-6"-24"0,1-16 31 16,-1 6-30-16,1-2 1 15,6-1-10-15,1 0 1 16,-1 4 2-16,1-13 1 0</inkml:trace>
  <inkml:trace contextRef="#ctx0" brushRef="#br2" timeOffset="-192061.59">6361 14616 48 0,'3'31'24'0,"-10"-19"-22"16,4-2 42-16,-1-1-43 15,0 1 1-15,-3-1 1 16,4-3 1-16,-4 1-5 16,3-1 0-16,4-3 2 0,4-6 1 15,3-3-2-15,3-4 0 16,-6-5-2-16,7 5 0 15,3 1 0-15,7-1 0 16,-3 4 0-16,-4 0 1 16,-7 3 0-16,3 3 0 15,-10 0 0-15,4 3 1 16,3 0 0-16,-7 0 0 16,0 0-2-16,0-3 1 15,0 3-1-15,0-3 1 0,0 0-1 16,7-6 1-16,0 3-1 15,0 0 0-15,0 0 1 16,4 3 0-16,-1 3-1 16,1-6 1-16,3 3 0 15,0-3 0-15,0 3 1 16,4 0 0-16,-8 0 1 16,8 0 1-1,-4 0 1-15,0-4 0 16,0 8-1-16,4 2 0 0,-7 3-1 15,-1-3 0-15,4 1-8 16,4-4 1-16,3-9-8 16,0-4 0-16</inkml:trace>
  <inkml:trace contextRef="#ctx0" brushRef="#br2" timeOffset="-191821.31">7165 14387 57 0,'0'31'28'0,"0"-22"-37"0,0-9 51 16,0 0-43-16,7-6 1 15,-7 0-12-15,4 0 1 0,3-10 2 16,3 0 1-16</inkml:trace>
  <inkml:trace contextRef="#ctx0" brushRef="#br2" timeOffset="-191657.35">7172 14522 48 0,'11'25'24'0,"-11"-3"-30"16,0-19 37-16,0 0-40 15,0 0 0-15,0-6-15 16,3-7 0-16</inkml:trace>
  <inkml:trace contextRef="#ctx0" brushRef="#br2" timeOffset="-191087.53">8625 14346 64 0,'-7'12'32'0,"-21"26"-34"0,25-32 60 15,-11 10-58-15,-11 9 1 16,-7 6-1-16,-7 4 1 16,-10-4-2-16,-1 4 1 15,5 2-4-15,-1-2 0 16,7-10-6-16,7-3 1 0,8-6-10 15,2-16 0-15</inkml:trace>
  <inkml:trace contextRef="#ctx0" brushRef="#br2" timeOffset="-190874.69">8181 14409 34 0,'32'18'17'0,"6"-5"-9"15,-27-4 19-15,0 10-22 16,3 6 0-16,0 4 2 16,0 2 1-16,0 10-11 15,7 9 0-15,0 0 6 16,4-3 0-16,3-6-7 16,-3-4 1-16,-4-12-11 15,0-9 0-15</inkml:trace>
  <inkml:trace contextRef="#ctx0" brushRef="#br2" timeOffset="-190619.34">8890 14616 56 0,'4'9'28'0,"34"-15"-31"0,-20 3 46 15,7-7-43-15,6-6 0 0,-2 4-3 16,6-1 0-16,0 1-5 16,-3-1 1-16,-7-2-8 15,-11 5 0-15</inkml:trace>
  <inkml:trace contextRef="#ctx0" brushRef="#br2" timeOffset="-190439.72">8975 14835 45 0,'10'16'22'0,"15"-23"-26"0,-11 4 35 16,4-6-32-1,6-4 1-15,8-2-11 0,14-7 0 16,0 0 5-16,-4-6 0 16</inkml:trace>
  <inkml:trace contextRef="#ctx0" brushRef="#br2" timeOffset="-190145.35">9656 14562 62 0,'-4'19'31'0,"15"-10"-32"0,-8-9 60 0,1 0-58 15,3 0 0-15,10-3 0 16,12-3 1-16,9-3-6 16,1-7 0-16,4-3-4 15,-5-3 1-15,5 3-13 16,-12-9 1-16</inkml:trace>
  <inkml:trace contextRef="#ctx0" brushRef="#br2" timeOffset="-189737.37">10308 14073 55 0,'28'38'27'0,"15"-7"-22"0,-29-25 41 15,11 4-42-15,-4-1 0 16,3 1 1-16,1-1 0 15,3 0-7-15,-3 1 1 0,-4-1 3 16,-3 4 1 0,-8 2-3-16,-6 7 1 0,-11 0-3 15,-4 10 0-15,-6-17-2 16,-5 1 0-16,5 0-2 16,-4 3 0-16,3-1 0 15,4 1 1-15,7 0 2 16,3 0 0-16,8 0 2 15,6-1 0-15,12 4 3 16,6 0 0-16,7-3 1 16,7-3 0-16,-3-7 0 15,-11 1 0-15,-3 8-1 16,-7 4 0-16,-11 16-3 16,-14 9 0-16,-18 6-6 15,-21-6 0-15,-21-3-10 16,-7-9 1-16</inkml:trace>
  <inkml:trace contextRef="#ctx0" brushRef="#br2" timeOffset="-183955.57">2064 7344 24 0,'-7'6'12'0,"7"-9"-5"0,0 3 13 15,7 0-16-15,-7 3 0 0,10-3 2 16,-10 3 0-16,4 0-8 15,3 0 1-15,0 0 5 16,-3 7 0-16,-4-1-3 16,7 4 1-16,-7-1-1 15,3 7 0-15,4 3-1 16,-14-3 1-16,7 0-1 16,-3 0 1-16,3 3-1 15,0-1 0-15,-7 1 0 16,7 4 0-16,0 2 0 15,0 3 0 1,0 13 0 0,-4 3 0-16,-3-9 0 15,7-7 0-15,0 4 0 0,-7-1 1 16,3 4-1 0,4-1 0-16,-7 1 0 0,7 0 0 15,0-1 0-15,7 4 0 16,-7-10 0-16,0 4 0 15,4-4 0-15,-4-3 0 16,0-3-1-16,0 1 1 16,0-1 0-1,0 0 0-15,0-3 0 0,0 0 0 16,0-4 0-16,7-2 0 16,-7 0 0-16,0-1 0 15,0-2 0-15,0 3 0 0,0-4 0 16,7 4 0-16,-3 3 0 15,-4 0 1-15,7-1-1 16,-7-2 0-16,10 3 0 16,-6 0 1-16,3 3-1 15,3-4 0-15,1 1 0 16,-4 3 0-16,4 0 0 16,-1 3 0-16,-6-3 0 15,3 3 0-15,3-3 0 16,-3-3 0-16,-3 3 0 15,3 0 0-15,4 0 0 16,-8 0 0-16,4 3 0 16,4-3 0-16,-8-3 0 15,4-1 0-15,4 1 0 16,-4 0 0-16,3 3 0 16,1 0 0-16,0-3 0 15,-1 0 1-15,1-1-2 0,-1 1 1 16,1 0 0-16,-4-3 0 15,4-1 0-15,-4 1 0 16,-4 0 0-16,8-4 0 16,-1 1 0-16,1-1 0 15,0 1 0-15,3 0 0 16,-4 2 0-16,4-2 1 16,4-4 0-16,-7 1 0 15,-4-1 0-15,3-3 1 16,1 4-1-16,3-4 1 0,4 0-1 15,-1 0 0-15,4 1-1 16,8-1 1-16,2 0-1 16,-2-3 0-16,2 1 0 15,1-1 0-15,-4-3 0 16,0 0 0-16,4 0-1 16,0 0 1-16,3-3 0 15,-3 3 0-15,-4 0 0 16,4 0 0-16,-4-4 0 15,4 4 0-15,-4-3 0 16,11 3 0-16,-7 0-1 16,-1 0 0-16,1 3-1 15,4-3 1-15,-5 0-1 16,-3 0 1-16,4-3-1 16,0 3 0-16,7 0 1 15,-7 3 0-15,3 1 0 16,-7-1 1-16,4 0-1 15,-4 0 1-15,-3-3-1 0,3 0 1 16,0 3 0-16,0-3 0 16,4 0 0-16,0 0 0 15,0 0 0-15,3 0 0 16,-10 0 0-16,3 0 0 16,0-3-1-16,4 3 1 15,-4 0 0-15,0 3 0 0,-3-3-1 16,0 0 0 15,-1 0-1-31,1 3 1 0,-4-3 0 0,0 0 0 0,1 0 0 16,6 0 1-16,0-3-1 15,4 0 1-15,7-3 0 16,-1-1 0-16,5-5-1 16,-5 2 1-1,12 4 0 1,-1-3 0-16,-10 6 0 15,-4 3 0-15,1 0 0 16,-12 0 0-16,1 0 0 16,-4 0 0-16,0-3-1 15,-3 3 1-15,3-4 0 16,-3 1 1-16,3-3-2 16,0 0 1-16,-7 3 0 15,4-4 0-15,-1 1 0 0,-2-3 0 16,-1-1-1-16,0-2 1 15,3-1-1-15,-6-3 1 16,7 1 0-16,-8-1 0 16,1-6-1-16,-1 0 1 15,-6 0 0-15,3-3 0 16,-7 3-1-16,0 3 1 16,0 1-1-16,0-1 1 15,-7 0 0-15,3 3 0 16,-3-3 0-16,4 4 0 15,-8-4 0-15,4 0 0 0,4-3 0 16,-15 0 0-16,7-3-1 16,1 3 1-16,-1 3 0 15,4 1 0-15,-3-1 0 16,-1 3 0-16,0-3-1 16,1 4 1-16,-1 2 0 15,-3-3 0-15,0 4 0 16,4-1 1-16,-1 4-1 15,4-1 0-15,3 4 0 16,-10 0 1-16,4 3 0 16,-1 3 0-16,-3 0-1 15,0 0 0-15,0 0 0 16,3 0 0-16,-10 3 0 16,3 0 0-16,1 0 0 15,3-3 0-15,3 0 1 16,-7 0 0-16,8 0 0 0,-8 0 0 15,4 0-1-15,0 3 1 16,0-3-1-16,-7 0 1 16,3 0-1-16,0 0 1 15,4 0-2-15,-10 3 1 16,9-3 0-16,-6 0 1 16,4 4-1-16,-5-1 0 15,1 0 1-15,-3 3 0 16,2-3-1-16,8 7 1 15,-10-4-1-15,2 3 0 16,5-2 0-16,-4-1 1 0,0 3-2 16,-1-2 1-16,1 2 0 15,0 0 0-15,-7-2 0 16,7-1 0-16,-4 0 0 16,0-3 1-16,1 0-1 15,-1-3 0-15,-3 0 0 16,-4 0 0-1,-7 0 0 1,0-3 0-16,8 3 0 16,2-3 0-16,8 3 0 15,0-3 1-15,-4-3-1 16,4 3 0-16,0 0 0 16,0-1 0-16,0-2 0 15,-8 3 0-15,8-3 0 0,0-4 1 16,3 1-1-16,-3 3 1 31,4-4-1-31,-5 4 0 0,1-7 0 0,-3 4 1 16,-1 0-1-16,0-1 0 15,0 1 0-15,8-4 1 16,-4-2-1-16,3-1 0 31,-7-3 0-31,1-3 1 16,2 6-1-16,1 1 0 15,4-1 0-15,6 0 0 0,1 4 0 16,6-4 1 0,-3-3-1-16,0 4 0 0,3-1 0 15,4 0 1-15,-7 1-1 16,4-1 0-16,3 0 0 16,0 1 0-16,0-1 0 15,0 0 0-15,-7-3 0 16,7-3 0-16,0 1 0 15,0 2 0-15,-4-3 0 16,4 3 0-16,-7 0 0 16,4 0 0-16,3 1 0 15,-7-1 0-15,3 3 0 16,4-3 0-16,-7 0 0 16,7 1 0-16,-7-4 0 15,3 3 0-15,4-3 0 16,-7 6 0-16,4 0 0 15,3 7 0-15,-7 0 0 16,3-1 0-16,4-2 0 0,-10-4 0 16,10 0 0-16,-7-2 0 15,0-1 0-15,3 3 0 16,4 0 0-16,-7-2 0 16,7 5 0-16,-4 0 0 15,4-2 0-15,0-4 0 16,-7 3 0-16,4-6 0 15,3 7 0-15,-7-4 1 0,3 0-2 16,4 3 1-16,-7-2 0 16,4-1 0-1,3 3 0-15,-7 0 0 0,7 1 0 16,-7-1 0-16,7 3 0 16,-4 1 0-16,4-1 0 15,0-2 0-15,0-1 0 16,0 0 1-16,0 1-1 15,0-7 0-15,-7 9 0 16,3-2 0-16,4-1 0 16,-7-3 0-16,4 3 0 15,3-2 0-15,0 2 0 16,0-3 0-16,0 3 0 16,0 1 1-16,0 2-1 15,0 1 0-15,0-1 0 16,0 0 0-16,0-2-1 15,0 2 1-15,-7 1-1 16,7 2 1-16,0-2 0 16,-4 2 1-16,4-2-2 0,-7 2 1 15,7 1 0-15,-3 0 0 16,-4-1 0-16,-4 1 0 16,4-1-1-16,3 1 1 15,-6 0 0-15,-1 2 1 16,4 1-1-16,-3 3 0 15,-8-3 1-15,4 6 0 16,-11-4-1-16,4 1 0 16,0-3 0-16,-7 0 1 15,6 3 0-15,1 3 1 0,0-3-1 16,0 3 0-16,3 3 0 16,8 3 1-16,-8 0-2 15,8-3 1-15,-8 4-1 16,4 2 0-16,3 0 0 15,-6 1 0 17,6-1-1-32,-10 1 1 0,3-1 0 0,8 4 0 0,-8-4 0 15,4 4 1-15,-4 2-1 16,1-5 0-16,2 2 0 16,-2 1 1-16,6-4-1 15,-6 4 0-15,2-1-1 16,5 1 1-16,-8-1-4 15,-3 1 0-15,0-1-9 16,-7-2 0-16</inkml:trace>
  <inkml:trace contextRef="#ctx0" brushRef="#br2" timeOffset="-167021.59">889 16249 46 0,'0'-3'23'0,"-7"-16"-15"31,7 7 23-31,0-7-29 0,0-9 1 0,0-7 0 15,-4-9 1-15,-3-9-5 16,4-3 0-16,3 2 3 16,-7-8 1-16,7-4-2 15,-4 3 0-15,-3 0-1 16,7 4 1-16,0 5-1 16,0 7 0-16,0 4 1 15,7 8 0-15,-3 4 0 16,6 9 0-16,8 9 0 15,0 10 1-15,3 6-2 16,0 13 0-16,0 9-2 16,-3 0 0-16,-4 6-4 0,0 7 0 15,-10-3-10-15,-8 2 0 16,-10-9 0-16,0 7 1 16</inkml:trace>
  <inkml:trace contextRef="#ctx0" brushRef="#br2" timeOffset="-166801.21">631 15929 50 0,'18'19'25'0,"24"10"-27"0,-24-23 50 0,10 0-46 15,-3-3 1-15,3-3 0 16,0 3 0-16,-6-6-6 15,6 0 0-15,-14-3-3 16,4 0 1-16,-8-4-12 16,1-6 1-16</inkml:trace>
  <inkml:trace contextRef="#ctx0" brushRef="#br2" timeOffset="-166484.98">1309 15716 43 0,'0'0'21'0,"0"0"-14"0,0 0 29 31,-4 7-33-31,-3 2 0 15,-3 13 0-15,-8 6 1 16,4 10-5-16,-4 2 0 0,-3 8 3 16,3-1 0-16,8 6-2 15,-1 3 1 1,1 1-2 0,10-16 0-16,0-4-5 0,3-9 1 46,11-9-11-46,0-9 1 0</inkml:trace>
  <inkml:trace contextRef="#ctx0" brushRef="#br2" timeOffset="-166191.08">1401 16058 63 0,'0'3'31'0,"14"3"-33"15,-14-6 55-15,3 0-52 16,4 4 0-16,7-4-1 0,4 0 1 16,0-4-7-16,3 1 1 15,-7-6-12-15,4-4 1 16,-8-12-3-16,-3 3 1 15</inkml:trace>
  <inkml:trace contextRef="#ctx0" brushRef="#br2" timeOffset="-165789.21">1676 15823 45 0,'10'12'22'0,"-3"-12"-17"0,-7 0 42 0,4-3-44 16,6 3 1-16,-2 0 3 15,13 0 1-15,0 0-10 16,0 3 1 0,0-3 5-16,4 4 1 0,-11 2-3 15,-3 0 1-15,-4 3-4 16,-7 4 1-1,0 3-3-15,-11 3 0 32,0-4-2-17,-6 4 1-15,-1-3-1 0,4-1 0 32,3-2 0-32,1 3 1 15,-1-7 1-15,4 0 1 0,7 1 1 0,7-1 1 0,4-2 1 0,-1 2 0 16,12 0-1-16,-1 1 1 0,0-1-1 0,-3 7 1 15,-1-1-1-15,-13 4 0 16,-8 6-3-16,-6 4 1 16,-15-4-8-16,4-6 1 15,-7-4-5-15,3-9 0 16</inkml:trace>
  <inkml:trace contextRef="#ctx0" brushRef="#br2" timeOffset="-165433.1">1954 15465 36 0,'0'19'18'0,"11"13"-12"16,-11-23 28-16,4 7-30 15,10 9 1-15,0 6 2 16,7 0 1-16,4 13-11 16,-1 3 1-16,5 10 6 0,-8 6 0 15,-4 2-3-15,-6-14 0 16,-22 24-6-16,1 0 1 15,-11-12-12-15,-8-22 1 16</inkml:trace>
  <inkml:trace contextRef="#ctx0" brushRef="#br2" timeOffset="-164850.18">2614 15848 52 0,'11'3'26'0,"35"-6"-27"0,-25 0 40 0,7 0-38 0,4-7 0 0,6 4-1 0,-6-7 1 0,-4 4-7 15,-6 3 1-15,-1 3-9 16,-11-10 0-16</inkml:trace>
  <inkml:trace contextRef="#ctx0" brushRef="#br2" timeOffset="-164675.28">2600 16077 59 0,'11'25'29'0,"13"-28"-30"0,-6 3 48 15,10-6-47-15,4-4 1 16,7-2-5-16,-1 2 0 16,1-2-11-16,-7-1 0 15</inkml:trace>
  <inkml:trace contextRef="#ctx0" brushRef="#br2" timeOffset="-163460.54">3517 16011 44 0,'-10'19'22'0,"10"-10"-3"0,0-6 22 31,0 4-34-31,10-4 1 16,1-3-1-16,3 0 1 16,4-6-12-16,10-4 0 15,0 4 4-15,4-4 1 0,-4-2-11 16,4 2 0-1,-1-5-10-15,-2 2 1 0</inkml:trace>
  <inkml:trace contextRef="#ctx0" brushRef="#br2" timeOffset="-163011.06">4039 15760 62 0,'7'19'31'0,"4"-3"-35"15,-4-13 52-15,4 3-46 0,-1-3 1 16,4 0 2-16,4-3 0 15,10 0-7-15,-7 0 1 16,8 3 4-16,-8 1 0 16,-4 2-2-16,-6 0 0 15,0 4-2-15,-19 2 0 16,5 7-2-16,-15 6 0 16,8 3-1-16,-11 4 0 15,-1-4 0-15,5 3 1 16,-4 4 0-16,10-1 1 0,-3 1 2 15,10-4 1-15,4-3 1 16,7-6 0-16,8-6-1 16,2-4 0-16,4-2-2 15,8-4 0-15,2-3-10 16,-2-3 0-16,-8-6-7 16,-11-3 0-16</inkml:trace>
  <inkml:trace contextRef="#ctx0" brushRef="#br2" timeOffset="-162396.18">4932 15453 47 0,'-11'25'23'15,"-24"16"-19"-15,31-38 38 0,-13 6-40 16,-1 7 1-16,-7 6 0 16,8 9 1-16,-4 7-5 15,-11 6 0-15,4 15 4 16,-4 17 0-16,4-1-1 0,0 10 1 15,10-10-1-15,7 3 0 16,11-9 0-16,11-6 0 16,7-10-4-16,3-6 1 15,7-6-12-15,4-10 1 16,-8-12-6-16,1-3 0 16</inkml:trace>
  <inkml:trace contextRef="#ctx0" brushRef="#br2" timeOffset="-159815.33">16108 7203 44 0,'3'9'22'0,"8"-12"-13"0,-8 0 23 0,5 3-32 16,-1 0 1-16,3-7-1 15,1-8 1-15,-1-7-2 16,1-6 1-16,3-1 0 15,0-2 1-15,0 0-1 16,-3-1 0-16,-1 10-2 16,-3 0 1-16,1 4-2 15,-1 5 1-15,-4 7-1 16,1 15 1-16,-4 4-1 16,0 2 0-16,3 10 1 15,1 4 0-15,-1-1 0 16,-3 0 1-16,0-3-1 15,0 0 1-15,0 7 0 16,0-7 1-16,4 0 0 16,3-6 1-16,-4-4 0 15,-3-5 0-15,0-4 0 0,0-6 1 16,0-6-1-16,0-7 1 16,-3 7-2-16,-8-4 1 15,-3 1 0-15,-11 0 1 16,-3 2-2-16,-7 4 0 15,-4 0-1-15,0 3 1 16,4 3 0-16,0-3 0 16,-1 3-1-16,8-6 1 15,7 3 0-15,7 3 0 16,7 1 0-16,7 2 0 16,7-3 0-16,4 0 0 0,13 0 0 15,12-3 0-15,6-6 0 16,7 3 1-16,-3 3 0 15,0-6 0-15,0-4-1 16,-4-6 1-16,-3-2-1 16,-7-1 1-16,-8 0-1 15,-6 3 1-15,-4 4-1 16,-10 2 1-16,-8 4 0 16,-6 6 0-1,-8 6 0-15,0 10 1 0,-10 6-1 16,-11-6 1-16,-10 9-1 15,-4 3 1-15,0 6-6 16,-3 1 1-16,3-4-10 16,7 7 0-16</inkml:trace>
  <inkml:trace contextRef="#ctx0" brushRef="#br2" timeOffset="-156812.05">5373 15748 39 0,'7'3'19'0,"-4"-10"-11"0,-3 7 19 0,0 0-22 16,0 0 0-16,-3-3 1 15,-4 0 1-15,-4 3-10 16,-3 0 1-16,-4 0 5 15,8 0 0-15,-8 0-3 16,1 0 1-16,3 6-2 16,-8 1 0-16,5 8 0 15,6-2 0-15,1 0-2 16,-1-1 0-16,4 4 0 16,3-1 1-16,8 1 0 15,3 0 1-15,4-1 0 16,-1-2 1-16,1-4 1 0,-8-2 1 15,4-7-1-15,0-7 1 16,4-2-1-16,3-7 1 16,-3-3-2-16,-1 4 1 15,4-1-1-15,-3 4 0 16,-8-1 0-16,4 4 1 16,4 6-1-16,-7-4 1 15,-1 14-1-15,1 2 1 16,-4 7-1-16,0-1 1 15,-4 7-1-15,1 3 1 16,-1 4-1-16,-7 8 0 0,4-5 0 16,4 2 0-16,-8 1 0 15,4 2 1-15,0 4-1 16,4-7 1-16,-1-5-1 16,1-4 1 15,-1-6-1-31,4-4 0 0,0-2 0 0,0-4 0 15,-7-3-2-15,7 1 1 0,0-1-5 16,0-3 0-16,0-3-8 16,0-6 0-16</inkml:trace>
  <inkml:trace contextRef="#ctx0" brushRef="#br2" timeOffset="-155435.03">5796 16008 29 0,'-3'16'14'0,"-1"-1"2"15,4-12 15-15,-7-3-26 16,4 4 0-16,3-1 3 16,-8 0 0-16,8 0-9 0,0-3 0 15,0 0 8-15,8 3 0 16,-8 0-3-16,10-3 1 16,-6 0-2-16,6 0 0 15,4-3-3-15,7 3 0 16,1-3-5-16,6-3 1 15,-3-1-14-15,3-5 1 63,-7-4-1-63,-3-3 0 0</inkml:trace>
  <inkml:trace contextRef="#ctx0" brushRef="#br2" timeOffset="-153971.95">6325 15685 40 0,'11'19'20'0,"-1"-10"-14"15,-10-6 20-15,4 4-25 16,3 5 1-16,-7 13 1 16,0 7 0-16,0 5-4 15,4 13 0-15,-1-3 2 0,1 0 1 16,-4 4-3-16,0-1 1 16,0 0-4-16,-4-12 1 15,4-4-9-15,-3-6 1 16,3-12-2-16,-4-13 1 15</inkml:trace>
  <inkml:trace contextRef="#ctx0" brushRef="#br2" timeOffset="-153493.9">6809 15751 46 0,'17'3'23'0,"-10"-6"-28"15,-7 3 46-15,0 3-40 16,0 0 1-16,-7 0 0 16,-7 3 0-16,-3 4-3 15,-12 6 0-15,1 2 1 16,-4 1 1-16,1 3-3 16,-1 3 0-16,4-3-1 15,-1 0 0-15,8-3 0 16,11 3 0-16,-4-6 1 15,10 2 0-15,11 1 1 16,7-3 0-16,7 0 1 16,4 2 1-16,0 1-1 15,-1 0 0-15,-2-3 0 0,-5-1 1 16,-6 1-2-16,-4 3 1 16,-7-4-1-16,-7-2 1 15,-4-4-1-15,-3-9 1 16,0-9 1-16,3-7 0 15,1-6 2-15,3 4 0 16,7-11 1-16,7-5 1 16,7 3 1-16,14-7 0 15,0-3-2-15,11-3 1 16,-4 10-4-16,-6-1 0 0,-1 7-8 16,-3 3 1-16,-1 0-11 15,-6 3 1-15</inkml:trace>
  <inkml:trace contextRef="#ctx0" brushRef="#br2" timeOffset="-153190.78">7049 16083 60 0,'24'10'30'0,"29"-32"-36"16,-35 18 51-16,14 1-45 0,6 0 0 15,1 3-1-15,0 0 1 16,-11 0-4-16,4-3 0 15,-14 0-7-15,-4 0 0 16,-4-13-5-16,-10-6 0 16</inkml:trace>
  <inkml:trace contextRef="#ctx0" brushRef="#br2" timeOffset="-152950.75">7232 15983 37 0,'-7'28'18'0,"3"10"-20"16,4-32 30-16,0 0-29 15,0 4 1-15,0 8-2 16,0 1 0-16,0 0-6 15,0-3 1-15,0-7-3 16,4-3 0-16</inkml:trace>
  <inkml:trace contextRef="#ctx0" brushRef="#br2" timeOffset="-152608.74">7641 15751 46 0,'0'12'23'0,"-10"7"-27"0,3-6 48 16,3-4-44-16,-10 4 0 0,0-4 0 15,-4 7 0-15,1-1 0 16,2 7 1-16,5 0 0 15,-1 3 0-15,4 4 0 16,4-1 1-16,3-3 0 16,3-9 0-16,8-1-1 15,10-2 0-15,14-7-3 16,-7-3 1-16,8 3-4 16,-1-9 1-16,0-6-9 15,1-7 1-15,-12-12-3 16,1-10 0-16</inkml:trace>
  <inkml:trace contextRef="#ctx0" brushRef="#br2" timeOffset="-152394.62">7881 15704 30 0,'7'31'15'0,"-7"-6"-7"0,0-9 25 15,0 9-28-15,-3 3 0 16,-1 7 2-16,-3 5 0 15,0-2-9-15,0 0 0 16,-4 2 5-16,-6 7 1 16,3 4-4-16,3-11 0 15,4-2-6-15,-4-7 0 16,4-9-9-16,4-12 1 16</inkml:trace>
  <inkml:trace contextRef="#ctx0" brushRef="#br2" timeOffset="-152143.54">7997 15378 31 0,'0'15'15'0,"11"42"2"16,0-42 17-16,-1 4-29 15,1 19 1-15,10 9 0 16,7 22 1-16,4 16-10 16,3 2 1-16,-3 11 5 15,-7-23 0-15,-11 19-6 16,-14-6 0-16,-18-13-13 16,-17-22 1-16</inkml:trace>
  <inkml:trace contextRef="#ctx0" brushRef="#br2" timeOffset="-151044.47">8805 15807 55 0,'4'16'27'0,"10"-7"-22"15,-7-9 28-15,4-3-33 16,3-3 1-16,7-10-1 15,4 4 0-15,6-1-2 16,-2 4 0-16,-5 2-7 16,-3 1 0-16,-6 0-6 15,-8 0 0-15</inkml:trace>
  <inkml:trace contextRef="#ctx0" brushRef="#br2" timeOffset="-150863.39">8745 16008 61 0,'11'12'30'0,"14"7"-31"0,-15-16 56 15,8-3-54-15,10 7 0 16,11-7-4-16,10-3 0 16,-13-1-5-16,-5 4 1 15,-6-9-11-15,3 6 0 16</inkml:trace>
  <inkml:trace contextRef="#ctx0" brushRef="#br2" timeOffset="-149498.15">9793 15951 56 0,'-3'19'28'0,"10"-9"-20"0,-4-7 28 0,8 0-35 16,3 0 1-16,4-3-1 15,3 3 1-15,7 0-4 16,7 4 1-16,4-4-3 16,-4-3 0-16,1 0-13 15,-8-7 1-15</inkml:trace>
  <inkml:trace contextRef="#ctx0" brushRef="#br2" timeOffset="-149094.4">10276 15757 60 0,'11'6'30'0,"10"13"-33"0,-10-19 48 15,6 0-44-15,8 3 1 0,3 7 1 16,4-4 0-16,-7 3-4 16,-4 1 1-16,-3 5 2 15,-8 1 0-15,-6 3-2 16,-8 6 0-16,-6 3-2 15,-8 4 0-15,-7-7-1 16,-3 3 1-16,0-3-1 16,0 0 1-16,6 0 1 15,5 0 0-15,6-6 4 16,4-3 0-16,14-4 0 16,7 1 1-16,15-4-1 15,6-3 1-15,18-2-8 16,10-8 1-16,-6-2-16 15,-4 6 0-15</inkml:trace>
  <inkml:trace contextRef="#ctx0" brushRef="#br2" timeOffset="-145881.83">11285 15387 40 0,'-3'0'20'0,"-4"-9"-6"16,3 9 20-16,-3 0-32 15,0 0 1-15,-3 3 2 0,-8 6 0 16,-7 13-6-16,-3 6 0 15,-4 10 4-15,1 22 0 16,-8 12-1-16,0 12 0 16,4 20-1-16,-1 6 0 15,12-13-1-15,6-6 0 16,4-16-4-16,21-12 1 16,11-10-14-16,13-19 1 15</inkml:trace>
  <inkml:trace contextRef="#ctx0" brushRef="#br2" timeOffset="-142623.86">11208 16017 54 0,'7'3'27'0,"21"13"-22"0,-14-13 27 0,0-3-32 15,0 0 0-15,4 3-2 16,-4-3 0-16,0-6-4 16,0 6 1-16,0-6-10 15,-6-4 1-15</inkml:trace>
  <inkml:trace contextRef="#ctx0" brushRef="#br2" timeOffset="-142249.43">11688 15939 58 0,'7'16'29'0,"-14"12"-37"0,3-25 50 16,0 3-43-16,-3 4 1 15,0-4-1-15,-3 3 1 16,-1 4 0-16,4-1 1 16,0 1-2-16,0-4 1 0,4-2-1 15,3 2 1-15,3 7 0 16,8-1 0-16,6 1 0 15,1 3 1-15,3 0 0 16,0-4 0-16,-3 1 0 16,0-3 0-16,-11 2-1 15,-11 1 0-15,-10-4-4 16,-11 1 0-16,-3 3-9 16,0-10 0-16,-7-9-3 15,6-7 1-15</inkml:trace>
  <inkml:trace contextRef="#ctx0" brushRef="#br2" timeOffset="-142037.22">11652 15939 45 0,'46'6'22'0,"28"-12"-27"0,-53 0 42 16,11-1-38-16,10-2 1 16,8-4-8-16,-8-2 1 15,-3-1-1-15,-7-12 0 16</inkml:trace>
  <inkml:trace contextRef="#ctx0" brushRef="#br2" timeOffset="-141797.33">12009 15437 29 0,'3'35'14'0,"8"5"3"16,-1-36 15-16,4 11-26 16,4 17 1-16,7 5 4 15,6 7 0-15,5 13-14 16,3-4 1-16,-1 3 8 15,-2-6 0-15,-15-6-6 16,-14 0 0-16,-21 6-10 16,-22 4 0-16,-20-10-8 15,-7-16 0-15</inkml:trace>
  <inkml:trace contextRef="#ctx0" brushRef="#br2" timeOffset="-140550.39">12704 15820 48 0,'0'3'24'0,"10"-9"-16"16,-3 6 25-16,4 3-32 15,3 0 1-15,7 3 0 0,4 4 1 16,3-1-5-16,0-3 1 15,-3 0-2-15,-4 1 1 16,-7-1-10-16,0 0 0 16,-14-6-3-16,-10 3 0 15</inkml:trace>
  <inkml:trace contextRef="#ctx0" brushRef="#br2" timeOffset="-140371.85">12679 16067 49 0,'7'29'24'0,"18"-32"-27"0,-15 3 46 0,4 0-43 15,4 3 1-15,7 0-2 16,6-3 0-16,1 0-5 16,0-3 0-16,-11 0-8 15,-3-1 0-15</inkml:trace>
  <inkml:trace contextRef="#ctx0" brushRef="#br2" timeOffset="-138295.49">13293 16503 29 0</inkml:trace>
  <inkml:trace contextRef="#ctx0" brushRef="#br2" timeOffset="-137895.89">13473 15522 28 0,'7'3'14'0,"3"22"-14"16,-6-12 30-16,-4 9-29 15,0 9 0-15,0 10 1 16,-7 18 0-16,3 17-3 16,1-4 0-16,-4 15 1 0,0-2 1 15,-4 0-7-15,-3-10 0 16,0-15-4-16,-4-13 0 16</inkml:trace>
  <inkml:trace contextRef="#ctx0" brushRef="#br2" timeOffset="-137503.56">14051 16052 52 0,'21'-25'26'0,"-7"-13"-35"0,-14 26 52 0,4-1-44 16,-4-6 1-16,-4 3 0 16,-3 4 0-16,-14 6 0 15,-14 9 0-15,-7 9-1 16,-4 10 1-16,-11 10-2 16,8-1 1-16,3 13-2 15,7 12 1-15,15 4 0 16,9 3 0 78,12-7 0-94,21-3 1 0,10-9 2 0,18-19 1 0,10-21 2 0,1-26 0 0,10-16 1 0,-4-15 1 0,-17-4-2 0,-18-12 1 0,-21 3-8 0,-10-9 0 0,-22 3-13 0,-14 3 1 15</inkml:trace>
  <inkml:trace contextRef="#ctx0" brushRef="#br2" timeOffset="-136049.18">713 17203 54 0,'7'34'27'0,"14"-15"-23"0,-11-10 27 0,-3 10-28 16,4 3 0-16,0 6 2 15,-1 7 0-15,1 9-7 16,6 6 1-16,-13 6 4 16,7-2 0-16,3-1-3 15,-4-12 1-15,1-7-1 16,-8-9 1-16,4-3-1 16,4-6 1-16,0-7 0 15,-1-9 0-15,8-9 1 16,-8-10 0-16,12-12-1 15,6-7 1-15,0-6-4 16,4-6 1-16,0-6-6 16,6-1 0-16,5 1-12 15,-5-7 1-15</inkml:trace>
  <inkml:trace contextRef="#ctx0" brushRef="#br2" timeOffset="-135642.34">1228 17733 57 0,'31'6'28'0,"19"-19"-32"0,-43 4 43 0,7-1-39 15,4-2 0-15,-8-4 0 16,-3 4 1-16,-3-7-2 16,3 3 1-16,-7 1-1 15,-7-1 1-15,3 3-3 16,-3-2 0-16,-3 8-1 16,-8 11 1-16,4 2-1 15,-4 9 1-15,-3 4 0 16,3 6 1-16,8 0 1 15,-1 1 1-15,4-1 1 16,7 0 1-16,7 0-1 16,4-3 0-16,6-3-1 15,5-7 1-15,-1-6-5 16,0-9 0-16,-3-6-9 16,10-13 1-16</inkml:trace>
  <inkml:trace contextRef="#ctx0" brushRef="#br2" timeOffset="-135372.21">1475 17701 30 0,'-14'16'15'0,"10"-29"-6"0,4 7 18 16,4-3-23-16,-4-4 0 0,7 1 3 15,-7 2 0 1,7 1-8-16,-4-1 0 0,4 4 6 15,4 0 0-15,-1 3-2 16,1 0 1-16,7 3-3 16,-4 0 1-16,7-4-2 15,4 4 1-15,-4-6-5 16,7 0 1-16,-7-4-7 16,0 1 1-16,0-7-7 15,-3-2 1-15</inkml:trace>
  <inkml:trace contextRef="#ctx0" brushRef="#br2" timeOffset="-135116.21">2036 16864 40 0,'0'-3'20'0,"-11"18"-23"0,11-2 34 15,-11 6-30-15,1 9 1 16,-1 13 0-16,4 18 0 16,-10 14-3-16,2 8 0 15,-6 13 1-15,4 0 1 16,-1 0-2-16,4-9 0 16,3-10-7-16,1-21 1 15,3-26-5-15,7-16 1 16</inkml:trace>
  <inkml:trace contextRef="#ctx0" brushRef="#br2" timeOffset="-134877.06">1746 17532 48 0,'0'9'24'0,"11"-15"-25"16,-4 3 45-16,7 0-42 16,4-4 0-16,10 1 0 15,4 0 0-15,6-3-6 16,1-4 1-16,-7 0-5 16,0 1 1-16,-4-1-9 15,0-2 1-15</inkml:trace>
  <inkml:trace contextRef="#ctx0" brushRef="#br2" timeOffset="-134562.84">2046 17570 54 0,'11'15'27'0,"17"1"-29"15,-17-16 48-15,6 0-46 0,4-3 1 16,-3 0-1-16,3-7 0 15,-7-2-1-15,4 2 1 0,-11-2-1 16,4-1 1-16,-11 4-3 16,0-1 0-16,0 7-2 15,-8 3 1-15,-2 6-4 16,-1 7 0-16,1 6 0 16,-8 3 0-16,7 6 2 15,1-3 1-15,3-3 2 16,3 0 0-16,4-6 3 15,11-4 1-15,7 1-1 16,-4-7 0-16,14-9-7 16,11-10 0-16</inkml:trace>
  <inkml:trace contextRef="#ctx0" brushRef="#br2" timeOffset="-134170.28">2702 17363 24 0,'-10'21'12'0,"-29"5"-9"0,28-17 16 16,-10 4-13-16,0 5 1 15,3 4 2-15,-3 3 0 16,-7 4-12-16,7 5 0 16,0 4 7-16,3-4 1 15,7-9-6-15,1-6 0 16,3-13-7-16,7-12 1 15,7-10-5-15,-7-6 0 16,0-3-10 0,-106 110 22-16,215-217-8 15,-102 95 1-15,-7 9 6 16,4 9 0-16,3 9 8 16,4 13 0-16,-4 10 1 15,-4 6 1-15,4 9-1 16,-3 7 1-16,6 5-3 15,8 4 0-15,3-3-4 16,-3-3 1-16,3-7-7 16,0-12 1-16,7-13-7 15,-17-9 1-15</inkml:trace>
  <inkml:trace contextRef="#ctx0" brushRef="#br2" timeOffset="-133742.12">3313 17234 67 0,'-4'3'33'0,"8"3"-39"0,-4-6 68 0,7 0-61 15,-4 0 0-15,4 0-2 16,4 0 0-16,6 0-5 16,-2 0 0-16,9 0-13 15,-10-6 0-15</inkml:trace>
  <inkml:trace contextRef="#ctx0" brushRef="#br2" timeOffset="-133570.21">3288 17441 66 0,'0'19'33'0,"21"0"-39"0,-17-16 50 16,6 0-45-16,4-3 0 15,-3 0-13-15,3 3 1 16,4-12 3-16,-11 5 1 16</inkml:trace>
  <inkml:trace contextRef="#ctx0" brushRef="#br2" timeOffset="-132954.37">4434 16795 52 0,'0'6'26'0,"0"-3"-21"0,0-3 39 0,0 0-42 16,-10 7 0-16,3 2 0 15,-7 4 1-15,-15-1-5 16,-2 7 1-16,2 9 2 16,-9 7 1-16,6 15-2 15,-14 13 0-15,4 12-1 16,3 0 1-16,7 13-1 16,4 6 0-16,17-9-1 15,4-4 0-15,18-6-1 16,7-12 1-16,3-16-4 15,3-15 0-15,8-14-10 0,7-15 0 16</inkml:trace>
  <inkml:trace contextRef="#ctx0" brushRef="#br2" timeOffset="-132476.78">4597 17062 54 0,'-4'9'27'0,"-3"16"-32"0,7-19 44 0,-3 10-36 16,3 0 1-16,-11 6 3 15,0 6 0-15,-3 9-8 16,0 10 0-16,-3 4 6 15,6 5 0-15,-7 10-3 16,4 3 1-16,4-13-2 16,-1-5 0-16,4-14-2 15,7-9 0-15,0-9 0 16,4-6 0-16,10-4-2 16,-4-12 1-16,11-6-1 15,-3-7 0-15,3-6 0 16,-7 0 0-16,4 3 0 15,0 7 0-15,-4 5 2 16,3 7 0-16,-6 4 0 16,7 5 1-16,-8 0 0 0,1 10 1 15,-1 0-1-15,-3 0 1 16,4-4-1-16,0 1 0 16,-11 0-3-16,3-4 0 15,4 1-8-15,-3-4 1 16,6-9-6-16,4 0 1 15</inkml:trace>
  <inkml:trace contextRef="#ctx0" brushRef="#br2" timeOffset="-132114.59">5013 17720 67 0,'4'47'33'0,"13"-41"-44"16,-10 1 67-16,-7 2-55 0,4 7 0 16,-4 6-1-16,-4 3 1 15,-3 6-4-15,-3-9 0 16,-1 6-2-16,0-3 1 16,4-3-10-16,4-6 1 15,3-16-6-15,0-3 1 16</inkml:trace>
  <inkml:trace contextRef="#ctx0" brushRef="#br2" timeOffset="-131560.37">5517 17149 47 0,'-3'69'23'0,"-22"25"-29"16,18-72 41-16,4 16-35 15,-11 6 0-15,3 3 1 16,0 6 1-16,8-3-2 16,-4-9 0-16,3-10-1 15,4-5 0-15,-7-8-4 16,14-8 1-16,-3-13-8 15,13-10 1-15,-2-6 0 16,2-3 0-16,1-6 6 16,-1-6 0-16,-2 5 7 15,2 4 0-15,-6 7 8 0,-1 2 1 16,-6 10 0-16,3 9 0 16,-7 3-4-16,-4 3 1 15,-3 4-5-15,-3-4 1 16,-1 4-3-16,-10-7 0 15,3 4-1 1,8-1 0 0,-8 0 0-16,8-2 0 0,-1 5 0 0,4-6 1 15,7 1 0-15,7 2 0 16,4 4-1-16,-1 2 1 16,8 4 0-16,-8 0 0 0,5-3 0 15,-1-1 0-15,-4 1-1 16,1 0 0-16,-1-4-4 15,1 1 0 1,0-4-6-16,-1-3 0 0,8-6-5 16,-8-6 1-16</inkml:trace>
  <inkml:trace contextRef="#ctx0" brushRef="#br2" timeOffset="-131289.21">5863 17115 56 0,'25'59'28'0,"24"10"-36"0,-38-44 56 16,-1 10-47-16,1 18 0 15,-4 7 0-15,-10 12 0 16,-12 10-2 0,-13 2 0-16,4-18-4 0,-5-13 1 15,-6-2-12-15,3-20 1 16</inkml:trace>
  <inkml:trace contextRef="#ctx0" brushRef="#br2" timeOffset="-130807.6">6565 17576 68 0,'-10'28'34'0,"24"-12"-38"0,-7-16 59 15,0 3-54-15,7 0 1 0,7-3-1 16,11-9 0-16,3-1-6 15,4 1 1-15,-11-4-6 16,4-2 1-16,-18 2-10 16,-10 4 0-16</inkml:trace>
  <inkml:trace contextRef="#ctx0" brushRef="#br2" timeOffset="-130627.55">6530 17758 55 0,'18'12'27'0,"24"-12"-26"16,-28 0 43-16,11 3-43 15,10-3 0-15,4 0-4 0,3-3 1 16,-10 3-9-16,0-3 1 16,-8-9-6-16,-3-4 1 15</inkml:trace>
  <inkml:trace contextRef="#ctx0" brushRef="#br2" timeOffset="-130147.73">7927 17212 41 0,'-7'3'20'0,"10"-6"-12"16,-3 3 32-16,0 0-37 15,-3 0 1-15,-4 3 2 16,-7 3 1-16,0 4-7 16,-4 6 0-16,-7 5 5 0,1 11 1 15,-1-1-3-15,-7 10 1 16,0 12-1-16,4 16 0 15,0 3-2-15,3 10 0 16,11-13-3-16,4-16 0 16,6-6-3-16,15-12 0 15,6-7-6-15,8-12 0 16,7-13-8-16,3-19 0 16</inkml:trace>
  <inkml:trace contextRef="#ctx0" brushRef="#br2" timeOffset="-129892.85">7878 17629 60 0,'-8'13'30'0,"8"-1"-25"16,4-9 53-16,3 0-57 15,7 1 1-15,11-1 0 16,-7-3 1-16,13 0-5 16,8-3 1-16,3-4-3 15,-3 1 1-15,-7-3-8 16,-4-1 1-16,-3-5-10 16,0-4 0-16</inkml:trace>
  <inkml:trace contextRef="#ctx0" brushRef="#br2" timeOffset="-129458.47">8340 17444 68 0,'7'6'34'0,"7"-6"-38"0,-7 0 61 0,3 0-55 15,8 0 1-15,7 3 0 16,0-3 1-16,-4 0-6 16,0 4 1-16,-7 2 2 15,-3 3 1-15,-8 4-3 16,-6 3 0-16,-5-1-2 16,-2 1 0-16,-4 0-2 15,0-1 1-15,0 4-1 16,3-3 0-16,4-4 2 15,0 1 0-15,7 2 2 16,3-2 0-16,8 0 4 16,3 2 0-16,7 1 0 15,0 0 1-15,-6-10 0 16,-1 3 0-16,-4 4-2 16,-3 3 0-16,-7 2-5 0,-7 7 0 15,-14 1-4-15,0-5 1 16,-4-2-9-16,1 3 0 15,6-12-4-15,7-7 0 16</inkml:trace>
  <inkml:trace contextRef="#ctx0" brushRef="#br2" timeOffset="-129229.39">8798 17814 58 0,'7'41'29'0,"-7"6"-27"0,0-35 55 0,0 4-55 16,0-3 1-16,0 5-1 15,-14 4 0-15,-3 7-6 16,-1 2 1-16,0 0-1 16,1-2 0-16,3-4-7 15,3-7 0-15,-3-2-8 16,10-10 0-16</inkml:trace>
  <inkml:trace contextRef="#ctx0" brushRef="#br2" timeOffset="-128871.39">9476 17413 43 0,'-7'3'21'0,"3"3"-12"0,4 0 32 16,-3 7-36-16,-1 9 0 15,-3 6 3-15,3 7 1 0,1 9-12 16,-1-1 1-16,4 4 6 16,-3 7 0-16,3 2-5 15,0-12 1-15,0 0-5 16,0 0 0-16,0-13-9 16,3-12 0-16,8-10-4 15,3-15 0-15</inkml:trace>
  <inkml:trace contextRef="#ctx0" brushRef="#br2" timeOffset="-128543.27">9871 17588 54 0,'28'13'27'0,"-10"-13"-33"15,-18 0 50-15,0 0-45 0,0 0 1 16,0 0 0-16,-15 3 1 15,-2 3-1-15,-4 7 0 16,-4 9 0-16,-3 3 0 16,0 0-1-16,6 3 0 15,1 10-1-15,0-1 1 16,0 4-1-16,7-9 0 16,3-1 0-16,8-6 1 15,3 0 1-15,3-9 0 16,11-10 0-16,11-6 0 15,10 0 0-15,1-3 0 16,2-10-2-16,-2-9 1 16,2-9-3-16,1-3 1 0,-7-10-10 15,-4-13 0-15</inkml:trace>
  <inkml:trace contextRef="#ctx0" brushRef="#br2" timeOffset="-128241.72">9980 17290 59 0,'21'69'29'0,"25"4"-37"0,-28-48 52 16,6 12-44-16,8 17 1 16,7 2 0-16,3 4 0 15,-10 2-2-15,-11-8 1 16,-7 5-1-16,-17-2 1 16,-8-4-9-16,-6 0 1 15,-19-9-8-15,1-6 1 16</inkml:trace>
  <inkml:trace contextRef="#ctx0" brushRef="#br2" timeOffset="-126453.78">24843 6425 25 0,'-11'-3'12'0,"8"0"1"16,3 3 13-16,0 0-19 16,-4 3 0-16,4 0 4 15,0 3 0-15,4 4-14 16,3-4 1-16,7-3 9 16,7-3 1-16,11-3-4 15,3-3 0-15,4-1-5 16,-1 1 1-16,-2 3-10 15,-8 0 1-15,-7 0-8 16,-7-1 1-16</inkml:trace>
  <inkml:trace contextRef="#ctx0" brushRef="#br2" timeOffset="-126092.59">25471 6243 29 0,'0'16'14'0,"0"-10"0"16,0 0 14-16,0 10-26 15,-4 3 0-15,1 9 0 16,-1 3 1-16,0 10-4 16,-3 6 1-16,0-6 1 15,4-10 0-15,-1-3-5 16,1-6 0-16,-1-3-8 15,4-9 1-15</inkml:trace>
  <inkml:trace contextRef="#ctx0" brushRef="#br2" timeOffset="-125748.74">25957 6340 42 0,'15'6'21'0,"-8"-6"-22"0,-7 0 33 15,0-6-31-15,-7 3 0 16,-8 0 0-16,-6 6 0 0,0 6-2 16,-4 7 1-16,-6 6 1 15,2 6 0-15,1 4 0 16,7 8 0-16,3-11-1 15,4-4 1-15,11 3-1 16,6-9 0-16,11-7 0 16,4-9 0-16,7 4 0 15,6-10 0-15,-2-13-1 16,-5-6 1-16,-10-3-10 16,-6-3 0-16,-5-4-3 15,1 4 1-15</inkml:trace>
  <inkml:trace contextRef="#ctx0" brushRef="#br2" timeOffset="-123256">22839 6403 40 0,'3'-3'20'0,"4"-16"-12"15,-7 13 21-15,0-1-28 16,-3 1 1-16,-4 0 1 16,-4-4 1-16,-6 4-5 15,-5 0 1-15,-2 0 2 16,-4 6 0-16,-1 6 0 16,5 6 0-16,2 1-1 0,1 3 1 15,7 6-1-15,4 3 0 16,3 6-1-16,7 4 1 15,7-1 0-15,10-12 0 16,11 3 0-16,8-9 0 16,-1-10 1-16,-3-6 0 15,-8-9 0-15,-2-7 1 16,-8-9-2-16,-4 0 1 16,-6 0-2-16,-8-7 1 15,-3 1-1-15,-10 0 0 0,-5 6-2 16,-6 3 1-16,0 6-1 15,-4 7 1-15,4-1-1 16,0 13 0-16,0 7-1 16,-1 8 1-16,8 1 0 15,11 0 1 17,6 9-1-32,4 7 1 0,7 6 1 0,7-10 0 15,11 3 2-15,10-8 1 0,8-8 1 16,-1-8 0-16,-3-1 0 15,-8-12 1-15,-9-10-1 16,-5-5 1-16,-3-7-4 16,-3-10 1-16,-8 4-2 15,-3-7 1-15,-7 4-1 16,-3 2 1-16,-11 10-2 16,-4 7 0-16,-7-1-1 15,-3 7 0-15,0 9-2 0,3 9 1 16,-3 10-1-16,-1 3 0 15,8 6 1-15,7 0 0 16,7 3 1-16,7 1 1 16,7 2 2-16,10-9 0 15,8-6 3-15,10-6 0 16,11 2 1-16,0-8 0 16,-4-17-1-16,-7 1 1 15,-3-13-2-15,-7-6 0 16,-8 0-2-16,-3-1 1 0,-7-2-2 15,-7 0 0-15,-7 2-1 16,-3 4 0-16,-5 6-1 16,-2 1 1-16,-1 11-1 15,0 7 1-15,1 10-2 16,-5 5 0 0,5 17 1-1,10 2 0-15,10 4 1 16,4 3 1-16,11-7 1 15,10 4 0-15,11-7 2 16,6-9 0-16,5-12 0 16,-5-7 1-16,-6-6-2 15,-7-13 1-15,-7-9-2 16,-8-10 1-16,-3-2-2 16,-7-7 1-16,-7 3-1 15,-7 10 0-15,-7-1-1 0,7 7 1 16,-14 3-1-16,-1 10 1 15,1 5-2-15,0-2 1 16,3 12-1-16,0 7 0 16,4 5 0-16,4 4 1 15,6 3 0-15,4 3 0 16,11 3 1-16,3 4 1 16,7-4 1-16,10-3 0 0,8-3 0 15,0-10 1 1,0-12 0-16,-4-3 0 0,-7-9-2 15,-3-4 1-15,-8-3-2 16,-3-3 0-16,-7-3-1 16,-7-6 1-16,-3 3-1 15,-8 12 0-15,-7-3 0 16,-3 4 1-16,0 5-2 16,-4 7 0-16,-3 9 0 15,0 7 0-15,3 6-2 16,4-1 0-16,6 8 0 15,8-5 1-15,4 5 1 16,10 5 0-16,10-3 3 16,8 3 0-16,7-2 2 15,6-17 0-15,8 4 1 16,0-7 1-16,0-9-1 16,-7-9 0-16,-8-7-2 15,-6-6 0-15,-7-3-1 0,-8-6 0 16,-10-4-2-16,-7-2 1 15,-7 9-1-15,-4 2 1 16,0 4-2-16,-6 10 1 16,-1-1-2-16,-3 7 1 15,3 9-1-15,0 7 1 16,7 8-1 15,4 4 1-31,11 0 1 0,6 10 0 0,8 2 1 0,13 4 0 16,4-4 1-16,4 1 0 15,7-10 1-15,7-9 1 0,-1-10-1 16,-2 0 0-16,-8-12-1 16,-7-10 1-16,-10-6-1 15,-11-9 0-15,-7 3-1 16,-7-4 0-16,-8-2 0 16,1-1 0-16,0 7-1 15,0 6 1-15,-4 6-1 16,1 4 0-16,-1 9-1 15,0 12 1-15,4 4-1 16,0 2 0-16,0 4 0 16,7 0 0-16,6 3-1 15,5 0 1-15,6 6 0 16,5 0 0-16,6-3 1 16,10 1 1-16,-3-4 1 15,4-10 0-15,3-9 1 0,-3-9 0 16,0-10 0-16,-8-6 0 15,-2-6-2-15,-8 0 1 16,-7-4-3-16,-4 1 1 16,-7 3-12-16,-3-3 1 15,-7 12-7-15,4 19 1 16</inkml:trace>
  <inkml:trace contextRef="#ctx0" brushRef="#br3" timeOffset="-107823.84">18330 16365 26 0,'7'-3'13'0,"11"-3"-10"0,-11-3 14 0,0-1-14 16,4 1 1-16,-1-4 2 15,1-6 0-15,-1-6-7 16,1-3 0-16,3-3 6 16,-3-1 0-16,-1-5-1 15,-3-4 1-15,0-6-2 16,1 3 1-16,-1-3-2 16,3 0 0-16,1-3 0 15,3-4 0-15,0-5-2 16,4 6 1-16,-4-7-1 15,0 0 1-15,3 4-1 16,5-10 1-16,-5 10 0 0,1-4 1 16,0-6-2-16,3 7 1 15,0-13 0-15,4-1 0 16,-1 8-1-16,1-1 1 16,3-3-1-16,0 12 0 15,-3-5 0-15,0-4 1 16,-1 3-1-16,1-12 1 31,-7 6 0-15,-1-7 0-16,-2 7 0 0,2 7 0 0,1 5-1 0,3 1 0 0,4-1 0 15,-4 7 1-15,-3-9-1 16,-1 2 0-16,4 4 0 16,0 0 0-16,-3-4 0 15,0 1 1-15,-4-1 0 16,0-2 0-16,0-4-1 15,0 7 1-15,0-1 0 16,0-2 0-16,4 2 0 16,0 4 1-16,-1-1 0 15,5 1 1-15,-1 0-1 16,0-4 0-16,0-2 0 16,4-1 1-16,-8-2-2 15,1-7 0-15,0 6-1 16,-1-3 0-16,-3 10 0 15,0-1 1-15,4-6 0 16,0 4 1-16,-1 2-1 16,1-5 0-16,0-4 0 15,-1-3 1-15,4 0-2 0,-3 3 0 16,0 0 0 0,-1-3 0-16,1 16 0 0,0-4 0 15,-1-2 0-15,1 2 1 16,0-2-1-16,3-10 0 15,0 12 0-15,0-2 1 16,0-7-1-16,0 3 1 16,4 7-1-16,-7-10 0 15,-1 6 0-15,5-2 1 16,-1-4-1-16,0 6 1 16,-3-3-1-16,-1-6 1 0,-3 10 0 15,-3-10 0-15,-4 3 0 16,0 0 0-16,4 3-1 15,3-6 1-15,3 10-1 16,1-1 0-16,0-6 0 16,-1 16 1-16,-3-16-1 15,4-3 1-15,0 0-1 16,-1-6 0-16,1 9 1 16,3-3 0-16,0 4-1 15,4 2 0-15,3 19 1 16,4-6 0-16,3-10 0 15,-3 4 0-15,0-13-1 16,-1 3 1-16,-2-6-1 16,-5 0 1-16,-6 12-2 15,3 0 1-15,4-2 1 0,3-7 0 16,7 3 0-16,1-3 0 16,-1 0 0-16,4-6 0 15,0 3 0-15,-1 15 0 16,5-6-1-16,-5 1 1 15,1-4-1-15,0 0 0 16,-7 6 0-16,0 1 1 16,6 2-1-16,5-5 1 15,-1 5-1-15,0 20 0 16,1-10 0-16,-1-4 0 16,0-2 0-16,1-3 0 15,-1-4 0-15,0 7 0 0,-3 6 0 16,0 0 0-16,-4 3 0 15,-7 3 1-15,4 0-1 16,4 4 0-16,-1 8 0 16,4 4 1-16,-4-6-1 15,0 3 0-15,4-4-1 16,-4 7 1-16,1-3 0 16,2 3 0-16,1 3 0 15,0-3 1-15,0 6-1 16,-8 0 0-16,1 4 0 31,0-1 1-15,3-3-1-16,4 0 0 0,0 4 0 0,-4-1 0 0,4 3 0 15,0 4 0-15,0 9 0 16,3 0 0-16,0 6 0 16,1 7 0-16,-5 6 0 0,-2 3 0 15,-5-1 0-15,-6 1 0 16,0 0 0-16,-4 3 0 15,7 4-1-15,0-14 1 16,4 4-1-16,3 6 1 16,-3 10 0-16,-4 6 0 15,1-4 0-15,-1 4 0 16,0 6-1-16,0 3 1 16,1 0 0-16,2 10 0 0,1-13 0 15,3 9 0-15,1 17-1 16,-8 8 1-16,0 13 0 15,7 10 0-15,4-13 0 16,10 18 1-16,-3-2-1 16,0 15 0-16,4 0 0 15,3 7 0-15,-1 15 0 16,5 7 0-16,-8-4 0 16,-10-3 0-16,3 10 0 15,18 0 0-15,-7 3-1 16,0 9 1-16,-3-6 0 15,3 15 0-15,-4-9-1 16,4 16 1-16,0-9 0 16,-7 2 0-16,-8 10 0 15,8-9 0-15,-7 6-1 16,10 6 0-16,-3 6-1 16,0 4 1-16,-3 0-1 0,-1 9 0 15,0 6 0-15,1 9 0 16,-5-8 0-16,1 15 1 15,-7 3 0-15,10 0 0 16,-14-3 0-16,4 18 0 16,3-5 1-16,1-10 0 15,6-10 0-15,-7-8 0 16,-3-1-1-16,0 0 0 16,3-9-2-16,4 6 0 15,3-6-2-15,-3-19 0 16,-4-6-3-16,1-10 0 0,-15-12-11 15,-11-29 0-15,-10-12 0 16,0-12 1-16</inkml:trace>
  <inkml:trace contextRef="#ctx0" brushRef="#br3" timeOffset="-105300.33">23805 3038 23 0,'0'-3'11'0,"0"6"4"16,0-3 12-16,0 0-25 16,0 6 1-16,0-2 1 15,0 11 1-15,0 10-6 16,0 22 0-16,0 7 3 16,-3 8 1-16,-1 17-2 15,1 5 1-15,3 11-2 16,0-17 1-16,0-6-1 15,0-19 0-15,0-9-2 0,0-12 0 16,0-14-5-16,0-5 0 16,3-19-5-16,-3-19 0 15</inkml:trace>
  <inkml:trace contextRef="#ctx0" brushRef="#br3" timeOffset="-104730.96">23693 2888 22 0,'-4'12'11'0,"4"7"0"0,4-19 13 0,-4 0-23 16,3 3 1-16,1-3 1 15,6 0 0-15,1 0-3 16,3 6 1-16,7-2 2 16,7 5 0-16,8 4 1 15,2-4 0-15,1-6-1 16,14-6 1-16,7-3-2 16,4 3 1-16,6-7-2 15,1-2 1-15,-11-1-2 16,-11 4 0-16,-7 2-1 15,-10 4 0-15,-4 3-1 16,-3 0 0-16,-11 10 0 0,-3-10 0 16,-4 9-1-16,-4 4 1 15,-3 12 0-15,0 6 0 16,0 7 0-16,0 9 0 16,0 0 0-16,-3 12 1 15,-4 4 0-15,0 19 0 16,3 2 1-16,8 10 1 15,3 0-1-15,3-6 1 16,4-13 0-16,-3-6 0 16,-4-6 1-16,0-19 0 0,-3-13-1 15,-8 1 0-15,-17-4-1 16,-28-6 1-16,-33 3-1 16,-9 0 1-16,-33-9-8 15,-27-7 0-15,-19-9-4 16,26-6 0-16</inkml:trace>
  <inkml:trace contextRef="#ctx0" brushRef="#br3" timeOffset="-33912.99">12728 1072 21 0,'11'-9'10'0,"-1"2"-3"0,-6 4 10 15,-1-6-12-15,-3-1 0 16,0 1 5-16,0-7 0 15,0 10-10-15,-3 3 0 16,3-3 8-16,-4 3 0 16,4 3-2-16,-3-7 1 15,-1 7-4-15,1-3 1 16,-1 3-3-16,1-9 0 16,-4 9-1-16,0-13 1 15,0 4-2-15,-4 6 1 0,0 3-1 16,1 0 0-16,-4 0-1 15,0 9 0-15,0-3-2 16,3 7 0-16,4-7-1 16,0 13 0-16,3-16 1 15,4 3 0-15,0-6 2 16,4-9 0-16,3 0 2 16,3-7 1-16,5 0 2 15,-1-3 0-15,0 1 0 16,0-1 1-16,-4 0-2 15,-2 0 1-15,-5 0-2 16,-3 4 0-16,-3-4-1 16,-5 3 0-1,1 0-1-15,-3 7 1 0,-4 6 0 16,0 3 0-16,0 0-1 16,-1 9 1-16,5 1 0 0,-1 5 0 15,4 4 0-15,4 0 0 16,6-3 0-16,1 2 1 15,10 1-1-15,0-3 0 16,0-13 0-16,4 3 0 16,-1-12-3-16,-3 3 0 15,-3-3-11-15,-7-1 1 16</inkml:trace>
  <inkml:trace contextRef="#ctx0" brushRef="#br3" timeOffset="-33087.68">13233 724 29 0,'10'-9'14'0,"1"-1"1"0,-11 10 12 15,0 0-24-15,3 0 0 0,-3 3 2 16,-3-3 1-16,-4 0-7 15,-4-3 0-15,-3 3 4 16,-7 0 0-16,-4 0-2 16,1 3 1-16,-5 13-2 15,5 0 0-15,-1-4-3 16,4 13 1-16,7-6-1 16,0 6 0-16,7-6-1 15,3 6 0-15,4-3 0 16,11 0 0-16,6-22 3 15,8 0 0-15,7-6 2 16,-4-10 1-16,0-6 0 16,-7-3 1-16,0-3 0 15,-6 3 0-15,-5 6-1 16,-3 9 1-16,-7-8-3 16,-3 8 0-16,-1-5 0 15,-3 5 0-15,-7 10-2 0,-4 0 1 16,-3 0-2-16,0 3 1 15,0 7-1-15,0 2 0 16,3-2 0-16,0-1 0 16,4 10 1-16,7-10 0 15,4 7 0-15,6-7 1 16,4 1 0-16,11-1 1 16,10-6-1-16,4-6 1 15,0-6-1-15,-1-10 1 16,-2 3-9-16,-12-3 1 0,-6 10-1 15,-4 0 1 1</inkml:trace>
  <inkml:trace contextRef="#ctx0" brushRef="#br3" timeOffset="-32260.69">13360 1304 35 0,'39'-25'17'0,"-4"16"-11"0,-28 9 35 16,-4-4-36-16,-3 4 1 16,-7 10 3-16,-14-1 1 15,-7 13-12-15,-14 10 0 16,-22 5 7-16,-3 17 1 15,-11 2-3-15,-6 0 0 0,-4 4-3 16,-1-10 0-16,12-6-3 16,6 0 1-1,15 0-4-15,6-13 1 0,19-9-11 16,13-19 1-16,14-18-2 16,15-7 0-16</inkml:trace>
  <inkml:trace contextRef="#ctx0" brushRef="#br3" timeOffset="-30984.91">12700 887 34 0,'32'-13'17'0,"-18"4"-13"16,-11 3 29-16,1 3-29 0,-1-7 0 31,-3-5 4-31,-3-4 1 16,-1 0-11-16,-3-3 0 15,-3 9 6-15,-4 4 1 16,0 0-3-16,-4 9 1 15,-3 3-4-15,-4 12 1 16,4 4-2-16,3 0 1 0,4 6-1 16,4 3 0-16,2 16 0 15,8-9 0-15,4-4 0 16,7-9 0-16,6 0 1 16,4-6 1-16,4-10 1 15,3-6 1-15,1-16 1 16,-8-2 0-16,-4-8 0 15,-3 1 0-15,-3-3 0 16,-4 0 1-16,-7 0-3 16,0-4 1-16,-7 10-1 15,-7 7 0-15,0-1-1 16,-4 3 0-16,1 4-1 16,-8 3 1-16,0 15-1 15,4 7 0-15,0 3 0 16,3 0 0-16,4 6 0 15,3 0 0-15,4-7 0 16,7 11 0-16,4-4 1 16,7-6 0-16,3-7 0 0,7 1 0 15,4-13 0-15,3 0 0 16,-4-10 0-16,-2-2 0 16,-5-1-1-16,-3-2 1 15,-7 2 0-15,-7-3 0 16,-3-9 0-16,-4 3 1 15,-4 0-1-15,-3 4 0 16,0-1 0-16,0 3 1 16,-4 7-1-16,-3 5 0 0,3 4 0 15,1 4 0-15,3 5 0 16,0 13 1-16,3-3-1 16,4 3 1-16,3 0-1 15,4 6 0-15,4-3 0 16,3-6 1-16,4 0-1 15,3-4 0-15,3-2 0 16,5-7 0-16,-1-3-1 16,-4 4 1-16,-3-14-1 47,-3 4 1-47,-4-6-1 0,-3-4 0 0,-4 1-3 15,-4-4 1-15,1-6-11 0,-5 6 1 0,8-18-2 16,0 15 0-16</inkml:trace>
  <inkml:trace contextRef="#ctx0" brushRef="#br3" timeOffset="-29918.89">13183 705 30 0,'0'0'15'0,"14"-6"-4"0,-14 6 24 15,0 0-30-15,0 6 1 16,0-6 1-16,0 0 0 15,0 0-9-15,0-9 0 16,0 9 6-16,-7 0 1 16,-7 0-4-16,-7 0 1 0,0 0-2 15,-4 0 1-15,4 0-1 16,0 3 1-16,3 6-2 16,8 7 1-16,-1 3 0 15,4 6 0-15,7 0-1 16,11-3 1-16,3-3 0 15,7-4 0-15,11-5 0 16,3-4 0-16,-3-12 0 16,-1 3 1-16,-2-7 0 15,-8 4 1-15,-4-10 0 16,-6 4 1-16,-4-4-2 16,-3 0 1-16,-8 4-1 15,-3-4 1-15,-4 4-1 16,1 2 0-16,-8 10-1 15,-3 0 0-15,-7 10 0 16,0-1 0-16,6 10-1 16,1 0 1-16,0 0-1 15,0-1 0-15,7-2 0 0,3 9 1 16,4-12 0-16,4 5 0 16,6-5 1-16,8-10 0 15,3 3-1-15,7-6 0 16,7 0 0-16,-3-9 0 15,-4 3 0-15,0-4 0 16,-3-9-1-16,-4 1 1 16,-3-4-1-16,-1 0 1 15,-3-3 0-15,-7 15 0 32,-3-9-1-32,-4 10 1 15,-4 0 0-15,-7-1 0 0,1 10 0 0,-4-6 0 0,0 6 0 16,3 0 0-16,4 6-1 15,-4 4 1-15,8-7-2 16,2 6 0-16,5 7-4 16,-1-7 0-16,4 1-11 15,-3-10 0-15</inkml:trace>
  <inkml:trace contextRef="#ctx0" brushRef="#br3" timeOffset="-29257.34">12612 856 31 0,'17'-22'15'0,"-2"12"-2"0,-12 7 12 0,-3 3-21 16,4 0 1-16,-4 0 3 16,3-9 1-16,-3 3-10 15,0 2 0-15,0 4 7 16,0-9 1-16,-3 9-3 16,-4-6 1-16,-4 6-3 15,0 6 1-15,-3-3-2 16,4 7 0-16,-4-1-1 15,-1-3 1-15,5 4-2 16,-1-1 0-16,1 7-1 16,3-7 1-16,3 4-1 15,8 2 1-15,3 1-1 0,10-7 0 16,5 1 1-16,2-10 1 16,4-10 0-16,-3 1 0 15,-4-7 0-15,-3-3 1 16,-4 4 0-16,-7-4 0 15,-7 0-1-15,-3 4 1 16,-4 2-1-16,-8 0 0 16,-2 4-1-16,-4 6 0 15,-4 3-4-15,0 3 0 16,4 3-7-16,0 4 0 16,-4-1-4-16,8 1 0 0</inkml:trace>
  <inkml:trace contextRef="#ctx0" brushRef="#br3" timeOffset="-27877.11">13836 962 24 0,'-7'-25'12'0,"-7"-9"-8"16,10 18 14-16,-3-6-16 16,-3-3 1-16,-4-9 2 15,-8 15 1-15,-2-10-6 16,-1 4 0-16,0 0 5 15,-3 3 0-15,3 0 0 16,1 0 0-16,-5 4 0 16,-6-4 0-16,-4 0-1 15,11 6 0-15,-21 13 0 16,-4-10 0-16,-4 1-1 16,1 2 0-16,-1 1-1 15,8-7 1 1,-25 16 0-16,3 0 1 15,8 0-2-15,-1 0 1 16,8 0-1-16,3 7 0 16,7-4-1-16,0 3 1 15,4-3-2-15,0 3 1 16,6-2-1-16,5 5 0 16,-1 7 0-16,4-1 0 0,-1 4 0 15,-2 6 1 1,-1-6-1-16,0 0 0 0,0 0 0 15,4 6 0-15,0 3 0 16,3 6 0-16,1-5 0 16,2 5 0-16,-2 4-1 15,6 15 1-15,1-9-1 16,2 3 0-16,1 6-1 16,7-9 0-16,0 10-1 15,4 5 1-15,10-6 0 16,0 1 1-16,0 8-1 15,3-5 1-15,1 6 0 16,0-4 1-16,-1-5-1 16,1-7 0-16,3 0 0 15,0 3 0-15,0-3 0 16,0-6 1-16,0-4-1 16,4 1 1-16,3-4 0 0,4 1 0 15,-1-7 0-15,5 7 1 16,10-7-1-16,10-3 1 15,0-16-1-15,4 4 1 16,4-10-1-16,-1 6 1 16,1-15-1-16,-5 3 1 15,-6-3-1-15,0-4 0 16,0-9 0-16,3 1 0 16,1-4-1-16,-1 0 1 15,1 3-1-15,-5-6 1 16,5-3-1-16,-1-4 1 0,1 10-2 15,-5-3 1-15,-2 0-2 16,-8-3 1-16,4 0-3 16,-4-7 0-16,-3 7 0 15,0-3 0-15,-1 2 0 16,-2 4 1 15,-5 3 1-31,-2-6 0 0,2 12 2 0,-3-12 0 16,1 3 1-16,-5-3 0 0,1-7 0 15,-4-2 0-15,-3 2-1 16,-4 4 1-16,-4-7 0 16,-3-6 0-16,-3 7 0 15,-4-17 0-15,-4-2 0 16,-3-10 0-16,0 0-4 16,-4-3 0-16,-7 13-6 15,-3-4 0-15</inkml:trace>
  <inkml:trace contextRef="#ctx0" brushRef="#br3" timeOffset="-22623.8">14429 1285 40 0,'-4'3'20'0,"4"-21"-4"0,0 18 21 0,0 0-33 15,0 0 0-15,4 6 4 16,-1-3 0-16,4 13-10 15,4-7 1-15,-1 1 6 16,4-10 0-16,4-4-1 16,7-8 0-16,0-10-3 15,6-22 1-15,12-47-2 16,13-6 0-16,8-60-11 16,3-6 1-16,-18-22-10 15,-7 22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6:40:08.8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23784 3035 29 0,'4'-31'14'0,"-1"9"-3"16,-3 12 14-16,0 10-24 16,0 0 0-16,-3 13 2 15,-1 12 1-15,4 16-3 16,4 12 0-16,3 10 3 16,0 12 0-16,4 19 0 15,3 19 0-15,0 0-2 16,0 3 1-16,-4 0-2 15,-3-16 0-15,1-15-1 16,-5-19 0-16,1-16-5 16,-4-22 1-16,3-28-10 0,1-25 0 15</inkml:trace>
  <inkml:trace contextRef="#ctx0" brushRef="#br0" timeOffset="585.83">23587 2869 26 0,'0'0'13'0,"3"6"6"0,4-3 9 0,4 4-22 15,-1 2 1-15,5 0 2 16,6-2 0-16,7-4-12 15,11 3 1-15,10-6 7 16,4 0 1-16,18 3-4 16,13-6 0-16,15-6-1 15,0-10 0-15,-18 3-2 16,-7 0 1-16,-3 4-1 16,-8-4 1-16,-13 7-1 15,-8-1 0-15,-10 10 0 16,-8 0 0-16,-10 13-1 15,-7 9 1-15,-7-3-3 16,-7 15 1-16,0 7-2 0,-3 9 1 16,-4 7 0-1,7-7 1-15,0 3 0 0,3 16 1 16,4 9 1-16,7 7 0 16,4 6 1-16,6-3 1 15,8 9 1-15,0-9 0 16,-4-3 1-16,-3-4 1 15,-11-18-1-15,-4-10 1 16,-10-9 0-16,-11-3 0 16,-13-10-1-16,-5 10 1 15,-17-13-2-15,-17 0 0 16,-15-6 0-16,-3-9 0 0,7-7-1 16,0 0 0-16,-4-2-4 15,7-1 0-15,4 3-9 16,7-6 1-16,4 3-6 15,13 3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5T16:37:45.22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25T16:38:07.303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4036 4775 48 0,'-7'10'24'0,"3"15"-17"0,4-16 24 16,-7 10-31-16,4 0 1 15,-15 0 0-15,0 12 0 16,-6 16-2-16,-5 6 1 16,-9 20 0-16,-5 5 1 15,4 7-1-15,1-4 0 16,6 1-1-16,7-13 0 16,4-10-1-16,0-2 0 15,3-10-1-15,4-3 0 16,4-13-4-16,-1-6 0 0,-3-6-6 15,10-10 0-15</inkml:trace>
  <inkml:trace contextRef="#ctx0" brushRef="#br0" timeOffset="303.58">3577 4870 37 0,'0'-7'18'0,"0"23"-12"16,0-13 29-16,4 6-33 15,3 7 1-15,3 0 2 16,-6 6 1-16,21 9-8 0,-4 4 1 15,0-7 3-15,7 9 1 16,0-2-5-16,-6-1 0 16,-1-2-11-16,-4-7 0 15,-6-13-2-15,-1-2 1 16</inkml:trace>
  <inkml:trace contextRef="#ctx0" brushRef="#br0" timeOffset="648.94">4385 5017 48 0,'0'-6'24'0,"0"6"-24"0,0 0 48 0,4 0-46 16,-4 0 0-16,14-4 2 16,-4-2 0-16,4 3-5 15,15-3 0-15,2-4 3 16,5 4 0-16,-5 6-5 0,-2 0 1 15,-8 3-8-15,-4-9 0 16,-6 0-7-16,-11 9 0 16</inkml:trace>
  <inkml:trace contextRef="#ctx0" brushRef="#br0" timeOffset="813.83">4314 5196 49 0,'-10'37'24'0,"59"-18"-17"0,-38-13 41 16,10 1-47-16,7-4 0 16,8-3-1-16,-1 0 0 0,4-7-6 15,-8 7 1-15,-9-6-11 16,-5 0 0-16</inkml:trace>
  <inkml:trace contextRef="#ctx0" brushRef="#br0" timeOffset="1614.8">5588 5083 36 0,'0'0'18'0,"-7"-3"-10"0,7 3 19 0,0-7-25 16,-4 4 1-16,1-3 3 16,-1 3 1-16,-3-10-7 15,-3 7 0-15,-1 3 5 16,-6 0 1-16,-8 0-2 16,4-1 1-16,-15 4-2 15,1 0 0-15,7 4-3 0,7 2 1 16,3 3-2-1,-3 13 0-15,3-6-1 16,4 0 1-16,7 9-1 0,-3 3 0 16,10 3 0-16,0-12 1 15,0 0 0-15,10-10 0 16,1 1 1-16,6-10 0 16,-3-3-1-16,8-13 1 15,2 0 0-15,-3 7 0 16,1-1-1-16,-5-2 1 15,4 2-2-15,-10 4 1 16,7 0 0-16,-8 6 1 16,1 0-1-16,-1 6 0 31,-3 10 1-31,4-1 0 0,3 11 0 0,-3-1 0 0,6 0-3 16,1 0 0-16,-4-3-9 15,7 0 1-15,-3-13-3 16,3-9 0-16</inkml:trace>
  <inkml:trace contextRef="#ctx0" brushRef="#br0" timeOffset="1852.13">6167 4885 54 0,'0'28'27'0,"-18"4"-32"0,11-23 55 32,-25 32-50-32,0-3 1 15,1 5-3 1,-8-2 1-16,11 0-3 0,6-13 1 16,1-3-7-16,0-9 1 15,3-10-7-15,8-18 1 16</inkml:trace>
  <inkml:trace contextRef="#ctx0" brushRef="#br0" timeOffset="2045.22">5810 4935 39 0,'11'32'19'0,"24"34"-14"0,-21-38 31 0,7-6-33 15,8 19 0-15,2-4 0 16,5 1 0-16,-8 3-5 15,4-16 0-15,-4 3 0 16,-3-16 1-16,-4-2-7 16,-4-10 1-16,1-13-7 15,-7-18 1-15</inkml:trace>
  <inkml:trace contextRef="#ctx0" brushRef="#br0" timeOffset="2463.9">6170 4267 47 0,'0'19'23'0,"11"-12"-15"0,-4-4 41 16,3 3-47-16,8 3 1 15,-4-6 2-15,7 4 1 16,4-7-7-16,-4 3 0 16,0-6 4-16,7 3 1 0,-13 0-2 15,2 0 1-15,1 0-3 16,-8 6 0-16,-6 0-1 16,-4 10 0-16,-4-7-2 15,-6-2 0-15,10 2 0 16,-11 4 0-16,4 2 0 15,4 4 1-15,-1 0 0 16,4 3 1-16,0-3 2 16,0-7 0-16,7-2-1 15,11-4 1-15,10-3-4 16,4-3 1-16,0 0-12 16,-1 3 1-16,-2-3-4 15,-1 0 0-15</inkml:trace>
  <inkml:trace contextRef="#ctx0" brushRef="#br0" timeOffset="2910.44">6837 5117 60 0,'10'13'30'0,"29"-13"-37"0,-28 0 58 0,17-3-51 0,11 0 1 0,3-7-3 15,1 4 1-15,-1 0-4 16,-7 2 0-16,-7 1-12 16,-6-9 1-16</inkml:trace>
  <inkml:trace contextRef="#ctx0" brushRef="#br0" timeOffset="3128.31">6974 4841 44 0,'4'29'22'0,"-11"11"-14"0,10-30 28 16,-3 8-35-16,0 14 0 0,4 5-2 15,-1 17 1-15,1-1-5 16,0 0 0-16,-4-12-9 15,-4-6 1-15</inkml:trace>
  <inkml:trace contextRef="#ctx0" brushRef="#br0" timeOffset="3719.49">7849 4490 54 0,'0'19'27'0,"0"28"-26"0,0-41 45 0,-7 19-46 0,4 10 0 0,-4 15-1 16,3 19 1-16,1 0 0 15,-1 3 0-15,-3-6-2 16,0-13 0-16,3-6-6 16,4-3 1-16,0-19-9 0,4-15 1 15</inkml:trace>
  <inkml:trace contextRef="#ctx0" brushRef="#br0" timeOffset="3985.45">7779 4989 30 0,'24'0'15'0,"26"0"-4"0,-33-7 16 0,12 1-22 0,6 6 1 0,7 0 3 15,11-3 1-15,-3 3-12 16,-12 0 1-16,-2 6 8 16,-12 7 0-16,-9 12-3 15,-8 0 0-15,-18 6-4 16,-10 7 1-16,-7 0-5 16,-11-1 0-16,0-12-5 15,0 4 0 1,4-11-8-16,7-2 0 31</inkml:trace>
  <inkml:trace contextRef="#ctx0" brushRef="#br0" timeOffset="4295.37">8696 4876 47 0,'4'37'23'0,"-15"10"-20"0,0-43 39 16,-3 8-42-16,-3 10 1 15,-8 13-1-15,-7 2 1 16,-7 1-3-16,1 3 1 0,2-1-3 15,5-5 0-15,6-10-8 16,4-9 0-16,7-13-3 16,3-13 1-16</inkml:trace>
  <inkml:trace contextRef="#ctx0" brushRef="#br0" timeOffset="4487.56">8378 4973 45 0,'39'28'22'0,"11"66"-22"0,-36-78 43 0,3 12-43 15,1 10 0-15,7-7-1 16,3 1 1-16,-3-7-5 16,-1-3 0-16,-2-7-9 15,-8-15 1-15</inkml:trace>
  <inkml:trace contextRef="#ctx0" brushRef="#br0" timeOffset="4942.68">9144 4982 49 0,'-25'41'24'0,"32"-28"-16"0,-7-13 40 0,7 0-44 0,8-3 1 15,9-4 1-15,12-2 0 16,2-1-9-16,8 1 1 16,0 0 2-16,0 9 1 15,3 0-9-15,-10 0 0 16,-7-7-11-16,-15 1 0 16</inkml:trace>
  <inkml:trace contextRef="#ctx0" brushRef="#br0" timeOffset="5199.55">9299 4829 60 0,'0'12'30'0,"18"64"-32"16,-15-61 49-16,4 13-47 16,-3 13 0-16,0 0-5 15,-8 12 0-15,0 1-1 16,-3-7 0-16,0-22-11 16,-3-6 1-16</inkml:trace>
  <inkml:trace contextRef="#ctx0" brushRef="#br0" timeOffset="5974.22">10523 4597 54 0,'0'0'27'0,"0"3"-25"0,0-3 45 0,-3-3-46 15,-8 6 1-15,-6-3 0 16,-15 0 0-16,-3 12-3 16,-8 7 1-16,4 9 1 15,1 4 1-15,-1 12-2 16,4 12 0-16,3 1 1 15,7 8 0-15,11-2 0 16,7-6 0-16,14-4 1 16,0-9 0-16,18-10-1 31,17-12 1-31,15-16-5 0,13-9 1 16,8-6-6-16,-11 6 0 15,-11-10-11-15,-21-2 0 0</inkml:trace>
  <inkml:trace contextRef="#ctx0" brushRef="#br0" timeOffset="8317.83">11772 4694 37 0,'4'19'18'0,"10"-7"-7"16,-7-15 19-16,3 3-25 15,5 0 1-15,9-9 3 16,19-1 0-16,13 1-10 16,18-4 0-16,14 1 7 15,11 2 1-15,14-5-4 16,25 2 1-16,-11 4-3 15,0 6 1-15,-4 0-4 16,1-4 1-16,-12 4-1 16,-9 3 0-16,-26 0-3 15,-10-6 0-15,-7 3-4 0,-7 3 1 16,-14 3-9-16,-14-3 0 16</inkml:trace>
  <inkml:trace contextRef="#ctx0" brushRef="#br0" timeOffset="8784.45">11811 5145 42 0,'21'16'21'0,"18"-19"-15"15,-21 6 31-15,17 0-33 16,14 0 1-16,25 1 5 0,15-8 1 16,23-2-12-16,26 6 0 15,7-6 7-15,6-4 1 16,-6 1-4-16,3-3 1 15,-17-1-7-15,-18 0 1 16,-11 1-8-16,-14 2 0 16,-10 4-10-16,-18-13 1 15</inkml:trace>
  <inkml:trace contextRef="#ctx0" brushRef="#br0" timeOffset="9475.32">12188 3838 47 0,'-3'-6'23'0,"-1"12"-17"16,1-3 33-16,-1-3-37 15,-3 6 0-15,0-6 1 16,-3 3 0-16,-4 4-4 16,-1-7 1-16,-2 9 1 15,-4 0 1-15,-1 7-1 16,-2 6 0-16,-1 0-1 15,4 6 0-15,0 0 0 16,7 7 0-16,3-7 0 16,4 0 1-16,11 4-1 15,6-4 0-15,8 0-1 16,3-9 0-16,7 0-5 0,0-7 1 16,-3 1-10-16,0-7 1 15,-1-12-2-15,1-3 0 16</inkml:trace>
  <inkml:trace contextRef="#ctx0" brushRef="#br0" timeOffset="9702.75">12323 4252 44 0,'3'15'22'0,"4"-15"-31"0,-7 0 43 0,0 0-38 15,0 0 1-15,0 0-11 16,0 0 1-16,4-9 10 16,-4 0 0-16</inkml:trace>
  <inkml:trace contextRef="#ctx0" brushRef="#br0" timeOffset="10091.7">12640 3869 35 0,'-3'-3'17'0,"-1"28"-10"0,4-22 30 0,-4 7-36 16,1 5 1-16,-1 4 0 15,4 6 0-15,-3-9-3 16,3 6 1-16,0 6 1 16,-4 0 0-16,1 4-1 15,-1-7 0-15,1 3-3 16,3-3 0-16,-4-6-8 16,1-10 1-16,-1-6-3 15,1-3 0-15</inkml:trace>
  <inkml:trace contextRef="#ctx0" brushRef="#br0" timeOffset="10379.39">12425 3910 46 0,'3'3'23'0,"15"-6"-25"0,-7-3 45 16,3 3-41-16,7 3 1 15,11-10 2-15,3 1 0 16,7-1-7-16,4 4 1 16,0 6 2-16,0-6 1 15,-7 12-6-15,-1-3 0 16,-6-3-12-16,-4 0 1 0,-13 0-1 15,-5 3 0-15</inkml:trace>
  <inkml:trace contextRef="#ctx0" brushRef="#br0" timeOffset="10632.99">12831 4258 57 0,'0'13'28'0,"10"-7"-39"16,-6-6 60-16,3 0-50 15,0 0 1-15,-4 0-5 0,4 0 0 16,0 0-4-16,-3-3 0 15,-4-7-6-15,0-2 0 16</inkml:trace>
  <inkml:trace contextRef="#ctx0" brushRef="#br0" timeOffset="11109.69">13215 3869 54 0,'-3'13'27'0,"-8"15"-36"16,7-25 51-16,1 6-42 16,-4 1 0-16,-4 2 0 15,-3 1 0 1,0 3-1 0,3-4 1-16,4 1-1 15,4-4 0-15,3 1 0 0,3 2 1 16,8 1-1-16,3-1 0 15,4-2 1-15,3-1 0 16,4 0 0-16,-1-2 1 16,-3-1-1-16,-3-3 1 15,-4 10-1-15,-7 2 1 16,-7 1-2-16,-3-3 1 16,-8 5-3-16,1-2 1 15,-8 0-5-15,0-4 1 16,-3 4-8-16,3-7 1 15</inkml:trace>
  <inkml:trace contextRef="#ctx0" brushRef="#br0" timeOffset="11354.34">13504 4164 46 0,'4'12'23'0,"3"-2"-18"16,-7-10 39-16,0 0-44 16,0 0 0-16,0 3-3 15,0 3 0-15,0-6-10 16,-4-9 0-16</inkml:trace>
  <inkml:trace contextRef="#ctx0" brushRef="#br0" timeOffset="12537.77">15014 4769 61 0,'-10'6'30'0,"-12"4"-27"0,15-10 31 15,-3 3-35-15,-8 3 1 16,-14 4 1-16,1 2 0 16,-5 4-2-16,-2 9 0 0,2 3 0 15,5-3 0-15,2 10-1 16,5-7 0-16,3 6-1 16,10-5 1-16,4-4-1 15,3-6 1-15,15-7 1 16,10 1 1-16,4-7 0 15,7-9 0-15,-1-7 0 16,-2-2 1-16,2-4 0 16,-3-6 0-16,-3 0-2 15,-4 3 1-15,-3-9-2 16,3 9 0-16,-7 4 0 16,-3 5 0-16,-1 10 0 15,-3 10 0-15,1 5 1 16,-1 17 1-16,3-1 1 15,4 10 0-15,4 6 0 16,0-6 1-16,3-4-5 0,0-5 0 16,7-13-10-16,-7-4 0 15</inkml:trace>
  <inkml:trace contextRef="#ctx0" brushRef="#br0" timeOffset="13062.39">15953 4346 45 0,'3'9'22'0,"-6"1"-15"0,3-7 33 0,-7 6-39 0,0-3 1 16,-18 7 0-16,-7 9 0 15,0 6-3-15,1 10 1 16,-8 12 1-16,0 6 0 15,0 13-1-15,4 0 1 16,3 16-1-16,7-7 0 0,8-12-1 16,10 0 1-1,10-6-6-15,11-16 0 0,8-13-10 16,-1-12 1-16</inkml:trace>
  <inkml:trace contextRef="#ctx0" brushRef="#br0" timeOffset="13337.62">16351 4732 44 0,'0'15'22'0,"-42"13"-16"0,38-18 32 0,-6 6-36 15,-4 12 0-15,-7 3 2 16,-8 0 0-16,-2 7-5 0,-5 6 0 16,1-6 2-16,3-7 1 15,4 7-5-15,7-13 0 16,7-13-11-16,7-2 1 16,3-20-3-16,8-9 1 15</inkml:trace>
  <inkml:trace contextRef="#ctx0" brushRef="#br0" timeOffset="13520.81">16189 4957 57 0,'35'50'28'0,"-3"16"-41"0,-25-50 58 0,0-3-47 15,-3 2 1-15,-1 1-7 16,1 0 1-16,-1-4 1 15,-3-2 1-15,4-14-10 16,3-2 1-16</inkml:trace>
  <inkml:trace contextRef="#ctx0" brushRef="#br0" timeOffset="13742.09">16510 5026 46 0,'4'10'23'0,"6"-7"-20"16,-6-6 43-16,3 3-42 15,3-3 0-15,4-1 1 0,8 1 0 16,9-3-7 0,5 3 0-16,-1-3 1 0,-3 2 0 31,-4 4-14-16,-3 0 1-15,-4-9-3 0,3 0 0 0</inkml:trace>
  <inkml:trace contextRef="#ctx0" brushRef="#br0" timeOffset="14143.09">17113 4722 57 0,'-7'79'28'0,"-14"21"-32"0,14-84 55 0,0 21-51 15,-4 4 1-15,1 0 0 16,-1 3 1-16,-3 0-3 16,7-19 1-16,0 3 0 15,3-19 0-15,8-3 0 16,3-12 0-1,7-9-3 1,4-4 1-16,3-3-1 0,4 0 0 16,-4 3 1-16,0 3 0 15,0 7 0 1,-3 6 0-16,-1 3 2 0,-2 9 1 16,-1 4-1-16,-4-1 1 15,1-2-2-15,-1 2 0 16,1 4-3-16,0-7 0 15,-1 1-11-15,4-10 1 16,-7-7-1-16,-3-5 1 16</inkml:trace>
  <inkml:trace contextRef="#ctx0" brushRef="#br0" timeOffset="14399.96">17424 4468 48 0,'21'69'24'0,"14"28"-22"0,-21-68 50 0,4 11-51 0,0 17 0 0,3 15 0 0,-7 9 0 0,-11 13-2 16,-3-6 0-16,-10-12-1 15,-8-4 0-15,-3-19-8 16,-4 0 0-16,4-12-6 16,0-25 1-16</inkml:trace>
  <inkml:trace contextRef="#ctx0" brushRef="#br0" timeOffset="15003.54">17621 4336 39 0,'-7'-3'19'0,"0"3"-6"0,7 0 29 0,0 0-37 16,4 3 0-16,3 4 5 15,3-1 0-15,4-3-12 16,11 10 0-16,7-13 8 15,0 9 0-15,-1-9-3 16,-2 0 0-16,-5 3-3 16,-6 0 0-16,-7 0-3 15,-4 7 1-15,-11-4-2 16,-7-6 0-16,-3 6 0 0,0 7 0 16,0 6 0-16,0 9 1 15,3-3 2-15,4 0 0 47,4-6 1-47,6-10 0 0,11 4-1 16,4-4 1-16,7 1-6 78,3-4 0-78,-7-6-10 31,0-9 1-31</inkml:trace>
  <inkml:trace contextRef="#ctx0" brushRef="#br0" timeOffset="15368.31">18179 4882 58 0,'7'19'29'0,"28"15"-27"0,-17-24 48 0,13-1-47 0,12-9 1 0,3 6-1 0,3 1 1 16,7-1-9-16,-6 0 1 0,-8-3-3 15,-7-3 0-15,-6 0-12 16,-8-6 1-16</inkml:trace>
  <inkml:trace contextRef="#ctx0" brushRef="#br0" timeOffset="15568.27">18457 4722 53 0,'-7'63'26'0,"14"43"-29"15,-7-84 39-15,0 19-37 16,-3 6 1-16,3 16-4 16,0-3 1-16,0-13-4 15,3-10 0-15,4-15-7 16,4-12 1-16</inkml:trace>
  <inkml:trace contextRef="#ctx0" brushRef="#br0" timeOffset="17837.28">19300 4418 38 0,'8'0'19'0,"-1"0"-2"15,-4-6 19-15,-3 6-33 16,7-7 1-16,0 14 1 15,0 18 1-15,-3 9-8 16,-4 23 0-16,-4 12 4 16,1 12 1-16,-4 10-3 15,0-6 0-15,0-1-3 16,0-11 1-16,-1-14-9 16,1-21 1-16,4-22-6 15,6-16 0-15</inkml:trace>
  <inkml:trace contextRef="#ctx0" brushRef="#br0" timeOffset="18136.3">19540 4600 37 0,'32'-10'18'0,"-21"7"-4"0,-8 3 27 0,1 3-38 0,-1 13 1 16,-3 0 1-16,-3 12 0 15,-4-3-7-15,-7 3 1 16,-8-3 3-16,-2 7 1 15,-4-7-2-15,-1 0 0 0,1 3-1 16,0-6 0 0,7 0 0-16,7 0 1 0,7-6 0 15,7-7 0-15,10 7 1 16,11-1 0-16,7 11 0 16,4 5 1-16,-4-3-1 15,-3 3 0 1,3 1-3-16,-3 2 1 0,0 1-8 15,-4-16 1-15,-3-10-12 16,-8-3 0-16</inkml:trace>
  <inkml:trace contextRef="#ctx1" brushRef="#br1">1446 1028 0,'0'0'0,"0"0"15,0 0 1,0 0 0,0 0-1,0 0 1,0 0 0,0 0-1,0 0 1</inkml:trace>
  <inkml:trace contextRef="#ctx0" brushRef="#br1" timeOffset="22521.77">6128 3452 48 0,'-18'6'24'0,"-17"7"-20"0,28-10 24 0,-14-3-28 16,-8 16 1-16,8 3 0 15,-7-1 0-15,7 7-2 16,0-3 0-16,0 4 0 15,6-11 1-15,12 1-2 16,-4 3 1-16,14-1-1 16,3-5 1-16,12 3 1 15,6 3 1-15,0-4 1 16,4 1 0-16,-11-4 0 16,0 4 1-16,-3 3-1 15,-8-13 0-15,-6 10-2 0,-8 6 1 16,-6 6-3-16,-18 0 0 15,-1-3-5-15,5-3 0 16,-5 0-7-16,8-12 0 16</inkml:trace>
  <inkml:trace contextRef="#ctx0" brushRef="#br1" timeOffset="23256.21">6336 3458 53 0,'0'25'26'0,"0"1"-31"0,-7-14 47 0,3 13-41 15,-3 7 1-15,4 5 0 16,-4 1 0-16,3 9-3 15,1 0 0-15,-1 0 1 16,4-13 1-16,-7-2-6 16,4-7 1-16,-5-9-5 15,5-16 1-15,-8-10-4 16,-3 4 0-16,0-4-3 16,-4 1 1-16,4-7 3 15,0 7 1-15,4-4 2 16,-64-49 8-1,144 128 3-15,-70-60 1 16,7-6 5-16,7 9 0 31,4-9 3-31,7 3 0 0,3 4-2 0,0-7 0 16,0 3-2-16,4-3 0 16,0 0-3-16,3 0 0 15,-3-10-2-15,-11 1 0 16,0-4-2-16,-3 1 1 15,-4-1-1-15,-3 4 0 16,-4-7 0-16,0 13 1 47,-7-6-2-31,0 9 1 15,0 0 0-31,-11 0 0 0,4 0-1 0,-4 9 0 15,1-6-1 1,3 13 1-16,3-10-2 0,-6 7 1 31,10-4-1-15,-7 1 1 15,7-4-1-15,7 3 1-16,3-6 0 0,-6 4 0 0,3 2 0 0,3-6 1 0,-3 3 0 0,1-2 0 15,-1 2 0-15,0 0 0 0,3 4 0 0,-6-1 1 16,3-3-2-16,-4 4 0 0,1-1-3 0,-1-3 0 0,1-3-10 0,3-9 0 0</inkml:trace>
  <inkml:trace contextRef="#ctx0" brushRef="#br1" timeOffset="23601.6">6735 3885 40 0,'3'19'20'0,"4"-4"-18"0,-3-12 28 0,-4-3-29 0,0 0 1 15,0 0-1-15,0 0 0 0,3-3-2 16,1-3 1-16,-1-3 0 16,4 6 1-16,0-7-2 15,4 4 1-15,0 0-1 16,-4-1 1-16,3 1 0 15,1-3 0-15,3 9 0 16,3-10 0-16,-6 10 1 16,3 3 0-16,0 4 0 15,-10-4 1-15,6-3-2 16,-6 0 1-16,3 9-2 62,-3-3 0-62,3 1-6 0,-4 2 1 0,8-6-7 0,-8-6 0 0</inkml:trace>
  <inkml:trace contextRef="#ctx0" brushRef="#br1" timeOffset="24077.08">7165 3490 24 0,'7'3'12'0,"7"13"0"0,-7-16 13 0,-7 9-22 15,4 4 0 1,-4 2 3-16,0 7 0 0,0 0-6 16,0 3 1-16,0 3 5 15,0 7 0-15,0-1-2 16,0-2 1-16,3-7-3 16,-3 0 1-16,4-9-2 15,-1-1 0-15,1-2-1 16,-4-4 1-16,0 1-1 15,0-10 1-15,0 0-1 16,-4 0 0-16,1 0-1 16,-4-7 1-16,-4-5-2 15,-3-1 0-15,-4 7 0 16,-3 9 0-16,0 0 0 16,0 0 1-16,3 7 0 15,1 2 1 1,6 10 0-16,0 0 1 0,8-3-1 15,3-3 0-15,7-1 0 0,11-5 0 16,3-1-3-16,0-9 0 16,4-6-7-16,-4-3 1 15,7-4-5-15,-7-3 1 16</inkml:trace>
  <inkml:trace contextRef="#ctx0" brushRef="#br1" timeOffset="24427.64">7461 3766 49 0,'4'28'24'0,"-4"-25"-26"0,0-3 47 0,0 3-45 0,0 3 1 0,-4 1 1 16,-3 2 0-16,4 1-2 16,-11-10 0-16,3 6 2 15,0-3 0-15,1 6-1 16,-1 1 1-16,8 2-2 15,3-2 1-15,3-1-1 16,8-9 1-16,-4 3-2 16,3-6 1-16,1-3 0 15,0 0 0-15,-4-1-1 16,3 1 1-16,-10 6 0 16,11 0 0-16,-11-6 0 15,0 6 1-15,7 0-1 16,0 9 0-16,0-3-1 0,-3 1 1 15,3 2-2 1,3-6 1 0,-3 4-2-16,4-7 1 0,-1 0-5 15,-3 0 0-15,4-10-9 0,0 4 1 16</inkml:trace>
  <inkml:trace contextRef="#ctx0" brushRef="#br1" timeOffset="24683.74">7666 3847 39 0,'0'3'19'0,"3"-12"-17"0,-3 9 26 0,4-3-28 15,-4-7 0-15,0 1 1 16,7-4 0-16,-7 4 0 16,0 0 1-16,0-1 1 15,4 7 1-15,6-13 0 16,4 10 1-16,4-3-1 15,7 6 1-15,-4-7-3 16,7 4 0-16,-3-7-4 16,-1 1 1-16,-3-4-6 15,1 0 0-15,-1-5-9 16,-4-11 1-16</inkml:trace>
  <inkml:trace contextRef="#ctx0" brushRef="#br1" timeOffset="25105.09">8248 3277 35 0,'11'37'17'0,"6"-21"-8"0,-13-7 23 16,-4 7-31-16,0 6 0 16,0 0 4-16,-4-3 0 15,1 9-5-15,-4 6 1 16,-4 4 3-16,7 6 1 15,1 3-1-15,-4-6 1 16,3-4-3-16,1-8 0 16,-1-4-1-16,4-13 0 15,-3 1-1-15,-1-10 0 0,-3-9-1 16,-3-1 1-16,3-2-1 16,-11-4 1-16,-3 1-1 15,0 2 1-15,-1 7-2 16,5 10 1 46,-1 8-1-62,4 7 1 0,0 0 0 0,3 0 1 32,4 6-1-32,4 4 1 31,-1-7 1-31,4-3 1 0,11-7-1 0,10-5 1 0,7-7-3 0,-3-9 0 15,3-7-5-15,-7 1 0 0,-3-14-10 0,0-8 0 0</inkml:trace>
  <inkml:trace contextRef="#ctx0" brushRef="#br1" timeOffset="25628.15">9451 3901 46 0,'-11'25'23'0,"4"-22"-19"16,7-10 35-16,-3-5-38 15,-4 3 0-15,3-23 1 16,-3 1 0-16,-3-10-3 15,6 13 1-15,-7-19 1 16,4 3 1-16,4 0-1 16,-1 16 1-16,4 0 0 0,4 6 0 15,10 9 0-15,14 4 0 16,4-1 1-16,3 4 0 16,0-3-4-1,-3 2 1-15,-7 7-5 0,-4 7 0 16,-7 2-6-16,-7 10 1 15,-7 0-8-15,-7-1 0 16</inkml:trace>
  <inkml:trace contextRef="#ctx0" brushRef="#br1" timeOffset="25997.76">9391 3750 31 0,'-14'28'15'0,"14"13"-3"16,3-32 21-16,1 1-28 0,3-7 0 0,4 3 4 0,6 4 0 0,-3-1-11 15,7-3 1-15,8 4 7 16,-1-1 0-16,4-9-2 16,-4 0 0-16,-7-6-2 15,-3 3 1-15,-1 0-1 16,1-7 0-16,0 1-1 16,-8-1 1-16,1-2-2 15,-4-4 1-15,-7 7-2 16,0 2 1-16,-4 4-2 15,1 6 0-15,-4 7-1 16,0-4 0-16,0 4-2 16,0 5 1-16,3-5-1 15,-3 8 1-15,3-2-2 0,8-6 0 16,3-1-3-16,0-3 0 16,0-3-6-16,11-9 1 15</inkml:trace>
  <inkml:trace contextRef="#ctx0" brushRef="#br1" timeOffset="26261.57">9832 3944 42 0,'0'19'21'0,"-7"-16"-20"0,7-3 35 0,3-3-35 16,-3-6 0-16,0-7 0 15,0 0 1-15,4 4-2 16,-1-7 0-16,1 3 2 16,3-2 0-16,7-1-1 15,4 0 1-15,6 0-3 16,5 4 0-16,-1-4-8 16,-3 3 1-16,-1 0-7 15,-3 4 1-15</inkml:trace>
  <inkml:trace contextRef="#ctx0" brushRef="#br1" timeOffset="26679.74">10125 3941 46 0,'10'25'23'0,"4"-25"-22"0,-3-3 41 0,-7-3-43 0,3-3 1 0,0-4 0 0,0-3 0 0,0 7-1 16,-4 0 1-16,1 2-1 0,3-2 0 16,-4 6-1-16,4 0 1 15,-7 3-2-15,0 0 1 16,0 0-2-16,4 6 1 16,0 3-1-16,-1 1 1 0,1-1-1 15,3 0 1-15,0 1 0 16,0-1 0-16,0-2 1 15,7-1 1-15,0-6-1 16,0-6 1-16,0-4 0 16,4-2 0-16,0-4 1 15,-1 7 0-15,-3-7 0 16,0-3 1-16,8 0 1 16,-8 0 1-16,0 4 0 15,3-1 1-15,5 4-1 16,2 5 0-1,4 14-1-15,1 8 1 0,-1-2-2 16,0 12 1-16,-3 9-2 16,0 4 1-16,-4-13-4 15,-4-3 0-15,-3-6-9 16,1-13 1-16</inkml:trace>
  <inkml:trace contextRef="#ctx0" brushRef="#br1" timeOffset="27459.12">16284 3490 53 0,'-7'9'26'0,"14"19"-20"0,-7-18 46 0,0 5-48 15,4 7 1-15,3 10 1 16,3 2 0-16,-3 4-9 16,4 6 1-16,0-13 5 15,-4 1 0-15,0-14-2 16,0 1 0-16,-4-3-1 15,1-13 1-15,3-6-1 16,7-16 1-16,4-6 0 16,13-10 0-16,5-2-2 15,2-17 1 1,5 17-5-16,-1 2 0 0,-3 1-6 16,-4 6 0-16,-7 6-10 15,-13 9 0-15</inkml:trace>
  <inkml:trace contextRef="#ctx0" brushRef="#br1" timeOffset="27845.85">16584 3932 59 0,'14'9'29'0,"32"-12"-29"0,-32 0 48 15,7-3-48-15,1-1 0 0,-1-2-1 16,0-3 1-16,-7 2-1 16,0-6 1-16,-3-2-2 15,-8-1 1-15,-3-6-3 16,-3 6 1-16,-1 3-2 16,-3 7 0-16,-4 9-1 15,1 9 0-15,-1 7 1 16,1 0 1-16,3-4 2 15,0 4 0-15,3 6 3 16,4 9 1 93,7-6 0-109,4 0 0 0,-1-3-1 0,1-3 1 0,-1 0-2 0,1-3 0 0,0-4-7 0,-1-12 1 0,1 0-7 0,3-12 0 0</inkml:trace>
  <inkml:trace contextRef="#ctx0" brushRef="#br1" timeOffset="28091.36">16940 3938 41 0,'-7'6'20'0,"14"-15"-20"0,-7 3 33 16,0-1-30-16,0 1 0 15,0 0 2-15,-3 0 1 0,6 3-7 16,1-4 0-16,7 4 4 16,6 3 1-16,1-6-4 15,3 3 1-15,4-4-4 16,-1 7 0-16,5-18-4 16,-1-1 0-16,0-16-8 15,7-2 0-15</inkml:trace>
  <inkml:trace contextRef="#ctx0" brushRef="#br1" timeOffset="28323.58">17385 3364 48 0,'0'50'24'0,"0"4"-25"0,-4-32 40 0,-3 3-37 0,0 12 0 0,0 17 0 0,0 2 1 16,4-2-4-16,-1-1 0 16,1-6-1-16,-1-6 1 15,1-13-7-15,3-12 1 16,0-16-8-16,-4-16 0 16</inkml:trace>
  <inkml:trace contextRef="#ctx0" brushRef="#br1" timeOffset="28736.74">17187 3731 37 0,'14'13'18'0,"15"18"-4"0,-19-28 26 0,1 7-37 16,3-1 1-16,4 4 1 15,-1-4 1-15,1-3-8 16,0 7 0-16,3-10 4 15,3 3 1-15,1-3-2 16,10 4 0-16,-3-7-1 16,0 0 0-16,0 3 0 15,-1-6 1-15,-6-4-1 16,0 4 1-16,-4-3 0 16,-3 6 0-16,-4-3-1 15,-4-10 0-15,-3 4-1 0,-3-1 1 16,-4 4-2-16,-4 0 0 15,-3-3-1-15,-3-1 1 16,-1 4-1 0,-3 12 0-16,0-3-1 0,0 16 0 15,3-10 1 1,4 7 0-16,7 3 0 16,0 6 0-1,4-6 0 1,6 0 0-16,8-7-4 0,3-2 1 0,0-7-6 0,0-10 1 15</inkml:trace>
  <inkml:trace contextRef="#ctx0" brushRef="#br1" timeOffset="28979.29">17956 3716 42 0,'-7'15'21'0,"-3"-5"-23"16,6-4 37-16,-6 6-35 15,-1 4 1-15,-3 3 0 16,-4-7 0-16,-3 7-3 16,0 3 0-16,3-3-3 15,4-3 1-15,0-7-8 16,4-6 0-16</inkml:trace>
  <inkml:trace contextRef="#ctx0" brushRef="#br1" timeOffset="29194.18">17762 3700 27 0,'7'-6'13'0,"22"21"-1"0,-19-2 15 16,4 6-23-16,0 3 0 31,1 0 1 16,2 6 0-32,-3 0-7-15,0 3 0 0,-3-2 4 0,7-8 0 32,6 1-7-32,-6-3 0 0,0-16-7 15,3-6 0 1</inkml:trace>
  <inkml:trace contextRef="#ctx0" brushRef="#br1" timeOffset="29700.12">18983 3872 49 0,'0'-6'24'0,"4"-22"-27"0,-4 12 43 0,-4-9-39 0,-3-6 0 0,0-10 1 16,3-6 0-16,1 3-3 15,-1 0 1-15,4 0 2 16,7 7 0-16,4 8-1 15,3 1 1-15,4 6-1 16,6 6 0-16,5 7 0 16,-1 3 0-16,-3 9-3 15,-8 6 0-15,-6 7-9 16,-8-7 0-16,-6 7-5 16,-8 0 0-16</inkml:trace>
  <inkml:trace contextRef="#ctx0" brushRef="#br1" timeOffset="30074.92">18800 3785 45 0,'28'21'22'0,"35"11"-20"0,-42-32 38 16,11 0-39-16,0 3 1 15,14-6 0-15,3 3 0 16,-3 0-3-16,-7 0 0 15,-4 0 1-15,-3 0 0 16,-7-10-1-16,-4 1 1 0,-7-4-1 16,-4 4 1-16,-3-3-1 15,-7 2 0-15,-3 1 0 16,-4 2 0-16,-4 7-1 16,-3 0 1-16,4-3-1 15,-4 10 1-15,-1 5-1 16,5-9 0-16,-1 7 0 15,1-1 1-15,6 0-1 16,4 4 0-16,4-4-1 16,6 1 0-16,1-1-1 15,3 1 1-15,7-7-3 16,4 3 0-16,-1-12-4 16,5 6 0-16</inkml:trace>
  <inkml:trace contextRef="#ctx0" brushRef="#br1" timeOffset="30330.83">19554 3885 26 0,'0'0'13'0,"4"-28"-6"0,0 12 20 0,-1-3-27 0,1 0 0 0,-1 1 0 0,1-4 1 15,3 3-1-15,3 6 0 0,1 4-1 0,-1 9 0 0,5 0-4 16,-1 9 0-16,0 1-4 16,0-10 0-16</inkml:trace>
  <inkml:trace contextRef="#ctx0" brushRef="#br1" timeOffset="30718.6">19787 3879 14 0,'4'3'7'0,"6"-16"0"0,-6 4 5 0,3-4-12 0,0 4 0 0,4-1 1 0,-4 4 0 0,0 6-2 15,3 6 0-15,-3 4 0 16,4-7 1 0,0 3-2-16,-1 4 0 31,1-1-1-31,-1-3 1 0,4 1 0 0,1-1 1 0,-1 0 1 0,0-6 1 16,0-6 3-16,0 0 1 31,0 2 0-31,4 1 0 0,-1-3 1 0,1-3 1 15,-4-7-1-15,0 3 0 16,0 1-2-16,8 9 1 16,6 0-1-16,7 6 0 15,4 6-1-15,7-3 0 16,7 4-1-16,7-1 1 16,3 1-6-16,-14 5 1 0,-6-5-10 15,-11 2 0-15</inkml:trace>
  <inkml:trace contextRef="#ctx0" brushRef="#br1" timeOffset="33570.81">23950 2841 38 0,'14'9'19'0,"-14"7"-3"0,0-16 19 0,-3 6-33 15,-4 3 1-15,-11 1 0 16,-3-1 1-16,-7 4-5 16,-8 12 0-16,-2 3 2 15,-5 16 1-15,1 6-2 16,-4 13 1-16,4 12-1 15,3 16 0-15,4 3 0 16,6-3 0-16,15-3 0 16,7-13 0-16,18-12-4 15,10-13 0-15,4-12-6 16,6-13 1-16,8-16-6 16,-4 1 0-16</inkml:trace>
  <inkml:trace contextRef="#ctx0" brushRef="#br1" timeOffset="34187.61">24052 3088 49 0,'-7'13'24'0,"-7"46"-26"0,11-43 45 0,-1 12-42 16,1 4 0-16,3 12 0 15,-4 0 0-15,1-10-2 0,3 1 1 16,-4-1 0-16,4-3 1 16,-3-9-1-16,-1-3 0 15,4-9-1-15,0-4 0 16,0-6-2-16,7-6 0 16,4-1 0-16,3 4 0 15,3-6-1-15,1-1 1 16,0 1 1-16,-1 12 1 0,-3-3 1 15,1 16 0 1,-1 6 2-16,0 3 0 31,-4 0-1-31,1 0 1 0,0 3-4 0,3-9 0 0,0 0-10 16,3-4 0-16</inkml:trace>
  <inkml:trace contextRef="#ctx0" brushRef="#br1" timeOffset="34431.92">24469 3668 48 0,'0'32'24'0,"0"9"-24"0,0-29 38 0,0 10-39 16,-4-3 1-16,1-7-4 0,-1 7 0 16,1-3-5-16,-1 0 1 15,-3-7-6-15,3-6 1 16</inkml:trace>
  <inkml:trace contextRef="#ctx0" brushRef="#br1" timeOffset="35147.21">24864 3048 46 0,'7'9'23'0,"0"16"-20"0,-4-15 43 0,1 8-45 0,-1 14 0 0,-3-1 0 0,0 16 1 0,-3 10-3 0,-1 15 0 0,1 6 1 0,3-3 0 16,0 1-2-1,3-20 0-15,1-12-6 16,3-19 0-16,0-16-8 0,4-18 1 16</inkml:trace>
  <inkml:trace contextRef="#ctx0" brushRef="#br1" timeOffset="35459.87">25072 3374 36 0,'7'-7'18'0,"0"23"-11"0,-7-6 25 15,0 5-31-15,-3 4 0 16,-5-6 0-16,-2 2 0 0,-4 1-2 16,-4-4 0-16,0 4 1 15,-3-6 1-15,4-4-1 16,-1 3 0-16,-3 1-1 16,7-7 1-16,3 3 1 15,8-3 0-15,6 3 1 16,8 4 1-16,3 9 0 15,7 0 1-15,4 6-1 16,-1 0 1-16,-2 6-2 31,-5 4 0-31,1-10-4 0,0 3 0 0,-1-12-9 32,1-1 1-17,-4-21-5-15,4-13 0 31</inkml:trace>
  <inkml:trace contextRef="#ctx0" brushRef="#br1" timeOffset="35702.9">25291 2866 49 0,'10'62'24'0,"26"11"-18"0,-22-45 43 0,7 22-48 0,3-6 1 16,5 28 0-16,2 10 1 16,-13 5-4-16,-7 11 0 0,-11-8-1 15,-14 1 1-15,-15-12-14 16,1-23 0-16,-4-15-2 16,4-13 0-16</inkml:trace>
  <inkml:trace contextRef="#ctx0" brushRef="#br1" timeOffset="36219.9">27231 3775 60 0,'28'63'30'0,"-3"25"-39"15,-18-70 60-15,0 1-50 0,4-9 1 0,3-4 2 16,0-9 1-16,7-7-6 16,4-12 0-16,-1 7 3 15,5-10 0-15,6-4-5 16,0-8 1-16,-3 2-10 16,-4 7 0-16,0 0-7 15,-7 3 1-15</inkml:trace>
  <inkml:trace contextRef="#ctx0" brushRef="#br1" timeOffset="36558.28">27732 3916 54 0,'21'22'27'0,"14"-16"-27"0,-24-9 46 16,-1-3-46-16,5-3 1 15,-5-4-1-15,1 4 0 16,-4 6-1-16,-4-23 1 0,-3 8-1 16,-3-1 1-1,-4 0-2-15,0 3 1 0,-4 7-1 16,1 9 1-16,2 9 0 16,1 1 0-16,4 5 0 15,-1 4 0-15,4 9 0 16,7-2 1-16,4-5-2 15,-4 1 1-15,4-3-4 16,3-3 1 0,3-4-8 15,1 4 0-31,-4-13-2 0,4 4 0 16</inkml:trace>
  <inkml:trace contextRef="#ctx0" brushRef="#br1" timeOffset="36798.75">28102 4089 39 0,'7'6'19'0,"0"-44"-21"0,-7 32 37 0,0-10-35 0,-3-2 1 16,-1-11 0 0,-3 4 1-16,0 3-1 0,0 7 0 15,4-1 2-15,-1 10 0 16,4 3 0-16,7-7 0 15,4 1-2-15,6-1 1 16,8-5-5-16,3-1 1 16,1-3-6-16,-1-3 0 15,0-3-6 1,-3-9 0-16</inkml:trace>
  <inkml:trace contextRef="#ctx0" brushRef="#br1" timeOffset="37038.51">28603 2988 46 0,'11'60'23'0,"-25"59"-22"16,10-97 41-16,-3 15-41 16,-3 23 0-16,-8 12 1 15,4 6 1-15,3 13-4 16,4 16 0-16,-3-10 1 47,3-12 1-47,-1-16-6 15,1-19 0-15,4-22-5 0,3-18 0 0,-4-10-5 16,-3-19 1-16</inkml:trace>
  <inkml:trace contextRef="#ctx0" brushRef="#br1" timeOffset="37472.58">28377 3794 36 0,'15'44'18'0,"-12"-25"-15"0,4-16 31 15,7 6-33-15,7-3 0 0,11 1-1 16,-4-4 1-16,4-3-2 16,0-3 1-16,-4 0-1 15,0-1 1-15,-3-2-1 16,-4-3 0-16,-3 6 0 15,-1-7 0-15,-2 13 0 16,-1-3 1-16,3 0 0 16,-3-3 0-16,4-3 3 15,0 3 0-15,-1-10 0 16,-3 7 1 0,1-7-1-16,-5 1 1 46,1-4-2-30,-8 1 1-16,-3 2-3 0,-3 4 1 63,-4 9-2-63,-7 0 1 0,-1 0-1 15,1 12 1-15,4 13 0 0,-1-9 1 0,4 9 0 0,4 6 0 16,6 10-1-16,4-6 1 0,4-7-4 0,-1-9 1 0,4-4-10 0,4-5 1 0,-4-1-4 0,-3-18 1 0</inkml:trace>
  <inkml:trace contextRef="#ctx0" brushRef="#br1" timeOffset="37871.18">29386 3678 49 0,'11'0'24'0,"-7"9"-26"15,-4-2 47-15,-8 5-45 16,-6 16 1-16,-7-6-1 16,-7 7 1-16,-4 5-2 15,0 13 1-15,4-3-1 16,0-10 1-16,0 7-5 16,3-9 0-16,7-17-10 0,4-8 0 15</inkml:trace>
  <inkml:trace contextRef="#ctx0" brushRef="#br1" timeOffset="38007.18">28963 3753 40 0,'14'63'20'0,"78"31"-6"0,-67-69 27 0,6 13-39 16,8 6 0-16,11-1-2 15,-1-2 0-15,-7 0-6 16,-10-10 1-16,-14-9-10 15,-18-12 1-15</inkml:trace>
  <inkml:trace contextRef="#ctx0" brushRef="#br1" timeOffset="39262.18">23890 4691 40 0,'-18'41'20'0,"-20"12"-13"16,27-37 21-16,-10 15-28 15,-4 3 0-15,1 10-1 16,-1 6 1-16,-3 1-3 15,-1 2 0-15,8-6-9 16,4-16 1-16</inkml:trace>
  <inkml:trace contextRef="#ctx0" brushRef="#br1" timeOffset="39472.68">23636 4954 38 0,'21'63'19'0,"18"34"-15"0,-21-78 28 16,3 12-32-16,0-3 0 16,0 1-6-16,-3-7 0 15,-4-7-3-15,4-21 1 16</inkml:trace>
  <inkml:trace contextRef="#ctx0" brushRef="#br1" timeOffset="39727.25">24067 4970 54 0,'7'22'27'0,"10"-22"-29"16,-6 0 47-16,6-3-45 15,5 0 1-15,6-1-1 16,0-2 1-16,0 0-5 16,0-4 0-16,-6 4-10 15,-5 6 0-15,-10 0-2 16,-7 6 1-16</inkml:trace>
  <inkml:trace contextRef="#ctx0" brushRef="#br1" timeOffset="39891.51">24031 5199 53 0,'18'25'26'0,"10"-19"-33"0,-14-6 53 16,7 0-48-16,4-3 0 15,7-6-9-15,7 2 1 0,-1-5 1 16,1-1 1-16</inkml:trace>
  <inkml:trace contextRef="#ctx0" brushRef="#br1" timeOffset="40356.51">24599 4644 45 0,'4'37'22'0,"-8"29"-17"0,4-44 33 15,0 10-37 1,-3 5 0-16,-4 4 1 0,0 9 0 16,0-3-2-16,3-3 0 15,-3 0 1-15,0-3 0 16,3-10 0-16,1-12 0 16,-1 3-1-16,4-13 0 15,0-3-1-15,4-12 0 16,3 0 0-16,3 3 0 15,8-7 0-15,3 4 1 0,4 3 0 16,0 3 1-16,3 0 0 16,0 13 1-16,0 8 0 15,1 8 0-15,2 5-1 16,1 7 0-16,3 3 0 16,-3 3 0 15,-4-16-6-31,1-6 0 0,-12-9-11 0,-6-16 0 0</inkml:trace>
  <inkml:trace contextRef="#ctx0" brushRef="#br1" timeOffset="41903.57">26980 5472 55 0,'-3'37'27'0,"14"-40"-27"16,-4-3 42-16,7-13-41 0,3-12 1 15,8-10 0-15,7-9 0 16,0-16-3-16,-1-6 0 16,-6-7 1-16,-4-2 1 15,0-7-2-15,-3 10 0 16,-4 12-3-16,-3 3 1 15,-4 10-3-15,-4 18 1 16,-3 16-1-16,-3 4 0 16,-8 24 1-16,-3 13 1 0,0 9 1 15,-4 16 1-15,4 7 2 16,4 9 1-16,2-4 2 16,5 4 1-16,3-4 0 15,3 4 0-15,8-10-1 16,3-2 1-16,0-8-3 15,0-8 1-15,1-13-12 16,-1 0 0-16,-4-19-4 16,4-6 0-16</inkml:trace>
  <inkml:trace contextRef="#ctx0" brushRef="#br1" timeOffset="42100.45">27496 5196 58 0,'0'44'29'0,"-4"9"-31"16,4-44 56-16,-4 7-53 0,1 9 1 15,3-3-1 1,0-3 0-16,0-4-5 0,0-2 0 16,0-13-6-16,0-9 0 15,-4-10-8-15,-3-16 1 16</inkml:trace>
  <inkml:trace contextRef="#ctx0" brushRef="#br1" timeOffset="42247.91">27418 5023 35 0,'46'38'17'0,"-25"-10"-48"0,-10-19 21 0,3 1 8 15,3-4 0-15</inkml:trace>
  <inkml:trace contextRef="#ctx0" brushRef="#br1" timeOffset="42726.98">27601 5312 28 0,'4'9'14'0,"3"7"-7"16,-7-16 28-16,7-3-34 15,0-4 1-15,0 4-1 16,4-6 1-16,-1-1-3 16,1 1 0-16,-1 0 1 0,5-7 1 15,-1 3-1 1,0-2 0-16,0 2-1 0,4 4 1 16,-4-1 0-16,0 7 0 15,0 3 0-15,-4 0 1 16,1 6-1-16,-4-2 0 15,0 2 0-15,0 3 1 16,0-2 1-16,0-4 0 16,4-3 0-16,-1-3 1 15,1-10-1-15,3 4 1 16,0-4-2-16,0 0 1 0,-3 7-2 16,-4-9 0-16,-3-1-2 15,-1 3 1-15,-6 4-1 16,-1 3 1-16,-3 6-1 15,0 3 1-15,0 3-1 16,0 7 0-16,0 2 0 16,0 10 1-16,3 0 0 15,8 10 1-15,-1-7-1 16,8 0 1-16,3 1-1 16,4-1 1-16,6-12-9 15,-6-1 0-15,0-15-2 16,3-3 1-16</inkml:trace>
  <inkml:trace contextRef="#ctx0" brushRef="#br1" timeOffset="43090.71">28808 5293 39 0,'7'-13'19'0,"-11"-21"-18"0,1 28 35 0,-8-4-35 15,-6 4 0-15,-5 3 2 16,-2 0 0-16,-1 9-3 15,4 3 0-15,-4 10 1 16,4 3 1-16,7 6-1 16,3-3 1-16,4 4-4 15,7-1 1-15,7 0-3 16,4-15 0-16,10-10-5 16,7-6 0-16,1-13-5 15,-1-6 1 16</inkml:trace>
  <inkml:trace contextRef="#ctx0" brushRef="#br1" timeOffset="43386.65">29005 5384 42 0,'11'-3'21'0,"-7"-41"-15"0,-4 22 39 0,-4-13-45 0,0-12 1 15,-3-6 2-15,-3-3 0 16,3-7-3-16,0-6 0 16,3 12 2-16,4 1 0 15,4 9 0-15,6 9 1 16,8 19-3-16,3-3 1 0,0 16-4 16,-3 6 1-1,-4 3-6-15,-7 13 1 0,-7-3-10 16,-7 2 1-16</inkml:trace>
  <inkml:trace contextRef="#ctx0" brushRef="#br1" timeOffset="43543.61">28854 5048 49 0,'7'22'24'0,"17"-3"-17"0,-13-16 38 0,3 0-44 16,4-3 1-16,10 0-1 15,14-6 0-15,-10 0-5 16,-4-4 1-16,-3 1-12 16,-4-7 1-16,-3 4-2 15,3-7 0-15</inkml:trace>
  <inkml:trace contextRef="#ctx0" brushRef="#br1" timeOffset="44063.71">30459 5001 41 0,'-4'-6'20'0,"-6"9"-19"15,3-3 36-15,-7 9-34 16,-4 1 0-16,-7 9 0 16,1 6 1-16,-1-3-6 15,4 6 1-15,-25 28 5 16,32-31-4 0,0-6 1-16,7 0-1 15,10-3 1-15,8-4 0 0,3-9 0 16,7 4 0-16,7-1 1 15,-3 0-2-15,-4 1 1 16,-3 2-1-16,-11 4 0 16,-7 2-2-16,-14 10 1 15,-8 4-6-15,1-4 0 16,-7 0-9-16,3-10 1 16</inkml:trace>
  <inkml:trace contextRef="#ctx0" brushRef="#br1" timeOffset="44311.7">30776 5214 48 0,'4'57'24'0,"-22"-13"-26"0,11-29 39 0,-3 17-37 15,-8-1 1-15,-7 13 0 16,4 16 1-16,-7 2-3 16,-4 7 0-16,0-3-2 15,1-16 0-15,6-9-11 16,4-19 1-16</inkml:trace>
  <inkml:trace contextRef="#ctx0" brushRef="#br1" timeOffset="44495.86">30505 5268 42 0,'21'75'21'0,"21"10"-24"0,-31-63 29 0,-4-7-31 0,0 4 1 0,7-3-17 0,0-1 0 16</inkml:trace>
  <inkml:trace contextRef="#ctx0" brushRef="#br1" timeOffset="45066.31">31069 5434 41 0,'14'31'20'0,"-10"-2"-20"0,-4-17 32 0,0-6-33 16,0 1 1-16,-4-1-1 15,1-6 1-15,-1 0 1 16,4 0 0-16,0-6-1 16,0-1 1-16,4-2-1 15,-1-4 1-15,4 1-1 16,0-1 0-16,0 1-2 15,4 2 1-15,-4 1-2 0,4 6 0 16,-8 9 0-16,1 7 1 16,-1 2 0-16,1-2 0 15,-4-1 0-15,3-2 1 16,-3-1 0-16,0-3 1 16,0 1-1-16,0-7 1 15,7 3 0-15,0-3 0 0,4 0 0 16,-4 3 1-16,4 3-2 15,-1-12 1-15,1 3-1 16,-1 3 1-16,1-3-1 16,3 3 1-16,0 0-1 15,0-3 0-15,4-7 1 16,0-2 1-16,-1 2-1 16,1-2 1-16,3 2 1 15,7 7 1-15,4 0 0 16,10 0 0-16,-3 6 0 15,0 10 0-15,-7-4-1 16,6-3 1-16,1 7-2 16,7-1 1-1,0 1-6 1,-7-1 1 0,-4 1-9-16,-7-4 0 15</inkml:trace>
  <inkml:trace contextRef="#ctx1" brushRef="#br1" timeOffset="23641.78">20546 5920 0</inkml:trace>
  <inkml:trace contextRef="#ctx0" brushRef="#br1" timeOffset="45983.57">26218 7698 47 0,'0'0'23'0,"39"-13"-22"16,-32 10 24-16,-3 6-25 15,-4 13 0-15,-4 12-1 16,-10 23 1-16,0 36-1 16,-4 45 1-16,-10 34 0 15,-4 51 0-15,-3 40 1 0,-7 22 0 16,-4 47 1-16,0 28 1 15,-3 38-1 48,3 32 1-16,-3 30-1-32,3 26 1-15,3 9-2 0,12 4 1 0,2 5-1 0,-2-37 1 0,-5-38-1 0,8-34 1 0,0-63-4 16,0-50 0-16,3-66-13 0,-3-53 1 0</inkml:trace>
  <inkml:trace contextRef="#ctx0" brushRef="#br1" timeOffset="46885.78">19159 11724 45 0,'22'-9'22'0,"34"12"-11"0,-24-3 22 16,21 0-31-16,10-3 0 16,29 0 1-16,21-7 0 15,21 1-4-15,32 0 0 32,28-13 2-32,38 0 1 0,30 3-2 46,34 3 1-46,14 10-1 16,25 6 0-16,29 0 1 0,27 19 0 0,12-10 1 0,16 1 0 0,15-1 1 0,11 0 1 16,24-2-1-16,14-1 0 15,-3-3-1-15,-7 0 0 0,-8 3-1 16,-2 4 1-16,-19-4-2 16,4-3 0-16,-32-9-1 15,-28-7 0-15,-10 1-3 16,-39-7 1-16,-25 3-6 15,-43-6 1-15,-34 10-10 16,-33-1 0-16</inkml:trace>
  <inkml:trace contextRef="#ctx0" brushRef="#br1" timeOffset="47532.32">29891 11182 60 0,'10'12'30'15,"36"29"-32"-15,-21-31 51 0,3 8-46 16,25 14 0-16,18 5 0 16,20 1 1-16,1 3-6 15,10 0 0-15,-10-4 3 16,-18-2 1-16,-14-10-3 16,-14-6 1-1,-14 3-2-15,-15 6 0 16,-9 3-1-16,-19 4 1 15,-10-1-1-15,0 1 0 16,-8 2 0 0,-6 4 0-16,0 3 1 0,0 3 0 0,3 6 1 15,7-6 1 17,4-9 0-32,3-7 0 0,11-9 1 15,7-3 0-15,0-19 1 0,0-19 1 16,-7-9 0-16,-7-16 0 0,-14 0-1 0,-4-15 1 15,-3-14-2-15,-7-8 0 16,-1-4-7-16,4-6 0 16,4 7-12-16,14-1 0 0</inkml:trace>
  <inkml:trace contextRef="#ctx0" brushRef="#br1" timeOffset="47969.07">31873 11684 44 0,'4'-19'22'0,"-18"9"-17"0,7 10 28 15,-7 0-32-15,-11 10 1 16,0 12 1-16,-3 9 1 16,-11 4-5-16,-10 5 1 15,-4 11 1-15,0 2 1 0,7 3-4 16,7-9 1-16,8-6-8 16,10-10 1-16,13-24-7 15,12-17 0-15</inkml:trace>
  <inkml:trace contextRef="#ctx0" brushRef="#br1" timeOffset="48131.97">31485 11423 47 0,'22'29'23'0,"34"68"-16"16,-35-63 40-16,4 26-45 15,3 6 0-15,11 9-1 16,3 10 1-16,1-7-6 15,-5-9 1-15,-9-16-13 16,-5-18 1-16</inkml:trace>
  <inkml:trace contextRef="#ctx0" brushRef="#br1" timeOffset="49004.03">25876 7526 56 0,'0'53'28'0,"11"-6"-24"0,-4-35 40 16,3 4-41-16,8 0 1 15,7-4 2-15,14-5 0 16,-1-7-8-16,1-10 0 0,-3-15 5 16,2-13 0-16,8-12-3 15,-3-9 1-15,-8-10-2 16,-7 6 0-16,-7 3 0 15,-7 4 0-15,-7 9-2 16,0 9 1-16,0 13-2 16,1 13 0-1,2 43-1 1,1 13 1-16,-1 6 0 16,4 10 0-16,4 2 2 15,3 14 0-15,7-7 2 16,-3 3 0-16,3-3 0 15,-3-13 1-15,-4-6-1 16,-3-9 1-16,-4-9-1 16,-3-14 0-16,-4 1 0 15,-4-3 0-15,-10-32 0 16,-14-9 1-16,-14-9-1 0,-11-10 1 16,-25-3-1-16,-6 9 1 15,-26 7-2-15,-10 2 0 16,-3 7-4-16,0 7 0 15,3 5-10-15,10 7 0 16</inkml:trace>
  <inkml:trace contextRef="#ctx0" brushRef="#br1" timeOffset="49545.63">26381 6099 48 0,'0'0'24'0,"-7"3"-19"0,3 3 37 16,-10 7-42-16,-11 12 0 16,-3 3 0-16,-11 13 1 15,-10 12-2-15,-8 7 1 16,1 12-1-16,0-3 1 0,10 3-4 16,10-9 0-16,5-16-9 15,10-16 0-15,10-28-2 16,7-22 1-16</inkml:trace>
  <inkml:trace contextRef="#ctx0" brushRef="#br1" timeOffset="49637.67">25827 6030 48 0,'14'-13'24'0,"28"57"-21"0,-24-31 47 0,10 18-49 15,11 10 1-15,-4 12-2 16,1 7 1-16,-5-10-7 15,-6-9 1-15,-14-19-10 16,-15-19 0-16</inkml:trace>
  <inkml:trace contextRef="#ctx1" brushRef="#br2" timeOffset="31208.36">15363 6986 0,'0'0'0,"36"-59"16,3-29-1,-8-19 1,-10 19-1,-6 19 1,-5 10 0,-6 24-1,-11-12 1,0 7 0,-11-1-1,0 3 1,1 10-1,3 6 1,-1 3 0,5 10-1,3 2 1,0 7 0,3 0-1,1-6 1,-4 6-1,3 6-15,-3-6 16,4 0 0,-5 0-1,1 0 1</inkml:trace>
  <inkml:trace contextRef="#ctx0" brushRef="#br2" timeOffset="54235.23">20588 7892 44 0,'4'10'22'0,"-4"6"-14"0,3-10 22 16,-3-3-27-16,0 6 1 16,0 7 1-16,0 3 1 0,0 6-8 15,0 6 1-15,4 13 4 16,3 9 1-16,3 4-3 16,4 12 1-16,1 3-1 15,-1 13 0-15,7 9-1 16,11 9 1-1,31 98 0 1,-3-13 0-16,0-12 0 16,4-4 0-16,-4-3-1 15,-8 1 1-15,5 2-2 16,6-2 1-16,4-1 0 16,4 0 0-16,7 7 0 15,6-13 0-15,-10 3 0 16,0 0 0-16,8-12 0 15,2 6 1-15,8-10 0 16,7 1 0-16,-11-13-1 16,7 3 0-16,4-16 0 0,7 1 0 15,10-1 0-15,-14-15 1 16,15 0-2-16,6-7 1 16,15-15 0-16,-8-6 0 15,12-7 0-15,13-6 1 16,4-16-2-16,6-9 1 15,15-9 0-15,0-13 0 16,11-13 0-16,6-9 0 16,4-13-1-16,15-21 1 15,-5-7 0-15,1-22 0 16,7-18 0-16,-4-19 0 0,14-10 0 16,-17-19 0-16,6-21 0 15,8-10 0-15,-18-16-1 16,8-18 1-16,-15-7-1 15,3-18 1-15,-6-13 0 16,-11-13 0-16,-7-3 1 16,-14-12 0-16,-4-3-1 15,-14-7 0-15,-32 10 0 16,-10-10 1-16,-11 3-3 16,-10 10 0-16,-11 22-5 15,-21 19 1-15,-14 9-11 16,-14 15 0-16</inkml:trace>
  <inkml:trace contextRef="#ctx0" brushRef="#br2" timeOffset="55252.99">24253 11301 40 0,'0'0'20'0,"0"-3"-8"0,0 3 21 16,0 3-30-16,0 3 1 15,0 7 3-15,0 3 1 16,-3 9-8-16,-1 12 0 16,-3 13 5-16,0 1 1 15,4 11-4-15,-1 1 0 0,4 0-8 16,7-4 1-16,0-9-13 15,4-9 0-15</inkml:trace>
  <inkml:trace contextRef="#ctx1" brushRef="#br2" timeOffset="33603.15">19720 8156 0,'0'0'16,"0"0"0</inkml:trace>
  <inkml:trace contextRef="#ctx0" brushRef="#br2" timeOffset="56361.74">24017 10266 40 0,'0'-9'20'0,"-7"24"-11"0,7-15 20 0,0 0-24 15,0 4 0-15,-3 2 3 16,3 3 0-16,0 7-10 16,0 3 0-16,0 6 8 15,-4 13 0-15,4-1-3 16,0 4 1-16,0 6-2 15,0-3 0-15,0 0-1 16,-4 0 0-16,1-4-1 16,-1-2 0-16,1-10 0 15,-1-9 0-15,1-3 0 16,3-10 0-16,3-6 0 16,1-6 0-16,3-4-1 15,4 1 0-15,3 0 0 0,0-1 0 16,0-2-1-16,0 5 1 15,-3 1-1-15,-1 6 1 16,1 3 1-16,-4-3 0 16,0 10-1-16,3 2 1 15,-3 4 0-15,1 6 0 16,-5 3 0-16,4 0 0 16,-3 6-1-16,-1 10 0 15,-3-3-7-15,4-4 1 16,-4-6-10-16,3 1 1 15</inkml:trace>
  <inkml:trace contextRef="#ctx0" brushRef="#br2" timeOffset="57368.81">23809 15127 49 0,'7'19'24'0,"0"-13"-15"15,-7-6 25-15,0 0-34 16,0 0 1-16,0 0-1 16,4-6 0-16,3-4-1 15,-4-6 0-15,4-2-4 16,0-7 0-16,0-1-10 0,-3-14 1 15</inkml:trace>
  <inkml:trace contextRef="#ctx0" brushRef="#br2" timeOffset="57591.64">23774 14424 53 0,'14'3'26'0,"-4"7"-29"0,-6-7 43 0,3 0-39 16,0-3 0-16,4 0-1 15,-1 0 1-15,1-6-3 16,-1 0 1-16,1-10-5 16,-4-3 1-16,-3-6-10 15,-1-10 0-15</inkml:trace>
  <inkml:trace contextRef="#ctx0" brushRef="#br2" timeOffset="57774.1">23724 13741 48 0,'4'0'24'0,"10"25"-27"15,-7-22 39-15,4 3-36 16,-1 4 0-16,1-1-4 15,-1 0 1-15,4-5-3 0,1-4 1 16,-5-16-8-16,-3-3 0 16</inkml:trace>
  <inkml:trace contextRef="#ctx0" brushRef="#br2" timeOffset="58314.37">23999 12806 41 0,'0'13'20'0,"0"-13"-21"0,0 0 33 16,0-7-32-16,0-5 1 16,0 3 0-16,0-13 0 15,0-7-4-15,0-5 1 0,-3-1-10 16,6-12 1-16</inkml:trace>
  <inkml:trace contextRef="#ctx0" brushRef="#br2" timeOffset="58539.67">23925 12007 57 0,'4'0'28'0,"3"-16"-33"15,-3 10 49-15,-1-7-44 16,4 1 1-16,-3-4 0 15,3 0 0-15,0-3-4 0,0 1 0 16,0-4-5-16,0-7 1 16,-4-2-9-16,-3-3 1 15</inkml:trace>
  <inkml:trace contextRef="#ctx0" brushRef="#br2" timeOffset="58780.32">23996 10718 42 0,'-4'-10'21'0,"4"-15"-24"0,4 16 32 0,-4-4-30 16,0-5 0-16,0-4-1 15,0 0 0-15,0 9 2 16,0-6 0-16,0-12-11 16,3-7 0-16</inkml:trace>
  <inkml:trace contextRef="#ctx0" brushRef="#br2" timeOffset="59048.47">23996 8830 40 0,'3'-38'20'0,"19"7"-27"0,-15 15 30 15,3-2-30-15,1-4 0 16,-1-3-1-16,-2-4 1 16,-1-5 8-16,0 6 0 0,-7-10-11 15,3-3 1-15</inkml:trace>
  <inkml:trace contextRef="#ctx0" brushRef="#br2" timeOffset="59261.07">23968 7770 47 0,'10'-6'23'0,"-3"6"-29"16,-3-3 50-16,-4 3-44 15,3-10 0-15,1 1 0 16,3-1 0-16,7 1-4 15,0 0 0-15,0-4-10 16,-3-15 1-16</inkml:trace>
  <inkml:trace contextRef="#ctx0" brushRef="#br2" timeOffset="59491.32">24021 7234 35 0,'7'-3'17'0,"7"-7"1"0,-11 7 21 15,-3-3-34-15,0 6 0 16,4-9 2-16,-4-1 0 16,3-6-10-16,1-5 0 0,3-1 4 15,0 0 1 1,4 3-7-16,-1 0 0 0,-3 3-11 16,-7-6 1-16,-7-6-2 15,0-3 1-15</inkml:trace>
  <inkml:trace contextRef="#ctx0" brushRef="#br2" timeOffset="61059.73">23982 13129 48 0,'7'-19'24'0,"0"-9"-13"0,-7 16 24 15,3-4-33 1,5-3 0-16,-1 0 2 0,0-3 0 16,0-6-4-16,-4 0 0 15,-3 0 4-15,-3-1 0 16,-1 8-2-16,-3 2 1 15,-3 6-1-15,-5 7 0 16,-2 6-2-16,-4 6 0 16,-4 10-1-16,7 6 0 15,4-3-1-15,4 3 1 16,6 6 0-16,4 0 0 16,7-3 1-16,7-3 0 0,4-6 2 15,0-4 1-15,13-9 0 16,1-3 1-16,0-9-1 15,0-7 0-15,-8 1 0 16,-6-10 0-16,-11-7-2 16,-7-2 1-16,-11-1-2 15,-10 4 0-15,7 12-1 16,-4 6 1-16,-6-8-1 16,-8 11 0-16,0 13-1 15,-7 13 0-15,8 15-1 16,2-2 0-16,5 8-1 15,6 7 1-15,11-3 0 16,7 0 0-16,11-1 3 16,6-11 0-16,8-7 2 15,3-13 1-15,0-12 0 16,11-13 1-16,0 0-1 0,-4-15 1 16,-6 9-2-16,-8-6 0 15,-11-3-1-15,-10-4 0 16,-7 4-1-16,-7 2 1 15,0 4-2-15,0 7 1 16,0 8-1-16,-4 10 1 31,-3 6-1-31,-4 13 0 16,-3 3-2-16,3 0 1 0,4 6-2 0,4 7 1 16,6-1 0-16,4 1 0 0,7-10 1 15,10-6 1-15,5-4 2 16,2-8 0-16,4-10 2 15,-3-10 0-15,7-12 0 16,-8 0 0-16,-3-10-1 16,-3-2 0-16,-7-1-1 15,-4 0 0-15,-4 10-1 16,4 6 0-16,-3 3-1 16,-5 1 1-16,1 2-1 15,-3 7 0-15,-4-1-1 16,0 7 1-16,-4 9-1 15,0 7 0-15,4 9-1 16,4 6 1-16,6 0-1 16,4-9 1-16,7 9 1 15,4-3 1-15,3-3 0 16,4-12 1-16,-1-4 1 0,1-9 1 16,3 0 0-16,4-7 0 15,-8-5-1-15,-3-4 1 16,-7-3-2-16,-7-3 1 15,-3-3-2-15,-8 12 0 16,4-12 0-16,-3-1 0 16,-8 8-1-16,-3-1 1 15,-4 9-2-15,-7 4 1 16,4 5-1-16,4 14 0 16,-1-1-1-16,7 10 1 0,4 9 0 15,7 7 1-15,7-1 0 16,7 1 1-16,7-1-1 15,4-2 1 1,14-14-3 0,-8-8 0-16,-6-10-14 15,-4-16 0-15,4 1-1 16,-1-1 1-16</inkml:trace>
  <inkml:trace contextRef="#ctx0" brushRef="#br2" timeOffset="61749.21">24405 13317 44 0,'4'3'22'0,"-1"-3"-18"16,-3 0 40-16,0 0-41 15,0-6 0-15,-3 3 1 0,-8 3 1 16,-3 3-6-16,-4 7 0 15,-3 2 3-15,-3 7 1 16,-5 6-1-16,1 6 1 16,-7 7-2-16,3 0 1 15,4 9-1-15,7 6 1 16,3 3-1-16,11-2 1 16,7-1-4-16,11-6 1 0,3-6-5 15,3-7 0 1,1-9-10-16,3-12 1 0,0-10-3 15,4-3 0-15</inkml:trace>
  <inkml:trace contextRef="#ctx0" brushRef="#br2" timeOffset="62140.74">24395 13553 52 0,'3'34'26'0,"-10"13"-30"16,7-34 50-16,0 5-46 15,0 8 1-15,0 2 0 16,-3-3 1-16,-1 0-2 0,4-3 1 16,0-6 0-1,-4-4 0-15,4-3 0 0,0-5 0 16,4-8-1-16,0-5 1 15,3-7-2-15,0 1 0 16,0-4 0-16,3 3 1 16,1 4-1-16,-1 5 0 15,8 1 1-15,-7 9 0 16,-1 0-1-16,1 7 1 16,-4 6-1-16,0-1 1 15,-4 4-3-15,1 0 1 16,0 0-4-16,-1-4 1 15,4-5-10-15,0-4 0 0,-7-6 0 16,7-6 0-16</inkml:trace>
  <inkml:trace contextRef="#ctx0" brushRef="#br2" timeOffset="62354.95">24613 13929 57 0,'-3'41'28'0,"-4"9"-41"15,3-41 60-15,1 4-47 16,-1 2 0-16,1 4-1 16,-1-3 0-16,-3 0-5 0,7-4 1 15,0-9-10-15,0-9 1 16</inkml:trace>
  <inkml:trace contextRef="#ctx0" brushRef="#br2" timeOffset="62606.04">24906 13506 48 0,'4'21'24'0,"-15"45"-26"0,8-47 37 0,-5 6-34 16,1 16 0-16,0-3 0 15,-3 2 0-15,-1 4-2 16,1 0 0-16,-1-3-2 16,4-7 1-16,3-5-9 15,4-14 1-15,4-15-4 16,7-9 1-16</inkml:trace>
  <inkml:trace contextRef="#ctx0" brushRef="#br2" timeOffset="62890.47">24970 13656 42 0,'7'0'21'0,"3"25"-19"16,-10-22 39-16,0 10-40 0,-3 6 1 15,-1-1 0 1,-3 1 1-16,-3 0-4 0,-8-3 0 15,4-1 2-15,0-5 1 16,3-1-1-16,1-3 0 16,2-2-1-16,5-1 0 15,3 3 1-15,3 0 0 16,5 1-1-16,6 5 1 16,0 4 0-16,3 6 0 15,5 3-1-15,-8 0 1 16,0 0-4-1,0-9 0-15,-4 3-7 0,1-10 1 0,0-3-7 16,-11-6 1-16</inkml:trace>
  <inkml:trace contextRef="#ctx0" brushRef="#br2" timeOffset="63132.87">25128 13424 44 0,'14'75'22'0,"1"-3"-15"16,-5-47 38-16,1 16-43 16,3 13 1-16,-4 18-1 15,-2-3 1-15,-12 9-5 16,-3 0 0-16,-11 1-6 0,-3-10 1 31,-18-10-9-31,-3-12 1 0</inkml:trace>
  <inkml:trace contextRef="#ctx0" brushRef="#br2" timeOffset="67187.25">29136 7068 41 0,'0'19'20'0,"-7"-7"-14"0,3-3 21 16,-6 4-23-16,-8 3 0 0,-10 9 2 15,0 6 0-15,-8 13-7 16,-20 9 0-16,-4 7 5 15,0 6 0-15,0 9-4 16,4-9 1-16,6-7-6 16,8-5 1-16,7-10-10 15,10-10 0-15,7-21-2 16,11-10 1-16</inkml:trace>
  <inkml:trace contextRef="#ctx0" brushRef="#br2" timeOffset="67412.67">28755 7036 39 0,'25'0'19'0,"-8"10"-13"16,-10-4 36-16,0 3-39 16,-3 7 0-16,-1 9 2 0,-3-3 0 15,0 10-7-15,0 2 1 16,0 4 3-16,0-7 1 15,0 0-3-15,4-2 0 16,-1-7-6-16,5-10 1 16,2-3-11-16,-3-9 1 15</inkml:trace>
  <inkml:trace contextRef="#ctx0" brushRef="#br2" timeOffset="67680.62">29214 7265 48 0,'10'25'24'0,"8"-15"-15"0,-11-10 36 0,3 0-44 15,8 0 1-15,7-3-1 16,3-4 0-16,-3 1-4 16,-4-3 0-16,-4 2-8 15,-6 4 0-15,-14 3-6 16,-8 3 1-16</inkml:trace>
  <inkml:trace contextRef="#ctx0" brushRef="#br2" timeOffset="67829.23">29122 7557 44 0,'25'19'22'0,"3"-10"-25"0,-14-9 36 16,3-3-37-16,5 0 0 16,2 0-20-16,5-4 1 15</inkml:trace>
  <inkml:trace contextRef="#ctx0" brushRef="#br2" timeOffset="68221.78">29732 7500 45 0,'18'13'22'16,"-11"-19"-17"-16,-7 6 34 0,0-7-39 15,-4-2 0-15,-6 0 0 16,-4-1 0-16,-11 4 0 15,-3 6 0-15,-4 3 0 16,7 3 1-16,1 4-1 16,2 2 1-16,5 1-1 15,3-1 1-15,0 1-1 16,6-4 1-16,5-2-1 16,3-4 0-16,3 0 0 15,8-3 1-15,7 0-1 0,3 0 0 16,0 3 0-1,4 3 0-15,-4 4 0 0,0-1 1 16,-3 7-1-16,-4 3 1 16,-4 6-1-16,-3 0 1 15,0-6-1-15,1-1 0 16,-1 1-4-16,0 0 1 16,3-10-6-16,1-5 0 15,6-4-6-15,1-4 0 16</inkml:trace>
  <inkml:trace contextRef="#ctx0" brushRef="#br2" timeOffset="68431.25">30053 7551 40 0,'7'18'20'0,"-14"14"-19"15,7-23 33-15,-3 1-32 16,-4 5 1-16,-4 1 0 15,-3 3 0-15,-4-4-4 16,1 1 0-16,-5 3 1 16,8-3 0-16,4-4-6 15,-1-9 0-15,4 0-8 16,7-15 1-16</inkml:trace>
  <inkml:trace contextRef="#ctx0" brushRef="#br2" timeOffset="68627">30011 7544 35 0,'7'29'17'0,"7"5"-12"0,-10-21 25 15,-1 2-28-15,1 4 1 16,-1 3 1-16,1-3 1 16,-1 3-7-16,-3 3 1 31,0-6 0-16,0-4 1-15,0-2-9 0,0-7 1 0,0-12-5 0,4-3 0 16</inkml:trace>
  <inkml:trace contextRef="#ctx0" brushRef="#br2" timeOffset="69001.2">30318 7152 55 0,'14'22'27'0,"3"0"-33"15,-9-22 56-15,2 0-46 16,4-3 0-16,4 3 3 16,3 3 0-16,0-9-9 15,0 6 0-15,1 0 5 16,-8 6 0-16,-4-6-3 0,-6 0 0 15,-8 3-2-15,-6 7 0 16,-4 2-1-16,-8 7 0 16,5 0 0-16,-4 3 0 15,3 0 0-15,4-3 1 16,3-4 1-16,4-5 0 16,4 5 0-16,6 1 0 15,4-3-2-15,4-7 0 16,3 0-7-16,0-3 1 15,0-3-7-15,-3 0 1 16</inkml:trace>
  <inkml:trace contextRef="#ctx0" brushRef="#br2" timeOffset="69226.43">30409 7723 60 0,'11'19'30'0,"10"3"-34"16,-10-22 56-16,6 0-50 15,1 0 0-15,3 0-1 16,0 0 1-16,-3 0-7 16,-4 0 1-16,0-6-5 15,-3-1 1-15,-4-12-10 16,0-6 0-16</inkml:trace>
  <inkml:trace contextRef="#ctx0" brushRef="#br2" timeOffset="69422.61">30558 7538 39 0,'-4'60'19'0,"8"24"-12"0,-4-71 25 31,-18 37-33-31,0-6 1 16,1-10-3-16,3-2 0 16,-1-10-5-16,8-10 1 0,7-5-5 15,4-17 0-15</inkml:trace>
  <inkml:trace contextRef="#ctx0" brushRef="#br2" timeOffset="69662.95">30942 7256 45 0,'-7'63'22'0,"-21"21"-23"16,17-62 42-16,1 13-40 16,-8 5 0-16,-3 14 1 15,0-4 1-15,0 10-4 16,-1-4 1-16,5 4 1 15,-1-10 0-15,4-6-6 16,3-13 1-16,4-15-10 16,4-10 1-16,10-3-1 15,0-12 0-15</inkml:trace>
  <inkml:trace contextRef="#ctx0" brushRef="#br2" timeOffset="69874.75">30798 7798 30 0,'14'13'15'0,"21"-4"-8"0,-17-6 27 0,6 4-33 16,4-1 1-16,-3 3 1 15,-7 7 1-15,-4 3-5 16,-14-10 1-16,-11 7 2 16,-3 6 1-16,-7 3-4 15,0 0 1-15,-4-3-7 16,0 0 0-16,4-3-6 15,4-10 0-15</inkml:trace>
  <inkml:trace contextRef="#ctx0" brushRef="#br2" timeOffset="70115.45">31161 7801 44 0,'3'26'22'0,"-13"14"-21"0,10-27 40 15,-4-1-39-15,-6 7 0 16,-8 9-1-16,-7 4 1 16,1-1-3-16,-1 1 0 15,4-4-3-15,3-9 1 16,4-10-12-16,7-15 1 15</inkml:trace>
  <inkml:trace contextRef="#ctx0" brushRef="#br2" timeOffset="70311.73">31083 7943 49 0,'18'28'24'0,"3"22"-23"0,-17-37 38 0,-1 8-40 16,1 1 0-16,-1 4-5 16,-3-1 1-16,0 0-2 15,0-10 0-15,0-8-7 16,-3-17 0-16</inkml:trace>
  <inkml:trace contextRef="#ctx0" brushRef="#br2" timeOffset="70531.73">31330 7993 56 0,'18'9'28'0,"3"7"-33"0,-10-16 55 15,6 6-50-15,4 4 1 16,8 2-1-16,6-3 1 15,-7 4-5-15,0-4 1 16,-6-5-8-16,-5-1 0 16,-6-13-5-16,-4-9 0 15</inkml:trace>
  <inkml:trace contextRef="#ctx0" brushRef="#br2" timeOffset="70728.8">31503 7780 36 0,'4'15'18'0,"-4"42"-14"16,0-39 28-16,-4 1-32 15,-3 10 1-15,0 5 0 16,0 0 0-16,-4 1-3 16,1 3 1-16,-1-7-8 15,4-6 0-15,4-12-2 16,6-10 0-16</inkml:trace>
  <inkml:trace contextRef="#ctx0" brushRef="#br2" timeOffset="71043.7">32036 7905 43 0,'53'-9'21'0,"-32"-1"-27"0,-21 10 40 16,0 0-33-16,-4-6 1 16,-6 3 2-16,-4 3 0 15,-11 6-5-15,-3 7 1 16,-4-1 3-16,-10 13 0 0,3 7 0 16,4 5 1-16,3 10-1 15,7 3 1-15,11-6 0 16,7 3 1-16,7-3-2 15,11-3 0-15,6-10-4 16,11-9 1-16,15-6-8 16,10-13 1-16,0-9-11 15,-22-7 1-15</inkml:trace>
  <inkml:trace contextRef="#ctx0" brushRef="#br1" timeOffset="76689.3">5186 5857 39 0,'7'10'19'0,"11"-10"-14"0,-8-3 20 0,-6 3-24 16,3 0 1-16,0 0 3 16,3 0 0-16,4 0-6 15,8 0 1-15,6-4 3 16,11 1 0-16,3-3 0 15,14-3 0-15,-3-4-1 16,14 4 1-16,-7-10-1 16,11 3 1-16,7 4 0 15,6-4 0-15,15 3-1 16,-4 4 0-16,15 3-1 16,-1-1 1-16,21-2-2 15,-17 0 1-15,14-1-1 16,11 4 0-16,7-3 0 15,-8-1 1-15,11-2-1 16,4-1 0-16,3 4 1 0,4 2 0 16,0 4-1-16,14 3 0 15,-8 3 1 1,8 10 0-16,14 6 0 0,-21-10 0 16,7 7 0-16,7 3 0 15,-18 6 1-15,4 0 0 16,3 3-1-16,-10 3 1 15,-14-6-1-15,3 4 0 32,-14-7-2-32,-11-7 1 0,-13-2-5 0,-19-13 1 15,-17-3-11-15,-14-4 1 16,-21-8-5-16,-7 5 0 16</inkml:trace>
  <inkml:trace contextRef="#ctx1" brushRef="#br1" timeOffset="55173.88">709 5061 0,'0'0'16,"0"0"-1,0 0 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Note, skip 2.5, more on lines, focus is on thinking linear. Similar ideas to previous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Applications: </a:t>
            </a:r>
            <a:r>
              <a:rPr lang="en-US"/>
              <a:t>https://en.wikipedia.org/wiki/ Parabola, death ray, </a:t>
            </a:r>
            <a:r>
              <a:rPr lang="en-US" err="1"/>
              <a:t>etc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Math theory:</a:t>
            </a:r>
          </a:p>
          <a:p>
            <a:r>
              <a:rPr lang="en-US">
                <a:cs typeface="Calibri"/>
              </a:rPr>
              <a:t>- Rich example compared to lines</a:t>
            </a:r>
          </a:p>
          <a:p>
            <a:r>
              <a:rPr lang="en-US">
                <a:cs typeface="Calibri"/>
              </a:rPr>
              <a:t>- Views: Solve equations, graph</a:t>
            </a:r>
          </a:p>
          <a:p>
            <a:r>
              <a:rPr lang="en-US">
                <a:cs typeface="Calibri"/>
              </a:rPr>
              <a:t>- 2 main 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0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Definition: Standard form, vertex form</a:t>
            </a:r>
          </a:p>
          <a:p>
            <a:r>
              <a:rPr lang="en-US">
                <a:cs typeface="Calibri"/>
              </a:rPr>
              <a:t>Connect to what we know</a:t>
            </a:r>
          </a:p>
          <a:p>
            <a:r>
              <a:rPr lang="en-US">
                <a:cs typeface="Calibri"/>
              </a:rPr>
              <a:t>Vertex, axis of symmetry (max/min), concave up /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0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x^2-5x-6</a:t>
            </a:r>
          </a:p>
          <a:p>
            <a:r>
              <a:rPr lang="en-US">
                <a:cs typeface="Calibri"/>
              </a:rPr>
              <a:t>Graph and label details</a:t>
            </a:r>
          </a:p>
          <a:p>
            <a:r>
              <a:rPr lang="en-US">
                <a:cs typeface="Calibri"/>
              </a:rPr>
              <a:t>Complete the square to vertex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65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-2x^2-12x-8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29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Recap main ideas. Hint at applications with max / min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0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3.1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Quadratic Functions and Models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New and old ideas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457C9C-640B-421A-824A-448D7524E680}"/>
                  </a:ext>
                </a:extLst>
              </p14:cNvPr>
              <p14:cNvContentPartPr/>
              <p14:nvPr/>
            </p14:nvContentPartPr>
            <p14:xfrm>
              <a:off x="1859400" y="2833200"/>
              <a:ext cx="8952480" cy="174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457C9C-640B-421A-824A-448D7524E6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0040" y="2823840"/>
                <a:ext cx="8971200" cy="17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2B528E-191B-4FED-A5D0-756CDCF60A31}"/>
                  </a:ext>
                </a:extLst>
              </p14:cNvPr>
              <p14:cNvContentPartPr/>
              <p14:nvPr/>
            </p14:nvContentPartPr>
            <p14:xfrm>
              <a:off x="817920" y="1572480"/>
              <a:ext cx="475200" cy="161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2B528E-191B-4FED-A5D0-756CDCF60A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8560" y="1563120"/>
                <a:ext cx="493920" cy="163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8571-0B4C-48B7-B89C-EFAD0CEC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Quadratic Functions?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BFF3-2694-41CF-A5D6-B39DE9037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891C1F-47F8-4941-846F-60EFA21C2070}"/>
                  </a:ext>
                </a:extLst>
              </p14:cNvPr>
              <p14:cNvContentPartPr/>
              <p14:nvPr/>
            </p14:nvContentPartPr>
            <p14:xfrm>
              <a:off x="1097280" y="1356840"/>
              <a:ext cx="10746000" cy="4469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891C1F-47F8-4941-846F-60EFA21C20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7920" y="1347480"/>
                <a:ext cx="10764720" cy="44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91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EFA-6813-4D54-8216-7CA9E6FC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Quadratic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4FA7A-8682-4563-BFCC-000255D1D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9A6DA0-E6E7-4D90-9BF2-AAEF6CFA3EF1}"/>
                  </a:ext>
                </a:extLst>
              </p14:cNvPr>
              <p14:cNvContentPartPr/>
              <p14:nvPr/>
            </p14:nvContentPartPr>
            <p14:xfrm>
              <a:off x="678240" y="192960"/>
              <a:ext cx="11382120" cy="637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9A6DA0-E6E7-4D90-9BF2-AAEF6CFA3E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8880" y="183600"/>
                <a:ext cx="11400840" cy="63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89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4D79-B9A6-453F-AFDC-C6E0ABF1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D18F-DD39-4886-84CC-E00D8E16B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7C9239-D91F-4269-A087-BB32FF597AB2}"/>
                  </a:ext>
                </a:extLst>
              </p14:cNvPr>
              <p14:cNvContentPartPr/>
              <p14:nvPr/>
            </p14:nvContentPartPr>
            <p14:xfrm>
              <a:off x="23040" y="335160"/>
              <a:ext cx="11748960" cy="624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7C9239-D91F-4269-A087-BB32FF597A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80" y="325800"/>
                <a:ext cx="11767680" cy="62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F93154-CE3D-481F-B6D8-6AF4AC01662F}"/>
                  </a:ext>
                </a:extLst>
              </p14:cNvPr>
              <p14:cNvContentPartPr/>
              <p14:nvPr/>
            </p14:nvContentPartPr>
            <p14:xfrm>
              <a:off x="4410720" y="937800"/>
              <a:ext cx="380160" cy="519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F93154-CE3D-481F-B6D8-6AF4AC0166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1360" y="928440"/>
                <a:ext cx="398880" cy="5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49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3F68-9590-4074-891D-E98F06E9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32D3-198F-4675-8A8E-501F21F4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43E549-F239-41FC-905D-0EF717240314}"/>
                  </a:ext>
                </a:extLst>
              </p14:cNvPr>
              <p14:cNvContentPartPr/>
              <p14:nvPr/>
            </p14:nvContentPartPr>
            <p14:xfrm>
              <a:off x="227160" y="135360"/>
              <a:ext cx="11490120" cy="640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43E549-F239-41FC-905D-0EF7172403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800" y="126000"/>
                <a:ext cx="11508840" cy="64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507618-02CF-4467-9C54-5E40F08BDB10}"/>
                  </a:ext>
                </a:extLst>
              </p14:cNvPr>
              <p14:cNvContentPartPr/>
              <p14:nvPr/>
            </p14:nvContentPartPr>
            <p14:xfrm>
              <a:off x="8491320" y="1012320"/>
              <a:ext cx="405360" cy="54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507618-02CF-4467-9C54-5E40F08BDB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81960" y="1002960"/>
                <a:ext cx="424080" cy="55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339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93E5-AA49-466E-A5FF-5E506D3E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Quadratic Function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2BA1-D888-44F5-AD7D-936F5EA5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ECA453-564A-4D70-815F-CCAF5405D3D7}"/>
                  </a:ext>
                </a:extLst>
              </p14:cNvPr>
              <p14:cNvContentPartPr/>
              <p14:nvPr/>
            </p14:nvContentPartPr>
            <p14:xfrm>
              <a:off x="255240" y="370080"/>
              <a:ext cx="11304720" cy="508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ECA453-564A-4D70-815F-CCAF5405D3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880" y="360720"/>
                <a:ext cx="11323440" cy="51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71C4E8-024D-4855-9EE4-FD430DECB3FD}"/>
                  </a:ext>
                </a:extLst>
              </p14:cNvPr>
              <p14:cNvContentPartPr/>
              <p14:nvPr/>
            </p14:nvContentPartPr>
            <p14:xfrm>
              <a:off x="1162080" y="246960"/>
              <a:ext cx="7313040" cy="435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71C4E8-024D-4855-9EE4-FD430DECB3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2720" y="237600"/>
                <a:ext cx="7331760" cy="437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00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3.1 Quadratic Functions and Models</vt:lpstr>
      <vt:lpstr>Homework Submission to Canvas</vt:lpstr>
      <vt:lpstr>Why Quadratic Functions?</vt:lpstr>
      <vt:lpstr>Quadratic Function</vt:lpstr>
      <vt:lpstr>Example: </vt:lpstr>
      <vt:lpstr>Example: Try on Own</vt:lpstr>
      <vt:lpstr>Quadratic Function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2020-11-25T16:40:54Z</dcterms:modified>
</cp:coreProperties>
</file>