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71" r:id="rId3"/>
    <p:sldId id="272" r:id="rId4"/>
    <p:sldId id="273" r:id="rId5"/>
    <p:sldId id="270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DAFACC-69B2-45D6-BDA1-21C2D4F4908F}" v="1" dt="2020-11-25T17:57:48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CB36FEF5-D167-6A37-E9FF-53F8A1ED0C44}"/>
    <pc:docChg chg="addSld delSld modSld sldOrd">
      <pc:chgData name="Chad Vidden" userId="S::cvidden@uwlax.edu::fa919fd6-03f8-48d0-9b95-10ac8c9672df" providerId="AD" clId="Web-{CB36FEF5-D167-6A37-E9FF-53F8A1ED0C44}" dt="2020-10-15T14:43:05.997" v="519" actId="20577"/>
      <pc:docMkLst>
        <pc:docMk/>
      </pc:docMkLst>
      <pc:sldChg chg="modSp modNotes">
        <pc:chgData name="Chad Vidden" userId="S::cvidden@uwlax.edu::fa919fd6-03f8-48d0-9b95-10ac8c9672df" providerId="AD" clId="Web-{CB36FEF5-D167-6A37-E9FF-53F8A1ED0C44}" dt="2020-10-15T14:29:14.856" v="79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B36FEF5-D167-6A37-E9FF-53F8A1ED0C44}" dt="2020-10-15T14:28:31.918" v="4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B36FEF5-D167-6A37-E9FF-53F8A1ED0C44}" dt="2020-10-15T14:29:01.387" v="6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29:04.278" v="7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B36FEF5-D167-6A37-E9FF-53F8A1ED0C44}" dt="2020-10-15T14:29:04.278" v="7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3"/>
        <pc:sldMkLst>
          <pc:docMk/>
          <pc:sldMk cId="428979655" sldId="264"/>
        </pc:sldMkLst>
      </pc:sldChg>
      <pc:sldChg chg="modSp">
        <pc:chgData name="Chad Vidden" userId="S::cvidden@uwlax.edu::fa919fd6-03f8-48d0-9b95-10ac8c9672df" providerId="AD" clId="Web-{CB36FEF5-D167-6A37-E9FF-53F8A1ED0C44}" dt="2020-10-15T14:30:23.731" v="91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CB36FEF5-D167-6A37-E9FF-53F8A1ED0C44}" dt="2020-10-15T14:30:23.731" v="91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43:04.090" v="517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CB36FEF5-D167-6A37-E9FF-53F8A1ED0C44}" dt="2020-10-15T14:30:19.825" v="8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CB36FEF5-D167-6A37-E9FF-53F8A1ED0C44}" dt="2020-10-15T14:43:04.090" v="517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CB36FEF5-D167-6A37-E9FF-53F8A1ED0C44}" dt="2020-10-15T14:41:37.919" v="476"/>
        <pc:sldMkLst>
          <pc:docMk/>
          <pc:sldMk cId="2709773412" sldId="271"/>
        </pc:sldMkLst>
        <pc:spChg chg="mod">
          <ac:chgData name="Chad Vidden" userId="S::cvidden@uwlax.edu::fa919fd6-03f8-48d0-9b95-10ac8c9672df" providerId="AD" clId="Web-{CB36FEF5-D167-6A37-E9FF-53F8A1ED0C44}" dt="2020-10-15T14:30:41.465" v="112" actId="20577"/>
          <ac:spMkLst>
            <pc:docMk/>
            <pc:sldMk cId="2709773412" sldId="271"/>
            <ac:spMk id="2" creationId="{B67834AE-B119-472A-ADEB-FDFB5DBE5C55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2"/>
        <pc:sldMkLst>
          <pc:docMk/>
          <pc:sldMk cId="4198890115" sldId="271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4:38.465" v="238"/>
        <pc:sldMkLst>
          <pc:docMk/>
          <pc:sldMk cId="513687121" sldId="272"/>
        </pc:sldMkLst>
        <pc:spChg chg="mod">
          <ac:chgData name="Chad Vidden" userId="S::cvidden@uwlax.edu::fa919fd6-03f8-48d0-9b95-10ac8c9672df" providerId="AD" clId="Web-{CB36FEF5-D167-6A37-E9FF-53F8A1ED0C44}" dt="2020-10-15T14:34:05.122" v="205" actId="20577"/>
          <ac:spMkLst>
            <pc:docMk/>
            <pc:sldMk cId="513687121" sldId="272"/>
            <ac:spMk id="2" creationId="{9CB856A4-CF08-402B-99D9-0C9CEA1545AA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1"/>
        <pc:sldMkLst>
          <pc:docMk/>
          <pc:sldMk cId="1236477109" sldId="272"/>
        </pc:sldMkLst>
      </pc:sldChg>
      <pc:sldChg chg="del">
        <pc:chgData name="Chad Vidden" userId="S::cvidden@uwlax.edu::fa919fd6-03f8-48d0-9b95-10ac8c9672df" providerId="AD" clId="Web-{CB36FEF5-D167-6A37-E9FF-53F8A1ED0C44}" dt="2020-10-15T14:30:10.512" v="80"/>
        <pc:sldMkLst>
          <pc:docMk/>
          <pc:sldMk cId="583993040" sldId="273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6:05.215" v="293"/>
        <pc:sldMkLst>
          <pc:docMk/>
          <pc:sldMk cId="3828343146" sldId="273"/>
        </pc:sldMkLst>
        <pc:spChg chg="mod">
          <ac:chgData name="Chad Vidden" userId="S::cvidden@uwlax.edu::fa919fd6-03f8-48d0-9b95-10ac8c9672df" providerId="AD" clId="Web-{CB36FEF5-D167-6A37-E9FF-53F8A1ED0C44}" dt="2020-10-15T14:34:57.012" v="248" actId="20577"/>
          <ac:spMkLst>
            <pc:docMk/>
            <pc:sldMk cId="3828343146" sldId="273"/>
            <ac:spMk id="2" creationId="{CB864EC1-B162-4CED-8BB3-91DF8B9ECE39}"/>
          </ac:spMkLst>
        </pc:spChg>
      </pc:sldChg>
      <pc:sldChg chg="modSp new modNotes">
        <pc:chgData name="Chad Vidden" userId="S::cvidden@uwlax.edu::fa919fd6-03f8-48d0-9b95-10ac8c9672df" providerId="AD" clId="Web-{CB36FEF5-D167-6A37-E9FF-53F8A1ED0C44}" dt="2020-10-15T14:40:21.965" v="423"/>
        <pc:sldMkLst>
          <pc:docMk/>
          <pc:sldMk cId="2645224648" sldId="274"/>
        </pc:sldMkLst>
        <pc:spChg chg="mod">
          <ac:chgData name="Chad Vidden" userId="S::cvidden@uwlax.edu::fa919fd6-03f8-48d0-9b95-10ac8c9672df" providerId="AD" clId="Web-{CB36FEF5-D167-6A37-E9FF-53F8A1ED0C44}" dt="2020-10-15T14:36:31.684" v="329" actId="20577"/>
          <ac:spMkLst>
            <pc:docMk/>
            <pc:sldMk cId="2645224648" sldId="274"/>
            <ac:spMk id="2" creationId="{0CD07FE5-62E2-4672-BD80-DD7FCA6E3578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" userId="fa919fd6-03f8-48d0-9b95-10ac8c9672df" providerId="ADAL" clId="{A4910B42-1C5E-44E2-9D62-781BDBD9B442}"/>
    <pc:docChg chg="modSld">
      <pc:chgData name="Chad" userId="fa919fd6-03f8-48d0-9b95-10ac8c9672df" providerId="ADAL" clId="{A4910B42-1C5E-44E2-9D62-781BDBD9B442}" dt="2020-11-03T19:50:20.304" v="0"/>
      <pc:docMkLst>
        <pc:docMk/>
      </pc:docMkLst>
      <pc:sldChg chg="addSp">
        <pc:chgData name="Chad" userId="fa919fd6-03f8-48d0-9b95-10ac8c9672df" providerId="ADAL" clId="{A4910B42-1C5E-44E2-9D62-781BDBD9B442}" dt="2020-11-03T19:50:20.304" v="0"/>
        <pc:sldMkLst>
          <pc:docMk/>
          <pc:sldMk cId="3637318454" sldId="257"/>
        </pc:sldMkLst>
        <pc:inkChg chg="add">
          <ac:chgData name="Chad" userId="fa919fd6-03f8-48d0-9b95-10ac8c9672df" providerId="ADAL" clId="{A4910B42-1C5E-44E2-9D62-781BDBD9B442}" dt="2020-11-03T19:50:20.304" v="0"/>
          <ac:inkMkLst>
            <pc:docMk/>
            <pc:sldMk cId="3637318454" sldId="257"/>
            <ac:inkMk id="5" creationId="{C5424019-D61F-42BA-8B2D-BFD279FA0A24}"/>
          </ac:inkMkLst>
        </pc:inkChg>
      </pc:sldChg>
      <pc:sldChg chg="addSp">
        <pc:chgData name="Chad" userId="fa919fd6-03f8-48d0-9b95-10ac8c9672df" providerId="ADAL" clId="{A4910B42-1C5E-44E2-9D62-781BDBD9B442}" dt="2020-11-03T19:50:20.304" v="0"/>
        <pc:sldMkLst>
          <pc:docMk/>
          <pc:sldMk cId="2413296860" sldId="269"/>
        </pc:sldMkLst>
        <pc:inkChg chg="add">
          <ac:chgData name="Chad" userId="fa919fd6-03f8-48d0-9b95-10ac8c9672df" providerId="ADAL" clId="{A4910B42-1C5E-44E2-9D62-781BDBD9B442}" dt="2020-11-03T19:50:20.304" v="0"/>
          <ac:inkMkLst>
            <pc:docMk/>
            <pc:sldMk cId="2413296860" sldId="269"/>
            <ac:inkMk id="4" creationId="{3F7F9819-1638-4C31-9BA1-5548D2D874B3}"/>
          </ac:inkMkLst>
        </pc:inkChg>
      </pc:sldChg>
      <pc:sldChg chg="addSp">
        <pc:chgData name="Chad" userId="fa919fd6-03f8-48d0-9b95-10ac8c9672df" providerId="ADAL" clId="{A4910B42-1C5E-44E2-9D62-781BDBD9B442}" dt="2020-11-03T19:50:20.304" v="0"/>
        <pc:sldMkLst>
          <pc:docMk/>
          <pc:sldMk cId="692642629" sldId="270"/>
        </pc:sldMkLst>
        <pc:inkChg chg="add">
          <ac:chgData name="Chad" userId="fa919fd6-03f8-48d0-9b95-10ac8c9672df" providerId="ADAL" clId="{A4910B42-1C5E-44E2-9D62-781BDBD9B442}" dt="2020-11-03T19:50:20.304" v="0"/>
          <ac:inkMkLst>
            <pc:docMk/>
            <pc:sldMk cId="692642629" sldId="270"/>
            <ac:inkMk id="4" creationId="{9CB74C97-EF98-47B8-AA95-36C94560E5F2}"/>
          </ac:inkMkLst>
        </pc:inkChg>
      </pc:sldChg>
      <pc:sldChg chg="addSp">
        <pc:chgData name="Chad" userId="fa919fd6-03f8-48d0-9b95-10ac8c9672df" providerId="ADAL" clId="{A4910B42-1C5E-44E2-9D62-781BDBD9B442}" dt="2020-11-03T19:50:20.304" v="0"/>
        <pc:sldMkLst>
          <pc:docMk/>
          <pc:sldMk cId="3598008207" sldId="271"/>
        </pc:sldMkLst>
        <pc:inkChg chg="add">
          <ac:chgData name="Chad" userId="fa919fd6-03f8-48d0-9b95-10ac8c9672df" providerId="ADAL" clId="{A4910B42-1C5E-44E2-9D62-781BDBD9B442}" dt="2020-11-03T19:50:20.304" v="0"/>
          <ac:inkMkLst>
            <pc:docMk/>
            <pc:sldMk cId="3598008207" sldId="271"/>
            <ac:inkMk id="4" creationId="{FA7D2B93-A615-4D79-ACFE-59D8B92117BD}"/>
          </ac:inkMkLst>
        </pc:inkChg>
      </pc:sldChg>
      <pc:sldChg chg="addSp">
        <pc:chgData name="Chad" userId="fa919fd6-03f8-48d0-9b95-10ac8c9672df" providerId="ADAL" clId="{A4910B42-1C5E-44E2-9D62-781BDBD9B442}" dt="2020-11-03T19:50:20.304" v="0"/>
        <pc:sldMkLst>
          <pc:docMk/>
          <pc:sldMk cId="3190071173" sldId="272"/>
        </pc:sldMkLst>
        <pc:inkChg chg="add">
          <ac:chgData name="Chad" userId="fa919fd6-03f8-48d0-9b95-10ac8c9672df" providerId="ADAL" clId="{A4910B42-1C5E-44E2-9D62-781BDBD9B442}" dt="2020-11-03T19:50:20.304" v="0"/>
          <ac:inkMkLst>
            <pc:docMk/>
            <pc:sldMk cId="3190071173" sldId="272"/>
            <ac:inkMk id="4" creationId="{D9625AA0-263E-4152-B3C8-253D6DB8C07A}"/>
          </ac:inkMkLst>
        </pc:inkChg>
      </pc:sldChg>
      <pc:sldChg chg="addSp">
        <pc:chgData name="Chad" userId="fa919fd6-03f8-48d0-9b95-10ac8c9672df" providerId="ADAL" clId="{A4910B42-1C5E-44E2-9D62-781BDBD9B442}" dt="2020-11-03T19:50:20.304" v="0"/>
        <pc:sldMkLst>
          <pc:docMk/>
          <pc:sldMk cId="1194841639" sldId="273"/>
        </pc:sldMkLst>
        <pc:inkChg chg="add">
          <ac:chgData name="Chad" userId="fa919fd6-03f8-48d0-9b95-10ac8c9672df" providerId="ADAL" clId="{A4910B42-1C5E-44E2-9D62-781BDBD9B442}" dt="2020-11-03T19:50:20.304" v="0"/>
          <ac:inkMkLst>
            <pc:docMk/>
            <pc:sldMk cId="1194841639" sldId="273"/>
            <ac:inkMk id="4" creationId="{D7D62090-4142-4971-AECF-0E6CE72C4D3B}"/>
          </ac:inkMkLst>
        </pc:inkChg>
      </pc:sldChg>
      <pc:sldChg chg="addSp">
        <pc:chgData name="Chad" userId="fa919fd6-03f8-48d0-9b95-10ac8c9672df" providerId="ADAL" clId="{A4910B42-1C5E-44E2-9D62-781BDBD9B442}" dt="2020-11-03T19:50:20.304" v="0"/>
        <pc:sldMkLst>
          <pc:docMk/>
          <pc:sldMk cId="628326723" sldId="274"/>
        </pc:sldMkLst>
        <pc:inkChg chg="add">
          <ac:chgData name="Chad" userId="fa919fd6-03f8-48d0-9b95-10ac8c9672df" providerId="ADAL" clId="{A4910B42-1C5E-44E2-9D62-781BDBD9B442}" dt="2020-11-03T19:50:20.304" v="0"/>
          <ac:inkMkLst>
            <pc:docMk/>
            <pc:sldMk cId="628326723" sldId="274"/>
            <ac:inkMk id="4" creationId="{AE982CEB-FE4D-46F9-8D1A-A3EDFA5F84E6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01FD3C55-172A-418C-ADA3-27D993BC66CC}"/>
    <pc:docChg chg="modSld">
      <pc:chgData name="Chad Vidden" userId="fa919fd6-03f8-48d0-9b95-10ac8c9672df" providerId="ADAL" clId="{01FD3C55-172A-418C-ADA3-27D993BC66CC}" dt="2020-09-09T14:14:43.303" v="0"/>
      <pc:docMkLst>
        <pc:docMk/>
      </pc:docMkLst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2599349530" sldId="25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2599349530" sldId="258"/>
            <ac:inkMk id="3" creationId="{FEF0258B-02F4-410B-9B22-5036D0372BC8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541778303" sldId="263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541778303" sldId="263"/>
            <ac:inkMk id="4" creationId="{59B21039-B688-415A-9B1E-91C41ED0C265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842790042" sldId="267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842790042" sldId="267"/>
            <ac:inkMk id="3" creationId="{7A40B8E6-2F18-497F-9959-993351E0C390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485982667" sldId="26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485982667" sldId="268"/>
            <ac:inkMk id="3" creationId="{D5C37AB4-5DCD-4B97-A1C1-97F6C7E88521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clId="Web-{1122C96E-0C0D-6E7C-3469-44DF8BD9CE0E}"/>
    <pc:docChg chg="modSld">
      <pc:chgData name="" userId="" providerId="" clId="Web-{1122C96E-0C0D-6E7C-3469-44DF8BD9CE0E}" dt="2020-10-13T15:32:57.524" v="3" actId="20577"/>
      <pc:docMkLst>
        <pc:docMk/>
      </pc:docMkLst>
      <pc:sldChg chg="modSp">
        <pc:chgData name="" userId="" providerId="" clId="Web-{1122C96E-0C0D-6E7C-3469-44DF8BD9CE0E}" dt="2020-10-13T15:32:57.524" v="2" actId="20577"/>
        <pc:sldMkLst>
          <pc:docMk/>
          <pc:sldMk cId="3637318454" sldId="257"/>
        </pc:sldMkLst>
        <pc:spChg chg="mod">
          <ac:chgData name="" userId="" providerId="" clId="Web-{1122C96E-0C0D-6E7C-3469-44DF8BD9CE0E}" dt="2020-10-13T15:32:57.524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853A8C92-6F01-6F22-D30A-FE700E599270}"/>
    <pc:docChg chg="addSld delSld modSld">
      <pc:chgData name="Chad Vidden" userId="S::cvidden@uwlax.edu::fa919fd6-03f8-48d0-9b95-10ac8c9672df" providerId="AD" clId="Web-{853A8C92-6F01-6F22-D30A-FE700E599270}" dt="2020-10-15T15:02:23.654" v="186"/>
      <pc:docMkLst>
        <pc:docMk/>
      </pc:docMkLst>
      <pc:sldChg chg="modSp modNotes">
        <pc:chgData name="Chad Vidden" userId="S::cvidden@uwlax.edu::fa919fd6-03f8-48d0-9b95-10ac8c9672df" providerId="AD" clId="Web-{853A8C92-6F01-6F22-D30A-FE700E599270}" dt="2020-10-15T14:53:01.670" v="42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53A8C92-6F01-6F22-D30A-FE700E599270}" dt="2020-10-15T14:52:27.514" v="1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53A8C92-6F01-6F22-D30A-FE700E599270}" dt="2020-10-15T14:52:30.186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06.577" v="4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853A8C92-6F01-6F22-D30A-FE700E599270}" dt="2020-10-15T14:53:06.577" v="43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23.405" v="53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853A8C92-6F01-6F22-D30A-FE700E599270}" dt="2020-10-15T14:53:23.405" v="53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19.561" v="5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853A8C92-6F01-6F22-D30A-FE700E599270}" dt="2020-10-15T14:53:19.561" v="50" actId="20577"/>
          <ac:spMkLst>
            <pc:docMk/>
            <pc:sldMk cId="692642629" sldId="270"/>
            <ac:spMk id="2" creationId="{56F2ABDA-ACC4-4D00-9465-D9A2C9DD00BD}"/>
          </ac:spMkLst>
        </pc:spChg>
      </pc:sldChg>
      <pc:sldChg chg="modSp new modNotes">
        <pc:chgData name="Chad Vidden" userId="S::cvidden@uwlax.edu::fa919fd6-03f8-48d0-9b95-10ac8c9672df" providerId="AD" clId="Web-{853A8C92-6F01-6F22-D30A-FE700E599270}" dt="2020-10-15T15:02:23.654" v="186"/>
        <pc:sldMkLst>
          <pc:docMk/>
          <pc:sldMk cId="2431648318" sldId="271"/>
        </pc:sldMkLst>
        <pc:spChg chg="mod">
          <ac:chgData name="Chad Vidden" userId="S::cvidden@uwlax.edu::fa919fd6-03f8-48d0-9b95-10ac8c9672df" providerId="AD" clId="Web-{853A8C92-6F01-6F22-D30A-FE700E599270}" dt="2020-10-15T14:59:55.545" v="78" actId="20577"/>
          <ac:spMkLst>
            <pc:docMk/>
            <pc:sldMk cId="2431648318" sldId="271"/>
            <ac:spMk id="2" creationId="{2E218ABA-0548-4CF1-B10C-955732A9F885}"/>
          </ac:spMkLst>
        </pc:spChg>
      </pc:sldChg>
      <pc:sldChg chg="del">
        <pc:chgData name="Chad Vidden" userId="S::cvidden@uwlax.edu::fa919fd6-03f8-48d0-9b95-10ac8c9672df" providerId="AD" clId="Web-{853A8C92-6F01-6F22-D30A-FE700E599270}" dt="2020-10-15T14:53:13.702" v="49"/>
        <pc:sldMkLst>
          <pc:docMk/>
          <pc:sldMk cId="2709773412" sldId="271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8"/>
        <pc:sldMkLst>
          <pc:docMk/>
          <pc:sldMk cId="513687121" sldId="272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7"/>
        <pc:sldMkLst>
          <pc:docMk/>
          <pc:sldMk cId="3828343146" sldId="273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6"/>
        <pc:sldMkLst>
          <pc:docMk/>
          <pc:sldMk cId="2645224648" sldId="274"/>
        </pc:sldMkLst>
      </pc:sldChg>
    </pc:docChg>
  </pc:docChgLst>
  <pc:docChgLst>
    <pc:chgData name="Chad Vidden" userId="S::cvidden@uwlax.edu::fa919fd6-03f8-48d0-9b95-10ac8c9672df" providerId="AD" clId="Web-{7ECAD516-382B-7492-B2F7-F83F3A0639FE}"/>
    <pc:docChg chg="addSld delSld modSld sldOrd">
      <pc:chgData name="Chad Vidden" userId="S::cvidden@uwlax.edu::fa919fd6-03f8-48d0-9b95-10ac8c9672df" providerId="AD" clId="Web-{7ECAD516-382B-7492-B2F7-F83F3A0639FE}" dt="2020-10-15T19:56:42.322" v="455" actId="20577"/>
      <pc:docMkLst>
        <pc:docMk/>
      </pc:docMkLst>
      <pc:sldChg chg="modSp">
        <pc:chgData name="Chad Vidden" userId="S::cvidden@uwlax.edu::fa919fd6-03f8-48d0-9b95-10ac8c9672df" providerId="AD" clId="Web-{7ECAD516-382B-7492-B2F7-F83F3A0639FE}" dt="2020-10-15T19:50:42.516" v="4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ECAD516-382B-7492-B2F7-F83F3A0639FE}" dt="2020-10-15T19:50:42.516" v="4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ECAD516-382B-7492-B2F7-F83F3A0639FE}" dt="2020-10-15T19:36:53.078" v="39"/>
        <pc:sldMkLst>
          <pc:docMk/>
          <pc:sldMk cId="541778303" sldId="263"/>
        </pc:sldMkLst>
      </pc:sldChg>
      <pc:sldChg chg="modSp">
        <pc:chgData name="Chad Vidden" userId="S::cvidden@uwlax.edu::fa919fd6-03f8-48d0-9b95-10ac8c9672df" providerId="AD" clId="Web-{7ECAD516-382B-7492-B2F7-F83F3A0639FE}" dt="2020-10-15T19:56:42.322" v="45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7ECAD516-382B-7492-B2F7-F83F3A0639FE}" dt="2020-10-15T19:56:42.322" v="454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del">
        <pc:chgData name="Chad Vidden" userId="S::cvidden@uwlax.edu::fa919fd6-03f8-48d0-9b95-10ac8c9672df" providerId="AD" clId="Web-{7ECAD516-382B-7492-B2F7-F83F3A0639FE}" dt="2020-10-15T19:50:47.297" v="47"/>
        <pc:sldMkLst>
          <pc:docMk/>
          <pc:sldMk cId="2431648318" sldId="271"/>
        </pc:sldMkLst>
      </pc:sldChg>
      <pc:sldChg chg="modSp new ord modNotes">
        <pc:chgData name="Chad Vidden" userId="S::cvidden@uwlax.edu::fa919fd6-03f8-48d0-9b95-10ac8c9672df" providerId="AD" clId="Web-{7ECAD516-382B-7492-B2F7-F83F3A0639FE}" dt="2020-10-15T19:51:39.327" v="144"/>
        <pc:sldMkLst>
          <pc:docMk/>
          <pc:sldMk cId="3598008207" sldId="271"/>
        </pc:sldMkLst>
        <pc:spChg chg="mod">
          <ac:chgData name="Chad Vidden" userId="S::cvidden@uwlax.edu::fa919fd6-03f8-48d0-9b95-10ac8c9672df" providerId="AD" clId="Web-{7ECAD516-382B-7492-B2F7-F83F3A0639FE}" dt="2020-10-15T19:51:00.422" v="79" actId="20577"/>
          <ac:spMkLst>
            <pc:docMk/>
            <pc:sldMk cId="3598008207" sldId="271"/>
            <ac:spMk id="2" creationId="{8740D44E-C04F-4C9B-9CF1-DD0BBD3DE68A}"/>
          </ac:spMkLst>
        </pc:spChg>
      </pc:sldChg>
      <pc:sldChg chg="del">
        <pc:chgData name="Chad Vidden" userId="S::cvidden@uwlax.edu::fa919fd6-03f8-48d0-9b95-10ac8c9672df" providerId="AD" clId="Web-{7ECAD516-382B-7492-B2F7-F83F3A0639FE}" dt="2020-10-15T19:50:47.297" v="46"/>
        <pc:sldMkLst>
          <pc:docMk/>
          <pc:sldMk cId="1632061215" sldId="272"/>
        </pc:sldMkLst>
      </pc:sldChg>
      <pc:sldChg chg="modSp new modNotes">
        <pc:chgData name="Chad Vidden" userId="S::cvidden@uwlax.edu::fa919fd6-03f8-48d0-9b95-10ac8c9672df" providerId="AD" clId="Web-{7ECAD516-382B-7492-B2F7-F83F3A0639FE}" dt="2020-10-15T19:53:12.388" v="269"/>
        <pc:sldMkLst>
          <pc:docMk/>
          <pc:sldMk cId="3953515127" sldId="272"/>
        </pc:sldMkLst>
        <pc:spChg chg="mod">
          <ac:chgData name="Chad Vidden" userId="S::cvidden@uwlax.edu::fa919fd6-03f8-48d0-9b95-10ac8c9672df" providerId="AD" clId="Web-{7ECAD516-382B-7492-B2F7-F83F3A0639FE}" dt="2020-10-15T19:51:50.515" v="176" actId="20577"/>
          <ac:spMkLst>
            <pc:docMk/>
            <pc:sldMk cId="3953515127" sldId="272"/>
            <ac:spMk id="2" creationId="{87909CBE-A65E-4353-A540-7D9F0F40DC92}"/>
          </ac:spMkLst>
        </pc:spChg>
      </pc:sldChg>
      <pc:sldChg chg="modSp new modNotes">
        <pc:chgData name="Chad Vidden" userId="S::cvidden@uwlax.edu::fa919fd6-03f8-48d0-9b95-10ac8c9672df" providerId="AD" clId="Web-{7ECAD516-382B-7492-B2F7-F83F3A0639FE}" dt="2020-10-15T19:54:22.856" v="374"/>
        <pc:sldMkLst>
          <pc:docMk/>
          <pc:sldMk cId="2277685539" sldId="273"/>
        </pc:sldMkLst>
        <pc:spChg chg="mod">
          <ac:chgData name="Chad Vidden" userId="S::cvidden@uwlax.edu::fa919fd6-03f8-48d0-9b95-10ac8c9672df" providerId="AD" clId="Web-{7ECAD516-382B-7492-B2F7-F83F3A0639FE}" dt="2020-10-15T19:53:18.638" v="278" actId="20577"/>
          <ac:spMkLst>
            <pc:docMk/>
            <pc:sldMk cId="2277685539" sldId="273"/>
            <ac:spMk id="2" creationId="{7FF34F1A-544B-4117-832D-9B6AC4BC0F4E}"/>
          </ac:spMkLst>
        </pc:spChg>
      </pc:sldChg>
      <pc:sldChg chg="del">
        <pc:chgData name="Chad Vidden" userId="S::cvidden@uwlax.edu::fa919fd6-03f8-48d0-9b95-10ac8c9672df" providerId="AD" clId="Web-{7ECAD516-382B-7492-B2F7-F83F3A0639FE}" dt="2020-10-15T19:50:47.297" v="45"/>
        <pc:sldMkLst>
          <pc:docMk/>
          <pc:sldMk cId="2591887543" sldId="273"/>
        </pc:sldMkLst>
      </pc:sldChg>
      <pc:sldChg chg="del">
        <pc:chgData name="Chad Vidden" userId="S::cvidden@uwlax.edu::fa919fd6-03f8-48d0-9b95-10ac8c9672df" providerId="AD" clId="Web-{7ECAD516-382B-7492-B2F7-F83F3A0639FE}" dt="2020-10-15T19:50:47.297" v="44"/>
        <pc:sldMkLst>
          <pc:docMk/>
          <pc:sldMk cId="2131563829" sldId="274"/>
        </pc:sldMkLst>
      </pc:sldChg>
      <pc:sldChg chg="del">
        <pc:chgData name="Chad Vidden" userId="S::cvidden@uwlax.edu::fa919fd6-03f8-48d0-9b95-10ac8c9672df" providerId="AD" clId="Web-{7ECAD516-382B-7492-B2F7-F83F3A0639FE}" dt="2020-10-15T19:50:47.297" v="43"/>
        <pc:sldMkLst>
          <pc:docMk/>
          <pc:sldMk cId="3168566488" sldId="275"/>
        </pc:sldMkLst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377A1609-E269-EBF5-6367-C252072424E7}"/>
    <pc:docChg chg="addSld delSld modSld">
      <pc:chgData name="Chad Vidden" userId="S::cvidden@uwlax.edu::fa919fd6-03f8-48d0-9b95-10ac8c9672df" providerId="AD" clId="Web-{377A1609-E269-EBF5-6367-C252072424E7}" dt="2020-11-03T15:31:33.505" v="350" actId="20577"/>
      <pc:docMkLst>
        <pc:docMk/>
      </pc:docMkLst>
      <pc:sldChg chg="modSp modNotes">
        <pc:chgData name="Chad Vidden" userId="S::cvidden@uwlax.edu::fa919fd6-03f8-48d0-9b95-10ac8c9672df" providerId="AD" clId="Web-{377A1609-E269-EBF5-6367-C252072424E7}" dt="2020-11-03T15:19:55.802" v="43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77A1609-E269-EBF5-6367-C252072424E7}" dt="2020-11-03T15:19:23.349" v="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77A1609-E269-EBF5-6367-C252072424E7}" dt="2020-11-03T15:19:42.364" v="4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377A1609-E269-EBF5-6367-C252072424E7}" dt="2020-11-03T15:31:32.583" v="348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377A1609-E269-EBF5-6367-C252072424E7}" dt="2020-11-03T15:31:32.583" v="348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377A1609-E269-EBF5-6367-C252072424E7}" dt="2020-11-03T15:31:28.786" v="34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377A1609-E269-EBF5-6367-C252072424E7}" dt="2020-11-03T15:28:33.396" v="272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377A1609-E269-EBF5-6367-C252072424E7}" dt="2020-11-03T15:31:28.786" v="344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modNotes">
        <pc:chgData name="Chad Vidden" userId="S::cvidden@uwlax.edu::fa919fd6-03f8-48d0-9b95-10ac8c9672df" providerId="AD" clId="Web-{377A1609-E269-EBF5-6367-C252072424E7}" dt="2020-11-03T15:22:26.317" v="79"/>
        <pc:sldMkLst>
          <pc:docMk/>
          <pc:sldMk cId="3598008207" sldId="271"/>
        </pc:sldMkLst>
        <pc:spChg chg="mod">
          <ac:chgData name="Chad Vidden" userId="S::cvidden@uwlax.edu::fa919fd6-03f8-48d0-9b95-10ac8c9672df" providerId="AD" clId="Web-{377A1609-E269-EBF5-6367-C252072424E7}" dt="2020-11-03T15:21:20.442" v="62" actId="20577"/>
          <ac:spMkLst>
            <pc:docMk/>
            <pc:sldMk cId="3598008207" sldId="271"/>
            <ac:spMk id="2" creationId="{8740D44E-C04F-4C9B-9CF1-DD0BBD3DE68A}"/>
          </ac:spMkLst>
        </pc:spChg>
      </pc:sldChg>
      <pc:sldChg chg="modSp new modNotes">
        <pc:chgData name="Chad Vidden" userId="S::cvidden@uwlax.edu::fa919fd6-03f8-48d0-9b95-10ac8c9672df" providerId="AD" clId="Web-{377A1609-E269-EBF5-6367-C252072424E7}" dt="2020-11-03T15:27:42.021" v="224"/>
        <pc:sldMkLst>
          <pc:docMk/>
          <pc:sldMk cId="3190071173" sldId="272"/>
        </pc:sldMkLst>
        <pc:spChg chg="mod">
          <ac:chgData name="Chad Vidden" userId="S::cvidden@uwlax.edu::fa919fd6-03f8-48d0-9b95-10ac8c9672df" providerId="AD" clId="Web-{377A1609-E269-EBF5-6367-C252072424E7}" dt="2020-11-03T15:22:46.067" v="85" actId="20577"/>
          <ac:spMkLst>
            <pc:docMk/>
            <pc:sldMk cId="3190071173" sldId="272"/>
            <ac:spMk id="2" creationId="{547AAE94-8E0C-4DAC-BDD9-C3AB00D4856E}"/>
          </ac:spMkLst>
        </pc:spChg>
      </pc:sldChg>
      <pc:sldChg chg="del">
        <pc:chgData name="Chad Vidden" userId="S::cvidden@uwlax.edu::fa919fd6-03f8-48d0-9b95-10ac8c9672df" providerId="AD" clId="Web-{377A1609-E269-EBF5-6367-C252072424E7}" dt="2020-11-03T15:22:34.099" v="81"/>
        <pc:sldMkLst>
          <pc:docMk/>
          <pc:sldMk cId="3953515127" sldId="272"/>
        </pc:sldMkLst>
      </pc:sldChg>
      <pc:sldChg chg="modSp new modNotes">
        <pc:chgData name="Chad Vidden" userId="S::cvidden@uwlax.edu::fa919fd6-03f8-48d0-9b95-10ac8c9672df" providerId="AD" clId="Web-{377A1609-E269-EBF5-6367-C252072424E7}" dt="2020-11-03T15:24:44.146" v="206"/>
        <pc:sldMkLst>
          <pc:docMk/>
          <pc:sldMk cId="1194841639" sldId="273"/>
        </pc:sldMkLst>
        <pc:spChg chg="mod">
          <ac:chgData name="Chad Vidden" userId="S::cvidden@uwlax.edu::fa919fd6-03f8-48d0-9b95-10ac8c9672df" providerId="AD" clId="Web-{377A1609-E269-EBF5-6367-C252072424E7}" dt="2020-11-03T15:24:08.567" v="167" actId="20577"/>
          <ac:spMkLst>
            <pc:docMk/>
            <pc:sldMk cId="1194841639" sldId="273"/>
            <ac:spMk id="2" creationId="{FB4160A6-878F-4DBC-98B2-E06E4122252E}"/>
          </ac:spMkLst>
        </pc:spChg>
      </pc:sldChg>
      <pc:sldChg chg="del">
        <pc:chgData name="Chad Vidden" userId="S::cvidden@uwlax.edu::fa919fd6-03f8-48d0-9b95-10ac8c9672df" providerId="AD" clId="Web-{377A1609-E269-EBF5-6367-C252072424E7}" dt="2020-11-03T15:22:34.099" v="80"/>
        <pc:sldMkLst>
          <pc:docMk/>
          <pc:sldMk cId="2277685539" sldId="273"/>
        </pc:sldMkLst>
      </pc:sldChg>
      <pc:sldChg chg="modSp new modNotes">
        <pc:chgData name="Chad Vidden" userId="S::cvidden@uwlax.edu::fa919fd6-03f8-48d0-9b95-10ac8c9672df" providerId="AD" clId="Web-{377A1609-E269-EBF5-6367-C252072424E7}" dt="2020-11-03T15:28:30.708" v="269"/>
        <pc:sldMkLst>
          <pc:docMk/>
          <pc:sldMk cId="628326723" sldId="274"/>
        </pc:sldMkLst>
        <pc:spChg chg="mod">
          <ac:chgData name="Chad Vidden" userId="S::cvidden@uwlax.edu::fa919fd6-03f8-48d0-9b95-10ac8c9672df" providerId="AD" clId="Web-{377A1609-E269-EBF5-6367-C252072424E7}" dt="2020-11-03T15:24:48.849" v="210" actId="20577"/>
          <ac:spMkLst>
            <pc:docMk/>
            <pc:sldMk cId="628326723" sldId="274"/>
            <ac:spMk id="2" creationId="{6950A099-55A2-4724-9212-17A4D3558540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1122C96E-0C0D-6E7C-3469-44DF8BD9CE0E}"/>
    <pc:docChg chg="addSld delSld modSld">
      <pc:chgData name="Chad Vidden" userId="S::cvidden@uwlax.edu::fa919fd6-03f8-48d0-9b95-10ac8c9672df" providerId="AD" clId="Web-{1122C96E-0C0D-6E7C-3469-44DF8BD9CE0E}" dt="2020-10-13T15:45:57.513" v="533"/>
      <pc:docMkLst>
        <pc:docMk/>
      </pc:docMkLst>
      <pc:sldChg chg="modSp">
        <pc:chgData name="Chad Vidden" userId="S::cvidden@uwlax.edu::fa919fd6-03f8-48d0-9b95-10ac8c9672df" providerId="AD" clId="Web-{1122C96E-0C0D-6E7C-3469-44DF8BD9CE0E}" dt="2020-10-13T15:36:00.302" v="8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122C96E-0C0D-6E7C-3469-44DF8BD9CE0E}" dt="2020-10-13T15:33:05.43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122C96E-0C0D-6E7C-3469-44DF8BD9CE0E}" dt="2020-10-13T15:36:00.302" v="8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9"/>
        <pc:sldMkLst>
          <pc:docMk/>
          <pc:sldMk cId="56278089" sldId="264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38:54.316" v="243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1122C96E-0C0D-6E7C-3469-44DF8BD9CE0E}" dt="2020-10-13T15:36:57.145" v="128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modSp new modNotes">
        <pc:chgData name="Chad Vidden" userId="S::cvidden@uwlax.edu::fa919fd6-03f8-48d0-9b95-10ac8c9672df" providerId="AD" clId="Web-{1122C96E-0C0D-6E7C-3469-44DF8BD9CE0E}" dt="2020-10-13T15:39:46.206" v="305"/>
        <pc:sldMkLst>
          <pc:docMk/>
          <pc:sldMk cId="1609446771" sldId="265"/>
        </pc:sldMkLst>
        <pc:spChg chg="mod">
          <ac:chgData name="Chad Vidden" userId="S::cvidden@uwlax.edu::fa919fd6-03f8-48d0-9b95-10ac8c9672df" providerId="AD" clId="Web-{1122C96E-0C0D-6E7C-3469-44DF8BD9CE0E}" dt="2020-10-13T15:39:08.581" v="267" actId="20577"/>
          <ac:spMkLst>
            <pc:docMk/>
            <pc:sldMk cId="1609446771" sldId="265"/>
            <ac:spMk id="2" creationId="{53149162-D754-4CF9-8422-F6F25380D229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7"/>
        <pc:sldMkLst>
          <pc:docMk/>
          <pc:sldMk cId="3843921896" sldId="265"/>
        </pc:sldMkLst>
      </pc:sldChg>
      <pc:sldChg chg="del">
        <pc:chgData name="Chad Vidden" userId="S::cvidden@uwlax.edu::fa919fd6-03f8-48d0-9b95-10ac8c9672df" providerId="AD" clId="Web-{1122C96E-0C0D-6E7C-3469-44DF8BD9CE0E}" dt="2020-10-13T15:36:05.912" v="86"/>
        <pc:sldMkLst>
          <pc:docMk/>
          <pc:sldMk cId="1670785028" sldId="266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43:01.438" v="414"/>
        <pc:sldMkLst>
          <pc:docMk/>
          <pc:sldMk cId="3601284049" sldId="266"/>
        </pc:sldMkLst>
        <pc:spChg chg="mod">
          <ac:chgData name="Chad Vidden" userId="S::cvidden@uwlax.edu::fa919fd6-03f8-48d0-9b95-10ac8c9672df" providerId="AD" clId="Web-{1122C96E-0C0D-6E7C-3469-44DF8BD9CE0E}" dt="2020-10-13T15:41:06.548" v="339" actId="20577"/>
          <ac:spMkLst>
            <pc:docMk/>
            <pc:sldMk cId="3601284049" sldId="266"/>
            <ac:spMk id="2" creationId="{D5A618E4-F148-48CA-9C16-E40143B18BEE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8"/>
        <pc:sldMkLst>
          <pc:docMk/>
          <pc:sldMk cId="3727316081" sldId="267"/>
        </pc:sldMkLst>
      </pc:sldChg>
      <pc:sldChg chg="addSp modSp new modNotes">
        <pc:chgData name="Chad Vidden" userId="S::cvidden@uwlax.edu::fa919fd6-03f8-48d0-9b95-10ac8c9672df" providerId="AD" clId="Web-{1122C96E-0C0D-6E7C-3469-44DF8BD9CE0E}" dt="2020-10-13T15:45:57.513" v="533"/>
        <pc:sldMkLst>
          <pc:docMk/>
          <pc:sldMk cId="4237518565" sldId="267"/>
        </pc:sldMkLst>
        <pc:spChg chg="mod">
          <ac:chgData name="Chad Vidden" userId="S::cvidden@uwlax.edu::fa919fd6-03f8-48d0-9b95-10ac8c9672df" providerId="AD" clId="Web-{1122C96E-0C0D-6E7C-3469-44DF8BD9CE0E}" dt="2020-10-13T15:43:22.765" v="468" actId="20577"/>
          <ac:spMkLst>
            <pc:docMk/>
            <pc:sldMk cId="4237518565" sldId="267"/>
            <ac:spMk id="2" creationId="{A5EC425B-A354-4221-A72D-1E52A9ED5AF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4.420" v="531"/>
          <ac:spMkLst>
            <pc:docMk/>
            <pc:sldMk cId="4237518565" sldId="267"/>
            <ac:spMk id="4" creationId="{79962711-5A2F-4B17-AF47-8DD96036AE6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7.513" v="533"/>
          <ac:spMkLst>
            <pc:docMk/>
            <pc:sldMk cId="4237518565" sldId="267"/>
            <ac:spMk id="5" creationId="{E8D21213-5C2A-4E0F-8DE5-C514B9985630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5"/>
        <pc:sldMkLst>
          <pc:docMk/>
          <pc:sldMk cId="1473843802" sldId="268"/>
        </pc:sldMkLst>
      </pc:sldChg>
      <pc:sldChg chg="modSp add replId modNotes">
        <pc:chgData name="Chad Vidden" userId="S::cvidden@uwlax.edu::fa919fd6-03f8-48d0-9b95-10ac8c9672df" providerId="AD" clId="Web-{1122C96E-0C0D-6E7C-3469-44DF8BD9CE0E}" dt="2020-10-13T15:42:58.203" v="412"/>
        <pc:sldMkLst>
          <pc:docMk/>
          <pc:sldMk cId="3303830101" sldId="268"/>
        </pc:sldMkLst>
        <pc:spChg chg="mod">
          <ac:chgData name="Chad Vidden" userId="S::cvidden@uwlax.edu::fa919fd6-03f8-48d0-9b95-10ac8c9672df" providerId="AD" clId="Web-{1122C96E-0C0D-6E7C-3469-44DF8BD9CE0E}" dt="2020-10-13T15:42:39.094" v="395" actId="20577"/>
          <ac:spMkLst>
            <pc:docMk/>
            <pc:sldMk cId="3303830101" sldId="268"/>
            <ac:spMk id="2" creationId="{D5A618E4-F148-48CA-9C16-E40143B18BEE}"/>
          </ac:spMkLst>
        </pc:spChg>
      </pc:sldChg>
      <pc:sldChg chg="new del">
        <pc:chgData name="Chad Vidden" userId="S::cvidden@uwlax.edu::fa919fd6-03f8-48d0-9b95-10ac8c9672df" providerId="AD" clId="Web-{1122C96E-0C0D-6E7C-3469-44DF8BD9CE0E}" dt="2020-10-13T15:44:50.436" v="529"/>
        <pc:sldMkLst>
          <pc:docMk/>
          <pc:sldMk cId="441215121" sldId="269"/>
        </pc:sldMkLst>
      </pc:sldChg>
    </pc:docChg>
  </pc:docChgLst>
  <pc:docChgLst>
    <pc:chgData name="Chad Vidden" userId="S::cvidden@uwlax.edu::fa919fd6-03f8-48d0-9b95-10ac8c9672df" providerId="AD" clId="Web-{8FDFDFB0-2D1B-DFB3-D6F9-EFC1F92E030B}"/>
    <pc:docChg chg="addSld delSld modSld">
      <pc:chgData name="Chad Vidden" userId="S::cvidden@uwlax.edu::fa919fd6-03f8-48d0-9b95-10ac8c9672df" providerId="AD" clId="Web-{8FDFDFB0-2D1B-DFB3-D6F9-EFC1F92E030B}" dt="2020-11-23T15:24:34.021" v="242" actId="20577"/>
      <pc:docMkLst>
        <pc:docMk/>
      </pc:docMkLst>
      <pc:sldChg chg="delSp modSp">
        <pc:chgData name="Chad Vidden" userId="S::cvidden@uwlax.edu::fa919fd6-03f8-48d0-9b95-10ac8c9672df" providerId="AD" clId="Web-{8FDFDFB0-2D1B-DFB3-D6F9-EFC1F92E030B}" dt="2020-11-23T15:20:56.460" v="8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FDFDFB0-2D1B-DFB3-D6F9-EFC1F92E030B}" dt="2020-11-23T15:20:41.460" v="38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FDFDFB0-2D1B-DFB3-D6F9-EFC1F92E030B}" dt="2020-11-23T15:20:56.460" v="80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8FDFDFB0-2D1B-DFB3-D6F9-EFC1F92E030B}" dt="2020-11-23T15:20:42.226" v="40"/>
          <ac:inkMkLst>
            <pc:docMk/>
            <pc:sldMk cId="3637318454" sldId="257"/>
            <ac:inkMk id="5" creationId="{C5424019-D61F-42BA-8B2D-BFD279FA0A24}"/>
          </ac:inkMkLst>
        </pc:inkChg>
      </pc:sldChg>
      <pc:sldChg chg="delSp modSp">
        <pc:chgData name="Chad Vidden" userId="S::cvidden@uwlax.edu::fa919fd6-03f8-48d0-9b95-10ac8c9672df" providerId="AD" clId="Web-{8FDFDFB0-2D1B-DFB3-D6F9-EFC1F92E030B}" dt="2020-11-23T15:21:18.882" v="95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8FDFDFB0-2D1B-DFB3-D6F9-EFC1F92E030B}" dt="2020-11-23T15:21:15.288" v="92" actId="20577"/>
          <ac:spMkLst>
            <pc:docMk/>
            <pc:sldMk cId="2413296860" sldId="269"/>
            <ac:spMk id="2" creationId="{F7FE907F-CC9C-46E3-8C49-29F1AB9200A6}"/>
          </ac:spMkLst>
        </pc:spChg>
        <pc:inkChg chg="del">
          <ac:chgData name="Chad Vidden" userId="S::cvidden@uwlax.edu::fa919fd6-03f8-48d0-9b95-10ac8c9672df" providerId="AD" clId="Web-{8FDFDFB0-2D1B-DFB3-D6F9-EFC1F92E030B}" dt="2020-11-23T15:21:18.882" v="95"/>
          <ac:inkMkLst>
            <pc:docMk/>
            <pc:sldMk cId="2413296860" sldId="269"/>
            <ac:inkMk id="4" creationId="{3F7F9819-1638-4C31-9BA1-5548D2D874B3}"/>
          </ac:inkMkLst>
        </pc:inkChg>
      </pc:sldChg>
      <pc:sldChg chg="delSp modSp">
        <pc:chgData name="Chad Vidden" userId="S::cvidden@uwlax.edu::fa919fd6-03f8-48d0-9b95-10ac8c9672df" providerId="AD" clId="Web-{8FDFDFB0-2D1B-DFB3-D6F9-EFC1F92E030B}" dt="2020-11-23T15:24:34.021" v="241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8FDFDFB0-2D1B-DFB3-D6F9-EFC1F92E030B}" dt="2020-11-23T15:21:07.179" v="88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8FDFDFB0-2D1B-DFB3-D6F9-EFC1F92E030B}" dt="2020-11-23T15:24:34.021" v="241" actId="20577"/>
          <ac:spMkLst>
            <pc:docMk/>
            <pc:sldMk cId="692642629" sldId="270"/>
            <ac:spMk id="3" creationId="{0876F416-AC4F-460D-BBDE-607EAA04CD58}"/>
          </ac:spMkLst>
        </pc:spChg>
        <pc:inkChg chg="del">
          <ac:chgData name="Chad Vidden" userId="S::cvidden@uwlax.edu::fa919fd6-03f8-48d0-9b95-10ac8c9672df" providerId="AD" clId="Web-{8FDFDFB0-2D1B-DFB3-D6F9-EFC1F92E030B}" dt="2020-11-23T15:21:09.866" v="91"/>
          <ac:inkMkLst>
            <pc:docMk/>
            <pc:sldMk cId="692642629" sldId="270"/>
            <ac:inkMk id="4" creationId="{9CB74C97-EF98-47B8-AA95-36C94560E5F2}"/>
          </ac:inkMkLst>
        </pc:inkChg>
      </pc:sldChg>
      <pc:sldChg chg="modSp new modNotes">
        <pc:chgData name="Chad Vidden" userId="S::cvidden@uwlax.edu::fa919fd6-03f8-48d0-9b95-10ac8c9672df" providerId="AD" clId="Web-{8FDFDFB0-2D1B-DFB3-D6F9-EFC1F92E030B}" dt="2020-11-23T15:21:44.803" v="127"/>
        <pc:sldMkLst>
          <pc:docMk/>
          <pc:sldMk cId="1004831793" sldId="271"/>
        </pc:sldMkLst>
        <pc:spChg chg="mod">
          <ac:chgData name="Chad Vidden" userId="S::cvidden@uwlax.edu::fa919fd6-03f8-48d0-9b95-10ac8c9672df" providerId="AD" clId="Web-{8FDFDFB0-2D1B-DFB3-D6F9-EFC1F92E030B}" dt="2020-11-23T15:21:31.897" v="118" actId="20577"/>
          <ac:spMkLst>
            <pc:docMk/>
            <pc:sldMk cId="1004831793" sldId="271"/>
            <ac:spMk id="2" creationId="{8C5F2253-B784-42AC-8C72-679AD6EBB94F}"/>
          </ac:spMkLst>
        </pc:spChg>
      </pc:sldChg>
      <pc:sldChg chg="del">
        <pc:chgData name="Chad Vidden" userId="S::cvidden@uwlax.edu::fa919fd6-03f8-48d0-9b95-10ac8c9672df" providerId="AD" clId="Web-{8FDFDFB0-2D1B-DFB3-D6F9-EFC1F92E030B}" dt="2020-11-23T15:21:00.179" v="85"/>
        <pc:sldMkLst>
          <pc:docMk/>
          <pc:sldMk cId="3598008207" sldId="271"/>
        </pc:sldMkLst>
      </pc:sldChg>
      <pc:sldChg chg="modSp new modNotes">
        <pc:chgData name="Chad Vidden" userId="S::cvidden@uwlax.edu::fa919fd6-03f8-48d0-9b95-10ac8c9672df" providerId="AD" clId="Web-{8FDFDFB0-2D1B-DFB3-D6F9-EFC1F92E030B}" dt="2020-11-23T15:22:17.444" v="164"/>
        <pc:sldMkLst>
          <pc:docMk/>
          <pc:sldMk cId="1860098880" sldId="272"/>
        </pc:sldMkLst>
        <pc:spChg chg="mod">
          <ac:chgData name="Chad Vidden" userId="S::cvidden@uwlax.edu::fa919fd6-03f8-48d0-9b95-10ac8c9672df" providerId="AD" clId="Web-{8FDFDFB0-2D1B-DFB3-D6F9-EFC1F92E030B}" dt="2020-11-23T15:21:51.647" v="136" actId="20577"/>
          <ac:spMkLst>
            <pc:docMk/>
            <pc:sldMk cId="1860098880" sldId="272"/>
            <ac:spMk id="2" creationId="{A3732CFD-4256-4E40-8CC9-0B9977B31C15}"/>
          </ac:spMkLst>
        </pc:spChg>
      </pc:sldChg>
      <pc:sldChg chg="del">
        <pc:chgData name="Chad Vidden" userId="S::cvidden@uwlax.edu::fa919fd6-03f8-48d0-9b95-10ac8c9672df" providerId="AD" clId="Web-{8FDFDFB0-2D1B-DFB3-D6F9-EFC1F92E030B}" dt="2020-11-23T15:21:00.147" v="84"/>
        <pc:sldMkLst>
          <pc:docMk/>
          <pc:sldMk cId="3190071173" sldId="272"/>
        </pc:sldMkLst>
      </pc:sldChg>
      <pc:sldChg chg="del">
        <pc:chgData name="Chad Vidden" userId="S::cvidden@uwlax.edu::fa919fd6-03f8-48d0-9b95-10ac8c9672df" providerId="AD" clId="Web-{8FDFDFB0-2D1B-DFB3-D6F9-EFC1F92E030B}" dt="2020-11-23T15:21:00.116" v="83"/>
        <pc:sldMkLst>
          <pc:docMk/>
          <pc:sldMk cId="1194841639" sldId="273"/>
        </pc:sldMkLst>
      </pc:sldChg>
      <pc:sldChg chg="modSp new">
        <pc:chgData name="Chad Vidden" userId="S::cvidden@uwlax.edu::fa919fd6-03f8-48d0-9b95-10ac8c9672df" providerId="AD" clId="Web-{8FDFDFB0-2D1B-DFB3-D6F9-EFC1F92E030B}" dt="2020-11-23T15:22:23.319" v="174" actId="20577"/>
        <pc:sldMkLst>
          <pc:docMk/>
          <pc:sldMk cId="2078215610" sldId="273"/>
        </pc:sldMkLst>
        <pc:spChg chg="mod">
          <ac:chgData name="Chad Vidden" userId="S::cvidden@uwlax.edu::fa919fd6-03f8-48d0-9b95-10ac8c9672df" providerId="AD" clId="Web-{8FDFDFB0-2D1B-DFB3-D6F9-EFC1F92E030B}" dt="2020-11-23T15:22:23.319" v="174" actId="20577"/>
          <ac:spMkLst>
            <pc:docMk/>
            <pc:sldMk cId="2078215610" sldId="273"/>
            <ac:spMk id="2" creationId="{F4735D31-1D7D-4A71-A895-6AC168C7E94A}"/>
          </ac:spMkLst>
        </pc:spChg>
      </pc:sldChg>
      <pc:sldChg chg="del">
        <pc:chgData name="Chad Vidden" userId="S::cvidden@uwlax.edu::fa919fd6-03f8-48d0-9b95-10ac8c9672df" providerId="AD" clId="Web-{8FDFDFB0-2D1B-DFB3-D6F9-EFC1F92E030B}" dt="2020-11-23T15:21:00.101" v="82"/>
        <pc:sldMkLst>
          <pc:docMk/>
          <pc:sldMk cId="628326723" sldId="274"/>
        </pc:sldMkLst>
      </pc:sldChg>
    </pc:docChg>
  </pc:docChgLst>
  <pc:docChgLst>
    <pc:chgData name="Chad Vidden" userId="S::cvidden@uwlax.edu::fa919fd6-03f8-48d0-9b95-10ac8c9672df" providerId="AD" clId="Web-{3F37DFBD-52F8-C4AE-C567-37388CBB599A}"/>
    <pc:docChg chg="addSld modSld sldOrd">
      <pc:chgData name="Chad Vidden" userId="S::cvidden@uwlax.edu::fa919fd6-03f8-48d0-9b95-10ac8c9672df" providerId="AD" clId="Web-{3F37DFBD-52F8-C4AE-C567-37388CBB599A}" dt="2020-10-13T16:16:16.249" v="116" actId="20577"/>
      <pc:docMkLst>
        <pc:docMk/>
      </pc:docMkLst>
      <pc:sldChg chg="modSp new ord">
        <pc:chgData name="Chad Vidden" userId="S::cvidden@uwlax.edu::fa919fd6-03f8-48d0-9b95-10ac8c9672df" providerId="AD" clId="Web-{3F37DFBD-52F8-C4AE-C567-37388CBB599A}" dt="2020-10-13T15:48:14.462" v="24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3F37DFBD-52F8-C4AE-C567-37388CBB599A}" dt="2020-10-13T15:48:14.462" v="24" actId="20577"/>
          <ac:spMkLst>
            <pc:docMk/>
            <pc:sldMk cId="2413296860" sldId="269"/>
            <ac:spMk id="2" creationId="{F7FE907F-CC9C-46E3-8C49-29F1AB9200A6}"/>
          </ac:spMkLst>
        </pc:spChg>
        <pc:spChg chg="mod">
          <ac:chgData name="Chad Vidden" userId="S::cvidden@uwlax.edu::fa919fd6-03f8-48d0-9b95-10ac8c9672df" providerId="AD" clId="Web-{3F37DFBD-52F8-C4AE-C567-37388CBB599A}" dt="2020-10-13T15:48:10.902" v="16" actId="20577"/>
          <ac:spMkLst>
            <pc:docMk/>
            <pc:sldMk cId="2413296860" sldId="269"/>
            <ac:spMk id="3" creationId="{902745ED-F68A-42AC-AB6D-0B056C7D0A23}"/>
          </ac:spMkLst>
        </pc:spChg>
      </pc:sldChg>
      <pc:sldChg chg="modSp new">
        <pc:chgData name="Chad Vidden" userId="S::cvidden@uwlax.edu::fa919fd6-03f8-48d0-9b95-10ac8c9672df" providerId="AD" clId="Web-{3F37DFBD-52F8-C4AE-C567-37388CBB599A}" dt="2020-10-13T16:16:14.452" v="11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3F37DFBD-52F8-C4AE-C567-37388CBB599A}" dt="2020-10-13T15:47:48.681" v="10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3F37DFBD-52F8-C4AE-C567-37388CBB599A}" dt="2020-10-13T16:16:14.452" v="114" actId="20577"/>
          <ac:spMkLst>
            <pc:docMk/>
            <pc:sldMk cId="692642629" sldId="270"/>
            <ac:spMk id="3" creationId="{0876F416-AC4F-460D-BBDE-607EAA04CD58}"/>
          </ac:spMkLst>
        </pc:spChg>
      </pc:sldChg>
    </pc:docChg>
  </pc:docChgLst>
  <pc:docChgLst>
    <pc:chgData name="Chad" userId="fa919fd6-03f8-48d0-9b95-10ac8c9672df" providerId="ADAL" clId="{A9DAFACC-69B2-45D6-BDA1-21C2D4F4908F}"/>
    <pc:docChg chg="modSld">
      <pc:chgData name="Chad" userId="fa919fd6-03f8-48d0-9b95-10ac8c9672df" providerId="ADAL" clId="{A9DAFACC-69B2-45D6-BDA1-21C2D4F4908F}" dt="2020-11-25T17:57:48.152" v="0"/>
      <pc:docMkLst>
        <pc:docMk/>
      </pc:docMkLst>
      <pc:sldChg chg="addSp">
        <pc:chgData name="Chad" userId="fa919fd6-03f8-48d0-9b95-10ac8c9672df" providerId="ADAL" clId="{A9DAFACC-69B2-45D6-BDA1-21C2D4F4908F}" dt="2020-11-25T17:57:48.152" v="0"/>
        <pc:sldMkLst>
          <pc:docMk/>
          <pc:sldMk cId="3637318454" sldId="257"/>
        </pc:sldMkLst>
        <pc:inkChg chg="add">
          <ac:chgData name="Chad" userId="fa919fd6-03f8-48d0-9b95-10ac8c9672df" providerId="ADAL" clId="{A9DAFACC-69B2-45D6-BDA1-21C2D4F4908F}" dt="2020-11-25T17:57:48.152" v="0"/>
          <ac:inkMkLst>
            <pc:docMk/>
            <pc:sldMk cId="3637318454" sldId="257"/>
            <ac:inkMk id="5" creationId="{3AA81444-26BC-4F48-ADBC-85EE674B43B9}"/>
          </ac:inkMkLst>
        </pc:inkChg>
      </pc:sldChg>
      <pc:sldChg chg="addSp">
        <pc:chgData name="Chad" userId="fa919fd6-03f8-48d0-9b95-10ac8c9672df" providerId="ADAL" clId="{A9DAFACC-69B2-45D6-BDA1-21C2D4F4908F}" dt="2020-11-25T17:57:48.152" v="0"/>
        <pc:sldMkLst>
          <pc:docMk/>
          <pc:sldMk cId="2413296860" sldId="269"/>
        </pc:sldMkLst>
        <pc:inkChg chg="add">
          <ac:chgData name="Chad" userId="fa919fd6-03f8-48d0-9b95-10ac8c9672df" providerId="ADAL" clId="{A9DAFACC-69B2-45D6-BDA1-21C2D4F4908F}" dt="2020-11-25T17:57:48.152" v="0"/>
          <ac:inkMkLst>
            <pc:docMk/>
            <pc:sldMk cId="2413296860" sldId="269"/>
            <ac:inkMk id="4" creationId="{015150E8-3807-4AC4-A373-E30A2DB4B9A2}"/>
          </ac:inkMkLst>
        </pc:inkChg>
      </pc:sldChg>
      <pc:sldChg chg="addSp">
        <pc:chgData name="Chad" userId="fa919fd6-03f8-48d0-9b95-10ac8c9672df" providerId="ADAL" clId="{A9DAFACC-69B2-45D6-BDA1-21C2D4F4908F}" dt="2020-11-25T17:57:48.152" v="0"/>
        <pc:sldMkLst>
          <pc:docMk/>
          <pc:sldMk cId="692642629" sldId="270"/>
        </pc:sldMkLst>
        <pc:inkChg chg="add">
          <ac:chgData name="Chad" userId="fa919fd6-03f8-48d0-9b95-10ac8c9672df" providerId="ADAL" clId="{A9DAFACC-69B2-45D6-BDA1-21C2D4F4908F}" dt="2020-11-25T17:57:48.152" v="0"/>
          <ac:inkMkLst>
            <pc:docMk/>
            <pc:sldMk cId="692642629" sldId="270"/>
            <ac:inkMk id="4" creationId="{E654393F-9944-41BA-9E27-A7EE556ABF8A}"/>
          </ac:inkMkLst>
        </pc:inkChg>
      </pc:sldChg>
      <pc:sldChg chg="addSp">
        <pc:chgData name="Chad" userId="fa919fd6-03f8-48d0-9b95-10ac8c9672df" providerId="ADAL" clId="{A9DAFACC-69B2-45D6-BDA1-21C2D4F4908F}" dt="2020-11-25T17:57:48.152" v="0"/>
        <pc:sldMkLst>
          <pc:docMk/>
          <pc:sldMk cId="1004831793" sldId="271"/>
        </pc:sldMkLst>
        <pc:inkChg chg="add">
          <ac:chgData name="Chad" userId="fa919fd6-03f8-48d0-9b95-10ac8c9672df" providerId="ADAL" clId="{A9DAFACC-69B2-45D6-BDA1-21C2D4F4908F}" dt="2020-11-25T17:57:48.152" v="0"/>
          <ac:inkMkLst>
            <pc:docMk/>
            <pc:sldMk cId="1004831793" sldId="271"/>
            <ac:inkMk id="4" creationId="{8988ABF7-726F-4166-98F1-7261486117B9}"/>
          </ac:inkMkLst>
        </pc:inkChg>
      </pc:sldChg>
      <pc:sldChg chg="addSp">
        <pc:chgData name="Chad" userId="fa919fd6-03f8-48d0-9b95-10ac8c9672df" providerId="ADAL" clId="{A9DAFACC-69B2-45D6-BDA1-21C2D4F4908F}" dt="2020-11-25T17:57:48.152" v="0"/>
        <pc:sldMkLst>
          <pc:docMk/>
          <pc:sldMk cId="1860098880" sldId="272"/>
        </pc:sldMkLst>
        <pc:inkChg chg="add">
          <ac:chgData name="Chad" userId="fa919fd6-03f8-48d0-9b95-10ac8c9672df" providerId="ADAL" clId="{A9DAFACC-69B2-45D6-BDA1-21C2D4F4908F}" dt="2020-11-25T17:57:48.152" v="0"/>
          <ac:inkMkLst>
            <pc:docMk/>
            <pc:sldMk cId="1860098880" sldId="272"/>
            <ac:inkMk id="4" creationId="{70E6419E-6C67-4889-9DCA-90E3009FDB83}"/>
          </ac:inkMkLst>
        </pc:inkChg>
      </pc:sldChg>
      <pc:sldChg chg="addSp">
        <pc:chgData name="Chad" userId="fa919fd6-03f8-48d0-9b95-10ac8c9672df" providerId="ADAL" clId="{A9DAFACC-69B2-45D6-BDA1-21C2D4F4908F}" dt="2020-11-25T17:57:48.152" v="0"/>
        <pc:sldMkLst>
          <pc:docMk/>
          <pc:sldMk cId="2078215610" sldId="273"/>
        </pc:sldMkLst>
        <pc:inkChg chg="add">
          <ac:chgData name="Chad" userId="fa919fd6-03f8-48d0-9b95-10ac8c9672df" providerId="ADAL" clId="{A9DAFACC-69B2-45D6-BDA1-21C2D4F4908F}" dt="2020-11-25T17:57:48.152" v="0"/>
          <ac:inkMkLst>
            <pc:docMk/>
            <pc:sldMk cId="2078215610" sldId="273"/>
            <ac:inkMk id="4" creationId="{E387E7B5-8E36-40FE-86CA-69C28AE9FE6B}"/>
          </ac:inkMkLst>
        </pc:inkChg>
      </pc:sldChg>
    </pc:docChg>
  </pc:docChgLst>
  <pc:docChgLst>
    <pc:chgData name="Chad Vidden" userId="S::cvidden@uwlax.edu::fa919fd6-03f8-48d0-9b95-10ac8c9672df" providerId="AD" clId="Web-{DDA8F9B5-4581-7E8E-84B0-01717667BF69}"/>
    <pc:docChg chg="addSld delSld modSld sldOrd">
      <pc:chgData name="Chad Vidden" userId="S::cvidden@uwlax.edu::fa919fd6-03f8-48d0-9b95-10ac8c9672df" providerId="AD" clId="Web-{DDA8F9B5-4581-7E8E-84B0-01717667BF69}" dt="2020-10-14T15:27:52.125" v="344" actId="20577"/>
      <pc:docMkLst>
        <pc:docMk/>
      </pc:docMkLst>
      <pc:sldChg chg="modSp">
        <pc:chgData name="Chad Vidden" userId="S::cvidden@uwlax.edu::fa919fd6-03f8-48d0-9b95-10ac8c9672df" providerId="AD" clId="Web-{DDA8F9B5-4581-7E8E-84B0-01717667BF69}" dt="2020-10-14T15:20:13.578" v="8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DA8F9B5-4581-7E8E-84B0-01717667BF69}" dt="2020-10-14T15:17:44.734" v="7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DA8F9B5-4581-7E8E-84B0-01717667BF69}" dt="2020-10-14T15:20:13.578" v="8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19:43.735" v="78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DDA8F9B5-4581-7E8E-84B0-01717667BF69}" dt="2020-10-14T15:19:43.735" v="78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DDA8F9B5-4581-7E8E-84B0-01717667BF69}" dt="2020-10-14T15:20:53.281" v="125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DDA8F9B5-4581-7E8E-84B0-01717667BF69}" dt="2020-10-14T15:20:36.203" v="120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del">
        <pc:chgData name="Chad Vidden" userId="S::cvidden@uwlax.edu::fa919fd6-03f8-48d0-9b95-10ac8c9672df" providerId="AD" clId="Web-{DDA8F9B5-4581-7E8E-84B0-01717667BF69}" dt="2020-10-14T15:20:58.640" v="129"/>
        <pc:sldMkLst>
          <pc:docMk/>
          <pc:sldMk cId="1609446771" sldId="265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8"/>
        <pc:sldMkLst>
          <pc:docMk/>
          <pc:sldMk cId="3601284049" sldId="266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6"/>
        <pc:sldMkLst>
          <pc:docMk/>
          <pc:sldMk cId="4237518565" sldId="267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7"/>
        <pc:sldMkLst>
          <pc:docMk/>
          <pc:sldMk cId="3303830101" sldId="268"/>
        </pc:sldMkLst>
      </pc:sldChg>
      <pc:sldChg chg="modSp">
        <pc:chgData name="Chad Vidden" userId="S::cvidden@uwlax.edu::fa919fd6-03f8-48d0-9b95-10ac8c9672df" providerId="AD" clId="Web-{DDA8F9B5-4581-7E8E-84B0-01717667BF69}" dt="2020-10-14T15:27:51.422" v="342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DDA8F9B5-4581-7E8E-84B0-01717667BF69}" dt="2020-10-14T15:27:51.422" v="342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27:45.984" v="34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DDA8F9B5-4581-7E8E-84B0-01717667BF69}" dt="2020-10-14T15:24:35.844" v="25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DDA8F9B5-4581-7E8E-84B0-01717667BF69}" dt="2020-10-14T15:27:45.984" v="340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DDA8F9B5-4581-7E8E-84B0-01717667BF69}" dt="2020-10-14T15:22:28.625" v="166"/>
        <pc:sldMkLst>
          <pc:docMk/>
          <pc:sldMk cId="4198890115" sldId="271"/>
        </pc:sldMkLst>
        <pc:spChg chg="mod">
          <ac:chgData name="Chad Vidden" userId="S::cvidden@uwlax.edu::fa919fd6-03f8-48d0-9b95-10ac8c9672df" providerId="AD" clId="Web-{DDA8F9B5-4581-7E8E-84B0-01717667BF69}" dt="2020-10-14T15:21:52.812" v="146" actId="20577"/>
          <ac:spMkLst>
            <pc:docMk/>
            <pc:sldMk cId="4198890115" sldId="271"/>
            <ac:spMk id="2" creationId="{4F2353F5-6F44-4DFF-9A66-7D2DA46A2EE5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3:25.500" v="199"/>
        <pc:sldMkLst>
          <pc:docMk/>
          <pc:sldMk cId="1236477109" sldId="272"/>
        </pc:sldMkLst>
        <pc:spChg chg="mod">
          <ac:chgData name="Chad Vidden" userId="S::cvidden@uwlax.edu::fa919fd6-03f8-48d0-9b95-10ac8c9672df" providerId="AD" clId="Web-{DDA8F9B5-4581-7E8E-84B0-01717667BF69}" dt="2020-10-14T15:23:06.015" v="184" actId="20577"/>
          <ac:spMkLst>
            <pc:docMk/>
            <pc:sldMk cId="1236477109" sldId="272"/>
            <ac:spMk id="2" creationId="{653D5B30-0595-4703-A864-2CAD37D18FDD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4:32.906" v="255"/>
        <pc:sldMkLst>
          <pc:docMk/>
          <pc:sldMk cId="583993040" sldId="273"/>
        </pc:sldMkLst>
        <pc:spChg chg="mod">
          <ac:chgData name="Chad Vidden" userId="S::cvidden@uwlax.edu::fa919fd6-03f8-48d0-9b95-10ac8c9672df" providerId="AD" clId="Web-{DDA8F9B5-4581-7E8E-84B0-01717667BF69}" dt="2020-10-14T15:23:52.203" v="222" actId="20577"/>
          <ac:spMkLst>
            <pc:docMk/>
            <pc:sldMk cId="583993040" sldId="273"/>
            <ac:spMk id="2" creationId="{CEF7A2E3-4B5C-406A-B3A4-FCB8256AE5B6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71D31206-DEDE-F1DE-D8AD-63E66B73B0F7}"/>
    <pc:docChg chg="addSld delSld modSld">
      <pc:chgData name="Chad Vidden" userId="S::cvidden@uwlax.edu::fa919fd6-03f8-48d0-9b95-10ac8c9672df" providerId="AD" clId="Web-{71D31206-DEDE-F1DE-D8AD-63E66B73B0F7}" dt="2020-10-13T15:05:32.279" v="452"/>
      <pc:docMkLst>
        <pc:docMk/>
      </pc:docMkLst>
      <pc:sldChg chg="modSp">
        <pc:chgData name="Chad Vidden" userId="S::cvidden@uwlax.edu::fa919fd6-03f8-48d0-9b95-10ac8c9672df" providerId="AD" clId="Web-{71D31206-DEDE-F1DE-D8AD-63E66B73B0F7}" dt="2020-10-13T14:48:04.007" v="4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D31206-DEDE-F1DE-D8AD-63E66B73B0F7}" dt="2020-10-13T14:47:39.52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1D31206-DEDE-F1DE-D8AD-63E66B73B0F7}" dt="2020-10-13T14:48:04.007" v="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45" v="55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71D31206-DEDE-F1DE-D8AD-63E66B73B0F7}" dt="2020-10-13T14:48:14.413" v="5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71D31206-DEDE-F1DE-D8AD-63E66B73B0F7}" dt="2020-10-13T14:48:14.413" v="50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71D31206-DEDE-F1DE-D8AD-63E66B73B0F7}" dt="2020-10-13T14:48:11.835" v="49"/>
          <ac:inkMkLst>
            <pc:docMk/>
            <pc:sldMk cId="541778303" sldId="263"/>
            <ac:inkMk id="4" creationId="{59B21039-B688-415A-9B1E-91C41ED0C265}"/>
          </ac:inkMkLst>
        </pc:inkChg>
      </pc:sldChg>
      <pc:sldChg chg="modSp new modNotes">
        <pc:chgData name="Chad Vidden" userId="S::cvidden@uwlax.edu::fa919fd6-03f8-48d0-9b95-10ac8c9672df" providerId="AD" clId="Web-{71D31206-DEDE-F1DE-D8AD-63E66B73B0F7}" dt="2020-10-13T14:56:25.791" v="341"/>
        <pc:sldMkLst>
          <pc:docMk/>
          <pc:sldMk cId="56278089" sldId="264"/>
        </pc:sldMkLst>
        <pc:spChg chg="mod">
          <ac:chgData name="Chad Vidden" userId="S::cvidden@uwlax.edu::fa919fd6-03f8-48d0-9b95-10ac8c9672df" providerId="AD" clId="Web-{71D31206-DEDE-F1DE-D8AD-63E66B73B0F7}" dt="2020-10-13T14:48:45.507" v="67" actId="20577"/>
          <ac:spMkLst>
            <pc:docMk/>
            <pc:sldMk cId="56278089" sldId="264"/>
            <ac:spMk id="2" creationId="{147D7B66-3934-4042-A175-9B207FD3AA12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3:42.525" v="281"/>
        <pc:sldMkLst>
          <pc:docMk/>
          <pc:sldMk cId="3843921896" sldId="265"/>
        </pc:sldMkLst>
        <pc:spChg chg="mod">
          <ac:chgData name="Chad Vidden" userId="S::cvidden@uwlax.edu::fa919fd6-03f8-48d0-9b95-10ac8c9672df" providerId="AD" clId="Web-{71D31206-DEDE-F1DE-D8AD-63E66B73B0F7}" dt="2020-10-13T14:52:17.930" v="224" actId="20577"/>
          <ac:spMkLst>
            <pc:docMk/>
            <pc:sldMk cId="3843921896" sldId="265"/>
            <ac:spMk id="2" creationId="{EA7D0799-5F68-499C-9D6F-9CAB4788847D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5:04:59.622" v="417"/>
        <pc:sldMkLst>
          <pc:docMk/>
          <pc:sldMk cId="1670785028" sldId="266"/>
        </pc:sldMkLst>
        <pc:spChg chg="mod">
          <ac:chgData name="Chad Vidden" userId="S::cvidden@uwlax.edu::fa919fd6-03f8-48d0-9b95-10ac8c9672df" providerId="AD" clId="Web-{71D31206-DEDE-F1DE-D8AD-63E66B73B0F7}" dt="2020-10-13T14:53:59.431" v="295" actId="20577"/>
          <ac:spMkLst>
            <pc:docMk/>
            <pc:sldMk cId="1670785028" sldId="266"/>
            <ac:spMk id="2" creationId="{25650102-3F2C-413E-82A2-1631301F67C3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5:57.135" v="328"/>
        <pc:sldMkLst>
          <pc:docMk/>
          <pc:sldMk cId="3727316081" sldId="267"/>
        </pc:sldMkLst>
        <pc:spChg chg="mod">
          <ac:chgData name="Chad Vidden" userId="S::cvidden@uwlax.edu::fa919fd6-03f8-48d0-9b95-10ac8c9672df" providerId="AD" clId="Web-{71D31206-DEDE-F1DE-D8AD-63E66B73B0F7}" dt="2020-10-13T14:55:34.978" v="316" actId="20577"/>
          <ac:spMkLst>
            <pc:docMk/>
            <pc:sldMk cId="3727316081" sldId="267"/>
            <ac:spMk id="2" creationId="{4D1BADB0-4E00-4287-8222-F168B1830433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13" v="54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71D31206-DEDE-F1DE-D8AD-63E66B73B0F7}" dt="2020-10-13T15:05:32.279" v="452"/>
        <pc:sldMkLst>
          <pc:docMk/>
          <pc:sldMk cId="1473843802" sldId="268"/>
        </pc:sldMkLst>
        <pc:spChg chg="mod">
          <ac:chgData name="Chad Vidden" userId="S::cvidden@uwlax.edu::fa919fd6-03f8-48d0-9b95-10ac8c9672df" providerId="AD" clId="Web-{71D31206-DEDE-F1DE-D8AD-63E66B73B0F7}" dt="2020-10-13T15:05:06.669" v="427" actId="20577"/>
          <ac:spMkLst>
            <pc:docMk/>
            <pc:sldMk cId="1473843802" sldId="268"/>
            <ac:spMk id="2" creationId="{9AAE9F2C-BC1A-45A8-846F-E6E41288391E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382" v="53"/>
        <pc:sldMkLst>
          <pc:docMk/>
          <pc:sldMk cId="3485982667" sldId="268"/>
        </pc:sldMkLst>
      </pc:sldChg>
    </pc:docChg>
  </pc:docChgLst>
  <pc:docChgLst>
    <pc:chgData name="Chad Vidden" userId="S::cvidden@uwlax.edu::fa919fd6-03f8-48d0-9b95-10ac8c9672df" providerId="AD" clId="Web-{244AA7CC-C979-1D8A-3B83-A3898478A46B}"/>
    <pc:docChg chg="addSld modSld">
      <pc:chgData name="Chad Vidden" userId="S::cvidden@uwlax.edu::fa919fd6-03f8-48d0-9b95-10ac8c9672df" providerId="AD" clId="Web-{244AA7CC-C979-1D8A-3B83-A3898478A46B}" dt="2020-10-15T19:16:05.579" v="546"/>
      <pc:docMkLst>
        <pc:docMk/>
      </pc:docMkLst>
      <pc:sldChg chg="modSp">
        <pc:chgData name="Chad Vidden" userId="S::cvidden@uwlax.edu::fa919fd6-03f8-48d0-9b95-10ac8c9672df" providerId="AD" clId="Web-{244AA7CC-C979-1D8A-3B83-A3898478A46B}" dt="2020-10-15T19:03:21.416" v="4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44AA7CC-C979-1D8A-3B83-A3898478A46B}" dt="2020-10-15T19:03:21.416" v="4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04:47.104" v="115"/>
        <pc:sldMkLst>
          <pc:docMk/>
          <pc:sldMk cId="1632061215" sldId="272"/>
        </pc:sldMkLst>
        <pc:spChg chg="mod">
          <ac:chgData name="Chad Vidden" userId="S::cvidden@uwlax.edu::fa919fd6-03f8-48d0-9b95-10ac8c9672df" providerId="AD" clId="Web-{244AA7CC-C979-1D8A-3B83-A3898478A46B}" dt="2020-10-15T19:03:39.463" v="71" actId="20577"/>
          <ac:spMkLst>
            <pc:docMk/>
            <pc:sldMk cId="1632061215" sldId="272"/>
            <ac:spMk id="2" creationId="{AA1EA2DF-5FE9-4253-AA3B-E930F386B92F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09.531" v="337"/>
        <pc:sldMkLst>
          <pc:docMk/>
          <pc:sldMk cId="2591887543" sldId="273"/>
        </pc:sldMkLst>
        <pc:spChg chg="mod">
          <ac:chgData name="Chad Vidden" userId="S::cvidden@uwlax.edu::fa919fd6-03f8-48d0-9b95-10ac8c9672df" providerId="AD" clId="Web-{244AA7CC-C979-1D8A-3B83-A3898478A46B}" dt="2020-10-15T19:04:56.870" v="137" actId="20577"/>
          <ac:spMkLst>
            <pc:docMk/>
            <pc:sldMk cId="2591887543" sldId="273"/>
            <ac:spMk id="2" creationId="{12C59C98-F8FA-4AAB-81FB-11EC6320BE73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45.500" v="381"/>
        <pc:sldMkLst>
          <pc:docMk/>
          <pc:sldMk cId="2131563829" sldId="274"/>
        </pc:sldMkLst>
        <pc:spChg chg="mod">
          <ac:chgData name="Chad Vidden" userId="S::cvidden@uwlax.edu::fa919fd6-03f8-48d0-9b95-10ac8c9672df" providerId="AD" clId="Web-{244AA7CC-C979-1D8A-3B83-A3898478A46B}" dt="2020-10-15T19:08:52.638" v="268" actId="20577"/>
          <ac:spMkLst>
            <pc:docMk/>
            <pc:sldMk cId="2131563829" sldId="274"/>
            <ac:spMk id="2" creationId="{DC006F07-E3E2-4DF5-807B-5ACA8462270E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6:05.579" v="546"/>
        <pc:sldMkLst>
          <pc:docMk/>
          <pc:sldMk cId="3168566488" sldId="275"/>
        </pc:sldMkLst>
        <pc:spChg chg="mod">
          <ac:chgData name="Chad Vidden" userId="S::cvidden@uwlax.edu::fa919fd6-03f8-48d0-9b95-10ac8c9672df" providerId="AD" clId="Web-{244AA7CC-C979-1D8A-3B83-A3898478A46B}" dt="2020-10-15T19:14:03.609" v="428" actId="20577"/>
          <ac:spMkLst>
            <pc:docMk/>
            <pc:sldMk cId="3168566488" sldId="275"/>
            <ac:spMk id="2" creationId="{1A170B71-17F4-44E0-9718-24C15BC979DD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7:35:15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23936 9692 12 0,'4'-6'6'0,"-4"6"-10"0,0 0 6 0,0 3-6 16,0 0 1-16</inkml:trace>
  <inkml:trace contextRef="#ctx0" brushRef="#br0" timeOffset="401">23950 9793 21 0,'-7'6'10'0,"14"3"-11"16,-3-5 20-16,-1-4-17 15,4 3 0-15,0 3 3 16,7-3 1-16,4-3-6 15,10 0 1-15,11-6 4 16,7-4 1-16,17-2-1 16,15-10 0-16,14-3-1 15,31-7 1-15,18 7-2 0,15 0 1 16,27-3-2-16,-7 0 0 16,15 0-1-16,17-1 1 15,-7 1-2-15,7 0 0 16,-7 9-1-16,4-3 1 15,17-6-1-15,-10 0 0 32,158-7-1-32,-42 10 0 15,-38 16 0-15,-22 2 1 16,-42 7-1-16,-43 0 1 16,-21 0 0-16,-31 0 0 0,-25-3-6 15,-25 3 0-15,-25-3-5 16,-28 3 0-16</inkml:trace>
  <inkml:trace contextRef="#ctx0" brushRef="#br0" timeOffset="957.47">24335 10113 46 0,'74'0'23'0,"63"-4"-25"15,-80 4 41-15,42-3-38 16,31-3 1-16,46-7 1 16,22-5 1-16,35-1-5 15,17-3 1-15,18-16 2 16,11 1 1-16,0 2-2 15,-4 7 0-15,-7 9-4 16,-17 3 0-16,-22 7-6 16,-25 12 1-16,-27 10-8 15,-22 6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7:35:29.6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0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25T17:36:24.624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C00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4463 5547 41 0,'0'0'20'0,"10"-13"-14"15,-10-9 21-15,4-6-26 16,3-19 1-16,-7-12 1 15,0-14 0-15,-7 8-3 16,3-26 0-16,-3 3 2 16,4-19 1-16,-4 19-1 15,7 1 0-15,7 2-1 16,3 22 1-16,1 7-1 16,10 6 0-16,7 6-1 15,-3 0 1-15,3 12-2 16,0 10 1-16,-6 16-6 0,-1 12 0 15,-4-2-9 1,-10 8 0-16</inkml:trace>
  <inkml:trace contextRef="#ctx0" brushRef="#br0" timeOffset="240.86">4195 5177 59 0,'21'19'29'0,"28"9"-33"0,-31-31 51 0,13 0-47 16,1-1 0-16,7-2-5 15,0-3 0-15,-7 6-2 16,-4-4 0-16,-7 4-10 15,-3-3 1-15</inkml:trace>
  <inkml:trace contextRef="#ctx0" brushRef="#br0" timeOffset="614.93">4921 5133 42 0,'21'-9'21'0,"-17"-4"-16"0,-4 13 33 15,0 0-36-15,0 0 1 16,0 3-1-16,-4 7 1 0,-6-4-5 16,-11 6 1-16,-4 10 1 15,0 6 0-15,-3 4-2 16,0 5 0-16,10 7-2 16,4 7 0-16,4-11-2 15,-1-2 1-15,11 0-8 16,0-7 1-16,3-12 0 15,19-7 0-15</inkml:trace>
  <inkml:trace contextRef="#ctx0" brushRef="#br0" timeOffset="874.79">5299 5274 44 0,'3'19'22'0,"-24"25"-27"0,21-32 47 15,0 7-41-15,-10 0 0 16,-8 12 0-16,0-6 0 16,4-9-2-16,-4 3 1 15,4 0-2-15,4-4 1 16,3-2-7-16,0-4 1 15,7-9-6-15,0-9 0 16</inkml:trace>
  <inkml:trace contextRef="#ctx0" brushRef="#br0" timeOffset="1069.22">5140 5230 27 0,'21'53'13'0,"4"20"-1"15,-11-58 16-15,-3 13-27 16,-1 1 1-16,1-4 0 16,6 0 1-16,-6 3-5 15,10 0 1-15,-3 1-2 16,3-4 1-16,0-7-9 16,-7-11 0-16</inkml:trace>
  <inkml:trace contextRef="#ctx0" brushRef="#br0" timeOffset="1338.07">5334 4957 45 0,'35'22'22'0,"46"72"-20"0,-52-72 39 16,2 16-40-16,-2 6 1 15,2 0-1-15,-2 9 0 0,-8 0-2 16,-18-2 0-16,-6 5-3 16,-8 0 0-16,-10-9-11 15,-7-15 1-15</inkml:trace>
  <inkml:trace contextRef="#ctx0" brushRef="#br0" timeOffset="1910.78">6142 5274 54 0,'0'6'27'0,"14"10"-27"15,-3-19 44-15,10 3-43 16,18-10 0-16,-1 4 0 15,12-3 1-15,6-7-5 0,8 7 1 32,-4-1-14-17,-22-2 1-15</inkml:trace>
  <inkml:trace contextRef="#ctx0" brushRef="#br0" timeOffset="2105.67">6258 5603 66 0,'39'22'33'0,"35"-12"-42"0,-39-13 52 0,4-4-45 16,4 1 1-16,-5-3-12 15,1-1 1-15,-7-2 2 16,-4 5 1-16</inkml:trace>
  <inkml:trace contextRef="#ctx0" brushRef="#br0" timeOffset="2898.01">8121 5462 59 0,'-4'3'29'0,"-6"-34"-25"16,3 22 48-16,-4-4-51 15,-6-6 0-15,-5 0 0 16,-6 1 0-16,-11-4-2 15,-6 6 1-15,-5 10-1 16,4 6 0-16,-3 6-2 16,7 6 1-16,-4 17-1 0,7-4 0 15,14 9-1-15,4 1 0 16,7 2 1 0,10-2 0-16,15-4 1 0,10-6 1 15,7-6 0-15,8-9 0 16,6-7 1-16,-7-13 1 15,4-2-2-15,-4 2 1 16,-10-15 0-16,0 3 0 16,-1-6-3-16,-6 0 0 15,0 3-1-15,-8 6 1 16,-3 6 0-16,4 13 0 16,-4 7 1-16,0 11 0 15,-3 8 3-15,3 2 1 0,0 9 0 16,-4-2 0-16,4 6-2 15,0 3 0-15,7-4-7 16,4-11 0-16,7-14-6 16,3-12 0-16</inkml:trace>
  <inkml:trace contextRef="#ctx0" brushRef="#br0" timeOffset="3155.84">8721 5293 47 0,'-21'25'23'0,"3"13"-20"0,7-23 42 15,-6 7-45-15,-1 6 1 16,-3 1 0-16,-7 8 0 15,-1 10-2-15,1-9 0 16,3 3-3-16,4-4 0 16,7-8-11-16,11-23 0 15</inkml:trace>
  <inkml:trace contextRef="#ctx0" brushRef="#br0" timeOffset="3350.1">8548 5462 36 0,'21'82'18'0,"21"-13"-11"16,-28-50 20-16,8 6-29 16,-1-7 0-16,7 4-11 15,-7-3 0-15,0-9 9 16,0-7 1-16</inkml:trace>
  <inkml:trace contextRef="#ctx0" brushRef="#br0" timeOffset="3782.73">8897 4609 53 0,'14'-3'26'0,"18"19"-28"0,-18-16 51 15,7 0-49-15,7 0 1 0,1-3 0 16,-5 0 0-16,1 3-2 15,-4-4 1-15,-3 8-1 16,-11 8 1-16,-7 1-2 16,0 5 1-16,-7-2-3 15,-7 6 1-15,-7 6-3 16,-4-3 1-16,0 10 0 16,0-4 0-16,1 7 1 15,10-13 1-15,0-3 4 16,10 0 1-16,11 0 1 15,7-13 1-15,11-3-2 16,7-2 0-16,-1-4-10 16,8 0 0-16,0 0-6 15,-4 3 1-15</inkml:trace>
  <inkml:trace contextRef="#ctx0" brushRef="#br0" timeOffset="4204.26">9402 5660 62 0,'21'15'31'0,"28"-8"-39"16,-24-10 63-16,7-4-56 15,-1-5 1-15,8-4-3 16,0 7 1-16,0-4-3 16,-4 4 0-16,-7 2-12 15,-7-2 0-15</inkml:trace>
  <inkml:trace contextRef="#ctx0" brushRef="#br0" timeOffset="4415.45">9610 5453 45 0,'3'84'22'0,"4"1"-25"0,-3-63 28 0,-4 25-26 16,0 0 0-16,0 0-8 16,3 0 1-16,1-6 1 15,-8-16 1-15</inkml:trace>
  <inkml:trace contextRef="#ctx0" brushRef="#br0" timeOffset="4715.5">10171 4935 49 0,'-11'113'24'0,"-17"50"-31"0,24-116 44 15,1 10-38-15,-1 15 0 16,1 0-1-16,3-12 1 16,0-1-4-16,3-12 1 15,1-9-9-15,-1-22 0 16</inkml:trace>
  <inkml:trace contextRef="#ctx0" brushRef="#br0" timeOffset="4985.91">10206 5472 39 0,'14'28'19'0,"42"-6"-11"16,-31-19 30-16,7-3-34 16,7 0 0-16,3 3 1 15,-3 3 1-15,-11 1-8 16,-7 5 0 0,-38 23 3-16,-19-1 0 15,-13 10-7-15,3-13 1 16,-3 1-11-16,-1-10 1 15</inkml:trace>
  <inkml:trace contextRef="#ctx0" brushRef="#br0" timeOffset="5270.56">10915 5497 54 0,'-25'50'27'0,"-21"-19"-33"0,36-12 45 0,-11 3-40 16,-8 9 0-16,-2 13-1 15,-1-3 0-15,0-3-1 16,7-1 0-16,4-9-11 16,7-12 0-16</inkml:trace>
  <inkml:trace contextRef="#ctx0" brushRef="#br0" timeOffset="5453.46">10714 5660 52 0,'46'88'26'0,"3"6"-31"0,-24-69 42 16,3 3-48-16,0 3 1 16,0-3-17-16,-10-12 0 15</inkml:trace>
  <inkml:trace contextRef="#ctx0" brushRef="#br0" timeOffset="6022.59">11645 5575 54 0,'11'22'27'0,"38"-3"-26"15,-28-16 45-15,11-3-46 16,10-3 0-16,18-3-2 15,7-4 0-15,-3 1-4 16,-4-1 0-16,-7 1-10 16,-11 3 0-16</inkml:trace>
  <inkml:trace contextRef="#ctx0" brushRef="#br0" timeOffset="6263.45">11896 5450 47 0,'0'44'23'0,"7"25"-18"0,-4-44 34 15,1-3-38-15,-4 18 0 16,7 7-1-16,-7-6 1 15,3 0-9-15,1 0 1 16,-4-16-8-16,7-13 1 16</inkml:trace>
  <inkml:trace contextRef="#ctx0" brushRef="#br0" timeOffset="6682.21">13289 5243 42 0,'4'15'21'0,"-8"-15"-15"15,4 0 32-15,-3-3-36 16,-4 0 0-16,-4 0 0 16,-10 3 1-16,-11 3-5 15,-10 10 1-15,-4-4 2 0,-11 13 0 16,-6 9-1-16,-4 16 0 16,3 0 0-16,15 16 1 15,7 3-1-15,10 9 1 16,11 4 0-16,10-14 1 15,11 1 0-15,18-12 1 16,17-20-1-16,11-15 0 0,3-13-2 16,18-12 0-16,0-7-9 15,-3-2 1-15,-4-7-9 16,-11 3 1-16</inkml:trace>
  <inkml:trace contextRef="#ctx0" brushRef="#br0" timeOffset="11274">14323 5465 30 0,'-4'7'15'0,"4"21"-1"0,0-28 15 15,4 3-24-15,3 0 1 16,3 0 2-16,8-3 1 16,7-3-12-16,17-3 1 15,0 3 7-15,11-7 0 16,11 4-3-16,3 3 0 0,-4-3-3 15,-3 6 0-15,-7 0-7 16,-7 0 1-16,-7 3-9 16,-14 6 1-16</inkml:trace>
  <inkml:trace contextRef="#ctx0" brushRef="#br0" timeOffset="11487.44">14369 5826 61 0,'7'25'30'0,"24"-6"-34"16,-9-16 54-16,6 0-50 16,7 3 0-16,11-2 0 15,7-4 0-15,7 3-5 16,0 0 0-16,-7 0-12 15,-11-3 0-15</inkml:trace>
  <inkml:trace contextRef="#ctx0" brushRef="#br0" timeOffset="12251.41">16291 5719 40 0,'-10'3'20'0,"6"-9"-12"0,1 6 22 16,-8 0-27-16,-7 0 1 15,-6-3 1-15,-8 3 1 16,-3 0-8-16,-1 0 1 15,1 0 4-15,3 0 0 16,1 6-3-16,2 10 1 16,-2 6-2-16,6 6 1 0,4-3-2 15,7-3 0-15,7-3 0 16,7 3 0-16,7-6 0 16,7-7 0-16,11-3 1 15,3-3 0-15,3-3 0 16,1-6 1-16,0-3 0 15,-4-7 1-15,0-3-1 16,1-3 0-16,-8 7-1 16,0-7 0-16,-3 9 0 15,-1 10 0-15,-3 12 0 16,-3 7 0-16,3 3 1 16,0 9 0-16,0 4 0 15,0 5 0-15,4 1-2 16,3-7 1-16,7-3-8 15,-3-3 0-15,10-9-4 16,-3-6 1-16</inkml:trace>
  <inkml:trace contextRef="#ctx0" brushRef="#br0" timeOffset="12581.73">17124 5017 58 0,'-7'25'29'0,"-21"28"-40"0,17-43 60 0,-10 2-50 16,-11 7 1-16,-3 22 0 15,-4-7 0-15,-3 16 0 16,-1 16 0-16,1 19 0 16,3 12 0-16,7 7 0 15,11 2 1-15,7-5-3 16,14-17 1-16,11-5-7 16,10-20 0-16,11-21-8 15,3-13 1-15</inkml:trace>
  <inkml:trace contextRef="#ctx0" brushRef="#br0" timeOffset="13002.07">17635 5503 46 0,'-3'12'23'0,"-18"7"-21"16,14-9 37-16,-11 5-39 16,-7 14 1-16,-10 2-1 15,0 19 1-15,-4 0-4 16,-7 4 1-16,7-1-2 15,4-3 0-15,7-6-10 16,7-6 1-16</inkml:trace>
  <inkml:trace contextRef="#ctx0" brushRef="#br0" timeOffset="13228.79">17350 5434 48 0,'28'53'24'0,"-3"13"-22"0,-8-44 38 0,11 3-40 16,4 10 0-16,3 12-2 16,4 3 0-16,4 3-3 15,2-3 1 1</inkml:trace>
  <inkml:trace contextRef="#ctx0" brushRef="#br0" timeOffset="13515.48">18023 5911 55 0,'-7'18'27'0,"25"-11"-18"0,-7-7 32 15,10 0-40-15,7-3 0 16,7-1-3-16,15-2 1 15,6-3-8-15,-3 2 1 16,-11-2-9-16,-6 0 1 16</inkml:trace>
  <inkml:trace contextRef="#ctx0" brushRef="#br0" timeOffset="14126.96">18831 5271 49 0,'4'72'24'0,"6"22"-23"0,-6-59 38 16,-1 8-39-16,-3 33 0 16,0 15 1-16,0-4 0 15,0-11-1-15,-3-14 0 16,-1-8 0-16,1-13 0 0,3-13-1 16,3-16 1-1,4-2-2-15,4-13 1 0,3-13-2 16,0-9 1-16,4-3-1 15,0-4 0-15,3 4 0 16,-7 6 1-16,0 6 0 16,0 4 1-16,-3 9 0 15,-1 9 1-15,1 3 0 16,-4 7 1-16,3 6 0 16,1 3 0-16,0 6-1 15,-1-9 0-15,1 3-2 16,3 1 0-16,-4-4-8 15,5-7 1-15,-1-12-3 16,3-3 0-16</inkml:trace>
  <inkml:trace contextRef="#ctx0" brushRef="#br0" timeOffset="14443.31">19181 5211 48 0,'21'76'24'0,"25"27"-25"0,-29-75 48 0,8 16-44 15,10 13 1-15,0 15 3 16,1 19 0-16,-5-7-9 16,-2 10 0-16,-19-9 3 15,-13 3 0-15,-11-7-9 16,-11-12 1-16,-3-18-11 16,0-14 0-16</inkml:trace>
  <inkml:trace contextRef="#ctx0" brushRef="#br0" timeOffset="15042.94">19551 4841 62 0,'3'0'31'0,"15"25"-28"16,-11-18 54-16,11-7-56 15,7 3 1-15,10-3 0 16,4 3 0-16,-4-3-3 15,-3 3 0-15,-8 6 0 16,-6 1 1-16,-11 2-4 16,-7-2 1-16,-7 2-3 15,-7 7 1-15,-11-3-2 16,-3 6 1-16,0 3 0 0,3-3 0 16,4 3 4-1,7-3 0-15,3 0 2 0,8 3 1 16,6-3 1-16,8 0 1 15,6-7 0-15,15 1 0 16,10-6-3-16,8 2 0 16,3 1-8-16,0-4 0 15,-7-12-8-15,-1 6 0 16</inkml:trace>
  <inkml:trace contextRef="#ctx0" brushRef="#br0" timeOffset="15509">20327 5886 44 0,'21'12'22'0,"11"-24"-16"0,-18 8 34 16,7 4-38-16,15-6 0 15,2-3 0-15,5 6 0 16,-5-1-6-16,-2 8 0 0,-1 2-10 15,-7 0 1-15,-7 4-2 16,-3-4 1-16</inkml:trace>
  <inkml:trace contextRef="#ctx0" brushRef="#br0" timeOffset="15736.61">20433 5666 55 0,'-21'53'27'0,"3"51"-35"16,15-73 55-16,-1 19-47 16,4 13 0-16,7 3-1 15,4 0 1-15,3-7-7 0,7-9 1 16,4-21-9-16,-1-20 0 15</inkml:trace>
  <inkml:trace contextRef="#ctx0" brushRef="#br0" timeOffset="16020.33">21163 5202 47 0,'7'56'23'0,"-10"45"-20"0,3-64 35 0,0 1-38 16,-4 15 0-16,-6 13 0 15,-5 13 1-15,-2 21-2 16,3-9 1-16,0 6-1 15,-1-15 1-15,5-10-10 16,6-13 0-16,4-21-4 16,7-19 0-16</inkml:trace>
  <inkml:trace contextRef="#ctx0" brushRef="#br0" timeOffset="16348.93">21396 5813 47 0,'-11'69'23'0,"-34"-15"-31"0,34-32 42 16,-7-4-34-16,1 8 0 16,-4-11-3-16,-4-2 1 15,4-1 1-15,-4-2 0 16,4-4-2-16,3-3 1 15,8-3 1-15,6 0 1 0,15 0 2 16,6 6 1 0,33 23 2-1,-4 8 0-15,-4-2-1 16,0 2 1-16,-3 4-3 16,-7 0 0-16,-1-3-10 15,-6-10 1-15,-7-6-7 16,-1-10 0-16</inkml:trace>
  <inkml:trace contextRef="#ctx0" brushRef="#br0" timeOffset="17865.52">26042 3684 39 0,'0'3'19'0,"0"-6"-5"0,0 3 19 16,-3 6-31-16,-1 7 0 15,-7 0 1-15,-3 12 0 16,-3-3-4-16,-8 12 1 0,-3 16 2 16,3 4 0-16,-3 8-1 15,3 14 1-15,8 8-1 16,6-9 0-16,11 1-1 16,0-7 0-16,7-16-4 15,11-12 0-15,3-7-7 16,7-9 1-16,0-12-6 15,4-10 1-15</inkml:trace>
  <inkml:trace contextRef="#ctx0" brushRef="#br0" timeOffset="18346.68">26197 3932 43 0,'0'41'21'0,"-3"3"-24"0,3-35 37 16,-4 19-31-16,1 7 0 15,-1 9 2-15,1-1 0 16,-1 1-7-16,1 0 1 16,-1-6 4-16,4-16 1 0,-3 0-3 15,3-3 0-15,3-10-1 16,4 0 1-16,0-9-2 16,-7 0 1-16,4-9-1 15,3-10 1-15,3 7-1 16,1 2 1-16,-4 4 0 15,4 6 0-15,-1 0-1 16,1 6 1-16,-1 13 0 16,1-6 1-16,3-4-2 15,-3 7 1-15,-4-1-1 16,3 1 1-16,1 0-3 16,-1-4 0-16,1 4-5 15,0-7 0-15,-1-2-7 16,4-7 1-16</inkml:trace>
  <inkml:trace contextRef="#ctx0" brushRef="#br0" timeOffset="18663.34">26543 4437 40 0,'7'6'20'0,"7"54"-15"0,-10-45 33 0,-1 1-38 16,-3 3 1-16,-3-4-1 15,-4 14 0-15,-4-4-2 16,0-3 0-16,-3-3-6 16,0-4 1-16,4-5-6 15,3-7 0-15</inkml:trace>
  <inkml:trace contextRef="#ctx0" brushRef="#br0" timeOffset="18962.57">26825 4089 44 0,'0'56'22'0,"-17"7"-26"0,13-47 40 16,1 9-36-16,-1 9 0 15,-3 4-1-15,3 6 1 0,1-10-2 16,3-6 0-16,-4-3-8 16,8-9 0-16,3-19-3 15,7-6 1-15</inkml:trace>
  <inkml:trace contextRef="#ctx0" brushRef="#br0" timeOffset="19247.75">26991 4133 48 0,'-3'47'24'0,"-8"3"-35"16,7-41 49-16,-10 10-38 15,-3-6 0-15,-5 2-1 16,1 4 1-16,-3 0-1 15,-1 0 1-15,4-4-1 16,7-5 0-16,0-1 0 16,3 1 0-16,4-4 0 0,7-3 1 15,3 3 0 1,8 1 0-16,0 2 0 0,3 0 1 16,0 4-1-16,3 3 1 15,-2 2-3-15,-1-2 0 16,0 0-6-16,0-4 0 15,4-9-4-15,-1-6 0 16</inkml:trace>
  <inkml:trace contextRef="#ctx0" brushRef="#br0" timeOffset="19563.55">27206 3860 55 0,'18'50'27'0,"10"38"-38"15,-21-60 55-15,-3 6-44 16,-1 14 1-16,-3 14-1 16,-7-8 1-16,-14 11-3 0,-11 1 1 15,-7 0-9-15,1-6 1 16,-8-20-5-16,7-8 0 16</inkml:trace>
  <inkml:trace contextRef="#ctx0" brushRef="#br0" timeOffset="20120.24">27661 4330 47 0,'4'6'23'0,"13"13"-18"0,-9-16 40 15,6 4-44-15,3-4 1 16,4 3 0-16,1-6 0 16,9-9-3-16,5 2 0 0,-1 7-1 15,-3 7 1-15,-4-7-9 16,-7 9 1-16,-7-6-7 15,-21 7 1-15</inkml:trace>
  <inkml:trace contextRef="#ctx0" brushRef="#br0" timeOffset="20285.5">27654 4600 46 0,'21'22'23'0,"25"-35"-23"15,-28 13 37-15,7 0-41 16,-1 3 1-16,5 10-20 16,-1-7 1-16,-4 0 22 15,1 1 0-15</inkml:trace>
  <inkml:trace contextRef="#ctx0" brushRef="#br0" timeOffset="20870.22">28416 4465 47 0,'14'28'23'0,"-3"22"-22"0,-4-40 45 15,0-1-44-15,4 10 1 16,-1 6 1-16,-3-6 0 15,4 6-5-15,-4-3 1 16,0 0 3-16,0-3 1 16,0-4-1-16,0-8 0 15,4 2-1-15,-1-9 1 16,4-9-1-16,1-10 1 16,6-9-3-16,10 9 1 0,12-16-4 15,-1 1 0 1,4-1-5-16,-4 4 0 0,-10 3-12 15,-4 3 1-15</inkml:trace>
  <inkml:trace contextRef="#ctx0" brushRef="#br0" timeOffset="21259.65">28903 4619 53 0,'4'6'26'0,"6"3"-26"15,-3-9 39-15,0-6-39 16,4 0 0-16,-1 0 1 16,8-1 0-16,-7 4-1 0,-1-6 0 15,-3-7 0 1,-3 0 0-16,-4 4-1 0,0-7 1 15,-4 0-4-15,1 3 0 16,-4 10 0-16,0 6 0 16,3 10 0-16,1 5 0 15,-4 4 1-15,-4 9 1 16,4 4 2-16,0-1 0 16,3 4 0-16,1-7 1 15,6-3-1-15,-3 0 1 0,7 3-3 16,4-9 1-1,7-6-9-15,3-4 1 0,-4-12-3 16,5-7 1-16</inkml:trace>
  <inkml:trace contextRef="#ctx0" brushRef="#br0" timeOffset="21544.02">29182 4700 41 0,'-4'-16'20'0,"4"-24"-27"15,0 33 39-15,0-5-31 16,0-4 1-16,0-3 1 16,4 1 1-16,-4 2-4 15,3 3 1-15,4 4 2 0,4 9 1 16,3 0-1-16,7 0 1 15,4 3-3-15,3 3 1 16,0-6-3-16,1 0 1 16,-5 4-6-16,-3-4 0 15,1-4-9-15,-8-5 1 16</inkml:trace>
  <inkml:trace contextRef="#ctx0" brushRef="#br0" timeOffset="21799.99">29750 3850 42 0,'7'32'21'0,"-14"49"-20"0,3-68 31 0,-3 21-32 15,-3 13 1-15,-8 7 2 16,0 15 1-16,1 3-4 15,-4 6 0-15,3-12 2 16,4-6 0-16,3-7-4 16,4-9 0-16,4-16-11 15,6-12 1-15,1-16-2 16,6-7 0-16</inkml:trace>
  <inkml:trace contextRef="#ctx0" brushRef="#br0" timeOffset="22027.9">29506 4572 49 0,'7'9'24'0,"29"-9"-33"0,-22 0 50 0,10 0-41 16,5 0 0-16,2-3-4 15,1 3 1-15,0 0-8 16,0 0 0-16,-11-6-2 16,-3-4 0-16</inkml:trace>
  <inkml:trace contextRef="#ctx0" brushRef="#br0" timeOffset="22339.03">29806 4584 51 0,'28'22'25'0,"11"-22"-30"16,-25 0 52-16,8-6-47 15,-1 12 0-15,0-12-1 16,0 3 0-16,-7-7 0 16,-3 1 1-16,-4-4-1 15,-7 1 0-15,-4 2-2 16,-3-5 1-16,-3 8-1 0,-5 7 0 15,-2 13 0-15,3 0 1 16,3 12 0-16,4 3 0 16,4 9 1-16,-1-2 1 15,11-4 0-15,0 1 0 16,7-1-4-16,0-9 0 16,8-9-8-16,-5-13 1 15</inkml:trace>
  <inkml:trace contextRef="#ctx0" brushRef="#br0" timeOffset="22550.9">30547 4349 30 0,'0'44'15'0,"-28"-25"-7"16,17-10 20-16,-6 10-28 15,-15 12 1-15,0-3 0 16,-3 10 0-16,0 6-2 16,-1 3 1-16,5-3-3 15,6-3 1-15,4-10-8 16,7-12 0-16</inkml:trace>
  <inkml:trace contextRef="#ctx0" brushRef="#br0" timeOffset="22730.49">30240 4525 48 0,'32'97'24'0,"31"3"-26"0,-38-72 43 16,10 19-46-16,8-3 1 15,-5 10-10-15,-6 5 0 16,4-21 9-16,-15-7 1 15</inkml:trace>
  <inkml:trace contextRef="#ctx0" brushRef="#br0" timeOffset="23887.98">26088 5707 42 0,'0'3'21'0,"0"0"-10"0,0-3 22 15,-4 6-31-15,-3 4 0 16,-7 5 0-16,-7 7 0 16,-7 7-3-16,0 8 0 15,-1 13 2-15,-6-6 0 16,3 6-4-16,4-3 0 15,7-6-7-15,3-6 1 16,8-13-6-16,3-13 1 16</inkml:trace>
  <inkml:trace contextRef="#ctx0" brushRef="#br0" timeOffset="24098.31">25827 5791 43 0,'10'73'21'0,"19"27"-24"15,-19-78 38-15,11 12-35 16,4 10 1-16,10-3-1 16,-3 0 0-16,-4-4-4 15,-3-2 0-15,-4-7-8 16,-3-12 1-16</inkml:trace>
  <inkml:trace contextRef="#ctx0" brushRef="#br0" timeOffset="24398.91">26261 5983 48 0,'3'15'24'0,"22"-27"-22"0,-14 9 40 0,13-4-42 15,5 1 0-15,-1-3-1 16,0 2 1-16,0-2-4 15,-3 6 1-15,-7-3-10 16,-8 6 1-16,-10 0-2 16,-3-3 0-16</inkml:trace>
  <inkml:trace contextRef="#ctx0" brushRef="#br0" timeOffset="24548.29">26268 6183 53 0,'35'16'26'0,"32"-13"-39"16,-49-6 53-16,6 0-59 15,5-3 1-15,-1-4-8 16,-7 4 0-16</inkml:trace>
  <inkml:trace contextRef="#ctx0" brushRef="#br0" timeOffset="25448.6">26765 5459 44 0,'4'31'22'0,"10"7"-13"16,-7-25 23-16,0 12-31 15,-3 3 0-15,-1 22 0 16,-3 10 1-16,-3 5-3 15,-1 1 0-15,0 0 2 16,-3-3 0-16,4-10-1 0,-1-9 1 16,1-13-2-1,-1-5 1-15,4-11-1 16,7-8 0-16,0-7-2 0,4-10 1 16,0-2-1-16,-1-1 1 15,4-3-1-15,0-2 1 16,1 5 0-16,2 7 0 15,1 9 1-15,-4 0 1 16,4 13 0-16,-1 9 1 16,4 9 0-16,-3-2 0 31,10 15-7-31,-3-13 1 0,-7-9-6 16,-4-12 0-16</inkml:trace>
  <inkml:trace contextRef="#ctx0" brushRef="#br0" timeOffset="26452.91">28589 6265 39 0,'-3'25'19'0,"6"0"-6"0,-3-22 31 16,4 4-40-16,-1-1 0 15,4-3 5-15,4-6 0 0,6-7-11 16,8-2 0-16,10-16 7 16,4-19 0-16,-3 3-3 15,-5-25 1-15,-3-10-5 16,-3-2 0-16,-7-10-2 15,-8 12 0-15,-6 1-2 16,-4 3 0-16,-4 12-2 16,-3 16 1-16,-3 9-2 15,-1 20 1-15,-3 2 0 16,-4 25 0-16,1 4 0 16,-1 12 1-16,1 19 3 15,2 6 0-15,5 16 6 16,3 6 1-16,7 6 3 15,7 1 0-15,7 9 2 16,0-16 0-16,0 0-2 16,0-13 1-16,0-5-7 15,0-10 1-15,4-16-6 16,0-16 0-16,-1-8-8 0,1-17 1 16,-4 0-2-1,-3-12 1-15</inkml:trace>
  <inkml:trace contextRef="#ctx0" brushRef="#br0" timeOffset="26649.02">29065 6165 54 0,'-7'28'27'0,"0"3"-35"0,7-25 58 15,-3 1-50-15,-1 2 1 0,1 7-1 16,-1-1 1-16,1-5-3 15,-1-1 0-15,1 1-4 16,3-7 1-16,0-3-10 16,7-13 0-16</inkml:trace>
  <inkml:trace contextRef="#ctx0" brushRef="#br0" timeOffset="26829.58">28984 5973 47 0,'7'32'23'0,"22"-17"-26"16,-19-12 34-16,4 13-38 16,4-6 1-16,-1-1-18 15,5-3 0-15</inkml:trace>
  <inkml:trace contextRef="#ctx0" brushRef="#br0" timeOffset="27340.02">29242 6230 29 0,'10'47'14'0,"4"-53"-6"0,-14 6 16 0,4 0-25 16,3 0 1-1,0-6-2-15,0-7 0 0,0-5 1 16,0-4 1-16,0 0-2 16,0-3 1-16,0 3 0 15,0 12 0-15,1-2 0 16,-1 5 0-16,0 7 0 16,3 7 1-16,-3 2 0 15,4 4 0-15,-1-1 0 16,1 1 1-16,0-1 1 15,3 1 1-15,0-4 0 16,0 1 0-16,0-7-1 16,-3-3 1-16,6-7-1 15,1-5 0-15,0-4-1 16,-4-6 0-16,-4 7-1 16,1 2 1-16,-4-3-1 15,-4-2 0-15,-3-1-1 16,0 6 0-16,0 7-1 15,-3 6 1-15,-4 6-2 0,0 1 1 16,-4 5-1-16,4 10 1 16,0 6 2-16,0-3 1 15,7 4 1-15,7-4 0 16,0 0 0-16,7-6 1 16,7-1-5-16,4-5 1 15,3-10-9-15,1-9 0 16</inkml:trace>
  <inkml:trace contextRef="#ctx0" brushRef="#br0" timeOffset="27835.21">30621 6086 44 0,'18'22'22'0,"-11"-28"-18"0,-7 6 37 16,3-6-41-16,-3-10 1 16,-7 3-1-16,0 4 1 15,-3 0-2-15,-4 2 1 16,-4 7 1-16,-3 7 0 15,3 2-1-15,-3-3 0 0,3 7-2 16,4 9 1-16,7 6-2 16,4 0 0-16,6-3-2 15,4-6 1-15,4-6-1 16,3-7 1-16,0-9-1 16,0-7 0-16,-3-5-6 15,3-4 1-15</inkml:trace>
  <inkml:trace contextRef="#ctx0" brushRef="#br0" timeOffset="28119.39">30836 6199 42 0,'4'13'21'0,"3"-60"-16"15,-7 31 35-15,0-19-37 16,-4-12 0-16,-3-9 3 0,-3-13 1 16,-1-9-9-16,1 12 1 15,3-6 5-15,3 12 0 16,8 4-1-16,3 9 0 16,7 18-3-16,3 10 1 15,1 13-4-15,3 9 1 16,-3-3-8-16,-4 7 0 15,-7 2-8-15,-11 4 0 0</inkml:trace>
  <inkml:trace contextRef="#ctx0" brushRef="#br0" timeOffset="28285.48">30625 5942 54 0,'7'19'27'0,"35"18"-28"0,-24-37 46 0,6 0-46 15,8-9 1-15,3 9-5 16,-3-9 1-16,-4-1-9 16,1-6 0-16,-8-9-3 15,-4 7 1-15</inkml:trace>
  <inkml:trace contextRef="#ctx0" brushRef="#br0" timeOffset="28841.47">31842 5980 44 0,'7'-4'22'0,"-11"8"-24"16,4-1 43-16,-3 3-41 16,-8 3 0-16,-3 7 0 15,-4 0 0-15,1 3 0 16,3 3 0-16,0 3 0 16,-1 0 0-16,5-3 0 15,3 0 0-15,0-7 0 16,3 1 1-16,4 0-1 15,7-7 0-15,7 0 1 0,8 4 0 16,2 3 0 0,1-4 0-16,-4 1 0 0,-3-4 0 15,-4 4-1-15,-7 6 1 16,-14 2-2-16,-11 5 1 16,-6-1-6-16,2 0 1 15,1 3-9-15,4-3 0 16</inkml:trace>
  <inkml:trace contextRef="#ctx0" brushRef="#br0" timeOffset="29099.02">32247 6121 38 0,'4'34'19'16,"-4"19"-12"-16,0-43 26 0,-4 9-30 16,-6 12 0-16,-8 7 2 15,-6 2 0-15,-5 14-7 16,-2-1 1-16,-1 7 3 16,0-1 1-16,7-12-8 15,4-9 1-15,7-13-10 16,3-22 0-16</inkml:trace>
  <inkml:trace contextRef="#ctx0" brushRef="#br0" timeOffset="29293.65">32053 6293 42 0,'32'41'21'0,"3"9"-22"0,-24-40 28 16,0-4-30-16,-1 3 0 16,1 1-13-16,-1-1 0 0,-3-3 14 15,-7-6 1-15</inkml:trace>
  <inkml:trace contextRef="#ctx0" brushRef="#br0" timeOffset="29936.95">32494 6284 41 0,'4'15'20'0,"-1"-2"-20"15,-3-10 38-15,0 0-36 16,0 4 1-16,-3-4 1 15,-1 3 1-15,4 6-7 16,-3-5 1-16,3-1 3 16,-4-3 1-16,4 0-3 15,0-3 0-15,0-6-1 0,4-3 0 16,3-1-1-16,3 4 1 16,1 0-1-16,0 3 1 15,-1 9-1-15,1 0 1 16,-1 7-1-16,-3 2 1 15,-3-2-1-15,0 3 1 16,-4-1-1-16,0-2 0 0,0-4-1 16,0 1 0-1,0-1 0-15,0 0 1 0,0-2 0 16,0-1 0-16,0-3 0 16,0-3 1-16,3-3 1 15,4 3 0-15,4-3 0 16,3 0 1-16,3 3-1 15,1-4 1-15,3 8-1 16,0-1 0-16,1-3-1 16,-1 0 0-16,-4-3 0 15,1-1 0-15,0-5 0 16,3-3 0-16,4-1 0 16,3-3 1-16,0 4 1 15,-3-1 0-15,-4 7 0 16,0 0 1-16,4 12 1 15,-1 7 0-15,1 5 2 16,7 7 0-16,3 7-1 0,0 2 0 16,1-6-3-16,-5 1 1 15,-2-4-11 1,-5-3 1-16,-10-7-6 0,-10-2 0 16</inkml:trace>
  <inkml:trace contextRef="#ctx0" brushRef="#br0" timeOffset="32653.54">8685 7369 29 0,'0'12'14'0,"4"13"-3"0,-4-6 14 0,0 9-23 16,0 13 0-16,-4 16 1 15,1 2 1-15,3 13-5 16,0 22 0-16,0 10 3 16,7 9 1-16,0 15-1 15,0 17 1-15,7 15-1 16,4 15 1-16,3 16-1 15,-7 10 1-15,4 9 0 16,-8 22 0-16,1 10-1 16,-4 18 0-16,0 7-1 15,0 18 1 1,21 276-3 0,0-78 1-16,4-34-1 0,0-29 1 15,-4-10-1-15,-14-30 0 16,0-13 0-16,-10-29 1 15,-1-11-3-15,-6-23 1 16,-1-13-5-16,-3-12 0 16,4-6-7-16,-4-6 0 15</inkml:trace>
  <inkml:trace contextRef="#ctx0" brushRef="#br0" timeOffset="33946.32">2992 11966 40 0,'-11'9'20'0,"11"1"-11"15,0-10 21-15,11 0-27 16,-1-3 0-16,11-1 1 16,15-2 1-16,17-3-7 15,14-4 1-15,17 7 3 16,15 0 1-16,21 6-2 16,14 6 1-16,7-3 0 15,18 0 0-15,14-3 0 16,7-12 0-16,24-7 0 15,-3-3 0-15,36 6-2 16,3-3 1-16,14 4-1 16,10-1 1-16,18 3-1 0,4 1 0 15,21-1 0-15,-7-2 0 16,14-4 0-16,7-6 1 16,0 3-1-16,21-3 0 15,0-3-1-15,4-1 1 16,17-2 0-16,-6 6 0 15,-5 6-1-15,1 6 0 0,-14 4 1 16,-7 0 0-16,-22-1-1 16,-14-2 1-16,-24 2 0 15,-15-5 0-15,-31 2-5 16,-18 1 1-16,-21-1-12 16,-21-15 0-16</inkml:trace>
  <inkml:trace contextRef="#ctx0" brushRef="#br0" timeOffset="34635.01">12682 11144 47 0,'39'22'23'0,"78"13"-15"0,-89-29 30 0,14 0-36 15,11 4 0-15,-7-1-1 16,-4 0 1-16,-10 1-4 16,-4 9 1-16,-7 9 1 15,-10 6 1-15,-11 4-3 16,-7 6 0-16,-7 3-2 16,-4-6 0-16,-7 3 0 15,8 0 0-15,-1 3 0 16,1-7 1-16,2-2 0 15,1-13 1-15,0 0 1 16,4-6 1-16,-1-7-2 0,0-2 1 16,1-4-1-16,-4-3 1 15,-4-9-1-15,1-13 1 16,-1-12 2-16,0-7 0 16,4-15 2-16,7-19 0 15,7 0 0-15,4-10 1 16,3 7-2-16,0 0 0 15,0 9-13-15,0 0 1 0,-7 9-2 16,-4 14 0-16</inkml:trace>
  <inkml:trace contextRef="#ctx0" brushRef="#br0" timeOffset="35042.03">13832 11486 53 0,'0'-3'26'0,"4"6"-33"0,-4 0 52 16,0 10-45-16,-4 6 1 15,-6 6 0-15,-4 0 0 16,-11 12-2-16,-10 14 1 15,-4 5-1-15,0 4 0 16,7 2-4-16,11 10 1 16,0-6-7-16,7-19 1 0,3-19-5 15,1-18 1-15</inkml:trace>
  <inkml:trace contextRef="#ctx0" brushRef="#br0" timeOffset="35222.65">13490 11524 42 0,'21'15'21'0,"22"64"-19"16,-19-51 39-16,8 13-39 15,7 12 1-15,10 10 0 16,11 6 0-16,4-3-6 16,-11-10 0-16,-4-9-8 15,-14-12 1-15,-17-23-5 16,-11-9 1-16</inkml:trace>
  <inkml:trace contextRef="#ctx0" brushRef="#br0" timeOffset="36198.36">8315 7563 45 0,'4'38'22'0,"13"-16"-18"0,-6-19 41 0,3 0-41 15,7-3 0-15,14-6 1 16,-6-4 0-16,2-5-8 16,1-10 1-16,3-7 4 15,1-5 1-15,-8-7-3 16,0-6 0-16,-14 2-1 16,-3 8 0-16,-4 15-2 15,-4 0 1-15,1 12-1 16,-1 4 0-16,4-7-2 15,4 10 1-15,0 15-1 16,3 13 1-16,0 6 0 16,7 13 1-16,-7 9 0 0,7 3 0 15,4 13 2-15,0-9 0 16,6 2 2-16,8 4 0 16,0-10 2-16,0 1 0 15,-7-23 1-15,-4-6 1 16,0-12-2-16,-7-7 1 15,-7-6-2-15,-10-6 1 16,-8-1-2-16,-13 4 0 16,-29 0-2-16,-7 3 1 15,-18 0-3-15,-13 0 0 16,-1 0-4-16,-7 0 0 0,8 3-8 16,6-3 1-1</inkml:trace>
  <inkml:trace contextRef="#ctx0" brushRef="#br0" timeOffset="36634.58">8435 6619 52 0,'-11'22'26'0,"-17"-19"-33"0,18 10 46 16,-5 15-39-16,1 7 0 0,-7 12 0 16,0 6 0-16,3 10-1 15,4 3 1-15,7-13-4 16,0-3 1-16,4-9-8 15,3-10 0-15,0-15-3 16,0-7 0-16</inkml:trace>
  <inkml:trace contextRef="#ctx0" brushRef="#br0" timeOffset="36784.42">8170 6691 45 0,'18'41'22'0,"28"38"-30"16,-32-54 44-16,-3 9-43 16,10 1 1-16,0-4-18 0,-3-6 1 15</inkml:trace>
  <inkml:trace contextRef="#ctx0" brushRef="#br1" timeOffset="42712.96">4149 8012 28 0,'0'12'14'0,"7"7"-3"0,-7-19 15 0,0 3-24 16,0 0 0-16,0 0 2 15,0 0 1-15,0 1-4 16,0 5 0-16,0 4 4 15,3 2 0-15,4 4 0 16,-3 6 0-16,3 3-2 16,3 1 0-16,1 5-2 15,7 7 1-15,-8 3-2 16,8 12 1-16,-4 7-1 16,11 0 1-16,-1 15-1 15,-2-3 0-15,2 7 0 16,-3 2 1-16,1 11-1 15,-1-1 1-15,0-3-1 16,4 9 1-16,6 3-1 0,-2 1 1 16,2 6-1-16,-2-1 0 15,2 1-1-15,-9 0 1 16,-1 0 0-16,0-1 0 16,4 1-1-16,-4 0 1 15,-4-3 0-15,-3 5 0 16,4 1-1-16,3 0 1 15,0 0-1-15,1 0 1 16,2 3-2-16,-3-6 1 16,8-4-1-16,2 4 1 15,-9-13-1-15,6 4 1 0,0-1 0 16,4-3 0-16,0-3 1 16,-1 7 1-16,5-10-1 15,-12 3 0-15,4-3 0 16,4 0 0-16,4-4 0 15,6-2 0-15,4 0 0 16,3-4 0-16,0-9 0 16,4 0 0-16,7 1 0 15,-7-4 0-15,4 3 0 16,-4-3 0-16,7-3-1 16,0-1 1-16,3-5 0 15,1-10 0-15,3 0 0 16,-7-3 1-16,0-3-1 15,0-3 1-15,0-3 0 16,-11-7 0-16,21 10 0 16,-10-4 0-16,7 4-1 15,4-9 0-15,-11-4 0 0,-11-6 1 16,11-4-1-16,0-2 0 16,0 0-1-16,0-7 1 15,0 1 0-15,0-4 1 16,0 0-1-16,7-3 0 15,-7-3 0-15,-3-3 1 16,3-3-1-16,3 0 0 16,-3-13 0-16,0 0 0 15,0-6 0-15,4-3 1 16,-5-4-1-16,1-2 1 16,0-16-1-16,7 12 1 0,0-6-1 15,-3-6 1-15,3 0-1 16,-3-13 0-16,-1-3 0 15,4 0 0-15,-7-6 0 16,7 3 1-16,0-9-1 16,4 3 1-16,-4-13-1 15,7-3 1-15,3-6-1 16,-3 3 0-16,-3-4 0 16,-4-5 0-16,11-4 0 15,-8 1 0-15,4-7 0 16,4 6 1-16,-4-18-1 15,-7-1 1-15,4 1 0 16,-4-13 0-16,3 0-1 16,-3-6 1-16,0-4-1 0,-3-2 1 15,3-1-1-15,-4-6 1 16,-6 4-1-16,-11-10 1 16,3 0-1-16,0-3 1 15,-3 6 0-15,4-10 0 16,-1 4 0-16,0 3 1 15,1-9-2-15,-4 2 1 16,-1 13 0-16,-2-9 0 16,-1 13-2-16,-3-14 1 15,-11 29-2-15,-7 0 0 16,4 13-3-16,-4 6 1 0,-3 15-13 16,-4 10 0-16,0 22-1 15,0 19 0-15</inkml:trace>
  <inkml:trace contextRef="#ctx0" brushRef="#br1" timeOffset="43599.25">11384 7896 48 0,'7'-4'24'0,"-7"8"-12"0,-3-1 24 0,3 0-33 16,-4 0 0-16,1 3 1 15,-4-3 0-15,-4 10-6 16,4 6 1-16,-7 12 3 16,-4 4 0-16,-7 8-3 15,-6 8 1-15,-5-1-3 16,-2 3 0-16,2 4-4 16,5-10 1-16,6-7-11 15,4-5 1-15,7-13 0 16,7-10 1-16</inkml:trace>
  <inkml:trace contextRef="#ctx0" brushRef="#br1" timeOffset="43809.09">11225 7965 36 0,'11'9'18'0,"-11"47"-22"0,0-40 35 16,0 3-32-16,4 3 0 15,3 6-10-15,0 3 0 16,3 1 7-16,1-13 0 16</inkml:trace>
  <inkml:trace contextRef="#ctx0" brushRef="#br1" timeOffset="44153.68">11561 8137 57 0,'-4'9'28'0,"8"-12"-34"15,-4 3 57-15,7-3-50 0,3 0 1 16,8-3-3-16,3-1 1 31,14 1-16-31,-3 0 0 16,-14-3 0-16,-4 5 0 15</inkml:trace>
  <inkml:trace contextRef="#ctx0" brushRef="#br1" timeOffset="44333.65">11543 8350 46 0,'10'16'23'0,"19"-10"-24"0,-15-6 41 0,3-3-41 16,8-3 1-16,3-4-7 16,4-2 0-16,0-1-3 15,-11-2 1-15</inkml:trace>
  <inkml:trace contextRef="#ctx0" brushRef="#br1" timeOffset="44695.03">12121 8491 55 0,'0'3'27'0,"-3"-31"-29"0,3 13 45 15,0-14-42-15,-4-2 0 16,-3-16 0-16,-7-13 0 16,0-12-2-16,-4-6 1 15,1-7 0-15,-1 10 1 16,4 0-1-16,4 6 1 0,2 6-1 15,8 3 1-15,8 17-1 16,9 2 1-16,8 19-2 16,0 6 1-16,-1 10-3 15,1 12 1-15,-4 10-7 16,0 12 0-16,-7-6-7 16,-7 9 0-16</inkml:trace>
  <inkml:trace contextRef="#ctx0" brushRef="#br1" timeOffset="44892.78">11896 8121 43 0,'3'13'21'0,"18"-1"-14"16,-10-12 32-16,0 0-39 15,3 0 0-15,0-3-2 0,3 3 1 16,5-3-2-16,2 0 0 15,-3 0-10-15,1-3 0 16,-1-10-1-16,3 0 1 16</inkml:trace>
  <inkml:trace contextRef="#ctx0" brushRef="#br1" timeOffset="45147.21">12488 7974 54 0,'-7'28'27'0,"-10"-3"-39"0,10-12 57 0,0-1-44 16,-4 4 1-16,0 6-1 16,1 9 1-16,-4 7-3 15,3-7 1-15,4 4 1 16,0-10 0-16,7 16-2 15,4-4 0-15,3-8-5 16,3-11 0-16,8-11-9 16,-1-14 1-16</inkml:trace>
  <inkml:trace contextRef="#ctx0" brushRef="#br1" timeOffset="45402.87">12711 7999 39 0,'0'35'19'0,"-18"24"-8"0,11-46 25 15,-7 5-34-15,-4 8 1 16,-3 2 1-16,-4 0 0 16,1-6-5-16,2 6 0 15,1 4 3-15,4 2 0 16,3 1-4-16,-1-4 0 0,5-9-7 15,6-6 1-15,1-10-8 16,3-6 1-16,7-13 0 16,-4-6 0-16</inkml:trace>
  <inkml:trace contextRef="#ctx0" brushRef="#br1" timeOffset="45628">12534 8062 24 0,'7'50'12'0,"18"-3"-6"15,-18-31 23-15,4 9-28 16,-1-6 1-16,1-1-1 16,-1 4 1-16,1 0-3 15,0 0 1-15,3-3 0 0,0 3 0 16,3-9-7-16,1-7 1 15,3-9-4-15,-7-7 1 16</inkml:trace>
  <inkml:trace contextRef="#ctx0" brushRef="#br1" timeOffset="45866.06">12876 7958 60 0,'18'47'30'0,"7"47"-38"0,-15-75 63 0,1 9-55 16,3 7 0-16,0-10 0 16,0 3 0-16,-3 7-2 15,-11 5 0-15,-4 1-11 16,-13 0 0-16,-19 6-4 15,-2-3 0-15</inkml:trace>
  <inkml:trace contextRef="#ctx0" brushRef="#br1" timeOffset="47938.18">7454 13941 26 0,'0'7'13'0,"0"-14"2"0,0 1 13 0,-3-3-24 16,3-4 1-16,-7 1 3 16,0-1 0-16,0 10-10 15,-4 0 1-15,-3 3 6 16,-7-10 1-16,-1 4-3 15,1 3 1-15,-10 6-3 16,2 3 1-16,5 4-2 16,2 2 1-16,5 4-2 15,-4 6 1-15,7 3-1 16,3-3 1-16,4-3-1 16,3 9 1-16,8-3 0 15,7-6 0-15,6 0 1 16,-3-7 1-16,11-12 0 15,3-9 1-15,4 6 0 16,-4-7 0-16,-3-5-1 16,-4-4 1-16,-7 0-1 0,-3-3 0 31,-18-12-2-31,-7 5 0 16,-4 17-3-16,-3-1 1 15,-4-2-1-15,0 5 0 16,1 4 0-16,2 9 0 15,1 3 0-15,0 7 0 16,4 6 1-16,6 3 1 16,4 3 0-16,3-6 1 15,4 6 0-15,4 0 0 0,10-6 1 16,-3-4 1-16,10-2 1 16,7-10 1-16,0-9 0 15,4-1 1-15,-4-5-1 16,-7-7 1-16,-3-6-2 15,-4-6 1-15,-7 2-3 16,-3 11 1-16,-4 2-2 16,-7 3 0-16,-4-2-2 15,-3-1 1-15,-7 3-2 16,0 10 0-16,-4 6-1 16,4-3 0-16,0-3-1 15,3 3 1-15,4 10 0 16,3-1 1-16,4 4 1 15,0 2 0-15,4 1 1 16,3 3 1-16,3 0 0 16,8-4 1-16,3-2 1 15,7-1 1-15,-10-8 1 0,6-8 0 16,-3-2-1-16,-3-10 1 16,-4 1-1-16,-4-4 0 15,-3 0-1-15,0 0 0 16,-3 10-3-16,3-1 1 15,-11 1-2-15,1 3 0 16,3 0-2-16,-4 6 0 16,1-4-1-16,-1-2 0 15,0 6-1-15,4 6 0 0,0 7 1 16,0 3 1-16,4 2 2 16,-1 1 0-16,4 0 1 15,0-3 1-15,0-1 2 16,7 1 0-16,0-6 1 15,4-7 0-15,3-3-1 16,-3-3 1-16,3-7 0 16,0-9 1-16,-4 4-2 15,1-4 1-15,-11-3-1 16,0 9 0-16,0 1-1 16,-7-1 0-16,3-2-2 15,-6 2 1-15,-1 4-1 16,1 2 0-16,3 10-1 15,-4 1 0-15,-3-1 0 16,3 9 0-16,4 10 0 16,0 3 0-16,7 4-1 0,-7-4 1 15,7-3-4-15,0-4 0 16,7-8-8-16,0-10 0 16</inkml:trace>
  <inkml:trace contextRef="#ctx0" brushRef="#br1" timeOffset="48537.66">7895 14315 39 0,'0'-7'19'0,"-7"10"-13"0,4-3 27 16,-1 4-30-16,-3-4 1 16,-7 3 1-16,3 3 0 15,-10 0-7-15,4 7 1 16,-5 2 4-16,1-2 0 0,-7 9-2 16,3 6 0-16,1 10-1 15,-1-4 0-15,7 7-1 16,1 6 1-16,10 3 0 15,7-6 0-15,7-3-2 16,10-7 1-16,4-2-5 16,4-13 0-16,3-10-9 15,1-12 1-15</inkml:trace>
  <inkml:trace contextRef="#ctx0" brushRef="#br1" timeOffset="49002.57">7930 14446 44 0,'0'32'22'0,"0"15"-22"0,0-35 34 16,0 7-32-16,-3-3 0 16,-1 2 2-16,1 4 1 15,-4-3-6-15,3 0 0 16,-6-3 3-16,6-4 1 16,1 1-2-16,3-4 1 0,0-6-2 15,3-9 0-15,11-3 0 16,-3-1 0-16,-4 1-1 15,4 6 1-15,-1-4 0 16,1 1 0-16,-1 3-1 16,1 3 1-16,-4 0-1 15,0 9 1-15,0 4 0 16,0 3 0-16,-3-1-1 16,3 1 1-16,-7-3-1 15,3-1 1-15,4-2-5 16,-3-7 1-16,6 0-10 15,1-3 0-15,0-13 0 16,-4-2 0-16</inkml:trace>
  <inkml:trace contextRef="#ctx0" brushRef="#br1" timeOffset="49228.03">8206 14700 39 0,'-4'41'19'0,"-10"0"-19"0,14-32 38 15,0 4-35-15,0 6 0 16,-7 2-1-16,3 8 1 16,-3-10-6-16,4-1 0 0,-1-5-2 15,1-7 0-15,-1-6-8 16,11-9 0-16</inkml:trace>
  <inkml:trace contextRef="#ctx0" brushRef="#br1" timeOffset="49500.28">8407 14393 37 0,'-11'31'18'0,"4"35"-15"15,4-47 27-15,-5 9-27 16,1-3 0-16,4 13 2 0,-4-4 1 16,3 1-8-16,4-4 1 15,0-3 0-15,0-9 1 16,0-6-9-16,11-7 0 15,-4-12-5-15,4-13 1 16</inkml:trace>
  <inkml:trace contextRef="#ctx0" brushRef="#br1" timeOffset="49814.63">8548 14528 43 0,'7'25'21'0,"-7"6"-23"0,0-21 39 0,-4-1-36 15,-3 0 1-15,-7 4-1 16,-3 0 0-16,-1-1-2 16,0 4 1-16,-6-4 1 15,6 4 0-15,4-7-1 16,0-2 0-16,0 2-1 16,7-6 1-16,3 0-1 15,4 0 1-15,7 1-1 16,4-4 1-16,6 3 0 15,1 0 0-15,0 0 0 16,-1 3 0-16,1 7 0 16,-4 3 1-16,0 2-3 15,-3 1 0-15,-1-3-7 16,1-4 1-16,-1-12-5 16,-6-6 0-16</inkml:trace>
  <inkml:trace contextRef="#ctx0" brushRef="#br1" timeOffset="50069.71">8647 14474 58 0,'10'35'29'0,"4"43"-36"0,-7-53 58 0,4 4-51 16,0 2 0-16,-4 0-3 15,0 4 0-15,-7 3-3 16,-7 2 0-16,-4-8-10 16,-17-7 0-16</inkml:trace>
  <inkml:trace contextRef="#ctx0" brushRef="#br1" timeOffset="51030.71">6996 17328 39 0,'-4'13'19'0,"4"-7"-13"16,0-6 24-16,11-3-31 15,-11-4 1-15,3 1 0 16,4-3 1-16,-7-4-2 0,4-2 1 15,-4-4-1-15,0 0 0 16,7-3-9-16,-4-3 1 16,4-10-3-16,4 1 1 15</inkml:trace>
  <inkml:trace contextRef="#ctx0" brushRef="#br1" timeOffset="51272.16">7056 16773 43 0,'-11'-6'21'0,"0"-13"-28"0,11 10 41 16,0-1-34-16,4-2 0 0,-1-4-3 15,1 6 1-15,-4-8-2 16,4-4 1-16,-4-3-9 16,3-4 1-16</inkml:trace>
  <inkml:trace contextRef="#ctx0" brushRef="#br1" timeOffset="51497.59">7013 16005 29 0,'0'3'14'0,"0"-13"-8"0,0 4 19 16,0 0-25-16,0-3 0 15,0-4 0-15,4 4 0 16,3-1-6-16,0-6 0 15,0-15-3-15,0 0 0 16</inkml:trace>
  <inkml:trace contextRef="#ctx0" brushRef="#br1" timeOffset="51736.37">7006 15374 34 0,'-3'-6'17'0,"3"-16"-21"16,0 13 30-16,0-7-26 16,0-3 1-16,0 4-1 15,0-4 0-15,0 0-7 16,0-3 0-16,0-6-2 15,0-4 1-15</inkml:trace>
  <inkml:trace contextRef="#ctx0" brushRef="#br1" timeOffset="51963.46">7073 14700 46 0,'-10'3'23'16,"3"-3"-33"-16,7 0 47 0,0 0-46 16,7-3 0-16,-4-12-15 15,4-4 1-15</inkml:trace>
  <inkml:trace contextRef="#ctx0" brushRef="#br1" timeOffset="52518.21">7257 13289 52 0,'3'10'26'0,"4"-17"-35"16,0 7 47-16,0-3-43 15,4-9 1-15,0-7-15 16,-1-9 0-16,-3-16 17 16,0-13 1-16</inkml:trace>
  <inkml:trace contextRef="#ctx0" brushRef="#br1" timeOffset="52715.3">7225 11919 18 0,'18'-22'9'0,"-4"-3"-26"0,-7 15 8 0</inkml:trace>
  <inkml:trace contextRef="#ctx0" brushRef="#br1" timeOffset="52922.38">7197 11038 4 0,'3'-10'2'0,"18"-27"-6"0,-10 24 4 16</inkml:trace>
  <inkml:trace contextRef="#ctx0" brushRef="#br1" timeOffset="53152.01">7267 10301 29 0,'14'3'14'0,"8"-19"-38"16,-15 10 29-16,3-7-11 16,-3-5 0-16</inkml:trace>
  <inkml:trace contextRef="#ctx0" brushRef="#br1" timeOffset="53417.67">7232 9689 45 0,'11'-9'22'0,"-8"18"-26"0,1-12 46 15,3-3-42-15,0-4 0 16,0 1-2-16,3 9 1 15,-6-6-1-15,3-4 1 16,-4-5-6-16,5-7 1 16,-8-3-7-16,0-4 0 15</inkml:trace>
  <inkml:trace contextRef="#ctx0" brushRef="#br1" timeOffset="53643.68">7101 8792 49 0,'-3'0'24'0,"38"13"-39"15,-21-13 44-15,0 0-37 16,8 3 0-16,-1-3-5 15,0-6 1-15,-3 0 14 16,-8-7 1-16,-3-3-14 16,-7-12 1-16</inkml:trace>
  <inkml:trace contextRef="#ctx0" brushRef="#br1" timeOffset="53870.44">7087 8284 42 0,'7'-12'21'0,"0"-1"-32"0,4 7 46 16,-7-3-35-16,3-1 0 0,3-2-8 15,1-4 0-15,-1-3 3 16,-3 0 1-16,-3-3-7 15,-8-12 0-15</inkml:trace>
  <inkml:trace contextRef="#ctx0" brushRef="#br1" timeOffset="54108.38">7183 7792 25 0,'10'6'12'0,"-10"-12"-8"0,0 0 23 16,0 0-31-16,0-1 0 15,0-5-11-15,0-4 0 16,0-9 16-16,0 0 0 15</inkml:trace>
  <inkml:trace contextRef="#ctx0" brushRef="#br1" timeOffset="54288.34">7056 7516 35 0,'-4'25'17'0,"15"-12"-17"0,-8-10 36 0,4 0-37 15,-7-3 0-15,7 0-9 16,0 0 0-16,0 0 6 16,4-6 1-16,-4-4-8 15,-3-2 1-15</inkml:trace>
  <inkml:trace contextRef="#ctx0" brushRef="#br1" timeOffset="54470.16">7221 7246 59 0,'29'4'29'0,"-15"-14"-44"0,-11 4 66 16,-3 0-53-16,-3-4 1 16,-1-9-20-16,-6 1 1 15,3-4 15-15,7-7 1 16</inkml:trace>
  <inkml:trace contextRef="#ctx1" brushRef="#br1">2335 15296 0,'0'0'0,"0"0"15,18 16 1,3-7-1,-10-3 1,10 10 0,7 0-1</inkml:trace>
  <inkml:trace contextRef="#ctx0" brushRef="#br1" timeOffset="55371.48">7497 17378 47 0,'-4'3'23'0,"11"-9"-11"0,-10 6 23 16,3 3-32-16,0 7 0 15,-4 2 0-15,0 10 0 16,-3 6-5-16,-3 7 0 16,-11 6 1-16,3 3 1 0,0-4-6 15,4-2 1 1,-3 0-6-16,6-7 1 0,4-12-6 15,0-10 0-15</inkml:trace>
  <inkml:trace contextRef="#ctx0" brushRef="#br1" timeOffset="55583.75">7281 17347 29 0,'22'19'14'0,"9"21"-4"15,-20-36 21-15,3 8-29 16,0 7 1-16,4 6 3 16,3 3 1-16,0 0-9 15,0 7 1-15,0 3 4 16,-3-4 0-16,0-9-7 16,-8 0 0-16,-6-6-10 0,-1-6 1 15</inkml:trace>
  <inkml:trace contextRef="#ctx0" brushRef="#br1" timeOffset="55896.63">7701 17416 49 0,'4'3'24'0,"10"-6"-28"15,-7 3 40-15,7 0-36 16,7-6 1-16,7-1-2 15,-6-2 1-15,-1 3-5 16,-4-1 0-16,-3 1-8 16,-3 0 1-16</inkml:trace>
  <inkml:trace contextRef="#ctx0" brushRef="#br1" timeOffset="56046.18">7684 17623 41 0,'14'22'20'0,"14"-13"-20"0,-14-9 30 16,0-3-33-16,4-3 1 15,3-4-21-15,0-8 1 16</inkml:trace>
  <inkml:trace contextRef="#ctx0" brushRef="#br1" timeOffset="56751.63">8153 16880 57 0,'3'0'28'0,"18"22"-33"0,-21-13 50 0,4 7-44 16,3 12 0-16,-7 10 1 15,0 2 0-15,-7 14-3 16,3 5 0-16,1 1 1 16,-4 2 1-16,0 1-2 15,0-6 0-15,3-7-1 16,1-6 0-16,-1-13-1 15,4-6 0-15,0-9-1 16,0-10 1-16,7-12-1 16,-3-7 0-16,6 1 0 15,1-10 1-15,3 3 0 16,-3 6 1-16,3 1 0 16,0 9 0-16,7 6 2 15,-3 6 0-15,3 13-1 16,3 3 1-16,5 4-6 15,-1 8 1-15,4-5-6 16,-4-7 1-16</inkml:trace>
  <inkml:trace contextRef="#ctx0" brushRef="#br2" timeOffset="65308.44">5694 6710 39 0,'-4'13'19'0,"-6"2"-3"0,10-11 20 0,-7 2-34 15,3 0 1-15,-6 0-1 16,-12 4 1-16,5-1-5 15,-4-3 1-15,-4 1 2 16,0-4 0-16,1 9-2 16,-1 4 0-16,4 3-2 15,-8 6 1-15,8-3-2 16,0 6 0-16,3-3-1 16,8-6 0-16,-1 6 0 15,11-6 0-15,0-3 3 16,11-7 0-16,3-3 3 15,11-3 0-15,-4-6 1 16,0-3 1-16,0 0 0 16,0-4 0-16,-3 1-1 15,0-4 0-15,-4 1-2 16,3-1 1-16,-10 1-1 0,4 2 0 16,0 1 1-16,-8 3 0 15,4 6 0-15,4 6 1 16,-8 7-1-16,8 5 0 15,3 11 0-15,0 5 1 16,4 4-2-16,3-7 1 16,0 0-3-16,-3 1 1 15,-1-10-5-15,-6-7 0 16,0-8-8-16,-1-7 1 16</inkml:trace>
  <inkml:trace contextRef="#ctx0" brushRef="#br2" timeOffset="65758.85">5920 6804 40 0,'-7'13'20'0,"10"6"-12"16,-3-19 31-16,0 0-36 0,0 0 1 16,11 0 1-16,-1-3 0 15,1 3-6-15,3-4 1 16,11 4 4-16,-4 0 1 15,4-3-2-15,10-3 1 16,-3 0-1-16,-1 3 0 16,-2 3-2-16,-8 3 1 15,-7 3-3-15,-7 10 0 16,-7 12-2-16,-7 0 1 16,-4 7-2-16,4-4 0 0,-10 3-2 15,6 1 0-15,0-4-4 16,4-6 1-16,4-6-7 15,3-13 0-15</inkml:trace>
  <inkml:trace contextRef="#ctx0" brushRef="#br2" timeOffset="66329.32">6646 6635 45 0,'18'-3'22'0,"-7"-3"-18"0,-11 6 36 0,0 0-39 15,0 0 0-15,0 0 0 16,-7 0 0-16,-4 3-2 15,-3 3 1-15,-4 7 0 16,-10 5 1-16,0 7-1 16,0 0 0-16,3 10-2 15,-3 9 1-15,10 3-2 16,7 6 1-16,8 4-2 16,10-10 0-16,7-3 0 15,14-7 1-15,-3-9 2 16,10-9 0-16,4 0 3 15,7-13 1-15,0-18 2 16,-7-10 0-16,-1-9 0 16,-13-20 1-16,-4 4-2 15,-7-3 1-15,-14-3-6 16,-17 0 1-16,-4 12-15 0,-15 6 0 16,1 4-1-16,0 6 0 15</inkml:trace>
  <inkml:trace contextRef="#ctx0" brushRef="#br2" timeOffset="67109.82">7412 6023 39 0,'3'32'19'0,"15"-20"-11"16,-7-8 34-16,-1-1-38 16,11 0 0-16,8-9 3 15,16-4 0-15,15-6-8 16,15 1 1-16,-1-1 4 16,0 0 1-16,-7 4-4 15,-7-1 1-15,-11 1-8 0,-10 5 1 16,-7-11-14-16,-18 2 1 15</inkml:trace>
  <inkml:trace contextRef="#ctx0" brushRef="#br2" timeOffset="67456.92">7472 5105 41 0,'10'6'20'0,"-3"-3"-8"0,-3-3 23 0,0 10-33 16,-1-4 1-16,-6 9 0 15,3 7 0-15,-8 16-5 16,5 3 1-16,-1 15 1 16,1-2 1-16,3 18-3 15,0 12 1-15,0 20-3 16,-4-4 0-16,4 4-4 16,-3-20 1-16,3-8-7 0,-11-29 0 15</inkml:trace>
  <inkml:trace contextRef="#ctx0" brushRef="#br2" timeOffset="68040.75">7430 5020 39 0,'-8'16'19'16,"8"-4"-15"-16,4-9 30 0,0 7-31 16,3-1 1-16,7 1 1 15,-4-1 0-15,1 0-6 16,14 4 1-16,6 0 5 15,12-4 0-15,-1-3-1 16,14-3 1-16,8-3-2 16,3-6 1-16,0-6-2 15,7-4 0-15,-7 0-2 16,-7 4 1-16,-7 5-3 16,-7 4 1-16,-4-3-2 15,-3 3 1-15,-14-7-3 16,-1 20 1-16,-6-1 0 0,-4 10 0 15,-3-3-1-15,-4 12 1 16,-4 3-1-16,-3 7 1 16,0 6 1-16,-3 6 0 15,-1-9 1-15,-3 9 1 16,0 9 0-16,0 4 0 16,0 16 1-16,0-4 1 15,0-9-1-15,3-10 1 16,-6-6-1-16,3-9 1 15,-4-10-1-15,-7 1 1 0,-10-10-1 16,-7-3 1-16,-7 6-8 16,-15 3 1-16,-13-6-6 15,-4-3 0-15</inkml:trace>
  <inkml:trace contextRef="#ctx0" brushRef="#br2" timeOffset="70035.61">5186 7507 52 0,'0'6'26'0,"-4"0"-19"0,4-6 27 16,-3 3-34-16,-4 1 1 16,-4 2 0-16,-10 0 1 0,3 7-3 15,-10 2 1-15,0 1 1 16,3 9 0-16,-3 3-1 16,7 4 1-16,0 5-1 15,7 10 0-15,10-6-1 16,4 0 1-16,0 0-2 15,18-7 0-15,3-3-3 16,0-5 1-16,11-8-6 16,3-8 0-16,-3-1-5 15,-4-18 1-15</inkml:trace>
  <inkml:trace contextRef="#ctx0" brushRef="#br2" timeOffset="70336.53">5369 7820 45 0,'0'0'22'0,"-7"-3"-26"0,4 3 39 16,-4 0-34-16,-4 3 1 16,0 0 0-16,1 7 1 15,3-1-5-15,3 7 1 16,-10 0 2-16,7-1 0 15,0-2-1-15,7-1 0 16,-7-2 0-16,7-4 0 16,0-3 0-16,7-3 0 15,0-3 0-15,4-3 0 16,3-4-2-16,3-2 1 0,-6-1-5 16,3 1 0-16,0-1-7 15,0-6 0-15</inkml:trace>
  <inkml:trace contextRef="#ctx0" brushRef="#br2" timeOffset="70715.31">5503 7914 42 0,'7'32'21'0,"-7"-32"-22"16,0 0 35-16,0 3-34 15,0-3 1-15,0 0 3 16,0 0 0-16,0 0-4 16,0 0 1-16,0 0 1 0,0-10 1 15,4-2 0-15,-1-4 0 16,5-3-2-16,-1-3 0 16,3 1-1-16,1 2 0 15,-1 0 0-15,1 3 0 16,3 4-1-16,-3 2 1 15,-1 4 0-15,1 3 0 16,-1 3 0-16,1 3 0 16,0 3 0-16,-1 4 0 15,8 5 0-15,-11 1 1 16,3 0-3-16,1 3 1 0,0-1-5 16,-1-5 0-16,1-4-9 15,-4-12 1-15</inkml:trace>
  <inkml:trace contextRef="#ctx0" brushRef="#br2" timeOffset="70999.22">5997 7758 42 0,'0'0'21'0,"0"-7"-23"15,0 7 31-15,0 0-29 16,-10 3 0-16,-1 4 1 16,-3 2 1-16,0 4-1 0,-4 2 1 15,4 7 0-15,0 0 1 16,0-3 0-16,7-3 0 16,7 3-4-16,7-4 1 15,7 4-4-15,4-6 0 16,10-7-8-16,0-9 1 15,4 0-3-15,0-7 0 16</inkml:trace>
  <inkml:trace contextRef="#ctx0" brushRef="#br2" timeOffset="71388.72">6251 7833 38 0,'0'6'19'0,"-10"7"-25"0,6-10 37 15,-6 0-31-15,-8 3 0 0,4 4 0 16,-4-1 1-16,1 0-1 16,2 4 0-16,5-4 0 15,3 1 0-15,0-1 0 16,7 1 1-16,7-1-1 16,0 0 0-16,7-2 0 15,4-10 1-15,-1 3-1 16,1-7 1-16,-1 4-1 15,1 3 1-15,-4-3-1 16,0-3 1-16,-3-1-2 16,0 4 1-16,-8 3-1 15,4 3 0-15,0-3 0 16,0-3 0-16,0 3 0 16,0 0 1-16,4 7 0 0,-8 2 0 15,4 0 0-15,-3 4 0 16,0-4-2-16,3 4 0 15,-7-1-7-15,3-5 1 16,1-14-2-16,-4-2 0 16</inkml:trace>
  <inkml:trace contextRef="#ctx0" brushRef="#br2" timeOffset="71659.69">6473 7870 26 0,'22'32'13'0,"-12"-10"-6"16,-6-19 22-16,3 6-26 16,-4 1 0-16,4-1 2 15,0 1 1-15,1-1-5 16,-1 0 0-16,0-2 5 16,-4-4 0-16,4 0-2 15,4-9 1-15,-4-4-1 16,3 4 0-16,5-7-3 15,2-5 0-15,1-4-3 16,3 0 1-16,-7 0-8 16,0 0 0-16,0-3-7 15,4 9 0-15</inkml:trace>
  <inkml:trace contextRef="#ctx0" brushRef="#br2" timeOffset="71960.31">6833 7870 54 0,'21'7'27'0,"18"-32"-34"0,-28 15 47 16,-4-2-42-16,-4-4 1 16,-3 0-1-16,4 1 1 15,-4 12 2-15,-4 3 0 16,-6-13-3-16,-1 10 1 0,-3 9 0 15,7 10 1-15,0 9 0 16,7 0 0-16,4 9 1 16,3-2 0-16,3-4 0 15,1-6 0-15,14-6-1 16,-4-7 0-16,3-9-13 16,-2-9 0-16,-5-4-1 15,1-6 0-15</inkml:trace>
  <inkml:trace contextRef="#ctx0" brushRef="#br2" timeOffset="72516.67">7698 7798 43 0,'0'16'21'0,"0"15"-16"16,0-21 41-16,3 5-44 15,4 1 1-15,4-3 0 16,-1-1 0-16,4-2-3 16,1-1 0-16,-1-6 2 0,3 0 1 15,-6-9-2-15,-4-6 1 16,4-7-3-16,-1-3 1 15,1-3-6-15,-1 6 0 16,-6 0-11-16,3-12 1 16</inkml:trace>
  <inkml:trace contextRef="#ctx0" brushRef="#br2" timeOffset="72935.03">8065 8096 46 0,'-4'66'23'0,"0"0"-18"16,4-50 32-16,0-1-36 15,0-2 0-15,0-7 1 16,0 0 1-16,0-12-3 15,0-10 0-15,0-6 1 16,4-6 1-16,-4-12-2 16,0-8 0-16,0 1-4 15,-4-12 1-15,4 2-4 16,0 14 1-16,0-5-1 16,0 11 0-16,8 5 2 15,-1 4 0-15,10 13 5 0,4 8 0 16,8 7 4-16,-5 0 1 15,1 0 1-15,-11 0 1 16,-3 7-2-16,-4 5 0 16,-11 7-4-16,-13 6 0 15,-12 0-13-15,-2-3 0 16,-8-6-3-16,4-10 0 16</inkml:trace>
  <inkml:trace contextRef="#ctx0" brushRef="#br2" timeOffset="77605.53">21565 7083 34 0,'0'13'17'0,"0"-16"-9"0,0 3 17 0,0-6-22 16,-3-4 0-16,-8 1 2 15,-6 2 0-15,-8 1-7 16,-3 3 1-16,-8 0 4 16,-2 3 0-16,2 0-2 15,8 3 0-15,0 3-2 16,3 10 1-16,0 9-2 15,8 0 1-15,3 13-2 16,3-1 1-16,8-2-2 16,6-7 1-16,4-3 0 15,7-6 1-15,11-6 2 16,3-1 0-16,0-2 1 0,1-7 0 16,-5-6 1-16,-2-7 1 15,-1-2-2-15,-4-7 1 16,4 0-2-16,-6 6 1 15,-1 1-2-15,-4-1 1 16,-3 4-1-16,0 3 1 16,-3 2 0-16,-4 11 1 15,-4 8 0-15,1 11 1 16,-1-5 0-16,4 8 0 16,0 2-1-16,4 0 1 0,3-2-4 15,4-4 0-15,-1-3-11 16,4-13 0-16</inkml:trace>
  <inkml:trace contextRef="#ctx0" brushRef="#br2" timeOffset="78248.59">22341 7074 46 0,'-3'3'23'16,"6"13"-19"-16,-3-10 35 0,-7 3-38 16,-3 4 1-16,-4 3 1 15,-7 3 0-15,-4-10-4 16,0-3 1-16,-3 0 2 15,3 1 0-15,1 2-1 16,2 1 1-16,5 2-1 16,3 4 0-16,3-1-1 15,7 4 0-15,4 0 0 16,8 0 1-16,2-7-1 16,4 4 0-16,4 9 0 15,3 0 1-15,0 7-2 16,0 2 0-16,4-6-4 0,0 1 1 15,-8-7-13-15,5-7 1 16</inkml:trace>
  <inkml:trace contextRef="#ctx0" brushRef="#br2" timeOffset="78686.55">23199 7228 54 0,'14'-19'27'0,"-4"13"-27"0,-10-7 42 0,-3-6-42 15,-11 0 1-15,-7-6-1 16,-11 3 1-16,-7 4-2 16,-3 5 1-16,3 13 0 15,0 13 0-15,0 8-2 16,-3 17 1-16,7 12-1 16,6 7 0-16,8 12-2 0,14 0 0 15,11 0 1-15,10-10 0 16,0-12 2-16,18-18 1 15,17-17 2-15,15-15 1 16,6-10 2-16,1-12 0 16,-11-12-1-16,-11-1 1 15,-14-3-5-15,-10-6 0 16,-18 3-16-16,-21 10 1 16</inkml:trace>
  <inkml:trace contextRef="#ctx0" brushRef="#br2" timeOffset="79346.19">21043 8018 48 0,'-14'9'24'0,"-11"13"-20"0,18-19 31 0,-7 4-34 16,0 2 0-16,-7 0 2 15,-7 4 0-15,0 0-3 16,-1 8 0-16,5 5 2 16,-1 11 1-16,4-2-1 15,3 2 0-15,8 4-2 16,6 0 1-16,8-7-4 16,10-5 0-16,10-4-8 15,8-7 1-15,10-8-6 0,1-4 0 16</inkml:trace>
  <inkml:trace contextRef="#ctx0" brushRef="#br2" timeOffset="79616.25">21265 8328 52 0,'0'0'26'0,"0"-9"-32"0,-3 6 47 16,-1 0-41-16,1 3 0 15,-8 0 0-15,-3-4 0 32,-11 20-3-32,1 9 1 0,3 3-3 15,3-2 1-15,7-1-1 16,8 0 0-16,6-6-1 16,8-7 1-16,7-3 1 15,-1-9 0 1,-3 0-4-16,4-6 1 0,3-9-2 15,4-4 1-15</inkml:trace>
  <inkml:trace contextRef="#ctx0" brushRef="#br2" timeOffset="79946.63">21396 8451 41 0,'7'40'20'0,"-3"-24"-24"16,-4-16 42-16,0 3-35 0,0-3 0 16,0 0 0-16,0 0 0 15,7-6-6-15,0-4 0 16,-4-5 3-16,4-4 0 16,0-3-3-16,7-3 1 15,-3 3-1-15,3 6 1 16,0 4 0-16,0 2 1 15,0 1 0-15,1 6 0 0,-1 6 1 16,-4 10 1-16,1 5-1 16,-4 4 1-16,0-3-2 15,0 3 0-15,-3 3-3 16,3-3 0-16,0 0-7 16,0-13 1-16</inkml:trace>
  <inkml:trace contextRef="#ctx0" brushRef="#br2" timeOffset="80248.42">21975 8328 46 0,'3'19'23'0,"-3"-16"-21"15,0-3 41-15,-7 0-42 16,-7 3 1-16,-7 1 0 0,-4-1 1 16,4 3-4-16,3 3 1 15,1 4 1-15,-1 6 1 16,4-4-1-16,0 7 0 16,3 3-2-16,8 0 0 15,3 4-4-15,7-7 0 16,7-4-5-16,7-5 0 15,7-10-6-15,7-9 1 16</inkml:trace>
  <inkml:trace contextRef="#ctx0" brushRef="#br2" timeOffset="80637.19">22253 8385 42 0,'4'6'21'0,"6"3"-22"16,-10-5 37-16,-3-1-35 15,-11 3 1-15,-4 0-3 16,-7 4 1-16,-3-1 0 16,0 4 1-16,0-1 0 15,3-2 1-15,7 2-2 16,1 4 1-16,6-1 0 16,4 1 1-16,4 0-2 15,3-7 1-15,7 1-1 16,3-4 1-16,4 0-1 15,4-6 0-15,0-3 0 16,-4-6 0-16,3-1-1 0,-3-2 1 16,1 2-1-16,-1 1 0 15,0 3 0-15,-4-1 1 16,1 4 0-16,0 0 1 16,-1 3 0-16,-3 6 0 15,0 4 0-15,0 2 0 16,0 4-3-16,0-4 1 15,0-2-7-15,1-4 0 16,2-12-6-16,-6-7 1 16</inkml:trace>
  <inkml:trace contextRef="#ctx0" brushRef="#br2" timeOffset="80907.12">22373 8400 27 0,'14'26'13'0,"4"17"-3"15,-15-36 15-15,5 5-24 16,-5 7 1-16,1 6 3 16,-1-3 0-16,4 0-4 15,-7-3 1-15,4-3 3 16,-1-4 1-16,4 1 0 16,0-7 1-16,0-6-1 15,7-3 1-15,1-7-3 16,2-2 1-16,1-4-4 15,0-6 1-15,3 3-5 16,3 4 0-16,1-1-9 16,0 0 0-16,-1-6-6 0,-2 4 0 15</inkml:trace>
  <inkml:trace contextRef="#ctx0" brushRef="#br2" timeOffset="81237.92">22864 8617 47 0,'24'19'23'0,"12"-38"-29"0,-22 9 40 0,7 1-35 16,0-10 1-16,-3-3-1 16,-4-3 1-16,-4-6-1 15,-10-1 1-15,-7 1-1 16,-3 6 0-16,-8 6 0 15,4 7 0-15,0 12 0 16,3 12 1-16,-3 7 0 16,7 6 1-16,0 10 2 15,0 2 1-15,7 4 0 16,11-7 0-16,6-2 0 16,15-4 0-16,3-6-2 15,11-6 0-15,3-13-7 16,-6-3 0-16,-11 0-11 15,-15-10 1-15</inkml:trace>
  <inkml:trace contextRef="#ctx0" brushRef="#br2" timeOffset="81943.73">24014 7908 35 0,'0'28'17'0,"-7"-9"-8"15,3-3 20-15,4 6-26 0,4 3 1 16,-1 12 4 0,4-2 0-16,0 12-8 0,4-6 0 15,-1 0 7-15,4-4 0 16,-3-2-3-16,-4-7 0 15,-3-3-2-15,-4-6 0 16,-4-10-3-16,-6-6 1 16,-1-3-2-16,-3-6 0 15,-7-3 1-15,-8-4 0 16,-6 7-1-16,-4 3 0 0,1 9 0 16,2 13 0-16,1 6 0 15,7-3 1-15,7 6-1 16,3 7 1-16,11 2 0 15,7 1 1-15,10-4 0 16,8-2 1-16,7-4-2 16,7-6 1-16,-1-6-3 15,1-7 0-15,-4-6-7 16,4-3 0-16,7-9-5 16,0-10 0-16</inkml:trace>
  <inkml:trace contextRef="#ctx0" brushRef="#br2" timeOffset="82212.35">24380 8457 26 0,'22'-16'13'0,"6"4"-5"16,-21 9 17-16,0-4-22 0,0 4 1 15,-3-3 2-15,-4 0 0 16,-11-1-7-16,-3 4 1 16,-4 0 4-16,-6 6 1 15,-5 0-1-15,-2 7 1 16,2 2-2-16,1 4 0 15,0-4-1-15,7 10 0 16,0 3-1-16,14 1 0 16,3 2-3-16,8-6 1 15,6-3-2-15,8-7 0 16,6-2-3-16,1-7 0 16,3-6-6-16,-3-10 1 0,0-9-2 15,-4-3 0-15</inkml:trace>
  <inkml:trace contextRef="#ctx0" brushRef="#br2" timeOffset="82573.75">24522 8526 44 0,'0'31'22'0,"3"1"-22"16,1-26 42-16,-4-3-41 15,0 3 1-15,0-3 0 16,3 1 0-16,1-1-3 15,-1 0 1-15,-3-3 1 16,7-3 0-16,0-4-1 16,4 1 0-16,3 3-1 15,0 3 0-15,4 0-1 16,-1 6 1-16,-2 4-2 0,-5-1 1 16,1 7 1-16,-1-4 0 15,-3 1 0-15,4-4 0 16,0-2 1-16,-1-4 0 15,4-3 1-15,0-7 0 16,4-2 1-16,0-7 0 16,-1 1-1-16,1-10 1 15,-4 3-3-15,0 3 0 32,7-16-13-32,-3 7 1 0</inkml:trace>
  <inkml:trace contextRef="#ctx0" brushRef="#br2" timeOffset="82935.16">25068 8570 47 0,'4'44'23'0,"-1"-10"-20"16,1-28 32-16,-4-2-36 15,4-1 1-15,-4 0-1 16,3 0 1-16,-3-3-1 15,4-6 0-15,-1-4-2 16,1-12 1-16,-1-3 0 16,1 3 0-16,3 0 0 15,3 0 0-15,4 4 1 16,1 5 1-16,6 4 1 0,0 5 1 16,0 4 1-16,0 7 0 15,0-7 1-15,4 9 0 16,3 7 0-16,4 6 0 15,3 3-1-15,4 0 0 16,3 0-2-16,-3-3 1 16,-7-3-3-16,-7-3 0 15,-4-10-9-15,-3-9 1 16,-8-4-7-16,-6 1 1 16</inkml:trace>
  <inkml:trace contextRef="#ctx0" brushRef="#br3" timeOffset="87287.36">26310 7221 42 0,'7'7'21'0,"7"8"-11"0,-10-5 21 16,3 5-30 0,-4 7 0-16,-3 16 0 0,0 12 0 15,0 19-2-15,0 13 1 16,0 21 0-16,0 32 1 31,15 204-1-31,-1-13 0 16,0-6 0-16,-4 3 0 15,1 0 1-15,-4 6 0 16,0 6 0-16,-7 17 1 16,0 24-1-16,-3 6 0 15,3 14 0-15,-4 5 0 16,0-3-1-16,1-6 0 0,-4-6 0 16,3-13 1-16,-3-19-1 15,4-9 0-15,3-3 0 16,0-28 1-16,0-10-2 15,0-16 1-15,7-27-3 16,-7-29 0-16,-4-25-6 16,-6-44 1-16,-4-25-7 15,-8-35 1-15</inkml:trace>
  <inkml:trace contextRef="#ctx0" brushRef="#br3" timeOffset="88550.19">19258 11872 39 0,'-3'25'19'0,"6"-28"-15"16,4 6 31-16,7 0-33 15,7 0 1-15,15 3 0 0,10 1 1 16,14-4-6-16,17 0 1 16,11 0 3-16,18-3 0 15,11 3-2-15,24 0 1 16,18 0-1-16,6 4 1 15,33 2-1-15,10 1 0 16,25 2 0-16,10-2 1 16,25-1-1-16,0-3 1 15,25-3 1-15,-3-3 0 16,9 0 0-16,12-3 1 16,3 0 1-16,25-3 0 15,-4 0-2-15,10-4 1 0,19 1-1 16,-4-1 0-16,-4 1-1 15,21-4 0-15,-10-2-2 16,-7-1 1-16,14 7 1 16,-11-4 0-16,4 10-1 15,7 0 1-15,-10 3-1 16,-8 6 1-16,14 0-1 16,-20 4 1-16,-12-1-1 15,-3-3 0-15,-31 1-1 16,-4-1 1-16,-25-6 0 15,-25 0 0-15,-20 0 0 16,-19 3 1-16,-41 0-4 16,-19 0 0-16,-20-6-7 15,-25 0 1-15,-22-19-10 16,-17 3 1-16</inkml:trace>
  <inkml:trace contextRef="#ctx0" brushRef="#br3" timeOffset="89148.09">31729 11442 31 0,'-7'0'15'0,"24"-3"-2"0,-10 3 15 0,4 0-22 16,3 6 1-16,4 1 3 15,10 5 0-15,11 4-13 16,10 9 1-16,11 3 9 15,7-3 1-15,-10 0-5 16,3-3 0-16,-7 3-2 16,-4-6 0-16,-10-3-2 15,-7-4 0-15,-11 1-2 16,-4-1 0-16,-13 4 0 16,-11 3 0-16,-7 3-2 0,0 3 1 15,-8 6-2-15,-6 7 1 16,0 6-1-16,0 12 1 15,0-6 0-15,3 7 1 16,7-4 2-16,4 1 1 16,7-4 2-16,3-13 0 15,8-5 3-15,3-10 1 16,0-10-1-16,0-9 1 16,0-12-1-16,-3-13 1 15,-8-3-1-15,-3-19 1 16,-3-9-4-16,-8-13 0 0,-10 0-1 15,-8-12 1-15,-6-4-5 16,-11 0 0-16,0 7-12 16,4 6 1-16</inkml:trace>
  <inkml:trace contextRef="#ctx0" brushRef="#br3" timeOffset="89539.98">33105 11941 46 0,'0'-10'23'0,"-7"4"-19"0,3 6 32 16,-6 6-35-16,-15 4 0 15,-7 9 1-15,-7 6 1 0,-3 12-4 16,3 4 0-16,-3 6 2 15,-4 10 1-15,7-7-4 16,4-10 0-16,7-11-7 16,6-1 0-16,15-22-6 15,4-15 1-15</inkml:trace>
  <inkml:trace contextRef="#ctx0" brushRef="#br3" timeOffset="89706.67">32678 11762 37 0,'17'-9'18'0,"22"56"-8"16,-25-32 29-16,0 20-36 16,11 12 1-16,14 19 0 15,3 9 0-15,11 3-7 16,7 1 0-16,-10-1-1 16,-12-15 0-16,-9-16-11 0,-15-22 0 15</inkml:trace>
  <inkml:trace contextRef="#ctx0" brushRef="#br3" timeOffset="90649.35">26123 7397 29 0,'-3'22'14'0,"17"12"3"0,-7-27 14 0,0 2-23 15,0 0 0-15,0 1 5 16,0-4 1-16,0-3-17 16,4-3 0-16,3-9 11 15,7-10 0-15,4-6-5 16,-1-13 1-16,1-6-4 15,-4 4 1-15,-3-4-2 16,0-3 0-16,-4 3-2 16,0 6 0-16,-4 1-1 15,1 8 0-15,-4 11-1 16,0 5 0-16,0 7-1 16,0 12 0-16,0 13 1 0,0 9 0 15,7-6 1 1,0 13 1-16,1 2 3 15,6 1 1-15,3 9 2 0,5 3 0 16,-1 0 0-16,0 0 1 16,-3 4-1-16,-4-14 0 15,-3-2-2-15,-4-7 0 16,-4-12-1-16,-3-6 0 16,-3-10 1-16,-4-6 0 15,-7-7 0-15,-7-2 0 16,-7-1 0-16,-15-2 0 15,-17-1-2-15,-14 3 1 16,-10 7-5-16,-1-6 0 0,-7 2-11 16,4-2 1-16</inkml:trace>
  <inkml:trace contextRef="#ctx0" brushRef="#br3" timeOffset="91042.19">27206 6826 44 0,'4'7'22'0,"-8"-4"-14"0,1 0 30 16,-8 16-36-16,-10 3 0 15,-11 3 1-15,-7 9 1 16,-3 13-5-16,0 3 0 15,-4 13 2-15,4 0 0 0,6 6-4 16,8-13 0-16,10-15-9 16,4-16 1-16,11-22-5 15,3-18 1-15</inkml:trace>
  <inkml:trace contextRef="#ctx0" brushRef="#br3" timeOffset="91176.16">26790 6864 44 0,'18'22'22'0,"3"50"-23"16,-7-56 39-16,7 9-41 15,0 0 1-15,-3 0-23 16,-4-9 0-16</inkml:trace>
  <inkml:trace contextRef="#ctx0" brushRef="#br1" timeOffset="97360.46">21255 15004 19 0,'21'-34'9'0,"11"-54"-2"0,-25 72 9 0,3-12-14 15,5-3 1-15,2-7 2 16,1 1 0-16,3-10-6 16,0-7 1-16,0-5 4 15,8-7 0-15,-5 3-1 16,8-6 1-16,3 3-1 15,1 0 0-15,-1-6-1 16,0 0 1-16,-3-6-1 16,0-7 1-16,6-3-1 15,8 4 0-15,0-10-1 16,0 3 0-16,3-7 1 16,1 4 0-16,6-3-1 15,1 6 0-15,-4-6 1 16,-11 6 0-16,4-3 0 0,3 3 0 15,8-3-1-15,-1 0 0 16,11 0 0-16,-3-13 1 16,-1 1-1-16,1 2 0 15,-12 7-1-15,12 3 1 16,-1 6-1-16,1-3 1 16,10 6-1-16,-3-2 1 15,3-4-1-15,-4 6 0 16,-3-3 0-16,4 0 1 15,-1-3-1-15,4 7 0 16,1 2 0-16,2 4 1 0,1 3-1 16,-8 2 0-16,4 4 0 15,4 1 1-15,7 2-1 16,3 0 1-16,0 3-1 16,-3 4 1-16,6-4-1 15,5 9 1-15,3 1-1 16,3 0 0-16,-7 3 1 15,-3 6 0-15,7 0 0 16,-4 3 0-16,4 0 1 16,-4 4 0-16,-7-1-1 15,4 0 1-15,3 7-1 16,-3-3 0-16,7-1 0 16,-1 7 0-16,-10 9 0 15,11-3 0-15,4 10 0 16,2-1 1-16,5 7-1 0,-11 0 0 15,10 6-1-15,0 3 1 16,4 3-1-16,0 3 1 16,-7 4-1-16,3 6 1 15,4 9-1-15,4 16 1 16,-1-3 0-16,-7 2 1 16,4 11-1-16,-3-1 0 15,-1 13-1-15,7 3 1 16,-13 6-1-16,10 7 0 15,-4 12 0-15,4 9 0 0,3-2 0 16,-17 15 0 0,10 6 0-16,1 0 0 0,3 7 0 15,3 3 0-15,-17 12 0 16,7 3 1-16,3 10-1 16,7 3 0-16,-3 6 0 15,-10-3 1-15,2 6-1 16,-2 1 1-16,6 9-2 15,-3 6 1-15,-7-7 0 16,-11 10 1-16,4 4-1 16,-1-10 1-16,-6-1-1 15,0-11 0-15,-8-4 0 16,-3-3 0-16,-7 6-2 16,-7 1 0-16,-17-7-3 15,-8 9 0-15,-10-2-5 16,-15-4 1-16,-10-6-12 15,-17-10 0-15</inkml:trace>
  <inkml:trace contextRef="#ctx0" brushRef="#br1" timeOffset="100242.56">28995 9586 46 0,'0'-3'23'0,"-4"-7"-14"0,4 10 24 15,0-3-32-15,-3 3 1 16,-1 3 1-16,1 7 1 16,-1 2-5-16,-6 10 1 15,-12 9 2-15,1 10 0 16,-3 19-1-16,-5 3 1 16,1 12-3-16,3-19 1 15,-3 13-4-15,4-12 1 16,2-10-8-16,5-10 1 0,6-21-6 15,8-16 0-15</inkml:trace>
  <inkml:trace contextRef="#ctx0" brushRef="#br1" timeOffset="100484.72">28773 9567 49 0,'7'34'24'0,"0"4"-25"15,-4-22 43-15,1 6-42 16,-1 3 1-16,1 3-2 0,-1 3 1 16,4-6-4-16,-3 1 1 15,-1-5-9-15,1-8 1 16,-4-13-3-16,0 0 0 15</inkml:trace>
  <inkml:trace contextRef="#ctx0" brushRef="#br1" timeOffset="100771.2">29132 9815 54 0,'15'37'27'0,"2"-21"-37"0,-10-13 54 15,4 0-43-15,6-3 0 0,5-3-1 16,2-3 1-16,1 0-5 15,-4 2 0-15,-7 4-10 16,-3-3 0-16,-11 6-1 16,-4 1 0-16</inkml:trace>
  <inkml:trace contextRef="#ctx0" brushRef="#br1" timeOffset="100950.96">29143 10050 35 0,'7'19'17'0,"18"-19"-22"0,-15-3 32 16,4-4-32-16,8-2 1 16,-1-1-14-16,3-2 1 15</inkml:trace>
  <inkml:trace contextRef="#ctx0" brushRef="#br1" timeOffset="101324.79">29538 10294 59 0,'-3'10'29'0,"10"-70"-39"15,-7 45 58-15,0-17-47 16,-4-12 0-16,1-25 1 16,-1 0 0-16,1-9-3 15,-1 0 1-15,4-7 1 16,0 10 1-16,7 12-2 15,7 0 1-15,4 7-1 0,3 12 0 16,0 13 0-16,0 12 0 16,0 12-3-16,-3 7 1 15,-7 10-4-15,-4 6 0 16,-7 5-10-16,-7 8 0 16,-11-4-1-16,0 0 1 15</inkml:trace>
  <inkml:trace contextRef="#ctx0" brushRef="#br1" timeOffset="101490.06">29383 9950 46 0,'10'3'23'0,"15"15"-23"16,-14-14 46-16,-1-4-46 16,4 0 1-16,4 0-2 15,0 0 0-15,3 3-4 16,7-3 0-16,0 0-9 15,1-3 0-15</inkml:trace>
  <inkml:trace contextRef="#ctx0" brushRef="#br1" timeOffset="101746.84">29901 9815 36 0,'15'6'18'0,"-5"-3"-12"0,-10-3 23 15,0 6-27-15,-3 1 0 16,-8 2 4-16,0 4 1 16,-3-1-7-16,0 10 0 15,-3-9 4-15,-1 9 1 16,4 6-1-16,0 6 0 16,7 4-3-16,3-10 1 15,4 7-6-15,7-4 0 16,4-6-11-16,6-12 1 0,1-10-2 15,3-10 0 1</inkml:trace>
  <inkml:trace contextRef="#ctx0" brushRef="#br1" timeOffset="101957.59">30184 9953 37 0,'3'28'18'0,"-20"-16"-16"15,10-2 34-15,-8 2-33 16,-2 4 1-16,-1 3 0 16,0 3 0-16,-3 0-6 15,-3 3 1-15,-8 12 3 16,4-2 0-16,-1-4-6 16,8-2 1-16,4-8-11 15,6-14 1-15</inkml:trace>
  <inkml:trace contextRef="#ctx0" brushRef="#br1" timeOffset="102183.14">29997 9946 27 0,'21'38'13'0,"0"-7"-2"0,-17-21 11 16,3 5-21-16,0 4 0 0,3 0 1 15,4-3 0 1,4 6-3-16,0 6 0 0,3-3 1 16,-4-3 0-16,1 0-7 15,-4-13 0-15,0-12-3 16,0-6 0-16</inkml:trace>
  <inkml:trace contextRef="#ctx0" brushRef="#br1" timeOffset="102420.95">30268 9896 34 0,'18'47'17'0,"24"-19"-11"16,-28-21 32-16,8 5-35 0,2 10 0 15,-3 3 0-15,-3 0 0 16,-7 4-6-16,-11 11 1 16,-11 1-5-16,-10 0 1 15,-11-3-7-15,-10-4 0 16</inkml:trace>
  <inkml:trace contextRef="#ctx0" brushRef="#br1" timeOffset="105889.1">26137 9620 39 0,'25'3'19'0,"-4"-9"-8"0,-21 6 19 16,0 0-26-16,0 0 1 16,0 0 1-16,-3 0 1 15,-8-3-9-15,-7 3 0 16,-10 0 5-16,0 6 1 0,0-3-3 16,-4 4 0-16,4 5-2 15,3 4 1-15,4 0-1 16,0 2 1-16,10 1-1 15,4 0 0-15,7 0 0 16,7-4 1-16,11 1-1 16,10-6 1-16,-3-4 1 15,-1-6 0-15,-2-3 0 16,-5-4 1-16,-3-5 0 16,-3-4 0-16,-4-3-1 15,0-3 0-15,-3 4-1 16,-8 2 1-16,1 0-2 15,-8 4 0-15,0-1-1 16,-3 7 0-16,0 3 0 16,0 0 0-16,-4 6-1 15,4 3 1-15,0 10 1 16,7-1 0-16,0 7 0 0,4 0 1 16,3 0 0-16,3 0 0 15,4-3 0-15,4-3 0 16,3-10 1-16,0-3 0 15,0-6 1-15,4-6 0 16,-1-4 0-16,1-6 0 16,-4-6-1-16,-3 0 1 15,-1 0-2-15,-3-3 1 16,-7 0-2-16,-7-1 1 16,-3 4-2-16,-8 10 0 0,-3 5-1 15,-4 10 1-15,4 10-2 16,-4 2 0-16,4 1 0 15,3 5 1-15,1 8 0 16,6-1 0-16,4 0 1 16,4 0 1-16,3 0 1 15,7 0 1-15,3-3 1 16,11-6 0-16,1-7 1 16,-1-6 1-16,0-3-1 15,0-9 0-15,-3-4-1 16,-1-6 1-16,-6 1-3 15,-4-8 1-15,-3 8-1 16,-4-1 0-16,-7-3-2 16,-4 3 1-16,-3 3-1 15,0 4 1-15,-4 6-2 0,0 6 1 16,1 6-1-16,3-3 0 31,3 19 1-31,4 0 0 16,4 0 0-16,6 6 1 15,4-3-3-15,4-3 1 16,-1-6-9-16,-3-10 0 16</inkml:trace>
  <inkml:trace contextRef="#ctx0" brushRef="#br1" timeOffset="106354.31">26716 8886 31 0,'0'0'15'0,"0"-3"-4"0,0 3 18 16,-4 7-28-16,-3 2 1 15,-3 4 1-15,-1 2 0 16,-3 10-3-16,-4-3 1 16,-3 3 2-16,0 7 0 15,3 8-1-15,4 8 1 16,7-1-1-16,4 6 0 16,3-9-3-16,7-7 1 15,7-2-5-15,4-10 1 0,-1-9-10 16,1-4 1-1</inkml:trace>
  <inkml:trace contextRef="#ctx0" brushRef="#br1" timeOffset="106759.56">26808 8952 42 0,'3'19'21'0,"1"16"-19"16,-4-26 31-16,-4 4-31 15,1 5 0-15,-4 7 1 16,-4 1 1-16,7-1-5 16,-3 0 0-16,4-6 3 0,-1-4 1 15,4-5-2-15,0-1 0 16,0-3-1-16,4 1 1 15,-4-7-1-15,7-7 0 16,3-2-1-16,5 0 0 16,-1-7 0-16,3 3 1 15,1 4-1-15,0 3 1 16,-4 9 0-16,0 6 0 16,0 4 0-16,0 2 1 15,-3 1-1-15,-1 3 0 16,4 0-2-16,-7-4 0 0,0-2-5 15,4-4 0-15,-4-2-7 16,0-11 0-16</inkml:trace>
  <inkml:trace contextRef="#ctx0" brushRef="#br1" timeOffset="106987.18">27115 9209 38 0,'7'35'19'0,"3"-4"-16"16,-6-21 29-16,-4 5-29 15,0 7 0-15,0 0-2 16,-4-6 1-16,1 0-4 16,-1-1 1-16,1-2-1 0,-1-4 1 15,-3-2-12-15,3-7 1 16,1-4 0-16,3-2 0 15</inkml:trace>
  <inkml:trace contextRef="#ctx0" brushRef="#br1" timeOffset="107210.2">27351 8977 43 0,'-7'51'21'0,"-11"14"-29"0,15-46 43 0,-4 6-36 15,3 4 1 1,1 2-1-16,-1 0 0 0,0 1-3 16,1-7 1-16,-1-10-8 15,4-11 0-15</inkml:trace>
  <inkml:trace contextRef="#ctx0" brushRef="#br1" timeOffset="107541.07">27397 9078 38 0,'3'12'19'0,"4"4"-20"16,-7-10 31-16,-3 1-30 0,-4 2 1 15,0 3 1 1,0-2 1-16,0 2-4 0,-4-2 1 15,0-1 1-15,1 1 0 16,3-4-1-16,0 0 1 16,0 0-1-16,3 1 1 15,1-1-1-15,3 0 1 16,3 7 1-16,4-1 0 16,7-2 0-16,0 2 1 15,4-2-1-15,-4 5 0 16,4 7 0-16,-4-6 0 15,-4 0-2-15,1-4 0 16,0 1-3-16,-1-4 0 0,-3-6-6 16,0-12 0-16,4-10-5 15,3-3 0-15</inkml:trace>
  <inkml:trace contextRef="#ctx0" brushRef="#br1" timeOffset="107811.38">27573 8924 48 0,'11'53'24'0,"6"1"-23"0,-10-39 44 15,4 10-45-15,0 7 1 16,-4-1-1-16,0 1 0 16,-7 2-2-16,-11 13 1 15,-10-9-12-15,-14 2 0 16,-15 4-2-16,-6-6 1 16</inkml:trace>
  <inkml:trace contextRef="#ctx1" brushRef="#br1" timeOffset="53220.2">20895 11840 0,'0'0'0,"0"0"16</inkml:trace>
  <inkml:trace contextRef="#ctx0" brushRef="#br1" timeOffset="108682.7">25598 16105 41 0,'0'6'20'0,"7"-15"-16"0,-4 9 20 15,4-6-23-15,0-1 1 16,-3-5-1-16,3 2 0 16,-4-2-2-16,-3-10 0 0,0 0-4 15,4-6 1-15,-4-7-8 16,0-9 0-16</inkml:trace>
  <inkml:trace contextRef="#ctx0" brushRef="#br1" timeOffset="108939.34">25615 15202 43 0,'4'3'21'0,"3"-25"-24"16,-4 16 35-16,1-4-32 15,-1-2 1 1,1-13-1-16,-1 0 1 16,-3 0-4-1,0 0 1-15,0-4-8 0,0-2 1 16,0-7-3-16,-3-2 0 16</inkml:trace>
  <inkml:trace contextRef="#ctx0" brushRef="#br1" timeOffset="109162.22">25647 14409 43 0,'0'6'21'0,"11"-37"-30"0,-8 18 42 0,4-6-33 15,0-3 0-15,4-3-4 16,-1-9 0-16,4 2-3 16,1-5 1-16,-1-1-5 15,0-6 0-15</inkml:trace>
  <inkml:trace contextRef="#ctx0" brushRef="#br1" timeOffset="109389.09">25647 13019 25 0,'0'-18'12'0,"3"-4"-10"0,1 12 20 16,0-2-23-16,3-7 0 15,-4-3-13-15,4-3 0 16,0-3 14-16,0 3 0 16</inkml:trace>
  <inkml:trace contextRef="#ctx0" brushRef="#br1" timeOffset="109629.4">25703 11734 26 0,'4'-6'13'0,"7"-7"-35"15,-8 7 26-15,4-7-9 16,-3 4 1-16</inkml:trace>
  <inkml:trace contextRef="#ctx0" brushRef="#br1" timeOffset="109899.96">25735 11078 58 0,'0'-6'29'0,"-10"-19"-33"0,10 16 58 0,3-1-53 15,-3-2 1-15,4 2-5 16,3 1 1-16,3 3-2 15,1-1 1-15,3-2-5 16,0 3 0-16,0-7-10 16,-3-3 0-16</inkml:trace>
  <inkml:trace contextRef="#ctx0" brushRef="#br1" timeOffset="110183.83">25806 10040 31 0,'-4'-3'15'0,"11"-16"-10"0,-3 13 17 15,-1-3-23-15,1-1 0 16,-1 4 0-16,1 0 0 16,-1-7 0-16,1-9 1 15,-1 0-8-15,1-9 0 16,3-7-1-16,4-5 1 0</inkml:trace>
  <inkml:trace contextRef="#ctx0" brushRef="#br1" timeOffset="110445.71">25862 9068 52 0,'0'10'26'16,"-3"-13"-26"-16,3-4 56 0,0 7-53 15,0 0 1-15,3-3-1 16,4 3 1-16,0-3-8 16,4-3 1-16,-1 0-1 15,1-4 0-15,0-2-8 16,-4-7 0-16,-4-3-6 0,-6-3 0 16</inkml:trace>
  <inkml:trace contextRef="#ctx0" brushRef="#br1" timeOffset="110666.67">25672 8222 43 0,'7'0'21'0,"-11"-25"-18"0,8 18 34 0,-1-2-36 15,1-4 0-15,6 1 0 16,-3-1 1-16,4 1-5 16,0-1 0-16,-1-2-10 15,1-4 0-15</inkml:trace>
  <inkml:trace contextRef="#ctx0" brushRef="#br1" timeOffset="110940.69">25583 6923 52 0,'11'-18'26'0,"7"-7"-32"0,-11 12 41 0,0 4-41 0,0 5 1 15,7-2-20-15,4 6 1 16,-1 3 26-16,8 7 0 16</inkml:trace>
  <inkml:trace contextRef="#ctx0" brushRef="#br1" timeOffset="111045.63">25580 6406 55 0,'11'-31'27'0,"-19"18"-52"0,8 13 58 0,0 3-55 15,-3 4 0-15</inkml:trace>
  <inkml:trace contextRef="#ctx0" brushRef="#br1" timeOffset="111684.37">25107 16651 48 0,'11'6'24'0,"-8"-9"-9"15,-3 3 24-15,0 0-36 0,-3 0 1 16,-1 3 1-16,1 3 0 15,-4 4-7-15,-7 15 0 16,-11 3 4-16,-7 3 1 16,-7 4-5-16,1 6 1 15,-1-7-7-15,10-3 1 16,8-9-11-16,14-15 0 16</inkml:trace>
  <inkml:trace contextRef="#ctx0" brushRef="#br1" timeOffset="111940.23">24888 16271 33 0,'18'22'16'0,"3"22"-3"16,-14-25 14-16,4 12-26 16,7 16 1-16,-1 0 0 15,4 13 0-15,1 9-4 16,-5-6 1-16,11 6-2 15,-3-10 1-15,3-12-9 16,1-9 0-16,-1-19-1 16,-11-10 0-16</inkml:trace>
  <inkml:trace contextRef="#ctx0" brushRef="#br1" timeOffset="112168.09">25354 16654 59 0,'4'3'29'0,"13"6"-43"0,-6-5 64 0,10-1-51 15,7 0 1-15,11 0-3 16,-4-3 1-16,-6-3-5 16,-5 0 0-16,-6-4-8 15,-7-2 0-15</inkml:trace>
  <inkml:trace contextRef="#ctx0" brushRef="#br1" timeOffset="112346.58">25273 16911 45 0,'18'25'22'0,"20"-16"-25"16,-20-9 34-16,14 0-32 0,7-6 1 16,7-3-21-16,-8-7 1 15,1-3 19-15,-4-3 0 16</inkml:trace>
  <inkml:trace contextRef="#ctx0" brushRef="#br1" timeOffset="112768.47">25862 16554 49 0,'-14'59'24'0,"3"-2"-26"0,8-39 48 0,-1 7-44 15,-3 4 0-15,0-1 2 16,0-9 0-16,-3-4-5 16,3-5 0-16,0-1 3 15,3 1 0-15,4-4-1 16,7 0 0-16,0-6-2 15,0-6 0-15,4 0-1 16,-1-1 0-16,1 4 1 16,0 6 0-16,3 7 0 15,3-4 1-15,1 16 1 16,3 6 1-16,0 7-1 78,4 5 1-78,-4 4-1 0,0-3 0 31,-3-13-6-15,0-9 0-16,-8-22-12 0,-10 3 1 0</inkml:trace>
  <inkml:trace contextRef="#ctx0" brushRef="#br4" timeOffset="122178.45">7525 3596 27 0,'3'32'13'0,"18"-20"-4"16,-13-12 13-16,6 3-21 16,3 1 1-16,8-4 0 0,3 3 1 15,11 0-3-15,-7 3 0 16,10-3 3-16,4 3 0 16,7-2-1-16,14 2 0 15,3-3 1-15,5 3 0 16,6 1-2-16,7-7 1 15,7 0-1-15,14-4 0 16,-3 1 0-16,4 0 1 16,-1 0-2-16,4 0 1 15,10-7 0-15,4 10 0 16,0-6-1-16,7 3 1 0,4-3 0 16,3 0 0-16,0-1-1 15,11 7 0-15,0 0 0 16,-1 0 0-16,5 3 0 15,2 1 0-15,5-1 0 16,-8-3 0-16,7 0 0 16,0 0 1-16,-3-7-1 15,7 4 1-15,-4 0 0 16,4-3 1-16,0 0-2 16,-4 6 1-16,4-7-1 15,0 4 1-15,-4-3-1 16,-3 3 1-16,-1-7-1 15,-2 1 1-15,-1 6 0 16,11-3 1-16,-11 2-1 16,7 4 0-16,8 10 0 15,-1 2 0-15,4 7-1 16,3-3 0-16,-7 6 0 0,4 3 1 16,7-6-1-16,-14 9 0 15,0 0 0-15,3 4 0 16,1-14 0-16,-12 4 1 15,5 0 0-15,2 6 0 16,-6-2-1 0,10-8 1-16,-3 4 0 0,4 0 1 15,-1-9-2-15,-7 2 1 16,4 1-1-16,-7-6 1 0,-4-7-1 16,-3 3 0-16,-1 0 0 15,-17 7 0-15,0 2 0 16,-3 4 1-16,3 0-1 15,-14-3 0-15,-11-4-1 16,-10-2 0-16,-11-4-3 16,-3-3 1-16,-14 0-7 15,-15-6 1-15,-14-6-8 16,-10-4 0-16</inkml:trace>
  <inkml:trace contextRef="#ctx0" brushRef="#br4" timeOffset="123680.75">8742 1241 39 0,'21'0'19'0,"-3"0"-6"16,-18 0 20-16,0-6-30 16,0-3 0-16,-7-4 0 15,-8-3 1-15,-6 1-6 0,-7-4 1 16,-4 6 2-16,1 4 1 15,-15 3-3-15,-4 6 1 16,1 9-3-16,0 7 1 16,6 12-3-16,1-3 1 15,3 19-2-15,7 3 0 16,8 16-1-16,13-7 0 16,11 13 2-16,11-6 0 15,17-3 4-15,14-23 0 0,8-2 3 16,17-17 0-16,0-18 3 15,-4-9 0-15,-6 0 0 16,-8-20 0-16,-10-5-2 16,-11-7 0-16,-14 4-5 15,-10-7 1-15,-11 6-11 16,-4-6 0-16</inkml:trace>
  <inkml:trace contextRef="#ctx0" brushRef="#br4" timeOffset="124294.66">9123 1884 30 0,'3'47'15'0,"4"7"-7"0,-3-45 17 0,3 4-25 16,-7-7 0-16,4 0-1 16,-1 0 0-16,-3-6 1 15,0-12 1-15,0-1-1 16,0-15 0-16,0-6 0 15,-3-4 0-15,-1-6 0 16,4-6 0-16,-7 12 0 16,3 1 0-16,4-4 0 15,11 3 1-15,-7 4-1 16,6 5 1-16,4 11 1 16,4-1 0-16,3 9 1 15,7 7 0-15,-3 3 0 16,-4 13 1-16,-3 6-2 15,-4-10 1-15,-4 10-2 0,-13 0 0 16,-8 6-3-16,-6 0 1 31,-15-3-12-31,0-13 0 16</inkml:trace>
  <inkml:trace contextRef="#ctx0" brushRef="#br4" timeOffset="124626.49">9472 1081 45 0,'0'0'22'0,"0"54"-13"16,0-39 32-16,-3 4-39 15,-1 25 0-15,1 0 0 16,-1 13 0-16,0 11-3 16,4-5 0-16,0 0 0 15,0-10 1-15,0-12-5 16,0-10 0-16,-3-21-5 0,-4-7 0 15,0-6-5-15,0-4 0 16</inkml:trace>
  <inkml:trace contextRef="#ctx0" brushRef="#br4" timeOffset="124823.11">9257 1571 47 0,'10'9'23'0,"15"-6"-22"0,-11-3 42 0,4 0-42 16,3-3 1-16,11-3 0 16,7 6 1-16,-1-3-7 15,1 3 1-15,-3-10-6 16,-5 10 0-16,-2-15-6 16,2 5 0-16</inkml:trace>
  <inkml:trace contextRef="#ctx0" brushRef="#br4" timeOffset="125019.23">9744 1636 48 0,'-7'16'24'0,"3"28"-25"15,4-31 42-15,0-4-42 16,-3-3 1-16,3 1-7 15,0-7 0-15,3-7 1 16,-3-2 0-16,0-10-8 0,-3 0 1 16</inkml:trace>
  <inkml:trace contextRef="#ctx0" brushRef="#br4" timeOffset="125181.75">9634 1455 40 0,'7'18'20'0,"4"-5"-20"0,-7-10 35 16,6 7-35-16,1-10 0 0,6 0-3 16,1 0 0-16,3 0-8 15,4 0 1-15,0-10-2 16,6 4 1-16</inkml:trace>
  <inkml:trace contextRef="#ctx0" brushRef="#br4" timeOffset="125723.01">9952 1615 53 0,'10'0'26'0,"1"12"-34"16,-11-12 56-16,0 0-49 15,0 0 0-15,4 6-1 16,-4-6 1-16,0 0 1 15,0 0 0-15,0 0-3 0,3-9 0 16,1-7 1-16,3 7 0 16,0-7 0-16,3 4 1 15,1 2 0-15,-1 1 1 16,1 3 1-16,3-1 0 16,-3 4-1-16,-1 3 0 15,1 0-1-15,0 3 1 16,-1 4-1-16,-3-1 1 15,0 3-1-15,-3-6 0 16,-1 4 1-16,1 2 0 16,-1 0 0-16,1 1 0 0,3-7 0 15,0 3 0-15,0-6 0 16,0 0 0-16,0 7 0 16,0-7 1-16,0 0-1 15,0 0 1-15,0 9-1 16,0-6 0-16,-7-3 0 15,4 0 0-15,-1-3-1 16,1 3 1-16,0-6-1 16,-4 6 1-16,7 0 0 15,-7 0 0-15,7 0 0 16,0 6 1-16,-4-3-2 16,4 3 0-16,-3-3-3 15,-1 4 1-15,8-14-9 16,-1 14 0-16</inkml:trace>
  <inkml:trace contextRef="#ctx0" brushRef="#br4" timeOffset="125934.32">10418 1589 53 0,'0'44'26'0,"-11"-53"-27"0,7 9 46 16,4 9-45-16,0 1 1 0,0-7-4 16,0 3 0-16,0-6-2 15,0 0 1-15,0-9-11 16,0-7 0-16</inkml:trace>
  <inkml:trace contextRef="#ctx0" brushRef="#br4" timeOffset="126110.93">10283 1351 23 0,'8'31'11'0,"6"-18"10"16,-11-7 6-16,1-6-26 16,6 0 0-16,-3 3-1 15,4 4 0-15,0-7-8 16,3 0 0-16,-4-7-2 15,8-2 0-15</inkml:trace>
  <inkml:trace contextRef="#ctx0" brushRef="#br4" timeOffset="126546.42">10626 1455 47 0,'14'12'23'0,"14"7"-23"0,-17-16 46 0,3-3-45 16,3-3 1-16,-3 6 0 16,1 0 0-16,2 4-3 15,-3 2 1-15,0-6 1 16,-3 6 0-16,-4 1-1 15,-7 2 0-15,0-2-1 16,-3 2 1-16,-5 4-3 16,1-16 1-16,-7 9 0 15,0 1 1-15,-3-1-1 16,-1 7 1-16,0 3 0 16,1 6 1-16,6-6 1 15,4-1 0-15,3 1 1 16,8-3 1-16,3 3 0 15,7-10 0-15,4 7-1 16,-4-7 0-16,0 1-2 0,4-7 1 16,-4 3-7-16,-4-6 1 15,-3 0-12-15,0-6 1 16</inkml:trace>
  <inkml:trace contextRef="#ctx0" brushRef="#br4" timeOffset="126794.56">10650 1662 57 0,'4'25'28'0,"10"-16"-28"0,-7-9 45 0,4 0-45 16,6 0 1-16,1 0-1 15,10-9 0-15,0 2-2 16,1-2 0-16,-8 0-8 16,-7-1 0-16,-7 10-7 15,-7 0 1-15</inkml:trace>
  <inkml:trace contextRef="#ctx0" brushRef="#br4" timeOffset="127612.45">11035 1646 42 0,'0'16'21'0,"3"-35"-12"0,-3 19 33 16,0 0-39-16,0-10 0 15,0 4-1-15,-3 3 1 16,-4 3-5-16,0 0 1 0,-4 3 1 31,1 3 1-31,-4 4-2 0,-1 2 0 0,1 1-1 16,4-1 1-16,-1 4-1 15,1-7 0-15,2 4 0 16,5 0 1-16,3-4-1 16,7 0 0-16,4-9 0 15,3-9 0-15,0 0-1 16,-4-4 1-16,-3 0-2 16,-3-2 1-16,3 2-1 15,-3-2 0-15,-1 5 0 16,-3 1 0-16,4-1 1 15,-1 4 0-15,1 3 1 16,-4 3 1-16,7 0 1 16,0 0 0-16,-4 3-1 0,4 6 1 15,-3 7 0-15,3 0 0 16,0 3-1-16,4-1 1 31,6-8-1-31,4-4 0 16,4-6 1-16,3-6 1 15,1-13 0-15,-1 10 1 16,-4-20 1-16,-2-5 0 16,2-7 0-16,1-15 1 15,-7-13-3-15,-4-7 1 16,-7 1-1-16,-7 9 0 16,0-6-2-16,-4 10 1 15,1 2-1-15,-4 13 0 0,-4 6 0 16,1 19 1-16,-5 13-1 15,1 12 1-15,0 16 0 16,7 3 0-16,4 9 0 16,3 22 0-16,0 10 0 15,3 15 0-15,8 13 1 16,-1-12 0-16,1-1-1 16,-4-6 1-16,0-15-4 15,-3-16 0-15,-4-13-7 16,0-25 1-16,-4-3-1 15,-3-10 0-15</inkml:trace>
  <inkml:trace contextRef="#ctx0" brushRef="#br4" timeOffset="127842.3">11165 1473 48 0,'22'35'24'0,"6"-7"-28"0,-21-25 53 16,3 4-49-16,5-1 1 16,2-3-1-16,-3 3 1 15,4-6-4-15,3-6 1 16,-3 3-4-16,-1 3 1 16,-2 0-7-16,-5-16 0 0,1 7-3 15,-1-10 0-15</inkml:trace>
  <inkml:trace contextRef="#ctx0" brushRef="#br4" timeOffset="128018.65">11497 1580 41 0,'0'35'20'0,"18"-17"-25"0,-11-24 40 0,-7 6-36 15,3 6 1-15,-3-6-3 16,0 0 1-16,0 0-1 15,0-6 0-15,0 12-7 16,0-6 1-16,0-15-2 16,-3-4 0-16</inkml:trace>
  <inkml:trace contextRef="#ctx0" brushRef="#br4" timeOffset="128198.17">11462 1467 20 0,'-7'-12'10'0,"10"15"-3"0,-3-3 17 0,7 6-21 0,0-6 0 16,4 9 2-16,-4 1 1 15,4-4-7-15,3-3 0 16,-4 4 4-16,4-7 1 16,0 3-2-16,1 3 0 15,-1-6-3-15,0 0 1 16,0-6-6-16,-3 3 1 16,-1 3-6-16,1-7 0 0</inkml:trace>
  <inkml:trace contextRef="#ctx0" brushRef="#br4" timeOffset="128424.01">11702 1445 19 0,'14'-9'9'0,"-7"9"-2"0,-4 0 9 0,1 3-12 16,-1 3 1-16,-3 4 0 15,0-1 1-15,0 0-9 16,-3 7 1-16,-1 3 4 16,1 3 1-16,-4 0-6 15,0-13 1-15,3 1-4 16,1 2 0-16,-1-2 0 15,4-1 0-15,0 4 1 16,4-13 0-16,3 0 2 16,0 9 0-16,3-6 1 15,-3-6 1-15,0-13-2 0,1-3 0 16</inkml:trace>
  <inkml:trace contextRef="#ctx0" brushRef="#br4" timeOffset="128784.45">11853 1633 36 0,'7'-28'18'0,"4"38"-26"0,-7-10 41 16,-4 3-34-16,3 3 1 16,-3-6-2-16,0 0 1 15,0 3 1-15,0-3 0 0,0 6-1 16,0-6 1-16,0 0 0 15,0 0 1-15,0-15 0 16,4-1 0-16,-1-3 0 16,4 7 1-16,0-7-1 15,0 6 0-15,4 1-1 16,-1 2 1-16,1 1 1 16,3 9 0-16,0 9 1 15,7 13 0-15,4 0 1 16,0-3 0-16,-1 0 0 15,5 6 0-15,2-13-5 16,1 4 1-16,-4-10-8 16,-3-2 1-16,-4-11-7 15,-7 4 1-15</inkml:trace>
  <inkml:trace contextRef="#ctx0" brushRef="#br4" timeOffset="129342.76">13286 1088 38 0,'0'22'19'0,"3"18"-17"0,-3-30 29 16,0-1-28-16,-3 10 1 15,-4-10 3-15,0 7 1 16,-1 12-9-16,5 16 0 16,-1 10 5-16,4 11 1 15,4-5-3-15,3 3 0 16,0-16-7-16,4-6 1 16,-1-13-8-16,1-13 1 15,3-11-5-15,-4-11 0 0</inkml:trace>
  <inkml:trace contextRef="#ctx0" brushRef="#br4" timeOffset="129970.8">13201 1135 31 0,'-4'6'15'0,"8"7"-7"0,-1-7 24 0,5-6-30 16,-1 9 1-16,0-6 4 16,3 4 0-16,4-7-8 15,8-7 0-15,6 4 7 16,11-3 0-16,-1 3-1 15,1 3 0-15,3 3-2 16,-6 3 1-16,-8 7-2 16,-10 2 0-16,-11 4-3 15,-7 10 1-15,-11 2-3 16,-10-3 0-16,-11-3-3 16,-3-6 1-16,0 0-6 15,6-13 1-15,8 3-6 16,11-9 0-16</inkml:trace>
  <inkml:trace contextRef="#ctx0" brushRef="#br4" timeOffset="130343.45">13709 1520 38 0,'0'41'19'0,"0"-3"-16"0,3-32 31 0,-3-3-34 16,0 4 0-16,0-17 0 16,-3-6 1-16,-4-2-1 15,3-1 0-15,1-13-1 16,3 11 0-16,0-5 0 15,3-2 0-15,4 6 0 16,4 0 1-16,3 7 0 16,4-1 1-16,6 3 0 15,5 4 0-15,2 9-2 16,1 0 0-16,0 9-4 16,3 1 0-16,-7-7-7 15,1 3 0-15</inkml:trace>
  <inkml:trace contextRef="#ctx0" brushRef="#br4" timeOffset="130602.16">14132 1357 31 0,'0'0'15'0,"-7"-9"-6"0,7 9 23 16,0 3-30-16,-7 3 0 16,0-2 1-16,0 2 0 15,-4 9-4-15,-3-5 0 16,4 9 1-16,-1 0 0 0,4 6-4 15,0-7 1 1,4 11-3-16,3-4 1 0,0-6-1 16,3-4 0-1,4-12 2-15,0-6 1 0,4-12 1 16,-1-1 1-16,4-3-2 16,1-6 1-16,-1-6-4 15,3-10 0-15</inkml:trace>
  <inkml:trace contextRef="#ctx0" brushRef="#br4" timeOffset="130848.16">14252 994 54 0,'7'78'27'0,"0"-53"-35"16,-3-3 57-16,-4 9-48 15,-4 26 0-15,1 6 0 0,3 9 1 16,0-13-3-16,0-12 0 16,0-3-1-16,0-9 0 15,3-16-4-15,1-4 1 16,-1-2-8-16,-3-13 0 16,4-13-3-16,-4-9 1 15</inkml:trace>
  <inkml:trace contextRef="#ctx0" brushRef="#br4" timeOffset="131081.07">14323 1401 36 0,'21'29'18'0,"21"-4"-12"0,-28-25 32 0,11 3-37 0,-4 3 1 0,-3-3-2 15,-4 13 1-15,-7 0-2 16,-10 12 0-16,-8-16-1 16,-7 10 1-16,-3-3-6 15,-7 0 0-15,7-3-6 16,-4-13 1-16</inkml:trace>
  <inkml:trace contextRef="#ctx0" brushRef="#br4" timeOffset="131309.07">14559 959 45 0,'18'75'22'0,"-4"-12"-16"0,-11-35 40 16,-3 7-45-16,0 18 1 15,0 10-1-15,4 0 1 16,-1 9-4-16,1-25 0 0,0-3-3 16,3-10 0-16,-4-9-10 15,1-15 1-15,-8-10-2 16,4 0 1-16</inkml:trace>
  <inkml:trace contextRef="#ctx0" brushRef="#br4" timeOffset="131607.31">14750 1618 36 0,'31'28'18'0,"19"-59"-20"0,-36 40 35 0,4-15-34 15,-1 3 1-15,-3-13-2 16,-7-3 0-16,-3 0 2 15,-4-6 0-15,-7 9-3 16,-4 4 1-16,-3 3-1 0,0 12 1 16,0 6 1-16,3 10 0 15,4 3 0-15,4-10 0 16,3 13 3-16,3 1 0 16,1-5 0-16,3 1 0 15,0 0-3-15,3-6 0 16,1-3-8-16,3-17 0 15</inkml:trace>
  <inkml:trace contextRef="#ctx0" brushRef="#br4" timeOffset="132057.64">15095 1605 35 0,'18'50'17'0,"-4"-72"-16"16,-14 22 27-16,4 0-28 15,-1 0 0-15,-3 0-1 16,0 0 1-16,0 0-1 16,4-6 1-16,-1 3-1 15,1-3 1-15,-1 3-1 16,4 3 1-16,-3 0-1 16,3 0 1-16,-4 9 0 15,5-6 0-15,-8 6 0 16,3 1 1-16,-3-4-1 15,4 0 0-15,-1-2 0 16,4-8 1-16,4 1-1 16,-4 0 1-16,3-6-1 0,1 9 0 15,0-16 0-15,-1 22 0 16,1-6-1-16,3 0 0 16,-4 0 0 15,5-9 1-31,-1 3 0 0,0 3 0 0,0 3 1 31,0 9 0-31,0-9 0 0,0 0 0 16,-3 9 0-1,-1 10 1-15,-3-3-2 0,4-7 0 0,-4 1-9 0,0-10 0 16,4-10-2-16,3 4 1 16</inkml:trace>
  <inkml:trace contextRef="#ctx0" brushRef="#br4" timeOffset="132362">15801 1401 33 0,'0'29'16'0,"-14"14"-16"16,7-43 30-16,-4 10-30 15,4-10 1-15,-3 3 0 16,-5 10 0-16,1-13-1 15,0 12 0-15,4 4 1 16,3-7 0-16,3 7 2 16,4 3 0-16,7-7 1 0,4-2 1 15,3-10-1-15,0 6 1 16,0-3-1 0,0 10 0-16,-7-4-4 0,-7 3 0 15,-3 7-7-15,-4 3 1 16,-8-9-9-16,-13-4 0 15</inkml:trace>
  <inkml:trace contextRef="#ctx0" brushRef="#br4" timeOffset="132921.38">16379 1251 48 0,'-14'0'24'0,"7"-6"-16"0,4 6 38 0,-1 0-43 0,1 6 1 0,-1 0 0 16,4-3 1-16,0 3-8 15,0-2 0-15,0 2 1 16,4-3 1-16,-1 6-9 16,4-2 1-16,0 2-9 15,4-6 0-15</inkml:trace>
  <inkml:trace contextRef="#ctx0" brushRef="#br4" timeOffset="133097.57">16351 1589 54 0,'7'10'27'0,"0"9"-37"0,0-13 46 16,0-6-57-16,1 3 0 15,-8-6-6-15,7-6 1 16</inkml:trace>
  <inkml:trace contextRef="#ctx0" brushRef="#br4" timeOffset="137385.22">17590 1172 43 0,'-4'19'21'0,"8"-6"-10"0,-4-13 21 15,0 3-30-15,0-3 0 16,0 0 1-16,0-3 1 16,3-10-5-16,1-9 0 15,3 3 2-15,3-6 0 16,1-12-1-16,3-7 0 15,7 0-1-15,4-6 1 16,-1-4-1-16,1 7 0 16,0 4 0-16,0 5 1 0,-4-6-1 15,0 6 1-15,-3 7-1 16,-4 3 1-16,-4 9-2 16,1 10 0-16,-1 9 0 15,-3 15 0-15,0-2 0 16,1 2 0-16,-5 14 1 15,4-4 1-15,-3-3 0 16,-1 0 1-16,4-10 1 16,-3 4 0-16,-1-7 0 15,-3-9 0-15,7-9 0 16,4-1 0-16,3-8 0 16,4 8 0-16,3-12-2 15,4 0 1-15,-1-3-2 16,-3-3 1-1,1-3-1-15,-5 2 0 0,-3 11 0 16,-3 8 0-16,-4 4-1 16,-4 12 1-16,1 13 0 0,-4 16 0 15,-4-7 0-15,1 9 0 16,-4 14 0-16,0-8 0 16,0 5 0-16,0 2 0 15,3-3 0-15,1-13 0 16,3-6-1-16,3 7 0 15,4-10-4-15,0 3 1 16,4-9-8-16,-1-16 1 16</inkml:trace>
  <inkml:trace contextRef="#ctx0" brushRef="#br4" timeOffset="137629.79">18344 1000 45 0,'8'44'22'0,"-12"-35"-15"16,4-6 39-16,-4 4-44 16,4 2 0-16,-3 0-1 15,-1 1 1-15,4-1-5 16,0-2 0-16,0-4-5 15,0-3 1-15,4-3-9 16,-4-13 1-16</inkml:trace>
  <inkml:trace contextRef="#ctx0" brushRef="#br4" timeOffset="137794.04">18281 821 29 0,'25'19'14'0,"6"6"-9"0,-20-25 15 16,0 9-23-16,3-5 1 16,0-4-12-16,0 0 0 15,0 0 14-15,-7-4 0 0</inkml:trace>
  <inkml:trace contextRef="#ctx0" brushRef="#br4" timeOffset="138121.37">18528 1072 38 0,'10'-19'19'0,"8"29"-25"15,-14-10 39-15,-1 0-33 16,-3 0 0-16,7 0-1 16,-7 0 0-16,4-7 0 15,-1 7 0-15,1 7-1 16,-1-14 1-16,4-5-1 15,-3-7 1-15,3 3 0 16,4-2 0-16,-1 8 1 16,1-6 0-16,3 10 1 0,0 6 0 15,0 3 0-15,-3 7 1 16,-1 2 0-16,1 4 0 16,-1 3-1-16,1-4 1 15,0-15-3-15,-1 10 1 16,1-1-8-16,-1 1 0 15,-3-10-3-15,0 3 0 16</inkml:trace>
  <inkml:trace contextRef="#ctx0" brushRef="#br4" timeOffset="138411.19">18923 1025 47 0,'0'19'23'0,"-4"0"-22"15,4-19 46-15,0 9-46 16,0-6 0-16,0 10-2 15,4-4 1-15,-4 1-5 16,4-1 1-16,-4-9-10 16,3-9 0-16,-3 2-1 0,0-2 0 15</inkml:trace>
  <inkml:trace contextRef="#ctx0" brushRef="#br4" timeOffset="138586.51">18881 874 36 0,'7'22'18'0,"3"-9"-18"0,-6-13 35 15,3 9-34-15,0-9 0 0,0 0-3 16,0 4 0 0,4-4-2-16,-1 0 0 0,1-4-7 15,-1-2 0-15</inkml:trace>
  <inkml:trace contextRef="#ctx0" brushRef="#br4" timeOffset="139172.5">19131 1044 35 0,'7'9'17'0,"-3"19"-13"16,-4-21 27-16,0-4-30 16,0 3 1-16,-4-6 2 15,4-9 0-15,0-1-5 0,0 13 1 16,0-9 3-16,4-6 0 16,3 2-1-16,3 1 0 15,1-7-2-15,3 7 1 16,0-1-1-16,0 4 0 15,0 12-2-15,-3 4 1 16,0-4-1-16,-4 13 0 16,0-25 0-16,0 6 1 15,-4 6-1-15,1-6 0 16,-1 3 0-16,1 3 1 0,-1-6 0 16,1 3 0-16,-1 4-1 15,1-7 1-15,-1 3 0 16,-3-3 0-16,0 0 0 15,8-3 0 1,-1 6 0-16,0-3 0 0,0-3 1 16,3 3 0-16,-3-7 0 15,4 14 0-15,0-7 0 16,-1 0 1-16,-3 0-1 16,4 3 0-16,-1 3 0 15,1-3 1-15,-1-12-1 16,5 6 0-16,-5 3 0 15,-3 3 0-15,0 9 0 16,0 1 1-16,0 3-1 16,0-7 0-16,1 3-4 15,2 1 1-15,1-10-7 16,-1-6 0-16</inkml:trace>
  <inkml:trace contextRef="#ctx0" brushRef="#br4" timeOffset="141217.34">19720 1000 38 0,'0'12'19'0,"4"20"-8"15,-1-29 20-15,1 3-28 16,-1-3 0-16,1 4 2 0,-1 5 0 15,5 1-6-15,-1-1 0 16,0 4 4-16,3-7 0 16,1-6-1-16,-1-3 0 15,1-3-1-15,3-6 0 16,0 0-2-16,0-1 0 16,-3-9-5-16,-1-6 1 15,5-3-11-15,-5-6 0 16</inkml:trace>
  <inkml:trace contextRef="#ctx0" brushRef="#br4" timeOffset="141832.14">20020 1081 42 0,'7'7'21'0,"4"-4"-15"16,-8 3 29-16,1-6-34 16,-1 3 0-16,-3-3 0 15,0 0 1-15,4-9-3 16,-1-1 0-16,1 7 0 15,3 0 1-15,0 0-1 0,0-6 0 16,0-1-1-16,0 4 1 16,0 6 0-16,0 0 0 15,0 6 0-15,0-3 1 16,1 7-1-16,-5-10 0 16,1-3 0-16,-1-4 1 15,-3 7 0-15,4 7 0 16,-1-4 0-16,1 6 0 0,-4 4-1 15,3-4 1 1,1 1-2-16,-1-1 1 0,4-9-1 16,0 0 1-16,4-6-1 15,0-4 1-15,-1-2-1 16,4 12 1-16,14 0 1 16,-10-7 0-1,0 14 0-15,-4-14 0 16,-4 7 0-16,1 7-1 15,3-7 1-15,0 0-1 16,0 0 1-16,4-13 0 16,3 10 0-16,0 6 1 15,8 10 0-15,-1 6 1 16,0-1 0-16,0 7-2 16,-3-6 1-16,0-6-12 15,-1-7 1-15</inkml:trace>
  <inkml:trace contextRef="#ctx0" brushRef="#br4" timeOffset="142447.72">22207 991 41 0,'7'28'20'0,"-3"-19"-9"0,-4-9 30 16,0-3-39-16,0-10 1 15,0 1 1-15,-4-16 1 16,4-16-7-16,-3-6 1 16,3 3 3-16,0-16 1 31,7-28-3-31,4 13 0 15,3 5-1-15,3 11 1 16,-3 18-2-16,1 9 1 16,-5 7-2-16,1 19 0 0,-4 9-3 15,-4 9 1-15,1 4-7 16,-4 9 1-16,-4 0-4 16,-10 3 0-16</inkml:trace>
  <inkml:trace contextRef="#ctx0" brushRef="#br4" timeOffset="142641.38">22010 806 49 0,'0'15'24'0,"14"-21"-27"16,-3 6 47-16,6-3-43 16,8 3 0-16,3 0 0 15,4 0 1-15,0 0-3 16,-1 0 0-16,-2 0-3 15,-5 0 0-15,1 0-9 16,0 0 0-16,-4-6-2 0,-4 2 1 16</inkml:trace>
  <inkml:trace contextRef="#ctx0" brushRef="#br4" timeOffset="142917.97">22433 733 30 0,'4'0'15'0,"-1"29"-12"0,-3-23 25 15,0-3-27-15,0 3 1 16,-3 4 1-16,-4-4 0 0,-4 7-4 16,0 2 1-16,-3-5 2 15,4 8 0-15,-1 1-2 16,4 6 1-16,4 4-3 16,-1-1 0-16,4-3-2 15,-3-6 0-15,3-1 1 16,7-5 1-16,3-4 1 15,4 1 0-15,0-1 2 16,1-15 0-16,-5-7-2 16,-3 4 0-16,0-13-8 15,0 0 1-15</inkml:trace>
  <inkml:trace contextRef="#ctx0" brushRef="#br4" timeOffset="143392.43">22758 715 45 0,'-7'3'22'0,"-15"47"-23"16,15-41 41-16,-3 7-39 15,-4 6 0-15,-4 6 0 16,0 13 1-16,1-3-3 15,-1-13 0-15,4 0-2 16,3-3 0-16,1-4-11 0,3-5 1 16</inkml:trace>
  <inkml:trace contextRef="#ctx0" brushRef="#br4" timeOffset="143605.38">22620 922 25 0,'18'40'12'0,"6"10"-1"0,-13-34 8 0,0-10-21 16,3 4 1-16,0-7-1 16,3 3 0-16,1 4 0 15,0-7 1-15,-4-6-8 16,0 3 1-16</inkml:trace>
  <inkml:trace contextRef="#ctx0" brushRef="#br4" timeOffset="143826.13">22987 771 61 0,'35'60'30'0,"18"2"-40"16,-39-52 64-16,4 5-55 0,-4 4 1 15,-7 3-5-15,-7 3 1 16,-14-6-5-16,-14 12 1 16,-22-2-9-16,-3-4 1 15</inkml:trace>
  <inkml:trace contextRef="#ctx0" brushRef="#br4" timeOffset="144907.57">17491 2173 29 0,'-14'40'14'0,"0"-40"3"15,14 0 15-15,0 0-27 16,0 0 0-16,3-9 2 16,4-10 1-16,4-12-10 15,6-7 0-15,4-9 6 16,1-3 1-16,2 6-4 0,5-3 1 16,-1-3-3-16,4 3 1 15,-4 3-1-15,0 6 0 16,-3 4-1-16,-8 6 0 15,-3-1-1-15,-3 14 1 16,0 8-2-16,-4 4 1 16,0 13-1-16,-4 2 0 15,1 4 1-15,-1 0 0 16,1 2 2-16,-1-8 0 16,4-10 1-16,4-6 1 0,3-7 0 15,4 4 0-15,-4-10-1 16,3-6 1-16,5-3-1 15,2 2 1-15,-6-2-1 16,0 3 1-16,-4 9-1 16,0 7 0-16,-4 9-1 15,-3 9 1-15,1 10 0 16,-5 3 0-16,-3 0 0 16,0 10 0-16,-3 5 0 15,-1 1 0-15,-3 12 0 16,0-3 0-16,0 6 0 15,0-6 0-15,3 4-1 16,-3-17 0-16,4 1-4 16,3-7 0-16,7-9-7 15,3-16 0-15</inkml:trace>
  <inkml:trace contextRef="#ctx0" brushRef="#br4" timeOffset="145479.34">18415 1938 39 0,'4'9'19'0,"-4"7"-10"15,0-16 32-15,-4 3-39 16,-7 3 1-16,-6 3-1 15,-8 1 0-15,-3-1-4 16,0 1 1-16,-1 5 2 16,1 4 1-16,4 0-3 15,-1 0 1-15,4 0-1 16,7-4 0-16,3-2-2 16,7-1 0-16,8-12-1 15,7 0 0-15,6 0-1 0,4-9 1 16,1 0-1-16,-1 2 1 15,0-8 2-15,0 5 0 32,4-2 2-32,-4 2 0 15,-3 10 0-15,-1 10 1 16,-3 2 0-16,0 4 1 16,0 0-1-16,-3-4 0 15,3 4-6-15,-3-4 0 16,-1-5-5-16,-3 2 0 0</inkml:trace>
  <inkml:trace contextRef="#ctx0" brushRef="#br4" timeOffset="145722.14">18718 1972 29 0,'-10'28'14'0,"-33"16"-3"16,36-34 21-16,-7 2-30 16,-3 13 0-16,3 0 0 15,-4-15 1-15,7 5-5 16,-3-5 1-16,4-7 0 16,3 6 0-16,3-2-6 0,4-7 0 15,4-16-5 1,-1-6 1-16</inkml:trace>
  <inkml:trace contextRef="#ctx0" brushRef="#br4" timeOffset="145901.93">18613 2044 39 0,'17'25'19'0,"4"22"-20"0,-14-31 34 15,0-7-33-15,1 1 1 0,-1-1-1 16,0 1 0-16,0-1-3 15,0 0 0-15,0 1-7 16,0-4 1-16,3-6-3 16,1 0 1-16</inkml:trace>
  <inkml:trace contextRef="#ctx0" brushRef="#br4" timeOffset="146109.65">18948 2057 36 0,'3'50'18'0,"-6"3"-16"15,-1-43 36-15,1-10-37 16,-1 9 0-16,-3 7 1 16,0-7 1-16,3 4-6 0,1-7 1 15,-1-6-3-15,4-6 0 16,0 6-7-16,0-19 0 15</inkml:trace>
  <inkml:trace contextRef="#ctx0" brushRef="#br4" timeOffset="146275.44">18902 1919 37 0,'14'19'18'0,"11"-4"-20"0,-18-15 28 0,0 3-32 16,3-3 0-16,1 7-14 16,-4-17 1-16</inkml:trace>
  <inkml:trace contextRef="#ctx0" brushRef="#br4" timeOffset="146770.04">19124 2188 36 0,'14'0'18'0,"-3"7"-15"15,-11-7 28-15,3 0-32 16,-3 0 1-16,0 0-1 16,4-10 1-16,3 4 0 0,0-13 1 15,0 3-2-15,0 4 1 16,0-4 0-16,4 7 1 15,-1-1-1-15,1 1 1 16,-1 9-1-16,-2 9 0 16,-1 1-1-16,-4 6 1 15,-3-4 0-15,0-6 0 16,0 4-1-16,0-7 0 16,0 3 0-16,0-6 1 15,4 10-1-15,-1-10 0 0,4-7-1 16,0-5 0-16,0 2-1 15,0-2 1-15,0-1-1 16,4-2 1-16,-4 2-1 16,4-3 1-16,-1 7 1 15,1 3 0 1,3 3 1-16,0 3 0 0,0 0 0 16,0 9 1-16,0-3 1 15,-3 13 0-15,3-6-1 16,-3 5 0-16,-1-8 0 15,-3 2 0-15,0 7-4 16,-3-6 1-16,-1 2-7 16,1 1 1-16</inkml:trace>
  <inkml:trace contextRef="#ctx0" brushRef="#br4" timeOffset="147057.7">19618 2179 24 0,'0'16'12'0,"0"2"-9"0,4-8 16 16,-1-7-15-16,1 6 0 15,3 1 3-15,3 2 0 16,1-2-9-16,3-1 0 15,4 1 6-15,3-10 0 16,-4 0-2-16,5-16 0 0,-5-3-2 16,1 0 0-16,-1 10-5 15,1-10 1-15,-4-6-7 16,0-3 0-16</inkml:trace>
  <inkml:trace contextRef="#ctx0" brushRef="#br4" timeOffset="147594.54">20027 2330 34 0,'7'18'17'0,"0"-15"-17"0,-3-6 26 16,3-3-26-1,0-6 1-15,0-4-1 0,0 0 1 16,-3 4-1-16,3-7 0 16,-4 9 1-16,4-2 0 15,-3 6-1-15,3-1 0 16,0 7 0-16,0 0 0 16,0 3-1-16,0 4 0 15,-3-1-1-15,-1 3 1 31,-3-5 0-31,7 2 0 0,-3-6 0 0,-1 9 0 0,1 1-2 16,-1-7 1-16,1 3-2 16,-4-3 0-16,0-3 0 15,0 0 1-15,7-3 0 16,3-6 1-16,1-1 1 16,3-5 1-16,4-1 1 15,3 3 1-15,0 4 1 16,4-1 1-16,-1 10-1 15,-2-6 1-15,-1-3 0 16,0 6 0-16,4 12 0 16,-1 4 0-16,5 9-1 15,-5 0 0-15,5 3-1 16,-1-10 0-16,0 4-3 16,-3-9 1-16,-4-1-6 15,-4 0 1-15,-2-9-7 16,-5 3 1-16</inkml:trace>
  <inkml:trace contextRef="#ctx0" brushRef="#br4" timeOffset="148151.97">22341 2508 42 0,'4'-31'21'0,"-4"-63"-19"0,3 53 37 16,-3 3-39-16,-3-21 0 15,-1-7 0-15,1-6 1 16,-1 3-1-16,4 3 0 16,0 6 1-16,4 13 0 15,-4 7 0-15,3 11 0 16,8 17 0-16,0-1 0 15,3 16-3-15,0 7 0 16,0 9-5-16,-3 0 0 16,-4 6-8-16,-4-3 1 0</inkml:trace>
  <inkml:trace contextRef="#ctx0" brushRef="#br4" timeOffset="148347.7">22109 2226 40 0,'-11'9'20'0,"22"17"-10"16,-4-20 32-16,3 3-40 15,8-6 0-15,10 4 0 16,4 2 0-16,0-6-4 16,10 3 0-16,7 4-4 15,1-1 0-15,-1 1-9 16,4-10 1-16</inkml:trace>
  <inkml:trace contextRef="#ctx0" brushRef="#br4" timeOffset="148575.97">22856 2217 40 0,'8'31'20'0,"-8"-9"-20"0,0-16 29 15,-4 4-29-15,-3 2 1 16,-4 1 0-16,-3-1 1 16,0 7-3-16,0 6 1 0,3 3 0 15,8-3 0-15,3 1-5 16,7-8 1-16,7-5-8 16,4-13 1-16</inkml:trace>
  <inkml:trace contextRef="#ctx0" brushRef="#br4" timeOffset="148784.97">23103 2204 29 0,'0'19'14'0,"-3"28"-2"16,3-31 19-16,-7-1-30 16,-4 4 1-16,-6 9 1 15,-5 1 0-15,-2 5-3 16,-1-6 0-16,4 7 1 15,7-7 1-15,-4-3-3 16,8 0 0-16,-1-6-6 0,4-10 0 16,3-9-6-16,-3-9 0 15</inkml:trace>
  <inkml:trace contextRef="#ctx0" brushRef="#br4" timeOffset="148978.06">23012 2348 24 0,'7'47'12'0,"-4"-40"-12"0,1 2 15 0,3 7-17 16,0 3 1-16,4-1-2 16,-1-8 0-16,4 5 0 15,0-5 1-15,4-1-4 16,3-15 0-16</inkml:trace>
  <inkml:trace contextRef="#ctx0" brushRef="#br4" timeOffset="149187.17">23252 2160 46 0,'49'22'23'0,"11"82"-28"16,-46-89 51-16,-3 26-47 0,-4 9 1 15,0 7-9 1,-11 12 0-16,-13-3 0 0,-22 2 1 16</inkml:trace>
  <inkml:trace contextRef="#ctx0" brushRef="#br4" timeOffset="151663.51">17152 664 31 0,'11'7'15'0,"13"-17"-7"0,-13 1 15 15,3-7-24-15,4-6 1 16,-1 7 0-16,4-4 0 16,-3-6 0-16,-4 0 0 15,-3 3 0-15,-4 6 0 16,-4-3 0-16,1 3 0 16,-1 7-1-16,-3 6 1 15,4-3-1-15,0 6 0 0,-1 9-2 16,1 7 1-16,-1-7-1 15,4 4 1-15,0 9 0 16,0 6 1-16,0 6 2 16,0-5 0-16,4 5 2 15,3 4 0-15,-3 6 0 16,-4-16 0-16,3 0-1 16,-6-6 0-16,-1-9-1 15,-3-7 0-15,-3-16-1 16,-8-15 1-16,4-3-1 15,0-6 1 1,-3-4-1-16,-5 3 1 16,-6 7-1-16,-7 6 0 0,-4 10 0 15,-3 5 0-15,0-2 0 16,-1 0 0-16,1-1-1 16,3 10 0-16,4 0-1 0,0 10 1 15,3 5-3 1,8 4 1-16,6-9 0 0,4 5 0 31,25-15 3-31,13-6 0 16,19-10 2-16,6-3 1 15,11 1 1-15,18-17 1 16,3-2-1-16,0 2 1 16,-17 7-3-16,-15 0 0 15,-13 12 0-15,-12 6 1 0,-13 4-2 16,-18 12 1-16,-14 13 0 15,-18 6 0-15,-21 4-1 16,-7 8 0-16,-17 13-3 16,-15-3 0-16,0 13-11 15,1-7 0-15</inkml:trace>
  <inkml:trace contextRef="#ctx0" brushRef="#br4" timeOffset="162564.38">18147 1314 6 0,'7'9'3'0,"4"-22"3"0,-11 13 3 0,3 4-4 15,-3-4 0-15,4 6 1 16,3-6 1-16,0 9-10 16,0-6 1-16,0 4 5 15,3-4 1-15,1-3-4 16,0 6 1-16,3-6-1 15,3 0 1-15,1 3 0 16,0-3 0-16,3 0 0 16,0 6 1-16,0 4 0 15,0-7 1-15,0 3-2 16,1 0 0-16,6 4 0 16,-3-10 0-16,3 3 0 0,0-3 1 15,0 0 0-15,4 0 0 16,0 6 1-16,3-6 1 15,0 0-1-15,4 0 0 16,0 3-1-16,0 4 0 16,-1 2-1-16,-2-6 1 15,-5 4-2-15,8-1 1 16,0 3-1-16,0 1 0 16,0-1 0-16,3 0 1 0,0 1 0 15,4-7 1-15,7 0-1 16,0-3 1-16,4 3 0 15,-1-3 1-15,7-6-2 16,4 3 1-16,1-16-1 16,2 10 0-16,4-7 0 15,0 0 0-15,-7 4 0 16,0-4 0-16,0 7 0 16,-3-4 0-16,-4 10-1 15,-4 3 1-15,-3 0-1 16,-3 3 1-16,-5 0-1 31,-6-3 0-31,0 6-1 0,-11-6 1 0,-7 4-1 16,11 2-1-1,-21-3 1-15,-4 3-4 16,-4-6 1-16,1 3-11 16,-4-6 1-16</inkml:trace>
  <inkml:trace contextRef="#ctx0" brushRef="#br4" timeOffset="163254.73">21710 404 45 0,'-4'6'22'0,"8"-6"-19"0,-4 0 34 15,7 0-37-15,0 0 1 0,0 13 0 16,0 9 1-16,0 0-3 16,0 28 0-16,-3 13 1 15,-1 28 1-15,1 6-3 16,-1 13 0-16,-3-7-5 15,0-21 0-15,0-17-7 16,-3-14 1-16</inkml:trace>
  <inkml:trace contextRef="#ctx0" brushRef="#br4" timeOffset="163989.19">21784 323 13 0,'4'6'6'0,"3"-3"13"0,0-3-3 0,0-3-12 16,3-3 1-16,1 6 3 16,3-7 0-16,11 4-10 15,6-6 1-15,15-1 6 16,14 10 1-16,11-15-2 16,-1 5 0-16,19-9-2 15,6-9 0-15,11 9-1 16,-4-6 0-16,-17-3-2 15,-1-3 1-15,1 9-2 16,-11-3 1-16,-3 9-1 16,-1 7 0-16,-10 6-1 15,-7 6 1-15,-7 6 0 16,-7 7 0-16,-8-1-1 16,-9 4 1-16,-8 19-1 15,-7 6 0-15,-7-7-1 16,-4 14 0-16,1 2-1 0,-1-12 0 15,4 18 1-15,7-2 0 16,4 18 2-16,7 6 0 16,6 7 3-16,4-16 0 15,11 0 3-15,18 4 1 16,-8-14-1-16,-3-2 0 16,-7-22-1-16,-11 6 1 15,-10-1-2-15,-8-5 1 16,-6 3-2-16,-8-7 0 0,-10 4 1 15,-14-10 0 1,-7-3 0-16,-8-6 1 0,-17-9-2 16,-21-4 1-16,-18-12-1 15,-3 2 1-15,-11-2-2 16,-3-3 1-16,-4-7-2 16,10 13 0-16,19-7 0 15,6 10 0-15,7 0-4 16,4 0 1-16,7 0-7 15,4-6 0-15</inkml:trace>
  <inkml:trace contextRef="#ctx0" brushRef="#br4" timeOffset="167383.34">17014 1919 25 0,'-7'19'12'0,"14"-45"0"15,-7 26 13-15,0 0-22 16,4-3 0-16,3-3 1 16,0 3 1-16,0-10-5 15,-3 1 0-15,-1-4 4 0,4-6 1 16,4-9-2-16,-1-7 0 16,5 4-1-16,-1-4 0 15,0-3-2-15,0 4 0 16,0 2-1-16,0 13 1 15,0 0-2-15,0 10 1 16,0 2-2-16,-3 10 1 16,3 10-1-16,0 15 1 15,-3-13 0-15,3 13 0 16,0 1 0-16,0 11 1 0,0-9 1 16,0 1 0-16,1 5 2 15,-1 7 0-15,7-13 1 16,-4-3 0-16,-2-6 0 15,-5 0 1-15,1-10-2 16,-8-6 1-16,-6-3-3 16,-4-9 1-16,-7-4-1 15,-11 4 0-15,-10 0-1 16,-8 2 0-16,-3 1-1 16,1 3 1-16,-5-3-1 15,4 3 0-15,0 3 0 16,4 9 0-16,7-9 0 15,7 6 1-15,3 4 0 16,4-1 1-16,7-6 0 16,7 3 0-16,10-6 0 15,8-6 0-15,13 3 1 0,8-6 0 16,14-1 0-16,10 4 1 16,8-10-1-16,-4-6 1 15,-4-3-1-15,-3-9 0 16,-7 15-1-16,-7-9 1 15,-7-7-1-15,-8 7 0 16,-10 9-1-16,-10 3 1 16,-8 16 0-16,-6 0 1 15,-18 4-1-15,-11 11 1 16,-18 13-2-16,-6 7 1 16,-15 9-1-16,1 9 0 0,3 10-3 15,3-10 1-15,4 10-3 16,14-7 1-16,7-15-7 15,11-13 0-15,10 1 0 16,11-14 1-16</inkml:trace>
  <inkml:trace contextRef="#ctx0" brushRef="#br4" timeOffset="178072.83">2223 8115 16 0,'-11'19'8'0,"-7"-3"2"0,18-10 9 15,0 0-14-15,0 4 0 16,0-1 4-16,0 3 0 15,0-2-11-15,7-1 0 32,4-2 8-32,10-11 1 15,7-5-3-15,-3-13 0 16,10-9-2-16,-3-13 0 0,-4-3-2 16,8-19 1-16,-12-6-1 15,-10 0 0-15,4 3-1 16,0-7 0-16,-8 14-1 15,1 5 0-15,-8 13 1 16,4 10 0-16,4 9-2 16,-11 12 0-16,0 16 0 15,0 13 1-15,-7 12-1 16,7 16 1-16,-4 9 0 16,4 10 0-16,4 6 1 15,3 3 0-15,0 4 1 16,4-1 0-16,-1 0 0 15,11-9 0-15,-3-6 0 16,-4-7 0-16,4-12-1 0,-4-7 1 16,-7-9-1-16,0-3 1 15,-7-12-1-15,-7-7 1 16,-4-6 0-16,1-4 0 16,-1-12 1-16,1 1 0 15,-8-7 0-15,0 6 1 16,8 0 0-16,-4 6 0 15,-15 1-1-15,-2 2 0 16,-8 10 0-16,-11-6 0 16,-6 6-1-16,3 3 1 15,-7-3-1-15,0 3 0 16,14 4 0 0,4 2 1-16,0 0-1 0,3 4 1 0,0-4-1 15,11 4 0-15,7-7 1 16,-1 1 0-16,12-4 0 15,3 0 0-15,14-3-1 16,7-10 1-16,4-8 0 16,10-4 0-16,21-3-1 15,11-7 1-15,11-5-1 16,10-4 1-16,0-3-1 16,7-6 1-16,0 3-2 15,1 3 1-15,-5 3-1 16,-6 10 1-16,-11-1 0 15,-7 10 0-15,-18 7-1 16,-3 12 1-16,-11 6 0 16,-24 12 0-16,-15 14 0 15,-17 8 0-15,-25 17 0 0,-7-1 0 16,0 10 0-16,0 6 1 16,-7 0 0-16,-3-1 0 15,-1-5 1-15,0 0 0 16,-6-13 1-16,6-6 0 15,11-6 0-15,0-10 1 16,11-6-2-16,0-3 1 16,10-4-2-16,7-2 1 15,11-4-5-15,3-6 0 16,8-3-11-16,10-15 1 0,0 2-2 16,17 1 0-16</inkml:trace>
  <inkml:trace contextRef="#ctx0" brushRef="#br4" timeOffset="184919.2">7475 13712 23 0,'7'0'11'0,"8"-15"-5"0,-15 15 11 16,3-3-12-16,-3 0 1 16,0-4 0-16,-3 4 0 15,3-3-9-15,-4-4 1 16,0 7 5-16,1-6 1 0,-1 6-3 16,-3-7 0-16,-3 7 0 15,-1 0 0-15,-3 6-1 16,0 0 1-16,0 0-1 15,-14 1 1-15,6-1-1 16,1 3 1-16,-3-3-1 16,2 3 0-16,1-2 0 15,0 2 0-15,0 3 0 16,0-2 1-16,-4 2-1 16,4 10 0-16,0-4 0 15,0 4 0-15,3 3 0 16,4 0 1-16,0-6-1 15,0-1 0-15,3 1 0 16,0 0 0-16,1 0 0 16,3-1 0-16,-4 4 0 15,4 0 0-15,4 3 0 0,-8 3 0 16,4-6 0-16,3 6 0 16,1 0 0-16,-1 3 0 15,4-3 0-15,4 0 1 16,-1 0 1-16,5 0 0 15,6-3 0-15,-4-3 1 16,4-3-1-16,0 6 0 16,8-6 0-16,-5 2 1 15,1 4-3-15,0-6 0 16,3 0 0-16,3-1 0 16,8-2 0-16,-7-1 0 15,3 1 1-15,0-10 0 0,1-6 0 16,-5 0 0-16,1-3 0 15,0-7 1-15,-8 0-1 16,4-2 0-16,1-1-1 16,2-3 1-16,-6-6-1 15,7 0 0-15,-8 0 0 16,1-9 0-16,0 5-1 16,-1 4 1-16,1 0 0 15,-4-3 0-15,0 3 0 16,-3 0 0-16,-1 0 0 31,-3 0 0-31,-3-1 0 16,-1 5 1-16,-6 2 0 0,-1 3 0 0,-3-3-1 15,0-3 1-15,-3 0-1 16,-5 0 0-16,5 4 0 0,-4-1 1 16,0-3-1-16,-4 6 0 15,4-3 0-15,0 7 0 16,0-1 0-16,-4 1 0 15,0-1 0-15,-3 7 0 16,0 3-1-16,0-7 1 16,-4 1-6-16,8-1 1 15,6 1-10-15,4-3 0 16</inkml:trace>
  <inkml:trace contextRef="#ctx0" brushRef="#br4" timeOffset="185730.84">8248 13876 39 0,'3'0'19'0,"1"3"-16"0,0-6 24 0,3-1-22 16,7-5 0-16,7-4 2 15,7-5 1-15,11-7-11 16,0-4 1-16,7-5 6 15,6-1 1-15,12-5-4 16,7 5 1-16,10-3-1 16,3-5 0-16,-6-1-1 15,3-3 1-15,-3 6-1 16,-1 13 1-16,8-1-1 16,-4 7 0-16,0 7 0 15,4 8 1-15,0-5-1 0,3 12 1 16,0 9-1-16,0 16 1 15,0 7-2-15,-10 5 1 16,-11 4 0-16,-3 0 0 16,3-3 0-16,0-4 0 15,-4-9-1-15,4-6 1 16,11-3 0-16,-4-7 0 16,10-6 0-16,12-9 0 15,-5-7-7-15,-2 1 1 16,-1-10-9-16,-21 0 0 0</inkml:trace>
  <inkml:trace contextRef="#ctx0" brushRef="#br4" timeOffset="186615.28">12069 13643 43 0,'-15'13'21'0,"-16"3"-24"0,20-13 29 16,-3 0-26-16,-4 6 0 15,1-2 0-15,-1 8 0 16,0 4 0-16,-3 3 0 16,7 0 0-16,0 0 1 15,3-6-1-15,8-1 0 16,3 1-1-16,3 0 0 16,8-7 0-16,7 1 0 15,10-7 0-15,-3-3 1 31,3-13 0-31,-7-3 0 16,-3-2 0-16,-4-1 1 0,-4 3-1 16,1 7 0-16,-4-1 0 15,0 13 0-15,0 1-1 16,-3 14 1 0,3 1 0-16,0 3 0 15,0 0 1-15,0 0-4 16,3 0 0-16,5-6-7 15,2-10 0-15</inkml:trace>
  <inkml:trace contextRef="#ctx0" brushRef="#br4" timeOffset="186905.03">12284 13248 40 0,'17'51'20'0,"5"-20"-22"0,-19-12 33 16,4 12-32-16,-3 0 1 16,-4 10-1-16,0 6 1 15,3-3-1-15,1-3 1 16,-1-7-2-16,-3-5 0 15,0-11-4-15,0-5 1 0,-3-4-4 16,-1-9 0-16,-3-3-1 16,4-6 0-16</inkml:trace>
  <inkml:trace contextRef="#ctx0" brushRef="#br4" timeOffset="187126.64">12386 13631 35 0,'21'19'17'0,"32"-10"-16"16,-35-3 36-16,-1 1-36 15,1-1 1-15,0 3-1 16,-4 1 1-16,-4 12-3 16,-10-7 0-16,-10 11 1 15,-11-1 1-15,-1-7-4 16,1-2 1-16,-3-3-8 0,-1-4 0 15,0-6-2-15,8-3 1 16</inkml:trace>
  <inkml:trace contextRef="#ctx0" brushRef="#br4" timeOffset="187424.96">12901 13487 42 0,'11'22'21'0,"-11"-10"-28"0,-4-15 41 0,-3 3-35 16,-3 3 1-16,-1 0-1 15,-7 4 1-15,-3 2-1 16,0 4 1-16,0 2-1 16,3 1 0-16,4-4 0 15,3 1 1-15,4 0 0 16,7-1 1-16,7 4 0 15,4-1 1-15,7 1 1 16,-1 0 1-16,1-1-1 16,-4 7 0-16,-7 7-3 15,-10-7 0-15,-8 3-12 16,-10-10 1-16</inkml:trace>
  <inkml:trace contextRef="#ctx0" brushRef="#br4" timeOffset="188281.81">14213 13709 44 0,'-3'38'22'0,"10"-10"-22"15,0-18 30-15,-3-1-27 16,-1 0 1-16,-3-5 2 15,4-1 0-15,-4-3-8 0,3-7 1 16,1-2 4-16,3-4 0 16,0 1-2-16,3-4 1 15,4-3-3-15,1 1 0 16,-1-1-1-16,0 6 1 16,-4 4-1-16,1 3 1 15,0 6-1-15,-1-4 1 16,1 8 0-16,-1-1 1 15,1 3-1-15,3-3 1 16,4 0-1-16,-8 4 1 16,1 2-1-16,-1 3 0 0,-3-2-1 15,-3-1 0-15,-1 1 0 16,1-4 0-16,-4-3 0 16,4 0 0-16,-4-3 0 15,7-6 0-15,0-3 1 16,3-1 1-16,1-2 0 15,-1 2 1-15,5-2-1 16,-5 5 1-16,1 1 0 16,-1 6 0-16,-3 3-1 15,0 4 1-15,0 2-1 16,0 7 1-16,1-4-1 16,-1 4 1-16,-4-4-1 15,1 4 0-15,-1-3 0 16,1-1 1-16,-4 1-2 15,7-1 1-15,0-2-2 16,3-1 0-16,5-3-5 0,2 1 0 16,-3-7-5-16,4-13 0 15</inkml:trace>
  <inkml:trace contextRef="#ctx0" brushRef="#br4" timeOffset="188493.56">14887 13763 49 0,'-3'28'24'0,"3"9"-29"0,0-30 46 0,0-1-41 16,0 0 0-16,0 1-3 15,0-1 1-15,-4-3-3 16,4-6 0-16,-3-10-9 15,3-2 1-15</inkml:trace>
  <inkml:trace contextRef="#ctx0" brushRef="#br4" timeOffset="188625.71">14785 13568 13 0,'7'0'6'0,"7"0"5"16,-10-6-4-16,6 6-10 15,1-6 1-15,3 3-7 16,4-1 1-16</inkml:trace>
  <inkml:trace contextRef="#ctx0" brushRef="#br4" timeOffset="188956.58">15117 13725 38 0,'10'47'19'0,"1"0"-27"0,-8-38 39 0,1 1-32 0,-1-4 1 15,1-3-2-15,-4-3 1 0,3-15-1 16,1 2 1-16,-1-6-2 16,1-6 0-16,3 0 0 15,0 0 0-15,4-3 2 16,3 3 1-16,3 3 2 15,5 6 1-15,6 10 2 16,7 9 0-16,0 9 0 16,4 7 1-16,0 6-3 15,0 10 1-15,-4-4-3 16,-3-6 1-16,-4 0-5 16,-3 0 1-16,-4-3-10 15,-7-9 0-15</inkml:trace>
  <inkml:trace contextRef="#ctx0" brushRef="#br4" timeOffset="190924.12">7320 6415 24 0,'11'-3'12'0,"24"-6"-1"16,-24 6 13-16,6 0-21 15,4 0 0-15,4-4 1 16,7 1 1-16,10 3-6 0,8 0 0 16,6 3 4-16,8 0 0 15,6 0-1-15,8-7 0 16,17 4-1-16,0-3 0 15,11 3 1-15,0-3 0 16,17 2-1-16,8-8 0 16,6 6 1-16,-3-10 0 47,8 7 0-32,13-4 0 16,-3-6-2-15,6 0 1 15,19-3-1-15,-15 4 0 0,14 2 0-16,15 3 0 0,-4 7-1 15,3 3 0-15,8 3 1 0,-11 3 0 0,7 0-1 0,3 4 1 0,-13-1 0 0,3 3 0 0,-4 1 0 0,-13-1 0 0,-5 0 0 16,-9 1 0-16,-5 6 0 0,-24-4 0 0,-10 7 0 0,-11-10 1 0,-15 1-2 15,-10-7 1-15,-17-3 0 0,-11 0 0 0,-11 0-2 16,-10 3 1-16,-11 0-3 16,-10 3 0-1,-8 4-8 1,-10 5 0-16,-10-5-1 0,-1-4 0 0</inkml:trace>
  <inkml:trace contextRef="#ctx0" brushRef="#br4" timeOffset="192574.7">6865 13518 24 0,'0'9'12'0,"7"32"-8"15,-7-28 13-15,0 2-13 16,0 7 1-16,-3 7 2 0,-1 8 0 15,1 1-10-15,-1 6 1 16,0 15 5-16,-3 1 1 16,4 12-4-16,-8 6 0 15,4 4-2-15,0-16 0 16,0-10-6-16,0-9 1 16,0-12-3-16,4-10 0 15</inkml:trace>
  <inkml:trace contextRef="#ctx0" brushRef="#br4" timeOffset="193221.43">6858 13292 22 0,'-11'16'11'0,"8"-35"-7"0,3 19 17 0,3 3-17 0,4 7 1 0,1 2 2 16,2 1 1-16,1-1-10 15,3 4 1-15,14 0 8 0,11-4 0 16,0-2-2-16,21-7 0 15,10-6-2-15,1-7 1 16,17-2-1-16,7-7 0 16,11 0-2-16,-4 13 0 15,-6-1-1-15,-26 1 0 16,4 0 0-16,-10-3 0 16,-4 2-1-16,-22 7 0 15,-2-9-2-15,-8 9 0 16,-10 12-2-16,-15 13 0 15,-6 13-1-15,-15 3 0 16,-31 56-3 0,-1-15 1-16,1-1 1 15,-1 4 0-15,15-13 3 16,0-3 0-16,7 3 4 16,6-3 1-16,19-6 4 15,3-1 0-15,3-2 2 16,15-10 0-16,10 0-1 15,4-9 1-15,-4-6-3 16,-3-4 1-16,-7-6-3 16,-15 3 1-16,-17 1-3 15,-18-1 1-15,-28-6-1 16,-17-3 0-16,-29-4-3 16,-25-5 1-16,-3-1-9 15,-24-9 0-15,-8-16-1 16,-7 1 0-16</inkml:trace>
  <inkml:trace contextRef="#ctx0" brushRef="#br4" timeOffset="194677.57">4992 8567 41 0,'3'9'20'0,"43"-15"-11"0,-25 3 20 16,18-1-26-16,11 1 0 16,34-3 2-16,29-3 1 0,18-1-8 15,24 1 1-15,21-7 3 16,-38 4 1-16,95-1-2 16,7 4 0-16,3-4-1 15,-14 4 0-15,4-7-1 16,-14 7 0-16,-15-1-2 15,-24 10 0-15,-10 3-2 16,-15 7 1-16,-39-4-2 16,-24 0 0-16,-25-3-7 15,-21 4 1-15,-35-4 0 16,-11 3 0-16</inkml:trace>
  <inkml:trace contextRef="#ctx0" brushRef="#br4" timeOffset="196748.2">13137 14600 40 0,'4'22'20'0,"-4"-22"-18"0,-4 0 20 0,-3 0-22 15,-7 0 0-15,-3 0 1 16,-8 3 0-16,4 0-1 16,0 7 0-16,-4 2 0 15,0 4 1-15,4-1-2 16,3 4 0-16,4 0-4 16,4-6 1-16,3-1-2 15,17-2 1-15,1-4 0 16,-1-3 1-16,8-6 0 15,3-3 1-15,4-4 3 16,0 1 0-16,-4-1 0 16,-4 1 0-16,1-4-1 15,-4 1 1-15,0 2-1 0,0 1 0 16,1 0 0-16,-5 2 1 16,1 1-1-16,-4 6 0 15,0 6 1-15,0 4 0 16,-4-1-1-16,1 4 1 15,-4-1 0-15,3-2 0 16,-3 2 0-16,0 1 0 16,0-4-1-16,0 1 1 15,4 2 0-15,-1-2 0 16,-3 5-1-16,4-2 1 16,0-4 0-16,-1 4 0 15,1-4 2-15,-1-6 0 0,4-3 0 16,0-6 1-16,4-3-1 15,3-4 1-15,4-6 0 16,10-6 1-16,0-3-2 16,7-7 0-16,-3-9-1 15,0-6 1-15,-11 0-1 16,-7-3 0-16,-3-4-1 16,-4 4 0-16,0-3-1 15,-4-1 1-15,-3 13-2 16,-3 7 1-16,-1 12-2 15,1 6 1-15,-8 9-2 16,-3 13 0-16,0 10-1 16,0 12 1-16,-7 10 1 15,7 9 1-15,3 6 2 16,4 9 1-16,7-2 1 16,3 2 0-16,1-5-1 15,3-11 1-15,4-2-2 0,-1-16 0 16,1-12-6-16,-4-7 0 15,-4-12 0-15,-6-7 0 16</inkml:trace>
  <inkml:trace contextRef="#ctx0" brushRef="#br4" timeOffset="196945.33">13215 14487 47 0,'25'3'23'0,"56"-15"-28"0,-49 5 53 0,6-2-48 16,8 0 1-16,-7 5-5 15,-7 1 0-15,-4 0-6 16,-14 3 1-16,-10 6-5 16,-15 7 0-16</inkml:trace>
  <inkml:trace contextRef="#ctx0" brushRef="#br4" timeOffset="197455.93">12460 15412 35 0,'14'16'17'0,"4"43"-19"0,-11-40 30 0,0 0-27 16,0 9 1-16,0 0 2 16,-3 4 1-16,-1-7-6 15,1-3 1-15,-1 0 3 16,-3-7 1-16,0 4-1 15,0-9 1-15,4-1-2 16,6-6 1-16,1-3-1 16,7-6 1-16,-1-7-2 15,-3-5 1-15,4-8-5 16,3 1 1-16,4 3-10 16,3 0 1-16,-3-6-4 15,-1 6 1-15</inkml:trace>
  <inkml:trace contextRef="#ctx0" brushRef="#br4" timeOffset="197798.13">12816 15751 52 0,'29'9'26'0,"24"-37"-36"0,-39 15 51 15,3-2-41-15,-3-7 0 16,-3 0-1-16,-4 0 1 0,-3 3-1 16,-1 0 1-16,-3 0-2 15,4 4 0-15,-4 5-1 16,-4 1 0-16,-3 9-1 16,-4 3 0-16,1 3 0 15,-1 10 1-15,4 3 1 16,4 3 0-16,-4 0 2 15,14 0 1-15,0-7 0 16,0-2 0-16,3-1-1 16,1 1 1-16,-4-7-4 15,0-3 1-15,4 4-9 16,3-7 1-16</inkml:trace>
  <inkml:trace contextRef="#ctx0" brushRef="#br4" timeOffset="198099.27">13159 15744 21 0,'0'0'10'0,"0"4"2"0,0-4 8 15,-4 0-15-15,1-4 0 16,-1 1 2-16,1-3 1 0,-1 0-9 15,4-4 0-15,4-2 6 16,3-1 1-16,0-2-3 16,0-4 0-16,0 0 0 15,3 0 0-15,8 0-2 16,3 4 1-16,4 2-3 16,3 1 0-16,4-4-7 15,0 0 1-15,-1-6-8 16,-2-9 1-16</inkml:trace>
  <inkml:trace contextRef="#ctx0" brushRef="#br4" timeOffset="198356.33">13621 14935 47 0,'7'26'23'0,"3"-8"-23"0,-6-8 40 15,-1 9-39 1,-3 6 1-16,-3 6 0 0,-4 0 0 16,-4 10-3-16,4 12 1 15,-3 13 1-15,3 0 0 16,0 3-1-16,-1 0 1 16,5-6-5-16,-1-16 1 15,1-13-11-15,-1-5 0 16,1-17-1-16,3-12 0 15</inkml:trace>
  <inkml:trace contextRef="#ctx0" brushRef="#br4" timeOffset="198551.33">13515 15641 26 0,'11'9'13'0,"41"-18"-18"16,-30 6 20-16,2-3-25 15,5-4 1-15,2 1-3 16,-3-4 0-16</inkml:trace>
  <inkml:trace contextRef="#ctx0" brushRef="#br4" timeOffset="198850.77">13854 15569 34 0,'10'9'17'0,"22"1"-16"0,-21-10 35 16,10 3-34-16,0-3 1 15,0 0 1-15,0-3 1 16,-3 0-7-16,-4-4 0 16,0-2 3-16,0 3 1 15,-7-1-2-15,0 4 0 16,-3-3-3-16,-4 0 1 15,-7 6-2-15,-4 0 1 16,-3 0-2-16,-4 3 1 0,1 6-1 16,-1 7 0-16,4 6 2 15,0 3 0-15,3 3 1 16,4-6 1-16,7 6 0 16,7-3 0-16,4-6-5 15,3-3 1 1,7-4-3-1,-3-12 1-15</inkml:trace>
  <inkml:trace contextRef="#ctx0" brushRef="#br4" timeOffset="199121.41">14474 15475 13 0,'-3'31'6'0,"-18"-6"5"0,10-22 7 15,-3 7-15-15,-7 5 1 16,0 7 3-16,-4 3 1 16,0 4-9-16,1-4 1 15,-1 3 4-15,4 3 1 16,7-6-2-16,3-3 0 16,4-3-6-16,7-6 0 15,0-13-7-15,7-16 0 16,-3 7-1-16,-1-7 0 31</inkml:trace>
  <inkml:trace contextRef="#ctx0" brushRef="#br4" timeOffset="199256.14">14249 15647 29 0,'17'54'14'0,"5"-11"-12"0,-15-33 30 0,0 9-30 16,3 6 0-16,1-3-2 15,-1 3 0-15,1 0-11 16,0-9 1-16</inkml:trace>
  <inkml:trace contextRef="#ctx0" brushRef="#br4" timeOffset="204826.46">20750 9034 28 0,'4'9'14'0,"3"-12"-7"0,4 0 15 0,3 0-20 15,3 0 0-15,4 3 2 16,8 0 0-16,6 3-5 16,18 0 1-16,3 0 3 15,11 7 0-15,18 8-1 16,10-2 0-16,18 0 0 16,7-4 1-16,18-2 0 15,20-4 1-15,19 0-1 16,13-6 0-16,4-9 0 15,11-4 0-15,3 1-2 16,-14 2 1-16,0 4-2 0,-10 3 1 16,-26 3-1-16,-2 0 1 15,-19 0-2-15,-10-3 1 16,-10-4-5-16,-19 4 1 16,-20-6-11-16,-18-7 0 15</inkml:trace>
  <inkml:trace contextRef="#ctx0" brushRef="#br4" timeOffset="205922.25">26148 9639 19 0,'49'-25'9'0,"61"3"6"0,-82 9-2 16,7-2-8-16,4-1 1 16,-4-6 3-16,4 6 1 15,-11 1-11-15,-7-1 0 16,-6 7 7-16,-12-7 1 15,-14-3-3-15,-10-3 1 16,-17 0-3-16,-15 0 1 16,0 7-3-16,-7-4 0 0,-11 0 0 15,-3 3 1-15,0 7-2 16,0 3 1-16,-4 6-1 16,15 12 0-16,6 10-2 15,4 3 0-15,1 10-1 16,2 9 0-16,8 3 0 15,10 6 0-15,11 13 1 16,14 6 1-16,17-6 1 16,8 3 1-16,14 0 0 15,14-6 1-15,7-10 0 16,10-12 0-16,15-16 1 16,-4-16 0-16,10-18 1 15,1-13 1-15,-7-19 0 16,-4-15 0-16,-11-13-1 15,-10 3 1-15,-14 3-3 16,-18-3 1-16,-17 13-5 0,-15-4 1 16,-21-2-8-16,-10 9 1 31,-11-1-5-15,-7 11 0-16</inkml:trace>
  <inkml:trace contextRef="#ctx0" brushRef="#br4" timeOffset="206868.4">26409 9068 36 0,'7'-3'18'0,"39"-22"-3"0,-25 0 19 16,11-9-30-16,10-23 1 16,4-12 2-16,17-9 0 15,12-4-9-15,16-9 0 16,12 13 6-16,9-1 0 16,19 7-2-16,10 10 0 0,4 8-4 15,-4 20 1-15,-14 2-5 16,-14 11 0-16,-22 5-11 15,-13 0 0-15</inkml:trace>
  <inkml:trace contextRef="#ctx0" brushRef="#br4" timeOffset="207514.47">28688 8165 41 0,'-11'13'20'0,"-24"-4"-18"0,28-9 26 0,-7 0-28 16,-7 3 0-16,0 0 1 16,-4 4 0-16,4-1-1 15,0 3 0-15,3 4 1 16,4 3 0-16,3-4-1 16,8 1 1-16,3-1-1 15,7-2 0-15,10-4 0 16,5-3 0-16,2 0-1 15,1 0 0-15,0-6 0 16,-1 0 1-16,-3-3-1 16,1 3 1-16,-5-4-1 15,-3 1 1-15,-3 0 0 16,0 6 0-16,-4 0 0 16,0 9 0-16,0-6 0 0,-4 7 1 15,1 5-1-15,-4 7 0 16,0 7 0-16,0-4 0 15,0-6-6-15,3-1 0 16,1-11-6-16,6-14 1 16</inkml:trace>
  <inkml:trace contextRef="#ctx0" brushRef="#br4" timeOffset="207993.84">29009 7654 39 0,'7'57'19'0,"-14"40"-19"0,7-69 32 0,-4 13-31 15,-3 9 0-15,4 9 0 16,-4 14 0-16,0-17-2 15,3-6 0-15,1-12-1 16,-1-10 0-16,4-12-4 16,4-4 1-16,-4-12-3 15,0-9 1-15,-4-1-1 16,1-5 1-16,-1-1 0 16,-3 0 1-16,3 1 2 15,1-1 0-15,3 4 3 0,0 5 0 16,0 1 1-16,3 6 0 15,8 3 4-15,0 0 0 16,6 4 3-16,4-1 1 16,8 3 1-16,2 4 0 15,1-4 0 17,0 4 0-32,-7 2-3 0,-4 1 1 0,-11 0-4 0,-10-1 1 15,-7-2-3-15,-7 3 0 16,-14 2-6-16,-7-2 1 0,3 0-10 15,4-10 1-15</inkml:trace>
  <inkml:trace contextRef="#ctx0" brushRef="#br4" timeOffset="208311.44">29542 8099 49 0,'0'25'24'0,"-14"-3"-27"15,10-15 40-15,-3-1-38 16,-4 0 1-16,-3 1-1 16,-3 5 0-16,-5 4 2 0,5 3 0 15,3-1-1 1,3-2 0-16,8-3 1 0,3-4 1 15,7 0-1-15,7-2 1 16,0 2-1-16,0-3 0 16,0 4-1-16,-3-1 0 15,-8 10-4-15,-10 3 1 16,-14 3-12-16,-7-3 1 16</inkml:trace>
  <inkml:trace contextRef="#ctx0" brushRef="#br4" timeOffset="209088.99">30932 8466 30 0,'-7'28'15'0,"14"-24"-2"0,-7-4 13 15,3 0-24-15,4 0 1 16,0 0 0-16,4 0 1 0,6-7-5 15,1-5 0-15,3-10 3 16,0 0 0-16,1-3-2 16,-1 6 1-16,-4-6-1 15,-3 0 1-15,1 3-1 16,-5 6 0-16,1 4-2 16,-4 9 1-16,0 9 0 15,-7 0 1-15,3 0-1 16,-6 4 1-16,3 2-1 15,0 7 0-15,0-6 1 16,0-4 0-16,0-3 0 16,0 1 0-16,3-1-1 15,1-6 1-15,3 0 0 16,4-6 0-16,3-4-1 16,3-2 1-16,-3-1-1 15,4 10 0-15,0-10 0 0,-1 1 1 16,1 9-1-16,0-4 1 15,-1 7 0-15,1 0 1 16,-4 0-1-16,0 4 0 16,-3 5 0-16,-1 10 1 15,-3 0-1-15,0 3 1 16,-3 0-1-16,3-4 0 16,0-2-3-16,0 0 1 15,4-7-9-15,-1-3 0 16</inkml:trace>
  <inkml:trace contextRef="#ctx0" brushRef="#br4" timeOffset="209497.09">31757 8250 27 0,'11'25'13'0,"-29"6"-5"15,14-28 14-15,-3 4-22 16,0 2 0-16,-3 4 2 15,-1-1 0-15,-3 1-2 16,-4 2 0-16,1 1 1 16,-1 0 1-16,4-4-1 15,0 1 0-15,3-4-2 16,8 1 0-16,6-7-2 16,4 0 1-16,4-3-1 15,3-3 1-15,0-3-1 0,0-4 1 16,-3 1-1-16,-4-1 1 15,4 1-1-15,-1 0 1 16,1 2 0-16,-1 4 1 16,-3 3 1-16,-3 3 0 15,3 0 2-15,0 10 0 16,-3 0 2-16,-1 2 1 16,1 7-2-16,-1 0 1 15,1 3-2-15,-1-6 0 16,4-3-5-16,0-10 1 15,11-3-8-15,0-9 1 0</inkml:trace>
  <inkml:trace contextRef="#ctx0" brushRef="#br4" timeOffset="209722.22">32205 8309 33 0,'-10'13'16'0,"-26"28"-13"16,22-29 27-16,-11 7-29 15,-6 0 0-15,-5 6 0 16,1 3 1-16,0-3-4 16,0 0 0-16,10-6-8 15,4-6 1-15,0-10-2 16,10-12 1-16</inkml:trace>
  <inkml:trace contextRef="#ctx0" brushRef="#br4" timeOffset="209919.36">31881 8353 31 0,'10'25'15'0,"4"32"-10"0,-7-45 29 16,0 1-32-16,4 3 1 15,3 6 2-15,4 6 0 16,6 3-7-16,1 7 1 0,0 12 0 16,-4 3 0-16,-3 10-11 15,-11 0 1-15</inkml:trace>
  <inkml:trace contextRef="#ctx0" brushRef="#br4" timeOffset="-213306.27">30261 8839 26 0,'0'29'13'0,"-3"-29"-9"0,3 0 13 16,-4 3-14-16,1-3 1 16,-4-6-1-16,-4 6 1 15,-7-7-6-15,1 4 1 16,-1 3 3-16,1 0 0 16,-1 6-2-16,0 1 1 15,4 5-1-15,4 1 0 16,-1 6-1-16,4-4 0 15,0 1-2-15,7-10 0 16,3-3 0-16,8-9 0 16,7 0 1-16,-1-10 0 0,1 7 0 15,0-1 0-15,-4 1 2 16,0-4 1-16,0-2-2 16,-4 5 1-16,1-2-1 15,0-4 0-15,-1 3-1 16,-3 4 1-16,0 9 0 15,0 3 0-15,-3 10 1 16,-1-1 1-16,-3 7 0 16,0 3 1-16,0 0-1 15,0 0 1-15,0 0-5 16,4-3 0-16,-1-4-4 16,5-2 1-16</inkml:trace>
  <inkml:trace contextRef="#ctx0" brushRef="#br4" timeOffset="-213050.07">30600 8444 37 0,'7'25'18'0,"-11"22"-18"0,4-28 37 16,-3 6-37-16,-4 4 1 16,0 11-1-16,0 11 1 15,0-8-1-15,-4-2 0 0,1-3-2 16,-1-10 0-16,0-6-10 16,1-13 1-16</inkml:trace>
  <inkml:trace contextRef="#ctx0" brushRef="#br4" timeOffset="-212854.57">30332 8736 45 0,'28'19'22'0,"29"-10"-16"15,-40-9 35-15,8 0-39 16,10-6 0-16,-7 0-2 15,-3 2 0-15,0 8-11 16,-8-1 1-16,-10 3-4 0,-10 3 0 16</inkml:trace>
  <inkml:trace contextRef="#ctx0" brushRef="#br4" timeOffset="-212344.35">29753 9282 46 0,'7'34'23'0,"-3"23"-22"0,-1-48 39 15,1 7-38-15,-1-1 0 16,1 1 3-16,3-3 0 16,0-1-5-16,0-6 0 15,4-6 4-15,3-6 0 16,0 0-2-16,4-7 1 15,-1-9-4-15,4 0 1 16,1-6-7-16,-5 3 1 16,1 0-12-16,-8 0 1 15</inkml:trace>
  <inkml:trace contextRef="#ctx0" brushRef="#br4" timeOffset="-211969.16">30025 9429 48 0,'18'6'24'15,"17"-12"-23"-15,-18 0 35 0,1-1-37 16,3-5 1-16,-3-4-1 15,0-3 1-15,-8 1-1 16,1-1 1-16,-11-3-2 16,-7 3 0-16,0 6-1 15,-7 1 0-15,-4 2-1 0,0 10 0 16,4 7 0-16,0 5 1 16,3 4 2-16,4 3 0 15,4 6 1-15,-1-3 0 16,4 0 1-16,7 3 1 15,4 0-2-15,7-3 1 16,-1-3-6-16,4-4 0 16,-3-8-6-16,7-7 1 0</inkml:trace>
  <inkml:trace contextRef="#ctx0" brushRef="#br4" timeOffset="-211683.93">30353 9451 28 0,'4'-3'14'0,"3"-10"-8"16,-4 7 20-16,-3-7-25 16,4-5 0-16,-4-4 3 15,0 3 0-15,0 0-3 16,3 3 1-16,4 4 2 15,0 2 1-15,4 4-1 16,3 3 1-16,4 3-3 0,3 3 0 16,3 3-6-16,-6 1 0 15,0-1-9-15,-1-3 1 16,-2-9-2-16,-1 0 0 16</inkml:trace>
  <inkml:trace contextRef="#ctx0" brushRef="#br4" timeOffset="-211425.45">30865 8865 38 0,'10'28'19'0,"-20"38"-18"0,6-48 37 0,-3 4-36 16,0 10 0-16,0 8 2 15,-4 8 0-15,1 5-5 16,3 0 1-16,0-3 2 16,3-9 1-16,1-6-4 15,-1-10 1-15,4-10-7 16,0-8 0-16,0-1-8 16,-4-16 1-16</inkml:trace>
  <inkml:trace contextRef="#ctx0" brushRef="#br4" timeOffset="-211260.2">30667 9263 42 0,'7'9'21'0,"35"-9"-22"0,-31 0 33 16,7-3-32-16,3 3 0 15,3-3-5-15,5 0 0 16,-1 0-4-16,0-1 0 15</inkml:trace>
  <inkml:trace contextRef="#ctx0" brushRef="#br4" timeOffset="-210814.43">30942 9429 46 0,'4'0'23'0,"13"6"-18"16,-6-6 37-1,14 3-40 1,3-3 1-16,-3-3-1 16,-1 3 0-16,-6-6-4 15,-4 0 1-15,-3-4 1 16,-4-5 1-16,0 2-5 16,-7 1 1-16,-4-1-2 0,-3 7 0 15,-4 6-1-15,1 12 1 16,-4 1 0-16,3-1 0 15,4 7 3-15,0 3 0 16,7 3 1-16,4 0 0 16,3 0 1-16,3 0 1 15,1-9-5-15,3 0 0 16,-3-7-6-16,6-9 1 16</inkml:trace>
  <inkml:trace contextRef="#ctx0" brushRef="#br4" timeOffset="-210601.55">31528 9401 25 0,'-18'37'12'0,"-17"-27"-13"16,21-4 16-16,0 7-13 15,-4 2 1-15,0 7 3 16,1 6 1-16,-1-9-9 15,-3 3 1-15,3 0 1 16,4-12 0-16,4-4-7 16,-1-6 0-16</inkml:trace>
  <inkml:trace contextRef="#ctx0" brushRef="#br4" timeOffset="-210407.83">31295 9398 27 0,'14'31'13'0,"0"0"0"0,-7-15 18 15,0 9-29-15,4-3 0 16,6 13 0-16,5-4 1 16,-1 0-10-16,4 4 1 15,-4-7-4-15,-4 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7:39:41.78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6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25T17:40:46.798"/>
    </inkml:context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4078 3988 36 0,'0'-9'18'0,"7"-4"-10"0,-7 13 19 16,0 0-23-16,0 0 0 15,0-3 3-15,0 3 0 16,-10 3-9-16,-8 4 1 16,-3-1 4-16,-7 3 1 15,-1 1-3-15,-6-1 1 16,0 4-4-16,-8 2 1 16,5 14-2-16,6-4 1 0,-7 9-1 15,11-6 0-15,7 29 2 16,3-16 0-16,4 12 1 15,3-12 0-15,22 6-1 16,-8-10 1-16,29 1-2 16,-7-10 1-16,17-15-6 15,-10-4 0-15,14-21-6 16,-4 2 0-16</inkml:trace>
  <inkml:trace contextRef="#ctx0" brushRef="#br0" timeOffset="419.94">4184 4001 34 0,'-7'31'17'0,"-4"10"-16"0,11-25 26 16,0 6-26-16,-10 9 0 16,3 0 1-16,3 7 1 15,4-7-3-15,0-2 0 16,0-4 2-16,0 0 0 16,0-13 0-16,0-5 0 0,4-4-2 15,3-6 1-15,-7-4-2 16,3 4 1-16,4-3-1 15,0 3 1-15,4-7-1 16,0 10 1-16,-8 3 0 16,4 4 1-16,4-1 0 15,-1 10 0-15,-3-1-1 16,-3 1 1-16,3-3-1 16,4 5 1-16,-1 4-5 15,1-9 1-15,-4 3-9 16,7-1 0-16</inkml:trace>
  <inkml:trace contextRef="#ctx0" brushRef="#br0" timeOffset="646.08">4547 4418 39 0,'-3'3'19'0,"-8"16"-19"0,11-16 29 15,0 0-29-15,0 0 0 16,0 0-8-16,0-3 1 16,0 0 0-16,4-9 0 15</inkml:trace>
  <inkml:trace contextRef="#ctx0" brushRef="#br0" timeOffset="1080.21">4844 4296 27 0,'10'-3'13'0,"-3"-7"-2"0,-3 13 16 16,3-3-25-16,-4 3 0 15,-3-3 0-15,7 0 1 16,-7 4-5-16,-7-1 1 16,4 3 2-16,-15 3 0 15,4 7-1-15,0 6 0 16,0-6 0-16,-4-4 0 16,8 10 0-16,-1 0 1 15,1 0-2-15,10 3 1 16,10-3-2-16,1-13 0 15,-1-2-6-15,8-7 0 0,7-13-3 16,-1-9 1-16</inkml:trace>
  <inkml:trace contextRef="#ctx0" brushRef="#br0" timeOffset="1338.73">5080 3813 44 0,'11'44'22'0,"-18"53"-29"15,3-78 43-15,4 15-36 16,-11 10 1-16,4 0 0 16,0 12 0-16,4 4-2 0,-8-13 1 15,1-3-1-15,-4 0 1 16,6-7-3-16,1-8 0 15,0-11-5-15,4-8 0 16,3-10-4-16,3-3 0 16</inkml:trace>
  <inkml:trace contextRef="#ctx0" brushRef="#br0" timeOffset="1726.54">5193 4208 35 0,'10'22'17'0,"-2"6"-12"0,-5-25 30 0,-3 7-35 15,-3-1 1-15,-5 4-1 16,-2 5 1-16,-4 4-2 16,0-3 1-16,0-3 0 15,3-4 0-15,-7-9 0 16,8 1 0-16,-1 2-1 15,1-6 1-15,3 3 0 16,3 0 0-16,4 0-1 16,11 0 0-16,-1 1 1 15,4-8 0-15,11 1 0 16,-4 3 0-16,-3 3 0 16,3 4 0-16,0 2 0 15,-10 0 0-15,-1 4-1 0,1 0 1 16,-4 2-1-16,-7 4 1 15,3-10-1-15,5 4 0 16,-8 0-4-16,0-4 1 16,0 0-7-16,0-9 0 15</inkml:trace>
  <inkml:trace contextRef="#ctx0" brushRef="#br0" timeOffset="2146.98">5390 4465 40 0,'4'16'20'0,"21"-7"-15"15,-15-15 34-15,11 3-38 16,-6-4 1-16,9-2-2 16,-3-7 1-16,-6 10-2 15,2-7 1-15,-6 1-1 16,-4-7 1-16,-7-3-2 16,0 0 0-16,-11 7-1 15,-10 5 1-15,3 10-2 16,-3 3 0-16,-3 10 1 0,9-4 0 15,5 10 1-15,-1 3 1 16,4 0 0-16,7 3 1 16,7 3 1-16,-3-3 0 15,6-3-1-15,4-3 0 16,1-3-6-16,2-7 0 16,4-6-4-16,-6-9 0 15</inkml:trace>
  <inkml:trace contextRef="#ctx0" brushRef="#br0" timeOffset="2506.73">5694 4481 21 0,'7'34'10'0,"0"-24"-5"0,-7-10 12 0,11-4-17 16,-8-5 1-16,4-4-1 15,0-2 1-15,4-4-2 16,-1 0 1-16,-6 3 1 16,3-5 0-16,4-1-1 15,-8 0 1-15,4-7 0 16,-3 14 0-16,3-4 1 16,0 6 1-16,3 7 0 15,1 9 1-15,-1 4 0 0,-6 5 1 16,3 7-1-16,4-3 1 15,-4-4-3-15,3 1 1 16,4 5-1-16,8 4 0 16,-5 0-3-16,4 0 0 15,-3 0-10-15,0-12 1 16,-15-7-2-16,-3-3 0 16</inkml:trace>
  <inkml:trace contextRef="#ctx0" brushRef="#br0" timeOffset="6965.54">7362 4575 41 0,'0'15'20'0,"8"-5"-14"0,-5-10 20 0,-3 0-26 15,0 0 0-15,0-10 3 16,0-5 0-16,0-7-3 16,0-6 0-16,-3 9 2 15,3-6 0-15,-4-10 0 16,4 7 0-16,4-7-1 16,3 7 1-16,3 3-1 15,8 0 0-15,-1 6 0 16,1 4 1-16,7 5-5 15,-4 7 1-15,4 6-10 16,-4 0 1-16,-7-3-4 16,0-3 1-16</inkml:trace>
  <inkml:trace contextRef="#ctx0" brushRef="#br0" timeOffset="7296.7">7698 4430 36 0,'0'0'18'0,"0"26"-20"0,3-17 32 16,-3 0-29-16,4 7 0 0,-1-3 1 15,4 2 1-15,0 1-2 16,4-3 1-16,-1-4 2 16,5-3 0-16,-1-3-1 15,3-9 1-15,1-6-2 16,-4-7 1-16,4-3-4 16,-4 6 1-16,0-6-7 15,-3 0 0-15,-1-3-7 16,-3-6 0-16</inkml:trace>
  <inkml:trace contextRef="#ctx0" brushRef="#br0" timeOffset="7700.8">8019 4452 36 0,'0'29'18'0,"0"-4"-14"0,0-19 26 16,0 3-29-16,3-2 0 15,4-1 1-15,-7-3 1 16,0-6-2-16,7-3 0 16,0-7 2-16,4-3 0 15,0 1-1-15,3 2 0 16,3-15-2-16,-3 6 0 15,4-3-3-15,-7 3 1 0,-4 3-1 16,7 7 1-16,0 2 0 16,0 7 0-16,-3 3 2 15,-4 6 0-15,3 7 1 16,-3 3 0-16,4-7-1 16,-4 0 1-16,3 7-1 15,1 3 0-15,0 6 0 16,-1 6 0-16,-3-2-3 15,0-4 0-15,4 3-9 16,-4-3 1-16</inkml:trace>
  <inkml:trace contextRef="#ctx0" brushRef="#br0" timeOffset="13211.07">10178 4430 37 0,'-4'7'18'0,"-6"-7"-11"0,6-10 19 15,-3 10-26-15,-4 0 1 0,-3-6-1 16,0 6 0-16,0 0 0 15,-4 0 0-15,1 6 0 16,-1-6 0-16,4 10-1 16,0-4 1-16,3 3-1 15,1 4 0-15,3-4 0 16,7 7 0-16,0-7 0 16,0 7 0-16,10-3 1 15,1 2 0-15,3-5-1 16,-3-1 1-16,3-3 0 15,-4 1 0-15,4-7 0 16,0-3 0-16,-3-7-1 16,3 1 0-16,-3-10 1 15,3 0 0-15,-4 3 0 16,1 1 0-16,0 5 1 16,-1 4 0-16,-3 3 1 15,0 9 0-15,-3 7 0 16,3 6 0-16,-4-1 0 15,1 4 0-15,-4 0-3 0,0 0 0 16,3-3-10-16,1-6 0 16</inkml:trace>
  <inkml:trace contextRef="#ctx0" brushRef="#br0" timeOffset="13555.65">10530 3847 38 0,'-3'38'19'0,"-8"-32"-18"16,8 4 26-16,-4 15-26 15,0 6 0-15,-7 19 1 16,-1 3 1-16,-2 20-3 16,3 2 1-16,0 0 0 15,3-9 1-15,-3-6-5 0,7-7 1 16,3-12-10-1,8-19 1-15</inkml:trace>
  <inkml:trace contextRef="#ctx0" brushRef="#br0" timeOffset="13932.39">10770 4462 43 0,'0'3'21'0,"4"-6"-22"16,-4-7 34-16,0 7-33 15,-4-6 1-15,-3 6-1 16,-3 3 0-16,-4-10 0 15,-4 10 0-15,-3 0-1 16,3 10 0-16,-3 9-2 16,7 9 0-16,0-6-4 15,7-3 0-15,3 3-3 16,11-4 0-16,7-5 1 16,4-10 1-16,3 3 3 15,0-9 1-15,-7-9 2 16,4-4 1-16,0-3-1 15,-4-3 0-15</inkml:trace>
  <inkml:trace contextRef="#ctx0" brushRef="#br0" timeOffset="14310.15">10929 4528 54 0,'4'34'27'0,"-4"-15"-40"0,0-13 60 16,0-6-47-16,0 0 0 16,0 0 0-16,0 0 0 0,7-3-1 15,3-3 0-15,-3-7-1 16,4-5 1-16,-1-4-2 16,1-4 1-16,3 11-1 15,0 5 0-15,0 1 0 16,0-4 1-16,1 4 1 15,-1 6 0-15,-4 6 1 16,4 6 0-16,-3 7 1 16,0 6 0-16,-1-6 0 15,-3 6 0-15,0-7-1 16,0 1 1-16,-3 3-3 16,-1 0 1-16,1-7-10 15,-1-2 0 32,-3-10-1-47,7-7 0 0</inkml:trace>
  <inkml:trace contextRef="#ctx0" brushRef="#br0" timeOffset="14998.1">11621 4606 48 0,'10'0'24'0,"4"-9"-27"0,-14 9 49 0,0-10-46 16,0 1 0-16,-7-4 0 15,-3 4 0 1,-19 6-1 0,1 6 1-16,0 3-1 15,0 0 1-15,7 7-3 16,3 3 1-16,7-7-1 16,4 1 1-16,7-1-1 15,11 0 1-15,6-2 0 16,5-4 1-16,-1-6 1 15,0-1 0-15,-3 4 0 16,-4-6 0-16,-4 3-1 16,-6 0 1-16,-4-3-5 0,-4 6 1 15,1 3-3-15,-4 9 0 16,-4 4 0-16,1 6 0 16,-1 0 2-16,11 9 0 15,0 10 7-15,3 6 1 16,8-3 3-16,7 3 1 15,3 3 1-15,-3-6 1 16,-4-9-1-16,-4 2 0 16,-6-2-4-16,-8-4 0 0,-6-6-3 15,-8 0 0-15,-7-6-2 16,-6-10 0-16,-1-2-2 16,-3-7 0-16,3-13 1 15,7 1 0-15,4 2 0 16,3 1 0-16,11-10 2 15,11 3 0-15,10 1 2 16,14 2 0-16,4-3-2 16,7-2 1-16,3-1-12 15,-3 3 1-15,-7-3-2 16,-8 0 0-16</inkml:trace>
  <inkml:trace contextRef="#ctx0" brushRef="#br0" timeOffset="15899.25">13963 4471 17 0,'7'-15'8'0,"4"2"2"0,-11 13 8 15,0 0-12-15,3-3 1 16,-3 3 6-16,0 0 1 16,0 0-15-16,0 0 0 0,0 0 10 15,-3 0 1-15,-4 3-4 16,-8 3 0-16,-2 7-4 16,-11 6 1-16,3-4-3 15,0 7 0-15,4-6-2 16,0 6 0-16,-4 6-2 15,8-3 0-15,2-3-1 16,8-3 1-16,7-6-1 16,11-4 0-16,3-6 1 15,7-9 1-15,0-4 1 16,1 1 0-16,-5-7 0 16,1-2 1-16,-1-1-2 15,-2-10 1-15,6 8-3 16,-7 2 0-16,3 6 0 15,-2 4 0-15,-1 9 2 16,0 9 1-16,-4 10 2 0,1-6 1 16,0 12 3-1,-4 9 1-15,3-3-2 0,1 1 1 16,6-4-9-16,5-3 0 16,2-19-4-16,1 1 1 15</inkml:trace>
  <inkml:trace contextRef="#ctx0" brushRef="#br0" timeOffset="20026.2">15836 4609 38 0,'4'16'19'0,"3"-32"-9"0,-7 16 20 0,0-12-28 15,0-13 1-15,0-4 1 16,-4-18 1-16,1-9-7 16,-4-7 1-16,0-12 4 15,-4 0 0-15,8-4-2 16,-1 1 0-16,0-1-1 15,4 7 1-15,8 10 0 16,2-1 0-16,4 10-1 16,7 6 1-16,4 12-1 15,0 13 1-15,3 10-3 16,0 12 0-16,0 9-9 16,-3 7 0-16,-4 12-4 15,-7 0 0-15</inkml:trace>
  <inkml:trace contextRef="#ctx0" brushRef="#br0" timeOffset="20240.8">15702 4383 54 0,'14'16'27'0,"11"12"-31"0,-11-34 51 15,7 3-47-15,7 3 1 0,1 0-2 16,-1 3 0 0,4-6-5-16,3 3 1 15,-3 3-11-15,-1-3 1 0</inkml:trace>
  <inkml:trace contextRef="#ctx0" brushRef="#br0" timeOffset="20553.84">16171 4543 49 0,'29'29'24'0,"16"-17"-17"0,-34-12 37 0,0-6-44 16,3-4 1-16,0-2-1 15,-4-1 1-15,1-9-2 16,-4-3 0-16,-3 10 0 15,-8-1 1-15,-3-6-2 0,0 9 0 16,3 1-2-16,-3 12 1 16,-3-6 0-16,3 12 0 15,0 6-1-15,0 10 0 16,3 7 0-16,4-7 0 16,4-4-2-16,-1 4 1 15,4-3-7-15,4 3 1 16,6-9 0-16,5-4 0 15</inkml:trace>
  <inkml:trace contextRef="#ctx0" brushRef="#br0" timeOffset="20868.5">16485 4650 39 0,'7'25'19'0,"-3"-25"-28"0,-4 0 42 0,3-6-34 16,-3-10 1-16,4 4 0 16,-1-7 1-16,1-3-2 15,3-3 1-15,0 3 0 16,-3-6 0-16,3 6 0 16,0 3 1-16,3 6-1 15,1 4 0-15,3 3 1 16,4 12 0-16,-1 3-1 15,1 10 1-15,0-3-1 16,-1-1 1-16,1 1-1 0,0 3 0 16,-1 6-4-1,-3 3 1-15,0-3-8 0,-3-9 1 16</inkml:trace>
  <inkml:trace contextRef="#ctx0" brushRef="#br0" timeOffset="21409.24">17064 4456 34 0,'14'12'17'0,"4"-9"-8"0,-18-3 25 16,3 0-33-16,-3 0 0 0,0 0 1 15,0-6 1-15,-3 3-4 16,-4 3 0-16,-4 3 2 15,0 3 1-15,-6 4-1 16,3 5 0-16,0 1-1 16,-1 0 1-16,5-1 0 15,3 4 0-15,3 3-1 16,8 0 1 0,17 9-1-1,4-5 1-15,3-5-1 16,4-8 1-16,-1-7 0 15,5-6 0-15,2 0-1 16,-2-12 1-16,-8-7-1 16,0 0 0-16,-7 0 0 15,-3-3 0-15,-4-3-1 0,-3 0 0 16,-4 0-2-16,0 0 1 16,-4 9-1-16,-3 1 0 15,-3 5 0-15,-4 7 0 16,0 9 0-16,0 10 1 15,0 3 1-15,3 0 0 16,1 6 0-16,3 3 1 16,0-3 0-16,7 6 0 15,0 1 0-15,0-10 1 32,7 0-2-17,0-3 1-15,7-4-4 0,-3-9 1 0,6 1-8 0,-2-17 1 0</inkml:trace>
  <inkml:trace contextRef="#ctx0" brushRef="#br0" timeOffset="21905.12">17953 3866 45 0,'14'13'22'0,"-10"62"-28"0,-4-56 39 16,0 15-33-16,-4 4 0 15,0 15 4-15,4 0 0 16,-3 4-4-16,-1-16 1 15,1-4 2-15,-1 1 1 16,4-7-1-16,0-9 0 16,0-6-2-16,0-4 0 15,-3-5-1-15,-1-7 0 16,-3-3-1-16,-7 6 1 0,0 3 0 16,-4-6 0-16,-6-6 0 15,-1 12 0-15,0 3 0 16,1 13 0-16,-1 13 0 15,4-13 1-15,7 9-1 16,3-6 1-16,8 19-1 16,6-16 1-16,8 1-1 15,6-11 1-15,11-8-2 16,4-4 1-16,-4-12-6 16,1-10 1-16,-1 0-10 15,-3-12 1-15</inkml:trace>
  <inkml:trace contextRef="#ctx0" brushRef="#br0" timeOffset="22385.38">19389 4133 53 0,'0'9'26'0,"-4"-3"-23"0,1 1 43 0,-4 8-45 16,-8 10 0-16,-2 4 1 15,-8 11 0-15,-14 23-3 16,-3 12 0-16,0 19 0 16,6 19 0-16,1-16-2 15,7-6 0 17,7-18-6-32,3-17 0 0,11-22-7 0,3-24 0 0</inkml:trace>
  <inkml:trace contextRef="#ctx0" brushRef="#br0" timeOffset="22566.62">19068 4484 33 0,'10'50'16'0,"4"-6"-15"0,-7-41 20 0,0 13-25 16,4-4 0-16,3 10-14 15,4-3 1-15</inkml:trace>
  <inkml:trace contextRef="#ctx0" brushRef="#br0" timeOffset="22985.88">19685 4427 46 0,'14'10'23'0,"-7"-10"-18"16,-7 0 43-16,0 0-46 15,-7-7 1-15,-3 4 0 16,-8 3 0-16,4 0-4 0,0 0 0 16,-4 3 2-16,0 10 1 15,-3 9-2-15,0 3 1 16,3-9-2-16,4 3 1 15,4-7-3-15,6-2 1 16,4-1-1-16,4 0 1 16,3 1-1-16,0-7 1 15,0 0 0-15,0 0 0 16,0-3 2-16,0 6 0 16,-3-6 0-16,3 7 0 15,-4-7 0-15,1 3 0 0,3 3-1 16,0 0 1-16,3 4-1 15,1-1 0-15,3 1-2 16,4-1 0-16,-4 0-4 16,3 1 0-16,1-10-7 15,3-10 0-15</inkml:trace>
  <inkml:trace contextRef="#ctx0" brushRef="#br0" timeOffset="23270.42">19932 4650 37 0,'-7'-13'18'0,"-14"-18"-19"0,17 31 28 16,-6-6-25 0,-1-4 0-16,-3-2 4 0,0-1 0 15,3 4-6-15,4 6 0 16,0-7 5-16,7 4 0 15,7 3-1-15,7-3 0 16,7-1-2-16,11-2 0 16,11 0-2-16,-1-4 0 15,-7-9-4-15,0 6 0 16,1 1-7-16,3-17 0 16,-4-5-4-16,7-10 1 15</inkml:trace>
  <inkml:trace contextRef="#ctx0" brushRef="#br0" timeOffset="23676.76">20599 3891 41 0,'21'50'20'0,"-14"19"-23"0,-4-37 36 0,-3 8-33 16,8 4 1-16,-1 6 2 15,0 1 0-15,0-14-3 16,-4 1 1-16,1-10 2 16,-1 0 0-16,-3-3 0 15,0-6 1-15,-3-3-2 16,-1-16 0-16,-3 0-1 16,-3 0 1-16,-5-6-2 15,-6-1 1-15,-7-2-2 0,-7 3 0 16,0 6 0-1,-1 6 0-15,4-3 0 0,-3 10 0 16,7 12 1-16,7 3 0 16,0-3 0-16,7 3 1 15,10 1-2-15,8-1 0 16,3 3-1-16,7-15 1 16,7-1-4-16,7-2 0 15,4-4-7-15,3-15 1 0,-3-10-2 16,-4 1 0-16</inkml:trace>
  <inkml:trace contextRef="#ctx0" brushRef="#br0" timeOffset="23877.36">21089 4628 46 0,'21'25'23'0,"-14"-9"-22"0,-7-16 46 0,0 0-46 16,-7 0 0-16,-7 0 0 16,-4 0 0-16,-6-10-11 15,-4 10 1-15,-8-15-6 16,8 8 1-16</inkml:trace>
  <inkml:trace contextRef="#ctx0" brushRef="#br0" timeOffset="25793.98">29404 8714 28 0,'7'13'14'0,"0"12"-6"0,-3-19 15 0,-1 6-21 15,4 4 1-15,-3 3 1 16,-4 6 1-16,0 10-6 16,0 2 1-16,-4 20 3 15,1 5 0-15,-1 17 0 16,4 9 1-16,0 12-1 15,-3 13 0-15,3 22-1 16,0 6 1-16,-4-3-1 16,4 6 0-16,0-12-2 15,0-1 1-15,-3-21-2 16,-1 0 1-16,1-10-3 16,-1-15 0-16,4-13-3 15,0-9 0-15,0-13-8 16,4-16 0-16</inkml:trace>
  <inkml:trace contextRef="#ctx0" brushRef="#br0" timeOffset="26739.56">29291 8745 12 0,'0'-3'6'0,"4"19"0"0,-1-16-4 0,4 3 1 16,0 0 1-16,4 0 3 16,-1 0 1-16,5-3-8 15,-1 4 0-15,3-4 7 16,1 0 1-16,3-4-1 16,-3 8 0-16,10-4-2 15,7 3 1-15,11 3-2 16,7 0 0-16,14 4-1 15,14-4 0-15,4 3-1 16,14 4 1-16,21-4-1 16,7 1 1-16,3-4-1 15,11 0 0-15,22 4-1 0,-1-1 1 16,14 4-1-16,11-1 0 16,-3 4 0-16,17 0 0 15,-18-7-1-15,8 3 1 16,10-2-2-16,-25-4 1 15,-3 0-1-15,0 1 1 16,-14-1-2-16,-22 0 1 16,-13 0-5-16,-15 7 1 15,-17-4-10-15,-15-2 0 0</inkml:trace>
  <inkml:trace contextRef="#ctx0" brushRef="#br0" timeOffset="27638.16">29383 10984 27 0,'28'0'13'0,"18"7"1"0,-32-4 10 16,7 3-21-16,15 0 0 15,9-3 4-15,19 1 1 16,13-4-9-16,8-4 0 16,21 1 5-16,32 0 1 15,-1-6-2-15,25 2 0 16,22 1-3-16,-1-3 1 0,18 3-1 16,-7-4 1-16,8 1-1 15,-1-1 1-15,-18-2-1 16,4 2 1-16,0 1 0 15,-18 3 0-15,-17-1-1 16,3 4 0-16,-17 3-1 16,-8 3 0-16,-13 7-4 15,-18 5 1-15,-15 4-8 16,-17-3 1-16,-14-7-4 16,-14-5 1-16</inkml:trace>
  <inkml:trace contextRef="#ctx0" brushRef="#br0" timeOffset="28555.44">30011 8777 30 0,'14'6'15'0,"-3"13"-8"15,-8-13 16-15,1 0-23 16,-1 7 1-16,-3 6 0 16,-7 9 1-16,-4 6-2 15,-13 17 1-15,-19 18 0 16,-6 22 1-16,-7 18-2 16,-8 17 1-16,-3 5-4 15,14 1 1-15,7-13-4 0,4-18 0 16,7-20-5-16,3-18 1 15</inkml:trace>
  <inkml:trace contextRef="#ctx0" brushRef="#br0" timeOffset="28936.42">30596 8896 26 0,'4'22'13'0,"-29"56"-13"16,8-56 20-16,-15 16-17 15,-14 18 0-15,-10 16 0 16,-8 22 1-16,-6 16-6 16,2 16 1-16,-9 15 2 15,-1-3 1-15,1 6-2 0,6 0 0 16,8-3-2 15,6-18 0-31,8-10-5 31,6-19 1-31,12-19-3 16,13-22 0-16</inkml:trace>
  <inkml:trace contextRef="#ctx0" brushRef="#br0" timeOffset="29281.15">30896 8839 23 0,'18'26'11'0,"-22"-8"-14"16,1-5 20-16,-8 12-16 15,-10 13 1-15,-18 15 2 16,-10 25 0-16,-8 20-5 15,-27 21 1-15,-11 16 3 16,-18 21 0-16,7 4-2 16,0 10 0-16,4-7-2 15,6-13 1-15,5-2-1 16,13-14 0-16,8-11-3 16,10-17 1-16,10-21-5 15,15-22 1-15</inkml:trace>
  <inkml:trace contextRef="#ctx0" brushRef="#br0" timeOffset="29620.6">31355 9046 28 0,'25'0'14'0,"-8"13"-11"16,-17-10 24-16,-3 19-27 0,-11 13 0 0,-11 21 0 16,-17 22 1-16,-4 10-1 15,-21 28 0-15,-22 25 0 16,-9 7 0-1,-5 8-1-15,12 1 1 0,-5 6-2 16,8-22 1-16,11-15-2 16,10-20 0-16,10-15-4 15,18-18 0-15,15-33-2 16,17-18 1-16</inkml:trace>
  <inkml:trace contextRef="#ctx0" brushRef="#br0" timeOffset="29934.52">31895 9053 31 0,'7'-3'15'0,"-7"3"-16"0,-7 3 31 15,-11 12-29-15,-14 17 0 0,1 15 1 16,-8 25 0-16,-21 25-3 16,-18 22 0-16,-7 29 1 15,-10 5 1-15,14 10-2 16,3 0 1-16,1 0-1 16,6-25 0-16,11-15-1 15,14-29 1-15,11-25-5 16,14-25 0-1,17-29-3-15,15-18 0 0</inkml:trace>
  <inkml:trace contextRef="#ctx0" brushRef="#br0" timeOffset="30206.69">32187 9191 34 0,'25'3'17'0,"-21"16"-18"0,-8-7 31 0,-3 16-30 0,-7 10 0 15,-14 18 0-15,-18 10 0 16,-14 25 0-16,-11 22 0 16,1 16-1-16,-4 2 1 31,0 4-1-31,3 0 0 0,4-6-2 0,7-23 0 15,14-9-2-15,7-21 0 0,11-17-5 16,11-21 1-16</inkml:trace>
  <inkml:trace contextRef="#ctx0" brushRef="#br0" timeOffset="30541.5">32618 9150 33 0,'17'9'16'0,"-24"38"-20"0,0-25 30 0,-10 22-26 15,-11 16 1-15,-11 12-1 16,-14 22 1-16,-7 22-2 0,-4 13 1 15,-6 2 0 1,-1-8 0-16,4-4-2 0,7-10 0 16,7-11-5-16,11-17 1 31,7-15-3 16,21-25 0-47</inkml:trace>
  <inkml:trace contextRef="#ctx0" brushRef="#br0" timeOffset="30792.36">32801 9282 35 0,'4'37'17'0,"-8"54"-23"0,-3-56 34 0,-7 12-28 16,-14 19 0-16,0 12-1 16,-8 10 1-16,-6 12 0 15,3 7 0-15,-3-4 0 16,3 7 0-16,0-10-1 16,4-12 1-16,10-13-6 15,8-12 0-15,10-16-3 16,10-22 0-16</inkml:trace>
  <inkml:trace contextRef="#ctx0" brushRef="#br0" timeOffset="31032.22">33274 9379 27 0,'25'28'13'0,"-15"-3"-6"0,-10-12 22 0,-3 12-28 16,-15 6 0-16,-14 26 1 15,-13 21 1-15,-12 16-4 16,-17 19 0-16,0 12-2 16,-11 10 0-1</inkml:trace>
  <inkml:trace contextRef="#ctx0" brushRef="#br0" timeOffset="31828.32">31037 7927 34 0,'-10'38'17'0,"-18"43"-10"0,21-59 16 0,-4 9-21 0,-7 16 0 16,4-9 1-16,0 0 0 15,0-7-4-15,3-3 0 16,1-6 3-16,3-6 0 15,7-10-2-15,7-6 1 16,3-3-2-16,1 3 1 16,3-3-1-16,4-3 1 0,3-1-1 15,-3 7 1-15,-1 0 0 16,-3 3 0-16,0 4 0 31,-3 5 1-31,0 4-1 0,-4 0 0 16,3-1-3-16,1 1 1 0,-1-3-9 15,1-1 0-15,-4-9-1 16,0-3 1-16</inkml:trace>
  <inkml:trace contextRef="#ctx0" brushRef="#br0" timeOffset="32114.62">31394 8306 43 0,'10'16'21'0,"-10"-13"-29"0,-3-6 44 16,-1 3-36-1,-6-3 0-15,-4 0 0 0,-8 3 0 16,-2 0 0-16,-1 3 0 16,0 6 0-16,1 10 0 15,2-3-3-15,8 6 1 16,4-7-3-16,3 4 1 15,7-6-2-15,7-1 1 16,10-5-1-16,5-4 0 0,2-10 1 16,1-2 0-16,-4-7-2 15,4-6 1 1</inkml:trace>
  <inkml:trace contextRef="#ctx0" brushRef="#br0" timeOffset="32409.52">31475 8416 30 0,'0'28'15'0,"-4"10"-17"15,4-35 29-15,0 6-27 16,0 4 0-16,4 3 2 15,-1-4 1-15,4-2-2 16,0-7 0-16,8-3 2 16,2-13 0-16,4 4 0 0,1-4 0 15,-1-2-3-15,0-1 0 16,-3-3-11-16,-4 3 1 16,-7-2-2-16,0 2 1 15</inkml:trace>
  <inkml:trace contextRef="#ctx0" brushRef="#br0" timeOffset="33025.72">31866 8313 46 0,'18'9'23'0,"-18"-6"-33"0,0-3 47 0,-3 0-38 16,-5 0 1-16,-2 0-1 15,-4 0 1-15,-4 0 0 16,-3 0 0-16,0 0-2 16,7 3 1-16,0-3 0 15,3 0 0-15,4 0 0 16,3 0 0-16,4 3 0 16,7 7 0-16,8-1 1 15,2 1 0-15,1 2-1 16,-4 4 1-16,-3-4 0 15,-4 4 0-15,-7 0-1 16,-4-1 1-16,-6-5-1 16,-1 2 0-16,-7-2 0 15,4-1 0-15,4-3 0 0,-1 4 0 16,4-4 0-16,0 0 0 16,0 1 0-16,7-4 1 15,0 0 0-15,7 3 1 16,7 1 0-16,7-11 1 15,7 1 0-15,4-6 1 16,10-1-1-16,8 1 1 16,-1-10-1-16,-6-3 0 15,-8-3-1-15,-7 0 0 16,-7 6-2-16,-7 0 1 16,-7 1-2-16,-7-1 0 0,-7 0-2 15,-3 13 1 1,-4 6 0-16,0 6 0 0,-1 13 1 15,1 6 0 1,4 0 2 15,3 0 1-15,3 3 1 15,8 1 0-31,3-4 0 16,7-3 0-16,7 0-3 0,4-4 1 0,-4-2-10 0,-7-7 0 15</inkml:trace>
  <inkml:trace contextRef="#ctx0" brushRef="#br0" timeOffset="38057.58">33454 6660 10 0,'3'-3'5'0,"-3"0"1"16,-3 3 6-16,-1 0-10 15,1 0 0-15,-1 0 0 16,1 0 0-16,-4 0-3 16,0 0 1-16,0 0 1 0,3 0 1 15,-3 0-1 1,0 0 0-16,0 0 0 0,0-3 0 15,0 3 0-15,3 3 0 16,-3-3-1-16,0 0 1 16,0 0 0-16,0 0 0 15,0 0 0-15,0 0 1 16,-4 0 0-16,1 0 0 16,-4-3-1-16,0 3 1 15,-4 0-1-15,0 0 0 16,1 3-1-16,-1-3 0 15,0 0 0-15,-3 0 0 0,4 0 0 16,-5 0 1-16,1 3-1 16,0 0 1-16,3 3-1 15,-3 1 1-15,0-1-1 16,-4 0 0-16,1 4 0 16,-4-4 0-16,-1 0 0 15,5-3 0-15,6 0 0 16,0 0 0-16,-3 1 0 15,-4-4 1-15,-3 3-1 16,-4 0 1-16,-3 3 0 16,-4 0 1-16,1 1 0 15,-1 2 0-15,0 1-1 16,0-4 0-16,-3 0 0 16,-4-3 1-16,7 0-1 15,4-3 0-15,0 3 1 16,-4-3 0-16,-4 0-1 15,-2 0 1-15,-8 0-1 16,0 4 1-16,-4-4-1 0,-6 0 1 16,3 0-2-16,7 0 0 15,0 0 0-15,-7-4 1 16,-3 1-1-16,-4 0 1 16,0 3-1-16,-11-3 0 15,7 3 0-15,8 0 1 16,-4 3-1-16,-4 0 0 15,-3 0 0-15,0 1 0 0,-4-1 0 16,-6 3 1-16,13 0-1 16,1-3 1-16,-8 1-1 15,0 2 1-15,1 6-1 16,-4 1 0-16,0 3-1 16,7-4 1-16,3-2-1 15,-3-1 1-15,-4 0 0 16,4 1 1-16,-7-1-1 15,0-6 1-15,7 0-1 16,7 1 0-16,-4-4 0 16,-3 0 1-16,0 0-1 15,0-4 0-15,-4 1 0 16,1 0 1-16,10-3-2 16,0 0 1-16,0 3 0 15,-7-4 1-15,-4 1-1 16,4 0 0-16,-4 3 0 0,8-1 1 15,3 4-1-15,0 0 1 16,0 0-1-16,-4 0 0 16,4 4 0-16,4-4 0 31,-4 3-1-31,0 0 1 0,7 3 0 0,3-3 0 16,-3 4 0-16,4-4 0 15,-1 3 0-15,-3 0 0 16,4-3 0-16,-4 0 0 15,0 1 0-15,0-1 0 16,7-3 0-16,0 0 1 0,4 0-1 16,-4-3 0-16,0-4 0 15,3 1 0-15,-2 0 0 16,2 0 0-16,-3-1 0 16,0 1 0-16,0 0 0 15,4-1 1-15,7 7-1 16,-1 0 0-16,1-3 0 15,-4 3 0-15,4 7 0 16,3-7 1-16,0 3-1 16,4-3 0-16,3 3 0 15,4 3 1-15,0-3-1 16,0 0 0-16,-4 4 0 16,4-1 0-16,3 0 0 15,0 4 0-15,4-4 0 16,0 3 1-16,3-2-1 15,1-1 0-15,2 0 0 0,1-3 0 16,4 0 0-16,-1 0 1 16,4 1-1-16,0 2 0 15,0 0 0-15,3 0 1 16,1 1-1-16,-1 2 0 16,4-3 0-16,0 4 1 15,0-1-1-15,4 1 0 16,3 2 0-16,0 4 1 15,4 0-1-15,-1-1 0 16,4 1 0-16,0 0 0 0,1 6 0 16,-1-1 1-16,0 1-2 15,-4 3 1-15,4 4 1 16,-3-1 0-16,0-6-2 16,-1 0 1-16,1 9 0 15,-1 1 0-15,1 2 0 16,-4 1 0-16,0-1 0 15,0 4 0-15,-3 6 0 16,-1-4 0-16,1 1 0 16,-4 6 0-16,0 6 0 15,0-9 0-15,3 3 0 16,1 4 0-16,-1 2 0 16,4 3 0-16,-3 16 0 15,-4-9 0 1,3 37 0-1,-3-2 0-15,4-7 0 0,-1-7 0 16,1-2 0-16,0-4 0 16,-1 1 0-16,1-14 0 15,-1 8-1-15,1-4 1 16,-4 0-1-16,3 0 1 16,-3 3-1-16,0-6 1 15,0-1-1-15,-3-2 1 16,-1-10 0-16,-3 1 0 15,0 2-1-15,0 1 1 16,-4-4 0-16,-3 0 0 16,4 4 0-16,-4-4 0 0,-1 3 0 15,-2 1 0-15,-1-4 0 16,1-6 0-16,2 0 0 16,1 0 0-16,0-3 0 15,0-3 1-15,0 0-1 16,0-4 0-16,0 4 0 15,3 3 0-15,1-3 0 16,6-7 0-16,-3-2-1 16,3-4 1-16,1-3 0 15,3-3 0 17,-4-3 0-32,4-7 0 0,0-2 0 0,0-1 1 0,0-3-1 15,0-3 1-15,4 1-1 16,3-4 1-16,0 0-1 15,4 0 0-15,-1 0 0 16,1 0 0-16,-1 0 0 0,4 0 0 16,1 0 0-16,-1 0 0 15,3 0 0-15,-3 0 0 16,4 3 0-16,0 3 1 16,3 0-1-16,7 1 0 15,7-1 0-15,-3 3 1 16,3-2-1-16,4-1 0 15,0 0 0-15,-4 0 0 16,8-3 0-16,3 4 0 16,3-1 0-16,0 0 0 15,8 1-1-15,3-4 1 0,7-3 0 16,-4 0 0-16,-3-3 0 16,7 3 0-1,57 3 0 1,-11 0 1-16,-8 0-1 15,5 0 0-15,-4-3 0 16,3 0 0-16,4-3 0 16,-14 0 0-16,10 0 0 15,-3 0 0-15,3-1 0 16,4 1 0-16,-18 0 0 16,1 0 1-16,-8 3-2 15,-11 3 0-15,-13-3-7 16,-11-6 0-16,-18-13-6 15,-21 0 0-15</inkml:trace>
  <inkml:trace contextRef="#ctx0" brushRef="#br0" timeOffset="42067.06">27947 6412 34 0,'-3'19'17'0,"24"-6"-6"15,-18-10 18-15,4-3-25 16,0 0 0-16,4-3 2 16,3 3 1-16,4-7-9 15,3-2 1-15,4 0 4 16,-1-7 1-16,1-3-3 16,-4-3 1-16,-3 6-3 15,-8 1 1-15,-3 2-2 16,-3 4 0-16,-8-1-2 15,-3 4 1-15,-3 3-2 0,-1 3 1 16,-3-3-1-16,-4 6 1 16,4 10 0-16,0 2 0 15,-3 7 2-15,2 6 1 16,5 4 1-16,6 5 0 16,4 7 1-16,0-9 1 15,7 2-1-15,4-5 1 16,3-4-4-16,0-6 1 15,4-3-9-15,7-13 0 0</inkml:trace>
  <inkml:trace contextRef="#ctx0" brushRef="#br0" timeOffset="42323.86">28497 6284 26 0,'4'-7'13'0,"-15"4"-2"16,8 6 14-16,-8 7-24 15,-3-1 1-15,0 4 2 16,0 3 0-16,-4 5-5 16,-3-2 0-16,0 6 3 15,0 0 0-15,0 4-3 16,-1-1 1-16,5 0-7 15,3-6 0-15,7-9-5 16,0-10 1-16</inkml:trace>
  <inkml:trace contextRef="#ctx0" brushRef="#br0" timeOffset="42547.86">28370 6409 28 0,'0'16'14'0,"11"6"-11"0,-7-19 22 0,-4 3-25 15,3 4 1-15,1-1 0 16,-1 4 0-16,-3-1-2 16,0 4 1-16,4-4-4 15,-1 1 1-15,1-4-6 16,3-15 0-16</inkml:trace>
  <inkml:trace contextRef="#ctx0" brushRef="#br0" timeOffset="42741.03">28589 6441 24 0,'0'12'12'0,"0"16"-4"0,-3-21 17 0,-4 2-25 0,3 0 1 0,-3 1-1 0,3-1 0 16,1 1-3-16,-1-4 0 15,1-9-5-15,3-7 0 16</inkml:trace>
  <inkml:trace contextRef="#ctx0" brushRef="#br0" timeOffset="43162.75">28596 6274 27 0,'7'7'13'0,"4"11"-12"0,-4-18 20 0,0 4-19 16,7-4 1-16,4 3 0 15,-1-3 1-15,8-3-4 16,3 3 0-16,0-4 3 15,-3 1 1-15,-4 0-2 16,-7 0 0-16,-3 3-1 16,-4 3 0-16,-3 3-1 15,-8 1 0-15,1-1-2 16,-5 0 1-16,-2 4-1 16,-1-1 0-16,1 0-1 15,-1 1 0-15,1 2-1 16,-1-2 1-16,4-1 1 15,0 1 0-15,7-1 2 16,0 0 0-16,7 1 2 16,4 2 1-16,-1-2 0 0,1 2 0 15,-1-5-1-15,1 2 1 16,-4-3-2-16,-7 1 0 16,-4 2-4-16,-3 0 0 15,0 1-8-15,-7-4 1 16</inkml:trace>
  <inkml:trace contextRef="#ctx0" brushRef="#br0" timeOffset="43451.34">29083 5882 39 0,'4'0'19'0,"-8"10"-20"0,0-1 33 0,-3 4-32 16,-3 9 0-16,-1 15 0 15,-6 1 1-15,3 12-1 16,3 10 1-16,-3 9 0 16,3 6 0-16,4-9-1 15,4-7 1-15,-1-12-4 16,4-9 1-16,0-13-9 15,0-15 0-15,-3-17-1 16,-12-5 0-16</inkml:trace>
  <inkml:trace contextRef="#ctx0" brushRef="#br0" timeOffset="43675.25">28924 6356 27 0,'14'16'13'0,"-3"-16"-5"0,-4 0 24 16,7 0-32-16,0 0 0 0,0 0 0 15,0 0 1 1,8 3-11 0,-1-6 0-16</inkml:trace>
  <inkml:trace contextRef="#ctx0" brushRef="#br0" timeOffset="44273.34">29217 6400 19 0,'4'22'9'15,"-4"-3"3"-15,0-16 4 0,0 3-16 16,0-3 0-16,-4 0-1 15,4 0 1-15,-3-3-2 16,3-3 0-16,0-3-4 16,0 0 1-16,0-7-1 15,3-3 1-15,4-2 1 0,4-1 1 16,-1 0 4-16,8 6 1 16,7-2 5-16,3 9 1 15,4 2 0-15,-1 1 0 16,1 6-1-16,3 1 1 15,4-1-4-15,-7 0 0 16,-4 3-2-16,-3 3 1 16,0-9-3-16,-11 4 1 0,-4 5-1 15,-3-3 0-15,-7 4-1 16,-7-1 0-16,0 4-3 16,-3-1 1-16,-1 4-1 15,0 3 1-15,4 3 0 16,0 0 0-16,4 3 1 15,3 3 1-15,0-3 2 16,7 0 0-16,-4 0 1 16,4 0 1-16,-3-3-1 15,-4-3 1-15,-7 0-1 16,-4 0 0-16,1-4-2 16,-1 1 1-16,1-7-1 15,-5-2 0-15,1-10-1 16,4-10 1-16,-1-6 0 15,4 3 1-15,4-2 1 16,3 2 0-16,7-3 1 16,0 4 1-16,14 2-1 15,7 0 1-15,7-2-2 0,1 2 0 16,-5 1-6-16,-2-4 0 16,-8 3-9-16,-4-5 1 15</inkml:trace>
  <inkml:trace contextRef="#ctx0" brushRef="#br0" timeOffset="44769.54">30547 6356 33 0,'7'12'16'0,"0"-15"-7"16,-3-3 22-16,3-7-30 16,0 1 1-16,0-10 1 0,0-13 1 15,-4-5-5-15,1-7 1 16,-4-10 2-16,3 4 0 15,1-4 0-15,7 4 0 16,3 0-2-16,3 9 1 16,5 9-1-16,2 10 1 15,-3 10-4-15,-3 12 1 16,0 3-7-16,-4 9 0 16,-7 7-5-16,-7-7 1 0</inkml:trace>
  <inkml:trace contextRef="#ctx0" brushRef="#br0" timeOffset="44966.68">30445 6180 42 0,'31'22'21'0,"19"-3"-23"15,-36-16 38-15,0 3-36 16,0-2 0-16,7 2-1 15,4 0 1-15,0 0-6 16,-1-2 0-16,1-1-6 16,-4-6 1-16</inkml:trace>
  <inkml:trace contextRef="#ctx0" brushRef="#br0" timeOffset="45309.78">30872 6356 42 0,'31'16'21'0,"22"-20"-26"0,-35 1 36 16,0-3-32-16,-1-3 1 16,-3-1-1-16,-3-2 0 0,-8-1 1 15,-6 1 0-15,-4-1-2 16,-7 0 1-16,-4 1 0 15,0 6 0-15,-3 6 1 16,4 6 0-16,-1 0 0 16,7 4 1-16,4 5 0 15,4 7 0-15,6 6 0 16,4-6 0-16,4 7-1 16,3-1 1-16,4-3-3 15,3 0 0-15,-3-6-8 16,-1-10 0-16,-3-12-1 15,-3-9 1-15</inkml:trace>
  <inkml:trace contextRef="#ctx0" brushRef="#br0" timeOffset="45611.63">31147 6403 34 0,'0'25'17'0,"10"-9"-20"0,-10-16 33 15,0 0-30-15,0 0 1 16,4-3-1-16,-1-7 1 16,1 4-2-16,-1-7 1 15,1-5 0-15,0-1 0 16,3 0-1-16,0 0 1 16,3 3-1-16,1 7 1 0,3 0 0 15,0 2 0-15,0 4 0 16,0 6 1-16,-3 7-1 15,-4 5 1-15,0 4-1 16,-4 0 0-16,1-3-4 16,-4-1 1-16,4-2-7 15,3-4 1-15</inkml:trace>
  <inkml:trace contextRef="#ctx0" brushRef="#br0" timeOffset="46272.24">31619 6271 25 0,'22'0'12'0,"-12"6"-3"16,-10-6 16-16,7 0-23 16,-3-3 0-16,-1 6 0 15,-3-3 0-15,0 0-4 0,0 0 1 16,0-3 2-16,-7 3 0 15,0 0-1-15,-3 0 0 16,-4 0 0-16,-4 7 0 16,4 2 0-16,0 7 1 15,0 3-1-15,3 2 0 16,4 1 0-16,3 0 0 16,8-3 0-16,3-3 1 0,4 0-1 15,3-4 1-15,3-6-1 16,1-3 0-16,0 1 0 15,-1-4 1-15,1-4-1 16,0 1 0-16,3-3-1 16,-4-6 1-16,4 2-1 15,-3-2 1-15,3-4 0 16,-3 0 0-16,3 1 0 16,0-1 0-16,-3 6 0 15,0-2 0-15,-4 6 0 16,0 3 1-16,-4-1-1 15,1-2 1-15,-4 0-2 16,0 0 1-16,-3-1-1 16,-1 1 1-16,-3 0-1 15,0-1 1-15,-3 7-1 16,-4 0 1-16,-1 0 0 16,1 7 0-16,-3-1 0 15,-1 3 0-15,-3 1 0 0,0 2 1 16,0 4-1-16,0 3 1 15,3 0-1-15,8 3 1 16,3 0-1-16,7 0 1 16,7-4 0-16,0 4 0 15,7-6-1-15,7 3 1 16,4-13-3-16,3-3 0 16,-13-3-8-16,-5-6 0 15</inkml:trace>
  <inkml:trace contextRef="#ctx0" brushRef="#br1" timeOffset="59497.14">27788 6720 7 0,'0'0'3'0,"4"0"-1"0,-4 0 4 15,0 0-5-15,0 0 1 16,0 0 0-16,0 0 1 16,0 0-3-16,0 0 0 15,3-7 3 1,1 1 0-16,-1 0-1 15,1 0 1-15,-4 6-1 16,0-7 1-16,0 7-1 16,0-6 0-16,3 0-1 15,-3 6 1-15,0-7-2 16,4 1 1-16,-4 6 0 16,0 0 0-16,0-6 0 15,0-3 0-15,0-4-1 16,0-3 1-16,-4-3-1 15,1 4 1-15,3-1-1 16,-4-3 1-16,1-3-1 16,-1 7 1-1,4-4-1 1,0 3 1-16,0 0 0 0,4 1 0 0,-4-1 1 16,3 4 0-16,1-1 0 15,-4 1 0-15,3 2-1 16,1-2 1-16,0-1-1 15,-1 0 1-15,-3-5-2 0,4 5 1 16,-1 4-1-16,1-4 1 16,-1-3 0-16,1 1 0 15,-4-7 0-15,3 3 0 16,-3 0 0-16,4 0 0 16,-4 1-1-16,0 2 1 15,0 3-1-15,0-2 0 0,0-4 0 16,0 0 1-1,0-3-1-15,0 0 0 0,-4 0 0 16,4 3 0-16,0 1 0 16,0 2 1-16,0-3-1 15,0 0 1-15,0 0-1 16,0 1 1 0,0-1-1-16,4 0 1 0,-4 0-1 15,0 0 1-15,3 1-1 16,1 2 1-16,-4 3-1 15,0-2 0-15,0 2 0 16,0-3 1 0,0 1-1-16,0-4 1 31,0 0-1-15,3 0 1-16,-3-3 0 0,4 7 0 0,-1-1-1 0,1-3 1 0,-1 0 0 46,1-6 0-46,0 3 0 0,-1 4 0 0,1-11 0 0,-1 7 0 32,-3 0 0-17,4 0 0 1,-1 4-1-16,1-4 1 16,-1 3-1-16,1-3 1 15,3 6-1-15,0-9 1 0,-4 3 0 0,4 0 0 0,0 3-1 0,-3 4 1 0,3 2-1 0,-3-6 1 16,-1 1-1-16,4-1 1 15,-7 0-1-15,0 0 0 16,0 0 0-16,0-3 1 0,0 10-1 16,0-1 0-16,0 7 0 15,0-7 1-15,0-2-1 16,-7-1 1 0,7-6-1-1,0 3 0 32,0-3 0-47,0 0 0 0,0 1 0 0,7 2 1 16,-7-3-1-16,4 3 0 0,-1 0 1 0,1 3 0 0,-1-9-1 0,1 10 1 0,-1-7-1 15,1-3 0-15,-1 6 0 16,1 0 1-16,-1 0-1 16,1-3 0-1,0 0 0-15,-4 0 0 0,3 4 0 16,1-4 1-16,-4 0-1 15,7 3 1-15,-4 3-1 16,1-6 1-16,-1 3-1 0,1-9 0 16,-1 3 1-16,1 0 0 15,-1-3-1-15,1 3 1 16,-1 0-1-16,1-4 0 16,-4 1 0-16,0 3 0 15,0-9 0 1,0 12 0 46,0 0 0-30,0 0 0-32,-4-10 0 0,1 1 1 0,-1-4-2 0,1 7 1 15,-1 3 0-15,1-3 1 0,3 3-1 0,0-3 0 0,0-1 0 0,3 4 1 0,-3 0-1 16,0-3 0-16,0 3 0 0,4-6 0 0,-1 5 0 0,1-8 0 0,-1 6 0 15,1 6 0-15,-4 0 0 16,3 3 0-16,1 3-2 16,-4 1 0-16,0 2-11 15,0-6 0-15,3 4-3 16,15 2 0-16</inkml:trace>
  <inkml:trace contextRef="#ctx0" brushRef="#br1" timeOffset="62754.99">28063 3449 12 0,'4'-3'6'0,"-4"-3"4"0,0 6-2 16,0 0-8-16,0 0 1 16,0 0 1-16,0 0 0 0,0 0-2 15,-4-4 0-15,1 4 2 16,-1 0 1-16,-3 0-1 16,0-9 1-16,-3 9-1 15,-1-6 1-15,-3 3-1 16,3 3 1-16,1 0-2 15,-4 3 1-15,-4 3-1 16,4-6 0-16,0 3 0 16,0 3 0-16,0-6-1 15,3 0 1-15,1 0 0 16,-1 4 0-16,0-4-1 16,1 6 1-16,-1-6-1 15,-3 0 1-15,0 3-1 16,0 0 1-16,0 0-1 15,0 4 1-15,-4-1-1 16,0 0 1-16,1-6-1 0,-1 0 1 16,0 6-1-16,1-3 1 15,-1 13-1-15,1-6 1 16,-5 5-1-16,1-5 0 16,-4 8 0-16,1-8 0 15,-1-4 0-15,0-3 1 16,-3 0-1 15,3 1 1-31,1-4 0 0,3 0 0 0,3 3 0 0,4-3 1 16,-4 0-2-16,1 3 0 15,-1-3 0-15,-3 0 1 0,0-3-1 16,-4 0 1-16,0-1-1 16,1 1 0-16,-5-6 1 15,1 9 0-15,0 0-1 16,0 9 1-16,-4 1-1 15,4-4 1-15,-4 3-1 16,-3-5 1-16,3 2-1 16,4-3 1-16,-1 3 0 15,5 4 0-15,3-7-1 16,-1 3 1-16,-2 0 0 16,-1 4 0-16,0-1 0 15,-3 0 1-15,0 1-1 16,-4-4 0-16,-3 4 0 15,3-1 1-15,-7-3-1 16,1 1 0-16,-8-1-1 16,3 3 1-16,5-6-1 0,6 10 0 15,0-4 0-15,-3 1 0 16,-1-1 0-16,1-6 0 16,-4 4 0-16,1-4 1 15,-1 3-1-15,0-3 1 16,4-3-1-16,-1 3 1 15,-9-3-1-15,6 6 1 16,0 1-1-16,0-1 0 31,0 3 0-31,4 1 0 16,0-1 0-16,-1-9 0 0,1 3 0 16,0-3 0-16,-4 7 0 15,0-14 1 1,1 14-1-16,-5-7 0 0,1 0 0 15,-4 0 0-15,0 3 0 16,7 3 0-16,1-6 0 16,-1 0 0-16,0 0 0 15,-3 0 0-15,-4 3 0 16,0-6 0-16,-7 6-1 16,4-3 1-16,-4 3 0 15,-4 0 0-15,8 4 0 16,3 2 1-16,-3 1-1 15,-1-1 0-15,-3-3 0 16,0 4 0-16,-3-1 0 16,6 4 0-16,-2 2 0 0,-5-5 1 15,1-1-1-15,10 4 0 16,3-1 1-16,1-9 1 16,-4 7-1-16,0-1 0 15,-3-6 0-15,0 4 1 16,3-1-1-16,0-3 0 15,0 3-1-15,0 0 1 16,0-6-1-16,4 4 0 16,3-4 0-16,7 0 0 15,4 6 0-15,0-12 0 16,0 2 0-16,-7-2 0 0,3 6 0 16,4 3 0-1,-1-3 0-15,1 0 0 0,-4 3 0 16,4-3 1-16,0-3-1 15,3 6 0-15,-3-6 0 16,0 3 0-16,0 0 0 16,3-3 0-16,0 0 0 15,0 0 0-15,4 6 0 16,4-3 0-16,-1 0 0 16,0 0 0-16,4 0 0 15,0-3 1-15,4 6-1 16,6 3 1-16,-3 1-1 15,3-1 1-15,1 3-1 16,-1 1 1-16,4 2-1 16,-3-2 1-16,-1 2-2 15,4 1 1-15,-3 2 0 0,3 1 1 16,-4 3-1-16,4-7 0 16,0 4 0-16,0 0 1 15,0-4-1-15,0 7 0 16,0 3 0-16,0 0 0 15,0 3 0-15,0 0 0 16,0 0 0-16,0 4 0 16,0 2-1-16,4 3 1 15,-4 1 0-15,0 3 0 0,0 2 0 16,0 7 0 0,0 0 0-16,0 7 1 0,0 2-1 15,0 1 0-15,0 2 0 16,0-9 0-16,0 16 0 15,0 3 0-15,0 0 0 16,0 3 0-16,3 0 0 16,1 7 0-16,3-7 0 15,0 9 1-15,4 4-1 16,6 3 0-16,-3-3 0 16,0-4 0-16,1 4 0 15,-8-10 1-15,0-3-2 16,0-3 1-16,0 0 0 15,3 6 0-15,1-2 0 16,-4-5 0-16,0 1-1 16,-3-6 1-16,-4 3-1 0,0 0 1 15,-4-3 0-15,4 2 0 16,0 1 0-16,0-6 0 16,0 3 0-16,0-1 0 15,0-2 0-15,-3-1 0 16,-5 4 0-16,1-3 0 15,0-1-1-15,4 13 1 16,-1-9-1-16,1 3 1 16,-1 0 0-16,1-3 0 15,-4 9 0-15,3-3 0 16,1-3 0-16,-1 6 0 0,4 0 0 16,-3-3 0-1,-1 0 0-15,0 0 0 16,1 6 0-16,3-3 0 0,-4 7 0 15,4-1 0-15,0 7 0 16,0-7 0-16,0 0 0 16,0 1 0-16,4-1 0 15,-1 4 0-15,5-4 0 16,-1 1 0-16,-4-7 0 16,1-6 0-16,3-7 0 15,0 1 0-15,0-1 0 16,-4-5 0-16,-3-1 0 15,4 3 0-15,-1 1 0 16,1-7 0-16,-1 3 0 16,-3-3 0-16,0 1 0 15,0-11 0-15,0 4 0 16,0-3 0-16,-3 3 0 16,-1-3 1-16,4-4-1 0,0 1 0 15,0 3 0-15,0-1 0 16,0-2 0-16,0-7 1 15,0 1-2-15,4-10 1 16,-4-3 0-16,0-7 0 16,0 1-1-16,7-4 0 15,-3-3-6-15,3-3 1 16,7-18-11-16,10-1 1 0</inkml:trace>
  <inkml:trace contextRef="#ctx0" brushRef="#br1" timeOffset="64151.66">23043 10577 13 0,'4'12'6'0,"-4"-6"12"0,7-6-10 0,-3 4-5 16,-1-1 1-1,1 0 2-15,3 0 0 0,0 0-7 16,0 0 0-16,3 0 5 16,1 1 1-16,7-1-1 15,3-3 0-15,3 0-1 16,5-3 0-16,2-1 0 16,1 1 1-16,0 0-1 15,0-3 0-15,-1 3-1 16,5 0 0-16,3-1-1 15,6 4 1-15,-6-3-1 16,0 0 1-16,3 0 0 16,4 0 0-16,4 3 0 15,-1-3 0-15,-3 3 0 16,0 3 1-16,-11 0-1 16,7 0 0-16,4 3-1 0,4 4 0 15,-8-1 0-15,4 4 0 16,0-4-1-16,-1 1 0 15,1-1 0-15,0-3 1 16,0 1-1-16,-4-1 0 31,-3-3 0-31,0 0 1 0,7 0 0 0,0 0 0 16,0 1-1-16,-1-4 1 16,5-4 0-16,-1-2 0 15,1 0-1-15,3 0 1 16,-4-4-1-16,-3 4 1 0,-4-3-1 15,0-1 0-15,4 4 0 16,0-4 0-16,-4 1 0 16,1 0 0-16,3-1 0 15,3 1 0-15,4 3 0 16,0 2 0-16,-4 1 0 16,1 3 0-16,-15 0 0 15,4 0 0-15,0 0 0 16,-1 0 0-16,1-3 0 15,-4 0 0-15,-3 0 0 16,-4 0 0-16,-3 3-1 16,-4-3 0-16,-3-1-1 15,0 1 1-15,-4 3-2 16,0 0 0-16,-4-3-4 16,1-3 0-16,-4 0-10 15,-3-10 1-15</inkml:trace>
  <inkml:trace contextRef="#ctx1" brushRef="#br1">19138 97 0,'0'0'31,"0"0"-31,-35 831 32,173-1345-17</inkml:trace>
  <inkml:trace contextRef="#ctx0" brushRef="#br1" timeOffset="66612.82">25262 2571 38 0,'-7'0'19'0,"18"16"-16"0,-11-13 19 16,-4 12-22-16,1 4 0 16,-4 3 1-16,-4 0 0 15,-6 16-2-15,-8 9 1 16,4 3 0-16,-4 6 1 15,0 4-1-15,4 3 0 16,0-7-2-16,3-6 1 16,1-6-5-16,3-16 0 15,0-12-5-15,-1-13 1 16</inkml:trace>
  <inkml:trace contextRef="#ctx0" brushRef="#br1" timeOffset="67093.28">24776 3142 21 0,'-4'31'10'0,"1"25"-2"15,3-37 13-15,-4-9-19 16,0 9 1-16,1-7 0 15,-1 4 1-15,1 3-5 16,-4-4 0-16,0 1 3 16,0-4 0-16,3 4-1 0,-3-6 1 15,4-4-2-15,6 0 1 16,4-3 0-16,4-3 0 16,10-6-1-16,14-3 1 15,8-1 0-15,6 1 1 16,-3-7 0-16,0 7 0 15,-4 2 1-15,-3 1 0 16,-4 3 0-16,-7 0 1 16,-3-3-2-16,-7 2 1 15,-4 4-3-15,-11-6 1 16,-6 3-1-16,-8-3 0 16,-3-4-1-16,0-2 0 0,-7 6 0 15,-7-13 1-15,-11 9 0 16,-4 1 0-16,-2-1-1 15,-5 1 1-15,4 3-5 16,0-4 1-16,8-5-9 16,13 2 0-16</inkml:trace>
  <inkml:trace contextRef="#ctx0" brushRef="#br1" timeOffset="67935.82">24130 2069 33 0,'7'22'16'0,"-7"16"-2"0,4-26 16 15,-4-2-26-15,0 9 0 16,3 6 2-16,1 12 0 15,-4-12-8-15,0 4 0 16,-4-1 4-16,4-9 1 16,0-10-3-16,0-3 1 15,0-15-3-15,0-19 1 16,-3-4-2-16,-4-12 1 16,-1-3-1-16,5 0 0 15,-1 3-1-15,4-9 1 0,7 9-2 16,4 7 0-16,3 5 0 15,0 10 0-15,4-3 1 16,7 16 0-16,3-7 4 16,4 13 1-16,-1 6 2 15,-2 7 0 17,-8 5 2-32,-7 10 0 15,-7-6-1-15,-7 3 1 0,-11 0-5 0,-3-3 0 0,-3 0-5 16,-5-4 1-16,1-5-8 15,-3-7 1-15</inkml:trace>
  <inkml:trace contextRef="#ctx0" brushRef="#br1" timeOffset="68223.12">24529 1430 46 0,'0'78'23'0,"3"3"-24"0,-3-55 40 0,0 11-39 15,0 1 0-15,0 12 0 16,0-3 0-16,0 0-2 15,0-6 1-15,0-13-6 16,0-3 1-16,0-6-7 16,-3-3 0-16</inkml:trace>
  <inkml:trace contextRef="#ctx0" brushRef="#br1" timeOffset="68626.36">24776 1859 40 0,'10'19'20'0,"-6"-10"-19"15,-4-9 32-15,0 0-34 16,-4-3 1-16,-3 3-1 16,-7 0 1-16,-4 0 0 15,-3 6 1-15,0 4-2 0,-4-1 1 16,4 1 0-16,4 2 0 15,-1-5-1-15,4 2 1 16,7 0-1-16,3-2 0 16,4-4-1-16,4 3 1 15,3 3 0-15,7-9 0 16,0 0 0-16,4 0 0 16,3 0 1-16,-4 0 1 15,1 0-1-15,-4 4 0 0,0 2 0 31,-3 3 0-31,-4 1-1 0,0-1 1 0,0 0-1 16,-3 7 1-16,-1-6-1 16,4-1 0-16,0-3-7 15,-3 4 1-15,3-10-3 32,0-10 0-32</inkml:trace>
  <inkml:trace contextRef="#ctx0" brushRef="#br1" timeOffset="69000.27">24984 1903 24 0,'10'44'12'0,"-3"-10"-5"0,-7-24 18 0,0-7-23 0,0 3 1 0,0 1 0 15,0-4 0-15,0 0-4 0,-3-3 0 16,-1 0 3-16,1-3 0 15,-1-4-1-15,1-2 0 16,3 0-1-16,0-4 0 16,3 4-1-16,1-13 1 15,3 9-1-15,3-6 1 16,5 4-1-16,-1 5 1 16,0-5-1-16,-4 11 1 15,1-5 0-15,0 12 1 16,3-3-1-16,-7 16 0 0,0 3 0 15,0 6 1-15,-4-3-1 47,1 9 1-47,-4-3-2 16,0-3 1-16,0-6-5 0,0-9 0 31,3-1-5-31,-3-9 0 0</inkml:trace>
  <inkml:trace contextRef="#ctx0" brushRef="#br1" timeOffset="69587.57">25337 1963 30 0,'0'28'15'0,"0"-9"-13"0,0-16 23 15,0 0-25-15,0 0 0 16,0 3 0-16,-4-3 1 15,0-3-1-15,1 0 0 16,3 0 0-16,0-3 1 16,0-9-1-16,0-1 0 15,3-2-2-15,5-4 0 16,-1 0-1-16,3 0 0 16,4 0 0-16,0 10 0 15,0-4 1-15,1 10 0 16,-5 9 1-16,1 4 1 0,-1-1 1 15,-3 1 0-15,4-1-1 16,-4 1 1-16,0-1 1 16,0-3 0-16,0 4 0 15,4-7 1-15,3 3-1 16,0-3 1 0,4 3 0-1,-1-6 0-15,1 0-1 16,-4-9 0-16,0 0-1 0,-3-7 0 15,-1-3-1-15,-3 0 1 0,0-3-1 16,-3 10 0-16,-1-4-1 16,-3 4 1-16,0 5-2 15,0 7 0-15,-3 10 0 16,-1 5 0-16,-3 7-1 16,-3 3 1-16,3 4 1 15,0 2 0-15,7-3 0 0,0-3 1 16,7-3 0-1,0-3 1 1,0-6-6 0,7-4 1-16,7-18-5 15,4-7 1-15</inkml:trace>
  <inkml:trace contextRef="#ctx0" brushRef="#br1" timeOffset="70036.89">26162 1517 19 0,'7'54'9'0,"-10"-23"0"16,3-25 11-16,0 10-17 15,-4-4 0-15,0 10 3 16,1 7 1-16,-1-7-8 15,1 0 0-15,-1-4 5 16,4-8 0-16,-3 2-2 16,-1 4 1-16,1-10-3 15,-1-3 1-15,-6-3-1 16,-1 0 0-16,-3 0-1 16,-7 0 1-16,-4 7-1 15,-3-7 1-15,0 9 0 16,-1 10 0-16,1 6 0 0,11 9 0 15,6-2 1-15,4 2 0 16,3 1 1-16,8-10 0 16,7-3 0 15,6-6 0-31,11-16-3 0,1-10 0 16,-1 1-11-1,-7-7 1 1</inkml:trace>
  <inkml:trace contextRef="#ctx0" brushRef="#br1" timeOffset="70623.95">27474 1768 43 0,'4'0'21'0,"-4"0"-14"0,0 0 31 0,-4 0-37 15,-3 0 1-15,-10 3-1 16,-1 10 1-16,-7-10-3 16,4 6 0-16,4 7 2 15,-1 9 0-15,0 3-1 16,1 1 0-16,2 5 0 15,8 1 1-15,7 2-2 16,4-2 0-16,7-7-3 16,13-3 0 15,8-22-8-15,3-6 1-16,4-16-4 0,7-3 1 0</inkml:trace>
  <inkml:trace contextRef="#ctx0" brushRef="#br1" timeOffset="71072.4">27806 1386 45 0,'0'53'22'0,"3"35"-24"0,-3-63 44 0,-3 3-42 0,-4 16 1 16,-4-6 0-16,1-4 0 0,-4 1-2 15,0 2 1-15,3-12 0 16,0-6 0-16,4 0 0 16,4-13 0-16,3-6-2 15,7-3 1-15,0 0-1 16,3 3 1-16,1 0-1 15,0-6 0-15,-1 6 0 16,1-3 0-16,-1 3 1 16,1 3 1-16,-4 6 0 15,0 4 1-15,0-1 0 16,0 7 0-16,-3 3 0 16,-4-3 0-16,3 0-1 15,-3 6 1 1,0-7-6-16,0-8 1 0,7-7-9 15,0-6 1-15</inkml:trace>
  <inkml:trace contextRef="#ctx0" brushRef="#br1" timeOffset="71269.55">28056 1840 43 0,'4'25'21'0,"-4"10"-22"0,0-26 34 16,-4 4-33-16,1 3 0 0,-1-7-1 15,1 0 1-15,-1-2-7 16,4-7 1-16,0-13-6 16,7-9 0-16</inkml:trace>
  <inkml:trace contextRef="#ctx0" brushRef="#br1" timeOffset="71431.43">28120 1734 12 0,'18'19'6'0,"13"-13"-5"0,-20-3-1 0,7 3-4 0,3-6 0 0</inkml:trace>
  <inkml:trace contextRef="#ctx0" brushRef="#br1" timeOffset="71642.45">28388 1740 25 0,'7'-9'12'0,"-3"-13"-9"0,-4 22 24 0,0-4-24 0,0-2 0 0,0 6-1 0,0 0 1 15,0 0-5-15,0 0 1 16,-4 6 2-16,-6-6 0 15,-5 10-2-15,-2 6 1 16,-1 2 0-16,-3-5 0 0,0 18 0 16,3-9 0-16,4 10 0 15,11-4 0-15,3 0-3 16,10-3 0-16,8-6-7 16,3-13 1-1</inkml:trace>
  <inkml:trace contextRef="#ctx0" brushRef="#br1" timeOffset="71898.58">28716 1207 40 0,'0'63'20'0,"-18"-4"-21"0,15-37 35 0,-4 19-34 16,-4 12 1-16,-3 4-1 0,4 5 1 16,-1-2-2-16,0 3 1 15,1-10 0-15,-4-6 0 16,3-12-6-16,1-10 0 16,6-16-6-16,4-18 1 15</inkml:trace>
  <inkml:trace contextRef="#ctx0" brushRef="#br1" timeOffset="72197.45">28720 1636 27 0,'21'7'13'0,"-4"-7"-2"0,-9 3 17 0,-1 6-26 16,-4 4 0-16,-3 6-1 16,-7-7 1-16,-4 4-3 15,-3 0 0-15,-3-4 1 16,-4-2 1-16,-1-1-2 15,5-3 1-15,-1-3 0 16,4 10 0-16,3-13 0 16,4 3 1-16,4 3 0 15,3-6 0-15,3 13 0 16,4 6 0-16,0 3-1 16,1 6 1-16,-1-3-1 15,0-3 0-15,0-3-1 16,0-4 1-16,0 1-5 15,0-7 0 1,3-9-6-16,1-9 1 16</inkml:trace>
  <inkml:trace contextRef="#ctx0" brushRef="#br1" timeOffset="72531.28">28921 1928 47 0,'14'10'23'0,"-4"-17"-27"0,-3-5 42 0,8-7-40 15,-8 3 1-15,0-3 0 16,-4 1 0-16,-3-7 1 16,-7 6 0-16,4 3-1 15,-1 0 0-15,-3 13 1 16,-4 3 0-16,1 16 0 15,-1-13 0-15,4 13 1 16,0 12 0-16,4 0 0 16,3 3 0-16,3 1 0 15,4-4 0 1,-3-6-3-16,3-9 0 0,0 2-9 16,3-12 0-16,5-6-2 15,-1-6 0-15</inkml:trace>
  <inkml:trace contextRef="#ctx0" brushRef="#br1" timeOffset="72858.35">29072 1875 35 0,'7'37'17'0,"4"1"-20"0,-7-25 32 0,-1-4-29 0,1 0 0 16,-1-5 0-16,1 2 0 15,-4-6 0-15,0 0 0 16,3-6 0-16,4-4 1 15,0-2-1-15,0-1 0 16,0 1 0-16,4-14 0 16,3 4 1-16,4 7 0 15,3-4 0-15,4-3 0 16,-1 3 0-16,5 7 1 16,-5 5-1-16,1 7 1 0,-4 0-1 15,-3 16 1 1,-1 3-1-16,-2 9 0 15,-5 3-1-15,1 7 1 0,-1-13-4 16,-3-3 1-16,0-3-9 16,-3-3 0-16,-8-10-1 15,-3-3 0-15</inkml:trace>
  <inkml:trace contextRef="#ctx0" brushRef="#br1" timeOffset="73595.19">26402 3004 54 0,'7'22'27'0,"4"-38"-36"0,-8 10 58 15,4-10-48-15,0-9 1 16,-3-10-1-16,-1-2 1 16,1-7-4-16,-1-16 1 15,-3 4 1-15,7-7 1 16,-3 0-1-16,-1 10 0 16,4 0 0-16,4 0 0 15,3 12 0-15,4 9 0 0,6 10 0 16,5 19 0-16,-5 6-2 15,-2 1 1 1,-5 5-5-16,-6 10 1 16,-4 0-11 15,-7-4 1-31</inkml:trace>
  <inkml:trace contextRef="#ctx0" brushRef="#br1" timeOffset="73820.53">26250 2784 40 0,'4'19'20'0,"27"0"-15"15,-16-16 27-15,2 3-29 16,4 1 0-16,4 2 0 16,3 0 0-16,1-6-7 0,2 4 0 15,1-4-8-15,-4-6 0 16</inkml:trace>
  <inkml:trace contextRef="#ctx0" brushRef="#br1" timeOffset="74131.83">26652 2928 36 0,'22'7'18'0,"16"12"-9"0,-27-19 21 0,0 0-30 15,-1-10 1-15,1 7-2 16,-4-3 1-16,3-7-1 16,-3 1 1-16,-3-10-1 15,-4 3 1-15,-4 6-2 16,-3-5 1-16,4 8-1 16,-1 7 1-16,-3 6 0 15,0 10 0-15,0 5 0 16,4-2 1-16,-1 9 0 15,4 3 1-15,0 1 0 47,4-1 0-31,-1-6-5-16,4-3 1 0,4-1-8 16,-1-14 1-16</inkml:trace>
  <inkml:trace contextRef="#ctx0" brushRef="#br1" timeOffset="74436.39">26871 3073 27 0,'4'34'13'0,"3"-9"-10"0,-4-25 16 15,4-6-17-15,0 3 0 16,4-7 0-16,-1-5 0 16,1-4-3-16,0-3 0 15,-1-6 2-15,8 6 1 16,-4 0-3-16,0-6 1 0,0 6 0 15,0 6 1-15,4 10-1 16,-4 6 1-16,0 6 0 16,-3-3 0-16,-1 3 1 15,-3 4 0-15,0 6-1 16,1-4 1-16,-5 10 0 16,1-6 0-16,-1-1-1 15,1 1 0-15,-1 0-4 47,1-4 0-31,-1-2-8-16,1-4 1 0</inkml:trace>
  <inkml:trace contextRef="#ctx0" brushRef="#br1" timeOffset="75051.28">27340 2910 24 0,'7'0'12'0,"7"0"-12"0,-6 0 11 15,-1-10-20-15,0 4 1 16,3-3-4-16,-3-4 1 16</inkml:trace>
  <inkml:trace contextRef="#ctx0" brushRef="#br1" timeOffset="75317.64">27485 2850 31 0,'3'9'15'16,"-3"-2"-16"-16,0-7 32 0,0 0-29 15,0 0 0-15,-3 0 2 16,-4 0 1-16,-4 6-6 15,-6 3 0-15,-1-2 3 16,-3 8 1 0,0 10-2-16,0-6 1 0,6 9-2 31,1-2 1-15,4-1 1-16,3 0 0 15,3 3-1-15,1-6 1 0,10-6-1 0,7-1 1 0,3-5-5 16,8-7 0-1,3-6-11 1,1-7 1-16</inkml:trace>
  <inkml:trace contextRef="#ctx0" brushRef="#br1" timeOffset="76462.67">27651 3016 42 0,'17'10'21'0,"19"2"-11"0,-22-12 30 0,3 0-37 16,5-3 0-16,-1-6 1 16,-4-7 0-16,-3 0-6 15,1-3 0-15,-5-2 3 16,-6-5 1-16,-4-2-2 15,0 3 0-15,-4 6-2 16,-6 10 0-16,-8 3-1 16,-3 12 1-16,-4 13 0 15,0-4 0-15,1 17 0 16,3 9 1-16,6-1 1 16,8 1 0-1,7 3 1-15,7-6 0 0,15-10-1 16,6-6 1-16,0-10-1 15,11-9 1-15,0-9-6 0,-8-3 0 16,-9-7-9-16,-8-3 0 16</inkml:trace>
  <inkml:trace contextRef="#ctx0" brushRef="#br2" timeOffset="88367.28">26250 7068 10 0,'4'0'5'0,"-4"-3"2"15,0 3 5-15,0 0-12 16,0 0 1-16,3 0 0 16,1 3 0-16,-1 0-1 15,-3 0 0-15,4 3 1 16,-4 1 1-16,0 2-1 16,3 0 1-16,-3 4 0 15,0 3 1-15,0-4-1 16,0 1 0-16,0 2 0 0,0 4 0 15,0 3-1-15,0 3 1 16,0 3 0-16,0-3 0 16,-3 1 0-16,3 2 1 15,-4 0-1-15,1 3 0 16,3-2 0-16,-4 2 1 16,4-3-1-16,0 0 0 15,4 4 0-15,-4 5 0 16,3-2-1-16,1-7 1 15,3 0-1-15,-4 1 1 16,1 2-1-16,-4-3 0 0,0 0-1 16,3 1 1-16,-3-4-1 15,4 0 0-15,-4 6 0 16,0 0 1-16,0 1 0 16,0-1 0-16,-4-3 0 15,1 7 1-15,-1-1-1 16,4 1 0-16,0 6 0 15,-3-10 0-15,3 0-1 16,0 4 0-16,0-1 0 16,-4 7 1-16,4-6-1 15,0-1 0-15,-3 7 0 16,-1-4 0-16,1-2 0 16,-1-1 0-16,1 1-1 15,-1 6 1-15,1 0 0 16,-1-1 0-16,1-2 0 0,-1-7 0 15,1 4 0-15,-1-1 1 16,1 1-1-16,-1-4 0 16,0 10 0-16,1 0 0 15,3-1 0-15,-4 1 1 16,4 0-1-16,0 3 0 16,0 0 0-16,0 3 1 15,0-6-1-15,0-1 1 16,0 1-1-16,0-3 0 15,0-4 1-15,-3-2 0 16,3-1-1-16,-4 3 0 16,4 1 0-16,0-1 1 0,0 1-1 15,4-1 0-15,-4 1 0 16,3-1 0-16,1 1 0 16,-1 9 1-1,1-16-1 1,-4 0 0-16,0 0 0 0,0 1 1 0,0-1-1 15,0 3 1-15,-4-3-1 16,1-2 1-16,-1-1-1 16,4 3 0-16,-3 3 0 15,-1-3 0-15,4 1 0 16,0-1 0-16,-3-3 0 16,3 0 0-16,0 3 0 15,3 0 1-15,-3 1-1 16,4-4 0-16,3-6 0 15,0 3 1-15,0-7-1 0,0-2 0 16,-3-4-3-16,-1-3 1 16,-3 4-7-16,-3-4 1 15,-1-3-7-15,1-9 1 16</inkml:trace>
  <inkml:trace contextRef="#ctx0" brushRef="#br2" timeOffset="92197.65">25153 8228 26 0,'0'3'13'0,"4"10"-5"16,-4-10 13-16,0 6-19 15,-4 4 0-15,-3-4 2 16,0-3 0-16,0 7-5 15,3-1 1-15,-3 1 2 16,0 6 1-16,4-7-2 16,-4 4 1-16,0 0-2 15,3-1 1-15,1-2-1 16,3 0 0-16,0-4 0 16,0 3 1-16,3-5-1 0,-3-1 0 15,4-3-2-15,3 0 1 16,3-3-6-16,4-3 0 15,0-3-4-15,4-4 0 16</inkml:trace>
  <inkml:trace contextRef="#ctx0" brushRef="#br2" timeOffset="92495.93">25291 8278 34 0,'0'22'17'0,"-4"-19"-18"0,1 7 30 0,-4 2-28 16,-1 13 0-16,-2-3 2 15,-8 3 1-15,4 0-4 16,-7 4 0-16,0 5 2 15,3 1 0-15,4-1-1 16,0 1 0-16,3-1-4 16,4-3 1-16,0-5-7 15,0-8 0-15,4-8-3 16,-4-7 1-16</inkml:trace>
  <inkml:trace contextRef="#ctx0" brushRef="#br2" timeOffset="92916.05">25467 8407 34 0,'4'0'17'0,"-1"-3"-20"0,-3 3 30 0,-3-4-27 16,-1 4 1-16,-3-6-1 15,-7 6 1-15,0 0-1 16,-4 3 0-16,0 4 0 16,1 8 0-16,-1 1 0 15,1 0 0-15,-1 2-1 16,0 7 1-16,1 4-1 15,6-1 0-15,4-3-1 16,-4 0 1-16,8-3-1 16,10-3 1-16,4-7 0 15,3-5 1-15,3-7 0 16,1-7 0-16,0-8 0 16,-1-7 0-16,-3 0-7 15,0 3 1-15,-3-9-3 16,-4 0 1-16</inkml:trace>
  <inkml:trace contextRef="#ctx0" brushRef="#br2" timeOffset="93369.31">25538 8661 25 0,'0'9'12'0,"3"-15"-5"0,-3 6 22 0,4-6-27 16,-1-7 0-16,4-6 0 16,0-6 1-16,0-3-4 15,0-3 1-15,-3-7 1 16,-1-3 1-16,5 10-1 16,-1 6 0-16,0 3-1 15,0 0 1-15,0 3-1 16,0 3 1-16,0 10-1 15,0 0 1-15,0 6-1 0,-7 0 0 16,3 3-3-16,1 3 1 16,-4 7-9-16,0-1 1 15,-4-5-2-15,-6 2 1 16</inkml:trace>
  <inkml:trace contextRef="#ctx0" brushRef="#br2" timeOffset="93579.48">25467 8548 33 0,'11'25'16'0,"13"0"-13"0,-13-19 32 0,-1 1-33 16,5-1 0-16,2-3-1 15,1 0 1-15,-4 0-4 16,-3-6 0-16,-1-3-6 15,1-4 0-15,-1-12-4 16,-3 0 0-16</inkml:trace>
  <inkml:trace contextRef="#ctx0" brushRef="#br2" timeOffset="93863.56">25837 8300 27 0,'-7'19'13'0,"0"12"-12"0,4-21 21 15,-4 5-19-15,-4 7 0 16,1-3 1-16,-5 3 1 15,1 13-7-15,0 5 1 16,4-2 3-16,3 0 0 16,0-4-7-16,0-6 0 0,7-12-5 15,-4-7 1-15</inkml:trace>
  <inkml:trace contextRef="#ctx0" brushRef="#br2" timeOffset="94075.63">25636 8494 37 0,'4'22'18'0,"-1"-22"-16"16,4-6 32-16,8 3-31 15,2 0 1-15,11 0 0 16,4 3 1-16,0 0-12 15,0 0 1-15,-8-3-5 0,-6-1 0 16</inkml:trace>
  <inkml:trace contextRef="#ctx0" brushRef="#br2" timeOffset="96040.63">26240 6927 13 0,'-7'9'6'0,"7"0"4"0,0-9 6 15,0 0-13-15,0 4 0 16,3-4 3-16,-3 0 0 16,4-4-7-16,-1 8 1 15,-3-4 5-15,4 0 1 16,3 0-2-16,0 0 0 15,3 0-1-15,1-4 0 16,0 1 0-16,3 0 1 16,3-3-1-16,4 3 0 15,1-4 0-15,2 1 1 0,1 3-1 16,3 0 0-16,4-3-1 16,-4-1 1-16,0 4-1 15,-3 3 0-15,0 0-1 16,0 0 1-16,-1 0-1 15,-3 0 0-15,1 0 0 16,-5 0 1-16,1 0-1 16,-1 0 1-16,1 0 0 15,0 0 0-15,-4 3 0 16,3-3 0-16,-2 0-1 16,2 4 0-16,1-4-1 15,3 0 1-15,-3 0-1 16,-1-4 1-16,1 1-2 15,0 0 1-15,-1 0 0 16,8 0 0-16,-7 3 0 16,3 0 0-16,0 0 0 0,0 0 0 15,4 0 0-15,-1-3 0 16,1 3 0-16,3-3 1 16,-3-1-1-16,0-2 0 15,-8 0 0-15,1 3 1 16,3 3-1-16,4 0 0 15,3-3 0-15,4-1 1 16,0 4-1-16,-4-3 1 16,0 0-1-16,4-3 1 15,-7 6 0-15,-1 0 0 16,1 6-1-16,0-12 1 16,-4 6-1-16,0 0 1 0,0 6-1 15,0-6 1-15,-3 3-1 16,-4-3 0-16,-3 3-1 15,-4-3 1-15,-4 7-1 16,1-4 1-16,-1 3-1 16,-3-3 1-16,0 4 0 15,4-4 0-15,-4-3 0 16,3 0 0-16,1 0 0 16,-1 0 0-16,1 0 0 15,3 3 0-15,-4-3 0 16,1 3 1-16,0 0-1 15,-4-3 0-15,3 0-1 16,1 3 1-16,-4-3 0 16,3 3 0-16,1 1-1 15,-4-4 1-15,0 3-1 16,0-3 0-16,0 3-3 16,0-3 1-16,-4-3-6 0,1 3 1 15,-1-13-11-15,-10 1 1 16</inkml:trace>
  <inkml:trace contextRef="#ctx0" brushRef="#br2" timeOffset="97556.68">26458 6008 30 0,'4'0'15'0,"-4"-10"-2"0,3 14 15 15,-3-1-23-15,4 3 1 16,-1-3 1-16,1 3 1 0,3 4-10 15,4-4 1-15,-1 0 6 16,8 1 1-16,3-1-3 16,4 3 0-16,3-6-2 15,0-3 1-15,-3 0-2 16,-4 0 1-16,-3 0-1 16,-4 4 0-16,-4-1-1 15,-3 3 1-15,-7 0-1 16,-3 4 0-16,-4 8 0 15,-4-5 0-15,-6 3-1 16,-1 2 1-16,-3 1 0 16,0 3 0-16,-1-9 0 15,1 6 0-15,4 6 1 16,6-3 0-16,4 0 0 16,3 0 0-16,8-1-1 15,7-11 0-15,3-1-4 16,3 1 1-16,1-4-11 0,0-9 0 15</inkml:trace>
  <inkml:trace contextRef="#ctx0" brushRef="#br2" timeOffset="98035.2">26829 6174 35 0,'7'0'17'0,"0"-6"-12"16,-7 6 21-16,0-7-26 16,0-2 1-16,-4 3-1 15,-3 0 1-15,-3 2-2 16,-1 4 1-16,1 4 0 16,2 2 1-16,-2 6-1 15,-1 4 0-15,1 3 0 0,-4-4 1 16,0 7-1-1,3 4 0-15,0-1 0 0,8-3 0 16,3-4 0-16,7-2 0 16,0-7-1-16,4-5 1 15,3-8 0-15,3-5 0 16,-3-3-1-16,0-1 1 16,1-3-2-16,-1-3 0 15,-4-2-9-15,-3-11 1 16</inkml:trace>
  <inkml:trace contextRef="#ctx0" brushRef="#br2" timeOffset="98481.96">27023 6384 35 0,'3'13'17'0,"1"-13"-11"16,-4 0 24-16,0-3-29 15,0-10 0-15,-4-6 1 16,1 3 0-16,-1-9-3 0,-3-9 1 15,0-7 1 1,4 0 1-16,-1 16-2 0,4-6 1 16,4 3 0-16,3 3 0 15,3 6 0-15,4 3 0 16,0 7 0-16,4 6 0 16,-4 3-3-16,0 9 0 15,-3-9-9-15,-4 3 1 16,-7 3-3-16,0 1 0 0</inkml:trace>
  <inkml:trace contextRef="#ctx0" brushRef="#br2" timeOffset="98623.23">26889 6262 36 0,'0'9'18'0,"3"-9"-13"16,4 3 33-16,4 0-35 15,-1 1 0-15,5 2 1 16,2-3 1-16,11 3-7 16,-3-6 0-16,0 0 0 15,-4-6 0-15,0 0-12 16,-3 3 1-16</inkml:trace>
  <inkml:trace contextRef="#ctx0" brushRef="#br2" timeOffset="98907.38">27301 5998 31 0,'0'22'15'0,"0"0"-5"0,0-9 15 0,0-10-23 0,0 6 0 16,0 7 2-16,0 6 0 0,-3 6-5 16,-1 0 0-16,1 7 3 15,-1-1 1-15,1-2-3 16,-1-7 1-16,1-6-6 16,-1-7 1-16,4-5-9 15,0-7 1-15</inkml:trace>
  <inkml:trace contextRef="#ctx0" brushRef="#br2" timeOffset="99137.32">27182 6215 40 0,'7'25'20'0,"10"-19"-11"0,-10-6 31 0,4 0-37 0,3-3 0 0,0-3-1 15,7-1 1-15,7 1-7 0,1-3 0 16,-8 2-10-16,-7 1 1 16</inkml:trace>
  <inkml:trace contextRef="#ctx0" brushRef="#br1" timeOffset="110181.17">28900 2464 36 0,'-4'16'18'0,"-7"-19"-9"0,8 6 18 0,-4 0-26 16,-4 7 1-16,-3-1 2 15,-3 7 0-15,-1-4-5 16,-7 13 1-16,1 7 3 16,-5-1 0-16,5 19-1 15,-1 3 1-15,4 13-2 16,0-3 0-16,10 0-2 16,4-1 1-16,7-2-4 15,7-13 1-15,4-6-11 16,6-13 0-16,1-19 0 0,-1-5 0 15</inkml:trace>
  <inkml:trace contextRef="#ctx0" brushRef="#br1" timeOffset="110752.76">28935 2690 27 0,'3'0'13'0,"4"13"0"16,-3-7 22-16,-4 0-31 16,3 4 0-16,8-4 3 15,0-6 1-15,6 9-9 16,4-9 0-16,8 0 6 15,-1 3 0-15,-3 4-2 16,-4-7 0-16,-4 3-2 0,-2 3 0 16,-8 0-2-16,-4 4 1 15,-6 2-1-15,-4 4 0 16,-8 0 0-16,-6 3 0 16,-3-1-1-16,-5 4 1 15,8 3 0-15,0 0 0 16,3 4 0-16,4 2 1 15,4-3 0-15,3 0 0 16,3-2-1-16,-3-4 1 0,7-4-2 16,14-2 0-16,0-7-6 15,7-2 0-15,11-7-7 16,3-10 1-16</inkml:trace>
  <inkml:trace contextRef="#ctx0" brushRef="#br1" timeOffset="111111.46">29485 2894 49 0,'14'16'24'0,"-10"-16"-26"15,-4 0 43-15,0-10-41 16,-4 4 1-16,-6-7-1 15,-4 1 1-15,-15-1-2 16,1-5 1-16,0 5 0 16,0 7 0-16,-4 6 0 0,4 6 0 15,0 10-1-15,3 2 1 16,4 4-1-16,3 7 0 16,7 2 0-16,4 3 0 15,7-5 0-15,7-4 0 16,8-6 1-16,9-10 0 15,4-6 0-15,1-6 1 16,-1-6-3-16,0-4 1 16,-3-6-7-16,0-3 1 0,-4-6-6 15,-11 0 0-15</inkml:trace>
  <inkml:trace contextRef="#ctx0" brushRef="#br1" timeOffset="111457.78">29789 2866 50 0,'14'-10'25'0,"0"1"-28"16,-11 0 46-16,-3 2-42 16,0-2 1-16,-3-1-1 15,-11-5 0-15,-4 5-2 16,-3 1 1-16,-7 3 1 15,-4 6 0-15,-3 12-2 16,3 1 0-16,7 9-1 0,4 0 1 16,3 12-3-16,4 4 1 15,0-4-1-15,7 1 0 16,11-7 0-16,13-3 1 16,15-16 1-16,7 1 0 15,3-10 1-15,0-6 1 16,-3-7 0-16,-7-6 0 15,-7-3-1-15,-11-9 0 16,-11-10-11-16,-6-3 1 16</inkml:trace>
  <inkml:trace contextRef="#ctx0" brushRef="#br1" timeOffset="112001.12">30025 3038 34 0,'-4'13'17'0,"15"-20"-10"0,-7-2 23 0,-1-10-26 16,4 0 0-16,-3-15 2 16,-4-1 0-16,3-5-8 15,1-1 1-15,3-9 4 16,3 3 1-16,4 6-2 15,1 10 0-15,-1-4-2 16,3 10 1-16,-3 12-3 16,1 4 1-16,-1 9-7 15,-4 3 1-15,-6 7-8 16,-1-4 1-16</inkml:trace>
  <inkml:trace contextRef="#ctx0" brushRef="#br1" timeOffset="112212.04">30018 2885 49 0,'25'25'24'0,"-8"-16"-23"0,-6-9 41 15,6 0-43-15,1 0 1 16,0 0-3-16,-1 0 1 15,1 0-5-15,0-6 1 16,-4-7-9-16,7-2 1 16</inkml:trace>
  <inkml:trace contextRef="#ctx0" brushRef="#br1" timeOffset="112436.59">30476 2618 34 0,'0'34'17'0,"-28"20"-8"16,21-45 23-16,-3 7-32 16,-4 12 1-16,-1 10 0 15,1-7 0-15,4 7-3 16,-1-4 0-16,1-6-9 15,2-12 0-15</inkml:trace>
  <inkml:trace contextRef="#ctx0" brushRef="#br1" timeOffset="112629.52">30226 2819 48 0,'21'28'24'0,"18"-16"-20"0,-25-12 38 16,11-3-42-16,3 3 1 16,7-9-2-16,4 3 0 15,-7 3-9-15,0-7 0 16,-15 1-5-16,-3 2 1 16</inkml:trace>
  <inkml:trace contextRef="#ctx0" brushRef="#br1" timeOffset="113350.28">31207 3311 42 0,'-4'19'21'0,"4"6"-16"0,0-16 34 0,0 1-38 16,0-1 0-16,4 1 0 15,-1-4 0-15,-3-6-2 16,0-6 1-16,0-10 1 16,0-3 0-16,0-9-2 15,0-10 1-15,0-3-1 16,0 4 1-16,0-4-2 15,7 3 0-15,4 4 0 16,3 3 0-16,4 5 1 16,3 8 0-16,7 2 1 15,4 7 1-15,0 5 0 16,-4 8 1-16,-4 2-1 16,-6 3 1-16,-4 10-1 15,-7 0 1-15,-10 6-2 0,-8-3 0 16,-3 0-2-1,-7-3 0-15,-7-10-2 16,-1-6 0-16,1 3-9 0,4-12 0 16,6-3-1-16,7-4 1 15</inkml:trace>
  <inkml:trace contextRef="#ctx0" brushRef="#br1" timeOffset="113740.89">31619 3154 45 0,'11'6'22'0,"14"1"-20"0,-18-7 45 0,3-7-44 16,-3 1 0-16,8-3 0 15,-1-1 0-15,3 1-5 16,-3-4 0-16,-3-2 3 16,-4-4 0-16,-7 0-2 15,-7 3 0-15,0-2-1 16,0 2 0-16,-4 3-1 16,1 4 1-16,-4 9-1 0,0 9 1 15,-1 10-2-15,1-6 1 16,7 12 1-16,4 0 1 15,6 0-1-15,4 3 1 16,4 0 0-16,-1 1 0 16,-2-4-4-16,6-3 1 15,3-7-8-15,1-8 0 16</inkml:trace>
  <inkml:trace contextRef="#ctx0" brushRef="#br1" timeOffset="114026.03">31859 3167 30 0,'-7'-13'15'0,"4"-15"-11"15,3 19 18-15,0-4-20 16,0 1 1-16,0-1 3 15,0 0 1-15,3 4-7 16,4-4 1-16,4 7 5 16,3-3 0-16,4 9-2 15,3 0 1-15,4 6-2 16,3-6 0-16,-4 3-7 16,-2 3 1-16,-1-6-12 15,-4 0 0-15</inkml:trace>
  <inkml:trace contextRef="#ctx0" brushRef="#br1" timeOffset="114237.18">32187 3179 43 0,'4'35'21'0,"0"-13"-23"0,-4-16 29 0,0 0-29 16,0-6 0-16,-4-9-11 16,0-1 1-16,-3-5 8 15,0-4 1-15</inkml:trace>
  <inkml:trace contextRef="#ctx0" brushRef="#br1" timeOffset="114404.69">32092 2910 26 0,'11'18'13'0,"6"-8"-10"16,-10-13 17-16,4 6-24 16,0 0 0-16,3-6-11 15,0 0 0-15</inkml:trace>
  <inkml:trace contextRef="#ctx0" brushRef="#br1" timeOffset="114956.83">32300 3154 23 0,'25'35'11'0,"-11"-10"-5"0,-7-25 15 15,-7 0-21-15,7 0 0 16,-7 0 0-16,0-10 0 0,0 1 0 16,0-7 0-16,0 1-1 15,0-4 1-15,0 0 0 16,4 0 0-16,3 4 0 16,-4-4 0-16,4 9 0 15,4 4 1-15,0 3-1 16,-1 0 0-1,4 12 1 1,-3 1 1-16,-4 2-1 16,0 4 0-16,-3-10-1 15,-1 3 1-15,-3-2-1 16,0-4 0-16,0-3-2 16,0 0 0-16,0 0 0 15,4-6 0-15,-1-1 0 16,-3 7 1-16,4-6 0 0,6 0 1 15,-3 6 0-15,0 0 0 16,0 0 1-16,0 3 0 16,4 0 0-16,0 0 1 15,-4 3 0-15,0-2 1 16,0 2 0-16,0 3 0 16,0 1-1-16,0-1 1 15,0 0-2-15,-3-2 0 0,-1-1-2 16,1 0 1-16,-1 4-9 15,1-4 0-15,-4-6-1 16,7-6 1-16</inkml:trace>
  <inkml:trace contextRef="#ctx0" brushRef="#br1" timeOffset="115526.9">32699 3189 34 0,'25'28'17'0,"6"-9"-14"16,-24-19 32-16,4-3-34 16,-4-4 0-16,0-2 0 15,0-4 1-15,0-2-3 16,-3-1 1-16,-4 3 1 16,0-5 0-16,0-1-2 15,0 3 1-15,-4 7-1 16,-3-1 0-16,0 4-1 15,-3 6 1-15,-1 6-1 0,4-2 1 16,0 8 0-16,3 7 1 16,4 9 0-16,4-6 0 15,3 9 0-15,0-15 1 16,0 6-1-16,0-3 0 16,0 0 0-16,0-10 1 15,7-3-1-15,8 1 0 16,6-17-2-16,3-12 1 31,1-12-2-31,0-7 0 0,3-3-2 0,-10-6 1 0,-4-7 0 16,-3-5 1-16,-8-10 0 15,-3 0 1-15,-7 3 1 16,0 3 0-16,-3 9 1 16,-1 16 0-16,1 10 1 15,-1 19 1-15,1 15 0 16,-1 16 0-16,-3 21 1 15,-3-5 0-15,-1 21-1 16,-3 1 1-16,0 9-2 16,3 6 0-16,4 9-1 15,-3-15 1-15,3-6-1 16,3-13 0-16,4-16-8 16,-4-9 0-16,4-22-1 15,0-13 0-15</inkml:trace>
  <inkml:trace contextRef="#ctx0" brushRef="#br1" timeOffset="115781.7">32854 3098 29 0,'14'19'14'0,"32"-26"-14"0,-35 1 25 16,6 3-23-16,5 0 0 0,-1-7 1 15,-4 10 0-15,1-9-5 16,0 9 1-16,-4-6 0 16,-4 6 0-16,1 6-9 15,-4-6 1-15</inkml:trace>
  <inkml:trace contextRef="#ctx0" brushRef="#br1" timeOffset="116127.25">33158 3151 37 0,'17'13'18'0,"8"-4"-11"16,-14-9 29-16,-1-3-34 0,4-3 1 16,0 2-1-16,0-5 1 15,-3 0-5-15,-4-1 1 16,0 1 2-16,-3-1 1 16,-8-2-3-16,-3 3 1 15,-4-1-2-15,-3 7 0 16,-3 3-1-16,-1 0 0 15,0 9 0-15,1 4 1 16,3 6-1-16,7 3 0 16,3-4 0-16,8 8 0 0,3-4-2 15,3-4 0-15,4-2-6 16,1-10 1-16</inkml:trace>
  <inkml:trace contextRef="#ctx0" brushRef="#br1" timeOffset="116428.18">33338 3314 35 0,'0'6'17'0,"0"-34"-17"16,0 16 29-16,0-10-26 15,0-3 0-15,0 0 3 0,0-1 0 16,0 4-7-16,3 4 1 16,1-4 4-16,-1 0 1 15,1 6-2-15,3-3 0 16,3 7-2-16,4-1 1 16,4 4-4-16,-4 6 0 15,0-7-5-15,-3 4 0 16,-4-3-8-16,-4-7 1 15</inkml:trace>
  <inkml:trace contextRef="#ctx0" brushRef="#br1" timeOffset="116758">33443 2533 25 0,'-3'38'12'0,"3"9"-9"16,0-31 12-16,0-1-14 15,7 4 1-15,0 3 1 16,0 13 0-16,0 9-2 15,4-1 0-15,-1 11 3 16,1 2 0-16,-4 10 0 0,-4 6 0 16,1-15-2-16,-4-7 1 15,-11 0-6-15,-10 0 1 16,-7-12-9-16,-7-13 0 16</inkml:trace>
  <inkml:trace contextRef="#ctx0" brushRef="#br1" timeOffset="119355.12">3609 5813 39 0,'0'32'19'0,"7"-1"-13"15,-3-21 19-15,3 5-24 16,-4 13 1-16,4 10 2 16,-3-3 0-16,3 8-4 15,-7 4 0-15,0 10 3 16,0-1 0-16,0 1-1 15,0 2 0-15,3-5-4 16,4-7 1-16,-3 0-5 16,-4-10 0-16,0-12-8 15,3-6 0-15</inkml:trace>
  <inkml:trace contextRef="#ctx0" brushRef="#br1" timeOffset="119730.58">3577 5713 35 0,'0'9'17'0,"0"7"-12"0,4-13 24 16,-4 0-23-16,7 4 0 0,-7 8 3 15,10-2 1-15,-10-1-13 16,11 1 1-16,-4 3 8 16,7-7 0-16,14 7-3 15,11-4 0-15,11 7-1 16,-1-3 1-16,11 6-1 16,0-3 1-16,-7 9-1 15,-7-9 0-15,-15 12-2 16,-2 13 1-16,-8 0-4 15,-21 12 1-15,-18 7-3 16,-14 6 0-16,-6-6-4 16,-5 2 0-16,-6-11-8 15,-1-10 0-15</inkml:trace>
  <inkml:trace contextRef="#ctx0" brushRef="#br1" timeOffset="120135.98">4096 6488 44 0,'10'15'22'0,"19"-24"-16"0,-26 9 32 15,15-3-36-15,-4 0 0 0,11-7 0 16,-1 1 1-16,1-1-5 16,-4-5 1-16,0-4 2 15,-3 0 0-15,-8 3-1 16,-10 1 0-16,-7 2-2 16,-3 7 1-16,-4 3-2 15,-4 3 1-15,0 9-2 16,4 4 1-16,-3 9 0 15,-1 6 0-15,7 3 0 16,8 7 1-16,3-7 2 16,0 4 0-16,3-7-1 15,8-3 0-15,7-6-8 16,-1-7 1-16,5-8-3 16,6-11 0-16</inkml:trace>
  <inkml:trace contextRef="#ctx0" brushRef="#br1" timeOffset="120466.49">4717 6221 45 0,'0'31'22'0,"7"-15"-21"0,-14-10 42 16,3 7-43-16,-6 3 1 15,-8-1 0-15,0-2 0 16,4 2-1-16,-7-5 0 0,3 6 0 15,8-1 0-15,-1-5 1 16,1-1 0-16,10 0-1 16,10 1 1-16,1 2 1 15,-1-2 0-15,8-1 0 16,-7 4 0-16,-1-1-2 16,1 4 1-16,-1 3-1 15,-10 3 0-15,0 6-4 16,-7-15 0-16,4-1-3 15,-4-3 1-15,3 1-9 16,4-1 1-16,0-6-1 16,4-12 0-16</inkml:trace>
  <inkml:trace contextRef="#ctx0" brushRef="#br1" timeOffset="120663.52">4932 6510 47 0,'3'59'23'0,"4"4"-34"0,-14-60 49 15,4 3-39-15,-8 1 1 16,4-1-2-16,4-3 0 16,3-3-2-16,-7-3 0 15,3-10-8-15,8-12 0 16</inkml:trace>
  <inkml:trace contextRef="#ctx0" brushRef="#br1" timeOffset="120811.25">4911 6312 31 0,'14'22'15'0,"14"-3"-14"0,-24-19 21 0,3 0-27 16,0 0 1-16,3-7-13 15,-6-5 0-15</inkml:trace>
  <inkml:trace contextRef="#ctx0" brushRef="#br1" timeOffset="121516.45">5323 6437 53 0,'11'4'26'0,"-11"-4"-28"0,7-4 52 0,-3 4-49 15,-1-6 0-15,-3 6-1 16,0 0 1-16,-3-3-2 16,-1-3 0-16,-7 3 1 15,1 3 0-15,-1 3-1 16,1 0 1-16,-1 0-1 15,4 6 0-15,-3-2 0 16,-1 2 0-16,4 0-1 16,3-2 0-16,8-4-1 15,-4-3 1-15,7-3 0 16,4 0 1-16,-8 3-1 16,8-4 1-16,-4 4 0 15,3 0 1-15,-3 4-2 0,4-4 0 16,-8 6-1-16,4 3 1 15,-3 7 0-15,3 9 1 16,0 3 1-16,0 4 1 47,7 8 3-47,-3 1 0 0,-1 12 0 0,-6 4 1 0,7 3-1 0,-8 5 1 16,-6-2-3-16,-8-10 0 15,-3-6-2-15,-11-6 0 16,11-9-1-16,-7-7 0 0,0-13-1 15,3-9 1-15,-3-3-1 16,-4-12 0-16,4-13-2 16,7-7 1-16,7-2-3 15,7-7 1-15,10-3-10 16,8 0 1-16,0-9 1 16,14 0 0-16</inkml:trace>
  <inkml:trace contextRef="#ctx0" brushRef="#br1" timeOffset="121893.5">5609 6475 44 0,'18'35'22'0,"-8"18"-23"0,-10-41 46 15,0 1-44 1,-3-4 1-16,-1 1 0 15,1-4 0-15,-4 0-3 0,0-6 0 16,3 3 2-16,4-12 0 16,0-7-1-16,0-9 0 15,11-6-1-15,-8-4 1 16,8 4-1-16,3 0 1 16,-3-1 0-16,3 7 0 15,3 6 0-15,4 4 1 16,-3 8-1-16,3 11 1 15,-3 2 0-15,-4 6 0 0,4 10-1 16,-1 7 0 0,4 14 0-16,4-5 0 0,0 3-3 15,-4 0 1-15,7-13-11 16,-14-12 1-16,-3-4-3 16,0-2 1-16</inkml:trace>
  <inkml:trace contextRef="#ctx0" brushRef="#br1" timeOffset="126051.88">7758 6218 57 0,'7'-3'28'0,"-11"0"-16"0,1-1 28 15,-4 1-38-15,-4 3 0 16,-7 3 0-16,-6 4 0 15,-5 2-4-15,1 1 0 16,-11 12 1-16,11 6 1 16,0 6-2-16,3 4 0 15,4 6 1-15,7 6 0 16,7 6 1-16,7 7 0 16,10-10-1-16,15-12 0 15,18-9-4-15,6-4 0 16,7-16-12-16,1-21 1 15</inkml:trace>
  <inkml:trace contextRef="#ctx0" brushRef="#br1" timeOffset="126439.73">8019 6083 45 0,'0'63'22'0,"0"56"-14"16,-7-91 30-16,3 13-37 16,1 6 1-16,-1 3 0 15,4-6 1-15,0-9-3 16,0-7 0-16,0-3 3 16,4-9 0-16,-4-4-2 0,3-6 1 15,1-9-1 1,3-3 0-16,-7-7-2 15,0 1 1-15,0 2-2 0,0-5 1 16,3 8 0-16,-3 7 0 16,7 4 0-16,0 5 0 15,0 7 0-15,0 3 1 16,4-4 0-16,0-2 0 16,6 2-1-16,-10 1 0 15,7-3-3-15,4-4 0 16,-4-6-8-16,4-6 1 15,3-3-4-15,0-10 0 0</inkml:trace>
  <inkml:trace contextRef="#ctx0" brushRef="#br1" timeOffset="126608.09">8333 6522 45 0,'7'44'22'0,"0"12"-23"0,-7-52 41 0,0 2-40 15,0 3 1-15,0 4-2 16,3-4 0-16,4-3-6 16,-3-9 1-16,3 0-7 15,-4-12 0-15</inkml:trace>
  <inkml:trace contextRef="#ctx0" brushRef="#br1" timeOffset="126996.58">8301 6293 33 0,'10'16'16'0,"19"34"-9"0,-22-41 22 16,3 4-27-16,4 0 0 15,1 2 0-15,6-2 0 16,0-1-5-16,4-2 1 16,-1-4-3-16,-6 0 1 15,7-3-3-15,3-3 1 16,4 0 3-16,-1 0 0 15,-2-3 4-15,-1-3 0 0,0-3 5 16,-14 2 0-16,0 1 2 16,-3 0 0-16,-4 6-3 15,-7 3 0-15,-7 3-3 16,0 0 1-16,-7 4-2 16,0 2 0-16,-4 7-2 15,-3 3 1-15,7 0 0 16,-4-3 0-16,7 6-2 15,4 0 1-15,4 3-1 16,3 1 1-16,10-8-3 16,8-5 0-16,7-13-6 15,10-9 1-15,-7-10-3 16,7-15 0-16</inkml:trace>
  <inkml:trace contextRef="#ctx0" brushRef="#br1" timeOffset="127553.43">8964 5848 35 0,'11'-47'17'0,"3"37"-12"0,-7 14 32 31,3 43-31-31,-3 0 1 16,-3 12 0-16,-8 13 1 16,1 4-11-16,-8 2 0 15,1 7 7-15,6-4 0 16,-6-15-4-16,10-16 0 15,-7-6-2-15,3-13 1 16,4-9-4-16,4-3 1 0,3-22-3 16,3-6 1-16,-6-13-3 15,6 0 1-15,4-3-1 16,1-4 1-16,-1-2 2 16,3 0 1-16,-3 3 3 15,-3 6 0-15,0 3 6 16,-1 6 0-16,1 4 3 15,-4 6 1-15,0 12 2 16,-4 4 0-16,-3 5-2 16,-3 8 1-16,-1-8-5 15,-3 1 1-15,-3 6-3 16,-4-3 1 15,0-3-3-31,-4 3 0 0,-3-3 0 0,3-4 1 16,0-2-1-16,1 3 0 0,3-10 0 15,3-3 0-15,8-3 0 16,6-3 1-16,8 0 0 0,6 3 0 16,4 6 0-16,1 4 0 15,-5 5-1-15,1-9 1 16,-4 4-2-16,-3 2 1 16,3 1-3-16,-4 0 0 15,1-4-7-15,3-3 0 16,-7-9-6-16,7 3 0 15</inkml:trace>
  <inkml:trace contextRef="#ctx0" brushRef="#br1" timeOffset="127867.43">9267 6616 53 0,'22'47'26'0,"13"-62"-27"0,-24 15 47 0,3-4-45 15,3-2 1-15,1 6 0 16,3-6 0-16,4-10-3 16,-8 0 0-16,-2-5 1 15,-8-1 1-15,-4 0-2 16,-6 3 1-16,-4 6-2 16,-1 1 1-16,-2 5-1 15,-1 7 0-15,1 10 0 16,-1 9 1-16,1 9 0 15,10-9 0-15,3-4-1 0,8 4 1 16,-1-3-2 0,4 0 1-16,0-4-4 0,1-2 0 15,-1-7-8-15,3-10 0 16</inkml:trace>
  <inkml:trace contextRef="#ctx0" brushRef="#br1" timeOffset="128198.97">9631 6638 44 0,'10'6'22'0,"1"7"-28"0,-11-13 34 0,0 0-28 16,4-6 0-16,-1-4-1 16,-3 10 1-16,4-12 0 15,-4-7 0-15,3-3 1 16,-3-3 1-16,4 0 1 15,-1 3 0-15,8 0 1 16,-1 3 0-16,8 6 0 16,-4 7 1-16,7 9-2 15,4 7 1-15,3 12-2 16,0 6 1-16,1-3-1 16,-1 6 0-16,0-6-2 15,0-3 1-15,4-6-4 16,-4-10 0-16,-7-2-7 15,-3-4 1-15,-4-7-7 16,-7 10 0-16</inkml:trace>
  <inkml:trace contextRef="#ctx0" brushRef="#br1" timeOffset="128693.59">11430 6666 62 0,'-4'-6'31'0,"-20"-54"-40"0,20 32 57 0,1-13-48 16,-4-15 1-16,3-4-1 16,1-9 1-16,6 0-2 0,1-3 1 15,10 7 1-15,10 2 0 16,5 9 0-16,2 11 1 16,5 5 0-16,-1 16 0 15,-3 13-3 1,-4 9 0-16,-7 3-7 0,-7 9 1 15,-3 16-12 1,-11 1 1-16</inkml:trace>
  <inkml:trace contextRef="#ctx0" brushRef="#br1" timeOffset="128926.75">11278 6491 52 0,'7'22'26'0,"15"-7"-22"0,-19-15 41 0,8 3-43 16,6 4 1-16,8-4-1 15,3 6 0-15,7-6-6 16,-6 4 0-16,-1-4-2 16,-3 3 0-16,-4-3-10 15,0-6 1-15,0-6-2 16,-3-1 1-16</inkml:trace>
  <inkml:trace contextRef="#ctx0" brushRef="#br1" timeOffset="129229.61">11680 6622 48 0,'18'22'24'0,"39"-18"-21"0,-36-1 48 15,0-3-50-15,0-3 1 16,7-4-1-16,-7-2 1 15,-3-10-4-15,-7-3 1 16,-8-3 0-16,-3-3 1 16,-3 3-2-16,-4 3 0 15,-4 6-1-15,0 7 1 0,-3 9-1 16,0 6 1-16,4 10 0 16,3 6 1-16,7 6-1 15,3-3 1-15,4 0-2 31,4 3 0-15,-1 0-6-16,-3-3 1 0,8-6-6 16,-1-6 1-1</inkml:trace>
  <inkml:trace contextRef="#ctx0" brushRef="#br1" timeOffset="129532.89">12023 6688 30 0,'10'28'15'0,"11"10"-7"16,-14-32 23-16,1 1-29 16,-1-4 0-16,-4-3 0 15,4-10 1-15,0-5-4 0,0-4 0 16,0 3 3-16,4-6 1 16,0-6-1-16,-4-3 0 15,0 2 0-15,3 4 0 16,1 3 0-16,-1 0 1 15,4 10-2-15,1 6 1 16,2 12-2-16,1 3 1 16,0 16 0-16,-1-9 0 15,-3 6-1-15,0 3 0 16,0 3-1-16,1 4 0 16,-5-7-4-16,1-3 0 15,-1-7-10-15,1-11 1 16</inkml:trace>
  <inkml:trace contextRef="#ctx0" brushRef="#br1" timeOffset="130060.31">12711 6500 51 0,'17'10'25'0,"-6"-14"-21"16,-11 4 40-16,0 0-43 15,0 0 0-15,-4-6 0 16,-3 6 0-16,-3 0-1 16,-8 3 0-16,-7 4 0 15,4 5 1-15,-4 7-1 16,1 6 0-16,-1-12 1 0,4 2 0 16,7 4-1-16,3 3 0 15,8 3 0-15,3 3 1 16,10 0-1-1,8-2 1-15,0-11-1 0,6 1 0 16,4-7-1 0,8-6 1-16,3-9 0 15,3-6 0-15,-3-7-1 0,-4-3 1 16,-3 3-1-16,-4 0 1 16,-7-9-1-16,0 3 1 0,-7-3-1 15,-3 0 0-15,-8-1-1 16,-3 4 1-16,0 10-1 62,-3 5 0-62,-4 10 1 0,0 13 0 0,3 12 0 0,1 3 1 0,3 6 1 0,7 14 0 0,0-14 0 16,0 4 0-16,4-1-1 16,10-15 1-16,10 0-3 15,12-6 0-15,-1-16-9 16,-3 3 0-16,-7-12-5 15,-1-7 1-15</inkml:trace>
  <inkml:trace contextRef="#ctx0" brushRef="#br1" timeOffset="130716.69">14415 6497 56 0,'-8'31'28'0,"12"41"-35"16,0-65 53-16,6 8-45 15,1 4 0-15,-1 0 1 16,4 3 0-16,4 0-2 16,0-6 0-16,-1-7 2 15,4-3 0-15,1-6-1 16,-5-3 0-16,-3-3-2 16,-3 0 1-16,0-1-2 0,-4 4 0 15,-4 6-1-15,4 7 1 16,-3 2-2-16,-1 4 0 15,4-3 0-15,4-4 1 16,-1 0 0-16,8 1 1 16,0-4 3-16,-1-3 1 15,5-3 1-15,2-3 1 63,-3-3 0-63,4-4 1 15,3-2-4-15,1-4 0 32,-1-3-8-32,-4-3 0 0,5 7-10 15,-8-4 1-15</inkml:trace>
  <inkml:trace contextRef="#ctx0" brushRef="#br1" timeOffset="130933.62">15265 6594 58 0,'0'54'29'0,"-11"-54"-30"16,8 6 51-16,-1 3-50 16,1 7 1-16,-1 0-2 15,0 2 0-15,4-2-4 16,0 0 0-16,0-7-10 16,-3-6 1-16,-1-12-3 0,-3-7 0 15</inkml:trace>
  <inkml:trace contextRef="#ctx0" brushRef="#br1" timeOffset="131099.21">14979 6240 37 0,'3'0'18'16,"12"-3"-4"-16,-12-4 31 0,4 1-43 0,7-3 0 15,7-1-1-15,8-5 1 0,-1-1-7 16,14-6 0-16,15 10-2 15,3-14 0-15,0-2-7 16,0-6 0-16,0-10-1 16,-11-6 1-16</inkml:trace>
  <inkml:trace contextRef="#ctx0" brushRef="#br1" timeOffset="131289.26">15681 5374 23 0,'-7'7'11'0,"14"87"-4"15,-3-72 21-15,-1 18-26 16,-3 14 1-16,-3 24 2 16,-1 13 1-16,0 6-6 15,1 22 1-15,3 13 2 32,0 12 1-17,0-2-2-15,-7-11 0 0,0-24-11 0,0-29 1 16,0-28-5-16,0-28 0 0</inkml:trace>
  <inkml:trace contextRef="#ctx0" brushRef="#br1" timeOffset="131735.31">15325 6268 18 0,'31'13'9'0,"29"12"8"0,-35-22 8 0,7 3-21 15,10 0 0-15,4-2 2 16,0-4 0-16,10 0-8 16,1 0 1-16,-8 0 5 15,-6 6 0-15,-12 3-3 16,-3 10 0-16,-6 3-2 16,-8 6 0-16,-4 0-1 15,1 4 0-15,-8-4-1 16,-3 0 1-16,0-3 0 15,-3-6 0 1,3-3 1-16,3-1 0 16,1-5 1 15,3-7 1 0,0-6 0-31,4-7 0 0,3 1 0 0,0-3 0 0,4 5 1 0,-1 7 1 0,4 7 1 16,4-1 0-16,7 9 0 0,3 11 1 0,0 5-1 0,-6 3 1 15,6-5-4-15,7-7 1 16,-3-7-7-16,0 1 0 16,-7-13-10-16,-1-12 0 47</inkml:trace>
  <inkml:trace contextRef="#ctx0" brushRef="#br1" timeOffset="132342.72">17794 6002 69 0,'50'18'34'0,"27"17"-35"0,-42-32 63 0,11 0-61 0,0 3 1 16,-4-2-1-16,-6-1 1 0,-8-3-4 15,-7 3 1-15,-10 9 0 16,-11 4 1-16,-7 6-2 16,-11 9 0-16,-10-2-1 15,-7 5 0-15,-1 10 1 16,4 0 0-16,4 3 1 16,4 9 1-16,2-9 0 15,12 4 1-15,6 2 0 16,4-6 1-16,4-6-4 15,10-10 0-15,11-6-6 16,10-9 1-16,0-10-13 16,4-9 1-16</inkml:trace>
  <inkml:trace contextRef="#ctx0" brushRef="#br1" timeOffset="132686.78">18567 6190 67 0,'17'9'33'0,"-20"-12"-41"0,-4 0 55 0,-7-3-48 0,0-1 1 0,-8 1 0 0,-6 3 0 15,-7 6 1-15,-7 10 0 16,-1 5-2-16,4 7 0 15,4 16-3-15,7 3 1 16,3 9-3-16,8 7 0 0,6-7-1 16,11-3 0-16,11-6 3 31,13-12 1-31,12-17 3 0,-1-11 1 0,0-11 3 16,-7-12 0-16,-3-9-1 15,3-16 0-15,-3-3-7 16,3-3 0-16,-3-3-11 15,0-7 1-15</inkml:trace>
  <inkml:trace contextRef="#ctx0" brushRef="#br1" timeOffset="133061.38">19011 6243 65 0,'14'-3'32'0,"-10"-13"-34"0,-4 7 58 15,-4-4-55-15,-6-6 0 16,-11 1 0-16,-11-1 0 16,-11 6-1-16,-2 7 0 15,-1 12 0-15,0 16 0 16,4 10-3-16,-1 18 0 15,11 9-3-15,4 13 1 0,11-3-3 16,10-3 0 0,10-3 1-16,15-13 0 0,6-12 5 15,19-16 1 1,10-22 3-16,0-7 1 0,-8-27 1 16,-6-13 1-1,-7-19-3-15,0 0 0 0,-11-9-11 16,-7 9 0-16,-14-15-7 15,0 2 0-15</inkml:trace>
  <inkml:trace contextRef="#ctx0" brushRef="#br1" timeOffset="133668.97">19420 6742 49 0,'-7'12'24'0,"7"-40"-18"15,0 12 42-15,4-12-46 16,-4-16 0-16,-4-9 0 15,1-19 1-15,-1 3-4 16,1-10 0-16,3 7 2 16,0-3 0-16,7 9-1 0,3 3 0 15,8 16-1 1,-4 13 1-16,0 12-3 0,0 9 0 16,1 13-7-16,-1 13 1 15,-7 6-8-15,-11 3 1 16</inkml:trace>
  <inkml:trace contextRef="#ctx0" brushRef="#br1" timeOffset="133860.5">19149 6622 62 0,'7'16'31'0,"42"-19"-36"16,-31 0 56-16,10 0-50 15,18-4 0-15,7-2-5 16,-4-4 0-16,1 4-4 16,-4-7 1-16,-1-6-10 15,-2-12 0-15</inkml:trace>
  <inkml:trace contextRef="#ctx0" brushRef="#br1" timeOffset="134098.87">20055 5895 49 0,'-17'41'24'0,"-11"28"-21"0,21-57 37 0,-4 13-40 0,-7 19 0 0,1 3 0 0,-1 13 1 0,0 15-2 0,8 10 1 15,3-10-4-15,3-3 0 16,4-6-10 15,0-19 1-31,4-25-2 16,-1-13 1-16</inkml:trace>
  <inkml:trace contextRef="#ctx0" brushRef="#br1" timeOffset="134301.01">19477 6149 56 0,'-4'41'28'0,"43"3"-24"0,-25-35 59 0,7-6-60 0,18 7 1 0,18-4 0 15,20-6 1-15,11-6-8 16,-6-7 0-16,2 4 0 16,-10 5 0-16,-14-5-12 15,-17 3 1-15,-26-4-7 16,-3 1 1-16</inkml:trace>
  <inkml:trace contextRef="#ctx0" brushRef="#br1" timeOffset="136921.34">3658 8291 44 0,'-10'37'22'0,"24"7"-9"0,-14-25 22 0,3 9-33 16,1 13 0-16,-4 9 0 15,0 10 0-15,0 12-3 16,-4-3 0-16,1-3 1 16,-1-7 1-16,-3-12-2 15,4-12 1-15,3-7-3 16,-7-9 0-16,3-10-4 16,4-9 1-16,0-15-4 15,-7-10 0-15,7-19-5 16,-3-7 1-16</inkml:trace>
  <inkml:trace contextRef="#ctx0" brushRef="#br1" timeOffset="137206.66">3627 8234 28 0,'10'3'14'0,"29"-9"-4"0,-28 6 22 16,20 3-24-16,-2 3 0 16,9 10 7-16,-6-10 1 15,7 4-19-15,-7 6 0 16,-4-1 11-16,-14 10 1 16,-7 10-7-16,-7-4 1 15,-11 7-7-15,-17 3 0 16,-4-10-4-16,-6-3 0 0,-1-3-6 15,7-9 0 1,4-7-3-16,7-9 0 0</inkml:trace>
  <inkml:trace contextRef="#ctx0" brushRef="#br1" timeOffset="137595.84">4156 8491 49 0,'10'13'24'0,"-6"3"-19"16,3-13 45-16,3 0-49 16,8-6 1-16,-4-4-1 15,4 4 1-15,0-9-3 0,-8-4 0 16,-6-3 1-16,-4-3 1 15,-4 4-2-15,-6-1 0 16,-8 3-2-16,7 0 1 16,-6 7-1-16,3 6 0 15,3 6 0-15,-7 9 0 16,8 7 1-16,3 0 0 16,3 3 1-16,4 3 0 15,4 0 1-15,6 0 1 16,8 4-1-16,0-4 1 15,3 0-3-15,7-3 1 0,-7-7-11 16,7-5 0-16,4-13-2 16,0-10 0-16</inkml:trace>
  <inkml:trace contextRef="#ctx0" brushRef="#br1" timeOffset="137882.44">4554 8648 45 0,'0'13'22'0,"-17"-23"-22"15,13 4 43-15,4-13-41 16,-10-3 0-16,-1 0 2 16,4 7 1-16,-4-1-5 15,1 3 0-15,-1 1 5 0,11 2 0 16,0 1-1-16,4 3 0 15,13-1-1-15,1 1 1 16,14 0-4-16,-4 0 0 16,-3-1-5-16,3 4 0 15,-7-3-9-15,0 3 1 16,4-7-6-16,-4 1 0 16</inkml:trace>
  <inkml:trace contextRef="#ctx0" brushRef="#br1" timeOffset="138080.14">4960 8548 53 0,'4'53'26'0,"-8"-15"-30"0,4-32 47 0,0 0-44 15,0 1 0-15,0-7-4 16,-3-7 0-16,3-2 0 15,0-13 1-15,0-3-11 16,-4-7 1-16</inkml:trace>
  <inkml:trace contextRef="#ctx0" brushRef="#br1" timeOffset="138251.97">4777 8247 42 0,'24'22'21'0,"-3"6"-23"0,-10-28 34 15,3 3-33-15,11-6 0 16,-4 3-3-16,0 3 1 16,7 0-4-16,-6 0 1 15,6-6-6-15,-3 6 1 16</inkml:trace>
  <inkml:trace contextRef="#ctx0" brushRef="#br1" timeOffset="138766.44">5232 8554 40 0,'0'25'20'0,"0"-12"-22"0,0-13 37 0,0-7-35 16,3 1 0-16,1-3-2 16,-1-1 1-16,4-2 1 15,-7 2 0-15,0 1-1 16,0 0 1-16,4-4-2 15,3 0 1-15,-4 1 1 16,-3 12 0-16,8-3 0 16,2 9 0-16,-6 0-1 15,3 1 1-15,0 2 0 16,3 0 1-16,-6-2-2 16,3-7 1-16,-4 3 0 15,-3-3 0-15,0 0-1 16,7-3 1-16,-7-4-1 0,4 1 0 15,3 0 0-15,-7-4 0 16,7 1 1-16,0 0 0 16,0 2 0-16,4 4 1 15,-1 3-1 17,1 3 1-32,7 1-1 0,-1-1 1 62,-6 3-1-62,-1 0 0 0,1-3 0 31,0 0 0-31,-1-3 1 0,1 0 0 16,-1 0 0-16,1 0 0 0,0 4 0 16,3 2 1-16,-4 10-2 0,1-7 1 0,-8 4-3 0,4-4 1 0,0-3-3 0,4-3 0 0,0-3-7 0,3-9 0 15</inkml:trace>
  <inkml:trace contextRef="#ctx0" brushRef="#br1" timeOffset="139128.81">5771 8598 41 0,'22'19'20'0,"6"-19"-19"0,-18-3 33 0,8-4-31 15,10 1 1-15,1 0-1 0,2-4 0 16,-10-2-5-16,1-7 0 15,-5 3 3-15,-6-2 0 16,-8-8-2-16,-6 1 0 16,-4 0-2-16,-7 3 1 15,-4 7-1-15,0 5 0 16,4 10 0-16,-3 7 0 16,3 8 0-16,6 4 1 15,1 6 2-15,14 6 0 16,-3 4 0-16,7 3 1 15,3-1-1-15,-4 4 1 16,11-6-2-16,-3-1 1 16,3-12-5-16,0-10 0 31,1-8-6-15,-1-14 1-1</inkml:trace>
  <inkml:trace contextRef="#ctx0" brushRef="#br1" timeOffset="139562.29">6258 7664 44 0,'-10'72'22'0,"-11"-35"-21"0,10-15 40 16,0 10-38-16,1 11 0 0,-1 17 2 15,4 15 0-15,0 13-7 16,7 3 1-16,0 9 3 16,7-6 1-1,-3-15-6-15,6-16 1 0,1-16-6 16,3-19 1-16,0-16-9 15,0-12 0-15</inkml:trace>
  <inkml:trace contextRef="#ctx0" brushRef="#br1" timeOffset="139790.9">6057 8303 38 0,'14'22'19'0,"22"-9"-17"0,-22-7 28 0,7 3-29 0,14 4 0 16,-3-4 0-16,3-2 0 16,0-1-7-16,1-6 1 15,-1-6-6-15,0-4 0 16</inkml:trace>
  <inkml:trace contextRef="#ctx0" brushRef="#br1" timeOffset="140087.53">6477 8532 48 0,'28'28'24'0,"25"-28"-25"0,-35-9 43 0,-4 0-42 15,4-1 0-15,-1 1-1 16,-10-7 0-16,4-6 1 16,-8-3 0-16,-3 0-1 15,-3 0 0-15,-4 3-2 16,0 6 1-16,3 7 0 16,-6 9 0-16,-1 6 0 15,0 13 0-15,4 3 0 16,4 0 0-16,6 6 1 15,4 3 0-15,8 1-2 16,2-4 0-16,-3 0-9 0,11-9 1 16</inkml:trace>
  <inkml:trace contextRef="#ctx0" brushRef="#br1" timeOffset="140369.99">6914 8542 39 0,'0'18'19'0,"4"-52"-18"0,-4 28 29 0,0-4-29 16,0-2 1-16,0-4 5 16,0 0 0-16,4 1-6 15,3 2 1-15,10 4 6 16,11-4 0-16,11-3-1 15,11-2 0-15,-1 5-5 16,-3 1 1-16,0-7-7 16,-7 0 0-16,-8 0-15 15,-2-6 0 1</inkml:trace>
  <inkml:trace contextRef="#ctx0" brushRef="#br1" timeOffset="141003.97">9423 8278 59 0,'-29'47'29'0,"-9"-15"-30"0,24-20 44 0,-11 4-43 16,-3 3 0-16,-4-4-1 16,7 1 1-16,1 3-1 15,-1 0 1-15,0-4-1 16,4 7 0-16,3 3-2 15,4 0 0-15,7-6-1 16,4 0 1-16,6-3-1 16,1-7 0-16,10-3 1 15,3-6 0-15,12-6 1 0,-1-6 1 16,0-4 1 0,-3-6 0-16,-4 3 0 0,-3 3 1 15,-4 1 0-15,3 5 0 16,-6 1 0-16,3 9 0 15,0-3 0 1,0 9 1-16,0 10-2 0,4 6 1 16,7 3-8-16,3-3 0 15,4-10-6-15,-4-9 0 16</inkml:trace>
  <inkml:trace contextRef="#ctx0" brushRef="#br1" timeOffset="141259.84">9874 8344 36 0,'53'-41'18'0,"11"19"-12"0,-54 13 27 0,1-1-31 16,-4 4 1-16,-7 0 0 16,-7 6 0-16,-7 3-4 15,-7 3 0-15,-8 4 2 16,-2-1 1-16,-5 1-2 16,5-1 1-16,2 3-1 15,5 1 1-15,10 6 0 16,6 0 1-16,12-1 1 15,10 8 0-15,7-8 1 16,4 1 0-16,0 6-1 16,-1 0 1-16,-10 4-4 15,-3-1 0-15,-22 3-8 16,-10-3 0-16,-10-6-9 0,-12-3 0 16</inkml:trace>
  <inkml:trace contextRef="#ctx0" brushRef="#br1" timeOffset="141759.15">11702 8231 61 0,'-32'91'30'0,"-7"-19"-33"15,32-53 53-15,0 15-49 16,0 10 0-16,3 0-2 16,1 0 1-16,3-6-5 0,3-7 1 15,4-15-11-15,4-13 0 16,0-12-3-16,-1-13 0 15</inkml:trace>
  <inkml:trace contextRef="#ctx0" brushRef="#br1" timeOffset="141840.69">11557 8093 23 0,'25'38'11'0,"14"-13"-11"0,-29-19 13 0,8 4-25 0,6-7 1 0</inkml:trace>
  <inkml:trace contextRef="#ctx0" brushRef="#br1" timeOffset="142204">11906 8394 41 0,'14'69'20'0,"-3"-19"-21"15,-4-40 40-15,-3 5-37 0,-1-2 1 16,1-7-1-16,-1-3 1 16,-3-3-5-16,4-9 1 15,-1-7 1-15,1 1 1 16,3-11-2-16,-4-5 1 15,4 0-2-15,-3-7 1 16,3 4 0-16,4-1 0 16,3 7 1-1,3 9 1 17,4 7 0-32,4 15 1 0,3 3 0 15,4 13 0-15,3 12 0 0,1 10 1 0,-1 0-2 0,-3 6 0 0,-1-3-2 16,-2-7 1-1,-1-9-9-15,-3-9 1 0,-4-12-7 16,0-11 1-16</inkml:trace>
  <inkml:trace contextRef="#ctx0" brushRef="#br1" timeOffset="143047.21">14859 8469 48 0,'0'41'24'0,"-7"38"-16"0,3-57 42 0,1 12-45 16,-4 16 0-16,0 0 1 15,-7 1 1-15,3-4-9 16,1-7 0-16,-1-8 5 16,4-1 1-16,0-12-4 15,0-7 1-15,3-15-2 16,4-19 1-16,0-28-1 16,7-13 0-16,0-9-1 31,4-9 1-31,0-1-1 78,-1 4 0-78,4-1-2 16,4 7 1 15,-1 13-2-31,5 15 0 15,2 6 0 1,8 13 0 15,-4 13 1-31,4 12 0 0,0 9 3 0,0 10 0 16,-4 0 2 0,-7 3 0-16,-3 6 0 15,-4 3 0 1,-4 4 0-16,-6-1 1 15,-8 1-3-15,-6-4 1 0,-11-3-3 0,-29 13-7 0,22-28 3 0,3-4-7 0,8-9 0 16</inkml:trace>
  <inkml:trace contextRef="#ctx0" brushRef="#br1" timeOffset="143254.38">15427 8545 62 0,'-7'34'31'0,"7"10"-42"0,0-31 59 0,0-7-50 0,0 0 1 15,7-3-7-15,-3-6 0 16,-1-16 2-16,1-6 1 16,-1-6-11-16,1-13 0 15</inkml:trace>
  <inkml:trace contextRef="#ctx0" brushRef="#br1" timeOffset="143443.87">15363 8046 37 0,'29'19'18'0,"10"3"-20"0,-29-16 28 0,4 0-27 16,0 4 1-16,7-4-6 15,4 3 0-15,7-2-1 16,-4-4 1-16</inkml:trace>
  <inkml:trace contextRef="#ctx0" brushRef="#br1" timeOffset="143678.44">16055 8319 43 0,'-4'6'21'0,"-13"-15"-25"0,10 12 37 0,-7-3-33 0,-4-3 0 0,-7 3 0 0,-3 3 0 15,-7 6 0-15,3 10 1 16,4 0 0-16,3 6 0 16,7 3 0-16,4 4 1 15,4 2-1-15,6 4 1 16,8-4-1-16,6-2 1 16,15-7-5-16,10-3 1 15,8-13-4-15,10-9 0 16,-1-6-8-16,1-26 1 15</inkml:trace>
  <inkml:trace contextRef="#ctx0" brushRef="#br1" timeOffset="143921.76">16510 7497 44 0,'-7'38'22'0,"-35"37"-17"0,38-47 38 0,-6 7-41 0,-8 18 0 0,-7 13 1 16,8 6 0-16,-1 13-4 15,7 9 1-15,1 0 1 16,6-9 1 0,1-10-2-16,-4-12 0 0,0-19-7 15,3-22 1 1,-3-13-10-16,0-18 0 0</inkml:trace>
  <inkml:trace contextRef="#ctx0" brushRef="#br1" timeOffset="144101.26">16129 8021 45 0,'25'31'22'0,"17"1"-12"0,-28-23 32 15,4 1-40-15,-1-1 1 16,8 0 0-16,7-2 0 15,10-4-5-15,1 0 1 0,2-3-3 16,-6-3 1-16,-4-4-13 16,-3-5 0-16</inkml:trace>
  <inkml:trace contextRef="#ctx0" brushRef="#br1" timeOffset="144367.29">16669 8341 54 0,'3'22'27'0,"4"31"-26"16,0-40 40-16,0-1-41 16,4 4 1-16,3-10 1 15,4 0 1-15,3-2-3 0,-3-1 1 16,3-10 1-16,3-5 1 15,-2-10-2-15,-1-6 0 16,0 3-3-16,-3-13 1 16,-4-6-8-16,3 6 0 15,-6-9-9-15,0 0 0 16</inkml:trace>
  <inkml:trace contextRef="#ctx0" brushRef="#br1" timeOffset="144727.51">17127 8413 43 0,'11'63'21'0,"-11"-48"-11"0,0-12 30 0,0 1-37 15,0-1 0-15,0-3 1 16,0 0 1-16,0 0-6 15,3-7 0-15,1-5 4 16,3-7 0-16,0-6-2 16,4 0 1-16,-1 6-1 15,1-3 0-15,-1-6-1 16,1 0 0-16,3 0 0 16,4 6 0-16,-1 3 0 15,5 6 0-15,-1 1-2 16,-4 12 1-16,1 0-3 15,3 6 0-15,0 0-2 0,4 10 1 16,3-7-3-16,-3 1 0 16,-7-4-8-1,-1 3 1-15</inkml:trace>
  <inkml:trace contextRef="#ctx0" brushRef="#br1" timeOffset="145144.54">17635 8476 53 0,'18'28'26'0,"21"-25"-22"0,-22 0 45 0,12-6-48 0,2-6 0 0,1-7 0 15,0 0 0-15,-11-6-2 16,0 0 0-16,-7 0 1 16,-3 0 1-16,-4 7-2 15,-7-1 0-15,-11-3 0 16,-3 10 1-16,-7 3-2 16,-4 6 0-16,-3 3 1 15,4 12 0-15,2 17-1 16,8-1 1-16,4 7 0 15,10 3 1-15,7-1 0 16,7-2 1-16,11-7-1 0,6-9 0 16,5-6-5-16,-1-10 1 15,-3-6-12-15,-4-9 1 16</inkml:trace>
  <inkml:trace contextRef="#ctx0" brushRef="#br1" timeOffset="162201.31">19290 8535 19 0,'-4'-3'9'0,"8"-28"-4"0,-4 31 10 0,3-10-13 15,1 1 1-15,-1 0 7 16,1 2 1-16,0 1-10 16,-4 6 1-16,0 0 7 15,3 6 1-15,4 1-2 16,-3-1 1-16,-1 0-5 15,1 10 1-15,-1 3-3 16,1-1 0-16,-1 1-2 0,1 6 1 16,3 0-1-16,3-6 1 15,1-3-2-15,0-7 1 16,3-2 0-16,0-7 0 16,0-7-1-16,4-2 1 15,-4 3-2-15,0-4 1 16,0 7-1-16,0 6 0 15,0 7-2-15,0-1 1 16,0 7-1-16,-3 3 1 0,3 6 0 16,4 0 1-16,-1-3 1 47,5-7 1-47,-1-2 2 0,0-10 1 15,0-9 0 1,-3-4 0-16,3-9 0 0,-4-2 0 0,1-11-1 0,-4-12 0 0,-3-6-7 15,-1-6 1-15,1 2-11 16,0-2 0-16</inkml:trace>
  <inkml:trace contextRef="#ctx0" brushRef="#br1" timeOffset="162653.6">20031 7952 52 0,'-7'63'26'0,"0"40"-29"0,7-65 40 16,0 3-36-16,-4 9 0 15,1-3 0-15,-1 0 0 16,1-13-2-16,-1-5 1 16,0-11 1-16,4-5 1 0,0-7-1 15,4-3 0-15,3-9-1 16,0 0 1-16,4-4-2 16,-1 1 1-16,4-4-2 15,0 4 1-15,-3 3-1 16,3 9 1-16,-3 6 1 15,-1 10 0-15,1 0 0 16,-8 6 1-16,5 6 0 16,-1 1 1-16,0-4-1 15,0 0 0-15,3-6-2 16,1 0 0-16,-1-3-7 16,5-7 1-16,-1-8-8 15,0-8 0-15</inkml:trace>
  <inkml:trace contextRef="#ctx0" brushRef="#br1" timeOffset="162927.73">20384 8454 54 0,'7'37'27'0,"-4"1"-27"0,1-25 47 0,-1 5-46 15,-3 1 0 1,0 3 0-16,0-3 0 0,4 0-4 16,-4-7 0-16,3-5-6 15,-3-7 1-15,4-10-9 16,-1-18 1-16</inkml:trace>
  <inkml:trace contextRef="#ctx0" brushRef="#br1" timeOffset="163345.18">20373 8297 38 0,'14'25'19'0,"11"-16"-16"0,-15 1 26 0,1-4-30 15,10 0 0-15,0 1-7 16,7-1 1-16,1 0 1 16,2 0 0-16,-2 1-5 0,2-4 1 15,5-3 3 1,-12-13 7 0,5 16 2-16,13-15 0 15,-7-1 7-15,-7 4 0 16,-6-4 1-16,-8 7 0 15,-4 3-7-15,-10 3 1 16,-7 0-3-16,-10 3 0 16,-1 3-1-16,-7 7 1 15,4 3-1-15,7 6 1 16,0 0-1-16,3 0 1 16,1 9 0-16,3 0 0 0,3 4 0 15,1-4 1-15,10-3-1 16,7-3 0-16,7-6-3 15,4-3 0-15,3-10-9 16,0-9 0-16,0-22-1 16,4 0 0-16</inkml:trace>
  <inkml:trace contextRef="#ctx0" brushRef="#br1" timeOffset="163733.79">21110 7754 42 0,'11'98'21'0,"-22"40"-20"0,8-104 44 16,-1 19-43-16,1 1 0 16,-4 2 1-16,3 4 0 15,1-7-4-15,-1-9 0 16,4-13 2-16,0-2 1 15,4-7-3-15,-1-13 0 16,4-12-1-16,0-10 1 16,0-6-2-16,0 4 1 15,0-1 0-15,0 4 1 0,4-1 1 16,3 7 0-16,4-1 1 16,-4 4 0-16,7 13 0 15,7 5 1-15,8 14-1 16,2-1 0-16,5 13 0 15,3 2 1-15,6-2-1 16,-6-9 0-16,-3-10-9 16,-12-10 1-16,-9-15-8 15,-12-6 1-15</inkml:trace>
  <inkml:trace contextRef="#ctx0" brushRef="#br1" timeOffset="165010.7">3478 9918 41 0,'11'16'20'0,"17"18"-3"0,-24-27 20 15,3-4-34-15,3 3 1 16,8 3 4-16,-7-2 0 16,-1-1-10-16,11-3 1 0,1-3 6 15,9-3 1-15,5 0-3 16,-5 0 1-16,8-10-4 15,-11-6 1-15,4-3-1 16,-14-3 0-16,-4 0-1 16,-4 3 0-16,-3 3-2 15,-3 4 0-15,-4 5-1 16,-4 1 1-16,-6 6-2 16,-1 9 1-16,-6 13 0 15,-1 6 1-15,4 0 1 16,-4 6 0-16,-3 4 2 15,11 3 0-15,-1-4 0 16,11 1 0-16,3-1 0 16,5-3 0-16,6-9-2 15,3-9 1-15,4-7-7 16,8-6 0-16,-1-12-7 0,11-7 0 16</inkml:trace>
  <inkml:trace contextRef="#ctx0" brushRef="#br1" timeOffset="165385.31">4106 10012 43 0,'4'41'21'0,"-8"25"-18"0,4-57 34 16,-7 4-36-16,4-4 1 16,-8 4 1-16,11-7 0 0,-7-3-4 15,4-3 0 1,3 3 2-16,3-9 1 0,8-3-4 15,6-7 0-15,-6-9-1 16,7 0 0-16,-8 3-1 16,11-3 1-16,0 0-1 15,1 3 1-15,2 0 2 16,-2 9 0-16,-8 4 1 16,3 6 1-16,1 3-1 15,-8 6 1-15,1-3 1 16,0 6 0-16,-11 7 1 15,0 6 0-15,0 3 0 16,0 0 0-16,-7 0-1 16,7 0 1-16,7 4-4 15,-4-11 0-15,11-2-7 16,0-6 0-16,4-7-7 16,10-6 1-16</inkml:trace>
  <inkml:trace contextRef="#ctx0" brushRef="#br1" timeOffset="165670.87">4861 9846 52 0,'25'19'26'0,"-18"3"-29"0,-7-16 48 16,0 0-44-16,-7 1 0 15,-4 2 0-15,-10 0 1 0,0 4-2 16,0-7 0-16,-7 7 2 15,-1 6 0-15,1 6-1 16,-4 6 1-16,4-3-1 16,7 10 1-16,7 9-2 15,3-3 1-15,15-3-2 16,14-4 0-16,-4-5-2 16,14-20 0-16,11-6-5 15,10-12 1-15,0-13-10 16,1-15 1-16</inkml:trace>
  <inkml:trace contextRef="#ctx0" brushRef="#br1" timeOffset="165896.37">5091 9463 39 0,'0'22'19'0,"0"66"-5"0,-7-72 24 15,3 18-37-15,-7 13 1 16,8 7 0-16,-1 2 1 16,4 7-4-16,0 0 0 15,0-10 0-15,7-6 0 16,4 3-6-16,0-15 0 16,-1-7-8-16,1-16 1 15</inkml:trace>
  <inkml:trace contextRef="#ctx0" brushRef="#br1" timeOffset="166197.62">5468 10040 44 0,'21'10'22'0,"-7"-7"-15"0,-14-3 35 0,0 0-41 15,0-6 0-15,-10-1 1 16,-4 4 0-16,-15 3-3 15,8 3 1-15,-14 4 1 16,10 8 1-16,1 7-2 16,2-3 1-16,8 13-3 15,-7-1 0-15,14 0-4 16,-3-3 0-16,10-9-1 16,3-9 0-16,11-7 2 15,18-9 0-15,0-7 2 16,6-6 1-16,1-6 1 15,-11-6 0-15,4-10-8 0,-4 3 1 16</inkml:trace>
  <inkml:trace contextRef="#ctx0" brushRef="#br1" timeOffset="166827.37">5796 9884 54 0,'21'47'27'0,"-21"-22"-29"0,0-19 49 0,0-6-47 16,-10 3 0-16,-1 3 0 15,-3 1 0-15,0 2 0 16,-4 1 0-16,4 2 0 16,0-3 1-16,3 1-1 15,8-1 0-15,-4 1-1 16,7-4 1-16,7-3-1 15,7 0 0-15,0 0 0 16,7 4 1-16,-10 2 1 16,0 0 0-16,-1 4-1 15,-3 0 0-15,0 2-1 16,-3 4 1-16,-8 0-1 16,-3 0 1-16,0 3-2 15,-3-4 1-15,-1-5 0 0,0 0 1 16,4-4 0-16,4 0 1 15,6-2-1-15,4-4 0 16,4-3 0-16,3-3 1 16,7-7-1-16,14 1 1 15,4-4-1-15,4 1 1 16,-5-1-1-16,1-6 1 16,-7-3 0-16,7-3 0 15,-11-9 0-15,4 6 0 16,-11-1-1-16,-3 4 0 15,-8 13-1-15,-10-1 1 16,0 4-1-16,-10-4 0 16,-1 10-1-16,-7 6 1 0,8 10-1 15,-1 9 1-15,1 6 0 16,-1-3 0-16,11 3 1 16,0 4 0-16,4-1 0 15,3-6 0-15,3 0-1 16,4-6 1-16,11-6-7 15,-4-10 1-15,11-10-9 16,0-11 1-16</inkml:trace>
  <inkml:trace contextRef="#ctx0" brushRef="#br1" timeOffset="167112.59">6692 9812 44 0,'25'-16'22'0,"-18"13"-23"16,-7 6 34-16,-11 3-32 15,1 10 0-15,-8 3 1 0,-3 6 0 16,-7-3-3-16,-4-4 1 16,4-5 1-16,-7 3 1 15,10-1-1-15,-3 1 1 16,10 0 0-16,7-4 0 16,8 4 1-16,10 0 1 15,11-1 1-15,10 4 0 16,4 0 0-16,3 0 0 47,-3-4-2-47,-4-5 1 0,-11 12-5 0,-6 0 0 0,-22 3-6 0,-13 0 0 15,-15 0-12-15,-10-9 0 0</inkml:trace>
  <inkml:trace contextRef="#ctx0" brushRef="#br1" timeOffset="167984.19">9095 9351 36 0,'3'-4'18'0,"4"17"1"0,-3-10 17 15,-4 3-31-15,0 4 0 0,0-1 4 16,0 4 0-16,-4 9-11 16,1 12 1-16,-4 4 7 15,-11 21 0-15,7 17-3 16,-3 11 0-16,0 14-5 15,-3-7 1-15,6-13-5 16,4-18 0-16,3-13-9 16,11-15 1-16,8-20-5 15,-1-8 0-15</inkml:trace>
  <inkml:trace contextRef="#ctx0" brushRef="#br1" timeOffset="168396.3">9384 9953 55 0,'10'9'27'0,"-10"7"-33"0,0-16 51 15,-3 0-45-15,-4 0 0 16,-4 0 0-16,-10 3 0 16,-4-3 0-16,-3 6 1 15,0 10-2-15,0 3 0 16,3 3-2-16,4 3 0 15,7-7-3-15,3-2 0 16,4-3-2-16,4 2 1 16,10-8 1-16,3-7 0 15,8-7 4-15,3-5 0 0,4-1 2 16,-4-6 1-16,0 1 2 16,-3-1 1-16,-4 3-1 15,0 4 0-15,-3 5 1 16,-1 10 1-16,-3 13-1 15,-3 9 0-15,-1 3-1 16,4 7 1-16,-3 6-3 16,3-7 0-16,0-2-6 15,7-4 0-15,7-13-9 16,0-8 0-16</inkml:trace>
  <inkml:trace contextRef="#ctx0" brushRef="#br1" timeOffset="168672.59">9673 10178 41 0,'0'-3'20'0,"-3"3"-16"0,3-6 30 15,-4-3-31-15,1-7 0 16,-1-9 1-16,1 3 1 15,-1 0-6-15,4 0 0 16,0 3 4-16,0 10 0 16,4-4-1-16,3 4 1 15,0 6-1-15,7-4 0 16,7 4-1-16,7 0 0 0,4 3-4 16,-4-3 1-16,0-3-7 15,1-1 0-15,-1-5-8 16,0-1 1-16</inkml:trace>
  <inkml:trace contextRef="#ctx0" brushRef="#br1" timeOffset="169318.51">10252 9993 56 0,'24'10'28'0,"-20"-4"-30"0,-4-6 51 0,3 3-48 15,-6-3 0-15,-4 0-1 0,0 0 1 16,0 0-2 0,0 0 0-16,-4 0 0 0,-3 0 1 15,-4 0-4-15,-3 0 0 16,0 3-3-16,0 4 0 16,3 2-6-16,4 4 0 15,4 2-3-15,-1 4 1 16,7 0 3-1,-45-16 12 1,116 44 1-16,-53 0 0 16,0 0 8-16,0-6 0 15,-3 0 4-15,-4-4 0 16,-7-2-8-16,-7-1 0 16,-7-5-3-16,-7-4 0 0,-4 0-3 15,0-7 1-15,1-5-1 16,2-7 0-16,5-3 1 15,3-3 0-15,7-3-1 16,10-3 1 0,8-10 0 46,10-6 1-62,7-3 0 0,7-6 1 16,8-7 1-16,6-6 0 15,4 4 0-15,-4-1 1 0,-3 0-1 0,-7-3 1 16,-4 3-2-16,-3 1 0 16,-7 8-2-1,-7 10 1-15,-4 7-1 0,-4-1 0 16,-3 3-1 0,-7 4 1-1,-3 12-1-15,-4 13 0 0,0 6-1 0,0 3 1 0,0 0 0 0,-1 3 0 0,1 0-1 16,7 1 1-16,4-7-3 0,7-4 1 0,3-5-4 0,10-7 0 15,8-6-7-15,10-15 0 16</inkml:trace>
  <inkml:trace contextRef="#ctx0" brushRef="#br1" timeOffset="169619.13">10989 9981 31 0,'25'-3'15'0,"-22"6"-9"0,1 0 20 0,-4-3-26 0,-4-3 0 0,-3 3 0 0,-7 3 0 0,-7 6-1 0,-7 1 1 0,-1-1 0 16,1 4 0-16,0 2-1 16,3 1 1-16,4 3 0 15,7-3 0-15,3-1 1 16,4-2 0-16,4 3 1 16,10-7 1-16,11-3 2 15,6-3 1-15,12 0-1 16,-5 1 1-16,5-1-1 15,-12 0 0-15,-3-3-3 16,-10 6 1-16,-7 10-5 16,-15 6 0-16,-10 3-6 15,-11 3 1-15,-3-3-8 16,3-3 0-16</inkml:trace>
  <inkml:trace contextRef="#ctx0" brushRef="#br1" timeOffset="169939.69">11359 9429 31 0,'0'-13'15'0,"0"20"-4"0,-3-14 18 0,-1 7-26 16,1 13 0-16,-4 12 4 15,-4 10 0-15,-6 15-9 16,-5 12 1-16,5 20 5 16,-1 3 0-16,4 6-1 15,3-10 0-15,1-9-2 16,3-18 0-16,3-14-2 16,4-18 1-16,0-12-5 15,-3-10 1-15,-8-19-8 16,-3-6 0-16,-11 3-3 15,-3-13 1-15</inkml:trace>
  <inkml:trace contextRef="#ctx0" brushRef="#br1" timeOffset="170138.73">10873 9793 56 0,'-4'6'28'0,"25"13"-26"0,-3-16 57 0,14-3-55 0,10 0 1 0,18-6 0 0,3-7 1 0,8-3-9 0,3 1 0 0,-7-4 1 0,-10 6 1 15,-8 4-11-15,-14 9 0 16,-7-6-9-16,1-1 1 16</inkml:trace>
  <inkml:trace contextRef="#ctx0" brushRef="#br1" timeOffset="170745.3">13215 10103 54 0,'-3'6'27'0,"3"-6"-27"0,-4 0 43 0,0 0-43 0,-3 4 1 16,-10-1 1-16,-1 3 0 16,-7 3-2-16,-3 1 0 15,4-4 1-15,2 3 1 16,5 10 0-16,3-3 0 16,0 0-1-16,3 2 0 0,4-2 0 15,3-6 0-15,4-4-1 16,7-6 0-16,8-3-1 15,2-7 0-15,1-2-1 16,-4-1 0-16,4 4 0 16,-4-1 0-16,-4 1 0 15,1 3 1-15,-1 9 0 16,5 3 1-16,-5 10 0 16,1-1 0-16,-1 1 1 15,1 3 0-15,-4-3-1 16,0 6 0-16,0 0-1 15,0 3 0 1,0 0-3-16,4-6 1 16,-1-4-6-16,4-5 0 15,4-7-7-15,3-16 0 16</inkml:trace>
  <inkml:trace contextRef="#ctx0" brushRef="#br1" timeOffset="171016.44">13448 10229 37 0,'-7'18'18'0,"7"-18"-12"0,0 0 27 15,0-3-28-15,0-6 0 16,-4-4 3-16,1 1 1 16,3 2-11-16,0-2 1 0,3-4 7 15,4 0 1-15,4 1-2 16,0-4 0-16,3 3-2 15,0 4 1-15,3-1-2 16,5 1 1-16,-1 2-2 16,3 1 0-16,-2 3-5 15,-1-1 1-15,0 1-6 16,0 3 1-16,-3 3-11 16,-1-3 0-16</inkml:trace>
  <inkml:trace contextRef="#ctx0" brushRef="#br1" timeOffset="171349.02">13681 10216 58 0,'17'44'29'0,"43"-16"-28"0,-42-25 46 0,10-3-45 0,4 0 1 15,3-3-1 1,-3-3 1-16,0-7-6 0,-8-2 1 15,-6-1 1-15,-4 3 1 16,-7-2-4-16,-7-1 1 16,-7 0-2-16,-3 4 1 15,-1 9 1-15,-3 6 0 16,-4 3 0-16,-3 13 1 16,7 9 2-16,3 4 0 15,8 5 1-15,6 1 0 16,8-1 0-1,10-2 1-15,4-4-1 0,0-12 0 0,-4-3-5 16,0-13 0-16,4-3-11 16,-8-9 1-16</inkml:trace>
  <inkml:trace contextRef="#ctx0" brushRef="#br1" timeOffset="171857.07">14489 10194 58 0,'0'10'29'0,"0"-36"-35"0,0 26 48 16,-4-3-41-16,-3 3 1 15,-7 7 0-15,-4-1 0 16,-3 6-3-16,-7-2 0 16,-4 9 2-16,4-1 1 15,-4 4-2-15,7 0 0 16,1 0-2-16,3-3 1 0,6-3-2 15,5 6 1-15,6-7-1 16,11-8 0-16,4-1 0 16,10-6 1-16,0-6 1 15,4-4 0-15,0-2 0 16,-4-4 0-16,-3 3 1 16,-1 4 0-16,-3 0 0 15,0 6 0-15,1 3 1 16,2 9 0-16,-3 7 0 15,4 12 1-15,3 0-2 16,0 3 1-16,0-5-8 16,-3-11 1-16,0-5-9 15,-8-14 1-15</inkml:trace>
  <inkml:trace contextRef="#ctx0" brushRef="#br1" timeOffset="172692.93">17110 10376 62 0,'-11'31'31'0,"-6"48"-36"0,9-64 56 0,1 14-49 0,-3 5 0 16,-4 1 1-16,0-10 1 15,3-6-6-15,0-1 0 16,1-5 2-16,-1-1 1 0,4-8-2 16,4-11 0-16,-1-15-2 15,4-12 0-15,-3-19 0 16,6-16 0-16,1-4-1 31,6 4 1-31,1 0-1 16,-1 0 1-16,5 13 0 15,6 3 0-15,3 12 1 0,5 13 1 0,2 15 1 16,5 4 1-16,-1 15 2 16,0 10 0-16,-3 6 1 15,-4 0 0-15,-10 3-2 16,-4 9 1-16,-11 7-2 16,-13-3 1-16,-11 5-5 15,-11 8 1-15,-7-4-6 16,0-13 0-16,4 1-9 15,7-13 1-15</inkml:trace>
  <inkml:trace contextRef="#ctx0" brushRef="#br1" timeOffset="173044.9">17748 10244 45 0,'25'10'22'0,"-7"-4"-14"0,-15-12 33 0,1 6-40 16,-4 0 1-16,-4-7 1 16,-10 4 0-16,-7 6-4 15,-7 1 1-15,-4 5 2 16,-3 0 0-16,-4 7-1 16,0 0 0-16,4 9-3 15,3 3 1-15,7 3-2 16,8 1 0-16,6-4 0 15,15-9 0-15,13-7 0 32,8-9 1-32,7-9 1 0,3-6 0 0,0-7-1 31,4-6 1-31,0 0-9 0,3-7 1 31,-7-8-5-31,-3-1 0 31</inkml:trace>
  <inkml:trace contextRef="#ctx0" brushRef="#br1" timeOffset="173282.21">18172 10075 50 0,'10'22'25'0,"-10"12"-27"0,-3-24 47 0,-4-7-45 0,-8 3 1 16,-6 0 0-16,-3 4 0 16,-5-1-2-16,5 1 1 15,-1-1 0-15,4 1 1 16,7-1-1-16,0 0 0 15,3 4-1-15,4-4 0 16,7 4 1-16,4-1 0 0,3-2 0 16,3-1 0-16,1 1 0 15,-4-4 0-15,0 3-1 16,-7 1 0-16,-7 2-5 16,-7 4 0-16,3 0-9 15,-3-7 0-15</inkml:trace>
  <inkml:trace contextRef="#ctx0" brushRef="#br1" timeOffset="173645.11">18482 10087 53 0,'7'16'26'0,"-3"-10"-22"0,-4-6 43 0,0 0-47 0,0 4 1 0,0-1-1 0,-4 3 0 0,-6 7 0 0,-5-7 0 15,-6 0 0-15,-3 0 0 16,-1 1-1-16,4 2 0 16,0 0-1-16,3 1 0 15,7-1 0-15,4 1 1 16,7 2-1-16,11-2 1 15,3 2 1-15,4 1 1 16,-1-1 0-16,-3 4 0 16,-3-4-1-16,-4-2 0 15,-7 2-1-15,-4 1 0 0,1-1-6 16,-8-2 0 0,4-4-9-16,0-6 1 0</inkml:trace>
  <inkml:trace contextRef="#ctx0" brushRef="#br1" timeOffset="173871.19">18789 10232 62 0,'-21'62'31'0,"7"-33"-45"0,10-26 56 16,1 3-44-16,-1-3 1 16,1-3-10-16,3-3 0 15,0-9 2-15,3-14 1 16</inkml:trace>
  <inkml:trace contextRef="#ctx0" brushRef="#br1" timeOffset="174076.58">18694 9777 40 0,'17'9'20'0,"-3"7"-18"16,-6-13 27-16,2 4-30 0,1-4 1 0,3-3-2 0,0-3 1 0,4-10-1 0,3-3 1 0,7-9-10 0,0-6 1 0,-3-4-1 0,-8-2 1 0</inkml:trace>
  <inkml:trace contextRef="#ctx0" brushRef="#br1" timeOffset="174390.26">19103 9407 41 0,'14'66'20'0,"-28"25"-17"0,14-69 41 0,-7 15-44 0,3 17 0 0,-3 15 0 0,0 9 1 0,0 7-1 0,0-1 0 0,4-8-2 0,-1-14 1 0,1-15-4 78,3-15 1-78,3-13-5 0,4-13 1 47,0-16-6-47,4-2 1 31</inkml:trace>
  <inkml:trace contextRef="#ctx0" brushRef="#br1" timeOffset="174544.33">19046 10087 35 0,'4'19'17'0,"24"-9"-11"0,-17-7 29 0,6 0-30 0,8 3 0 0,3 1 3 15,4-1 0-15,0 0-10 0,-4 3 0 0,-10-5 6 16,-8 2 0-16,-6 10-3 0,-11 2 0 0,-11 1-3 16,-7 0 1-16,-6 3-3 15,-1-3 0-15,7-4-3 16,4-2 1-16,0-4-8 16,7-5 1 15,3-20-1-31,11 0 0 15</inkml:trace>
  <inkml:trace contextRef="#ctx0" brushRef="#br1" timeOffset="174774.21">19530 9432 29 0,'17'6'14'0,"-2"32"-4"0,-8-25 25 0,-4 12-31 0,1 3 1 0,-4 9 1 0,0 11 1 0,-4 5-9 0,1 13 0 16,-8 3 5-16,-3 9 1 16,-4-12-3-16,1-3 0 15,-1-10-3-15,0-9 0 32,4-3-6-32,7-16 1 0,4-13-8 31,6-15 1-31</inkml:trace>
  <inkml:trace contextRef="#ctx0" brushRef="#br1" timeOffset="175135.83">19590 10251 44 0,'7'31'22'0,"39"-12"-19"0,-29-16 36 0,8 0-38 0,7-6 1 0,0-3 0 15,-1-4 0-15,-6-6-3 16,0-5 1-16,-8 2 1 16,-6-3 1-16,-8 0-2 15,-10-3 0-15,-3 3 0 0,-4 3 0 16,-4 10 0-16,-3 12 0 16,-4 3 0-16,4 13 0 15,3 9 0-15,8 3 1 16,3 7 0-16,7 3 0 15,10-4-2-15,4 1 0 16,8-7-3-16,-1-6 0 16,3-3-11 31,5-15 1-47,-1-7-1 15,0-7 0-15</inkml:trace>
  <inkml:trace contextRef="#ctx0" brushRef="#br1" timeOffset="175324.18">20338 10545 49 0,'3'19'24'0,"-3"-6"-42"0,0-13 51 0,-10-3-55 0,-12-7 1 0</inkml:trace>
  <inkml:trace contextRef="#ctx0" brushRef="#br1" timeOffset="178220.92">24800 5312 18 0,'0'0'9'0,"4"0"-2"0,-4 0 9 0,0 0-14 15,7-3 1-15,-4 3 4 16,4 3 0-16,1 0-8 16,2-3 1-16,-3 3 5 15,4-3 1-15,-1 0-1 16,1 0 0-16,3 0-2 16,4-3 1-16,-1-3-1 15,1-1 0-15,7 1-1 16,-4 3 1-16,0-10 0 15,-3 1 0-15,-4-1-1 16,0-2 0 0,11-7 0-1,-1 0 0-15,1 3-1 16,-4 0 1-16,4-3-1 16,-4 3 0-16,-3 0 0 15,-1 4 0-15,1 2-1 0,-4-12 1 16,0 9-1-16,0 4 1 15,0 2-1-15,0 4 1 16,1-3-1-16,-1-1 0 16,0-2 0-16,0-1 1 15,0 1-1-15,0 2 1 16,-3-2-1-16,-1 2 0 16,1 1 1-16,-1 0 0 15,5-4-1-15,-5 1 0 16,1 2 0-16,-1 1 0 0,1-4 0 15,-1 4 1-15,-3-1-1 16,1 4 0-16,-1 0 0 16,3 0 0-16,-3 2 1 15,0 1 0-15,0 0-1 16,0 3 1-16,0 0-1 16,1 0 0-16,-1 0 0 15,0 0 0-15,0 0-1 16,0 0 0-16,0-3 1 15,0 3 0-15,-7 0 1 16,3 3 0-16,1 3 0 16,-1-2 0-16,1-1-1 15,-4 3 0-15,3 3 0 16,1 1 0-16,0-1-1 16,-1-3 0-16,1 7 0 15,-1 0 1-15,4 2-1 16,-7 1 1-16,4-4 0 0,-4 1 0 15,3-4 0-15,-3 1 0 16,4-1 0-16,-4 4 0 16,0-1 0-16,0 1 0 15,0 2 0-15,-4 1 0 16,1 0 0-16,-1 6 0 16,1-10-1-16,-1 4 1 15,1-3-1-15,-1-1 1 16,1 1-1-16,3-1 1 0,-4 4 0 15,0 6 0-15,1-7-1 16,-1 1 1-16,1 0 0 16,-1 0 0-16,1 2-1 15,-1-2 1-15,1-3 0 16,-1 2 0-16,1-2-1 16,-1-1 1-16,1 1 0 15,-1 6 0-15,1-7 0 16,3-2 0-16,-4-1 0 15,1 4 0-15,-1-4-1 16,1 4 1-16,-1-1 0 16,0 1 0-16,1-1 0 15,-1 4 0-15,1-7-1 16,-4 1 1-16,0-4 0 16,-4 3 0-16,4-2 0 15,-3 2 0-15,-1 0 0 16,-3 1 0-16,0-1 0 0,0 1 0 15,0-1 0-15,-8 4 0 16,5-7 0-16,-1 3 0 16,0 1 0-16,1-1 0 15,-1-3-1-15,4 4 1 16,-4-4 0-16,1 0 0 16,-4 4 0-16,-4-7 0 15,0 0 0-15,1 0 0 16,-1 0 0-16,7 4 0 15,4-4 0-15,0 0 0 16,-4 0 0-16,1 0 0 0,-4-3-1 16,-1 0 1-16,-2 0 0 15,-5 0 0-15,1-3 0 16,-7 0 0-16,3 0 0 16,0 0 0-16,1-1 0 15,2 1 0-15,-2 3 0 16,-1 0 0-16,4-3 0 15,0 0 0-15,-1 3 0 16,5-3 1-16,2 0-1 16,1-7 0-16,0 1 0 15,0-4 1-15,-4-2-1 16,1-1 0-16,-1 0 0 16,0-2 1-16,-3-4-1 15,3-4 0-15,1 1 0 0,2-3 0 16,5 0 0-16,3 0 0 15,3-4 0-15,4-5 1 16,3 5-1-16,1 1 0 16,-1 6 0-16,-3-3 0 15,0-4-1-15,0-2 0 16,4 3-1-16,-1-4 1 16,1-3-2-16,3 7 0 15,0 0 0-15,0 6 0 16,0 6 0-16,0 0 1 15,0 3-3-15,0 7 0 16,0 3-9-16,7-7 1 16</inkml:trace>
  <inkml:trace contextRef="#ctx0" brushRef="#br1" timeOffset="179049.1">24310 4769 27 0,'0'16'13'0,"3"-10"-3"0,1 0 11 16,0 1-19-16,-1 2 1 16,4 7 3-16,4 3 0 0,6 6-5 15,8 3 1 1,7 6 5-16,7 7 0 0,3-6 0 16,7 5 1-16,-3 4-3 15,-7-9 0-15,-4-1-2 16,-7-12 0-16,-3-3-3 15,-7-10 1-15,-8-2-2 32,-6-4 0-32,-8-6 0 15,-3-4 0 79,-10-5 0-94,-8-1 0 16,-7 1-2-16,8-10 1 15,-1 0-1-15,0-3 0 0,0 0-1 16,4 3 1-16,4 0-1 0,3 0 0 0,6 3 1 0,8 0 1 16,4 0 1-16,7 7 0 0,-1 2-1 0,4 10 1 0,4 10 0 0,3-4 1 15,0 0-1-15,0 7 1 0,1 6-1 0,-5 6 1 0,1-3 0 0,-4 3 1 0,0 0 0 0,0 0 1 16,-3 6 0-16,-1 1 1 15,-3-7 0-15,0 0 0 16,-3 0-1-16,3-6 1 0,-3 3-1 16,-1-10 0-1,1-2-1-15,-1-7 0 0,4-9 0 16,0-4 1-16,4-12-2 16,3 0 0-1,0 4-6-15,0-1 0 0,4-6-9 16,-4 0 0-16</inkml:trace>
  <inkml:trace contextRef="#ctx0" brushRef="#br1" timeOffset="180008.2">25643 4917 35 0,'4'18'17'0,"-4"-18"-5"0,0 0 20 0,0 0-27 15,0-6 0-15,0 6 4 16,7-6 0-16,7-4-11 16,4 1 0-16,6 0 8 15,8-1 0-15,0-2-3 16,0 2 1-16,-4-2-3 15,-3 2 0-15,-8 1-1 16,-10 6 0-16,-7-4-2 0,-7 7 1 16,-10 7-1-16,-8-4 1 15,-3 3-1-15,-4 7 0 16,4-1-1-16,0 7 1 16,-1 0 0-16,8-7 0 15,0 1 0-15,7-4 0 31,0-6 1-31,7 4 1 16,7 2 2-16,7-3 0 0,0-2 1 31,7-1 0-31,4-6 0 0,10-4 1 47,4-2 0 0,-1-1 0-31,-3-2-2-16,-3-1 1 0,-4 4-2 0,-3 0 0 0,-4 5-1 0,-3-5 0 15,-4 3-1-15,-7 6 1 0,0 3-1 0,-4 0 1 0,-3 6-2 0,-7-5 1 0,-11 2-1 0,-3-3 1 16,0 0-1-16,3-3 0 0,1-3 0 0,-1 3 0 16,7-3 1-1,8 3 1-15,6 0 0 16,4 0 0-16,14 0 2 15,14-10 0-15,8 1 1 16,6-3 0-16,0-4-1 16,-3 3 0-16,-4 1-4 15,-10 2 0-15,-11 4-14 0,-10 6 0 16,-4 0-3 0,0 3 0-16</inkml:trace>
  <inkml:trace contextRef="#ctx0" brushRef="#br1" timeOffset="180854.19">25051 5669 29 0,'-4'6'14'0,"4"-15"-1"0,0 9 19 0,0-6-27 0,0 6 0 0,0 0 5 0,0 0 0 0,0 3-12 0,-3 6 0 0,-1 1 7 0,-3 5 1 0,-3 10-3 0,-1 4 1 16,4 5-4-16,0 1 1 15,0-4-3-15,3 4 0 16,1-4-7-16,3-12 0 16,3-13-8-16,-3-12 1 15</inkml:trace>
  <inkml:trace contextRef="#ctx0" brushRef="#br1" timeOffset="181352.68">24963 5936 31 0,'-11'28'15'0,"-14"6"-5"0,22-30 16 16,-8 2-23-16,1 0 0 15,-1 3 1-15,0-2 0 0,1-1-6 16,-1 0 1-16,1 4 2 15,-1-4 0-15,4-3-9 16,4 3 1-16,-1 1-5 16,4-1 0-16</inkml:trace>
  <inkml:trace contextRef="#ctx0" brushRef="#br1" timeOffset="181604.7">24998 5904 28 0,'3'13'14'0,"1"-7"-12"0,-4-6 20 0,3 6-22 0,-3 7 1 15,0 9-1-15,0-3 0 16,0 3 0-16,0-7 0 15,4-2 0-15,-1-4 0 16,1 1-4-16,0-1 1 16,3-3-5-16,0 1 0 15</inkml:trace>
  <inkml:trace contextRef="#ctx0" brushRef="#br1" timeOffset="181816.58">25083 5923 29 0,'0'13'14'0,"7"18"-12"0,-4-22 23 0,-3 4-25 15,0 6 1-15,4-4-2 16,-1 1 0-16,4 0-8 15,4-4 1-15</inkml:trace>
  <inkml:trace contextRef="#ctx0" brushRef="#br1" timeOffset="191868.84">8456 2025 39 0,'-3'10'19'0,"-1"9"-12"15,4-10 20-15,0 0-27 16,-3 20 0-16,-1-4 0 16,-3 19 0-16,0-1 0 15,-4 30 1-15,-10 8-1 16,7 16 1-16,0 4-1 15,-7 12 1-15,3-16-2 16,4 6 1-16,0-6-2 16,3-24 0-16,1-14-5 0,3-12 1 15,3-12-6-15,1-10 1 16</inkml:trace>
  <inkml:trace contextRef="#ctx0" brushRef="#br1" timeOffset="193460.6">8505 2088 20 0,'15'13'10'0,"9"-13"-3"0,-17 6 11 15,4-3-17-15,0-3 1 16,6-3 3-16,4 3 1 16,4-10-7-16,3 10 1 15,4-6 3-15,7 3 1 16,3 3-2-16,8 0 1 15,6 0-3-15,0 0 1 16,1 0-1-16,13 9 1 16,1-9-1-16,7 10 1 15,6-7-1-15,1 10 0 16,14-1 0-16,-8-3 0 0,12 7 0 16,3-6 0-16,-8-7 1 15,12 3 0-15,-8 0 0 16,4-6 1-1,60 0 0 32,-8 0 1-47,-6-6 0 0,-4-3 0 0,-10-1-2 0,-1-6 1 0,1 1-1 16,0 2 0-16,-11 4-1 16,0-10 0-16,3 3 0 15,4 7 0-15,-3-7 0 16,-1 7 0-16,4-4 0 15,14-2 0-15,-10 5 0 16,7-5 0-16,3 5 0 16,7 1 1-16,-14-1-1 15,7 1 0-15,11 0 0 16,-18 2 0-16,4-5 1 0,7 2 0 16,3-5-1-1,-18 5 0-15,8 4 1 0,3 3 0 16,-3 3-1-16,-15 0 1 15,1 0-1-15,3 3 0 16,-4 3 0-16,-10-12 1 16,-21 6-1-16,-7 0 0 15,-11 6 0-15,-3-6 1 16,-8 10-2-16,-10 5 1 16,-10-2-1-16,-8 6 1 0,-10 3-2 15,-8 6 0-15,-3-6 0 16,-6 9 1-16,-5 7-1 15,-6-19 1-15,-4 3 0 16,-4-1 0-16,-3 8 1 16,-3 5 0-16,-8 1-1 15,0 9 1-15,4 9-1 16,-4 10 1-16,4 9-1 16,0 0 1-16,4 6-1 15,-4-6 1-15,3-6-1 16,0-3 1-16,4-3-1 15,4-7 1-15,-1 0 0 16,1-6 0-16,-1 7 0 16,-3-4 0-16,4-6-1 15,-1-1 1-15,1 5 0 16,-1-11 1-16,-3 1-2 0,0-13 1 16,-7 0-1-16,-7 0 1 15,-4-6 0-15,-10 3 0 16,-4-7-1-16,-3 1 0 15,-15-6 1-15,-6-10 0 16,3-10 0-16,-4 10 0 16,-10 0-1-16,-7-9 1 15,-7-1 0-15,-4-2 0 16,4-1 0-16,-4-2 0 16,-3 2 0-16,-7-6 0 0,-8 4 0 15,8-1 1-15,0 3-1 16,-8 4 0-16,1 3 0 15,-8 3 0-15,12 3 0 16,-1 3 1-16,-7 0-1 16,0 0 1-16,-10 0-1 15,10 3 1-15,-14-3-1 16,-7 7 1-16,-11-4-1 16,-3 4 1-16,-11-4-2 15,-3 0 0-15,-1 0 0 16,-2 1 1-16,-15-4-1 15,14 6 0-15,-7 7-1 16,-10-10 1-16,10 4 0 16,-4 8 1-16,-6 1 0 15,10 0 0-15,-7 0 0 16,-10 0 0-16,10 3 0 0,-4-4 0 16,-13 1 0-16,13-6 0 15,-3 2-1-15,7 1 0 16,22-7-1-16,-5 1 0 15,22-7-3-15,7 0 0 16,18-6-6-16,3-6 1 31</inkml:trace>
  <inkml:trace contextRef="#ctx0" brushRef="#br3" timeOffset="-203741.49">4057 11536 47 0,'0'-3'23'0,"7"-6"-11"16,-7 9 24-16,-7 0-34 15,0 0 0-15,-7 3 1 16,-4 6 1-16,-3 4-5 16,-11 6 1-16,-7-1 2 0,-10 4 0 15,0 13 0-15,6 2 0 16,-6 4-2-16,0 6 1 16,-1 7-2-16,4 5 1 15,11 7 0-15,0-10 0 16,14-2 0-16,10-4 0 15,15-9-1-15,20-7 0 16,-3-9-1-16,22-3 1 16,17-9-4-16,0-10 0 31,7-9-7-31,-4-1 1 0,1-21-5 0,-18 0 1 16</inkml:trace>
  <inkml:trace contextRef="#ctx0" brushRef="#br3" timeOffset="-203364.99">4170 11502 53 0,'7'15'26'0,"11"36"-28"16,-18-39 49-16,0 10-45 15,-8 19 0-15,5 0 1 16,3 15 0-16,-11 7-4 15,4 6 0-15,0 3 3 16,4-16 0-16,3-6-1 16,0-9 0-16,0-9-1 15,0-10 1-15,0-10-2 0,3-2 0 16,4-7-1-16,-7-3 0 16,7-3-2-16,4-4 1 15,-8 1-2-15,5 3 1 16,2-3 0-16,1 6 1 15,-1 0 0-15,-3 9 0 16,7 0 1-16,4 4 1 16,-7 3 0-16,6 6 1 15,4 0-6-15,1-1 1 16,-5-5-7-16,8-10 0 16</inkml:trace>
  <inkml:trace contextRef="#ctx0" brushRef="#br3" timeOffset="-202990.89">4717 12069 53 0,'-4'-9'26'0,"4"9"-30"0,0 0 47 0,0 0-43 16,0 0 1-16,-10 3 0 16,2 0 0-16,-13 10-1 15,0 6 0-15,-11 2 0 16,4-2 1-16,0 0-2 15,7 0 0-15,0 0-1 16,3 0 1-16,7-7-3 16,11-2 1-16,0-7-1 15,11-3 1-15,7-3 0 0,3-4 0 16,7 1 0-16,-7 3 0 16,4-10 1-16,0 1 0 15,-11-1 0-15,3 4 1 16,-6 3 0-16,-1 6 0 15,-2 6 1-15,2-3 1 16,-10 6 0-16,4 7 1 16,3 9-2-16,-7 0 1 15,3 0-4-15,1 0 0 16,6-6-8-16,-6-16 1 16</inkml:trace>
  <inkml:trace contextRef="#ctx0" brushRef="#br3" timeOffset="-202735.64">5080 11373 43 0,'11'-6'21'0,"-1"18"-14"15,-10-5 35-15,-7 5-40 16,4 20 0-16,-8 15 1 15,0 6 0-15,-3 16-4 16,4 28 0-16,-4 3 2 16,0 1 0-16,3-1-2 15,0-15 0 1,8-19-6-16,-8-16 1 16,11-12-9-16,0-32 0 0</inkml:trace>
  <inkml:trace contextRef="#ctx0" brushRef="#br3" timeOffset="-202511.06">5235 11348 42 0,'4'25'21'0,"-8"28"-22"0,4-31 29 0,0 22-28 15,-3 6 1 1,-4 13-1-16,-4 16 1 0,0 5-2 15,1 4 1-15,-1-10-2 16,1-9 1-16,3-12-7 16,3-10 0-16,8-19-3 15,3-9 0-15</inkml:trace>
  <inkml:trace contextRef="#ctx0" brushRef="#br3" timeOffset="-202135.11">5295 12129 44 0,'18'47'22'0,"17"-22"-21"16,-24-25 42-16,10 3-42 0,0-6 1 16,7 3-1-16,-7 0 0 15,-3-6-2-15,3-1 1 16,-10-5 0-16,-1-1 0 15,-3 1-1-15,-7-4 1 16,-3 4-3-16,-8 2 1 16,-3 1-2-16,4 6 0 15,-12 3 0-15,8 9 0 16,0 7 0-16,4-1 0 16,-1 1 1-16,8 3 1 15,-8 3 1-15,7 3 1 16,8 0 0-16,7 0 0 0,-4 0 0 15,0-3 0-15,3-6-3 16,11 0 1-16,-6-7-7 16,2-6 1-16,4-12-2 15,1-7 1-15</inkml:trace>
  <inkml:trace contextRef="#ctx0" brushRef="#br3" timeOffset="-201430.02">5782 12254 38 0,'14'29'19'0,"7"-17"-21"15,-21-12 39-15,11 0-34 0,-1-3 1 16,12 0 1 0,6-7 0-16,11-2-7 0,-8-4 1 15,-2 7 4-15,-8-4 0 16,-7 1-2-16,0-7 1 15,-3 0-2-15,-1 7 1 16,-10-1-3-16,4 0 1 16,-4 7-4-16,0 9 1 15,-4 7-3-15,4-1 0 16,-7 7-3-16,4 6 0 16,3 9 1-16,0 4 1 15,0-4 3-15,3 7 1 16,4 9 3-16,4 9 1 0,3 4 4 15,4-1 0-15,-1-5 1 16,-3-4 0-16,-7 0 0 16,-3-6 1-16,-11-3-2 15,-7-7 0-15,0-6-2 16,-18-9 0 15,4-3-2-31,-11-4 1 16,7-5-1-16,4-11 1 0,7-5-2 0,-4-7 0 0,11-6-1 15,3 4 1-15,11 2 0 16,11-9 1-16,14 0 0 16,10-3 0-16,7-4 2 15,15-2 0-15,3-4 0 16,-7-3 0-16,-8-3-1 16,-2 4 1-16,-1-7-1 15,-7 0 1-15,-14 3-2 0,-3 9 1 16,-7 7-1-16,-11 3 1 15,0 3-2-15,-4 3 0 16,1 10 0-16,-4 12 0 16,0 12 1-16,-1 14 1 15,8-1 1-15,0 6 0 16,0 4 0-16,0 0 1 16,4-7-1-16,7-3 0 0,6-6-3 15,11-9 0 1,1-10-4-16,2-13 0 0,1-15-8 15,-4 0 0-15</inkml:trace>
  <inkml:trace contextRef="#ctx0" brushRef="#br3" timeOffset="-200679.5">6893 11872 53 0,'0'-3'26'0,"0"-10"-25"16,0 13 47-16,0 0-45 0,0 0 1 15,0-3 2-15,0 3 0 16,-7 3-8-16,7-3 1 16,0 3 1-16,7 0 0 15,-3 7-9-15,3 2 0 16,3-9-10-16,1 7 0 0</inkml:trace>
  <inkml:trace contextRef="#ctx0" brushRef="#br3" timeOffset="-200515.94">6872 12148 62 0,'0'34'31'0,"11"-12"-38"0,-8-19 53 0,4 7-48 16,-7-4 0-16,0 0-8 16,4 1 1-16,-4-4-2 15,0-3 0-15</inkml:trace>
  <inkml:trace contextRef="#ctx0" brushRef="#br3" timeOffset="-199479.32">8477 12430 47 0,'-7'16'23'0,"4"2"-15"16,3-18 32-16,3 4-37 16,-3-4 0-16,7-10 0 15,-3 1 1-15,6-13-6 16,1-13 1-16,-4-5 2 15,0-11 1-15,-7-8-2 16,0-4 1-16,0-3-1 0,-3 7 0 16,-5 2-1-16,1 1 1 15,0 2-1-15,0 11 0 16,0 11-1 0,7 4 1-16,0 9-1 15,0 3 1-15,11 7 0 16,3 3 0-1,0 0 1-15,7 6 1 16,4 0 0-16,17 3 1 0,8 0-1 0,10 0 0 16,7 0-1-16,-7 0 0 15,-7 3-6-15,-8 4 1 0,-16 2-7 16,-12 4 0-16,-17 0-4 16,-10-4 1-16</inkml:trace>
  <inkml:trace contextRef="#ctx0" brushRef="#br3" timeOffset="-199286.34">8573 12123 44 0,'-11'25'22'0,"7"6"-20"0,8-28 41 0,-1 3-41 16,1 1 1-16,7-4 0 16,3 3 1-16,7 4-6 15,11-1 1-15,-1 0-1 16,-2 1 0-16,-1-1-12 15,-4-3 0-15,1 1-1 0,0-1 0 16</inkml:trace>
  <inkml:trace contextRef="#ctx0" brushRef="#br3" timeOffset="-199010.79">9116 12254 47 0,'-4'13'23'0,"15"-13"-33"0,-15 0 45 0,-3 0-35 0,-7 0 0 0,0 3 1 16,-7 3 0-1,-4 4-1-15,0 5 0 0,1 7 1 16,-1-9 0-16,4 12-2 16,3 0 1-16,8 0-2 15,-1-3 0-15,11-3-1 16,14-7 1-16,0-5-1 15,4-7 1-15,0-7 0 16,3-5 1-16,0-1-3 16,-3-5 1-16,-1-11-6 15,-6 1 0-15</inkml:trace>
  <inkml:trace contextRef="#ctx0" brushRef="#br3" timeOffset="-198725.85">9292 12364 47 0,'-3'19'23'0,"6"-16"-21"0,-3-3 42 15,0 0-41-15,0 0 0 16,0 0 2-16,7-6 1 15,0-1-6-15,0-2 1 16,4 0 3-16,3-4 1 16,4 1-3-16,3-1 0 15,0-3-5-15,4 1 1 0,-4 2-10 16,0 1 0-16,4-1-7 16,-8 1 1-16</inkml:trace>
  <inkml:trace contextRef="#ctx0" brushRef="#br3" timeOffset="-198105.44">9670 12330 52 0,'3'28'26'0,"-3"-6"-23"0,4-16 44 15,-4 0-45-15,0 4 0 16,0-1 0-16,0-3 0 16,3 1-4-16,-3-4 1 15,0 0 1-15,0-3 1 16,4-6-2-16,-1-1 1 15,4 1-1-15,0 3 0 16,4 0-1-16,-7 0 1 16,6 3-1-16,-3 0 0 15,0 3-1-15,-3 0 0 16,-1-3 0-16,1 3 1 0,-1-3-1 16,1 0 1-16,-1 0 1 15,1 3 0-15,-1 0 0 16,1 1 1-16,-1 2 0 15,5-3 0-15,-5 3 0 16,1-3 1-16,3 0-2 16,0-3 1-16,0-3-1 15,3-3 1 1,4 0-1-16,1-4 0 0,-1 4 0 16,0 0 1-16,0-4 0 46,0 1 0-46,0 3 1 63,-3 3 0-63,-1 3 0 16,1 6 1-16,-4 0-2 15,0 10 1-15,-3 3-1 0,-1 3 1 0,1-4-3 16,3 1 0-16,0-6-5 0,0 2 1 0,0-5-7 0,7-13 0 0</inkml:trace>
  <inkml:trace contextRef="#ctx0" brushRef="#br3" timeOffset="-197842.73">10252 12345 34 0,'0'41'17'0,"-11"-13"-17"0,11-15 25 0,0 2-24 15,-3 4 1-15,-1-3 3 16,4 3 0-16,4 0-3 15,-1-4 0-15,8-2 3 16,-1-7 0-16,4-3-1 16,4-3 1-16,0-6-3 15,3-7 1-15,4-9-5 16,-4-3 0-16,0-9-5 16,11-13 0-16,-4-13-8 15,0-12 0-15</inkml:trace>
  <inkml:trace contextRef="#ctx0" brushRef="#br3" timeOffset="-197646.72">10728 11718 43 0,'4'66'21'0,"-15"44"-23"0,7-73 33 0,1 17-31 0,-1 2 1 16,-6 13-2-16,-1-6 1 15,1 6-2-15,-1-7 0 16,4-8-6-16,3-10 0 31,4-13-4-31,7-9 0 0</inkml:trace>
  <inkml:trace contextRef="#ctx0" brushRef="#br3" timeOffset="-197016.65">10961 12439 35 0,'17'-6'17'0,"-6"-6"-14"0,-7 5 31 0,-4 4-33 0,-4 3 0 0,-7-3 0 15,-3 3 1-15,-3 3-3 16,-1-3 1-16,-7 6 1 16,8 1 0-16,3 5-1 15,0 1 0-15,3-1-3 16,4 4 1-16,3 0-4 15,4-7 1-15,4 0-2 16,3-5 0-16,4-14 0 16,-1 4 0-16,4-7 3 15,0 1 0-15,7-4 2 16,-6 0 0-16,-1 7 1 0,-4 0 1 16,1 2-1-16,-4 4 0 15,4 3-1-15,-4 3 1 31,0 7 1-31,0 2 0 0,3 1 1 0,1-1 0 16,-1-2 2-16,5-4 0 16,2-6 1-16,4-6 1 15,4-4-1-15,3-2 1 16,0-7-1-16,1-12 1 16,-1-13-2-16,-3-3 0 0,-4-13-2 15,0-28 1 1,-3-34-1-1,-8 6 1-15,-6 13-1 16,-4 21 1-16,0 16-1 16,0 19 1-16,0 16 0 15,0 25 0 1,-4 12-1-16,1 25 1 0,-4 16-2 16,-4 19 1-16,0 12-1 15,1 7 1-15,3 19-1 16,0-13 0-16,0-4 0 15,0-8 0-15,3-13-2 16,4-16 0-16,0-13-5 16,4-15 1-16,3-12-6 15,0-17 0-15</inkml:trace>
  <inkml:trace contextRef="#ctx0" brushRef="#br3" timeOffset="-196773.8">11158 12326 38 0,'4'16'19'0,"10"-10"-10"0,-7-2 32 0,4-1-39 16,3 0 0-16,3 0-1 15,1 0 1 1,0-3-3-16,-4 0 0 0,7-3-2 15,4 0 1-15,-1 3-9 16,-6-6 1-16,0-4-4 16,-8-6 0-16</inkml:trace>
  <inkml:trace contextRef="#ctx0" brushRef="#br3" timeOffset="-196491.94">11448 12308 34 0,'14'15'17'0,"14"-5"-9"0,-14-10 28 0,0-3-33 16,4-4 0-16,-1-2-1 16,1-4 1-16,-4 1-5 15,-3-1 1-15,-4 4 2 16,-4-1 0-16,-6 4-1 16,-4 3 0-16,-4 6 0 0,1 10 1 15,-4 9-1-15,-1 0 1 16,1 9 1-16,4 7 0 15,3-4 0 79,10 7 0-94,8-7-1 0,3 1 1 0,4-4-2 0,6-9 0 0,8-3-5 0,0-13 0 0,-8-6-10 0,-6-12 0 0</inkml:trace>
  <inkml:trace contextRef="#ctx0" brushRef="#br3" timeOffset="-195825.31">13130 12345 52 0,'-3'41'26'0,"-8"0"-26"15,11-29 42-15,0 7-43 16,0 6 1-16,0 3-1 16,0-6 0-16,0 0-3 0,0 0 1 15,4-6-12 1,-1-13 0-16</inkml:trace>
  <inkml:trace contextRef="#ctx0" brushRef="#br3" timeOffset="-195635.38">13060 11931 38 0,'-4'16'19'0,"15"-7"-14"0,-4-5 22 0,4 2-27 15,6 3 1-15,4 1-1 16,4 2 0-16,3 4-5 16,4 3 0-16,-4-1-6 15,-3-2 0-15</inkml:trace>
  <inkml:trace contextRef="#ctx0" brushRef="#br3" timeOffset="-195035.34">13381 12442 28 0,'10'32'14'0,"1"-20"-14"0,-7-8 19 0,3-4-23 0,3-4 1 0,1-2-2 15,-1-10 0-15,1 1 7 0,0-1 0 16,-1 0-4-16,1-2 0 15,-4 2 2-15,3 0 0 16,-3 4 1-16,0 2 1 16,-3 4-1-16,-4 6 1 15,7 0-1-15,4 6 1 16,-1 4-1-16,4-1 0 16,-3-3 1-16,3 13 1 15,-3 3-1-15,3 6 1 16,3 4-1 31,5-1 0-47,2 7-1 15,4-7 0-15,11-6-3 16,4-6 0-16,6-16-4 0,0-9 0 16,1-10-2-16,-4-12 1 15,-1-10 0 1,1-21 1-16,-3-10 6 31,-8-19 0 0,-3-22 5-31,-8 4 1 32,-6-4 1-17,-11-6 0-15,-7 12-1 0,4 7 0 0,-8 9-4 16,-3 26 1-16,-4 11-1 0,-3 20 0 0,0 22 1 0,-3 21 1 0,-1 26 0 0,4 24 0 0,-4 29 1 15,4 25 0-15,0 22-2 0,0 4 1 0,0-11-2 16,7-8 1-16,3-29-4 0,4-16 1 0,0-22-7 0,0-27 0 0,0-14-7 0,-3-21 0 16</inkml:trace>
  <inkml:trace contextRef="#ctx0" brushRef="#br3" timeOffset="-194628.28">13705 12135 39 0,'18'32'19'0,"14"-7"-17"0,-18-19 29 0,14 13-29 16,11 3 0-1,7 6 2-15,3 0 1 0,4 0-6 16,11 1 0-16,-1-1 3 16,1-3 0-16,-1-9-2 15,-3-4 1-15,-3-12-2 16,-8-9 0-16,-3 2 1 15,-11-5 1-15,-7-7 0 16,-7 0 0-16,-6-3 0 16,-5 0 1-16,-10 3 0 15,-7 7 0-15,-7 6-1 16,-7 9 0-16,-4 12-1 16,-3 4 0-16,3 10-3 15,1 5 1 1,6 7-1-16,7-4 0 15,8-2 0-15,6-10 0 0,11-12 1 16,11-13 0-16,3-16 2 0,1-12 0 16,-5-1-3-16,-6-8 1 15,-4-10-10-15,-10-7 1 16</inkml:trace>
  <inkml:trace contextRef="#ctx0" brushRef="#br3" timeOffset="-193811.52">15677 12580 67 0,'-3'19'33'0,"10"-16"-42"0,-7-3 63 15,7-3-56-15,0-3 1 16,4-3-1-16,-1-7 1 16,8-3 1-16,0-3 0 15,6-6-2-15,-3 9 0 16,1 0 0-16,-1 0 1 15,-4 4-1-15,-6 2 0 16,0 7 0-16,-1 3 0 16,4 3 0-1,-3 0 0-15,3 0 1 16,0-3 0-16,-3 6 0 16,-1 0 1-16,1-3-1 15,-1-3 1 1,1 0 0-1,0 3 0-15,-1-3-1 16,1 3 1-16,3-7-1 0,-4-2 1 0,5-7 0 16,-5-3 0-16,1 1 0 15,3-1 0-15,-4 3 0 16,4 4 0-16,1 5 0 16,-1 10 1-16,-4 10-1 15,1 9 1-15,-4-3-2 78,-4 9 1-62,1 3-4 15,0-2 1 0,3 2-12-15,3-12 1-16</inkml:trace>
  <inkml:trace contextRef="#ctx0" brushRef="#br3" timeOffset="-193217.41">16566 12251 43 0,'15'3'21'0,"-8"-3"-13"0,-7 0 30 0,-4 3-37 0,-3 4 0 0,-4 2 0 0,-3 7 0 0,-7 6-2 0,0-7 1 0,-4 7-2 0,1 0 0 0,2 0-5 0,1 0 0 0,7 0-5 15,4 0 1-15,6-3-1 16,1-6 1-16,10-4 2 15,0-3 1-15,7-6 6 16,7-6 0-16,-3-10 5 16,-1 1 0-16,1-4 1 15,-1-6 0-15,1-4-1 16,0 4 0-16,-4 3-2 16,0 7 1-1,-3 5-1-15,3 7 0 0,-4 6 1 47,1 4 1-47,-1 2-1 31,-3 4 1-31,1-1-2 0,2 4 1 0,4 3-3 63,0-1 1-63,4 1-2 0,3 3 1 0,0-3-2 15,0-3 1 1,8-4-1-16,6-2 1 0,7-14 1 0,1-14 0 0,3-1 0 0,-1-16 1 0,5-12-1 0,-4-9 1 0,-4-13-1 16,-3-13 1-16,-4 1-4 0,-3-10 1 0,-11-3-1 0,-7 0 0 15,-3 6 1-15,-4 0 1 0,-4 10 2 16,-3 9 0-16,-3 9 7 16,-1 10 0-16,4 15 2 15,0 20 1 32,-3 9-1-47,-4 24 1 0,0 23-2 16,-4 16 0-1,-3 27-2-15,-4 17 1 0,-3 8-3 0,-4 4 1 0,1 10-5 0,2-14 0 0,1-8-5 16,4-10 0-16,-1-19-9 16,4-13 1-16,0-21-2 15,3-16 0-15</inkml:trace>
  <inkml:trace contextRef="#ctx0" brushRef="#br3" timeOffset="-192753.46">16760 12101 45 0,'25'44'22'0,"0"-4"-21"0,-18-37 45 15,11 1-46-15,10-11 1 16,14-11 0-16,15-11 0 16,6-8-2-16,4-14 1 15,-3 4-1-15,-11-6 1 16,-4-6-1-16,-10 8 0 0,-4 7-1 16,-7 10 1-16,-10 6-2 15,-4 9 1-15,-3 19-1 16,-4 19 1-16,-4 12 0 15,-6 13 0-15,-1 9 0 16,1 10 1 0,-1-3 0-16,4-7 1 0,-4-3 0 15,4-6 1-15,4-6-1 16,0-7 1-16,3-3-1 16,0-9 1-16,3-3-1 15,8-4 1-15,-8-5 0 16,5-1 0-16,2 0 1 15,4 3 0-15,1 4-1 16,-1 3 1-16,0-4-1 0,4-2 0 16,3 2-4-1,4 1 0-15,3-1-11 0,4-5 1 16</inkml:trace>
  <inkml:trace contextRef="#ctx0" brushRef="#br3" timeOffset="-192596.54">17974 12480 48 0,'4'19'24'0,"-15"9"-38"0,11-22 37 0,0-2-43 16,0-1 1-16</inkml:trace>
  <inkml:trace contextRef="#ctx0" brushRef="#br3" timeOffset="-183863.29">3517 13669 24 0,'0'3'12'0,"0"-13"-2"0,0 10 13 0,0 0-20 16,0 0 0-16,0 0 4 16,0 0 0-16,0 3-7 15,4 1 0-15,3 5 5 16,3 13 1-16,-6 19-2 15,10 3 1-15,-3 9-2 16,-1 0 0-16,-6 7-2 16,3-1 0-16,3-12 0 15,-10-6 0-15,4-9-1 16,3-4 1-16,-7-6 0 16,7-7 0-16,4-5 1 0,-8-7 0 15,8-12 1 1,6-20 0-16,1-11 1 0,14-14 0 15,-1-18-2-15,8-6 1 16,4 2-3-16,2 4 1 16,5 16-5-16,-8 3 0 15,-3 12-10-15,-11 9 1 16,-3 7-6-16,-11 10 1 16</inkml:trace>
  <inkml:trace contextRef="#ctx0" brushRef="#br3" timeOffset="-183384.82">4156 14167 49 0,'0'-6'24'0,"3"-10"-23"16,4 10 42-16,-7 0-44 16,0-4 1-16,0 1 0 15,-7-1 0-15,-3 4 0 16,-1 0 0-16,-3 9 0 16,0 6 1-16,0 4-1 15,-7 3 0-15,3-1-1 0,7 1 1 16,-6 0-2-16,6-4 0 15,8-2-1-15,3-1 1 16,0-6-1-16,10 0 1 16,4 0-1-16,4 1 1 15,-7-4 0-15,6 0 1 16,-6 0-1-16,-1 0 1 16,1 0 0-16,-4 3 1 15,4 3 0-15,-8 3 0 16,4 4 1-16,-3 6 0 15,3 0 0 17,-4 3 0-32,4-1-1 0,0-8 1 0,4 0-3 0,0-7 0 15,3 0-10-15,-4-18 0 0</inkml:trace>
  <inkml:trace contextRef="#ctx0" brushRef="#br3" timeOffset="-183070.22">4445 14271 40 0,'0'6'20'0,"0"-22"-13"15,0 4 29-15,0-1-34 16,0-3 0-16,-7-2 2 15,7-1 1-15,0 0-5 0,0 0 0 16,0 4 3-16,7 2 1 16,0 7-1-16,7-4 1 15,4 4-2-15,3 0 0 16,0 3-3-16,0-1 1 16,4 4-5-16,-4-3 1 15,-7 0-10-15,4 3 1 16,0-6-4-16,-15-3 1 15</inkml:trace>
  <inkml:trace contextRef="#ctx0" brushRef="#br3" timeOffset="-182856.52">4777 14173 36 0,'-4'22'18'0,"15"-3"-13"15,-18-13 29-15,7 1-33 16,-4 2 1-16,4 1-1 16,0 2 1-16,0-6-4 15,0 4 0-15,0-10-5 16,-7-3 1-16,7-13-7 16,0-6 1-16</inkml:trace>
  <inkml:trace contextRef="#ctx0" brushRef="#br3" timeOffset="-182272.34">4812 13982 34 0,'21'35'17'0,"7"-7"-20"0,-17-22 26 16,-1-3-26-16,1 0 1 15,7-3-7-15,-4 0 0 16,3-3 7-16,1-3 0 15,3 3-5-15,-7 0 0 16,4 3 2-16,3 0 0 16,0 3 5-16,4 0 0 0,-4-3 3 15,0 3 1-15,1 0 1 16,-1 0 1-16,-4 1 1 16,1-4 0-16,-7 3-1 15,-1 0 1-15,1 0-1 16,-8 3 0-16,1 4-3 15,-4-4 0-15,-4 0-3 16,1 4 1-16,-8-7-2 16,1 0 1-16,-1 0 0 15,0-3 0-15,1 0 0 16,3 0 0-16,0 3-1 16,3 0 0-16,4 4-1 15,4-1 1-15,3 0-1 16,3-3 1-16,1-3-1 15,-1-3 0-15,8-3 2 16,-7-7 1 0,-8 1 0-16,11 2 1 15,-10 4 0-15,3 3 0 0,-7 3 1 0,3 9 0 16,5 7 0-16,-8 6 0 16,3 3-1-16,4 3 1 15,4 0-2-15,-4-2 1 16,3-8-2-16,1-2 0 15,-1-7-4-15,1-5 0 16,-4-14-9-16,14-9 1 16,0-18 0-16,1-4 0 0</inkml:trace>
  <inkml:trace contextRef="#ctx0" brushRef="#br3" timeOffset="-182048.8">5521 13399 39 0,'7'12'19'0,"4"23"-21"16,-11-23 39-16,3 7-36 16,4 10 1-16,-7 11 1 15,0 14 1-15,0 5-5 16,0 20 0-16,-7 2 2 16,4 4 0-16,-8-4-2 15,4-9 0-15,0-15-6 16,3-16 0-16,-3-19-4 15,4-16 0-15,3-9-1 16,0-13 0-16</inkml:trace>
  <inkml:trace contextRef="#ctx0" brushRef="#br3" timeOffset="-181790.53">5577 13954 23 0,'15'9'11'0,"16"16"2"0,-17-15 20 16,1 2-30-16,2 1 0 15,-3-4 0-15,-3 4 1 0,-4 9-5 16,-11 6 0-16,-6 7 2 16,-4-1 1-16,-7 1-3 15,-1-7 1-15,1-3-4 16,-7-6 0-16,0-10-6 15,7-6 0-15,3-15-2 16,14-10 1-16</inkml:trace>
  <inkml:trace contextRef="#ctx0" brushRef="#br3" timeOffset="-181568.84">5831 13314 39 0,'11'3'19'0,"3"66"-23"16,-14-40 38-16,0 8-33 0,-7 10 0 15,7 16 3-15,-7-3 1 16,3 12-6-16,4 12 1 16,0-8 2-16,-7-1 0 15,4-9-5-15,3-10 1 16,-7-15-11-16,3-16 1 15</inkml:trace>
  <inkml:trace contextRef="#ctx0" brushRef="#br3" timeOffset="-181206.41">5958 14117 46 0,'29'34'23'0,"2"-21"-23"0,-16-13 36 0,9-6-36 16,1-4 1-16,10-2-2 15,-7-1 1-15,4-2-1 16,-11-7 0-16,-3-3 0 16,-7-4 0-16,-8-5-1 15,-3 6 0-15,-3 3 0 16,-8 12 1-16,-7 0 0 15,1 1 0-15,3 6 0 16,-8 12 1-16,8 16 0 16,4 6 0-16,6 3 0 0,-3 10 0 15,14 3 0-15,-7 0 1 16,11-6-2-16,-4-7 0 16,7-6-5-16,4-12 0 15,6-17-6-15,4-14 1 16</inkml:trace>
  <inkml:trace contextRef="#ctx0" brushRef="#br3" timeOffset="-180908.47">6576 13712 30 0,'3'4'15'0,"-3"33"-15"0,-3-24 22 0,-8 2-24 15,-6-2 0-15,-1 0 0 16,-3-1 1-16,0 1 2 15,-1-1 0-15,5 4-1 16,3-4 0-16,3-2 2 16,1-1 1-16,6 4 1 15,11-1 0-15,11 4 2 16,6 3 1-16,12 3-1 16,2 3 0-16,-2 12-2 15,-1-5 1-15,-14 2-3 31,-10 1 0-15,-8 2-5-16,-13 4 1 16,-15-3-10-16,-3-13 1 0,-18-13-3 0,0-18 0 0</inkml:trace>
  <inkml:trace contextRef="#ctx0" brushRef="#br3" timeOffset="-180065.78">7472 13753 38 0,'-7'-3'19'0,"7"-3"-16"0,0 3 33 0,-4 3-34 0,4-3 1 16,-10-1-1-16,-1 1 1 15,1 6-4-15,-5 7 0 16,-6-1 3-16,7 7 0 16,0 0-1-16,0 2 0 15,3-5 0-15,1-4 0 16,3-2-1-16,3-1 0 16,4-3 0-16,7 3 1 0,7-3-1 15,4 4 1-15,0-10-1 16,-1-1 0-16,4 4 0 15,-6-3 1-15,-5-6-1 16,1-4 0 47,-8 1 0-63,4-7 0 0,-7 0 0 15,0 0 0-15,0 4-1 0,0 2 1 78,-7 4 0-78,4 2 0 16,3 7 0-16,-7 0 1 0,3 4-1 0,1 5 1 0,-1-6-1 0,4 3 1 31,0 1-1-31,4 2 1 0,-1 4-1 0,1-4 1 16,3 10-1-16,-7-3 0 15,0-4 0-15,0 1 0 0,0-7-1 0,0 0 0 16,0-12 0-16,0-4 1 0,-7-5-4 0,7-4 1 0,-4-3-12 0,-3-3 1 0</inkml:trace>
  <inkml:trace contextRef="#ctx0" brushRef="#br3" timeOffset="-179509.54">7461 14286 51 0,'4'3'25'0,"-8"-15"-22"16,4 12 38-16,0 0-40 15,0-6 1-15,0-1 0 16,0 4 0-16,-10 0-3 0,-8 3 0 16,0 0 2-16,-3 3 0 15,0 4 0-15,3 2 0 16,4 0-1-16,-7 1 0 15,7 2 0-15,3 1 0 16,8-1-1-16,-4 1 1 16,3-4-2-16,4 7 1 15,11-7-1-15,0-2 1 16,3-7-1-16,3-7 1 16,4-2 0-16,-3-4 0 15,-4-5 1-15,4-1 0 0,-8 0 0 16,-3 0 1-16,-3 0-1 15,0 7 0-15,-4-4 0 16,-4 7 0-16,-3 6-6 16,0 6 1-16,-4 3-10 15,-6-6 1-15</inkml:trace>
  <inkml:trace contextRef="#ctx0" brushRef="#br3" timeOffset="-163522.74">24536 10865 27 0,'3'0'13'0,"-3"-3"1"15,0 3 8-15,0 0-19 16,0 0 1-16,4 0 3 15,-4 0 1-15,3 3-10 16,-3 0 1-16,0 7 6 16,-3-1 0-16,-1 7-2 15,-3 6 0-15,-3 0-2 16,-5 6 0-16,-6-3 0 0,0 6 0 16,-7 1-1-16,3 2 1 15,1-2-1-15,2-4 0 16,1-3-3-16,7-6 1 15,0-4-4-15,3-2 1 16,4-7-5-16,4-6 0 16,3-6-4-16,0-7 0 15</inkml:trace>
  <inkml:trace contextRef="#ctx0" brushRef="#br3" timeOffset="-163101.48">24253 10846 25 0,'4'-3'12'0,"-4"-9"-8"16,0 12 17-16,0 0-18 16,4 0 1-16,-1 0 1 15,4 6 0-15,0 3-6 0,0 1 1 16,0 9 5-16,4-1 1 16,3 11-2-16,7 2 0 15,4-3-1-15,3 4 1 16,0 5-2-16,-3 1 0 15,0-1-1-15,-8-5 1 16,-3-4-2-16,1 3 1 16,-1-6-1-16,-4 1 0 15,1-5-3-15,-4-5 1 16,-4-6-10-16,1-1 1 16,-4-9-3-16,0 0 0 0</inkml:trace>
  <inkml:trace contextRef="#ctx0" brushRef="#br3" timeOffset="-155241.58">25562 3204 27 0,'7'4'13'0,"4"2"-2"0,-11-6 14 0,3 0-23 16,1 9 0-16,-4 1 1 15,-4 5 0-15,-3-2-4 16,-3-4 0-16,-8 7 2 15,-3 9 1-15,0 3-2 16,0 7 0-16,0-7-2 16,-4 6 1-16,7 1-4 15,8-4 1-15,-1-9-7 16,4-3 0-16</inkml:trace>
  <inkml:trace contextRef="#ctx0" brushRef="#br3" timeOffset="-154994.15">25379 3223 20 0,'7'35'10'0,"-4"-4"-4"0,1-25 9 16,-1 10-13-16,1 3 0 15,3 6 2-15,0 3 0 0,4-9-5 16,-1 6 0-16,11 6 3 16,-3-9 1-16,0 7-5 15,-4-14 0-15,0 4-6 16,-3-10 0-16</inkml:trace>
  <inkml:trace contextRef="#ctx0" brushRef="#br3" timeOffset="-154647.66">25640 3480 34 0,'-4'0'17'0,"11"-6"-11"0,-3 3 28 16,-1 0-32-16,5-3 0 16,2-1 2-16,8 4 1 15,10-3-6-15,0 6 0 16,0-6 3-16,1 2 0 15,-1 4-3-15,-7 0 0 16,0 0-10-16,-7-6 0 0,-7 3-3 16,0-3 1-16</inkml:trace>
  <inkml:trace contextRef="#ctx0" brushRef="#br3" timeOffset="-154405.33">25721 3220 29 0,'11'57'14'0,"-1"-29"-7"15,-6-13 22-15,-4 4-29 16,3 9 0-16,-3-2 0 15,-3 2 0-15,-1 6-4 0,-3-6 1 16,0-2-7-16,0-11 0 16</inkml:trace>
  <inkml:trace contextRef="#ctx0" brushRef="#br3" timeOffset="-153867.22">25993 3164 44 0,'10'0'22'0,"15"-10"-23"0,-18 7 39 0,7 3-35 16,0 0 1-16,4 0 1 15,3 0 0-15,0 0-7 16,0 3 1-16,4 3 3 16,3-2 1-16,-3-1-2 15,-4 0 0-15,-3 0-1 16,-4 0 0-16,-7 0-1 15,-7 13 0-15,-4-3 0 16,-6-1 1-16,-4 7-1 0,3-10 1 16,-3 1 0-16,0 2 0 15,-4 4-1-15,1 9 1 16,-1-3-1-16,4 9 1 16,0-2-2-16,3-14 1 15,4 4 0-15,4 0 0 16,3-3 0-16,7 2 1 15,3-5 0-15,4 3 0 16,0-10 0-16,-6 0 0 16,2-3-1-16,4-6 1 0,4-3-6 15,0 0 1 1,-1-4-9-16,-3 4 0 0</inkml:trace>
  <inkml:trace contextRef="#ctx0" brushRef="#br3" timeOffset="-153447.71">26638 3305 37 0,'18'15'18'0,"-4"-40"-14"16,-10 16 24-16,-4 0-29 16,-4-7 1-16,-3 3 0 15,-7 4 1-15,-4 3-1 0,-6 9 0 16,-5-3 0-16,-2 12 1 16,-1 1-1-16,0-7 1 15,0 4 0-15,4 8 0 16,7 11-1-16,3 2 1 15,11 0-2-15,4 10 1 16,6-10-1-16,11 1 0 16,7-13 0-16,11-4 0 31,28-30 1-31,-10-14 0 0,-15-5 0 16,-7 6 0-16,-10-7-1 15,-15-9 0-15,-10 3-10 16,-10 4 1-16</inkml:trace>
  <inkml:trace contextRef="#ctx0" brushRef="#br3" timeOffset="-151466.21">26345 7058 28 0,'8'3'14'0,"-1"-9"-4"16,3 6 14-16,1-3-21 0,3 3 1 15,3-3 1-15,5 3 1 16,9 0-7-16,5-3 0 15,6 3 5-15,0 3 1 16,18 0-3-16,14 6 1 16,11 1-1-16,7-4 1 15,-4-6-2-15,-14-3 0 16,0 0-2-16,-3-3 1 16,-1-4-1-16,-6 1 1 15,-4-1-1-15,-7 1 1 0,-7 3-1 16,-8 3 1-16,-9-1-1 15,-8 8 1-15,-7-1-2 16,-11 6 1-16,-6 4 0 16,-8-1 0-16,-10 4-1 15,-11 0 1-15,-6-1-3 16,-5 1 0-16,1-4-3 16,-4-5 1-16,-3-4-6 15,-8-3 0-15</inkml:trace>
  <inkml:trace contextRef="#ctx0" brushRef="#br3" timeOffset="-151007.72">26370 7049 31 0,'32'12'15'0,"3"-18"-7"0,-21 3 24 0,7 3-30 16,4 0 0-16,7 0 2 15,7 3 1-15,0-3-5 16,13 0 0-16,15 6 4 16,11-2 0-16,14-4-1 15,3 0 0-15,-3-4-2 16,3 4 1-16,-7-3-2 16,-7 6 1-16,-10 1-2 15,-8 2 0-15,-13-3 0 16,-15-3 0-16,-7 3-4 15,-14 0 1 48,-14 0-11-63,-10-6 1 0</inkml:trace>
  <inkml:trace contextRef="#ctx1" brushRef="#br3" timeOffset="-209655.9">17847 5748 0</inkml:trace>
  <inkml:trace contextRef="#ctx0" brushRef="#br3" timeOffset="-141000.6">28639 4230 28 0,'3'-6'14'0,"-3"-1"-5"0,0 7 15 0,0 0-22 16,-3 7 0-16,-1 8 0 16,-7 10 1-16,-6 4-4 15,-1-11 1-15,-3 4 1 16,-4 13 1-16,1 9-1 16,-1 0 0-16,4 18 0 15,0 1 0-15,6 0-1 16,1 9 0-16,0-19 0 15,4-6 0-15,-1 0-2 16,0-6 1-16,4-7-3 16,0-5 0 15,4-7-4-31,-1-13 1 16,1-6-4-16,-4-9 1 0</inkml:trace>
  <inkml:trace contextRef="#ctx0" brushRef="#br3" timeOffset="-140624.21">28250 4239 22 0,'0'0'11'0,"8"10"-2"0,-5-1 17 0,1-6-24 16,3 7 1-16,0-1 1 16,0 4 0-16,0 5-5 15,0 1 1-15,3-13 4 16,1 4 0-16,0 9-1 15,-1 3 1-15,4 9-1 16,-3 7 1-16,-4-4-2 16,4-9 1-16,-1-3-6 15,-3-6 0-15,0-1-10 16,-7-5 0-16</inkml:trace>
  <inkml:trace contextRef="#ctx0" brushRef="#br3" timeOffset="-135790.87">22035 6531 35 0,'3'-9'17'0,"-3"6"-9"0,0 6 18 16,0 6-24-16,-3 10 0 15,-5 3 0-15,1-12 0 16,-7 8-3-16,0 11 0 0,-7 8 2 16,-4 4 1-16,-3 9-2 15,3 4 0-15,4 5-2 16,7 4 1-16,0-10-5 15,7-12 1-15,0-10-7 16,0-6 0-16</inkml:trace>
  <inkml:trace contextRef="#ctx0" brushRef="#br3" timeOffset="-135505.72">21752 6641 29 0,'4'19'14'0,"10"-31"-8"0,-7 18 20 15,0 3-24-15,0 1 1 16,-7-1 1-16,4-3 0 15,-1 1-5-15,1-1 0 16,3 0 2-16,0 3 0 16,0 1-11-16,3 2 1 15,-3 1-2-15,1 0 0 0</inkml:trace>
  <inkml:trace contextRef="#ctx0" brushRef="#br3" timeOffset="-135174.87">22059 6883 36 0,'0'9'18'0,"4"-18"-13"16,-1 2 34-16,1-2-35 15,3 3 1-15,0-1 1 16,7 1 1-16,4 6-9 0,6 0 0 16,5-9 5-16,-1 6 1 15,0-4-4-15,-3 4 1 16,-4 3-7-16,-3-3 1 15,-8 0-11-15,1-3 1 16</inkml:trace>
  <inkml:trace contextRef="#ctx0" brushRef="#br3" timeOffset="-134918.56">22190 6651 29 0,'14'22'14'0,"-7"9"1"15,-4-22 12-15,-3 4-26 16,4 6 0-16,-4 3 0 16,0-7 1-16,-4 7-3 15,1 10 0-15,-4 5 0 16,0-5 0-16,3-7-6 15,1-6 1-15,-1-4-6 16,1-9 1-16</inkml:trace>
  <inkml:trace contextRef="#ctx0" brushRef="#br3" timeOffset="-134546.95">22373 6563 39 0,'7'0'19'0,"7"9"-16"0,-10-6 35 0,-1 4-36 15,1 2 1-15,-1 0-1 16,-3-9 1-16,0 4-5 16,0 5 1-16,0 4 2 15,0 2 1-15,0 7-2 16,4 3 1-16,0 0-1 16,3-3 0-16,0 0 0 15,3-9 0-15,4-1-3 16,0 1 1-16,4-7-5 15,-4-6 0-15,4-9-7 16,-1-7 1-16</inkml:trace>
  <inkml:trace contextRef="#ctx0" brushRef="#br3" timeOffset="-134333.3">22602 6541 36 0,'0'25'18'0,"-7"16"-16"0,7-41 27 16,-3 9-28-16,-4 10 0 16,0 12 1-16,-4 1 0 15,-6 12-3-15,-5 9 0 16,1 3 0-16,7 1 0 16,0-4-6-16,3-9 1 15,4-10-6-15,4-5 1 0</inkml:trace>
  <inkml:trace contextRef="#ctx0" brushRef="#br3" timeOffset="-133931.87">22832 6738 38 0,'46'-6'19'0,"-39"-13"-20"16,-7 13 34-16,0 0-33 15,-4 0 1-15,1-1 0 16,-4 1 0-16,-8 0-1 16,-2 3 0-16,-4 3 2 0,-4 6 0 15,-3 6 0-15,0 7 0 16,-1 3-1-16,5 6 1 15,2 10-3-15,5 0 1 16,6 6-3-16,8-4 0 16,3-2 0-16,7-7 0 15,7-9-1-15,7-12 1 16,0-7 3-16,0-16 1 16,4-12 2-16,-4-9 0 15,0-1-2-15,-3-9 1 16,-4-3-8-16,-7 0 0 0,-10 16-6 15,-8-4 1-15</inkml:trace>
  <inkml:trace contextRef="#ctx0" brushRef="#br3" timeOffset="-132219.5">26307 7099 21 0,'7'-6'10'0,"7"9"-5"0,-11-9 10 16,1 9-15-16,-1 3 0 16,1 3 0-16,-4 7 0 15,0-6 0-15,-4 5 0 16,1-12 0-16,-1 4 0 15,4 2 1-15,-3 4 0 0,3 2 1 16,0 7 1-16,0 6 0 16,0 1 0-16,-4 5 0 15,1 7 1-15,-1 6-1 16,4 0 0-16,-3 6-2 16,3 4 1-16,3-16-1 15,-3 9 0-15,0 9-1 16,0 4 1-16,-7 3 0 15,4 3 0-15,3-3 0 16,3 9 1-16,4-19-1 16,0 10 1-16,-3 6-1 15,-1-3 1-15,-3 10-2 16,0-1 1-16,0 1-1 16,-3-7 1-16,-4 0-1 15,0-3 0-15,0-7-1 16,-4-2 1-16,4 6 0 0,0-7 1 15,3 4-1-15,1 0 0 16,3 3 1-16,0-4 1 16,3-2-1-16,4-3 1 15,-3-10-1-15,0-4 1 16,-4 4-2-16,3 4 1 16,-3-7-1-16,4-1 1 15,-4 5-2-15,3-1 1 16,-3 6 0-16,4-6 0 15,-1 0 0-15,1 0 1 16,-4 0-1-16,0-6 1 16,-4 3-1-16,1 0 0 0,-1 3 0 15,1-7 0-15,3 1 0 16,0 3 1-16,-4 3-1 16,4-3 0-16,-3-10 0 15,3 1 0-15,0-7 0 16,3-3 0-16,-3-3 0 15,0 0 0-15,0-3 0 16,0 0 0-16,-3 0 0 16,-1-1 0-16,4-2-3 15,-7 0 1-15,3-4-2 16,1 1 1-16,-4-4-9 16,0-2 1-16,3-7-2 15,4 0 0-15</inkml:trace>
  <inkml:trace contextRef="#ctx0" brushRef="#br3" timeOffset="-126708.45">9095 13687 42 0,'0'0'21'0,"3"-9"-15"0,-3 9 21 16,0 0-23-16,-3 3 1 15,-4 3 0-15,-11 13 1 16,-7 3-9-16,-10 10 1 16,0-1 5-16,-11 10 0 15,0 6-4-15,0-7 1 16,7 1-4-16,4 9 1 16,7-12-5-16,7-7 0 15,3-6-6-15,7-15 0 16</inkml:trace>
  <inkml:trace contextRef="#ctx0" brushRef="#br3" timeOffset="-126467.73">8657 13618 35 0,'4'19'17'0,"6"0"-11"16,-6-13 25-16,3 4-25 15,7 9 0-15,-3 18 4 16,10 10 1-16,7 16-12 16,0 3 0-16,11 3 8 15,3 0 1-15,4-7-6 16,-3-2 0-16,-5-10-7 16,-6-12 1-16,-11-13-14 15,-7-13 0-15</inkml:trace>
  <inkml:trace contextRef="#ctx0" brushRef="#br3" timeOffset="-125176.31">10859 14120 35 0,'0'13'17'0,"3"9"-7"0,1-19 16 0,-4 3-22 16,0 0 1-16,0-3 1 15,0 1 0-15,0-4-8 16,0 0 1-16,0-13 6 15,0-9 0-15,0-3-3 16,0-6 1-16,-4-4-1 16,4 1 0-16,0 2-1 15,0 7 1-15,0 6-2 16,0 7 0-16,0-4 0 16,0 0 0-16,0-2 0 15,-3-7 1-15,3-7-1 16,0 1 0-16,3-4 0 15,4-9 0-15,0 1 0 16,4 5 0-16,-1-3 0 16,11-6 0-16,-3 0-1 0,-4 3 0 15,0-6-1-15,0 3 1 16,1 3-2-16,-1 6 1 16,-4 10-3-16,1 3 1 15,3 3-1-15,-3 7 0 16,3 8-7-16,-4 7 1 15,1 7-3-15,-1 11 1 16</inkml:trace>
  <inkml:trace contextRef="#ctx0" brushRef="#br3" timeOffset="-124891.75">10647 13882 62 0,'3'9'31'0,"19"-3"-41"15,-12-2 65-15,4-1-53 16,4-3 1-16,3 0-1 15,11 0 0-15,7-3-6 16,-1-4 1-16,-6 1-4 16,-4 3 0-16,1 3-12 0,-1-9 1 15</inkml:trace>
  <inkml:trace contextRef="#ctx0" brushRef="#br3" timeOffset="-124488.43">11031 13938 57 0,'18'38'28'0,"14"-10"-30"0,-18-25 45 16,4 4-42-16,6-4 0 0,1 0 0 16,0-3 0-16,-1-3-2 15,-3-7 0-15,-3-5 1 16,-4-1 0-16,-3-3-1 15,-4 3 0-15,-7 1-1 16,0 2 1-16,-4-3-1 16,-3 7 1-16,-3 6-1 15,-1-3 0-15,1 6 1 16,2-7 0-16,5 7 0 16,-1 7 0-16,1 5 1 15,3 4 0-15,0 3 0 16,3 6 1-16,1 0-1 15,3-3 0-15,0-3 0 16,0-7 1-16,0-2-1 16,0-1 0-16,0 0-3 15,4 1 1-15,-1-7-10 0,-3 0 0 16,8-12-2-16,-1-4 0 16</inkml:trace>
  <inkml:trace contextRef="#ctx0" brushRef="#br3" timeOffset="-124141.49">11441 14061 35 0,'0'9'17'0,"-4"25"-15"0,4-34 29 0,0 7-30 16,0-14 0-16,4-2 0 15,-1 3 0-15,4-7-1 16,4-2 0-16,-1-4 1 15,1-3 1-15,3-6-2 16,-3 2 1-16,-1 5-1 16,4 2 1-16,0 3-1 15,1 10 1-15,-1-1 0 16,0 1 1-16,0 6 0 16,0 13 0-16,0 6-1 15,-3 6 1-15,-1 0 0 16,-3-3 0-16,0 9-2 15,0-3 0-15,0-3-2 16,1 0 1-16,-5-3-6 16,4-3 1-16,0-9-8 0,0-10 1 15</inkml:trace>
  <inkml:trace contextRef="#ctx0" brushRef="#br3" timeOffset="-123480.7">12076 13904 42 0,'14'0'21'0,"0"-3"-17"0,-11-1 34 0,1 4-36 15,-4 0 1-15,0 0-2 16,0 0 1-16,0 4-4 16,-4 2 1-16,-3 0 2 15,-3 4 0-15,-4 2-2 16,-4 4 1-16,0-1 0 15,4 4 1-15,0 3-1 16,0-3 1-16,3 6-1 16,8 3 1-16,-1-3 0 15,4 1 0-15,7-5-1 0,8-2 0 16,2-6 0-16,8-4 1 16,0-2-2-16,3-4 1 15,0-10-1-15,4 1 1 16,-1-10-1-16,5-2 1 15,-1-1 0-15,0-3 0 16,-10-3-1-16,0-3 1 16,-8-1 0-16,1 1 0 15,-4-3-1-15,-7 12 1 16,0 0-1-16,4 0 0 16,-11 7 0-16,0 5 0 15,-11 11-1-15,4 8 0 16,-3 10 1-16,-1 9 1 0,0-2 0 15,1 11 0-15,3 1 0 16,3 0 1-16,8-10 0 16,3-2 0-16,3-7-3 15,5-10 0-15,9-6-9 16,11-15 0-16,-6-7-2 16,-1-3 0-16</inkml:trace>
  <inkml:trace contextRef="#ctx0" brushRef="#br3" timeOffset="-122685.68">13511 13772 39 0,'7'13'19'0,"-3"5"-14"16,0-5 35-16,-1 6-36 15,1 6 1-15,-4 9 0 16,0 4 1-16,0-7-8 16,3 10 0-16,-3-6 5 15,0-4 1-15,0-3-3 16,0-6 0-16,7-6-1 0,-3-4 1 16,3-2-1-16,0-4 0 15,0 0-1-15,0-6 1 16,0 3 0-16,0-3 0 15,4-6-1-15,-4 0 1 16,7 6-1-16,0-3 1 16,4 0 0-16,3-1 1 15,-4 4-1-15,-3 0 0 16,1 0 0-16,-1 4 1 16,0-1-1-16,-4 3 0 15,1 0-1-15,0-6 1 0,-4 0-1 16,0-6 1-16,0-3-1 15,0-7 1-15,0 0-1 16,0 7 1-16,0-1 0 16,0-2 0-16,0 2 0 15,4 1 1-15,-1 3-1 16,1 0 0-16,3 6-2 16,-4-4 1-16,1 4-4 15,7 0 1-15,-8 0-3 16,1 0 0-16,-4 0-9 15,3-6 1-15</inkml:trace>
  <inkml:trace contextRef="#ctx0" brushRef="#br3" timeOffset="-122384.4">14153 13935 46 0,'-7'25'23'0,"0"10"-20"0,7-23 38 16,-3 1-40-16,3 2 1 15,0 7-1-15,-4-3 1 0,4 0-5 16,0-3 1-16,0-4-4 16,0-12 1-16,0-9-10 15,-3-7 1-15</inkml:trace>
  <inkml:trace contextRef="#ctx0" brushRef="#br3" timeOffset="-121994.39">13977 13571 43 0,'4'-3'21'16,"3"-3"-21"-16,0 9 33 0,3 0-33 15,4-3 1-15,1-3-2 16,2 3 1-16,11-6-5 0,11 0 1 16,4-4-5-16,6 4 1 15,4-13-3-15,0-9 1 16,-4-10-1-16,-7 10 1 15,1-19 4-15,-15 0 0 16,-7 3 4-16,0 0 1 16,-3 10 4-16,-4 2 0 15,-3 10 3-15,-1 10 0 16,-3 12 1-16,0 9 0 16,-3 19 0-16,-1 1 1 15,-3 11-4-15,-3 17 1 16,-4 6-3-16,-4 9 1 15,4-3-1-15,4 9 0 0,-1-6-1 16,1 7 1-16,-1-4-2 16,-3-16 0 15,0-8-6-31,0-11 0 0,-4-15-5 0,-3-6 0 0</inkml:trace>
  <inkml:trace contextRef="#ctx0" brushRef="#br3" timeOffset="-121589.74">14242 13694 33 0,'0'-22'16'0,"14"-3"-13"16,0 18 28-16,0 4-30 15,4-3 0-15,6 3 3 16,8 0 0-16,7 0-3 16,10-1 0-16,-6 4 2 15,-1 0 1-15,0 0-1 16,1 4 0-16,-5-1-2 0,-2 6 1 15,-8 0-2-15,0 10 0 16,-7 10-2-16,-7 11 1 16,1-5 0-16,-8 2 0 15,-4 1-1-15,-3-7 1 16,0-2 0-16,0-4 1 16,4-6 0-16,3-1 1 15,0-2 0-15,3-3 1 16,1-1 0-16,3-2 0 15,4-4 1-15,6 0 0 16,8 0-1-16,3 1 1 0,4 2-1 16,0-6 0-16,3 3-1 15,8-2 0-15,-1 2-4 16,0 0 1-16,-6 3-8 16,-8 1 0-16,-7 6-7 15,1-4 1-15</inkml:trace>
  <inkml:trace contextRef="#ctx0" brushRef="#br3" timeOffset="-120147.58">16683 13885 52 0,'3'3'26'0,"-10"-9"-29"0,4 3 47 15,-4 0-43-15,-7-1 1 16,-4 4 0-16,-3 0 1 16,0 0-4-16,0 4 1 15,-4 5 1-15,0 10 1 16,4 3-2-16,0 3 1 16,7 0-3-16,3 6 1 15,4-6-4-15,11-3 1 16,10-6-2-16,3-13 1 15,1 0 0-15,3-6 0 16,0-6 0-16,-3-10 0 0,0-6-7 16,-1-7 1-1</inkml:trace>
  <inkml:trace contextRef="#ctx0" brushRef="#br3" timeOffset="-119788.31">16835 14004 49 0,'3'47'24'0,"-6"-28"-26"0,3-19 41 0,0 3-40 16,0 3 0-16,0-6-2 15,0 0 1-15,3-6 2 16,-3-3 0-16,0-7-2 15,0-3 0-15,0-3 0 0,7-6 1 16,0 0 0-16,0-4 0 16,4 1 0-16,-4 6 1 15,7 9 0-15,0 7 1 16,4 15 0-16,6 4 0 16,-2 18 1-16,2 13 1 15,1-1-2-15,3 4 1 16,4 0-2-16,0-6 0 15,-1-7-8-15,1-9 1 16,-4-13-6-16,-6-9 0 16</inkml:trace>
  <inkml:trace contextRef="#ctx0" brushRef="#br3" timeOffset="-117626.95">18482 13245 49 0,'4'16'24'0,"-1"25"-12"16,1-35 25-16,-4 10-36 15,3 12 0-15,-3 6 0 16,-3 13 1-16,-4 7-3 15,3 18 0-15,1 6 0 16,-5 4 1-16,-2-7-4 16,3-15 0-16,0-13-7 15,0-10 0-15,3-9-5 16,-3-9 1-16</inkml:trace>
  <inkml:trace contextRef="#ctx0" brushRef="#br3" timeOffset="-117341.09">18376 13691 25 0,'18'3'12'0,"14"-3"-3"0,-18 3 15 0,-4 0-21 16,1 9 0-1,7-2 3-15,6 12 0 0,11 6-6 16,1-3 0-16,-4 3 5 15,-8-3 0-15,-3 1-2 16,-10-5 0-16,-4 1-1 16,-11-3 0-16,-10-3-2 15,-10 0 0-15,-1-1-1 16,-3-2 1-16,0 3-5 16,-1-7 1-16,5-3-10 15,2-3 1-15</inkml:trace>
  <inkml:trace contextRef="#ctx0" brushRef="#br3" timeOffset="-117041.92">18972 13891 37 0,'11'6'18'0,"-7"-6"-16"0,-4 0 25 15,0 0-27-15,-4 4 0 16,-7-1 0-16,-6 3 1 16,-8 3-2-16,0 7 1 15,-3 6 0-15,0 3 1 16,3 3-1-16,4-3 0 16,3 4-1-16,8-1 0 15,3-6-1-15,7-3 0 0,10-10-1 16,12-9 0-16,6-9-1 15,4-4 1-15,-1-3-7 16,1-12 1-16</inkml:trace>
  <inkml:trace contextRef="#ctx0" brushRef="#br3" timeOffset="-116784.39">19272 13179 42 0,'4'41'21'0,"-15"44"-27"16,8-63 38-16,-1 15-32 16,1 7 0-16,-8 10 0 0,0 15 0 15,1 9-1-15,3 7 1 16,-4-1-2-16,1-15 0 15,3-9-7-15,3-22 1 16,4-13-3-16,4-16 1 16</inkml:trace>
  <inkml:trace contextRef="#ctx0" brushRef="#br3" timeOffset="-116560.74">19473 13135 40 0,'4'-6'20'0,"3"41"-22"0,-4-16 38 0,-3 9-36 16,-7 9 1-16,-3 17 0 15,-4 2 1-15,-11 19-3 16,4 10 1-16,3 3 0 16,1 3 1-16,-1-3-1 15,7-26 0-15,1-12-5 16,3-15 0-16,0-4-7 15,0-15 0-15</inkml:trace>
  <inkml:trace contextRef="#ctx0" brushRef="#br3" timeOffset="-116333.03">18958 13744 34 0,'14'28'17'0,"25"13"-13"0,-32-35 23 16,14 3-26-16,11 1 0 15,11-4 0-15,9 0 1 16,8-2-4-16,4 2 0 16,-4-3-3-16,-7 0 0 15,-7 0-6-15,-11 0 1 0</inkml:trace>
  <inkml:trace contextRef="#ctx0" brushRef="#br3" timeOffset="-116091.81">19692 13728 37 0,'14'-12'18'16,"0"5"-13"-16,-14 7 32 0,0 0-35 16,0 0 0-16,-3-3 0 15,-4 3 0-15,-7 13-3 16,-4-1 0-16,0 10 2 15,1 3 0-15,-4 0-2 16,-1 4 0-16,1 2-1 16,4 0 1-16,2 1-3 15,8-4 0-15,4-6-2 16,10-10 0-16,3-5-5 16,5-7 1-16,2-13-2 0,1-3 1 15</inkml:trace>
  <inkml:trace contextRef="#ctx0" brushRef="#br3" timeOffset="-115600.08">19819 13894 35 0,'11'25'17'0,"6"4"-18"0,-10-23 36 16,4 0-33-16,3 0 1 15,0 1 0-15,-3-4 0 16,-1-3-5-16,1 0 0 0,3-3 3 15,-7-4 0-15,0-5-2 16,0-1 1-16,0-2-1 16,0 2 0-16,4 4 0 15,-1 2 1-15,1 1 0 16,0 3 0-16,3 0 0 16,-4 3 0-16,1 3-1 15,-1 3 1-15,-2 1-1 16,2-1 0-16,-3 0-1 15,0-3 0-15,0 0-1 16,4-3 1-16,-1 0-1 16,-2 0 0-16,2 0 1 15,8 0 1-15,3-6 0 16,4 0 0-16,3-4 1 16,0 1 0-16,0 6 0 15,4 0 1-15,0 0-1 0,0 3 1 16,3 0 0-1,4-3 1-15,-1 3 1 0,1 3 0 16,-4 3 0-16,-6 3 0 16,10 4 0-16,3 3 1 15,4 6-3-15,-4-4 1 16,0 1-7-16,-3-3 0 16,-7-4-7-16,-7-5 0 15</inkml:trace>
  <inkml:trace contextRef="#ctx0" brushRef="#br3" timeOffset="-114202.33">8975 14901 12 0,'10'3'6'0,"1"10"-4"0,-8-10 6 0,1 3-6 15,-1 0 0-15,1 4 3 16,-1-4 1-16,-3 0-4 16,0 4 0-16,-3 2 6 15,-4 1 0-15,-4 2 0 16,-3 7 1-16,-3 3-2 15,-5 4 1-15,-2-7-3 16,-8 12 1-16,-3 4-3 16,3 9 1-16,-7 0-3 15,4 9 1-15,3-6-1 16,4-3 0-16,3-3-2 16,8 0 0-16,2-12-7 15,5-10 0-15,6-13-7 16,4-9 1-16</inkml:trace>
  <inkml:trace contextRef="#ctx0" brushRef="#br3" timeOffset="-113970.53">8625 14979 29 0,'11'0'14'0,"0"13"-3"0,-11-10 15 16,3 6-24-16,1 1 0 15,3 6 2-15,-4 9 1 16,4 3-4-16,4 6 0 16,3 4 3-16,-7-4 0 15,7 1-4-15,0-10 0 0,0-6-12 16,0-19 0-16</inkml:trace>
  <inkml:trace contextRef="#ctx0" brushRef="#br3" timeOffset="-113407.14">10837 15679 37 0,'-3'44'18'0,"6"-35"-11"0,-3-9 20 0,4-9-25 16,-1-10 0-16,-3-13 3 15,0-8 0-15,-3-17-5 16,-8-9 0-16,4-3 4 16,0-3 0-16,-3-6-1 15,3 3 0-15,3-10-1 16,0 10 0-16,4 6-1 16,8 9 0-16,2 13 0 15,4 9 1-15,4 13-2 16,-4 6 0-16,21 16-3 15,-3 6 0-15,-4 10-11 16,-7 9 0-16,-3 3-2 16,0 6 0-16</inkml:trace>
  <inkml:trace contextRef="#ctx0" brushRef="#br3" timeOffset="-113211.15">10633 15302 60 0,'17'38'30'0,"26"-7"-33"0,-29-24 62 16,0-1-59-16,7 3 0 15,7-2-2-15,4 2 1 0,3-6-3 16,1 0 1-16,-5-3-11 16,5-3 1-16,-8-6-5 15,0-4 0-15</inkml:trace>
  <inkml:trace contextRef="#ctx0" brushRef="#br3" timeOffset="-112895.65">11049 15472 47 0,'7'31'23'0,"14"0"-20"16,-10-31 41-16,3 0-41 15,7 0 0-15,7 0 0 16,4 0 1-16,-4 0-6 15,1-12 1-15,-12-1 2 16,1-9 1-16,-8 0-3 16,-3 4 1-16,-3-1-2 15,-1 0 1-15,-3 3-3 0,-7 10 1 16,-3 6-1-16,-4 3 1 16,0 10-1-16,0 2 1 15,3 4 1-15,0 3 0 16,4 0 1-16,7 6 1 15,4-3 0-15,3 0 1 16,3 1-3-16,5-5 0 16,-1-5-11-16,0-10 1 15</inkml:trace>
  <inkml:trace contextRef="#ctx0" brushRef="#br3" timeOffset="-112551.4">11486 15478 36 0,'18'34'18'0,"3"4"-13"16,-14-29 23-16,-3 7-27 16,-1 0 1-16,1-1-1 15,-1-2 1-15,1 0-2 16,-4-7 0-16,3-6 1 16,1-6 0-16,0-7-1 15,-1-3 1-15,4 1-1 16,0-7 0-16,4-6 0 15,3-1 0-15,4-2 0 16,3 3 0-16,3 6 1 16,1 6 0-16,-4 7 1 0,0 2 0 15,1 7 0-15,-1 7 0 16,-4 5 0-16,1 10 0 16,-4 0-1-16,-3 3 0 15,-4 7-3-15,3-7 1 16,-3-3-7-16,-3-7 1 15,-1-5-7-15,5-7 0 16</inkml:trace>
  <inkml:trace contextRef="#ctx0" brushRef="#br3" timeOffset="-112006.09">12284 15443 44 0,'39'-6'22'0,"-15"3"-22"0,-17 3 37 0,0-3-36 15,0 0 1-15,-7 3 0 16,0 0 1-16,0 0-4 16,0 0 0-16,-3 0 1 15,-8 3 1-15,-3 3-1 16,0 4 0-16,-4 5-1 15,1-2 1-15,-1 9-2 16,4 0 1-16,3 6 1 16,4 0 0-16,4 0-1 15,6-3 1-15,8 1 0 0,7-8 0 16,3-5 0-16,7-4 1 16,4-6-1-16,7-3 1 15,6-6-2-15,-2-6 1 16,-4-4-1-16,-4-6 1 15,-3-3-1-15,-8 3 0 16,-3-6-1-16,-3 0 1 16,-7-1-1-16,-4 4 0 15,-7 10 0-15,-4 5 0 16,-3 10 1-16,-3 16 1 16,-5 3-1-16,1 6 0 0,4 6 2 15,3 7 0-15,7-4 0 16,3 4 0-16,8-1 0 15,6 1 1-15,12-10-2 16,6-9 1-16,7-6-7 16,1-13 0-16,-1-16-6 15,-14-6 0-15</inkml:trace>
  <inkml:trace contextRef="#ctx0" brushRef="#br3" timeOffset="-108512.52">14383 13465 36 0,'3'-35'18'0,"4"16"-10"0,-7 19 19 0,0-9-25 15,0 9 1-15,0 6 0 16,-3 7 1-16,-1 6-5 16,-3-7 0-16,0 13 3 15,0 4 0-15,0 2-2 16,0 6 0-16,3-2-1 15,-3 3 1-15,4 9-1 0,-1-10 1 16,1-5-1-16,3-1 1 16,0-6 0-16,0-3 1 15,0-6-1-15,0-7 1 16,0-3-1-16,0-6 1 16,0 0-1-16,0 0 0 15,0 0 0-15,0-6 0 16,-4-3-1-16,1-1 1 15,-1 4-1-15,-3-3 1 16,-3 5-1-16,-1 4 0 16,0-3-1-16,1 13 1 15,-4-4-1-15,0 0 0 0,3 4 0 16,0 5 0-16,1 7 0 16,-1 3 0-16,4 1 0 15,4-1 1-15,3-7 1 16,3 4 0-16,4-9 0 15,7-4 0 1,32-12 0 0,0-6 1-16,-4-4-11 15,-10-6 1-15</inkml:trace>
  <inkml:trace contextRef="#ctx0" brushRef="#br3" timeOffset="-107793.71">13480 15773 38 0,'-4'9'19'0,"11"7"-12"15,0-19 27-15,0-10-29 16,4 1 0-16,7-14 1 16,6-11 1-16,11-16-10 0,1-10 1 15,-1-12 5-15,-3-7 1 16,-4-9-4-16,-7 0 1 16,-7-3-2-16,-3 6 0 15,-8 4-2-15,-6 8 1 16,-4 14-3-16,0 18 1 15,-7 9-1-15,0 20 0 16,-4 18 1-16,0 19 0 31,-3 22 1-31,3 9 1 0,4 16 2 0,4 3 0 16,6 3 2-16,4 10 1 16,7 0 0-16,7-7 1 0,8-3-1 15,-5-9 1-15,1-6-2 16,-1-20 0-16,1-5-8 15,-4-10 0-15,4-9-8 16,0-16 1-16</inkml:trace>
  <inkml:trace contextRef="#ctx0" brushRef="#br3" timeOffset="-107026.59">13871 15603 45 0,'0'41'22'0,"7"-6"-17"16,-3-29 36-16,3 0-38 16,0 0 0-16,7-2 1 0,7-1 0 15,0-3-6-15,1-7 1 16,-1-5 3-16,-4-4 0 16,1-3-2-16,-4-3 0 15,-3 0-1-15,-4-6 0 16,-4 0-2-16,1 3 1 15,-4 6-2-15,0 0 0 16,0 13 0-16,0 12 1 16,0 7-1-16,3 3 1 15,1 6 1-15,-1 3 1 16,-3-3 2-16,4-4 0 0,6 1 1 16,5-3 0-16,2-4-1 15,8 1 0-15,7-4 0 16,-4-2 0-16,4-7-1 15,3-4 0-15,-3 1-1 16,3-3 1-16,0 0 0 16,-3 0 0-16,3-1 0 15,-3 1 0-15,-4 0 0 16,0 3 1-16,-3-1-1 16,3 1 0-16,4-3 0 15,3 0 0-15,4-1 0 16,0 1 1-16,-7 0-1 15,-4 0 0-15,-7 3-2 16,-3-1 1-16,-4 4-2 16,-7 7 0-16,-4 5-1 0,-3 10 1 15,-7 3-1 1,0 3 0-16,-3 7 2 0,-8 6 0 16,4 0 1-16,0-1 1 15,0 1 1-15,0 0 0 16,0-4 0-16,-4 1 1 15,0 0-1-15,1-1 0 16,-4 1 0-16,-1-10 0 16,-2-9-2-16,-1-6 1 15,4-10-1-15,3-6 1 16,8-10 0-16,3 4 0 16,7-10 0-16,7-3 1 0,3-6 1 15,4-1 0-15,4 4 1 16,7 3 0-16,3 0-1 15,4 4 0-15,-1-1-5 16,-2 0 1-16,-1-3-11 16,0-6 1-16</inkml:trace>
  <inkml:trace contextRef="#ctx0" brushRef="#br3" timeOffset="-106770.48">15131 14747 49 0,'-4'47'24'0,"8"57"-28"0,-4-76 39 15,-4 22-35-15,-3 10 1 16,0 21-1-16,0 17 0 15,3-8-2-15,-3-2 1 16,-3-12-6-16,-1-14 1 16,1-15-7-16,-4-19 0 15</inkml:trace>
  <inkml:trace contextRef="#ctx0" brushRef="#br3" timeOffset="-106395.83">14848 15208 34 0,'46'0'17'0,"39"-9"-15"16,-57 9 24-16,7 0-26 16,-3-3 1-16,3 6-1 15,1-3 1-15,-1 9-2 16,-3 4 1-16,-8 6 0 15,-2 3 0-15,-8 3-1 16,-7 0 0-16,-4 0 0 16,-3-6 0-16,0 3 1 15,0-7 0-15,-3 4 1 0,6-3 0 16,4 3 1-16,4-1 1 16,3-2 0-16,4 3 1 15,3-3-2-15,4 2 1 16,6 1-1-16,8 0 0 15,-4-3-3-15,4-7 1 16,0-3-11-16,0-6 0 16,-11-6-2-16,4 0 1 15</inkml:trace>
  <inkml:trace contextRef="#ctx0" brushRef="#br3" timeOffset="-105946.24">16588 15378 55 0,'7'3'27'0,"-7"-3"-35"0,0 0 56 15,0 0-47-15,0 3 0 16,-4 6-1-16,-3 7 1 15,-3 6-2-15,-1 0 0 16,-3 6 1-16,0 10 0 16,-4-1-3-16,7-2 1 15,1-4-3-15,6-6 1 16,1-6-2-16,10-10 1 16,7-9 0-16,4-9 0 0,3-7-2 15,4-6 0 1,-1 0-4-16,-3-9 0 0</inkml:trace>
  <inkml:trace contextRef="#ctx0" brushRef="#br3" timeOffset="-105646.6">16835 15688 41 0,'7'47'20'0,"10"-22"-24"15,-10-25 35-15,0 3-31 16,-3 0 0-16,3 1-1 16,0-8 1-16,0-2 0 15,0-3 1-15,4-7 0 16,6-9 1-16,1-3 0 16,0-4 0-16,6 10 1 0,5 4 1 15,2 2-1-15,5 7 0 16,2 9-2-16,1 9 1 15,-7 10-2-15,0 6 1 16,-4-3-8-16,-3-7 1 16,-4-8-9-16,0-7 1 15</inkml:trace>
  <inkml:trace contextRef="#ctx0" brushRef="#br3" timeOffset="-104669.27">18665 15741 45 0,'-7'44'22'0,"4"0"-19"0,6-41 36 16,4-3-38-16,1-3 1 15,-1-13 1-15,0-2 1 0,0-20-5 16,0-6 0-16,0-3 2 16,-4 0 1-16,4-3-1 15,0 0 0-15,-3 0-2 16,3 6 1-16,4 6 0 16,-1 7 1-16,4 2-1 15,0 4 0-15,4 10-1 16,0 8 1-16,-1 11-4 15,1 2 0-15,0 3-11 16,-4 4 0-16</inkml:trace>
  <inkml:trace contextRef="#ctx0" brushRef="#br3" timeOffset="-104444.81">19025 15409 47 0,'4'41'23'0,"3"25"-19"0,-4-51 33 15,-3 10-37-15,4 0 0 16,-4 0 0-16,3-6 0 16,-3-3-4-16,0-3 1 15,0-10-6-15,0-10 1 16,0-8-6-16,0-7 0 0</inkml:trace>
  <inkml:trace contextRef="#ctx0" brushRef="#br3" timeOffset="-104040.49">19015 15274 25 0,'7'-3'12'0,"7"25"-4"16,-4-19 15-16,8 6-21 15,7 4 1-15,10 6 3 16,4 3 0-16,10 0-6 15,11 0 1-15,4 0 3 16,-11-10 1-16,0-9-3 16,-11 0 0-16,-3-3-2 15,-8 0 1-15,-6-3-2 16,-7 3 0-16,-4-3-1 16,-11 6 1-16,-6-3 0 15,-1 3 0-15,-6 4-2 0,-4 2 1 16,-7 7-5-16,-1-4 1 15,1 7-1-15,4 3 0 16,2 3 2-16,8 7 0 16,7 2 5-16,7-6 1 15,4 13 5-15,0 0 1 16,-1 3 0-16,1 3 0 16,-8 0-2-16,-3 0 1 15,-7-6-4-15,-10-1 0 16,-8-2-2-16,-7-7 1 15,-7-2-6-15,4-17 1 16,3-9-8-16,4-9 0 16</inkml:trace>
  <inkml:trace contextRef="#ctx0" brushRef="#br3" timeOffset="-103365.34">19720 14813 45 0,'21'25'22'0,"-3"41"-21"16,-11-50 37-16,-3 15-38 16,-4 16 0-16,-4 3 0 15,1 7 0-15,-1 5 0 16,4 4 0-16,0-12-1 0,0-7 1 15,-3-10-1-15,3-5 1 16,0-10-1-16,7-7 0 16,-4-5-1-16,-3-10 1 15,7-7-1-15,0-5 1 16,0-1-1-16,4 1 1 16,-1-1 0-16,1 4 1 15,0 6 0-15,3 9 0 16,0 13-1-16,0 9 0 15,4-6 0-15,-1 3 0 0,1 3 0 16,0-6 1 0,-4-3-1-16,3-6 0 0,1-7 1 15,3-6 0-15,0-3-2 16,4-4 1-16,-7-8-4 16,-1-13 1-16,4-13-4 15,1-6 0-15,2-3-1 16,8-16 0-16,-4-6 0 15,0-13 1-15,1 0 3 16,-5-6 0-16,-2 0 6 16,-5-3 0-16,-6 13 5 15,-1 9 0-15,-3 0 3 16,-3 15 0-16,-4 16 0 16,-4 16 1-16,-3 22-3 15,-7 6 0-15,-3 22-3 16,-8 13 1-16,-3 28-3 15,-1 28 0-15,8 16-1 0,4 18 0 16,6 13-1-16,0-9 0 16,8-7-2-16,-1-18 1 15,8-19-4-15,3-25 0 16,4-23-6-16,-1-15 0 16</inkml:trace>
  <inkml:trace contextRef="#ctx0" brushRef="#br3" timeOffset="-103164.64">19886 15218 41 0,'11'22'20'0,"17"-32"-22"0,-10 7 34 0,6 3-32 15,8 0 1-15,0 0 0 16,10 0 0-16,11 3-4 15,10 0 0-15,5 0-8 16,-1-3 0-16</inkml:trace>
  <inkml:trace contextRef="#ctx0" brushRef="#br3" timeOffset="-103016.25">20726 15365 57 0,'14'47'28'0,"3"22"-53"16,-13-53 51-16,-4-4-47 0,-4 7 0 15</inkml:trace>
  <inkml:trace contextRef="#ctx0" brushRef="#br3" timeOffset="-96982.58">17505 5707 36 0,'7'12'18'0,"3"35"-11"0,-2-34 18 16,-8 9-25-16,3 3 1 0,1 6 1 16,3 19 1-16,0 4-4 15,0 12 1-15,-7 6 1 16,0 9 0-16,3 20-1 15,1-4 1-15,-4-3-1 16,-4-6 0-16,1-13 0 16,-1-12 0-16,-3-10-2 15,4-9 1-15,3-6-4 16,-4-7 0-16,4-12-7 16,7-13 1-16</inkml:trace>
  <inkml:trace contextRef="#ctx0" brushRef="#br3" timeOffset="-95961.68">17392 5663 24 0,'3'3'12'0,"29"6"-6"15,-18-9 13-15,0 0-17 16,8 0 0-16,6 0 2 16,7 0 1-16,15 0-6 15,9 4 1-15,5-1 4 16,-4-3 0-16,14 0 0 15,4-7 0-15,13-2-1 16,8-7 0-16,-7 4-1 16,17-4 0-16,4 4-1 0,11-1 1 15,-15 4-2 1,11-7 1-16,7 0-2 0,7 4 0 16,-11 2 0-16,8-15 1 15,3 10-1-15,-3-7 1 16,-19 9-1-16,-9 0 0 15,-15 1 1-15,-3 3 0 16,-4 2 0-16,0 1 0 16,-7 3 0-16,-7 0 0 15,-7 0 0-15,-7 3 1 16,-7 6-2-16,-4 3 0 16,-10 1 0-16,-7 12 1 0,-8-10-1 15,-10 7 0-15,-7 12 0 16,-7 10 0-16,-10-3 0 15,-5 12 1-15,1 13-1 16,-4 2 1-16,1 4-1 16,6 4 0-16,4 5 1 15,0 16 0-15,3 3-1 16,11 7 1-16,0-1 0 16,4-9 0-16,-1 0-1 15,1-9 1-15,-1-13-1 16,-3-9 1-16,4-7-1 15,-4-5 1-15,0-8 0 16,-4 1 0-16,1-9 0 16,-1-1 0-16,-3-5 1 15,-3-8 0-15,-4 1 0 0,-11-3 0 16,-10-6 0-16,-4-7 1 16,-14 0-1-16,-21-6 1 15,-18-6-1-15,-14 0 0 16,-17 3 0-16,-15-7 0 15,-3 1-1-15,-14 3 1 16,-7 2-1-16,-1 1 1 16,-6 6-1-16,0 13 0 15,-4 0-2-15,14-7 0 16,7 1-1-16,11 2 0 0,0 4-8 16,18-4 1-1,17-5-2-15,14-1 0 0</inkml:trace>
  <inkml:trace contextRef="#ctx0" brushRef="#br2" timeOffset="-83920.08">23029 12320 39 0,'18'-3'19'0,"-14"3"-9"0,-4 0 19 0,0 0-25 16,-8 0 0-1,-2 0 1-15,-4 0 1 0,-7 3-8 16,-1 3 1-16,-6 7 4 15,-11 0 0-15,-6 12-3 16,-8 9 1-16,0 13-2 16,3 16 0-16,1-4 0 15,7 10 0-15,6-3 0 16,12 0 0-16,10 6 1 16,10-12 0-16,15-7 0 15,10-6 1-15,18-12-4 16,10-10 1-16,0-13-5 15,-3-5 1-15,-3-11-9 16,2-11 1-16</inkml:trace>
  <inkml:trace contextRef="#ctx0" brushRef="#br2" timeOffset="-83678.61">23156 12784 42 0,'11'-19'21'0,"-4"23"-21"0,-3-11 34 16,-4 7-34-16,-4-3 1 15,-7 3-1-15,-3 3 1 16,0 4-2-16,-7 5 1 16,-4 7 1-16,-3 6 0 31,-7 16-2-31,10 3 1 0,7-10-2 16,8 1 1-16,6-10 0 15,11-13 0-15,11-2-5 16,3-10 1-16,4-13-7 15,3-2 1-15</inkml:trace>
  <inkml:trace contextRef="#ctx0" brushRef="#br2" timeOffset="-83335.49">23269 12941 37 0,'4'44'18'0,"-11"-3"-17"16,7-35 27-16,0 0-28 15,0-3 0-15,0-3 0 16,0-6 1-16,0-3-1 0,3-4 0 16,1 1 1-16,3-4 0 15,3-3-1-15,5-6 0 16,-1 0-1-16,3 3 1 15,1 3-1-15,0 4 1 16,-4 5 0-16,0 10 0 16,0 6 1-16,0 7 0 15,-3 3 0-15,3 2 1 16,-7 8-1-16,0-1 0 16,0 0-1-16,-4-6 0 15,4-1-12-15,4-8 1 0</inkml:trace>
  <inkml:trace contextRef="#ctx0" brushRef="#br2" timeOffset="-82976.61">23781 12740 43 0,'14'0'21'0,"-7"10"-22"15,-7-10 31-15,-4 3-31 16,-6-3 0-16,-4 3 0 15,-4 0 0-15,0 3 1 16,-3 4 1-16,4-1-3 16,3 4 0-16,-4 2 1 15,7-2 0-15,8-4 0 16,-1 1 1-16,11 2-1 16,4 1 1-16,7-1 1 0,6 1 0 15,4 0-1-15,-3-4 1 16,-4 0-1-16,-3-2 1 15,-4 2-1-15,-10 0 0 16,-8 7-1-16,-7 3 1 16,-3 0-1-16,-3 0 1 15,-1-4-2-15,0-2 0 16,1-4-3-16,3-3 1 16,3 1-6-16,8-4 0 15</inkml:trace>
  <inkml:trace contextRef="#ctx0" brushRef="#br2" timeOffset="-82689.83">24172 12157 39 0,'4'35'19'0,"-29"49"-17"16,15-56 34-16,-8 7-34 16,0 15 1-16,1 13 0 15,3 6 1-15,-1 3-5 16,5 0 0-16,-1-12 3 16,4-13 0-16,4 0-5 0,-4-16 1 15,3-12-6 16,1-3 1-31,-1-13-7 0,-3-10 1 0</inkml:trace>
  <inkml:trace contextRef="#ctx0" brushRef="#br2" timeOffset="-82525.42">23876 12696 34 0,'11'16'17'0,"17"9"-9"0,-18-22 25 15,1 4-29-15,3-4 1 16,0 0 0-16,7 0 0 0,4 0-8 15,7-6 0-15,0 6-1 16,-4-3 1-16,0-3-11 16,0 3 1-16</inkml:trace>
  <inkml:trace contextRef="#ctx0" brushRef="#br2" timeOffset="-82256">24292 12954 39 0,'7'0'19'0,"-3"3"-20"15,-4-3 27-15,0 0-25 16,0-7 0-16,-4-5-1 16,4-4 1-16,-3 1-2 15,-1-1 1-15,4 0 1 0,0 4 1 16,0 2-1-16,7 1 0 15,4 3 0-15,3 2 1 16,4 4-1-16,3 0 0 16,4 0-3-16,3 0 0 15,-4 4-10-15,1-1 1 16</inkml:trace>
  <inkml:trace contextRef="#ctx0" brushRef="#br2" timeOffset="-81835.11">24694 12856 30 0,'-17'19'15'0,"-26"9"-15"16,33-21 17-16,-4 2-18 16,3 1 1-16,-3 2 0 15,4 7 1-15,-1 3-1 16,0 0 0-16,4-3 0 15,4-4 1-15,-1-2 0 16,4-4 0-16,4-6 0 16,3-3 0-16,3-3-1 15,1-3 1-15,3-3-1 16,0-7 0-16,-3 0 0 16,3 4 0-16,-7 2 0 15,4 1 0-15,-4 3 0 0,3-1 0 16,-3 4 1-1,4 0 0-15,-1 9 0 0,-3 4 1 16,1 2-1-16,-1 1 1 16,-4 2 0-16,4 1 1 15,0 3-2-15,0 0 0 16,0-4-3-16,0-2 1 16,4-4-8-16,3-5 0 15,0-17-2-15,4 0 1 16</inkml:trace>
  <inkml:trace contextRef="#ctx0" brushRef="#br2" timeOffset="-81653.48">24977 12994 27 0,'10'35'13'0,"-10"-10"-10"15,0-19 24-15,-3 7-27 16,-1-4 0-16,1 1 0 15,-4-1 0-15,0 0-3 16,0-5 1-16,-4-8-7 16,4-11 1-16</inkml:trace>
  <inkml:trace contextRef="#ctx0" brushRef="#br2" timeOffset="-81505.5">24874 12759 6 0,'14'-3'3'0,"11"12"-3"0,-14-9-7 15,-1 4 7-15,8-1 0 16</inkml:trace>
  <inkml:trace contextRef="#ctx0" brushRef="#br2" timeOffset="-80964.69">25097 13016 8 0,'0'19'4'0,"7"-19"-5"16,-4-6 8-16,4-7-8 16,0 1 1-16,4-1-1 15,-4 4 1-15,4-1 0 16,-1-2 0-16,1 2 0 15,-1 7 0-15,4 3 0 16,-3 3 1-16,0 1-2 16,-1 8 1-16,1 4 0 15,-1 3 1-15,4 3-2 16,-3-4 1-16,0-2 0 16,-1 0 0-16,1-4 1 15,3-5 0-15,0-1-1 16,4-6 1-16,6-3 2 15,8-13 0-15,7-6 1 16,3-6 1-16,-7-13-1 0,-3-9 0 16,0 0 1-16,-4-16 1 15,-3-16-1-15,-7-2 1 16,-8-14 0-16,-6 11 0 16,-4-4-1-16,-4 6 0 15,1 13-2-15,-1 9 1 16,-7 16-4-16,-3 19 1 15,-3 22-3-15,-4 18 1 16,3 10-1-16,-3 28 0 0,3 16 0 16,8 22 0-16,6 6 0 15,4 19 0 17,4-10 1-32,-4-5 0 0,3-11-3 15,-3-21 1-15,0-19-7 0,0-18 1 0</inkml:trace>
  <inkml:trace contextRef="#ctx0" brushRef="#br2" timeOffset="-80675.2">25372 12687 41 0,'17'25'20'0,"15"-25"-14"15,-21 0 35-15,6 0-39 16,15-3 0-16,0 0-1 0,0-3 1 16,6-4-5-16,12 1 1 15,-4-4-5-15,-4 1 1 16,-7-4-8-16,-6-6 0 16</inkml:trace>
  <inkml:trace contextRef="#ctx0" brushRef="#br2" timeOffset="-80464.08">26063 12584 46 0,'7'6'23'0,"0"-19"-24"16,-7 13 38-16,7-3-38 15,0 6 1-15,-3 4-6 16,0 2 1-16,-4 4-4 16,0-4 1-16,-4-3-5 15,0 0 0-15</inkml:trace>
  <inkml:trace contextRef="#ctx0" brushRef="#br2" timeOffset="-80299.18">25947 12860 39 0,'17'43'19'0,"1"-17"-26"0,-14-23 37 16,-4 3-47-16,0 0 0 15,-4-6-3-15,4-6 1 16</inkml:trace>
  <inkml:trace contextRef="#ctx0" brushRef="#br2" timeOffset="-75918.39">26607 12442 39 0,'14'13'19'0,"10"6"-3"0,-17-16 20 16,4 3-33-16,3 1 1 16,0-4 1-16,0-3 0 15,7 0-7-15,8 0 1 16,6 3 5-16,0-3 0 16,1 3-3-16,-5 3 1 15,-10 7-2-15,-3-4 1 16,-11 7-2-16,-10 3 1 15,-12 12-3-15,-9-3 1 0,-4 4-2 16,-8 5 1-16,-3 10-1 16,-3 0 1-16,3 0 1 15,4-6 0-15,3 3 2 16,8 0 0-16,10-6 1 16,6-4 1-16,12-6 0 15,10-6 0-15,7-3-3 16,4-3 1-16,7-10-10 15,3-3 0-15,4-6-5 16,14-6 0-16</inkml:trace>
  <inkml:trace contextRef="#ctx0" brushRef="#br2" timeOffset="-75558.23">27294 12775 54 0,'-3'-6'27'0,"13"-4"-35"0,-13 4 49 16,-4-3-42-16,-7-7 1 16,-11 0 0-16,-3 7 1 15,0 9-1-15,-4 12 0 16,0-5 0-16,4 11 1 15,0 14-1-15,3 12 0 0,4-7-1 16,7 7 0-16,7 3-2 16,3-6 1-16,11-7-1 15,7-5 1-15,11-7 0 16,3-10 0-16,0-12 2 16,4-9 0-16,-4-16 1 15,1 0 0-15,-8-7-5 16,0-2 1-16,-7-4-9 15,-7 7 0-15</inkml:trace>
  <inkml:trace contextRef="#ctx0" brushRef="#br2" timeOffset="-75170.3">27647 12778 47 0,'32'-13'23'0,"-4"4"-19"0,-21 9 38 16,0-6-40-16,-7-7 1 16,-3-2 0-16,-8-1 0 15,-10 0-4-15,-7 4 0 16,-7 9 2-16,-4 9 1 15,-4 3-3-15,5 13 1 16,-1 13-3-16,0 9 1 0,14 15-4 16,4 4 1-16,11-7-2 15,10 4 0-15,14-10 1 16,7-12 0-16,7-23 4 16,11-12 1-16,-4-15 5 15,0-23 1-15,-3 4 0 16,-7-10 1-16,-4-6-4 15,-3 0 1-15,-4 10-15 16,0-10 0-16</inkml:trace>
  <inkml:trace contextRef="#ctx0" brushRef="#br2" timeOffset="-74505.33">28063 12844 41 0,'0'12'20'0,"8"-8"-10"0,-5-4 24 16,4 0-31-16,4 0 0 15,-1 0 2-15,8 0 1 16,3 0-8-16,4-4 1 15,7 1 4-15,-1-3 0 16,1 0-3-16,-4-1 0 16,-7 4-7-16,-6 3 0 15,-8 3-9-15,-11-3 0 16</inkml:trace>
  <inkml:trace contextRef="#ctx0" brushRef="#br2" timeOffset="-74313.09">28004 13048 58 0,'28'28'29'0,"11"-38"-34"16,-22 7 50-16,11-3-44 16,8 0 1-16,2-7 0 15,1 1 0-15,-7 2-6 16,-7 4 0-16,-8 0-12 15,-17 6 1-15</inkml:trace>
  <inkml:trace contextRef="#ctx0" brushRef="#br2" timeOffset="-70395.86">29238 12954 34 0,'4'6'17'0,"3"-9"-11"16,-7 3 18-16,0 0-22 15,0 3 0-15,-7-3 2 16,-4 6 0-16,-3 7-4 16,-7 6 1-16,-7 2 3 15,-4 8 0-15,-7 8-2 0,7 10 0 16,1-3-1-16,2 3 0 15,1 3-3-15,0-3 0 16,7-6-6-16,3-9 1 16,8-10-7-16,3-22 1 15</inkml:trace>
  <inkml:trace contextRef="#ctx0" brushRef="#br2" timeOffset="-70152.3">28896 12991 42 0,'4'25'21'0,"3"41"-21"0,0-47 35 0,3 9-33 15,1 13 1-15,17 0 0 16,4 3 0-16,0 0-5 15,-1-4 0-15,-2-5-1 16,-5-7 1-16,-3-3-12 16,1-9 1-16</inkml:trace>
  <inkml:trace contextRef="#ctx0" brushRef="#br2" timeOffset="-69854.14">29337 13170 49 0,'18'13'24'0,"28"-17"-23"0,-32 4 39 16,3-3-40-16,15 3 1 0,0 0-1 16,3 0 0-16,0-3-2 15,-3 6 0-15,-4-3-5 16,-7-3 0-16,-6-6-7 16,-12-4 0-16</inkml:trace>
  <inkml:trace contextRef="#ctx0" brushRef="#br2" timeOffset="-69635.61">29475 12963 35 0,'7'0'17'0,"-4"31"-10"16,-3-18 23-16,0 6-28 0,0 6 0 15,-3 6-1-15,-1 13 1 16,1-3-5-16,-1-7 0 16,1 4-8-16,-1-4 0 15</inkml:trace>
  <inkml:trace contextRef="#ctx0" brushRef="#br2" timeOffset="-69299.68">30198 12907 41 0,'-4'22'20'0,"-31"6"-22"16,21-16 29-16,-7 13-27 15,-4 10 0-15,-3 12 0 16,-7 6 0-16,-8 16 1 16,-3 3 0-16,4 10 0 15,7-1 0-15,3-8-2 16,7-14 1-16,4-12-9 15,7-19 0-15,10-18-3 0,4-23 1 16</inkml:trace>
  <inkml:trace contextRef="#ctx0" brushRef="#br2" timeOffset="-69103.5">29796 12947 41 0,'14'25'20'0,"0"32"-22"0,-11-41 40 0,4 2-38 16,4 4 1-16,3 7-1 15,-3-1 1-15,3 0-6 16,-4-3 1-16,1-3-8 16,-4-16 0-16</inkml:trace>
  <inkml:trace contextRef="#ctx0" brushRef="#br2" timeOffset="-68803.19">30339 13120 44 0,'7'15'22'0,"7"-18"-18"0,-10 3 35 15,3-3-37-15,0 0 0 16,7 3 2-16,0 0 1 16,7-3-7-16,0 0 1 15,7 3 2-15,-6 0 0 16,-1 0-8-16,-4 0 0 15,-2-3-9-15,-1-4 1 16</inkml:trace>
  <inkml:trace contextRef="#ctx0" brushRef="#br2" timeOffset="-68592.83">30441 12907 43 0,'4'53'21'0,"-4"-9"-21"0,0-25 31 0,0 12-31 15,0 13 1-15,0 3-2 16,0-6 1-16,-4-1-8 16,-3-5 0-1,0-13-4-15,0-13 1 0</inkml:trace>
  <inkml:trace contextRef="#ctx0" brushRef="#br2" timeOffset="-67883.92">31214 12860 35 0,'3'12'17'0,"-13"7"-16"0,-1-13 28 15,4 7-27-15,-3 2 0 0,-8 10 0 16,-7 7 1-16,-3 5-4 15,-4 7 1-15,0 13 1 16,1-13 0-16,2-4-4 16,1-5 1-16,11-7-10 15,6-12 1-15</inkml:trace>
  <inkml:trace contextRef="#ctx0" brushRef="#br2" timeOffset="-67662.41">30963 13054 30 0,'18'44'15'0,"10"9"-6"16,-17-37 18-16,3 6-25 0,4 6 0 15,-4-3-1-15,0 0 0 16,0 3-3-16,-4-3 0 15,-3-6-6-15,1-6 0 16,-5-10-3-16,-3-3 0 16</inkml:trace>
  <inkml:trace contextRef="#ctx0" brushRef="#br2" timeOffset="-67434.02">31302 13183 49 0,'25'12'24'0,"3"1"-30"16,-14-10 50-16,4-3-44 16,6 3 1-16,5-6-2 15,2-4 1-15,-6 1-5 16,-7-3 0-16,-4-1-9 15,-7-5 0-15</inkml:trace>
  <inkml:trace contextRef="#ctx0" brushRef="#br2" timeOffset="-67211.74">31376 13126 43 0,'-3'60'21'0,"-12"21"-23"0,12-59 31 15,-1 9-30-15,1 4 0 16,-4-4-1-16,3 1 1 0,1-13-8 16,3-10 1-16,3-15-3 15,8-10 0-15</inkml:trace>
  <inkml:trace contextRef="#ctx0" brushRef="#br2" timeOffset="-66821">31704 12932 55 0,'7'15'27'0,"-7"-12"-33"16,7-3 56-16,7 0-48 15,8 4 1-15,2-1 0 0,-3 0 0 16,1-3-4 0,-8-3 1-16,-4 0 1 0,-3 6 0 15,-10 6-2-15,-8 4 1 16,-6 2-1-16,-8 4 1 15,4 9-2-15,0 1 1 16,3 5 1-16,0 10 0 16,8-9 0-16,-1-1 0 15,4 1 1-15,7-4 0 16,0-3-2-16,7-3 1 16,-3-9-5-16,6-4 0 15,4-5-8-15,0-7 0 0,1-7-4 16,-1 1 0-16</inkml:trace>
  <inkml:trace contextRef="#ctx0" brushRef="#br2" timeOffset="-66476.75">32198 13070 41 0,'18'-13'20'0,"-11"-12"-24"16,-7 19 35-16,-4 3-31 15,-3-4 0-15,-7 4 1 16,-7 6 0-16,-4 7-1 0,-3 2 0 16,0 10 1-16,-4 3 0 15,4 7 0-15,3-1 0 16,7 4-1-16,4-7 1 15,11 0-1-15,6-3 0 16,11-3-1-16,11-9 1 16,3-7-1-16,4-3 0 15,-4-12 0-15,-7-17 1 16,-3-5-7-16,-4-13 0 16,-3-3-5-16,-15-12 1 15</inkml:trace>
  <inkml:trace contextRef="#ctx0" brushRef="#br2" timeOffset="-65770.54">31044 12612 35 0,'-3'28'17'0,"-15"3"-19"15,11-21 28-15,-3 9-25 16,-4-4 1-16,-8 10 2 16,-2 10 0-16,-1 6-4 15,4-1 0-15,0 11 2 0,-4 2 1 16,4 3-2-1,0 10 1-15,-1-9-6 0,8-4 1 16,4-3-9-16,10-6 0 16,10-6 0-16,12-7 1 15</inkml:trace>
  <inkml:trace contextRef="#ctx0" brushRef="#br2" timeOffset="-65214.6">32226 12417 16 0,'4'10'8'0,"3"27"2"0,-4-30 13 15,1 8-18-15,3 14 0 16,7 8 2-16,7 10 1 15,4 13-10-15,0 3 1 0,-11 18 6 16,-4 13 0-16,-6 3-3 16,-8 7 1-16,-13-1-3 15,-4-12 1-15,-8-9-7 16,-2-13 0-16,-5-25-6 16,1-10 1-16</inkml:trace>
  <inkml:trace contextRef="#ctx0" brushRef="#br2" timeOffset="-64584.34">32657 13157 41 0,'17'19'20'0,"12"-16"-22"0,-19 1 34 16,4 2-32-16,4 0 0 15,-4-3 0-15,4-3 1 16,3 3-2-16,0-6 0 16,-7 0-8-16,-3-3 1 15,-4-4-3-15,0-5 0 16</inkml:trace>
  <inkml:trace contextRef="#ctx0" brushRef="#br2" timeOffset="-64388.82">32759 13085 35 0,'-7'44'17'0,"-4"13"-19"15,8-42 30-15,-4 10-29 16,0 1 1-16,0 2-6 16,0-3 1-16,3-3-2 15,1-10 1-15</inkml:trace>
  <inkml:trace contextRef="#ctx0" brushRef="#br2" timeOffset="-64058.86">33189 12822 28 0,'-3'25'14'0,"-40"16"-11"0,33-29 20 16,-8 1-21-16,-3 3 0 0,0 5 2 15,-7 11 1-15,-1 9-6 16,5 9 1-16,-1 3 2 16,11 4 1-16,3-1-2 15,4-3 0-15,7-3-7 16,4-15 0-16,6-4-5 15,5-12 0-15</inkml:trace>
  <inkml:trace contextRef="#ctx0" brushRef="#br2" timeOffset="-63411.42">33158 13270 37 0,'-15'35'18'0,"-9"-7"-20"0,13-12 32 16,-3 9-29-16,-4 3 0 16,1 13 1-16,-4 3 1 15,-4 3-4-15,4 6 0 16,3 0 1-16,-3-6 0 15,7-6-10-15,3-16 0 16,4-25-2-16,7-9 1 16</inkml:trace>
  <inkml:trace contextRef="#ctx0" brushRef="#br2" timeOffset="-63216.3">33009 13314 15 0,'7'-3'7'0,"11"38"-7"16,-14-26 7-16,-1 0-11 16,1 4 0-16,-1-4-3 15,1-2 1-15</inkml:trace>
  <inkml:trace contextRef="#ctx0" brushRef="#br2" timeOffset="-62918.05">33299 13327 44 0,'17'0'22'0,"12"0"-31"0,-29 0 51 0,14 3-42 15,3-3 0-15,1 0-1 16,0 0 0-16,-4 0-5 15,-4 0 1-15,-3 0-8 16,-3-10 1-16</inkml:trace>
  <inkml:trace contextRef="#ctx0" brushRef="#br2" timeOffset="-62692.28">33348 13295 31 0,'0'22'15'0,"-3"16"-17"0,3-29 20 16,-4 7-20-16,1 0 1 15,-1 3-11-15,0-7 0 16,-3-6 11-16,0-6 0 15</inkml:trace>
  <inkml:trace contextRef="#ctx0" brushRef="#br2" timeOffset="-62392.16">33532 13095 30 0,'10'15'15'0,"-13"-8"-14"16,-1-1 29-16,1 3-30 16,-1 7 1-16,0 3 0 15,1 6 1-15,-1 0-2 16,4-6 1-16,-3 0 0 15,6-1 1-15,1-2-1 16,-1 0 0-16,5-7-6 16,-1-6 0-16,0-6-6 15,3-3 0-15</inkml:trace>
  <inkml:trace contextRef="#ctx0" brushRef="#br2" timeOffset="-62180.48">33606 13129 30 0,'-4'28'15'0,"-6"32"-8"0,6-41 23 15,-3-3-29-15,0 5 1 0,0 8 0 16,0 5 0-16,0 1-3 16,-4-7 0-16,1 0-1 15,6-9 1-15,0-3-10 16,1-4 0-16</inkml:trace>
  <inkml:trace contextRef="#ctx0" brushRef="#br2" timeOffset="-61895.54">33715 13267 29 0,'4'10'14'0,"-1"-4"-8"15,-3-6 16-15,0 0-21 16,0 0 0-16,0 6 1 0,-3-6 0 16,-5 6-3-1,1 4 1-15,-3 2 1 0,-4 4 0 16,0 0-2-16,3-1 0 16,0 1 0-16,4 0 0 15,4-1-1-15,3-5 1 16,3-7 0-16,-3-3 0 15,7-9 0-15,0-10 1 16,1 3-6-16,-1 0 1 16,0-12-4-16,3-3 1 15</inkml:trace>
  <inkml:trace contextRef="#ctx0" brushRef="#br2" timeOffset="-61612.36">33701 12878 45 0,'7'66'22'0,"0"-3"-28"15,-3-35 44-15,3 13-36 16,0 12 0-16,-4 4-1 16,-3 12 1-16,-3-13-4 15,-8 7 0-15,-10 6-8 16,-11-6 0-16,-14-10-3 16,-3-3 0-16</inkml:trace>
  <inkml:trace contextRef="#ctx0" brushRef="#br2" timeOffset="-58774.66">26451 13913 42 0,'7'-3'21'0,"15"-6"-15"0,-12 2 21 15,22 4-23 1,0 0 0-16,-1 0 1 15,1 3 1-15,-4 3-8 16,-7 3 0-16,-3 7 4 16,-4 3 1-16,-3 6-3 15,-4 6 0-15,-11-3-1 16,-10 9 0-16,-10 4-2 16,-8 0 0-16,-3-1 0 15,-4-5 0-15,3-4 0 16,5-6 1-16,2-3-1 15,1-7 1-15,11-6 1 0,2-2 0 16,8-8 0-16,7-2 1 16,4 0-1-16,3 0 0 15,4-1 1-15,3 1 0 16,7 0 0-16,-3 3 0 16,3 3 1-16,0 0 0 15,0 3 0-15,0 3 1 16,-3 7-1-16,-4 2 1 15,0 4-2-15,0 9 1 0,-3-3-6 16,-1-6 1-16,4-6-8 16,-3-4 0-16</inkml:trace>
  <inkml:trace contextRef="#ctx0" brushRef="#br2" timeOffset="-58459.07">27062 14076 40 0,'17'0'20'0,"4"3"-18"16,-17-6 32-16,-1-3-30 15,-3 0 0-15,0-1 1 16,-7 1 1-16,-7 0-8 16,-7 3 0-16,-4 6 5 15,1 6 1-15,-4 4-3 0,-8 12 0 16,4 3-3-16,1 3 0 15,3 13-1-15,6 3 0 16,5-6-1-16,10-6 0 16,14-10 1-16,7-10 0 15,7-8 1-15,11-10 1 16,7-13 1-16,3-6 0 16,-3-6-1-16,-4-7 1 15,0 1-12-15,-3-1 1 16</inkml:trace>
  <inkml:trace contextRef="#ctx0" brushRef="#br2" timeOffset="-58099.82">27365 14104 44 0,'32'10'22'0,"-29"-10"-15"15,-3 0 34-15,4-3-38 16,-1-4 0-16,-6 1 1 16,-4 0 1-16,-7 0-7 15,0 6 1-15,-4 0 4 16,-7 0 0-16,-3 6-3 16,-7 10 0-16,-1 12-3 15,5 9 1-15,2 7-4 16,8 0 1-16,7 0-2 15,11-6 0-15,10-7 0 16,14-9 1-16,7-13 4 0,0-2 0 16,11-10 3-16,0-13 1 15,-4-6 0-15,-3-9 0 16,-4-4-5-16,-3-12 0 16,-4 9-9-16,-3-5 0 15</inkml:trace>
  <inkml:trace contextRef="#ctx0" brushRef="#br2" timeOffset="-57752.96">27753 14089 41 0,'4'12'20'0,"3"1"-14"16,-7-13 33-16,7 3-35 15,0 0 1-15,0 0 2 16,3 0 0-16,1 4-10 15,0-7 1-15,3 0 4 16,3-3 0-16,4-1-6 0,-3-2 0 16,-7 0-11-16,-4 3 1 15,-7-7-3-15,0 1 1 16</inkml:trace>
  <inkml:trace contextRef="#ctx0" brushRef="#br2" timeOffset="-57588.5">27651 14333 48 0,'31'13'24'0,"33"-13"-34"0,-46-3 48 0,-1-4-40 16,1 1 0-16,0 0-23 15,-1-7 1-15</inkml:trace>
  <inkml:trace contextRef="#ctx0" brushRef="#br2" timeOffset="-56943.22">28226 14082 57 0,'17'0'28'0,"22"19"-28"0,-25-12 47 0,4-4-46 16,0 3 1-16,3 3 1 15,0-5 0-15,0 2-5 16,-3 0 1-16,-4 0 1 16,-7 1 1-16,-7 2-2 15,-4 4 0-15,-3-1-1 16,-3 7 0-16,-4-3 0 15,-8 2 1-15,-2 4-1 16,-1 3 1-16,0 10 0 16,4-10 1-16,4 3 0 0,6 7 1 15,4 2 0-15,7-2 0 16,7-4-1-16,7-6 1 16,4-9-4-16,6 3 0 15,1-7-12-15,7-5 1 16,-4-14-3-16,0 1 1 15</inkml:trace>
  <inkml:trace contextRef="#ctx0" brushRef="#br2" timeOffset="-56624.87">28893 14330 57 0,'-11'10'28'0,"-21"8"-39"16,18-5 57-16,-4-4-46 15,-10 4 0-15,-4 9 0 16,1 9 0-16,-1 7-1 16,0-7 1-16,0 1-4 15,4-7 0-15,7-3-11 0,10-10 1 16</inkml:trace>
  <inkml:trace contextRef="#ctx0" brushRef="#br2" timeOffset="-56385.98">28547 14271 47 0,'10'75'23'0,"19"0"-16"0,-19-56 33 0,4 12-38 16,4 1 1-16,10-4 0 15,4 3 0-15,3 7-5 16,-3-7 0-16,-4-3-1 16,-7-2 0-16,-10-8-13 15,-11-5 1-15</inkml:trace>
  <inkml:trace contextRef="#ctx0" brushRef="#br2" timeOffset="-55636.78">29171 14434 28 0,'0'0'14'0,"11"-7"2"0,-8 4 9 15,4-3-22-15,7 0 1 16,1-1 3-16,6 4 0 0,7 3-9 15,7 0 1-15,-3 7 4 16,0-4 1-16,-8 3-9 16,-2-3 0-16,-5-9-9 15,-10-10 1-15</inkml:trace>
  <inkml:trace contextRef="#ctx0" brushRef="#br2" timeOffset="-55426.54">29344 14098 40 0,'0'16'20'0,"-7"56"-18"0,7-50 29 16,-4 12-31-16,4 7 0 15,-3 12-1-15,-1 1 1 16,1-1-4-16,-1-12 0 15,1-7-8-15,-1-9 1 16</inkml:trace>
  <inkml:trace contextRef="#ctx0" brushRef="#br2" timeOffset="-54976.03">29651 14117 45 0,'14'22'22'0,"7"-35"-18"16,-14 13 38-16,4 4-39 15,3-1 1-15,4 0 1 16,6 3 1-16,5 0-7 16,2 1 1-16,-2-4 3 15,-8 3 0-15,-4 0-3 16,-6 1 1-16,-8 5-3 16,-10 1 1-16,-3 5-2 0,-29 20-1 31,14-13 2-31,1 3 1 0,-1-6 0 15,4 3 1-15,0 4 0 16,6 2 0-16,5 0 1 16,6 1 0-16,1-4 0 15,6-3-2-15,4-3 1 16,4-6-5-16,3-7 0 16,7 0-11-16,4-12 1 15</inkml:trace>
  <inkml:trace contextRef="#ctx0" brushRef="#br2" timeOffset="-54689.74">30187 14424 57 0,'-3'29'28'0,"-26"21"-32"16,15-35 45-16,0 7-39 16,0 0 0-16,-7 16 2 15,-4 3 0-15,-3 12-4 16,-7 10 0-16,-1-1 2 16,-2 4 0-16,6-3-3 15,0-16 0-15,7-9-6 0,8-10 0 16,6-12-11-16,11-23 0 15</inkml:trace>
  <inkml:trace contextRef="#ctx0" brushRef="#br2" timeOffset="-54493.72">29926 14390 44 0,'21'34'22'0,"0"42"-21"0,-13-54 30 0,-1-1-29 16,0-2 1-16,-4 6-2 16,1 4 1-16,-4-7-11 15,0-4 1-15,-7-8-4 16,-4-4 0-16</inkml:trace>
  <inkml:trace contextRef="#ctx0" brushRef="#br2" timeOffset="-50563.28">30547 14415 39 0,'0'0'19'0,"7"6"-9"15,-7-6 19-15,7-6-24 16,4 9 0-16,-4-3 2 16,3 3 0-16,12 0-10 15,9 0 1-15,5-6 4 16,-1 3 0-16,0 0-10 16,0 0 1-16,-3-6-9 15,-7-3 1-15</inkml:trace>
  <inkml:trace contextRef="#ctx0" brushRef="#br2" timeOffset="-50366.76">30762 14186 42 0,'-3'60'21'0,"6"9"-23"0,-6-48 32 15,-1 5-30-15,-3 5 1 16,-3 10-1-16,-5-1 1 16,5-5-2-16,-4 3 1 15,3-4-9-15,1-6 1 16,3-18-4-16,7-4 1 0</inkml:trace>
  <inkml:trace contextRef="#ctx0" brushRef="#br2" timeOffset="-49810.55">31408 14280 37 0,'7'-9'18'0,"-7"2"-18"15,0 7 32-15,0 0-30 0,0 0 0 16,0-6 4 0,0 6 1-16,-4-3-8 0,-3 3 0 15,0 0 5-15,-10 0 0 16,-5 3-2-16,-2 0 1 15,-4 4-2-15,-4 5 0 16,7 4-1-16,4 15 1 16,-4-3-3-16,1 16 1 15,-1 6 0-15,0 4 0 16,7-1-1-16,8 3 0 16,6-9 1-16,8-9 0 0,6-10 1 15,8-9 0-15,10-6 1 16,4-10 0-16,3-3 0 15,-3-10 0-15,-4-2 0 16,-3-4 1-16,-7-3-1 16,-4 1 1-16,-7-4-2 15,-7 0 0-15,-7 0 0 16,-11 6 0-16,-10 3-1 16,0 13 1-16,-4 13-4 15,0-10 1-15,-3 10-8 16,0-1 0-16,3 1-4 15,11-1 1-15</inkml:trace>
  <inkml:trace contextRef="#ctx0" brushRef="#br2" timeOffset="-49421.36">31810 14352 40 0,'18'-12'20'0,"-8"-23"-18"0,-10 26 35 0,-7-1-36 15,0 1 1-15,-7 3 0 16,-7 3 0-16,0 6-3 15,-4 6 1-15,-3 16 1 16,-8 0 0-16,-2 7-4 16,2 11 1-16,1 8-2 15,7-7 0-15,10-4-1 16,15-2 1 0,10-4 0-16,14-12 0 0,11-12 3 31,6-13 1-31,8-4 2 0,0-15 0 0,-3-12-1 15,-12-4 1 1,-13-6-11-16,-18-12 0 0</inkml:trace>
  <inkml:trace contextRef="#ctx0" brushRef="#br2" timeOffset="-48465.02">26134 13653 30 0,'0'12'15'0,"7"-18"-4"15,-7 6 17-15,3 3-26 16,1-3 1-16,-1 7 3 16,1 5 0-16,-1 4-7 0,1 21 1 15,-4 4 4-15,-4 16 1 16,-3 12-2-16,-3 9 0 15,-1 25-3-15,4-8 1 16,0 2-2-16,0-16 1 16,0-9-3-16,0-12 1 31,3-10-7-15,1-9 1 30,-1-13-6-46,8-22 0 0</inkml:trace>
  <inkml:trace contextRef="#ctx0" brushRef="#br2" timeOffset="-46268.23">26448 13656 9 0,'3'-13'4'0,"18"20"13"0,-17-10-8 0,0 6-6 16,3-3 1-16,0 0 4 15,0 0 0-15,0 3-9 16,3 0 1-16,1 0 6 16,3 0 0-16,4-3-2 15,-1 0 1-15,4-3-3 16,1 0 0-16,2 3 0 16,-3 0 0-16,1 0 0 15,6 3 1-15,4 0 0 16,6 4 0-16,1-4 0 0,4 0 1 15,2-3-1-15,8 0 0 16,4 0-1-16,-1-3 1 16,-3-4-2-16,7 7 0 15,7 0 0-15,0 4 0 16,0-1 0-16,7 3 0 16,-3 0-1-16,-4-3 1 15,-4 1-1-15,8-4 1 16,-1 3-1-16,5-3 0 15,2-3 0-15,4-1 1 16,-3 4 0-16,0 4 0 0,6-4-1 16,1 6 1-16,10-3-1 15,-7 6 1-15,-3-6-1 16,-11 1 1-16,7-4-1 16,0 3 0-16,0-3 0 15,8 0 1-15,-5 0-1 16,-3 0 0-16,-13 0 0 15,2 0 0-15,8 0 0 16,-1 0 0-16,-3 0-1 16,-3-3 1-16,-1 3 0 15,-2 3 0-15,-9 3 0 16,-2 3 1 0,3 1-1-16,3-1 0 0,-3 4 0 15,0-4 1-15,0 1-1 16,4 2 0-16,-1-6-1 0,-3 1 1 15,-7 2 0 1,11 0 0-16,-4 1 0 0,-4-4 0 16,1-3-1-16,-1 0 1 15,0-6 0-15,1-3 0 16,-4-3 0-16,-4-4 0 16,-3-3-1-16,0 1 1 15,3 5 0-15,4 1 0 16,0 3 0-16,4-1 0 15,-1 4 0-15,4 0 0 16,0 3 0-16,3 0 1 16,-6 0-1-16,6 3 0 15,4 7 0-15,-3 2 0 0,-4 1 0 16,0-1 0-16,0 1 0 16,0-1 0-16,-7 1-1 15,-7-1 1-15,-11 4-1 16,-3 3 1-16,-1 0 0 15,1 3 0-15,-4 0-1 16,-6 3 1-16,-5-6-1 16,-3 3 1-16,-7 6-2 15,-7 3 1-15,-3 7-1 16,-4 2 0-16,0 8 0 16,0 2 0-16,0 6 0 15,-4 4 1-15,-3-4-1 16,-4 4 1-16,-3 2-1 15,3 4 1-15,1 3-1 16,-1-3 1-16,4-6 0 0,0-4 1 16,0 1-1-16,0-7 1 15,0-6-1-15,0-7 0 16,-4-8 0-16,-3-8 1 16,0 1-1-16,-4 4 0 15,-7-1 0-15,4 0 0 16,-4-3 1-16,0-10 0 15,1-2-1-15,6-4 1 16,0 0-1-16,1 0 1 0,-5-2-1 16,-6-1 1-16,-4 0 0 15,-3-3 0-15,-4 0 0 16,0-3 0-16,-10-4 0 16,3 1 0-16,0 0-1 15,7-4 1-15,0 4 0 16,-3-3 0-16,-8-4 0 15,1 1 1-15,-1-7-1 16,1 3 0-16,-4 1 0 16,4-1 0-16,-1-3 0 15,11 0 0-15,4-3 0 16,-4 3 0-16,-3 4 0 16,-4-1 0-16,-4 4 0 15,-3 2 0-15,4 1 0 16,-4 2 1-16,0-2-1 15,7 0 0-15,4-1 0 16,-1 4 0-16,-3-3 0 0,4 2 0 16,-4 1 0-16,-3 3 0 15,-1 0 0-15,-6 0 1 16,-1-1-2-16,11 4 1 16,-3 0 0-16,-4-6 0 15,-7-3 0-15,-4-1 0 16,4-2-1-16,-3-1 1 15,-1 1-1-15,4 2 1 16,-7-2-1-16,-4-1 0 16,-3 1 0-16,0-1 0 15,-4 1 0-15,4-1 0 0,0 1 0 32,-3-1 1-32,-8 0 0 0,4 1 0 0,-8 3 0 15,8-4 0-15,0 7 0 16,-4-7 1-16,-3 7-1 15,7-4 0-15,-7-2 0 16,6 3 0-16,1-1 0 16,-11 1 0-16,1-1 0 15,-5 4 1-15,1 3-1 16,10 3 0-16,-10 3-1 16,0 0 1-16,3 3 0 15,-7-2 0-15,11-1 0 16,0 0 0-16,-1 0 0 15,1 0 1-15,7-3-3 16,0 0 1-16,7 0-3 16,3 0 1-16,7-6-8 0,-3-7 0 15</inkml:trace>
  <inkml:trace contextRef="#ctx0" brushRef="#br2" timeOffset="-43040.44">22574 13380 41 0,'11'9'20'0,"28"-5"-14"0,-22-4 20 16,12 0-23-16,13 3 0 15,0 0 3-15,25 9 1 16,14 4-8-16,36 3 0 16,6-7 5-16,25 4 1 15,22-6-3-15,13-1 1 16,25 0-3-16,0-9 1 16,-3 4-2-16,-4-4 1 15,-21 0-2-15,-7-7 1 16,-4-5-1-16,-17-1 1 15,-29-3-6-15,-17 1 1 0,-14-1-9 16,-25 0 0-16</inkml:trace>
  <inkml:trace contextRef="#ctx0" brushRef="#br2" timeOffset="-41209.43">21290 16375 20 0,'-17'15'10'0,"6"4"-4"15,7-12 10-15,1 2-11 16,-1 3 0-16,1 1 3 0,3 3 0 15,-4-1-10 1,4 1 1-16,0-7 8 0,0 1 1 16,0-7-2-16,0 0 0 15,0-3-1-15,7-6 0 16,4-7-1-16,7-5 1 16,6-8-3-16,12-5 0 15,9-16-1-15,15-6 0 16,0-1-1-16,0-5 0 15,-10 2-1-15,-8 4 1 16,-3 6-1-16,-7 9 0 16,-4 10-1-16,-7 9 0 0,-7 10-1 15,-3 9 0-15,-4 6-1 16,-4 7 1-16,1 6-1 16,-8-1 1-16,4-2 1 15,0-3 1 1,0-4 2-16,4 0 0 0,3-2 1 15,3-1 0-15,5-3 0 16,2 3 0-16,4-15-1 16,1-4 1-16,2-8-2 15,1-1 1-15,0-4-1 16,-4 1 0-16,0-3-1 16,0 0 1-16,-3 6-1 15,-1 6 1-15,-3 4 0 16,-3 5 1-16,-4 14-1 15,-3 8 0-15,-4 14 0 16,-7 8 1-16,-4-2-1 0,-3 6 0 16,-4 6 0-16,4 3 0 15,-7-6 0-15,0 3 0 16,0 0-2-16,3 0 1 16,4 0-3-16,10-3 0 15,4-10-10-15,11-21 0 16</inkml:trace>
  <inkml:trace contextRef="#ctx0" brushRef="#br2" timeOffset="-40803.25">22334 16284 42 0,'0'16'21'0,"7"-10"-25"16,-7-6 31-16,-3 0-26 15,-4 0 0-15,-7 3 1 16,-4 9 1-16,-3 1-3 16,-4 6 1-16,1 0 1 15,-1 3 0-15,4-7-1 16,7 1 0-16,3-4-1 16,7-5 0-16,8-4-2 15,7-3 1-15,6-3-1 16,4-7 0-16,1-2 1 15,2-4 0-15,-6-3 0 16,0 0 0-16,-4 4 0 16,0 5 1-16,0 1 0 0,-4 3 0 15,-3 6 0-15,1 6 1 16,-5 7 0-16,1 5 0 16,-4 4 0-16,0 0 0 15,3 0-2-15,1 0 1 16,-1 3-6-16,4-6 1 15,0-3-7-15,4-13 1 16</inkml:trace>
  <inkml:trace contextRef="#ctx0" brushRef="#br2" timeOffset="-40574.39">22839 16202 41 0,'3'25'20'0,"-17"7"-23"16,7-26 34-16,-7 3-31 15,-11-2 1-15,-6 5 1 16,-5 4 0-16,1 9-3 16,-4 0 0-16,0 6-1 15,8-2 0-15,3-7-9 16,6-10 0-16</inkml:trace>
  <inkml:trace contextRef="#ctx0" brushRef="#br2" timeOffset="-40337.42">22567 16212 41 0,'11'59'20'0,"6"-15"-18"0,-10-31 31 15,1 2-33-15,2 10 1 16,1 4 1-16,-1-4 0 16,4 0-4-16,1 3 1 0,-1-3-4 15,-4-3 0-15,4-9-7 16,-3-13 0-16</inkml:trace>
  <inkml:trace contextRef="#ctx0" brushRef="#br2" timeOffset="-40136.54">23019 16381 46 0,'-4'25'23'0,"-10"0"-25"16,7-15 39-16,0-1-39 15,0 4 1-15,3 2-6 16,1-2 1-16,-1-4-3 0,1-9 1 16,3-9-5-16,0-13 0 15</inkml:trace>
  <inkml:trace contextRef="#ctx0" brushRef="#br2" timeOffset="-39958.64">22909 16077 37 0,'15'25'18'0,"9"-19"-25"0,-13-3 37 16,-1 4-32-16,8-1 1 15,0 0-15-15,3 0 0 0,4-6 15 16,3 0 0-16</inkml:trace>
  <inkml:trace contextRef="#ctx0" brushRef="#br2" timeOffset="-39476.59">23276 16362 22 0,'0'32'11'0,"4"-10"-14"15,-4-22 18-15,0-7-18 16,0 1 0-16,0-7 0 15,0-9 1-15,0 7 3 16,3-4 0-16,4 0-3 16,0-3 1-16,4 0 1 0,0 3 1 15,3 4 0-15,0 5 0 16,0 4 1-16,4 6 1 16,-4 3 0-16,0 4 1 15,-7 2 0-15,0 3 1 16,0-2-1-16,0-1 1 15,0 1-2-15,4-7 0 16,-8 3-1-16,1-3 1 16,-1 0-3-16,1 1 0 15,-4-1-1 1,0-3 1-16,0 0 0 0,0 0 0 16,3 6 1-16,4 0 0 0,0 0 1 15,0-2 0-15,4-1 2 16,0 0 0-16,3 3 0 15,0 0 1-15,0 4-2 16,-3-1 1-16,-1 4-3 16,-3 2 1-16,4-5-4 15,-1-4 1-15,1-3-6 16,0-3 0-16,3-6-7 16,3-16 0-16</inkml:trace>
  <inkml:trace contextRef="#ctx0" brushRef="#br2" timeOffset="-39298.69">23834 16309 41 0,'-4'9'20'0,"-10"23"-23"15,11-26 34-15,-1 6-31 0,0-2 0 16,1 6-4-16,-1-10 1 15,1 0-7-15,3-12 1 16</inkml:trace>
  <inkml:trace contextRef="#ctx0" brushRef="#br2" timeOffset="-39130.74">23700 15955 25 0,'-4'28'12'0,"11"-6"-1"0,-3-16 10 0,-1 0-20 16,1 1 0-16,3-4-5 16,0 0 1-16,3-3-5 15,8-13 1-15</inkml:trace>
  <inkml:trace contextRef="#ctx0" brushRef="#br2" timeOffset="-38687.32">24088 16130 40 0,'10'16'20'0,"26"-10"-13"0,-22-6 34 15,0 3-39-15,3 0 0 16,12 1 0-16,2-1 1 16,1 0-4-16,-4 0 1 15,-6 0 1-15,-5 0 0 16,-3 3-1-16,-7 1 0 16,-7-1-1-16,-7 3 0 0,-7 4-1 15,-3 3 1-15,-5-4-1 16,1 1 1-16,-4-1 0 15,1 7 0-15,-1 3 1 16,7-3 0-16,1 6 0 16,6-3 1-16,4 0-1 15,7-3 1-15,7-1-1 16,4-2 1-16,6 0-1 16,5-4 0-16,2-2-3 15,5-4 0-15,-5-3-4 16,-3-6 0-16,-10-3-7 15,-4-7 1-15</inkml:trace>
  <inkml:trace contextRef="#ctx0" brushRef="#br2" timeOffset="-38389.49">24067 16309 31 0,'0'9'15'0,"10"-6"-1"0,-6 1 20 16,3-4-30-16,0 3 1 15,3 3 0-15,4-6 0 16,4 0-8-16,3 3 1 0,4 0 2 16,3-3 0-16,-3-3-9 15,3-6 0-15,-3-1-5 16,-4-5 0-16</inkml:trace>
  <inkml:trace contextRef="#ctx0" brushRef="#br2" timeOffset="-38072.13">24504 16205 44 0,'18'22'22'0,"17"-18"-26"0,-17-4 39 0,6-4-34 16,4-2 1-16,1 0-2 15,-5-4 1-15,-2 1-2 16,-5-4 0-16,-3 1 2 0,-3-4 0 16,-8 7-2-1,-6-1 1-15,-8 4 0 0,-10 0 1 16,-7 6-1-16,0 9 0 15,3 10-1-15,4 6 1 16,0 0 0-16,-1 0 1 31,5 7-1-31,6 2 1 16,4-2 0-16,7-1 1 0,4 0-1 0,10-9 0 16,7-9-3-16,14-7 1 15,4-6-8-15,-7-6 0 16,-11-13-5-16,0-9 1 0</inkml:trace>
  <inkml:trace contextRef="#ctx0" brushRef="#br2" timeOffset="-37170.65">21385 16760 27 0,'-17'7'13'0,"-11"5"-4"0,24-9 18 0,0 1-25 0,4-1 1 16,-3 3 2-16,6 0 0 16,8 4-6-16,7-1 0 15,10 0 6-15,11-2 0 16,17 2-1-16,11-6 1 16,4 0-1-16,10 4 0 15,21-4 0-15,15-6 0 31,10-7-2-31,14-2 0 0,17-4-2 16,8-3 1-16,4 0-1 0,10 1 1 0,-4 2-1 16,4 3 1-16,0 7-1 15,-7 6 0-15,-1 6 0 16,5 4 0-16,-15-1-1 16,-3 4 0-16,-4-4-2 15,-7-3 1-15,-28-6-4 16,-25-6 0-16,-20-3-10 15,-19-10 0-15,-28 6 1 16,-17 4 0-16</inkml:trace>
  <inkml:trace contextRef="#ctx0" brushRef="#br2" timeOffset="-36191.21">25375 16052 53 0,'0'-6'26'0,"0"18"-32"0,0-9 55 16,0-3-48-16,0 0 1 15,0 3-1-15,0 0 1 16,0-3-3-16,0 4 1 16,0-1-2-16,0-3 0 15,0 3-8-15,0 0 0 16,0 0-6-16,4 3 0 15</inkml:trace>
  <inkml:trace contextRef="#ctx0" brushRef="#br2" timeOffset="-36030.36">25298 16296 54 0,'7'13'27'0,"3"-10"-35"15,-6 0 49-15,-1 0-45 16,4 0 0-16,1 1-24 16,2-8 0-16</inkml:trace>
  <inkml:trace contextRef="#ctx0" brushRef="#br2" timeOffset="-35249.01">26201 16764 39 0,'0'15'19'0,"0"-24"-11"0,10-1 23 16,5-5-26-16,13-10 0 15,7-22 1-15,7-10 0 16,15-12-8-16,6-15 0 16,4-11 5-16,-14-5 1 15,4-3-4-15,-1 5 1 16,1 11-2-16,-12 5 1 15,-6 10-2-15,-7 9 1 16,-4 13-2-16,-7 12 0 16,-7 13-2-1,-3 16 1 1,-7 12-1-16,-4 13 1 0,-7 3 0 0,-8 18 1 0,-2 4 2 16,-1 15 1-16,-3 7 2 15,0 6 0-15,3 10 0 16,4 2 1-16,3-3-2 15,4-2 1-15,4-14-2 16,3-5 1-16,3-10-3 16,4-9 0-16,1-13-6 15,-1-10 1-15,0-15-6 16,-7 0 1-16</inkml:trace>
  <inkml:trace contextRef="#ctx0" brushRef="#br2" timeOffset="-35038.43">26423 16300 50 0,'18'9'25'0,"31"-12"-28"0,-31 3 48 15,13 3-45-15,8-3 1 16,-3 0-4-16,2 0 1 15,1 0-6-15,-4 0 1 16,1-6-8-16,-5-4 1 0</inkml:trace>
  <inkml:trace contextRef="#ctx0" brushRef="#br2" timeOffset="-31330.07">23661 4264 37 0,'3'29'18'0,"1"-1"-11"15,-4-16 18-15,0 7-24 16,-7 3 1-16,-4 9 0 16,-13 13 1-16,-15 19-4 15,-4 12 0-15,-10 19 1 16,-17 22 1-16,-1 0-2 16,1 0 0-16,-1 7-4 15,11-17 0-15,11-15-7 16,10-12 1-16</inkml:trace>
  <inkml:trace contextRef="#ctx0" brushRef="#br2" timeOffset="-30830.13">25037 4198 35 0,'7'10'17'0,"-4"18"-14"16,-3-15 26-16,-3-1-28 15,-8 23 0-15,-14 2 1 16,-13 17 1-16,-15 8-3 0,-14 23 0 15,-7 22 2-15,-15 15 1 16,-16 16-2 0,-1 22 0-16,-11-7-3 0,15 7 0 15,0 0-3-15,-1-9 1 16,12-10-3 15,2 0 0-15,8-16-3-16,7-5 1 15,11-14-1-15,10-15 1 0</inkml:trace>
  <inkml:trace contextRef="#ctx0" brushRef="#br2" timeOffset="-30316.79">26173 3963 6 0,'24'-44'3'0,"26"16"12"15,-36 28-1-15,3-6-9 0,1 6 0 16,0 6 5-16,-8 13 0 15,-6 3-13 1,-15 22 1-16,-10 19 7 0,-7 21 1 16,-29 23-4-16,-24 40 1 15,-25 29-3-15,-10 12 0 110,-11 9 0-110,-4 1 1 0,-6 0-1 62,10 5 0-31,-4-2 0-31,4 0 1 0,0 3-1 0,4 3 1 0,10-7-1 16,4-2 1-16,3-16-1 0,11-13 0 0,-4-9-4 0,18-19 1 0,14-15-6 0,10-32 0 0,8-16-2 0,10-12 1 0</inkml:trace>
  <inkml:trace contextRef="#ctx0" brushRef="#br2" timeOffset="-29873.72">27083 4214 10 0,'7'10'5'0,"-25"24"4"0,8-9 5 16,-12 6-13-16,-13 29 1 15,-21 6 2-15,-1 28 1 16,-20 9-6-16,-19 23 1 16,-20 12 3 31,-4 25 0-47,-28 13-1 0,-4 12 0 0,8 16-2 31,-15 6 1-31,7 12-2 15,-7 7 1-15,15 3 0 16,-4 16 1-16,6 6 0 0,-2-13 1 0,20-5 0 0,11-14 1 0,4-21-2 0,14-16 1 16,10-13-2-16,8-15 0 0,10-22-6 15,3-19 0-15,4-12-4 16,14-23 1-16</inkml:trace>
  <inkml:trace contextRef="#ctx0" brushRef="#br2" timeOffset="-29423.79">27234 4992 8 0,'-21'31'4'0,"-53"82"3"16,46-78-1-16,-11 18-6 15,-21 19 0-15,-7 19 1 16,-14 9 0-16,-21 23 0 16,-22 21 0-16,-6 16 0 15,-22 31 1-15,-7 19-1 16,11 16 1-16,-7-7-1 16,10 1 0-16,8-4-1 15,13-21 0-15,8-7-2 16,6 3 0-16,1-15-3 15,7 2 1-15,-4 1-1 16,7 0 1-16</inkml:trace>
  <inkml:trace contextRef="#ctx0" brushRef="#br2" timeOffset="-28913.6">25876 9175 34 0,'-24'41'17'0,"-51"21"-24"0,54-36 41 0,-3 14-34 0,-19 14 0 0,-20 18 0 0,-18 19 1 16,-8 12-3-16,1 10 1 15,4-9-4 1,-1-7 0-16,11-9-5 0,14-10 0 16</inkml:trace>
  <inkml:trace contextRef="#ctx0" brushRef="#br2" timeOffset="-28551.17">25100 9206 24 0,'11'22'12'0,"-32"16"-12"16,6-16 18-16,-20 9-18 0,-21 7 0 16,-15 6 0-16,-10 0 0 15,0 6-5-15,-11 13 0 16,-3 2-2-16,3 11 0 15</inkml:trace>
  <inkml:trace contextRef="#ctx0" brushRef="#br2" timeOffset="-28286.21">24451 9216 24 0,'-25'28'12'0,"-66"69"-11"0,59-69 23 0,-18 13-25 0,-13 12 1 0,-11 10-15 15,-11 12 0-15</inkml:trace>
  <inkml:trace contextRef="#ctx0" brushRef="#br2" timeOffset="-27832.88">27524 5249 42 0,'14'19'21'0,"-18"9"-28"0,-3-22 38 16,-17 13-36-16,-15 16 1 15,-7 8-18-15,-14 14 1 16</inkml:trace>
  <inkml:trace contextRef="#ctx0" brushRef="#br2" timeOffset="-24709.26">1707 17447 41 0,'-3'19'20'0,"6"-22"-12"0,-3 3 21 0,8-10-26 15,2 4 0-15,4-9 2 16,11-14 0-16,0-11-6 16,10-14 0-16,-3-12 4 15,-4-6 1-15,21-3-3 16,-6-10 1-16,-1-6-2 15,4 4 1-15,-14 5-1 16,-1 1 0-16,-6 5 0 16,-4 14 0-16,0 8-1 15,-3 10 0-15,-7 10-1 16,-1 2 1-16,-6 17-1 16,3 5 1-16,-7 14-1 15,0 11 1-15,-7 10 0 16,3 7 1-16,-3 12 0 15,4 3 0-15,-8 9 0 16,4 10 1-16,3 6-1 16,-3 0 0-16,7 10 0 15,7 2 1-15,-3 4-2 0,-4-9 1 16,0-14-3-16,7-14 0 16,-7-11-4-16,3-8 0 15,5-13-7-15,-5-10 0 16</inkml:trace>
  <inkml:trace contextRef="#ctx0" brushRef="#br2" timeOffset="-24439.16">1933 17040 48 0,'0'6'24'0,"4"-12"-24"16,3-1 42-16,3 1-40 15,1 0 0-15,10-7 1 16,7 1 0-16,15-4-5 16,-4 3 0-16,-1 1-2 15,-9-4 0-15,2 1-11 16,-2-4 0-16</inkml:trace>
  <inkml:trace contextRef="#ctx0" brushRef="#br2" timeOffset="-23935.71">2632 16770 54 0,'-11'12'27'0,"11"-5"-26"16,11-4 43-16,-1 0-42 0,1 0 1 15,7-3 0-15,3 0 0 16,7-3-5-16,14-3 1 16,-3-4 0-16,3-2 1 15,-3-1-8-15,0 1 0 16,-11-1-9-16,-14 7 0 15</inkml:trace>
  <inkml:trace contextRef="#ctx0" brushRef="#br2" timeOffset="-23763.53">2660 16908 49 0,'-7'37'24'0,"17"-11"-18"0,-2-23 38 0,6 3-41 16,3 0 1-16,12-3-1 15,2-3 1-15,1-9-6 16,3 0 0-16,-3-1-4 16,-11 1 1-16,-3-4-12 15,-15 7 0-15</inkml:trace>
  <inkml:trace contextRef="#ctx0" brushRef="#br2" timeOffset="-17458.87">23125 7068 16 0,'3'12'8'0,"4"-2"0"16,-7-7 8-16,0-3-13 15,4 3 0-15,-1-3 3 16,1 0 0-16,-1 0-7 15,1 0 1-15,-1 0 5 0,1 0 0 16,3 0-2-16,0 0 1 16,0 3-2-16,0 0 1 15,0-3-1-15,0 3 0 16,4-3 0-16,-1-3 1 16,1 3-1-16,3 0 1 15,0 0-1-15,0-3 1 16,4 0 0-16,0 3 0 15,-1 0-1-15,1 0 0 16,-1 0 0-16,1-3 1 0,-4 3-2 16,-3 0 1-16,3 0-1 15,4 0 1-15,3 0 0 16,0 0 0-16,0 0-1 16,4 3 0-16,-1-3 1 15,-2 0 1-15,2 0-1 16,1-3 0-16,3 3 0 15,0-3 0-15,1 0 0 16,-5 3 1-16,5 0-1 16,-5 0 0-16,1-4-1 15,0 1 0-15,-1 0 0 16,1-3 1-16,0-4-1 16,-4 4 0-16,0 0 0 15,0 0 0-15,4 2 0 16,3 1 1-16,-3 3-1 15,7-3 0-15,-4 3 0 0,0-6 0 16,0 3-1-16,1-3 1 16,2-1-1-1,1 1 1-15,0 0-1 0,0-1 0 16,-1 1 0-16,-3 3 1 16,1 3-1-16,-1 0 1 15,-3-3 0-15,-4 3 0 16,0 0-1-16,4-3 0 15,6 3 0-15,5-3 0 16,-1 3-1-16,-3-7 1 16,-1 4 0-16,-2 0 0 15,-1 0 0-15,0 0 1 0,0 3-1 16,1-3 1-16,-1 3-1 16,0 0 0-16,4-3 0 15,0-1 0-15,-4 1 0 16,-4 0 0-16,-2-3 0 15,-1 6 1-15,3 0-1 16,1 3 1-16,3 0-1 16,1 0 0-16,-1-3 0 15,4 0 1-15,-1-3-1 16,1 0 0-16,0 3 0 16,0-3 0-16,-1 3 0 15,1-3 0-15,3 3 0 16,4-3 0-16,-7 3 0 15,-4-4 1-15,0 1-1 16,4 0 0-16,0 3 0 0,0 0 0 16,3 0 0-16,-3-3 0 15,-4 3 0-15,0 3 0 32,0 0 0-32,1-3 0 0,-1 0-1 0,0 0 1 15,0-3-1-15,4 0 1 16,-4 3 0-16,-3 0 0 15,0 0 0-15,-4 3 0 16,0 0 0-16,0 0 0 16,-3 1 0-16,-4-1 0 15,-4 0-1-15,1-3 1 16,0 0 0-16,-1 0 0 0,-10 0-1 16,4 0 1-16,-1 3-1 15,-3-3 1-15,0 0 0 16,4 0 0-16,-4 0-1 15,0 0 1-15,-4 3-1 16,-3 0 1-16,-7 0-1 16,-4-3 1-16,-6 0-1 15,-5-3 1-15,-6 0 0 16,-4-3 0-16,-14 0 0 16,-14-1 0-16,11 7 0 15,-8-3 0-15,-6 3 0 16,-4 0 1-16,-4 0-1 15,-10 0 0-15,7 0 0 16,7 0 0-16,-4 0-1 16,1-3 1-16,-1 3 0 0,4-3 0 15,-7 3 0-15,7 0 0 16,10 0 0-16,8 0 1 16,-1 3-1-16,-3 0 0 15,0-3 0-15,0 3 0 16,0 0 0-16,4-3 0 15,0 0 0-15,3-3 0 16,0-3 0-16,7 0 0 16,11 0 0-16,-1-1 0 15,1 1 0 1,-4-3 1-16,0 5-1 0,-6-2 0 0,-1 0 0 16,0 6 1-16,3 0-1 15,1 3 0-15,0-3 0 16,-4 0 0-16,7 3 0 15,0-3 0-15,11 3 0 16,0-3 0-16,0 3 0 16,-1-3 0-16,1 4 0 15,-4-1 0-15,4 3 0 16,0 0 1-16,0 1-1 16,0-1 0-16,3 0-1 15,4-3 1-15,0 3 0 16,3 1 0-16,0-1-1 15,4 0 1-15,0 4-2 16,0-4 1-16,0 3-2 0,-4 4 0 16,4-4-2-1,0 1 1-15,0-1-2 0,3 4 0 16,1-7-2-16,3 0 1 16,0-3-10-16,7-3 1 15,0 0-1-15,28-3 0 16</inkml:trace>
  <inkml:trace contextRef="#ctx0" brushRef="#br2" timeOffset="-16723.25">23805 7102 38 0,'43'-3'19'0,"-26"3"-11"15,-13 3 19-15,-1 3-27 16,-6 10 1-16,-8-3 0 15,-10 18 0-15,-14 13-1 16,-11 16 0-16,-21 21 0 16,-7 41 1-16,-21 19-2 0,-11 29 1 15,0-10-2-15,7-13 1 16,22-25-5-16,17-21 1 16,10-20-7-16,11-27 0 15</inkml:trace>
  <inkml:trace contextRef="#ctx0" brushRef="#br2" timeOffset="-16466.73">24236 7052 48 0,'14'25'24'0,"-39"85"-23"0,8-69 44 0,-19 15-45 16,-2 22 1-16,-12 26-1 16,-24 21 1-16,-18 26-2 15,-6 12 0-15,9-3-2 16,8-6 0-16,7 2-5 16,11-27 0-16,10-19-7 15,10-26 1-15</inkml:trace>
  <inkml:trace contextRef="#ctx0" brushRef="#br2" timeOffset="-16180.68">24670 7065 56 0,'42'9'28'0,"-42"79"-34"0,-10-63 52 16,-22 25-46-16,-7 28 1 16,-14 29 0-16,-25 34 0 15,-27 28-2-15,-5 29 0 0,-17 22-1 32,-3 2 0-17,-1-18-2-15,22-10 0 0,14-18-2 0,10-19 0 0,11-35-10 16,10-22 1-16,11-24 2 15,22-32 0-15</inkml:trace>
  <inkml:trace contextRef="#ctx0" brushRef="#br2" timeOffset="-15895.15">25252 7378 45 0,'28'0'22'0,"-56"57"-26"15,3-23 46-15,-3 29-40 0,-21 25 1 16,-29 24 0-16,-21 42 0 16,-17 31-5-16,-15 25 1 15,-6 10 2-15,-12-1 0 16,26-12-3-16,0-15 0 15,13-26-2-15,15-25 0 16,10-13-4-16,22-30 0 16,10-26-6-16,25-32 1 15</inkml:trace>
  <inkml:trace contextRef="#ctx0" brushRef="#br2" timeOffset="-15625.47">25583 7375 13 0,'53'-38'6'0,"-42"48"14"16,-11-1-2-16,-4 26-12 16,-6 24 1-16,-18 23 2 15,-25 24 1-15,-21 36-14 16,-22 24 1-16,-20 25 8 15,-22 25 0-15,-10 1-6 16,0 5 1-16,3-18-4 16,8-16 1-16,3-9-4 15,31-25 0-15,15-13-5 16,14-25 1-16</inkml:trace>
  <inkml:trace contextRef="#ctx0" brushRef="#br2" timeOffset="-15356.97">25569 8642 36 0,'-14'59'18'0,"-42"89"-17"0,24-98 33 0,-24 28-34 15,-15 23 1-15,-17 24-1 16,-18 16 0-16,-7 13-2 16,-3-7 1-16,24-18-3 15,11-7 0-15,14-18-6 16,10-20 1-16,19-18-2 16,13-28 1-16</inkml:trace>
  <inkml:trace contextRef="#ctx0" brushRef="#br2" timeOffset="-15116.21">25735 9134 31 0,'0'79'15'0,"-49"55"-12"0,35-93 29 16,-18 16-31-16,-17 30 0 15,-15 17 0-15,-14 15 0 16,1 10-2-16,10-20 0 16,10-15 0-16,8-12 0 15,10-26-6-15,7-15 1 16,8-19-5-16,6-19 1 16</inkml:trace>
  <inkml:trace contextRef="#ctx0" brushRef="#br2" timeOffset="-14906.04">26042 9150 38 0,'0'97'19'0,"-46"47"-22"16,29-93 36-16,-19 11-34 15,-10 29 1-15,-10 6-19 16,0 1 1-16,-8-17 16 16,8-15 1-16</inkml:trace>
  <inkml:trace contextRef="#ctx0" brushRef="#br3" timeOffset="-11391.88">23174 4851 16 0,'-21'-35'8'0,"10"29"11"0,11 6 8 0,0 0-22 15,7 3 0-15,7 13 1 16,15 9 1-16,9 28-10 16,8 29 1-16,4 34 5 15,20 9 0-15,15 29-3 16,10 15 1-16,7 4-1 15,-3 15 1-15,11 3-1 16,-5-12 0-16,-13-19-3 16,-14-29 1-16,-15-27-10 0,-17-35 0 15</inkml:trace>
  <inkml:trace contextRef="#ctx0" brushRef="#br3" timeOffset="-11122.65">23435 4302 39 0,'4'-38'19'0,"41"48"-15"0,-23-7 28 0,13 22-32 15,7 6 0-15,15 29 0 16,10 40 0-16,0 13-1 15,14 28 1-15,14 35-3 16,0 9 1-16,-3 12-4 16,0-2 1-16,-15-13-4 15,1-13 0-15,3-15-2 16,-10-29 0-16</inkml:trace>
  <inkml:trace contextRef="#ctx0" brushRef="#br3" timeOffset="-10821.15">24620 4198 37 0,'4'-75'18'0,"56"128"-19"0,-35-24 37 15,13 8-35-15,19 48 1 16,6 31 0-16,11 22 0 16,25 44-3-16,14 9 0 15,7 47 3-15,0-5 0 0,3 2-1 16,-10-22 0 0,-7-22-2-16,-14-50 0 0,-15-28-5 15,-13-34 0-15,-15-26-7 16,-20-37 1-16</inkml:trace>
  <inkml:trace contextRef="#ctx0" brushRef="#br3" timeOffset="-10582.61">25111 4189 39 0,'-11'-38'19'0,"11"60"-17"15,11 0 31-15,13 22-32 16,15 28 0-16,14 38-1 16,21 25 1-16,7 50-3 15,11 6 0 1,3 22-1-16,-3 4 0 0,-4-23-3 0,-3-12 0 16,-11-16-3-16,-7-21 0 15,-14-29-2-15,-7-35 1 16</inkml:trace>
  <inkml:trace contextRef="#ctx0" brushRef="#br3" timeOffset="-10326.71">25820 4358 35 0,'17'-47'17'0,"12"38"-17"0,-12 18 35 0,8 13-36 16,14 22 0-16,10 35 0 16,-3 27 1-16,18 10 0 15,10 35 1-15,7 6-2 16,-21-35 1-16,31 44-1 16,-6-3 0-16,-11-12-4 15,-3-35 0-15,-11-19-6 16,-11-28 1-16</inkml:trace>
  <inkml:trace contextRef="#ctx0" brushRef="#br3" timeOffset="-10070.76">26268 4054 30 0,'14'10'15'0,"64"77"-10"0,-50-33 24 16,25 18-27-16,14 44 1 15,7 19 0-15,18 28 0 16,-1 19-5-16,-3-19 1 0,-10-3 1 16,-7-16 0-1,-18-12-5-15,-11-38 1 0,-7-22-8 16,-7-22 1-16</inkml:trace>
  <inkml:trace contextRef="#ctx0" brushRef="#br3" timeOffset="-9862.33">26737 3744 39 0,'0'-47'19'0,"32"62"-18"16,-8 14 32-16,15 15-32 16,14 40 0-16,21 45-1 15,7 28 0-15,-6 37-5 16,2 35 0-16,-13 12-6 16,-15-21 0-16</inkml:trace>
  <inkml:trace contextRef="#ctx0" brushRef="#br2" timeOffset="-780.13">3609 16450 52 0,'7'-3'26'0,"-7"9"-18"0,0-6 26 16,0 0-33-16,0 0 0 15,0 3 0-15,0 4 0 16,0-1-2-16,0 3 1 0,-7 7 1 16,7 3 0-16,-11 3-1 15,4 0 1-15,4 3-1 16,3 3 1-16,-7 3-1 16,7 1 1-16,7-1-1 15,-7-6 0-15,10-3-1 16,-6-6 1-16,10-7-2 15,0-6 0-15,14-6-6 16,1-6 0-16,-8-4-8 16,7-9 1-16</inkml:trace>
  <inkml:trace contextRef="#ctx0" brushRef="#br2" timeOffset="-537.75">3771 16315 27 0,'0'10'13'0,"7"-1"-5"16,0-3 12-16,-7 7-17 16,4-1 0-16,-8 4 3 0,4 6 0 15,-7 3-6-15,-3 6 0 16,-1 7 5-16,1 9 0 16,-8 6-2-16,7 4 1 15,1 9-3-15,-8-4 0 16,7 1-5-16,1-3 1 15,3-7-7-15,3-6 0 16,4-22-4-16,0-12 1 16</inkml:trace>
  <inkml:trace contextRef="#ctx0" brushRef="#br2" timeOffset="-96.42">4166 16604 45 0,'4'-13'22'0,"-1"-9"-23"0,-3 16 44 0,0 0-43 15,0-1 1-15,-7 4 0 16,-3 3 0-16,-1 0-1 15,-10 7 0-15,-7 2 1 16,7 7 1-16,-8-1-2 0,-2 7 0 16,2 6-2-16,8 10 0 15,-3 3-2-15,9 6 1 16,5 0-2-16,3-6 0 16,14-4 1-16,3-5 1 15,12-14 4-15,6-8 0 16,11-10 2-16,21-31 5 15,-36 5-3 17,1-8-1-32,-11-10 0 0,-3-3-5 0,-4-6 0 15,-7-4-7-15,-7 10 0 16,3 3-7-16,-6 13 0 47</inkml:trace>
  <inkml:trace contextRef="#ctx0" brushRef="#br2" timeOffset="211.52">4597 16585 51 0,'7'9'25'0,"-7"4"-26"16,0-10 45-16,-7 3-44 0,-4 0 0 15,-3 10 0-15,-11 6 0 16,1 13 0-16,-1-1 0 16,-7-3-1-16,0 7 0 15,1 0-3-15,2-7 0 16,8-6-9-16,4-3 1 15,6-12-3-15,0-17 0 16</inkml:trace>
  <inkml:trace contextRef="#ctx0" brushRef="#br2" timeOffset="404.44">4269 16554 37 0,'24'43'18'0,"36"36"-19"0,-49-51 33 0,-1 7-31 16,12-1 1-16,-1 4-1 16,0 2 1-16,4 1-3 15,-4-6 0-15,0-7-3 16,-3-6 0-16,-8-13-8 16,-6-18 1-16</inkml:trace>
  <inkml:trace contextRef="#ctx0" brushRef="#br2" timeOffset="945.98">5091 16704 47 0,'0'19'23'0,"10"-13"-20"16,-10-6 41-16,11 0-42 15,3-3 0-15,4 0 1 16,10-3 0-16,-11 2-4 16,8 1 0-16,3 0 1 0,1 0 0 15,-8 0-8-15,-4-3 0 16,-3-7-8-16,-3-3 0 15</inkml:trace>
  <inkml:trace contextRef="#ctx0" brushRef="#br2" timeOffset="1166.42">5211 16481 49 0,'0'41'24'0,"0"38"-18"0,0-64 39 0,-8 13-43 15,5 16 1-15,3-3-1 16,-7 3 1-16,0 3-7 16,3-6 0-16,1-7-12 15,-1-9 1-15</inkml:trace>
  <inkml:trace contextRef="#ctx0" brushRef="#br2" timeOffset="10693.03">6297 16591 35 0,'4'6'17'0,"3"7"-8"0,-4-10 17 16,-3 3-22-16,0 1 1 15,0-1 2-15,-3 3 0 16,-4 4-9-16,-4 9 0 16,-3 6 7-16,-7 3 0 15,-7-2-3-15,-4 5 0 0,-3 10-1 16,-4 3 0-16,0 6-2 16,4 4 1-16,-4-10-5 15,4-6 1-15,10-7-5 16,-3-6 0-16,10-6-6 15,4-9 0-15</inkml:trace>
  <inkml:trace contextRef="#ctx0" brushRef="#br2" timeOffset="10936.74">5877 16735 46 0,'11'16'23'0,"10"19"-29"0,-14-26 40 16,4 4-34-16,-11 5 0 16,3 4-1-16,-3 3 1 15,7 0-3-15,-7-3 0 16,11-9-9-16,-1-13 0 15</inkml:trace>
  <inkml:trace contextRef="#ctx0" brushRef="#br2" timeOffset="11366.83">6907 16180 59 0,'4'3'29'0,"-4"4"-37"0,0-4 52 15,-7 6-45-15,-4 7 1 16,-6 3 0-16,-5 9 0 16,-6 7 0-16,-3 15 1 15,-5 9-2-15,4 4 1 16,1 12 0-16,-1-6 0 15,4 6-2-15,7-12 1 16,-1-9-4-16,15-11 0 16,11-5-6-16,10-13 1 15,-3-12-5-15,10-13 0 16</inkml:trace>
  <inkml:trace contextRef="#ctx0" brushRef="#br2" timeOffset="11655.68">7073 16597 58 0,'0'13'29'0,"-10"-16"-39"15,-1 9 57-15,0 0-46 16,-3 4 1-16,0 5 0 16,-7 11 0-16,0 11-3 15,3-2 0-15,-10-1 0 0,0 4 0 16,3-7-6-16,7-3 1 16,1-6-10-16,6-15 0 15</inkml:trace>
  <inkml:trace contextRef="#ctx0" brushRef="#br2" timeOffset="11879.18">6879 16569 46 0,'14'47'23'0,"-10"-9"-21"16,6-22 33-16,-6 12-34 15,-1 0 0-15,8 0 1 16,7 7 0-16,-8 2-3 16,8-5 0-16,0-4-2 15,-4-3 1-15,-4-6-12 16,1-13 1-16</inkml:trace>
  <inkml:trace contextRef="#ctx0" brushRef="#br2" timeOffset="12135.07">7232 16745 53 0,'3'12'26'0,"22"-12"-23"0,-14 0 41 15,10 0-43-15,4-3 1 16,3 0-2-16,0 0 1 16,-7 0-4-16,4 0 1 15,-4-4-7-15,0 1 0 16,-10-10-8-16,-4-2 1 16</inkml:trace>
  <inkml:trace contextRef="#ctx0" brushRef="#br2" timeOffset="12361.14">7433 16594 48 0,'4'38'24'0,"-8"-22"-31"15,4-7 39-15,0 7-32 16,0 12 1-16,-3 0 0 15,-1 0 1-15,0-3-4 16,1 4 0-16,-1-4-5 16,1-6 0-16,3-13-6 15,0-9 1-15</inkml:trace>
  <inkml:trace contextRef="#ctx0" brushRef="#br2" timeOffset="12794.92">7691 16506 49 0,'17'29'24'0,"-10"-26"-23"0,-7-3 45 0,7 3-43 15,4 0 0-15,-1 0 4 16,5 4 0-16,2-1-9 15,8 0 1-15,-4-3 5 16,7 0 0-16,-7 0-2 16,1 1 1-16,-1-1-4 15,-7 3 1-15,-7 3-2 16,-7-2 1-16,-4 2-2 16,-6 4 0-16,-1 2 0 15,-13 4 1 1,-8 22 0-1,4-10 0-15,3 1 1 16,4-1 0-16,3 0 0 16,8 1 1-16,-1-4-1 15,11-3 0 1,0-6-2-16,3-4 1 0,12-2-4 16,6-13 0-16,7 0-8 0,4-9 1 15,-1-7-2-15,8-9 0 16</inkml:trace>
  <inkml:trace contextRef="#ctx0" brushRef="#br2" timeOffset="13139.31">8269 16688 47 0,'11'13'23'0,"6"-19"-26"0,-17 6 46 0,0-4-41 15,0 4 1-15,0-9-1 16,0 3 1-16,-10 0-4 16,3 6 0-16,-7 0 2 15,-4 6 1-15,0 6-2 16,1 1 1-16,-4 3-2 16,-4 6 1-16,11 3-2 15,0-3 0-15,7 0-1 16,3-1 0-16,4 1-1 15,11-6 1-15,-1-3 0 16,11-4 1-16,8-6 0 16,-8-6 1-16,7-3-1 15,-7-7 0-15,7-6-7 16,1-9 0-16,2-9-3 16,-13-1 1-16</inkml:trace>
  <inkml:trace contextRef="#ctx0" brushRef="#br2" timeOffset="13397.19">8357 16293 53 0,'36'22'26'0,"31"53"-29"0,-46-53 52 0,11 13-48 16,-1 3 1-16,1 5 0 16,-4 8 0-16,-10 2-4 15,-11-6 1-15,-11 19-1 16,-10-3 0-16,-10 9-14 16,-26-10 0-16</inkml:trace>
  <inkml:trace contextRef="#ctx0" brushRef="#br2" timeOffset="19521.34">27287 16096 45 0,'-3'0'22'0,"3"6"-12"0,0-6 23 15,0 0-31-15,0 0 1 0,0 0 2 16,3 3 1-16,-3 0-8 15,4 3 1-15,-1-2 4 16,8-1 0-16,7 0-3 16,-1-3 0-16,4 0-6 15,1 0 0-15,-5 0-10 16,1 0 1-16,-8-3-1 16,-6 3 0-16</inkml:trace>
  <inkml:trace contextRef="#ctx0" brushRef="#br2" timeOffset="19714.06">27224 16359 47 0,'-11'22'23'0,"4"-9"-24"16,7-10 47-16,0 0-45 15,4 0 1-15,-1-3 1 0,8 0 0 16,-1-3-4-16,5 0 1 15,-1 0-1-15,3-4 0 16,4-2-14-16,1-4 0 16</inkml:trace>
  <inkml:trace contextRef="#ctx0" brushRef="#br2" timeOffset="20269.5">28039 15832 40 0,'3'16'20'0,"8"-10"-12"0,-8-3 22 15,1 0-26-15,-1 1 1 16,1-1 3-16,-4 0 0 16,0 3-10-16,-4 4 0 15,-10 2 6-15,-3 7 1 0,-4 6-4 16,-8 6 1-1,-2 1-2-15,9 2 0 0,1 4-1 16,0 6 0-16,3-7-1 16,8-8 0-16,3-4-3 15,7-3 1-15,0-7-3 16,14-5 0-16,11-1-9 16,6-12 1-16</inkml:trace>
  <inkml:trace contextRef="#ctx0" brushRef="#br2" timeOffset="20498.97">28268 15826 31 0,'11'-9'15'0,"-8"15"-4"16,-3 0 18-16,-7 7-25 16,0 5 1-16,-7 8 2 15,0 11 1-15,-7 1-10 16,-4 9 0-16,-3 6 6 0,0 4 1 15,-4 2-3-15,0 1 1 16,0-7-4-16,4-3 1 16,7-3-6-16,3-12 1 15,4-7-10-15,7-19 0 16</inkml:trace>
  <inkml:trace contextRef="#ctx0" brushRef="#br2" timeOffset="20885.04">28501 16155 45 0,'25'-3'22'0,"-1"-13"-15"15,-20 10 32-15,-1 0-36 16,-3 0 0-16,-7-4 1 15,-10 1 1-15,-12-1-7 16,5-2 0-16,-8 12 4 16,-3 3 0-16,-8 13-3 15,1 9 1-15,-7 12-4 16,6 4 0-16,5 12-2 16,6 4 1-16,7 6-2 15,11-4 1-15,7-15 0 16,18-13 0-16,13-9 6 15,15-15 1-15,0-17 4 0,-4-12 1 16,-3-9 0-16,-4-4 1 16,0-5-3-16,-3-7 1 15,-4 3-16-15,0 0 1 16,-7 6-6-16,1 10 1 16</inkml:trace>
  <inkml:trace contextRef="#ctx0" brushRef="#br2" timeOffset="21142.42">28889 16171 52 0,'0'9'26'0,"-14"13"-32"15,7-12 49-15,-11 5-42 16,-10 1 0-16,-7 3 0 16,-4 9 0-16,-3 0-2 15,3 7 0-15,0 2-4 16,7-8 1-16,7-7-11 16,8-13 1-16</inkml:trace>
  <inkml:trace contextRef="#ctx0" brushRef="#br2" timeOffset="21336.74">28621 16249 36 0,'10'60'18'0,"15"-29"-12"0,-18-18 21 15,4 6-27-15,3 3 0 16,0-4-1-16,-3 1 0 15,-1 0-5-15,-3-3 0 16,0-10-5-16,0-6 0 0</inkml:trace>
  <inkml:trace contextRef="#ctx0" brushRef="#br2" timeOffset="21608.06">29087 16318 53 0,'10'3'26'0,"1"-6"-29"16,-4 0 52-16,3 3-47 15,4 3 1-15,4 0 0 16,14-3 0-16,7 4-5 15,-1-4 0-15,-2 0-2 16,-5-4 1-16,-6 1-13 16,-4-6 0-16,-14-7-1 0,-3-3 1 15</inkml:trace>
  <inkml:trace contextRef="#ctx0" brushRef="#br2" timeOffset="21820.94">29249 16174 43 0,'0'50'21'0,"-4"7"-26"0,4-45 40 0,-3 13-36 16,-1 4 1-16,1-1-1 15,-4 3 1-15,0-6-5 16,0-6 0-16,3-10-7 15,4-2 1-15</inkml:trace>
  <inkml:trace contextRef="#ctx0" brushRef="#br2" timeOffset="22342.75">30110 16133 41 0,'-4'3'20'0,"-7"-3"-13"16,8 0 34-16,-4 4-38 15,0 2 0-15,-4 6 2 16,-3 10 0-16,-11 10-7 16,-13 5 1-16,-12 10 3 15,1 16 1-15,-1 15-4 16,-2 10 1-16,-1-9-3 15,10-7 1-15,5-6-9 16,9-16 0-16,12-22-5 16,10-19 0-16</inkml:trace>
  <inkml:trace contextRef="#ctx0" brushRef="#br2" timeOffset="22539.03">29679 16005 45 0,'18'62'22'0,"-8"1"-20"0,-6-38 38 15,3 10-40-15,4 9 0 0,-4 3-1 16,0-3 0-16,0-4-9 16,0-5 0-16,-4-16-4 15,4-7 1-15</inkml:trace>
  <inkml:trace contextRef="#ctx0" brushRef="#br2" timeOffset="23707.57">30699 15763 54 0,'3'3'27'0,"-6"4"-18"0,3-7 27 16,0 0-35-16,0 6 1 16,-7 10 2-16,-7-1 1 15,-4 14-6-15,4 11 1 16,-7 10 2-16,-11 16 1 16,-7 13-3-16,-3 15 0 0,3 6-2 15,0-9 0-15,11 0-3 16,7-16 1-1,10-12-5-15,11-10 0 0,11-15-8 16,6-19 1-16</inkml:trace>
  <inkml:trace contextRef="#ctx0" brushRef="#br2" timeOffset="24038.18">30963 16234 61 0,'0'0'30'0,"-17"18"-38"15,10-11 54-15,-7 2-46 0,-4 1 1 16,0 5-1-16,1 4 1 15,-1 0-2-15,-3 0 0 16,3 3 0-16,1-4 0 16,-1-2-2-16,0 0 1 15,-3 3-3-15,0 3 0 16,0 0-2-16,0-1 1 16,6 1-8-16,5-3 0 0,-1-9 0 15,-3-4 1 1</inkml:trace>
  <inkml:trace contextRef="#ctx0" brushRef="#br2" timeOffset="24309.88">30720 16249 48 0,'7'13'24'0,"-4"15"-31"15,1-18 50-15,0 8-40 16,-1 4 0-16,4 3 1 16,0 7 1-16,4-4-7 15,-1-3 0-15,1-3-1 0,0 6 1 16,-1-3-13-16,1-9 0 15</inkml:trace>
  <inkml:trace contextRef="#ctx0" brushRef="#br2" timeOffset="24578.98">31111 16356 56 0,'4'22'28'0,"3"-22"-29"0,-3-3 45 0,3 3-42 16,0-3 0-16,3 3 0 15,8 0 1-15,3 0-5 16,7 3 1-16,1-3-2 15,-5 0 1-15,-3-3-15 16,-3-7 0-16</inkml:trace>
  <inkml:trace contextRef="#ctx0" brushRef="#br2" timeOffset="24788.59">31217 16114 42 0,'0'54'21'0,"-10"5"-15"0,6-46 23 15,-3 6-28-15,0 12 1 16,0 4-1-16,0 2 1 16,3 7-6-16,1 0 1 15,-1-3-9-15,1-13 0 16</inkml:trace>
  <inkml:trace contextRef="#ctx0" brushRef="#br2" timeOffset="25194.86">31524 16096 59 0,'18'12'29'0,"-4"-12"-31"16,-7 0 50-1,11 3-42 1,3-3 1-16,0 3 0 16,0 1 1-16,-7-1-12 15,-3 0 1-15,-1 0 6 0,-2 3 1 16,-5 1-5-16,1 5 0 15,-8 4-3-15,-7 3 1 16,-3 3 0-16,-10 0 0 16,-1-4-1-1,-3 4 1-15,3 7 1 0,4 2 0 16,3 3 1-16,8 4 1 16,6 0-2-16,8-4 1 15,6-9-4-15,11-3 1 16,8-12-9-16,-1-7 1 15,-3-16-5-15,3-3 1 0</inkml:trace>
  <inkml:trace contextRef="#ctx0" brushRef="#br2" timeOffset="25508.67">32071 16202 54 0,'46'13'27'0,"-21"-7"-30"15,-22-6 52-15,-3 0-49 16,-3 0 0-16,-8 0 0 16,-10 0 0-16,-7 0 0 15,-8 0 0-15,1 6 0 16,-4 4 0-16,-3 2 0 16,3-2 1-16,0 12-1 0,11 3 0 15,3 3 0 1,4 3 0-16,14 1-1 0,11-10 1 15,10-4-1-15,14-5 1 16,7-7-1-16,4-3 0 16,0-9 1-16,7-10 0 15,-4-5-5-15,-3-1 1 16,-4-10-12-16,-3-9 1 16</inkml:trace>
  <inkml:trace contextRef="#ctx0" brushRef="#br2" timeOffset="25824.57">32371 15697 41 0,'0'-3'20'0,"0"6"-14"16,7 4 24-16,0-1-25 16,0 16 0-16,7 9 5 15,4 13 0-15,-1 6-12 16,8 4 1-16,7 8 8 16,-7 11 0-16,-8-1-4 15,-10 3 1-15,-14 6-5 16,-14-2 1-16,-18 2-11 15,-14-9 0-15,-7-12-8 0,0-13 1 16</inkml:trace>
  <inkml:trace contextRef="#ctx0" brushRef="#br2" timeOffset="26831.84">26116 15478 43 0,'-7'69'21'0,"-7"31"-14"0,7-75 22 0,-7 22-26 16,-4 26 0-16,1 14-1 16,-8 17 1-16,0 15-5 15,0 3 1-15,-3-6-1 16,7-9 1-16,3-22-9 15,1-20 1-15,3-24-5 16,3-16 1-16</inkml:trace>
  <inkml:trace contextRef="#ctx0" brushRef="#br2" timeOffset="28003.21">26307 15086 28 0,'0'-3'14'0,"17"6"-9"0,-10 0 20 0,4 3-23 15,0 7 1-15,-1 3 1 16,4-1 0-16,7-2-5 16,8-7 1-16,9 10 2 15,5-10 1-15,6 0-2 16,15 4 1-16,13-1-1 16,22 4 0-16,14-1-1 15,21 4 0-15,14-4 0 16,4 1 1-16,14 3-1 15,6-4 1-15,-2-2-1 0,13-1 0 16,4-3 0 0,-10-3 0-16,13-3 0 0,4 4 0 15,7-4-1 1,4 0 1-16,-4 0 0 0,-4 6 0 16,5 0 0-16,-5 0 0 15,1 4 0-15,-8-1 0 16,-3-6 0-16,4 7 0 15,3-1 0-15,-11 1 1 16,4 2-2-16,-3-6 1 16,-8-6 0-16,-14-3 0 15,0-3 0-15,-10 0 0 0,-11-4 0 16,-17 1 0-16,-4 3 0 16,-7 2 1-16,-8 4-1 15,-6 4 1-15,-11 2-1 16,-6 6 0-16,-19 1 0 15,-10 6 0-15,-14 3-2 16,-18-3 1-16,-14 9 0 16,-18 6 0-16,-17 10-1 15,0 3 0-15,-7 10 0 16,-1-1 1-16,5 10 0 16,2 0 0-16,-2-7 0 15,2 1 1-15,5 3 0 16,-1-4 0-16,4 4 0 15,3 0 0-15,4 6 0 16,0 0 0-16,0 3 0 16,-4 0 0-16,-3-3 0 15,-4-6 0-15,-3-10 0 0,-4-9 0 16,1-3-1-16,-5-4 1 16,-2-2-1-16,-8-1 1 15,-4-2-1-15,-6-1 1 16,3 0 0-16,-7-6 0 15,-7-12 0-15,-11-10 1 16,-17-6 0-16,-4-10 0 16,-21 1 0-16,-17-1 0 15,-11-2-1-15,-25 2 1 16,-11 10-1-16,1 3 0 0,-11 3-1 16,-4 3 0-16,-3 1 0 15,-7 2 0-15,4 4 1 16,-19-4 0-16,1 3 1 15,-18 1 1-15,-7 3-1 16,-17-1 1-16,-1-2-3 16,-21 6 0-16,4 0-10 15,-25-1 1-15</inkml:trace>
  <inkml:trace contextRef="#ctx0" brushRef="#br1" timeOffset="34294.46">23110 11693 27 0,'4'-6'13'0,"3"-4"-3"0,-7 10 13 16,0 0-22-16,0 0 1 16,0 0-1-16,-3 3 0 15,-8 1-2-15,-7 2 1 16,-6 0 1-16,-5 0 1 15,1-2-2-15,0-1 1 16,-4 0 0-16,-10 0 1 16,-8 3-2-16,-6-3 1 0,-4 4 0 15,-7-1 0-15,-4-3-1 16,8 0 0-16,-4-3 0 16,-7 0 0-16,0 0 0 15,7 0 0-15,7 0 0 16,7 3 0-16,7 0 0 15,7 7 0-15,4 2 0 16,3 1 0-16,7 3 0 16,-3 6 1-16,11 3-2 15,-1 0 1-15,0 3-1 16,8 6 1-16,-1 7-2 16,-3 9 1-16,3 4 0 15,1 8 0-15,-4 11 0 16,-7 2 0-16,-1 3 1 15,-2 7 0-15,-4 6 0 16,-1-3 0-16,-2 12 0 16,-1 7 0-16,4-1 0 15,-1 10 0-15,1 0 0 0,-4 3 0 16,1 13 0-16,-5-3 0 16,1-4 0-16,0 7 1 15,3 9-1-15,7 13 1 31,-3 90-1-31,3-43 0 16,1-16 0-16,6-19 1 16,0-19-1-16,1-9 1 15,-4-9-1-15,-8-4 0 16,1 4 0-16,-4-4 1 0,-3 13-2 16,0-12 1-16,0-4-1 15,-4 7 1-15,11-20-1 16,-1-5 1-16,5-10 0 15,-1-12 0-15,4-4 1 16,-4 0 0 15,4-6 0-31,7 4 0 0,3-4 0 0,1 3 0 0,-1-6 0 16,4-9 0-16,0-13-1 16,3-7 0-1,4 8 0 1,0-11 1-16,0-6-1 15,4-5 1-15,7-8 0 16,6-2 0-16,15 0 1 16,10-1 0-16,15-2-1 0,13 0 1 15,15-1-1 1,17-6 1-16,11 1-2 16,11-7 0-16,-1-4-9 0,4-2 0 15,-10-3-4-15,-12 9 0 16</inkml:trace>
  <inkml:trace contextRef="#ctx0" brushRef="#br1" timeOffset="37384.92">18912 17522 39 0,'11'16'19'0,"38"-25"-11"0,-34-1 19 15,13-8-23 1,21-8 0-16,18-14 1 0,25-17 0 16,10-21-8-16,29-10 1 15,10 0-1-15,-14-3 1 16,0 0-11-16,-7-3 0 16</inkml:trace>
  <inkml:trace contextRef="#ctx0" brushRef="#br1" timeOffset="37927.11">19562 16883 45 0,'-4'12'22'0,"15"-18"-16"15,-8 3 34-15,11-3-39 16,11-4 0-16,14-9 0 16,10-12 1-16,22-7-3 15,6-9 1-15,4-9 1 16,11 3 0-16,-11 6-1 15,-10 3 1-15,-8 3-2 16,-13 10 1-16,-8 5-1 0,-10 11 1 16,-7 2-3-16,-11 7 1 15,-7 12-2 1,-11 7 0-16,-6 9-1 0,-5 3 0 16,-2 9 1-16,-1 1 0 15,1 6 1-15,-1 2 1 16,-3 5 1-16,7 2 1 15,0 3 0-15,3-3 1 16,4-6 0-16,7-3 1 16,0-13 0-16,3-6 1 0,4-6 0 15,-7-10 1-15,-3-15-1 16,-4-13 0-16,-11-3-1 16,-3-10 1-16,-14-12-4 15,-18 0 0-15,-11-9-13 16,-10-10 1-16</inkml:trace>
  <inkml:trace contextRef="#ctx0" brushRef="#br1" timeOffset="38842.93">14739 17297 35 0,'25'19'17'0,"-11"-13"-4"0,-7-6 17 0,-7 0-26 0,3-6 0 16,1-7 1-16,-4-6 1 0,-7-9-8 16,-7-3 0-16,-4-1 5 15,-3-2 1-15,0 5-3 16,-4 4 0-16,-3 10-1 15,-4 5 1-15,0 7-3 16,-3 6 1-16,0 13-3 16,3 6 1-16,4 3-2 15,7 6 0-15,10 4 0 16,8 3 0-16,13-1 1 16,15-12 1-16,7 0 3 15,3-6 0-15,4-9 1 16,3-4 0-16,0-9 0 15,-3-7 0-15,0-2-7 16,-7-10 1-16,0-3-6 16,-4-4 0-16</inkml:trace>
  <inkml:trace contextRef="#ctx0" brushRef="#br1" timeOffset="39295.28">14884 17488 41 0,'0'60'20'0,"-18"18"-21"0,15-53 35 0,-5 0-34 15,-2 3 1-15,3 4 1 16,-4-4 1-16,4-3-4 16,4-6 1-16,-1-7 1 15,8-5 1-15,3-14-1 16,0-5 0-16,3-7-1 15,1-12 0-15,3-4-1 16,-3-2 0-16,3-4-1 16,0 3 1-16,7 1-1 15,-3 5 0 17,-1 7 0-32,1 9 0 0,3 4 1 0,0-1 0 46,0 1 0-30,1 2 1 15,-1 4 0-15,0 6 1-16,-3 3 0 0,-4 3 1 16,-4 1-1-16,-3-1 0 15,-3 3 0-15,-11 4 0 0,-11 0-1 0,-10-1 0 16,-7 1-4-1,-4-1 1-15,-3-2-9 0,6-7 0 0</inkml:trace>
  <inkml:trace contextRef="#ctx0" brushRef="#br1" timeOffset="39789.43">15561 16811 42 0,'7'15'21'0,"-3"1"-26"0,-4-13 33 16,0 3-28-16,-7 13 0 16,-4 9 0-16,-3 16 0 15,-7 16 0-15,-4 6 0 16,0 6-1-16,1-3 1 0,-5-13-5 16,5-5 1-16,6-11-7 15,4-15 1-15</inkml:trace>
  <inkml:trace contextRef="#ctx0" brushRef="#br1" timeOffset="40005.42">15279 17306 39 0,'28'16'19'0,"25"-10"-20"15,-39-6 32-15,11 0-32 16,10 0 1-16,4-3-1 16,0-3 0-16,-4-1-2 15,-3 1 0-15,-4 0-8 0,-3-4 0 16</inkml:trace>
  <inkml:trace contextRef="#ctx0" brushRef="#br1" timeOffset="40227.35">15723 17381 39 0,'0'38'19'0,"7"-13"-12"0,-7-16 31 0,-3 4-37 0,-1 0 1 0,1-1-1 0,-1 4 1 0,1-4-3 0,3 1 0 0,-4-4-3 15,1-6 0-15,3-9-7 16,0-6 0-16,3-10-3 16,-3-3 1-16</inkml:trace>
  <inkml:trace contextRef="#ctx0" brushRef="#br1" timeOffset="40370.25">15730 17171 24 0,'4'25'12'0,"17"-6"-13"16,-14-16 20-16,0 4-20 16,4 2 0-16,-1 0-12 0,4-5 0 15</inkml:trace>
  <inkml:trace contextRef="#ctx0" brushRef="#br1" timeOffset="40859.89">15946 17403 29 0,'7'19'14'0,"3"9"-9"0,-6-25 24 0,-1 4-29 0,1-1 0 0,-4-3-2 0,0 0 1 0,0-3 1 15,3-6 0-15,-3-3-1 16,4 2 1-16,-1-2-1 15,1 0 0-15,3-1 1 16,0 1 0-16,0 2 0 16,4 1 1-16,-1 3-1 15,4 3 1-15,-3 0 0 16,3 3 1-16,-3 3-1 16,-1-2 1-16,1-1-1 15,-1 6 1-15,-3 1 0 16,0-1 1-1,1-3 0-15,-5 0 0 0,1 1 0 16,-1-4 0-16,-3-3 0 16,0 3 1-16,4 0-3 15,-4 0 1-15,0 0-1 16,0-3 0 0,0 0-3-16,0 0 1 0,0 4-4 15,0-4 1-15,7-7-9 0,0-2 1 78,3-4-2-62,-3 1 1-16</inkml:trace>
  <inkml:trace contextRef="#ctx0" brushRef="#br1" timeOffset="41040.81">16327 17290 39 0,'7'32'19'0,"-4"12"-18"0,-3-35 38 0,0 4-35 0,-3 2 1 16,-1 4 0-16,1 6 1 0,-4-3-9 0,3 0 1 0,4-6 1 15,0-4 0-15,4-5-12 16,-1-7 0-16,4-16-2 16,0-6 1-16</inkml:trace>
  <inkml:trace contextRef="#ctx0" brushRef="#br1" timeOffset="41212.71">16394 17171 38 0,'14'35'19'0,"-14"-26"-25"0,3-6 36 31,-3-3-30-31,4 0 0 0,3 0-5 0,3 0 1 15,1 0-4-15,3-3 1 16</inkml:trace>
  <inkml:trace contextRef="#ctx0" brushRef="#br1" timeOffset="41680.72">16630 17256 43 0,'11'22'21'0,"17"-6"-16"16,-14-16 36-16,4 0-39 16,3 0 1-16,0 3 0 15,0 3 1-15,-3 0-5 16,-8 1 1-16,1-1 2 15,-4 0 0-15,0 0-2 16,0 1 1-16,-3-1-1 16,-4 3 0-16,-8 1-1 15,-2-1 1-15,-1 0-1 16,-6 4 1-16,-1 0 0 16,0 2 0-16,1 1 0 15,-1 0 0-15,4-1 0 47,0 1 1-47,7 0-1 0,3-1 1 47,4 1 0-47,4 3 0 31,6-3-1-15,5 2 1-16,-1-2-2 15,3-3 0-15,1-1-5 0,-4-9 1 16,0-3-11-16,-3-12 0 0</inkml:trace>
  <inkml:trace contextRef="#ctx0" brushRef="#br1" timeOffset="41896.14">16693 17479 42 0,'4'22'21'0,"7"-16"-18"0,-8-3 28 0,4 0-28 0,0-3 0 0,4 0 0 0,3 0 0 0,4 3-6 16,-1-6 0-16,1-3-3 16,7 0 1-16,-8-4-9 15,4-6 1-15</inkml:trace>
  <inkml:trace contextRef="#ctx0" brushRef="#br1" timeOffset="42549.63">17194 17381 42 0,'29'44'21'0,"-12"-47"-18"0,-13 3 35 16,-4 0-38-16,0 0 1 16,-4 3-1-16,-3-6 0 15,-7 6 0-15,-7 4 0 16,-4 2 0-16,-3 0 0 0,-7 7-1 15,3 0 1-15,4-4-1 16,0-2 0-16,6-1-1 16,8 0 0-16,4 1-2 15,3-4 1-15,7-3-2 16,10-3 1-16,8-3 1 16,3 0 0-16,0-3 0 15,0-4 0-15,-3 1 0 16,0-10 0-16,-1 3 0 15,-3 4 1-15,0-1-1 32,1 10 1-32,-1-3 1 0,-4 3 0 0,1 6 1 15,-4 3 1-15,0 4 0 16,0-1 0-16,-3 4 1 16,3-4 0-16,0 4-1 15,0-4 1-15,3 0-1 16,4-6 1-16,4-3 0 0,3-9 1 15,4-10-2-15,14-3 0 16,14-12 1-16,3-13 0 16,-3-10 1-16,-4-12 0 15,-3-3 0-15,-7 0 0 16,-11-3 0-16,-7-7 1 16,-3 13-2-16,-11 10 1 15,-3 2-1-15,-8 13 0 16,-3 16 0-16,-3 16 1 15,-5 12-1-15,-6 18 0 16,-3 17-1 0,-8 9 0-16,4 12-1 0,-1 13 1 0,5 16-3 15,2 6 1 1,5-10-1-16,-1-8 0 0,4-11-4 16,4-18 1-16,2-9-7 15,5-17 0 1,-1-18-2-16,4-9 1 0</inkml:trace>
  <inkml:trace contextRef="#ctx0" brushRef="#br1" timeOffset="42881.2">17420 17196 39 0,'25'29'19'0,"17"-11"-21"0,-28-14 37 15,7 2-35-15,1-3 1 16,2 0-2-16,1 0 0 16,0 0-3-16,-1 0 1 15,1 1-5-15,-4-4 0 16,-3 0-2-16,-7 0 0 16,-4 0 1-16,-4 3 0 15,-3 0 4-15,0 9 0 16,-3 4 6-16,-1 3 1 15,1 0 2-15,-1 3 1 0,-3 6 0 16,3 0 0-16,1-3-1 16,-1-3 0-16,1-6-4 15,-1-7 1-15,1-6-7 16,3-12 0-16</inkml:trace>
  <inkml:trace contextRef="#ctx0" brushRef="#br1" timeOffset="43200.63">17819 17350 24 0,'25'25'12'0,"6"-12"-9"16,-20-13 19-16,-1 0-20 15,5 0 0-15,9 0 2 0,1 0 1 16,0 0-6-16,3 0 1 15,-7-4 3-15,0 1 1 16,-3 0-1-16,-4-3 1 16,-3 0-2-16,-8-4 0 15,-3 1 0-15,-7-4 0 16,-4 4-1-16,-3 0 0 16,-3 2-2-16,-1 7 1 15,4 7-4-15,0 5 1 16,3 4-8-16,1-4 0 15,6 1-1-15,1-1 0 16</inkml:trace>
  <inkml:trace contextRef="#ctx0" brushRef="#br1" timeOffset="43586.25">18147 17435 25 0,'10'18'12'0,"15"-5"4"16,-18-13 21-16,0 0-33 15,4-3 0-15,-4 3 1 16,0-3 0-16,0 3-7 16,0 0 1-16,-3 3 4 15,-4-3 1-15,3 0-3 0,1 3 1 16,-1 0-2-1,-3-3 1-15,0 0-2 0,7 0 1 16,0-3 0-16,4-3 0 16,3-1 0-16,0 1 0 15,4 0 0-15,3 3 1 16,0 0-1 0,4 0 0-16,-4 3 0 0,11 9 0 15,-4 3-2-15,0 10 1 16,4 7-3-1,3-1 1 1,-3-3-7-16,-11-6 0 0,-7-10-4 0,-7-12 0 16</inkml:trace>
  <inkml:trace contextRef="#ctx0" brushRef="#br1" timeOffset="44310.25">16235 18040 53 0,'-14'50'26'0,"0"16"-35"0,10-44 51 0,-3 6-43 15,0 3 1-15,-4 4-1 16,1-1 1-16,-1-5-1 15,4-7 1-15,4-13-2 16,-1-12 0-16,8-7-2 16,3-11 0-16,3-14-1 15,1-3 0-15,-1-9-1 16,5-3 0-16,-1 13 2 16,0-1 0-16,0 0 2 15,-4 7 1-15,1 6 2 16,0 6 0-16,3 6 1 15,3 7 0-15,1 3 2 16,0 3 0 0,3 0 1-16,4 3 0 0,-1 0 0 15,-3 4 0-15,-6-4-1 0,-8 3 1 47,-7 3-3-47,-11 4 0 0,-10 3-4 0,0-4 1 0,-4-2-5 16,4-1 1-16,3-3-9 0,4-6 0 31</inkml:trace>
  <inkml:trace contextRef="#ctx0" brushRef="#br1" timeOffset="44635.28">16683 18071 46 0,'-7'19'23'0,"0"-13"-27"15,7-6 37-15,0-6-30 16,0 0 0-16,0 0 1 16,0-1 0-16,3-5-6 15,4-4 0-15,4 3 3 16,0 4 0-16,-1 3-2 15,1 0 1-15,3-1-1 16,0 4 0-16,0-3-2 0,0 3 1 16,-3 6-1-16,-1-3 0 15,8 6-4-15,0-6 1 16,3 3-7-16,3-3 1 31</inkml:trace>
  <inkml:trace contextRef="#ctx0" brushRef="#br1" timeOffset="44891.23">17113 18034 44 0,'7'0'22'0,"0"-4"-25"0,-7 4 38 0,-3 0-36 16,-4 0 1-16,-7 4 0 16,-4-1 0-16,-3 3 1 15,-4 3 0-15,0 1-1 16,4 2 1-16,4 1-2 15,-1 3 0-15,7-4-1 16,4-6 0-16,7-2-2 16,15-4 1-16,9-4-1 15,1-5 0-15,3-4-2 16,0-2 0-16,4-7-4 16,-4 0 0-16</inkml:trace>
  <inkml:trace contextRef="#ctx0" brushRef="#br1" timeOffset="45164.75">17455 17604 44 0,'-7'53'22'0,"-21"19"-23"0,21-56 43 16,4 15-42-16,-4 10 1 16,-8 3 0-16,-2 19 0 0,-1 3-2 15,4 3 0 1,0-16-2-16,3-12 0 0,4-7-8 16,7-18 1-16,4-19-4 15,-1-16 1-15</inkml:trace>
  <inkml:trace contextRef="#ctx0" brushRef="#br1" timeOffset="45422.09">17381 17983 38 0,'4'7'19'0,"24"5"-18"15,-14-5 35-15,7 2-34 16,-3 7 1-16,0 2 1 16,-4 1 0-16,-7 0-6 0,-7 0 0 15,-11 3 2-15,-10-3 0 16,7 3-3-16,-4-4 1 16,-10-5-9-16,3-7 0 15,4-9-2-15,4-6 0 16</inkml:trace>
  <inkml:trace contextRef="#ctx0" brushRef="#br1" timeOffset="45693.99">17858 17664 48 0,'3'25'24'0,"-17"25"-29"16,7-31 47-16,-4 12-41 15,-6 7 1-15,-1-1 0 16,-3 10 0-16,-4 3-3 16,4 7 0-16,0-1-1 15,0-5 1-15,3-11-9 16,0-5 1-16,4-13-5 15,11-13 0-15</inkml:trace>
  <inkml:trace contextRef="#ctx0" brushRef="#br1" timeOffset="46422.31">17798 18168 37 0,'0'35'18'0,"10"-16"-9"0,-3-16 30 15,0 0-35-15,4 3 0 16,3 1 2-16,0-4 1 16,4-3-9-16,-1-7 0 15,5-5 4-15,9-1 1 16,-2-5-3-16,-1-11 0 16,-7 4-3-16,-7-6 1 0,-3 3-2 15,-11 6 0-15,-4 0 0 16,-6 3 0-16,-5 3 0 15,1 7 0-15,0 3 1 16,4 2 0-16,-1 11 2 16,0 5 0-16,1 10 0 15,3 0 1 1,7 28 0 0,0-6 0-16,0-3-2 15,0-13 1-15,7-3-10 16,7-9 0-16</inkml:trace>
  <inkml:trace contextRef="#ctx0" brushRef="#br1" timeOffset="46994.13">18253 18187 38 0,'3'50'19'0,"-6"10"-18"0,3-54 28 15,-4 1-28-15,1-1 1 16,-1 0 0-16,4-3 1 16,-3-3-3-16,3 0 1 15,0 0 2-15,7-12 0 16,0-1-1-16,3-6 0 16,4 1-1-16,1-1 1 15,-1 3-2-15,0 0 1 0,0 7-1 16,0 3 0-16,0 3 0 15,-3 3 0-15,-1 0-1 16,1 0 1-16,-4 0-2 16,0 0 0-16,0 3-1 15,-3 0 1-15,-1 0-2 16,1 0 0-16,-4 0-1 16,0 3 0-16,0-2 1 15,0-4 0-15,0 0 1 16,0 0 1-16,10-10 0 15,-3-2 1-15,4-1 1 16,-4-6 1-16,7 0 0 16,0 4 0 31,0 2 0-47,0 7 0 0,4 3 0 15,-4 3 0-15,4 6 1 0,-1 7 1 0,5-1 1 0,-1 7 1 0,0 12-1 0,0-6 1 16,4-3-1-16,-1-3 1 15,5 0-2-15,-1-3 1 16,0-1-4-16,0-2 1 31,1-4-6-15,-5-2 0-16,1-4-9 0,-4-6 0 0</inkml:trace>
  <inkml:trace contextRef="#ctx0" brushRef="#br1" timeOffset="47221.74">19272 18341 52 0,'4'19'26'0,"-1"-19"-33"15,-3 0 43-15,0 0-41 16,0 0 0-16,-3-10-21 16,-11 1 0-16</inkml:trace>
  <inkml:trace contextRef="#ctx0" brushRef="#br1" timeOffset="62262.7">3143 12966 33 0,'67'-6'16'0,"74"-16"-9"15,-81 13 16-15,25-4-20 16,46 0 0-16,20 7 1 16,47 6 1-16,3 6-6 15,46 7 1-15,-7 3 3 16,21 6 0-16,-14 3-2 15,3-3 0-15,-13-7-2 16,-29 1 1-16,-7-7-2 16,-25 1 1-16,-24-10-2 15,-32-10 0-15,-32-12-7 0,-24-6 1 16,-40-16-3-16,-24-3 1 16</inkml:trace>
  <inkml:trace contextRef="#ctx0" brushRef="#br1" timeOffset="62637.02">2501 11301 35 0,'11'-22'17'0,"17"10"-14"16,-17 5 31-16,-1 4-33 15,11 6 1-15,-3 7 0 16,14 8 0-16,-4 20-3 16,-7 28 0-16,0 25 0 15,-10 25 1-15,-4 28-7 16,-7 29 1-16,-11 15-6 16,-13 12 0-16</inkml:trace>
  <inkml:trace contextRef="#ctx0" brushRef="#br1" timeOffset="63297.45">2452 11452 21 0,'21'3'10'0,"7"-6"-3"16,-24-4 10-16,13-2-16 15,12-4 1-15,20-2 2 16,22-4 0-16,20-3-5 16,8 0 1-16,32-9 3 15,17-4 0-15,3-6-1 16,26-3 1-16,6-12-2 16,22-7 0-16,3-3 0 15,-7 4 0-15,0 5-1 0,-3 4 0 16,-15 3-1-16,15 3 1 15,-11 3-1-15,-14 12 0 16,-8 4 0-16,-6 9 0 16,-21 7 0-16,-18 6 1 15,-18 6-1-15,-14 6 0 16,-17 6 0-16,-11 7 1 16,-11 6-2-16,0 19 1 15,-6 16-2-15,3 9 1 0,-4 19 0 16,14 15 1-16,15 13-1 15,10 16 1-15,28 21 1 16,18 17 0-16,4 2 0 16,-8-6 1-16,-3-15-1 31,-24-19 1-15,-33-16-2-16,-35-19 1 0,-42-9-1 0,-42-10 1 0,-75-9-1 15,-56-12 0-15,-81-17-7 16,-63-18 1-16</inkml:trace>
  <inkml:trace contextRef="#ctx0" brushRef="#br1" timeOffset="365.74">25636 3038 12 0,'4'-9'6'16,"-4"6"3"-16,0-7 7 0,0 4-14 16,0-3 1-16,-4 5 1 15,1 1 1-15,-4 3-6 16,0 3 1-16,0 1 4 16,-4-4 0-16,1 6-1 15,-1 3 0-15,-3 1-2 16,-4-7 1-16,1 3-1 15,-5-3 0-15,1 3-1 16,0 4 1-16,-4-1-1 0,4 1 1 16,0 5-1-1,-4 1 0-15,8 0 0 0,-4 6 1 16,-1-4-1-16,5-2 0 16,-1 6 0-1,-3 3 0 1,7-6-1-1,0-10 1-15,0 7 0 0,-4 0 0 0,4-1 0 0,0 7 0 16,3-3 0-16,-3 6 0 16,3-6 0-16,4 0 0 15,4 0 0 1,-1-4 1 0,1-2-1 30,-1 3 0-30,8 9 0-16,-1-3 0 16,4 9 0-1,0-6 1-15,0 3-1 0,4 1 0 0,0-4 1 0,3 3 0 0,0-12-1 0,4-1 1 0,-1 1 0 16,1 0 0-16,-1-7 0 0,1 7 0 0,0-4 0 0,3 4 1 0,0-10-1 16,0 4 1-16,0-7 0 15,4-3 0-15,0-3 0 16,3-7 1-16,-3-2-1 15,-4-1 1-15,0-9-1 16,-3 3 0-16,-1 1-1 16,1-4 0-16,-4 0-1 0,-3-10 0 15,-1-2 0-15,-3 9 0 16,0-4 0 15,-3-5 0-15,-1 6 0-16,1-4 1 0,-1 1-1 0,1 9 0 0,-1-6 0 0,-3-7 0 15,4 4 0-15,-4 3 0 16,0-4 0-16,0 7 1 16,4 3-1-16,-4 0 0 15,0 0-1-15,-4 7 1 16,4 2-1-16,0-6 1 0,-4 4-1 16,-3-4 1-1,0 0-1-15,-3 3 0 0,-1-2-1 16,1-1 0-16,-4 6-1 15,-1 4 1 17,1-1-2-17,0 7 0 1,4 3-7-16,-5 3 0 0,1 4-1 16,4-7 0-16</inkml:trace>
  <inkml:trace contextRef="#ctx0" brushRef="#br1" timeOffset="1700.95">24684 10900 16 0,'28'-44'8'0,"7"-3"6"16,-28 34 8-16,4 4-18 15,0-4 1-15,-1 4 2 16,-3-4 0-16,-3-6-10 16,-4-6 1-16,-7-3 6 15,-4 0 0-15,-10 6-3 16,-11-3 1-16,-3 6-1 16,3 3 0-16,-3 7 0 0,-4 6 1 15,-7 0-1-15,-3 0 0 16,-4 3-1-16,4 3 1 15,3 6-2-15,0 4 1 16,0 5-1-16,4 4 1 16,-1 0-1-16,8 10 1 15,7 9-1-15,7 6 1 16,3 0 0-16,4 6 1 16,3 0-1-16,4-9 0 15,0 0 0-15,7 3 1 0,4 0-1 16,3-3 0-1,3 3 0-15,1 3 1 0,3 0-1 16,7-3 0-16,-3-6 0 16,3-3 0-16,0-10 0 15,4-3 0-15,0-6 0 16,3 0 1-16,7-4-1 16,4-8 1-16,3-1 0 15,-3-6 0-15,-4-9 0 16,8-1 1-16,-1 1-1 15,4-13 0-15,0-3 0 16,-4-10 1-16,0 4-2 16,-3-10 1-16,-4-12-1 15,-6 9 1-15,-8-13-1 16,-4-2 1-16,-6-1-1 16,-7-6 1-16,-4 10-1 0,-7 6 1 15,-8 3-2-15,-6 3 0 31,-11 3-3-31,-10 7 0 16,0 2-10-16,-11 10 0 0</inkml:trace>
  <inkml:trace contextRef="#ctx0" brushRef="#br1" timeOffset="28650.01">27619 6707 12 0,'-4'0'6'0,"8"-9"7"15,0-1 6-15,-1 4-18 16,1-16 0-16,-1-9 1 16,1-1 1-16,-1-2-2 15,4-4 0-15,0 4 2 16,0-4 1-16,0-3-1 16,0 10 1-16,4-10-1 15,-4-6 1-15,0 6-2 16,0-15 0-16,0-4 0 15,-3 4 0-15,3-1-1 16,0-8 0-16,0 11-1 16,-4-2 0-16,1-1 0 0,-4 7 1 15,-4-12-1-15,1-4 0 16,-1-3 0-16,4-3 0 16,0-4 0-16,0-5 1 15,-3 9-1-15,-1-7 1 16,-3-2-1-16,4-1 0 15,3-6 0-15,0 13 0 16,7-3 0-16,0-7 0 16,0 16 0-16,0-12 1 15,4-7-1-15,3 0 0 16,-4 10 0-16,4 2 0 0,-3 4 0 16,-4 6 0-16,0 16 0 15,-3 16 0-15,-1-1 0 16,-3-2 0-16,0 5 0 15,0-5 0-15,0 8-1 16,0 4 1-16,0 10 0 16,0 2 1-16,0 4-2 15,0 9 1-15,0 6-1 16,4 13 0-16,-4-10 0 16,0 10 0-16,0 15-1 15,0 13 0-15,-4 26 1 16,-3 18 0-16,0 3 0 15,-7 22 0-15,-4 31 0 16,4 16 0-16,4 13 1 16,6 18 0-16,4-6 0 15,-3-3 0-15,6 3 0 0,-3-18 1 16,-3-23-1-16,-8 0 0 16,-3-18 0-16,3-10 1 15,1-15-1-15,-1-13 0 16,0-13 0-16,1-9 0 15,3-13 0-15,0-12 1 16,3-12-2-16,4-13 0 16,4-16 0-16,-1-13 0 15,8-9 0-15,-4-18 1 16,4-10-1-16,3-25 1 0,0-4 0 16,0-11 1-16,-4-20 0 15,5-15 0-15,-1-10 0 16,-4-22 0-16,1-9 0 15,-4 3 1-15,-4-12-1 16,4-4 1-16,1 10-2 16,-1 34 1 15,-4 1-1-31,1 2 1 0,-1 4-1 0,1-4 1 0,-4 19-1 16,-4 4 1-16,-3-1-1 15,4 0 1-15,-1 7-1 16,1 22 1-16,-1 12-1 15,0 6 1-15,4 16-1 16,0 7 1-16,0 12-1 16,0 15 0-16,0 10-1 15,0 7 1-15,0 11 0 0,0 7 0 16,0 7-1-16,0 2 1 16,0 7 0-16,4-3 0 15,0 18 0-15,-1 29 1 16,-3 21-1-16,0 10 0 15,-7 38-1-15,-7 19 1 16,-7 24 0-16,-4 13 0 16,4-15 0-16,0-17 0 15,0-5-2-15,-4-29 1 16,4-18-4-16,3-14 1 0,7-21-7 16,4-3 0-16</inkml:trace>
  <inkml:trace contextRef="#ctx0" brushRef="#br1" timeOffset="29896.82">23199 4145 19 0,'14'3'9'0,"18"-9"0"0,-22-3 9 15,8 9-15-15,3-10 1 0,7 1 2 16,0-1 0-16,18-2-7 16,21-1 0-16,25 7 4 15,10-7 1-15,11 4-1 16,11 0 0-16,17-4-1 15,-11-6 0-15,8-3-1 16,10-3 1-16,-3 3-1 16,-15 3 1-16,8 7-1 15,10 3 0-15,-3 2-1 16,-1 4 1-16,19-6-2 0,-1 6 1 16,-14-1 0-16,4-5 0 15,-8 0-1-15,-13 9 1 16,-15 0-1-16,-21 12 1 15,-3 1-1-15,0-1 1 16,-4 4 0-16,-3-13 0 16,-4 0-1-16,-3-6 1 15,-4-6 0-15,-11-1 0 16,-13 7-1-16,-12-3 1 16,-9 3-1-16,-5-4 0 15,-3 7 0-15,-6-9 0 16,-8 3-1-16,-7 3 0 15,-11-7-1-15,-14 10 0 0,-14-9 0 16,-6-1 0-16,-15 4-1 16,-7 3 1-16,0 6-1 15,-4 7 0-15,-7-4-2 16,-6 13 0-16,-19 6-2 16,8 3 0-16</inkml:trace>
  <inkml:trace contextRef="#ctx0" brushRef="#br1" timeOffset="30571.92">23100 4035 20 0,'3'-3'10'0,"15"-19"-8"0,-7 19 18 0,-1-6-14 15,8 2 0-15,7 1 3 16,6 0 0-16,8 3-12 15,3 0 1-15,8 6 8 16,13 6 0-16,22 4-3 16,17-4 0-16,11 1-2 15,32 2 0 1,21-6-1-16,10-6 1 0,11 0-2 47,-14 0 1-16,3 0-1-31,-3 4 1 0,0-4 0 16,-18-4 0-16,15 4-1 0,2 0 1 15,-23 0 0-15,13-3 0 0,4-3-1 0,-11-13 0 0,-14 0 0 0,4-3 0 0,-15 4 0 16,-13 5 1-16,-19 4-1 0,-13 2 0 16,-7 4 1-16,-15 3 0 15,-13 3-1-15,-8 4 0 16,0 2-4-16,-10 0 1 0,-11 4-7 15,-7 3 1-15</inkml:trace>
  <inkml:trace contextRef="#ctx0" brushRef="#br1" timeOffset="31978.21">23096 4311 9 0,'4'-40'4'0,"10"5"8"0,-7 29 4 16,0 0-13-16,0 2 0 15,0 8 0-15,0 2 1 16,-3 16-6-16,-1 15 0 16,-3-5 3-16,-3 15 1 15,-8 22-2-15,-6 28 0 16,-1-9-1-16,-3 28 1 15,0 22 0-15,14 15 0 16,10 4 0-16,8 3 1 0,6 13-1 16,1-1 1-16,0-3 1 15,-4 13 0-15,-4-6 0 16,-6-4 0-16,-8 4 0 16,-6-4 0-16,-4-2-1 31,7-7 1-16,3 3 0-15,4-6 0 0,0-3 0 0,4-4 1 0,-1-5-1 16,-3-4 0 0,0-12 0-16,-3-7 0 15,-1 4-1-15,0-10 0 0,-3 3-1 16,-3 4 0 0,3 5 0-16,7 4 1 0,-4-3-1 15,1-10 0-15,-8-15-2 16,4-13 1-16,4-6-4 0,-1-10 1 15,4-12-5 1,0-13 0 0,4-12-2-16,-4-7 0 0</inkml:trace>
  <inkml:trace contextRef="#ctx0" brushRef="#br1" timeOffset="32680.72">22934 4355 17 0,'32'10'8'0,"-18"8"-8"0,-7-11 12 16,0-4-9-16,0-6 0 15,0 9 4-15,0 16 0 16,0 9-8-16,0 13 0 16,-7 16 6-16,0 9 1 15,4 3-2-15,-4 0 0 16,-4 13-2-16,-6 18 0 15,-4 29-1-15,3 9 1 16,0 31-2-16,8 20 1 31,3 24-1 47,11 26 1-62,3 2 0-16,7-6 1 0,0 1-1 16,-3-1 1-16,-1-12-1 0,1-13 1 0,0-3 1 0,-4 0 0 15,-4-9-1-15,-3 0 0 0,-7-1-1 0,0-5 1 0,-10-13-2 0,-1-10 1 0,-10-24-4 16,-4-7 1-16,1-16-3 0,-1-6 0 0,4-22-4 0,3-12 1 47,0-13-5-32,8-9 1 1</inkml:trace>
  <inkml:trace contextRef="#ctx0" brushRef="#br1" timeOffset="33756.06">23276 10392 26 0,'7'0'13'0,"4"0"-4"0,-8 0 13 0,1 0-20 15,-4 0 0-15,7 0 1 16,0-3 0-16,4-1-4 15,3 1 1-15,3 0 2 16,5-3 1-16,9 0-1 16,22-1 1-16,14 1-1 15,18 6 0-15,10 0-1 16,29 3 0 15,20 0 0-31,1 0 0 0,17 4-1 16,8-4 0-16,-15-3 0 0,11 0 0 0,-8-3 0 15,-2-4 0-15,-22-2-1 16,-4 0 1-16,1 5 0 31,-8 4 0-31,-6 7-1 63,-12 5 1-32,-20 7-1-31,-4 3 1 31,-10 3-1 1,-11 0 1-32,-18-6-2 46,-17-6 1-14,-18 2 0-32,-11 4 0 0,-20 9 0 15,-36 4 0-15,-32-1 0 0,-25-6 0 0,-24-3 0 0,-17-6 0 0,-15-10 0 0,0-15 1 0,4-13-1 16,-1-3 1-16,4 3-1 0,4-7 1 0,14 4 0 0,10 0 1 0,4 3-1 16,7 3 0-16,0-2-3 0,18 5 1 0,14 3-1 0,10 4 0 0,7 6-2 0,15 3 0 0,10 9-5 0,18-3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7:48:09.64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25T17:48:55.714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3171 3571 36 0,'11'-9'18'0,"7"-7"2"0,-18 13 18 16,0 3-33-16,0 0 1 15,0 0 3-15,0 0 1 16,0 0-13-16,-7 0 1 15,-7 9 7-15,-15 7 0 16,1 6-3-16,-4 3 0 0,-17 7-4 16,7 8 1-16,-8 4-2 15,11 0 0-15,-10 6-1 16,10 0 1-16,7 4 0 16,11-4 0-16,4 0 1 15,10 0 1-15,14-15 0 16,3-1 1-16,11 4 0 15,11-7 0-15,3 1-1 16,4-7 0-16,-7-6 1 16,-4-1 0-16,-3-5-1 15,-7-4 1-15,-1-2-1 16,-6-1 1-16,-8-3-1 16,4 6 1-16,-7 1-1 15,-7-1 0-15,4 4 0 16,-4-1 0-16,3 4 0 0,-6 6 1 15,-4 3-1-15,-1 0 1 16,5-3 0 0,-8 0 0-16,8 6 0 0,-1 7 0 15,4-4 0-15,3 4 0 16,4-1 0-16,4 1 1 16,3-1-1-16,4-6 1 15,-4-3-1-15,-4 0 1 16,8-6-1-16,-1 0 0 15,1 0 0-15,0-3 0 16,-4-1 0-16,0-2 0 16,3-1 0-16,-6 4 0 0,3 0-1 15,-7 2 1-15,-7 8-1 16,3 2 1-16,-6 0-1 16,-8 7 1-16,-3 8-1 15,-7 14 0-15,-1 15-1 16,-2 16 0-16,-12 6 0 15,4-3 0-15,-6 3 0 16,2 3 0-16,4 0 2 16,8 0 0-16,-1 4 0 15,4-7 1-15,7 0 0 16,-4 9 0-16,11-8-1 16,-7-1 1-16,3 6-1 15,7-6 0-15,1 3 0 16,10 0 0-16,0-6 0 15,14-12 0-15,4-7-2 16,31-19 1-16,22-15-9 0,27-22 0 16,-10-16-3-16,-6-13 1 15</inkml:trace>
  <inkml:trace contextRef="#ctx0" brushRef="#br0" timeOffset="2733.04">3919 4600 39 0,'7'-3'19'0,"22"-22"-21"0,-15 6 35 16,7-9-32-16,7-7 1 15,0-15 3-15,11-7 0 16,0-12-6-16,3 4 1 16,-3-8 3-16,0 5 0 15,-7 17-1-15,-4 11 0 16,-7 2-2-16,-3 13 1 16,-4 0-1-16,-4 9 0 15,1 4-1-15,-4 2 1 0,-3 13-1 16,3 7 0-16,-7 5 0 15,0 1 0-15,7-3 0 16,-7 2 1-16,3-5 0 16,4-7 0-16,-3 0 0 15,6-6 1-15,8 0-1 16,-7-7 1-16,6 1-1 16,4-7 0-16,-10 4 0 15,7-1 0-15,-8 1-1 16,1 2 1-16,-1-6-1 15,1 16 1-15,0-9-1 16,-1 9 1-16,-3-6-1 16,4 6 0-16,-8-3 0 15,4 3 0-15,-7 12 0 16,0 10 0-16,0 3 1 16,0 3 0-16,-10 13 0 0,-1 0 0 15,1 3-2-15,-1-3 1 16,4-1-3-16,3 4 1 15,4-3-4-15,0-6 0 16,11-4-5-16,3-9 0 16</inkml:trace>
  <inkml:trace contextRef="#ctx0" brushRef="#br0" timeOffset="3144.84">4851 4258 38 0,'0'-9'19'0,"10"9"-20"0,-10 0 33 0,0 0-31 16,0 0 1-16,-10-7 0 16,-1 4 0-16,4 6-3 15,-11 4 0 1,4 2 2-16,-3 4 0 0,6 5-2 16,1 7 0-16,-1-3 0 15,4-6 0-15,3 0 0 16,4-4 0-16,-7 1-1 15,7-7 1-15,7 0 0 16,-3-6 0-16,6 4 0 16,1-1 1-16,0-10-1 15,-1-5 1-15,4-1 0 16,-3 1 0-16,-1 2 0 16,1 4 1-16,-4 3-1 15,0 3 1-15,0 9-1 16,4 7 1-16,-4-7-1 0,3-5 1 15,-10 2-1-15,11 3 0 16,0 1-5-16,-1-4 1 16,8-3-7-16,-4 3 1 15</inkml:trace>
  <inkml:trace contextRef="#ctx0" brushRef="#br0" timeOffset="3335.69">5253 4145 38 0,'-4'41'19'0,"-13"-16"-21"0,6-12 31 0,1 2-29 16,-19 10 0-16,1 7 0 16,-4-7 0-16,1-3-1 15,2 3 1-15,8 0-5 16,4 0 1-16,6-16-6 15,0-9 0-15</inkml:trace>
  <inkml:trace contextRef="#ctx0" brushRef="#br0" timeOffset="3499.83">5009 4293 36 0,'15'40'18'0,"16"26"-14"0,-20-60 29 0,3 7-33 0,7-1 1 15,-7 4-3-15,11 0 1 16,-11-7-7-16,4 1 0 16,-4-17-3-16,-7 4 0 15</inkml:trace>
  <inkml:trace contextRef="#ctx0" brushRef="#br0" timeOffset="4489.76">6678 4427 37 0,'-3'22'18'0,"3"-3"-13"0,3-16 33 16,4 0-33-1,4-6 0-15,3-3 2 16,3-7 1-16,5-2-10 16,2-23 0-16,5-9 6 0,-5-12 1 15,4-4-4-15,4-12 1 16,0 9-2-16,-4-3 1 16,-3 3-1-16,0 13 0 15,-4-1 0-15,-4 13 0 16,-2 10-1-16,-1 9 1 15,0 10-2-15,-4 12 0 16,4 9-1-16,-3 16 1 16,-7-6-1-16,3 12 1 0,-7 13 0 15,-7-3 0-15,3 12 1 16,-3 1 1-16,3 2 0 16,1 13 0-16,3-6 0 15,0-10 1-15,0 0-3 16,0-15 0-16,0-4-3 15,0-8 1-15,0-14-7 16,0-6 1-16,-4-6-4 16,-3 0 0-16</inkml:trace>
  <inkml:trace contextRef="#ctx0" brushRef="#br0" timeOffset="4715.42">6692 4324 35 0,'4'6'17'0,"24"-12"-11"0,-17 3 31 15,3-7-34-15,10 1 0 16,8-4 0-16,7-2 0 16,-4 2-7-16,8 1 1 15,-1-1-6-15,0 1 1 16,-7-7-5-16,4 9 0 15</inkml:trace>
  <inkml:trace contextRef="#ctx0" brushRef="#br0" timeOffset="5001.54">7401 4142 55 0,'4'16'27'0,"3"-10"-31"16,0-6 54-16,0 0-49 15,4-9 0-15,3-1 0 16,-4-2 0-16,1 5-3 15,-4-2 0-15,3 3-4 16,-2-1 1-16,-8 7-11 16,-4 7 0-16,-3-7 0 0,-4 0 0 15</inkml:trace>
  <inkml:trace contextRef="#ctx0" brushRef="#br0" timeOffset="5135.29">7317 4330 39 0,'7'19'19'0,"21"6"-18"0,-21-25 38 0,11 0-39 0,6 3 0 16,-6-6-4-16,3-3 0 15,0 3-6-15,-10-16 0 0</inkml:trace>
  <inkml:trace contextRef="#ctx0" brushRef="#br0" timeOffset="8227.7">7920 3872 22 0,'14'-3'11'0,"4"-9"1"0,-11 2 12 15,-4 1-19-15,4 3 0 16,-7 6 5-16,0 0 1 15,4-4-13-15,-1 4 0 16,1 10 8-16,-1-10 1 16,-3 0-4-16,0 3 1 15,-3 6-3-15,-1 7 0 16,-3 9-1-16,0 0 0 16,4 0-1-16,-8 7 1 15,4-4-1-15,4 3 0 0,3-3-2 16,3 1 0 15,4-14-6-31,4-5 1 0,3-7-6 0,-7-22 0 16</inkml:trace>
  <inkml:trace contextRef="#ctx0" brushRef="#br0" timeOffset="8439.77">8128 3775 34 0,'0'3'17'0,"11"4"-14"0,-8 2 25 0,1 3-26 15,-8-2 0-15,1 12 1 16,-8 6 1-16,-3 7-5 16,-4 8 0-16,1 14 4 15,-1 2 0-15,4 14-2 16,3-11 0-16,4-8-2 16,-3-10 1-16,-1-7-6 0,8-9 1 15,3-12-8-15,-4-3 0 16</inkml:trace>
  <inkml:trace contextRef="#ctx0" brushRef="#br0" timeOffset="8784.12">8442 3979 44 0,'14'-3'22'0,"-14"-16"-21"0,-3 16 37 0,-4-7-37 16,-8 4 0-16,-6 3 0 16,-7 3 0-16,3 6-2 15,-6 7 1-15,2 9-1 16,-2 9 0-16,6 7-1 16,4 9 1-16,3 3-2 15,8 6 1-15,6-5-1 16,4-26 1-16,11 6 0 15,3-9 1-15,10-19 0 16,8-12 1-16,7-16 1 16,-7-7 0-16,-1-8 0 15,-6 2 1-15,0-6-4 16,-15-3 0-16,-6 0-10 16,-8 9 1-16</inkml:trace>
  <inkml:trace contextRef="#ctx0" brushRef="#br0" timeOffset="9369.94">9010 3985 42 0,'-4'13'21'0,"1"6"-17"0,-4-16 32 16,-4 3-35-16,1 3 1 15,-11 10-1-15,-1 6 1 16,-9 7-4-16,2 2 1 0,1 10-2 15,0 0 1-15,7-3-6 16,0-10 0-16,6-6-6 16,1-19 1-16</inkml:trace>
  <inkml:trace contextRef="#ctx0" brushRef="#br0" timeOffset="9563.09">8710 4064 35 0,'11'28'17'0,"10"25"-8"0,-14-34 27 0,7 3-33 15,0 6 1-15,4 7-1 16,3-4 1-16,-3-6-7 16,3-3 1-16,0 0-1 15,-3-6 0-15,3-7-11 16,-7-3 1-16</inkml:trace>
  <inkml:trace contextRef="#ctx0" brushRef="#br0" timeOffset="9868.66">9253 4205 44 0,'-3'6'22'0,"6"-12"-17"0,8 6 33 0,-4-7-36 15,11 4 0-15,6-3 2 16,1-3 0-16,10-1-6 31,8-2 1-31,-5-1-3 0,-2 1 1 0,-8-4-12 16,-10 0 1-16</inkml:trace>
  <inkml:trace contextRef="#ctx0" brushRef="#br0" timeOffset="10076.04">9377 4123 41 0,'-4'63'20'0,"-6"0"-19"0,10-45 26 16,-4 8-31-16,4 2 1 15,0-16-16-15,0 7 0 16,7-3 19-16,4-10 0 15</inkml:trace>
  <inkml:trace contextRef="#ctx0" brushRef="#br0" timeOffset="10344.79">10231 3913 42 0,'-11'50'21'0,"-14"35"-22"16,8-54 42-16,-12 7-41 16,-9 18 0-16,-5-2 0 15,-3 15 1-15,4 0-3 16,0-4 1-16,3-5-3 15,11-16 0-15,7-10-9 16,10-27 0-16</inkml:trace>
  <inkml:trace contextRef="#ctx0" brushRef="#br0" timeOffset="10523.29">9814 4123 48 0,'11'63'24'0,"24"0"-28"0,-24-48 41 0,-4 7-39 16,0 3 0-16,3-9-10 15,-3-7 0-15,4-12 6 16,-4-9 0-16</inkml:trace>
  <inkml:trace contextRef="#ctx0" brushRef="#br0" timeOffset="11057.82">10855 3596 44 0,'11'10'22'0,"-26"9"-16"0,12-13 37 0,-4 6-41 16,-4 7 0-16,-3 9 1 15,4 13 1 1,-8-9-5-16,-3 18 1 0,0 6 3 15,-4 10 0-15,0 9-2 16,8 4 1-16,6-4-2 16,7-6 1-16,4-9-3 15,8-10 0-15,6-13-6 32,3-12 0-32,-3-12-9 0,4-13 0 46</inkml:trace>
  <inkml:trace contextRef="#ctx0" brushRef="#br0" timeOffset="11342.78">11127 3916 37 0,'10'25'18'0,"-3"0"-4"0,-7-18 23 0,-7 8-35 0,-3 4 1 0,-8 6 0 0,-7 13 1 0,-3-4-5 0,-7 4 0 0,3 0 2 0,0-4 0 0,4 1-4 0,3-4 1 0,8-9-6 0,3-10 0 0,3-5-7 0,4-26 1 0</inkml:trace>
  <inkml:trace contextRef="#ctx0" brushRef="#br0" timeOffset="11466.09">10915 4089 42 0,'14'53'21'0,"4"0"-17"0,-8-40 34 0,-3 3-37 16,4-1 0-16,0 4 0 16,-1-3 1-16,1-1-4 15,3 1 1-15,0 0-3 16,-4-4 0-16,1-2-10 15,0-7 1-15</inkml:trace>
  <inkml:trace contextRef="#ctx0" brushRef="#br0" timeOffset="11761.81">11282 4186 52 0,'3'9'26'0,"11"4"-24"0,-10-13 44 0,3 3-45 0,7-3 1 0,7-6-1 0,8-4 1 0,2 1-4 0,5-4 0 0,-8-2-5 16,-3 2 1-16,-4 1-11 15,-4-7 1-15</inkml:trace>
  <inkml:trace contextRef="#ctx0" brushRef="#br0" timeOffset="12005.58">11367 4010 47 0,'3'41'23'0,"-3"50"-18"0,4-75 35 0,-4 15-40 0,0 4 0 0,0 5-2 0,0-8 0 16,-4-4-5-16,1-3 1 15,-1-9-9-15,0-7 1 16</inkml:trace>
  <inkml:trace contextRef="#ctx0" brushRef="#br0" timeOffset="14517.91">11963 3973 39 0,'-4'9'19'0,"1"-12"-9"0,3 3 20 15,0-3-26-15,0 3 1 16,0 0 3-16,3-3 0 16,4 3-8-16,11 3 0 15,3 3 6-15,4 0 1 16,3 4-3-16,0-1 1 15,-3 1-3-15,-4-10 0 0,-7 9-2 16,-7-9 0-16,-3 13-2 16,-8-1 0-16,-3 7-1 15,0 0 1-15,-7 3-1 16,-7 0 0-16,0 3 0 16,-1 3 1-16,5-6 1 15,-1 3 0-15,4-6 1 16,4 0 0-16,10-7 0 15,3-2 1-15,11-1-1 16,7 0 0-16,8-9-2 16,2 10 0-16,5-10-5 15,2-7 0-15,-2-5-9 16,-8-4 0-16</inkml:trace>
  <inkml:trace contextRef="#ctx0" brushRef="#br0" timeOffset="14803.28">12562 4026 46 0,'15'9'23'0,"-12"-5"-17"0,-3-4 35 16,-3-4-40-16,-5 4 0 15,-2 0 0-15,-8 0 0 16,-3 7-2-16,3-7 1 0,1 9 0 15,-4 13 1 1,-1 9-2-16,5 7 0 0,-1 6-2 16,8-3 0-16,3-1-2 15,7-5 0-15,3-10-1 16,4-16 0-16,14-12-2 16,-3-9 1-16,3-7-5 15,4-19 0-15</inkml:trace>
  <inkml:trace contextRef="#ctx0" brushRef="#br0" timeOffset="15077.09">12700 3778 49 0,'4'47'24'0,"31"0"-16"0,-18-18 46 16,8 2-50-1,7 13 0-15,0 6 1 0,-4-6 1 16,-7-3-9-16,-3-4 0 16,-4 10 1-16,-14-9 1 15,-25 3-18-15,-17-4 0 16,-18-15 0-16,-4-3 0 0</inkml:trace>
  <inkml:trace contextRef="#ctx0" brushRef="#br0" timeOffset="16229.15">3687 5795 36 0,'0'-26'18'0,"0"8"-7"15,0 11 19-15,0 1-26 16,-11 6 1-16,0-3 1 15,4 9 1-15,-3 7-9 16,-11-1 1-16,-8 4 5 16,1 9 1-16,0 3-3 15,3 7 0-15,-3 15-1 0,-4-3 0 16,8 9-1-16,9-5 0 16,-2 2 0-16,13-6 0 15,8 0-2-15,6-6 1 16,8-13-5-16,10-3 1 15,-3-9-7-15,3-7 1 16,4-18-5-16,3-4 1 16</inkml:trace>
  <inkml:trace contextRef="#ctx0" brushRef="#br0" timeOffset="16484.07">3905 6165 44 0,'4'0'22'0,"3"-7"-23"0,-7 7 39 0,0-3-37 0,-7-3 1 0,-4 0 0 16,-6 3 1-16,-5 3-4 15,-2 3 0-15,6 3 2 16,-3 6 1-16,-4 4-4 16,4 0 1-16,7-1-3 15,3 7 0-15,4 0-1 16,0-3 1-16,14-3-2 15,4-10 1-15,10-12 0 16,7 3 0-16,-10-7-5 0,7-12 0 16</inkml:trace>
  <inkml:trace contextRef="#ctx0" brushRef="#br0" timeOffset="16889.89">3955 6296 42 0,'3'22'21'0,"4"-9"-26"0,-7-13 38 15,0 0-33-15,0 0 0 0,0 0-1 16,4-6 1 0,3-4-1-16,3 1 1 0,-6-1 0 15,7-5 0-15,3-4 0 16,-4-6 1-16,1 3 1 15,3 6 0-15,0 4 0 16,-3 5 1-16,-1 7-1 16,1 7 1-16,-1 2-3 15,-3 0 0-15,4 1-1 16,-7-1 0-16,3 1-1 16,3-4 1-16,-6 0-1 15,3 0 1-15,-7 1 0 16,3 2 0-16,4 4-1 15,-7 2 0-15,0 4-1 16,0-3 0-16,0-1-2 16,0-5 0-16,0-1-5 0,0-9 0 15,4-12 0-15,10-4 0 16</inkml:trace>
  <inkml:trace contextRef="#ctx0" brushRef="#br0" timeOffset="17286.25">4449 6152 43 0,'-15'25'21'0,"-13"-25"-33"0,25-3 45 0,-4 0-34 16,-4 0 0-16,0 3-2 15,4 0 0-15,4 3 1 16,-4 0 1-16,7 3-2 16,7 4 0-16,-4 2 0 15,8-2 1-15,0-1 1 16,6 0 1-16,1-5 1 16,-4-1 1-16,0 0-1 15,-3 0 0-15,-1 0 0 16,-10 7 1-16,0-7-3 15,-10-3 0-15,-1 3-1 16,4 0 1-16,-4 0-1 16,1-3 1-16,-1 0-6 15,1 0 1-15,-4 0-2 0,10-6 1 16</inkml:trace>
  <inkml:trace contextRef="#ctx0" brushRef="#br0" timeOffset="17563.91">4875 5541 37 0,'-28'25'18'0,"-18"66"-21"0,36-63 37 0,-8 13-34 16,8 21 0-16,-8 4 1 16,7 13 1-16,1-4-2 15,-1-3 1-15,4-12-1 16,4-13 1-16,3-16-4 16,-8-15 0-16,8-10-7 15,-3-3 0-15,3-16-2 16,-14-12 1-16</inkml:trace>
  <inkml:trace contextRef="#ctx0" brushRef="#br0" timeOffset="17745.16">4484 5961 38 0,'3'12'19'0,"15"23"-15"0,-7-29 39 16,6 0-40-16,4-3 1 15,8 7 1-15,2-7 1 16,8-3-8-16,11-6 0 15,2-1 2-15,-6 4 1 16,-3 0-9-16,-5-3 1 16,-6-7-9-16,-4 4 1 15</inkml:trace>
  <inkml:trace contextRef="#ctx0" brushRef="#br0" timeOffset="22818.6">6615 5553 26 0,'-11'13'13'0,"11"-4"3"16,0-9 14-16,0 0-23 15,0 0 0-15,0 0 5 16,0 0 0-16,11-3-14 15,3-3 1-15,10-1 10 16,12-2 0-16,10 3-4 16,-8-1 0-16,-6 4-2 0,0-3 0 15,-7 6-3-15,-8 6 1 16,-3-3-4-16,-3 7 1 16,-8 6-1-16,-6 9 0 15,-15 0-2-15,-6 3 1 16,-5 16 0-16,-6 3 0 15,3 3 2-15,11-9 0 16,-11 12 1-16,8 0 0 16,10 1 1-16,-4-7 1 15,11-6-1-15,10-10 1 16,12-9-2-16,16-10 1 0,8-8-4 16,7-11 1-16,-7-2-8 15,3 6 1-15,7-26-6 16,-10 8 1-16</inkml:trace>
  <inkml:trace contextRef="#ctx0" brushRef="#br0" timeOffset="23120.21">7271 5719 41 0,'21'-3'20'0,"-7"3"-11"16,-10-3 35-16,-1 0-41 15,-3-3 0-15,-3-1 0 16,-4-2 1-16,-11 0-6 15,-7-4 1-15,0 7 3 16,-3 3 0-16,-7 9-2 16,3 3 1-16,-3 23-1 15,3 2 0-15,8 10-2 0,2 3 1 16,8 6-1-16,7-15 1 16,7-4-2-16,11-5 1 15,6-7 0-15,12-19 0 16,-5-13 1-16,5-8 1 15,-5-14-2-15,1-2 0 16,-4-4-8-16,0 7 0 16,-7-10-4-16,0 3 0 15</inkml:trace>
  <inkml:trace contextRef="#ctx0" brushRef="#br0" timeOffset="23466.89">7595 5650 59 0,'25'7'29'0,"-14"-23"-37"0,-11 10 58 0,0-1-50 16,-7-2 1-16,-8-4-1 16,-9 1 1-16,3 6-1 15,-4-4 0-15,-3 10 1 16,-11 10 0-16,0 12-1 15,0 6 0-15,7 13-2 16,4 12 1-16,11 0-2 16,6 4 1-16,8-7-2 15,10-13 1-15,10-2 1 16,11-16 1-16,-3 0 1 0,7-19 1 16,-11-13 0-16,7-12 0 15,-3-13-1-15,0-6 1 16,-11-3-8-16,0 0 0 15,4-3-9-15,-4 6 1 16</inkml:trace>
  <inkml:trace contextRef="#ctx0" brushRef="#br0" timeOffset="23768.71">7870 5716 57 0,'4'0'28'0,"7"3"-30"15,-4-6 50-15,0 3-48 16,7 0 1-16,0 0 1 15,4 0 0-15,-1-6-3 16,-3 0 0-16,4-10-2 16,0 7 0-16,-1-1-8 15,-13 4 0-15,-1 0-6 0,-10-1 0 16</inkml:trace>
  <inkml:trace contextRef="#ctx0" brushRef="#br0" timeOffset="23931.06">7775 5864 54 0,'14'31'27'0,"22"10"-24"0,-19-38 50 15,4 0-52-15,8-6 1 16,2-3-2-16,-2-1 0 16,-1-2-6-16,0-4 0 15,-7 1-11-15,-10-4 0 0</inkml:trace>
  <inkml:trace contextRef="#ctx0" brushRef="#br0" timeOffset="24591.88">8481 5494 51 0,'0'12'25'0,"3"10"-13"0,1-22 34 0,3 0-42 0,3 6 1 0,5-6 1 0,2 0 1 0,1-6-9 16,14-3 0-16,-4-1 5 16,4 1 0-16,-8 6-2 15,1 6 0-15,-18-3-2 16,-3 6 0-16,-8 7-1 15,-3 9 0-15,-14 6-2 16,0 3 1-16,3 1-1 16,-3 5 1-16,3-2 1 15,1 2 0-15,6-2 1 0,7-4 0 16,4 0 1 0,4-5 0-16,7-1 0 15,6-13 0-15,11 1-3 16,11-10 0-16,0 0-8 15,3-3 0-15,1-13-6 0,-1-5 1 16</inkml:trace>
  <inkml:trace contextRef="#ctx0" brushRef="#br0" timeOffset="24818.48">9137 5606 53 0,'0'44'26'0,"-14"10"-28"0,7-51 47 0,-7 16-44 16,-11 6 0-16,-3 3 0 15,-4 3 1-15,0 7-3 16,1-4 1-16,6-2-2 16,0 2 0-16,11-6-8 15,3-15 0-15,4-16-6 16,7-10 1-16</inkml:trace>
  <inkml:trace contextRef="#ctx0" brushRef="#br0" timeOffset="25000.18">8844 5707 49 0,'35'66'24'0,"25"28"-24"16,-42-69 43-16,3 0-43 0,4 16 0 15,-4-13-1-15,0 0 0 16,-3 0-6-16,-4-6 0 16,-3-6-7-16,-11-10 0 15</inkml:trace>
  <inkml:trace contextRef="#ctx0" brushRef="#br0" timeOffset="25268.83">9246 5845 63 0,'0'12'31'0,"36"-9"-34"0,-26 1 57 0,11-1-54 16,-3-6 0-16,10-4 0 15,7-2 1-15,8-4-4 16,-11-2 1-16,-4-7-5 16,-7 6 1-16,-7 0-11 15,-3-2 1-15,-18-8-2 16,0-2 0-16</inkml:trace>
  <inkml:trace contextRef="#ctx0" brushRef="#br0" timeOffset="25464.68">9359 5550 41 0,'4'44'20'0,"-4"28"-14"0,0-59 37 0,0 12-43 0,-7 6 1 0,7 10-1 0,-4 3 1 0,1 0-2 0,-1-4 1 0,1-2-5 0,-1-7 1 16,-3-21-9-16,3-10 0 0,4-16-1 15,0-12 0-15</inkml:trace>
  <inkml:trace contextRef="#ctx0" brushRef="#br0" timeOffset="25886.84">9691 5393 59 0,'3'19'29'0,"22"-3"-39"15,-14-13 63-15,-1 0-49 16,8 3 0-16,-1 0 2 16,12-2 0-16,2-4-8 0,1 0 0 15,3 0 5 1,4-4 1-16,-10 4-3 0,-5 0 0 15,-6 4-2-15,-11 5 1 16,-11-3-3-16,-10 7 1 16,-7 9-2-16,-7 6 1 15,-4 7-1-15,0-7 0 16,4 16 1-16,0 3 0 16,7-3 1-16,7-1 1 15,7-5 1-15,7 0 0 16,7-7 0-16,10-6 0 15,4-9-3-15,4-4 0 0,3-8-7 16,1-1 0-16,-1-16-6 16,-3-6 1-16</inkml:trace>
  <inkml:trace contextRef="#ctx0" brushRef="#br0" timeOffset="26171.01">10439 5704 54 0,'3'12'27'0,"-20"-2"-32"16,10-7 50-16,-11 16-45 0,0-1 1 15,-3 11 0-15,-7 5 0 16,3 13-2-16,-3-3 1 16,-4 16-1-16,0-1 1 15,1-2-4-15,-1-7 0 16,4-13-11-16,7-21 1 16,6-10-1-16,8-15 0 15</inkml:trace>
  <inkml:trace contextRef="#ctx0" brushRef="#br0" timeOffset="26386.83">10037 5603 34 0,'14'7'17'0,"21"40"-11"0,-21-38 31 0,0 19-35 16,4 10 1-16,-1 3 0 16,-2 6 0-16,-1-7-5 15,0-5 1-15,0-4-3 16,0-15 1-16,0-13-10 15,-7-6 0-15</inkml:trace>
  <inkml:trace contextRef="#ctx0" brushRef="#br0" timeOffset="26832.37">10809 5635 53 0,'7'9'26'0,"-3"10"-19"15,-1-16 44-15,1 0-49 16,3-3 1-16,10-6-1 16,12 0 1-16,13-1-6 15,4-5 1-15,3 6-2 16,1-1 0-16,-8 7-15 0,-3-6 1 15</inkml:trace>
  <inkml:trace contextRef="#ctx0" brushRef="#br0" timeOffset="27025.84">10897 5318 44 0,'0'50'22'0,"0"32"-13"0,4-67 26 16,-1 14-34-16,1 11 0 16,3-5-2-16,0 12 1 0,4 3-8 15,6-9 1-15,1-4-7 16,0-8 1-16</inkml:trace>
  <inkml:trace contextRef="#ctx0" brushRef="#br0" timeOffset="27460">11934 5374 44 0,'18'-12'22'0,"-18"-23"-17"16,-3 26 36-16,-8 0-41 16,0-4 1-16,-10 10 1 0,-14 3 1 15,-11 12-3-15,-3 13 0 16,-1 19 0-16,4 7 1 16,1 11-1-16,6 17 0 15,11 5 0-15,10 4 0 16,11-13-1-16,10-12 0 15,8-22 1-15,10-13 0 0,14-19 1 16,1-21 0 0,-5-4 0-16,-2-9 1 0,-8-3 0 31,-7-3 1-15,-10 2-1-16,-19 7 0 0,-16 16-1 0,-15 16 0 0,-11 15-5 15,1 0 1-15,-4 12-14 16,-4-5 1-16,-3 8-1 15,18-8 1-15</inkml:trace>
  <inkml:trace contextRef="#ctx0" brushRef="#br0" timeOffset="31019.58">12298 5472 36 0,'10'12'18'0,"1"-24"-10"0,-7 5 19 15,-1 1-24-15,1-3 1 0,-4-4 2 16,0 4 1-16,-4 2-9 15,-7 4 0-15,-3 3 5 16,-7 0 1-16,-3 10-3 16,-5-1 0-16,-6 7-2 15,-4 3 0-15,4 3-3 16,0 18 1-16,3 1-1 16,7 9 0-16,11 7 0 15,11-10 1-15,10-3 2 16,10-13 0-16,11-15 4 15,8-23 0 1,6-15 1-16,0-3 0 0,-3-12-1 31,-3-7 1-31,-12-3-4 16,-6 0 0 0,-11-3-14-16,-7-4 1 0</inkml:trace>
  <inkml:trace contextRef="#ctx0" brushRef="#br1" timeOffset="37697.94">6576 3668 27 0,'-7'4'13'0,"7"-8"-2"15,7 4 13-15,-7 4-20 0,0 5 0 16,3 10 5-16,-6 6 0 15,3 3-10-15,-11 13 0 16,1 12 6-16,-12 16 1 16,5 0-2-16,-4 25 0 15,-4 0-4-15,4 0 1 16,7 7-3-16,-4-4 1 16,7-15-3-16,1-13 0 15,-1-16-7-15,-3-16 1 16,4-21-4-16,-1-22 0 15</inkml:trace>
  <inkml:trace contextRef="#ctx0" brushRef="#br1" timeOffset="39343.33">6632 3562 20 0,'7'9'10'0,"18"-34"-5"0,-14 22 10 0,-1 3-15 15,-3-9 1-15,7 9 3 16,4-3 1-16,-4-1-4 16,4 1 0-16,-1 0 3 15,5-3 0-15,-1 0 0 16,7-1 1-16,-3 4-2 15,13-3 1-15,8 3 0 16,4-4 0-16,10 4 0 16,0 3 0-16,3-9 0 15,1 3 0-15,-4-4-2 16,7 1 1-16,7-1-2 16,0 4 0-16,7 3-1 15,11-6 1-15,-1 9-1 16,8 0 1-16,0 3-1 15,-29 3 1-15,36-6-1 16,-14 0 0-16,10 0 0 0,-3-6 1 16,-4-1-1-16,1-2 0 15,2-3 0-15,-24 2 0 16,32-6 0-16,-10 1 0 16,2-1 0-16,-24 4 0 15,32 2 0-15,-11-6 0 16,8-2 0-16,-8-4 0 15,0 0-1-15,-3 0 1 16,0 3 0-16,-8 3 0 16,8 4 0-16,10 5 0 0,4-8 0 15,4 12 0-15,-1 3 0 16,7 0 0-16,1 3-1 16,-1 3 1-16,-3-6-1 15,-4 0 1-15,4 3-1 16,-3 3 1-16,-1-6 0 15,0 4 0-15,-13-1 0 16,2 3 0-16,5 3 0 16,-1 7 0-16,4 0-1 15,-11-1 1-15,-7 4 0 16,8 0 0-16,-1-6 0 16,11 2 0-16,-4 4 0 15,-10 0 0-15,7 0-1 16,-1 3 1-16,-2-3 0 15,-5-7 0-15,-3 1 0 16,-10-4 0-16,-11 0-1 0,-14 1 1 16,-4-7-1-16,-3 3 1 15,-3-3 0-15,-8 4 0 16,-3-1-1-16,-4-3 1 16,0 3 0-16,-3 4 0 15,-1 9-1-15,-6 6 1 16,3 9-1-16,-7 7 1 15,-3 12 0-15,-8 1 0 16,-3 15 0-16,-7-4 0 16,-7 20 0-16,-3 6 0 0,-1 0 0 15,4 6 0-15,3-9 0 16,1 0 0-16,3 3 0 16,3-13 0-16,1 4 0 15,3-7 0-15,0-12 0 16,0-10 0-16,0-9-1 15,-4-7 1-15,1-5-1 16,-4-10 0-16,-4-3-1 16,0-7 1-16,-6-3-1 15,-8-9 1-15,-14-6 0 16,-10-3 0-16,-15 6 0 16,-10-7 1-16,0-5 0 15,-10-1 0-15,-12-3 0 16,-13-9 0-16,-8-3 0 15,5-1 0-15,-8 1 0 16,-14-7 0-16,0 4 0 0,-4 5 1 16,-7 7 0-16,-10 7 0 15,14-1-2-15,-11 0 1 16,-6 7-1-16,-1 0 1 16,-7-1-1-1,-10 7 1-15,-4 3-2 0,-11-6 1 16,-13 12 1-16,13 0 0 31,-137 13 0-31,32 0 0 16,28-6-1-16,14 5 1 15,-8-2 0-15,5 9 1 0,-4-6-2 16,3 9 1-16,-6-9 0 16,10 3 0-16,0-3 0 15,7-10 0-15,-7-6-4 16,17-6 1-16,1 3-9 15,-14-22 1-15</inkml:trace>
  <inkml:trace contextRef="#ctx0" brushRef="#br1" timeOffset="40838.44">15402 3822 41 0,'7'16'20'0,"22"-26"-8"16,-15 14 20-16,3 2-28 15,12-6 0-15,9-10 3 16,5 1 0-16,-1 9-9 15,4-3 1-15,-4-3 6 16,-10 6 0-16,-4 0-3 16,-10 9 1-16,-11 0-4 15,-11 10 0-15,-6 13-1 16,-8 2 0-16,-10 7-2 0,-11 6 1 16,-7 9 1-16,4 10 0 15,3 0 1-15,4 3 1 16,10-6 2-16,7-7 0 15,11-6 2-15,14-15 0 16,18-7 0-16,10-6 0 47,4-13-3-47,7-5 0 47,7-8-7-16,0-2 1-15,-4-3-14-16,-3-7 1 0</inkml:trace>
  <inkml:trace contextRef="#ctx0" brushRef="#br1" timeOffset="41496.01">17096 4230 49 0,'0'9'24'0,"3"35"-18"0,1-31 33 0,-1 12-39 0,1-6 1 0,3 9 0 0,0 0 0 0,0 3-1 15,0-9 1-15,0 0 1 0,0-12 1 16,4-10 1 0,6-10 0-16,4 1 0 0,8-16 1 15,2-13-2-15,-2 4 1 16,2-1-4-16,5 7 1 15,-1 0-7-15,-3 12 1 16,-1 0-12-16,5 7 1 16,-5 3-4-16,1-1 1 15</inkml:trace>
  <inkml:trace contextRef="#ctx0" brushRef="#br1" timeOffset="41886.25">17720 4302 52 0,'11'19'26'0,"-8"-19"-32"0,-3 3 49 0,-7 0-44 0,-7 0 0 0,-4 3 0 0,-10 1 1 0,0-1 0 16,-4 10 1-16,0-4-2 16,1-2 1-16,2-1 0 15,5 4 1-15,6-1-2 16,0-3 0-16,8-2-2 15,6-1 1-15,11-3 0 16,0-3 0-16,4 0-1 16,3-3 1-16,0-3 0 15,4-1 1-15,-4 4 0 16,0-3 1-16,0 6-1 16,-3 6 0-16,-1 4 0 0,1 5 1 15,-4 7 0-15,0 0 1 16,4-3-1-1,-1 0 0-15,1-6 0 0,3-4 1 16,0 0-1 0,0 1 1-16,-3-4-4 0,3 0 0 15,0-3-9-15,-3-6 1 16</inkml:trace>
  <inkml:trace contextRef="#ctx0" brushRef="#br1" timeOffset="42187">17935 4518 38 0,'-7'16'19'0,"18"-25"-16"0,-11 2 28 0,0-2-28 0,0-4 1 0,0-2 2 0,0 2 0 0,0 1-7 15,0-1 0-15,0 0 6 16,3 1 1-16,-3 3-1 16,11-1 0-16,3 7-1 15,4 0 0-15,-1 0-2 16,8 3 0-16,3-3-6 16,-3 3 1-16,3-4-7 15,-3 1 0-15,3 0-9 0,-3 0 1 16</inkml:trace>
  <inkml:trace contextRef="#ctx0" brushRef="#br1" timeOffset="42373.08">18422 4390 38 0,'4'22'19'0,"-11"15"-21"0,3-24 26 16,-3-1-25-16,-4-2 1 0,1-1-2 15,-4-3 1 1,0-6-4-16,-1-9 1 0,1 0-6 16,0-7 1-16</inkml:trace>
  <inkml:trace contextRef="#ctx0" brushRef="#br1" timeOffset="42634.28">18260 4158 31 0,'3'12'15'16,"4"4"-8"-16,-3-13 25 0,3 3-30 0,0-6 0 0,4 10 1 0,-1-7 0 0,4 0-5 0,0 3 1 0,4 1 2 0,3-1 0 46,0 3-5-46,-3 1 0 32,3-1-8-17,-3-9 0 17</inkml:trace>
  <inkml:trace contextRef="#ctx0" brushRef="#br1" timeOffset="42951.96">18792 4314 27 0,'15'22'13'0,"-5"7"-1"0,-6-20 14 15,-4-9-27-15,-4 6 1 0,-3 1-1 0,-7-4 0 0,-4 0 1 0,1 3 1 0,-4 4-1 0,-1-1 0 0,1-6-1 0,4 3 1 0,2-6-2 0,5 0 1 0,6-6-1 16,4 6 1-16,7-3-2 16,0 3 1-16,1 3-1 15,-1-3 1-15,3 0 1 16,1-3 0-16,-1-3 0 15,1-1 0-15,0 7 1 16,-1 4 1-16,1-4 1 16,-1 0 0-16,1 9 1 15,-1 0 0-15,5 7 0 16,-5 6 0 0,4 3-1-16,-3-9 1 0,-1-4-4 15,1-2 0-15,3-10-7 16,0-10 0-16,0-9-2 15,-3-12 0-15</inkml:trace>
  <inkml:trace contextRef="#ctx0" brushRef="#br1" timeOffset="43176.58">18990 3527 27 0,'7'16'13'0,"14"22"-4"0,-17-23 24 0,3 14-30 0,0 14 0 15,3 5 1-15,1 11 1 16,0 13-6-16,-4 3 0 0,0 4 4 16,-4-1 1-16,-3-2-4 15,-3-17 1 17,-1-12-5-32,-3-6 0 0,4-19-8 0,-1-3 1 0,1-13-2 15,-1-15 0-15</inkml:trace>
  <inkml:trace contextRef="#ctx0" brushRef="#br1" timeOffset="43460.31">19039 4189 16 0,'7'22'8'0,"22"-9"4"0,-22-13 10 0,7 6-17 0,4-3 1 0,-1 6 3 0,8-2 1 0,-4 2-12 0,-3 4 1 0,-4-1 7 0,-4 1 1 16,-6 2-4-16,-8 1 0 16,-6 0-2-16,-4 6 1 15,-4-13-3-15,0 0 1 16,1-5-2-16,3-1 0 31,7 3-11-31,0-6 0 16</inkml:trace>
  <inkml:trace contextRef="#ctx0" brushRef="#br1" timeOffset="43688.74">19438 3615 36 0,'0'25'18'0,"0"57"-10"0,0-54 22 0,-7 0-29 0,3 13 0 0,-3 9-1 16,0 7 1-16,-3 5-2 0,-1-2 1 0,4 0 0 16,0-1 1-16,0-15-7 15,4-3 0-15,-1-16-6 16,8-16 1-16</inkml:trace>
  <inkml:trace contextRef="#ctx0" brushRef="#br1" timeOffset="43993">19480 4314 42 0,'32'13'21'0,"14"-16"-24"0,-35 0 35 0,3-7-32 0,3 1 0 15,1-4 0-15,-4-2 1 16,-3-1-2-16,-8-6 1 0,-3-3 0 16,-3 0 0-16,-4 3-1 15,0 3 1-15,0 7 0 16,-4 12 0-16,-3 9 0 16,0 13 0-16,3 9 0 15,8 4 1-15,-1 2 0 16,4 7 0-16,0-6-1 15,4 0 1 1,3-7-4-16,-4-12 1 0,8-4-10 16,6-11 1-16</inkml:trace>
  <inkml:trace contextRef="#ctx1" brushRef="#br1">15282 2091 0</inkml:trace>
  <inkml:trace contextRef="#ctx0" brushRef="#br1" timeOffset="46556.64">20158 4101 44 0,'24'-12'22'0,"-9"-7"-8"15,-15 13 22-15,0 6-33 16,0 0 0-16,0 9 1 16,-8 7 0-16,1-1-6 15,-3 7 1-15,-1 3 3 16,-3 4 0-16,0-4-2 16,-7-6 1-16,3 6-2 0,-3-7 1 15,3 4 0-15,1 0 0 16,6-6 0-16,1-10 1 15,3 4-1-15,10-1 1 32,25 7 1-32,-3-10 0 15,0 3-2-15,-4 4 1 16,-3 3-3-16,-11 9 0 0,-4 6-8 16,-13-3 0-16,-22 4-8 15,-4-1 1-15</inkml:trace>
  <inkml:trace contextRef="#ctx0" brushRef="#br1" timeOffset="47037.77">22303 4108 48 0,'3'25'24'0,"-13"12"-18"0,3-21 38 0,-4 3-43 15,-7 6 0-15,-6 16 0 16,-8-1 0-16,-3 4-2 16,-4 13 0-16,3-13-1 15,8 3 1-15,4-7-7 16,2-15 0-16,8-3-8 16,7-22 1-16</inkml:trace>
  <inkml:trace contextRef="#ctx0" brushRef="#br1" timeOffset="47233.61">22010 4239 39 0,'21'44'19'0,"14"38"-10"0,-21-67 28 16,4 14-35-16,7 11 0 15,3 7-1-15,0 4 1 16,0-1-5-16,1-6 0 15,-8-7-8-15,-4-2 0 16,-2-23-3-16,2-5 0 16</inkml:trace>
  <inkml:trace contextRef="#ctx0" brushRef="#br1" timeOffset="47726.83">23368 3847 49 0,'21'10'24'0,"-14"12"-22"15,-7-16 48-15,0 10-50 16,-3 2 1-16,-8 7-1 15,-7 13 1-15,-3 9-1 16,0 3 0-16,0 7 1 16,3 5 1-16,4-18 0 15,4-6 0-15,3-4 0 16,7-8 0-16,7-11 0 16,3-2 0-16,1-7-1 15,-4-15 1-15,-7-16-3 0,-11-1 0 16,-6-5 0-16,-12-3 0 15,-6-10-1-15,-7 12 1 16,-4 1 0-16,4 12 0 16,6-3 1-16,5 13 0 15,-1 12 1 1,4 13 0-16,6 6 0 0,12 3 1 16,10 3-1-16,7-3 1 15,21-6 0-15,25 0 0 16,18-7-3-16,10-6 0 0,0-6-6 15,7-3 1-15,-3 0-13 16,-1-6 1-16</inkml:trace>
  <inkml:trace contextRef="#ctx0" brushRef="#br1" timeOffset="48015.6">24483 4340 44 0,'3'12'22'0,"-34"16"-11"15,13-21 26-15,-14-4-36 16,-10 6 0-16,-11 13 0 0,-11 19 0 15,8 15-2-15,3 13 1 16,7 19-1-16,11-13 0 16,3 4-6-16,11-17 0 15,3-21-8-15,4-19 1 16</inkml:trace>
  <inkml:trace contextRef="#ctx0" brushRef="#br1" timeOffset="48177.98">23876 4293 30 0,'-4'-35'15'0,"19"26"1"0,-8 18 17 0,3 4-30 16,4 18 0-16,4-9 0 15,0 6 1-15,-4 7-6 16,3-1 0-16,5 1-1 16,2-1 1-16,8-12-11 15,7 0 0-15</inkml:trace>
  <inkml:trace contextRef="#ctx0" brushRef="#br1" timeOffset="48361.85">24663 4484 53 0,'17'25'26'0,"-20"13"-30"0,-1-29 44 15,-3 0-47-15,-7-2 1 16,-4-1-22-16,-6 0 0 16</inkml:trace>
  <inkml:trace contextRef="#ctx0" brushRef="#br1" timeOffset="50219.97">3309 7880 42 0,'0'0'21'0,"0"-3"-7"0,0 3 22 0,0 0-32 15,0 0 1-15,0 0 0 16,0 3 1-16,0 3-9 16,-7 7 1-16,-4 18 5 15,8 13 1-15,3 16-3 16,0 12 1-16,10 9-1 15,12 1 1-15,-1-1 1 16,7-18 0-16,0-13 1 16,4-9 0-16,7-19 0 15,-11-25 0-15,7-10-1 16,1-21 1-16,-5-13-3 16,-9-16 1-16,-1-6-5 15,-4-6 1-15,1-7-6 16,-4 1 0-16,4 8-9 15,-8 20 0-15,8 3-5 16,3 22 1-16</inkml:trace>
  <inkml:trace contextRef="#ctx0" brushRef="#br1" timeOffset="50834.78">4068 8234 62 0,'-4'25'31'0,"-14"-9"-40"0,8-13 59 0,-1 0-51 15,1 4 1-15,-8-4-4 16,-3 3 1-16,0-3 2 16,3-3 0-16,-3 3-3 15,10 0 1-15,-6 4 0 16,6-4 0-16,11 0 1 15,0 0 1-15,11 0 2 16,10 0 0-16,7 0 2 16,4 7 0-16,0-4-1 15,-4 0 1 1,-7 4-1-16,-7 2 0 16,-3 4-2-16,-11 6 0 0,-11-6-1 15,4 2 0-15,-14 1-1 16,10 3 1-16,-10-3 0 15,14 3 1-15,-4 0 1 16,4 0 0-16,14-3 1 0,4-4 1 16,7-2 1-16,6-7 1 15,5-6 1-15,2-6 0 16,8-10-1-16,0-9 0 47,0 3-1-47,0-6 0 0,-1-7-4 15,-13-5 1-15,0 8-2 0,-4-5 0 0,-11-1-2 16,-6 0 0-16,-8 13-1 16,-3 13 0-16,-3 15 0 15,-4 6 0-15,0 13 0 0,-1 16 1 16,5-4 2-16,10 7 0 0,0 0-1 16,10-7 1-1,15-5-2-15,10-14 0 0,4-8-6 16,11-17 0-16,-8-9-8 15,-3-6 1-15</inkml:trace>
  <inkml:trace contextRef="#ctx0" brushRef="#br1" timeOffset="51555.1">6241 8331 52 0,'3'22'26'0,"-10"-25"-26"0,7 0 44 16,0 0-42-16,-10-3 0 0,-1-7 0 16,0 13 0-16,-6-3-3 15,-4 0 0-15,3 3 2 16,-3 0 0-16,0 9-1 15,-4 16 0-15,4 4 0 16,0-1 1-16,6 3-2 16,8 1 1-16,7 2-1 15,11-3 1-15,10-2-3 16,11-4 1-16,7-6-4 16,7-10 0-16,-11-3-2 15,0-9 0-15,4-6-1 16,-11-7 0-16,4-6 3 15,0 3 0-15,6-3 7 16,-9 3 0-16,2 1 5 16,-2 2 1-16,-5 0 3 0,-2 4 0 15,-5-1 0-15,1 4 1 32,-11 3-5-32,0-1 1 0,-4 4-3 0,-6 3 0 15,-11 3-3-15,-4 4 0 16,-7 2-1-16,-3 0 0 15,4 4-2-15,-1 9 0 32,4 3-1-32,-4 0 0 15,4 6-2 1,10-2 1 0,8-11-3-16,6-5 1 0,15-7-1 0,7-6 1 0,10-9-6 0,-7-13 0 0,4-10-1 15,0-2 0-15</inkml:trace>
  <inkml:trace contextRef="#ctx0" brushRef="#br1" timeOffset="51899.46">6717 8451 45 0,'7'50'22'16,"-4"-38"-21"-16,5-5 43 0,-8-1-43 15,3 0 0-15,4 0-1 16,-7-6 1-16,4 0-2 15,3-3 0-15,0-3 1 16,3-3 0-16,-6-1-1 16,6-2 1-16,1-7-2 15,0-3 1-15,-1-3 0 0,4 0 0 16,-3 3 0 0,-8 6 1-16,4 4-1 0,4 5 1 15,-4 7 0-15,4 3 1 16,-1 7-1-16,-6 5 0 15,6 1 0 1,-6 6 0-16,3-3 0 0,4 0 0 16,3 0-1-16,-4-4 0 15,1-2-5-15,6-4 0 16,5-3-8-16,-1-12 1 16</inkml:trace>
  <inkml:trace contextRef="#ctx0" brushRef="#br1" timeOffset="52341.18">7437 8278 40 0,'7'25'20'0,"-14"-25"-21"0,3 0 31 0,-7 6-31 16,-6 1 0-16,-4-1 0 15,-1 3 1-15,1 4 0 16,-7 0 0-16,7-1 0 15,3 1 0-15,4-1 0 16,7 1 1-16,7-1 0 16,7 1 0-16,7-4 0 15,4 1 0-15,3-4 0 0,0 0 1 16,0-3-1-16,1 0 0 16,-5 1-1 15,1-1 1-31,-8 3-1 31,1-3 0-31,-7 6-1 0,-4 7 1 16,0 3-1-16,-4 0 1 31,1 3-1-31,-1-3 1 0,0-4-1 47,1-2 0-16,-1-4 1-15,1 4 0-16,3-4-1 0,0-6 1 0,-7 0-1 0,3-6 0 0,4-3-4 0,0-3 0 0,4-16-7 0,3-1 1 0</inkml:trace>
  <inkml:trace contextRef="#ctx0" brushRef="#br1" timeOffset="52651.15">7934 7485 46 0,'-21'25'23'0,"-32"16"-21"16,42-26 42-16,-6 14-43 16,-4 2 1-16,-1 22 0 15,5 4 0-15,-4 24-3 0,-4 13 0 16,7 3 2-1,1 16 1-15,-1-6-2 0,0-13 0 16,8-16-2-16,6-18 1 16,-6-19-6-1,10-16 0-15,0-22-7 0,0-12 1 16,-11-17-3-16,-10-11 1 16</inkml:trace>
  <inkml:trace contextRef="#ctx0" brushRef="#br1" timeOffset="52849.66">7362 8103 35 0,'-21'-4'17'0,"25"26"-4"0,3-12 34 16,3 5-42-16,5 1 0 0,2 0 4 16,8 3 1-1,49-13-12 1,14-3 0-16,-3-9 4 16,-8-1 0-16,-2-2-12 15,-15-3 0-15,-8-7-8 16,-9 3 0-1</inkml:trace>
  <inkml:trace contextRef="#ctx0" brushRef="#br1" timeOffset="53312.35">8012 8491 40 0,'-7'29'20'0,"7"14"-15"0,0-36 28 0,0-1-31 16,0-3 1-16,0-3 1 15,3-6 1-15,-3-4-7 16,11-2 1-16,-11-10 3 15,0-3 1-15,10-3-2 16,-6-1 1-16,6 4-2 16,1 3 1-16,3 7-1 15,0-1 1-15,7 7-1 16,4 2 1-16,-4-2-4 16,0 3 1-16,8-4-10 0,-5 7 0 15,8 3-3-15,0 3 0 16</inkml:trace>
  <inkml:trace contextRef="#ctx0" brushRef="#br1" timeOffset="53688.04">8527 8360 35 0,'10'9'17'0,"-3"-9"-9"0,-7 0 29 16,0 0-33-16,0 0 0 16,0-3 1-16,-3 0 1 15,-8 3-8-15,-3 0 0 16,-7 6 5-16,3 7 0 15,-10 5-2-15,3 4 0 0,-3-6-1 16,7 3 1-16,3 3-3 16,8 0 1-16,3-3-1 15,3-7 0-15,11-2 0 16,7-10 1-16,0-7-1 16,4 1 1-16,3-3 1 15,-3-1 0-15,0-2 0 16,-4-1 1-16,3 4-1 15,-10 2 1-15,0 1-1 16,0 6 1-16,0 0-1 31,1 6 0-31,-5-2 0 0,1 2 1 16,3-3-1 0,-4 3 0-16,4 0-3 15,-3 4 0 1,3 2-7-16,0-5 1 15,0-7-5-15,4-10 0 0</inkml:trace>
  <inkml:trace contextRef="#ctx0" brushRef="#br1" timeOffset="53913.85">8763 8382 34 0,'18'40'17'0,"-22"4"-10"0,4-41 27 0,0 7-29 0,0 5 0 0,-3 4 1 0,-1-3 1 0,1 0-10 0,-1-1 1 0,0-2 5 16,4-4 1-1,0-6-7-15,0-9 1 0,0-10-6 16,-3 1 1-16,3-10-8 16,-7-7 0-16</inkml:trace>
  <inkml:trace contextRef="#ctx0" brushRef="#br1" timeOffset="54063.37">8668 8156 13 0,'17'0'6'0,"15"9"7"0,-21-6-3 0,3 7-7 0,0-1 0 0,0 4 0 15,0-1 0-15,0 4-9 0,4 0 1 0,-4-7 0 0,7-3 1 16</inkml:trace>
  <inkml:trace contextRef="#ctx0" brushRef="#br1" timeOffset="54576.37">9077 8460 20 0,'4'19'10'0,"3"-13"-7"0,-7-6 15 0,7-6-18 0,-4-4 0 0,1-2 0 0,3-1 0 0,-4 1 0 0,1-1 0 0,-4 1 0 0,7-1 0 0,-7 4 0 0,0 9 0 0,7 0 0 16,0 6 1-16,0 3-1 16,4 4 1-16,-4 0-1 15,3 2 1-15,1-2-1 16,-1-1 1-16,5-9-1 15,2 1 0-15,8-14 1 16,0-9 0 0,3-9 0-16,0-10 1 0,4-18 1 15,3-13 0-15,0-9 0 16,-6-16 0-16,-8-13 1 16,-14-9 0-1,-7-6-2-15,-7-1 1 16,-14 32-1-16,-1 0 0 0,-6 13 0 15,-7 22 0-15,7 24-1 0,-1 13 0 16,5 32-1-16,6 31 0 16,7 31 0-16,11 16 0 15,8 25-1-15,6 25 0 16,10-3-1-16,-10-6 0 31,1-19-5 0,-5-29 0-15,-3-21-5-16,-3-28 1 16</inkml:trace>
  <inkml:trace contextRef="#ctx0" brushRef="#br1" timeOffset="54787.56">8992 7980 54 0,'32'44'27'0,"21"-6"-29"0,-35-35 54 0,6-3-52 16,26-3 1-16,10-4 0 15,14-5 0-15,3-4-6 16,-3 1 1-16,-10-1-12 16,-1 0 0-16</inkml:trace>
  <inkml:trace contextRef="#ctx0" brushRef="#br1" timeOffset="55158.75">11423 7507 43 0,'-21'6'21'0,"3"32"-10"0,11-26 24 0,0 13-33 0,0 13 1 0,-4 3 1 0,-3 12 0 0,-3 3-5 16,-1 10 0-16,0 10 2 16,8 11 1-16,-1-8-6 15,4-10 0-15,4-13-9 16,-4-18 0-16,0-23-3 16,-8-8 1-1</inkml:trace>
  <inkml:trace contextRef="#ctx0" brushRef="#br1" timeOffset="55549.09">10901 7943 25 0,'-7'0'12'0,"31"0"4"0,-16 0 17 15,9 9-27-15,4 4 0 16,8 2 5-16,9 7 0 16,15 3-14-16,7 0 1 15,14 0 8-15,7 4 1 16,4-7-4-16,-4-7 1 15,-14-8-4-15,-7-7 0 16,-14-7-1-16,-7-5 1 16,-7-4-1-16,-8 0 0 15,-9-2 0-15,-8-1 0 0,-11 6 0 16,-10-2 1-16,-7 8 0 16,-4 10 1-16,0 10-1 15,-3-1 0-15,3 10-1 16,4 16 0 15,7 6-1-15,7-6 0-16,4-1 0 31,6-5 0-15,11-10 1-16,11-16 0 15,3-3 2-15,-3-16 0 0,-4-12 0 16,-3-3 1-16,-4-6-6 0,-4-7 0 0,-3-6-12 0,-7-3 1 0</inkml:trace>
  <inkml:trace contextRef="#ctx0" brushRef="#br1" timeOffset="56119.09">12943 7971 39 0,'-7'0'19'0,"21"9"2"0,-6-6 22 0,-1 4-37 0,0-7 0 0,10 3 2 15,4-3 1-15,8-3-13 16,2-4 1-16,-2-2 6 15,-8 3 1-15,-4-1-4 16,-6 1 0-16,-7 0-3 0,-4 6 0 16,-7 0-1-16,-8-3 1 15,-2 9-1-15,-4 13 1 16,-1 3 0-16,5 3 0 16,3 9 2-16,3 1 1 15,4 9 0-15,4-3 0 16,6-1 0-16,8 1 0 15,6-3-1-15,4-4 1 16,8-6-5-16,-1-12 0 0,7-13-11 16,7-12 1-1</inkml:trace>
  <inkml:trace contextRef="#ctx0" brushRef="#br1" timeOffset="56554.74">13533 7181 53 0,'0'34'26'0,"-4"35"-25"0,4-41 41 16,-3 22-41-16,-5 23 1 16,1 11 1-16,0 7 1 15,0 16-6-15,4 6 1 16,3-13 1-16,0-18 1 0,3-10-7 16,4-19 1-16,0-15-12 15,0-10 1-15</inkml:trace>
  <inkml:trace contextRef="#ctx0" brushRef="#br1" timeOffset="56830.66">13822 8093 54 0,'-4'25'27'0,"-3"3"-28"0,7-18 41 16,-3 2-40-16,-1-2 0 15,1 9 0-15,-1-1 1 16,1-5-5-16,-1-1 1 16,4-8-10-16,4-14 0 15,3-12-2-15,3-9 0 16</inkml:trace>
  <inkml:trace contextRef="#ctx0" brushRef="#br1" timeOffset="56965.71">13712 7764 42 0,'18'19'21'0,"3"21"-23"0,-14-30 39 0,4-1-37 0,0 1 0 0,3-1-4 0,3 0 1 0,8-2-8 0,0-7 1 0</inkml:trace>
  <inkml:trace contextRef="#ctx0" brushRef="#br1" timeOffset="57501.25">14069 8040 39 0,'7'81'19'0,"-7"-30"-16"0,7-42 25 0,-7-6-27 0,0 0 1 15,0-3 0-15,3-9 0 0,1-1-3 16,-1-2 0-16,1-4 2 0,0 0 1 16,-1 1-1-16,1 2 0 15,-1 1 0-15,1 2 0 16,6 4 0-16,-3 3 0 15,4 3 0-15,-4 6 1 16,4 4-2-16,-4-4 0 16,3 0 0-16,-3 4 0 15,0-4-1 1,0 0 0-16,-3-3-1 16,3 0 1-16,-4 4-1 0,4-7 0 31,-3 0-1-31,3 0 1 0,0-4-1 0,0-2 1 0,0-3 0 31,4 3 1-15,-1-4 0-1,1 1 0-15,0-4 1 32,-1-3 1-32,4 1 0 15,-3 2 0 1,-1 7 1-16,5 3 0 0,-5 6 1 0,1 6 0 0,-1 10 0 0,1 0 1 0,-1 3-1 0,1 0 1 0,3 0-2 15,-3-6 1-15,3-4-4 16,0 1 0-16,0-4-5 0,0-3 0 16,0-3-9-1,0-9 1-15</inkml:trace>
  <inkml:trace contextRef="#ctx0" brushRef="#br1" timeOffset="58162.34">14870 7974 48 0,'7'31'24'0,"-7"-21"-20"0,0-7 40 16,-4 3-43-16,-10 0 0 0,-4 4 0 15,-6-1 0 1,-5 4-2-16,5 2 1 0,-1 7 1 15,4 0 0-15,7 0-2 16,0-6 0-16,3-3-3 16,4-1 1-16,0-3-2 15,7-5 0-15,7-8-1 16,0-2 1-16,4 0-1 16,3-7 0-16,0 1 0 15,4-1 1-15,-4-2-3 16,0 2 0-16,-4 1 0 15,4 5 1 1,-3 7 1-16,3 3 1 0,0 4 3 16,-3 2 0-16,3 4 4 15,0-1 0-15,0 1 0 16,4-1 1 15,3 1 0-31,11-1 1 0,-1-5-2 31,5-11 0-31,-4-5 0 0,3-10 1 0,0-9-1 0,0-13 0 0,-3-12 0 0,-7-13 0 16,-8-12 0-16,-6-20 1 16,-7-11 0-16,-8-7 1 15,-7 9 0-15,-3 0 0 16,0 10 1-16,-3 9 1 16,-5 16-2-16,5 28 1 0,-1 29-2 15,0 24 1 1,8 16-2-16,3 29 0 15,3 24-1-15,4 16 0 16,11 13-1-16,-1 12 0 0,1 13-1 16,3 9 1-16,-3-22-1 15,-1-16 1 1,-3-15-5-16,-3-22 0 0,-4-22-9 16,-4-25 0-16</inkml:trace>
  <inkml:trace contextRef="#ctx0" brushRef="#br1" timeOffset="58449.49">14838 7808 65 0,'-4'0'32'0,"8"-10"-33"0,3 7 59 0,11-3-57 0,17-3 1 16,21-1-2-16,-3 7 1 16,11 0-5-16,3-7 1 15,-7 1-6-15,-14 0 1 0,-11-4-12 16,-21 4 1-16</inkml:trace>
  <inkml:trace contextRef="#ctx0" brushRef="#br1" timeOffset="59289.89">15339 8234 44 0,'7'3'22'0,"25"4"-14"0,-22-14 29 15,8 4-35-15,7-6 1 16,3-4 1-16,0 1 0 15,0-4-6-15,-3-6 1 16,-4-3 2-16,-3-3 1 16,-8-7-2-16,-6 10 0 15,-8 0-2-15,-3 3 0 16,-3 3 0-16,-4 7 0 16,-4 9 0-16,-3 0 0 15,0 21 1-15,-1 7 0 16,5 10 1-16,6 6 0 0,4 9 0 15,7 0 1-15,11 0 0 16,10 4 0-16,14-11-1 16,7-5 0-16,4-16-8 15,-10-6 0 1,20-23-6-16,-3-2 0 31</inkml:trace>
  <inkml:trace contextRef="#ctx0" brushRef="#br1" timeOffset="61660.36">17201 7833 53 0,'0'16'26'0,"-17"21"-20"15,10-21 26-15,-7 3-31 16,-8 18 1-16,-9 13 1 15,-12 16 0-15,-2 3-4 16,6 16 1-16,0 12 2 16,0 4 0-16,7-4-3 15,4-19 0-15,3-3-7 16,4-18 1-16,4-13-10 16,3-22 1-16</inkml:trace>
  <inkml:trace contextRef="#ctx0" brushRef="#br1" timeOffset="61873.6">16725 8059 58 0,'11'47'29'0,"17"28"-36"0,-17-56 51 16,-1 0-45-16,4 9 1 15,-3 3-5 1,-1 4 1-16,1-4-3 0,3-6 1 16,-3-9-10-16,3-7 1 0</inkml:trace>
  <inkml:trace contextRef="#ctx0" brushRef="#br1" timeOffset="62078.75">17357 8165 65 0,'17'41'32'0,"-6"19"-34"16,-11-51 62-16,0-9-62 15,0 6 1-15,0 1-14 16,0-4 1-16,0 0 3 15,-7-9 0-15</inkml:trace>
  <inkml:trace contextRef="#ctx0" brushRef="#br1" timeOffset="68445.63">6276 5371 39 0,'0'7'19'0,"3"8"-12"0,5-9 20 16,-8 7-23-16,3 6 0 15,-3 3 1-15,0 12 0 16,0 13-7-16,-3 7 1 16,3 18 3-16,0 12 1 15,0 4-4-15,0 6 1 0,-8 3-3 16,5-12 0-16,-8-6-5 16,1-14 1-16,3-14-6 15,0-14 0-15,3-15 0 16,4-12 0-16</inkml:trace>
  <inkml:trace contextRef="#ctx0" brushRef="#br1" timeOffset="70321.64">6466 5309 16 0,'4'15'8'0,"3"-15"-5"0,-7 0 12 0,7 3-14 16,4-6 0 0,-8 3 1-16,4 0 0 0,4 0-2 15,-4-3 0-15,7 0 4 16,4 0 0-16,-4 3 0 15,3 0 0-15,5-3 0 16,2 3 0-16,8 3 0 16,7 0 1-16,3-3-3 15,0 0 1-15,4-3 0 16,7 0 0-16,14 0 0 16,-7-1 0-16,4 1-1 15,6-3 0-15,-3 3 0 16,0 3 1-16,4 0-2 15,-1 0 0-15,1 0-1 16,0-6 1-16,6-1 0 16,-6 4 1-16,-4-6-1 15,3 2 1-15,8 4-1 16,-4 3 1-16,4 0-1 16,3 3 1-16,0 4-1 0,-7-10 1 15,0 6-1-15,14 0 1 16,-7-3-1-16,8-3 0 15,2 0-1-15,-6 3 1 16,7 0 0-16,3 3 0 16,-3 0-2-16,3 3 1 15,0 0 0-15,-7-6 1 16,15 4-1-16,-8-4 0 16,4-4 0-16,3-2 0 0,-3-3 0 15,0 2 0 1,-1-5 0-16,-2 3 0 0,-1-1 0 15,4 1 0-15,-4-4-1 16,-10 1 1-16,3 2 0 16,0 4 0-16,0-3-1 15,7-4 1-15,1 0-1 16,-15-2 1-16,7 2 0 16,0 4 0-16,4-1 0 15,7 4 0-15,-8 0 0 16,-6 0 0-16,0-1 0 15,3 4 1-15,4-6-1 16,3-7 0-16,-3 4 0 16,-11-1 0-16,0 4 0 15,0-1 0-15,-3 7 0 16,-1-3 0-16,-3 0 0 0,-7-1 1 16,-3 4-1-1,-8 3 0-15,-10 0 0 0,-7 0 0 16,-7 3-1-16,-4 4 1 15,-7 2-1 1,0 3 1-16,-7 4-1 0,0 6 1 16,-6 3-1-16,-5 0 1 15,-3 7-1-15,-7 12 1 16,0-1-1-16,0 8 0 16,0 5 0-16,-4 1 0 15,-3 2 0-15,0 4 0 31,-4 0 0-15,1-1 1-16,-4 4-2 0,-1-9 1 0,1 2 0 0,0 1 0 0,-4-7 0 16,4 3 0-16,-3-2 0 15,-1-4 1-15,-3-9 0 16,-4-4 0-16,-7-2 0 16,0-7 1-16,-7-3-1 15,-10 3 0-15,-11-6 0 16,-11-6 1-16,-6-3-2 15,3-10 1-15,-11-6-1 16,-11-4 1-16,-13-5-1 16,7 5 1-16,-15-2-1 15,-10 0 1-15,-14-4 0 16,3 7 0 0,-105 0 0-16,17 2 1 15,18-5-1-15,17 6 0 16,4 3 0-16,7 3 0 15,7 0 0-15,8 3 0 16,-5-2 0-16,1 2 0 16,6 9 0-16,-6-2 1 15,7 3-1-15,3-1 0 16,-3 4 1-16,6 0 0 16,5 0-2-16,6 0 1 15,4-1-6-15,0 1 1 16,3 3-9-16,0 0 0 0</inkml:trace>
  <inkml:trace contextRef="#ctx0" brushRef="#br1" timeOffset="72557.73">4374 9943 40 0,'-10'22'20'0,"10"-28"-9"0,0 6 21 16,0 0-29-16,10-3 1 15,-6-3 1-15,3 2 1 16,4-5-8-16,-1 3 1 0,11-4 4 16,8 4 1-16,9 0-2 15,1 6 1-15,0 3-2 16,-7 9 1-16,-4 1-2 16,-7-4 0-16,-7 10-1 15,-3 6 1-15,-15 10-3 16,-13-4 1-16,-8 13-4 15,-14 9 1-15,4-9 0 16,0-6 0-16,-4-7 0 16,4-6 1-16,10-9 0 15,-3-7 1-15,6-2 3 16,12-7 0-16,-1-7 0 16,11-2 0-16,11 0 0 15,-1-4 1-15,1 4 0 16,7-1 0-16,3 1 0 15,0 3 0-15,7 6 0 0,4 0 1 16,0 6-1-16,-4 3 1 16,0 10-1-16,-7 0 1 15,-3 0-1-15,3 6 0 16,-7 0-3-16,-3 0 1 16,3-3-7-16,0 3 1 15,4-16-6-15,3-5 0 16</inkml:trace>
  <inkml:trace contextRef="#ctx0" brushRef="#br1" timeOffset="72918.75">5091 10009 52 0,'21'-3'26'0,"-4"0"-27"0,-6 0 48 0,-11 3-45 15,0 0 0-15,-7-7 0 16,-4 1 0-16,-10 0-3 16,-7 0 0-16,0 6 2 15,-4 3 0-15,0 6-1 16,4 7 0-16,-4 6-2 16,-3 6 1-16,10 3-1 15,8 16 0-15,6-3-2 16,0-3 1-16,15-3 0 15,10-4 0-15,7-9 1 0,11-6 1 16,0-13 0-16,0-6 1 16,3-9-1-16,-7-7 0 15,4-6-4-15,-11-3 1 16,-3-3-7-16,3-3 1 16,-11-7-4-16,1-3 0 15</inkml:trace>
  <inkml:trace contextRef="#ctx0" brushRef="#br1" timeOffset="73280.39">5489 9971 33 0,'28'4'16'0,"-6"-4"-11"0,-22 3 29 0,10-3-29 16,-10-7 0-16,4-2 4 15,-4-3 0-15,-4 2-12 16,-6 4 1-16,-15-4 7 16,0 10 0-16,-14 10-4 15,8-7 1-15,-5 13-3 16,8 15 0-16,3 10-2 16,-6 12 1-16,13 10-3 15,8-4 0-15,2 4-1 16,16-3 0-16,-8-16 3 15,21-10 0-15,7-18 4 16,21-16 1-16,1-19 3 16,-12-12 1-16,5-7 0 15,-15-12 1-15,-7-10-7 0,-17 13 1 16,-8-19-16-16,-13 4 1 16</inkml:trace>
  <inkml:trace contextRef="#ctx0" brushRef="#br1" timeOffset="73897.7">5906 9993 54 0,'10'-3'27'0,"32"3"-30"16,-27 0 40-16,9-3-37 15,8 3 1-15,7-6-2 16,-7 3 0-16,3 3-4 16,-3 0 1-16,-15 3-10 15,-6 0 1-15,-8 0-2 16,-6 3 1-16</inkml:trace>
  <inkml:trace contextRef="#ctx0" brushRef="#br1" timeOffset="74077.16">5877 10301 46 0,'14'12'23'0,"32"-2"-27"0,-25-13 48 16,11-1-44-16,7-5 1 16,10 3-5-16,1-7 1 15,-1 4-8-15,-10-7 0 16,0-3-3-16,-4 7 1 15</inkml:trace>
  <inkml:trace contextRef="#ctx0" brushRef="#br1" timeOffset="74586.25">6495 9802 48 0,'-11'13'24'0,"4"-13"-20"16,7 0 48-16,0 0-46 16,7 6 0-16,4-3 2 15,10 10 0-15,7-4-11 0,7-3 1 16,11 4 6-16,-3-4 1 16,2 0-4-16,-2 4 0 15,-4-4-2-15,-18 0 1 16,0 4-3-16,-4 2 0 15,-17 1-2-15,0-4 1 16,-17 7-1-16,-8 6 0 16,-3 6 0-16,-4 0 0 15,4 4 3-15,3-11 0 16,11 11 1-16,-3 9 1 0,13-7 0 16,4 1 0-16,4-4-2 15,13-6 0-15,4-3-5 16,8-6 1-16,9-13-9 15,-9-13 0-15</inkml:trace>
  <inkml:trace contextRef="#ctx0" brushRef="#br1" timeOffset="74827.95">7281 10012 53 0,'-10'41'26'0,"-29"22"-27"15,21-51 44-15,-3 1-42 0,-14 9 0 16,0 3 0-16,-1 3 1 16,12 0-4-16,-8 4 1 15,14-1-5-15,-3-9 0 16,7-6-10-16,7-13 1 15</inkml:trace>
  <inkml:trace contextRef="#ctx0" brushRef="#br1" timeOffset="75037.58">6932 9918 49 0,'32'72'24'0,"17"0"-19"0,-31-50 37 0,3 13-40 16,4 9 0-16,3 6-1 16,7 6 1-16,1 1-5 15,-1-13 0-15,-3-7-5 16,-4-5 1-16,-4-10-9 16,-13-16 1-16</inkml:trace>
  <inkml:trace contextRef="#ctx0" brushRef="#br1" timeOffset="75551.07">7870 9975 61 0,'-3'-4'30'0,"17"1"-31"16,-3-3 54-16,10 0-51 16,4 0 0-16,6-4 0 15,8 4 0-15,10 6-7 16,1 3 0-16,-1 3-11 16,-3 1 0-16,-11-4-3 0,-6-10 1 15</inkml:trace>
  <inkml:trace contextRef="#ctx0" brushRef="#br1" timeOffset="75741.47">8019 9661 47 0,'0'47'23'0,"0"35"-25"0,0-54 41 15,0 13-40-15,3 12 0 0,4 3-7 16,0 4 1-16,4-1-2 16,-8-15 0-16</inkml:trace>
  <inkml:trace contextRef="#ctx0" brushRef="#br1" timeOffset="76192.34">8544 9429 46 0,'-3'9'23'0,"6"4"-16"0,1-10 35 16,-1 3-39-16,1 4 1 16,-1 2 1-16,4 4 0 15,8 3-6-15,6 3 1 16,3-3 3-16,5-7 1 16,-5-3-3-16,-6-2 1 15,-7 5-3-15,-4 1 0 0,-7-1-2 16,-7 1 0-16,-4 9-1 15,-10 3 0-15,0 6-2 16,3 4 1-16,0 2 1 16,1 1 0-16,3 3 1 15,-4 0 1-15,7 6 0 16,8 0 1-16,3-10-2 16,7-2 1-16,4-7-4 15,10-12 1-15,10-1-8 16,8-15 0-16</inkml:trace>
  <inkml:trace contextRef="#ctx0" brushRef="#br1" timeOffset="76451.78">9165 9868 49 0,'-17'63'24'0,"-12"-23"-27"0,19-27 45 15,-15 15-42-15,-7 7 1 16,-7 12 0-16,1 12 0 16,2 10-3-16,-2 0 1 15,6-15-4-15,7-10 0 16,8-7-9-16,6-18 0 15</inkml:trace>
  <inkml:trace contextRef="#ctx0" brushRef="#br1" timeOffset="76630.45">8657 9783 45 0,'18'25'22'0,"24"41"-20"16,-28-41 33-16,4-6-35 15,0 6 0-15,-1 7-2 16,4 2 0-16,-7-3-1 16,8-2 1-16,-5-4-11 15,1-10 0-15</inkml:trace>
  <inkml:trace contextRef="#ctx0" brushRef="#br1" timeOffset="77142.19">9656 9692 45 0,'-4'16'22'0,"4"-16"-14"16,0 0 35-16,0 0-40 15,4-3 0-15,6-3 3 16,4-1 1-16,11 1-9 0,14 0 1 15,3 0 3-15,4 6 1 16,0 0-6-16,0-4 0 16,-11 4-13-16,-3-9 0 15,-18 0-2-15,-4 2 0 16</inkml:trace>
  <inkml:trace contextRef="#ctx0" brushRef="#br1" timeOffset="77454.7">9754 9507 54 0,'0'35'27'0,"4"18"-40"16,-4-31 54-16,-4 16-45 15,1 6 0-15,3 12-9 16,-4-3 0-16,4 4 8 15,-3-20 0-15</inkml:trace>
  <inkml:trace contextRef="#ctx0" brushRef="#br1" timeOffset="77978.64">10689 9260 46 0,'-7'6'23'0,"0"-9"-23"16,4 6 40-16,-5 3-39 15,-2 4 0-15,-4 8 0 16,-7 7 1-16,-8-3-3 16,-2 13 0-16,-5 15 1 15,-6 3 1-15,3 16-1 16,0 0 0-16,15 7 0 16,6-1 0-16,8-3 0 15,6-9 1-15,8-10 0 16,13-15 0-16,4-16 0 15,11-16 0-15,3-12 0 0,-3-7 1 16,-4 4-1-16,-7-4 0 16,-6-6 0-16,-8 1 0 15,-11-4 0-15,-3 6 0 16,-7 6-2-16,-4 4 0 16,-6 9-1-16,-5 10 1 15,-2-1-1-15,-8 1 1 16,7 3-3-16,7 2 1 15,4 1-4-15,4-3 0 16,2-4-7-16,5-5 0 16</inkml:trace>
  <inkml:trace contextRef="#ctx0" brushRef="#br1" timeOffset="78339.56">11215 9391 46 0,'49'-3'23'0,"-35"0"-22"15,-10 3 38-15,-4 0-40 16,-11 0 1-16,-13 0-1 16,-12 6 1-16,-10-6 0 15,-3 10 1-15,-4 12-2 16,0 12 1-16,4 10 0 15,6 16 1-15,5 6-1 0,13 9 0 16,7-13 0-16,4-8 0 16,14-4 0-16,14-16 0 15,18-12 0-15,14-15 0 16,10-4 2-16,4-25 0 16,-3-16 1-16,-8-18 0 15,-14-4-1-15,-17-12 1 16,-21 13-6-16,-19-14 0 15,-23-11-13-15,-12 5 1 16</inkml:trace>
  <inkml:trace contextRef="#ctx0" brushRef="#br1" timeOffset="82291.62">4484 11147 29 0,'-11'13'14'0,"15"-10"-1"0,-4-3 14 16,7 0-24-16,-7 3 1 15,10 3 2-15,-6 1 1 16,3 5-8-16,0 4 1 15,4 0 6-15,-11 9 0 0,0 15-3 16,0 11 1-16,0 2-2 16,0 0 1-16,0 1-5 15,0-7 1-15,3-3-6 16,4-4 1-16,-7-8-10 16,11-14 1-1</inkml:trace>
  <inkml:trace contextRef="#ctx0" brushRef="#br1" timeOffset="82740.06">5020 11339 58 0,'14'-25'29'16,"-3"6"-33"-16,-11 19 50 0,0-7-45 0,-4-2 1 16,4 0 0-16,-10-1 0 15,-8 4-3-15,0 6 0 16,-6 3 2-16,-1 0 0 16,0 13-2-16,-3 3 0 15,7 15-2-15,-4 4 1 16,11 12-1-16,3 0 0 0,11-3 0 15,0-6 0-15,11-10 1 16,7-15 0-16,3-7 3 16,7-15 0 31,-7-13 1 15,0-9 0-46,-3-6 0-16,3-7 0 15,-10-3-6-15,-1 3 1 0,-3-3-11 0,1 4 0 0,-1 5-2 0,3 13 1 0</inkml:trace>
  <inkml:trace contextRef="#ctx0" brushRef="#br1" timeOffset="83078.53">5440 11282 54 0,'10'0'27'0,"-10"-22"-34"0,0 13 56 16,0-7-48-16,-10 1 1 16,-1-4 0-16,-6 3 1 15,-5 3-4-15,1 7 0 16,0 6 2-16,3 13 1 16,-3 9-2-16,4 6 1 15,-4 6-2-15,3 7 0 16,7 6-1-16,8 7 1 15,3-7-1 1,0-10 0-16,10-2 1 0,4-10 0 16,11-6 2-16,7-13 1 0,3-16 0 15,0-12 0 1,-3-9-1-16,-11-13 1 0,-3-3-5 16,-7-9 1-16,-11-10-12 15,-4 9 0-15,-7-5-3 31,8 8 1 1</inkml:trace>
  <inkml:trace contextRef="#ctx0" brushRef="#br1" timeOffset="83623.33">5888 11216 45 0,'0'7'22'0,"14"-4"-18"16,-14-3 41-16,11 0-43 16,3 0 1-16,7 0 0 15,-4-3 0-15,15-4-6 16,-4-2 1-16,8 0-3 15,-1-1 1-15,-14 4-12 16,-3 0 0-16</inkml:trace>
  <inkml:trace contextRef="#ctx0" brushRef="#br1" timeOffset="83703.28">5817 11455 52 0,'4'25'26'0,"38"-10"-23"0,-28-15 42 0,11 4-45 0,10-1 1 0,4-3-4 0,3-3 1 0,8-7-5 0,-8 1 1 0,4-7-10 0,-11-6 1 15</inkml:trace>
  <inkml:trace contextRef="#ctx0" brushRef="#br1" timeOffset="83961.54">6922 11082 60 0,'0'0'30'16,"-36"40"-37"-16,22-21 52 0,-14 9-45 0,-7-3 1 0,-8 16 0 0,-6 9 0 0,7 4-1 16,-4 2 0-16,10-3-1 15,8-6 0-15,4-9-6 16,6-13 0-16,11-6-10 15,-4-22 1-15</inkml:trace>
  <inkml:trace contextRef="#ctx0" brushRef="#br1" timeOffset="84179.43">6414 11038 39 0,'-4'-10'19'0,"18"42"-8"0,-3-23 24 15,10 16-33-15,-4 13 1 16,15 12 1-16,-4 13 0 15,8 2-6-15,3 14 1 0,-1-23 2 16,1-9 0 0,-7-9-7-16,-4-13 0 15,0-9-9-15,-17-23 0 0</inkml:trace>
  <inkml:trace contextRef="#ctx0" brushRef="#br1" timeOffset="84604.27">7472 11279 49 0,'0'13'24'0,"3"-4"-19"0,1-6 39 16,3 0-42-16,7 4 0 0,11 2 2 16,10-9 0-16,4-9-5 15,7-1 0-15,3 4 0 16,-3 0 1-1,3-16-16 1,-24 0 0-16</inkml:trace>
  <inkml:trace contextRef="#ctx0" brushRef="#br1" timeOffset="84818.75">7648 11006 48 0,'14'54'24'0,"-7"-17"-18"0,-3-21 29 16,-8 15-35-16,1 7 1 15,-4 12-1-15,0 6 0 16,3 10-3-16,1-6 1 16,3 0-6-16,0-17 0 15,0-8-6-15,7-10 0 16</inkml:trace>
  <inkml:trace contextRef="#ctx0" brushRef="#br1" timeOffset="85083.31">8467 11119 58 0,'-7'35'29'0,"-22"37"-37"0,15-57 56 0,-14 17-48 15,0 9 1-15,-7 9-1 16,-8 6 1-16,1 1-1 16,0 8 0-16,-1-2-1 15,15-3 1-15,0-10-8 16,7-12 1-16,3-20-9 15,4-18 0-15</inkml:trace>
  <inkml:trace contextRef="#ctx0" brushRef="#br1" timeOffset="85272.37">7913 11129 38 0,'-4'-26'19'0,"22"36"-10"0,-7 2 25 0,3 14-31 0,3 2 0 0,-10 16 1 0,7 3 1 15,1-3-7-15,-1 3 0 16,3-7 1-16,-3 4 1 16,1-9-11-16,-1-4 1 15,-4-15-5-15,-6-19 1 0</inkml:trace>
  <inkml:trace contextRef="#ctx0" brushRef="#br1" timeOffset="85712.9">8957 11257 49 0,'0'22'24'0,"18"-16"-21"0,-15-3 45 16,11 4-47-16,7 2 1 0,4-3-1 16,3 7 1-1,8-4-5-15,6 1 1 0,-7-7-5 16,1 0 0-16,-5-12-9 15,-6-4 0-15</inkml:trace>
  <inkml:trace contextRef="#ctx0" brushRef="#br1" timeOffset="85909.51">9095 10944 43 0,'0'47'21'0,"0"25"-15"16,0-53 31-16,0 15-37 16,0 4 1-16,-7 15-2 15,3 13 0-15,1 12-2 0,-1-9 1 16,0-6-11-16,1-16 0 16</inkml:trace>
  <inkml:trace contextRef="#ctx0" brushRef="#br1" timeOffset="86432.13">9564 10859 60 0,'14'31'30'0,"4"-21"-32"0,-11-10 52 0,3 0-47 15,4 0 0-15,11 3 2 16,-7-3 0-16,10-3-7 16,4 0 1-16,-4 3 3 15,-3 0 1-15,-8 0-4 16,-6 3 1-16,-11 0-3 15,-7 3 1-15,-7-3-2 16,-4 0 0-16,-3 4-2 16,3 2 0-16,4 7 0 15,0 6 1-15,3 3 0 16,8-10 1-16,-1 4 1 16,1-3 1-16,3 0 1 0,3 2 1 15,4 1 0-15,4 0 1 16,0 0-1-16,-1 0 1 15,-3-1-1-15,0 1 0 16,-3 3 0-16,-4 3 0 16,-7 10-1-16,-4-4 1 15,-3 4-3-15,0-7 1 16,-7-3-4-16,0-6 1 16,3-7-8-16,4-2 0 15,0-10 0-15,7-3 1 16</inkml:trace>
  <inkml:trace contextRef="#ctx0" brushRef="#br1" timeOffset="86806.68">10361 11088 51 0,'18'-22'25'0,"-11"-10"-35"16,-7 20 55-16,-7-7-44 16,-7 7 0-16,-4-4 0 15,-7 7 0-15,-3 5-2 0,-4 11 1 16,-6 15 1 0,-5 0 0-16,1 15-3 0,3 13 1 15,7 4-2-15,8 12 0 16,6-1 1-16,7 4 0 15,11-12 0-15,11-10 0 16,14-25 3 0,6-19 1-16,5-19 2 15,6-25 0-15,0-9-1 0,-6-16 1 16,-15 10-2-16,-14-7 0 16,-18-6-12-16,-13-3 1 15,-19 6-6-15,-6 16 0 0</inkml:trace>
  <inkml:trace contextRef="#ctx0" brushRef="#br1" timeOffset="89163.59">4604 12417 37 0,'-7'0'18'0,"3"-3"-9"15,4 3 19-15,0 0-23 0,0 0 1 16,4 0 3-16,3 0 0 15,3 0-12-15,8 0 1 16,-4-3 7-16,4 0 1 16,3-6-3-16,7-4 0 15,11-3-1-15,-4 1 0 16,0 2-1-16,-10 4 0 16,0 6-2-16,-15 6 1 31,1 6-2-31,-11 1 1 0,-11 11-2 0,1 8 0 15,-8 5-1-15,4 7 1 16,0 15 0-16,0-12 1 16,-4 3-1-16,8 7 1 0,-1-1-1 15,1-6 0-15,-1-6-4 16,4-4 0-16,3-5-7 16,-6-17 1-16</inkml:trace>
  <inkml:trace contextRef="#ctx0" brushRef="#br1" timeOffset="89392.06">4625 12759 37 0,'11'19'18'0,"6"-44"-17"16,-6 25 28-16,-1-3-28 15,1 0 1-15,7 6 0 0,-4-6 0 16,10 3-4-16,1-3 1 16,3-1-7-16,0 4 1 15,1-3-4-15,2-3 0 16</inkml:trace>
  <inkml:trace contextRef="#ctx0" brushRef="#br1" timeOffset="89749.08">5330 12486 48 0,'11'4'24'0,"0"-20"-23"0,-11 10 47 0,-4-7-47 16,-3 0 1-1,-4 7 0-15,1-3 1 0,-11 6-4 16,-4 0 0-16,0 12 2 15,-13 3 0-15,2 10-2 16,5 7 1-16,2 11-3 16,5 7 1-16,2-9-3 15,8 3 0-15,11 0-2 16,13-1 0-16,8-8 1 16,3-10 1-16,11-13 6 15,0-12 1-15,3-6 4 16,-3-1 0-16,-4-9 2 15,-7-9 0-15,-10-3-4 16,-1-7 1-16,-3-3-19 0,-7-6 1 16,-7 3-4-16,0 1 0 15</inkml:trace>
  <inkml:trace contextRef="#ctx0" brushRef="#br1" timeOffset="90236.12">5768 12515 55 0,'-11'12'27'0,"11"-6"-27"16,0-6 52-16,0 0-49 0,11 0 1 16,0-3 1-16,3-3 1 15,14 0-8 1,7-7 0-16,7 10 2 0,-3 0 0 15,-11-3-9-15,-3-1 1 16,-4 1-11-16,-3 0 0 16</inkml:trace>
  <inkml:trace contextRef="#ctx0" brushRef="#br1" timeOffset="90411.55">5796 12740 53 0,'11'32'26'0,"-1"-42"-24"0,1 10 40 0,-1 0-41 16,8 0 0-16,14 3 0 15,0-6 0-15,-1-3-7 16,5-3 0-16,-5-7-9 16,1-6 0-16</inkml:trace>
  <inkml:trace contextRef="#ctx0" brushRef="#br1" timeOffset="90909.5">6858 12361 54 0,'-4'19'27'0,"-17"0"-23"0,14-13 42 0,-7 10-45 15,-3 5 0-15,-12 11 1 16,-2 9 0-16,-1 2-4 16,-3-2 1-16,-1 0-2 15,8 0 0-15,3-7-5 16,4-5 0-16,7-11-10 15,3-11 1-15</inkml:trace>
  <inkml:trace contextRef="#ctx0" brushRef="#br1" timeOffset="91025.72">6576 12449 37 0,'21'37'18'0,"7"4"-19"0,-24-31 24 0,6 2-23 0,4 4 0 0,1 3 0 0,6 3 0 0,3 3-4 0,8 0 0 0,-4-3-6 16,-6-13 1-16</inkml:trace>
  <inkml:trace contextRef="#ctx0" brushRef="#br1" timeOffset="91304.24">7123 12577 59 0,'0'13'29'0,"17"-7"-35"0,-10-3 58 0,7 0-49 0,18 1 0 0,7-1-2 0,10-6 0 0,-3-7-4 15,0 1 1-15,3-1-2 16,-10-2 1-16,-3-1-13 0,-5-9 0 16,-6-3-1-16,-4-3 0 15</inkml:trace>
  <inkml:trace contextRef="#ctx0" brushRef="#br1" timeOffset="91496.43">7426 12424 48 0,'-14'31'24'0,"-21"44"-29"0,28-53 44 0,3 13-40 16,0 2 1-16,4 4-5 15,0 3 0-15,8 0-4 16,-1-10 0-16,0-18-4 16,0-7 0-16</inkml:trace>
  <inkml:trace contextRef="#ctx0" brushRef="#br1" timeOffset="91765.34">8287 12220 59 0,'3'25'29'0,"-17"28"-40"0,11-34 62 16,-8 6-50-16,-10 10 0 15,-7 12 1 1,-8 15 0-16,1 4-3 0,-4 16 0 15,-3 2 1-15,3 14 0 16,7-11-3 15,4-14 0-31,7-20-12 0,7-25 1 0,7-28-3 32,7-19 1-32</inkml:trace>
  <inkml:trace contextRef="#ctx0" brushRef="#br1" timeOffset="91927.63">7729 12254 41 0,'11'-9'20'0,"21"43"-14"0,-22-15 36 0,8 0-39 15,3 16 1-15,7 8 0 16,-7 4 0-16,8 1-10 16,-1 2 1-16,-7-6-9 15,-10-16 1-15</inkml:trace>
  <inkml:trace contextRef="#ctx0" brushRef="#br1" timeOffset="93382.58">5232 13778 44 0,'-11'0'22'0,"11"10"-11"0,-7-4 23 0,4 3-32 0,-8 4 0 16,-3 12 2-16,-11 19 0 16,-7 6-5-16,-3 10 1 15,-4 9 2-15,-3 9 1 16,0 10-3-16,3 3 1 15,0 6-3-15,7-9 1 16,4-4-5-16,7-15 1 0,3-18-9 16,8-20 0-16,3-18-2 15,3-17 1-15</inkml:trace>
  <inkml:trace contextRef="#ctx0" brushRef="#br1" timeOffset="93610.92">4724 13988 57 0,'17'35'28'0,"26"-7"-33"16,-40-25 58-16,11 4-52 0,-3-1 1 16,-1 0 0-1,5-3 1-15,-1 7-5 0,0 2 1 16,3 7-1-16,1 6 1 15,-4 0-8-15,4 0 1 16,3 0-10-16,-3-9 1 16</inkml:trace>
  <inkml:trace contextRef="#ctx0" brushRef="#br1" timeOffset="93924.42">5433 13923 59 0,'-4'3'29'0,"15"0"-30"16,-8-3 49-16,8 0-46 16,0 3 0-16,3-3 0 15,7 0 1-15,7 0-5 16,7 0 0 0,4 3-15-1,-11 0 1-15</inkml:trace>
  <inkml:trace contextRef="#ctx0" brushRef="#br1" timeOffset="94092.18">5380 14230 48 0,'3'19'24'0,"26"-7"-17"0,-12-12 25 15,4-3-32-15,8-3 0 16,2 0-5-16,1-4 1 15,7 1-8-15,0-10 1 0</inkml:trace>
  <inkml:trace contextRef="#ctx0" brushRef="#br1" timeOffset="94718.79">6315 13684 54 0,'-4'0'27'0,"11"-34"-25"0,0 31 43 0,4-7-39 16,-8 1 0-16,19-4 3 16,13 4 1-16,7 3-13 15,4-4 0-15,0 7 8 16,0 0 0-16,-7 6-5 15,-8 3 1-15,-9 4-4 16,-15 5 0-16,-7 14-2 16,-11 11 1-16,-7 7-2 15,-3 10 1-15,-14 6 0 16,0 12 0-16,-4 10 1 16,11 5 1-16,3-17 0 15,7-14 0-15,-3-12-3 16,11-12 1-16,2-13-7 15,-2-19 0-15,10-16-3 16,10-9 1-16</inkml:trace>
  <inkml:trace contextRef="#ctx0" brushRef="#br1" timeOffset="94914.7">6336 14086 39 0,'3'18'19'0,"8"-8"-21"0,-4-7 36 16,4 0-33-16,10-3 0 0,11-3 0 15,3 0 0-15,4 0-7 16,-1-4 1-16,5 1-6 16,-4-6 1-16</inkml:trace>
  <inkml:trace contextRef="#ctx0" brushRef="#br1" timeOffset="95275.04">7186 13841 42 0,'21'25'21'0,"-3"-53"-22"16,-11 18 35-16,-4-5-30 15,-3-1 0-15,-3-3 2 16,-4 4 1-16,-7 2-9 15,-11 4 0-15,-3-1 5 0,-7 4 1 16,-4 9-2-16,7 13 0 16,4 12-3-16,-4 0 1 15,4 13-3-15,7 9 1 16,-8-6-4-16,8 6 1 16,14 7-1-16,7-10 0 15,7-10 2-15,7-8 1 16,15-11 4-16,16-8 1 15,5-16 5-15,-1-16 0 16,-3 0 1-16,0-16 0 16,-14-9-3-16,-4 3 0 0,-17-12-14 15,-8 2 1 1,-6 4-9 15,3 13 1-31</inkml:trace>
  <inkml:trace contextRef="#ctx0" brushRef="#br1" timeOffset="95713.15">7549 14020 65 0,'4'6'32'0,"38"-6"-35"0,-17-3 59 0,3-3-55 16,18-4 0-16,11-2-2 15,-1-1 1-15,-10 4-5 16,10 2 0-16,-20 1-14 15,-1-3 1-15</inkml:trace>
  <inkml:trace contextRef="#ctx0" brushRef="#br1" timeOffset="96012.83">8721 13694 59 0,'7'0'29'0,"-14"22"-25"0,3-13 42 16,-6 7-44-16,-8 6 0 15,-3 0 0-15,0 9 1 16,-11 13-4-16,-10 3 0 15,-4 9 0-15,0 10 1 16,7-3-5-16,4 0 1 16,3-13-7-16,14-13 0 15,4-21-8-15,14-16 1 0</inkml:trace>
  <inkml:trace contextRef="#ctx0" brushRef="#br1" timeOffset="96206.29">8322 13841 55 0,'35'60'27'0,"18"43"-33"16,-35-81 48-16,7 6-41 16,3 7 0-16,0-1-2 15,0-2 1-15,0-1-8 16,-3-9 0-16,-7-10-7 15,-1-5 1-15</inkml:trace>
  <inkml:trace contextRef="#ctx0" brushRef="#br1" timeOffset="97736.1">4427 13496 13 0,'0'0'6'0,"0"-9"4"0,0 6 6 0,-3-4-13 15,3-2 0-15,-11-1 2 16,11 4 1-16,-7 0-6 15,4 3 1-15,-4 3 5 16,0 6 1-16,3 7 0 16,4-1 1-16,0 10-1 15,0 9 1-15,-7 7-2 16,14 15 1-16,-7 13-2 16,4 22 0-16,-4 28-3 15,7 13 1-15,0 12-3 16,-4 6 0-16,-3-12-2 15,0-16 0-15,-3-25-5 16,3-22 1-16,0-15-11 16,0-26 1-16</inkml:trace>
  <inkml:trace contextRef="#ctx0" brushRef="#br1" timeOffset="99072.66">4692 13289 26 0,'21'35'13'0,"11"-45"-6"0,-14 4 7 0,10-7-10 15,14 4 1-15,7-4 1 16,15-2 1-16,7-7-9 16,13 3 1-16,26 13 6 15,9 3 1-15,1-1-2 16,18 8 0-16,7 2-2 15,3-9 1-15,18 6-1 16,3-3 0-16,0 0-2 16,15 0 1-16,3 0-1 15,0 3 0-15,3-3 0 16,4-3 1-16,-7-3-1 16,-7-7 0-16,-11-3-1 0,-3-6 1 15,-18-6 0-15,4-9 0 16,0 8-1-16,-11-2 1 15,-21 0-1-15,-4 6 1 16,1 3-1-16,-22 9 1 16,-3 4 0-16,-8 6 0 15,-10 3-1-15,-10 3 0 16,-8 3 0-16,-13-3 0 16,-12 13-2-16,-2 6 1 15,-19 9-1-15,1 10 1 16,-4 9 0-16,-7-3 1 0,-4 6-1 15,-3 4 1-15,-7-4 0 16,-3 4 1-16,-1 8 0 16,0 4 1-16,1 7-1 15,-1-4 0-15,0 9 0 16,1-9 1-16,-1 1-1 16,7-1 0-16,1 6 0 15,3 0 0-15,3-5 0 16,-10-1 0-16,0 0-1 15,-7-9 1-15,-7-13 0 16,-4 0 0-16,-7-3-1 16,-7-6 1-16,-10 3 0 15,-11-4 0-15,-21-8-1 16,-8-4 1-16,-6-6 1 16,-11-6 0-16,-14-7 0 15,-10-6 0-15,-5 0 0 16,-20-6 1-16,0 3 0 0,-205 0 1 15,169 3-2 1,-3 0 0-16,-3 4 0 16,-8-1-1-16,-14-3 1 15,11 3 0-15,0-6 0 16,7 0 1-16,7-3 0 16,10-3-2-16,1-3 1 15,31-4-7-15,4 0 1 16,10-9-9-16,29-3 1 0</inkml:trace>
  <inkml:trace contextRef="#ctx0" brushRef="#br1" timeOffset="100790.27">12936 5923 46 0,'7'19'23'0,"36"-19"-9"0,-26-6 23 16,1-7-37-16,7-3 0 15,3-9 0-15,0-15 0 0,-3-1-1 16,0-9 1-16,-4 3-1 16,0-7 1-16,-3-2-2 15,-8 6 0-15,-3 12-1 16,-3 10 0-16,-4 15-1 16,0 7 1-16,-4 22-1 15,1-7 0-15,-1 16-1 16,1 7 1-16,-1 2 1 15,4 1 1-15,4 5 0 16,3 4 1-16,3-3 1 16,8 3 0-16,3-3 3 15,4 6 0-15,-1-3 0 16,-2-10 0-16,-5-3-1 16,-6-9 1-16,-4-18-2 15,-7-4 1-15,-4-13-1 16,-6-6 0-16,-8-3-1 15,-7 0 1-15,-6 3 0 0,-12 1 0 16,-3 2 0 0,1 3 0-16,-1 4 0 15,0 6 0-15,-3 0-1 16,-1 3 0-16,4 0 0 0,0 6 0 16,11 0 0-16,10 1 0 15,8-1 0-15,6 6 1 16,8-8-1-16,6 2 1 15,8 3-1-15,6-3 1 16,8 1-1-16,3-4 1 16,8-3 0-16,17-6 0 0,7-7-1 15,10-9 1-15,15-6-1 16,-4-7 0-16,-4-2 0 16,1-1 1-16,0 4-1 15,-18-4 1-15,-11 7-1 16,-14 9 0-1,-10 9 0-15,-25 13 1 16,-14 10-1-16,-11 12 1 0,-17 6-2 16,-18 9 1-16,-21 10 0 15,-18 10 0-15,4 9-4 16,-11 6 0-16,0 6-10 16,4 4 0 15</inkml:trace>
  <inkml:trace contextRef="#ctx0" brushRef="#br2" timeOffset="111669.25">5528 13339 42 0,'0'3'21'0,"4"-3"-20"16,3 4 32-16,-7-1-30 16,10 6 1-16,-6 1 1 15,3 2 0-15,3 7-6 16,-6 3 0-16,3-3 5 16,0-1 0-16,-3-5-2 15,3-4 1-15,-7 1 0 0,3-4 1 16,4 0-1-1,-7-2 1-15,4-1-1 0,3 0 1 16,-4-9-1-16,11-13 1 16,11-19-2-16,7-9 0 15,3-9-5-15,25-32 0 16,7-25-12-16,7-16 0 16,-7 1-5-16,-17 12 1 15</inkml:trace>
  <inkml:trace contextRef="#ctx0" brushRef="#br2" timeOffset="113469.11">9599 3474 31 0,'4'6'15'0,"6"-3"-7"0,-10-3 15 16,7 0-20-16,0 0 0 0,-3 7 2 16,3-7 0-16,-4 3-7 15,8 3 1-15,-11 4 3 16,4-4 1-16,-4 10-2 15,3-1 1-15,-3 7-2 16,0-6 0-16,0 0 1 16,0-1 1-16,0-5 0 15,0-10 1-15,4 3 1 16,3-6 0-16,3-13-1 16,4-9 1-16,11-7-1 15,14-11 0-15,0-4-1 16,10-16 0-16,11-12-6 15,14-16 0-15,-3 3-12 16,-4 0 0-16</inkml:trace>
  <inkml:trace contextRef="#ctx0" brushRef="#br2" timeOffset="122913.39">18182 6422 35 0,'0'0'17'0,"4"-3"-9"0,-1 6 17 0,1 6-25 15,-1 4 1-15,1 12 0 16,-1 9 1-16,1 26-3 15,-4 15 1-15,0 19 1 16,-4 25 0-16,1 22-1 16,3 29 0-16,0 12-1 15,3 18 1-15,4 20 1 16,0 15 0 0,15 220 2-1,-5-35 0-15,-3-38 0 16,0-18 1-16,-3-9-1 0,0-1 1 15,-4 0-2-15,-4 1 1 16,-3-4-2-16,-3-16 0 16,-4-15-1-16,-4 3 0 15,-3-31 0-15,0 12 0 32,0-19-1-32,0 7 0 15,3 0-1-15,8 9 1 0,3 0-2 0,7 12 0 16,7-2 0-16,3 12 1 15,4-19 2-15,4-9 0 16,-4-29 1 0,4-12 0-1,-4-19 0-15,-3-18 1 16,-1-10 0-16,1-16 0 0,0-40-7 0,-8-20 0 0,-6-30-9 16,6-29 1-16</inkml:trace>
  <inkml:trace contextRef="#ctx0" brushRef="#br2" timeOffset="124969.36">13547 8739 31 0,'3'3'15'0,"47"-15"-6"0,-33 12 15 0,15 3-19 16,14-3 0-16,21-3 5 15,18-4 0-15,24 1-11 16,25-3 0-16,14-1 7 15,14-2 1-15,11 2-3 16,-3-2 1-16,6 2-3 16,4-2 0-16,-11-4-2 15,11 10 1-15,0 0-1 16,-11 3 1-16,8 3-1 16,-11 0 0-16,-15 0-1 15,-24-10 1-15,-14 1-3 16,-18-1 1-16,-17 1-6 15,-22-4 0-15,-17-2-9 16,-14-1 1-16</inkml:trace>
  <inkml:trace contextRef="#ctx0" brushRef="#br2" timeOffset="126665.73">19399 8181 38 0,'-7'19'19'0,"11"-22"-9"0,-4 3 20 0,3-7-26 16,4-5 1-16,4-10 1 15,10-16 1-15,4-6-9 16,3-22 1-16,4-6 5 16,7-9 0-16,6-10-3 15,5 0 1-15,3 3-1 16,0 7 0-16,-4 12-1 15,-3 12 0-15,-7 7 0 16,-8 6 1-16,1 6-2 31,-11 10 1-31,-3 6-1 0,-4 10 0 0,-3 9-1 16,-1 6 1-16,-3 6-1 16,-7 16 1-16,0 7 0 0,-7 18 1 15,0 6 0-15,-3 16 0 16,-1 4 0-16,0-7 1 15,-3 6-2-15,0-9 1 16,0 6-2-16,4-3 1 16,-1-13-3-16,4-2 1 15,0-14-3-15,3-5 0 16,4-13-6-16,0-10 1 16,0-9-3-16,4-21 1 15</inkml:trace>
  <inkml:trace contextRef="#ctx0" brushRef="#br2" timeOffset="126909.16">19586 7864 45 0,'0'16'22'0,"11"-26"-21"15,-1 4 45-15,8 0-43 16,14-3 0-16,3-4 0 16,14-3 1-16,11 4-6 15,0 2 0-15,-7-5-1 16,0 2 0-16,-14 4-13 16,-7-4 1-16</inkml:trace>
  <inkml:trace contextRef="#ctx0" brushRef="#br2" timeOffset="127194.45">20355 7770 46 0,'4'3'23'0,"6"7"-19"0,-3-10 32 15,1 0-36-15,6-3 0 0,7-1 0 16,11 1 1-16,-4 0-1 16,-4 3 0-16,-2-3-6 15,-5 0 1-15,-6 6-8 16,-11 3 0-16</inkml:trace>
  <inkml:trace contextRef="#ctx0" brushRef="#br2" timeOffset="127328.47">20338 7996 47 0,'10'9'23'0,"29"-21"-22"0,-21 5 36 15,10 1-40-15,7-3 0 16,-3-1-24-16,-11-2 1 15</inkml:trace>
  <inkml:trace contextRef="#ctx0" brushRef="#br2" timeOffset="128605.43">21294 7293 48 0,'-14'22'24'0,"-1"-6"-18"0,12-13 25 15,-1 4-30-15,1 2 0 16,-4 7 0-16,-4 6 0 16,-3 3-2-16,-4 9 1 15,-3 1 0-15,0 5 1 16,0 4-1-16,3-3 0 16,8 6 0-16,3-3 1 15,7 0 0-15,3-13 0 16,11-6-4-16,8-9 1 15,-1-10-7-15,7-12 1 16,4-7-7-16,3-15 1 16</inkml:trace>
  <inkml:trace contextRef="#ctx0" brushRef="#br2" timeOffset="128828.9">21467 7312 40 0,'0'25'20'0,"0"13"-17"16,0-25 33-16,-4 15-33 16,-7 9 1-16,-6 4 1 15,-4 19 0-15,-4-4-7 16,-3 10 1-16,3 6 3 16,4 0 0-16,0-3-6 15,3-3 1-15,4-6-9 16,3-1 1-16,1-18-4 15,-1-13 0-15</inkml:trace>
  <inkml:trace contextRef="#ctx0" brushRef="#br2" timeOffset="129493.39">21890 7494 41 0,'14'-16'20'0,"-10"10"-13"0,-8 3 37 15,-3-3-43-15,-7 3 0 16,-4 3 0-16,1 6 1 16,-8 3-3-16,-7 7 1 15,-3 6 1-15,-4 16 1 16,4 9-2-16,-1 3 0 15,5 9-2-15,6 7 1 16,7 3-2-16,11 0 0 16,7-6 0-16,14-7 0 0,15-12 0 15,6-19 0-15,7-18 3 16,1-14 1-16,10-11 2 16,-8-14 0-16,-6-12 1 15,-7-9 0-15,-7 0 0 16,-11-7 1-16,-4-3-5 15,-10-2 0-15,-7 8-11 16,4 7 0-16,-11 6-5 16,7 19 1-16</inkml:trace>
  <inkml:trace contextRef="#ctx0" brushRef="#br2" timeOffset="129789.73">22327 7864 43 0,'4'10'21'0,"-11"8"-23"0,0-8 35 15,-7-1-33-15,-11 1 0 16,-7 12 1-16,-3 3 0 16,0 6-1-16,3 4 0 15,4 8-1-15,3 4 1 0,4-6-5 16,7-13 0-16,3-2-7 16,8-14 0-16</inkml:trace>
  <inkml:trace contextRef="#ctx0" brushRef="#br2" timeOffset="130001.46">22066 7845 28 0,'25'51'14'0,"7"8"-5"15,-25-43 17-15,3 12-26 16,1 3 1-16,0 7-1 15,-1-3 0-15,1-7-1 16,-1 0 1-16,1-9-6 16,-1-7 1-16,1-2-5 0,0-13 1 15</inkml:trace>
  <inkml:trace contextRef="#ctx0" brushRef="#br2" timeOffset="130255.43">22592 7958 37 0,'14'22'18'0,"28"-25"-14"0,-24 3 33 0,10 0-35 16,11 3 1-16,0-3 0 15,7-3 0-15,0 3-6 16,-4-3 1-16,-7 3-3 16,-3-3 1-16,-14-7-9 15,-11 1 0-15</inkml:trace>
  <inkml:trace contextRef="#ctx0" brushRef="#br2" timeOffset="130453.56">22793 7839 41 0,'18'63'20'0,"-8"0"-20"0,-6-48 32 16,-8 17-33-16,1 11 0 15,-4 11-5-15,-7-13 1 16,-8-4-4-16,1-5 1 15</inkml:trace>
  <inkml:trace contextRef="#ctx1" brushRef="#br2" timeOffset="85316.4">19237 5882 0,'0'0'16,"0"0"0</inkml:trace>
  <inkml:trace contextRef="#ctx0" brushRef="#br2" timeOffset="131788.04">23816 7965 42 0,'-11'12'21'0,"-10"13"-11"0,14-15 22 0,-3 5-30 16,-8 13 0-16,-3 10 0 15,-7 9 0-15,-8 6-3 16,-2 10 0-16,-5 9 1 16,4 4 0-16,4-14-3 15,7-8 1-15,3-11-6 16,1-11 1-16,9-13-7 16,5-22 0-16</inkml:trace>
  <inkml:trace contextRef="#ctx0" brushRef="#br2" timeOffset="131969.04">23453 8090 35 0,'24'22'17'0,"12"-3"-11"0,-29-13 25 16,0 3-30-16,0 7 0 15,0 6-1-15,-4 3 1 31,8 0-13-31,-4-12 1 16</inkml:trace>
  <inkml:trace contextRef="#ctx0" brushRef="#br2" timeOffset="132372.76">24592 7457 34 0,'4'0'17'0,"3"-4"-4"15,-7-2 20-15,-4-3-27 16,-3 6 1-16,-3 6 1 16,-5 9 1-16,-9 1-12 15,-8 9 0-15,-7 12 8 16,-7 20 0-16,8-1-4 16,-1 13 1-16,0 31-1 0,11 19 0 15,7 9-1 1,6 1 0-16,5-13 0 0,10-13 1 15,7-22-4-15,11-12 0 16,10-19-10-16,0-15 0 16,-7-17-4-16,0-8 1 15</inkml:trace>
  <inkml:trace contextRef="#ctx1" brushRef="#br2" timeOffset="87160.24">20408 5826 0</inkml:trace>
  <inkml:trace contextRef="#ctx0" brushRef="#br2" timeOffset="133544.53">24963 7965 41 0,'7'12'20'0,"-4"13"-8"0,-3-19 20 15,-3 4-32-15,-1 2 1 16,-6 10 0-16,-12-3 1 16,-2 3-3-16,-5 9 1 15,-2 1 0-15,-1-1 0 16,0 1-4-16,4-4 1 16,3-3-11-16,1-6 1 15</inkml:trace>
  <inkml:trace contextRef="#ctx0" brushRef="#br2" timeOffset="133770.87">24790 8106 27 0,'21'40'13'0,"18"11"-1"0,-25-33 10 0,7 4-22 16,0-3 1-16,0 3-2 16,4 3 1-16,-7-3-5 15,-4 0 1-15,-4-9-5 16,-3-13 0-16</inkml:trace>
  <inkml:trace contextRef="#ctx0" brushRef="#br2" timeOffset="134007.94">25178 8146 49 0,'7'13'24'0,"7"-22"-26"0,-3 2 47 16,3 1-45-16,3-3 1 15,4-4 0-15,11 1 1 16,7-1-3-16,0 0 0 0,0-2-5 16,-8-4 0-1,1-3-9-15,-14-3 0 0</inkml:trace>
  <inkml:trace contextRef="#ctx0" brushRef="#br2" timeOffset="134206.53">25340 7933 44 0,'0'41'22'0,"-3"37"-26"16,3-59 33-16,0 9-30 15,-4 4 1-15,4 2-7 16,0-2 1-16,0-7-2 15,0-7 0-15</inkml:trace>
  <inkml:trace contextRef="#ctx0" brushRef="#br2" timeOffset="134623.59">25781 7736 55 0,'11'22'27'0,"6"-35"-32"0,-10 13 50 0,0 3-43 16,0 0 0-16,8 4 2 16,2-1 0-16,4 3-5 15,4 1 0-15,-4-1 3 16,-3 0 0-16,-1 1-2 15,-6 2 1-15,-7 1-2 16,-8 3 1-16,-7 6-1 16,-10-10 0-16,0 10-1 15,-11 6 1-15,1 4-1 16,-5-4 0-16,5 3 0 16,-1 1 1 15,11-1 0-31,3-3 1 0,7 4 0 0,4-1 1 0,11-3-1 15,14-9 1-15,3-3-1 0,7-7 0 16,7-3-4-16,8 4 0 16,-1-10-12-16,-3-10 1 15</inkml:trace>
  <inkml:trace contextRef="#ctx0" brushRef="#br2" timeOffset="134969.22">26652 7805 49 0,'18'6'24'0,"-18"-12"-24"0,-4 2 34 0,-10-2-34 16,-10 0 0-16,-12 0 0 15,-6 6 1-15,-11 6-1 16,-10 6 0-16,10 10-1 15,7 7 1-15,0 11-2 16,4 11 0-16,10-4 0 16,11 6 1-16,7-6-2 15,10-6 1-15,8-10 0 16,6-6 0-16,15-19 1 16,14-15 1-16,10-13-2 15,1-12 1-15,-1-7-6 16,-3-3 1-16,0-19-5 15,-11 7 0-15</inkml:trace>
  <inkml:trace contextRef="#ctx0" brushRef="#br2" timeOffset="135179.71">26730 7237 26 0,'-14'31'13'0,"7"45"-2"0,10-54 18 16,4 15-22-16,4 17 0 16,14 2 3-16,10-9 0 0,4 6-13 15,7 7 0-15,-4-1 8 16,-7 7 0-16,-10 3-4 16,-18 3 0-16,-21 7-16 15,-36-4 1-15</inkml:trace>
  <inkml:trace contextRef="#ctx0" brushRef="#br1" timeOffset="138812.2">3231 14255 31 0,'18'41'15'0,"-14"-4"-7"0,-4-24 17 15,7-4-22-15,-7 4 0 16,0-1 4-16,3-2 1 16,4-1-9-16,0-6 0 15,4-6 6-15,-1-9 0 0,12-13-1 16,-5-10 0-16,15-15-2 15,17-10 1-15,-10-12-2 16,-7-16 1-16,-4-3-2 16,-3 1 1-16,0 8-1 15,-4 10 0-15,-7 6-1 16,0 16 1-16,-10 9 0 16,3 13 0-16,3 12-1 15,-10 16 1-15,0 13-3 16,-7 15 1-16,4 19-3 15,3 19 1-15,0 19-2 16,-7-1 0-16,3 4 1 16,4 9 1-16,0-6 1 15,4-6 1-15,3-10 2 16,3-12 0-16,1-16 2 16,3-13 0-16,0-12 0 15,-3-12 0-15,-1-10 0 16,-10-7 0-16,0-8 0 0,-18-10 1 15,4-4-2-15,-3 1 1 16,-15 3-1-16,-7-6 1 16,-7 9-1-16,-7 6 0 15,-14 10-1-15,-7 3 1 16,7 6-1-16,-3 6 0 16,3 4 0-16,7 9 0 15,7 0 0-15,14-4 1 31,0 1-1-31,18-6 1 0,3-1-1 0,15-2 1 16,17-4-1-16,14-6 1 0,15-12-1 16,20-10 1-16,11-10-1 15,14-12 0-15,0-6 0 16,1-6 0-16,-5-7 0 16,5 0 0-16,-12 1 0 15,-6 8 0-15,-22 13 0 16,0 10 1-16,-17 9-1 15,-4 10 1-15,1 2-1 16,-15 13 1-16,-7 10 0 16,-18 12 0-16,-28 16-1 15,-21 21 1-15,-10 17 0 16,-18 9 1-16,-29 9-1 16,4 0 0-16,-17 0-5 15,10-3 0-15,0 0-12 16,4-6 1-16</inkml:trace>
  <inkml:trace contextRef="#ctx1" brushRef="#br1" timeOffset="93402.98">19131 5130 0</inkml:trace>
  <inkml:trace contextRef="#ctx0" brushRef="#br1" timeOffset="140434.97">23989 7789 9 0,'0'0'4'0,"-4"-6"0"0,4 6 4 0,0 0-4 16,0 0 1-16,0-3 3 15,-3-4 0-15,3 4-9 16,0-3 0-16,-4-4 7 16,1 4 1-16,-1 0-3 15,-3-4 0-15,-3 1-2 16,-12 0 1-16,1-1-3 15,-7-2 1-15,-4 2-1 16,1-2 1-16,-1 6-1 16,-3-1 0-16,-1 10 0 0,-3 4 1 15,1 2-1-15,-1 4 1 16,4 2-1-16,-1 1 0 16,1 0-1-16,0 6 1 15,-8 3-1-15,8 3 1 16,0 3-1-16,3-3 0 15,4 10 0-15,3-3 0 16,4 2 0-16,3 4 0 16,4 3 0-16,4-3 0 0,3-1 1 15,3-2 0-15,4 0 0 16,4 2 0-16,3 1 0 16,3 0 1-16,1-7 0 15,-1 1 0-15,1-4 0 16,0 1 0-16,-4-1-1 15,0-3 1-15,0 0-1 16,3-2 1-16,1-1-1 16,3 0 0-16,4-3 0 15,3-3 1-15,0-1 1 16,4-5 0-16,10-1 0 16,7-2 1-16,1-4 0 15,6-3 0-15,4-6-1 16,3-6 1-16,-3-7-1 15,0-9 0-15,-3-10-1 0,-5-8 0 16,-2-8-1-16,-1-5 1 16,-10-10-1-16,-7 0 1 15,-11-3-1-15,-11 0 0 16,-10 7 0-16,-3-4 0 16,-15-10-3-16,-21 7 0 15,-7-9-10-15,-3-4 1 16</inkml:trace>
  <inkml:trace contextRef="#ctx0" brushRef="#br2" timeOffset="145283.38">20242 9225 48 0,'0'13'24'15,"7"-7"-17"-15,1-6 25 0,6-3-31 16,7 0 0-16,11-7 0 16,10 1 1-16,4-1-3 15,0 4 0-15,-8 0-3 16,-6 3 1-16,-7 6-11 16,-11-6 0-16</inkml:trace>
  <inkml:trace contextRef="#ctx0" brushRef="#br2" timeOffset="145481.9">20186 9479 55 0,'21'25'27'0,"25"-9"-28"0,-28-16 44 15,10 3-43-15,14-3 0 16,8 0-1-16,2 0 1 15,-6 0-5-15,-3-3 1 0,-8-3-11 16,-7-7 0-16</inkml:trace>
  <inkml:trace contextRef="#ctx0" brushRef="#br2" timeOffset="145811.1">21202 8959 55 0,'11'6'27'0,"-11"3"-24"15,0-6 42-15,-4 4-45 16,-3 2 0-16,-4 7 0 0,-3-4 1 15,-3 7-2-15,-5 9 1 16,-2 4 0-16,3 5 1 16,-1 1-2-16,8 6 1 15,4 3-2-15,10-16 0 16,7-6-5-16,7-6 1 16,7 0-9-16,7-16 0 15,-3-12-1-15,0-16 0 16</inkml:trace>
  <inkml:trace contextRef="#ctx0" brushRef="#br2" timeOffset="146003.07">21322 9071 21 0,'10'-37'10'0,"5"9"-3"0,-12 24 14 0,-3 4-15 15,4 4 0-15,-4 5 3 16,-4 4 0-16,-3 12-11 16,-4 3 1-16,-6 6 7 15,-1 7 1-15,-3 3-4 16,-7 9 1-16,-4-2-3 15,-3 11 1-15,-4-5-4 16,7 5 1-16,0-2-5 16,8-10 0-16,3-12-8 15,7-13 1-15</inkml:trace>
  <inkml:trace contextRef="#ctx0" brushRef="#br2" timeOffset="146347.88">21625 9269 44 0,'43'-3'22'0,"-19"-7"-15"0,-20 7 36 16,-1-3-42-16,1 0 0 16,-8 3 0-16,-6 0 1 15,-11 3-3-15,-8 6 1 16,-6 9 1-16,0 14 0 15,-4 2-2-15,0 10 1 16,0 6-3-16,1-3 0 16,6 12-2-16,11 1 1 0,10-13 0 15,11-7 0-15,14-12 3 16,14-12 0-16,11-13 4 16,7-10 1-16,0-12 1 15,0-9 1 1,-4-7-2-16,-7 7 1 0,-3-7-8 15,-7-2 1-15,-7-1-13 16,-4 3 0-16</inkml:trace>
  <inkml:trace contextRef="#ctx0" brushRef="#br2" timeOffset="146607.07">22140 9329 39 0,'4'0'19'0,"-11"12"-11"0,0-9 22 16,-7 7-27-16,-11 2 1 16,-3-2 0-16,-11 5 0 15,-3 10-6-15,6 10 1 16,1-1 2-16,3 7 1 15,1 6-7-15,6-6 0 16,4-10-9-16,3-12 1 16</inkml:trace>
  <inkml:trace contextRef="#ctx0" brushRef="#br2" timeOffset="146784.44">21763 9382 42 0,'21'53'21'0,"35"51"-20"16,-38-82 30-16,7 9-32 16,0 4 1-16,-1-1-3 15,-3-3 1 1,-7-6-8-16,-6-9 1 0,-8-10-3 16,0-12 1-16</inkml:trace>
  <inkml:trace contextRef="#ctx0" brushRef="#br2" timeOffset="147235.24">22546 9595 57 0,'0'16'28'0,"14"-16"-34"0,-3-3 60 0,3 0-53 15,14-7 0-15,7 1 0 16,4-1 0-16,-4 1-3 15,1 3 0-15,-8-1-6 16,-3 1 1-16,-8-6-10 16,-6-10 1-16</inkml:trace>
  <inkml:trace contextRef="#ctx0" brushRef="#br2" timeOffset="147416.59">22659 9122 40 0,'-7'59'20'0,"-11"13"-8"0,15-43 25 16,-4 5-37-16,0 16 0 15,0 7 0-15,3 2 0 0,0 10-6 16,1-12 0-16,3-17-8 16,7-11 1-16</inkml:trace>
  <inkml:trace contextRef="#ctx0" brushRef="#br2" timeOffset="149020.59">23548 9153 46 0,'-7'6'23'0,"-4"-12"-16"0,8 9 23 16,-4 3-29-16,-7 7 1 16,-1 6 2-16,1 6 0 0,-3 12-5 15,-8 1 0-15,-3 9 3 16,-4 13 0-16,-3 9-3 15,3 12 0-15,7 13-2 16,8-9 0-16,6 0-2 16,11-7 0-16,7-21-6 15,11-10 1-15,3-26-4 16,0-14 1-16</inkml:trace>
  <inkml:trace contextRef="#ctx0" brushRef="#br2" timeOffset="149470.79">23647 9432 52 0,'-4'-6'26'0,"1"3"-31"0,3 3 52 16,0 0-44-16,0-3 0 15,0 6 4-15,0-3 1 16,7 0-9-16,7 3 0 16,7-6 5-16,7 3 1 15,7-3-2-15,1-1 1 16,-1-2-4-16,-7 3 0 0,-7-3-1 15,-3 6 1-15,-4 3-3 16,-7-3 1-16,-7 6-2 16,-7 10 1-1,-7 9-1-15,-4 9 1 0,-6 13 0 16,-1 4 0-16,0 2 1 16,1-3 0-16,2 0 0 15,5 4 0-15,3-11-3 16,3-11 1-16,1-7-8 15,3-6 1-15,3-7-4 16,4-9 0-16</inkml:trace>
  <inkml:trace contextRef="#ctx0" brushRef="#br2" timeOffset="149683.44">23590 9670 48 0,'4'38'24'0,"10"-16"-23"0,-11-19 45 16,8 0-44-16,0 4 1 16,6-4 1-16,4 0 1 15,11-6-7-15,7-4 1 16,7 1 1-16,-4-3 0 16,0-4-6-16,4-2 0 15,0 5-11-15,-3-6 0 0</inkml:trace>
  <inkml:trace contextRef="#ctx0" brushRef="#br2" timeOffset="150012.73">24391 9429 33 0,'21'-6'16'0,"7"9"-1"16,-17-3 16-16,-11 0-30 15,0 0 0-15,-11 0 3 16,-3 0 0-16,-14 0-5 15,-7 0 1-15,0 0 2 16,-4 0 0-16,-4 9-1 16,1 16 1-16,0 7-4 15,6 15 1-15,8 6-3 16,7 3 1-16,3-2-1 16,8-1 0-16,10-12 0 0,14-7 0 15,11-21 4-15,10-10 1 16,4-9 2-16,3-16 0 15,0-3 0-15,1-13 1 16,-8 7-3-16,-3-7 0 16,-8-3-12-16,-6-3 1 15,-7 10-4-15,-8-1 1 16</inkml:trace>
  <inkml:trace contextRef="#ctx0" brushRef="#br2" timeOffset="150255.34">24518 9642 49 0,'4'22'24'0,"3"-28"-21"0,-7 6 49 0,7 0-50 15,0 0 1-15,10 0 1 16,8-3 0-16,7 3-7 15,3-3 1-15,4-1-2 16,0 4 1-16,0-3-12 16,-1 0 1-16,-2-6-4 15,-5-7 0-15</inkml:trace>
  <inkml:trace contextRef="#ctx0" brushRef="#br2" timeOffset="150487.79">25090 9492 50 0,'0'18'25'0,"0"4"-26"0,0-15 48 16,-7 5-46-16,-4 1 0 16,-7 9 0-16,-3 6 0 15,-7 3-2-15,0 4 1 16,-4 2-1-16,0 7 0 0,4 0-5 15,0-3 0-15,3-16-10 16,4-9 0-16</inkml:trace>
  <inkml:trace contextRef="#ctx0" brushRef="#br2" timeOffset="150711.57">24754 9498 31 0,'11'19'15'0,"24"25"-6"16,-24-32 16-16,7 1-22 16,-1 9 0-16,4 6 1 15,0 3 1-15,1 10-7 16,-1 0 1-16,4-4 3 16,-4-2 0-16,-4 3-4 15,1-13 0-15,0-13-9 16,-4-6 1-16,0-18-2 0,7-13 0 15</inkml:trace>
  <inkml:trace contextRef="#ctx0" brushRef="#br2" timeOffset="150965.7">25135 9100 55 0,'36'72'27'0,"45"25"-37"0,-60-66 57 0,7-2-48 16,4 11 1-16,-7 14-6 16,-11 2 0-16,-18 16-6 15,-20 7 1-15</inkml:trace>
  <inkml:trace contextRef="#ctx0" brushRef="#br2" timeOffset="154051.29">26137 9002 47 0,'0'13'23'0,"0"-7"-15"0,0-6 23 16,-3 0-30-16,-4 3 0 0,-7 7 3 15,-8-4 1-15,-6 16-5 16,-4 9 0-16,-3 13 2 16,0 19 1-16,-7 15-1 15,3 7 0-15,4 6-3 16,6 3 0-16,12-9-5 16,10-10 0-16,10-15-10 15,11-26 0-15</inkml:trace>
  <inkml:trace contextRef="#ctx0" brushRef="#br2" timeOffset="154278.46">26293 9322 46 0,'-8'57'23'0,"-34"-7"-18"0,35-37 33 15,-3 5-37-15,-8 11 0 16,-7-4 0-16,-7 12 1 16,-3 1-3-16,0 3 0 15,3-4-3-15,4-5 0 16,3-7-10-16,8-10 0 16</inkml:trace>
  <inkml:trace contextRef="#ctx0" brushRef="#br2" timeOffset="154488.73">26102 9410 44 0,'18'44'22'0,"-4"50"-18"16,-11-75 32-16,1 9-36 15,-1 4 0-15,4 2 1 16,4-3 0-16,-4 1-4 15,4-7 0-15,3-3-8 16,0-13 1-16,0-12-3 16,7-10 0-16</inkml:trace>
  <inkml:trace contextRef="#ctx0" brushRef="#br2" timeOffset="154715.94">26444 9608 58 0,'21'19'29'0,"15"-23"-39"0,-22 1 59 16,7 0-49-16,7-3 1 16,4-4-2-16,0 1 1 15,-4-4-5-15,0 1 1 0,-7-4-10 16,-3-3 0-16,-7-3-2 15,-4 4 1-15</inkml:trace>
  <inkml:trace contextRef="#ctx0" brushRef="#br2" timeOffset="154892.57">26607 9382 40 0,'-8'56'20'0,"-16"26"-26"16,17-60 37-16,-4 9-32 16,1 10 1-16,-1 0-4 15,4-4 0-15,3-5-5 16,4-10 1-16</inkml:trace>
  <inkml:trace contextRef="#ctx0" brushRef="#br2" timeOffset="155311.28">26913 9332 47 0,'7'44'23'0,"4"-7"-18"0,-11-37 39 15,7 3-42-15,0 1 1 16,7-4 3-16,0 0 1 0,8 0-7 16,6 0 0-1,11-7 4-15,-4 4 1 16,-3 0-2-16,-4 3 0 0,-7-3-2 16,-3 6 0-16,-8 0-3 15,-10-3 0-15,-10 6-2 16,-8 4 1-16,-10 6 0 15,-4 2 0-15,0 7 0 16,1 4 0-16,-1-4 1 16,7 0 1-16,4 6 0 15,10 1 1-15,8-1-2 16,6-3 1-16,11-3-5 16,11-6 1-16,7-10-10 0,7-9 1 15,3-15-2-15,4-10 1 16</inkml:trace>
  <inkml:trace contextRef="#ctx0" brushRef="#br2" timeOffset="155612.34">27665 9366 29 0,'25'-15'14'0,"-8"-1"-5"0,-17 16 25 16,0 0-32-16,0-6 0 15,-7 6 3-15,-7 0 0 16,-11 0-6-16,-6 0 0 0,-8 6 3 15,-4 6 1-15,1 1-1 16,0 6 0-16,6 9-2 16,5 7 1-16,3 2-1 15,6 1 0-15,5 6-1 16,6-10 1-16,4-9-1 16,7-9 1-16,11-10-1 15,10-9 1-15,11 0 0 16,6-10 0-16,1-9-2 15,11-6 0-15,-5 0-11 16,1-19 1-16,-7-9-1 16,-7-1 0-16</inkml:trace>
  <inkml:trace contextRef="#ctx0" brushRef="#br2" timeOffset="155838.23">27845 8918 36 0,'-4'44'18'0,"4"15"-15"0,4-43 33 15,-4 18-30-15,0 7 0 16,14 13 5-16,7-4 1 16,4 9-15-16,-1 1 0 15,-9-1 8-15,-15 7 0 16,-18 10-10-16,-7 11 1 15,-24-2-13-15,-11 3 0 0</inkml:trace>
  <inkml:trace contextRef="#ctx0" brushRef="#br2" timeOffset="158420.12">20253 10831 43 0,'53'18'21'0,"32"-36"-20"0,-57 11 22 15,14 4-24-15,-3-3 0 16,-7 6-8-16,-8-6 0 16,-6 3 3-16,-11-4 1 15</inkml:trace>
  <inkml:trace contextRef="#ctx0" brushRef="#br2" timeOffset="158616.34">20154 11097 60 0,'7'16'30'0,"14"-10"-36"0,-3-6 58 0,3 0-50 16,11-3 1-16,7-3-5 15,7 6 0-15,0-3-6 16,-4-1 1-16,0-5-10 16,-17 0 1-16</inkml:trace>
  <inkml:trace contextRef="#ctx0" brushRef="#br2" timeOffset="159274.31">21103 10599 45 0,'-3'6'22'0,"3"0"-15"16,0-3 31-16,-4 4-37 15,1 2 1-15,-8 7 1 0,0 2 1 16,-6 4-5-16,-1 16 0 16,1 0 3-16,-1 6 0 15,0 6-1-15,4 0 1 16,7-6-2-16,4-3 0 15,3-1 0-15,10-8 0 16,11-10-2-16,11-7 1 16,7-12-5-16,0-3 0 15,-4-12-6-15,4-10 1 16,-4-13-4-16,0-15 0 0</inkml:trace>
  <inkml:trace contextRef="#ctx0" brushRef="#br2" timeOffset="159486.01">21375 10664 56 0,'-14'41'28'0,"-25"22"-34"16,28-44 56-16,-3 12-50 16,0 16 0-16,-7 10 0 15,-4 15 0-15,-3-3 0 16,-4 3 0-16,1-6-1 15,6-7 0-15,4-9-5 16,7-6 1-16,6-12-11 16,12-17 1-16</inkml:trace>
  <inkml:trace contextRef="#ctx0" brushRef="#br2" timeOffset="159906.29">21752 10912 53 0,'4'-12'26'0,"-8"-1"-26"0,1 7 41 0,-8 0-40 16,-6-1 0-16,-8 4 0 15,-3 3 1-15,-8 3-3 16,1 4 1-16,-4 8 0 16,0 13 0-16,1 10-2 15,-5 6 0-15,12 12-3 16,2 4 1-16,8 3-1 16,7-7 0-16,11-9 1 15,13-9 1-15,15-10 3 16,7-19 1-16,13-12 4 15,5-12 0-15,-1-14 0 16,-3-8 1-16,-11-1-1 16,-6-9 0-16,-8-6-6 15,-7 0 0-15,-7 5-13 16,-4-2 1-16,-6 10-3 0,-1 18 0 16</inkml:trace>
  <inkml:trace contextRef="#ctx0" brushRef="#br2" timeOffset="160178.09">22183 10922 47 0,'0'9'23'0,"-18"16"-24"0,7-12 43 0,-10 5-41 16,-7 1 0-16,-11 16 1 16,-7 2 0-16,-3 7-3 15,7 10 1-15,3-1-1 16,7-6 1-16,7-3-7 16,4-13 0-16,11-18-8 15,-1-13 0-15</inkml:trace>
  <inkml:trace contextRef="#ctx0" brushRef="#br2" timeOffset="160358.57">21900 11166 57 0,'32'75'28'0,"3"-6"-37"16,-24-43 50-16,0-1-44 0,-1-3 1 15,1 0-13-15,-4-7 1 16,3-15 8-16,1-9 0 16</inkml:trace>
  <inkml:trace contextRef="#ctx0" brushRef="#br2" timeOffset="160916.87">22818 11204 62 0,'3'0'31'0,"8"-3"-30"0,-4 0 58 16,3-4-57-16,1 1 0 0,10-3 0 15,18-1 1-15,10 4-5 16,8 0 0-16,-4 6-3 16,0 0 0-16,-11 0-14 15,-7-7 1-15,-14 1-3 16,-6-10 1-16</inkml:trace>
  <inkml:trace contextRef="#ctx0" brushRef="#br2" timeOffset="161353.22">23051 10875 55 0,'-8'31'27'0,"1"29"-34"0,4-35 54 0,-4 15-47 15,-4 14 1-15,-3 8-1 16,0 1 0-16,0-3-5 15,3-4 1-15,8-21-11 16,6-7 0-16</inkml:trace>
  <inkml:trace contextRef="#ctx0" brushRef="#br2" timeOffset="162730.5">24081 10410 41 0,'0'4'20'0,"3"-8"-5"0,-3 4 21 0,0 7-33 16,0-4 1-16,0 6 1 16,0-2 0-16,-7-1-7 15,0 6 1-15,-4-5 4 16,1-1 1-16,-4-6-3 16,-4 3 1-16,-3-3-1 15,0 0 0-15,-4-3-1 16,-3-3 0-16,3-1 1 15,4 4 0-15,3 0-1 16,1 3 0-16,3-3-1 16,0 3 0-16,3 0-1 15,4 6 0-15,3 4-1 16,4 5 1-16,0 1-1 16,0 12 1-16,-3 10 0 15,-4-4 0-15,-4 17 0 16,-3 8 1-16,-7 10-1 15,0 3 1-15,3 7 0 0,-3-4 1 16,0 3-1-16,0-2 1 16,3-4-1-16,4-3 1 15,0 3 1-15,3-13 0 16,8-2 0-16,3-7 0 16,3-3 0-16,8 0 1 15,3-12-1-15,3-4 1 16,12-9-4-16,6-10 1 15,7-5-12-15,4-10 0 16,-14-4-3-16,14 1 1 0</inkml:trace>
  <inkml:trace contextRef="#ctx0" brushRef="#br2" timeOffset="163819.65">28924 10276 45 0,'0'9'22'0,"7"10"-10"0,-3-19 23 0,-1 3-32 0,8-6 0 0,14 6 2 0,10-3 0 0,14 0-7 0,15-3 1 16,10-3 4-16,-7-1 0 16,0 4-2-16,-4 3 0 15,-6 0-2-15,-8 0 1 16,-6 3-2-16,-12 4 1 15,-13 5-2 1,-11 1 1-16,-10 5-2 0,-12 8 0 16,1 5-1-16,-7 3 0 15,-4 10 1-15,-3 10 0 16,0-4 1-16,0 13 0 31,7 2 1 0,3 14 0-15,0-7 1 0,8 6 0-16,3-2 1 0,3-1 0 0,4-3-1 0,7-6 1 0,7-4 1 0,4 1 0 0,0-3 0 31,-1-7 1-31,-6-9-1 0,-4 0 0 0,-7 0-1 16,-7 0 1-16,-11-4-2 0,-14-8 1 0,-10-1-1 15,-11 1 0-15,-17-1-1 16,-4-3 0-16,-22 0-8 31,-20-3 0-15,-8-12-2-16,1 6 1 31</inkml:trace>
  <inkml:trace contextRef="#ctx0" brushRef="#br2" timeOffset="166757.47">23908 10815 48 0,'7'9'24'0,"10"-5"-17"0,-6-8 24 15,3 1-29-15,-7-6 0 16,7-4 1-16,7 7 1 0,4 0-5 15,0-4 0-15,0 4 2 16,-4 3 1-16,-4 0-2 16,-3-3 1-16,-6 6-2 15,-8 3 0-15,-8 6 0 16,-2 4 0-16,-4 2 0 16,-4 7 0-16,1 0 0 15,2 10 1-15,1 11-1 16,0 1 1-16,-3 3-1 15,2 7 0-15,1-7-3 16,4-10 0-16,3-2-9 16,3-10 0-16,1-9-2 15,-1-4 1-15</inkml:trace>
  <inkml:trace contextRef="#ctx0" brushRef="#br2" timeOffset="167173.29">24388 10884 41 0,'17'0'20'0,"-10"-3"-21"0,-7 3 39 0,0 0-36 15,-3-6 1-15,-4-1-1 16,-7 1 1-16,-8 0-5 16,-2 6 1-16,-1 6 2 15,-3 7 0-15,-4 5-4 16,0 14 1-16,1 2-2 16,-1 7 1-16,4 6-3 15,6-6 0-15,5-4 0 16,10-8 0-16,10-11 4 15,15-5 0-15,10-10 3 16,11-9 0-16,7-10 3 16,0 1 1-16,-8-14 1 15,-6-8 0-15,-7-4-3 16,-8-6 0-16,-6 3-5 16,-7 0 0-16,-4 10-10 0,-4 5 0 15</inkml:trace>
  <inkml:trace contextRef="#ctx0" brushRef="#br2" timeOffset="167668.93">24691 11000 36 0,'3'6'18'0,"5"-12"-12"0,-8 6 26 15,-4 0-32 1,-3 3 1-16,-4 3 0 0,-6 7 1 15,-4 6-1-15,3-4 0 16,-3 7 1-16,0 10 1 16,-4 2-1-16,0-2 1 15,0-1-4-15,4-3 1 16,4-3-7-16,6-9 0 16,4-7-7-16,7-9 1 15</inkml:trace>
  <inkml:trace contextRef="#ctx0" brushRef="#br2" timeOffset="167880.98">24500 10984 39 0,'11'54'19'15,"0"-1"-17"-15,-8-37 30 0,1 9-32 16,-1 6 1-16,1-3 0 15,-1 4 0-15,4 2-2 16,4-6 0-16,-4-3-8 16,4-3 0-16,-4-18-3 15,3-4 1-15</inkml:trace>
  <inkml:trace contextRef="#ctx0" brushRef="#br2" timeOffset="168419.48">25047 11154 43 0,'0'6'21'0,"7"-12"-16"15,0 6 39-15,0-3-41 16,0-1 0-16,4 1 2 0,7 3 0 16,13 0-7-16,1 0 1 15,0 0 0-15,-4 0 1 16,0 0-9-16,-6-3 1 16,-1-6-9-16,-7-1 1 15</inkml:trace>
  <inkml:trace contextRef="#ctx0" brushRef="#br2" timeOffset="169845.26">25552 10752 20 0,'-4'-6'10'0,"4"0"-5"0,0 6 20 16,0 0-20-16,0-3 0 15,-3 6 6-15,-1-3 1 16,4 3-14-16,0 3 1 16,4 4 8-16,3-1 1 15,3 0-3-15,1 4 1 0,3-4-4 16,0-2 1-16,0-1-2 16,0 0 0-16,-3 4-1 15,-1-1 1-15,-6 3-2 16,-4 1 1-16,-4 3-1 15,1-1 0-15,-1 1-1 16,-3 3 1-16,-3 3 0 16,-4 3 0-16,-4-3 0 15,0-3 0-15,1 3 0 16,-1 0 1-16,4 0-1 31,3 3 1-31,4 0-2 0,4 0 1 0,6-6-3 16,8-1 0-16,7-2-4 15,3-3 1-15,0-7-7 16,4-9 1-16</inkml:trace>
  <inkml:trace contextRef="#ctx0" brushRef="#br2" timeOffset="170256.5">25873 10950 38 0,'10'9'19'0,"4"-6"-17"0,-10-9 31 15,-1 0-30-15,1 0 1 16,-4-1 0-16,0-2 1 0,0 3-7 16,0-1 0-16,-4 7 4 15,-3 0 1-15,0 3-3 16,-7 10 1-16,-3 3-1 15,-1 6 1-15,-3 3-1 16,0-3 0-16,-1 6-2 16,5-3 0-16,3 3 0 15,3-3 1-15,8 0-1 16,6-3 0-16,11-3 0 16,4-6 1-16,0-10 2 15,3-6 0-15,0-7 0 16,-3-9 1-16,-1 1-1 15,-3-7 1-15,0-4-5 16,-3 1 1-16,-4-3-10 16,0-1 0-16,0 4-2 0,0 9 1 15</inkml:trace>
  <inkml:trace contextRef="#ctx0" brushRef="#br2" timeOffset="170526.02">26194 10947 41 0,'0'9'20'0,"0"1"-23"0,3-4 41 0,-3 6-36 16,-7 7 0-16,-3 0-2 15,-12 0 1-15,-2 9-2 16,-4 10 1-16,-1-1-2 16,5 1 1-16,2-4-7 15,5-5 0-15,6-17-4 16,4-6 0-16</inkml:trace>
  <inkml:trace contextRef="#ctx0" brushRef="#br2" timeOffset="170685.6">25929 10862 36 0,'11'60'18'0,"24"52"-17"16,-24-83 30-16,6 15-31 0,4 6 1 16,1 3-2-16,-1 0 0 15,0-6-10-15,-3-9 1 16</inkml:trace>
  <inkml:trace contextRef="#ctx0" brushRef="#br2" timeOffset="173898.31">26497 11245 10 0,'0'0'5'0,"4"3"5"0,-4-3 6 16,0 0-12-16,0 3 0 16,0-3 7-16,0 0 0 15,0 0-10-15,0 0 0 16,0 0 9-16,7 0 0 15,3 0-2-15,8 0 0 16,7 0-4-16,3 0 1 0,0 0-5 16,0 0 1-16,-7 0-10 15,1 0 0-15,-1-6-6 16,-4-4 0-16</inkml:trace>
  <inkml:trace contextRef="#ctx0" brushRef="#br2" timeOffset="174124.84">26578 11088 44 0,'0'59'22'0,"-10"29"-25"15,6-66 35-15,1 9-33 0,-4 10 1 16,-4-3-7 0,0 0 1-16,1-4-3 0,3-6 1 15</inkml:trace>
  <inkml:trace contextRef="#ctx0" brushRef="#br2" timeOffset="174500.79">27086 10831 40 0,'-3'15'20'0,"-11"29"-20"15,10-31 30-15,-6 12-30 16,-5 9 1-16,1 7 0 15,-3 9 0-15,3 0-2 0,-4-6 0 16,0 7-3-16,1-4 0 16,10-10-8-16,3-9 1 15</inkml:trace>
  <inkml:trace contextRef="#ctx0" brushRef="#br2" timeOffset="174964.84">27224 10821 38 0,'7'16'19'0,"-4"-10"-15"0,-3 0 29 0,0 4-31 16,0 2 0-16,0 4 1 15,-3 6 1-15,-1 6-5 16,1 4 0-16,-1-7 3 15,-3 6 1-15,4 0-2 16,3 1 0-16,3-4-1 16,4-3 0-16,0-6-3 15,4-7 0-15,3-5-3 16,-3-7 1-16,3-7-4 16,0-8 1-16,4-4-3 15,-4-9 1-15,-4-4 3 16,1-2 0-16,-1-1 2 15,1 4 0-15,0 6 5 32,-4 6 0-32,-4 7 4 0,-3 5 1 0,-3 10 1 0,-1 7 1 15,1 6 1-15,-4 9 0 16,-4 0-2-16,0 9 1 16,1 1-3-16,-1 5 1 15,-6 1-3-15,-5 3 1 16,-2 9-5-16,-1-6 1 15,4-3-11-15,3-6 0 16</inkml:trace>
  <inkml:trace contextRef="#ctx0" brushRef="#br2" timeOffset="175338.83">27700 10925 44 0,'18'12'22'0,"-18"-15"-24"0,-4 3 34 0,-6 0-30 16,-8-3 0-16,-3 3 0 15,-7 0 0-15,-1 3-3 16,-2 13 1-16,-1 12 2 15,-3 3 0-15,-1 10-2 16,1 3 0-16,10-3-2 16,4 0 1-16,7-7-2 0,7-3 0 15,7-2 0-15,11-14 1 16,10-8-1-16,7-11 1 16,7 1 2-16,1-9 0 15,2-10 0-15,-2-9 1 16,-5 2-5-16,-2-8 1 15,-5-4-8-15,-6-3 0 16</inkml:trace>
  <inkml:trace contextRef="#ctx0" brushRef="#br2" timeOffset="175715.89">27975 11009 49 0,'18'-15'24'0,"3"-7"-23"0,-14 16 42 0,-7-4-44 16,-3 1 1-16,-8 2 0 15,-7 1 0-15,-10 9 0 16,0 7 1-16,3 12-1 15,1 0 0-15,-5 9-2 16,1 7 1-16,0 5-2 0,3-2 1 16,8 6-2-16,6 0 1 15,11-3-1 1,7-12 1-16,11-4 1 0,6-16 0 16,12-9 2-16,2-12 0 15,-2-10 0-15,-8-15 1 16,-10-7-5-16,-8-3 0 15,-20-12-7-15,-1-4 1 16</inkml:trace>
  <inkml:trace contextRef="#ctx0" brushRef="#br2" timeOffset="177939.31">28360 11082 45 0,'3'-4'22'0,"4"20"-9"0,-7-16 22 0,4 3-33 16,3 3 1-16,-3 4 1 16,3-4 0-16,-4 0-6 15,4 1 1-15,11-1 2 16,3-3 1-16,11 0-6 16,-4-3 1-16,-3 0-9 0,-1 0 1 15,-3-3-5-15,4 3 0 16</inkml:trace>
  <inkml:trace contextRef="#ctx0" brushRef="#br2" timeOffset="178238.12">29023 10922 42 0,'14'9'21'0,"-17"7"-22"16,-1-7 35-16,-3 4-32 16,-7 9 1-16,3-4 0 15,-3 7 0-15,-7 7-5 16,-11 9 1-16,4-7 1 15,0 4 0-15,3-1-5 16,0-2 0-16,4-10-8 16,7-9 0-16</inkml:trace>
  <inkml:trace contextRef="#ctx0" brushRef="#br2" timeOffset="178462.5">28804 11078 39 0,'29'32'19'0,"6"40"-20"0,-25-53 29 16,1 0-29-16,0 6 1 16,-1 6 0-16,-3-6 0 15,0 3-3-15,0-9 0 16,-3-6-7-16,3-7 0 15,0-9 0-15,0-10 0 0</inkml:trace>
  <inkml:trace contextRef="#ctx0" brushRef="#br2" timeOffset="178882.78">29037 10630 38 0,'11'6'19'0,"-1"-3"-20"16,-3-6 39-16,4 0-34 16,0-3 0-16,-1 0 3 15,4-1 1-15,4 1-9 16,3 0 0-16,4 3 6 0,3 3 0 15,-3 3-2-15,-4 3 0 16,-4 0-2-16,-6 7 1 16,-11-1-3-16,-3 4 1 15,-8 0-1-15,-3-4 0 16,-4-2 0-16,-3 2 1 16,0 10-1-16,-4 0 0 15,0 6 1-15,4 1 0 16,7-4 0-16,4-3 0 15,3-4 0-15,7-2 0 0,7-3-1 16,7-7 1-16,7-3-8 31,0-3 1-31,0-6-9 0,0 3 0 0</inkml:trace>
  <inkml:trace contextRef="#ctx0" brushRef="#br2" timeOffset="181390.92">20052 12765 45 0,'3'0'22'0,"4"7"-10"15,-3-7 22-15,3 3-30 16,0 0 1-16,4 0 1 15,3-3 0-15,0 0-9 16,7-6 1-16,7 0 3 16,8 2 0-16,-5-5-8 15,1 6 1-15,-7 6-11 0,-4 0 1 16</inkml:trace>
  <inkml:trace contextRef="#ctx0" brushRef="#br2" timeOffset="181573.84">19999 13066 58 0,'4'7'29'0,"31"-4"-32"0,-21-6 47 0,4-4-44 16,13 4 0-16,8 0-8 15,7 3 1-15,0 0-5 16,-4-3 0-16</inkml:trace>
  <inkml:trace contextRef="#ctx0" brushRef="#br2" timeOffset="182157.31">20983 13129 61 0,'-3'0'30'0,"3"0"-26"15,0 0 48-15,3-3-49 16,8 0 1-16,6 0 2 15,5 0 0-15,9 0-8 16,8 3 1-16,4 0 2 16,6 6 1-16,4-3-7 15,-4-3 1-15,-3 3-15 16,0-6 0-16,-4 0-3 0,1-7 1 16</inkml:trace>
  <inkml:trace contextRef="#ctx0" brushRef="#br2" timeOffset="182441.11">22112 12834 49 0,'11'32'24'0,"-15"-4"-21"0,1-22 43 0,-4 7-45 16,-8-4 1-16,-2 4 0 16,-15 12 0-1,-10 9-3-15,-1 7 1 0,-6 12 1 16,3 10 0-16,-3 3-3 16,3 0 1-16,4-16-6 15,10-9 0-15,11-13-9 16,7-6 0-16</inkml:trace>
  <inkml:trace contextRef="#ctx0" brushRef="#br2" timeOffset="182668.8">21759 13048 56 0,'14'75'28'0,"-3"3"-34"0,-4-53 47 16,7 4-40-16,7 8 0 16,4 1-1-16,3 0 0 15,-3-4-3-15,-4-9 1 16,0-9-9-16,-3-1 1 16,0-15-6-16,-1-9 1 15</inkml:trace>
  <inkml:trace contextRef="#ctx0" brushRef="#br2" timeOffset="183132.12">22341 12408 59 0,'0'9'29'0,"-3"-18"-32"16,3 9 57-16,3-3-51 16,4 0 1-16,4 3 3 15,3 0 1-15,4 0-10 0,3 0 0 16,0 0 5-16,0 3 1 15,-7 3-3-15,1 0 0 16,-15 1-3-16,-4-1 1 16,-7 6-1-16,-6 4 0 15,-4 3 0-15,3 0 0 16,4 6 0-16,3-6 0 16,4-1 1-16,4-2 1 15,-4 0 1-15,3-4 0 16,11 1 0-16,7-1 1 0,7-2-1 15,11-1 1-15,3-6-4 16,-3 4 1-16,-4 2-10 16,-3 1 1-16,-7-7-10 15,-1 3 1-15</inkml:trace>
  <inkml:trace contextRef="#ctx0" brushRef="#br1" timeOffset="187937.61">23890 11461 37 0,'-7'9'18'0,"14"1"-1"16,-3-7 18-16,3-3-29 15,7 0 1-15,3 0 4 16,8 0 0-16,10 0-13 16,18 0 0-16,14 0 9 0,15 0 1 15,-1 0-5-15,0 3 1 16,-11 0-6-16,-3 0 0 16,-14 0-8-16,-17 4 1 15,-22-4-12-15,-14 6 1 16</inkml:trace>
  <inkml:trace contextRef="#ctx0" brushRef="#br1" timeOffset="188761.74">25238 11480 45 0,'-4'15'22'0,"18"14"-11"15,-14-26 28-15,4 3-32 16,-1-3 0-16,1 0 6 0,6 0 0 16,8-3-16-16,10-3 1 15,18-3 10-15,18 0 0 16,17 0-4-16,18 2 0 15,21 4-6-15,-11 4 0 16,0-1-6-16,-6 0 1 16,-26 3-10-16,-20 0 0 15,-33-3-5-15,-10 4 0 16</inkml:trace>
  <inkml:trace contextRef="#ctx0" brushRef="#br1" timeOffset="190051.68">20846 11633 54 0,'21'26'27'0,"53"-20"-18"0,-32-3 27 0,15 0-34 16,27-3 0-16,33-3-1 15,10 0 1-15,24-3-4 16,1-1 1-16,-11-2-5 16,-24 3 1-16,-22-4-12 15,-39 1 1-15</inkml:trace>
  <inkml:trace contextRef="#ctx0" brushRef="#br2" timeOffset="196600.97">22765 13048 48 0,'7'9'24'0,"7"10"-12"0,-7-19 25 0,4 3-34 16,3-3 1-16,3-3 2 16,8 0 1-16,14 3-9 15,10-3 0-15,-3 3 2 16,0-7 0-16,-4 7-8 15,-10 0 0-15,0-12-10 16,-11-1 0-16</inkml:trace>
  <inkml:trace contextRef="#ctx0" brushRef="#br2" timeOffset="196808">23015 12872 41 0,'-21'63'20'0,"-7"-16"-16"0,17-28 28 15,-3 9-31-15,4 0 1 16,3 7-1-16,3 8 1 16,0-2-7-16,1-6 0 15,-1-10-7-15,-3-3 0 16</inkml:trace>
  <inkml:trace contextRef="#ctx0" brushRef="#br2" timeOffset="197377.92">23848 12706 56 0,'0'-16'28'0,"-7"-3"-30"16,3 13 49-16,-6 0-47 15,-8-4 0-15,-7 7 1 16,-6 6 0-16,-8 7-1 0,-4 6 0 16,5-1 1-16,2 7 0 15,8 3-2-15,3 7 1 16,4 2-2-16,4 1 1 16,2-10-2-16,8-3 0 15,0-4-1-15,14-5 1 16,11-4 1-16,10-2 0 15,8-10 2-15,2-10 0 16,1-9 0-16,0-6 1 16,-4 6 0-16,-7 3 0 0,-6-3-1 15,-5 13 0-15,-3-1 0 16,-7 7 1-16,1 9-1 16,-8 13 0-16,-4 13 0 15,-3-7 1-15,-7 12-1 16,-4 10 0-16,-3 4-1 15,0 11 1-15,3-5-3 16,1-4 0-16,-1-3-7 16,0-12 0-16,4-13-5 15,11-9 1-15</inkml:trace>
  <inkml:trace contextRef="#ctx0" brushRef="#br2" timeOffset="197753.47">24204 12863 43 0,'49'-3'21'0,"-13"-19"-15"0,-26 12 38 16,1 1-44-16,-4-7 1 16,-7 4-1-16,-4 2 1 15,-6 4-2-15,-8 0 1 16,-6-1 1-16,-8 10 0 15,-11 10-1-15,5 12 1 16,2 13-2-16,1-4 1 16,0 10-3-16,3 3 0 0,7 6-3 15,11 10 1-15,7-10-2 16,11-2 1-16,3-11 1 16,14-8 1-16,18-10 3 15,7-16 1-15,3-6 4 16,0-25 0-16,-3-13 2 15,-7-9 1-15,-11-3-2 16,-7-10 0-16,-6-2-6 16,-8 8 0-16,-4 4-13 15,-3 3 1-15</inkml:trace>
  <inkml:trace contextRef="#ctx0" brushRef="#br2" timeOffset="198039.53">24917 12838 52 0,'3'12'26'0,"-27"26"-31"0,13-26 40 16,-10 7-35-16,-4 9 0 16,-10 10 0-16,-4 6 1 15,0 12-1-15,4-6 0 16,7-2-4-16,3-5 1 0,4-8-10 16,7-13 0-16</inkml:trace>
  <inkml:trace contextRef="#ctx0" brushRef="#br2" timeOffset="198220.96">24546 12794 34 0,'0'-3'17'0,"-3"56"-13"16,13-34 20-16,1 9-20 16,7 16 0-16,3 3 4 15,7 9 0-15,0 1-10 16,4 5 0-16,7 4 4 15,0-3 0-15,-8-13-14 16,-2-6 1-16</inkml:trace>
  <inkml:trace contextRef="#ctx0" brushRef="#br2" timeOffset="200428.27">25347 13001 62 0,'11'0'31'0,"27"6"-20"0,-23-3 32 0,13-3-41 16,14 0 1-16,0 0 0 15,11-3 0-15,4 0-8 16,-4-3 1-16,-4 2-3 16,-7 8 1-16,-6-4-14 15,-12-4 1-15</inkml:trace>
  <inkml:trace contextRef="#ctx0" brushRef="#br2" timeOffset="200763.18">26423 12565 46 0,'11'25'23'0,"-15"9"-19"0,1-21 30 15,-4 9-34-15,-4 0 0 16,-7 9 0-16,-6 7 1 0,-12 6-2 15,5 15 1-15,-5 1-4 16,-2 9 1-16,2 0-7 16,4-10 0-16,4-12-4 15,11-12 1-15</inkml:trace>
  <inkml:trace contextRef="#ctx0" brushRef="#br2" timeOffset="201071.55">26635 12627 54 0,'35'13'27'0,"-21"-13"-35"0,-10 3 55 15,-4 3-47-15,0 4 0 31,-14 21 0-31,-4 4 1 16,0 2-1-16,1 4 1 16,-1-6-1-16,4 2 1 15,7 1 0-15,7-1 0 16,7-2 0-16,11-4 0 16,3-9-2-16,3-9 0 15,-2-7-5-15,-5-9 1 16,8-16-11-1,0-6 1-15</inkml:trace>
  <inkml:trace contextRef="#ctx0" brushRef="#br2" timeOffset="201282.11">26913 12533 40 0,'25'22'20'0,"-21"22"-14"0,-4-28 26 0,0 9-28 16,-7 3 0-16,-8 7 1 15,-9 9 0-15,-8 0-7 16,0 15 0-16,-10-2 4 16,-4 12 0-16,-3 6-5 15,-1-3 1-15,8-6-8 16,7-10 1-16,10-12-6 16,14-9 1-16</inkml:trace>
  <inkml:trace contextRef="#ctx0" brushRef="#br2" timeOffset="201691.61">27294 12907 39 0,'18'-22'19'0,"28"-10"-15"0,-35 23 32 16,6-4-33-16,-3 1 1 15,-7-1 1-15,-3 4 0 16,-11 3-7-16,-11-1 1 0,1 7 3 16,-8 3 1-16,-10 7-2 15,-11 12 1-15,-4 3-2 16,-3 0 0-16,0 13-1 16,1 9 0-16,6 3-3 15,7 3 0-15,7 7-2 16,18-7 0-16,14-6 0 15,11-9 0-15,20-13 1 16,15-13 1-16,11-5 4 16,-4-23 1-16,-1-15 4 15,1-17 1 1,-3-5-1-16,-8-16 1 0,-14 0-3 16,-10 0 1-16,-14-3-11 15,-8 0 1-15,-7 12-9 16,4 10 1-16</inkml:trace>
  <inkml:trace contextRef="#ctx0" brushRef="#br2" timeOffset="202157.39">27852 12847 55 0,'10'-13'27'0,"12"-30"-33"0,-15 33 50 0,-4-2-43 0,-6-4 0 0,-4 0 0 16,-4 1 0-16,-10-1-2 15,-14 6 0-15,-4 10 2 16,-11 13 0-16,1 0-1 15,0 12 0-15,-1 12-2 16,1 4 1-16,3 15-3 16,7 4 0-16,18 6-1 15,14 0 0-15,14 0 0 16,14-13 1-16,25-12 2 16,17-19 1 15,1-16 3 0,7-19 0 0,-8-15 1-31,-3-16 0 0,-14-6-2 16,-18-16 0-16,-21 0-12 31,-21-18 0-31,-18-4-3 0,-7 3 1 0</inkml:trace>
  <inkml:trace contextRef="#ctx0" brushRef="#br2" timeOffset="203188.11">19389 14035 58 0,'0'4'29'0,"0"-4"-19"0,0 0 29 16,-7 0-37-16,-4 3 1 15,-7 3 1-15,-6 3 0 16,-15 10-6-16,-3 6 1 16,-4 4 2-16,3 5 1 15,5-3-4-15,-1 7 1 0,3 0-2 16,1-1 0-16,7-9-1 16,7-2 0-16,7-4-1 15,10-1 1-15,11 5 0 31,11 2 1-15,3 0 1-16,11 0 0 16,10-3 1-1,0-6 1-15,-3 3 1 32,-7 0 0-32,-14 3-1 0,-18 3 1 15,-18 7-1-15,-10 6 0 0,-4-4-4 0,-7 4 0 0,-7-3-7 0,1-10 1 0,2-3-4 16,8-3 1-16</inkml:trace>
  <inkml:trace contextRef="#ctx0" brushRef="#br2" timeOffset="203525.51">19487 14744 36 0,'18'19'18'0,"3"-32"-13"0,-14 10 31 15,0-3-31-15,-3 0 0 16,-1-4 3-16,-3 1 1 0,-7 3-12 16,-7 3 1-1,-10 6 6-15,-8 6 0 0,-7 7-2 16,4 3 0-16,3 9-3 16,0 9 1-16,4 1-3 15,7 6 1-15,10-3 0 16,8-7 0-16,10-6 0 15,14-12 1 1,18-13 3-16,7-12 0 0,-4-7 1 16,-3-9 1-16,-11-6-3 15,-7-7 0-15,-7-9-16 16,-7-6 0-16</inkml:trace>
  <inkml:trace contextRef="#ctx0" brushRef="#br2" timeOffset="204991.84">21156 14437 46 0,'-3'12'23'0,"-12"7"-11"0,12-9 26 0,-4 5-34 16,-4 7 0-16,-3 3 4 15,0-6 0-15,0 9-10 16,0 4 1-16,3-7 5 15,1-10 0-15,3 1-2 16,0-3 1-16,3-4-4 16,8-9 0-16,6-12-1 15,8 5 0-15,3-5-1 16,4-10 1-16,-1-3-1 16,-2-7 0-16,-1 4-1 15,-4 3 1-15,-6 6 0 16,3 4 1-16,-3 5-1 15,-4 4 1-15,-4 9-1 16,1 6 1-16,-4 7 1 16,0 3 0-16,-4 0 0 0,1-4 1 15,-1 4-1-15,1 3 1 16,-1-6 0-16,1-4 0 16,-1 1-1-16,4-7 1 15,4-6-2-15,3-6 1 16,3-3-1-16,4-7 1 15,7-3-1-15,1-6 0 16,-1 3 1-16,3 0 0 16,-2 3 1-16,-5 7 1 15,1 2 0-15,-4 10 0 16,0 7 0-16,-3 5 1 16,-4 4 0-16,3 3 0 0,-3-4 0 15,-7 4 0-15,0 9-1 16,0 1 0-16,-3-1-2 15,3 0 1-15,0 0-6 16,0-3 1-16,3-3-10 16,4-9 1-16</inkml:trace>
  <inkml:trace contextRef="#ctx0" brushRef="#br2" timeOffset="205427.68">21812 14616 35 0,'14'-10'17'0,"15"4"-8"0,-26 6 22 0,1 0-27 0,-1 0 0 0,-3 0 2 15,-3 0 0-15,-8 3-8 0,0 3 0 16,-3 1 5-16,-3-1 1 16,-8 6-2-16,-3 7 0 15,0 3-2-15,6-3 1 16,1 9-2-16,4-3 1 15,6-3-2-15,8-6 0 16,6-7-1-16,8-2 1 16,6-11 0-16,4-5 0 15,-3-3 0-15,-4-4 1 16,4-6 0-16,-1 0 1 16,1 3-1-16,0 0 0 0,-1 4-1 15,-3 2 1 1,-3 7 0-16,-4 3 0 0,-3 3 2 15,-1 6 0-15,-3 10 1 16,-3 2 0-16,-1 1 0 16,-3 0 1-16,7 3-1 15,-3 0 0-15,3 0-1 16,3 3 0-16,4-3-8 16,4-3 0-16,3-16-7 15,7-6 1-15</inkml:trace>
  <inkml:trace contextRef="#ctx0" brushRef="#br2" timeOffset="205655.31">22426 14456 46 0,'0'22'23'0,"-18"15"-27"0,8-24 38 16,-1 9-33-16,-3-3 1 15,-11 12 1-15,-10 7 1 16,-4-1-5-16,-3 10 1 16,3 0 2-16,4-3 0 15,3-6-6-15,8-7 0 16,6-9-10-16,7-13 1 16</inkml:trace>
  <inkml:trace contextRef="#ctx0" brushRef="#br2" timeOffset="205833.91">22094 14559 48 0,'25'75'24'0,"14"13"-24"0,-25-60 37 0,7 10-36 16,4 3 1-16,3 3-1 15,-3 0 0-15,-4-10-8 16,-3-6 1-16,-8-9-7 15,-10-9 0-15</inkml:trace>
  <inkml:trace contextRef="#ctx0" brushRef="#br2" timeOffset="206687.54">24218 14823 43 0,'-14'53'21'0,"7"-16"-14"0,7-27 31 16,0-1-33-16,0 1 0 15,7-7 4-15,4-13 0 16,6-12-11-16,12-15 0 15,9-13 7-15,8-16 0 0,0-19-2 16,3-12 0-16,8 0-3 16,-4 6 0-16,0-6-2 15,-7 9 0-15,-4 9 0 16,-7 17 1-16,-7 5-3 16,-6 13 1-16,-5 13-1 15,-3 22 1-15,-3 5-1 16,-8 20 0-16,-6 15 0 15,-4 13 1-15,-4 7 1 16,-3 11 1-16,-3 10 1 16,2 10 1-16,1 6 0 15,4-4 1-15,-1 1-2 16,4 3 1-16,0-10-4 16,-4-15 0-16,4-13-7 15,0-12 1-15,4-13-6 16,-4-16 1-16</inkml:trace>
  <inkml:trace contextRef="#ctx0" brushRef="#br2" timeOffset="206915.3">24373 14647 55 0,'0'16'27'0,"29"-26"-29"0,-15 7 53 0,7 3-49 16,4-6 0-16,6 3-1 16,15 3 1-16,0 0-7 15,-4 0 1-15,1 3-12 16,-8-3 1-16,-7 0-2 16,-3 6 0-16</inkml:trace>
  <inkml:trace contextRef="#ctx0" brushRef="#br2" timeOffset="207647.23">25365 14327 45 0,'0'13'22'0,"0"-13"-19"0,0 0 42 16,0 3-42-16,-4 6 1 15,-3 4 1-15,-3-1 1 16,-5 4-8-16,-2 3 1 16,-8 6 4-16,-7 6 1 15,1 7-2-15,2 6 0 16,1 9-1-16,7 3 1 15,3 7-1-15,4-3 1 16,7-4-2-16,4-6 0 0,3-3-4 16,0-9 1-16,10-7-9 15,1-5 1-15,6-14-8 16,1-3 1-16</inkml:trace>
  <inkml:trace contextRef="#ctx0" brushRef="#br2" timeOffset="207936.53">25672 14641 59 0,'3'-3'29'0,"-6"-1"-36"15,-1 8 53-15,1 5-45 0,-4 0 1 16,-8 7 0-16,-9 6 1 16,-4 3-4-16,-8 6 0 15,1 10 2-15,-4 0 1 16,0 0-4-16,8-1 1 16,6-5-8-16,7-10 1 15,4-9-9-15,11-7 0 16</inkml:trace>
  <inkml:trace contextRef="#ctx0" brushRef="#br2" timeOffset="208176.22">25411 14612 39 0,'7'35'19'0,"10"-23"-12"15,-13-5 26-15,3 5-30 16,3 4 1-16,1 3 1 16,0 6 0-16,-1 3-7 15,-3 7 0-15,0-1 3 16,4-6 0-16,-1-3-8 16,1 0 0-16,3-9-8 15,0-6 1-15</inkml:trace>
  <inkml:trace contextRef="#ctx0" brushRef="#br2" timeOffset="208595.09">25774 14202 39 0,'0'15'19'0,"0"4"-13"0,0-16 29 0,3 7-33 16,1-1 0-16,3 4 2 15,0 2 1-15,0 7-5 16,0 6 0-16,4-6 6 16,3 10 0-16,7 9-1 15,7 2 1-15,1 5-1 16,-1 2 0-16,0 12-3 16,-10 11 1-16,-15-4-3 15,-6 6 1-15,-15 0-5 16,-10-19 0-16,0-12-10 15,-4-9 0-15,0-13-5 16,7-3 1-16</inkml:trace>
  <inkml:trace contextRef="#ctx0" brushRef="#br2" timeOffset="211542.48">26487 14296 46 0,'-4'6'23'0,"4"3"-13"0,0-9 23 0,7-3-31 16,0 10 1-16,4-4 2 15,3 0 0-15,7-3-6 16,7 3 1-16,4-3 3 16,0-3 0-16,3-3-4 15,4 2 1-15,0 1-9 16,-4 10 0-16,-7-7-8 16,-7 15 0-16</inkml:trace>
  <inkml:trace contextRef="#ctx0" brushRef="#br2" timeOffset="211736.37">26511 14641 61 0,'28'3'30'0,"47"9"-36"0,-47-12 55 16,0-3-50-16,14 0 0 15,1 0-16-15,-1 0 1 16,0-3 8-16,-3 12 0 16</inkml:trace>
  <inkml:trace contextRef="#ctx0" brushRef="#br2" timeOffset="212847.84">27545 14459 59 0,'-7'3'29'0,"7"0"-20"16,0-3 30-16,0 0-35 16,0 3 1-16,7 0 3 15,3 0 0-15,8 1-10 16,7-1 0-16,14 0 6 16,3 0 1-16,-3 0-6 15,3 3 0-15,0 1-10 0,-3 2 1 16,-7-3-11-16,-4-2 0 15</inkml:trace>
  <inkml:trace contextRef="#ctx0" brushRef="#br2" timeOffset="213130.41">28589 14440 64 0,'-3'6'32'0,"-4"-15"-33"0,3 12 51 0,-10 6-50 15,-14 7 1 1,-1 12-1-16,-13 4 1 0,-18 12-1 15,-3 12 0-15,-1 4-1 16,4 5 0-16,4-11-4 16,6-10 0-16,15-7-14 15,14-12 1-15</inkml:trace>
  <inkml:trace contextRef="#ctx0" brushRef="#br2" timeOffset="213391.06">28187 14418 46 0,'14'60'23'0,"11"37"-14"0,-22-78 28 0,4 15-35 0,0 10 1 16,4 6 1-16,0 4 0 15,3-7-6-15,0-4 1 16,0 1 0-16,0-9 1 0,0-13-8 15,0-10 0-15,-3-15-8 16,-1-12 0-16</inkml:trace>
  <inkml:trace contextRef="#ctx0" brushRef="#br2" timeOffset="213751.84">28737 13929 55 0,'14'12'27'0,"15"-12"-24"16,-22 0 48-16,7 0-47 16,3-3 0-16,1 0 3 15,3 3 1-15,0 0-10 0,-6 0 0 16,-1 3 6-16,-4 4 1 15,1 2-3-15,-4 3 0 16,-4 1-3-16,4 0 1 16,-7 2-1-16,-3 1 0 15,-4-4 0-15,-4 1 0 16,1 6 1-16,-4 3 0 16,3 3 0-16,4 3 1 15,3 0 0-15,4-3 1 16,7-6 0-16,4-3 1 15,0-10-2 1,3-3 1-16,7 0-6 16,4-3 0-16,-8 0-18 15,-6-9 0-15</inkml:trace>
  <inkml:trace contextRef="#ctx0" brushRef="#br2" timeOffset="214674.18">28850 14754 31 0,'4'-13'15'0,"10"4"-1"0,-7 2 15 0,0 4-23 16,-4 0 1-16,5 3 4 15,-1 0 1-15,0 3-14 16,3 0 1-16,-3 4 8 16,7-1 1-16,11-3-3 15,3 3 0-15,4 1-5 16,0-4 0-16,-4 0-8 16,0-6 0-16,-7-4-11 15,-3-5 1-15</inkml:trace>
  <inkml:trace contextRef="#ctx0" brushRef="#br2" timeOffset="-214561.01">29104 14465 43 0,'11'22'21'0,"-4"25"-9"0,-7-31 25 0,-4 3-35 0,-10 18 0 16,0 1 0-16,3 9 0 16,-6 3-4-16,3 3 1 0,0-6-2 15,0-6 0-15,3 0-12 16,4-16 1-16</inkml:trace>
  <inkml:trace contextRef="#ctx0" brushRef="#br2" timeOffset="-214023.07">29831 14481 58 0,'18'0'29'0,"-8"-16"-34"0,-6 10 48 16,-4-4-42-16,-4 4 0 16,-3 0 0-16,-7 3 1 15,-4-4-3-15,-6 1 1 16,-5 3 1-16,-2 6 1 15,-1 0-1-15,-3 10 0 16,3 6-1-16,7 6 1 16,4 3-2-16,3-3 1 15,4-6-2-15,7 0 1 16,0-4-1-16,7 1 0 0,11-10 0 16,6-3 0-16,5 1 1 15,-1-4 1-15,0-10 0 16,0-6 0-16,-3-2 0 15,-1-1 1-15,-3 0-1 16,1 3 1-16,-5 4-1 16,1 6 0-16,-4 12 0 15,-7 10 1-15,-4 5-1 16,-3 8 1-16,-3 8-1 16,-8 7 0-16,-7 13 0 15,1 2 0 16,2 7-1-31,1 6 0 0,0-12-6 16,3-13 0 0,8-13-9-16,10-18 1 15</inkml:trace>
  <inkml:trace contextRef="#ctx0" brushRef="#br2" timeOffset="-213638.82">30215 14490 49 0,'15'19'24'0,"-12"-16"-23"0,-3-3 37 15,0 0-38-15,-7 0 0 0,-7-3 0 16,-7 3 0-16,-7 3 0 16,3 10 1-16,-3 9 0 15,-4 3 0-15,-3 9 0 16,-1 10 0-16,1 13-3 15,3 2 0-15,11 4-2 16,7 0 0-16,10-4 0 16,12-12 0-1,13-12 1-15,3-17 0 0,19-11 6 16,6-20 0-16,-3-9 3 16,-4-15 0 15,-3-10 0-16,-7-10 0-15,-11 4-4 0,-10-4 1 0,-4-5-17 47,-4 2 0-47,-6 4-2 0,-4 9 0 0</inkml:trace>
  <inkml:trace contextRef="#ctx0" brushRef="#br2" timeOffset="-213301.56">30611 14691 49 0,'3'0'24'0,"-3"19"-27"0,0-13 45 0,-3 10-42 16,-1 2 1-16,-7 11-1 16,-6 5 1-16,-11 1-2 15,-4 2 1-15,0 4 0 16,0-3 0-16,8-7-5 16,2-6 0-16,5-12-9 15,6-13 0-15</inkml:trace>
  <inkml:trace contextRef="#ctx0" brushRef="#br2" timeOffset="-213113.55">30339 14694 52 0,'14'47'26'0,"35"47"-31"0,-27-63 43 15,2 10-38-15,8 6 0 16,-7 3-1-16,-4-9 0 15,-3 0-11-15,-8-7 1 16,-17-8-3-16,-4-5 1 16</inkml:trace>
  <inkml:trace contextRef="#ctx0" brushRef="#br2" timeOffset="-211967.66">31115 14873 42 0,'7'3'21'0,"-14"13"-4"0,7-10 21 15,-4 0-34 1,4 0 0-16,0 1 4 0,4-1 1 15,3 0-11-15,4 0 0 16,-1 4 6-16,15-1 0 16,10-2-5-16,0-4 0 15,4 0-10-15,0 0 1 16,-4-12-9-16,-3-1 0 16</inkml:trace>
  <inkml:trace contextRef="#ctx0" brushRef="#br2" timeOffset="-211615.66">31873 14437 53 0,'8'31'26'0,"-12"7"-33"0,0-26 43 0,-6 10-36 0,-8 0 1 0,-3 10-1 15,-4 12 0-15,4 9 0 16,7 10 0-16,0 2-2 16,0 4 0-16,0-6-8 15,3-13 0-15,4-15-3 0,-3-20 0 16</inkml:trace>
  <inkml:trace contextRef="#ctx0" brushRef="#br2" timeOffset="-211125.85">32018 14625 39 0,'25'-3'19'0,"-11"3"-13"0,-11 0 34 0,-3 0-39 0,4 3 1 16,-4-3 0-16,0 3 0 0,-4 7-2 15,-3 5 0-15,-7 7 3 16,0 6 0-16,-3 1-1 16,-1 2 0-16,4 0 0 15,-4 4 0-15,8-4 0 16,3-6 0-16,7 0-2 16,3-6 1-16,8-3-1 15,13-7 1-15,5-2-4 16,6-4 1-16,-3-10-4 15,-1-8 1-15,-6-4-4 16,-4-6 0-16,-3-3-2 16,-4-1 1-16,0-2 1 15,-3 0 1-15,-4-1 0 16,0 7 0-16,-4 13 3 16,1-1 0-16,-4 7 5 15,0 6 0-15,0 3 4 16,-4 6 0-16,1 4 4 62,-1 3 1-62,-3 2 0 0,0 1 1 16,-3 9-3-16,-5 7 1 0,-6-1-3 16,-7 10 1-1,-4 7-2-15,-3-1 0 0,0 0-2 16,-1 0 1-16,1 0-4 31,3-3 1-31,8-9-8 0,3-7 1 16,6-9-8-16,15-16 0 31</inkml:trace>
  <inkml:trace contextRef="#ctx0" brushRef="#br2" timeOffset="-210761.55">32576 14763 53 0,'17'19'26'0,"-3"-25"-26"16,-14 6 46-16,4 0-44 16,-4 0 0-16,0 0 0 15,-4 0 0-15,-10 6-3 16,-7 3 0-16,-4 4 2 16,-6 6 1-16,-5 2-2 15,-6 8 0-15,3 2 0 0,7 4 0 16,4 5-3-16,3 4 0 15,4-6-3 1,7 3 1-16,4-7 0 0,6-6 0 16,4-12 0-16,11-7 1 15,10-2 5-15,7-14 0 16,0-5 2-16,-3-13 1 16,3-10-1-16,0 1 0 31,1-10-3-16,-1 0 0-15,-3-3-6 16,-1 0 0 0,-3 3-7-16,-6 6 0 0,-1 7-2 0,-7 12 1 0</inkml:trace>
  <inkml:trace contextRef="#ctx0" brushRef="#br2" timeOffset="-210394.34">32960 14923 57 0,'25'-3'28'0,"-11"-47"-36"0,-11 34 60 0,-3 0-52 15,-3-3 0-15,-4 1 0 16,-7 5 0-16,-15 4 0 0,1 9 0 15,0 6 1-15,0 10 0 16,0 15-2-16,-4-3 1 16,4 13-2-16,-1 3 0 15,8 3 0-15,7-6 0 16,11-4-1 0,10-9 1-16,7-9 2 0,7-6 0 15,14-10 1-15,11-9 1 16,-4-10 0-16,-3-12 0 15,-11-7-5-15,-13-12 0 0,-23-15-13 16,-9-4 1-16</inkml:trace>
  <inkml:trace contextRef="#ctx0" brushRef="#br1" timeOffset="-202360.4">24183 15400 28 0,'0'12'14'0,"3"-15"-1"0,-3 3 14 0,0 0-25 0,0 0 0 16,0 0 1-16,8 0 0 16,-1 0-3-16,3 3 0 15,1 3 3-15,3-3 1 16,3 4-2-16,5-4 1 15,2 0 0-15,8-3 0 16,0-3-2-16,3 0 1 16,-3 0-1-16,7-1 1 15,-4 4 0-15,4 0 0 0,3 4-2 16,-3-1 1-16,3 0 0 16,4 0 1-16,7-3-2 15,3-3 0-15,1 0 0 16,-11-4 1-16,14 1-1 15,-7 0 1-15,7 3 0 16,-4 0 0-16,1 3 0 16,2 3 0-16,1 3-1 15,0 3 1-15,-7-2-1 16,7-1 1-16,0 3-1 16,0-2 0-16,0-1 0 15,4-3 0-15,3 0 0 16,0-3 0-16,0 0 0 15,-11 0 0-15,4 3 0 16,4 1 0-16,-4-1 0 16,3 0 1-16,1 0-1 15,6 3 0-15,-3-3 0 0,4 4 0 16,-8-4 0-16,4 0 1 16,0 3-1-16,4 0 0 15,3 1 0-15,4-1 0 16,-1 3 0-16,-13 1 0 15,6 2 0-15,4-2 1 16,0-1-1-16,4-3 0 16,7 1 0-16,-4-1 1 15,-11 0 0-15,12 0 0 0,-1 4 0 16,3-1 1-16,5-2-2 16,6-4 1-16,-14-3 0 15,11 0 0-15,-1 0-1 16,8-3 0-16,11-1 0 15,-12 1 1-15,1 0-1 16,0 0 0-16,7 0 0 16,10 0 0-16,-10-4 0 15,7 1 0-15,3 0 0 16,11-3 0-16,-3-1 0 16,-4 4 0-16,0 0 0 15,14 2 0-15,0 4 0 16,-14 4 0-16,3 2 0 15,11 0 0-15,0 0 0 16,-10 1 0-16,6-4 0 16,8-3 0-16,-1 0 0 15,-13 0 1-15,6 0-1 0,1 0 1 16,0 3-1-16,-4 3 1 16,-8 4-1-16,5 2 0 15,3 4 0-15,0-4 0 16,-14-2-1-16,-7-4 1 15,-8 0-1-15,-13-3 1 16,-7 1-3-16,-15-4 0 16,-13-4-5-16,-19-2 0 15,-17-3-10-15,-17-10 0 16</inkml:trace>
  <inkml:trace contextRef="#ctx0" brushRef="#br1" timeOffset="-198908.41">27880 14076 13 0,'-3'3'6'0,"-12"-3"3"0,12 0 6 16,3 0-12-16,0 0 0 15,-4 0 3-15,1-3 1 16,-4-3-8-16,0 0 0 16,-4-4 5-16,1 4 0 15,-5 3-2-15,-2 3 1 16,-1 3-2-16,-3 0 0 16,0 3-1-16,-4-2 1 15,0-1-1-15,1-3 0 16,-1 0 0-16,4 0 0 15,0 3 0-15,0 0 0 16,-1-3 0-16,1 0 0 0,-7 6 0 16,3 4 1-16,-3 2-1 15,7 4 0-15,0 3 0 16,3-4 1-16,0-2-1 16,4 6 0-16,0 0-1 15,4 6 1-15,-1 0 0 16,0 0 0-16,1 9 0 15,3-9 0-15,0 0 0 16,0 1 0-16,0-1 0 16,3 3 0-16,1 0 0 15,-1 3 1-15,-3-5-1 16,4 2 0-16,-5 3 0 16,5-3 1-16,-1 4-1 15,4-7 0-15,0 0 0 0,4 0 0 16,3 0 0-16,0 0 0 15,4-6 1-15,-1 3 1 16,-3 0-1-16,4-3 0 16,-1 3 0-16,5 0 1 15,-1-4-1-15,3-2 0 16,1-3-1-16,3-1 0 16,0-2 1-16,0-4 0 15,1 0 0-15,6 0 0 16,-3 1 0-16,-1-4 0 15,1 0 0-15,0 0 0 0,3-3-1 16,0 0 1-16,0 0-1 16,-3-3 1-1,0 0-1-15,-4 3 1 0,0-3 0 16,-3 3 0-16,-1 0-1 16,-3-4 1-16,-3 1-2 15,0-3 1-15,-1-6 0 16,1-1 0-16,3 0 0 15,0 1 0-15,0-1 0 16,-3-5 1-16,-1 2 0 16,4 0 0-16,-3 0-1 15,-1 1 0-15,1-4 0 16,3-3 0-16,-3 0 0 16,3-6 0-16,-4 6 0 15,1-3 0-15,0-3 0 16,-4-1 1-16,0 1 0 0,0-3 0 15,0 3 0-15,0 3 0 16,-4-1-1-16,1-2 1 16,-4-6-1-16,0-4 0 15,-4 0 0-15,-3 4 0 16,0-7-1-16,-3 4 1 16,-1 5-2-16,-3 4 1 15,-4 9-3-15,-3 0 0 16,-3 1-9-16,-1 2 1 15,-10-3-2-15,-1 3 1 16</inkml:trace>
  <inkml:trace contextRef="#ctx0" brushRef="#br1" timeOffset="-197586.5">24458 15842 39 0,'11'3'19'0,"3"9"-11"0,-14-12 20 15,0 0-26-15,3-3 1 16,-3 3 1-16,0 0 0 16,0 0-5-16,-7-3 0 0,-3 3 4 15,-4 3 0-15,-11 0-1 16,0 10 0-16,-3 3-1 16,-4 9 0-16,0 12-1 15,4-2 1-15,0 9-1 16,3 3 0-16,4 3-1 15,11-12 1-15,3-4-1 16,7 1 0-16,7-4-1 16,7-6 0-16,7 0-3 15,4-6 1-15,3-3-9 16,4-7 1-16,-1-9-2 16,1-9 1-16</inkml:trace>
  <inkml:trace contextRef="#ctx0" brushRef="#br1" timeOffset="-197317.81">24557 16246 22 0,'7'-15'11'0,"18"15"-1"16,-18 0 17-16,0 3-22 0,0 0 0 16,0-3 4-16,0 0 0 15,-7 0-11-15,0 0 0 16,-4-6 7-16,-3-1 0 16,-3 1-3-16,-1 0 1 15,-3 3-2-15,0 6 1 16,-4 6-3-16,1 4 1 15,-5-1-2-15,5 4 1 16,-1 3-3-16,4-4 1 16,7 4-1-16,7-3 1 31,21-16-1-31,0-6 0 16,1 6-6-16,-1-7 1 0,3-8-1 15,-2-1 0-15</inkml:trace>
  <inkml:trace contextRef="#ctx0" brushRef="#br1" timeOffset="-196924.48">24687 16365 31 0,'-10'25'15'0,"10"-12"-13"15,3-10 27-15,-3 0-28 16,0-3 1-16,0 0 2 16,7-6 0-16,0-3-4 0,4-4 0 15,3 0 3-15,4 1 1 16,3 3-2-16,7-4 0 16,0 0-2-16,1 1 1 15,-5-1-1-15,-3 1 0 16,-3 2-1-16,-4 1 0 15,-3 3 0-15,-1 3 1 16,-6 3 0-16,-4 3 0 16,-4 3 0-16,1 3 0 15,-4-2 0-15,0 5 0 0,-4 7 1 16,1 3 0-16,-1 0-2 16,4 0 1-16,0 0-5 15,0-6 1-15,0-4-8 16,7-9 0-16</inkml:trace>
  <inkml:trace contextRef="#ctx0" brushRef="#br1" timeOffset="-196626.94">25227 16259 43 0,'25'25'21'0,"-8"-25"-15"16,-17 0 34-16,0 0-40 0,0 0 0 16,-3 0 1-16,-8 0 0 15,-3 3-1-15,-7 0 0 16,-4 7 0-16,8 2 1 16,-4 7-1-16,-1 6 1 15,1 0-1-15,4 3 0 16,3-3-2-16,3 4 0 15,7-7-3-15,4 3 1 16,7-7-10-16,1-5 1 16,9-13-1-16,4 0 0 15</inkml:trace>
  <inkml:trace contextRef="#ctx0" brushRef="#br1" timeOffset="-196204.95">25439 16362 40 0,'17'3'20'0,"-9"4"-25"16,-8-7 39-16,-4 0-35 16,-7 0 1-16,-3 0-1 15,0 3 1-15,0 0 0 16,-4 6 1-16,4 1-1 16,-3 5 1-16,3 4-1 15,-1 0 0-15,1 0 0 16,11 0 0-16,-1-1-1 15,4 1 0-15,4-3 0 16,3-3 1-16,3-4 0 16,1-3 0-16,3-6-1 0,0 0 1 15,0-6 0 1,0 0 0-16,1-4-1 0,-5 1 1 16,1-1 0-16,-1 4 0 15,-3 0 0-15,4-4 0 16,-4 7 0-16,-7 3 0 15,4 0 0-15,-1 3 1 16,1 4-1-16,-4 2 1 16,0 7-1-16,0 3 0 15,0-1 0 1,0-5 1-16,0 0-5 0,0-1 1 0,3-6-8 16,4-3 0-16</inkml:trace>
  <inkml:trace contextRef="#ctx0" brushRef="#br1" timeOffset="-195905.67">25654 16406 27 0,'7'35'13'0,"-3"2"-4"16,-4-24 16-16,0 6-24 15,0-1 1-15,3 1 1 16,1 0 0-16,-4-3-3 16,3-7 0-16,1 1 2 15,-4-4 1-15,7 3-1 0,-4-3 1 16,4-2-2-16,0-8 0 16,4-11 0-16,0-1 0 15,3-3-2-15,3 1 1 16,4-4-4-16,1 0 0 15,-5 0-8-15,4-7 0 16</inkml:trace>
  <inkml:trace contextRef="#ctx0" brushRef="#br1" timeOffset="-195590.41">25982 16522 40 0,'28'13'20'0,"25"-16"-19"0,-35-4 32 0,3 1-31 16,0-7 1-16,0 1-2 15,-3-1 0-15,0-5-3 16,-8-1 1-16,-3-3 1 16,-7 0 0-16,0 0-1 15,-3 6 0-15,-8 10 0 16,-6 6 1-16,-5 12 0 15,1 14 0-15,4 5 1 16,6 10 0-16,7-4 1 16,4-2 0-16,8-1-1 15,6-5 1-15,3-4-4 0,1-7 0 16,0-8-11 0,-1-13 1-16</inkml:trace>
  <inkml:trace contextRef="#ctx0" brushRef="#br1" timeOffset="-194796.09">27866 15823 37 0,'-4'0'18'0,"4"0"-13"0,0-3 23 16,-3 3-28-16,-1 6 1 16,1 7 0-16,-4 2 1 15,-4 10-2-15,1 13 0 0,-1 6 2 16,-3 15 0-16,0 1 1 15,0 0 0-15,3-4 0 16,4-6 0-16,4-9 1 16,-1-10 0-16,0-6-1 15,1-9 0-15,-1-7-1 16,1-12 0-16,-4-3-2 16,-4-3 1-16,1-1-2 15,-4-2 0-15,-4-4-1 16,-7 0 0-16,1 4-1 15,-5 6 0-15,1 6 0 16,-4 6 1-16,1 0 0 16,-1 10 1-16,4-1 1 15,6 4 0-15,8 3 0 16,4 6 1-16,10-6 0 16,7 7 0-16,7-1-1 0,11 0 0 15,13 0-6-15,5-3 0 16,6-12-8-16,-7-4 0 15</inkml:trace>
  <inkml:trace contextRef="#ctx0" brushRef="#br1" timeOffset="-194525.4">27989 16419 30 0,'7'6'15'0,"11"-15"-4"0,-11 5 17 0,-3 1-25 16,-4 3 0-16,0-6 2 15,-11-3 0-15,-7 5-6 16,-3 1 0-16,-7 6 4 16,7 4 1-16,0 2-3 15,0 7 1-15,-1 6-1 16,5 3 0-16,3 3-4 16,7 3 0-16,3-5 0 15,1-8 0-15,10 1-1 16,0-3 0-16,3-7-1 15,4-3 0-15,4-12-6 16,3-9 0-16</inkml:trace>
  <inkml:trace contextRef="#ctx0" brushRef="#br1" timeOffset="-194060.83">28106 16513 41 0,'14'34'20'0,"-11"20"-23"0,-3-45 33 16,0 0-29-16,0 1 0 15,0-1 1-15,0 4 1 16,0-1-3-16,0 1 0 16,0 2 2-16,4-2 1 15,14-7 0 1,10-3 0-1,4-3 0-15,-1-6 1 0,1 0-2 16,-4 0 0 0,-7 2 0-16,-3-5 0 0,-4 6-4 15,-3 0 1 1,-1 3-1 0,-3 0 0-16,-3 3 0 0,3 0 0 0,0 6 0 15,-3-2 0-15,3-4 0 16,0 0 1-16,3 0-1 15,-3-3 1-15,4 0 0 16,0-3 0-16,3-3-2 16,-4-1 1-16,1-5 0 15,3-1 1-15,0-2-2 16,0-7 0-16,0-3-3 16,0-7 1-16,-3 7-5 0,0-3 1 15,-1-6-1-15,4-4 0 16</inkml:trace>
  <inkml:trace contextRef="#ctx0" brushRef="#br1" timeOffset="-193591.76">28706 16622 40 0,'0'22'20'0,"-4"-18"-25"16,4-4 44-16,0 0-39 15,0 0 1-15,0 0-1 16,0 0 1-16,7-4-2 16,0 1 1-16,4 3 0 15,-1-9 0-15,4-4-1 16,1-5 1-16,-1-4-1 16,3-3 0-16,1-1 0 15,0 1 0-15,-4 0 0 16,0 6 0-16,0 7 0 15,-4 2 1-15,1 10 0 0,0 13 1 16,-1 12 0 0,-3 3 0-16,0 4-1 0,4-4 1 15,-1-3-3-15,8-3 0 16,3-6-9-16,4-10 0 16</inkml:trace>
  <inkml:trace contextRef="#ctx0" brushRef="#br1" timeOffset="-192703.86">30304 16300 31 0,'-7'6'15'0,"-4"47"-5"0,7-40 19 0,1 12-28 15,-4 6 1-15,0 0-1 16,0 7 1-16,-4 3-2 16,1 6 0-16,-5-3 2 15,5-3 0-15,-1-7-2 16,4-9 1-16,4-9-1 16,3-10 0-16,7-9-1 15,0-16 0-15,3-6-1 16,5-16 1-16,2-6-1 15,1-3 0-15,-1-6 0 0,1 5 1 16,0 1-3-16,-1 3 1 16,-3 6 0-16,-3 7 0 15,0 6 1-15,-1 3 1 16,-3 9-1-16,0 7 1 16,4 5 3-16,0 8 0 15,-1 5 2-15,4 4 0 16,0 2 1-16,7-5 0 15,-6 5 0-15,-1-2 1 16,-7 3-2-16,-7 2 0 16,-7 4-3-16,-11 3 1 15,-14 7-7-15,-3-4 1 0,0-9-10 16,3-7 0-16</inkml:trace>
  <inkml:trace contextRef="#ctx0" brushRef="#br1" timeOffset="-192302.6">30748 16315 43 0,'11'10'21'0,"-15"-17"-23"16,4 10 32-16,-7 1-31 15,-7-1 1-15,-7 3 0 0,0-3 0 16,0 3 0-16,3 4 1 16,-3 2-1-16,3-2 1 15,0 5-1-15,4-2 1 16,7-4-1-16,4 1 1 16,3-4-1-16,7 0 0 15,0-9 0-15,7 0 1 16,4 0-1-16,-1-3 0 15,1-4 0-15,3 4 0 16,-3 3 1-16,-4 0 1 16,-4 3-1-16,1 6 1 15,-4 0 0-15,0 4 0 0,0 2 0 16,0 4 0-16,0 0-2 16,0 2 0-16,0 1-4 15,-3 0 0-15,-1-3-10 16,1-10 1-16</inkml:trace>
  <inkml:trace contextRef="#ctx0" brushRef="#br1" timeOffset="-192030.99">30921 16488 40 0,'7'3'20'0,"0"-22"-18"15,-3 10 28-15,3-4-27 16,0-3 0-16,0-2 0 16,3-1 1-16,-6 0-5 0,-1 3 0 15,1 7 3-15,-1-1 1 16,5 1-2 0,-1 3 1-16,3 3-1 0,8 6 0 15,-1-3-3-15,5 0 0 16,-1 3-6-16,-7 0 1 15,11 0-8-15,3-6 1 16</inkml:trace>
  <inkml:trace contextRef="#ctx0" brushRef="#br1" timeOffset="-191671.85">31394 16365 28 0,'7'3'14'0,"0"-3"-5"0,-7 0 18 0,0 0-25 15,0 0 1-15,-4 0-1 16,-3 0 1-16,-3 0-4 15,-4 0 0-15,-8 0 3 16,-2 4 0-16,-1 2-2 16,4 3 1-16,0 1-2 15,-1-1 1-15,5 1-2 16,6-1 0-16,4-3 0 16,4-3 0-16,6 0 0 15,8 1 1-15,3-4 0 16,4 0 0-16,3-4 1 15,0-2 1-15,-3-3-1 16,-1-1 0-16,1-2 0 16,-1 2 0-16,-2-2 1 15,-1 12 0-15,0 3 0 0,0 13 0 16,-4 3 0-16,-2 2 1 16,-5 8-1-16,-3 5 0 15,0-2-4-15,-3-7 0 16,3-10-8-16,3-12 0 15</inkml:trace>
  <inkml:trace contextRef="#ctx0" brushRef="#br1" timeOffset="-191381.14">31739 15785 39 0,'-3'41'19'16,"-15"44"-16"-16,15-54 30 0,-1 7-33 16,1 9 1-16,-8 15 2 15,-3-8 0-15,0 2-4 16,-4-3 1-16,4-2 1 16,4-11 0-16,2-11-2 15,5-4 0-15,-1-16-4 16,8-6 0-16,-1-9-5 15,1-10 0-15,0-3-1 16,-1 4 0-16,-3-1 0 16,4-6 0-16</inkml:trace>
  <inkml:trace contextRef="#ctx0" brushRef="#br1" timeOffset="-191175.34">31687 16227 30 0,'7'19'15'0,"3"6"-17"0,-10-18 33 16,4-1-28-16,-1 3 1 15,1 7 1-15,3 3 0 32,0 6-6-32,-11 0 1 15,1 0 3-15,-1-6 0 0,-6 3-2 16,-4 0 0-16,-8-3-3 16,1-4 1-16,0-5-10 15,0-1 1-15,3-12-2 16,8 0 0-16</inkml:trace>
  <inkml:trace contextRef="#ctx0" brushRef="#br1" timeOffset="-190859.32">31986 16475 39 0,'4'0'19'0,"-15"0"-21"16,8-3 36-16,-8-3-34 0,1-1 1 16,-8 4 0-1,0 0 0-15,-3 3-1 0,-4 3 0 16,-3 10 2-16,4 3 0 16,-1 5-3-16,11 5 1 15,0-1-3-15,3-7 1 16,0 1-1-16,8-6 0 15,10-7-1-15,11 0 1 16,6-9 1-16,1-9 1 16,3-10 0-16,0-6 0 15,1-7-8-15,2-12 0 16</inkml:trace>
  <inkml:trace contextRef="#ctx0" brushRef="#br1" timeOffset="-190633.12">32219 15873 35 0,'-3'82'17'0,"-8"5"-12"16,8-65 26-16,-8 16-31 15,-3 9 1-15,-4 0-1 16,-3 9 1-16,3-5-2 15,4 2 1-15,0-3-5 16,4-9 0-16,6-19-6 16,4-13 0-16</inkml:trace>
  <inkml:trace contextRef="#ctx0" brushRef="#br1" timeOffset="-190231.08">32336 16441 35 0,'31'22'17'0,"1"-16"-9"0,-25-6 27 16,0 0-33-16,0 0 1 15,-10 3 0-15,-8-3 1 0,-6 0-5 16,-5 3 1-16,1 3 2 16,4 1 0-1,-1 2-2-15,0 0 1 0,1 4-3 16,3 3 1-16,3-4-3 15,4 1 1-15,3-13-1 16,4 0 1-16,0 0-1 16,4-10 1-16,3-5 1 15,4-1 0-15,-1 3 2 16,1-2 0-16,-1 2 0 16,4 1 0-16,1-1 0 15,-5 4 1-15,1 6-1 16,-4 3 1-16,3 3-1 15,-3 6 1-15,4 7-1 16,0 12 1-16,-4 0-1 16,0 1 1-16,-4-1-3 15,1-3 1-15,-1-3-10 32,4-7 0-17</inkml:trace>
  <inkml:trace contextRef="#ctx0" brushRef="#br1" timeOffset="-190047.64">32801 16632 39 0,'4'3'19'0,"-4"13"-26"0,0-19 28 0,-7 3-39 16,-11-13 1-16</inkml:trace>
  <inkml:trace contextRef="#ctx0" brushRef="#br1" timeOffset="-181598.42">27277 5566 18 0,'3'3'9'0,"1"-3"-4"0,-4 0 9 0,0 0-12 15,0-6 0-15,0 6 0 16,3-10 1-16,-3 4-3 16,4-7 1-16,-4-2 2 15,3-4 1-15,-3 0-1 16,0-3 0-16,4-6 0 16,3-7 0-16,0-12-2 15,0 7 0-15,0 2 0 16,-3 0 0-16,-1-3 0 15,4 4 0-15,0 6-1 16,-3-7 0-16,3-6 0 16,-4 0 0-16,5 0 0 15,-1 0 1-15,3 4 0 16,1-1 0-16,-1-9 1 16,4 9 0-16,1 0 1 15,-1-6 0-15,3 3-1 16,-3 0 0-16,1 0-1 15,2 0 1-15,1-3-1 0,-1 3 0 16,1-3-1-16,3-3 0 16,0 0 0-16,1 9 1 15,-1-12-1-15,0 3 1 16,0 0-2-16,0 15 1 16,0-9 0-16,-3-3 1 15,0 3-1-15,-4-3 1 16,0 7 0-16,4-4 0 0,3-7 0 15,0 8 0-15,0 2 0 16,4-13 1 0,-1 11-1-16,1-4 1 0,3 15-2 15,-3 7 1-15,0-6 0 16,-1-10 0-16,1 10 0 16,3-1 1-16,1-2-2 15,2 2 1-15,1-5 1 16,0 2 0-16,0-9-1 15,-4 7 0-15,-4 2-1 16,1 1 1-16,3-7 0 16,4 10 0-16,3-4-1 15,4 1 0-15,0 5 1 16,3 14 0-16,4-7-1 16,0-3 1-16,3-4-1 15,-3 4 0-15,0-3 0 0,-7 3 1 31,0 6-1-31,0 0 0 0,3 4 0 0,7 5 0 16,-6 4 0-16,-1 3 1 16,-3-3-1-16,3 3 0 15,0 3 0-15,1 0 0 16,-4 0 0-16,-1 9 0 16,-2 0-1-16,-5 7 1 15,5 6 0-15,6 3 0 16,0-16-1-16,1 1 1 15,-1 6 0-15,0 2 0 16,1 1 0-16,-4 6 0 16,3 7-1-16,-3 2 1 0,-1 1 0 15,-2 9 0-15,-4 6-1 16,-4 3 1-16,3 3 0 16,-2-12 0-16,2 0 0 15,5 6 1-15,-1 7-1 16,0-1 0-16,-3 13-1 15,0-6 1-15,0 9 0 16,-1 7 1-16,1-14-1 16,0 14 0-16,0-7 0 15,-1 16 1-15,-6 3-1 16,3-4 0-16,0-11 0 16,-6 5 0-16,-5 4 0 15,1-13 0-15,-8 6 0 16,1 4 0-16,3 0 0 15,-3-4 1-15,-1 13-1 0,1-16 0 16,3 3 1 0,-3 1 0-16,3-4 0 0,3 4 0 15,5-4 0-15,-1-6 0 16,-4 9-1-16,-3-9 0 16,-3 10-1-16,-4-1 1 15,-3 7-1-15,-1-10 0 16,1-6 0-16,-4-16 0 15,3 0 1-15,-3-9 0 16,4-6-1-16,-1-7 1 16,1-6-2-16,3-3 0 0,-4-6-6 15,-3 0 0-15,-7-7-9 16,-7-9 1-16</inkml:trace>
  <inkml:trace contextRef="#ctx0" brushRef="#br1" timeOffset="-179075.4">29139 2508 21 0,'8'10'10'0,"-1"-10"0"0,-7 0 10 15,0 0-17-15,3-7 1 16,-3 7 3-16,4-3 0 16,-1-6-8-16,-3 9 0 15,0-6 7-15,0 6 0 16,0 0-2-16,0 0 0 0,0-4-2 16,-3-8 1-16,-1 6-2 15,-6-1 1-15,-1-2-2 16,-3 0 0-16,-4 2 0 15,1 4 0-15,-1-3 0 16,0 6 0-16,4 6 0 16,0-6 1-16,0 10-1 15,3-1 0-15,4 0 0 16,0 1 0-16,0 5 0 16,4-2 1-16,3 6-1 15,0 0 1 1,14 3 0-1,0-10 0-15,7 1 0 16,4-4 1-16,-4-6 0 16,0-3 0-16,0 0 0 15,-3-6 0-15,-4 0-1 16,0-1 1-16,-3-8-1 0,-4 2 0 16,0 1-1-16,-4-1 1 15,-6-3-2-15,-1 4 1 16,-3-4-1-16,-3 10 1 15,-4 0 0-15,-4-1 0 16,-3 7 0-16,0 7 0 16,-1 2-1-16,1 4 1 15,4 2-1-15,2 4 1 0,5-6-1 16,-1 2 0-16,4 4 0 16,0 3 1-16,4-3 0 15,6-10 1-15,8 4 0 16,3-7 0-16,4-3 0 15,-1-6 1-15,1 3-1 16,-4-16 0-16,0 4-1 16,-3-7 1-16,-1 3-1 15,-6-2 0-15,-1-8 0 16,-6 8 0-16,-1-1-1 16,-3 0 1-16,-3 10 0 15,-1 2 0-15,-3 1 0 16,3 6 0-16,-3-3 0 15,0 6 0-15,0 3 0 16,3 1 0-16,4 5 0 16,-3 4 0-16,6 3 0 15,-3-7 0-15,4 10 0 16,-1-3 0-16,4-6-1 0,7-1 1 16,4-3 0-16,3 1 0 15,0-10 0-15,0-10 1 16,0 4-1-16,-3-3 1 15,-1-1-1-15,-3-5 1 16,0 5-1-16,0-5 0 16,-3-4 0-16,-8 0 0 15,1 0-1-15,-4 3 0 16,-4 4 0-16,1 3 1 16,-4-1 0-16,0 10 0 15,3 10 0-15,0-1 0 0,4 0 0 16,0-2 0-16,0 2 0 15,4 4 0-15,-4 2 0 16,3-5 0-16,-3 2-1 16,14 1 1-16,0-1 0 15,7 4 0-15,4-7 0 16,0-5 0-16,-1 2-1 16,-3-6 1-16,-3 0 0 15,-1-6 1-15,1 2-2 16,-4-5 1-16,4-7 0 15,-4 1 0 1,0-4-1-16,-7 6 1 0,0-6-3 16,-7-3 1-16,-4 10-2 15,1 12 0-15,-8 0-2 16,0 9 0 0,1-2-5-16,3 11 1 0,-1-8-4 0,1-1 1 15</inkml:trace>
  <inkml:trace contextRef="#ctx0" brushRef="#br1" timeOffset="-177573.33">29700 1624 40 0,'0'0'20'0,"0"0"-11"16,0 0 21-16,0 0-27 16,0 3 0-16,-3 3 1 15,-4 7 0-15,-4 9-6 16,-6 0 1-16,-1 6 3 15,-3 7 1-15,-4 8-3 16,4 8 1-16,7-4-1 16,0 9 0-16,3-6-1 15,1-6 0-15,2 9-2 16,5-15 1-16,3 0-4 16,0-7 1-16,0-9-9 15,7-9 0-15</inkml:trace>
  <inkml:trace contextRef="#ctx0" brushRef="#br1" timeOffset="-177108.84">29806 1787 46 0,'11'35'23'0,"-4"8"-27"0,-7-24 36 0,0-3-32 16,0 12 1-16,-4-6 1 16,1 3 1-16,-1 3-4 15,1 4 1-15,-1-4 1 16,1-9 1-16,-1 0-1 15,4-4 1-15,0-8-2 16,4-1 1-16,3-3-1 16,0-6 0-16,3 0-1 15,1-4 1-15,0 4-1 16,-1 3 1-16,1 3-1 16,-1 7 0-16,1 5 1 15,-4-8 0-15,0-7 0 16,0 9 1-16,0-6-1 15,-3 4 1-15,3 2-1 0,0-3 1 16,0 7-1 0,0 2 0-16,0 4-5 0,3-6 1 15,-2-1-10-15,-1-8 1 16</inkml:trace>
  <inkml:trace contextRef="#ctx0" brushRef="#br1" timeOffset="-176852.88">30145 2204 43 0,'7'0'21'0,"-7"0"-15"0,-4 3 31 0,1 13-36 15,-4-4 0-15,-4 10 0 16,-3 0 1 0,4 13-7-1,-1-7 0-15,4-6-8 16,0-9 0-16</inkml:trace>
  <inkml:trace contextRef="#ctx0" brushRef="#br1" timeOffset="-176508.49">30473 1624 22 0,'3'12'11'0,"-6"20"5"0,3-23 5 0,0 4-16 15,0 2 0-15,-4 4 2 16,-3 0 0-16,0 6-9 16,0 19 1-16,0 0 5 15,0 19 1-15,4-16-3 16,-1 12 0-16,1 13-4 15,-1-15 0-15,1-7-10 16,3-19 0-16,0-9-1 16,3-18 1-16</inkml:trace>
  <inkml:trace contextRef="#ctx0" brushRef="#br1" timeOffset="-175952.87">30575 1950 38 0,'0'6'19'16,"4"10"-18"-16,-4-13 36 0,0 3-33 16,0 4 0-16,0-1 2 15,0 1 1-15,-7 5-9 16,0 4 1-16,-4 0 4 15,1 6 1-15,-5-3-2 16,1-9 0-16,0 5-2 16,4-8 1-16,-1-10-2 15,4 0 1-15,-4 3-1 16,8 3 1-16,3-3-1 16,0 4 0-16,10-4 0 15,-3 3 0-15,4-3 0 16,3 0 1-16,-3-6-1 15,3 0 0-15,-4 6 0 16,1-6 1-16,0 3-1 0,-1 6 1 16,1 7-1-1,-4 6 0-15,0-1-3 0,0 4 1 16,-4-9-3 0,-3 3 0-16,0-13-8 0,0 3 0 15</inkml:trace>
  <inkml:trace contextRef="#ctx0" brushRef="#br1" timeOffset="-175637.06">30822 1574 33 0,'7'15'16'0,"-3"11"-13"15,-1-23 23-15,1 12-22 16,3 10 1-16,3 7 4 16,5-7 0-1,-1 9-11-15,0 10 0 0,-4-3 7 16,-6 9 0-16,-8 7-4 15,-10-7 1-15,-7 13-5 16,-11 6 0-16,-10-4-12 16,-11-5 1-16</inkml:trace>
  <inkml:trace contextRef="#ctx0" brushRef="#br0" timeOffset="-163641.78">11737 8943 25 0,'0'6'12'0,"3"-3"1"16,-3-3 12-16,0 0-22 15,0 0 0-15,0 0 2 16,0 0 1-16,0 0-7 15,0 7 1-15,4 2 3 16,-4 10 1-16,0 0-2 16,0 9 0-16,0 6-1 0,0 7 0 15,0 3-1-15,-4 6 0 16,1-12-1 0,-1-1 0-16,-3 10 1 0,-3 10 1 31,-1-1-1-16,1 10 0-15,-1 9 0 0,4 4 1 0,0-16 0 0,3 9 0 16,1 12-1-16,-4 1 1 16,3 3-1-16,-3 15 1 0,-3-12-1 15,-4 10 1-15,-1-4-1 16,5 6 1-16,-1 4-1 16,1 0 1-16,3 5-1 15,0-2 1-15,-1 9 0 16,8 7 0-16,0-7-1 15,-3-6 0-15,-8 6 0 16,4 13 1-16,0-4-1 16,-3 4 0-16,-1 6 0 15,1 12 0-15,6-2 0 16,-3-1 0-16,0-3 1 16,3 4 0-16,-6-4-1 15,-1 0 0-15,1-3 0 16,3 10 1-16,-4-4-1 15,-3 10 1-15,3 9-1 16,4 7 0-16,0 2 0 0,-3 10 0 16,-1-3 1-16,4-3 1 15,0 0-1-15,0-10 1 16,-4-9-1-16,1-9 1 16,-1-1-1-16,4-6 1 15,-4-12-2-15,1-3 0 16,3-4-2-16,3-15 0 15,1-19-3-15,3-16 0 16,0-15-12-16,0-20 1 16</inkml:trace>
  <inkml:trace contextRef="#ctx0" brushRef="#br0" timeOffset="-162710.87">12569 9520 48 0,'4'0'24'0,"7"3"-18"0,-4 0 35 16,-4 3-39-16,4 1 0 15,4 2 1-15,-4 7 1 16,0-1-5-16,0 11 1 16,4 5 2-16,-1 7 0 15,-3-4-1-15,0 7 0 16,0 3 0-16,0-19 1 16,0 0-1-16,0-6 0 0,1-7 1 15,-1-2 0-15,0 5 0 16,3-8 0-16,4-20 0 15,4-15 0-15,10-19-1 16,7 0 1-16,1-10-1 16,-4 1 0-16,6 6-4 15,-2 6 1-15,-5 6-7 16,-2 10 1-16,-1 9-12 16,-4 7 1-16</inkml:trace>
  <inkml:trace contextRef="#ctx0" brushRef="#br0" timeOffset="-162336.28">12986 9965 44 0,'7'0'22'0,"18"-25"-10"0,-15 22 27 16,4 0-37-16,0 9 1 15,0 0 0-15,4-2 1 16,0-11-6-16,-4-2 1 16,-4-4 2-16,1 1 0 15,-7-1-2-15,-8 1 1 16,-3-1-2-16,0 1 1 0,-7 2-1 16,0 7 0-16,0 9 0 15,-1 7 1-15,5 6-1 16,3-10 1-16,7 4 1 15,0 5 0-15,7 4 0 16,3 3 1-16,5 1-1 16,-1-5 1-16,0 1-1 15,3-6 0-15,5-6-5 16,-8-1 1-16,10-15-10 16,5-13 0-16</inkml:trace>
  <inkml:trace contextRef="#ctx0" brushRef="#br0" timeOffset="-162005.4">13399 9915 30 0,'0'44'15'0,"-8"-25"-3"0,8-26 14 15,-3 7-24-15,-1-3 1 16,-3-3 2-16,0-3 1 15,0-4-7-15,0-3 1 16,0 1 4-16,0-4 1 16,4 3-1-16,-1 4 0 15,4 2-1-15,7 1 0 16,7 3-1-16,4-7 1 16,7 1-1-16,6-4 1 0,-6 3-3 15,0 4 1-15,3-4-2 47,0 7 0-47,0-3-4 0,-3-1 0 0,-4-2-10 0,0-7 1 0,-7-6-2 16,1-7 0-16</inkml:trace>
  <inkml:trace contextRef="#ctx0" brushRef="#br0" timeOffset="-161764.85">13772 9050 46 0,'18'12'23'0,"7"85"-25"16,-18-75 43-16,0 13-42 15,-4 12 1-15,-3-19 0 0,-3 13 1 16,-1 12-1 0,1 7 0-16,-4 12 0 0,3 6 1 15,1-3-1-15,-4-15 0 16,0-19-3-16,0-10 0 15,0 7-9-15,-1-26 0 16,1-15-1-16,7-22 0 16</inkml:trace>
  <inkml:trace contextRef="#ctx0" brushRef="#br0" timeOffset="-161522.39">13691 9583 47 0,'11'25'23'0,"14"-16"-23"0,-18-6 46 0,-4-3-44 15,4-3 0-15,0 3 0 16,4-3 1-16,3 3-4 16,7 0 0-16,7 3 2 15,4-6 0-15,0-6-5 16,3-1 0-16,-10-2-7 15,-4-1 0-15,-7 1-5 16,-7 2 1-16</inkml:trace>
  <inkml:trace contextRef="#ctx0" brushRef="#br0" timeOffset="-161209.56">14044 9655 46 0,'18'37'23'0,"-4"-15"-21"0,-4-15 41 16,5-7-43-16,2 0 0 16,1-7 0-16,-1-2 0 15,-2 0 0-15,-1-4 0 16,-4-3-1-16,-6 10 1 16,-8-7 0-16,-3 1 0 15,-3 3-2-15,-4-1 0 0,-1 10 0 16,5 0 1-16,-1 13-1 15,1 9 1-15,3 6-2 16,0 6 1-16,3 7 0 16,0 6 0-16,4-12-4 15,4-17 1-15,3 1-6 16,4-6 0-16,3 2-1 16,3-11 1-16</inkml:trace>
  <inkml:trace contextRef="#ctx0" brushRef="#br0" timeOffset="-160982.46">14460 9558 35 0,'11'25'17'0,"-4"0"-20"0,-7-19 35 16,-4 13-31-16,-6 6 0 15,-4 3 2-15,0 7 0 16,-4-1-4-16,4 10 1 15,3-6 1-15,1-16 1 16,3-4-2-16,0-2 0 16,0-7-6-16,3-9 1 15,1-12-7-15,-1-4 1 16</inkml:trace>
  <inkml:trace contextRef="#ctx0" brushRef="#br0" timeOffset="-160819.49">14344 9601 43 0,'18'19'21'0,"24"47"-20"0,-28-41 38 0,7 10-38 16,-3 5 0-16,3-2-1 15,0-10 0-15,-3-3-2 16,-4-3 0-16,-3-6-9 16,-4-10 0-16,-11 7-2 15,-3-10 0-15</inkml:trace>
  <inkml:trace contextRef="#ctx0" brushRef="#br0" timeOffset="-160308.33">15716 9877 52 0,'0'0'26'0,"-7"-18"-33"16,4 8 52-16,-4-2-44 15,0-1 1-15,-11-3-1 16,-7 7 0-16,1 3-1 15,-1 6 0-15,4 9 1 16,3 19 1-16,4-3-3 16,3-6 1-16,4 0-2 15,7 3 1-15,4-3-4 16,6-7 1-16,8-2-2 16,7-7 1-16,3 0-3 0,-3-9 0 15,3-13-6 1,-3-12 1-16</inkml:trace>
  <inkml:trace contextRef="#ctx0" brushRef="#br0" timeOffset="-160024.53">16034 9708 45 0,'14'35'22'0,"-7"-23"-20"0,-7-12 39 16,0 0-39-16,-4-9 0 0,-3-7 1 15,0-6 0-15,-3-9-4 16,-4-13 1-16,-8-6 2 16,-2 9 0-16,-1-19-1 15,-3 1 1-15,10-4-1 16,4 0 0-16,11 10 0 16,6 6 0-16,8 16-1 15,6 5 0-15,8 8-2 16,-4 8 0-16,0 17-7 31,0 5 1-31,-6 4-9 0,-5-1 0 0</inkml:trace>
  <inkml:trace contextRef="#ctx0" brushRef="#br0" timeOffset="-159840.56">15727 9479 60 0,'10'25'30'0,"5"-6"-30"0,2-16 54 16,11-3-54-16,8 0 1 16,6-3-1-16,4 0 0 15,0 0-7-15,-7 3 0 16,-8-3-11-16,-13 3 0 16</inkml:trace>
  <inkml:trace contextRef="#ctx0" brushRef="#br0" timeOffset="-159154.37">16820 10015 59 0,'0'7'29'0,"11"-23"-29"0,-7 10 44 0,-1-16-44 16,1-13 1 0,3-6 2-16,3-12 1 0,8-6-5 15,0-10 1-15,6 0 2 16,8-10 0-16,-4 4-1 16,4 6 0-16,-4 9-1 15,0 4 0-15,-6 15-1 16,-1 7 0-16,-4 5-2 15,-3 11 1-15,-3 11-2 16,-4 14 1-16,-3 8-1 16,-4 14 1-16,0 8 0 15,-4 1 1-15,1 12 0 16,-1 6 1-16,-3-2 1 16,3-1 0-16,1 3 0 15,3-2 1-15,-4-1-4 16,4-6 1-16,-3-6-4 0,3-3 0 15,-4-13-9 1,4-13 1-16</inkml:trace>
  <inkml:trace contextRef="#ctx0" brushRef="#br0" timeOffset="-158926.03">16852 9608 46 0,'0'9'23'0,"25"4"-16"0,-18-10 37 15,4 3-42-15,3 0 0 0,7-3 0 16,-4 1 0-16,5-1-5 16,-1 0 0-16,0-3-6 15,-3 0 0-15,-1-3-7 16,4-4 1-16</inkml:trace>
  <inkml:trace contextRef="#ctx0" brushRef="#br0" timeOffset="-158642.05">17477 9420 46 0,'3'0'23'0,"1"12"-27"16,-11-15 38-16,-4 3-33 0,-3 6 1 16,3 10 0-16,-6 9 1 15,-1 3-4-15,0 7 1 16,-3 5 2-16,4 1 0 16,-1 3-1-16,7 9 1 15,4 1-3-15,4-13 1 16,6-1-5-16,4-8 1 15,4-10-10-15,3-7 0 16,0-18 0-16,7-6 0 16</inkml:trace>
  <inkml:trace contextRef="#ctx0" brushRef="#br0" timeOffset="-158388.91">17674 9467 45 0,'7'25'22'0,"-17"22"-23"0,6-35 47 0,-6-2-45 16,-5 5 0-16,-2 14 2 15,-8 2 0-15,-3 3-4 16,3 4 1-16,4 0 0 16,0 2 1-16,3-5-5 15,4-4 1-15,4-6-11 16,6-9 1-16,0-16-3 15,8-9 1-15</inkml:trace>
  <inkml:trace contextRef="#ctx0" brushRef="#br0" timeOffset="-158179.56">17519 9492 26 0,'18'25'13'0,"3"25"-3"0,-18-38 20 15,4 1-26-15,-3 3 0 16,3 9 2-16,-4 0 1 16,5 3-9-16,-1 3 0 0,0 1 5 15,3 5 1 1,1-5-3-16,-1 5 0 0,4-8-6 16,1-11 1-16,-1-11-9 15,3-7 0-15</inkml:trace>
  <inkml:trace contextRef="#ctx0" brushRef="#br0" timeOffset="-157946.15">17738 9467 54 0,'28'59'27'0,"28"7"-31"0,-42-60 46 16,4 10-43-16,-4 3 0 15,-3 9-1-15,-8 0 0 16,-10 13-6-16,-14 9 0 16,-11 0-7-16,-10 1 1 15</inkml:trace>
  <inkml:trace contextRef="#ctx0" brushRef="#br0" timeOffset="-155143.62">12958 11326 44 0,'0'41'22'0,"0"37"-18"0,0-53 22 0,0 7-25 16,0 5 1-16,0 20 1 15,-4 12 0-15,-3 3-4 16,0 0 1-16,0-6 2 16,0-3 0-16,0-13-1 15,-4-9 0-15,4-13-2 16,4-3 1-16,-1-9-1 0,4-10 0 16,4-6 0-1,3-6 1-15,7-10-1 16,0 0 0-16,0-3 0 0,0-6 1 15,4 0-1-15,3-3 0 16,0 3 1-16,4 6 0 16,-1 0 0-16,-2 7 1 15,-5 5 0-15,1 11 1 16,-4 5 0-16,-3 13 0 16,-1 3-1-16,1 3 0 15,-4 10 0-15,0-1 0 0,0-5-1 16,-4 5 0-1,4 1-2-15,-3-3 0 0,3-4-12 16,4-18 0-16</inkml:trace>
  <inkml:trace contextRef="#ctx0" brushRef="#br0" timeOffset="-154499.09">13677 11533 53 0,'-10'13'26'0,"6"9"-22"15,4-19 41-15,0 0-43 16,0 3 1-16,4 0 2 16,3 4 0-16,3-1-6 15,1 4 1-15,6-7 3 0,5 0 1 16,6-3-3-1,7-3 0-15,4 0-6 0,0-3 0 16,-7 3-13-16,-1 3 1 16,-17 4-3-16,-7-1 1 15</inkml:trace>
  <inkml:trace contextRef="#ctx0" brushRef="#br0" timeOffset="-154301.03">13727 11853 49 0,'-11'16'24'0,"-3"37"-19"0,14-47 46 0,7 0-47 16,0 1 1-16,4-4 1 15,6 0 1-15,11 0-10 16,8-3 0-16,3 0 1 16,3-6 0-16,0 6-17 15,-14-3 1-15</inkml:trace>
  <inkml:trace contextRef="#ctx0" brushRef="#br0" timeOffset="-152948.45">14605 11295 57 0,'-4'3'28'0,"1"13"-23"16,6-10 39-16,-3-3-40 15,4 3 0-15,0 4 2 0,3-10 0 16,-4 3-8-16,8 0 1 16,6-3 4-16,5-6 1 15,9-1-6-15,5 1 0 16,-1 6-7-16,0 3 0 16,4-9-11-16,-7-3 0 15</inkml:trace>
  <inkml:trace contextRef="#ctx0" brushRef="#br0" timeOffset="-152634.52">15198 10987 49 0,'3'38'24'16,"-3"-3"-24"-16,0-26 35 0,-3 10-35 16,-1 15 0-16,1 4 0 15,-1 9 1-15,1 6-2 16,3-3 1-16,0 1-2 15,0-11 0-15,-4-8-6 0,1-7 1 16,3-13-6 0,-4-12 0-16</inkml:trace>
  <inkml:trace contextRef="#ctx0" brushRef="#br0" timeOffset="-152351.33">15180 11270 36 0,'0'9'18'0,"21"-9"-12"0,-14 0 28 0,4 3-29 15,3-3 0-15,7 0 5 16,7 3 1-16,1 4-12 16,-1 2 0-16,-4 4 8 15,-2 5 0-15,-8 1-3 16,-4 3 1-16,-10 0-4 15,-10 3 0-15,-11 0-4 16,-8-3 0-16,1-3-4 16,0-3 0-16,3-10-9 15,4 0 0-15,-4-3-2 16,4-6 1-16</inkml:trace>
  <inkml:trace contextRef="#ctx0" brushRef="#br0" timeOffset="-151991.49">14640 11784 62 0,'0'22'31'0,"39"-19"-33"0,-21-3 63 0,13-3-58 16,12-3 1-16,17-4 0 15,14-5 0-15,7-4-6 16,11-6 0-16,-4 3 3 15,-3 6 1-15,-8 3-7 16,-13 4 0-16,-11 0-8 16,-15 2 1-16,-16-2-9 15,-15 6 0-15</inkml:trace>
  <inkml:trace contextRef="#ctx0" brushRef="#br0" timeOffset="-151525.72">14693 12132 48 0,'-17'47'24'0,"20"-47"-16"0,-3 6 36 16,4-3-39-16,-1 4 1 16,1-4 3-16,6 0 1 15,8 0-12-15,7-3 1 16,3 0 8-16,7 0 1 16,4-3-4-16,0 3 1 0,3-3-3 15,-10 3 0-15,-8 0-3 16,-6 3 1-16,-7 3-4 15,-11 7 1-15,-4-1-1 16,-10 4 0-16,-4 3-1 16,-6 3 0-16,-1 0 1 15,-3-3 1-15,3-1 0 16,0 4 1-16,4 7 1 16,7-4 0-16,4 0 0 15,6-3 0-15,4-3-1 16,7-4 0-16,11-2-5 15,3-10 1-15,4-6-11 16,6-16 0-16</inkml:trace>
  <inkml:trace contextRef="#ctx0" brushRef="#br0" timeOffset="-151045.74">15378 12283 56 0,'3'12'28'0,"-17"1"-30"0,7-10 45 16,-7 3-42-16,-7 3 0 0,-4 4 0 15,4-4 1-15,-4 10-3 16,-3 9 1-16,0 1 0 15,-1-1 1-15,5 0-1 16,3-3 0-16,3 0-2 16,4-9 1-16,7-4-1 15,7-2 1-15,10-10-1 16,4-3 1-16,4-10-1 16,10-2 1-16,4-4 0 15,0-6 1-15,0 6-1 16,-4 3 0-16,-3-3-1 15,-4 1 0-15,-4 2-1 16,-3 3 0-16,-3 7 0 16,0 9 1-16,-4 0 1 15,0 7 1-15,-4 12 2 16,1 6 0-16,3 6 0 0,0 7 1 16,0-3-2-16,7-4 1 15,0-2-7-15,4-10 0 16,3-16-9-16,-7-9 0 15</inkml:trace>
  <inkml:trace contextRef="#ctx0" brushRef="#br0" timeOffset="-150235.72">16768 10787 58 0,'0'9'29'0,"-8"4"-33"0,8-7 50 0,-7 7-46 16,-3-1 0-16,-8 4-1 15,-10 15 1-15,-4 10 0 16,-3 0 1-16,-4 24-1 16,-7 11 1-16,4 18 1 0,3 16 0 15,11 12 0 1,3 10 0-16,15 2 0 0,10-18 1 15,14-3-4-15,10-12 1 16,5-17-3-16,-1-18 0 31,11-19-15-31,-8-12 0 16</inkml:trace>
  <inkml:trace contextRef="#ctx0" brushRef="#br0" timeOffset="-147759.42">16866 10950 39 0,'7'3'19'0,"-3"16"-8"0,-1-13 19 0,1 3-26 0,3 10 0 0,0 0 1 15,0-6 0 1,4 5-6-16,3 4 0 0,-7 7 4 16,3-1 1-16,1 0-2 15,0-3 0-15,-1-6 0 16,-3-3 0-16,-3-4 0 16,-1-2 0-16,4-10 0 15,4-13 0-15,0-9 0 16,3-9 0-16,3 6-2 15,8-10 0-15,0 4-6 16,3-1 1-16,0 7-13 16,-7-6 0-16</inkml:trace>
  <inkml:trace contextRef="#ctx0" brushRef="#br0" timeOffset="-145084.12">17582 11285 118 0,'22'-25'3'16,"-5"-6"0"-16,-3-4-1 15,-3 17 1-15,-8-11-8 16,-3-2 0-16,-3-3-12 16,-4-1 1-16</inkml:trace>
  <inkml:trace contextRef="#ctx0" brushRef="#br0" timeOffset="-144123.95">17357 11094 29 0,'3'0'14'0,"1"-12"5"16,-4 15 10-16,0-3-25 0,0-10 1 16,0 10 1-1,0-6 1-15,0 6-10 0,0 6 1 16,-4 7 5-16,1 6 0 15,-4 6-4-15,0-3 0 32,-4 0-14-32,4-16 1 15</inkml:trace>
  <inkml:trace contextRef="#ctx0" brushRef="#br0" timeOffset="-143943.65">17353 10909 37 0,'11'16'18'0,"-4"-7"-18"0,-7-9 20 0,0 0-28 16,3-6 1-16,1-4-11 15,-1-5 0-15</inkml:trace>
  <inkml:trace contextRef="#ctx0" brushRef="#br0" timeOffset="-143522.4">17558 11091 42 0,'3'-3'21'0,"8"0"-19"0,-11 3 39 15,-4-3-40-15,1-1 0 16,-4-2 0-16,0 3 1 15,-4 3-3-15,1 3 1 0,-1 3 0 16,0 1 1-16,-3-1 0 16,0 0 0-16,4 4-1 15,-5 2 1-15,5 1-1 16,3 2 1-16,-7 4-1 16,7 3 1-16,0-3-1 15,10 6 1-15,8 0-2 16,10-3 1-16,4-6-6 15,3-10 1-15,4-9-10 16,-4-7 1-16</inkml:trace>
  <inkml:trace contextRef="#ctx0" brushRef="#br0" timeOffset="-142517.93">16651 11762 36 0,'-3'3'18'0,"3"-6"-10"0,0 3 22 0,0 3-25 0,-4 0 0 0,-3 4 2 16,0-4 0 0,-4 3-10-16,1 0 1 0,-1 0 5 15,1 4 1-15,-1-7-3 16,0 3 1-16,4 1-3 15,0-4 0-15,4 9-1 16,3 1 0-16,3-1 0 16,8 4 0-16,3 0-1 15,4-7 1-15,3 4 1 16,0-10 0-16,0-6 0 16,-3-10 0-16,-4 4 0 15,-3-4 1-15,-1 4-2 16,-3-1 0-16,-3 1 0 15,-1 3 0-15,1-1 1 0,-4 7 0 16,0 0 0-16,0 7 0 16,0 5 1-16,-4 7 0 15,1 3 1-15,-1 3 1 16,1 0 0-16,-4 3 0 16,3 1 0-16,-3 5 0 15,0-6-1-15,0 4 0 16,3-4-3-16,1-3 0 15,-1-3-7-15,4-10 1 16,7-8-5-16,0-4 0 16</inkml:trace>
  <inkml:trace contextRef="#ctx0" brushRef="#br0" timeOffset="-142216.99">16887 11944 40 0,'-10'25'20'0,"13"3"-21"16,-6-18 36-16,-1 2-33 16,4 4 0-16,4 3 1 15,-4 6 1-15,-4-3-5 0,4-4 0 16,4 1 4-1,-4-6 0-15,7-10-2 0,4-6 0 16,-1-7 0-16,4-5 0 16,4-7-3-16,-4-3 1 15,4 0-5-15,3 0 0 16,-4-1-8-16,1-2 0 16</inkml:trace>
  <inkml:trace contextRef="#ctx0" brushRef="#br0" timeOffset="-141802.15">17237 11919 33 0,'17'12'16'0,"5"-15"-5"0,-22 3 20 15,0 0-28-15,0 0 1 0,0 3 0 16,-4 0 1-16,0 1-7 16,-3-1 0-16,-3 3 5 15,-4-3 0-15,0 3-3 16,0 1 1-16,-1 2-1 15,5 4 1-15,-1-1-3 16,4-2 1-16,4-1-2 16,-1 0 1-16,4-5-2 15,4-4 0-15,3 0-1 16,3-7 1-16,1 4 0 16,3 0 0-16,0-3 0 15,0-1 0-15,0 1 1 16,-3 0 0-16,-1 0 1 0,1-1 0 15,0 7 1-15,-4 0 0 16,0 7 1-16,0-1 1 16,0 6 0-16,0 4 1 15,0 3-2-15,0 6 0 16,0-3-8-16,0-6 1 16</inkml:trace>
  <inkml:trace contextRef="#ctx0" brushRef="#br0" timeOffset="-141360.84">17671 11577 31 0,'3'22'15'0,"-6"6"-6"0,3-28 22 0,-7 0-29 16,0 6 1-16,-1 10 2 15,1 6 0-15,0 6-5 16,0 1 0-16,4-8 4 16,-1 5 1-16,1 2-2 15,3 0 0-15,0-3-1 16,3-6 0-16,1 0-1 16,3-10 0-16,0 4-1 15,0-10 1-15,-7-3-1 16,3-13 0-16,1 4 0 15,-4-4 1-15,-4 4-1 16,-3-1 0-16,-3 4-1 0,-1 0 1 16,-6 0-1-16,-5 6 1 15,-2-3-1-15,-1 12 0 16,0 10 0-16,1 3 1 16,3 9-1-16,3-3 0 15,7 1 0-15,1-1 0 16,10-3 1-16,10-10 1 15,4-2-1-15,8-4 1 16,6-12-1-16,0-3 0 16,-3-3-8-16,-4 2 1 0,-3-5-8 15,-4 2 1 1</inkml:trace>
  <inkml:trace contextRef="#ctx0" brushRef="#br0" timeOffset="-140911.37">16944 12853 46 0,'3'16'23'0,"12"-13"-22"0,-8-3 37 15,-7 0-35-15,3-3 0 16,4-3 3-16,0-7 0 31,-3-21-6-31,3-10 0 16,0 0 3-16,0-3 1 15,0-3-2-15,-3 3 0 16,3 0-3-16,0 0 1 16,3 6-2-16,1 6 1 15,3 4 1-15,4 6 0 0,3 9 0 16,3 4 0 0,1 5-1-16,-4 4 1 0,0 6-5 15,-3 4 0-15,-4 2-9 16,-7 4 0-16,-7-4-3 15,-7-3 1-15</inkml:trace>
  <inkml:trace contextRef="#ctx0" brushRef="#br0" timeOffset="-140697.39">16909 12602 46 0,'3'19'23'0,"18"-6"-19"0,-10-10 43 0,0-3-45 0,6 3 1 0,4 0-1 16,0 0 1-16,1 0-5 0,-1-3 1 15,0 7-2-15,0-7 0 16,-3 0-11-16,-4-7 0 16,0-5-2-16,-3 2 0 15</inkml:trace>
  <inkml:trace contextRef="#ctx0" brushRef="#br0" timeOffset="-140413.86">17343 12715 39 0,'0'13'19'0,"-11"-29"-21"0,7 13 34 0,-3 3-32 16,-3-3 0-16,-1 3 0 15,-3 6 1-15,0-3-1 16,0 7 1-16,0-4-1 16,3 3 0-16,4 7-1 15,0 0 1-15,4 3-1 16,3 2 1-16,7-5-1 16,7-3 0-16,0-7 1 15,3-3 0-15,1-6-1 16,0-6 1-16,-1-4-11 15,-2-6 1-15</inkml:trace>
  <inkml:trace contextRef="#ctx0" brushRef="#br0" timeOffset="-140141.37">17445 12775 38 0,'-4'3'19'0,"-13"-9"-18"0,13-1 27 16,4-5-27-16,-3 3 1 15,3-1 3-15,0-2 1 0,3-1-7 16,1 0 1 0,6 1 3-16,1 3 0 0,7-1-1 15,3 7 0-15,0-3-6 16,0 3 1-16,0-4-11 15,0 1 1-15,-3-7-1 16,3 4 1-16</inkml:trace>
  <inkml:trace contextRef="#ctx0" brushRef="#br0" timeOffset="-139768.42">17660 12778 37 0,'-3'13'18'0,"6"12"-21"15,1-22 36-15,-1 3-32 16,1 0 0-16,-1 1 0 0,1-4 1 16,-4-3-3-16,7-7 0 15,0-2 2-15,3-4 0 16,1 1-1-16,0-1 0 16,3 1-1-16,3-7 1 15,1 3-2-15,0 1 1 16,-1 5-1-16,1 1 1 15,-4 6-1-15,-3 0 1 16,-4 3-1-16,0 3 1 16,0 0 0-16,-4 0 0 15,1 3-1-15,-1-3 1 16,1 4 0-16,-1-7 0 16,1-3 0-16,-1-1 0 15,-3 4-1-15,4-6 0 0,-1 0-1 16,1-4 0 15,-4 4-4-31,4 0 1 16,-1 0-2-16,1-4 0 0</inkml:trace>
  <inkml:trace contextRef="#ctx0" brushRef="#br0" timeOffset="-139612.65">17946 12709 30 0,'7'28'15'0,"0"-9"-18"0,-4-16 30 0,1 7-29 16,0 5 0-16,3 4-3 15,-4 0 1-15,4-7-1 16,-3-5 0-16,3-10-4 16,0-7 1-16</inkml:trace>
  <inkml:trace contextRef="#ctx0" brushRef="#br0" timeOffset="-139258.68">17953 10768 31 0,'0'34'15'0,"21"17"-12"0,-17-42 31 0,6 16-30 15,8 16 0-15,10 0 5 16,4 28 1-16,7 15-11 16,10 26 1-16,4 0 7 15,-7 12 0-15,-11 16-3 16,-10 3 1-16,-15 7-5 15,-17-10 0-15,-17-10-10 16,-8 1 0-16,-14-16-7 16,4-13 1-16</inkml:trace>
  <inkml:trace contextRef="#ctx0" brushRef="#br0" timeOffset="-131437.75">13462 13628 40 0,'-7'22'20'0,"3"-25"-5"0,4 3 21 16,0 3-33-16,0 0 0 15,0 0 3-15,4 0 1 16,3 0-8-16,4 0 1 16,3 1 4-16,3-1 1 15,8 0-3-15,7 0 1 16,7-3-5-16,-1 0 1 16,-2 3-8-16,-8-3 1 15,-3 0-10-15,-8 3 0 16</inkml:trace>
  <inkml:trace contextRef="#ctx0" brushRef="#br0" timeOffset="-131241.59">13441 14039 56 0,'14'31'28'0,"21"-25"-29"16,-24-6 45-16,6-3-43 15,12 3 0-15,9-3-1 16,-2 3 0-16,-1 0-7 16,-3-3 0-16,-4-7-9 15,-3 1 1-15</inkml:trace>
  <inkml:trace contextRef="#ctx0" brushRef="#br0" timeOffset="-130177.59">14803 13161 46 0,'0'0'23'0,"7"3"-14"0,-4-6 32 15,-3 3-39-15,0 0 0 16,-3 0 0-16,-4-4 0 15,-4 4-3-15,0 0 0 16,-6 4 2-16,-1 2 0 16,4-3-1-16,-4 0 0 0,4 0-1 15,0 7 1-15,4-4-2 16,3 6 1-16,-1 4-1 16,1 0 0-16,0-7 0 15,0 1 1-15,4-1-1 16,-1-6 1-16,1-9 0 15,3-3 0-15,0-1 1 16,0-2 0-16,3 2 0 16,1 1 0-16,3 2 0 15,-4 7 1-15,4 7-1 16,-3 2 1-16,3-3-1 16,0-2 1-16,0 5-1 15,0-3 0-15,4 1 0 16,-1-1 1-16,1 6-1 15,-1-5 0-15,5 2 0 0,-1 4 1 16,-4-1-1-16,1 1 1 16,-4-1-2-16,0-2 0 15,0-7 0-15,0-3 1 16,0-3-1-16,0-4 0 16,0-2 0-16,-3 6 1 15,-1-7 0-15,1 1 0 16,-1 0 0-16,-3 9 0 15,0 0 0-15,0 6 1 16,-3-6-1-16,-1 9 0 16,-3 10 0-16,0 9 1 0,-3 0-1 15,-1 1 0 1,-3-1 0-16,0 6 0 0,-4 7-2 16,4-3 1-16,0 3-5 15,0-7 0-15,7-6-8 16,-4-15 0-16</inkml:trace>
  <inkml:trace contextRef="#ctx0" brushRef="#br0" timeOffset="-129637.95">15169 13277 42 0,'11'-13'21'0,"3"-31"-16"0,-7 32 33 16,-3 2-36-16,-4 1 1 0,-4-4 1 16,1 7 1-16,-8 0-6 15,-7 3 0-15,-3 6 3 16,-3 9 1-16,-5 7-2 15,1 3 0-15,0 6-3 16,3 10 1-16,1 9-3 16,6-6 0-16,7 3-1 47,8-4 1-47,6-5 0 0,8-10 0 0,10-13 4 0,11-12 0 0,0-6 3 15,-1-13 1-15,1-9 0 16,-7-6 0-16,-4-4-1 15,-7-3 0-15,-3-9-9 16,-8 3 0-16,-3-6-9 16,0 15 0-16</inkml:trace>
  <inkml:trace contextRef="#ctx0" brushRef="#br0" timeOffset="-129291.25">14189 13941 69 0,'-4'22'34'0,"75"-15"-33"0,-47-7 63 0,26-4-61 15,17-2 1-15,25-3 1 16,17-10 1-16,14-3-9 16,-3-3 1-16,-7 0 0 15,-14 3 1-15,-18 0-10 16,-17 6 0-16,-18-3-13 15,-25 4 1-15</inkml:trace>
  <inkml:trace contextRef="#ctx0" brushRef="#br0" timeOffset="-126242.99">14238 13399 49 0,'0'9'24'0,"4"7"-11"0,3-10 24 0,0 1-33 16,3-1 0-16,1 0 3 15,3 0 1-15,4-3-9 16,6 4 0-16,5-1 5 15,2 0 1-15,5-3-4 16,-5 1 1-16,-6-1-8 16,-4 0 1-16,-7 0-15 15,-14-3 1-15</inkml:trace>
  <inkml:trace contextRef="#ctx0" brushRef="#br0" timeOffset="-124441.24">14411 14412 55 0,'-4'3'27'0,"15"6"-18"0,-4-9 28 16,0-3-35-16,4 3 0 16,3 0 2-16,3 0 1 15,5-3-7-15,2 6 1 0,1 0 2 16,-4-9 0-16,4 3-7 16,0-7 1-1,-4 1-13-15,-4-7 0 0</inkml:trace>
  <inkml:trace contextRef="#ctx0" brushRef="#br0" timeOffset="-124052.27">14855 14258 55 0,'15'6'27'0,"16"-18"-28"0,-20 9 41 15,10-4-39-15,0 4 0 16,0 0 0-16,-3 3 1 16,-4 0-3-16,-3 3 0 15,-8 4 0-15,-6 5 1 16,-8 1-3-16,-3 9 1 15,-4 6-2-15,-3-6 0 16,0-3 2-16,0 3 0 16,3 3 1-16,4 3 0 0,4 0 2 15,6 0 0-15,4 1 2 16,7-4 1-16,4-10-3 16,10-2 1-16,11-4-6 15,-4-6 1-15,4-6-12 16,-8-12 1-16</inkml:trace>
  <inkml:trace contextRef="#ctx0" brushRef="#br0" timeOffset="-123711.93">15593 13844 44 0,'0'3'22'0,"3"0"-14"0,-3-3 30 15,7 0-34-15,0 0 0 16,0 4 1-16,4-4 0 15,0 0-7-15,3 0 0 16,0 0 4-16,4 0 1 16,-8 3-5-16,1 0 1 15,-1 3-6-15,1 0 1 0,-8 4-10 16,1-1 0-16</inkml:trace>
  <inkml:trace contextRef="#ctx0" brushRef="#br0" timeOffset="-123558.35">15473 14092 49 0,'0'-3'24'0,"17"25"-20"15,-6-19 37-15,3 0-40 16,7-3 0-16,8 0 0 16,2-6 1-16,-2 3-7 15,-8-1 0-15,-4 1-10 16,-3 3 1-16</inkml:trace>
  <inkml:trace contextRef="#ctx0" brushRef="#br0" timeOffset="-122970.11">16277 13634 39 0,'7'16'19'0,"-10"-29"-11"16,3 13 23-16,0 3-27 0,0-3 0 15,0 7 1-15,0-1 0 16,0 6-7-16,0 1 1 16,-4 6 4-16,-3 9 1 15,0-6-3-15,0 3 0 16,0-3 0-16,0 3 0 15,3 3-1-15,4 7 1 16,4-4-2-16,3-3 1 16,0-6-3-16,7-6 1 15,11-7-5-15,7-12 0 16,-1-9-9-16,1-10 1 16</inkml:trace>
  <inkml:trace contextRef="#ctx0" brushRef="#br0" timeOffset="-122760.83">16535 13518 30 0,'-7'-3'15'0,"14"25"-5"16,-7-10 17-16,3 10-23 15,-3 7 0-15,-3 5 3 16,-8 13 0-16,-3-3-9 16,-4 6 0-16,-3 10 6 15,-3-4 0-15,-1 10-2 16,4 3 0-16,3-6-4 15,4-4 1-15,7-2-8 16,0-20 1-16,7-11-6 16,7-17 0-16</inkml:trace>
  <inkml:trace contextRef="#ctx0" brushRef="#br0" timeOffset="-122430.59">16820 13750 48 0,'4'28'24'0,"3"-21"-29"0,-7-1 43 15,-3 6-38-15,-5 1 0 16,-6-4 0-16,-7 4 0 0,-4 3-1 16,-3 6 1-16,0-1-1 15,0 5 0-15,7-4 0 16,3-1 1-16,7-2-1 15,8 3 1-15,10-9 0 16,7 2 1-16,7 4 0 16,4 3 1-16,0 0 0 15,-4 0 1-15,-4 3-3 16,-6 0 1-16,-4 0-2 16,-7 0 1-16,-7-6-6 15,-7-3 1-15,-7-10-10 16,-4-9 1-16</inkml:trace>
  <inkml:trace contextRef="#ctx0" brushRef="#br0" timeOffset="-122204.36">16796 13603 60 0,'28'22'30'0,"-3"-16"-35"0,-8-3 55 16,12-3-50-16,13 0 1 16,4 0 0-16,10-3 0 15,1 0-3-15,-4 0 1 16,-8-4-5-16,-9 4 1 16,-8 3-12-16,-18 0 0 15</inkml:trace>
  <inkml:trace contextRef="#ctx0" brushRef="#br0" timeOffset="-121977.53">17099 14349 68 0,'14'9'34'0,"11"4"-53"16,-22-13 58-16,8-3-67 15,-4-10 0-15,-3 1-2 16,3 5 0-16</inkml:trace>
  <inkml:trace contextRef="#ctx0" brushRef="#br0" timeOffset="-116874.52">26420 4079 29 0,'7'13'14'0,"3"-7"-7"0,-3-6 15 16,-3 0-21-16,6 0 1 16,-3 0 3-16,8 0 0 15,-1 0-6-15,3 0 1 16,1 0 3-16,3 3 0 15,4 4 0-15,3-4 1 16,0 3-2-16,-3 0 0 16,7-3 1-16,6 4 0 15,8-7-1-15,4 0 1 16,6-7-1-16,4-2 0 16,11 9-1-16,-8-9 0 0,-3 5-1 15,11 1 1-15,3 6-1 16,-18 1 1-16,39-4-1 15,1-4 0-15,-5-5 0 16,8 3 0-16,4-10 0 16,9 13 1-16,-2-3-1 15,3-1 0-15,3 4 0 16,11 0 0 0,4-3 0-16,-4 0 0 0,0-1 0 15,14 1 0-15,-4-10 0 16,-34 7 0-16,48-4 0 15,8 1 0-15,-14-1 0 16,6 4 1-16,8-1-1 16,3 4 1-16,-6 3 0 15,6 0 0-15,7 0 0 16,-6 0 0-16,-1-1 0 0,11-2 1 16,-25 0-2-16,7-3 1 15,4 2-1-15,-4 4 1 16,-24 3-1-16,6-9 0 15,-10 2-2-15,-10 4 0 16,-8 3-5-16,-14-6 0 16,-14 6-10-16,-28-9 1 15</inkml:trace>
  <inkml:trace contextRef="#ctx0" brushRef="#br0" timeOffset="-116155.2">32233 3509 44 0,'11'9'22'0,"-4"16"-18"0,0-25 32 16,4 0-34-16,6 0 0 16,4 9 2-16,11 1 1 15,7 9-6-15,7-4 1 16,10 4 3-16,4 0 0 16,-3-3-2-16,-11 2 1 0,-8 1-2 15,-2 0 1 1,-8 0-2-16,-11 3 0 0,-6 6-1 15,-4-9 1-15,-7-3-1 16,-3 6 0-16,-8 3 0 16,0 3 0-16,-3-3 1 15,0 0 0-15,0-6 0 16,0 0 0-16,0-4 0 16,3-2 1-16,1 3 0 15,3-4 0-15,0-2 0 16,3-7 0-16,1-3-1 15,3 3 1-15,0-3 1 16,0 0 0-16,0-6-1 16,0-7 1-16,-4-6 1 15,-3-6 0-15,0 0-1 16,-4-16 1-16,1-9-1 16,-4-6 1-16,0-4-1 0,-4 4 0 15,4-1-4 1,3 4 1-16,4 3-12 0,4 6 1 15,3 9-3-15,10 20 1 16</inkml:trace>
  <inkml:trace contextRef="#ctx0" brushRef="#br0" timeOffset="-115734.43">33334 3678 31 0,'4'6'15'0,"-1"7"-12"16,-3-10 24-16,-3 3-25 15,-8 10 0-15,-7 3 2 16,-6 6 0-16,-5-3-5 0,-2 6 1 15,-1 6 2-15,0 7 1 16,4-13-2-16,3-3 0 16,8 4-5-16,2-11 0 15,5-2-8-15,6-6 1 16</inkml:trace>
  <inkml:trace contextRef="#ctx0" brushRef="#br0" timeOffset="-115524.52">33105 3650 23 0,'10'18'11'0,"4"45"4"0,-7-47 9 0,0 12-22 16,1-9 0-16,-1-3 0 16,3 6 1-16,1 3-4 15,-1 3 0-15,-3 0 2 16,0 0 1-16,-3-6-9 15,-4-6 1-15,-7-4-5 16,0-2 1-16</inkml:trace>
  <inkml:trace contextRef="#ctx0" brushRef="#br0" timeOffset="-114713.77">28935 3816 40 0,'7'9'20'0,"-7"-21"-9"0,0 15 21 0,3-3-30 15,4 9 0-15,4-2 1 16,-4-1 1-16,0 13-6 16,0 9 1-16,-3 6 2 15,-4 10 0-15,0 3-9 16,-4 3 1-16,-3-15-8 16,4-7 1-16</inkml:trace>
  <inkml:trace contextRef="#ctx0" brushRef="#br0" timeOffset="-114290.63">28818 4418 36 0,'7'-9'18'16,"4"18"-14"-16,-7-6 26 0,-4 3-31 15,0 4 1-15,0 2-1 16,-7 4 1-16,-1 0 0 16,-2 6 0-16,3-7 0 15,0 1 0-15,3 3 0 16,1-4 0-16,3 4 0 16,3-6 1-16,8-1-1 15,-1-2 1-15,5-4-5 16,2-3 1-16,1-6-8 15,-4-6 1-15</inkml:trace>
  <inkml:trace contextRef="#ctx0" brushRef="#br0" timeOffset="-114084.78">28949 4452 33 0,'3'32'16'0,"-3"5"-14"0,0-24 23 15,0-4-25-15,-3 4 0 0,-1 3 2 16,-6 9 1-16,-1-3-3 16,-3 3 0-16,0 6 1 15,3-3 0-15,1 1-7 16,3-1 1 0,-4-13-6-16,4-2 0 0</inkml:trace>
  <inkml:trace contextRef="#ctx0" brushRef="#br0" timeOffset="-113737.45">29147 4600 41 0,'-11'6'20'0,"-21"-6"-28"16,22 6 37-16,-5 1-29 16,-2-4 1-16,3 6 0 0,3 1 0 15,-3-1-2-15,3 0 0 16,4-5 1-16,7 5 0 16,4 0 0-16,7-2 0 15,3 5 0-15,3 1 0 16,-3-1 0-16,-3 7 0 15,-4-3-1-15,-3-1 1 16,-12 1-2-16,-2-3 0 16,-4-1-4-16,-7 1 0 0,3-20-5 15,4-2 1-15</inkml:trace>
  <inkml:trace contextRef="#ctx0" brushRef="#br0" timeOffset="-113498.88">29104 4496 44 0,'11'7'22'0,"3"-7"-21"15,-7 0 43-15,4 0-43 16,6 0 1-16,8 0 1 15,10 0 0-15,7-4-5 16,-3-2 0-16,-7 3-3 0,-4-6 1 16,-10-1-11-16,-15 1 1 15</inkml:trace>
  <inkml:trace contextRef="#ctx1" brushRef="#br0" timeOffset="-159140.58">24105 276 0,'0'0'15</inkml:trace>
  <inkml:trace contextRef="#ctx0" brushRef="#br0" timeOffset="-112086.48">29079 2446 30 0,'11'3'15'0,"-7"-6"-8"16,-1-4 15-16,1 14-18 15,-4-7 0-15,3-10 3 16,-3 10 0-16,-3-6-8 15,-4 3 0-15,-4 3 5 16,-3-7 1-16,-4 4-3 16,1 3 1-16,3 3-3 0,-1 4 1 15,1 5-3-15,0 4 0 16,0 3-1-16,0 6 1 16,7-6-1-16,3-4 0 15,8 4 2-15,-1 0 0 16,8-6 1-16,10-4 1 15,4-6-1-15,0-3 1 16,3 0 0-16,0 0 0 16,-7-6-1-16,-3 0 0 47,-4-7 0-47,-3 4 0 0,-4-10 0 0,-4 3 0 0,-3 7-1 0,-3-1 1 0,-8 1-1 15,-7 9 1-15,1 0-1 16,-4 3 1-16,-1 3-1 15,1 4 0-15,4-1 0 16,2-3 1-16,1 7-1 16,4 3 0-16,3 2 1 15,3-2 0-15,4 3 0 16,7 0 0-16,4-4 0 16,3-5 1-16,7-1 0 15,0-15 0-15,-3 0 0 16,0-4 0-16,-4-2 0 15,0 2 0-15,-7-5 0 16,0-1 0-16,-4-3-1 16,-3 0 1-16,-3-6-1 15,-1 3 0-15,-6-9 0 16,-1 12 1-16,-3 0-2 0,-4 7 1 16,1 2 0-16,-4 4 0 15,3 9 0-15,7 3 0 16,1 4 0-16,-1 6 0 15,1-7-1-15,3 7 1 16,-4 2-2-16,7-5 1 16,1 3 0-16,3-1 0 15,0-2 0-15,3-4 1 16,22-9 1 0,-4-3 0-16,1-13 0 15,-5 7 0-15,-3-10 0 16,-7-6 0-16,-7 0-1 15,-7 6 1-15,-10 7-1 16,3-1 0-16,-4 4-1 16,-3-1 1-16,-8 10-1 15,5 7 0-15,-1 2-5 16,4 7 1-16,3 3-7 16,4-7 0-16</inkml:trace>
  <inkml:trace contextRef="#ctx0" brushRef="#br0" timeOffset="-107967.86">26952 3879 34 0,'7'0'17'0,"-3"-22"-9"0,-1 25 18 16,1 12-23-16,-4 11 1 15,0 2 2-15,0 16 1 16,0 9-9-16,0 3 0 0,-4 4 5 16,1 3 0-16,-1-16-6 15,-3 3 0-15,7-16-11 16,0-5 1-16</inkml:trace>
  <inkml:trace contextRef="#ctx0" brushRef="#br0" timeOffset="-105898.77">26892 6296 15 0,'7'-9'7'0,"-3"9"3"16,-4 0-4-16,0 0-6 15,3-6 1-15,1-4 1 0,-1-2 0 16,1-7-2-16,-1 3 0 16,1-3 2-16,0-3 1 15,-1 4-1-15,1-1 1 16,-4-3-1-16,0-6 0 15,-4-4-1-15,4 1 1 16,-3 0-1-16,3-1 0 16,0-2-1-16,3-4 1 15,-3 0-1-15,4 10 0 16,-1-3 0-16,1-4 1 16,-4-2-1-16,0-1 1 0,0 10-1 15,0-7 0-15,0-2 0 16,0-1 0-16,-7-3 0 15,0 1 0-15,-1-4 0 16,1 3 0-16,0 0-1 16,0 0 1-16,0 10 0 15,0 0 1-15,4-4-1 16,-4 4 1-16,3-10-2 16,1 10 1-16,-1 2 0 15,1-5 1-15,3-1-1 16,-4 4 0-16,4 0 0 15,0-1 1-15,0 1 0 16,4 0 0-16,-1-1 0 16,-3 1 0-16,0-10 1 15,0 10 0-15,4-1 0 16,-4 1 1-16,0 0-2 16,3-1 1-16,-3 1-1 0,0 0 1 15,0 12-2-15,0-6 1 16,0-13 0-16,0 1 0 15,0 2-1-15,4-3 1 16,-4-2-1-16,0-7 0 16,3 3 0-16,1-13 0 15,-4 4 0-15,3-3 1 16,-3 24-1-16,0-18 1 16,7 3 0-16,0-16 0 0,4 1 1 15,-1-1 0-15,1-6 0 16,-4-3 1-16,0 12 0 15,0-9 0-15,4 0-1 16,-4-9 1-16,3-7-2 16,5-9 1-16,-1 16-2 15,0-16 1-15,0-4-1 16,-4-5 0-16,-2-7 0 16,-5 0 0-16,-3 13-1 15,-3-19 1-15,-1 13-3 16,0-4 0-16,1-3-6 15,3 10 1-15,0-7-7 16,3 10 1-16</inkml:trace>
  <inkml:trace contextRef="#ctx0" brushRef="#br0" timeOffset="-105089.36">26564 1552 39 0,'7'0'19'0,"14"9"-19"16,-14 1 31-16,4-10-30 0,7 18 1 16,3-8 3-1,0-16 1-15,0 6-7 0,11 0 1 16,3 6 3-16,8-3 1 15,2-16-2-15,1-5 1 16,0-17-2-16,4-2 0 16,-12-14-2-16,-2 14 1 15,-8 2-1-15,-3 7 0 16,-8 0 0-16,-3 3 1 16,-7 0-2-16,-3 12 1 15,-4 7-2-15,-4 6 1 0,-3 0-2 16,0 6 0-16,0 16 0 15,0 9 0-15,0 1 0 16,4 8 0-16,3-2 2 16,0 6 1-16,7-9 0 15,0-17 0-15,3 4 1 16,8 0 1-16,-1 0-1 16,1-3 0-16,0-3 0 15,-1-7 1-15,-2 0-1 16,-5-2 1-16,-3 2-1 15,-3-9 1-15,-11 0 0 16,-7 0 0-16,-15 3-1 16,-13 4 1-16,-7-1 0 15,-18-3 0-15,3-3-6 16,-7-3 1-16,-3-3-7 0,11 6 1 16</inkml:trace>
  <inkml:trace contextRef="#ctx0" brushRef="#br0" timeOffset="-104714.3">26857 517 35 0,'4'0'17'0,"-1"19"-15"16,-3-35 27-16,0 22-29 15,-3 13 1-15,-8 9-1 16,-7 7 1-16,1 9-2 16,-1 19 1-16,4 2 0 15,0-14 0-15,3 5-3 16,4-6 0-16,0-6-8 16,-7-6 1-16</inkml:trace>
  <inkml:trace contextRef="#ctx0" brushRef="#br0" timeOffset="-104547.55">26621 627 40 0,'28'50'20'0,"4"31"-23"0,-25-52 32 0,3 24-33 15,1-19 1-15,-1 4-18 16,-10-3 0-16</inkml:trace>
  <inkml:trace contextRef="#ctx0" brushRef="#br0" timeOffset="-102868.64">27012 5854 38 0,'7'-9'19'0,"-3"2"-11"0,-1 1 19 16,-3-3-26-16,-3-4 0 15,-4-6 2-15,0 4 0 16,-4-1-4-16,1 7 0 16,-5 2 3-16,-6 1 0 15,0 3-1-15,-4 9 0 16,1 7-1-16,3 6 1 0,-1-1-2 15,5 11 0 1,3-7 0-16,3 9 1 0,7-3-1 16,8 10 1-16,7-4-1 15,13-5 1-15,5-11 1 16,6-2 0-16,4-16 1 16,3-9 0-16,-3-10-1 15,-8 0 1-15,-2-3-1 16,-8-9 1-16,-7-1-1 15,-7-5 0-15,-10 5-1 16,-8 1 0-16,-7 3-1 16,-6 3 1-16,-5 6-1 15,-2 9 1-15,-5 7-1 16,-2 3 0-16,2 10 0 16,8 9 0-16,3 2 0 15,4 8 0-15,7-4 1 47,7 3 0-47,7 7 0 0,11-4 1 0,10 0 0 16,7 1 1-16,4-14 0 0,3-5 1 0,4-10 0 0,-4-9 0 15,-3-4-1-15,-7-12 1 16,-4-9-2-16,-7 0 1 16,-4-1-2-16,-3-8 0 15,-10 18 0-15,-4-3 0 16,-11 3-1-16,-3 6 1 15,-4 3-2-15,-3 4 1 0,-4 3-1 16,1 3 1-16,2-1-1 16,5 4 1-16,3 10 0 15,3 9 0-15,4 3 0 16,3 0 1-16,8 6 0 16,3-3 0-16,3-3 0 15,8-3 0-15,6-7 0 16,5-6 1-16,2-2 0 15,-3-8 1-15,1-2-2 16,-1-3 1-16,-7-1 0 16,-3-5 0-16,-4-4-1 15,0 3 0-15,-11-6-1 16,-3 3 1-16,-4 1-1 16,-3-1 1-16,-14 0-1 15,3 3 1-15,-3 7-1 16,0 6 1-16,7 6-1 15,3-3 1-15,1 9-1 0,-1 7 0 16,4 3 0-16,0 0 0 16,3 3 0-16,4-4 0 15,4 1 0-15,6-3 1 16,1-4 0-16,10 1 0 16,7-4 0-16,11-5 1 15,-1-4-1-15,-2-4 0 16,-8-8 0-16,-4-1 0 15,-6-9-1-15,-4 0 1 16,-3 0-1-16,-8 4 0 16,-3-4 0-16,-7 0 1 0,-4 6-1 15,-3 7 1-15,-4 2 0 16,8 7 0-16,-1 0 0 16,4 7 0-16,0-1 0 15,3 0 1-15,1 10-1 16,3 3 0-16,3 6 0 15,4 0 1-15,4-3-3 16,6-7 1-16,8 4-8 16,-1-9 1-16,1-10-6 15,0-7 1-15</inkml:trace>
  <inkml:trace contextRef="#ctx0" brushRef="#br0" timeOffset="-98430.89">12263 14992 44 0,'7'-3'22'0,"-4"0"-11"15,-3 3 22-15,0 0-31 16,-3 3 1-16,-8 3 0 16,-7 7 0-16,-3 2-5 15,-3 7 1-15,-8 0 2 16,-3 3 1-16,-1 0-3 15,1 4 0-15,3 5 0 16,4 4 1-16,3 2-1 16,8-2 0-16,3 3 0 31,-1 0 1-31,12-7 0 0,3 1 1 0,7-4-1 16,7 3 1-16,4-2 0 15,3-1 0-15,0-6-1 0,-3 0 1 31,-8-3-1 1,-6-3 1-17,-11 0-1 17,0 6 1-17,-7-3-1 1,-4 0 0-1,-3 3 0-15,3-3 0 0,-3-3-4 0,0 0 0 0,3-1-6 0,4-2 1 16,7-3-6-16,-4-7 1 0</inkml:trace>
  <inkml:trace contextRef="#ctx0" brushRef="#br0" timeOffset="-98141.18">12404 15776 56 0,'7'6'28'0,"-7"-15"-39"0,0 9 52 0,-4-3-41 15,-3-1 0-15,-7 4 0 16,-4 4 1-16,-6 2-1 16,-1 10 0-16,-3 5 0 15,3 8 1-15,4 2-1 16,0 10 0-16,7-4 0 16,3-5 0-16,11-7-1 15,7-9 0-15,11-7 0 0,14-12 1 16,-4-13-1-16,0-9 1 15,-3-6-5-15,-8-10 0 16,-6-9-9-16,-11 0 1 16</inkml:trace>
  <inkml:trace contextRef="#ctx0" brushRef="#br0" timeOffset="-94040.47">13790 15735 48 0,'4'-6'24'0,"-4"-4"-18"16,-4 7 25-16,1-3-31 0,-8 0 0 16,-7-1 0-16,-3 4 1 0,-4 3-2 15,1 3 1-15,-4 4-2 16,3-1 1-16,4 10-2 15,0 2 0-15,-1 8-2 16,5 5 1-16,3 0-1 16,7-3 0-16,3 1 2 15,4-4 1-15,7-10 2 16,7-5 0-16,7-10 2 16,8-10 1-16,2-2 0 15,-2-10 1-15,-5-3-4 16,-6-3 1-16,-4 3-12 15,-3-10 0-15</inkml:trace>
  <inkml:trace contextRef="#ctx0" brushRef="#br0" timeOffset="-93079.58">13995 15770 39 0,'3'22'19'0,"8"18"-15"0,-8-30 27 16,1 2-29-16,-1 7 1 0,-3 6 1 15,4 6 1-15,-4 1-7 16,-4 2 1-16,-3 4 2 16,0 0 1-16,0-1-2 15,-3-9 1-15,3-6-2 16,0-6 0-16,3-3-1 16,0-13 1-16,4-10-1 15,0-9 1-15,4 1-1 16,0-14 0-16,-1-9-1 15,1 1 0-15,3-4-1 16,0-6 1-16,0 9-2 16,3 3 1-16,1 1 0 15,0-1 1-15,-1 10 1 16,1 6 0-16,3 6 2 0,7 7 0 16,4 9 3-16,-1 3 1 15,1 3 0-15,-4 0 1 16,-3 4-2-16,-8 2 1 15,-6 7-1-15,-1 3 0 16,-10 6-3-16,-7-3 0 16,-3-3-1-16,-4 0 1 15,3-3-2-15,0-3 0 16,1-7-5-16,-1-3 0 16,4-6-4-16,3-6 0 15</inkml:trace>
  <inkml:trace contextRef="#ctx0" brushRef="#br0" timeOffset="-92790.58">14517 15277 45 0,'-4'16'22'0,"-13"18"-27"0,13-21 43 0,-3 9-36 16,0 12 0-16,-4 1 1 15,1 15 1-15,3 10-5 16,0-1 0-16,0 1 3 16,3-4 0-16,1-9-5 15,-1-6 1 1,-6-28-12-16,2-20 0 15</inkml:trace>
  <inkml:trace contextRef="#ctx0" brushRef="#br0" timeOffset="-92610.77">14288 15572 46 0,'14'19'23'0,"0"-4"-18"0,-4-11 32 0,1-1-36 16,3 0 1-16,4 0-1 15,6 0 1-15,8 0-4 16,-4 4 0-16,-3-1-6 16,0 0 0-16,-4-6-7 15,-7-3 1-15</inkml:trace>
  <inkml:trace contextRef="#ctx0" brushRef="#br0" timeOffset="-92402.04">14644 15770 37 0,'3'34'18'0,"-13"7"-18"0,10-35 26 0,0 0-26 16,-4 1 0-16,1-1-1 0,-1-3 0 15,1-3-2 1,3-3 1-16,0-10-7 0,0 4 1 15,0-13-2-15,-4 3 0 16</inkml:trace>
  <inkml:trace contextRef="#ctx0" brushRef="#br0" timeOffset="-92253.1">14630 15585 29 0,'3'12'14'0,"8"-6"-21"0,-4-6 28 16,0-3-27-16,4 0 0 16,-1 0-8-16,8-3 1 0</inkml:trace>
  <inkml:trace contextRef="#ctx0" brushRef="#br0" timeOffset="-91727.71">14796 15719 34 0,'-8'22'17'0,"1"-3"-18"16,11-13 31-16,-1-2-30 16,-3 2 1-16,4-3-1 15,-4-3 1-15,0 0-1 16,7-6 0-16,0-4-1 16,0-2 1-16,0-1-2 15,0-2 1-15,0-1-1 16,0-3 1-16,4 3 0 0,0 4 0 15,-1 2 1-15,1 10 0 16,-1 4 0-16,4 5 1 16,4 3 0-16,-4 1 0 15,0 0-1-15,-3-4 1 16,-1-3-2-16,1-3 1 16,-4 1-1-16,0-4 1 15,0 0-1-15,-3 0 1 16,-1 0-2-16,-3 0 1 15,4 3-1-15,-4 0 1 16,0 0-1-16,0 0 1 0,0 0-1 16,3 0 1-16,-3-3 0 15,0 0 1-15,7 0 0 16,0 0 0-16,-3 0 0 16,-1 0 1-16,1 3-1 15,-4-3 0-15,0 0 0 16,4 7 0-16,-1 5-1 15,-3 1 1-15,0 6-1 16,4-7 1-16,-1-2-2 16,4-7 1-16,4 0-3 15,3-6 1-15,0-7-4 16,0 1 0-16</inkml:trace>
  <inkml:trace contextRef="#ctx0" brushRef="#br0" timeOffset="-91441.19">15325 15716 28 0,'14'-6'14'0,"7"3"-7"0,-14 6 25 16,0 0-30-16,-3 3 1 15,-4 1-1-15,0-4 0 16,-4-3-4-16,-7 6 1 16,-6 7 2-16,-1 2 0 15,-3 4-2-15,-4 0 0 16,4 3-2-16,4-3 0 15,2-1-3-15,5 1 1 16,-1-9-4-16,4-4 0 0,4-6 2 16,3 0 0-16,3-3 1 15,8-7 1-15,-1-2 3 16,4-4 0-16,4 1 1 16,3-7 1-16,-3 9-3 15,0 1 0-15</inkml:trace>
  <inkml:trace contextRef="#ctx0" brushRef="#br0" timeOffset="-91097.82">15448 15926 5 0,'14'3'2'0,"7"-15"6"16,-10 9 2-16,3-7-6 15,4 1 0-15,10-13 3 16,4-6 1-16,-1-4-10 0,5-11 1 15,3-8 5 1,-4-2 1-16,0-13-3 16,-3-3 1-16,-4-6-2 0,-7 6 0 15,-7-3 0-15,-7 3 1 16,-3 6-1-16,-4 13 0 16,-4 12 1-16,1 10 0 15,-8 19 0-15,4 15 1 16,-3 19-2-16,3 19 1 15,3 22 0-15,1 9 0 16,3 10 0-16,3-1 0 0,-3 1-2 16,4-13 1-16,-4-6-6 15,3-16 1-15,1-12-7 16,-4-19 0-16</inkml:trace>
  <inkml:trace contextRef="#ctx0" brushRef="#br0" timeOffset="-88325.27">16838 15456 10 0,'4'3'5'0,"10"-15"6"0,-11 5 5 16,1 1-10-16,3 3 1 16,-4-3 6-16,1-1 1 15,-4 10-15-15,0-3 0 0,3 4 10 16,-3 5 1-16,-3 7-4 15,-4-4 1-15,0 7-4 16,-4 6 0-16,-3 0-3 16,-4 3 0-16,-3 4-4 15,-3-1 1 1,-5-6-5-16,5 3 0 16,-1 1-7-1,0-10 1 1</inkml:trace>
  <inkml:trace contextRef="#ctx0" brushRef="#br0" timeOffset="-88033.13">16563 15456 34 0,'-4'6'17'0,"11"-3"-16"0,1 4 25 16,-1 2-26-16,3 4 1 15,4-7 2-15,4 6 1 16,7 10-3-16,6 7 0 16,-2 2 2-16,-1 0 1 15,-4 1-3-15,-2 2 1 0,-1 4-6 16,-7-1 0-16,-3 1-9 15,-8-7 1-15</inkml:trace>
  <inkml:trace contextRef="#ctx0" brushRef="#br0" timeOffset="-87194.73">17307 15550 35 0,'7'0'17'0,"4"38"-10"0,-8-26 24 0,1 7-30 16,-4 6 0-16,0-3 0 15,0 3 0-15,-4 0-2 16,1-3 0-16,-1-3-4 16,1-3 0-16,-1-10-7 15,1-12 1-15</inkml:trace>
  <inkml:trace contextRef="#ctx0" brushRef="#br0" timeOffset="-86774.65">17339 15387 31 0,'25'16'15'0,"-4"18"-16"0,-11-31 22 15,5 4-20-15,9-1 0 16,1 0-1-16,7 4 1 15,-1-4-2-15,8 6 1 16,4 1 0 0,-5-7 1-16,-2-6 0 0,-8 6 1 15,-3 1-1-15,-8-4 1 16,-6-6 0-16,-8 3 1 16,-6 0-2-16,-8 3 1 15,-3-6-2-15,-7 6 1 16,-4 3-3-16,-3 4 1 15,0 2-3-15,0 1 1 0,-1-1-1 16,8 1 1 0,4-4 0-1,6 0 0-15,7 1 4 16,12 2 1-16,6 1 2 0,3 3 0 0,8 2 1 16,0-5 0-16,-1-4-1 15,-2 7 0-15,-12 3-3 16,-10 6 1-16,-10 3-10 15,-22 4 0-15,-18-17-4 16,-6-8 0-16</inkml:trace>
  <inkml:trace contextRef="#ctx0" brushRef="#br0" timeOffset="-86087.43">12746 16648 45 0,'3'-4'22'0,"4"11"-18"0,-7-7 41 16,0 3-44-16,0 3 0 15,-3 7 0-15,-4 9 0 16,-7 6-2-16,-4 0 1 15,-10 3 0-15,-4 7 0 0,0 0-3 16,-3-1 0-16,3 1-3 16,4-7 0-16,7 1-9 15,7-17 1-15</inkml:trace>
  <inkml:trace contextRef="#ctx0" brushRef="#br0" timeOffset="-85893.55">12594 16798 38 0,'32'35'19'0,"-14"-13"-22"0,-11-19 27 0,0 9-24 0,3 7 0 0,1 0-1 16,3 6 1-16,0 0-5 0,-3 3 1 15,3-12-6-15,-4-10 1 16</inkml:trace>
  <inkml:trace contextRef="#ctx0" brushRef="#br0" timeOffset="-85613.71">12986 16817 54 0,'3'6'27'0,"36"-3"-37"0,-28-3 53 0,6 0-43 16,12-3 0-16,-1 0-1 15,0 0 0-15,0 0-3 16,-7 0 1-16,-3 3-11 16,-7-7 0-16</inkml:trace>
  <inkml:trace contextRef="#ctx0" brushRef="#br0" timeOffset="-85368.85">12958 17036 40 0,'7'19'20'0,"3"-12"-19"0,1-7 26 0,6-4-27 0,12-2 1 0,2-3-4 0,8-4 1 0,0 1-7 0,-4-4 0 16,-3-6-2-16,-4 9 0 15</inkml:trace>
  <inkml:trace contextRef="#ctx0" brushRef="#br0" timeOffset="-85012.05">13526 16688 43 0,'0'38'21'0,"0"18"-27"16,3-40 44-16,-3-3-36 15,0 5 0-15,-3 11 2 16,-1-4 0-16,0 0-5 16,1 3 1-16,-1-3 2 15,4 3 1-15,0-9-2 16,0-6 1-16,0-4-2 0,4-3 0 15,-4-6-1 1,3-3 1-16,5-3-1 0,2 0 1 16,1-1 0-16,-1 4 0 15,4 3 0-15,0 3 0 16,4 4 0-16,-4 2 1 16,0 1-1-1,4 5 1-15,-4-2-1 16,0-1 0-16,0 1-3 0,0-1 1 15,-3-2-10-15,0-4 1 16,6-12-3-16,1-7 0 16</inkml:trace>
  <inkml:trace contextRef="#ctx0" brushRef="#br0" timeOffset="-84709.22">14012 16848 53 0,'4'13'26'0,"10"-4"-30"16,-7-9 52-16,0 0-46 15,4 0 0-15,-4 0 1 0,10 0 0 16,12 3-5-16,6-3 1 16,0-3 0-16,-3 6 1 15,-4-6-8-15,-7 3 1 16,-7-3-10-16,-14-6 1 16</inkml:trace>
  <inkml:trace contextRef="#ctx0" brushRef="#br0" timeOffset="-84523.3">13988 17033 40 0,'7'32'20'0,"7"-32"-17"0,-4 0 27 0,5 0-30 16,-1-3 0-16,7-4 0 15,7 1 0-15,0 0-5 16,4-4 0-16,-4-5-7 15,0 2 1-15</inkml:trace>
  <inkml:trace contextRef="#ctx0" brushRef="#br0" timeOffset="-84189.49">14683 16535 35 0,'10'19'17'0,"-10"15"-15"0,0-21 26 15,-3-4-27-15,-8 3 1 16,4 4 1-16,0 6 1 15,-4 6-4-15,-3 4 0 16,0 2 2-16,0-6 1 16,3 4-1-16,1 2 1 15,3-2-2-15,3-4 0 16,8-6-3-16,6-7 1 16,1-5-3-16,7-7 0 0,3-9-9 15,7-10 0-15</inkml:trace>
  <inkml:trace contextRef="#ctx0" brushRef="#br0" timeOffset="-83930">14877 16682 31 0,'-11'31'15'0,"-7"10"-4"0,11-28 18 0,-3 6-27 0,-4-4 1 0,-4 7 0 0,0 3 1 15,1 7-5-15,-4-1 0 16,3 0 2-16,0 1 0 16,4-1-6-16,4-6 0 15,-1-3-7-15,4-12 0 16</inkml:trace>
  <inkml:trace contextRef="#ctx0" brushRef="#br0" timeOffset="-83540.9">15247 16735 44 0,'4'13'22'0,"-4"-10"-30"15,-4 0 37-15,-7 3-30 16,1 1 1-16,-1-1 0 16,1 3 1-16,-4 1-1 15,0-1 1-15,-1 1-1 16,1-1 1-16,4 0-1 15,3 1 1-15,3-7 0 16,8 6 0-16,3 10 0 16,0 6 1-16,0 0 0 15,3 4 0-15,-3-1 0 16,-3 9 0-16,-4-2-1 0,0-4 0 16,-7-2-3-16,-7-4 0 15,-7-7-8-15,-4-8 1 16,-3-13-4 15,3-13 0-31</inkml:trace>
  <inkml:trace contextRef="#ctx0" brushRef="#br0" timeOffset="-83300.79">15254 16654 61 0,'67'19'30'0,"-35"-19"-38"0,-22-3 62 0,5-1-54 16,6 1 0-16,11 0 2 16,10-3 0-16,7 0-4 15,1 2 0-15,6 4-1 16,8-3 1-16,-8-6-7 16,-14-1 1-16,-10-2-10 15,-18-4 0-15</inkml:trace>
  <inkml:trace contextRef="#ctx0" brushRef="#br0" timeOffset="-83065.93">15720 17187 72 0,'7'6'36'0,"0"-9"-51"0,-7 3 67 15,0 0-64-15,0 0 0 16,0-6-24-16,-14 3 1 0</inkml:trace>
  <inkml:trace contextRef="#ctx0" brushRef="#br0" timeOffset="-69598.36">4156 13446 11 0,'-7'-13'5'0,"17"4"5"15,-10 9 5-15,7-6-11 16,-7 6 0-16,0-7 4 16,4-2 0-16,-1 6-10 15,8-3 1-15,-8-1 7 16,5 4 0-16,2 0-2 0,-6 3 1 15,3 3-2 1,3 10 1-16,-3 12 0 0,-3 9 0 16,3 13-2-16,-4 4 1 15,5 14-2-15,-8 11 1 16,3 15-2-16,4 3 0 16,-7 3 0-16,4 13 0 15,-4-7-1-15,0-9 1 16,-4 0 0-16,-3-12 0 15,4-7-1-15,-8-3 0 16,4-12-2-16,3-4 1 0,-3-9-4 16,7-3 1-16,0-16-6 15,0-6 1-15,7-15-2 16,-7-17 0-16</inkml:trace>
  <inkml:trace contextRef="#ctx0" brushRef="#br0" timeOffset="-68378.24">4283 13104 18 0,'10'-6'9'0,"26"6"-7"0,-26 3 14 0,8-3-13 16,3 9 0-16,7 1 2 15,0-4 1-15,1-3-7 16,2 0 1-16,8 0 4 16,0-3 1-16,7-3-2 15,14 3 0-15,14 0-1 16,11 0 0-16,10 0-1 31,-14 0 1-31,7 0 0 0,11 0 0 16,35-15-1-1,-14-10 1-15,0-7 0 16,0 7 0-16,3-6-1 16,1-1 0-16,-8 1-1 15,8 3 1-15,-1 3-1 16,8 3 0-16,-22 6 0 0,15 0 0 15,3 1 0 1,-4-1 0-16,0 4 0 0,-13-4 0 16,10 0-1-16,10 1 1 15,1 2-1-15,-11 4 1 16,7 9 0-16,3 6 1 16,-3 3-2-16,-10-2 1 15,-15 2 0-15,-7 0 1 16,4 1-1-16,-11-4 0 15,-3 3-1-15,-4 1 1 16,0-1 0-16,-7 4 0 0,0-1 0 16,-3 4 0-16,3 0-1 15,-3 2 1-15,-4 1 0 16,-7-6 0-16,-8 3 0 16,-2 5 0-16,-4 8-1 15,-15-1 1-15,-2 13-1 16,-12 12 1-16,-6 13-2 15,-11 9 1-15,-4 16 0 16,1 22 0-16,-1-3 0 16,-3 3 0-16,0-4 0 15,4-5 0-15,-8 6 1 16,4 2 0-16,0 1 0 16,3 0 1-16,1-3 0 15,3 0 0-15,0-7-1 16,3-2 1-16,-3-11 0 15,0-14 0-15,0-17-1 0,0-8 1 16,-3-11-1-16,-4-8 1 16,-7-7-1-16,-4-3 0 15,-14-7 0-15,-3-5 0 16,-11-7-1-16,0-3 1 16,-14 3 0-16,-17 0 1 15,-26-6 0-15,-6 0 0 16,-21-3 0-16,-22-4 0 15,0 1-1-15,-17-7 1 16,-15-3 0-16,12 4 0 16,-15-1-1-16,-14 0 1 0,-4 4 0 15,-10 2 1 1,7 1-1-16,-25 3 0 0,0 6 0 16,-14 3 1-16,0 0-4 31,-3 3 0 16,-1-3-5-32,-3-6 0-15,0-9-7 0,18-10 1 0</inkml:trace>
  <inkml:trace contextRef="#ctx0" brushRef="#br0" timeOffset="-65696.23">17036 16334 33 0,'10'16'16'0,"-10"46"-13"16,4-49 17-16,-1 6-19 15,-3 15 1-15,0 1 3 16,0 6 1-16,0 6-5 16,0 3 0-16,0 0 4 15,0-6 1-15,0 3-1 16,0-6 1-16,4-7-3 0,-1-6 1 16,1-12-4-16,-4-3 1 15,0-10-1-15,0-16 0 16,-4 1-1-16,-3-14 1 15,-10-8-2-15,-5-4 0 16,-6 4-1-16,0-4 1 16,0 4-2-16,-4-1 0 15,0 13 0-15,1 7 0 16,2 5 1-16,1 10 0 16,7 3 1-16,3 4 1 15,4 2 1-15,4 7 0 0,10 6 1 16,10 6 0-16,8-3 2 15,3 0 1-15,25 0 0 16,-11-6 1-16,57-10 1 16,7-15 0-16,-8-13-2 15,1-6 1-15,-7 0-3 16,-18-6 0-16,-14-7-11 16,-14 7 1-16,-25-4-8 15,-11 10 0-15</inkml:trace>
  <inkml:trace contextRef="#ctx0" brushRef="#br0" timeOffset="-64703.46">12005 17795 40 0,'4'13'20'0,"-8"-1"-12"16,4-8 20-16,0 2-25 16,-7 3 1-16,0 7-1 0,-7 12 1 15,-4 3-6-15,1 7 1 16,-5 6 3-16,-9 22 0 15,-5 0-2-15,-6 12 0 16,-4-6-3-16,0 7 0 16,4-4-2-16,3-6 0 15,7-13-2-15,4-18 0 16,7-16-4-16,7-13 1 16,7-24-1-16,7-14 0 15</inkml:trace>
  <inkml:trace contextRef="#ctx0" brushRef="#br0" timeOffset="-64492.79">11564 17817 40 0,'11'16'20'0,"3"6"-28"16,-7-16 41-16,0 7-32 15,0 9 1-15,4-7 0 16,-1 10 0-16,1 4-3 15,-1 5 0-15,4 1 1 16,-3-4 0-16,3-6-9 16,-3-3 1-16,-4-13-4 15,0-9 1-15</inkml:trace>
  <inkml:trace contextRef="#ctx0" brushRef="#br0" timeOffset="-64193.89">12273 17952 48 0,'7'0'24'0,"11"-9"-27"0,-11 6 48 0,3-1-43 16,5-2 0-16,-1 0 0 16,3 0 1-16,-3-1-4 15,1 4 0-15,-1 3-1 16,3 0 0-16,-6 0-11 16,-8 3 1-16,-6-3-3 15,-8 0 0-15</inkml:trace>
  <inkml:trace contextRef="#ctx0" brushRef="#br0" timeOffset="-64030.26">12139 18209 53 0,'0'25'26'0,"18"-18"-31"16,-8-7 52-16,8-7-46 0,10-2 0 15,11-1-1-15,0-8 1 16,7 2-11-16,-4-6 0 15,-3-3-5-15,-7 3 0 16</inkml:trace>
  <inkml:trace contextRef="#ctx0" brushRef="#br0" timeOffset="-57649.06">12986 17776 17 0,'-4'-3'8'0,"8"-3"3"0,-4 6 9 0,0 0-13 16,0 0 0-16,0 0 6 15,0 0 0-15,0-9-16 16,3 2 1-16,8-5 10 16,3-1 1-16,4-2-3 15,6 2 0-15,8 7-3 16,7 3 1-16,0 6-1 0,-1 6 1 15,-2 1-1-15,-8-4 0 16,-7 6-2-16,-7 10 0 16,-10 7-2 46,-11 8 1-62,-11-2-3 16,-3 2 0-16,-11 1-1 0,0 0 0 0,1-10 0 0,-1 0 1 0,4-6 0 15,3-6 0-15,7-4 1 0,4-5 1 0,4-4-1 0,3-10 1 16,7-2 0-16,3 0 1 16,4-4-1-16,4 4 1 0,3-1 0 15,4 7 0-15,3 9 1 16,0 1 0-16,0 5 0 16,-3 7 0-1,-1 9-1-15,1 0 1 0,0 7-1 16,-1 3 0-16,4-17-5 15,4 1 1-15,0-6-10 16,3-19 1-16</inkml:trace>
  <inkml:trace contextRef="#ctx0" brushRef="#br0" timeOffset="-57332.96">13720 17770 47 0,'17'-3'23'0,"-10"12"-20"0,-7-5 35 16,-3-1-38-16,-4 3 0 16,-4 3 0-16,-3 4 0 15,-4 0 0-15,1 2 0 16,-1 1 0-16,0 0 0 16,8 2 0-16,-1-5 0 15,4-1 0-15,7 1 0 16,7-4 1-16,7 4 0 15,8 3 0-15,6 2 0 16,0 8 0-16,-3-5 0 31,-1 5-1-31,-10-1 0 0,-6 3-2 0,-12 3 1 0,-10-3-6 16,-7-2 1-16,-8-17-9 16,1-6 1-16</inkml:trace>
  <inkml:trace contextRef="#ctx0" brushRef="#br0" timeOffset="-57123.03">13638 17758 63 0,'53'3'31'0,"39"-3"-34"0,-53-6 58 0,14-1-54 0,14-8 0 15,17-11-1 1,12-8 0-16,-5-7-7 0,-9 0 1 31,-19 1-12-31,-21 2 0 0</inkml:trace>
  <inkml:trace contextRef="#ctx0" brushRef="#br0" timeOffset="-56536.39">14203 18219 52 0,'-4'22'26'0,"8"-4"-16"0,-4-11 27 16,0 2-37-16,0-3 1 0,0-3-3 15,0 4 1-15,-4-10-7 16,-6-10 0-16,-1-6-8 15,1-9 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7:57:16.48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14746 5572 19 0,'-3'-94'9'0,"-43"-41"-4"0,32 94 10 0,-15-21-14 15,-20-1 0-15,-14-16 1 16,-19-2 1-16,-9-7-4 16,-15 0 0-16,-18-3 1 15,-17 13 1-15,-25 3-2 16,-6-1 0-16,-8 11-2 16,-14 8 0-16,0 23 0 15,-11 2 1-15,4 26 0 16,0 19 0-16,-4 12 1 15,11 22 0-15,4 31 1 16,6 4 0-16,11 15 0 16,4 9 1-16,14 10 0 15,7 10 1-15,7-1-1 16,17 1 0-16,11 5 0 16,14-2 0-16,11 3 0 15,18-16 0-15,13-3-1 16,15 3 1-16,14-7 0 15,21-8 1-15,17-1 1 16,22-3 1-16,24-9-1 0,33 6 1 16,20-3-1-16,29-19 1 15,24-3-2-15,25-15 0 16,24-11-2-16,26-14 0 16,17-4-3-16,14-10 0 15,0-5-2-15,4-7 1 16,-8-6-2-16,1-13 1 15,-15-3-1-15,-6-15 1 16,-11-7 2-16,-25-12 0 31,-25-4 2-15,-21-15 1-16,-24-12 1 0,-32-20 1 0,-36 1 0 0,-17 24 1 0,-53-71 0 16,-31-1 0-16,-40-6-2 15,-28 4 0-15,-24-10-1 16,-40 15 0-16,-20-2-1 15,-29 6 1-15,-17 6-1 16,-18 15 1-16,-3 20 0 16,-8 15 0-16,4 32-1 15,-3 24 1-15,10 26 0 16,0 15 1-16,10 26-1 16,12 12 0-16,-5 6 0 15,22 13 0-15,14 6 0 16,18 13 1-16,13 6-2 15,12 18 0-15,20-5-4 0,11 9 0 16</inkml:trace>
  <inkml:trace contextRef="#ctx0" brushRef="#br0" timeOffset="1818.57">19283 10643 19 0,'-53'-132'9'0,"-92"-63"-5"0,78 133 9 0,-46-17-11 15,-35-24 0-15,-42-13 2 16,-40-7 1-16,-24 14-6 16,-42 15 1-16,-25 15 3 15,-25 13 0-15,-24 26-3 16,-4 37 1-16,4 12-3 15,-8 16 1-15,-6 13-1 16,-8 18 1-16,7 13-2 16,-13 19 1-16,6 22 1 15,8 24 1-15,27 26 0 16,40 25 0-16,38 25 0 16,57 1 0-16,38 2 1 15,29-3 1-15,35-6-1 16,29-16 1-16,27-19 0 15,18-12 1-15,22 3-1 16,20-3 1-16,29 3-2 16,21 3 1-16,28 0-1 15,24 9 1-15,26-6-1 0,31 4 0 16,22-10-1-16,27-3 0 16,29-20 1-16,39-11 1 15,45-19-1-15,39-29 1 16,32-37-1-16,46-29 0 15,39-53 0-15,21-28 0 16,18-40-5-16,3-26 1 16,-32-3-1-16,-7-22 0 15,-31-3 0-15,-47 9 1 16,-34 7 0-16,-65 3 1 0,-41 9 3 16,-60-3 1-16,-54-3 1 15,-45-16 0-15,-60-6 0 16,-43-35 0-16,-66-24 0 15,-57-20 0-15,-67-15-1 16,-64-6 0-16,-49 2-1 16,-53 14 1-16,-38 18-2 15,-33 41 1 17,-20 43-5-32,-11 51 1 0,3 47-8 0,4 75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7:57:22.40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3358 16061 24 0,'64'-34'12'0,"-8"-70"-9"0,-41 73 12 16,-1-4-14-16,0-9 1 0,-4-6 2 15,-3 3 1-15,-14 0-5 16,-7 0 0-16,-7 0 3 16,-7 3 0-16,-11-6-1 15,-21 6 1-15,-7 0-2 16,7 7 1-16,-11 8-2 16,-6 7 1-16,-15 16-1 15,-7 12 1-15,11 10-1 16,4 15 1-16,6 13-1 15,-10 16 1-15,7 9 0 16,-18 6 0-16,18 4-1 16,10 8 1-16,11 4 0 15,21 0 0-15,1-6-1 16,16 9 0-16,15-6-2 16,25 6 1-16,10-3-1 15,11-6 0-15,10-10-4 16,15-13 1-16,6-18-4 15,47-12 1-15,13-29 0 0,8-25 1 16,31-19 4-16,-49 10 0 16,50-44 4-16,-8-13 1 15,-21-3 2-15,-32-3 1 16,-31 0 2-16,-29-4 0 16,-38-5-3-16,-32-1 0 46,-25-15 0-46,-28 3 0 0,-43 10 0 0,-6 5 0 0,-25 10-2 0,-11 16 1 16,-21 19-1-16,-7 18 0 0,14 26-4 16,-7 21 0-16,4 16-9 15,-4 25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Hint at max and min usefulness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8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Chicken run, 200ft of fence. How to maximize area enclosed?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5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Section 3.1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Quadratic Functions and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Encounters in the wild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A81444-26BC-4F48-ADBC-85EE674B43B9}"/>
                  </a:ext>
                </a:extLst>
              </p14:cNvPr>
              <p14:cNvContentPartPr/>
              <p14:nvPr/>
            </p14:nvContentPartPr>
            <p14:xfrm>
              <a:off x="8616960" y="3354840"/>
              <a:ext cx="1825200" cy="286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A81444-26BC-4F48-ADBC-85EE674B43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7600" y="3345480"/>
                <a:ext cx="184392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2253-B784-42AC-8C72-679AD6EB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Recap: Quadratic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2518-EFC7-4158-B4CC-92D7AD78C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88ABF7-726F-4166-98F1-7261486117B9}"/>
                  </a:ext>
                </a:extLst>
              </p14:cNvPr>
              <p14:cNvContentPartPr/>
              <p14:nvPr/>
            </p14:nvContentPartPr>
            <p14:xfrm>
              <a:off x="675720" y="15840"/>
              <a:ext cx="11300760" cy="637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88ABF7-726F-4166-98F1-7261486117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360" y="6480"/>
                <a:ext cx="11319480" cy="63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483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CFD-4256-4E40-8CC9-0B9977B3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463F3-C94F-439F-A8AF-73E1299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E6419E-6C67-4889-9DCA-90E3009FDB83}"/>
                  </a:ext>
                </a:extLst>
              </p14:cNvPr>
              <p14:cNvContentPartPr/>
              <p14:nvPr/>
            </p14:nvContentPartPr>
            <p14:xfrm>
              <a:off x="613440" y="34920"/>
              <a:ext cx="11531880" cy="657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E6419E-6C67-4889-9DCA-90E3009FDB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4080" y="25560"/>
                <a:ext cx="11550600" cy="65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009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5D31-1D7D-4A71-A895-6AC168C7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Continued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B0020-E013-4411-9287-0ECC0A71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87E7B5-8E36-40FE-86CA-69C28AE9FE6B}"/>
                  </a:ext>
                </a:extLst>
              </p14:cNvPr>
              <p14:cNvContentPartPr/>
              <p14:nvPr/>
            </p14:nvContentPartPr>
            <p14:xfrm>
              <a:off x="882720" y="99360"/>
              <a:ext cx="11120400" cy="660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87E7B5-8E36-40FE-86CA-69C28AE9FE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360" y="90000"/>
                <a:ext cx="11139120" cy="662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821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ABDA-ACC4-4D00-9465-D9A2C9DD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Textbook Examples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F416-AC4F-460D-BBDE-607EAA04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Rework examples 1, 3, 4, 5 in the text. Steps:</a:t>
            </a:r>
          </a:p>
          <a:p>
            <a:pPr lvl="1"/>
            <a:r>
              <a:rPr lang="en-US">
                <a:ea typeface="+mn-lt"/>
                <a:cs typeface="+mn-lt"/>
              </a:rPr>
              <a:t>Write down a problem.</a:t>
            </a:r>
          </a:p>
          <a:p>
            <a:pPr lvl="1"/>
            <a:r>
              <a:rPr lang="en-US">
                <a:ea typeface="+mn-lt"/>
                <a:cs typeface="+mn-lt"/>
              </a:rPr>
              <a:t>Close the book and attempt on own. </a:t>
            </a:r>
          </a:p>
          <a:p>
            <a:pPr lvl="1"/>
            <a:r>
              <a:rPr lang="en-US">
                <a:ea typeface="+mn-lt"/>
                <a:cs typeface="+mn-lt"/>
              </a:rPr>
              <a:t>Check / correct your solution against the text solution.</a:t>
            </a:r>
          </a:p>
          <a:p>
            <a:pPr lvl="1"/>
            <a:r>
              <a:rPr lang="en-US">
                <a:ea typeface="+mn-lt"/>
                <a:cs typeface="+mn-lt"/>
              </a:rPr>
              <a:t>If needed, rewrite the problem to be of the quality of the text solution.</a:t>
            </a:r>
          </a:p>
          <a:p>
            <a:r>
              <a:rPr lang="en-US">
                <a:ea typeface="+mn-lt"/>
                <a:cs typeface="+mn-lt"/>
              </a:rPr>
              <a:t>Complete exercises 15, 21, 37, 47, 51</a:t>
            </a:r>
          </a:p>
          <a:p>
            <a:pPr lvl="1"/>
            <a:r>
              <a:rPr lang="en-US">
                <a:ea typeface="+mn-lt"/>
                <a:cs typeface="+mn-lt"/>
              </a:rPr>
              <a:t>Write solutions of the same quality as in lecture and text solutions.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Check your solution against the answer in the back of the book.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54393F-9944-41BA-9E27-A7EE556ABF8A}"/>
                  </a:ext>
                </a:extLst>
              </p14:cNvPr>
              <p14:cNvContentPartPr/>
              <p14:nvPr/>
            </p14:nvContentPartPr>
            <p14:xfrm>
              <a:off x="3621960" y="1557720"/>
              <a:ext cx="3409200" cy="348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54393F-9944-41BA-9E27-A7EE556ABF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2600" y="1548360"/>
                <a:ext cx="3427920" cy="350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64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907F-CC9C-46E3-8C49-29F1AB92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Homework Submission to Canvas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45ED-F68A-42AC-AB6D-0B056C7D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Preview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Skim the section in text and write a short paragraph summary.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Give a bulleted list of all important definitions, theorems, and formulas without details.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Notes on video lectures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Take notes on everything written on slides including all details, worked examples, on-own activities, as well as your own thoughts and questions.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Try on-own activities first, then write down provided solution next to it for comparison.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Worked examples from the text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Write down the problem and attempt without looking at the solution.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Use the solution to write the best explanation you can.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Solutions to textbook exercises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Model approaches and explanations given in the video lectures and textbook examples.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Final reflection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List the key takeaways to remember as a bulleted list.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5150E8-3807-4AC4-A373-E30A2DB4B9A2}"/>
                  </a:ext>
                </a:extLst>
              </p14:cNvPr>
              <p14:cNvContentPartPr/>
              <p14:nvPr/>
            </p14:nvContentPartPr>
            <p14:xfrm>
              <a:off x="707400" y="5452560"/>
              <a:ext cx="635400" cy="56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5150E8-3807-4AC4-A373-E30A2DB4B9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040" y="5443200"/>
                <a:ext cx="654120" cy="5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29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Section 3.1 Quadratic Functions and Models</vt:lpstr>
      <vt:lpstr>Recap: Quadratic Functions</vt:lpstr>
      <vt:lpstr>Example: Try on Own</vt:lpstr>
      <vt:lpstr>Example: Continued</vt:lpstr>
      <vt:lpstr>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2020-11-25T17:58:25Z</dcterms:modified>
</cp:coreProperties>
</file>