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71" r:id="rId6"/>
    <p:sldId id="266" r:id="rId7"/>
    <p:sldId id="267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8E25B-8BA2-4CB8-AE95-7C085384B878}" v="33" dt="2020-11-30T02:26:2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C7AF64F4-EE19-7800-90C6-75FACE6CC032}"/>
    <pc:docChg chg="addSld delSld modSld">
      <pc:chgData name="Chad Vidden" userId="S::cvidden@uwlax.edu::fa919fd6-03f8-48d0-9b95-10ac8c9672df" providerId="AD" clId="Web-{C7AF64F4-EE19-7800-90C6-75FACE6CC032}" dt="2020-11-03T15:18:10.331" v="404"/>
      <pc:docMkLst>
        <pc:docMk/>
      </pc:docMkLst>
      <pc:sldChg chg="modSp">
        <pc:chgData name="Chad Vidden" userId="S::cvidden@uwlax.edu::fa919fd6-03f8-48d0-9b95-10ac8c9672df" providerId="AD" clId="Web-{C7AF64F4-EE19-7800-90C6-75FACE6CC032}" dt="2020-11-03T14:42:27.640" v="6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7AF64F4-EE19-7800-90C6-75FACE6CC032}" dt="2020-11-03T14:39:57.797" v="3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7AF64F4-EE19-7800-90C6-75FACE6CC032}" dt="2020-11-03T14:42:27.640" v="6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7AF64F4-EE19-7800-90C6-75FACE6CC032}" dt="2020-11-03T14:40:48.282" v="3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7AF64F4-EE19-7800-90C6-75FACE6CC032}" dt="2020-11-03T14:40:48.282" v="3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1:23.486" v="226"/>
        <pc:sldMkLst>
          <pc:docMk/>
          <pc:sldMk cId="1356092233" sldId="264"/>
        </pc:sldMkLst>
        <pc:spChg chg="mod">
          <ac:chgData name="Chad Vidden" userId="S::cvidden@uwlax.edu::fa919fd6-03f8-48d0-9b95-10ac8c9672df" providerId="AD" clId="Web-{C7AF64F4-EE19-7800-90C6-75FACE6CC032}" dt="2020-11-03T14:50:49.338" v="164" actId="20577"/>
          <ac:spMkLst>
            <pc:docMk/>
            <pc:sldMk cId="1356092233" sldId="264"/>
            <ac:spMk id="2" creationId="{8FAC9D95-0521-4A35-8AFA-EF17EC87BAC7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02.612" v="315"/>
        <pc:sldMkLst>
          <pc:docMk/>
          <pc:sldMk cId="717437616" sldId="265"/>
        </pc:sldMkLst>
        <pc:spChg chg="mod">
          <ac:chgData name="Chad Vidden" userId="S::cvidden@uwlax.edu::fa919fd6-03f8-48d0-9b95-10ac8c9672df" providerId="AD" clId="Web-{C7AF64F4-EE19-7800-90C6-75FACE6CC032}" dt="2020-11-03T14:50:52.150" v="166" actId="20577"/>
          <ac:spMkLst>
            <pc:docMk/>
            <pc:sldMk cId="717437616" sldId="265"/>
            <ac:spMk id="2" creationId="{05417F01-8752-4F66-BFA8-7C1145374F00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3:30.408" v="279"/>
        <pc:sldMkLst>
          <pc:docMk/>
          <pc:sldMk cId="668365534" sldId="266"/>
        </pc:sldMkLst>
        <pc:spChg chg="mod">
          <ac:chgData name="Chad Vidden" userId="S::cvidden@uwlax.edu::fa919fd6-03f8-48d0-9b95-10ac8c9672df" providerId="AD" clId="Web-{C7AF64F4-EE19-7800-90C6-75FACE6CC032}" dt="2020-11-03T15:12:21.986" v="229" actId="20577"/>
          <ac:spMkLst>
            <pc:docMk/>
            <pc:sldMk cId="668365534" sldId="266"/>
            <ac:spMk id="2" creationId="{2E635530-BA12-4010-90E7-0E399695288D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56.940" v="335"/>
        <pc:sldMkLst>
          <pc:docMk/>
          <pc:sldMk cId="3655219835" sldId="267"/>
        </pc:sldMkLst>
        <pc:spChg chg="mod">
          <ac:chgData name="Chad Vidden" userId="S::cvidden@uwlax.edu::fa919fd6-03f8-48d0-9b95-10ac8c9672df" providerId="AD" clId="Web-{C7AF64F4-EE19-7800-90C6-75FACE6CC032}" dt="2020-11-03T15:13:53.799" v="289" actId="20577"/>
          <ac:spMkLst>
            <pc:docMk/>
            <pc:sldMk cId="3655219835" sldId="267"/>
            <ac:spMk id="2" creationId="{327F2974-8DE6-4405-BC3D-84882666FE5A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8:10.331" v="404"/>
        <pc:sldMkLst>
          <pc:docMk/>
          <pc:sldMk cId="3014131953" sldId="268"/>
        </pc:sldMkLst>
        <pc:spChg chg="mod">
          <ac:chgData name="Chad Vidden" userId="S::cvidden@uwlax.edu::fa919fd6-03f8-48d0-9b95-10ac8c9672df" providerId="AD" clId="Web-{C7AF64F4-EE19-7800-90C6-75FACE6CC032}" dt="2020-11-03T15:17:27.081" v="383" actId="20577"/>
          <ac:spMkLst>
            <pc:docMk/>
            <pc:sldMk cId="3014131953" sldId="268"/>
            <ac:spMk id="2" creationId="{F26784F5-B484-4005-84AF-987E8F65D19A}"/>
          </ac:spMkLst>
        </pc:spChg>
      </pc:sldChg>
      <pc:sldChg chg="del">
        <pc:chgData name="Chad Vidden" userId="S::cvidden@uwlax.edu::fa919fd6-03f8-48d0-9b95-10ac8c9672df" providerId="AD" clId="Web-{C7AF64F4-EE19-7800-90C6-75FACE6CC032}" dt="2020-11-03T14:40:54.359" v="43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2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1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0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C7AF64F4-EE19-7800-90C6-75FACE6CC032}" dt="2020-11-03T14:40:54.359" v="39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FA9026-2A08-20E2-CC65-C86E76B7A202}"/>
    <pc:docChg chg="addSld delSld modSld">
      <pc:chgData name="Chad Vidden" userId="S::cvidden@uwlax.edu::fa919fd6-03f8-48d0-9b95-10ac8c9672df" providerId="AD" clId="Web-{4AFA9026-2A08-20E2-CC65-C86E76B7A202}" dt="2020-11-23T15:51:09.093" v="516" actId="20577"/>
      <pc:docMkLst>
        <pc:docMk/>
      </pc:docMkLst>
      <pc:sldChg chg="modSp">
        <pc:chgData name="Chad Vidden" userId="S::cvidden@uwlax.edu::fa919fd6-03f8-48d0-9b95-10ac8c9672df" providerId="AD" clId="Web-{4AFA9026-2A08-20E2-CC65-C86E76B7A202}" dt="2020-11-23T15:29:59.045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FA9026-2A08-20E2-CC65-C86E76B7A202}" dt="2020-11-23T15:29:59.045" v="23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modSp modNotes">
        <pc:chgData name="Chad Vidden" userId="S::cvidden@uwlax.edu::fa919fd6-03f8-48d0-9b95-10ac8c9672df" providerId="AD" clId="Web-{4AFA9026-2A08-20E2-CC65-C86E76B7A202}" dt="2020-11-23T15:32:37.467" v="104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4AFA9026-2A08-20E2-CC65-C86E76B7A202}" dt="2020-11-23T15:31:02.545" v="26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3"/>
        <pc:sldMkLst>
          <pc:docMk/>
          <pc:sldMk cId="214894095" sldId="265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3:38.717" v="421"/>
        <pc:sldMkLst>
          <pc:docMk/>
          <pc:sldMk cId="258171614" sldId="265"/>
        </pc:sldMkLst>
        <pc:spChg chg="mod">
          <ac:chgData name="Chad Vidden" userId="S::cvidden@uwlax.edu::fa919fd6-03f8-48d0-9b95-10ac8c9672df" providerId="AD" clId="Web-{4AFA9026-2A08-20E2-CC65-C86E76B7A202}" dt="2020-11-23T15:32:47.404" v="110" actId="20577"/>
          <ac:spMkLst>
            <pc:docMk/>
            <pc:sldMk cId="258171614" sldId="265"/>
            <ac:spMk id="2" creationId="{711A4E19-844C-43A8-A619-3AEE0A6E4CFF}"/>
          </ac:spMkLst>
        </pc:spChg>
      </pc:sldChg>
      <pc:sldChg chg="modSp new modNotes">
        <pc:chgData name="Chad Vidden" userId="S::cvidden@uwlax.edu::fa919fd6-03f8-48d0-9b95-10ac8c9672df" providerId="AD" clId="Web-{4AFA9026-2A08-20E2-CC65-C86E76B7A202}" dt="2020-11-23T15:35:24.373" v="237"/>
        <pc:sldMkLst>
          <pc:docMk/>
          <pc:sldMk cId="1763727963" sldId="266"/>
        </pc:sldMkLst>
        <pc:spChg chg="mod">
          <ac:chgData name="Chad Vidden" userId="S::cvidden@uwlax.edu::fa919fd6-03f8-48d0-9b95-10ac8c9672df" providerId="AD" clId="Web-{4AFA9026-2A08-20E2-CC65-C86E76B7A202}" dt="2020-11-23T15:34:28.873" v="199" actId="20577"/>
          <ac:spMkLst>
            <pc:docMk/>
            <pc:sldMk cId="1763727963" sldId="266"/>
            <ac:spMk id="2" creationId="{5074C1E3-CC2C-4F0B-9C14-67CE921C9EE0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2"/>
        <pc:sldMkLst>
          <pc:docMk/>
          <pc:sldMk cId="2156492220" sldId="266"/>
        </pc:sldMkLst>
      </pc:sldChg>
      <pc:sldChg chg="del">
        <pc:chgData name="Chad Vidden" userId="S::cvidden@uwlax.edu::fa919fd6-03f8-48d0-9b95-10ac8c9672df" providerId="AD" clId="Web-{4AFA9026-2A08-20E2-CC65-C86E76B7A202}" dt="2020-11-23T15:31:10.545" v="31"/>
        <pc:sldMkLst>
          <pc:docMk/>
          <pc:sldMk cId="993393918" sldId="267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8:23.061" v="476"/>
        <pc:sldMkLst>
          <pc:docMk/>
          <pc:sldMk cId="2439765342" sldId="267"/>
        </pc:sldMkLst>
        <pc:spChg chg="mod">
          <ac:chgData name="Chad Vidden" userId="S::cvidden@uwlax.edu::fa919fd6-03f8-48d0-9b95-10ac8c9672df" providerId="AD" clId="Web-{4AFA9026-2A08-20E2-CC65-C86E76B7A202}" dt="2020-11-23T15:35:27.967" v="241" actId="20577"/>
          <ac:spMkLst>
            <pc:docMk/>
            <pc:sldMk cId="2439765342" sldId="267"/>
            <ac:spMk id="2" creationId="{0027BE16-8659-4E65-B2F1-7EDE7EB7AE96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45" v="30"/>
        <pc:sldMkLst>
          <pc:docMk/>
          <pc:sldMk cId="2807002167" sldId="268"/>
        </pc:sldMkLst>
      </pc:sldChg>
      <pc:sldChg chg="addSp delSp modSp new modNotes">
        <pc:chgData name="Chad Vidden" userId="S::cvidden@uwlax.edu::fa919fd6-03f8-48d0-9b95-10ac8c9672df" providerId="AD" clId="Web-{4AFA9026-2A08-20E2-CC65-C86E76B7A202}" dt="2020-11-23T15:50:05.139" v="488"/>
        <pc:sldMkLst>
          <pc:docMk/>
          <pc:sldMk cId="3779619995" sldId="268"/>
        </pc:sldMkLst>
        <pc:spChg chg="mod">
          <ac:chgData name="Chad Vidden" userId="S::cvidden@uwlax.edu::fa919fd6-03f8-48d0-9b95-10ac8c9672df" providerId="AD" clId="Web-{4AFA9026-2A08-20E2-CC65-C86E76B7A202}" dt="2020-11-23T15:36:41.545" v="328" actId="20577"/>
          <ac:spMkLst>
            <pc:docMk/>
            <pc:sldMk cId="3779619995" sldId="268"/>
            <ac:spMk id="2" creationId="{5F29F3FB-040F-4992-A3AB-54C108929C96}"/>
          </ac:spMkLst>
        </pc:spChg>
        <pc:spChg chg="add mod">
          <ac:chgData name="Chad Vidden" userId="S::cvidden@uwlax.edu::fa919fd6-03f8-48d0-9b95-10ac8c9672df" providerId="AD" clId="Web-{4AFA9026-2A08-20E2-CC65-C86E76B7A202}" dt="2020-11-23T15:45:20.108" v="423"/>
          <ac:spMkLst>
            <pc:docMk/>
            <pc:sldMk cId="3779619995" sldId="268"/>
            <ac:spMk id="4" creationId="{189730AF-9F2C-43D4-81F5-ACE06AF04113}"/>
          </ac:spMkLst>
        </pc:spChg>
        <pc:spChg chg="add del mod">
          <ac:chgData name="Chad Vidden" userId="S::cvidden@uwlax.edu::fa919fd6-03f8-48d0-9b95-10ac8c9672df" providerId="AD" clId="Web-{4AFA9026-2A08-20E2-CC65-C86E76B7A202}" dt="2020-11-23T15:45:34.420" v="427"/>
          <ac:spMkLst>
            <pc:docMk/>
            <pc:sldMk cId="3779619995" sldId="268"/>
            <ac:spMk id="5" creationId="{023D16AC-5A1A-40C2-A8B6-19C82EFECC3C}"/>
          </ac:spMkLst>
        </pc:spChg>
      </pc:sldChg>
      <pc:sldChg chg="add">
        <pc:chgData name="Chad Vidden" userId="S::cvidden@uwlax.edu::fa919fd6-03f8-48d0-9b95-10ac8c9672df" providerId="AD" clId="Web-{4AFA9026-2A08-20E2-CC65-C86E76B7A202}" dt="2020-11-23T15:46:37.327" v="430"/>
        <pc:sldMkLst>
          <pc:docMk/>
          <pc:sldMk cId="2240047611" sldId="269"/>
        </pc:sldMkLst>
      </pc:sldChg>
      <pc:sldChg chg="new del">
        <pc:chgData name="Chad Vidden" userId="S::cvidden@uwlax.edu::fa919fd6-03f8-48d0-9b95-10ac8c9672df" providerId="AD" clId="Web-{4AFA9026-2A08-20E2-CC65-C86E76B7A202}" dt="2020-11-23T15:46:14.827" v="429"/>
        <pc:sldMkLst>
          <pc:docMk/>
          <pc:sldMk cId="2641267434" sldId="269"/>
        </pc:sldMkLst>
      </pc:sldChg>
      <pc:sldChg chg="modSp add">
        <pc:chgData name="Chad Vidden" userId="S::cvidden@uwlax.edu::fa919fd6-03f8-48d0-9b95-10ac8c9672df" providerId="AD" clId="Web-{4AFA9026-2A08-20E2-CC65-C86E76B7A202}" dt="2020-11-23T15:51:08.733" v="514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4AFA9026-2A08-20E2-CC65-C86E76B7A202}" dt="2020-11-23T15:51:08.733" v="514" actId="20577"/>
          <ac:spMkLst>
            <pc:docMk/>
            <pc:sldMk cId="1875892835" sldId="270"/>
            <ac:spMk id="3" creationId="{0876F416-AC4F-460D-BBDE-607EAA04CD58}"/>
          </ac:spMkLst>
        </pc:sp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" userId="fa919fd6-03f8-48d0-9b95-10ac8c9672df" providerId="ADAL" clId="{CB88E25B-8BA2-4CB8-AE95-7C085384B878}"/>
    <pc:docChg chg="addSld modSld">
      <pc:chgData name="Chad" userId="fa919fd6-03f8-48d0-9b95-10ac8c9672df" providerId="ADAL" clId="{CB88E25B-8BA2-4CB8-AE95-7C085384B878}" dt="2020-11-30T02:26:29.390" v="31"/>
      <pc:docMkLst>
        <pc:docMk/>
      </pc:docMkLst>
      <pc:sldChg chg="addSp">
        <pc:chgData name="Chad" userId="fa919fd6-03f8-48d0-9b95-10ac8c9672df" providerId="ADAL" clId="{CB88E25B-8BA2-4CB8-AE95-7C085384B878}" dt="2020-11-30T01:58:29.560" v="0"/>
        <pc:sldMkLst>
          <pc:docMk/>
          <pc:sldMk cId="3637318454" sldId="257"/>
        </pc:sldMkLst>
        <pc:inkChg chg="add">
          <ac:chgData name="Chad" userId="fa919fd6-03f8-48d0-9b95-10ac8c9672df" providerId="ADAL" clId="{CB88E25B-8BA2-4CB8-AE95-7C085384B878}" dt="2020-11-30T01:58:29.560" v="0"/>
          <ac:inkMkLst>
            <pc:docMk/>
            <pc:sldMk cId="3637318454" sldId="257"/>
            <ac:inkMk id="5" creationId="{69B7DE5C-819F-4B00-AB37-BDA35928B2C0}"/>
          </ac:inkMkLst>
        </pc:inkChg>
      </pc:sldChg>
      <pc:sldChg chg="addSp">
        <pc:chgData name="Chad" userId="fa919fd6-03f8-48d0-9b95-10ac8c9672df" providerId="ADAL" clId="{CB88E25B-8BA2-4CB8-AE95-7C085384B878}" dt="2020-11-30T01:58:29.560" v="0"/>
        <pc:sldMkLst>
          <pc:docMk/>
          <pc:sldMk cId="541778303" sldId="263"/>
        </pc:sldMkLst>
        <pc:inkChg chg="add">
          <ac:chgData name="Chad" userId="fa919fd6-03f8-48d0-9b95-10ac8c9672df" providerId="ADAL" clId="{CB88E25B-8BA2-4CB8-AE95-7C085384B878}" dt="2020-11-30T01:58:29.560" v="0"/>
          <ac:inkMkLst>
            <pc:docMk/>
            <pc:sldMk cId="541778303" sldId="263"/>
            <ac:inkMk id="4" creationId="{87F9FF7C-E19F-43C9-B968-0177ABA715A7}"/>
          </ac:inkMkLst>
        </pc:inkChg>
      </pc:sldChg>
      <pc:sldChg chg="addSp">
        <pc:chgData name="Chad" userId="fa919fd6-03f8-48d0-9b95-10ac8c9672df" providerId="ADAL" clId="{CB88E25B-8BA2-4CB8-AE95-7C085384B878}" dt="2020-11-30T01:58:29.560" v="0"/>
        <pc:sldMkLst>
          <pc:docMk/>
          <pc:sldMk cId="871916188" sldId="264"/>
        </pc:sldMkLst>
        <pc:inkChg chg="add">
          <ac:chgData name="Chad" userId="fa919fd6-03f8-48d0-9b95-10ac8c9672df" providerId="ADAL" clId="{CB88E25B-8BA2-4CB8-AE95-7C085384B878}" dt="2020-11-30T01:58:29.560" v="0"/>
          <ac:inkMkLst>
            <pc:docMk/>
            <pc:sldMk cId="871916188" sldId="264"/>
            <ac:inkMk id="4" creationId="{D70E90AB-1D47-4768-B59F-85A0FA4D03E2}"/>
          </ac:inkMkLst>
        </pc:inkChg>
      </pc:sldChg>
      <pc:sldChg chg="addSp">
        <pc:chgData name="Chad" userId="fa919fd6-03f8-48d0-9b95-10ac8c9672df" providerId="ADAL" clId="{CB88E25B-8BA2-4CB8-AE95-7C085384B878}" dt="2020-11-30T01:58:29.560" v="0"/>
        <pc:sldMkLst>
          <pc:docMk/>
          <pc:sldMk cId="258171614" sldId="265"/>
        </pc:sldMkLst>
        <pc:inkChg chg="add">
          <ac:chgData name="Chad" userId="fa919fd6-03f8-48d0-9b95-10ac8c9672df" providerId="ADAL" clId="{CB88E25B-8BA2-4CB8-AE95-7C085384B878}" dt="2020-11-30T01:58:29.560" v="0"/>
          <ac:inkMkLst>
            <pc:docMk/>
            <pc:sldMk cId="258171614" sldId="265"/>
            <ac:inkMk id="4" creationId="{46C105A4-BE82-4084-A404-BBEFCB3F5C36}"/>
          </ac:inkMkLst>
        </pc:inkChg>
      </pc:sldChg>
      <pc:sldChg chg="addSp">
        <pc:chgData name="Chad" userId="fa919fd6-03f8-48d0-9b95-10ac8c9672df" providerId="ADAL" clId="{CB88E25B-8BA2-4CB8-AE95-7C085384B878}" dt="2020-11-30T02:26:29.390" v="31"/>
        <pc:sldMkLst>
          <pc:docMk/>
          <pc:sldMk cId="1763727963" sldId="266"/>
        </pc:sldMkLst>
        <pc:inkChg chg="add">
          <ac:chgData name="Chad" userId="fa919fd6-03f8-48d0-9b95-10ac8c9672df" providerId="ADAL" clId="{CB88E25B-8BA2-4CB8-AE95-7C085384B878}" dt="2020-11-30T02:26:29.390" v="31"/>
          <ac:inkMkLst>
            <pc:docMk/>
            <pc:sldMk cId="1763727963" sldId="266"/>
            <ac:inkMk id="4" creationId="{F7BEE380-FAC1-4B01-BCFA-9D461D0176FE}"/>
          </ac:inkMkLst>
        </pc:inkChg>
      </pc:sldChg>
      <pc:sldChg chg="addSp">
        <pc:chgData name="Chad" userId="fa919fd6-03f8-48d0-9b95-10ac8c9672df" providerId="ADAL" clId="{CB88E25B-8BA2-4CB8-AE95-7C085384B878}" dt="2020-11-30T02:26:29.390" v="31"/>
        <pc:sldMkLst>
          <pc:docMk/>
          <pc:sldMk cId="2439765342" sldId="267"/>
        </pc:sldMkLst>
        <pc:inkChg chg="add">
          <ac:chgData name="Chad" userId="fa919fd6-03f8-48d0-9b95-10ac8c9672df" providerId="ADAL" clId="{CB88E25B-8BA2-4CB8-AE95-7C085384B878}" dt="2020-11-30T02:26:29.390" v="31"/>
          <ac:inkMkLst>
            <pc:docMk/>
            <pc:sldMk cId="2439765342" sldId="267"/>
            <ac:inkMk id="4" creationId="{834C215B-1ADD-4D79-92A9-D603660A52C9}"/>
          </ac:inkMkLst>
        </pc:inkChg>
      </pc:sldChg>
      <pc:sldChg chg="addSp">
        <pc:chgData name="Chad" userId="fa919fd6-03f8-48d0-9b95-10ac8c9672df" providerId="ADAL" clId="{CB88E25B-8BA2-4CB8-AE95-7C085384B878}" dt="2020-11-30T02:26:29.390" v="31"/>
        <pc:sldMkLst>
          <pc:docMk/>
          <pc:sldMk cId="3779619995" sldId="268"/>
        </pc:sldMkLst>
        <pc:inkChg chg="add">
          <ac:chgData name="Chad" userId="fa919fd6-03f8-48d0-9b95-10ac8c9672df" providerId="ADAL" clId="{CB88E25B-8BA2-4CB8-AE95-7C085384B878}" dt="2020-11-30T02:26:29.390" v="31"/>
          <ac:inkMkLst>
            <pc:docMk/>
            <pc:sldMk cId="3779619995" sldId="268"/>
            <ac:inkMk id="5" creationId="{56099058-7D64-4ADE-BE38-B689FFD3978B}"/>
          </ac:inkMkLst>
        </pc:inkChg>
      </pc:sldChg>
      <pc:sldChg chg="addSp">
        <pc:chgData name="Chad" userId="fa919fd6-03f8-48d0-9b95-10ac8c9672df" providerId="ADAL" clId="{CB88E25B-8BA2-4CB8-AE95-7C085384B878}" dt="2020-11-30T02:26:29.390" v="31"/>
        <pc:sldMkLst>
          <pc:docMk/>
          <pc:sldMk cId="2240047611" sldId="269"/>
        </pc:sldMkLst>
        <pc:inkChg chg="add">
          <ac:chgData name="Chad" userId="fa919fd6-03f8-48d0-9b95-10ac8c9672df" providerId="ADAL" clId="{CB88E25B-8BA2-4CB8-AE95-7C085384B878}" dt="2020-11-30T02:26:29.390" v="31"/>
          <ac:inkMkLst>
            <pc:docMk/>
            <pc:sldMk cId="2240047611" sldId="269"/>
            <ac:inkMk id="4" creationId="{2AF24AEC-BCFE-4443-9242-15DB0F81F5AE}"/>
          </ac:inkMkLst>
        </pc:inkChg>
      </pc:sldChg>
      <pc:sldChg chg="addSp">
        <pc:chgData name="Chad" userId="fa919fd6-03f8-48d0-9b95-10ac8c9672df" providerId="ADAL" clId="{CB88E25B-8BA2-4CB8-AE95-7C085384B878}" dt="2020-11-30T02:26:29.390" v="31"/>
        <pc:sldMkLst>
          <pc:docMk/>
          <pc:sldMk cId="1875892835" sldId="270"/>
        </pc:sldMkLst>
        <pc:inkChg chg="add">
          <ac:chgData name="Chad" userId="fa919fd6-03f8-48d0-9b95-10ac8c9672df" providerId="ADAL" clId="{CB88E25B-8BA2-4CB8-AE95-7C085384B878}" dt="2020-11-30T02:26:29.390" v="31"/>
          <ac:inkMkLst>
            <pc:docMk/>
            <pc:sldMk cId="1875892835" sldId="270"/>
            <ac:inkMk id="4" creationId="{41B1A301-7367-41C2-BC7D-0245918F2C7D}"/>
          </ac:inkMkLst>
        </pc:inkChg>
      </pc:sldChg>
      <pc:sldChg chg="addSp modSp add">
        <pc:chgData name="Chad" userId="fa919fd6-03f8-48d0-9b95-10ac8c9672df" providerId="ADAL" clId="{CB88E25B-8BA2-4CB8-AE95-7C085384B878}" dt="2020-11-30T02:26:29.390" v="31"/>
        <pc:sldMkLst>
          <pc:docMk/>
          <pc:sldMk cId="322173227" sldId="271"/>
        </pc:sldMkLst>
        <pc:spChg chg="mod">
          <ac:chgData name="Chad" userId="fa919fd6-03f8-48d0-9b95-10ac8c9672df" providerId="ADAL" clId="{CB88E25B-8BA2-4CB8-AE95-7C085384B878}" dt="2020-11-30T01:58:40.402" v="30" actId="20577"/>
          <ac:spMkLst>
            <pc:docMk/>
            <pc:sldMk cId="322173227" sldId="271"/>
            <ac:spMk id="2" creationId="{2EE65519-26BE-4870-BF01-300A48A21088}"/>
          </ac:spMkLst>
        </pc:spChg>
        <pc:inkChg chg="add">
          <ac:chgData name="Chad" userId="fa919fd6-03f8-48d0-9b95-10ac8c9672df" providerId="ADAL" clId="{CB88E25B-8BA2-4CB8-AE95-7C085384B878}" dt="2020-11-30T02:26:29.390" v="31"/>
          <ac:inkMkLst>
            <pc:docMk/>
            <pc:sldMk cId="322173227" sldId="271"/>
            <ac:inkMk id="4" creationId="{071AC0D8-0B64-41FB-8B09-6F3A38566F82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933A9573-8E22-3878-6287-58A1397D5E16}"/>
    <pc:docChg chg="addSld delSld modSld">
      <pc:chgData name="Chad Vidden" userId="S::cvidden@uwlax.edu::fa919fd6-03f8-48d0-9b95-10ac8c9672df" providerId="AD" clId="Web-{933A9573-8E22-3878-6287-58A1397D5E16}" dt="2020-11-23T15:19:27.666" v="387"/>
      <pc:docMkLst>
        <pc:docMk/>
      </pc:docMkLst>
      <pc:sldChg chg="delSp modSp">
        <pc:chgData name="Chad Vidden" userId="S::cvidden@uwlax.edu::fa919fd6-03f8-48d0-9b95-10ac8c9672df" providerId="AD" clId="Web-{933A9573-8E22-3878-6287-58A1397D5E16}" dt="2020-11-23T15:09:19.579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33A9573-8E22-3878-6287-58A1397D5E16}" dt="2020-11-23T15:09:19.579" v="33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933A9573-8E22-3878-6287-58A1397D5E16}" dt="2020-11-23T15:09:08.390" v="4"/>
          <ac:inkMkLst>
            <pc:docMk/>
            <pc:sldMk cId="3637318454" sldId="257"/>
            <ac:inkMk id="5" creationId="{0469283A-11BE-4157-98C1-861F70716F0F}"/>
          </ac:inkMkLst>
        </pc:inkChg>
      </pc:sldChg>
      <pc:sldChg chg="delSp modSp">
        <pc:chgData name="Chad Vidden" userId="S::cvidden@uwlax.edu::fa919fd6-03f8-48d0-9b95-10ac8c9672df" providerId="AD" clId="Web-{933A9573-8E22-3878-6287-58A1397D5E16}" dt="2020-11-23T15:09:39.109" v="39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33A9573-8E22-3878-6287-58A1397D5E16}" dt="2020-11-23T15:09:32.922" v="36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933A9573-8E22-3878-6287-58A1397D5E16}" dt="2020-11-23T15:09:39.109" v="39"/>
          <ac:inkMkLst>
            <pc:docMk/>
            <pc:sldMk cId="541778303" sldId="263"/>
            <ac:inkMk id="4" creationId="{C10CC7F0-19FE-4C8E-9E00-EEC8CE59D88B}"/>
          </ac:inkMkLst>
        </pc:inkChg>
      </pc:sldChg>
      <pc:sldChg chg="modSp new modNotes">
        <pc:chgData name="Chad Vidden" userId="S::cvidden@uwlax.edu::fa919fd6-03f8-48d0-9b95-10ac8c9672df" providerId="AD" clId="Web-{933A9573-8E22-3878-6287-58A1397D5E16}" dt="2020-11-23T15:14:04.372" v="143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933A9573-8E22-3878-6287-58A1397D5E16}" dt="2020-11-23T15:12:03.514" v="89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51.656" v="44"/>
        <pc:sldMkLst>
          <pc:docMk/>
          <pc:sldMk cId="1356092233" sldId="264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8:13.979" v="311"/>
        <pc:sldMkLst>
          <pc:docMk/>
          <pc:sldMk cId="214894095" sldId="265"/>
        </pc:sldMkLst>
        <pc:spChg chg="mod">
          <ac:chgData name="Chad Vidden" userId="S::cvidden@uwlax.edu::fa919fd6-03f8-48d0-9b95-10ac8c9672df" providerId="AD" clId="Web-{933A9573-8E22-3878-6287-58A1397D5E16}" dt="2020-11-23T15:15:19.684" v="170" actId="20577"/>
          <ac:spMkLst>
            <pc:docMk/>
            <pc:sldMk cId="214894095" sldId="265"/>
            <ac:spMk id="2" creationId="{3D638EFA-6813-4D54-8216-7CA9E6FCE0DD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59" v="43"/>
        <pc:sldMkLst>
          <pc:docMk/>
          <pc:sldMk cId="717437616" sldId="265"/>
        </pc:sldMkLst>
      </pc:sldChg>
      <pc:sldChg chg="del">
        <pc:chgData name="Chad Vidden" userId="S::cvidden@uwlax.edu::fa919fd6-03f8-48d0-9b95-10ac8c9672df" providerId="AD" clId="Web-{933A9573-8E22-3878-6287-58A1397D5E16}" dt="2020-11-23T15:09:47.359" v="42"/>
        <pc:sldMkLst>
          <pc:docMk/>
          <pc:sldMk cId="668365534" sldId="266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7:01.511" v="248"/>
        <pc:sldMkLst>
          <pc:docMk/>
          <pc:sldMk cId="2156492220" sldId="266"/>
        </pc:sldMkLst>
        <pc:spChg chg="mod">
          <ac:chgData name="Chad Vidden" userId="S::cvidden@uwlax.edu::fa919fd6-03f8-48d0-9b95-10ac8c9672df" providerId="AD" clId="Web-{933A9573-8E22-3878-6287-58A1397D5E16}" dt="2020-11-23T15:16:14.684" v="207" actId="20577"/>
          <ac:spMkLst>
            <pc:docMk/>
            <pc:sldMk cId="2156492220" sldId="266"/>
            <ac:spMk id="2" creationId="{2A504D79-B9A6-453F-AFDC-C6E0ABF12AA9}"/>
          </ac:spMkLst>
        </pc:spChg>
      </pc:sldChg>
      <pc:sldChg chg="modSp new modNotes">
        <pc:chgData name="Chad Vidden" userId="S::cvidden@uwlax.edu::fa919fd6-03f8-48d0-9b95-10ac8c9672df" providerId="AD" clId="Web-{933A9573-8E22-3878-6287-58A1397D5E16}" dt="2020-11-23T15:17:32.339" v="276"/>
        <pc:sldMkLst>
          <pc:docMk/>
          <pc:sldMk cId="993393918" sldId="267"/>
        </pc:sldMkLst>
        <pc:spChg chg="mod">
          <ac:chgData name="Chad Vidden" userId="S::cvidden@uwlax.edu::fa919fd6-03f8-48d0-9b95-10ac8c9672df" providerId="AD" clId="Web-{933A9573-8E22-3878-6287-58A1397D5E16}" dt="2020-11-23T15:17:06.652" v="264" actId="20577"/>
          <ac:spMkLst>
            <pc:docMk/>
            <pc:sldMk cId="993393918" sldId="267"/>
            <ac:spMk id="2" creationId="{49913F68-9590-4074-891D-E98F06E919B1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27" v="41"/>
        <pc:sldMkLst>
          <pc:docMk/>
          <pc:sldMk cId="3655219835" sldId="267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9:27.666" v="387"/>
        <pc:sldMkLst>
          <pc:docMk/>
          <pc:sldMk cId="2807002167" sldId="268"/>
        </pc:sldMkLst>
        <pc:spChg chg="mod">
          <ac:chgData name="Chad Vidden" userId="S::cvidden@uwlax.edu::fa919fd6-03f8-48d0-9b95-10ac8c9672df" providerId="AD" clId="Web-{933A9573-8E22-3878-6287-58A1397D5E16}" dt="2020-11-23T15:19:10.151" v="341" actId="20577"/>
          <ac:spMkLst>
            <pc:docMk/>
            <pc:sldMk cId="2807002167" sldId="268"/>
            <ac:spMk id="2" creationId="{5F8993E5-AA49-466E-A5FF-5E506D3EC244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296" v="40"/>
        <pc:sldMkLst>
          <pc:docMk/>
          <pc:sldMk cId="3014131953" sldId="268"/>
        </pc:sldMkLst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E02C58ED-F9ED-B3C1-7825-15041EEDACCA}"/>
    <pc:docChg chg="modSld">
      <pc:chgData name="Chad Vidden" userId="S::cvidden@uwlax.edu::fa919fd6-03f8-48d0-9b95-10ac8c9672df" providerId="AD" clId="Web-{E02C58ED-F9ED-B3C1-7825-15041EEDACCA}" dt="2020-11-23T15:20:37.090" v="18" actId="20577"/>
      <pc:docMkLst>
        <pc:docMk/>
      </pc:docMkLst>
      <pc:sldChg chg="modSp">
        <pc:chgData name="Chad Vidden" userId="S::cvidden@uwlax.edu::fa919fd6-03f8-48d0-9b95-10ac8c9672df" providerId="AD" clId="Web-{E02C58ED-F9ED-B3C1-7825-15041EEDACCA}" dt="2020-11-23T15:20:37.090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02C58ED-F9ED-B3C1-7825-15041EEDACCA}" dt="2020-11-23T15:20:37.090" v="17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2F04C4E3-669F-70D8-5DCF-830A243B1A50}"/>
    <pc:docChg chg="modSld">
      <pc:chgData name="Chad Vidden" userId="S::cvidden@uwlax.edu::fa919fd6-03f8-48d0-9b95-10ac8c9672df" providerId="AD" clId="Web-{2F04C4E3-669F-70D8-5DCF-830A243B1A50}" dt="2020-11-23T15:52:03.939" v="76" actId="20577"/>
      <pc:docMkLst>
        <pc:docMk/>
      </pc:docMkLst>
      <pc:sldChg chg="modSp">
        <pc:chgData name="Chad Vidden" userId="S::cvidden@uwlax.edu::fa919fd6-03f8-48d0-9b95-10ac8c9672df" providerId="AD" clId="Web-{2F04C4E3-669F-70D8-5DCF-830A243B1A50}" dt="2020-11-23T15:52:02.564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F04C4E3-669F-70D8-5DCF-830A243B1A50}" dt="2020-11-23T15:52:02.564" v="7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E02C58ED-F9ED-B3C1-7825-15041EEDACCA}"/>
    <pc:docChg chg="modSld">
      <pc:chgData name="" userId="" providerId="" clId="Web-{E02C58ED-F9ED-B3C1-7825-15041EEDACCA}" dt="2020-11-23T15:20:30.762" v="10" actId="20577"/>
      <pc:docMkLst>
        <pc:docMk/>
      </pc:docMkLst>
      <pc:sldChg chg="modSp">
        <pc:chgData name="" userId="" providerId="" clId="Web-{E02C58ED-F9ED-B3C1-7825-15041EEDACCA}" dt="2020-11-23T15:20:30.746" v="9" actId="20577"/>
        <pc:sldMkLst>
          <pc:docMk/>
          <pc:sldMk cId="3637318454" sldId="257"/>
        </pc:sldMkLst>
        <pc:spChg chg="mod">
          <ac:chgData name="" userId="" providerId="" clId="Web-{E02C58ED-F9ED-B3C1-7825-15041EEDACCA}" dt="2020-11-23T15:20:30.746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D86D7B5C-5764-4CE4-8B43-5B2BC97FF353}"/>
    <pc:docChg chg="modSld">
      <pc:chgData name="Chad Vidden" userId="fa919fd6-03f8-48d0-9b95-10ac8c9672df" providerId="ADAL" clId="{D86D7B5C-5764-4CE4-8B43-5B2BC97FF353}" dt="2020-11-03T17:50:10.569" v="1"/>
      <pc:docMkLst>
        <pc:docMk/>
      </pc:docMkLst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37318454" sldId="25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37318454" sldId="257"/>
            <ac:inkMk id="5" creationId="{0469283A-11BE-4157-98C1-861F70716F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541778303" sldId="263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541778303" sldId="263"/>
            <ac:inkMk id="4" creationId="{C10CC7F0-19FE-4C8E-9E00-EEC8CE59D88B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1356092233" sldId="264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1356092233" sldId="264"/>
            <ac:inkMk id="4" creationId="{CEE90B15-2C79-4019-AD87-DF9576B73486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717437616" sldId="265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717437616" sldId="265"/>
            <ac:inkMk id="4" creationId="{32C66138-B0B3-4C2F-ABCD-E53416D66D7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668365534" sldId="266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668365534" sldId="266"/>
            <ac:inkMk id="4" creationId="{17EACC59-A6C5-430A-BF5A-B77A9D1C1C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55219835" sldId="26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55219835" sldId="267"/>
            <ac:inkMk id="4" creationId="{85C5183E-94EE-429A-B17D-B77F90103985}"/>
          </ac:inkMkLst>
        </pc:inkChg>
      </pc:sldChg>
      <pc:sldChg chg="addSp">
        <pc:chgData name="Chad Vidden" userId="fa919fd6-03f8-48d0-9b95-10ac8c9672df" providerId="ADAL" clId="{D86D7B5C-5764-4CE4-8B43-5B2BC97FF353}" dt="2020-11-03T17:50:10.569" v="1"/>
        <pc:sldMkLst>
          <pc:docMk/>
          <pc:sldMk cId="3014131953" sldId="268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014131953" sldId="268"/>
            <ac:inkMk id="4" creationId="{03FA9DF7-7DB2-465E-A73B-1179548F1280}"/>
          </ac:inkMkLst>
        </pc:inkChg>
        <pc:inkChg chg="add">
          <ac:chgData name="Chad Vidden" userId="fa919fd6-03f8-48d0-9b95-10ac8c9672df" providerId="ADAL" clId="{D86D7B5C-5764-4CE4-8B43-5B2BC97FF353}" dt="2020-11-03T17:50:10.569" v="1"/>
          <ac:inkMkLst>
            <pc:docMk/>
            <pc:sldMk cId="3014131953" sldId="268"/>
            <ac:inkMk id="5" creationId="{64159A1F-C9D3-4545-9FC6-0832482BEC07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1:47:42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5041 7350 21 0,'-21'-3'10'0,"14"6"-6"15,7-3 11-15,0 0-15 16,0 0 0-16,4 0 1 16,3 3 1-16,3 0-3 15,8 0 1-15,-4 0 0 16,11 1 1-16,-4-1-1 16,7 3 0-16,4 7-1 15,-1-7 1-15,8 0 0 16,7 0 0-16,7 1 1 15,-4-1 0-15,15 0 1 16,3 0 1-16,0 7-1 16,-3-4 1-16,3 1-1 15,7-1 1-15,3-6-1 16,11 4 1-16,-10-4-1 16,3 0 0-16,0 0 0 15,8 0 1-15,-8-3-1 0,10-3 0 16,-2 0-1-16,-5 3 1 15,8 0-1-15,0-3 0 16,3 0-1-16,0-1 0 16,0 4 0-16,-3-3 0 15,0 3 0-15,0-3 0 16,6 0 0-16,-2 0 0 16,-1 0 0-16,-3 6 0 0,3-3 0 15,0-3 0-15,-3 0 0 16,7 0 1-16,-8 3-1 15,-2-4 0-15,9 1 0 16,-10-3 1-16,4-3-1 16,7-4 0-16,-11 4 0 15,0-1 1-15,8 1 0 16,-8-4 0-16,4 1 0 16,6-1 0-16,-2 1 0 15,-1-1 0-15,0 1 0 16,-3-4 0-16,7 0 0 15,3-3 0-15,-7 4-1 16,0 5 0-16,4-2 0 16,-4-1 0-16,8-2 0 15,-1-1 1-15,-3 3-1 16,0 1 0-16,-1-1 0 16,5 1 0-16,2 2 0 15,-6 7 0-15,0 0-1 16,0 0 1-16,0-3 0 0,3 2 0 15,-3-2 0-15,-8 6 1 16,1 0-1-16,3 0 0 16,-3-3 0-16,7 6 0 15,-4 0-1-15,0 7 1 16,-3 2-1-16,0 7 1 16,3-6 0-16,-3-4 0 15,-4 0 0-15,-10 7 0 16,-8 0 0-16,1-4 0 0,3 1 0 15,-14-1 0-15,0 1 0 16,-4 0 0-16,-3-1 0 16,-4 1 0-16,1-1-1 15,-8-2 1-15,-3-1 0 16,-4-3 0-16,-6 1-1 16,-1-1 1-16,-11-3-3 15,1 0 0-15,-4-3-7 16,0 0 1-16,-10 0-4 15,-4-12 0-15</inkml:trace>
  <inkml:trace contextRef="#ctx0" brushRef="#br0" timeOffset="4742.39">18507 3769 29 0,'14'0'14'0,"7"-16"-4"16,-14 13 15-16,0 3-24 15,4-6 1-15,-1 6 0 16,-3 0 0-16,4 3-3 16,0 9 1-16,-1 7 0 15,1 0 1-15,-1 16-1 16,1 8 0-16,-4 26-1 15,0 13 1-15,0 0 0 16,0 24 0-16,0 13 0 16,4 13 0-16,-1-10 0 15,1 7 1-15,-1-1-1 16,1-8 0-16,0-8-2 0,-4-8 0 16,0-19-3-16,3-10 1 15,4-9-7-15,1-13 1 16,-1-18-1-16,0-17 1 15</inkml:trace>
  <inkml:trace contextRef="#ctx0" brushRef="#br0" timeOffset="5387.91">18157 3687 19 0,'4'0'9'0,"7"13"-3"15,-4-13 18-15,3 3-21 16,4 0 1-16,4 0 2 15,10 0 1-15,4-3-8 16,7 4 0-16,0-8 5 16,6-5 1-16,19-4-3 15,6-5 1-15,15-4-2 16,3-3 0-16,-3-4-1 16,7 7 1-16,-4 0-4 15,-21 13 1-15,-7-7 0 16,-7 7 0-16,-7 3 0 0,-4 3 0 15,-7 3-1-15,-3 0 1 16,-7 6 2-16,-4 13 0 16,-7 9-1-16,-3 16 0 15,-4 0-1-15,-7-4 0 16,-4 20 0-16,1 9 1 16,3 22-1-16,3 6 0 0,11-9 1 15,7 22 0-15,11-1 1 16,-4 4 1-16,-3-3-1 15,10-13 0-15,8-3 1 16,3 7 1-16,-4-20-1 16,0 4 0-16,-6-4 1 15,-5-12 0-15,-10-12 0 16,-10-4 1-16,-7-3-1 16,-15 1 1-16,-17-14-1 15,-11 1 0-15,-18-4-2 16,-24-5 1-16,-17-11-6 15,-15-8 1-15,-14-10-7 16,-14-10 1-16</inkml:trace>
  <inkml:trace contextRef="#ctx0" brushRef="#br0" timeOffset="6723.5">3069 9404 39 0,'0'9'19'0,"14"-9"-10"15,-14 0 20-15,7-3-26 16,-7 3 1-16,0 0 0 16,0 0 1-16,0 3-7 15,-7 0 0-15,4 10 4 16,-15 3 0-16,-3 9-2 16,-11 6 0-16,-7 0-1 0,1 4 1 15,-12 9-2-15,8 3 0 16,3 3 0-16,7 10 1 15,8 5 0-15,10 1 0 16,14-6 1-16,3-7 0 31,53 7-1-31,4-16 0 16,4-7-2-16,3-18 1 16,-7-9-7-16,0-14 1 15,0-8-5-15,-11-10 0 16</inkml:trace>
  <inkml:trace contextRef="#ctx0" brushRef="#br0" timeOffset="7158.5">3362 9564 39 0,'18'56'19'0,"-11"13"-21"15,3-50 34-15,-10 9-31 16,4 16 1-16,3 0 0 16,-4 6 0-16,4-3-3 15,-3-3 0-15,3-6 2 16,-7-7 1-16,4-6-2 15,3-9 0-15,-7-7-2 0,7-9 0 16,3-6-1-16,-6-6 0 16,3-4-1-16,3 3 0 15,1 1 1-15,-4 2 0 16,4 1 1-16,3 3 1 16,3 3 1-16,1 3 1 15,-7 0-1-15,3 6 1 16,3 6-1-16,1 7 1 15,3 3-1-15,0 3 0 16,-3 0-7-16,-4 4 0 0,-3-11-2 16,6-2 0-16</inkml:trace>
  <inkml:trace contextRef="#ctx0" brushRef="#br0" timeOffset="8044.37">4265 9407 48 0,'0'22'24'0,"11"-19"-30"16,-4-6 50-16,3 0-42 16,4 0 0-16,4 0 1 15,10 6 1-15,4 0-5 16,7 0 1-16,0 0 2 0,-4-3 0 15,0 0-2 1,-3 3 1-16,-4 4-1 0,-14 5 0 16,0 7-2-16,-3 3 1 15,-11 0 0-15,-11 0 0 16,4 0-1-16,-10 0 0 16,3 0 0-16,3-4 1 15,-3 1-1-15,3 0 1 16,1 0 0-16,6 0 0 15,-3-4 1-15,4 1 0 16,3 0 0-16,0-4 0 0,0-2 0 16,10-1 1-16,1 0 0 15,-1 1 0-15,8-1 0 16,3 1 0-16,0-1 0 16,1 4 1-16,-5-4-2 15,-3 0 1-15,-3 1-1 16,-8 6 0-16,-10 5-1 15,-14 5 1-15,-14 2-2 16,-7 3 1-16,-11-3-4 16,-4-6 1-16,-3-3-10 15,-3-9 0-15</inkml:trace>
  <inkml:trace contextRef="#ctx0" brushRef="#br0" timeOffset="8615.2">2593 10599 31 0,'0'3'15'0,"21"0"-6"16,-3-3 15-16,3 0-23 15,18 0 1-15,10 0 2 16,22 0 1-16,17-3-4 15,14 0 0-15,29-4 3 16,6-2 1-16,22 0-2 16,14-4 1-16,3 4-1 0,15 2 0 15,-11 1-3-15,0 3 0 16,-15 0-1-16,-16 6 1 16,-26-3-4-16,-17 0 1 15,-21 3-7-15,-18 6 1 16,-25 7-5-16,-24 6 0 15</inkml:trace>
  <inkml:trace contextRef="#ctx0" brushRef="#br0" timeOffset="11303.25">3143 11251 41 0,'46'-38'20'0,"-4"4"-12"0,-24 24 21 0,-14 4-27 16,3 0 1-16,3 0 1 15,-10 6 1-15,-7 6-7 16,-7 9 1-16,-7 7 3 16,-7 7 1-16,-1 2-3 15,8 3 0-15,-10 4-3 16,2-3 1-16,8 2-1 15,-7 4 0-15,7 0-1 16,10-4 1-16,1-2 1 16,3-7 1-16,7 0 0 15,7 1 1-15,3-7 2 16,4-1 0-16,11 1 0 16,0 0 1-16,10 0 0 15,-3 0 0-15,-4 3-1 16,-7 4 0-16,0-1-1 0,-14 3 1 15,-7 7-2-15,-14-4 0 16,0 1-3-16,-7-4 1 16,3 0-4-16,-3 1 1 15,0-7-9-15,-4-6 0 16</inkml:trace>
  <inkml:trace contextRef="#ctx0" brushRef="#br0" timeOffset="11767.84">3348 11232 30 0,'21'-22'15'0,"-3"13"-4"15,-18 9 18-15,10 3-26 16,1 3 0-16,-11 4 2 15,3 8 0-15,-3 11-7 16,-3 8 1-16,-4 10 3 16,3 7 1-16,-6 8-2 15,10 13 1-15,-7 1-2 16,7-7 1-16,0-10-1 16,0-9 0-16,0-12 0 15,7-7 0-15,-7-12-1 16,10-6 1-16,1-7-2 0,-1-6 1 15,1-3-2-15,0-6 1 16,6-1-1-16,-6 1 1 16,3-1-1-16,0 4 0 15,0 0 1-15,4 3 0 16,-8 3 1-16,1 6 0 16,-4 6-1-16,4 4 1 15,-11 0-3-15,10 6 0 16,-10-3-4-16,4-4 1 15,3-2-3-15,-7-4 1 0</inkml:trace>
  <inkml:trace contextRef="#ctx0" brushRef="#br0" timeOffset="12097.61">3796 11853 40 0,'10'6'20'0,"1"-3"-26"16,-11-3 42-16,0-6-36 15,0 0 1-15,0 6 0 16,-11 0 0-16,1-3-2 16,-8 6 0-16,8 0 1 15,-8 3 1-15,4 4-1 0,3 2 0 16,-3 4 0-16,4 3 0 15,6-4 0-15,-3-2 1 16,7-4-1-16,7-2 0 16,-3-1 0-16,6-6 1 15,4-6-1-15,8-4 0 16,-8-2-2-16,3-1 1 16,1-6-7-16,-8 4 1 15,1-1-5-15,0-3 1 16</inkml:trace>
  <inkml:trace contextRef="#ctx0" brushRef="#br0" timeOffset="12413.16">3916 11862 18 0,'0'10'9'0,"3"-17"-2"15,-3 7 8-15,0-6-14 16,0 6 0-16,0-6 2 15,0 0 1-15,-3-4-2 16,3 1 0-16,0-4 3 16,0 1 1-16,3-1 1 15,4 4 0-15,4-1-1 16,7 1 1-16,-4 0-2 16,7 2 0-16,4 1-2 15,-1 3 0-15,1 3-2 0,-11 0 0 16,4 0-4-16,-4 3 0 15,0 0-7-15,-10 0 0 16,-4-3-5-16,-4-6 0 16</inkml:trace>
  <inkml:trace contextRef="#ctx0" brushRef="#br0" timeOffset="12684.78">4297 11201 39 0,'0'44'19'0,"-18"43"-23"15,15-62 33-15,-8 7-30 16,4 12 1-16,4 9 0 15,3 10 1-15,0 6-1 16,0-7 0-16,0-8 0 16,0-13 0-16,0-10-5 15,3-9 0-15,4-16-5 16,-14-15 0-16</inkml:trace>
  <inkml:trace contextRef="#ctx0" brushRef="#br0" timeOffset="12865.46">4075 11599 43 0,'21'28'21'0,"18"-12"-15"0,-25-16 37 16,7 0-42-16,14-10 1 16,7 1-2-16,4-4 1 15,0 1-6-15,0 3 0 16,3 2-9-16,-10-2 0 15</inkml:trace>
  <inkml:trace contextRef="#ctx0" brushRef="#br0" timeOffset="13749.8">5708 11511 46 0,'-7'10'23'0,"-7"15"-25"0,7-16 34 16,-4 0-31-16,1 7 1 15,-8-3-2-15,0-7 0 16,4 3-1-16,4 4 0 16,-8-4 0-16,7 4 1 15,1-4-2-15,3 1 1 16,3-1 1-16,-3 0 0 15,14 1 0-15,-3-1 1 16,13 1 1-16,1-1 1 0,7 1 0 16,3-4 0-16,0 3 0 15,-10 1 0-15,-4 5-2 16,-7 1 0-16,-7 12-2 16,-11 0 1-16,-3 1-4 15,0-4 1-15,-7 0-7 16,3-6 0-16,8-7-4 15,-1-6 0-15</inkml:trace>
  <inkml:trace contextRef="#ctx0" brushRef="#br0" timeOffset="14141.06">5782 11847 35 0,'11'3'17'0,"6"-3"-11"0,-17 0 27 16,7-3-29-16,4 0 0 15,3 3 3-15,4-4 0 16,3-5-9-16,0-4 0 16,-3-2 5-16,-1-4 1 15,-6-3-3-15,-1 0 1 16,-10 3-3-16,-7 0 1 15,4 7-2-15,-15-1 1 16,1 7-2-16,-5 3 0 16,8 9-1-16,4 7 1 15,-1 12-1-15,4 0 1 0,-4 6 0 16,11 7 1-16,-7 3 1 16,7-7 0-16,11 4-1 15,3-13 0-15,7-3-3 16,4-10 1-16,3-2-5 15,4-4 1-15,3-6-3 16,-7-6 0-16</inkml:trace>
  <inkml:trace contextRef="#ctx0" brushRef="#br0" timeOffset="14634.91">6251 11850 33 0,'28'-13'16'0,"-10"-15"-15"16,-14 22 32-16,-1-4-32 15,1 1 1-15,-1 0 0 16,-3 2 0-16,-3 4-3 15,-8 3 0-15,1 3 2 0,-12 4 0 16,5 2-2 0,-4 3 1-16,-1 1-1 0,5 3 1 15,6 6-1-15,1 3 1 16,-1-3-1-16,11 6 1 16,0-6 0-16,4-3 1 15,6-4 0-15,4-2 1 16,4-7-1-16,7-3 1 15,3-6 0-15,-4-6 0 16,5-10 0-16,2-9 0 16,1-10-2-16,7-6 1 15,-4-3-2-15,-3-9 1 16,-4-10-1-16,-3-16 0 0,-7 1 0 16,-1-7 0-16,-6 16 0 15,-11-3 1-15,0 6 0 16,-7 3 0-16,3 12 0 15,-6 11 1-15,-1 11-1 16,0 10 0-16,1 16 0 16,3 12 1-16,-4 10-1 15,1 12 0-15,10 19 0 16,3 22 0-16,4 10 0 16,7 8 0-16,4-11 0 15,0-4 1-15,-4-10-2 16,-4-5 0-16,-3-10-6 15,-3-9 0-15,-8-10-6 16,-3-12 1-16</inkml:trace>
  <inkml:trace contextRef="#ctx0" brushRef="#br0" timeOffset="14847.73">6339 11640 33 0,'15'-10'16'0,"-1"20"-12"0,-7-10 25 16,3 3-27-16,11 0 0 16,8 0 0-16,-1-3 0 15,4 0-3-15,3-3 0 16,0 0-2-16,4 3 0 0,-4 0-8 16,1 0 1-16,-12 0-2 15,1-3 1-15</inkml:trace>
  <inkml:trace contextRef="#ctx0" brushRef="#br0" timeOffset="14996.12">6844 11759 31 0,'0'28'15'0,"3"13"-16"16,4-38 30-16,-7 3-30 16,4-3 1-16,0 1-3 15,-4-4 1-15,0 0-4 16,3-4 0-16,1-11-3 15,-4-4 0-15</inkml:trace>
  <inkml:trace contextRef="#ctx0" brushRef="#br0" timeOffset="15400.43">6816 11605 20 0,'17'35'10'0,"4"-35"-8"0,-17-7 16 15,3 4-18-15,4 6 0 16,-1 1 0-16,-3-1 0 16,7 3-1-16,1 0 1 15,-1 1-2-15,3-4 0 16,-3 0 1-16,8-6 0 16,2-4 1-16,4 4 1 0,-3-3 2 15,-4 6 0-15,4 0 2 16,-11 3 0-16,0 0 0 15,-3 4 0-15,-4-1-2 16,0 3 0-16,-7 1-2 16,0-1 0-16,-7 0-1 15,-7 4 0-15,3 3-1 16,-10-1 1-16,3 1-4 16,4 3 0-16,7 3-2 15,-3-3 1-15,10-1-2 16,3-2 0-16,8-10 2 15,-1-3 0-15,4-9 2 16,1 0 1-16,-5-7-2 16,1-5 0-16</inkml:trace>
  <inkml:trace contextRef="#ctx0" brushRef="#br0" timeOffset="15807.92">7281 11803 38 0,'4'28'19'0,"3"-9"-25"0,-7-16 41 0,0-3-34 15,3 0 0-15,5 0 1 16,-5-3 0-16,4 3-3 15,0-6 0-15,-3-7 1 16,3-3 1-16,3-3-2 16,-6-2 0-16,3-5-1 15,-4 1 0-15,4 3 0 16,1 4 0-16,-1 2 1 16,0 3 0-16,3 7 0 15,8 3 1-15,-11 6 0 16,4 10 1-16,-1 2 0 15,1 7 0-15,-8 3-1 16,8 0 0-16,-4-6-1 16,0 0 1-16,3-3-6 15,-2-1 1-15,6-5-6 16,-11-7 1-16</inkml:trace>
  <inkml:trace contextRef="#ctx0" brushRef="#br0" timeOffset="16167.42">7733 11624 21 0,'25'16'10'0,"6"-48"-2"0,-20 32 13 15,-8-6-19-15,1 3 1 16,0 0-1-16,-4 3 0 16,-4 3-4-16,-3 3 1 15,-4 0 2-15,-3 1 1 0,4-14-3 16,-4 7 1-16,3 10 0 15,-3-4 1-15,3 4-1 16,4-1 1-16,0 4 0 16,4-1 1-16,3 1 1 15,3-1 0-15,4 4 1 16,7 0 0-16,4-4 1 16,3 1 0-16,7-1-1 15,-6 1 0-15,2-1-1 16,1 1 0-16,-11-4-2 15,-3 1 0-15,-11 5-2 16,-7 7 0-16,-11 3-4 16,-10 7 0-16,-11-7-9 15,-11-6 0-15</inkml:trace>
  <inkml:trace contextRef="#ctx0" brushRef="#br0" timeOffset="18449.54">2522 11687 13 0,'0'-3'6'0,"0"-1"4"16,0 4 7-16,0 0-16 15,0 0 1-15,0 0 1 16,0 0 0-16,0 0-4 16,0 0 0-16,0 0 2 15,0 0 1-15,0 0-2 16,0 0 1-16,-7 0-1 16,4 0 0-16,3 0 0 15,-7 0 0-15,3 4-1 16,4-1 1-16,-7 3-1 0,7 0 0 15,0 4 0-15,0-1 0 16,0 1 0-16,7 2 1 16,-7-3-1-16,11 1 1 15,-11-1 0-15,0-2 1 16,3-4-1-16,4 0 1 16,-7-3 0-16,4 0 1 15,3-3-1-15,0-4 1 16,-3-2 0-16,3-4 0 0,-7 1-1 15,3-4 1-15,4 4-1 16,-7-1 0-16,0 4 0 16,-7-1 0-16,4 1-2 15,-4 3 1-15,7 3 0 16,-4-1 1-16,-3 4-1 16,0 0 0-16,3 0-2 15,-6-3 1-15,3 6-1 16,3 1 0-16,4-1-1 15,-7 0 1-15,7 3-1 16,0 10 0 0,0-10 3-16,7 0-1 15,-7 1 1-15,4-4 0 16,3 0 1-16,-7 0 0 16,0-3 1-16,0 0 0 15,10-6 0-15,-6-1 0 16,3-2 1-16,0 3-1 0,-3-4 0 15,-4 1-1 1,0 3 1-16,0 6-2 0,7-7 0 16,-7 1 0-16,-7-3 0 15,7 2 0-15,0 4 0 16,-4-3-1-16,4 6 1 16,-7 6 0-16,7-3 0 15,-7-3 0-15,3 4 0 16,4 2 0-16,-7-3 0 15,4 0-1-15,3 0 0 16,0 4 0-16,0-1 0 0,0 3-1 16,0 1 1-16,3-1 0 15,4-3 1-15,-7 1 0 16,0-4 1-16,0-3 0 16,0 0 1-16,11-3 0 15,-4-4 0-15,-3 1-1 16,3 0 1-16,-7-1-1 15,0 1 1-15,0 0-2 16,0 6 0-16,0-6 0 16,0 6 0-16,-7-7-3 15,7 7 1-15,-4 0-6 16,4 0 1-16,-7 0-2 16,-4 4 0-16</inkml:trace>
  <inkml:trace contextRef="#ctx0" brushRef="#br0" timeOffset="29288.18">2999 12399 19 0,'35'-10'9'0,"11"-9"-2"16,-25 13 9-16,18-3-13 15,10-1 0-15,22 4 1 16,6 0 0-16,-3 6-5 16,22 0 0-16,-5 3 3 15,19 0 0-15,-8 3-2 16,7 1 1-16,8 2-1 15,-15-3 0-15,-3-3-1 0,-11 0 1 16,-10-3-3-16,-18 0 0 16,-18-6-5-16,-14-9 0 15</inkml:trace>
  <inkml:trace contextRef="#ctx0" brushRef="#br0" timeOffset="39286.08">17928 12270 11 0,'11'16'5'0,"-4"12"-3"15,0-22 6-15,0 4-6 16,4-1 0-16,-1 4 0 16,1-1 1-16,3 4-4 15,0 6 0-15,0-3 3 16,4-1 0-16,-1-2-1 0,1 0 0 16,0-4-1-16,-1-2 1 15,1-4 0-15,3-3 1 16,0-6-1-16,0-6 1 15,1-7 0-15,-1 0 0 16,3 0-1-16,1 1 1 16,0-4-1-16,-1-3 0 15,1 0-1-15,0 0 1 16,-4 3-1-16,0 0 0 16,0 4 0-16,1 5 1 0,2 4-1 15,-3 3 0-15,1 6-1 16,-1 7 1-16,3 5 0 15,-2 4 0-15,-1-3 0 16,0 3 0-16,-3-1 0 16,-1-2 0-16,1 0 0 15,-4-4 1-15,0-2 0 16,4-4 1-16,-1-3-1 16,1-3 0-16,0-3 1 15,-1-6 0-15,4 2-1 16,1-5 0-16,-1-1-1 15,3 1 0-15,5-4 0 16,-8 3 1-16,4 4-2 16,-1 3 1-16,4-1 0 15,1 4 0-15,2 3 0 16,-2 3 0-16,-1 1 0 16,0 2 0-16,4 0 0 0,0 0 1 15,-1 1-1-15,5-1 0 16,-5-3 0-16,1 0 1 15,-4-6-1-15,4-3 0 16,-7-4 0-16,-4-2 0 16,0-4 0-16,-3-3 0 15,-4 1 0-15,3 2 1 16,5-3-1-16,-1 0 1 16,0-3 0-16,4 0 0 15,-1 4-1-15,5-1 1 0,-1 3-1 16,0 7 0-16,4-4 0 15,0 7 0-15,6 6 0 16,1 3 0-16,7 6-1 16,-4 4 0-16,-6 3 1 15,2-4 0-15,1-2-1 16,0-4 1-16,0 3-1 16,-4-3 1-16,0-2 0 15,-3-1 0-15,3 0 0 16,4-3 0-16,0-6 0 15,0-4 0-15,3-2 0 16,1-4 0-16,-5-3 0 16,1 0 1-16,0 1-1 15,3-1 1-15,8-3-2 16,-4 3 1-16,-1 0 0 16,8 7 0-16,4 2 0 15,3 4 0-15,-7 3-1 16,-8 6 1-16,5 0 0 0,-1 0 0 15,-3 3 0-15,0 7 0 16,0 6-4-16,-4 9 1 16,-3 7-6-16,0 18 1 15</inkml:trace>
  <inkml:trace contextRef="#ctx0" brushRef="#br0" timeOffset="41223.58">21978 10357 24 0,'39'-9'12'0,"-7"6"-6"16,-22-4 13-16,1 4-16 15,-1 0 1-15,1 3 2 16,-4 3 0-16,-7 3-9 0,-7 10 1 15,-7 9 4-15,-18 0 1 16,-14 13-3-16,0 6 1 16,-10 6-2-16,-11 6 1 15,-7 13 0-15,-7 7 1 16,0 2-3-16,3 1 1 16,11-7-4-16,3-3 0 15,15-16-5-15,0-15 0 16</inkml:trace>
  <inkml:trace contextRef="#ctx0" brushRef="#br0" timeOffset="41750.01">21198 10737 37 0,'0'0'18'0,"-3"50"-18"16,3-41 33-16,-7 10-32 15,0 6 1-15,-4 6-1 16,-6 13 1-16,-5-3-3 16,1 3 0-16,-7 6 1 15,0-3 1-15,3-9-1 16,0-1 0-16,4-5-1 15,4-4 0-15,2-9 0 0,8-3 1 16,4-7-2-16,6-6 1 16,12-3 0-16,6-9 0 15,14-7 0-15,7-6 0 16,4-3 1-16,11 0 0 16,3 6 0-16,-4 3 0 15,-3 4 0-15,-4 2 0 16,-6 10 0-16,-5 10 0 15,-13 2-1-15,-7 10 1 16,-8 0-1-16,-10-3 1 0,-7-6-1 16,-10-1 1-16,-12-6-1 15,-9-6 1-15,-1-12 0 16,4-10 1-16,-4-3-1 16,-4-19 1-16,8-9-1 15,3-7 1-15,8-3-9 16,6 7 1-16,4-7-4 15,7 10 1-15</inkml:trace>
  <inkml:trace contextRef="#ctx0" brushRef="#br0" timeOffset="43596.66">22927 9824 32 0,'7'31'16'0,"-17"13"-14"0,6-25 28 15,4-3-29-15,-4 12 1 16,-3 10 0-16,4 9 1 16,-8 12-4-16,1 10 1 15,-1 25-1 1,1-15 0-16,2-13-9 16,5-13 1-16,-4-22-2 15,0-12 0-15</inkml:trace>
  <inkml:trace contextRef="#ctx0" brushRef="#br0" timeOffset="43867.05">23241 9664 39 0,'11'0'19'0,"-11"44"-21"15,0-28 39-15,-4 9-36 16,1 16 0-16,-5-1 2 16,-2 14 1-16,-1 5-5 0,1 23 0 15,-1 6 3-15,4 6 0 16,0-3-1-16,4-7 0 16,-1-12-4-16,0-18 1 15,1-20-6-15,-1-15 0 16,-3-16-5-16,-10-19 0 15</inkml:trace>
  <inkml:trace contextRef="#ctx0" brushRef="#br0" timeOffset="44092.18">22818 10219 36 0,'10'28'18'0,"11"-12"-15"0,-10-13 30 0,3 0-29 16,4-3 1-16,10 7 0 16,14-11 0-16,-3 1-8 15,0-6 1-15,0 3 1 16,-4-1 1-16,0 1-12 16,-6-3 1-16,-12-4-3 15,-3 4 1-15</inkml:trace>
  <inkml:trace contextRef="#ctx0" brushRef="#br0" timeOffset="44391.48">23347 10338 34 0,'7'10'17'0,"-4"27"-19"0,1-27 30 16,3-1-27-16,-3 13 1 16,3 0 1-16,0-6 1 15,0-1-5-15,3 1 1 0,-3-3 2 16,0-7 0-16,8 0-1 16,2-9 1-16,1-13-2 15,-1-6 1-15,-2-3-1 16,2-3 0-16,-3-3-6 15,0 3 1-15,-3-1-7 16,-7 1 1-16</inkml:trace>
  <inkml:trace contextRef="#ctx0" brushRef="#br0" timeOffset="45083.03">23932 10363 35 0,'25'-3'17'0,"-14"-6"-14"0,-8 6 25 16,1-4-28-16,-4 1 0 15,-4 0 0-15,-3 3 1 16,-3 0-1-16,-12 3 0 15,5 0 0-15,-4 3 0 16,-1 0 0-16,-2 3 0 16,3 4-2-16,-1 2 1 15,5 7-3-15,6 6 1 16,4 6 0-16,7-12 0 16,7 6 1-16,7 0 0 15,4 4 2-15,0-1 0 0,-1-3 1 16,-3 3 1-16,-3-3-1 15,-4-6 0-15,-7-3-1 16,-4-1 1-16,-3 1-1 16,-3-6 0-16,-1-7-1 15,-3 0 1-15,4-3-1 16,3-3 1-16,3-7 0 16,4-2 0-16,7-4 0 15,4-3 1-15,6-3 0 16,4 0 1-16,4 7 0 15,0-1 0-15,10-6-1 16,0-6 1-16,1 3-1 16,2-7 0-16,-6 1-1 15,-4 0 1-15,-6 9-1 16,-5-3 0-16,-3 6-1 16,-7 6 1-16,-7 1-1 15,-3 5 1-15,-8 4-1 0,-3 10 1 16,0 8 0-16,3 17 0 15,4 2 1-15,4 4 0 16,3-1 0-16,7 1 1 16,4-4 0-16,3-5 0 15,7-11-1-15,7-5 0 16,0-7-6-16,-3 1 0 16,7-11-7-16,-8-5 1 15</inkml:trace>
  <inkml:trace contextRef="#ctx0" brushRef="#br0" timeOffset="45593.46">25478 10370 36 0,'7'-13'18'0,"-7"4"-21"0,0 6 28 16,-7 3-25-16,-4 0 0 15,-10 0 0-15,3 3 0 0,1 3 0 16,-8 10 0-16,0 6 1 15,4 6 0-15,3 3 1 16,8 4 0-16,6 5 1 16,4 1 0-16,7-9-1 15,7-4 1-15,8 0-2 16,6-9 1-16,4-7-6 16,3-2 0-16,0-16-8 15,-7-16 0-15</inkml:trace>
  <inkml:trace contextRef="#ctx0" brushRef="#br0" timeOffset="45832.53">25841 9708 38 0,'21'44'19'0,"-17"66"-18"0,-4-88 29 16,-4 18-28-16,1 11 0 15,-4 18 2-15,-4 6 0 16,4 19-5-16,0-6 1 16,-4-4 2-16,4-5 0 15,-3-20-3-15,3-12 1 16,3-9-7-16,1-10 1 16,10-12-8-16,-7-7 1 15</inkml:trace>
  <inkml:trace contextRef="#ctx0" brushRef="#br0" timeOffset="46207.84">26127 10508 37 0,'7'15'18'0,"-11"1"-21"15,1-16 29-15,-4 0-26 16,-4 0 0-16,-7 0 0 15,1 0 0-15,-4 0 0 16,-1 0 0-16,1 3 0 16,4 3 0-16,-1 1 0 15,4-1 1-15,0 3-1 16,10 1 0-16,4-1 0 16,7-3 0-16,7-2 0 0,1-8 0 15,-1-2-1-15,3 0 1 16,-3-3-1-16,15-7 0 15,-19 10 1 1,1 2 0-16,-4 8 0 16,0 5 0-16,0 7 0 15,0 2 0-15,0 4 0 16,0 0-3-16,0-3 1 16,0-3-7-16,4-4 0 15</inkml:trace>
  <inkml:trace contextRef="#ctx0" brushRef="#br0" timeOffset="46508.1">26490 10385 25 0,'21'-15'12'0,"-7"2"-4"16,-14 13 15-16,0 0-23 16,-3 3 1-16,-8 4-1 15,-3-1 1-15,-3 3-2 16,-5 1 1-16,-6 2 0 15,3 4 1-15,1 6-1 16,3-3 1-16,3-4-1 16,4-2 1-16,7-1 0 15,7 4 0-15,7 0-1 16,7-1 1-16,0 4 0 16,-3 0 0-16,-1 0-1 15,-3-3 1-15,0-1-2 0,-7 1 0 16,-3 0-3-16,-4-7 0 15,-4-3-6-15,-3-3 1 16</inkml:trace>
  <inkml:trace contextRef="#ctx0" brushRef="#br0" timeOffset="46868.48">26762 10329 39 0,'21'12'19'0,"-21"-2"-25"0,0-7 35 0,-4 6-29 15,-3 4 0-15,0-4 0 16,0 7 1-16,-3-3-2 16,-1 9 1-16,0 0 0 15,1-7 0-15,-1 1 0 16,4 0 0-16,0-1 0 15,7 1 1-15,4 0 0 16,3 2 0-16,3-2 0 16,1 0 1-16,0-4 0 15,-1 1 0-15,1-1-1 16,-4-2 0-16,-4 2 0 16,-6 1 0-16,-1-4-2 15,-3 1 0-15,-7-4-7 16,0-3 1-16,-4 0-5 15,-3-6 1-15</inkml:trace>
  <inkml:trace contextRef="#ctx0" brushRef="#br0" timeOffset="47485.04">28452 10508 37 0,'-4'9'18'0,"8"-12"-19"0,-4-3 31 15,-4 6-29-15,-3 0 0 16,0-3 0-16,-4-1 0 15,-3-2-2-15,0 3 1 16,-4 3 1-16,1 6 0 16,-1 4-1-16,1-1 1 0,2 7-3 15,5 3 1-15,6-1-2 16,4 4 0-16,7-6-1 16,4-3 0-16,3-7-2 15,0-6 0-15,0-6-3 16,0-4 0-16</inkml:trace>
  <inkml:trace contextRef="#ctx0" brushRef="#br0" timeOffset="47785.32">28635 10705 31 0,'11'19'15'0,"-4"-41"-12"16,-4 6 27-16,-3-12-24 16,-3-6 0-16,-1-16 3 0,-10-13 0 15,-4-12-12-15,-3-7 0 16,-4 4 8-16,4-13 0 16,0 3-4-16,11 13 1 15,6 15-1-15,8 4 0 16,10 12-2-16,7 6 1 15,4 16-4-15,-4 13 0 16,0 9-6-16,-3 9 1 16,-8 7-6-16,-3 9 0 15</inkml:trace>
  <inkml:trace contextRef="#ctx0" brushRef="#br0" timeOffset="47964.47">28444 10276 42 0,'18'31'21'0,"0"-18"-15"16,-8-10 38-16,8 0-41 16,7 0 0-16,6-3 0 15,5 0 1-15,6-3-6 16,0 3 1-16,-3 3-1 16,-7-3 0-16,-7 3-14 15,-18 3 1-15</inkml:trace>
  <inkml:trace contextRef="#ctx0" brushRef="#br0" timeOffset="48595.89">25111 12229 38 0,'7'-25'19'0,"-14"-60"-13"0,3 57 19 16,1-13-21-16,3-9 0 15,-4-9 1-15,1-4 1 16,-1-3-8-16,1 0 1 15,-1 0 4-15,8 4 0 16,3-1-2-16,7 7 0 16,10 9-1-16,8 6 1 0,0 6-2 15,-4 10 1 1,-3 10-4-16,-4 5 0 0,-7 16-9 16,-3 13 1-16,-15 9-2 15,-6 10 0-15</inkml:trace>
  <inkml:trace contextRef="#ctx0" brushRef="#br0" timeOffset="48790.39">24860 12141 48 0,'7'13'24'0,"18"-13"-29"15,-14 0 49-15,6 3-43 16,4 0 1-16,8-3-1 15,-5 3 1-15,1 1-4 16,0-4 0-16,6-7-4 0,1 4 0 16,-4-3-9-16,-10-4 1 15</inkml:trace>
  <inkml:trace contextRef="#ctx0" brushRef="#br0" timeOffset="49003.89">25277 12254 35 0,'10'25'17'0,"4"-3"-15"0,-7-19 23 16,4 1-25-16,3-1 0 0,4-3 1 16,-1-7 0-16,4-2-2 15,1-7 1-15,-1 1-1 16,3-10 0-16,-6 0-9 15,-4-4 0-15</inkml:trace>
  <inkml:trace contextRef="#ctx0" brushRef="#br0" timeOffset="49391.27">25629 12323 34 0,'4'29'17'0,"3"-11"-14"16,-4-15 25-16,-3-3-28 0,0 0 0 15,4-6 0-15,-4-3 0 16,7-4 0-16,-3-2 0 16,3-4 0-16,0-3 0 15,3 3 0-15,4-3 0 16,-3-6 0-16,0 3 0 15,3 3-1-15,3 3 1 16,-3 3-1-16,0 7 0 16,4 3-1-16,-4 6 1 15,-3 9 0-15,-1 4 0 16,-3-1 0-16,1 7 1 16,-1 3 0-16,0 6 0 0,0 0 0 15,0 1 0-15,0-4-1 16,0-7 1-16,0-2-5 15,0-3 1-15,0-7-5 16,-3 0 0-16</inkml:trace>
  <inkml:trace contextRef="#ctx0" brushRef="#br0" timeOffset="49918.14">26201 12226 30 0,'17'6'15'0,"12"1"-12"16,-26-4 26-16,1 0-29 15,-4 3 0-15,0 0 0 16,-4 1 0-16,-3-1 0 0,-3 3 0 16,3 1 0-16,-1 2 0 15,1 1 0-15,0 3 0 16,0-4 0-16,4 1 0 15,3-1 0-15,0 1 0 32,21-7 0-32,7-3 0 15,7-3 0-15,4-6 0 0,4-13-1 16,6-12 1 0,4-10-1-16,-4-12 1 0,-3-16-1 15,-7-3 1-15,-4-7-1 16,-7 1 1-16,-6-13 0 15,-8 3 0-15,-7 0-1 16,-4 0 1-16,-6 19-1 16,-8 7 1-16,-3 8 0 15,-7 17 1-15,0 12-1 16,-4 12 1-16,0 26 0 16,1 12 0-16,2 22 0 15,1 16 0-15,7 18 0 16,7 19 0-16,7 1 0 15,0-4 0-15,4-19-1 16,-1-15 1-16,1-13-5 16,-1-15 1-16,-3-10-7 15,-3-3 1-15</inkml:trace>
  <inkml:trace contextRef="#ctx0" brushRef="#br0" timeOffset="50127.02">26430 11966 25 0,'21'22'12'0,"18"-10"-8"0,-25-9 15 16,4 4-17-16,3-1 0 0,0-6-2 15,4 3 1-15,-4 3-4 16,0-2 0-16,-3-1-4 15,-1 3 0-15</inkml:trace>
  <inkml:trace contextRef="#ctx0" brushRef="#br0" timeOffset="50260.53">26748 12163 24 0,'3'25'12'0,"-3"13"-12"15,0-32 17-15,0 1-18 16,0-1 1-16,0-3-9 15,0-3 1-15,0-3 6 16,0-6 0-16</inkml:trace>
  <inkml:trace contextRef="#ctx0" brushRef="#br0" timeOffset="50607.73">26906 12054 21 0,'39'28'10'0,"4"-9"-9"0,-29-13 17 16,3-6-17-16,1 0 1 15,-4 0-1-15,0-6 1 16,-3-1-2-16,-4-2 0 0,-4 0 2 16,-3 2 0-16,-3-2-1 15,-4 3 1 1,0 6-1-16,0 6 1 0,0 6-1 15,-1 10 0-15,5-3-2 16,-1 6 0-16,4 4-1 16,4 2 0-16,3 0-1 15,4-3 1-15,3-6-1 16,0-6 1-16,3-10 1 16,5-3 1-16,-5-9-3 15,4-6 1-15,-3-4-4 16,-4-3 0-16</inkml:trace>
  <inkml:trace contextRef="#ctx0" brushRef="#br0" timeOffset="50937.13">27323 12323 22 0,'7'38'11'0,"-4"-16"-10"0,1-19 18 16,-1-3-19-16,4 0 0 15,0 0 0-15,0-3 0 16,1-3 0-16,-1-7 1 16,3-3-1-16,1-2 0 15,3-1 0-15,-4 0 1 16,1 3 0-16,3 1 0 16,4 2-1-16,-4 4 0 15,0 2 0-15,0 4 1 0,4 6-1 16,-1 4 1-16,1 5-1 15,0 4 1-15,-1 0-1 16,1 2 0-16,3-2 0 16,4-3 0-16,-1-4-2 15,1-6 0-15,3-3-6 16,-3-6 1-16</inkml:trace>
  <inkml:trace contextRef="#ctx0" brushRef="#br0" timeOffset="51253.68">28046 12154 9 0,'-35'25'4'0,"-36"-6"-1"16,53-16-1-16,1-3-2 15,-1 0 0-15,0 3 1 0,4 7 1 16,4-4 2-16,3 3 0 15,7 4 3-15,0 2 0 16,10 4 1-16,8 3 1 16,7 0-1-16,6-3 1 15,1 0-4-15,0 0 0 16,-7-1-3-16,-8 4 1 16,-6-3-3-16,-15 3 1 0,-13-3-3 15,-15 0 1-15,-10 0-9 16,-8-10 0-1,-10-12-2-15,4-13 1 0</inkml:trace>
  <inkml:trace contextRef="#ctx0" brushRef="#br0" timeOffset="52033.28">28868 12530 43 0,'10'7'21'0,"-10"-7"-22"0,-3-4 22 16,-8 8-35-16,-10-4 0 0,-11-13-7 16,4-12 1-16</inkml:trace>
  <inkml:trace contextRef="#ctx0" brushRef="#br0" timeOffset="52692.9">25315 11141 42 0,'14'3'21'0,"53"0"-18"15,-35-6 40-15,18-3-41 16,20-3 1-16,25-7-1 15,29-15 1-15,31-10-6 0,18-13 1 16,-11 11-2-16,-3-1 1 16,-14 9-10-16,-36 10 1 15,-31 3-3-15,-18 22 1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2:26:24.41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3062 15236 18 0,'0'0'9'0,"0"0"-4"0,0 4 10 15,7 2-13-15,-7 0 1 0,0 4 4 16,0-1 0-1,0 4-8-15,11-1 1 0,-1 4 5 16,1-1 1-16,7 1-2 16,-4-3 0-16,7 5-2 15,4 1 0-15,-1-3-1 16,1 3 1-16,0-7 0 16,-1 1 1-16,1-4 0 15,3-6 1-15,0-12-1 16,1-10 0-16,6-15-1 15,11-23 0-15,3-34-2 16,11-37 0-16,14-26-8 16,0-25 0-16,-14-12-6 15,-14-7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1:48:39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4935 42 0,'21'3'21'0,"7"35"-17"0,-17-35 22 16,0 7-26-16,6 8 1 15,4-2 0-15,-6 6 0 16,2 3-1-16,1-3 1 16,-8 3 0-16,1 0 1 15,0-6 0-15,-1-3 0 16,8-4 1-16,-4-12 0 0,4-3 0 15,3-19 0-15,7-12 0 16,0-20 0-16,11-15-2 16,3-25 0-16,18-9-7 15,7-7 0-15,-7-3-10 16,4 7 1-16</inkml:trace>
  <inkml:trace contextRef="#ctx0" brushRef="#br0" timeOffset="781.27">3397 7943 44 0,'71'-44'22'0,"-22"-32"-19"16,-38 51 32-16,-1-9-34 15,-10-4 1-15,-10 7-1 16,-11-4 1-16,-15 4-3 0,-24 0 0 15,-14 2 2-15,-3 7 0 16,-4 7-1-16,-8 12 1 16,-16 9-1-16,2 10 0 15,15 12-2-15,14 16 1 16,-4 18-3-16,18 20 1 16,18 9 0-16,14 16 1 15,28 15 0-15,10-12 0 16,19-13 2-16,31-13 0 15,14-27 0-15,21-26 1 16,35-28 0-16,12-31 0 16,-1-35 0-16,-11-12 1 0,-6-16 2 15,-33-9 1-15,-38-13-2 16,-24 13 0 0,-82-41-15-1,-14 21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1:48:52.7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01:49:26.900"/>
    </inkml:context>
  </inkml:definitions>
  <inkml:trace contextRef="#ctx0" brushRef="#br0">7140 4641 24 0,'0'9'12'0,"7"-9"-7"0,-7 0 12 0,4 0-13 15,-1 3 0-15,-3 3 4 16,0 4 0-16,-3-4-9 15,-1 7 0-15,-3 5 7 16,4 4 0-16,-1 10-2 16,-3 5 0-16,4 14-2 15,3 11 0-15,-11 10-2 16,11 7 0-16,-7-13-4 16,3-1 1-16,1-11-5 15,3-7 0-15,-4-19-5 16,1-15 1-16</inkml:trace>
  <inkml:trace contextRef="#ctx0" brushRef="#br0" timeOffset="599.99">7105 4650 35 0,'-4'3'17'0,"19"-6"-15"0,-15 3 28 0,7 0-28 16,3 0 1-16,1-9 3 15,-1-1 1-15,8 4-8 16,3 0 0-16,4-1 5 15,10-5 0-15,4-1-2 16,0-2 1-16,-4 2-3 16,-7 1 1-16,4 2-1 15,-7 7 0-15,-11 6-1 16,-7 7 1-16,-4 2-1 16,-3 7 1-16,-3 9-1 15,-4 0 1-15,-4 1-3 16,1 2 0-1,-4 25-1 1,6-9 1-16,5-6 0 0,3-3 0 16,3-4 0-16,5 1 0 15,-1-7 3-15,7-3 1 16,-4-3 1-16,8-3 0 16,0 3 0-16,-4-10 1 15,0 1 0-15,0-1 0 16,-7 4-2-16,-4 3 1 15,-6 6-1-15,-11 3 0 16,3-3-1-16,-10 7 0 16,0-1-3-16,-4-3 1 15,1 0-4-15,6 4 0 0,-7-10-6 16,11 6 0-16,0-9-1 16,10-7 0-16</inkml:trace>
  <inkml:trace contextRef="#ctx0" brushRef="#br0" timeOffset="843.55">7772 5205 40 0,'7'28'20'0,"-7"-6"-26"15,0-16 41-15,3 4-36 16,-3-4 1-16,0 4 0 16,0-1 0-16,0-3-2 0,7-6 1 15,-7-9-5-15,0-4 0 16,0 4-5-16,0-10 0 16</inkml:trace>
  <inkml:trace contextRef="#ctx0" brushRef="#br0" timeOffset="1395.46">7758 5026 24 0,'17'13'12'0,"22"-4"-8"0,-28-6 16 0,6 7-17 16,4-7 1-16,4 3 2 15,7-6 1-15,0 3-8 16,-1 0 1-16,5-3 5 15,-1 0 1-15,-7 0-3 16,-3 0 1-16,-4 0-2 16,-7 0 1-16,-3 0-3 15,-8 4 0-15,-6-1-1 16,-8 3 1-16,-3 3-3 16,-7 1 1-16,3-1-3 15,1 4 0-15,-5-1-2 16,5 4 0-16,3 3-1 15,3-4 1-15,4 4 1 16,7-3 0-16,7 0 4 16,7 6 1-16,4 0 4 15,7 3 1-15,6 3 1 0,5 6 0 16,-5 1 0-16,-2-10 0 16,-8 3-2-16,-4 0 0 15,-6 4-2-15,-4 2 0 16,-7-2-2-16,-11-4 1 15,-3 6-1-15,-7-5 1 16,0-11-1-16,-4-5 0 16,1-4 0-16,2-9 1 15,1-3-1-15,0 0 1 16,3-6 0-16,1-4 0 0,3-3-1 16,3 1 1-16,4-4 0 15,3 3 0-15,8 1-4 16,3-1 1-16,7 3-6 15,7-5 1-15</inkml:trace>
  <inkml:trace contextRef="#ctx0" brushRef="#br0" timeOffset="2086.64">9581 5854 44 0,'-10'66'22'0,"17"-3"-28"0,-4-54 41 0,1 1-35 16,0-7 0-16,-1-10-1 15,1-15 0-15,-1-12 1 16,1-16 0-16,-4-4-1 16,0-8 1-16,-4-10-1 15,1-10 0-15,-4 4 1 16,-1-4 0-16,5 13-1 15,-1-3 1-15,1 9 0 16,3 7 0-16,3 12 0 16,4 10 1-16,1-4-1 15,2 13 1-15,4 6 0 16,0 6 0-16,11 4 0 16,0 12 1-16,10 7 0 0,4 5 1 15,-7 7-1-15,-4 3 1 16,-7 10-1-16,-10 2 0 15,-15 4-2-15,-7 6 1 16,-6 3-2-16,-11 1 1 16,-1-11-4-16,1-11 1 15,0-8-5-15,3-2 1 16,4-6-7-16,3-7 1 16</inkml:trace>
  <inkml:trace contextRef="#ctx0" brushRef="#br0" timeOffset="2330.27">10058 5324 34 0,'3'32'17'0,"1"-1"-15"15,-1-25 26-15,-3 0-28 16,0 4 0-16,0-1-2 16,0-9 1-16,0 0-3 15,0-9 0-15,-3-4-6 0,-4-5 0 16</inkml:trace>
  <inkml:trace contextRef="#ctx0" brushRef="#br0" timeOffset="2943.61">10174 5208 19 0,'28'19'9'0,"8"-22"-4"0,-22 6 10 0,3-3-13 15,5-3 1-15,-1 0 1 16,0-7 0-16,0 1-5 15,-7-1 1-15,0 4 3 16,-7-3 0-16,-3 3-1 16,-8-1 0-16,-3 1-1 15,-7 6 0-15,-3 3-1 16,-1 0 1-16,-3 10-3 16,3 2 1-16,-3 4-2 15,3 3 1-15,4 0 0 16,4 3 0-16,3 4 1 15,3 2 0-15,4 3 1 16,7-15 1-16,7 0 0 16,7-10 1-16,8-5-1 15,9-11 1-15,8-12-1 16,7-6 1-16,4-19-2 0,-1-6 1 16,-3-16-1-1,-11-9 1-15,-3-3-2 0,-4-26 1 16,-6 10-1-16,-8 6 1 15,-7 7-1-15,-7 3 1 16,-7 5-1-16,-4-2 1 16,1 16 0-16,-4 8 0 15,-7 14 0-15,-4 18 0 16,0 13 0-16,-3 24 0 16,0 4 0-16,0 19 1 0,0 19 0 15,3 18 0 1,8 16 0-16,10 10 1 0,3-7-1 15,4 3 1-15,0-9-2 16,0-19 1-16,0-18-4 16,0-20 0-16,-3-18-7 15,-8-16 1-15</inkml:trace>
  <inkml:trace contextRef="#ctx0" brushRef="#br0" timeOffset="3140.72">10467 5001 31 0,'39'22'15'0,"38"-6"-18"16,-55-16 23-16,9 0-21 0,1-3 1 15,0 0-9-15,-4 3 0 16,0 0 6-16,-3-7 0 15</inkml:trace>
  <inkml:trace contextRef="#ctx0" brushRef="#br0" timeOffset="3364.46">10834 5114 25 0,'7'38'12'0,"14"37"-4"0,-17-59 20 0,3 6-27 16,0 0 1-16,7-4 0 15,0-5 1-15,7-1-5 16,0-5 1-16,0-4 2 16,1-9 0-16,-5-7-1 15,4-12 0-15,-3-6-1 16,0 6 0-16,-4-10-3 16,0-3 1-16,-4 4-7 15,-6-1 1-15</inkml:trace>
  <inkml:trace contextRef="#ctx0" brushRef="#br0" timeOffset="3664.54">11232 5365 40 0,'4'-3'20'0,"0"-10"-27"0,-1 7 35 16,1-7-28-16,-1-8 0 16,1-8 0-16,-1 4 0 15,1-3 0-15,-1 0 1 16,4 6-1-16,0-3 1 16,0 6 0-16,4 10 1 15,0-4-1-15,-1 4 0 0,4 2-3 16,4 1 0-16,-4 3-7 15,0 0 1-15,-3 3-3 16,-4 0 0-16</inkml:trace>
  <inkml:trace contextRef="#ctx0" brushRef="#br0" timeOffset="4009.8">11479 5268 41 0,'29'9'20'0,"13"-25"-23"16,-28 10 40-16,7-3-35 16,4-7 1-16,3-3-3 15,-3 4 0-15,-4-4-2 16,-3-3 1-16,-8 0 1 16,-6 0 0-16,-8 3-3 15,-10 3 0-15,-4 4 1 0,-3 9 0 16,4 12 0-16,-1 1 0 15,4 2 1-15,3 10 1 16,8 9 3-16,10 1 0 16,7 2 1-16,11 1 1 15,6-7-1-15,8 0 1 16,7-15-2-16,3-4 1 16,1-6-7-16,-8-3 1 15,-3 0-11-15,-21-6 0 16,-15-6-1-16,-6-1 0 15</inkml:trace>
  <inkml:trace contextRef="#ctx0" brushRef="#br0" timeOffset="4925.52">7214 5973 25 0,'29'-3'12'0,"31"-3"-6"0,-43-4 18 15,18-2-21-15,22-1 1 16,10 1 4-16,25 2 0 15,10 1-8-15,32 0 0 16,28-7 7-16,22 0 1 16,31 7-2-16,14-4 1 0,25 7-2 15,14-10 0-15,4 4-3 16,3-7 1-16,0 3-2 16,-14-6 1-16,-3-6-2 15,-29 0 1-15,-10 0-4 16,-11 0 0-16,-28 12-3 15,-25 10 0-15,-24 6-7 16,-18 9 1-16,-32 4-5 16,-18-4 1-16</inkml:trace>
  <inkml:trace contextRef="#ctx0" brushRef="#br0" timeOffset="6576.53">19985 4572 23 0,'14'-19'11'0,"-3"13"-3"0,-8 12 11 16,4-3-16-16,0 3 0 16,-3 19 3-16,-4 10 0 0,0 12-7 15,0 12 0-15,-4 14 4 16,-3 17 1-16,-3 20-2 16,-1 22 1-16,-3 22-3 15,-4 40 1-15,1 19-1 16,-5 26 1-1,5 297 1 1,6-53 0-16,1-32 0 16,3-2 0-16,3-10 0 15,1-13 0-15,-5 7 0 16,1 9 0-16,-3-6-2 16,3 12 0-16,0-15 0 15,0 9 1-15,0 0-1 16,3 4 0-16,4-4 0 15,7-3 0 1,11 254 0 0,3-173 0-16,0-125-7 0,0-87 0 15,0-73-7-15,8-66 1 16</inkml:trace>
  <inkml:trace contextRef="#ctx0" brushRef="#br0" timeOffset="11845.29">24553 4509 42 0,'-3'9'21'0,"10"16"-9"15,-7-21 22-15,3 2-32 16,-3 6 0-16,0 10 1 15,-3 13 1-15,-1 2-6 16,1 17 1-16,-4 8 2 16,-4 14 0-16,-6 5-4 15,-1 7 1-15,0 3-4 16,1-10 0-16,-1-8-9 16,4-17 0-16</inkml:trace>
  <inkml:trace contextRef="#ctx0" brushRef="#br0" timeOffset="12490.33">23851 5271 43 0,'4'25'21'0,"17"-9"-14"0,-10-16 33 16,3 0-38-16,3-3 0 0,1-13 2 15,14-16 1-15,10-5-5 16,7-16 0-16,15-23 3 16,14-21 0-16,3 0-1 15,10-10 1-15,1 1-2 16,-11 15 0-16,-14 9-2 15,-7 13 1-15,-10 16-1 16,-12 9 1-16,-9 16-2 16,-8 9 0-16,-3 10 0 15,-8 21 0-15,-10 10 0 16,-7 19 0-16,-4 9 0 16,-3 22 0-16,-7 10 2 15,4 9 0-15,-1-7 1 16,4-2 0-16,0-16 0 15,7-13 1-15,0-12 0 16,7-7 0-16,3-9-1 16,4 0 0-16,0-6-1 15,0-6 0-15,0-7-1 0,0-9 1 16,4-3-2-16,0-4 1 16,-1-2-1-16,4 2 1 15,-3 1-1-15,3-1 1 16,-3 10-1-16,-1 10 1 15,-3-1 0-15,0 1 1 16,-3 5 0-16,-4-2 0 16,0 3-1-16,0-7 1 15,0 0-3-15,0 1 0 16,0-1-3-16,3 1 0 0,1 5-8 16,-1-12 0-16,1 0 0 15,3-3 0-15</inkml:trace>
  <inkml:trace contextRef="#ctx0" brushRef="#br0" timeOffset="12687.07">25008 5102 37 0,'4'37'18'0,"3"-24"-19"15,-7-10 38-15,0 0-37 16,0 3 1-1,0-3-3 1,-4-3 0-16,1-3-3 16,-1 0 1-16,4-6-7 0,-3-7 0 15</inkml:trace>
  <inkml:trace contextRef="#ctx0" brushRef="#br0" timeOffset="13090.78">25150 5007 20 0,'28'0'10'0,"35"-18"-2"0,-49 18 10 0,8-3-14 15,-1 3 0-15,0-4 3 16,0 4 0-16,-3-3-9 15,-4 0 1-15,-4 3 5 16,-6 0 1-16,-8 3-3 16,-3-3 1-16,-3 0-3 15,-4-3 1-15,0 0-2 16,-1 6 1-16,1 0-1 16,4 4 0-16,-1 2 0 15,4 3 1-15,7 4 0 16,4 3 0-16,3 9 2 15,7-12 1-15,3 3 1 16,1 3 0-16,0 3 0 16,-4 0 0-16,-11 3-2 0,-6-3 1 15,-4-6-9-15,-14 3 0 16,-8 0-8-16,1-19 0 16</inkml:trace>
  <inkml:trace contextRef="#ctx0" brushRef="#br0" timeOffset="13617.7">27139 4713 41 0,'-21'0'20'0,"-28"12"-23"16,35-9 31-16,-11 4-28 16,-7 2 0-16,-3 0 0 0,-11 13 1 15,11 4-1-15,-1 11 1 16,5 1 2-16,2 12 1 15,5 6 1-15,6 7 0 16,11 3 0-16,11 0 1 16,3-10-1-16,14 4 1 15,14-16-4-15,4-3 1 0,7-20-5 16,3-8 1 0,4-7-8-16,-7-15 1 0,-7-4-9 15,-11-12 1-15</inkml:trace>
  <inkml:trace contextRef="#ctx0" brushRef="#br0" timeOffset="13856.89">27312 4481 54 0,'7'37'27'0,"-10"61"-27"15,-1-64 45-15,4 16-44 16,-3 13 0-16,-1 12 1 16,4 4 0-16,0 11-3 15,0-8 1-15,0-13-2 16,-4-16 0-16,4-15-9 16,0-10 0-16,0-12-6 0,8-7 1 15</inkml:trace>
  <inkml:trace contextRef="#ctx0" brushRef="#br0" timeOffset="14232.6">27584 5268 44 0,'7'15'22'0,"-11"-5"-28"0,1-10 36 15,-8 0-30-15,1 0 0 0,-8 0 0 16,0 0 0-16,-3 9 0 16,0-6 0-16,0-3 0 15,3 4 1-15,4-1-1 16,3 3 0-16,8-3 0 16,-1 3 1-16,8-3-1 15,3 1 0-15,4 2-1 16,-1 0 0-16,4 4 0 15,-7-4 1-15,4 6-1 16,-4 4 1-16,0 3 0 16,0 3 0-16,0 0 0 15,0-10 1-15,4 4-1 16,3-3 1-16,0-1-5 0,4-3 1 16,-1-2-9-1,1-4 1-15</inkml:trace>
  <inkml:trace contextRef="#ctx0" brushRef="#br0" timeOffset="14547.71">27908 5167 39 0,'-17'19'19'0,"-8"9"-22"0,21-24 31 0,1-1-28 15,-4 0 0-15,0 3 0 16,0-3 1-16,0 4-1 16,0-1 1-16,3 3 0 15,4 1 1-15,4 2 1 16,3 4 0-16,3-7-1 16,4 1 1-16,0 2 0 15,1 4 0-15,-5 0-2 16,-3-4 1-16,-7 10-2 15,-7-6 0-15,0 9-4 16,-7-3 0-16,-4-3-10 16,-3-7 1-16</inkml:trace>
  <inkml:trace contextRef="#ctx0" brushRef="#br0" timeOffset="14907.45">28339 5076 42 0,'28'0'21'0,"-21"10"-20"0,-7-10 30 16,0 0-32-16,-7 3 1 15,-4-3 0-15,-3 0 0 16,-3 3 0-16,-5 0 0 15,-2 4 0-15,-1 2 0 0,4-3 0 16,3 4 1-16,4-1 0 16,7 10 1-16,3 3 1 15,12 6 1-15,2 0 0 16,11 0 0-16,4 4 0 16,0-4 0-16,-4 0-2 15,-4 1 1-15,-6 2-3 16,-4-9 0-16,-14 0-5 15,-11-3 1-15,-17-7-12 16,-7 4 0-16</inkml:trace>
  <inkml:trace contextRef="#ctx0" brushRef="#br0" timeOffset="15688.45">23883 5948 37 0,'7'-6'18'0,"11"9"-10"0,-8-6 20 16,8-6-26-16,14 2 0 15,10-5 3-15,18-1 0 16,21 1-4-16,14 5 0 15,32-2 6-15,36 6 0 0,20 3-1 16,32-6 0-16,29-1-1 16,17 1 0-16,39-3-3 15,10-4 0-15,8-6-2 16,-8 0 0-16,-3 1-2 16,-4-1 1-16,-13 13-3 15,-19 12 0-15,-6 6-2 16,-43 13 0-16,-14 7-2 15,-31 2 0-15,-29-5-4 16,-28-11 0-16,-43-5-3 16,-24-7 1-1</inkml:trace>
  <inkml:trace contextRef="#ctx0" brushRef="#br0" timeOffset="22369.92">2155 8159 36 0,'-10'19'18'0,"17"-4"-11"0,-7-11 19 15,0-4-25-15,0 0 0 0,0-4 1 16,11-5 0-16,-1-7-1 16,4-9 0-16,11-15 2 15,7-8 0-15,6-17 0 16,1-14 0-16,4-9-1 16,6-15 1-16,0 15-3 15,4 0 1-15,-3 10-1 16,-4 0 0-16,-4 5 0 15,-3 11 0-15,-11 8-1 16,-3 11 1-16,-1 5-1 16,-10 13 1-16,4 12-3 15,-7 16 1-15,-11 19-1 16,0 7 1-16,0 18 0 16,-7 6 0-16,3 13 0 15,-3 15 1-15,3 16 2 16,-3 7 0-16,7-4-1 15,0 1 1-15,7-17-1 0,-7-5 1 16,11-17-2 0,-7-11 0-16,6-14-2 0,4-15 1 15,-3-12-3-15,-11-10 0 16,0-7-4-16,-7-5 1 31,-25-26-3-31,0-6 0 16</inkml:trace>
  <inkml:trace contextRef="#ctx0" brushRef="#br0" timeOffset="22565.69">2417 7830 37 0,'-11'19'18'0,"11"-4"-16"0,7-12 36 0,-3 0-35 16,10 1 1-16,-4-1 1 15,11 0 1-15,-6-3-8 16,13 0 0-16,11 0 4 15,10 0 0-15,-7 0-7 16,4 0 1-16,4 0-9 16,-8-3 0-16,-3-7-1 15,-1 1 0-15</inkml:trace>
  <inkml:trace contextRef="#ctx0" brushRef="#br0" timeOffset="23001.48">3059 8043 34 0,'0'69'17'0,"0"-3"-15"0,0-41 31 16,0 9-33-16,0 7 1 16,0-3 0-16,0-1 1 15,-7-8-2-15,3-11 0 16,4 1 0-16,0-6 1 15,0-13-1-15,0-10 1 16,0-5-1-16,0-4 0 0,4-12 0 16,-4-10 0-16,0 0-1 15,0-3 1-15,0 0 0 16,7-3 0-16,-7 3-1 16,3 7 1-16,-3-1-1 15,7 7 0-15,-7 2 0 16,11 7 1-16,3 4-1 15,11 2 1-15,-4 7 0 16,0 5 1-16,7 4 0 16,0 7 0-16,-6-1-1 15,-8 0 1-15,-4 7-1 16,-10-1 1-16,-10 7-3 16,-12 3 1-16,-6 0-5 15,4 0 1-15,-5-3-6 16,-2-10 0-16</inkml:trace>
  <inkml:trace contextRef="#ctx0" brushRef="#br0" timeOffset="23452.39">3408 8353 39 0,'3'54'19'0,"-3"5"-21"0,0-52 32 0,0 2-30 16,0-6 0-16,0 3-1 16,0-6 0-16,0-9 1 15,7-10 0-15,-7-9-1 16,0-13 1-16,-7-9-1 15,4-6 1-15,-4 5 0 16,3-11 0-16,-6 5 0 16,3 4 1-16,7 0-1 15,7 6 1-15,3 9-1 16,4 3 1 0,32 17 1-1,-14 8 0-15,0 10 0 16,-4 6 1-16,0 4-1 15,-17 6 0-15,-1 9-2 16,-10 3 1-16,0 3-4 0,-10 1 0 16,-8-1-6-16,4-6 0 15,-4 0-4-15,1-9 1 16</inkml:trace>
  <inkml:trace contextRef="#ctx0" brushRef="#br0" timeOffset="23810.79">4124 7723 45 0,'11'6'22'0,"-1"-9"-28"0,-10 3 42 15,-7 6-36-15,-3-2 0 0,-8 5 0 16,-7-6 0-16,-3-3 0 15,0 3 0-15,0 4 1 16,3 2 0 0,4 7 0-1,3-1 1-15,11 1-1 16,14 0 1-16,4-1 0 16,10-2 0-16,7-1-1 15,4 1 1-15,-4-4-1 16,-7-2 0-16,-3-1-1 15,-8 7 0-15,-10 2-3 16,-21 4 1-16,-18 3-10 16,-3 0 1-16,-14-6-4 15,3-4 1-15</inkml:trace>
  <inkml:trace contextRef="#ctx0" brushRef="#br0" timeOffset="25493.92">11550 7899 39 0,'-7'15'19'0,"3"-5"-18"0,4-10 35 16,0 0-34-16,0 0 1 16,7-10 2-16,0-8 0 15,4-11-7-15,7-11 1 16,3-14 4-16,4-18 1 16,6-3-3-16,8-16 1 0,0 0-1 15,-7-3 0-15,6 9-1 16,-2 7 1-16,-1 6-1 15,-3 15 0-15,-4 17-1 16,-7 8 0-16,-3 10-2 16,-8 16 1-16,-3 9-1 15,-7 6 0-15,0 7-1 16,4 6 1-16,0 6 0 16,3-3 0-16,0 1 2 15,3-8 1-15,1-5 1 16,6-7 1-16,5-9 0 15,-1-10 1-15,3-5 0 16,5-7 0-16,6-4 0 16,0-5 0-16,1-4-2 15,-5 7 1-15,-3-4-2 16,-3 1 1-16,-7 3-1 16,-4 5 0-16,-3 8-1 15,-1 8 1-15,-3 10-1 0,-3 13 1 16,-8 6-1-16,-3 9 1 15,-7 13-2-15,0 12 1 16,-4 0 0-16,-3 19 1 16,3 7-1-16,1 8 0 15,3-2-1-15,3 0 0 16,4-1-2-16,7-21 0 0,0-9-7 16,7-14 0-1,7-11-2-15,0-8 0 0</inkml:trace>
  <inkml:trace contextRef="#ctx0" brushRef="#br0" timeOffset="25928.62">12640 7551 30 0,'14'-7'15'0,"-10"4"-12"0,-4 3 26 0,-4 0-29 15,1-3 0-15,-8 3 1 16,-3 0 0-16,-7 3-1 15,-4 3 0-15,0 4 1 16,4 2 0-16,0 7 0 16,3 6 0-16,4 0 0 15,4-3 1-15,-1 0-1 0,4-6 1 16,0-3-1 0,3-1 0-16,8-6-1 0,7-3 1 15,3-6-1-15,0-3 0 16,3-3-1-16,1-4 1 15,0-3-1-15,-4 4 1 16,0-7-1-16,0 10 1 16,-3-1-1-16,-1 1 0 15,1 6 1-15,-1 0 0 16,-3 6 0-16,1 6 0 16,-5 10 0-16,1 0 0 15,-1 6 0-15,-3 6 0 0,4 7 0 16,-4-1 0-16,3-8-1 15,4 2 1-15,4-6-4 16,3-9 0-16,4-7-7 16,6-6 1-16</inkml:trace>
  <inkml:trace contextRef="#ctx0" brushRef="#br0" timeOffset="26214.17">13127 6466 49 0,'3'15'24'0,"-6"57"-26"0,-1-50 44 16,-3 16-43-16,-7 6 1 15,-3 19 0-15,-1 12 1 16,0 19-2-16,8 16 1 16,-4 6-3-16,-1 3 1 15,1-6-5-15,0-10 0 16,-3-15-7-16,-5-19 0 16</inkml:trace>
  <inkml:trace contextRef="#ctx0" brushRef="#br0" timeOffset="26709.91">12686 7601 34 0,'14'15'17'0,"14"-15"-12"15,-17-3 25-15,3-3-29 16,7-6 0-16,4-10 2 15,7-19 0-15,-1-3-4 16,8-13 1-16,7-2 1 16,0-4 1-16,-4 7-1 15,-3 6 0-15,-4 9 0 16,-3 6 0-16,-4 13-1 16,-7 13 1-16,1 15-1 15,-8 16 0-15,0 3-1 0,-7 7 1 16,-4 5-1-16,-3-5 0 15,0 8-1-15,-3-2 1 16,3-4 0 0,-4-8 0-16,4-4 0 0,0-7 1 15,0-5-1-15,0-10 1 16,7-4 0-16,4-8 0 16,0 3 0-16,3 2 0 15,0 1 0-15,3 0 1 16,1 12 0-16,0 3 0 15,-1 10 0-15,1 6 0 0,-4 0-1 16,0-3 1-16,7 3-1 16,-7 0 1-16,1-6-3 15,-1 6 0-15,-4-6-11 16,4-6 1-16</inkml:trace>
  <inkml:trace contextRef="#ctx0" brushRef="#br0" timeOffset="26994.62">14372 7397 43 0,'-10'19'21'0,"-36"40"-21"0,28-43 31 16,-10 6-32-16,-4 9 1 16,-3 10 0-16,0 0 1 15,-8 15-1-15,1 4 0 16,0 6-1-16,6 3 1 16,8-10-7-16,3-12 1 15,8-22-6-15,6-21 0 16</inkml:trace>
  <inkml:trace contextRef="#ctx0" brushRef="#br0" timeOffset="27161.93">13829 7347 30 0,'10'-10'15'0,"36"35"-11"0,-32-12 21 0,11 15-26 15,-4 7 1-15,0 5-1 16,1-2 0-16,-5-3-3 15,-6-1 0-15,-4-3-5 16,-7-5 0-16</inkml:trace>
  <inkml:trace contextRef="#ctx0" brushRef="#br0" timeOffset="28045.88">11705 8372 49 0,'46'-6'24'0,"39"-19"-23"16,-46 15 49-16,31-5-47 15,32-4 1-15,22-12-1 16,35-4 1-16,21-3-6 16,21-5 0-16,0 2 4 15,21 0 0-15,4 7-4 16,-18 2 1-16,-14 7-3 15,-21 6 1-15,-32 10-7 16,-28 6 0-16,-29 3-7 0,-34 3 1 16</inkml:trace>
  <inkml:trace contextRef="#ctx0" brushRef="#br1" timeOffset="33614.4">2124 8507 49 0,'88'-16'24'0,"81"13"-15"0,-116-9 24 15,28-10-33-15,36-3 0 0,13 3 0 16,18-7 0 0,11-2-1-16,3 3 1 0,15 6-2 15,-18 13 1-15,-18 5-4 16,-28 8 0 0,3 8-9-1,-38-3 0-15</inkml:trace>
  <inkml:trace contextRef="#ctx1" brushRef="#br1">8527 4857 0,'0'0'15,"0"0"1,0 0-1,-7 0 1,-8-6 0,-2-1-1,-1 1 1</inkml:trace>
  <inkml:trace contextRef="#ctx0" brushRef="#br1" timeOffset="34501.24">11758 8146 58 0,'78'-3'29'0,"66"-6"-20"0,-77 3 29 0,32-7-38 15,35-3 1-15,32-9 0 16,14-6 0-16,17 3-2 16,-6 12 1-16,-1 3 0 15,5 4 0-15,-19 9-2 16,-10 3 0-16,-18 0-4 16,-14 4 1-16,-28 2-7 15,-25-3 0-15,-32 1-5 16,-17-1 1-16</inkml:trace>
  <inkml:trace contextRef="#ctx0" brushRef="#br1" timeOffset="35971.46">600 9855 37 0,'-46'60'18'0,"42"-44"-9"16,4-16 18-16,0 0-24 15,4-3 1-15,3-7 1 16,4-6 0-16,-1-9-6 16,8-3 1-16,10-13 4 15,4-3 0-15,7-9-2 16,-1-10 0-16,-2-6-1 0,9-9 1 16,-2 6-2-16,13-10 1 15,-13 13-2-15,-1 0 1 16,-3 7-1-16,0 5 1 15,-11 13-1-15,3 4 0 16,-9 8-1-16,-5 10 1 16,1 10-2-16,-7 6 1 15,-8 9-1-15,-3 9 1 0,-3 7-1 16,-8 6 1 0,0 13 0-16,-6 2 1 0,6 11 1 15,-7 8 0-15,1 10 1 16,-4 6 0-16,0 1-1 15,3-1 1 1,14-3-1 0,8-19 0-16,3-12-3 15,4-13 0-15,-1-9-8 16,-3-6 0-16,4-10-2 16,-11-6 1-16</inkml:trace>
  <inkml:trace contextRef="#ctx0" brushRef="#br1" timeOffset="36228.14">758 9620 56 0,'11'-6'28'0,"28"3"-35"0,-29 0 59 16,19 0-53-16,2-4 1 16,8 1-2-16,-3-3 1 15,-1-1-2-15,-7-2 0 16,-7 2-8-16,0 1 1 0,1-1-6 16,-5 1 0-16</inkml:trace>
  <inkml:trace contextRef="#ctx0" brushRef="#br1" timeOffset="36691.55">1249 9830 46 0,'-11'51'23'0,"1"5"-23"16,10-47 41-16,0 1-40 16,0-1 0-16,0 1 1 15,0-4 1-15,0-3-4 16,3-6 1-16,4-7 1 0,4-8 0 16,-4-11-1-16,-4 1 1 15,-3-3-4-15,7-10 0 16,-7-3-2-16,0 7 0 15,0-4-2-15,4 3 1 16,3 1-1-16,4 2 1 16,-1 4 2-16,8 6 0 15,-4-1 3-15,4 8 0 16,-1 5 2-16,-3 4 1 0,15 2 0 16,-12 7 1-16,-6 4 0 15,-1 2 1-15,1 3-1 16,-7 4 0-16,-8 2-1 15,4 7 0-15,-11-3-2 16,-10-3 0-16,-3 3-4 16,-1-7 0-1</inkml:trace>
  <inkml:trace contextRef="#ctx0" brushRef="#br1" timeOffset="37157.18">1626 9721 43 0,'-21'47'21'0,"4"-7"-6"0,13-27 24 16,-3 9-37-16,0 3 0 31,3 0 0-31,-3-6 1 16,4-13-5-16,3-9 1 15,0-10 2-15,-7-5 0 16,3-4-1-16,4-16 0 16,0-6 0-16,0 0 0 0,4-3-2 15,3-3 1 1,-4 0-2-16,8 9 1 0,7-3-1 15,-1 10 1-15,4 9 0 16,8 9 1-16,2 10 0 16,-2 9 1-16,-8 0 0 15,-4 6 1-15,-13 7-1 16,-4 6 0-16,-11 6-1 16,-6-6 1-16,3 0-4 15,-8 0 1-15,-2-3-3 16,10-7 0-16,-4 1-6 15,11-7 1-15,7-6-2 16,7 0 0-16</inkml:trace>
  <inkml:trace contextRef="#ctx0" brushRef="#br1" timeOffset="37517.81">1923 9592 41 0,'-7'28'20'0,"7"-6"-22"0,0-19 42 16,0 4-38-16,0-4 1 16,0 0 1-16,0-3 1 0,7-6-7 15,-4-1 1-15,4-2 3 16,4-4 1-16,-8-5-2 15,4-1 0-15,-3-3-1 16,3 0 1-16,-7 0-2 16,11 6 1-16,-1 4-1 15,-3 2 0-15,7 4-2 16,4 0 0-16,0 3-2 16,3 3 1-16,0 3-4 15,0 0 1-15,7 0-6 16,1 3 1-16,-5-3 0 15,12 1 1-15</inkml:trace>
  <inkml:trace contextRef="#ctx0" brushRef="#br1" timeOffset="37773.05">2424 9523 34 0,'10'9'17'0,"-3"-5"-15"16,-7-4 35-16,0 0-33 16,0 0 0-16,0 0 0 0,-7 0 0 15,-3 3-6-15,-8 0 0 16,-7 0 4-16,1 3 1 15,-1 4-3-15,-3-1 0 16,6 0-1-16,-6 4 0 16,7 3-2-16,11-1 1 15,-1 1-1-15,11 0 0 16,0-7 0-16,11-3 0 16,10-6 2-16,7-6 1 15,-7-6 0-15,7 2 0 16,-7 1-3-16,-6-4 0 15,2-2-8-15,-10-4 1 0</inkml:trace>
  <inkml:trace contextRef="#ctx0" brushRef="#br1" timeOffset="38284.54">2713 9313 50 0,'-11'28'25'0,"-6"16"-28"0,13-35 44 0,-6 7-41 16,-8 6 0-16,0 3-1 15,-3 3 1-15,0-3-2 16,10-3 1-16,1 4-6 15,-1-5 1-15,1-8-8 16,3-10 0-16</inkml:trace>
  <inkml:trace contextRef="#ctx0" brushRef="#br1" timeOffset="38541.49">2611 9407 37 0,'21'44'18'0,"0"-10"-15"0,-11-21 26 16,1 9-28-16,7 3 1 16,-1 9-1-16,5 1 1 15,-1-4-4-15,-4 1 1 16,4-7-2-16,1-6 0 15,-5-4-7-15,-3-8 0 0,4-11-2 16,3-8 1-16</inkml:trace>
  <inkml:trace contextRef="#ctx0" brushRef="#br1" timeOffset="38735.61">2999 9467 39 0,'10'22'19'0,"1"9"-20"16,-11-25 39-16,3 7-37 16,4-1 0-16,-7 1-1 15,4-4 1-15,-4 4-2 16,0 2 1-16,0-2-4 16,7-7 1-16,-7-3-10 15,0-3 1-15</inkml:trace>
  <inkml:trace contextRef="#ctx0" brushRef="#br1" timeOffset="38870.55">2829 9206 13 0,'4'10'6'0,"13"-10"-13"0,-6 0-4 16</inkml:trace>
  <inkml:trace contextRef="#ctx0" brushRef="#br1" timeOffset="39514.28">3291 9648 39 0,'-14'38'19'0,"7"-7"-23"15,7-24 39-15,-7-1-35 16,4 0 1-16,3-3-1 15,0-3 0-15,3-9 0 0,4-7 0 16,0 1-1-16,-3-1 1 16,3 0-2-16,3-3 0 15,-6 1-1-15,3 2 1 16,4 3-2-16,-1 4 1 16,1 3 0-16,6 6 0 15,-6 3 0-15,7 0 1 16,-8 0 0-16,1 7 1 15,-1 5 0-15,1 1 1 0,0 0 0 16,-4-4 0-16,-4 4 0 16,4-4 1-16,-7 1-1 15,4-4 0-15,-4-2 0 16,0-1 0-16,7-3-1 16,-7-3 0-16,0-9 1 15,3-1 0-15,4-5-1 16,4-4 1-16,-7 3 0 15,3 3 1-15,3 1-1 16,1 3 0-16,-1-1 0 16,1 4 1-16,3 6-1 15,-3 0 0-15,-1 0 0 16,1 3 0-16,-8 3 0 16,4 1 1-16,-3 2-2 15,3-3 0-15,0 4-4 16,-3-1 1-16,6 0-3 15,1-5 0-15</inkml:trace>
  <inkml:trace contextRef="#ctx0" brushRef="#br1" timeOffset="40116">3888 9614 34 0,'10'6'17'0,"-3"-9"-20"0,-7 3 34 15,0 0-32-15,0 0 1 16,0 0-1-16,-7-3 1 0,-3 3 0 16,3-3 0-16,3 3 0 15,-7 0 0-15,4 0-1 16,4 0 0-16,-4 3-2 16,7 0 0-16,0 3-2 15,7 1 0-15,-4 2-2 16,8-3 0-1,7 1-1 1,-1-1 0-16,-6-3 2 16,3 3 0-16,0-3 2 15,0 4 1-15,4-1 2 16,-8 0 1-16,5 4 1 16,-1-4 0-16,7 0 0 15,-7 0 1-15,4-2 2 16,-1-8 0-16,8-8 0 15,3-4 1-15,4-3 2 16,7-12 1-16,7-7-2 16,-15-9 0-16,8-15-1 0,-11-7 0 15,-7-10-2-15,-10-2 1 16,0-10-3-16,-11 0 0 16,-7 3 0-16,-8 10 0 15,-2 9 0-15,3 19 0 16,-4 15-1-16,0 16 1 15,4 13-1-15,0 22 1 16,4 15 0-16,-1 16 0 0,8 19-1 16,-5 12 1-1,8 10-1-15,8 3 1 0,2-3-2 16,1-13 1-16,-8-12-6 16,11-16 1-16,-10-10-6 15,3-15 0-15</inkml:trace>
  <inkml:trace contextRef="#ctx0" brushRef="#br1" timeOffset="40310.87">4145 9316 37 0,'21'6'18'0,"29"-9"-21"15,-33 3 30-15,15 0-27 16,-4 3 0-16,4 0-7 0,-4 1 1 16,4 2-1-16,-4 0 1 15</inkml:trace>
  <inkml:trace contextRef="#ctx0" brushRef="#br1" timeOffset="40673.39">4664 9548 44 0,'3'16'22'0,"4"9"-21"16,-3-22 39-16,-1 3-40 15,1 1 0-15,3 5-1 16,-7-2 1-16,0-1-3 15,3 0 1-15,5-6-8 16,-8-3 0-16,0-6-3 16,0-9 0-16</inkml:trace>
  <inkml:trace contextRef="#ctx0" brushRef="#br1" timeOffset="40854.28">4632 9203 35 0,'11'10'17'0,"10"5"-23"0,-18-15 30 0,8 7-34 16,3-1 1-16,-11-3-8 16,5-6 0-16</inkml:trace>
  <inkml:trace contextRef="#ctx0" brushRef="#br1" timeOffset="41737.44">4981 9605 34 0,'11'22'17'0,"-11"3"-20"0,3-19 31 16,-3 3-29-16,0-6 0 16,0 1-1-16,0-4 1 15,0-7 1-15,0-2 1 16,0-1-3-16,7-2 1 16,-7-7-1-16,7-3 0 0,1-3-1 15,-1 6 0-15,3-6-1 16,1 6 1-16,-1 4 1 15,4 2 0-15,8 4 0 16,-12 2 1-16,11 7 1 16,-3 4 1-16,3 2-1 15,0 0 0-15,0 4 0 16,-3-1 1-16,0 3-1 16,3 1 0-16,7 3 0 15,4-7 1-15,10 1 0 16,4-7 1-16,-4-3 0 15,-3-3 0-15,-11-4-1 16,-3-5 1-16,-7-4-1 16,-4 0 0-16,0 4-2 15,-10 2 1-15,-4 4-1 16,-4 6 0-16,4 6-1 0,-11 10 0 16,4 6 0-16,7 9 1 15,0 10 0-15,0 9 0 16,7 10 1-16,4 9 0 15,-7 12 1-15,3-8 1 16,-7 5-2-16,-7-6 1 16,-4-9-1-16,0-10 1 15,-10-18-2-15,0-10 0 16,-4-10 0-16,1-15 1 16,-12-9 0-16,5-10 1 0,2-9 1 15,5-16 1-15,-1-3 0 16,4-6 1-16,3-1 0 15,4 4 0-15,14 3 0 16,0 3 0-16,7 3-1 16,25 4 0-16,7 5-1 15,21 4 0-15,-7 9-1 16,0 4 1-16,-4 9-6 16,-10 6 0-16,-4 6-8 15,-14 0 1-15</inkml:trace>
  <inkml:trace contextRef="#ctx0" brushRef="#br1" timeOffset="42742.51">7003 9304 50 0,'0'3'25'0,"0"3"-27"15,0-6 44-15,-7 3-42 16,-4 0 1-16,0 0 0 16,1 4 1-16,-1-4-3 15,-6 6 1-15,-1 4 0 16,-3 2 1-16,3-2-1 15,4 3 0-15,3-1-1 16,1-2 0-16,3-4 0 16,7-2 0-16,7-4-1 15,-4-6 1-15,4-1-2 16,1 4 1-16,2-9 0 16,1-4 0-16,-1-2 0 0,-6-7 1 15,6 3 0-15,-3 0 0 16,4 3 1-16,0 4 0 15,-1 6 0-15,1 3 0 16,-1 9 0-16,-3 3 1 16,0 7 0-16,4 3 0 15,0 0-1-15,-1 2 1 16,1 1-2-16,-1 0 1 16,1 0-4-16,7-3 1 15,-8-3-10-15,4-7 0 0</inkml:trace>
  <inkml:trace contextRef="#ctx0" brushRef="#br1" timeOffset="43120.17">7271 9316 26 0,'10'28'13'0,"1"29"-3"0,-11-51 12 0,0 3-21 16,3 1 0-16,-3 2 1 15,8 1 1-15,-8-4-4 16,0 1 1-16,0-7 1 16,0-3 1-16,0-6-1 15,0-1 1-15,3-2-3 16,4 0 1-16,0-10-1 0,4 0 1 16,-1-6-1-16,1 3 0 15,-1 0 0-15,1 6 1 16,0 7 0-16,6 3 0 15,-6 9 0-15,-1 6 0 16,1 7 0-16,0 3 0 16,-4-4 0-16,3 4 0 15,-6 0 0-15,6 3 0 16,1 0-3-16,0 0 0 16,3 0-5-16,0-4 1 15,3-2-2-15,5-3 0 0</inkml:trace>
  <inkml:trace contextRef="#ctx0" brushRef="#br1" timeOffset="43510.16">8022 9188 43 0,'0'0'21'0,"0"3"-23"0,0 0 45 15,0 0-41-15,0 3 1 16,-3 4 1-16,3 5 0 16,-14 13-6-16,-1 10 1 15,-6 3 3-15,-3 15 1 16,-8 7-3-16,-3 6 0 16,6 6-4-16,-2-3 1 15,6-15-7-15,4-13 1 0,3-19-6 16,4-22 0-16</inkml:trace>
  <inkml:trace contextRef="#ctx0" brushRef="#br1" timeOffset="43680.59">7560 9140 39 0,'11'-12'19'0,"13"65"-16"15,-13-37 31-15,14 9-34 16,-4 16 1-16,7-4-2 15,-3 4 0-15,3 3-2 16,-3 0 0-16,-4-6-9 16,-7-10 1-16</inkml:trace>
  <inkml:trace contextRef="#ctx0" brushRef="#br1" timeOffset="44785.02">2575 11013 41 0,'7'40'20'0,"11"-27"-17"0,-18-13 31 15,4-13-32-15,3-9 1 16,-4-12 1-16,4-4 0 15,-7-12-5-15,0 0 0 16,0-10 3-16,0 1 0 0,0-10-1 16,0 0 1-16,4 3-2 15,3 9 1-15,3-2-2 16,1 9 1-16,7 15-3 16,-4 7 1-16,3 15-3 15,1 13 0-15,3 10-6 16,-10 12 0-16,-1 9-3 15,-3 7 1-15</inkml:trace>
  <inkml:trace contextRef="#ctx0" brushRef="#br1" timeOffset="45011.64">2491 10890 36 0,'-7'16'18'0,"14"-13"-13"16,3-6 32-16,-10 3-34 0,11 0 0 16,-1 3 1-16,12-3 0 15,6 0-6-15,4 0 1 16,6 0 2-16,-6-3 1 16,3-3-5-16,-10 3 1 15,3-4-5-15,-10-2 1 16,3 3-8-16,0-7 0 15</inkml:trace>
  <inkml:trace contextRef="#ctx0" brushRef="#br1" timeOffset="45223.04">2893 10950 29 0,'10'34'14'0,"8"23"-6"16,-7-45 17-16,-4 4-25 15,3 0 1-15,1-1-1 16,-1-2 1-16,5-7-2 16,2-6 1-16,1-3 0 15,-8-6 0-15,1-10-4 16,-4 0 1-16,4-3-7 16,-1-9 1-16</inkml:trace>
  <inkml:trace contextRef="#ctx0" brushRef="#br1" timeOffset="45475.89">3217 11154 23 0,'11'18'11'0,"0"-39"-13"0,-8 11 13 16,4 1-12-16,-7-7 0 16,4-6-3-16,3 0 0 0,-4 0 4 15,11 0 1-15,-3-3-5 16,-1 6 1-16,1 4-2 16,3 5 1-16</inkml:trace>
  <inkml:trace contextRef="#ctx0" brushRef="#br1" timeOffset="45643.4">3461 11038 13 0,'7'25'6'0,"7"9"-8"16,-14-28 12-16,7 4-11 15,-7 2 1-15,4 1-2 16,-1-4 1-16,1 4 1 16,3-4 0-16,-4-2-2 15,4-1 1-15,-3 0-1 16,6-3 0-16,1 0-1 15,3-9 1-15</inkml:trace>
  <inkml:trace contextRef="#ctx0" brushRef="#br1" timeOffset="46196.86">3866 11060 48 0,'0'3'24'0,"0"-3"-36"0,0 0 57 0,0 0-46 16,0-3 1-16,-7-1-1 16,-3 4 1-16,-4 4-1 15,0 5 1-15,-1 0-1 16,-6 4 0-1,4 18 0 1,6-2 0-16,11-1-1 16,4-9 1-16,6-1-1 15,15-5 1-15,-4-7 0 16,11-9 0-16,7-13 0 16,3-9 0-16,4-12 0 15,-7-10 1-15,-8-7-1 16,-2-8 1-16,-8-4-1 15,0-6 1-15,-3-4-1 16,-8-5 1-16,-6 6-1 16,3 6 1-16,-7 12-1 0,-7 1 1 15,3 15 0-15,-6 10 0 16,-1 18 0-16,-7 10 0 16,8 12 0-16,-8 16 1 15,4 19-1-15,7 16 0 16,-4 6 0-16,4 12 0 15,14 13 0-15,-3 0 0 16,3-6-4-16,4-10 1 16,-1-12-6-16,1-16 1 15,-1-22-2-15,-3-16 0 0</inkml:trace>
  <inkml:trace contextRef="#ctx0" brushRef="#br1" timeOffset="46410.31">4057 10859 20 0,'39'22'10'0,"3"-6"-10"15,-35-16 17 1,43 3-25-1,-12 3 0-15,5-6-3 16,-15 3 0-16</inkml:trace>
  <inkml:trace contextRef="#ctx0" brushRef="#br1" timeOffset="46528.87">4417 11060 7 0,'0'9'3'0,"0"-9"-7"0,0-13 1 16</inkml:trace>
  <inkml:trace contextRef="#ctx0" brushRef="#br1" timeOffset="46916.21">4427 10824 20 0,'22'19'10'0,"52"3"-16"16,-60-19 20-16,7 0-17 16,4-3 0-16,-4-3 1 15,-4 3 1-15,5-3 5 16,-8 0 0-16,-4 0-2 15,4 0 0-15,-3 0 3 16,-8-1 1-16,5 1-1 16,-5 3 0-16,-3 0-3 0,7 3 1 15,-7 1-2-15,0-1 1 16,0 0-2-16,0 3 1 16,-7 0-3-16,4 4 1 15,3-1-3-15,0 1 0 16,0-1-3-16,3 0 0 15,-3 1-2-15,7-1 0 16,-3-6 2-16,3 1 0 16</inkml:trace>
  <inkml:trace contextRef="#ctx0" brushRef="#br1" timeOffset="47307.54">4837 10962 29 0,'14'47'14'0,"-11"-15"-16"0,4-26 34 0,-7 0-32 15,4-3 1-15,3-3-1 16,3-3 1-16,-6-9-2 16,3-1 1-16,4-9-1 15,-4 3 1-15,3-2-1 16,1-1 0-16,-8 0 0 15,8 0 1-15,0 0-1 16,3 3 1-16,0 6 0 16,3 7 1-16,5 3 0 0,6 3 0 15,-7 3 0-15,7 0 1 16,0 3 0-16,4 4 0 16,-11 6 0-16,11-1 1 15,7 4 0-15,0 6 0 16,3-3-2-16,-3 0 1 15,7-6-3-15,-15-4 0 16,-2-5-6-16,-8-4 0 16,0-3-5-16,-3-7 0 15</inkml:trace>
  <inkml:trace contextRef="#ctx0" brushRef="#br1" timeOffset="47790.31">6071 11031 46 0,'4'3'23'0,"-8"-3"-31"0,4 4 44 0,0-1-37 16,0 3 1-16,-3 3-11 15,-4-2 0-15,3-7 4 16,-6 0 1-16</inkml:trace>
  <inkml:trace contextRef="#ctx0" brushRef="#br1" timeOffset="55954.2">1118 12380 33 0,'0'3'16'0,"18"-9"-8"15,-15 2 17-15,5 1-23 16,-5 3 1-16,4-3 2 16,-3 3 1-16,-4 0-7 0,7-3 0 15,-7-3 4-15,0 0 1 16,0-1-2-16,0 1 0 15,0 0-2-15,-7-1 1 16,3 1-1-16,-3-3 0 16,4 2 0-16,-5 1 0 15,-2 0-2-15,-1 0 1 16,1-1-1-16,-1 1 0 16,1 3 0-16,-8 3 0 15,7 3 0-15,4 3 1 16,-3 1 0-16,6 2 0 0,-3 0 1 15,7 1 0-15,0-1 0 16,7 1 0-16,4-4 0 16,-1 0 1-16,8 1 0 15,-4-4 0-15,4-3-1 16,-4 0 1-16,3-3-1 16,-6-1 0-16,0 1-1 15,-4-3 1-15,-4 0-1 16,-3-1 1-16,0-2-1 15,-3 3 1-15,3-1 0 16,-11 1 0-16,4 0-1 16,4 0 1-16,-5 3 0 15,-2-1 0-15,-1 1 0 16,1 3 0-16,-1 0 0 16,1 3 1-16,-1 4-1 15,-3-1 0-15,10 3 0 16,-6 4 1-16,10-1-1 0,-7 1 1 15,7 0-1-15,0-7 0 16,7 0 0-16,3 0 0 16,1-3 2-16,0 1 0 15,-1-1 0-15,1-3 1 16,-1-3-1-16,1-4 0 16,3-2 0-16,-11 0 1 15,5-1-3-15,-5 1 1 16,-3-4-1-16,-3 4 0 15,-5-4 0-15,8 4 0 16,-10-1 0-16,-1 4 0 16,1 3 0-16,-1 3 0 0,4 0 0 15,-3 3 1-15,-1 0-1 16,0 4 1-16,1-1-1 16,3 0 1-16,3 0 0 15,4 4 0-15,4-4-1 16,3 0 1-16,3 1-1 15,1-4 1-15,7-3-1 16,-8-3 0-16,4-4-1 16,4 1 0-16,-8 0-7 15,1-1 0-15,-4-5-7 16,4-4 0-16</inkml:trace>
  <inkml:trace contextRef="#ctx0" brushRef="#br1" timeOffset="56916.86">2184 12245 35 0,'10'3'17'0,"-10"-3"-8"16,0 0 22-16,0 0-25 16,0 0 0-16,0 0 2 15,-7-3 0-15,4 3-11 16,-8 0 0-16,-10 3 7 15,3 3 1-15,-10 4-4 0,7 2 0 16,0 4-1-16,0 3 1 16,-4 0-1-16,4 3 0 15,0 6 0-15,3 3 0 16,4 4 0-16,7 2 0 16,7 7 0-16,7-9 0 15,3-1-1-15,12-6 1 16,-1-6-3-16,7-6 1 15,0-3-5-15,-3-4 0 16,3-6-9-16,0-12 1 16</inkml:trace>
  <inkml:trace contextRef="#ctx0" brushRef="#br1" timeOffset="57276.36">2473 12524 46 0,'11'-6'23'0,"-11"-1"-18"16,0-2 36-16,0 3-40 15,0-4 1-15,-11 1 0 16,0-4 1-16,-10 4-4 16,4 3 0-16,-5-1 3 15,1 4 0-15,-3 3-2 16,2 7 1-16,8 5 0 15,-3 4 0-15,-1 3-1 16,7 6 0-16,8-6-1 0,-4-1 1 16,14 1-1-16,3-3 0 15,1-4-1-15,10-5 1 16,7-7 0-16,-6-7 1 16,6-2-2-16,-7 0 1 15,0-4-7-15,-3-3 1 16,-4-6-8-16,-3-6 1 31</inkml:trace>
  <inkml:trace contextRef="#ctx0" brushRef="#br1" timeOffset="57832.54">2586 12527 38 0,'7'19'19'16,"-14"-3"-17"-16,7-16 27 0,7 3-29 16,-7-3 0-16,0 0 0 15,0 0 1-15,0 0-1 16,0 0 1-16,0-7 1 16,0-2 1-16,7 0-1 15,4-1 0-15,-1 1 0 16,1-1 1-16,-1 1-2 15,8 3 0-15,-7 0-1 16,-1 6 0-16,1-4 0 16,-1 4 0-16,1 4-1 0,-1-1 0 15,-2 0-1-15,2 3 1 16,-6-3 0-16,3 7 0 16,-4-7 0-16,-3 0 0 15,7 0 0-15,-7-3 1 16,0 0-1-16,0 0 1 15,0 0-1-15,7 0 1 16,-7 0-1-16,11 0 1 16,-11 0 0-16,3-3 0 15,4 0 0-15,4-4 0 16,0 1 0-16,-1 0 0 0,-3 3 0 16,4 3 0-16,-1 3 0 15,1 0 1-15,0 6-1 16,-1 1 0-16,1-1 0 15,-1 1 1-15,1-1-1 16,0 0 0-16,3-2-1 16,-4-4 1-16,4 0-5 15,4 0 1-15,0-3-8 16,-8-3 1-16</inkml:trace>
  <inkml:trace contextRef="#ctx0" brushRef="#br1" timeOffset="58311.99">3168 12584 34 0,'0'40'17'0,"11"45"-10"0,-8-63 23 15,-3 6-28-15,0 7 0 16,0 2 2-16,0-2 0 15,0-4-5-15,7-6 1 16,-7-6 2-16,4-3 0 16,3-7-2-16,-7-6 1 15,0-3-2-15,0-12 0 0,0-10 0 16,0-10 1-16,-7-5-2 16,3-10 1-16,-6-3 0 15,10 6 0-15,-8 3-1 16,8 0 1-16,8 0-1 15,-5 7 0-15,15 3 1 16,-1 5 1-16,8 1 0 16,3 10 1-16,0 5 0 15,-3 7 0-15,3 6 0 16,1 4 0-16,-1 5 0 16,-7 7 0-16,-3 9-1 15,-4 0 1-15,-7 4-1 16,-7 5 0-16,-11-2 0 15,-6-1 0-15,-5 1-2 16,1-7 0-16,-7-6-4 16,0-6 1-16,7-7-7 0,-8-9 0 15</inkml:trace>
  <inkml:trace contextRef="#ctx0" brushRef="#br1" timeOffset="58956.39">3658 12408 40 0,'0'13'20'0,"-10"18"-18"0,10-22 33 15,0 4-33-15,0-1 1 16,0 4 1-16,0 6 1 16,0-6-6-16,10-1 1 0,-6-2 4 15,10-4 0-15,0-2-2 16,4-4 1-16,-1-6-1 15,-3-4 0-15,4-5-3 16,-7-4 1-16,-1-3-4 16,-3-9 0-16,-3 6-8 15,-4 0 0-15,0-9-4 16,-4-1 1-16</inkml:trace>
  <inkml:trace contextRef="#ctx0" brushRef="#br1" timeOffset="59258.77">4064 12032 34 0,'0'34'17'0,"0"29"-15"0,0-47 28 16,-7 6-28 0,0 12 0-16,3 10 2 0,-6 6 1 15,3 3-6-15,3 1 1 16,-3-4 3-16,4-9 0 16,3-4-5-16,-7-9 1 0,7-12-8 15,0-6 0-15,0-10-4 16,-7-10 0-16</inkml:trace>
  <inkml:trace contextRef="#ctx0" brushRef="#br1" timeOffset="59455.14">3796 12308 35 0,'10'9'17'0,"15"-12"-10"16,-18 3 30-16,4-3-34 15,6 0 1-15,5-1 0 16,6 1 1-16,11 3-10 16,3 3 0-16,-3 4-3 15,0 2 1-15,-1 1-7 16,-6-1 1-16</inkml:trace>
  <inkml:trace contextRef="#ctx0" brushRef="#br1" timeOffset="59874.01">4145 12486 42 0,'0'35'21'0,"4"-23"-18"0,3-8 38 15,-4-4-39-15,8 3 1 0,3 0 1 16,0-6 0-1,7 3-6-15,4-7 1 0,-4 1 2 16,-3-10 1-16,3-2-2 16,-11-1 1-16,1 3-2 15,-11 4 0-15,0-1 0 16,-7 1 0-16,3-1-1 16,-3 4 1-16,-3-1 0 15,6 7 0-15,-6 3 0 16,3 3 0-16,0 3 0 15,3 7 0-15,-6 3 1 16,-1 6 0-16,11 0 0 16,0 0 1-16,0 6-1 15,3-3 0-15,8-3-1 16,7 0 0-16,-1-3-3 0,8-7 1 16,3-6-5-1,0-6 1-15,4-6-7 0,-4-10 1 16</inkml:trace>
  <inkml:trace contextRef="#ctx0" brushRef="#br1" timeOffset="60188.94">4604 12618 29 0,'0'13'14'0,"0"-13"-8"0,0-7 20 0,-7-5-24 16,3-4 1-16,4-3 1 16,-7-9 1-16,4-3-6 15,3 3 0-15,-11-1 5 16,11-2 0-16,-7 3-1 16,7-1 0-16,7 4 0 15,-3 3 0-15,13 4-1 16,-3 2 1-16,11 7-2 15,-11 2 1-15,7 4-4 16,4 6 0-16,0 0-7 16,3 4 1-16,0 2-7 15,-10-3 1-15</inkml:trace>
  <inkml:trace contextRef="#ctx0" brushRef="#br1" timeOffset="60504.07">5017 12304 29 0,'14'-3'14'0,"-4"3"-1"0,-10 0 19 16,0 0-31-16,0 0 1 16,0 0 0-16,-10 3 0 15,-1 1-3-15,-3-1 0 32,0 3 2-32,-7 3 1 15,7-2-1-15,3 2 1 16,7 1 1-16,4-1 0 0,11-3 0 15,0 4 1-15,10-1-1 16,11 0 1-16,6 4-2 16,8 0 0-16,-14 2-2 15,0-2 1-15,-11 2-2 16,-4 1 1-16,-9 3-2 16,-16 9 0-16,-13 0-4 15,-17 1 0-15,-12-4-9 16,-13-10 0-16</inkml:trace>
  <inkml:trace contextRef="#ctx0" brushRef="#br1" timeOffset="62364.31">2992 11332 21 0,'0'4'10'0,"7"2"-4"0,-7-6 10 16,10 3-15-16,1 0 0 15,-1 0 0-15,8 3 0 16,7-2 0-16,21 2 0 15,3-3 3-15,25-6 0 0,7-7-1 16,43-5 1-16,10-1-1 16,14-9 1-1,18 3-4-15,3 0 0 0,-7 3-2 16,-3-3 0-16,-11 0-6 16,-7 4 0-16,-28 2-2 15,-28 3 0-15</inkml:trace>
  <inkml:trace contextRef="#ctx0" brushRef="#br1" timeOffset="64888.73">1189 13574 25 0,'0'4'12'0,"0"-8"-6"0,0 4 19 16,0-6-24-16,0 6 1 15,0-6-1-15,0-3 1 16,0-1-3-16,0 4 1 16,0 3 1-16,-4 0 0 15,-3-1-1-15,0 1 0 0,4 0 0 16,-8 3 1-16,4 0-1 16,4-3 0-16,-5 3 0 15,-2 0 0-15,3-3 0 16,3 3 1-16,-6 0-1 15,10 0 0-15,-7 0 0 16,3 9 1-16,4 1-1 16,-7-4 0-16,7 3 0 15,0 4 0-15,0-1 0 16,7-2 1-16,4-1 0 16,-8 1 0-16,8-1 0 15,-4-3 1-15,3 1 0 16,-2-7 0-16,2 0 0 15,-6-3 0-15,3-4-1 16,-4-2 1-16,-3-1-2 16,0 1 1-16,-3 0-1 15,3-4 0-15,-11 7-1 16,4-4 1-16,4 1 0 0,-5 3 0 16,-2-1-1-16,-1 4 1 15,1 0-1-15,-1 3 1 16,4-3-1-16,4 3 0 15,-4 3 0-15,3 3 1 16,-3 4-1-16,7-1 1 16,0 4-1-16,7-1 1 15,-3 1 0-15,6-1 1 16,-3-2-1-16,4-4 1 0,3 4-1 16,3-7 1-16,1-3 0 15,-4-3 0-15,4-4 0 16,0-2 0-16,-4-4 0 15,-4-2 0-15,-3-1-1 16,-7 7 1-16,0-1-1 16,-10-2 0-16,-8-1 0 15,7 1 0-15,-10 2-1 16,4 1 1-16,3 6-1 16,-4 3 1-16,-3 3-1 15,0 3 1-15,3 0-1 16,-3 1 0-16,10 5 0 15,1 7 1-15,3-3 0 16,3 2 0-16,8-2-1 16,3 0 1-16,3-4 1 15,4-2 1-15,11-4-1 16,-4-6 1-16,0-3-2 16,0-3 1-16,1-4 0 15,-5 1 0-15,1-1-7 0,-15-5 1 16,5 5-8-16,-16-2 1 15</inkml:trace>
  <inkml:trace contextRef="#ctx0" brushRef="#br1" timeOffset="70441.72">2014 13612 55 0,'11'3'27'0,"0"10"-32"16,-11-13 49-16,0 0-44 16,0 3 1-16,-4 0-1 15,-3 3 0-15,-4 4-1 16,1-1 1-16,-8 1-1 0,1 2 1 16,-5-2-1-16,1-1 1 15,0 10 0-15,0-4 0 16,3 1-1-16,-3 0 1 15,10-4-1-15,1 4 1 16,3 3-1-16,7-7 0 16,7 4 1-16,3 0 0 15,12-1 0-15,-5 1 0 16,8 0 0-16,-7-1 0 16,-1 1 0-16,-6-3 1 0,3-1-2 15,-7 1 1-15,-7-1 0 16,4 7 0-16,-8-6-1 15,-3-4 0-15,-7 0-4 16,-4 1 1-16,-3-4-6 16,0 0 0-16,10-2-4 15,-6-8 1-15</inkml:trace>
  <inkml:trace contextRef="#ctx0" brushRef="#br1" timeOffset="70966.86">2155 13957 39 0,'18'31'19'0,"-14"10"-22"0,-4-31 35 16,0 2-31-16,0 1 1 15,-4 9 0-15,4 3 1 16,-10 3-2-16,2 0 0 16,5 0 2-16,3 1 1 15,-7-4-2-15,-4-3 0 16,11-7-1-16,-7 1 0 16,4-13-2-16,3-3 1 0,-11-12-1 15,4-4 1-15,4-6-2 16,3-6 1-16,0-7-1 15,0-2 1-15,3-4-1 16,4-3 1-16,-7-3-2 16,11 0 1-16,-1 3 0 15,8 9 1-15,3 7 0 16,0 3 0-16,8 3 1 16,2 7 0-16,1 5 0 15,3 4 1-15,-3 6-1 16,-4 3 1-16,-7 6-1 15,-6 4 1-15,-8-1-2 16,-7 4 1-16,-11 3-1 16,-10 0 0-16,-7 3-1 15,-4 0 1-15,4 0-5 16,-4-7 0-16,7 1-5 16,1-7 0-16</inkml:trace>
  <inkml:trace contextRef="#ctx0" brushRef="#br1" timeOffset="71281.97">2515 13333 23 0,'0'3'11'0,"18"16"0"0,-18-10 13 0,0 7-19 16,7 6 0-16,-3 3 4 16,-4 6 0-16,0 4-11 15,0 9 1-15,7 12 6 16,-7 4 1-16,0 3-3 16,0-1 0-16,0-2-3 15,0-13 0-15,0-9-4 16,0-7 0-16,0-9-9 15,3-6 0-15,-3-10-1 16,7-6 0-16</inkml:trace>
  <inkml:trace contextRef="#ctx0" brushRef="#br1" timeOffset="71497.92">2762 13854 37 0,'0'34'18'0,"0"-12"-23"0,0-16 36 15,0 4-32-15,0-1 0 16,0-3-2-16,0-2 1 16,-10-4-5-16,10-7 1 15,-7-5-4-15,3-10 0 16</inkml:trace>
  <inkml:trace contextRef="#ctx0" brushRef="#br1" timeOffset="72107.58">2723 13637 20 0,'18'16'10'0,"3"0"-11"16,-14-13 14-16,-7 3-13 15,4-3 0-15,3 0-1 16,-4 0 1-16,4 1-1 16,-7 5 1-16,4 3-1 15,3-5 0-15,-7 5 0 16,0 1 0-16,0 3 0 16,4-1 0-16,3 1 1 15,-7-4 0-15,0 1 1 16,0-1 0-16,3-2 0 15,4-1 1-15,0-2 0 0,-3-4 1 16,3-3-1-16,3-7 0 16,-6-2 0-16,3 0 0 15,4-1-1-15,-1 1 1 16,-3 3-1-16,4 2 0 16,-1 4-1-16,1 4 1 15,0-1 0-15,-1 6 1 16,8-3 1-16,-8-3 0 0,12 1 0 15,-5 2 1-15,-6-6 0 16,10-3 0-16,-3 3-1 16,-4-7 0-16,3 1-1 15,1-6 0-15,-7-4-2 16,-1-3 1-16,-6-3-1 16,3 7 0-16,-4-1 0 15,-3 0 0-15,0 1-1 16,-3 8 1-16,3 7 0 15,-11 3 0-15,4 4 0 16,-3 8 0-16,6 7 0 16,-3 0 1-16,7 3-1 15,0 0 1-15,0-6-3 16,7 0 1-16,-3 0-4 16,6-7 0-16,1-2-7 15,6-10 1-15</inkml:trace>
  <inkml:trace contextRef="#ctx0" brushRef="#br1" timeOffset="72379.59">3440 13506 33 0,'7'0'16'0,"-7"15"-19"0,0-15 25 16,-7 6-24-16,0 4 1 15,-4 2 0-15,0 4 0 16,-3-3 2-16,4 2 0 0,-8 1-1 15,7 0 0-15,4-1 2 16,4 4 1-16,3 0 1 16,10 0 0-16,1 6-1 15,0 3 1-15,10-3-1 16,-4-3 1-16,-2 0-3 16,-8 0 1-16,-7 3-4 15,-11 0 0-15,-7-3-10 16,-6-12 0-16</inkml:trace>
  <inkml:trace contextRef="#ctx0" brushRef="#br1" timeOffset="73114.23">4374 13302 37 0,'15'18'18'0,"-19"45"-17"16,4-44 26-16,0 6-26 15,0 3 0-15,-11 7 0 16,11 9 0-16,0 3-1 16,4 12 0-1,3 7 1 1,-3-16 0-16,3-15-1 0,-7-13 0 15,-11-10 0-15,0-15 0 16,-10-9-1-16,-3-13 1 16,-1 0-1-16,-10-1 1 15,3-8 0-15,0-1 0 16,-7 4-1-16,-3 3 1 16,7 6 0-16,3 6 0 15,0 4 0-15,8 9 0 16,9 3 1-16,-2 0 0 15,13 6 3-15,15 6 0 16,3-2 0-16,14-4 0 0,4 7 0 16,17-4 0-16,18-3-1 15,4-3 1-15,10-3-5 16,4-6 1-16,-15 3-6 16,-17-3 1-16,-7 12-10 15,-25-3 1-15</inkml:trace>
  <inkml:trace contextRef="#ctx0" brushRef="#br1" timeOffset="74855.81">5609 13791 47 0,'4'3'23'0,"-4"-9"-23"16,0 6 36-16,0-3-36 16,-4 3 1-16,-6 0 0 15,-8 6 0-15,0-6-2 16,-6 6 1-16,-1 4 0 16,0-1 1-16,4 0-1 15,3 1 1-15,-3-1-2 16,11-3 1-16,-1 4-1 0,8-4 1 15,6 0-1-15,8-2 1 16,10-4-1-16,0 3 1 16,7-6-1-16,0-4 1 15,4-5 0-15,-11-1 1 16,1-3-2-16,-5 1 1 16,-6 2 0-16,-4 1 0 15,0 2-2-15,-7 10 1 16,0 0-1-16,0 3 0 15,-4 7-1-15,1 9 0 16,-1 6 0-16,1 9 1 16,-8 7 1-16,4-3 0 15,4 9 1-15,3 6 0 16,3-6 1-16,4 3 1 0,4 0 0 16,3-3 1-16,4-3 0 15,-1 0 0-15,-6-6 0 16,-1-7 1-16,-3-3-2 15,-7 1 1-15,-3-4-2 16,-4-6 1-16,0-4-1 16,-11-2 0-16,-3-7 0 15,0-6 0-15,0-6 0 16,-4-10 0-16,0 0 0 16,1-12 0-16,-1 0-1 15,4-3 1-15,-1-1 0 16,8 4 0-16,4 3-1 15,6 3 1-15,4 3 0 16,11 4 0-16,-1-1-1 16,12 0 1-16,-1 4-2 15,3-4 1-15,8 0-5 0,-7 1 0 16,3-1-10-16,0-3 1 16,-6-3-2-16,-5-3 0 15</inkml:trace>
  <inkml:trace contextRef="#ctx0" brushRef="#br1" timeOffset="75517.57">5881 13897 40 0,'7'4'20'0,"-14"-14"-22"0,3 4 37 0,4-3-34 16,0-7 0-16,-7-6 0 16,7 0 0-16,0 0-1 15,0 3 0-15,-3 0 1 16,3 1 1-16,3 2-1 16,4 3 1-16,4-2-2 15,7 5 0-15,3 1-2 16,10-1 0-16,1 7-1 15,3 0 0-15,8 3-1 16,-4 6 0-16,-4 4 0 0,0-1 1 16,-10 1 0-1,0 5 1-15,-4-5 0 0,-4-1 0 16,-6 4 0-16,-8-4 1 16,-6 7 0-16,-4-1 0 15,-4-2 1-15,-3 3 0 16,-3-4 1-16,-1 1 0 15,0-4 0-15,4-3 1 16,-3 1 0-16,6-1 0 16,4-3-1-16,3 0 0 15,1-3-1-15,3 0 1 16,7-9-1-16,7-1 0 0,-3-2 0 16,3-1 0-16,3 1 0 15,1-1 0-15,-7 1 0 16,3 2 0-16,0 4 0 15,0-3 0-15,4 6 0 16,-8-1 1-16,4 8 0 16,0 5 0-16,-3 3 0 15,-1 7 1-15,-6-3-1 16,3 6 1-16,-3 0-1 16,-1 0 0-16,4-3-1 15,0-1 0-15,0-2-5 16,4-3 1-16,-1-4-7 15,1-9 1-15</inkml:trace>
  <inkml:trace contextRef="#ctx0" brushRef="#br1" timeOffset="75936.45">6576 14246 39 0,'14'69'19'0,"0"12"-18"0,-14-75 31 15,0 1-33-15,0-4 1 16,0-3 1-16,-7-7 1 16,0-14-1-16,-4-8 0 0,8-8 0 15,-8-17 1-15,1 4 0 16,-1-9 0-16,0-1-2 15,4-6 1 1,11-25-2 0,14 25 0-16,3 10 0 15,7 12 0-15,0 13-1 16,4 15 1-16,-4 10 0 16,-3 12 1-16,-8 13-1 15,-6 9 1-15,-11 3-1 16,-3 4 0-16,-15 6-1 15,-3-4 0-15,0-5-1 16,-4-10 0-16,-7 0-4 16,4-7 0-16,3-8-4 15,4-14 1-15</inkml:trace>
  <inkml:trace contextRef="#ctx0" brushRef="#br1" timeOffset="76343.07">6893 13258 28 0,'18'72'14'0,"-4"19"-12"0,-10-66 23 0,-1 13-25 15,-3 5 0-15,0 4 0 16,0 10 1-16,-3-4-1 15,3-6 1-15,0-9-1 16,-4-10 1-16,4-6 0 16,0-6 0-16,0-7 0 15,0-6 0-15,0-3-1 16,0-6 1-16,0 0-1 16,0-4 1-16,0-2-1 15,0 6 0-15,0 6 0 16,4-4 0-16,-1 8 0 15,8 2 0-15,-1 6 0 16,1 1 0-16,3 3 0 16,0-1 0-16,0 1-2 15,-3 0 1-15,-1-4-4 16,-3-2 0-16,0-4-5 0,4-6 1 16</inkml:trace>
  <inkml:trace contextRef="#ctx0" brushRef="#br1" timeOffset="76537.7">7211 13872 35 0,'10'16'17'0,"1"25"-18"15,-8-32 30-15,5 4-29 0,-8-1 1 0,0-2-2 16,0-1 1-16,0-6-3 15,0-3 0-15,0-9-7 16,0-7 1-16</inkml:trace>
  <inkml:trace contextRef="#ctx0" brushRef="#br1" timeOffset="76702.39">7176 13643 16 0,'7'13'8'0,"10"12"-4"15,-10-19 3-15,0 4-7 16,4 5 0-16,7-5-3 16,-8-1 1-16,4 4-1 15,0-4 1-15,0 1-2 16,4-7 0-16</inkml:trace>
  <inkml:trace contextRef="#ctx0" brushRef="#br1" timeOffset="76942.53">7454 13719 19 0,'7'-7'9'0,"4"-5"-5"0,-8 6 19 16,1 9-20-16,-4 0 0 16,0-3 0-16,0 9 0 15,0-2-5-15,0 5 1 16,-4 7 2-16,1 0 1 16,-8 3-3-16,1-7 0 15,-1 4 1-15,4 0 1 0,4 3 0 16,3 3 0-16,3 0 0 15,4 0 0-15,4-6 1 16,-8-3 0-16,15-7-6 16,-8-3 1-16,12-6-6 15,-5-9 0-15</inkml:trace>
  <inkml:trace contextRef="#ctx0" brushRef="#br1" timeOffset="77272.63">7870 13650 26 0,'8'25'13'0,"-26"0"-13"16,11-16 19-16,-7 4-20 0,-7-4 1 16,-4-2 0-16,-7-4 1 15,4 3-1-15,0-3 1 16,3 0 2-16,0 0 0 15,11 4 2-15,7 2 0 16,14 0 1-16,4 7 0 16,10 0 1-16,7-4 0 15,4 1-3-15,3 3 1 16,0-1-3-16,-6 1 0 16,-12 0-2-16,-6 2 1 15,-22 4-3-15,-13 3 1 16,-19-6-7-16,-10 0 1 15,-3-13-8-15,-8-9 1 0</inkml:trace>
  <inkml:trace contextRef="#ctx0" brushRef="#br1" timeOffset="-140747.46">423 9391 25 0,'11'13'12'0,"7"-26"-2"0,-11 10 12 15,-4-3-20-15,15 0 0 16,-8-7 1-16,1-3 1 16,7-6-5-16,-8-3 0 15,1-3 3-15,-1-6 0 16,1-4-1-16,0 7 1 15,-1-1-2-15,1-2 1 0,-1 2-1 16,-3 4 0-16,-3 6-1 16,-4 3 0-16,7 7-1 15,-7 6 0-15,0 9-1 16,0 0 0-16,0 6 0 16,0 1 1-16,0 2-1 15,0 4 1-15,0 3 1 16,0 0 1-16,7-1 0 15,-4 4 1-15,5-3 0 16,-5-3 1-16,4-4 0 16,4 1 0-16,-8-4 0 15,11-2 1-15,-3-7-1 16,-8-3 1-16,5-1-1 16,2 1 0-16,-6 0-1 15,3-3 1-15,-7 6-2 16,0-3 1-16,-7 6-1 15,-4 0 0-15,0 0-1 0,-3 0 1 16,-3 0-1-16,-4 7 1 16,-8-4-1-16,1 0 1 15,-11 7-1-15,8-4 1 16,-1 4-1-16,-3-4 1 16,10-3 0-16,7 1 0 15,-3-4 0-15,3 0 0 16,8-3 0-16,6 0 1 15,4 0-1-15,4 0 1 0,6 3-1 16,12-6 1-16,6-3-1 16,0-4 0-16,4-5 0 15,7-10 1-15,10 3-1 16,0-10 1-16,-6 7-1 16,-5 3 0-1,1 0 0-15,-11 7 0 0,-6 2-1 16,-12 4 1-16,1 6-1 15,-1 3 1-15,-10 0-1 16,-3 9 0-16,-8 10 0 16,-13 9 1-16,-1 3 0 15,-14 7 0-15,0 9-1 16,-10 3 1-16,0 0-2 16,6 4 0-16,4-4-7 15,8-9 1-15,-5-7-3 16,5 4 1-16</inkml:trace>
  <inkml:trace contextRef="#ctx0" brushRef="#br1" timeOffset="-139109.8">10178 7049 45 0,'7'12'22'0,"7"14"-19"16,-11-8 23-16,1 1-26 16,3 28 0-16,-7 22 0 15,3 19 1-15,1 12 0 16,0 23 0-16,-4 21 0 16,0 22 1-16,-4 28-1 15,4 13 1-15,0 38-1 16,4 22 1-16,6 30-1 15,8 26 1 1,52 383 2 0,-6-116 1-16,3-73-1 0,-11-53 0 15,-6-47-1-15,-8-28 1 16,-7-6-2-16,-14-13 0 16,-6-4-6-16,-12-14 1 15,-10-4-6-15,-7-6 0 16,-7-26-8-16,0-5 0 15</inkml:trace>
  <inkml:trace contextRef="#ctx0" brushRef="#br1" timeOffset="-134381.22">11765 9147 26 0,'-3'9'13'0,"-1"7"0"0,4-16 13 15,0 6-24-15,0 0 0 16,-3 7 1-16,-1 6 1 15,4 3-5-15,-3 9 0 16,-1-3 3-16,0 13 0 0,1 15-1 16,-4 7 0-16,0 6-1 15,3 10 0-15,1-4-1 16,-1-16 0-16,1-8-6 16,-4-11 1-16,-4-11-6 15,0-14 1-15</inkml:trace>
  <inkml:trace contextRef="#ctx0" brushRef="#br1" timeOffset="-133526.39">11264 9840 40 0,'-3'19'20'0,"6"-13"-19"0,-3-6 34 16,4-3-33-16,3-7 1 15,3-5 1-15,1-7 0 16,3-10-6-16,7-5 1 16,11-10 3-16,7-13 0 15,10-12-2-15,1-16 1 16,6-6-1-16,0 13 0 15,-6 2 0-15,-8 13 0 16,-7 10 0-16,-6 9 0 0,-5 12-1 16,-2 7 1-16,-8 12-3 15,-4 16 1-15,-3 13-1 16,0 12 1-16,-3 22-1 16,-1 19 0-16,-3-6 1 15,0 8 0-15,0-5 1 16,0-3 1-16,-3-13 0 15,3-6 1-15,0-13-1 16,0-3 1-16,0-3-1 16,3-13 0-16,1-6 0 15,3-3 1-15,-3-6-1 16,-1-3 0-16,1-4 0 16,3 4 0-16,0-1 0 15,3 4 0-15,1 0 0 16,-1 3 0-16,1 3-1 15,0 3 1-15,-4 3 0 16,3 3 0-16,-3 4 0 0,4 6 0 16,-1-7 0-16,1 1 1 15,0-4 1-15,6 4 1 16,1 3-1-16,0-7 0 16,-1 4 0-16,4-10 1 15,1-3-1-15,2-3 1 16,-3-1-3-16,1-2 0 15,-5-6 0-15,1-4 1 16,-4 0-1-16,-3 1 0 16,-4-1-1-16,-4 0 0 15,-6 4-1-15,-1 5 0 16,-3 7-2-16,0 7 1 0,0 5 0 16,-4 10 0-16,4-6 0 15,0 6 0-15,0 3 2 16,4 0 0-16,3 3 1 15,3-3 1-15,4-6-1 16,4 0 1-16,6-3-1 16,1-7 1-16,3-3-5 15,0-3 1-15,1-3-7 16,-1 0 1-16,0-6-2 16,-11 0 0-16</inkml:trace>
  <inkml:trace contextRef="#ctx0" brushRef="#br1" timeOffset="-133060.04">12658 9620 21 0,'14'0'10'0,"3"-15"-5"0,-10 8 18 16,1 1-18-16,-1 0 0 0,-4-1 1 15,1 1 1-15,-1 0-9 16,1 0 0-16,-4-1 6 16,0 4 0-16,-4 3-2 15,-3 3 0-15,-3 1-1 16,-1-1 0-16,-7 0-1 15,1 0 0-15,-4 3 0 16,-1 0 0-16,1 1 0 16,0-1 0-16,3 3-1 15,1 7 0-15,3 3-1 16,3-7 1-16,0 4-1 16,4 0 0-16,7-4 0 15,0 1 0-15,7-4 1 16,4 1 0-16,0-7 0 15,-1 0 1-15,1 0-2 16,-1-6 0-16,1 0-3 16,-4-3 1-16,0-1-5 15,-3-2 0-15</inkml:trace>
  <inkml:trace contextRef="#ctx0" brushRef="#br1" timeOffset="-132368.79">12873 9717 24 0,'10'13'12'0,"5"3"-11"0,-12-13 17 15,1 3-15-15,-1-3 0 16,1 0 0-16,-4-3 1 16,0 0-5-16,0-9 1 0,0-4 3 15,0 1 0-15,-4-7-2 16,4 0 1-16,0 4 0 15,0-1 0-15,0-3-2 16,4 0 1-16,6 0-1 16,-3 1 1-16,4 5-1 15,-1 1 1-15,-2-1-1 16,2 4 0-16,8-1-3 16,-1 4 0-16,5 3-6 15,-1 3 1-15,3 0-2 16,5 0 0-16</inkml:trace>
  <inkml:trace contextRef="#ctx0" brushRef="#br1" timeOffset="-132112.55">13444 9586 14 0,'14'3'7'0,"-6"3"3"0,-5-3 9 15,-3 0-16-15,0 4 0 16,0-7 3-16,-3 9 0 15,-5 13-6-15,-6 3 0 16,-7 7 5-16,-3 8 0 16,-5 10-1-16,1-12 0 15,3 12-1-15,1 7 0 16,6-7-2-16,4 3 1 0,0-9-3 16,3-6 1-16,4-10-8 15,4-12 1-15,-1-16-5 16,1-10 0-16</inkml:trace>
  <inkml:trace contextRef="#ctx0" brushRef="#br1" timeOffset="-131947.45">13099 9667 23 0,'3'-19'11'0,"18"35"0"16,-10-6 13-16,3 5-23 15,4 10 1-15,-1 0 1 16,1 7 0-16,0 5-5 15,-1-5 1-15,1-7 0 16,-4 0 0-16,-3-9-8 16,-4-1 0-16</inkml:trace>
  <inkml:trace contextRef="#ctx0" brushRef="#br1" timeOffset="-131424.45">14859 9997 31 0,'-4'-29'15'0,"-3"-40"-7"16,4 38 21-16,-8-22-26 15,1-7 0-15,-4-12 1 16,3-3 0-16,-3-10-5 16,7-3 0-16,7 4 4 0,3-1 0 15,4 0-2-15,8 10 1 16,2 22-1-16,1 9 1 15,-1 16-2-15,5 2 1 16,2 5-3-16,5 8 1 16,-5 26-6-16,-3 12 1 15,-6 6-8-15,-8 7 1 16</inkml:trace>
  <inkml:trace contextRef="#ctx0" brushRef="#br1" timeOffset="-131063.61">14757 9777 36 0,'35'22'18'0,"36"-22"-12"0,-50 0 26 0,10 0-30 15,8-3 1-15,0 0 1 16,-4 0 0-16,-6-4-5 15,-5-2 0-15,-3-4 3 16,-3-2 1-16,-7-1-2 16,-4-3 0-16,-11 0-1 15,-3 1 1-15,-3 5-2 16,-5 4 1-16,-2 2-1 16,-1 7 0-16,1 3-1 0,-1 7 1 15,4 6-1-15,3 2 1 16,4 1-2-16,4 0 0 15,6 0-1-15,8 0 0 16,6-1-3-16,5-2 0 16,-1-3-5-16,0-10 0 15</inkml:trace>
  <inkml:trace contextRef="#ctx0" brushRef="#br1" timeOffset="-130794.03">15272 9946 36 0,'-11'7'18'0,"-3"-36"-15"16,11 14 32-16,-1-4-32 16,-3 0 0-16,3 3 2 15,1-2 1-15,3-4-7 16,7 6 0-16,7 0 4 15,7 1 1-15,7-4-2 16,8-3 0-16,3 0-4 16,-1 3 0-16,5 3-6 15,-8 4 1-15,-3 2-8 16,-8 4 0-16</inkml:trace>
  <inkml:trace contextRef="#ctx0" brushRef="#br1" timeOffset="-130118.53">17166 9783 36 0,'-14'7'18'0,"-18"-1"-17"0,25-6 25 15,-10 3-27-15,-1 0 1 16,0 0 0-16,-6 0 1 15,2 4-1-15,5-1 0 16,6 6 0-16,1 1 1 16,-1 3 0-16,8-1 0 15,3-2-2-15,7-1 1 16,3 1-2-16,4-7 1 16,4-9-1-16,0-3 1 15,-1-4-1-15,1 1 0 16,-4-3 1-16,-3-4 0 15,-1-3 0-15,1 3 1 0,-4-2-1 16,0 5 1-16,0 7 0 16,0 3 0-1,0 6 0-15,0 6 1 0,4 7-1 16,-1 9 1-16,4 0-1 16,0-3 1-16,1-3-4 15,-1 3 0-15,3-10-6 16,-6 1 0-16</inkml:trace>
  <inkml:trace contextRef="#ctx0" brushRef="#br1" timeOffset="-129786.14">17399 8890 34 0,'11'-22'17'0,"-15"6"-15"0,4 16 28 16,0 0-29-16,4 6 1 31,-4 54-1-31,-4 21 1 15,1 4-3-15,3 25 0 0,-4 15 1 16,4 7 1-16,-4-10-2 16,4-15 0-16,-3-19-7 15,3-23 0-15,-4-24-3 16,4-19 0-16</inkml:trace>
  <inkml:trace contextRef="#ctx0" brushRef="#br1" timeOffset="-129577.27">17547 8849 27 0,'11'-13'13'0,"10"82"-9"15,-18-37 20-15,1 12-23 16,-4 15 0-16,0 26-1 0,0-7 1 15,0 13-2-15,4 9 0 16,-1 1-7-16,1-1 0 16</inkml:trace>
  <inkml:trace contextRef="#ctx0" brushRef="#br1" timeOffset="-128330.34">12534 11474 25 0,'7'12'12'0,"-7"-3"-2"15,0-9 13-15,0 0-21 16,4-12 0-16,-1-7 3 15,1-12 0-15,-1-1-6 0,-3-15 0 16,-7-15 4-16,0 2 0 16,-3-9-1-16,-4-9 0 15,-1-4-1-15,5 1 0 16,3-1 0-16,3 10 0 16,4 19 0-16,7 9 0 15,4 6 0-15,7 10 0 16,3 12-1-16,7-3 0 15,0 16-3-15,-3 13 1 16,-4 18-11-16,-3 3 0 16</inkml:trace>
  <inkml:trace contextRef="#ctx0" brushRef="#br1" timeOffset="-128131.64">12365 11210 34 0,'18'-6'17'0,"6"3"-14"15,-10 0 21-15,4-1-24 16,3 1 0-16,11 0-3 16,0 3 1-16,-4 0-7 15,0 0 1-15</inkml:trace>
  <inkml:trace contextRef="#ctx0" brushRef="#br1" timeOffset="-127849.46">12898 11078 35 0,'14'7'17'0,"0"-7"-12"0,-14 0 26 16,3 0-31-16,1 0 1 15,-4 3-1-15,-4 3 0 16,-3 7-1-16,-7 2 1 16,-3 4 0-16,-5 6 0 15,1-3 0-15,0 6 0 0,3 7-1 16,4 2 1-16,4 1-2 16,6 3 1-16,4-7-3 15,7-2 0-15,4-7-6 16,3-9 0-16,4-10-1 15,-1-3 1-15</inkml:trace>
  <inkml:trace contextRef="#ctx0" brushRef="#br1" timeOffset="-127620.3">13257 11188 30 0,'15'6'15'0,"-12"7"-13"16,-3-7 30-16,-3 4-32 0,-5 2 1 16,-2 1 0-16,-4 9 0 15,-7 6-2-15,-4 3 1 16,-7 1-2-16,4-4 1 16,0-3-7-16,3 0 0 15,7-6-3-15,1-7 1 16</inkml:trace>
  <inkml:trace contextRef="#ctx0" brushRef="#br1" timeOffset="-127397.14">13085 11332 15 0,'24'44'7'0,"12"10"1"0,-22-42 9 0,0 7-15 16,0 0 0-16,3 3 0 16,1-3 0-16,3-7-4 15,0-6 1-15,-3-9-3 16,0-6 1-16,-1-7-4 16,1-6 0-16</inkml:trace>
  <inkml:trace contextRef="#ctx0" brushRef="#br1" timeOffset="-127143.27">13458 11116 26 0,'15'28'13'0,"9"-3"-8"0,-13-18 24 15,-4 2-26-15,0 0 0 16,7 4 1-16,0 3 0 16,0-4-6-16,-3 4 1 15,-1 9 3-15,-6 3 0 0,-4 7-4 16,-4-1 0-16,-3 7-9 16,0-3 0-16</inkml:trace>
  <inkml:trace contextRef="#ctx0" brushRef="#br1" timeOffset="-126946.58">13981 11336 38 0,'24'31'19'0,"-13"7"-24"15,-11-26 29-15,0 4-31 16,-4 3 1-16,-6-1-13 16,-8 1 1-16</inkml:trace>
  <inkml:trace contextRef="#ctx1" brushRef="#br1" timeOffset="-160413.03">7546 8244 0,'0'0'16,"0"0"-16,0 0 16,0 0-16,0 0 15,0 0 1,0 0-16</inkml:trace>
  <inkml:trace contextRef="#ctx0" brushRef="#br1" timeOffset="-125839.68">12139 10094 47 0,'113'-10'23'0,"63"-15"-17"15,-119 13 24-15,24-7-30 16,11 0 1-16,6 13-1 16,5-4 0-16,3-2-2 15,3 9 1-15,-10 0-3 16,-22-1 1-16,-13-2-8 15,-15 6 1-15,-13 0-3 16,-19 0 1-16</inkml:trace>
  <inkml:trace contextRef="#ctx0" brushRef="#br1" timeOffset="-124968.53">11698 10313 27 0,'0'7'13'0,"14"-20"-6"0,-7 10 20 0,7 0-24 16,8-4 1-16,6 4 5 15,7-3 1-15,18-3-10 16,25-4 0-16,17-3 6 16,11-2 1-16,17-1-2 15,25-9 0-15,-10-4-4 16,7-5 1-16,-11 2-2 16,-4 7 0-16,-17 3-2 0,-18 6 0 15,-21 3-3 1,-14 7 1-16,-17 3-4 0,-15 2 0 15,-14 8-7-15,-21 2 0 16</inkml:trace>
  <inkml:trace contextRef="#ctx0" brushRef="#br1" timeOffset="-123179.75">12940 11800 43 0,'70'-13'21'0,"57"-6"-26"0,-98 10 34 0,6-1-29 15,4-2 0-15,-4-1-1 16,-7 1 0-16,-3 2 0 16,-7 1 1-16,-11 3-1 15,-14 6 0-15,-15 6-1 16,-13 7 0-16,-18 2-2 15,-3 7 1-15,-11 0-6 16,-14-6 1-16,-1-1-2 16,-2-5 0-16</inkml:trace>
  <inkml:trace contextRef="#ctx0" brushRef="#br1" timeOffset="-122821.45">12407 11894 13 0,'4'15'6'0,"49"-18"9"16,-29 6 8-16,12 4-18 0,13-7 0 15,18 0 2-15,7-7 0 16,-3 7-9-16,-4-6 0 16,0 0 6-16,-14 0 0 15,-7-1-3-15,-11-2 0 16,-11 6-1-16,-13 0 0 16,-11-4-1-16,-7 7 0 15,-11 3 0-15,-3 1 0 16,-7 2 0-16,-14 0 1 15,-8 4-2-15,-6-4 0 16,6 0-1-16,1-3 1 0,3 7-1 16,11-4 1-1,7 6 1-15,7-2 0 0,6-1 1 16,12 4 0-16,13-4 2 16,12 4 0-16,13-4 0 15,11-3 0-15,7-6-1 16,0-6 0-16,3 0-1 15,-3-3 0-15,-11-1-6 16,-10 1 0-16,-11-1-4 16,-7 1 1-16</inkml:trace>
  <inkml:trace contextRef="#ctx0" brushRef="#br1" timeOffset="-113587.2">21855 6996 41 0,'0'0'20'0,"0"6"-13"15,0-6 20-15,-4 0-27 16,-7 3 1-16,1 0-1 16,-8 7 1-16,-6 5-2 0,-8 4 1 15,-3 9-1-15,-4-6 1 16,0 6-2-16,0 13 1 15,4 3-1-15,7 6 0 16,3 10 0-16,4 3 0 16,7 12 0-16,7-12 1 15,10-7 1-15,8-6 1 16,10-9 1-16,14-10 0 16,11-12 1-16,0-10 1 15,0 1-1-15,3-23 1 0,-3-5-1 16,-7-8 0-16,-4-2-1 15,-7-3 1-15,-3-4-3 16,-11-2 1-16,-7 9-1 16,-7-4 0-16,-7 10-1 15,-7 10 1-15,-7 9-1 16,3 9 1-16,-3 3-2 16,-4 1 1-16,4 5-2 15,0 1 0-15,7 0-1 16,3-1 0-16,8-2-6 15,3-7 0-15,7-3-2 16,0-9 0-16</inkml:trace>
  <inkml:trace contextRef="#ctx0" brushRef="#br1" timeOffset="-113197.38">22094 7773 36 0,'4'0'18'0,"-4"-15"-17"0,0 8 33 16,0 7-34-16,0-6 1 0,0-13 0 15,0 4 0-15,-4-7-2 16,1 0 0-16,-1 0 1 16,1-3 1-16,-1-4-1 15,4 4 1-15,0 0-1 16,4 6 0-16,3 4 1 16,4 5 0-16,3 4 1 15,3 3 0-15,4 3-1 16,1 0 1-16,-1 6-3 15,0-6 1-15,-3 0-7 16,-1 0 1-16,-3-3-7 16,-14 3 0-16</inkml:trace>
  <inkml:trace contextRef="#ctx0" brushRef="#br1" timeOffset="-112732.56">22655 7595 39 0,'11'-7'19'0,"0"-8"-17"0,-11 5 31 0,0 4-33 16,-4 0 1-16,-7-7-1 15,-3 7 0-15,-3 3-1 16,-4 0 1-16,-8 3 0 15,1 6 1-15,3 9-1 16,1 4 0-16,3 10-1 16,6 5 1-16,5-9-2 15,6 3 0-15,11 1-1 16,4-8 1-16,7-2-3 16,3-6 1-16,3-10-1 15,1-9 1-15,0 6-5 16,0-10 1-16,-4-15-1 15,-4 0 0-15</inkml:trace>
  <inkml:trace contextRef="#ctx0" brushRef="#br1" timeOffset="-112341.46">22811 7660 37 0,'17'88'18'0,"-10"-75"-23"0,-3-10 38 15,-1 3-32-15,1 0 0 16,-1 1 0-16,4-1 1 0,1-3-3 16,-1 0 1-16,0-6 1 15,-4-3 0-15,4-4-1 16,-3 1 0-16,-1 9-1 16,4-3 1-16,4 3-1 15,0-6 0-15,-1 6-1 16,8 3 0-16,-4 3-1 15,0 3 1-15,4 1 1 16,3-1 0-16,0-3 0 16,0 1 1-16,4-4 0 15,3-3 1-15,0-6 1 16,0-4 0-16,-3-2 0 16,-4 5 0-16,-3-11 0 15,-7-14 0-15,-4-2-2 16,-4-4 1-16,-6-12-12 15,-1 3 1-15,-3-6-1 0,0 9 0 16</inkml:trace>
  <inkml:trace contextRef="#ctx0" brushRef="#br1" timeOffset="-111725.95">24860 7676 52 0,'7'-16'26'0,"-21"-6"-35"0,7 16 55 15,-3-3-47-15,-8-4 1 16,-7 1 0-16,-3-1 1 15,0 4-2-15,-4 2 1 16,4 14-1-16,3 2 0 0,4 13-1 16,3 9 0-16,8-5-2 15,3 2 1-15,7 0 0 16,14-3 0-16,7-9 0 16,4-7 1-16,-1-9 0 15,1-3 0-15,3 0-4 16,0-7 0-16,1-15-5 15,-5 0 1-15</inkml:trace>
  <inkml:trace contextRef="#ctx0" brushRef="#br1" timeOffset="-111485.35">24963 7726 35 0,'3'28'17'0,"11"10"-12"15,-10-32 28-15,3 1-32 0,0 2 1 16,3 0-1-16,1-2 1 16,3-4-2-16,0-3 1 15,0-6 1-15,0-4 1 16,4-6-2-16,0 7 0 16,-1-7-2-16,-3-2 0 15,1-8-8-15,-5 5 0 16,4-5-5-16,-3 1 1 15</inkml:trace>
  <inkml:trace contextRef="#ctx0" brushRef="#br1" timeOffset="-111185.38">25428 7767 31 0,'-7'-6'15'0,"-10"3"-11"0,13-7 23 0,-3-12-26 16,0-3 0-16,0-3 2 15,3 0 1-15,1-1-3 16,3 4 0-16,7 7 3 15,7-1 0 1,11 6-1-16,3 1 0 0,11 2-5 16,-4 4 0-16,-7 0-11 15,0-10 0-15</inkml:trace>
  <inkml:trace contextRef="#ctx0" brushRef="#br1" timeOffset="-110511.95">27287 7478 39 0,'-3'16'19'0,"3"37"-17"0,0-40 26 0,3 3-27 16,1 9 0-16,-1 0 1 15,4 3 1-15,4-6-3 16,3-6 0-16,7-4 2 16,4-2 1-16,3-4-2 15,-3-12 0-15,0-13-2 16,3-3 0-16,-3-3-6 16,-1-10 0-16,-3-5-6 15,-3-4 0-15</inkml:trace>
  <inkml:trace contextRef="#ctx0" brushRef="#br1" timeOffset="-110135.2">27764 7667 36 0,'7'34'18'0,"-4"-6"-20"0,1-25 28 15,-4-3-28-15,0 0 1 16,0-6-1-16,3-6 0 16,-3-4 2-16,4-3 0 15,-1 4-2-15,4-4 0 16,-3 0-1-16,3 0 0 16,0 0-4-16,0 7 0 0,0-1-1 15,0 4 1-15,4-1 1 16,-4 7 0-16,3 3 3 15,1 0 0-15,3 3 5 16,0 0 0-16,0 4 0 16,0 2 0-16,1 1-1 15,2 2 1-15,-3 4-2 32,0 3 1-32,1-1-4 0,-5-2 1 0,4-3-1 15,-3-13 0-15</inkml:trace>
  <inkml:trace contextRef="#ctx0" brushRef="#br1" timeOffset="-109339.45">28497 6927 34 0,'0'69'17'0,"0"15"-21"0,0-68 39 15,4 12-35-15,-4 19 1 16,3-3 2-16,1 9 1 0,0 1-3 16,-1-7 0-16,4-6 2 15,-3-4 0-15,-1-12-1 16,1-3 1-16,-1-6-2 15,-6-7 0-15,3-2-2 16,-4-7 0-16,-3 0-1 16,-3-10 1-16,-8-2-3 15,0-4 1-15,-3 0-1 16,3 4 0-16,-3-1 1 16,-3 4 0-1,-1 15 0-15,0 3 1 0,0 4 1 16,1 6 1-16,3 0 0 15,10 6 0 1,0 0 0-16,11 3 1 0,4 6 0 16,7-5 1-16,6-7-1 15,4-4 1-15,1 1-1 0,-5-3 1 16,8-4-1-16,7 1 0 16,-1-7-1-16,5-6 0 15,-5-3-3-15,-2-3 0 16,-1 12-2-16,-3-12 0 15,-4-7-1-15,-4 1 0 32,5-10 5-32,-5 0 0 15,1 3 4-15,3 0 1 16,0 7 4-16,0-4 0 16,0 4 1-16,1-4 0 15,-5 3-4-15,1 1 1 16,-4-1-3-16,-3-2 1 0,-4 2-3 15,-7 4 1-15,-4 9-2 16,-6-4 1-16,-1 4-2 16,-3 4 1-16,0 5-1 15,-4 7 0-15,4 2-1 16,3 8 1-16,4 2 0 16,7 0 0-16,4-3-2 15,3 0 1-15,4-3-2 16,6-3 1-1,4 3-6-15,0-13 0 0,4-6-4 16,-7-3 0-16</inkml:trace>
  <inkml:trace contextRef="#ctx0" brushRef="#br1" timeOffset="-109035.64">29009 7748 23 0,'-11'-12'11'0,"1"-17"-4"0,6 17 13 16,1-7-16-16,-1 0 1 16,1 0 3-16,-1 1 0 0,1 2-9 15,-1 0 1-15,8 4 6 16,3 2 0-16,7 1-2 15,3-1 0-15,33-5-3 16,-29 9-4 0,0-1 0-16,0 4-8 15,-7 0 1-15,4-6-3 16,-4-4 0-16</inkml:trace>
  <inkml:trace contextRef="#ctx0" brushRef="#br1" timeOffset="-108648.73">29520 7466 31 0,'18'12'15'0,"-7"-2"-11"0,-11-4 25 15,-4 0-29-15,-3 4 0 16,0 2 0-16,-4-2 1 15,-3-1-1-15,-3 4 0 16,-1-1-1-16,-3 1 1 16,7-1-1-16,0 1 1 15,3-1 0-15,8 4 0 16,6 0-1-16,8 3 1 16,3-1 0-16,0-11 1 15,4-1-1-15,-1 0 0 0,4 1 0 16,1-1 1-1,-1 0-1-15,-4 0 0 0,-6 7-1 16,-11-1 1-16,-11 1 0 16,1 3 0-1,-4-1-5-15,0 1 0 16,-4-3-5-16,0-1 1 0,1 1 0 16,6-4 0-16</inkml:trace>
  <inkml:trace contextRef="#ctx0" brushRef="#br1" timeOffset="-108362.3">29841 7099 26 0,'50'-116'13'0,"-15"9"-12"0,-24 79 28 16,3-6-28-1,-4 2 1-15,5 7 0 0,-5 3 1 16,-3 10-4-16,-7 15 0 15,-3 9 2-15,-11 14 1 16,-11-5-2-16,-3 23 0 16,-4 19-1-16,0-3 0 15,0 21-1-15,8 7 1 16,6 12 0-16,4-9 0 16,3-9-2-16,4-10 1 15,4-22-6-15,-1-9 0 16,4-19 0-16,0-16 0 0</inkml:trace>
  <inkml:trace contextRef="#ctx0" brushRef="#br1" timeOffset="-107687.61">29683 7535 18 0,'39'44'9'0,"10"-19"-6"0,-35-22 16 0,7-3-17 15,4 0 0-15,3 0 0 16,0 0 1-16,-3 0-5 16,-4 0 1-16,-3 0 2 15,3 3 0-15,-7 0-1 16,0-3 0-16,-3 0-1 16,-4 0 0-16,0 3 0 15,0-6 0-15,0 3-1 0,0 0 1 16,0 0 0-16,-3 0 0 15,3 3 0-15,3-3 0 16,1 4 1-16,-4-4 0 16,7 0-1-16,4 3 1 15,3 3-1-15,7 0 1 16,7 1 0-16,-6-1 0 16,20 0 0-16,7-3 1 15,-3-6 0-15,-7 3 0 16,-3-3 0-16,-12 0 1 15,-6 6-2-15,-4-3 1 16,-7 3-1 0,-7 0 0-16,-3 7 0 0,-4 2 0 0,-4 4-2 15,1-10 0-15,-4 13-2 16,-4 15 0-16,1 7 1 16,-1 3 0-1,0 9 1-15,4 10 1 0,0 12 2 16,0-12 0-16,-3 0 2 15,-4-4 1 1,-1-5-1-16,-6-14 0 16,0-5-2-16,0-13 1 0,0-16 0 15,0-6 0-15,3-9 1 16,4-4 1-16,0 1 1 16,7-13 0-16,7 0 0 15,7-4 0-15,3 4-1 16,11 0 0-16,8 0-2 0,6-3 0 15,0 6-3 1,1-3 0-16,-8-3-7 16,-4 2 1-16,1-2-4 0,-4 6 0 15</inkml:trace>
  <inkml:trace contextRef="#ctx0" brushRef="#br1" timeOffset="-107144.02">31870 7732 40 0,'18'0'20'0,"-22"10"-22"0,1-20 37 15,-5 14-35-15,-6-11 1 16,-7 4 0-16,-3 0 0 15,2 3-2-15,1 3 1 16,0 3 0-16,0 10 0 0,3 0-2 16,1 3 1-16,2-1-4 15,8-2 1-15,4 0-8 16,3-4 1-16,7-8 0 16,-7-4 0-16</inkml:trace>
  <inkml:trace contextRef="#ctx0" brushRef="#br1" timeOffset="-106847.05">32089 7858 29 0,'28'38'14'0,"-14"-45"-10"0,-7-5 28 0,-3-13-29 16,-4 6 1-16,-4-25 2 15,-7-13 1-15,-6-18-9 0,-8-9 1 16,-3-11 4-16,0 17 1 31,7 3-2-31,3 3 0 16,4 9-1-16,10 0 1 0,8 13-1 0,13 16 0 16,8 15-1-16,3 13 1 15,1 9-4-15,-1 6 1 16,-4 4-9-1,-2 9 0-15,-8 0-4 0,-11-4 1 16</inkml:trace>
  <inkml:trace contextRef="#ctx0" brushRef="#br1" timeOffset="-106662.16">31877 7516 51 0,'25'25'25'0,"17"-12"-27"0,-24-10 49 0,17-3-47 15,4-3 0-15,3 0-2 16,0-7 1-16,4 1-3 16,-10 3 1-16,-12-1-12 15,-17-5 0-15</inkml:trace>
  <inkml:trace contextRef="#ctx0" brushRef="#br1" timeOffset="-105931.58">24747 9363 44 0,'4'16'22'0,"-4"-16"-16"0,3-13 31 0,1-12-36 0,-4-12 1 15,-4-17 1-15,1-8 0 0,-1-7-4 16,1-7 0-16,3-2 2 16,0 15 1-16,3-28-2 15,4 0 1-15,4-3-1 16,10 25 0-16,4 6-1 15,7 7 1-15,3 12-5 16,0 13 1-16,4 12-6 16,-7 3 1-1,-8 10-6-15,-6 3 1 0</inkml:trace>
  <inkml:trace contextRef="#ctx0" brushRef="#br1" timeOffset="-105631.2">24726 8908 28 0,'-14'26'14'0,"0"-1"-6"0,14-22 20 15,0 6-27-15,4 1 1 16,-1-1 1-16,4-3 1 16,0 4-4-16,0-4 0 15,4 0 3-15,-1 0 1 16,4 1-2-16,4-4 1 15,3-3-2-15,4-6 0 16,0-1-2-16,-4-2 1 16,-4-1-1-16,-2-2 0 15,-1 3-1-15,-4-1 0 0,1 4 0 16,-4-4 0-16,4 7-4 16,-8 0 0-16,4 3-6 15,0-3 0-15</inkml:trace>
  <inkml:trace contextRef="#ctx0" brushRef="#br1" timeOffset="-105417.7">25107 9329 27 0,'14'0'13'0,"25"-10"-11"16,-32 1 17-16,4-4-19 15,-1-2 0-15,4-7 0 16,-3-13 0-16,0 1 0 0,-1-4 1 16,-6-6-1-16,-4-3 0 15,3 6-8-15,1 7 1 16</inkml:trace>
  <inkml:trace contextRef="#ctx0" brushRef="#br1" timeOffset="-104940.86">25456 9203 43 0,'0'25'21'0,"0"7"-24"16,4-29 39-16,0 3-36 15,-1 0 1-15,1-3-1 16,-1 1 1-16,4-8-2 15,0-2 0-15,0-6 0 16,0-1 0-16,0-6-2 16,4-3 1-16,0-3-3 0,-1 0 1 15,1 6-1-15,-1 4 0 16,1-1 1-16,3 3 1 16,-3 10 1-16,-1 10 0 15,1 5 2-15,-1 1 0 16,1 2 0-16,-4 4 1 15,4 0-1 17,-1 3 0-32,1-3-2 0,-4 6 0 0,0-6-6 0,0-10 1 0</inkml:trace>
  <inkml:trace contextRef="#ctx0" brushRef="#br1" timeOffset="-104355.08">26010 9084 24 0,'18'3'12'0,"-4"0"-5"16,-10-9 18-16,3 3-23 16,-4-3 1-16,1 2 3 15,-4 4 1-15,0-6-8 16,0 3 1-16,-7 0 4 15,-4 6 1-15,-3 3-3 16,-4 7 1-16,-3 6-2 0,4 0 0 16,-5 2-1-1,8 1 0-15,0 4-2 0,4-5 1 16,2 5-1-16,8-1 0 16,8 3-1-16,2-3 0 15,8-6 0-15,10-7 1 16,0-5 0-16,7-7 0 15,-3-10 1 1,7-9 0-16,7-6-1 0,7-16 1 16,0-6 0-16,3-15 1 15,-3 5-1-15,-7-21 0 16,-7-16 1-16,-4 3 0 16,-10-6 1-16,-11 6 0 15,-7 15 0-15,0 4 1 0,-7 10 0 16,-4 5 0-16,-3 13-1 15,-3 16 1-15,-8 16-1 16,-3 18 0-16,-7-3-1 16,-4 19 1-16,0 19-1 15,4 31 0-15,3 22-1 16,8-6 1-16,6 9-2 16,8 3 1-16,3-9-2 15,7-9 1-15,3-26-6 16,1-15 1-16,-1-22-3 15,-3-19 0-15</inkml:trace>
  <inkml:trace contextRef="#ctx0" brushRef="#br1" timeOffset="-104070.25">26190 8868 22 0,'11'18'11'0,"3"8"-2"0,0-23 16 0,7 3-24 0,7-3 1 0,-3 7 0 0,3-7 1 16,1 3-5-16,-5-3 1 16,1 3 0-16,0 1 0 15,-1 2-5-15,-6-3 0 16,-4 1-1-16,0-1 1 0,-3 0 0 16,-4 7 0-16,0-4 4 15,0 7 1-15,0 9 5 16,-3 0 0-16,3 0-1 15,-4 0 1 17,1-6-1-32,-1-3 0 0,-3-10-9 15,0-6 1-15</inkml:trace>
  <inkml:trace contextRef="#ctx0" brushRef="#br1" timeOffset="-103770.42">26550 8921 17 0,'25'13'8'0,"17"5"1"16,-28-15 8-16,7 7-16 16,1 2 0-16,-1-2 0 0,7-1 1 15,7 1-3-15,4-1 1 16,0-3 1-16,-4-3 1 16,-3-3-1-16,-4-3 1 15,-7 0-1-15,0-3 0 16,-10 0 0-16,-7-1 0 15,-8 1-1-15,-7 0 1 16,-10 3-2-16,0 3 1 16,0 3-1-16,0 3 0 15,0 3-3-15,3 7 0 16,4 6-3-16,7 6 1 16,3 1-2-16,8-4 1 15</inkml:trace>
  <inkml:trace contextRef="#ctx0" brushRef="#br1" timeOffset="-103454.96">27203 9103 10 0,'14'22'5'0,"-7"-7"5"15,-4-15 6-15,1-6-13 16,3 3 1-16,0-6 1 16,0-4 1-16,0 1-8 15,0 5 0-15,0-2 5 16,0 3 1-16,0 6-3 16,-7 0 1-16,7 3-2 0,4 0 1 15,0 0-2-15,3-3 1 16,3-3-3-16,5 0 1 15,2-4-5-15,1 1 0 16,3-9-1 0,7-7 0-16</inkml:trace>
  <inkml:trace contextRef="#ctx0" brushRef="#br1" timeOffset="-103154.59">27859 8720 18 0,'7'41'9'0,"-14"-3"-9"0,7-32 15 0,-4 0-15 15,-3 0 1-15,-3 4 0 16,-1-7 1-16,1-3-2 16,-1 0 1-16,4 6 3 15,0 1 1-15,7 5 0 16,3 1 1-16,4 2-1 15,4 1 1-15,-4 3-2 16,0 0 1-16,0-4-3 16,0 1 1-16,0 0-3 15,-3-4 0-15,-4 1-3 16,0-4 1-16,-4 1-10 0,1-7 1 16</inkml:trace>
  <inkml:trace contextRef="#ctx0" brushRef="#br1" timeOffset="-102912.73">28180 9225 17 0,'18'31'8'16,"-11"-24"-10"-16,-11-7 0 0,-7-10-3 16,-3-5 1-16</inkml:trace>
  <inkml:trace contextRef="#ctx0" brushRef="#br1" timeOffset="-96443.15">21586 10887 27 0,'15'25'13'0,"-8"3"-3"0,-4-18 13 16,-3-1-21-16,0 7 1 16,-3 3 0-16,-4 0 1 15,-4 6-5-15,-3 6 0 16,-4 10 2-16,1 6 1 16,-5 12-1-16,1 10 0 15,0 7-1-15,0-11 0 0,-4-2-1 16,8-10 1-1,3-5-2-15,-1-5 0 0,5-11-9 16,6-7 1-16,8-13-1 16,3-5 1-16</inkml:trace>
  <inkml:trace contextRef="#ctx0" brushRef="#br1" timeOffset="-96141.61">21939 10818 37 0,'21'-3'18'0,"-3"-3"-12"16,-18 9 37-16,-7 3-41 16,-4 7 1-16,-3 5 0 15,-7 11 0-15,0 11-4 0,0 1 0 16,-4 13 3-16,0 8 0 15,-6 17-1-15,2 8 0 16,8 8-1-16,4-1 1 16,6-3-2-16,4-19 1 15,7-10-4-15,4-15 0 16,3-9-6-16,3-13 1 16,1-12-6-16,-4-20 0 15</inkml:trace>
  <inkml:trace contextRef="#ctx0" brushRef="#br1" timeOffset="-95930.88">21438 11461 40 0,'-3'34'20'16,"17"-8"-19"-16,-7-17 33 0,4 0-31 15,3 7 1-15,7-7-2 16,11-2 1-16,6-1-6 15,5-3 0-15,-4-3 0 16,-1 3 0-16,1-6-10 16,0-3 1-16,3-7-1 15,-3-2 0-15</inkml:trace>
  <inkml:trace contextRef="#ctx0" brushRef="#br1" timeOffset="-95692.55">22084 11458 28 0,'10'-3'14'0,"-6"3"-5"16,-4 0 26-16,0 0-32 15,0 0 1-15,0 0 2 0,-4 0 0 16,-3 3-8-16,-3-3 0 16,-4 6 4-16,-4 0 1 15,-3 4-2-15,-4 9 1 16,4 3-5-16,0 3 1 16,0 0-2-16,3 3 0 15,8 3-4-15,2-6 1 16,8-3-1-16,8-9 1 0,2-7 1 15,4-12 1 1,7-4 0-16,1-2 1 0,-1-4-2 16,0-9 0-16</inkml:trace>
  <inkml:trace contextRef="#ctx0" brushRef="#br1" timeOffset="-95317.2">22176 11665 43 0,'3'12'21'0,"4"-5"-27"16,-7-7 43-16,4 0-36 16,3 0 0-16,0-4-1 15,3 1 1-15,1 0-2 16,0 3 1-16,-1 0-1 15,1 3 1-15,-1 0-1 0,4 4 0 16,-3 2 0-16,3 1 1 16,-3-1-1-16,-1 0 1 15,8 1 0-15,0-1 0 16,3-3 0-16,0-2 1 16,0-4 0-16,4-7 1 15,-4-5 1-15,-3-7 1 16,-4 3-1-16,-4-12 0 15,-3-3-3-15,-3-4 1 16,-4 7-13-16,-4-3 1 0,-3-1-4 16,0 4 1-16</inkml:trace>
  <inkml:trace contextRef="#ctx0" brushRef="#br1" timeOffset="-94820.13">23961 10733 30 0,'-7'-3'15'0,"-15"22"-8"0,15-6 23 0,-7 9-29 16,-3 12 1-16,-5 16 0 15,-2 7 0-15,-1 21-3 16,0 16 0-16,4 7 1 15,0-1 0-15,7-9-4 16,3-16 1-16,1-15-8 16,6-16 0-16</inkml:trace>
  <inkml:trace contextRef="#ctx0" brushRef="#br1" timeOffset="-94416.03">23633 11455 29 0,'45'25'14'0,"26"-3"-2"0,-46-19 18 16,10 0-26-16,4 0 1 16,3-3 3-16,-3-3 0 15,7 0-11-15,-7-3 1 16,-4-7 6-16,-7 4 0 15,-7-4-3-15,-7-6 0 16,-3 4-2-16,-11 2 1 16,-7 4-2-16,-4 6 1 0,-6 6-3 15,-1 3 1-15,4 6-2 16,0 4 1-16,0 9-3 16,3 7 1-16,4-1-1 15,4-3 1-15,3 0 0 16,0-6 1-16,7-3 1 15,7-13 1-15,3-6 2 16,8-3 1-16,-4-6 0 16,-3-13 0-16,-8-3-3 15,-3-7 1-15,-3-2-4 16,-8-16 0-16</inkml:trace>
  <inkml:trace contextRef="#ctx0" brushRef="#br1" timeOffset="-94009.3">25598 11527 48 0,'-4'-6'24'0,"-3"-7"-29"0,3 13 50 0,-3-3-45 15,-3-3 1-15,-8-1-3 16,-7-2 1-16,-3 6-2 16,-3 0 0-16,-5 3-2 15,4 0 0-15,1 3-4 16,-1 6 1-16,11 1-3 16,3 2 1-16,4 1-1 15,11-1 1-15</inkml:trace>
  <inkml:trace contextRef="#ctx0" brushRef="#br1" timeOffset="-93440.57">25382 12119 35 0,'0'54'17'0,"4"-20"-19"0,-4-27 35 0,-7 2-32 0,-7 0 1 0,0 1 2 16,-4-7 0-16,-7-3-4 16,1-9 1-16,-1-1 3 15,4-18 0-15,3-3-1 16,4-4 1-16,3 4-2 15,8-4 0-15,10-2-1 16,7-1 0-16,7 3-1 16,7 10 0-16,15-3 0 15,-11 9 1-15,27-12-1 16,1 0 1-16,-10-1-1 16,-4 1 1-16,3 3-1 15,0 3 1-15,-6 3-2 16,-8 0 1-16,-7-3-1 15,-3-1 0-15,-7 5-2 16,-8 2 1-16,-3 6-2 0,-7 7 0 16,-3 3 0-1,-4 9 0-15,-4 10 0 0,1-7 1 16,-1 4 1-16,4 5 0 16,0 8 1-16,0-1 1 15,0 6 0-15,3-3 1 16,11 0 0-16,0 1 1 15,4 2-1-15,3-9 0 16,4-6-4-16,-1-13 1 16,4-3-9-16,8-6 0 15</inkml:trace>
  <inkml:trace contextRef="#ctx0" brushRef="#br1" timeOffset="-92900.72">26095 11696 34 0,'0'38'17'0,"-7"-1"-10"16,7-30 23-16,-4-1-29 15,1 0 1-15,-1 0 0 16,1-2 0-16,-1-4-3 16,1-7 0-16,-1-5 2 15,4-4 0-15,0-3-2 16,4 1 1-16,3-1-1 15,0 3 0-15,3 10-1 16,1-1 1-16,3 1-1 0,0 0 1 16,0 0-1-16,0 3 1 15,-6 3 0-15,-1 6 0 16,0 0 0-16,0 3 1 16,-4 4 0-16,1 3 0 15,-1-1 0-15,1 1 0 16,3-3 0-16,0-1 1 15,0-2 0-15,4-4 0 16,6-3 0-16,4-3 0 16,4-6 0-16,-4-7 1 15,0-3 0-15,1-2 0 16,-5-1-1-16,1 3 0 16,-1 4 0-16,-2-4 0 0,-5 0-2 15,-3 4 0-15,-3-4-2 16,-4 16 1-16,-4 6-3 15,-3-9 1-15,0 9-1 16,0 7 0-16,4 3 0 16,-1 6 1-16,0 3 0 15,4 3 0-15,0-6 1 16,4 0 1-16,3 0-5 16,4-7 0-16</inkml:trace>
  <inkml:trace contextRef="#ctx0" brushRef="#br1" timeOffset="-92117.65">26698 11837 22 0,'-3'3'11'0,"-4"-31"-8"0,7 19 18 16,0-4-19-16,-4-2 1 15,1-1 1-15,-1 0 0 16,4 4-5-16,0-1 0 16,4 4 3-16,3-1 1 15,3 4-2-15,1 0 0 16,-4 3-2-16,3-1 1 16,5 1-4-16,2 0 1 0,4 0-4 15,4 0 1-15,3 3-1 16,-3-3 0-16,3 0 2 15,0 0 1-15,1-1 1 16,2 1 1-16,-9 0 3 16,-1 0 0-16,-7 0 2 15,-4 0 1-15,-3 0-3 16,-7 3 1-16,0 0 1 16,-7 3 0-16,0 0-1 15,-3 3 0-15,3 4-3 16,-4 2 1-16,4 4-3 15,4 3 0-15,3-1-2 16,3 1 1-16,4 3 1 16,4-6 0-16,-1-4 3 15,1 1 1-15,-1-1 2 16,1-2 0-16,0-1 2 0,-1-6 0 16,4 1-1-16,0-8 1 15,1 4-4-15,2 0 1 16,1-3 0-16,3-6 1 15,0-10-2-15,0-6 1 16,-3-3 0-16,3 3 0 16,7-10-1-16,1-12 1 15,-1-12-2-15,-3-4 1 16,-4-12 1-16,-4-7 0 0,-13 7 0 16,-8-4 0-16,-6 4 0 15,-8 3 0-15,4 3 0 16,-4 13 1-16,-3 15-3 15,-4 19 0-15,1 22-2 16,-1 16 1-16,4 18-1 16,0 1 1-16,3 24-1 15,4 10 1-15,3 13 0 16,11 9 1-16,4-10-3 16,3-6 1-16,4-6-8 15,-1-9 1-15,1-19-1 16,-4-10 1-16</inkml:trace>
  <inkml:trace contextRef="#ctx0" brushRef="#br1" timeOffset="-91890.58">27464 11646 34 0,'7'31'17'0,"-11"10"-17"0,8-31 35 16,-1 2-35-16,-3 1 0 15,4-4-3-15,-1-6 1 16,-3-3-3-16,0-12 1 16,4-7-7-16,-4 0 1 15</inkml:trace>
  <inkml:trace contextRef="#ctx0" brushRef="#br1" timeOffset="-91743.14">27425 11436 19 0,'7'12'9'0,"21"4"-5"16,-17-13 8-16,-1 0-13 16,1 1 1-16,0-1-5 15,-4 0 0-15,0 3 2 16,3-9 0-16</inkml:trace>
  <inkml:trace contextRef="#ctx0" brushRef="#br1" timeOffset="-91294.18">27686 11411 26 0,'11'6'13'0,"3"3"-7"0,-7-5 26 16,0-1-29-16,3 3 1 15,5 0 1-15,-1 1 1 16,3 2-7-16,1 0 0 16,3 1 4-16,0 2 1 15,0-2-3-15,-3-1 1 0,0-3-2 16,-4 1 0-16,-7 5-1 15,-4-2 0-15,-6 2-1 16,-1 1 1-16,-6 2-1 16,-4-11 1-16,3-1-1 15,-3 3 0-15,0 3 0 16,0 7 1-16,-4 0-1 16,4 6 1-16,0 3 0 15,3 3 0-15,4-3 1 16,0-6 1-16,4 6-1 15,3 0 1-15,3 0-1 16,4-6 1-16,0-3-1 16,4-4 0-16,-1-6-3 15,1-6 0-15,-4-3-8 16,0-6 1-16</inkml:trace>
  <inkml:trace contextRef="#ctx0" brushRef="#br1" timeOffset="-91050.38">27679 11608 42 0,'0'16'21'0,"7"-10"-16"0,0-6 34 16,4 3-39-16,3 1 1 0,3-1 0 15,5 3 0-15,-5 0-4 16,4 1 1-16,4-1-5 16,0-3 0-16,-1-6-7 15,-2-3 1-15</inkml:trace>
  <inkml:trace contextRef="#ctx0" brushRef="#br1" timeOffset="-90692.49">28088 11630 36 0,'21'10'18'0,"11"-20"-21"0,-18 4 27 0,4 12-24 0,7-6 0 0,-1-6 0 15,-3-7 0-15,-3 1 0 0,-4-1 0 16,0-5-1-16,-3-1 1 15,-8 0 0-15,-6 3 0 16,-4 1-1-16,-7 2 1 16,-4 4-1-16,-3 6 1 15,-4 6 0-15,4 6 0 16,0 10 0-16,3 9 0 31,4-12 0-31,4 9 0 16,6 6 0-16,4 13 1 0,7-3-1 0,7-13 1 15,4 3-1-15,6-2 1 0,5-7-6 16,-1-4 0-16,0-11-4 16,-7-7 0 15</inkml:trace>
  <inkml:trace contextRef="#ctx0" brushRef="#br1" timeOffset="-90485.72">28617 11850 20 0,'0'6'10'0,"0"3"-21"15,0-9 11-15,0 4-5 16,0-4 1-16</inkml:trace>
  <inkml:trace contextRef="#ctx0" brushRef="#br1" timeOffset="-88154.22">28370 10646 44 0,'11'-41'22'0,"14"3"-8"0,-11 26 23 0,14-4-33 15,14-6 0-15,15 0 3 16,13 0 0-16,8 3-9 15,14 7 0-15,3 2 5 16,0 10 0-16,-10 7-2 16,-8 2 1-16,-17 1-4 15,-14 2 1-15,-21 1-1 16,-18 15 1-16,-21 13-1 16,-11 2 0-16,-17 14-1 15,-11-4 0-15,7 13 1 16,4 3 0-16,3-6 1 15,7 6 1-15,11 3 0 16,7-9 1-16,14 2 0 16,14-8 1-16,14-7-1 15,18-6 0-15,7-13-7 16,0-9 1-16,-7-12-11 0,-14-7 0 16</inkml:trace>
  <inkml:trace contextRef="#ctx0" brushRef="#br1" timeOffset="-86955.15">23636 12712 47 0,'-14'57'23'0,"-28"34"-19"16,31-70 33-16,-7 20-35 15,-3 6 0-15,4 22 1 16,-1 7 0-16,-3 5-4 16,3-12 0-16,-3 0 3 0,7-13 0 15,3-5 0 1,4-7 0-16,7-13-1 0,7-3 1 16,4-6-1-16,7-6 1 15,13-4-2-15,5-5 1 16,2-1-4-16,5-6 1 15,3-3-9-15,-1-10 0 16,-2 1-6-16,-4-4 1 16</inkml:trace>
  <inkml:trace contextRef="#ctx0" brushRef="#br1" timeOffset="-86743.55">23996 13446 61 0,'3'19'30'0,"1"3"-35"0,-4-13 56 0,0 1-51 15,-4 2 0-15,4 7 0 16,0 6 1-16,0-3-5 16,0-3 1-16,0-4-10 15,0-11 0-15,4-17-4 16,3-9 0-16</inkml:trace>
  <inkml:trace contextRef="#ctx0" brushRef="#br1" timeOffset="-86593.24">23989 13233 34 0,'3'19'17'0,"12"28"-24"0,-8-44 26 16,0 0-25-16,7 3 0 15,3 0-9-15,1 1 0 16</inkml:trace>
  <inkml:trace contextRef="#ctx0" brushRef="#br1" timeOffset="-86052.88">24229 13537 38 0,'3'25'19'0,"1"-6"-22"0,-4-19 36 0,3 3-33 15,-3-3 1-15,0 0-2 16,4-10 1-16,-1-2-1 16,4 3 0-16,1 2-1 15,-1-2 0-15,0-4-2 16,3-2 1-16,-3 2 0 16,4 1 0-16,-1 2 0 15,1 7 1-15,0 3 2 16,-4 3 0-16,3 3 1 15,-3 1 1-15,4-1 1 16,-1 0 1-16,1-3-1 16,0 4 1-16,-1 2-1 15,4 0 0-15,4 4-1 16,3-4 1-16,-3 1-2 0,-1-10 1 16,8-6-2-16,3-1 1 15,1 1 1-15,-1-3 0 16,-4-7-1-16,-2-3 1 15,-5 0-2-15,-3-3 1 16,-3 0-2-16,-4 4 1 16,-7-1-4-16,-3 3 1 15,-5 7-1-15,1 9 1 16,0 6-1-16,0 10 1 16,0 9 1-16,0-6 0 15,4 9 2-15,6 6 1 0,8-6 1 16,-1 1 0-16,8-4-1 15,3-10 0-15,0-2-2 16,0-4 1-16,1-5-8 16,-1-8 1-16,0-8-4 15,4-7 0-15</inkml:trace>
  <inkml:trace contextRef="#ctx0" brushRef="#br1" timeOffset="-85752.15">25157 13330 54 0,'0'12'27'0,"-4"14"-40"15,1-20 57-15,-8 3-44 16,4 4 0-16,-4 6 0 16,1-7 0-16,-4 1-1 0,0-1 1 15,-1 1-1-15,1-1 1 16,7 1 0-16,4-7 0 15,6 0 0-15,8-2 0 16,-1-1 1-16,1 6 0 16,3 4 1-16,4-1 0 15,3 1-1-15,-3-1 1 16,-8-2-2-16,-6-1 0 16,-4 4-6-16,-11-1 1 15,0 1-11-15,-6-7 1 16</inkml:trace>
  <inkml:trace contextRef="#ctx0" brushRef="#br1" timeOffset="-85393.41">25456 12794 44 0,'11'44'22'0,"3"28"-18"0,-10-63 32 15,3 7-34-15,0-1 0 16,0 1 3-16,-4-3 1 15,1-1-5-15,3-9 0 16,0-6 4-16,4-3 1 16,6-7-2-16,1-15 1 15,0-9-4-15,10-7 1 16,11-19-8-16,6-3 0 16,5-3-13-16,-1-3 1 15</inkml:trace>
  <inkml:trace contextRef="#ctx0" brushRef="#br1" timeOffset="-84910.71">25894 13888 67 0,'18'35'33'0,"-18"27"-38"0,-4-43 55 0,-7-3-52 16,1 9 0-16,-11 6-11 15,0-3 0-15,-4-2 2 16,4-5 1-16</inkml:trace>
  <inkml:trace contextRef="#ctx0" brushRef="#br1" timeOffset="-84146.38">27136 13527 58 0,'-4'10'29'0,"-28"-26"-35"15,22 10 45-15,-8-3-39 16,-3 2 1-16,-4-2-2 16,-3-1 1-16,0 4-2 15,-7 6 1-15,6 3-2 16,1 4 1-16,3-1-2 16,11-3 1-16,7 6-1 15,7 4 1-15,11-7 0 0,7 4 0 16,3-7 2-16,3-3 0 15,1 0 0-15,-4 3 1 16,0-3 0-16,-3 0 0 16,-4 3 0-16,-3 0 0 15,-4 0-1-15,-4 4 0 16,-3 2 0-16,-3 3 1 16,-4 4-1-16,0 9 1 15,-4 7-1-15,-3 8 1 16,-4 4 0-16,-3 6 1 15,4 4 0-15,-1-4 1 16,-3-3-1-16,7-6 1 0,3 3 0 16,8-13 1-16,10-6-1 15,7-3 1-15,7-13-6 16,7-5 1-16,11-11-10 16,0-8 0-16</inkml:trace>
  <inkml:trace contextRef="#ctx0" brushRef="#br1" timeOffset="-83858.53">27340 13650 39 0,'-7'34'19'0,"11"10"-17"0,-4-31 27 16,3-1-27-16,1 1 1 16,-1-4 2-16,4 1 1 15,8-7-7-15,2-6 0 16,4-7 3-16,4-2 0 16,7-4-4-16,-4-6 0 15,4-3-7-15,-1 0 1 16,5-3-6-16,-4-1 0 15</inkml:trace>
  <inkml:trace contextRef="#ctx0" brushRef="#br1" timeOffset="-83485.3">27877 13549 43 0,'-4'25'21'0,"-14"-40"-25"15,18 15 38-15,-3 6-34 16,-8-3 0-16,1 7 0 15,-4 2 1-15,-4 1-1 16,0 2 0-16,4 1-1 16,0 0 0-16,3-4-5 15,1-2 1-15,3-4-3 16,3-3 1-16,4-3 0 16,4-6 0-16,3 0 1 15,3-4 0-15,1 1 4 16,3-1 1-16,0-2 2 15,0-1 0-15,-3 7 2 0,0 0 0 16,-1 3 1-16,4 6 1 16,0 0 0-16,0 6 1 15,-3 7-1-15,3 6 0 16,-3 0-3-16,-1 9 1 16,1-3-3-16,3-6 0 15,7-3-8-15,-3-6 0 16,3-16-3-16,7-7 1 15</inkml:trace>
  <inkml:trace contextRef="#ctx0" brushRef="#br1" timeOffset="-83035.33">28490 12831 42 0,'7'60'21'15,"-14"3"-28"-15,4-45 42 0,-4 14-35 16,0 15 0-16,0 12 4 16,-4-2 0-16,4-1-3 15,3-2 0-15,1-7 1 16,-1-7 1-16,4-8 0 15,-3-7 0-15,-1-6-3 16,1-7 1-16,-4-6-2 0,7-6 1 16,-4-6-1-16,-6-6 1 15,-4-7-2-15,-11-6 1 16,-7 3 0-16,0 6 0 16,-3 10 0-16,3 0 1 15,1 9-1-15,6 9 1 16,4 10 0-16,10 6 1 15,8-2-1-15,10-1 0 16,7 6-1-16,10-6 0 16,12 0-4-16,-1-6 1 15,4-3-9-15,7-10 0 0,7-12 0 16,3-10 0-16</inkml:trace>
  <inkml:trace contextRef="#ctx0" brushRef="#br1" timeOffset="-82749.16">28893 13176 39 0,'0'25'19'0,"-11"44"-26"15,7-66 40-15,-3 7-34 16,-7-1 1-16,-7 7 0 16,-4 3 0-16,-3 0 0 15,3-1 1-15,4 4 1 16,4 3 0-16,3-6 1 15,6 0 1-15,8-6 0 0,8-1 0 16,6 4-1-16,3 0 0 16,4 2-1-16,4 4 0 15,0-3-2-15,-4-10 0 16,-3 4-3-16,-8 0 1 16,-3-1-10-16,-3 1 1 15,-8-4-3-15,-3 0 0 16</inkml:trace>
  <inkml:trace contextRef="#ctx0" brushRef="#br1" timeOffset="-82539.05">29132 13807 38 0,'18'75'19'0,"-32"-19"-26"16,0-37 34-16,-11 3-28 15,-3 9 0-15,-11 4-18 16,-10 6 1-16</inkml:trace>
  <inkml:trace contextRef="#ctx0" brushRef="#br1" timeOffset="-81143.69">28956 12728 34 0,'-7'34'17'0,"7"-24"-13"0,0-4 18 15,3 0-18-15,1 4 0 16,3-4 6-16,4-3 1 15,6-6-11-15,12-3 0 16,6-23 8-16,21-18 1 16,18-22-3-16,4-9 1 15,21-7-8-15,7-6 1 16,-8 4-16-16,-2-1 1 0,-29 22-3 16,-7 22 0-1</inkml:trace>
  <inkml:trace contextRef="#ctx0" brushRef="#br1" timeOffset="-80196.47">29993 13866 48 0,'7'3'24'0,"11"13"-31"16,-11-13 45-16,0 3-39 15,0 1 0-15,4-1-6 16,3 0 1-16,7 0-3 16,11-2 0-16</inkml:trace>
  <inkml:trace contextRef="#ctx0" brushRef="#br1" timeOffset="-79955.98">30614 13879 41 0,'0'6'20'0,"18"0"-18"0,-11-6 29 16,0 0-31-16,0 0 1 15,3 0-1-15,1-6 0 16,3 3-2-16,0 3 1 0,4-3-6 15,-4 3 0-15,7-3-5 16,0-4 0-16</inkml:trace>
  <inkml:trace contextRef="#ctx0" brushRef="#br1" timeOffset="-79713.75">31161 13876 31 0,'7'0'15'0,"7"6"-9"15,-14-6 24-15,4-3-28 16,3 3 1-16,0 3-1 16,3-3 1-16,1 0-6 15,3 0 0-15,4 0-7 16,3-3 0-16,0 3-1 0,4-3 0 15</inkml:trace>
  <inkml:trace contextRef="#ctx0" brushRef="#br1" timeOffset="-79522.45">31718 13857 32 0,'7'9'16'0,"7"-6"-19"0,-7-6 30 0,1 3-27 15,2 0 0-15,1 0-3 16,-1 3 1-16,1-3-6 16,3 0 1-16</inkml:trace>
  <inkml:trace contextRef="#ctx0" brushRef="#br1" timeOffset="-79342.33">32135 13835 37 0,'35'9'18'0,"-3"-9"-25"16,-25 3 29-16,0 0-27 0,0-6 0 15,-7-3-13-15,-11-3 1 16</inkml:trace>
  <inkml:trace contextRef="#ctx0" brushRef="#br1" timeOffset="-72091.33">24874 12173 37 0,'7'19'18'0,"11"-13"-9"0,-7-3 19 0,6-3-25 16,15 0 0-16,0-3 2 15,17 3 1-15,22 3-8 16,35-3 1-16,21 0 4 16,38 0 0-16,26 3-2 15,35-9 1-15,10-7-2 16,11-2 0-16,7-7-3 16,18-3 1-16,-25-4-1 15,-15 11 1-15,-16 2-3 16,-37 0 0-16,-9 7-3 15,-18 12 0-15,-29 3-4 16,-24 7 0-16</inkml:trace>
  <inkml:trace contextRef="#ctx0" brushRef="#br1" timeOffset="-71370.14">25312 12395 23 0,'-11'4'11'0,"4"11"-5"0,4-18 13 0,-4 0-16 0,0 3 0 16,-1 6 1-16,1 4 0 16,0-1-5-16,0 4 1 15,11 2 4-15,3 4 0 0,7 0-1 16,11 6 0-16,10-6 1 16,18-4 0-16,17-5 0 15,22-4 0-15,32 0-1 16,20-2 1-16,36-4-1 15,7-7 0-15,28-5-2 16,8-4 0-16,13-6-2 16,0 0 1-16,-24 10-1 15,-4 5 1-15,-21 17-2 16,-25 12 0-16,-10 9-4 16,-11 16 1-16,-14 0-3 15,-24 6 0-15,-22 4-6 16,-25-16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1:55:00.3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01:55:26.571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2794 4446 34 0,'-4'-3'17'0,"4"0"-9"0,0 3 18 16,0 3-24-16,0 0 1 15,0 7 3-15,0 5 0 0,0 7-7 16,0 0 0-16,0 19 4 16,4 9 0-16,-4 3-1 15,7 10 0 1,-3 25-6 0,3-22 0-16,3-13-7 15,-10-12 0-15,0-13-3 16,0-15 1-16</inkml:trace>
  <inkml:trace contextRef="#ctx0" brushRef="#br0" timeOffset="405.7">2731 4443 28 0,'0'0'14'0,"0"-6"-9"0,0 6 22 16,0 0-25-16,0 0 1 15,10 0 2-15,-6-7 0 16,6 14-5-16,4-7 1 16,7-7 4-16,4 7 0 15,10-3 0-15,-3-3 0 16,11 6-1-16,-8 0 0 15,7 0-1-15,8 0 0 0,-1 6-2 16,0-3 1-16,1 10-1 16,-11 12 0-16,-15 0-1 15,-6 10 0-15,-11 15-1 16,-7 9 0 0,-18 17-2-16,-13-4 1 0,-5-6-4 15,4 0 1-15,1-16-4 16,-8-10 1-16,0 1-7 15,7-9 1-15,4-17 0 16,7-5 1-16</inkml:trace>
  <inkml:trace contextRef="#ctx0" brushRef="#br0" timeOffset="1246.07">3337 5061 16 0,'4'15'8'0,"3"-8"-8"0,-7-7 13 16,0 0-13-16,0 0 1 15,0 0 3-15,0 0 1 16,0 0-4-16,-7 0 1 16,7 0 4-16,-4 0 0 15,4 0 1-15,0 0 0 16,0 0 0-16,4-3 0 15,3-4-1-15,3 4 0 16,12-6-1-16,-1-10 0 0,7 6-2 16,0-5 0-1,-7-4-2-15,1 3 1 0,-5-6-3 16,-3 3 1-16,-3 0-1 16,-4 0 1-16,-7 6-2 15,-7 7 1-15,-4 3-3 16,-3 2 1-16,4 11-1 15,-8 8 1-15,-3 10-1 16,10-3 0-16,-6 10 1 16,6 2 0-16,11-2 2 15,0-1 1-15,4 0 0 16,10-15 1-16,7 0-2 16,7-7 0-16,4-9-9 15,-11-6 0 1,7-7-1-16,-7-9 0 0</inkml:trace>
  <inkml:trace contextRef="#ctx0" brushRef="#br0" timeOffset="1547.22">3831 5089 43 0,'7'35'21'0,"0"-35"-23"0,-7-10 44 15,-7-6-40-15,0-9 0 16,-3-9 1-16,-5-10 1 0,5-6-5 16,-1 12 1-16,-6-28 2 15,-1-6 1 1,7 0-2-16,8 9 1 0,3 7-1 16,11 6 0-16,-1 12-1 15,4 0 1-15,11 13-3 16,-11 10 1-16,7 8-5 15,-3 7 1-15,-1 4-8 16,-6-1 1-16,0 6-3 16,-11 7 0-1</inkml:trace>
  <inkml:trace contextRef="#ctx0" brushRef="#br0" timeOffset="1729.89">3662 4848 47 0,'3'3'23'0,"11"16"-21"0,-3-16 45 16,17 0-47-16,1-3 1 16,9 0-1-16,5-6 1 15,-5 2-5-15,5 1 0 16,-11 3-9-16,-8 3 1 16,-13-3-3-16,-8 4 0 15</inkml:trace>
  <inkml:trace contextRef="#ctx0" brushRef="#br0" timeOffset="2012.34">2723 5594 53 0,'11'28'26'0,"137"13"-26"16,-91-38 52-16,13 0-51 15,29-9 0-15,14-13 0 16,17-9 1-16,15-7-3 16,-4-2 0-16,-21-1-2 15,-11 10 1-15,-20 3-12 16,-19 3 0-16,-20 0-3 15,-12 9 0-15</inkml:trace>
  <inkml:trace contextRef="#ctx0" brushRef="#br0" timeOffset="3527.87">4166 4474 37 0,'0'7'18'0,"0"5"-3"16,0-9 19-16,0 7-31 16,0 5 1-16,0 7 2 15,0 10 0-15,0 9-7 16,0 12 0-16,0 13 5 16,0 15 1-16,0 7-3 15,7 3 0-15,4-3-3 16,0-16 1-16,-8-13-7 15,4-15 1-15,4-22-11 16,-11-9 0-16</inkml:trace>
  <inkml:trace contextRef="#ctx0" brushRef="#br0" timeOffset="5524.99">5733 5327 40 0,'0'16'20'0,"3"0"-14"0,-3-16 24 0,4-10-26 16,3 1 0-16,3-19 1 15,-10-4 0-15,0-15-7 16,0-6 0-16,-14-3 4 16,0-17 1-16,-7 11-3 15,0-1 0-15,3 0-1 16,1 7 0-16,-1 12-2 15,7 3 1-15,1 10 0 16,6 9 1-16,-3 3 0 16,7 3 1-16,11 7 1 15,3 3 1-15,7-1 1 16,11 1 1-16,-4-3-2 16,14-4 1-1,11 4-2-15,11-4 1 0,6 4-3 16,-6-1 0-16,-4 4-7 0,-11 12 0 15,-10 4-8-15,-11-4 1 16</inkml:trace>
  <inkml:trace contextRef="#ctx0" brushRef="#br0" timeOffset="5736.24">5747 5133 52 0,'-4'16'26'0,"22"-7"-28"0,-8-9 44 0,1-3-42 16,0-3 1-16,13-4 0 15,1 1 0-15,10 3-3 16,1-4 1-16,-1 1-7 16,-3 2 1-16,-1-5-8 15,-2-1 0-15</inkml:trace>
  <inkml:trace contextRef="#ctx0" brushRef="#br0" timeOffset="5963.11">6121 5202 48 0,'7'47'24'0,"7"-3"-26"16,-7-35 40-16,4 4-38 0,-1-4 1 15,4-3 0-15,4-2 0 16,-1-11-2-16,1-2 0 16,0-4-1-16,3-5 0 15,-10-4-6-15,3 0 0 16,0-7-6-16,-4 1 0 16</inkml:trace>
  <inkml:trace contextRef="#ctx0" brushRef="#br0" timeOffset="6335.89">6385 5202 39 0,'11'38'19'0,"-1"-13"-19"0,-10-19 32 0,0-3-33 16,4 0 0-16,0-6-1 15,-1-6 0-15,1-1 2 16,-1-2 0-16,1-7-2 16,3 3 0-16,3 0-2 15,1 4 1-15,-4-1-1 16,7 1 0-16,4 2 1 16,-8 1 0-16,8 6 1 15,0 6 0-15,-4 0 2 16,0 3 1-16,-4 7 1 15,4 6 0-15,-3 3 0 0,0-3 0 16,-1 3-1-16,1-10 0 16,-1 1-1-16,1-1 0 15,0-2-4-15,6-4 1 16,-6-6-6-16,3-6 1 16</inkml:trace>
  <inkml:trace contextRef="#ctx0" brushRef="#br0" timeOffset="6846.1">6936 5102 34 0,'17'9'17'0,"-6"4"-19"0,-8-10 31 0,4 3-30 16,-3-3 1-16,-4 6-2 15,-4 7 1-15,1 0 1 16,-4-1 1-16,-4 7-1 15,4 4 0-15,4-14 0 16,-4 10 0-16,3-3 0 16,1 0 1-16,6-7-1 15,8-2 1-15,3-4-1 16,7-6 1-16,7-6-1 16,4-10 0-16,3-9-1 15,8-7 1-15,-1-5 0 16,0-10 1-16,1 3-1 15,-12-19 1-15,1-9 0 16,-4-9 1-16,-7 5-1 0,-6-12 1 16,-5 10-1-16,-6 19 0 15,-8 2 0-15,-3 7 0 16,-4 6-1-16,1 6 0 16,-1 16 0-16,-6 13 1 15,3 6-1-15,-1 15 1 16,1 20-1-16,4 15 1 15,-1 22 0-15,11 9 1 16,4 4-1-16,6 2 1 16,1-5-1-16,-1-20 0 15,1-5-3-15,-4-14 0 0,0-5-7 16,-3-16 0-16,-4-10-4 16,-7-12 1-16</inkml:trace>
  <inkml:trace contextRef="#ctx0" brushRef="#br0" timeOffset="7057.2">7200 4976 43 0,'21'22'21'0,"11"-9"-26"16,-18-7 41-16,11-6-35 15,-4 0 0-15,7 0-1 16,-3-6 1-16,0 2-2 15,-4 4 0-15,-3-6-3 0,3 3 0 16,0 0-7-16,-11 0 0 16,5 0-1-16,-8 3 0 15</inkml:trace>
  <inkml:trace contextRef="#ctx0" brushRef="#br0" timeOffset="7178.46">7532 5108 29 0,'-4'41'14'0,"15"-4"-12"0,-8-27 27 16,1 5-29-16,-4 1 1 15,0-3-2-15,0-7 1 16,3-3-6-16,-3-3 0 16,0-9-3-16,-3-13 0 0</inkml:trace>
  <inkml:trace contextRef="#ctx0" brushRef="#br0" timeOffset="7477.68">7581 5020 19 0,'25'9'9'0,"17"13"-2"0,-31-12 12 0,10-10-16 16,-3 3 0-16,6 3 3 15,5-6 0-15,-1-6-7 16,-4 3 0-16,1-10 5 16,-4 4 0-16,-3-1-2 15,-7-2 1-15,-4 2-2 16,-4 1 1-16,-3 3-1 15,-7 6 0-15,0 6-1 16,-4 7 0-16,1 2-1 16,-1 7 1-16,4 3-3 0,0-3 0 15,4 0-4-15,3 3 1 16,3-6-4-16,4 0 1 16,7-10-1-16,0-6 0 31</inkml:trace>
  <inkml:trace contextRef="#ctx0" brushRef="#br0" timeOffset="7839.3">8057 5240 6 0,'15'6'3'0,"-8"22"-2"15,-4-31 2-15,4 6-3 16,-7-3 1-16,7-3 4 15,-3-3 1-15,3-4-4 16,0-2 1-16,0-4 5 16,4 0 0-16,3 4 0 15,0-1 1-15,3-9-2 16,5-3 0-16,-8 0-3 16,7 3 1-16,0 3-2 15,4 7 0-15,3-4-1 16,4 16 0-16,3 16 0 15,7-1 0-15,-10 4 0 16,7 10 1-16,3 2-2 16,1 0 1-16,2-3-4 15,1-2 1-15,-7-14-11 0,-4-3 0 16,-6-15-2-16,-1-9 0 16</inkml:trace>
  <inkml:trace contextRef="#ctx0" brushRef="#br0" timeOffset="8557.56">10216 5139 45 0,'0'19'22'0,"8"34"-21"0,-8-31 44 15,0 6-45-15,0 7 1 16,0 15 1-16,0-6 0 16,3 0-3-16,1-3 1 15,-1-13 0-15,4-6 1 0,0-13-1 16,-7-9 0-16,0-12-2 16,-3-20 0-16,-1-2-2 15,1-13 1-15,-1-13-1 16,1 4 1-16,-1-4-1 15,1 4 0-15,-1 9 1 16,4 6 0-16,4 13 2 16,3-4 0-16,10 10 1 15,4 10 0-15,11 6 3 16,3-1 0-16,4 7 0 16,4-6 1-16,-12 9 0 15,-2 10 0 1,-12 12-1-16,-10 3 0 0,-10 3-3 15,-8 7 1-15,-7 3-5 16,-6-7 1-16,-4-5-7 16,-4-7 0-16,11-10-4 15,3-3 1-15</inkml:trace>
  <inkml:trace contextRef="#ctx0" brushRef="#br0" timeOffset="8843.94">10887 4901 37 0,'7'22'18'0,"7"0"-14"0,-14-13 31 16,-4-9-35-16,-3 0 1 0,-3 3 0 15,-4 4 0-15,0 5-2 16,-4 10 1-16,4 6 0 15,3 7 1-15,1-7 0 16,3 10 0-16,-1 6-1 16,8-10 1-16,8 1-3 15,9-14 0-15,4-2-8 16,11-12 1-16,0-11-4 16,3-8 0-16</inkml:trace>
  <inkml:trace contextRef="#ctx0" brushRef="#br0" timeOffset="9054.84">11275 4979 36 0,'7'-3'18'0,"-7"44"-17"0,0-32 33 16,-7 7-34-16,-4 12 0 15,-3-15 1-15,-4 6 0 16,-3 9-1-16,4 0 0 15,-1 0-1-15,0-3 1 16,4-3-7-16,4-9 0 16,-1-4-4-16,4-18 0 15</inkml:trace>
  <inkml:trace contextRef="#ctx0" brushRef="#br0" timeOffset="9249.29">11190 5136 40 0,'28'35'20'0,"1"24"-26"0,-22-49 35 0,0 5-30 16,3-2 1-16,1-1-3 16,-1-5 1-16,-3-1-4 15,4-6 0-15,0-13-4 16,-1-6 0-16</inkml:trace>
  <inkml:trace contextRef="#ctx0" brushRef="#br0" timeOffset="9475.31">11472 4945 45 0,'36'19'22'0,"-1"53"-24"0,-25-47 44 16,1-6-43-16,0 6 1 16,-4 3-1-16,-7 6 0 15,-4 1-1-15,-6 3 0 16,-12-13-9-16,-2 3 0 16,-4-16-3-16,3-2 1 0</inkml:trace>
  <inkml:trace contextRef="#ctx0" brushRef="#br0" timeOffset="11893.54">12989 5039 35 0,'11'31'17'0,"7"10"-11"0,-15-28 17 0,4 5-23 16,-3 7 1-16,-1 4-2 16,1-4 1-16,-1 0-1 15,-3-3 0-15,0-3-5 16,0-10 1-16,0-3-5 15,0-21 0-15</inkml:trace>
  <inkml:trace contextRef="#ctx0" brushRef="#br0" timeOffset="12311.82">13039 4976 25 0,'35'22'12'0,"14"-31"-10"0,-31 9 18 16,3 3-16-16,11 3 1 15,7 3 3-15,7-5 0 16,-4 2-10-16,-3-3 0 16,-8 0 6-16,-6-3 1 15,-4 0-3-15,-10 0 0 16,-4 3-2-16,-7 0 0 15,-7 4-1-15,-4-1 1 16,-3 3-1-16,-3 1 1 0,2-1-1 16,1-3 0-16,4 4 0 15,3-1 1-15,3 4-1 16,8-4 1-16,6 1 1 16,4 8 0-16,4 1 2 15,7 3 0-15,-8-3 0 16,1 3 1-16,-4-3-1 15,-7 3 0-15,-7-3-2 16,-10 6 0-16,-12-3-8 16,-13 0 0-16,-4-13-7 15,-3 4 0-15</inkml:trace>
  <inkml:trace contextRef="#ctx0" brushRef="#br0" timeOffset="12942.98">14866 5202 41 0,'4'-3'20'0,"-4"6"-20"0,0-3 31 0,-4 0-31 16,-3 0 0-16,-7 3 0 15,-4 3 0-15,-3 7 0 16,-4 3 0-16,1-4 0 16,3 4 1-16,3 3-1 15,4-4 1-15,3 4-1 16,1 0 0-16,6 0 0 15,4 0 1-15,7-10-1 16,0-3 0-16,4-6 0 16,6-3 0-16,1-3-1 0,0-4 0 15,-1-5 0-15,1-4 1 16,-4 0-1-16,0 3 0 16,-3-2 0-16,-1 5 0 15,1 10 0-15,0 3 1 16,3 3 0-16,0 10 0 15,0 2 1-15,7 7 0 16,0 10-1-16,0-4 1 16,4 0-5-16,3-3 1 15,1-6-9-15,-12-3 1 0</inkml:trace>
  <inkml:trace contextRef="#ctx0" brushRef="#br0" timeOffset="15284.65">17022 4663 39 0,'-8'69'19'0,"5"31"-11"0,3-72 20 16,0 3-25-16,-4-5 1 16,1 2 1-16,-1-3 1 15,1-3-8-15,-4-7 1 16,3-2 4-16,-3-7 1 16,0-3-3-16,-3-6 0 15,-5-3-1-15,1-3 1 0,-7 5-1 16,7-8 0-16,-7 9-2 15,-4 0 1-15,-3 0-2 16,-4 6 0-16,0 6-1 16,4 10 0-16,-3 0 0 15,6 6 1-15,4-3 1 16,7 9 0-16,10 10 4 16,8 0 0-16,10 3 2 15,10-7 0-15,8-2 1 16,3-4 1-16,11-6 0 15,4-12 1-15,6-4-2 16,8-12 1-16,-4-6-3 16,0-7 1-16,-4-9-2 15,-3-10 0-15,-11 4-2 16,-7 6 1-16,-6-7-2 16,-8 4 0-16,-3-6-1 15,-8 6 0-15,1 6-1 0,-8 3 0 16,-6 9-1-16,-4 7 0 15,-7 6-1-15,-4 10 1 16,-3 3 1-16,-4-4 0 16,0 7 1-16,8 6 0 15,3 6 1-15,7 4 1 16,7-4 0-16,7 7 1 16,10-10 0-16,8-3 0 0,3-3 0 15,4-16 0 1,7 1-3-16,-1-7 0 0,5-3-5 15,-4-7 0-15,-4-2-8 16,-3-14 1-16</inkml:trace>
  <inkml:trace contextRef="#ctx0" brushRef="#br0" timeOffset="15854.57">17791 5124 43 0,'10'3'21'0,"4"6"-19"16,-10-9 35-16,-4 0-38 15,-4 3 0-15,-6 0 2 16,-8 0 0-16,-7 1-1 16,-3-1 0-16,3 6 0 15,-3 1 1-15,4 8-1 16,-5 1 0-16,8 3-3 0,7-3 1 16,7 0-1-1,7-4 0-15,7-5-1 0,4-1 1 16,6-18 2-16,8-4 0 15,0-6 1-15,-1-2 1 16,-2-1 1-16,-5 3 0 16,1 0-2-16,-8 0 1 31,1 0-5-31,-4 7 0 0,-3 6-6 0,-4-4 0 16,0 10-1-16,-4 10 0 15,0-1 2-15,1 13 1 16,-1 9 8-16,4 4 0 0,4-1 7 15,3 13 1-15,7 0 2 16,4 7 1-16,-1-1-1 16,1 3 1-16,-4-9-5 15,-3 0 1-15,-8-3-3 16,-3 3 1-16,-3-9-3 16,-4-7 1-16,-4-2-2 15,-3-4 1-15,-4-10-2 16,1-5 0-16,-4-7 0 15,-1-9 0-15,5-10 0 16,-1-9 0-16,4 3-1 16,3-6 1-16,4-1-1 15,7 1 0-15,7 0-1 16,8-3 1-16,6 6-5 16,3 9 1-16,5-3-9 15,-5-6 1-15</inkml:trace>
  <inkml:trace contextRef="#ctx0" brushRef="#br0" timeOffset="16171.57">18083 5180 39 0,'-3'-22'19'0,"6"19"-18"0,1-7 29 0,-4-2-28 15,0-4 0-15,0 1 3 16,3-1 1-16,1 3-6 16,3 4 0-16,4 6 4 15,-1 3 0-15,4 0-1 16,4 9 0-16,0-6-6 15,3 4 0-15,0-1-7 16,0 0 0-16,-3-3-5 16,-4-3 0-16</inkml:trace>
  <inkml:trace contextRef="#ctx0" brushRef="#br0" timeOffset="16515.64">18415 5114 58 0,'28'25'29'0,"4"-19"-38"0,-25-9 57 15,0 0-49-15,4-3 0 16,-1-3-1-16,-3-4 1 16,-3 0 1-16,-8-2 0 15,1 2-2-15,-1 4 1 16,-3-1-2-16,0 7 1 15,-3 6-1-15,-5 10 0 0,1 3 0 16,4-1 1-16,-1 4 0 16,1 9 1-16,6 7 0 15,4-7 1-15,7 0 1 16,7 4 1-16,-3-4-1 16,-1-9 0-16,5-1-2 15,2-2 0-15,4-6-10 16,-3-7 1-16,0-19-3 15,3-3 0-15</inkml:trace>
  <inkml:trace contextRef="#ctx0" brushRef="#br0" timeOffset="16875.3">18736 5280 54 0,'14'-9'27'0,"21"-32"-39"0,-24 25 55 16,3 4-44-16,0-4 1 15,4-3-1-15,-4-6 1 16,-3 0 0-16,-4 0 0 16,-4 3-1-16,-6-3 1 15,-4 6-2-15,-4 10 1 16,-7-1-1-16,1 14 0 0,-1 8 0 15,-3 13 0-15,3 10 1 16,8 6 0-16,3-1 1 16,7 4 1-16,7 0 0 15,3-3 0-15,8-7 1 16,7 1 0-16,6-10-4 16,5-16 1-16,-5-6-9 15,1-9 1-15,-4-9-4 16,-3-14 1-16</inkml:trace>
  <inkml:trace contextRef="#ctx0" brushRef="#br0" timeOffset="17505.45">20179 4995 22 0,'0'22'11'0,"0"25"2"15,0-35 14-15,-4 7-23 16,1 3 1-16,-1 16 1 16,1-7 0-16,-1 4-8 15,4-4 1-15,0-6 5 16,4-6 0-16,-1-3-1 16,4-7 0-16,4-6-2 15,3-9 1 1,14-29-2-16,-3 4 1 15,0 0-2-15,-4-1 0 16,4 4 0-16,-1 9 0 16,1 7 0-16,3 12 0 15,0 6 0-15,1 7 0 16,-1 15 1-16,-3 3 0 16,-1 7-2-16,1 3 0 15,0-4-4-15,-1 4 1 16,-3-7-7-16,-10-12 0 15</inkml:trace>
  <inkml:trace contextRef="#ctx0" brushRef="#br0" timeOffset="18225.25">22140 5208 43 0,'-3'63'21'0,"6"15"-23"0,1-49 35 0,3 2-33 16,0 3 1-16,0-2-1 15,0-7 0-15,0-6-1 16,0-13 0-16,0-9 1 15,0-16 0-15,-3-12-1 16,-1-16 1-16,1-10-1 16,-1-9 1-16,4-6-1 15,1 3 0-15,-1 0-1 16,0 0 0-16,3 10 0 16,4 15 0-16,4 3 0 15,-4 13 0-15,7 15 3 16,4 7 1-16,0 15 2 15,-1 13 0-15,-2 0 1 16,-12 10 0-16,-6 5-1 0,-15 1 0 16,-3-4-2-1,-4 10 0-15,-3-19-5 0,-4-6 0 16,-3-3-7-16,4-4 1 16,9-9-5-16,5 1 1 15</inkml:trace>
  <inkml:trace contextRef="#ctx0" brushRef="#br0" timeOffset="18540.37">22867 4976 34 0,'18'3'17'0,"-8"-18"-11"0,-6 11 27 0,-4-2-31 15,0 6 0-15,0 0 2 16,0-9 0-16,-7 2-5 15,-7 7 0-15,-4 7 3 16,-7 2 0-16,1-9-1 16,-5 6 0-16,5 16-1 15,-1 13 0-15,4-10 0 16,7 9 0-16,3-2 0 16,8-4 0-16,10-3 0 15,7-15 1-15,7-4-1 16,7-12 0-16,0-4 0 15,1-6 1-15,-12-5-5 0,1-8 1 16,3 4-10-16,-3-16 0 16</inkml:trace>
  <inkml:trace contextRef="#ctx0" brushRef="#br0" timeOffset="18781.49">23139 4314 43 0,'3'69'21'0,"-10"-12"-16"0,7-23 30 0,0 10-35 16,0 16 1-16,0 21 0 15,4-12 0-15,-1 13-3 16,4-10 1-16,0-16-5 15,0-8 1-15,4-14-8 16,3-15 0-16</inkml:trace>
  <inkml:trace contextRef="#ctx0" brushRef="#br0" timeOffset="19024.8">23587 4870 29 0,'0'53'14'0,"-28"-16"-3"0,17-24 16 15,-7 12-25 1,1 6 1-16,-8 20 1 0,-7 5 1 16,-7 7-7-16,8-1 1 15,-1-5 2-15,7-13 1 16,4-7-8-16,7-11 0 15,7-30-6-15,3-14 0 16</inkml:trace>
  <inkml:trace contextRef="#ctx0" brushRef="#br0" timeOffset="19190.02">23315 4879 39 0,'25'56'19'0,"10"-18"-23"0,-24-25 31 0,-4 8-28 16,3 1 1-16,-3 0-8 16,0 0 1-16,0-6 1 15,-7-7 0-15</inkml:trace>
  <inkml:trace contextRef="#ctx0" brushRef="#br0" timeOffset="20072.49">23827 5105 39 0,'3'47'19'0,"-17"6"-22"0,11-37 33 16,-5 6-31-16,1-4 1 0,0-2-1 15,0-6 0-15,0-1 1 16,0-3 1-16,4-12-2 15,3-13 1-15,0-3-1 16,7 0 0-16,0-9-1 16,3-4 1-16,4-2-1 15,1 2 0-15,2 4 1 16,1 9 0-16,-1 3 0 16,1 7 0-16,0 8 1 15,-1 14 1-15,-2-1-1 16,2 10 1-16,-6 6 0 15,-1-9 0-15,-6 6 0 16,-1 3 0-16,1-6-1 16,-1 0 0-16,4-4-4 15,1-2 0-15,2-4-6 16,4-9 0-16</inkml:trace>
  <inkml:trace contextRef="#ctx0" brushRef="#br0" timeOffset="20343.14">24377 5036 25 0,'11'3'12'0,"-4"-9"-6"0,-7 6 18 16,0-4-24-16,-7 1 0 16,-8 0 0-16,-2 3 0 0,-4 3 0 15,-4 4 0-15,0 5 0 16,1 13 1-16,2-9-1 15,1 3 1-15,4 6-2 16,6 3 0-16,7 3-2 16,12-2 1-16,2-7-1 15,4-10 0-15,4-3-1 16,3-12 0-16,4-3-4 16,-1-13 1-16</inkml:trace>
  <inkml:trace contextRef="#ctx0" brushRef="#br0" timeOffset="20749.32">24529 5127 38 0,'10'34'19'0,"-3"10"-23"0,-7-38 38 15,0 1-34-15,0-7 0 16,4 6 0-16,-4-6 0 15,3-6-1-15,-3-4 1 16,4-2 0-16,3 2 0 16,0-5 0-16,0 2 0 15,4-3-1-15,-1 1 0 16,4 5-1-16,0 4 1 16,1 3-2-16,-1 3 0 15,0 3-1-15,0 3 1 0,-4 4 0 16,1-4 0-16,-4 0 1 15,0 0 1-15,-3 4 0 16,3-1 1-16,0 4 0 16,-4-4 0-16,4-3 0 15,0-2 1-15,0-1-1 16,1-3 0-16,-1 0 0 16,3-3 0-16,1 3-3 15,-1-7 0-15,1 4-4 16,0-6 0-16</inkml:trace>
  <inkml:trace contextRef="#ctx0" brushRef="#br0" timeOffset="20977.87">25040 5277 11 0,'4'10'5'0,"-4"-1"-7"0,0-9 2 15,0 0-3-15,0-13 0 16</inkml:trace>
  <inkml:trace contextRef="#ctx0" brushRef="#br0" timeOffset="21123.82">25030 5011 21 0,'7'25'10'0,"3"-10"-15"0,-3-5 21 0,0-10-16 16,0 9 0-16,-3-9-5 15,3 3 1-15,-3 0 1 16,-1-3 1-16</inkml:trace>
  <inkml:trace contextRef="#ctx0" brushRef="#br0" timeOffset="21423.73">25411 4998 10 0,'7'9'5'0,"-7"-9"-5"0,-4 0 5 16,1 0-6-16,-4 4 1 15,-4 2 0-15,0-3 1 16,1 10-2-16,3 5 1 16,0 4-1-16,0-6 1 15,3 3-2-15,4 3 1 16,4 0-1-16,3-7 1 16,0 4-1-16,7-13 1 15,0-2 0-15,0-8 1 16,4-2 1-16,-4-3 1 0,7 3 0 15,-3-1 1-15,-4-5-2 16,0-1 1-16,0-2-4 16,-3-4 1-16</inkml:trace>
  <inkml:trace contextRef="#ctx0" brushRef="#br0" timeOffset="22289.24">25545 4891 38 0,'7'19'19'0,"7"16"-20"0,-7-26 43 0,0 1-40 15,0 8 0-15,4 11 3 16,-1-1 0-16,1 6-6 16,-1-2 1-16,8 5 2 15,7 1 1-15,3-13-6 16,4-6 1-16,-1-10-13 15,1-21 1-15</inkml:trace>
  <inkml:trace contextRef="#ctx0" brushRef="#br0" timeOffset="22535.1">25929 3935 48 0,'0'38'24'0,"7"68"-17"0,-3-71 34 16,-1 24-41-16,4 4 1 15,7 15-1-15,1 29 1 16,6 25-3-16,3 3 0 15,-2 6-3-15,-1-22 0 16,-4-25-10-16,-10-19 0 0</inkml:trace>
  <inkml:trace contextRef="#ctx0" brushRef="#br0" timeOffset="22996.88">27827 4970 41 0,'4'12'20'0,"10"7"-23"0,-14-13 28 0,3-6-32 16,4 0 0-16,4 0-13 16,-4-12 0-16,0-10 23 15,-7-6 0-15</inkml:trace>
  <inkml:trace contextRef="#ctx0" brushRef="#br0" timeOffset="23138.81">27792 4490 17 0,'-4'-16'8'0,"8"16"1"0,-1 0 15 0,4 7-23 16,0-4 0-16,1 3-1 15,-1-6 1-15,0 3-7 16,7-6 0-16,7-3-2 0,7 3 1 15</inkml:trace>
  <inkml:trace contextRef="#ctx0" brushRef="#br0" timeOffset="23450.19">28374 4964 38 0,'18'34'19'0,"-15"-59"-22"0,1 9 38 16,-8-15-33-16,1-10 0 15,-4-15 5-15,-4-7 0 0,-7-22-8 16,-6 10 1-16,-1-19 4 16,4-9 1-16,3 15-2 15,11 3 1-15,11 4-3 16,10 15 1-16,3 16-2 15,4 18 1-15,-3 10-3 16,3 19 1-16,0 12-6 16,1 7 1-16,-8 12-10 15,-11 10 1-15</inkml:trace>
  <inkml:trace contextRef="#ctx0" brushRef="#br0" timeOffset="23608.1">28205 4659 65 0,'35'25'32'0,"35"-21"-42"0,-48-8 58 15,2 1-51-15,12 0 1 16,6 0-9-16,4 0 0 16,-7 0 1-16,-1-7 0 15</inkml:trace>
  <inkml:trace contextRef="#ctx0" brushRef="#br0" timeOffset="24561.55">29884 4797 48 0,'-4'13'24'0,"-3"37"-18"16,7-31 34-16,0 3-40 15,0 3 0-15,0 3-2 16,0-3 1-16,0-6-4 16,4-6 1-16,3-7-11 15,-4-16 1-15</inkml:trace>
  <inkml:trace contextRef="#ctx0" brushRef="#br0" timeOffset="24727.46">29887 4553 22 0,'22'6'11'0,"20"-9"-25"0,-25 0 5 16,-2-13 7-16,2-3 0 15</inkml:trace>
  <inkml:trace contextRef="#ctx0" brushRef="#br0" timeOffset="25389.05">30226 3891 29 0,'-11'53'14'0,"-17"76"-7"0,21-79 28 0,4 13-33 15,-4 18 1-15,3 17 3 16,4 8 1-16,11 13-8 31,3-21 0-31,-4-7 3 0,1-19 0 0,-1-16-5 16,1-18 1-16,0-23-6 16,-4-11 1-16,-7-4-2 15,-4-19 0-15,-10-9 1 16,-4-7 1-16,-6 1 2 15,-4-10 0-15,6 0-1 16,1 6 0-16,4 4 1 16,2 9 0-16,5 12 9 31,102-40-4-31,-188 93 6 0,100-49 0 16,6 12 5-16,12 7 0 15,6-1 2-15,11 4 1 16,6-1-8-16,15 1 0 15,4-4-2-15,-4-9 1 16,10-3-2-16,-6-3 0 16,-8-4-2-16,-10-5 1 15,-7 5-2-15,-11 1 1 0,-7-1-1 16,-10 10 0-16,-11 3-1 16,-11 10 1-16,-6-4-1 15,-4 1 0-15,3-1-2 16,0 4 1-16,1-4-1 15,3 4 1-15,3-1 1 16,4 1 0 0,7-1 0-16,0 13 1 0,11-3 2 15,10 10 1-15,3-1-1 16,-2-12 1-16,-5 3-2 16,-3 0 0-16,-10 0-2 15,-8-7 0-15,-10-2-8 16,-7-10 1-16,3-3-7 15,-10-16 1-15</inkml:trace>
  <inkml:trace contextRef="#ctx0" brushRef="#br0" timeOffset="25584.53">30575 4123 65 0,'0'25'32'0,"-3"3"-48"0,-1-18 64 16,-6 9-49-16,-1 9 0 15,-7 10-14-15,-3-4 0 16,-7 4 7-16,3-4 0 0</inkml:trace>
  <inkml:trace contextRef="#ctx1" brushRef="#br0">1386 4405 0,'0'0'16</inkml:trace>
  <inkml:trace contextRef="#ctx0" brushRef="#br0" timeOffset="26768.42">6435 6484 39 0,'10'7'19'0,"-6"-10"-9"16,3 6 20-16,-7-3-25 0,0-7 0 15,0 4 2-15,-7 0 1 16,3 0-11-16,-6 0 1 15,-8 3 5-15,7 0 1 16,-17 3-4-16,4 3 1 16,-1 4-2-16,-3 9 0 15,3 6-1-15,-3 0 0 16,7 6 0-16,10 7 0 16,11-1-3-1,3-2 1-15,15-10-1 0,10-6 1 0,-6-10-3 16,-1-9 0-1,7-9-7-15,0-13 1 0</inkml:trace>
  <inkml:trace contextRef="#ctx0" brushRef="#br0" timeOffset="27069.68">6689 6688 42 0,'3'0'21'0,"-10"-25"-17"15,0 0 35-15,-3-16-37 16,-5-15 1-16,-6-4 0 16,-3-15 1-16,-1-3-5 15,0 6 0-15,4-7 3 0,7 7 0 16,7 0-1-16,10 3 0 15,4 12-2-15,8 17 0 16,-1 5-3-16,0 23 0 16,3-1-8-16,1 26 1 15,-7-1-4-15,-1 7 0 16</inkml:trace>
  <inkml:trace contextRef="#ctx0" brushRef="#br0" timeOffset="27239.58">6477 6337 56 0,'11'31'28'0,"17"-15"-30"0,-14-16 55 0,11 0-52 15,-1-6 0-15,15-4-2 16,11 1 1-16,-1 0-7 16,-3 5 1-16,0-8-11 15,-1-1 1-15</inkml:trace>
  <inkml:trace contextRef="#ctx0" brushRef="#br0" timeOffset="27654.97">8587 6030 46 0,'0'0'23'0,"-11"28"-18"0,11-19 30 0,0 13-34 16,0 16 1-16,0 6 0 16,-3 19 0-16,3 12-4 15,0 6 1-15,0 17-2 16,0-4 1-16,0-7-7 15,-4-11 1-15,-3-23-6 16,-7-15 0-16</inkml:trace>
  <inkml:trace contextRef="#ctx0" brushRef="#br0" timeOffset="28271.26">8287 6735 41 0,'32'10'20'0,"66"-42"-17"0,-73 17 33 15,10-1-33-15,1-15 0 16,9-10 0-16,5-6 0 16,-4 0-4-16,-4 9 0 15,-14 7 3-15,4 9 1 0,-11 16-2 16,0 12 1-16,0 13-2 15,-3 12 1-15,-4 4-2 16,0-4 1-16,-7 7-2 16,0-4 1-1,0-3 0-15,-3-2 0 0,0-7 0 16,3-4 0-16,3-5 1 16,4-1 0-16,-3-2 0 15,3-4 1-15,4 0-1 16,3-2 0-16,-4-1 0 15,5-6 1-15,-1-4 0 16,-4-2 0-16,1-4 0 16,3-2 1-16,0-1-1 15,-3-3 0-15,0 13 0 16,-1 0 0-16,-3-1-1 31,1 1 1-31,-5 0-2 16,-3-4 0-16,0 1-1 0,-3 3 1 15,-4-7-2-15,0 10 0 0,-4 9-1 0,-3-3 1 16,-3 4-1-16,-1 5 1 16,-7 7 0-16,11 6 1 15,0 3 1-15,7 1 1 16,4 2 1-16,6-6 0 16,8-9 1-1,7-1 0-15,10-8 0 0,0-10 0 16,8-4-7-16,-5-5 1 15,1-13-9-15,-7 6 1 16</inkml:trace>
  <inkml:trace contextRef="#ctx0" brushRef="#br0" timeOffset="28790.53">11317 6870 58 0,'4'38'29'0,"-1"-19"-32"0,-3-19 53 16,4-13-49-16,-1-6 0 0,-3-18 0 15,0-10 1-15,-3-16-2 16,-1-9 0-16,1-13 1 16,-1 0 0-16,1 1 0 15,-1 8 0-15,4 14 0 16,4-4 0-16,-4 13-1 16,7 15 0-16,0 7-2 15,7 21 0-15,3 10-3 16,5 3 1-16,-1 13-6 15,-4 9 1-15,-10 3-9 16,-7 1 0-16</inkml:trace>
  <inkml:trace contextRef="#ctx0" brushRef="#br0" timeOffset="29190.45">11091 6716 38 0,'4'16'19'0,"28"-10"-13"0,-18-2 27 16,10-1-31-16,5 0 1 16,-1 0 1-16,7 3 0 15,7 1-5-15,8-1 0 16,-4-3 4-16,-7-3 1 16,6-6-3-16,-2-4 1 15,-4-2 0-15,-8-4 0 16,-2-3 0-16,-8 7 0 15,-4 2-1-15,-6 1 0 16,-11-1-1-16,-4 7 1 16,-6-3-1-16,-8 0 0 0,1 6-1 15,-1 6 0-15,0 7-1 16,4 2 1-16,0 7-3 16,3 3 1-16,8-3-5 15,3 0 1-15,7-6-2 16,4-4 0-16,6-8 0 15,11-1 0-15,4 0-3 16,0-13 0-16</inkml:trace>
  <inkml:trace contextRef="#ctx0" brushRef="#br0" timeOffset="29404.02">11910 6811 38 0,'-4'-4'19'0,"4"-21"-19"0,0 13 36 0,4-4-35 15,-4-3 0-15,7 4 1 0,0-1 1 16,0-3-3-16,0 0 0 16,7-3 2-16,4 0 1 15,3 4-2-15,11-1 0 16,-4 0-7-16,0-3 1 15,0 6-9-15,1-2 1 16</inkml:trace>
  <inkml:trace contextRef="#ctx0" brushRef="#br0" timeOffset="29966.62">12524 6654 56 0,'3'12'28'0,"4"-2"-36"16,-7-10 50-16,4-7-43 16,-1-2 1-16,1 6-1 15,3-6 1-15,0 2 0 16,3-5 0-16,1 9-1 15,3-1 0-15,0 4-1 0,0 4 0 16,1 2-1-16,-1-3 0 16,0-3 0-16,-4 3 1 15,1 0-1-15,-1 4 1 16,1-1 1-16,0 0 0 16,3 0-1-16,0-3 0 15,0-3-1 1,0 0 0-16,4-6 0 0,-4 0 1 15,3 3-2-15,1-3 1 16,-4-4 1-16,0-2 0 16,0-4 1-16,1-3 1 15,-1 0 0-15,3 0 0 0,-6-3 1 16,-1 7 0-16,1 2 0 16,0 4 0-1,6 6-1-15,1 3 1 0,3 6 0 16,7 7 1-16,4 8 1 15,3 8 0-15,4-14 0 16,7 1 0 0,7-3 0-16,0-4 0 0,-4-3-1 15,1-3 0-15,-5 4-10 16,-9-4 0-16,-15 0-4 16,-3 0 0-16</inkml:trace>
  <inkml:trace contextRef="#ctx0" brushRef="#br0" timeOffset="30791.87">8865 8708 56 0,'-7'72'28'0,"7"22"-33"0,7-63 55 15,-3 19-50-15,6 7 1 16,1-4-1-16,0-12 0 16,-1-10-2-16,-3-12 0 15,0-19 0-15,-3-19 1 16,-4-21-1-16,-4-20 0 0,-3-15 1 16,0-19 0-16,-3 6-1 15,6-9 1 1,4 9-2-16,4-3 0 0,10 6 0 15,3 7 0-15,8 6-1 16,10 15 1 0,-3 17 3-1,14 11 0-15,7 20 4 0,7 9 0 0,0 6 1 16,-7 10 0-16,-11 6 0 16,-7 6 0-16,-24 13-2 15,-11 12 0-15,-18 4-5 16,-13-4 0-16,-8-3-4 15,0-6 0-15,0-13-9 16,0-6 1-16,4-6-2 16,7-9 1-16</inkml:trace>
  <inkml:trace contextRef="#ctx0" brushRef="#br0" timeOffset="31168.43">9793 8084 43 0,'-3'9'21'0,"-4"-25"-19"0,3 16 41 0,-7 4-42 16,-3-1 0-16,0 3 1 16,-3 7 1-16,-5 2-3 15,1 7 1-15,0 10 2 16,3-1 0-16,4 16-1 16,11 6 1-16,3 13-1 15,7-6 1-15,3-7-3 16,8-6 0-16,10-9-5 15,1-16 1-15,2-7-11 16,5-8 0 0,2-14-2-16,-2-12 0 0</inkml:trace>
  <inkml:trace contextRef="#ctx0" brushRef="#br0" timeOffset="31382.89">10153 8278 52 0,'7'19'26'0,"-18"-13"-32"0,4 4 52 16,-3 5-45-16,-4 10 0 15,-7 4 0-15,-1-4 1 16,-2 3-3-16,2 6 0 0,5 1-2 16,3-4 1-16,0-6-7 15,3-9 0-15,4-10-7 16,0-12 1-16</inkml:trace>
  <inkml:trace contextRef="#ctx0" brushRef="#br0" timeOffset="31599.76">9885 8231 28 0,'32'19'14'0,"10"25"-4"0,-24-38 18 0,3 10-25 16,3 12 1-16,1 3 1 15,3-2 1-15,1 2-8 16,-5 3 1-16,-3 1 3 16,4-4 1-16,0-6-6 15,-4-9 0-15,-3-7-10 0,-8-12 1 16</inkml:trace>
  <inkml:trace contextRef="#ctx0" brushRef="#br0" timeOffset="31799.18">10283 7918 48 0,'39'81'24'0,"35"35"-21"0,-49-81 39 16,0-4-42-16,3 16 0 0,-7 6-2 15,-7 10 0-15,-7 9-5 16,-10-3 1-16,-15-9-9 16,1-13 1-16</inkml:trace>
  <inkml:trace contextRef="#ctx0" brushRef="#br0" timeOffset="32349.59">10996 8172 49 0,'-10'25'24'0,"24"-25"-21"15,-7 3 40-15,7-3-42 16,7-3 1-16,7-4-4 16,11-5 0-16,3-1-2 15,-6 1 0-15,-8-1-11 16,-3 4 1-16,-4 6-2 16,-7 6 1-16</inkml:trace>
  <inkml:trace contextRef="#ctx0" brushRef="#br0" timeOffset="32505.5">11063 8526 65 0,'14'25'32'0,"22"-3"-46"0,-19-22 71 16,4 0-58-16,8 0 1 0,2-3-8 15,-2 0 1 1,-1-1-7-16,-4-5 1 0</inkml:trace>
  <inkml:trace contextRef="#ctx0" brushRef="#br0" timeOffset="40101.08">12531 8043 39 0,'-11'12'19'0,"4"-5"-5"0,7-4 19 0,-3 0-31 15,-5 3 1-15,1 1-1 16,-7-1 1-16,-3 3-5 16,-5 4 1-16,-2-1 2 15,-8 1 0-15,0 6-2 16,-3 9 1-16,0 3-3 16,-1-3 0-16,1 7 0 15,0 9 1-15,3 6 0 16,4 0 0-16,3 4 2 0,15-4 0 15,6-3 2-15,11-3 1 16,7-7 0-16,11-5 1 16,7-14-2-16,7-5 1 15,-1-7-6-15,1-6 1 16,-7-3-9-16,0-3 0 16,-4-7-4-16,4-2 1 15</inkml:trace>
  <inkml:trace contextRef="#ctx0" brushRef="#br0" timeOffset="40566.87">12499 8701 36 0,'0'22'18'0,"-4"0"-17"16,4-12 30-16,0-4-30 15,0 0 0-15,0 4 1 16,0-4 1-16,0-3-4 16,0 0 0-16,0-3 2 15,0-6 1-15,4-3 0 16,-1-4 0-16,5 0-2 0,-1-2 0 15,3-4-1-15,1 0 0 16,3 0-1-16,0-3 1 16,0 7-2-16,0-1 1 15,0 10 1-15,-3 3 0 16,-1 3 1-16,1 3 0 16,0 0 0-16,-1 3 1 15,-3 7-1-15,0-1 1 16,-3 4 0-16,-1 9 0 15,-3 3 0-15,0 4 0 0,0-7-1 16,4-6 0 0,-1-4-6-16,4-2 1 0,4-4-7 15,0-6 1-15</inkml:trace>
  <inkml:trace contextRef="#ctx0" brushRef="#br0" timeOffset="40948.55">13374 8093 42 0,'-4'13'21'0,"-6"-1"-21"0,3-9 36 16,-4 4-35-16,-3 5 1 16,-4 4 1-16,-3 9 1 15,-7-3-5-15,-4 9 1 16,-3 10 3-16,7 9 0 15,-4 13-2-15,4-7 1 16,3-6-2-16,4-9 1 16,7-6-7-16,3-7 1 0,4-12-10 15,7-10 1-15</inkml:trace>
  <inkml:trace contextRef="#ctx0" brushRef="#br0" timeOffset="41224.53">13028 8140 35 0,'11'19'17'0,"20"28"-5"0,-20-34 21 0,7 5-29 15,3-5 0-15,0 6 2 16,4 6 1-16,3 3-9 15,0 10 0-15,0-7 5 16,-3-3 0-16,-4 4-4 0,-3-1 1 16,-4-6-8-16,-3 0 1 15,-1-9-9-15,-6-7 1 16</inkml:trace>
  <inkml:trace contextRef="#ctx0" brushRef="#br0" timeOffset="41676.57">13603 7623 45 0,'4'47'22'0,"3"0"-27"0,-4-41 36 0,1 3-31 16,-4 4 0-16,0-4 0 16,0 1 0-16,0-4-1 15,0-3 1-15,-4-3-1 16,1-6 1-16,3 6-1 15,0-16 1-15,-4-9-2 0,4 0 1 16,0-3 0 0,0 0 0-16,4 3-1 0,3 0 1 15,0 3 0 1,3 12 1-16,1 1 0 0,0 9 1 16,-1 6 0-16,1 0 0 15,6 10 0-15,-3 3 0 16,1 6-1-16,-1 0 1 15,0 0-1-15,3 6 0 16,1 7-5-16,-4-7 0 16,-3-9-6-16,-1-6 1 15</inkml:trace>
  <inkml:trace contextRef="#ctx0" brushRef="#br0" timeOffset="44694.75">14069 8488 42 0,'-7'-3'21'0,"0"3"-8"16,7 0 22-16,0 0-32 16,0 0 0-16,0 0 4 0,0 0 0 15,0-6-8 1,3 3 1-16,4-4 5 0,4 1 1 15,17 0-3-15,11 0 0 16,10-4-5-16,4 4 1 16,-3 0-7-16,-8-1 1 15,-7 1-12-15,-10-3 1 16</inkml:trace>
  <inkml:trace contextRef="#ctx0" brushRef="#br0" timeOffset="44923.68">14213 8197 36 0,'7'47'18'0,"1"3"-6"0,-8-47 18 0,3 9-27 15,-3 10 0-15,4 10-1 16,-4-4 1-16,3 13-7 15,-3 6 0-15,0 0-6 16,4-3 1-16,-8-3-4 16,1-7 0-16</inkml:trace>
  <inkml:trace contextRef="#ctx0" brushRef="#br0" timeOffset="45356.04">15131 8140 40 0,'0'10'20'0,"3"-14"-14"0,-3-2 37 0,-3 0-41 15,-4 0 0-15,-4-1 0 16,-3 4 1-16,-7 0-4 16,-4 3 1-16,-3 3 1 15,0 7 1-15,-1 5-2 16,5 14 1-16,-1 2-1 15,7 13 1-15,-3 9-2 16,7 10 1 0,7 0 0-16,3-7 0 0,12-6-2 15,2-6 0-15,11-9-3 16,11-4 1-16,0-12-6 16,0-13 1-16,-1-6-6 15,-6-16 0-15</inkml:trace>
  <inkml:trace contextRef="#ctx0" brushRef="#br0" timeOffset="45730.68">15212 8604 37 0,'0'38'18'0,"-7"-4"-16"0,7-27 31 16,-4 2-33-16,1 0 1 15,3-2 0-15,0-1 0 0,0-3-2 16,-4-6 1-16,4 0 0 16,4-10 0-16,3 1-1 15,0-7 0-15,0-6 0 16,3 0 0-16,5 6-1 16,-5-3 0-16,4 6 1 15,0 7 0-15,0-4 1 16,4 4 0-16,-4 6 0 15,4 6 0-15,-4 10 2 16,-3 5 0-16,-1 4-1 16,-3 0 0-16,0 3 0 15,-3 7 1-15,-4-7-3 16,3 6 0-16,1-12-8 16,-1 0 0-16,1-10-3 15,3-6 1-15</inkml:trace>
  <inkml:trace contextRef="#ctx0" brushRef="#br0" timeOffset="45988.75">15579 8698 49 0,'7'7'24'0,"17"-7"-30"0,-17-4 49 0,8 4-43 15,-1-3 0-15,3 0-1 16,-3-3 1-16,4 0-5 16,0-1 0-16,-4-2-9 15,0-4 0-15</inkml:trace>
  <inkml:trace contextRef="#ctx0" brushRef="#br0" timeOffset="46195.6">15840 8589 53 0,'3'37'26'0,"-3"26"-29"15,0-51 45-15,0 10-42 16,4 10 0-16,-1-4-1 0,4-3 1 16,0 0-5-16,0-6 0 15,1-3-9-15,-5-10 0 16</inkml:trace>
  <inkml:trace contextRef="#ctx0" brushRef="#br0" timeOffset="46663.78">16563 8055 43 0,'-4'32'21'0,"-6"-10"-15"0,6-13 29 16,-10 13-35-16,-11 13 1 16,1-7-1-16,-8 9 1 15,-3 11-1-15,10 5 0 16,0 3-2-16,1-6 0 15,3-3-6-15,6-12 1 16,5-7-6-16,-4-15 0 0</inkml:trace>
  <inkml:trace contextRef="#ctx0" brushRef="#br0" timeOffset="46905">16298 8168 34 0,'22'44'17'0,"16"25"-11"0,-27-59 26 0,7 8-30 16,6 17 1-16,4-4 1 16,1 1 1-16,-1 2-7 15,0 1 0-15,-3-4 0 16,-4-9 1-16,-3-6-10 15,-8-7 1-15,-3-15-3 16,0-7 0-16</inkml:trace>
  <inkml:trace contextRef="#ctx0" brushRef="#br0" timeOffset="47354.24">16739 7607 48 0,'14'31'24'0,"-3"23"-30"0,-4-42 50 0,-3-2-45 15,-1-4 1-15,1 3 0 16,-4 7 1-16,0 0 0 15,0-1 0-15,0-2-1 16,3-4 1-16,-3-2 0 16,0-4 0-16,4-10-1 15,-4-2 0-15,0 0-1 16,3-7 1-16,1-3-2 16,3-6 1-16,-4 3-2 15,4 0 1-15,-3 3-1 16,-1 1 0-16,8 2 1 15,-4 3 1-15,7 13 0 16,-3 7 0-16,-1 5 1 16,1 10 0-16,3-6 0 15,0 6 0-15,4 3-2 16,-4 3 0-16,-3-3-4 0,-1-3 1 16,4-3-7-16,-3-7 1 15</inkml:trace>
  <inkml:trace contextRef="#ctx0" brushRef="#br0" timeOffset="47611.11">17124 7758 41 0,'3'-22'20'0,"4"31"-14"16,0-9 35-16,1 0-41 16,2 0 1-16,4-3-1 15,4-3 0-15,3 15-2 16,4-9 1-16,-1 3-4 16,-2-9 0-16,-5-7-9 15,-3-5 1-15</inkml:trace>
  <inkml:trace contextRef="#ctx0" brushRef="#br0" timeOffset="47819.24">17403 7566 46 0,'7'47'23'0,"-4"35"-25"0,1-73 38 16,-1 10-37-16,1 9 0 16,-1 1-7-16,4 2 1 15,-3-6-2-15,-4-3 1 16</inkml:trace>
  <inkml:trace contextRef="#ctx0" brushRef="#br0" timeOffset="48298.4">17530 8404 45 0,'7'6'22'0,"0"0"-14"0,0-3 35 0,3-3-41 15,1 3 1-15,3-3-1 16,11-3 1-16,6-3-6 15,12 3 0-15,-1 0-4 16,-3-4 1-16,-4 1-10 16,-14 0 1-16</inkml:trace>
  <inkml:trace contextRef="#ctx0" brushRef="#br0" timeOffset="48510.77">17674 8150 37 0,'-3'25'18'0,"-1"40"-9"0,4-55 23 15,0 6-30 1,-3 12 0-16,3 16 0 0,0-7 1 16,3 17-4-16,8-1 0 15,3 0-2-15,3 4 0 16,5-10-10-16,-5-10 0 15</inkml:trace>
  <inkml:trace contextRef="#ctx0" brushRef="#br0" timeOffset="48826.46">18179 8880 56 0,'-4'-3'28'16,"8"0"-26"-16,-4 3 48 0,3 0-49 15,4 0 1-15,4-3 0 16,3 0 0-16,0 0-6 16,4 6 0-16,3-6-4 15,4-1 1-15,-1 4-11 16,-3 4 1-16</inkml:trace>
  <inkml:trace contextRef="#ctx0" brushRef="#br0" timeOffset="49049.18">18602 8827 37 0,'18'22'18'0,"-8"-13"-10"0,-3-9 22 15,-3 3-29-15,-4-3 0 16,0 0-1-16,7-6 1 0,0 0-3 15,3 0 1-15,1-4-6 16,3 4 1-16,0 0-6 16,0-1 0-16</inkml:trace>
  <inkml:trace contextRef="#ctx0" brushRef="#br0" timeOffset="49335.59">19032 8871 29 0,'4'0'14'0,"-1"-3"-4"0,1 6 20 15,-4-3-29 1,0 0 0-16,7 0 0 0,0-3 0 15,4-4-2-15,-1 7 1 16,1-3 0-16,3 3 1 16,4-6-2-16,3 3 0 15,0-3-7-15,0 2 0 16,0 4-3-16,0 4 1 16</inkml:trace>
  <inkml:trace contextRef="#ctx0" brushRef="#br0" timeOffset="49875.92">19562 8150 61 0,'3'3'30'0,"11"12"-39"0,-7-11 64 15,7 2-53-15,8 0 0 0,9 3-3 16,5 1 0-16,-1-1-3 16,0 4 0-16,-3-7-6 15,-7-3 1-15,-8-6-9 16,-3-9 0-16</inkml:trace>
  <inkml:trace contextRef="#ctx0" brushRef="#br0" timeOffset="50058.1">19660 7877 47 0,'0'47'23'0,"-10"6"-20"16,6-28 38-16,4 7-41 0,0 24 0 15,4-3-2-15,6 13 0 16,1-3-5-16,3-4 1 16,-3 4-8-16,3-16 0 15</inkml:trace>
  <inkml:trace contextRef="#ctx0" brushRef="#br0" timeOffset="50745.6">20701 8131 44 0,'-14'-7'22'0,"3"1"-20"0,4 6 35 0,-3 3-36 16,-8 4 0-16,-3 5 1 15,-7 4 0-15,-1 6-2 16,1 6 0-16,0 0 2 15,0 10 1-15,7 3-1 16,3 3 1-16,7 3-1 16,11 0 1-16,14 0-1 15,8-3 1-15,9-10-2 16,8-6 0-16,-4-6-3 16,4-6 0-16,-3-7-6 15,-1-6 0-15,-3-3-9 16,-4-9 0-16</inkml:trace>
  <inkml:trace contextRef="#ctx0" brushRef="#br0" timeOffset="51369.03">20906 8551 48 0,'0'9'24'0,"10"-9"-19"0,-6 0 38 0,3 3-40 16,0 4 0-16,3-4 1 15,-3 3 0-15,1 0-6 16,-1-2 1-16,0-1 3 16,-4 0 0-16,1 0-2 15,-4 0 1-15,0 0-2 16,0-3 1-16,-4 0-1 16,1 0 0-16,3 3 1 15,0-3 0-15,0 4 0 0,0-4 0 16,3 0 2-16,4 3 0 15,7 0-1-15,4 0 0 16,0 0 0-16,-4 3 1 16,0 4-1-16,-7-7 0 15,-4 6-2-15,-3-2 0 16,-3 2 0-16,-4 7 1 16,-4-4-2-16,1 4 0 15,-4 3 0-15,-1 6 1 16,1 0 0-16,0-3 1 15,0 0 0 1,4 0 0-16,6 3 0 0,0-6 1 0,8 3 0 16,7-7 0-16,6 4-1 15,4-10 0-15,8-2-3 16,2-7 0-16,-2-3-10 16,-5-10 0-16,-10 4-4 15,11-10 0 1</inkml:trace>
  <inkml:trace contextRef="#ctx0" brushRef="#br0" timeOffset="51711.33">21689 8162 52 0,'-4'22'26'0,"-24"16"-32"0,17-20 48 16,-6-5-42-16,-8 6 1 15,-3 9 0-15,0 13 1 16,-1 0-3-16,1 6 1 0,4-3-1 16,2-4 1-16,5-5-8 15,6-7 1-15,8-12-8 16,-4-10 1-16</inkml:trace>
  <inkml:trace contextRef="#ctx0" brushRef="#br0" timeOffset="51942.61">21311 8228 44 0,'39'53'22'0,"11"10"-23"0,-36-41 34 0,3 3-31 15,11 10 0-15,1 2 1 0,2 1 0 16,5-7-5-1,-5-3 1-15,-2-6-1 16,-5-6 1-16,-2-7-11 0,-8-2 1 16,-4-14-3-16,-6-2 1 15</inkml:trace>
  <inkml:trace contextRef="#ctx0" brushRef="#br0" timeOffset="52351.68">21692 7651 39 0,'4'-31'19'0,"6"21"-18"0,-3 7 37 0,1 0-34 16,2 3 1-16,4 3 3 15,-3 0 1-15,3 7-11 16,4-4 0-16,3-3 6 16,3 0 1-1,15-3-3 1,-11 0 0-16,-6 0-3 16,-5 3 1-16,-3 4-1 15,-14 2 1-15,-7 4-2 16,-7 5 1-16,0-5 0 15,-4 3 1-15,1 5 0 16,3 11 1-16,7-1-1 0,3-3 0 16,4-2 0-1,7-5 0-15,4-2-3 0,6-3 1 16,5-3-9-16,-1-10 0 16,7 0-5-16,-3-6 0 15</inkml:trace>
  <inkml:trace contextRef="#ctx0" brushRef="#br0" timeOffset="52870.39">22250 8447 45 0,'14'29'22'0,"3"-7"-15"0,-9-26 38 16,2 4-44-16,1 4 1 16,-1-1-1-16,8-3 1 15,7 0-4-15,10 3 1 0,0-3-4 16,0-3 0-16,-6-4-10 16,-5-5 0-16</inkml:trace>
  <inkml:trace contextRef="#ctx0" brushRef="#br0" timeOffset="53061.68">22405 8197 42 0,'3'50'21'0,"-6"28"-18"16,-1-50 29-16,1 7-32 15,-1 9 0-15,1 3-3 16,3 0 0-16,0 3-3 0,0-3 0 16,0-3-6-16,3-13 1 15</inkml:trace>
  <inkml:trace contextRef="#ctx0" brushRef="#br0" timeOffset="53449.77">23252 8294 40 0,'10'-10'20'0,"-6"7"-14"0,-4 3 34 0,0 0-39 16,-4 0 1-16,-3 7 1 16,-3-1 1-16,-8-9-5 15,-3 3 0-15,-4 6 3 16,-3 6 0-16,-4 7 0 16,0 16 0-16,1-4-2 15,2 10 1-15,5 3 0 16,6 9 0-16,7 0 0 15,8 1 0-15,6-13-1 16,8-4 0-16,7-12-2 16,10-9 0-16,7-7-4 15,0-12 0 17,-3-6-10-32,-4-4 0 0</inkml:trace>
  <inkml:trace contextRef="#ctx0" brushRef="#br0" timeOffset="54382.36">23495 8786 45 0,'4'13'22'0,"10"31"-13"0,-7-35 32 15,0 13-40-15,0 6 0 0,0 4 1 16,0 2 1 0,-4 4-5-16,1-1 1 0,0 1-3 15,-1-10 1-15,-3-6-12 16,-3-13 0-16</inkml:trace>
  <inkml:trace contextRef="#ctx0" brushRef="#br0" timeOffset="54985.34">24391 8112 45 0,'-7'3'22'0,"-11"16"-12"15,11-13 29-15,-3 7-38 16,-8 6 0-16,-7 6 0 16,1 0 0-16,-5 6-2 15,-2 10 1-15,-1-4-1 16,4 7 0-16,7 0-4 0,3-9 0 16,4-4-10-16,7-6 0 15</inkml:trace>
  <inkml:trace contextRef="#ctx0" brushRef="#br0" timeOffset="55223.38">24162 8294 47 0,'28'50'23'0,"0"22"-17"0,-17-53 35 0,6 0-39 16,8 9 0-16,3 0-1 16,-3 4 1-16,0-4-7 15,-1 0 0-15,-2-6-10 16,-8-3 1-16</inkml:trace>
  <inkml:trace contextRef="#ctx0" brushRef="#br0" timeOffset="55686.34">24754 8331 38 0,'0'10'19'16,"4"-4"-3"-16,-1-6 21 0,5 3-34 15,2 0 1-15,4 1 1 16,4-1 1-16,10-3-8 15,7 0 0-15,4 0 3 16,-7 0 1-16,7-3-8 16,-15-1 0-16,-6-2-11 15,-7 0 1-15</inkml:trace>
  <inkml:trace contextRef="#ctx0" brushRef="#br0" timeOffset="55883.23">24966 8137 44 0,'0'44'22'0,"-7"50"-17"0,7-69 32 16,0 16-38-16,0 0 1 15,-3 9-6-15,-1 6 0 0,-7 1-4 16,1-4 0-1</inkml:trace>
  <inkml:trace contextRef="#ctx0" brushRef="#br0" timeOffset="56615.92">26151 7952 44 0,'7'3'22'0,"-3"-3"-15"16,-4 0 32-16,0 3-37 15,-4 4 0-15,-3 2 1 16,-3 0 1-16,-8 4-5 16,-6 3 0-16,-5 6 3 15,-2 3 1-15,-1 6-1 16,0 7 0-16,0 2-1 0,11 1 1 15,3 6-1-15,4 3 0 16,7 1 0 15,7-14 1-31,11-2-2 0,7-7 1 32,10-6-2-32,14-10 0 0,0-2-3 0,-3-10 0 0,-11 0-8 0,1-3 0 15,2-7-5-15,-2-2 0 16</inkml:trace>
  <inkml:trace contextRef="#ctx0" brushRef="#br0" timeOffset="56915.3">26381 8451 42 0,'-7'3'21'0,"-25"0"-24"0,21-3 34 0,-3 0-30 16,0 6 0-16,0 0 1 16,0 4 0-16,0 9-3 15,7 3 1-15,3 3 1 16,1 0 0-16,6-6-1 16,4-7 1-16,7-2 0 15,4-10 0-15,3-7 1 16,0-8 1-16,1-4-1 0,-5 3 0 15,-3-6-4-15,-3 0 1 16,-8-6-13 0,-3 3 1-16</inkml:trace>
  <inkml:trace contextRef="#ctx1" brushRef="#br0" timeOffset="31738.09">18831 6403 0,'0'0'15</inkml:trace>
  <inkml:trace contextRef="#ctx0" brushRef="#br0" timeOffset="58704.96">23989 8018 25 0,'0'-3'12'0,"3"6"3"0,4 3 12 0,4 4-24 16,3 8 1-16,4 1 4 15,10 3 0-15,4 13-10 16,-4 2 1-16,4-5 5 16,0 8 0-16,-1 4-7 15,1 3 0-15,0-3-11 16,-8-3 1-16</inkml:trace>
  <inkml:trace contextRef="#ctx0" brushRef="#br0" timeOffset="60937.58">5916 10097 45 0,'-10'25'22'0,"-8"-9"-9"0,18-13 22 0,0 0-33 16,0 6 1-16,0 4 2 15,-7 3 0-15,3 9-5 16,4 3 0-16,-7 0 4 16,7 7 1-16,0-4-2 15,0 3 0-15,7-8-1 16,-7-5 0-16,4-2-3 16,3-9 0-16,-4-10-2 0,8-10 1 15,0-5-2-15,3-1 1 16,0 3-1-16,7 1 0 15,4 6 0-15,-4 6 0 16,-4 6 1-16,5 13 0 16,-1 3 0-16,0 9 0 15,0-18 1-15,0-1 1 16,4 1 1-16,-11-7 0 16,4-3 1-16,-1 6 1 15,-3-9 0-15,4-3 0 16,-7-9-1-16,6-7 1 0,-6-6-1 15,3-10 0-15,-3-2-3 16,3-4 0-16,-4-3-12 16,1-6 1-16,-11 6-2 15,0-3 1-15</inkml:trace>
  <inkml:trace contextRef="#ctx0" brushRef="#br0" timeOffset="61570.94">6396 9708 45 0,'0'56'22'0,"18"17"-25"0,-11-45 42 16,0 6-39-16,0 13 0 15,3 0 0-15,-10 7 1 16,4-7-2-16,3-3 1 16,-7-10-1-16,0-9 1 15,0-6-1-15,0-10 0 16,0-5-2-16,3-14 0 16,1-2 0-16,-1-1 0 15,1-3-1-15,3 1 1 0,4 2 0 16,-1 4 0-1,8 6 1-15,-8 6 1 0,8 3 1 16,-4 0 1-16,4 10 0 31,-4 0 0-31,4 3 2 0,-1 2 0 0,1-2 1 16,3 0 1 0,4 0-1-1,3-3 1-15,0-7-1 16,0-9 0-16,1-9-1 31,-5-10 0-31,-6 0-1 16,0 0 0-16,-4 0-1 0,-4-3 0 0,1 0-1 15,-1 0 1-15,-6 4-2 16,3-1 0-16,-7 9-2 16,-4 4 0-16,-3 9-1 15,-3 7 1-15,6 2-1 0,-6 4 1 31,3 3 0-31,0 6 0 0,3-3 2 0,4 3 1 16,4-3-1-16,6 0 0 16,4-3-5-16,0-4 1 15,4-8-6-15,0-4 0 16</inkml:trace>
  <inkml:trace contextRef="#ctx0" brushRef="#br0" timeOffset="61858.49">7176 10373 43 0,'0'3'21'0,"-4"-25"-24"0,-3 9 38 0,7-5-32 15,-4-4 1-15,4-3 1 16,0 3 0-16,0 6-6 15,0 0 0-15,4 1 5 16,3 2 1-16,4 1-3 16,6-1 1-16,4 4-2 15,4-1 0-15,0-2-5 16,-1 2 1-16,-2-2-7 16,-8 5 1-16,-4 1-7 0,-10 0 0 15</inkml:trace>
  <inkml:trace contextRef="#ctx0" brushRef="#br0" timeOffset="62439.23">7521 10285 30 0,'0'13'15'0,"4"-7"-3"16,-4-6 19-16,7 0-25 16,0 0 0-16,0 0 3 15,7-6 0-15,0-4-12 0,11-2 1 16,0-10 7-16,-1 6 0 15,-3-3-3-15,1-6 0 16,-12-3-2-16,1-3 0 16,-8-1-2-16,-6 7 0 15,-4 6-1-15,-4 4 1 16,-3 11-1-16,-7 11 0 16,3 12 1-16,1 2 0 15,6 14 1-15,7 12 1 16,4 0 1-16,11-3 1 31,3 3 0-31,7-6 0 0,4-7-2 0,7-12 0 16,7-12-7-16,-8-10 0 0,1-13-8 15,-11-3 1-15</inkml:trace>
  <inkml:trace contextRef="#ctx0" brushRef="#br0" timeOffset="63282.61">9592 10313 46 0,'-7'44'23'0,"7"9"-19"0,0-31 37 0,0 4-39 0,0-8 1 16,0 1 1-16,0 0 0 15,0-3-5-15,0-1 0 16,0-5 3-16,4-4 0 16,3-9-2-16,0 0 1 15,3-13-2-15,-3-12 0 16,0-4 0-16,0-2 0 15,0-4-1-15,4 4 1 16,-4-1-1-16,4 4 1 0,3 9 0 16,3 3 0-16,1 4 0 15,0 8 0-15,3 14 0 32,-4 5 0-32,-2 4 0 0,2 9 1 15,1 9-1-15,0 7 0 0,-1 6-2 16,1 6 0-16,3-2-4 15,4-1 0-15,-4-3-7 16,0-13 0-16</inkml:trace>
  <inkml:trace contextRef="#ctx0" brushRef="#br0" timeOffset="63761.34">11314 10285 56 0,'-7'60'28'0,"24"31"-39"0,-13-69 52 0,-1 3-43 0,-3 0 1 0,4-3-9 0,-1-7 0 0,4-8 1 0,4-11 1 0</inkml:trace>
  <inkml:trace contextRef="#ctx0" brushRef="#br0" timeOffset="64136.89">11384 9987 34 0,'35'6'17'0,"18"-12"-12"0,-35 9 20 16,3 4-22-16,11 2 0 15,7 7 5-15,3 2 1 16,0-2-10-16,-3 0 0 16,-7-4 6-16,-4 1 1 0,-10-4-3 15,-4 1 1-15,-11 2-3 16,-6-2 0-16,-4-4-1 16,-7 0 0-16,-4-3-1 15,0 0 1-15,1 4-1 16,-1-1 1-16,8 3-1 15,-1 4 1-15,7 3 1 16,8-1 0-16,7 7 1 16,6 3 0-1,4 4 1-15,8 2 1 16,-1 3-1-16,-7 1 1 0,-7-4-3 16,0-6 1-16,-3 0-4 15,-4-3 0-15,-11-3-9 16,-6-3 0-16,-11-7-8 15,-1-2 1-15</inkml:trace>
  <inkml:trace contextRef="#ctx0" brushRef="#br0" timeOffset="64797.65">13543 10272 49 0,'-14'26'24'0,"3"-23"-23"15,8-3 39-15,-8 3-39 0,-3 3 0 0,-3 4 0 16,-1-4 0-16,0 3-2 16,-3 7 1-16,4 3 1 0,2 9 0 15,5 3-1-15,3-9 0 16,3 3 0-16,8-3 0 16,6-3-1-16,4-3 0 15,4-7 0-15,7-9 0 16,-4 0 0-16,-3-9 0 15,-1-7 1-15,-3-6 0 16,4 0-1-16,-4-6 1 16,-3 3 0-16,3-3 0 31,0 3 0-15,-4 6 0-16,5 6 0 0,-1 10 0 0,0 12 0 0,0 13 0 0,0 16 0 15,0 3 1 16,0 3-1-31,0-4 0 0,0-2-1 16,1-7 1-16,2-5-5 0,8-11 0 0,7-8-9 16,3-17 1-16</inkml:trace>
  <inkml:trace contextRef="#ctx0" brushRef="#br0" timeOffset="65398.75">15138 10589 48 0,'3'66'24'0,"8"16"-17"0,-8-60 37 0,4 3-43 16,0 0 1-16,1-3 0 15,-1-7 1-15,3-8-4 16,1-14 0-16,-1-5 1 16,1-13 1-16,-1-16-1 15,-2-12 0-15,-5-10-1 16,-6-9 1-16,-1 0-2 16,0 0 1-1,1 3-2-15,3 9 1 0,0 7-1 16,3 9 0-16,5 9 0 15,6 10 0-15,0 6 1 16,3 4 1-16,5 8 2 16,-1 11 0-16,0 2 1 15,-3 6 1-15,-1 1-1 16,-6 12 0-16,-4 3-1 0,-4 4 0 16,-10 2-1-16,-3 1 0 15,-4-10-4-15,-8 0 0 16,1-3-5-16,4-7 0 31,-1-5-6-31,4-1 1 16</inkml:trace>
  <inkml:trace contextRef="#ctx0" brushRef="#br0" timeOffset="65760.6">15808 10335 40 0,'4'-6'20'0,"6"0"-18"0,-6 3 34 0,-4-7-33 16,-4 4 0-16,-6-4 1 16,-5-5 0-16,-2 5-6 15,-8 4 0-15,-3 3 4 16,-7 9 0-16,-1 4-2 15,1 5 1-15,3 7-2 16,4 10 0-16,7 5-1 16,3-5 0-16,8-1-1 0,6-12 1 31,15-7 0-31,6 1 0 0,12-7 0 16,2-12 1-1,-2-7-2-15,-5-5 1 31,-3-1-9-15,1-6 1-16,-8-4-2 0,0 1 1 0</inkml:trace>
  <inkml:trace contextRef="#ctx0" brushRef="#br0" timeOffset="66193.1">16242 10232 51 0,'3'22'25'16,"-20"12"-35"-16,10-24 53 0,-7-1-43 15,-4 7 0-15,-7-4-1 16,-3 1 0-16,0-1 1 16,0-2 0-16,3-1 0 15,4 1 0-15,3-1 0 16,0 0 0-16,8-2 0 0,6 5 0 16,8-2 0-1,10-1 0-15,7 0 1 0,7 7 0 16,4 0 0-16,0-7 1 15,-4 1-1-15,-7-4 0 16,-3 3-1 0,-7 4 0-16,-8 2-3 0,-6 1 0 15,-5 0-12-15,-2-7 1 16</inkml:trace>
  <inkml:trace contextRef="#ctx0" brushRef="#br0" timeOffset="66443.16">16457 10436 41 0,'18'31'20'0,"-4"10"-19"0,-11-32 27 0,-3-3-29 16,0 1 1-16,0 2-1 15,0 0 0-15,0-2-2 16,-3-1 0-16,-1-3-8 16,1-6 1-16,-1-3-1 15,1-10 0-15</inkml:trace>
  <inkml:trace contextRef="#ctx0" brushRef="#br0" timeOffset="66612.06">16552 9993 11 0,'14'-12'5'0,"25"-57"-3"0,-25 50 6 16,4-9-14-16,7-13 0 15</inkml:trace>
  <inkml:trace contextRef="#ctx0" brushRef="#br0" timeOffset="66824.58">16849 9457 11 0,'-4'19'5'0,"4"41"1"0,0-48 11 0,-3 19-12 16,-1 7 1-16,1 12 3 16,-1 19 1-16,-3 0-12 15,3 13 1-15,1 2 7 16,-1 4 1-16,8 3-4 15,-1-12 1-15,1-20-6 16,0-6 1-16,-4-18-9 16,0-13 1-16,0-16-3 15,-8-12 1-15</inkml:trace>
  <inkml:trace contextRef="#ctx0" brushRef="#br0" timeOffset="67009.35">16665 10210 40 0,'32'34'20'0,"3"-9"-23"16,-24-18 42-16,3-1-37 0,0 0 0 0,4 0 0 0,-4-2 1 16,7-1-5-16,-3 0 0 15,3-3-2-15,-4 0 1 16,1-3-10-16,0-10 0 0</inkml:trace>
  <inkml:trace contextRef="#ctx0" brushRef="#br0" timeOffset="67216.77">17067 10338 43 0,'0'32'21'0,"4"8"-22"16,-4-36 33-16,0 2-34 16,0 0 1-16,0-15-5 15,3 2 1-15,-3-8-2 16,0-4 1-16,0-9-6 16,4-4 0-16</inkml:trace>
  <inkml:trace contextRef="#ctx0" brushRef="#br0" timeOffset="67589.69">17022 9987 26 0,'24'3'13'0,"-3"35"-6"0,-14-29 23 16,4 4-28-16,3 3 0 16,0-1 0-16,0-2 0 15,0-1-4-15,1-2 1 16,-1 2-2-16,0-2 0 15,0-4-6-15,-3-3 1 0,-4 3-2 16,0-3 0-16,-4 1 2 16,1-1 1-16,-1 3 7 15,1 7 0 1,6 18 9 0,1-3 0-16,-1-3 2 15,1-3 0-15,0-3 0 16,-4-6 0-16,0-4-4 15,0-9 0-15,0-3-5 16,3-10 0-16,1-6-1 16,0 1 1-16,-4-4-3 15,0 3 0-15,0 6-3 16,-4 1 0-16,1 2-9 16,3-2 0-16</inkml:trace>
  <inkml:trace contextRef="#ctx0" brushRef="#br0" timeOffset="67935.48">17452 10351 43 0,'21'3'21'0,"14"0"-20"0,-21-9 33 15,4 0-33-15,3-7 1 16,-3 1 0-16,-4-4 0 15,-3-3-4-15,-1-3 0 0,-6 3 1 16,-4 7 1-16,-4-1-1 16,-3 4 0-16,-3 3-1 15,-1 6 1-15,0 9 2 16,1 7 0-16,3 9 0 16,7 3 0-16,3 6 1 15,8 4 1-15,3-3 0 16,4-4 0-16,-1-3-2 15,8-6 1 1,3-6-3-16,0-10 0 16,-3-12-10-16,-4-7 0 0,-7-12-4 15,-3-3 0-15</inkml:trace>
  <inkml:trace contextRef="#ctx0" brushRef="#br0" timeOffset="68418.38">18828 10166 64 0,'7'16'32'0,"-11"34"-44"15,1-16 64 1,-1-9-52-16,4 0-5 0,0 4 0 15,0-4-2-15,0-6 0 16,0-13-10-16,-3-12 0 16</inkml:trace>
  <inkml:trace contextRef="#ctx0" brushRef="#br0" timeOffset="68568.58">18715 9984 25 0,'10'0'12'0,"22"16"-12"0,-25-16 10 0,11 9-22 15,3 4 1-15</inkml:trace>
  <inkml:trace contextRef="#ctx0" brushRef="#br0" timeOffset="69121.92">19004 10298 28 0,'4'3'14'0,"3"-25"-19"16,0 12 28-16,0 1-24 15,0-4 1 1,0-2 0-16,0 2 0 15,4 1 0-15,-1 2 0 0,4 4-1 16,-3 0 1-16,3-1-1 0,-3 7 0 16,-4 10 0-16,0 2 1 15,0 7-1-15,0 3 0 16,3-3 0-16,1 3 1 16,3 0 1-1,4-3 0-15,-1-4 2 31,8-2 1-15,3-7-1-16,8-6 1 16,2-12 0-16,1-20 1 0,0 1-1 15,-4-16 0-15,-7-10-2 0,-6-18 1 0,-8-3-1 0,-4-10 0 0,-6 10 0 16,-4-7 0-16,-7 10-2 16,-7 18 1-16,-4 7-1 15,-3 16 0 1,0 8-1-16,-4 4 1 0,0 22-2 15,4 26 1-15,0 5 1 16,3 19 1-16,4 25-1 16,7 10 0-16,7 3 1 15,7 9 1 1,7-9-1-16,4-10 1 0,0-18-5 16,-1-19 0-16,1-16-8 15,-4-16 1-15,-3-18-3 16,-15-13 0-16</inkml:trace>
  <inkml:trace contextRef="#ctx0" brushRef="#br0" timeOffset="69339.14">19131 10022 24 0,'11'34'12'0,"24"13"0"0,-24-34 19 16,3-1-27-16,0-2 0 15,3-4 2-15,5-3 0 16,6 0-9-16,4 0 0 0,6 0 0 16,1 1 0-1,0-1-9-15,-4-10 0 0</inkml:trace>
  <inkml:trace contextRef="#ctx0" brushRef="#br0" timeOffset="69646.8">19646 10266 44 0,'18'22'22'0,"14"-19"-15"16,-15-3 36-16,1 0-42 16,3-3 1-16,0-3 0 15,0-7 0-15,-3-2-4 16,-4-4 1-16,-3 6 1 15,-8 1 1-15,-6-1-2 16,-4 1 0-16,-4 2 0 0,-3 4 0 16,-4 6-1-16,-3 0 1 15,4 6-3-15,-5 4 1 16,5 9-3-16,-1 2 1 16,7 5-2-16,4 2 1 15,4 6-2-15,3-2 1 16,7-4-4-1,4-6 1-15,6 0 1 0,4-13 1 16</inkml:trace>
  <inkml:trace contextRef="#ctx0" brushRef="#br0" timeOffset="70248.39">20062 10320 35 0,'36'12'17'0,"3"-6"-14"0,-25-9 36 0,7 0-36 16,4 0 1-16,-4-3 1 16,0-1 0-16,-3-2-7 15,-8-4 1-15,-3 1 4 16,-7-4 1-16,-10 1-3 16,-8-4 1-16,-3 6-2 15,3 1 1-15,-3 2-2 16,0 4 1-16,-4 3-2 15,4 3 0-15,3 6-3 0,1 4 1 16,6 5-3 0,4 4 0-16,0 3-3 15,3 0 1-15,4 3-2 16,4 3 1-16,-1 0 1 0,1 4 0 16,3 2 2-16,0-2 1 15,0 2 5-15,0 7 0 16,0 0 6 15,4-1 1-31,-4 4 4 16,4 0 0-16,-1 3 1 0,1-9 1 0,-4 3-2 0,-4-1 1 15,-6 1-6-15,3-6 1 16,-7-4-3-16,-7-9 1 0,-8 0-3 16,-6-6 0-1,-4-10-1-15,1-3 1 16,-1-9-1-16,4-4 1 0,3-5 0 15,4 2 1-15,10-3-1 16,8 1 1-16,10 2-1 16,7-2 1-16,11-1-1 31,3-3 1-31,7-3-2 0,0-12 1 16,8 5-2-16,6-8 0 0,-7-1-3 15,-6-6 1-15,-8 13-13 16,-7 3 0-16</inkml:trace>
  <inkml:trace contextRef="#ctx0" brushRef="#br0" timeOffset="70697.87">20352 10407 43 0,'3'13'21'0,"1"6"-13"0,-1-16 26 15,4 3-32-15,4-3 0 16,17-3 3-1,4 0 0-15,-4-9-7 16,-3-4 1-16,-4-6 3 16,-3 1 0-16,-4-4-2 15,-7-7 1-15,-7 4-3 16,-7-3 1-16,-4 6 0 16,-3 7 0-16,-4 8-1 15,1 10 0-15,3 7 0 16,3 5 0-16,4 11 1 15,4 5 0-15,6 7 0 16,8-7 1-16,3 7-2 0,7-4 1 16,0-3-3-1,0-2 0-15,0-7-10 0,1-10 1 16</inkml:trace>
  <inkml:trace contextRef="#ctx0" brushRef="#br0" timeOffset="70986.95">20810 10517 41 0,'-10'-25'20'0,"-18"-60"-18"0,24 67 31 0,1-4-28 16,3-7 0-16,3 4 2 15,4-3 1-15,4 6-10 16,6 3 0-16,8 0 7 16,10 10 0-16,8 0-3 15,6-1 0-15,-7 4-4 16,-3 0 1-16,-7 3-7 16,-7 3 0-16,-11 0-9 15,-11-7 1-15</inkml:trace>
  <inkml:trace contextRef="#ctx0" brushRef="#br0" timeOffset="71659.05">21886 9934 42 0,'7'63'21'0,"-10"46"-18"16,3-84 30-16,-4 13-29 15,4 3 1-15,4 15 1 16,6 4 1-16,5 3-9 16,-1-1 1-16,3-12 5 15,-6-9 1-15,-1-16-3 0,-2-15 0 16,-5-17-2-16,-10-8 1 16,-11-20-2-16,-17-9 1 15,3-3-2-15,-6-9 1 16,-15 12 0-16,-4 3 0 15,1 7 0-15,3 9 1 16,10 6 0-16,8 9 0 16,7 10 1-16,14 13 0 15,10 3 2-15,18 2 0 16,18-2 2-16,18-3 0 16,10-1-1-16,24-6 0 15,19-9-1 16,13-6 0-31,-10-7-6 0,-4-3 0 16,-21 4-7-16,-17-1 0 0,-15 4-10 0,-21-1 0 0</inkml:trace>
  <inkml:trace contextRef="#ctx0" brushRef="#br0" timeOffset="72648.98">24218 10006 33 0,'0'3'16'0,"4"-9"-3"0,-4 6 15 0,0 0-25 16,0-3 0-16,-7 3 2 16,-7 0 1-16,-11 3-8 15,-3 0 1-15,-4 3 4 16,7 4 0-16,-3 5-1 15,0 7 0-15,-4 0-1 16,-3 10 0-16,3 15 1 16,11 0 0-16,10 6 1 15,11 3 0-15,7-9 0 16,11-9 1-16,-4-3-2 0,21-17 1 16,4-11-3-16,3-7 1 15,1-3-5 1,-8-4 1 15,-7 1-11-31,-3 6 0 0,-7-6-4 0,-1 6 1 0</inkml:trace>
  <inkml:trace contextRef="#ctx0" brushRef="#br0" timeOffset="73590.58">24444 10558 50 0,'0'6'25'0,"-7"51"-27"0,7-42 45 16,-4 4-43-16,1 0 1 15,-1 3 0-15,1 0 1 16,3 3-3-16,0-3 1 16,14-10-4-1,4-12 1-15,-4-9-12 16,0-7 1-16</inkml:trace>
  <inkml:trace contextRef="#ctx0" brushRef="#br0" timeOffset="73780.64">24462 10345 59 0,'3'6'29'0,"4"-3"-36"0,0-6 48 0,0 3-42 16,0 0 0-16,4-3-12 0,0 0 1 15,-1-7 4-15,-3 4 0 16</inkml:trace>
  <inkml:trace contextRef="#ctx0" brushRef="#br0" timeOffset="74465.84">25188 9968 46 0,'11'0'23'0,"-39"38"-23"0,17-26 35 0,1 4-35 0,-5 3 0 0,-2 3 0 16,-4 0 1-16,-1-6-1 15,-2 2 1-15,3 1-1 16,-1 0 1-16,8-6 0 16,0-4 0-16,7-3 0 15,11 1 1-15,6-1-2 16,8 3 1-16,0 1 0 15,3 5 0-15,3-2-1 16,-2 2 0-16,-5 4-1 16,-10 0 1-16,-10 6-2 15,-1 0 1-15,-10 0-7 16,-11-6 1-16,-10-6-7 16,0-10 0-16</inkml:trace>
  <inkml:trace contextRef="#ctx0" brushRef="#br0" timeOffset="74749.85">24920 9683 63 0,'14'6'31'0,"-7"-9"-35"0,-7 9 59 0,0 7-55 15,-3 9 0-15,-4 9-4 16,-4 10 1-16,-6 0-4 16,-5-4 1-16,1 7-12 15,0 0 1-15</inkml:trace>
  <inkml:trace contextRef="#ctx0" brushRef="#br0" timeOffset="76103.98">27242 10454 29 0,'7'-3'14'0,"-4"-16"0"0,-3 13 14 16,0-6-23-16,0 2 1 15,-3 1 2-15,-4 3 0 0,-8-1-10 16,-2 1 1-16,-8 6 6 16,-7 0 0-16,1 3-3 15,-1 7 1-15,-3-4-2 16,3 9 0-16,0 14-3 15,4-7 1-15,0 3-2 16,6 0 1-16,8 0-2 16,7-3 1-16,7-6-1 15,11-7 0-15,3-6 2 16,4-9 0-16,-1-4 0 16,8 4 1-16,-4-6 0 15,0-1 1 1,0 0 0 31,-3 1 0-47,0 3 0 15,-1 2 0 1,1 7 0-16,0 3 1 16,-1 4 0-16,1-1 0 0,-4 10 0 0,0 6 1 0,0 6-1 0,-3 3 1 0,-1-6-3 0,1-3 0 15,0 0-12-15,-1-9 0 0</inkml:trace>
  <inkml:trace contextRef="#ctx0" brushRef="#br0" timeOffset="76407.03">27397 10542 47 0,'0'6'23'0,"3"-12"-19"0,-3-3 34 0,4-4-37 16,-1-6 1-16,4-3-1 16,0 1 1-16,4 2-3 15,0-3 1-15,6 3 1 16,1 3 0-16,3 1 0 16,7-1 0-16,0 3-1 15,1 4 0-15,-1 0-4 16,-3-1 0-16,-8 4-7 15,-3 6 1-15,-7 0-6 16,-7 0 1-16</inkml:trace>
  <inkml:trace contextRef="#ctx0" brushRef="#br0" timeOffset="76777.95">27728 10552 47 0,'43'12'23'0,"3"-15"-23"0,-36-3 43 0,11-1-43 0,4 1 0 16,-4-13 1-16,-3-6 0 16,-8-19-2-1,-3-3 1-15,-10 7 0 16,-8 8 1-16,-3 10-1 15,0 7 1-15,-4 11-1 16,-3 14 0-16,4 2 1 16,-1 13 1-16,7 16 0 15,8 3 1-15,6 6 1 16,4 4 1 31,4-14 0-32,3-5 1-15,14-4-1 16,-6-6 0-16,30-6-3 0,19-6 0 0,-4-4-7 0,-10-6 1 0,-12-9-16 0,-16-10 0 16</inkml:trace>
  <inkml:trace contextRef="#ctx0" brushRef="#br0" timeOffset="77966.05">6371 11282 31 0,'0'3'15'0,"14"-6"2"0,-14 3 16 0,0 0-28 16,0 0 0-16,0 0 3 16,-7 0 1-16,4 0-11 15,-4 0 0-15,-7 0 7 16,-4 3 0-16,-7 7-3 16,-7-1 1-16,1 13-2 15,-1 0 0-15,0 6-2 16,4 10 0-16,0 3 0 15,7 3 0-15,10 3-1 16,11 3 1-16,0 3-2 16,21-9 0-16,4-13-3 15,10-6 0 1,4-6-8-16,-4-9 0 0,4-10-2 16,0-7 1-16</inkml:trace>
  <inkml:trace contextRef="#ctx0" brushRef="#br0" timeOffset="78235.52">6615 11621 38 0,'24'-41'19'0,"22"3"-18"0,-39 29 36 16,4 0-33-16,-4-4 1 16,0 4 1-16,0-1 1 15,-7 1-9-15,-7 3 1 16,0 3 5-16,-7 3 0 16,-4 0-3-16,-7 3 1 15,-3 3-1-15,0 6 1 0,7 7-2 16,-7 9 0-16,6-2-1 15,5-1 1-15,3 9-1 32,3-2 0-32,11-4-1 0,11-3 1 0,3-9-1 15,7-10 1-15,7-6-2 16,4-10 1-16,-4-2-4 16,0-7 0-16,1-9-9 15,-15-7 1-15</inkml:trace>
  <inkml:trace contextRef="#ctx0" brushRef="#br0" timeOffset="78731.47">6865 11555 57 0,'7'47'28'0,"0"-3"-34"0,-7-44 49 0,4 3-43 15,-1 0 1-15,4 0-1 16,-7 1 1 0,0-4-2-16,4-4 1 0,3 1 0 15,0 0 0-15,-7-6 0 16,3-7 0-16,1-3-1 16,0 4 0-16,-1-4-1 15,4 3 1-15,4 0-1 16,3 1 1-16,-4 2-1 15,4 4 0-15,8 6 1 16,-8 3 0-16,0 0 0 16,0 3 1-16,-3 6-1 15,-1 4 1-15,-3-1-4 16,4 4 0-16,-1 0-9 31,1-1 1-31,7-12-2 16,-8-3 1-16</inkml:trace>
  <inkml:trace contextRef="#ctx0" brushRef="#br0" timeOffset="79108.17">7405 11276 41 0,'17'-9'20'0,"-2"5"-22"0,-15 4 41 16,0 0-39-16,0 4 0 15,-4-1 0-15,-7 0 0 16,1 3-1-16,-11 3 1 0,3 4 0 15,0 0 0-15,4 5-1 16,0-2 1-16,0 0-1 16,4-4 0-16,2 4 0 15,8-3 1-15,8 2-1 16,2 1 0-16,4 0 1 16,4-1 1-16,3 1-1 15,-3 0 1-15,-1-4-1 16,-3 7 1-16,-7 3-2 15,-3-6 1-15,-8 6-1 16,-6 6 0 0,-8-3-1-16,4 0 0 0,-4-3-1 15,8-3 0-15,-8-4-2 16,8-2 1-16,3-4-7 16,7-6 1-16,3-9 0 15,4-3 0-15</inkml:trace>
  <inkml:trace contextRef="#ctx0" brushRef="#br0" timeOffset="79376.75">7789 10871 40 0,'11'38'20'0,"-11"9"-22"0,-7-31 43 0,-4 6-38 0,-3 12 1 0,-3 7 1 16,-8 6 0-16,-3 16-7 16,3 6 1-16,4 15 3 15,3-15 1-15,8-9-3 16,6-13 1-16,-10-13-6 16,7-12 0-1,0-6-6-15,-4-13 0 0,1-15-4 16,-4-4 0-1</inkml:trace>
  <inkml:trace contextRef="#ctx0" brushRef="#br0" timeOffset="79827.27">7461 11430 31 0,'11'25'15'0,"31"-3"-8"0,-28-16 26 0,4 3-30 15,10 1 0-15,7-4 2 16,4 0 0-16,7-6-7 0,3-3 0 15,1 0 4-15,-8-3 0 16,-3-1-3-16,-4 1 1 16,-14 0-1-16,1 3 0 15,-5 0 0-15,-6 0 0 16,3-4 0-16,-7 4 1 16,0 0 0-16,-7 3 0 15,0 3 1-15,-3 0 0 16,-5 4 0-16,-2 2 0 31,-8 13 0-31,8 3 1 0,-4 0-1 16,3-9 1-16,7 3-1 15,1-4 0 1,6 4 0-16,1-6 0 16,3-4-1-1,4-3 0-15,-1-3 0 0,1-3 0 16,-1 0 0-16,1 0 0 0,-4 0-3 15,0-3 1-15,-7 3-3 16,0 0 1-16,4 3-4 16,3 1 1-16,-7-1-5 15,10 0 1-15,-6-6-1 16,3 3 1-16</inkml:trace>
  <inkml:trace contextRef="#ctx0" brushRef="#br0" timeOffset="80400.64">8220 11655 37 0,'10'10'18'0,"1"-16"-27"0,-4 2 38 15,-7-5-30-15,0 0 1 16,3-1 1-16,-3 4 0 15,0 6 0-15,0 3 0 0,4 3 0 16,0-3 1 0,3 7 0-16,0 6 0 0,0-1-1 15,3 4 0-15,1-3-2 16,-1-1 1-16,1 1-3 16,0-3 1-16,-1-1-3 15,4-2 0-15,-3-4-4 16,-4-6 0-16,4-6 0 15,3-7 1-15,3-6 0 32,-3 0 1-32,4-6 3 0,0-12 0 47,-1-14 4-16,4-5 0-16,-6-7 3 1,2-9 0-16,-6-3 2 16,3 0 1-1,0-1 0-15,-3 4 0 0,3 6 1 0,-7 10 1 0,0 15-2 0,3 10 1 16,1 12-3-16,0 10 1 0,-8 12-1 0,4 12 1 0,-3 17-3 0,-4 2 1 0,0 20-2 0,-4 5 1 0,1 20-2 16,-4 18 1-16,0 6-2 0,3-2 1 15,-3-10-3-15,0-16 1 16,3-16-5-16,1-15 0 15,3-22-6 1,0-9 1 15</inkml:trace>
  <inkml:trace contextRef="#ctx0" brushRef="#br0" timeOffset="80669.87">8417 11367 59 0,'14'41'29'0,"22"-16"-30"0,-26-22 60 0,8-3-57 0,3-3 0 0,14-7 0 16,18-2 0-16,11-7-6 16,6-3 1-16,1 6-3 15,-11 1 0-15,-4-1-13 16,-13-3 1-16,-19 7-1 15,-3-1 0-15</inkml:trace>
  <inkml:trace contextRef="#ctx0" brushRef="#br0" timeOffset="81176.17">11282 11458 55 0,'-4'22'27'0,"1"-22"-29"15,3 3 55-15,-7 0-52 16,-4 3 0-16,-6 4 0 16,-5 2 1-16,-2 4-2 0,-5 6 0 15,1 0 1-15,0 3 1 16,3 13-2-16,4 5 0 16,0 5 0-16,10 2 0 15,11-3-3-15,7-3 1 16,11-7-5-1,14-5 0-15,10-14-5 16,0-8 0 0,4-13-5-16,4-10 0 15</inkml:trace>
  <inkml:trace contextRef="#ctx0" brushRef="#br0" timeOffset="81432.17">11592 11756 24 0,'21'-41'12'0,"-3"10"2"0,-14 24 14 0,-1 1-22 0,-3 0 1 0,0 6 3 0,-3-6 0 0,-8 6-12 15,-3-4 0-15,-11-5 8 16,-7 9 1-16,-3 3-4 16,0 0 1-16,3 0-2 15,4 10 1-15,-4 3-2 16,8 9 0-16,2 3-2 16,5 0 0-16,6 0-2 15,8-3 0-15,3 1-1 16,3-11 1-16,11-9 0 15,14-12 0-15,4 3-1 16,3-6 0-16,-6-10-7 16,-1-6 0-16,0-3-3 15,0 2 0-15</inkml:trace>
  <inkml:trace contextRef="#ctx0" brushRef="#br0" timeOffset="81846.73">11677 11690 45 0,'7'34'22'0,"4"-15"-17"0,-8-16 43 0,4 0-44 16,0-3 0-16,4-3 2 15,6-3 0-15,5-3-7 16,-1-4 0-16,0 1 5 15,-3-1 1-15,-8 0-4 16,1-2 1-16,-1-7-2 16,-3 0 1-16,-7-9-2 15,-3 9 0-15,-8 3-2 16,-3 0 0-16,-3 6 0 16,-5 7 0-16,1 9-1 15,0 7 0-15,0 12 0 16,3 0 0-16,4 9 1 15,7 10 1-15,7-1 1 16,7-2 0-16,11 3-1 16,6-4 0-16,5-5-5 15,-5-7 0-15,5-9-7 16,2-16 0 0</inkml:trace>
  <inkml:trace contextRef="#ctx0" brushRef="#br0" timeOffset="82151.12">12153 11809 38 0,'0'35'19'0,"0"-35"-13"0,-3 0 29 16,-1-10-30-16,-3-12 0 0,0-9 3 15,-7-16 0-15,-4-10-9 16,1-15 0-16,-1 0 7 15,0-6 1-15,4-1-3 16,11-2 0-16,3 9-1 16,10 6 1-16,11 6-3 15,1 16 0-15,-1 13-3 16,4 6 0-16,-4 19-5 16,-4 18 1-16,-10 10-9 15,-3 9 0-15,-11 7-4 47,-4 0 0-31</inkml:trace>
  <inkml:trace contextRef="#ctx0" brushRef="#br0" timeOffset="82303.1">11878 11630 48 0,'11'22'24'0,"34"-19"-21"0,-30-6 44 0,9-3-46 0,8 0 0 0,7-7-4 0,7-6 1 15,0 1-3-15,-1-1 0 16,-2 3-10-16,-11 0 0 16</inkml:trace>
  <inkml:trace contextRef="#ctx0" brushRef="#br0" timeOffset="82588.55">12492 11865 38 0,'7'19'19'0,"0"-22"-12"0,-7-6 25 0,0-10-27 15,-7-16 1-15,-4-5 2 16,-3-20 0-16,4-6-10 16,-1-12 0-16,0 3 7 15,4-7 1-15,0 13-3 16,7 3 0-16,0 7-1 15,11 8 1 1,3 17-2-16,7 9 1 16,7 12-5-16,-3 10 1 0,0 0-4 15,-4 9 1-15,-7 7-9 16,-7 3 0-16,-7 6-4 16,-10-1 0-16</inkml:trace>
  <inkml:trace contextRef="#ctx0" brushRef="#br0" timeOffset="82796.13">12340 11577 64 0,'67'25'32'0,"-14"-31"-48"0,-35 0 64 15,6-1-49-15,5-2 0 0,-1 3-8 16,-3-4 1-16,-4 4 2 15,-4 0 0-15,-2-1-10 16,-1-5 1-16</inkml:trace>
  <inkml:trace contextRef="#ctx0" brushRef="#br0" timeOffset="82935.67">12718 11684 39 0,'3'25'19'0,"1"3"-19"0,-1-22 31 0,1 0-32 16,-1-2 1-16,-3-4-6 16,0-7 1-16,0-5-3 15,0-7 0-15</inkml:trace>
  <inkml:trace contextRef="#ctx0" brushRef="#br0" timeOffset="83324.17">12707 11414 12 0,'25'28'6'0,"7"0"-1"0,-18-18-4 15,3-1-3-15,1 4 0 16,0-1-1-16,3-5 0 16,0-1 3-16,4-3 1 0,-1-6-1 15,-3-3 0 1,1 2 4-16,-1-5 0 15,-4 0 2 17,-2 2 0-32,-1 1 2 0,-7 3 1 31,0-3-2 16,-7 6 1-47,0 0-4 0,-4 3 1 0,-3 3-2 0,-3 3 0 15,3 4-2 1,-1 3 1-16,1 2-2 0,0-2 1 16,0 6 1-16,0 3 1 15,4 7 0-15,3-1 0 0,3 0 0 0,-3-6 0 0,4-3-2 0,3-3 0 0,7-3-6 0,0-7 1 0,4-6-9 16,-1-9 0-16</inkml:trace>
  <inkml:trace contextRef="#ctx0" brushRef="#br0" timeOffset="83541.37">13229 11602 36 0,'7'25'18'0,"-3"7"-14"0,-1-23 25 0,-3 0-28 0,0 1 0 16,0-4-1-16,0 0 0 15,0-6-1-15,-3-6 0 0,3-3-3 16,-4 2 0-16,4-5-5 15,-3-4 1-15,3-6-3 16,-4-6 1-16</inkml:trace>
  <inkml:trace contextRef="#ctx0" brushRef="#br0" timeOffset="83711.73">13222 11395 18 0,'7'3'9'0,"4"10"1"0,-8-10 14 0,4 6-21 0,0 4 0 0,0-1 1 15,1-2 0-15,-1 2-6 16,0-2 0-16,0-1 1 16,0-3 1-16,0 1-9 15,0-4 1-15,3-3-1 16,-3-3 0-16</inkml:trace>
  <inkml:trace contextRef="#ctx0" brushRef="#br0" timeOffset="84573.84">13473 11552 31 0,'21'19'15'0,"0"-7"-15"0,-14-12 31 16,4 0-30-16,-1-3 0 15,4-3 0-15,-3-4 0 16,-1 1-2-16,-3 3 1 16,1-4 0-16,-5 1 0 15,1 3 0-15,-4 3 0 16,3-1-1-16,-3 4 1 0,4 7-1 15,-4 5 1-15,3 4 0 16,1-4 0-16,-1 4-1 16,4 3 1-16,0 6 0 15,0-6 0 1,0 0 0-16,4-1 0 16,0-2 0-16,-1-3 0 0,4-4 0 15,0-6 1-15,4-6-1 16,3-6 0-16,7-7 1 15,4-3 1-15,3-15-1 16,1-13 1-16,-1-7-1 63,4-2 1-63,-11-10 0 0,-3-3 0 15,-8 13 0 1,-6 2 0-16,-7-5 0 15,-8 9 0 1,0 6-1-16,-3 12 1 0,-3 13 0 0,-1 13 0 0,-3 16-2 16,0 2 1-16,-4 13-2 0,1 16 1 0,-4 6-1 0,6 13 0 0,5 5-1 0,6 11 1 15,4-17-2-15,4-5 0 47,6-7-5-31,-2-13 1 15,13-12-5 16,0-12 1-31,4-4-1-1,-1-12 1 1,-3-10 1-16,-42 35 10 0,109-85 3 0,-28 25 1 0,-3 10 6 0,-8 15 1 15,-6 7 0-15,-12 9 1 0,-2 6-6 0,-12 6 0 0,-10 4-4 0,-7 3 1 0,-7 0-3 0,-10-4 1 0,-8 1-2 16,-3 0 1-16,-1-1 0 0,5-2 0 0,3 0 0 0,3-1 1 16,4-6 1-16,3 4 1 0,11-4 0 15,7-6 0-15,11 3 1 16,3 7 1-16,4 2-1 16,-1 1 0-1,-2-1-2 32,-5 1 0-47,-6-1-2 16,-8 4 1 15,-6 3-3-31,-8 0 1 0,-13-4-4 0,-5-2 0 16,-2-4-7-16,2 1 1 0,5-4-4 0,-1-6 0 0</inkml:trace>
  <inkml:trace contextRef="#ctx0" brushRef="#br0" timeOffset="84961.99">14721 11718 56 0,'7'19'28'0,"4"0"-41"0,-11-16 56 0,0-3-50 15,0 0 0-15,-7 0-21 16,-4-6 0-16</inkml:trace>
  <inkml:trace contextRef="#ctx0" brushRef="#br0" timeOffset="87077.31">13681 11179 37 0,'0'15'18'0,"-11"-5"0"0,11-7 19 0,0 3-30 15,0 1 0-15,4-1 6 16,3 3 0-16,3 1-16 15,11-4 1-15,15-3 9 16,20 0 0-16,4-12-9 16,28-7 1-16,11-9-10 15,3-3 1-15,-13 9-11 16,-29 6 0-16</inkml:trace>
  <inkml:trace contextRef="#ctx0" brushRef="#br1" timeOffset="91625.78">2533 12828 47 0,'0'6'23'0,"0"-12"-23"0,0 3 40 0,0 0-39 16,0-3 1-16,-7-4 1 15,-7 4 0-15,-21 3-4 16,-8 3 0-16,-10 3 3 16,4 3 0-16,-1 7-2 15,1-4 1-15,0 4-2 16,3 2 0-16,11 4-1 16,6-3 0-16,8-4-2 15,0 7 0-15,3 3-1 16,8 3 1-16,-1 0 0 31,4-6 0-31,7 0 1 0,7 0 1 0,-3 3 0 0,3 3 1 16,3 6 0-16,-10 4 1 31,-10 34 0-31,3-7 0 16,-4 1-1-16,1 0 1 15,-1-7 1-15,4-9 1 16,3-3 2-16,-3-3 1 15,7-7 1-15,7-2 0 16,-7 2 2 0,11-9 1-16,0-9-3 0,10-3 1 0,14-4-3 15,0-3 0-15,11-6-4 16,-4-3 1-16,8-3-6 16,-11-7 0-16,-1 1-11 15,-6-1 0-15,-11-9-2 16,-3 0 0-16</inkml:trace>
  <inkml:trace contextRef="#ctx0" brushRef="#br1" timeOffset="91868.64">1983 13496 46 0,'10'22'23'0,"1"-25"-20"0,-8 0 43 16,4 3-42-16,4 0 0 16,7 0 0-16,3 0 1 15,11 0-8-15,-1 0 1 16,15-3-1-16,-7-4 1 16,3 1-15-16,-3-6 1 31</inkml:trace>
  <inkml:trace contextRef="#ctx0" brushRef="#br1" timeOffset="92144.43">2865 13167 58 0,'7'22'29'0,"-18"12"-32"15,11-27 45-15,-11 8-41 16,-10 4 1-16,-3 6 2 16,-12 10 1-16,-2 2-5 15,-1 4 0-15,0 6 2 16,11 0 1-16,3 0-3 16,0-3 0-16,11-6-7 15,-3-7 1-15,6-15-10 16,4-13 1-16,3-16-4 15,-3-9 1-15</inkml:trace>
  <inkml:trace contextRef="#ctx0" brushRef="#br1" timeOffset="92348.8">2462 13342 37 0,'11'4'18'0,"10"14"-16"0,-14-8 31 15,-3 2-29-15,3 4 1 16,3 6 1-16,8 6 1 15,3 4-10-15,0-4 1 16,8 6 5-16,2 1 1 16,-2 2-4-16,-8 4 1 15,-4 6-5-15,-6-9 0 0,0-7-9 16,-1-9 1-16,-10-9-2 16,-7-13 0-16</inkml:trace>
  <inkml:trace contextRef="#ctx0" brushRef="#br1" timeOffset="92646.19">1679 14032 59 0,'-14'22'29'0,"14"-9"-28"16,4-13 61-16,13 3-59 16,12 0 1-16,13-3 2 0,18 0 0 15,28 0-8-15,14-3 0 16,15-10 4-16,13-5 1 16,-3-4-5-16,-7-3 0 15,-10 6-5-15,-12 3 1 16,-17-3-13-16,-17 0 1 15,-4-3-3-15,-4-3 0 16</inkml:trace>
  <inkml:trace contextRef="#ctx0" brushRef="#br1" timeOffset="93007.81">3059 12439 47 0,'3'-31'23'0,"4"22"-20"16,-7 9 41-16,0 3-41 15,0-3 0-15,0 9 2 16,0 10 0-16,0 19-6 16,-7 24 1-16,4 10 4 0,3 16 0 15,-7 28-2-15,7 22 1 16,0 13-3 0,7 12 0-16,-7 0-3 15,0-19 0-15,-11-31-13 0,4-19 0 16,-4-22-2-16,1-15 0 15</inkml:trace>
  <inkml:trace contextRef="#ctx0" brushRef="#br1" timeOffset="94640.4">4078 13546 48 0,'-3'22'24'0,"13"13"-15"0,-10-26 24 16,4 7-31-16,3 9 0 15,3 13 1-15,-3 2 0 16,4 7-5-16,-11 10 1 16,0-4 2-16,0-12 0 15,0 34-3-15,-7-3 1 16,3-6-2-16,1-13 0 16,-1-12-4-16,-6-19 0 15,3-19-4 16,3-15 0-31,-3-17-3 16,7-14 0-16</inkml:trace>
  <inkml:trace contextRef="#ctx0" brushRef="#br1" timeOffset="94946.25">3965 13255 19 0,'11'-3'9'0,"14"28"5"16,-18-16 12-16,3 0-23 15,1-5 1-15,6-1 1 16,-6 0 1-16,7 3-6 16,3 0 0-16,-7 4 5 15,11-1 1-15,6-3-1 16,19 1 1-16,-8-1 0 0,14 3 0 16,-6 4-1-16,-1 3 0 15,-6 2-1 1,-12 4 0-16,-13 0-3 15,-18 10 0-15,-11 8-2 0,-6 1 0 16,-15 0-3-16,-7 0 0 31,-14 0-14-31,4-13 1 16</inkml:trace>
  <inkml:trace contextRef="#ctx0" brushRef="#br1" timeOffset="95366.37">4971 13214 58 0,'-7'9'29'0,"3"13"-31"15,1-15 44-15,-1 8-42 16,-14-9 1-16,4 10 0 0,-7 3 0 15,-4 6-2-15,4 6 1 16,0 4 1-16,0 6 0 16,3 3-1-16,11-1 1 15,7 1-2-15,4 0 0 16,6-9-4-16,11-4 1 16,1-15-12-16,6-7 1 15,11-21-2-15,-8-4 1 16</inkml:trace>
  <inkml:trace contextRef="#ctx0" brushRef="#br1" timeOffset="95649.85">5260 13355 49 0,'0'31'24'0,"3"10"-29"0,5-31 48 0,-16 5-43 16,-2-2 1-16,-11 2 1 15,0 7 1-15,-15 0-3 16,5 3 0-16,2 0 1 16,5-3 0-16,2 0-5 15,5 0 0-15,-1-6-11 16,8-10 1-16</inkml:trace>
  <inkml:trace contextRef="#ctx0" brushRef="#br1" timeOffset="95822.42">5073 13440 35 0,'18'31'17'0,"3"0"-10"0,-21-27 18 0,10 5-24 0,-6 7 1 0,3 2 0 0,0 4 0 0,4-3-3 0,-1 0 1 0,4 0 1 0,0-4 0 0,0-5-2 16,4-4 0-16,-7 7-9 16,-1-10 0-16,1-6-2 15,7-4 1-15</inkml:trace>
  <inkml:trace contextRef="#ctx0" brushRef="#br1" timeOffset="96102.52">5271 12869 35 0,'-11'6'17'0,"14"10"-15"0,5-7 33 0,-8 1-30 0,0 5 1 16,10 7 3-16,-3 10 0 15,7-1-10-15,4 16 1 16,10 10 8-16,7 2 1 16,4 10-4-16,-7-3 1 15,-4 9-3-15,0 4 0 16,-17-7-10-16,-4-3 1 16,-10-13-13-16,-12-3 0 15</inkml:trace>
  <inkml:trace contextRef="#ctx0" brushRef="#br1" timeOffset="96625.4">6117 13327 56 0,'-7'3'28'0,"4"-3"-23"0,3 0 41 15,3 0-42-15,4 0 1 16,7 0 1-16,11-3 1 0,3-4-10 16,15 1 1-16,-5 9 3 15,1 0 1-15,3-9-7 16,-10-3 0-16,0 6-8 16,-14 3 0-16,-11 6-7 15,-14-3 0-15</inkml:trace>
  <inkml:trace contextRef="#ctx0" brushRef="#br1" timeOffset="96800.34">6156 13534 47 0,'-18'19'23'0,"25"2"-16"0,-3-17 38 0,3 2-42 16,4-3 1-16,6 3 0 15,8-3 1-15,7 1-8 16,3-8 0-16,4-2-1 0,3-3 0 15,7 2-13-15,-10 1 1 16</inkml:trace>
  <inkml:trace contextRef="#ctx0" brushRef="#br1" timeOffset="99237.83">7969 12991 44 0,'-7'10'22'0,"-3"-4"-8"16,6-3 22-16,-3 6-34 15,-4 1 1-15,1 6 0 16,-11 2 0-16,3 4-5 16,0 3 1-16,4-3 2 0,-10 3 1 15,2 7-4-15,1-4 1 16,7-6-2-16,0-6 1 16,3-1 0-16,8 1 0 15,-4 0 0-15,7 2 1 16,10 1 0-16,12 3 1 15,13 3 2-15,0 4 0 16,4-4 0-16,-4-7 1 16,-6 1-1-16,-8 6 1 15,-11 4-2-15,-6 8 1 16,-8-2-4-16,-24 2 1 16,-4-8-7-16,-14-7 1 0,4-13-10 15,-7-9 1-15</inkml:trace>
  <inkml:trace contextRef="#ctx0" brushRef="#br1" timeOffset="99494.34">7874 13038 60 0,'35'28'30'0,"15"-21"-26"16,-40-10 54-16,11-4-54 16,11-11 0-16,14-1 1 15,14 0 0-15,11-9-8 16,6-1 0-16,-6 1 2 0,-8 6 0 16,-6 7-7-16,-19 8 0 15,-6 14-14-15,-25 5 1 16</inkml:trace>
  <inkml:trace contextRef="#ctx0" brushRef="#br1" timeOffset="99796.85">8587 13427 59 0,'-7'22'29'0,"0"25"-31"0,-1-37 44 0,-6 8-42 15,-7 14 0-15,-7-1 0 16,-4 10 0-16,0 3-2 15,1 0 0-15,-1-4-4 16,7-2 0-16,8-7-10 16,6-12 0-16</inkml:trace>
  <inkml:trace contextRef="#ctx0" brushRef="#br1" timeOffset="100019.97">8357 13490 42 0,'36'37'21'0,"2"32"-13"0,-23-50 29 15,6 6-36-15,0 4 0 16,0 8 0-16,7-2 1 16,-3-1-4-16,7 1 1 0,-4-4-3 15,-3-9 0 1,-11-6-9-16,0-7 1 0,0-9-2 15,-7-12 0-15</inkml:trace>
  <inkml:trace contextRef="#ctx0" brushRef="#br1" timeOffset="100350.86">9006 12822 59 0,'4'6'29'0,"-1"7"-41"16,-3-10 62-16,0 6-50 0,0 4 1 15,-3 2-1-15,-1-2 1 16,1 6-2-16,-4 6 1 15,0 3 0-15,3 0 1 16,4 1-2-16,-7-4 1 16,7 0-3-16,7-6 0 15,-3-1-5-15,6-11 1 16,4-7-7-16,8-16 1 0,-5-3-2 16,-3-6 0-16</inkml:trace>
  <inkml:trace contextRef="#ctx0" brushRef="#br1" timeOffset="100515.27">9123 12847 23 0,'-4'-28'11'0,"4"25"2"0,0 3 18 0,0 3-27 16,4 3 1-16,-4 10 4 15,0 9 1-15,-4 0-12 16,-3 6 1-16,0 10 7 16,-3 3 1-16,3 6-5 15,0 7 1-15,3-10-7 16,0-4 0-16,4-2-12 15,-3-6 1-15</inkml:trace>
  <inkml:trace contextRef="#ctx0" brushRef="#br1" timeOffset="101097.73">9451 13568 53 0,'-7'6'26'0,"7"-6"-18"15,0 0 42-15,3 0-45 16,4 0 0-16,8 4 1 16,9-8 1-16,8 1-10 0,3-9 1 15,15 2 2-15,6 4 0 16,1 6-9-16,-5-6 0 15,1 3-12-15,-3-7 1 32</inkml:trace>
  <inkml:trace contextRef="#ctx0" brushRef="#br1" timeOffset="101655.8">10273 13151 52 0,'-4'22'26'0,"11"-3"-23"16,0-16 38-16,1-3-38 16,-1 9 1-16,3 1 3 15,1-1 1-15,-1-2-9 16,8 5 0-16,0-9 6 16,-1 0 0-16,1 1-2 15,3 5 1-15,-3-3-3 16,-4 0 1-16,-4 4-2 0,-3-7 1 15,-7 3-3-15,-3 7 0 16,-4-1-1-16,-4 1 1 16,-3-1-2-16,0 1 0 15,-7 0 0-15,7-1 0 16,0-3 2-16,3 1 0 16,4 6 0-16,4-4 1 15,6 1 1-15,8 2 0 16,-1-2 0-16,4-7 0 0,4 4 0 15,3-1 0 1,-3 0 1-16,3 4 1 0,4-1 0 16,-1 1 1-16,-3 6-2 15,-3-4 1 17,-4 7-1-17,-10 4 0-15,-8 5-2 16,-10 10 0-16,-7-1-1 15,-11-5 1-15,-10-4-2 0,-4-3 0 0,4-2-4 0,10-4 1 16,4-4-11-16,7-2 0 0</inkml:trace>
  <inkml:trace contextRef="#ctx0" brushRef="#br1" timeOffset="102050.71">11088 13531 53 0,'0'6'26'0,"-4"-6"-22"0,4 0 41 0,-3 6-44 15,-4 4 1-15,-4 8 0 16,-14 7 1-16,-3 7-4 16,-4 5 0-16,-3 14 2 15,-4-7 1-15,11-1-3 16,3 1 1-16,4-3-4 15,4-6 1-15,3-7-9 16,3-13 1-16,4-18-6 16,0-9 0-16</inkml:trace>
  <inkml:trace contextRef="#ctx0" brushRef="#br1" timeOffset="102259.83">10749 13477 41 0,'18'57'20'0,"24"15"-13"0,-28-47 32 16,11 13-36-16,7 2 0 15,6 4 2-15,-2 3 0 16,-1-3-7-16,4 0 0 16,-4-6 1-16,-3-7 0 15,-7-6-13-15,-8-12 1 16,-10-13-3-16,0-10 0 15</inkml:trace>
  <inkml:trace contextRef="#ctx0" brushRef="#br1" timeOffset="103111.53">11268 12775 58 0,'-4'6'29'0,"18"0"-33"0,-7-2 59 0,0-1-51 0,4 0 0 0,3 0 0 16,11 3 1-16,7 4-7 15,-1-4 1-15,1 3 3 16,-11 1 1-16,-3 2-3 15,-4 4 1-15,-10 3-2 16,-12-4 1-16,-2 1-2 0,-4 0 1 16,-4-1-1-16,0-2 1 15,1 0 0-15,3 2 1 16,3-2 0-16,1-4 0 16,6-3 0-1,1 1 1-15,6-1 0 0,8-3 0 16,3 7 1-16,7-4 0 15,0 0 0-15,0 3 0 16,0-2 0-16,-3 5 0 16,-4 1-2-16,-3 3 1 0,-15 15-3 15,-10 3 0 1,-14-2-5 15,0-1 0-31,-11-6-13 0,0-6 0 0,-3-3 0 16,6-7 0-16</inkml:trace>
  <inkml:trace contextRef="#ctx0" brushRef="#br1" timeOffset="103647.28">11949 13722 42 0,'-7'6'21'0,"17"4"-13"0,-10-10 38 0,0 0-42 0,7-4 1 0,4 1 3 15,6 3 0-15,8 0-10 16,7 0 0-16,7 3 6 16,10 1 1-16,4-1-6 15,0-3 1-15,-11-7-6 16,-3 7 0-16,-7-6-11 16,-8-3 1-16,-6-4-3 15,-4-6 0-15</inkml:trace>
  <inkml:trace contextRef="#ctx0" brushRef="#br1" timeOffset="103856.15">12086 13493 70 0,'-3'22'35'0,"31"25"-49"0,-18-25 74 0,5 12-61 0,2 17 0 15,1 18-6-15,3 6 1 0,0-6 0 16,-3-3 1-16,-4-10-14 16,-3-15 0-16</inkml:trace>
  <inkml:trace contextRef="#ctx0" brushRef="#br1" timeOffset="105377.99">13360 13186 64 0,'28'-13'32'0,"-17"-12"-32"0,-8 19 55 0,-3 6-53 16,0 0 1-16,-7 3-1 16,-7 6 1-16,-11 10-5 15,-3 12 1-15,-4-5 1 16,-3 8 0-16,0 7-2 15,-4 3 1-15,4 9-1 16,3 19 1-16,7 3 0 16,7 1 1-16,15-7 0 15,6-3 0-15,15-16 0 0,3-16 1 16,11-12 0 0,10-16 0-16,4-6 0 0,0-15 0 15,-7-10 0-15,-7-4 0 16,-8 4-1-16,-6 0 1 15,-11 0-1 1,-10 6 1 0,-15-3-2-1,-7 13 0-15,-3 6-1 0,-7 6 0 0,-4 0-2 0,0 7 1 16,-3-4-3-16,3 13 1 16,7-7-3-16,7 1 0 15,4-1-9-15,7 1 0 0,14-7 0 16,11 0 1-16</inkml:trace>
  <inkml:trace contextRef="#ctx0" brushRef="#br1" timeOffset="105652.73">13991 13515 55 0,'0'3'27'0,"-17"25"-31"16,9-15 56-16,-6 2-51 15,-10 4 0-15,-8 6 0 0,-3 10 1 16,-8 6-3-16,-3 6 1 16,4 0 2-16,3 6 0 15,8-6-3-15,6-6 0 16,4 0-5-16,3-13 1 15,11-6-12-15,3-19 0 16</inkml:trace>
  <inkml:trace contextRef="#ctx0" brushRef="#br1" timeOffset="105943.81">13561 13543 48 0,'32'60'24'0,"35"21"-19"0,-43-56 34 0,12 10-38 16,9-1 0-16,8 10 0 15,0 0 1-15,-10-3-4 16,-5-7 1-16,-9-9-9 16,-8-6 1-16,-14-6-6 15,-7-7 0-15</inkml:trace>
  <inkml:trace contextRef="#ctx0" brushRef="#br1" timeOffset="106451.54">14591 13684 64 0,'-7'22'32'0,"10"-19"-34"15,4-3 62-15,0 3-57 0,8 1 0 16,6-1-1-16,21 0 1 15,11 0-7-15,11 0 1 16,3-3-2-16,-4 0 1 16,-14 0-8-16,-6 0 0 15,-15 0-9-15,-10 0 1 16</inkml:trace>
  <inkml:trace contextRef="#ctx0" brushRef="#br1" timeOffset="106729.97">15413 13248 60 0,'0'0'30'0,"3"29"-34"0,1-26 53 0,3 9-48 16,-3 13 0 0,-1 13 1-16,1 3 0 0,-1 15-3 15,-3 16 0-15,-3 16 0 16,-4 16 0-16,-4-7-4 0,0-3 0 16,4-16-13-1,0-21 1-15</inkml:trace>
  <inkml:trace contextRef="#ctx0" brushRef="#br1" timeOffset="107137.28">16150 13396 41 0,'46'-25'20'0,"-11"-16"-14"0,-28 41 23 0,-3-10-26 0,-1-2 0 0,-3-1 1 16,-3 10 1-16,-8-3-7 16,-10 12 1-16,-14-3 3 15,-7 1 1-15,-8 8-3 16,-3 7 1-16,-3 9-3 16,3 7 1-16,7 18-2 15,7 10 0-15,11 18-1 16,10 4 0-16,8 6 0 15,10-7 1 1,10-5 2-16,15-13 1 0,14-16 3 16,10-19 0-16,18-21 3 15,4-20 1-15,-4-27 1 16,7-23 0-16,-4-6-2 16,-13-6 1-16,-15 0-3 15,-24 12 0 16,-22-6-7-31,-10 7 0 16,-17-1-16-16,-19 10 1 16</inkml:trace>
  <inkml:trace contextRef="#ctx0" brushRef="#br2" timeOffset="113545.72">7497 13901 31 0,'-8'0'15'0,"30"-4"-4"0,-19 1 16 0,4 0-24 16,4 0 0-16,3-3 3 15,4 3 1-15,6-4-8 16,8-2 1-16,0-4 4 16,10 4 1-16,15-7-2 15,-5 4 0-15,-2 2-2 16,-4 1 1-16,0 6-3 15,-8 0 0-15,-9 0-5 16,-5 6 0-16,-6 0-9 16,-7-3 0-16</inkml:trace>
  <inkml:trace contextRef="#ctx0" brushRef="#br2" timeOffset="113907.58">7581 14014 37 0,'0'15'18'0,"4"-9"-9"0,-1-6 23 16,1 0-29-16,-1 0 1 15,-3 0 2-15,0 0 0 16,7 0-7-16,4 0 1 15,0 0 5-15,-1 0 0 16,4 4-1-16,0-1 1 0,4-3-2 16,3 0 0-16,4 0-2 15,7 0 1-15,10-3-2 16,-3-1 1-16,0-2-2 16,-4 0 1-16,-10 0-2 15,-4-1 0-15,0 1-4 16,-4-3 1-16,-2 2-12 15,2-2 0-15,-13 3 0 16,-1 6 0-16</inkml:trace>
  <inkml:trace contextRef="#ctx0" brushRef="#br2" timeOffset="114746.17">7631 14641 48 0,'-7'0'24'0,"3"0"-28"0,4-3 48 15,-11 3-43-15,4 0 1 0,-3 0 0 16,-1 0 1-16,-10 0-3 16,7 6 0-16,-4 0 2 15,1 3 1-15,-8 1-2 16,0 2 1-16,1 4-1 15,-1 6 1-15,0 3-1 16,8 7 0-16,6 2 0 16,7 0 1-16,8-2 0 15,10-1 0-15,4-3-1 16,6-6 1-16,1-6-3 16,7-3 0-16,-4-4-6 15,4-6 1-15,0-3-12 16,-8-6 0-16</inkml:trace>
  <inkml:trace contextRef="#ctx0" brushRef="#br2" timeOffset="115128.49">7729 14973 48 0,'0'9'24'0,"4"1"-23"0,-4-10 33 0,0 0-34 0,0 6 1 0,0 0 1 16,-4 4 0-16,1 2-2 15,-1 4 0-15,1 0 1 16,3-1 1-16,0 1-1 16,0-3 0-16,3-1-2 15,4-2 1-15,4-1-2 16,0-6 0-16,-1 0-5 16,4-3 1-16,4-6-9 15,0-7 1 1</inkml:trace>
  <inkml:trace contextRef="#ctx0" brushRef="#br2" timeOffset="115346.61">7909 14995 48 0,'-17'9'24'0,"-8"29"-22"0,18-25 40 16,0 5-41-16,-4 4 1 16,1 3 0-16,-1 7 0 15,4 2-4-15,0 4 0 16,3-4-6-16,1-2 1 0,3-4-8 16,0-3 0-16</inkml:trace>
  <inkml:trace contextRef="#ctx0" brushRef="#br2" timeOffset="119357.28">12764 7880 13 0,'-8'-13'6'0,"1"1"4"0,7 9 6 15,-3-4-15-15,-1 1 0 16,-3 0 1-16,0-4 1 0,0 1-3 15,-3-4 0-15,-1 4 2 16,0 0 0-16,-3-4 0 16,-3 1 1-16,-4-1 0 15,-4-3 0-15,-3 7 0 16,-1 3 0-16,5-1-1 16,-1 4 1-16,-3 3-2 15,0 7 1-15,-1-1-2 16,-6 0 1-16,0-3-1 15,3 7 0-15,0 5 0 16,1 1 0-16,-5 3 0 16,4 6 0-16,-3 0 0 15,0-3 1-15,3 12-2 16,0 4 1-16,4 0-1 16,0 2 1-16,3 14-1 0,8-7 0 15,3 0 0-15,3-6 1 16,0-1-1-16,-3 1 1 15,7 0 0-15,0 0 1 16,0-7-1-16,4 1 0 16,-1-1 0-16,1 1 1 15,3-1-1-15,0-3 1 16,0-2-1-16,3 5 0 16,1 4 0-16,-1 3 1 15,4-4-1-15,4 1 1 16,6-4-1-16,1 1 1 15,3-1 0-15,4-2 0 0,3-4 0 16,0-6 0-16,1 0 0 16,2 3 1-16,1 0-1 15,-4-3 0-15,0 0 0 16,1 0 0-16,-5-3-1 16,1-4 1-16,0-2-1 15,-1-1 0-15,-2-2 0 16,-1-4 0-16,0 0 0 15,4 1 0-15,3-1 0 16,-3 0 0-16,-1 0 0 16,1 4 1-16,0-4-1 15,-4 4 0-15,4-7 0 16,-4 0 0-16,0 0-1 16,0-6 1-16,4 0 0 15,-1 0 1-15,1-7-1 16,0 4 0-16,3-4-1 15,-3-2 1-15,-1-1 0 16,1-2 0-16,-4-4 1 0,-3-3 0 16,0 6 0-16,-4-3 0 15,0 1-1-15,-4-4 1 16,-3-3-1-16,0-1 1 16,1 1-2-16,-1 7 1 15,-4-4-1-15,1-7 0 16,-4 4 1-16,3-3 0 15,-3 0-1-15,0 0 1 0,0 3 0 16,0-4 0-16,0 1 0 16,0 0 0-16,0 0 0 15,0-7 0-15,-3 7 0 16,3-3 1-16,-4-4-2 16,1-3 1-16,-4-2 0 15,-1 8 0-15,1-5 0 16,0-4 0-16,0-3 0 15,0 6 0-15,-3 7 0 16,6-3 1-16,1 2-1 16,-1 1 0-16,1-4-1 15,-4 1 1-15,-8 9-1 16,-2 3 0-16,-4 0-3 16,-4 3 1-16,0-3-9 15,1-3 0-15</inkml:trace>
  <inkml:trace contextRef="#ctx0" brushRef="#br2" timeOffset="120647.87">13938 7356 31 0,'0'-3'15'0,"0"-13"-7"16,0 10 19-16,-3 0-25 16,-4 0 1-16,-4-1 1 15,1-2 0-15,-5-1-5 16,-2 1 1-16,-1 3 3 15,-3 0 0-15,0-1-1 0,0 1 0 16,-4 3-1-16,0 0 1 16,1 3-2-1,-5 0 0-15,5 3 1 0,-1-3 0 16,4 3-1-16,7 0 0 16,-4 0 0-16,0 4 0 15,1 2 0-15,-1 0 1 16,0 4-1-16,1 3 0 15,-1-4 0-15,1 1 0 16,-1-1 0-16,0 7 0 16,-3 3-1-16,3 0 0 0,4 6-1 15,0-6 1-15,4 3 0 16,3 0 0-16,0 0 0 16,7 7 1-16,3-1 0 15,4 0 0-15,4-2 0 16,3-1 1-16,3 3-1 15,1 4 1-15,3-7-1 16,-3 0 0-16,0-3 0 16,-4-6 0-16,-4-3 0 15,4-7 0-15,4 10 0 16,0-6 0-16,3 5 0 16,7-2 1-16,0 0-1 15,4-4 1-15,0 1-1 16,-1 2 1-16,-2-5 0 15,-1-1 1-15,0-6-1 16,-3-3 1-16,3-3-1 0,0 0 1 16,1-9-1-16,6-4 1 15,-7-3-2-15,-3-9 1 16,-8-7-1-16,-3 4 0 16,1-7 0-16,-5-2 0 15,-3-1-3-15,-3-3 0 16,-8 0-6-16,1-3 0 15,-8-6-6-15,-3 3 1 16</inkml:trace>
  <inkml:trace contextRef="#ctx0" brushRef="#br2" timeOffset="125392.73">9701 14117 38 0,'11'9'19'0,"7"-12"-13"0,-11-3 20 0,3 3-22 16,8-3 1-16,3-4 1 15,4 4 0-15,3 3-8 16,11 0 0-16,14-4 5 16,7 1 0-16,-4-3-5 15,4-1 1-15,-3 1-7 16,-5 3 0-16,-9-1-6 15,-8 1 0-15</inkml:trace>
  <inkml:trace contextRef="#ctx0" brushRef="#br2" timeOffset="125662.86">9687 14268 38 0,'-7'28'19'0,"14"-19"-8"15,0-6 29-15,0 0-37 0,4 1 0 16,10-8 3-16,14-2 0 16,11-10-7-16,14 1 0 15,11-1 4-15,-11-3 0 16,-4 4-3-16,-6 2 0 15,-8 4-9-15,-10 6 0 16,-11-4-8-16,-7 4 1 0</inkml:trace>
  <inkml:trace contextRef="#ctx0" brushRef="#br2" timeOffset="126336.52">9797 14932 47 0,'0'-3'23'0,"14"-19"-20"0,-14 22 36 0,0-6-38 16,3-3 0-16,-3 9 0 16,-7 0 1-16,-3-7-3 15,-4 14 1-15,-4 2 1 16,0 3 0-16,4 4-1 16,0-3 1-16,0 2-1 15,0 7 1-15,0 7-1 16,3 5 1-16,4 1-1 15,4-10 0-15,3 3 0 0,3-3 0 16,11-3-1-16,4 0 0 16,7-6-4-16,3-7 1 15,0-6-9-15,0-9 1 16,0-4-3-16,1-2 0 16</inkml:trace>
  <inkml:trace contextRef="#ctx0" brushRef="#br2" timeOffset="126803">9994 15158 52 0,'14'9'26'0,"7"-5"-32"15,-13-4 53-15,2 0-45 16,4 0 1-16,4 3 1 16,0 0 0-16,-1 0-6 15,-3 0 1-15,-3 0 2 16,-4 0 1-16,0-3-2 16,-7 0 1-16,-7 0-2 15,-4 0 0-15,1 7-1 16,-4-1 1-16,0 3-1 15,-1-2 0-15,1 2 0 16,4-3 1-16,-1 4-1 0,4-7 1 16,4 9 1-16,3-2 0 15,3 2 0-15,4 1 1 16,4-1 0-16,3 1 0 16,3 3 1-16,5-1 1 15,-5 1-2-15,-3 0 1 16,-3-4-1-16,-4 7 0 15,-7-3-3-15,-21 9 1 16,-11-9-7-16,-10-1 0 16,-11-2-9-16,-7-7 1 15</inkml:trace>
  <inkml:trace contextRef="#ctx0" brushRef="#br2" timeOffset="128858.66">11860 14797 45 0,'7'-3'22'0,"-7"0"-14"0,0 3 33 16,0 0-39-16,4-3 0 16,-4 3 1-16,0 0 1 15,-7 0-6-15,-4 3 1 16,-3-3 2-16,-3 6 1 16,-5 1-2-16,-6 5 1 0,0 4-1 15,0 3 0-15,0 3-1 16,-1 6 1-16,8 6 0 15,0 4 0-15,7 3-1 16,3-4 1-16,8-8-1 16,6-4 1-16,8-3-1 15,7-3 0-15,3-4-4 16,3-5 0-16,5-4-7 16,-1-6 1-16,-3-3-4 15,-8-7 0-15</inkml:trace>
  <inkml:trace contextRef="#ctx0" brushRef="#br2" timeOffset="129297.29">11875 15108 43 0,'3'25'21'0,"4"-19"-18"0,-3-6 38 15,3 3-38-15,3 1 0 16,4-1 1-16,0 0 0 16,4 0-5-16,3 3 0 15,0-3 4-15,1 0 0 0,-8 4-2 16,-4-7 1-16,-3 0-2 15,-10 3 0-15,-4 3-1 16,-4 10 0-16,-6-4-1 16,-1 1 1-16,0 3-1 15,1-1 0-15,3 1 1 16,3-3 0-16,0-1 0 16,1-3 1-16,3 1 0 15,3-4 0-15,8 4 0 16,3-4 1-16,7 0-1 15,4-3 0-15,3 0-5 16,7-3 0-16,0 0-10 16,0-9 1-16</inkml:trace>
  <inkml:trace contextRef="#ctx0" brushRef="#br2" timeOffset="129611.43">12305 14904 42 0,'3'25'21'0,"12"-9"-11"0,-12-13 28 15,1-3-36-15,3 0 1 0,0 0 1 16,3-3 0-16,1 0-5 16,3 3 0-16,-3 0 2 15,-1 3 1-15,8-3-5 16,-8 3 0-16,-3 0-8 16,-3 3 0-16,-4-6-5 15,-7 4 0-15</inkml:trace>
  <inkml:trace contextRef="#ctx0" brushRef="#br2" timeOffset="129790.52">12245 15114 42 0,'3'22'21'0,"15"-9"-17"16,-11-10 36-16,4-3-38 0,-1 0 1 15,4 3-1-15,4-3 0 16,0 0-5-16,-1-3 1 15,-3 0-2-15,8 0 1 16,-1-4-11-16,-4-2 0 16</inkml:trace>
  <inkml:trace contextRef="#ctx0" brushRef="#br2" timeOffset="130359.96">12975 15058 38 0,'4'-10'19'0,"-1"-5"-13"0,-3 15 25 0,0-7-28 0,0-2 0 16,0 3 0-16,-7-1 0 16,-7 1-5-16,-11 0 1 15,-10 6 2-15,0 3 1 16,0 6-4-16,-1 7 1 16,5 6-2-16,2 6 1 15,1 4-2-15,7 5 0 16,3 1-1-16,11 3 1 15,7-10 1-15,11-3 0 16,10-9 2-16,11-10 1 0,10-5 3 16,4-17 1-16,7-6 1 15,3-3 0-15,-3-6-1 16,-7-13 1-16,-11 1-6 16,-14 5 1-16,-13-3-13 15,-19-2 1-15</inkml:trace>
  <inkml:trace contextRef="#ctx0" brushRef="#br2" timeOffset="131699.73">12989 14017 29 0,'-3'6'14'0,"10"-9"0"16,-7 3 14-16,3-3-25 16,4 0 0-16,0-1 3 15,4 1 1-15,3 0-8 16,7-3 0-16,8 3 5 15,2 3 0-15,8 0-2 0,3 0 0 16,4 0-6-16,-3 0 1 16,-5 3-7-16,-9 3 0 15,-8-3-4-15,-14 4 0 16</inkml:trace>
  <inkml:trace contextRef="#ctx0" brushRef="#br2" timeOffset="131924.81">13018 14177 42 0,'-11'25'21'0,"25"-13"-15"0,-10-9 37 0,-1 0-40 16,4 1 0-16,4-1 3 16,6-3 0-16,8 3-6 15,7-3 0-15,7-3 4 16,3 0 1-16,0-1-4 15,1-2 0-15,-5 3-7 16,-9 0 1-16,-8 3-14 16,-11-3 1-16</inkml:trace>
  <inkml:trace contextRef="#ctx0" brushRef="#br2" timeOffset="132597.47">13494 12399 43 0,'-4'9'21'0,"4"-12"-12"16,0 0 26-16,-3 3-35 16,-4 0 1-16,-4 3 0 0,-7 0 0 15,-3 3-2-15,-7 4 1 16,0-1 0-16,0 7 1 16,-1 3-1-16,1 3 1 15,3 6 0-15,4 6 0 16,0 1-1-16,11-1 0 15,2 1 1-15,5-1 0 16,6 1-1-16,8-4 1 16,7-6-2-16,6-3 1 15,5-3-3-15,2-10 1 16,1-2-4-16,0-7 0 0,-4-7-9 16,-3-5 1-16</inkml:trace>
  <inkml:trace contextRef="#ctx0" brushRef="#br2" timeOffset="132825">13543 12744 54 0,'-7'15'27'0,"7"23"-32"15,0-19 47-15,0 3-42 16,4 0 1-16,-4-1 0 16,0 1 0-16,0 4-5 15,0 2 1-15,0-9-11 0,-4-10 0 16</inkml:trace>
  <inkml:trace contextRef="#ctx0" brushRef="#br2" timeOffset="133858.24">15109 14584 22 0,'-21'10'11'0,"-3"-4"-3"0,17-12 11 16,0-1-15-16,-1 1 1 15,-2 0 2-15,-1 0 0 16,1-1-7-16,-1 1 0 16,1 0 7-16,2-1 1 15,1 1-2-15,4 0 0 16,3 3-1-16,7-3 1 0,4-1-3 16,10-2 1-16,7-1 0 15,4 1 0-15,21 0-1 16,21-1 0-16,24 1-1 15,12-1 1-15,20 1-2 16,11-4 1-16,-3-9-5 16,-22 1 1-16,-17 2-3 15,-21 0 1-15,-15 3-4 16,-10 7 0-16,-21-1-5 16,-11 10 1-16,-10 0-4 15,-18 10 0-15</inkml:trace>
  <inkml:trace contextRef="#ctx0" brushRef="#br2" timeOffset="134128.29">15215 14672 48 0,'-3'22'24'0,"20"-6"-21"0,-10-13 43 15,8-3-40-15,6 0 0 16,14-3 2-16,11 0 1 16,17-1-12-16,8-2 0 15,3-3 7-15,4-4 1 16,-4 4-6-16,-4 6 0 16,-3-4-4-16,-10 1 0 15,-8 0-10-15,-14 0 1 0,-10-7-5 16,-7 0 0-16</inkml:trace>
  <inkml:trace contextRef="#ctx0" brushRef="#br2" timeOffset="134702.29">15579 12408 44 0,'3'-6'22'0,"-3"9"-17"0,0-3 37 0,0-3-41 16,-3 3 1-16,-4 9 0 15,0-3 0-15,-11 10-3 16,-3 3 0-16,-4 3 2 16,0 0 0-16,-3 12-1 15,-4 7 1-15,8 3-1 16,3-10 1-16,6 1-1 15,8-1 0-15,4 1-1 16,10-4 0-16,7-3-4 16,-3-6 0-16,24-6-6 15,11-10 0-15,0-2-4 16,-1-14 0-16</inkml:trace>
  <inkml:trace contextRef="#ctx0" brushRef="#br2" timeOffset="134985.5">15833 12693 35 0,'21'-12'17'0,"-14"15"-9"0,-4-3 29 16,-3 0-33-16,0 0 1 15,0 3-1-15,-7 0 1 16,-3 0-7-16,-8 4 0 16,1-1 4-16,-1 6 1 15,-3 1-3-15,0 6 1 16,-1 6-2-16,1 6 1 0,0 4-1 15,7-10 0-15,3-3-3 16,4-3 1-16,7-7 0 16,11-2 0-16,3-4 1 15,0-12 0-15,4-7 0 16,-1-6 0-16,1 0-7 16,-4-6 0-16,-10 0-2 15,-1 3 0-15</inkml:trace>
  <inkml:trace contextRef="#ctx0" brushRef="#br2" timeOffset="137928.04">11314 12192 28 0,'0'25'14'0,"10"-19"-1"15,-10-6 15-15,7 0-22 16,7 0 0-16,11-3 3 15,10-13 1-15,18 4-12 16,21-4 1-16,15-3 7 0,27 0 1 16,32-3-3-16,18-3 1 15,21-3-2-15,3-10 0 16,15 4-3-16,10-1 1 16,-10 7-2-16,-1 3 0 15,-3 9-3-15,-31 13 1 16,-4 10-3-16,-15 5 0 15,-20 4-1-15,-22-4 1 16,-21 1-2-16,-21-4 0 16,-17-6-6-16,-15-6 0 15</inkml:trace>
  <inkml:trace contextRef="#ctx0" brushRef="#br0" timeOffset="146680.79">15727 11367 48 0,'0'31'24'0,"0"1"-16"0,0-26 24 0,0 6-31 16,0 1 1-16,0 3 0 15,3-1 1-15,-3 4-4 16,0 0 1-16,0-3 2 16,0-4 0-16,0 4-1 15,0-10 0-15,0 0 0 16,0-2 0-16,0-11-1 16,0-2 0-16,0-7 0 15,4-9 1-15,6 0-1 16,5-9 1-16,-1-4-1 15,3 3 0-15,5 1 0 16,-1 3 1-16,-4-1-2 16,1 7 1-16,0 6-1 15,-4 4 0-15,0 5 0 16,3 10 0-16,-2 3-1 16,-5 7 1-16,1-1 1 15,-1 7 0-15,-3 9 0 0,0 6 1 16,-3-3 0-16,-1 1 1 15,1 5-2-15,0 1 1 16,-1-1-4-16,4-2 0 16,0-11-13-16,4 1 0 15</inkml:trace>
  <inkml:trace contextRef="#ctx0" brushRef="#br0" timeOffset="147163.78">17117 11445 48 0,'-7'3'24'0,"0"19"-17"0,3-9 33 16,1 6-39-16,-4 12 0 16,3-6 0-16,-3 3 1 15,3 7-3-15,1-4 0 16,-1-3 0-16,1-2 0 0,3-8-7 15,3-8 0-15,1-16-8 16,3-10 1-16</inkml:trace>
  <inkml:trace contextRef="#ctx0" brushRef="#br0" timeOffset="147356.07">17057 11138 42 0,'0'22'21'0,"7"6"-19"16,-7-22 33-16,0 4-32 16,0 2 0-16,0-2 0 15,3-1 0-15,1 1-5 16,3-4 0-16,0-3-1 16,4 0 1-16,-1-3-12 15,4-9 0-15</inkml:trace>
  <inkml:trace contextRef="#ctx0" brushRef="#br0" timeOffset="147912.09">17470 11414 57 0,'14'-3'28'0,"-4"-3"-33"16,-6 9 48-16,-8 0-44 16,1 6 1-16,-8 1 0 15,-3-1 0-15,0 0 0 16,0 4 0-16,-4-7-1 0,4 4 0 15,0-1 0-15,0-3 1 16,3-3-1-16,4 4 1 16,4 2 0-16,6 1 0 15,4 8 1-15,4 1 1 16,3-6-1-16,7-1 1 16,7 1 0-16,-3 2 0 15,0 7-1-15,-8 0 1 16,-6 0-3-16,-15 3 1 15,-10 1-6-15,-7-5 0 16,-7-2-11-16,-14-9 0 0</inkml:trace>
  <inkml:trace contextRef="#ctx0" brushRef="#br0" timeOffset="148526.37">19304 11633 52 0,'0'16'26'0,"-4"-10"-27"0,4-12 39 0,-3 6-38 16,-4-6 1-16,-4 6-1 15,-3 0 1-15,-7 3-2 16,-4-3 1-16,1 6 1 16,-5 4 0-16,5 2 0 15,6 7 0-15,4 3 1 16,3 3 0-16,1 0-1 16,3 3 1-16,7 1-3 15,7-4 1-15,10 3-4 16,15-9 0-16,3-4-9 0,8-2 1 15,3-16-4-15,0-7 0 16</inkml:trace>
  <inkml:trace contextRef="#ctx0" brushRef="#br0" timeOffset="148917.94">19625 11702 46 0,'4'-6'23'0,"-1"0"-21"0,-3 6 43 16,0 0-45-16,-7 0 1 15,0 6 0-15,0 4 0 16,-7 2-2-16,-4 4 1 0,-3 6 1 16,-4-3 0-1,1-1-1-15,-1 7 0 0,4 1 0 16,0-1 0-16,-1-3 0 16,8-4 0-16,4 1-1 15,6-9 1-15,8-1-1 16,6-6 1-16,8 0-1 15,7-6 1-15,-1-3-1 16,1 3 0-16,-7-4-1 16,-1-2 0-16,4-7-1 15,-3 7 1-15,0 0-1 16,-4 2 1-16,0 7 0 16,0 3 1-16,-3 4-1 15,-1 5 1-15,1 7 1 16,-4 0 1-16,0 3-2 15,0 3 0-15,-3-3-5 0,-1-6 0 16,4 5-6 0,-3-8 0-16</inkml:trace>
  <inkml:trace contextRef="#ctx0" brushRef="#br0" timeOffset="149233.6">19999 11276 39 0,'7'-9'19'0,"-3"9"-15"0,-4 3 32 0,3 0-33 16,-3 3 0-16,0 13 1 15,-3 9 0-15,-4 7-6 16,-4 9 1-16,-3 6 2 16,0 3 1-16,0 13-2 15,-4 3 0-15,7 3-2 16,1-6 0-16,3-10-4 16,3-12 1-16,1-9-9 15,-1-23 0-15</inkml:trace>
  <inkml:trace contextRef="#ctx0" brushRef="#br0" timeOffset="149489.29">20115 11201 37 0,'11'0'18'0,"-7"12"-15"0,-1-2 25 16,-3 2-26-16,-3 10 1 15,-5 13 1-15,1 5 1 16,-3 11-6-16,3 5 0 16,-4 4 4-16,-3 15 0 15,3 0-2-15,1-3 0 16,-1-3-3-16,4-15 0 0,0-11-8 16,4-8 1-16,6-13-5 15,-3-10 1-15</inkml:trace>
  <inkml:trace contextRef="#ctx0" brushRef="#br0" timeOffset="149891.91">20179 11941 56 0,'3'9'28'0,"8"-6"-34"16,0-9 55-16,3-7-50 0,0 1 1 15,3-7-1-15,1 7 1 16,-4-7 0-16,0 0 0 16,-7 0-1-16,0 0 1 15,-10 4-3-15,-4-1 1 16,-7 3-2-16,0 7 0 15,-4 6-1-15,0 6 1 16,1 7-1-16,3-1 1 16,-1 7 2-16,5 6 1 15,3 4 0-15,3-1 1 16,8 3 1-16,6-6 0 16,5-3-2-16,6 0 1 0,3-6-5 15,8-13 1-15,0-9-7 16,10-13 0-16</inkml:trace>
  <inkml:trace contextRef="#ctx0" brushRef="#br0" timeOffset="150313.79">20899 11094 36 0,'3'6'18'0,"-6"70"-17"16,3-58 28-16,-7 11-28 0,-4 11 0 16,-3 7 2-1,0 13 1-15,0-7-4 0,-1 4 1 16,5 5 2-16,-1 1 1 16,4 3-1-16,4-6 0 15,3-4-1-15,0-15 0 16,0-7-2-16,0-9 1 15,3-9-1-15,-3-10 1 16,-3-12-2-16,-4-6 0 16,-7-1-1-16,3 0 0 15,-7-2-1-15,-3-1 0 16,-4 4 0-16,-3 5 0 0,0 10 1 16,3 4 0-1,4 8 2-15,7 7 0 0,7 7 3 16,3 5 0-16,12-6 0 15,6 1 1-15,3-8-1 16,1-8 0-16,7-4-4 16,6-9 0-16,1-6-13 15,0-13 1-15</inkml:trace>
  <inkml:trace contextRef="#ctx0" brushRef="#br0" timeOffset="150810.07">22211 11157 39 0,'-7'50'19'0,"-14"3"-14"0,17-34 24 0,-3 12-29 15,-3 13 1-15,-1 10 0 16,0 5 0-16,-3 16-2 15,4 4 1-15,-1-1-1 16,0-9 1-16,1-9-6 16,3-10 1-16,0-9-7 15,0-16 1-15</inkml:trace>
  <inkml:trace contextRef="#ctx0" brushRef="#br0" timeOffset="151500.17">21724 11941 45 0,'-7'31'22'0,"18"-9"-15"0,-4-19 39 16,0 0-42-16,3-3 0 0,1-3 3 15,-1-9 0-15,12-4-9 16,9-9 0-16,8-3 5 15,11-19 1-15,17-7-3 16,0 1 1-16,-4-3-4 16,-10-1 0-16,-4 4-1 15,-6 9 0-15,-4 6 0 16,-8 13 0-16,-10 10-1 16,-3 5 1-1,-4 13 0-15,-3 10 1 0,-8 6 0 16,-3 9 0-16,-3-3 0 15,-4 6 1 1,0 7 0 0,3 0 0-16,-3-1 0 0,0-9 1 0,0 7-1 15,0-1 1-15,0-2-1 16,3-7 0 0,4 0 1-16,0-6 0 15,7-4 0-15,4 1 1 0,7-7-1 0,3-2 1 16,0-7 0-16,7-7 1 15,4-2-1-15,0-10 0 16,-1 10 0-16,1-4 0 16,0-2 0-16,-4-4 0 15,0-3-1-15,-6 3 0 16,-5 0-1 0,-3 7 1-16,-3 2-2 0,-4 4 1 15,-7 6-2-15,-7 6 1 16,-4 7-2-1,-3-1 1 1,-3-2 0-16,-1 5 0 16,0 4 1-16,4 6 0 0,0 4 2 0,3 2 0 0,4-3 1 15,4 4 0-15,6-1 0 16,8-3 0-16,3-6 0 16,7-6 0-16,4-10-3 15,3-3 0-15,-3-9-10 31,0-4 0-31</inkml:trace>
  <inkml:trace contextRef="#ctx0" brushRef="#br0" timeOffset="152774.68">24430 11621 48 0,'0'34'24'0,"-7"-18"-21"0,3-10 39 0,-3 4-41 0,-7 2 0 16,-4 4 1-16,-6 0 1 16,-4-1-4-16,-4 1 1 15,-3-7 1-15,-4 1 0 16,0-1-1-16,0 1 1 16,11-4-1-16,7 6 0 15,3 1-2-15,4 3 0 16,3-1-1-16,4 1 0 0,7-3 0 15,14-4 0-15,11 0 1 16,7-2 1-16,7-14 2 16,7 1 1-16,-1-10 1 31,-2 7 0-31,-8-4-1 16,-3-2 1-16,-8-4-4 0,-6 0 0 15,-4 3-4-15,-3 1 1 0,-8 2-2 16,-3 4 1-16,-3 6-1 15,-4 9 1-15,-4 7 1 32,1 2 1-17,-5 7 2 32,5 10 0-31,-1 2 2 31,4 10 0-32,4 9 3 1,3 1 0-16,3 5 2 0,-3 4 1 16,0-10-1-16,-3 0 1 0,-8-6-2 0,-3-9 1 0,-4-3-3 0,-3-13 0 0,4-7-2 15,-5-8 0-15,5-4-1 0,-1-10 1 0,4 1-1 0,7-3 1 0,3-10-1 0,4-6 1 16,8-3-1-16,6 2 0 0,10-8-1 0,12-4 1 15,6-9-1 1,7 3 1-16,-3 1-1 0,7-8 0 0,-4 11 0 0,-3-1 1 0,-7 3 0 0,-7-3 0 0,-7 4-1 16,-8 2 1-1,-6 4-3-15,-8 6 1 32,-6 6-1-32,-8 7 0 15,1 5-1-15,-8 10 1 16,0 7 0-16,4 12 0 0,0-3 1 0,4 9 1 0,-1 6 1 15,4 1 0-15,3-4 0 16,4 0 1-16,7-2-1 16,4-4 1-16,3-6-3 31,7-7 1-15,8-6-5 30,2-6 1-30,1-6-8 0,3-16 0-16</inkml:trace>
  <inkml:trace contextRef="#ctx0" brushRef="#br0" timeOffset="154487.17">23520 11361 17 0,'17'-13'8'0,"22"10"3"0,-25 3 8 16,0 6-14-1,0-3 1-15,1 4 4 0,-1-1 0 16,0 3-12-16,0 1 1 16,-3 2 8-16,-4 4 1 15,-4 3-4-15,-3 6 1 16,-3 6-3-16,-4-6 1 16,-1 7-2-16,-2 2 0 15,-1 7-1-15,1 0 0 16,-4-4 0-16,3-8 1 15,0-1-1-15,4 0 0 16,0-3 0-16,0-6 1 16,4-3-1-16,-1-10 0 15,1-3-1-15,3-9 1 0,-4 6 0 16,1-7 0-16,-4-5-1 16,0-1 1-16,-4 1 0 15,-7-1 0-15,4 4 0 16,0-1 0-16,0 4-1 15,-4 6 1-15,-3 6-1 16,-7 4 0-16,0 5 0 16,-1-2 0-16,5 9 0 15,-1 6 1-15,4 4-1 16,7 8 1-16,7-2 0 16,7 3 1-16,7-4 0 15,7-2 0-15,7-10 1 16,4-6 1-16,-1-13 0 15,15-3 0-15,14-9 0 16,-3-7 0-16,3-2 0 16,-4-7 0-16,0-3-2 0,-6-7 0 15,-5-5-1-15,-2 8 0 16,-8 1-1-16,-10-3 1 16,-4 3-1-16,-11 3 0 15,-6 6 0-15,-8 6 0 16,-7 7-1-16,-3 9 1 15,0 6 0-15,0 1 0 16,0 15-1-16,3 3 1 16,4 13 1-16,7-3 0 31,3 5 0-31,8-2 0 0,7-9-1 16,10-10 1-16,7-4-6 0,4-8 0 0,-1-13-9 15,-9-7 0-15</inkml:trace>
  <inkml:trace contextRef="#ctx0" brushRef="#br0" timeOffset="155451.79">24627 11944 29 0,'-7'28'14'0,"14"-3"-2"0,-3-25 12 0,-4 3-20 15,3-3 0-15,-3 0 4 16,4-6 0-16,0-6-9 16,-1-7 1-16,-3-3 6 15,0-3 0-15,0-13-2 16,4-3 0-16,-4 4-2 16,3-4 0-16,4-3-1 15,0 0 0-15,0 3-1 16,4 7 1-16,3 6 0 15,4 9 0-15,3 0-2 16,3 10 1-16,8-1-4 16,0 7 0-16,3 3-11 15,-3-3 0-15,-7 3-2 0,-8 3 1 32</inkml:trace>
  <inkml:trace contextRef="#ctx0" brushRef="#br0" timeOffset="155839.03">24878 11916 57 0,'28'37'28'0,"18"-24"-31"0,-32-13 57 0,4 0-52 16,3-3 0-16,-3-4 0 15,-1-5 0-15,-3-4-3 16,-3-3 0-16,-4-3 1 16,4-3 0-16,-8-3-1 15,-3-3 0-15,-3 3-1 16,-8 2 0-16,-3 5-1 16,-4 8 1-16,-7 10-1 15,1 6 1-15,-1 10 0 16,-3 8 0-16,7-2 1 15,7 6 0-15,7 10 1 16,3 2 0-16,11 4-1 16,11 3 0-16,6-9-4 15,8-7 1-15,-4-6-7 0,-3-7 1 16,3-8-5-16,-3-10 0 16</inkml:trace>
  <inkml:trace contextRef="#ctx0" brushRef="#br0" timeOffset="156169.54">25220 11903 42 0,'0'16'21'0,"14"-4"-19"0,-7-9 38 16,0 1-37-16,4-4 0 0,3-4 1 16,0-2 1-16,0-13-6 15,0 7 0 1,0-7 3-1,-6 3 1-15,-8-2-2 16,-4 2 0-16,-3 3-1 16,0 7 0-16,-4 12-1 15,1 1 1-15,-4 8-1 16,-4 4 0-16,0 6 1 16,8 3 0-16,6 7 1 15,4-4 0-15,7 1-1 16,7-1 1-16,8 0-2 15,6-6 0-15,7-6-5 16,4-9 0-16,0-7-10 16,-1-13 1-16</inkml:trace>
  <inkml:trace contextRef="#ctx0" brushRef="#br0" timeOffset="156544.23">26564 11862 45 0,'18'-3'22'0,"-8"13"-15"0,-10-7 32 0,0-3-39 16,-3-3 0-16,-8 6 0 15,-6 0 0-15,-8 3 0 16,-3 4 0-16,-8 5 0 16,-2 7 0-16,2 0 0 15,5 6 1-15,2 7-2 16,12-1 0-16,3 1-2 16,7-7 0-16,10-9-1 15,11-3 0-15,4-10 0 16,7-9 1-16,6-10 0 15,1-3 1-15,3-5-4 16,-3-11 1-16,3-9-6 16,-10 4 1-16</inkml:trace>
  <inkml:trace contextRef="#ctx0" brushRef="#br0" timeOffset="156920.24">26786 12054 46 0,'7'9'23'0,"-3"-43"-22"0,0 15 41 0,-4-16-39 16,-4-12 0-16,-7-19 1 16,1-6 0-16,-1-6-6 15,4-7 1-15,0 4 3 16,4 5 1-16,3 7-2 16,0 10 0-16,0 5-1 15,7 17 0-15,0 9-1 16,3 12 0-16,4 10-5 15,-3 12 1-15,-4 7-8 16,-7-1 0-16,-3 4-3 16,-8 3 0-16</inkml:trace>
  <inkml:trace contextRef="#ctx0" brushRef="#br0" timeOffset="157102.13">26501 11734 48 0,'7'34'24'0,"28"-18"-25"0,-21-13 46 16,7-6-43-16,11-3 0 16,-4-4-1-16,15-2 1 15,6-4-4-15,-3 0 1 16,-4 1-4-16,-7 2 0 16,-3 4-11-16,-7-1 1 15</inkml:trace>
  <inkml:trace contextRef="#ctx0" brushRef="#br0" timeOffset="157685.67">27877 12339 52 0,'3'69'26'0,"4"-16"-28"0,-3-40 42 16,-1-1-40-16,-3-2 1 16,4-1 0-16,-4-15 1 15,0-10-3-15,0-6 1 16,0-12 1-16,-4-13 0 0,4-3-1 15,0-10 1-15,0-9-2 16,4-3 0-16,6 6-1 16,4 0 1-1,4 7 0-15,7 2 0 0,-1 16 0 16,5 7 0-16,6 12 1 16,0 9 0-16,0 13 1 15,-3 10 0-15,-7 2 0 16,-11 7 0-16,-10 9-1 15,-12 4 0-15,-6-1-2 16,-7 4 0-16,-7-7-4 16,-4 0 1-16,0-6-10 15,8-6 1-15</inkml:trace>
  <inkml:trace contextRef="#ctx0" brushRef="#br0" timeOffset="157988.41">28684 11687 42 0,'-7'9'21'0,"-17"13"-24"0,13-16 30 16,0 7-28-16,-10 6 1 0,-3-4 1 15,-5 4 1-15,1 9-2 16,0 4 1-16,7-1 0 16,7 7 1-16,-4-4 0 15,11 1 0-15,10-1-4 16,15-6 1-16,7 1-10 16,3-14 0-16,4-11-2 15,7-14 1-15</inkml:trace>
  <inkml:trace contextRef="#ctx0" brushRef="#br0" timeOffset="158198.76">29005 11743 28 0,'0'19'14'0,"-7"22"-11"16,0-35 24-16,0 10-24 15,0-1 1-15,-7 7 2 0,-14 3 0 16,0 7-7-16,-11-4 0 15,-4 3 5-15,1 4 0 16,3-1-2-16,4-5 0 16,3-1-5-16,11-3 1 15,7-6-11-15,7-7 0 16</inkml:trace>
  <inkml:trace contextRef="#ctx0" brushRef="#br0" timeOffset="158437.94">28801 11702 31 0,'14'4'15'0,"7"18"-3"0,-14-13 17 0,0 7-27 16,0 2 1-16,0 7 2 16,0 10 1-16,0 6-7 15,4 3 0-15,0-4 4 16,-1 1 0-16,1-3-2 15,-1-4 1-15,-3-5-6 16,0-8 0-16,0-11-7 16,11-16 0-16,-4-13-3 15,7-13 0-15</inkml:trace>
  <inkml:trace contextRef="#ctx0" brushRef="#br0" timeOffset="158690.96">29157 11423 13 0,'-3'3'6'0,"-4"32"7"0,10-22 3 15,1 2-11-15,3 13 1 16,3-3 4-16,8 4 1 16,3 5-12-16,7 7 1 15,4-3 8-15,3-7 1 16,-3-3-4-16,-7 4 1 15,-8 5-4-15,-3 4 1 0,-10 0-5 16,-4 3 1-16,-11 3-12 16,-3-3 0-16,-3-10-2 15,3-12 1-15</inkml:trace>
  <inkml:trace contextRef="#ctx0" brushRef="#br0" timeOffset="158873.74">29880 12176 45 0,'36'28'22'0,"-29"-34"-33"16,-7 9 43-16,-4 10-44 15,-6-1 0-15,-12-2-10 16,8-1 1-16</inkml:trace>
  <inkml:trace contextRef="#ctx0" brushRef="#br0" timeOffset="160778.16">16796 5886 41 0,'17'0'20'0,"12"-4"-15"0,-12-8 21 16,8-1-25-16,10-2 0 15,11-1 2-15,11 0 1 16,10-6-4-16,3 7 1 16,25-1 2-16,22 7 1 15,24-4-1-15,25 7 0 0,28-1-1 16,35 4 0-16,18 10 0 16,35 2 1-16,7 0 1 15,29 1 0-15,10 2 0 16,14-2 1-16,15-1-2 15,31 1 1-15,-4-4-1 16,1-3 0-16,13 0-3 16,-10-9 1-16,-10 0-1 15,-4-13 0-15,-28 3 0 16,-18 0 1-16,-4 1-2 16,-35-7 1-16,-17 3-3 15,-25 0 1-15,-32 7-5 16,-49 5 1-16,-32 7-12 15,-28 7 1-15,-28-4-2 16,-29 0 1-16</inkml:trace>
  <inkml:trace contextRef="#ctx0" brushRef="#br0" timeOffset="163180.53">23075 12461 52 0,'11'7'26'0,"24"-14"-15"16,-14 4 26-16,22 0-32 15,13 0 1-15,32-3 1 16,36-4 1-16,10 1-11 16,28-4 1-16,21-9 6 0,8-3 0 15,-1-3-3-15,1 0 0 16,-22 3-2-16,-13 3 0 15,-5 6-3-15,-20 7 1 16,-25 9-6-16,-22 3 1 16,-24 0-12-16,-28-3 1 15</inkml:trace>
  <inkml:trace contextRef="#ctx0" brushRef="#br1" timeOffset="169006.22">18634 13869 42 0,'0'10'21'0,"-11"8"-11"0,8-11 22 16,-4 5-31-16,0 4 1 31,-8 18-1-31,-2-2 1 16,3-4-7-16,3-6 0 15,4-9-7-15,3-10 0 0,4-16-2 16,0-6 1-16</inkml:trace>
  <inkml:trace contextRef="#ctx0" brushRef="#br1" timeOffset="169439.34">18429 13562 24 0,'11'19'12'0,"6"-19"-10"16,-10-3 20-16,0-1-20 15,4-2 1-15,7 3 0 16,10 0 0-16,4 3-4 16,10 3 1-16,7 0 3 15,4 0 0-15,0 4 0 16,-7-4 0-16,-7 3 0 16,-7-3 0-16,-11 3-1 0,-4 4 0 15,-6-1-1-15,-7 1 0 16,-8 2-1-16,-3 4 0 15,-4 0-1-15,-3-1 1 16,-3 7-1-16,-1 0 1 16,0 3-1-16,1 0 1 15,3-6-1-15,3-3 1 16,4-1 0-16,3 1 0 16,4 3 2-16,11 0 1 15,7 3 1-15,3 0 0 16,7-3 1-16,4-4 0 0,-4-2 0 15,0-1 0-15,-10 1-3 16,-8 6 0-16,-10-4-6 16,-17 7 1-16,-26 13-13 15,-9-4 0-15</inkml:trace>
  <inkml:trace contextRef="#ctx0" brushRef="#br1" timeOffset="170851.83">21273 13277 29 0,'-11'-13'14'0,"-7"16"2"0,18 0 8 16,-3 7-21-16,-1-4 1 0,-3 7 3 15,-3 8 1-15,-1 8-10 16,0 8 1-16,-3 1 5 16,0 9 1-16,0 6-3 15,4 13 1-15,2 0-2 16,1 9 0-16,4-3 0 16,-4-15 0-16,0-10-1 15,0-16 1-15,-4-3-1 16,1-6 1-16,-8-12-2 15,-3-10 1-15,-4-10-1 16,-3-5 1-16,-4-1-1 16,-7-3 0-16,0 7-2 15,1 2 0-15,6 1-1 16,7 3 1-16,1 6 0 16,2 6 0-16,5 3 0 15,-1 10 1-15,7 6 1 0,4 0 1 16,4 7 0-16,6 5 1 15,1 1-1-15,10 3 1 16,11 3 1-16,10-7 0 16,7-2 1-16,11-10 1 15,7-10 0-15,11-8 0 16,-4-10 0-16,7-10 1 16,0-6-3-16,-10-6 1 15,-5-6-1-15,-6 3 0 16,-7-4-1-16,-7-5 0 15,-11-1-1-15,-7 0 0 0,-6-2-1 16,-8 14 1-16,-11 8-1 16,-6 2 0-16,-5 0-1 15,-2 7 1-15,-4 12-1 16,-4 6 1-16,-3 7-1 16,3 6 0-16,4 0 1 15,3 9 0-15,4 4 0 16,3-1 0-16,8 1 0 15,6-4 0-15,8-3-2 16,10-2 1-16,7-8-3 16,4-8 0-16,11-7-3 15,-5-9 0-15,1-7 0 16,0-9 1-16,0-6 4 16,-4 9 0-16,-3 0 4 15,-8 0 1-15,-6 1 5 16,0-1 1-16,-1 3 0 15,1 0 1-15,-4 4-1 0,-3 3 0 16,-1 2-3-16,-3 4 0 16,-10 3-3-16,-1 3 0 15,-3 7-2-15,-3 2 1 16,-8-2-3-16,0 2 1 16,-3 7-1-16,4 3 0 15,2 0-1-15,5 3 1 16,3-6-1-16,7-4 1 0,3-2 0 15,8-4 1-15,7-2 1 16,-4-7 1 0,10-3 0-16,5-1 0 0,-1-8 0 15,-3-1 1-15,-8 1-1 16,1-4 0-16,-4 0-3 16,-7 4 1-16,-3 2-3 15,-4 4 0-15,-8 6 1 31,1 6 0-31,0 13 1 0,0 6 0 0,7 7 3 16,0 12 1-16,4 0 2 16,3 9 1-16,0 3 0 15,-4 1 0-15,1-4 1 16,-8 0 0-16,-3 1-3 16,-7 2 1-16,-3-3-3 15,3-6 1-15,-1-3-2 16,1-6 1-16,0-13-2 15,0-9 0-15,0-10 0 0,0-6 0 16,3-6-1-16,4-7 1 16,7 1-1-16,4-1 0 15,3-6-3-15,0-3 1 16,7-3-6-16,4-6 0 16,6-10-6-16,8-6 0 15</inkml:trace>
  <inkml:trace contextRef="#ctx0" brushRef="#br1" timeOffset="171213.67">22190 14164 54 0,'0'16'27'0,"3"-23"-28"16,-3 1 49-16,0-3-46 16,4-1 1-16,3-2-1 15,0 2 1-15,0 1-3 16,0-4 0-16,4-2 3 16,-1-1 0-16,1 0-1 15,-1 4 0-15,4-1 0 16,1 4 0-16,-5 3-3 15,-3 3 0-15,4 3-4 0,-1 0 1 16,1 0-7-16,-4 0 1 16,0 0-10-16,0-7 1 15</inkml:trace>
  <inkml:trace contextRef="#ctx0" brushRef="#br1" timeOffset="171545.26">22359 14148 56 0,'14'22'28'0,"11"-9"-32"0,-15-10 47 0,8-3-41 0,10 0 1 16,1 0 1-16,2-3 0 0,1 0-6 16,-4-7 1-1,-3-2 2-15,-7-4 1 0,-4 0-2 16,-4 4 0-1,-6-1-1-15,-8-2 0 0,-6 2 0 16,-4 1 0-16,-1 5-1 16,1 7 1 15,-7 7-1-31,0 2 1 0,3 3 0 16,1 7 0-16,3 6 0 0,3 0 1 0,4 4 0 15,11 5 1-15,3 4-1 16,3-4 1-16,1 1-2 15,3-10 0-15,4-9-6 0,3-4 1 32,0-6-10-17,4-15 1-15</inkml:trace>
  <inkml:trace contextRef="#ctx0" brushRef="#br1" timeOffset="171992.86">22867 14092 37 0,'0'6'18'0,"7"4"-14"0,-3-7 22 0,-1-6-24 0,4-1 0 0,-7 4 5 0,4-6 0 0,6 0-7 16,4 0 1-16,1 2 5 15,6-2 0-15,-4-6-1 16,-3-1 0-16,1-3-2 15,-5 4 0-15,-3-4-3 16,-7 1 0-16,-3 2-1 16,-4 4 1-16,-4 2-2 15,-7 7 1-15,1 7 0 16,6 5 0-16,-6 4 0 16,6 6 1-16,0 3 0 15,1 9 1-15,6 1-1 16,4 6 1-1,0-1 0-15,4 1 0 0,10-9 0 16,4-7 0-16,13-7-3 16,5-8 0-16,2-16-7 31,-2-13 1 16,-1-16-9-32,-3-2 1-15</inkml:trace>
  <inkml:trace contextRef="#ctx0" brushRef="#br1" timeOffset="172497.46">24532 13415 41 0,'21'18'20'0,"11"-11"-12"15,-21-7 29-15,-4 0-33 16,0 3 0-16,0 0 1 0,0 0 0 16,-7 3-7-16,-4 4 0 15,-6-1 4-15,-4 4 1 16,3 6-3-16,-3 2 1 15,-4 8-2-15,4-4 1 16,0 3 0-16,7 0 1 16,4 0-1-16,6 7 1 15,4-4-2-15,11-2 0 16,14-11-4-16,6-2 0 16,8-13-9-16,4-15 0 15,2-17-2-15,-2-8 0 31</inkml:trace>
  <inkml:trace contextRef="#ctx0" brushRef="#br1" timeOffset="172735.53">25065 13308 21 0,'-4'-3'10'0,"-6"-10"4"0,6 16 13 0,-3-3-21 16,-3 13 0-16,-5 18 5 16,-2 7 1-16,-8 15-14 15,-3 10 0-15,0 9 9 16,-4 3 0-16,0 13-4 15,-7-9 1-15,1 5-5 16,2-2 0-16,5-1-10 16,9-15 0-16,8-13-5 15,11-15 1-15</inkml:trace>
  <inkml:trace contextRef="#ctx0" brushRef="#br1" timeOffset="172903.43">25287 14045 38 0,'4'34'19'0,"-11"-21"-20"0,3-7 28 0,-7 0-28 16,-3 4 0-16,0 2-19 15,-7-5 0-15</inkml:trace>
  <inkml:trace contextRef="#ctx0" brushRef="#br1" timeOffset="174936.5">9447 12687 29 0,'15'-3'14'0,"-12"-13"-1"0,-3 16 14 15,-7-6-25-15,-7 0 1 16,-11-1-1-16,-17 4 0 16,0 0-4-16,-4 0 1 15,-7 9 2-15,-4 1 1 16,-3 5-2-16,0 4 0 16,0-7-3-16,0 10 1 15,-3 6-5-15,6 10 1 16,5 8-5-16,9 5 1 0,15 11 0 15,3 4 1-15,15 3 2 16,10-4 1-16,10-8 6 16,15-7 0-16,3-6 6 15,22-10 0-15,13-15 2 16,4-10 0-16,25-12-1 16,7-26 1-16,10-5-3 15,0-17 1-15,-10-2-4 16,-14-10 1-16,-15 0-4 15,-20 13 1-15,-22-7-3 16,-17-3 1-16,-15 1-8 16,-24 2 1-16,-22 4-1 15,-24-1 1-15</inkml:trace>
  <inkml:trace contextRef="#ctx0" brushRef="#br0" timeOffset="188536.16">1647 16892 40 0,'0'22'20'0,"18"3"-19"16,-14-19 21-16,3 4-20 0,3 2 0 15,-10 10 5-15,0 7 1 16,0 8-9-16,0 7 0 16,0 13 5-16,0 5 0 15,0 10-4-15,0 1 0 16,0-1-4-16,0-10 1 15,0-15-5-15,0-6 1 16,0-19-7-16,0-16 1 16</inkml:trace>
  <inkml:trace contextRef="#ctx0" brushRef="#br0" timeOffset="188912.18">1566 16839 45 0,'4'16'22'0,"14"-16"-20"16,-11 0 39-16,3 0-39 15,1 0 0-15,3-4 2 16,3 1 1-16,12 0-3 15,10 3 0-15,10 0 4 16,-7 3 1-16,15 0-2 16,6 4 1-16,4-7-2 0,-17 9 1 15,3 7-5-15,-15 3 1 32,1 9-2-32,-18 19 0 0,-10 6-4 0,-11 7 1 15,-11 6-2-15,-17-7 0 16,-11 4-4-16,4-4 1 15,-14-5-5-15,3-7 1 16,3-6-2-16,-6-10 0 16</inkml:trace>
  <inkml:trace contextRef="#ctx0" brushRef="#br0" timeOffset="189332.83">2491 17272 38 0,'14'6'19'0,"3"-12"-19"15,-13 2 32-15,3 1-24 16,0-3 0-16,-3 0 1 15,-4 0 1-15,0-1-14 16,0 4 1-16,-4 3 8 16,-14 3 0-16,-3 4-4 15,-14 5 0-15,0 4-1 16,-11 12 0-16,14-3-2 0,-7 6 1 16,7 4 0-16,11-1 0 15,-3 1-1 1,10-4 1-16,14-6 0 0,0-6 1 15,14-9 0-15,10-10 0 16,1-10 0-16,3-12 1 16,4 0-1-16,-4 0 1 15,0-6-5-15,-6-6 0 16,-5-1-11-16,4-3 1 0</inkml:trace>
  <inkml:trace contextRef="#ctx0" brushRef="#br0" timeOffset="189887.31">2515 17294 44 0,'0'59'22'0,"7"-18"-12"16,-7-38 29-16,4 0-37 15,3 3 0-15,-7-2 2 16,0-1 0-16,0 3-5 15,0-6 0-15,0 0 3 16,0 0 1-16,0 0-2 16,7-6 0-16,4-4-1 0,-8-2 1 15,8-4 1-15,-1 0 0 16,1 4 0-16,3-1 1 16,-3 7-1-16,3 3 1 15,3 6-1-15,-6 3 1 16,-1 4-5-16,1 2 0 15,-4-2-1-15,-3-1 1 16,3 0-1-16,-7-2 1 16,0-4-1-16,0 0 1 15,0 0 1-15,0 0 1 16,0-3 0-16,10-6 0 16,-3 0-1-16,4-4 1 0,0-2 0 15,-1-1 0 1,1 1 0-16,-1-4 0 0,1 0 0 15,6 4 0-15,-6 6 0 16,3 2 1-16,0 4-1 16,-3 0 0-16,-1 4 0 15,1 2 0-15,0 3-1 16,-1 4 1 0,1-1-3-16,-4-2 1 15,3-4-12 1,5-6 0-16,-1-9-3 15,-4-1 1-15</inkml:trace>
  <inkml:trace contextRef="#ctx0" brushRef="#br0" timeOffset="190323.12">3150 17250 38 0,'29'3'19'0,"-15"-3"-19"0,-14 0 31 16,0 0-29-16,7 0 0 15,-7 0 3-15,-7-3 1 16,3 0-7-16,-14 3 0 16,8 3 4-16,-11 3 1 15,10 3-2-15,-6 4 1 0,-1 6-3 16,4 0 1 0,-4 2-1-16,4-5 0 0,7 3-1 15,-4-3 1-15,11 2 0 16,0-5 0-16,0-4-1 15,11-5 1-15,-4-4 0 16,4-4 0-16,-1 1-1 16,1-3 1-16,-1 0 0 15,8-4 0-15,-4-2 0 16,4-4 0-16,-8 4 0 16,8 2 0-16,-7 1 0 15,-1 2 0-15,-6 7 0 16,3 4 0-16,3 2 0 15,-10 3 1-15,7 1-1 16,-7-1 0-16,0 0-3 16,4 1 0-16,3-1-6 15,-7-6 0-15,11-3-5 16,-1-6 1-16</inkml:trace>
  <inkml:trace contextRef="#ctx0" brushRef="#br0" timeOffset="190550.1">3440 17250 34 0,'7'25'17'0,"-7"3"-11"0,0-22 27 0,-7 4-28 16,0 2 0-1,3 1 3-15,-7-1 0 0,4 1-11 16,4-1 1-16,-4-2 3 15,3-7 1-15,-6-6-9 16,10-7 0-16,-7-8-8 16,7-14 0-16</inkml:trace>
  <inkml:trace contextRef="#ctx0" brushRef="#br0" timeOffset="190718.67">3277 16917 27 0,'11'3'13'0,"14"1"-4"15,-18-4 13-15,3 3-22 16,-3 3 0-16,4 3 0 16,3-2 0-16,-3-1-1 15,3 0 1-15,-4 0-7 16,1 1 1-16,-1-7-3 16,1-7 1-16</inkml:trace>
  <inkml:trace contextRef="#ctx0" brushRef="#br0" timeOffset="191072.96">3560 17306 13 0,'7'10'6'0,"-4"-20"2"0,4 4 5 16,-7-4-11-16,0-5 1 0,0 2 4 15,4-2 0-15,3-1-8 16,-7 0 0-16,3-3 5 16,4 1 0-16,4 2-2 15,-11 0 1-15,7 4-1 16,-7 5 0-16,11 1 0 16,-1 9 1-16,1 0 0 15,-1 10 1-15,-3 3-1 16,7 6 0-16,4 3-1 15,3 9 1-15,8 1-2 16,-8-1 0-16,0-9-1 16,0-3 0-16,0-6-4 15,4-7 0-15,0-3-9 16,-1-12 1-16</inkml:trace>
  <inkml:trace contextRef="#ctx0" brushRef="#br0" timeOffset="191602.69">5013 17174 51 0,'11'7'25'0,"-4"21"-25"0,-7-19 43 0,-7 7-42 0,3 3 0 16,1 3-1-16,-5 6 1 16,5-6-2-16,-1-3 0 15,4 6-4-15,0-6 1 16,0-7-9-16,0-9 1 16,0-6-3-16,4-13 0 15</inkml:trace>
  <inkml:trace contextRef="#ctx0" brushRef="#br0" timeOffset="191988.99">4971 16958 36 0,'10'-9'18'0,"11"24"-15"0,-10-12 32 0,7 1-30 16,3-1 0-16,0 0 4 15,11 0 0-15,3 6-11 16,0-2 1-16,4 2 8 15,7-3 0-15,-11 1-3 16,0-1 1-16,-13 0-3 16,-5-3 0-16,-6 4-2 15,-11-1 0-15,-7 0-1 16,-4 0 0-16,1 1-1 16,-1-1 0-16,0 3 0 0,1 4 0 31,-1-1 1-31,4 7 1 15,4-3-1-15,6 0 1 0,15 2 0 0,3 4 1 16,7 3 1-16,8 1 1 16,-1-1-1-16,-10 0 0 15,-1-3 0 1,-13 0 0-16,-8-4-5 16,-13 4 1-16,-18 3-10 0,-8 4 0 15,-20-11-7-15,6 1 0 16</inkml:trace>
  <inkml:trace contextRef="#ctx0" brushRef="#br0" timeOffset="193071.12">7860 17162 49 0,'0'-3'24'0,"-7"9"-13"0,3-3 24 15,-6 0-34-15,-8 4 0 16,-3-4 1-16,-7 0 0 15,-4 3-3-15,-3 3 0 16,-4 4 2-16,4 3 1 0,3 6-2 16,7 0 0-16,8 6-1 15,2-3 0-15,1-3-2 16,7-3 1-16,7-1-1 16,11-5 0-16,6-7 0 15,15-3 1-15,0-3 1 16,3-6 0-16,1-6 1 15,-5-7 1-15,5-6 0 16,-12 0 0 0,4-7-1-1,-6 1 1 1,-5 12 0-16,1 10 0 16,-4-1 0-16,-3 10 0 0,-4 7-1 15,0 8 1-15,3 10 0 0,-6 10 1 16,3-4-1-1,-7 7 0-15,3-1 0 16,4 1 0-16,1-3-4 0,2-7 0 16,1-6-11-16,-1-13 1 15,1-18-2-15,6-7 0 16</inkml:trace>
  <inkml:trace contextRef="#ctx0" brushRef="#br0" timeOffset="193324.52">8273 16654 43 0,'-4'0'21'0,"-6"25"-20"16,6-9 40-16,-3 6-39 15,0 9 0-15,-7 7 0 16,-7 9 0-16,3 15-3 15,0 14 0-15,4 15 2 16,-3-4 0-16,6 4-2 16,0-9 0-16,4-16-4 15,0-16 0-15,7-16-9 16,4-15 0-16</inkml:trace>
  <inkml:trace contextRef="#ctx0" brushRef="#br0" timeOffset="193566.37">8417 16575 36 0,'25'-62'18'0,"3"37"-10"0,-21 25 24 16,0-3-28-16,0 6 0 16,-3 9 2-16,-1 13 0 15,-3 4-8-15,-7 21 1 16,-3 6 5-16,-4 23 1 15,0 21-3-15,-1 10 0 0,1 3-3 16,0-1 1 0,0-11-8-16,4-20 1 15,6-24-9-15,4-20 1 0</inkml:trace>
  <inkml:trace contextRef="#ctx0" brushRef="#br0" timeOffset="194091.07">9744 17604 44 0,'3'47'22'0,"-3"-22"-17"0,-3-25 34 15,3 0-37-15,0-6 1 16,0-7 1-16,3-2 1 0,1-10-6 16,-1-10 1-16,1-3 4 15,3 4 1-15,3-7-2 16,1 0 1-16,7 4-1 15,-1 2 0-15,1 7-1 16,0 6 0-16,3 6-3 16,3 4 0-16,5 12-4 15,-5 12 1 1,1 1-7-16,-4 3 1 0,0 2-9 16,-3-5 1-16</inkml:trace>
  <inkml:trace contextRef="#ctx0" brushRef="#br0" timeOffset="195087.46">10107 17607 61 0,'14'16'30'0,"11"-1"-32"0,-11-15 53 16,-3 4-48-16,3-1 1 15,10-3 1-15,8-3 0 16,3-4-7-16,4-2 1 15,-3-7 3-15,-8-3 0 16,-4-9-2-16,-2-3 1 16,-12 6-4-16,-6 0 1 0,-8 0-2 15,-6 0 1-15,-12 6-1 16,1 6 0-16,-3 10 0 16,-1 6 0-16,4 13 2 15,3 6 0 1,4 9 1-16,3 4 0 0,1 5 1 15,6 11 0 1,4-14 0-16,7 1 1 0,4-4-3 16,7-5 1-16,6-7-4 15,4-10 0-15,8-6-2 16,6-6 0-16,0-3-2 16,4-12 1-16,-7-7 1 15,0-4 0 32,-4 1 6-31,-7 3 0-16,-3 0 4 31,-4 1 0-15,-3 2 2-1,-4 3 0 1,0 0 0-16,-7 4 1 0,-3 2-3 0,-8 7 1 15,-6 6-3-15,-5 7 1 0,-2-1-1 0,-4 10 0 0,-1 0-1 0,1 3 1 0,0 0-1 0,7 3 1 16,3-3-1-16,4-10 0 0,4-2-1 0,6-4 1 0,4 3 0 0,8-2 0 16,2-14 0-16,4-2 1 15,1-7-2-15,-1 4 1 0,-4-7 0 16,-3 0 0-16,-3 0-2 16,0 1 1-1,-1 2-1 1,1 3 0-1,-1 1 0-15,1 6 0 0,-4 9 0 0,-3 0 0 0,3 12 1 16,-4-5 0 0,1 2 1-1,3 7 0-15,0 6 0 0,3-3 1 16,1-3-1-16,7-3 1 0,-1-1-1 16,8-5 1 15,7-7-1-16,3-6 1 17,4-16 0 15,3-12 0-32,0-13 1-15,4-6 0 31,-7-19 0-31,-7-10 1 0,-11-12 0 0,0-9 0 16,-7 3-1 0,-7-10 1-16,-10 10-1 0,-11 6 0 0,-7 3-1 0,-8 13 1 15,1 9-2-15,-4 19 1 0,4 19-1 0,0 22 0 0,-4 24 0 0,7 20 0 0,4 22-1 16,7 27 1-16,11 23-1 0,6 19 0 0,11-1-1 16,4-12 0-1,0-6-5-15,-1-22 1 0,-3-29-9 0,0-18 1 0</inkml:trace>
  <inkml:trace contextRef="#ctx0" brushRef="#br0" timeOffset="195831.79">12707 17601 56 0,'4'28'28'0,"-1"3"-33"0,-3-18 48 0,0 6-41 16,0-7 0-16,0 7 1 0,-3 0 0 0,-1 0-4 16,1-4 1-16,3-2 2 15,0-4 0-15,0-2-2 16,0-7 1-16,7-10-1 16,3 1 0-16,4-13-1 15,7-6 1-15,1-4-1 16,2-2 1-16,1-1-1 15,0 1 1-15,-1-1 0 16,-2 7 1 0,-1 9-1 31,-7 4 1-16,-4 5-1-31,1 7 1 15,0 6-1-15,-4 4 1 0,-4 8-1 0,4 4 0 0,-3 6 0 0,-4 13 1 0,3-7-1 0,1-6 0 16,-1 0-1-16,1-3 0 0,3-3-3 0,4-6 0 0,3-4-4 0,3-6 1 16,4-3-7-16,1-3 0 15,-5-10-3-15,4-2 1 16</inkml:trace>
  <inkml:trace contextRef="#ctx0" brushRef="#br0" timeOffset="196099.31">13250 17519 27 0,'11'-22'13'0,"3"7"-6"0,-7 12 22 0,0 3-26 0,4 6 0 0,-4 6 3 0,0 4 0 0,0 3-7 0,0 3 0 0,-4 0 4 0,5 6 1 0,-1-6-3 16,0 3 1 0,10-9 0-1,1-7 0-15,0-6-1 16,6-12 0-16,-6-7 0 15,0-9 1-15,-4-3-2 16,0-10 1-16,3 4-10 16,1-1 0-16,-4-2-5 15,0-1 0-15</inkml:trace>
  <inkml:trace contextRef="#ctx0" brushRef="#br0" timeOffset="196655.01">13681 17551 55 0,'3'34'27'0,"18"-12"-34"0,-14-19 50 0,1 0-43 0,-1 1 1 16,0 2 0-16,0-3 0 15,-4-3-2-15,4 0 1 0,0-3-1 16,0-7 1-16,0-2 0 15,1-4 0-15,-1-6-2 16,3 3 1-16,1 1 0 16,-1 2 0-16,1-3 0 15,3 3 0-15,0 7 0 16,0 3 0-16,-3 6-2 16,-1 6 1-16,1 3 0 15,-4 4 1 16,0-4-1-31,4 1 1 0,-8-1-1 16,1-6 1-16,-1 0 1 0,1 1 0 16,-4-4-1-16,3 0 1 0,4 0 0 15,0-4 0-15,0 1-1 16,1-3 1-16,-1 0 0 16,0-4 0-16,3 1 0 0,1 3 0 15,-1 3 0 16,5-4 1-15,-5 4 0 31,-3 3 1-31,0 3-1-16,0 0 1 15,0 10 0 1,0 0 1-16,0 5-1 0,0 1 0 0,4 0-2 15,0 0 1-15,-1 3-1 0,4-3 0 0,0-4-4 0,1-2 1 0,2-7-7 16,1-3 1-16,3-12-5 0,7-7 0 0</inkml:trace>
  <inkml:trace contextRef="#ctx0" brushRef="#br0" timeOffset="196906.55">14559 16663 36 0,'7'0'18'0,"7"35"-18"0,-10-16 31 0,-4 9-29 16,-4 0 1-16,-6 19 2 0,-4 13 0 0,0 12-6 15,-1 22 0-15,1 0 3 16,0 6 1-16,4 1-3 0,-1-20 0 16,0-18-5-1,4-19 1-15,0-16-5 0,4-19 0 16,-1-9-3-16,1-12 0 15,3-10 0-15,0 0 1 16</inkml:trace>
  <inkml:trace contextRef="#ctx0" brushRef="#br0" timeOffset="197168.48">14478 17306 26 0,'11'6'13'15,"3"1"-9"-15,-7-7 27 0,0 3-28 0,3 0 0 0,5 6 5 0,2 4 1 0,1-1-9 16,-4 1 1-16,4 6 5 16,-4 0 1-16,0 6-2 15,-4-3 1-15,-3 3-4 16,-10 3 0-16,3 0-2 16,-4 0 0-16,1 4-1 15,-8-7 1-15,-3-3-2 16,0-3 1-16,0-7-4 15,0-2 1 1,0-10-7-16,3-4 1 0,4-8-5 16,4-4 0-16</inkml:trace>
  <inkml:trace contextRef="#ctx0" brushRef="#br0" timeOffset="197544.69">14951 17576 49 0,'21'34'24'0,"0"-9"-18"0,-14-25 45 0,0 3-47 0,4-3 1 16,3-6 0-16,0-3 1 16,4-4-8-16,-1-2 0 15,1-7 4-15,0-3 1 0,-8-4-3 16,-3 7 0-16,-7 4-1 15,-7-1 0-15,-3 0-2 16,-5 3 1-16,-2 7 0 16,-1 6 0-16,1 3 1 15,-1 9 0-15,4 10 0 16,0 6 0-16,7 10 1 16,3 2 0-16,8 10-1 62,3-12 1-62,3-1-2 0,4-2 1 0,0-7-4 0,4-7 0 0,0-5-10 16,3-10 0-16,-7-12-2 0,4-13 1 0</inkml:trace>
  <inkml:trace contextRef="#ctx0" brushRef="#br0" timeOffset="198165.92">15282 17507 36 0,'0'28'18'0,"-10"-28"-13"0,6-6 31 16,1-4-32-16,-1-5 0 15,1-4 2-15,-4 3 1 16,0-3-8-16,3 1 0 16,0-1 5-16,1-3 0 15,3 3-2-15,3 3 0 0,5 1-1 16,6 2 1-16,7 4-1 15,7 2 0-15,7 1-2 16,8 0 1-16,10-4-3 16,-1-5 1-16,1-1-4 15,-3 4 0-15,-1-4-3 16,-3-6 1-16,0-6-2 16,-7-1 1-1,0 7 2-15,-8 7 0 0,-3 2 4 16,-6 4 1-16,-5 3 4 15,1-1 0 1,-11 10 2-16,-11 1 1 0,-13 5-1 16,-4 7 1-16,-8-1-2 31,1 1 0-15,-4-10-2-1,1 1 0-15,-1 2 0 0,0 0 0 0,8 1 1 0,2-1 0 0,8 1 1 16,7 2 1-16,11 4 0 0,6 3 0 47,8 3 1-47,0 6 0 0,6-6-1 0,4 0 0 15,1 0-2-15,-5-4 1 0,-6 4-2 0,-7 7 1 16,-11 2-3-16,-11 0 0 16,-7 1-4-16,4-1 0 15,0 0-4 48,-3-9 0-63,-1-6-8 0,0-7 1 15</inkml:trace>
  <inkml:trace contextRef="#ctx0" brushRef="#br0" timeOffset="198372.2">15995 17504 59 0,'18'37'29'0,"-4"17"-39"0,-11-45 54 0,1 0-45 16,-1 4 1-16,1-1-6 16,-4 1 0-16,-7-4-6 15,-4-15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1:58:49.0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4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02:00:21.599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17844 2772 22 0,'3'-3'11'0,"1"-1"2"0,-4 4 11 16,0 0-21-16,0 0 1 15,0 4 3-15,0 5 0 16,-4 7-7-16,1 2 0 15,-5 8 5-15,1-8 1 16,0 14-2-16,-3 2 0 16,-1 1-2-16,1 2 0 0,-1-5-2 15,4-14 0-15,0-2 0 16,3-3 0-16,1-4 0 16,-1-3 0-16,4-15 0 15,7-4 0-15,0-5 0 16,4-4 1-16,3 0-2 15,4-7 1-15,-1-5-1 16,1-4 1-16,0 4-1 16,-4 3 1-16,-4 12-1 15,1 3 1-15,0-3 0 16,-4 0 0-16,3 13 0 16,1 6 0-16,-4 6 0 15,0 7 0-15,0 6 0 16,0 6 0-16,0 3 0 15,0 10 0-15,0 2 0 16,0 4 0-16,0-6 0 16,4 0 0-16,-4-7-2 0,-4-6 0 15,4-9-5-15,1-4 1 16,-1-12-8-16,-7-12 1 16</inkml:trace>
  <inkml:trace contextRef="#ctx0" brushRef="#br0" timeOffset="301.83">18263 2784 29 0,'4'13'14'0,"-1"-7"-3"0,-3-6 16 0,7-6-25 16,0 3 1-16,4-7 0 15,0 1 1-15,3-1-5 16,3 4 0-16,1 6 3 16,3-9 0-16,0-1-2 15,1 4 0-15,-5 3-5 16,-3 3 1-16,0 0-8 15,-7 0 1-15</inkml:trace>
  <inkml:trace contextRef="#ctx0" brushRef="#br0" timeOffset="541.02">18253 3038 46 0,'10'13'23'0,"19"-1"-22"0,-19-12 39 15,8 0-40-15,3-3 0 16,4 0-1-16,-1-3 1 16,-3-1-2-16,4 1 0 0,-4-3-5 15,-7-1 0-15,1 7-7 16,-8-9 1-16</inkml:trace>
  <inkml:trace contextRef="#ctx0" brushRef="#br0" timeOffset="992.72">19039 2709 27 0,'43'-13'13'0,"-4"-15"-3"15,-29 22 16-15,-3-7-25 0,0 1 1 16,-3 2 0-16,-4-2 1 16,-7 2-4-16,-11 1 1 15,0 3 1-15,-10 3 1 16,-7 0-1-16,-4 6 0 15,-3 3 0-15,-4 16 0 16,7 6-1-16,4-3 0 16,7 13 0-16,3 6 0 15,7 3 0-15,11 6 0 16,7 0-1-16,7-12 1 16,11-3-1-16,10-16 1 0,7-10-1 15,4-12 1-15,7-12 1 16,0-10 0-16,-4-13 1 15,-3-2 0-15,-11-4 0 16,-10 10 0-16,-7-10-1 16,-8 3 1-16,-6 4-8 15,-1 5 1-15,-3 1-8 16,-4 3 0-16</inkml:trace>
  <inkml:trace contextRef="#ctx0" brushRef="#br0" timeOffset="1219.33">19315 3126 57 0,'7'60'28'0,"-14"12"-38"0,7-63 54 15,-4 7-45-15,-3 3 1 16,0-1-13-16,-4-2 0 16,-3-10 5-16,0-2 0 15</inkml:trace>
  <inkml:trace contextRef="#ctx0" brushRef="#br0" timeOffset="1714.99">19826 2609 42 0,'0'37'21'0,"0"23"-20"0,4-45 31 0,-1 7-32 16,1 10 1-16,-1-4-1 15,1 0 0-15,-1 0-5 16,1 4 0 0,3-4-7-16,-4-9 0 0</inkml:trace>
  <inkml:trace contextRef="#ctx0" brushRef="#br0" timeOffset="1938.33">20151 2982 45 0,'3'47'22'0,"-17"31"-21"16,14-53 37-16,0 13-39 0,-3-13 1 15,-4 3-2-15,-4 7 1 16,0-4-6-16,-3-6 1 15,0-9-7-15,0-4 0 16</inkml:trace>
  <inkml:trace contextRef="#ctx0" brushRef="#br0" timeOffset="2506.11">20461 2552 23 0,'-3'13'11'0,"10"9"8"16,-4-19 11-16,1 3-24 16,-1 3 1-16,4 1 4 15,4-10 0-15,3 9-13 16,4-6 0-16,3 7 9 0,3-4 1 15,1-6-4-15,-4 0 0 16,4 0-3-16,-4 0 1 16,-3-6-3-16,-8 12 1 15,-3 0-2-15,-7 7 0 16,0 12 0-16,-7-25 1 16,-3 13 0-16,-8 8 0 15,-3 1 0-15,-4 7 0 16,4 2 1-16,0-3 0 0,7 7-1 15,3-1 1-15,8 1 0 16,3-4 1-16,7-3-1 16,7-6 0-16,7-3-3 15,0-10 1-15,4-5-7 16,3-4 1-16,4-4-8 16,-4-14 0-16</inkml:trace>
  <inkml:trace contextRef="#ctx0" brushRef="#br0" timeOffset="2719">20997 3151 60 0,'4'53'30'0,"-11"20"-39"0,0-61 54 16,-4 19-45-16,-6 1 0 15,-1-1-4-15,-7-9 1 16,1 0-8-16,-5-3 0 16,1-19-5-16,7-6 1 15</inkml:trace>
  <inkml:trace contextRef="#ctx0" brushRef="#br0" timeOffset="3498.57">21481 2590 38 0,'-14'3'19'0,"6"9"-7"0,8-12 30 16,-3 0-39-16,3 0 1 15,7 4 2-15,4 2 0 16,10-6-7-16,11 3 1 0,10 3 4 16,4-6 1-16,0 0-2 15,3 3 0-15,-3-3-2 16,-7 0 1-16,-11 7-4 16,-7-4 1-16,-10 6-1 15,-15 7 1-15,-3 3-2 16,0-13 1-16,-7 3-1 15,0-2 0-15,-4 5 1 16,0 4 0-16,1-4 0 16,3 4 1-16,3 0 0 15,8 3 1-15,3-7 0 16,7 7 1-16,3-3 0 16,1-1 0-16,6-2 0 15,5-1 0-15,-1 1-1 16,-4 3 1-16,-2-4-1 0,-5 7 1 15,-6 6-2 1,-11 6 1-16,-4-2-1 0,0-1 1 16,-3-3-3-16,-3-3 1 15,-1 0-6-15,0-3 0 16,4-1-8-16,4-5 1 16</inkml:trace>
  <inkml:trace contextRef="#ctx0" brushRef="#br0" timeOffset="3755.55">22200 3239 48 0,'4'41'24'0,"-18"-29"-20"0,7-6 38 0,-4 10-42 16,-3 9 0-16,-4 10 1 16,-3-13 0-16,0 18-2 15,0-8 0-15,0-1-5 16,0 1 1-16,3-7-10 16,0-10 1-16</inkml:trace>
  <inkml:trace contextRef="#ctx0" brushRef="#br0" timeOffset="4112.59">22705 2624 43 0,'3'10'21'0,"-6"-1"-21"0,-1-6 29 0,-3 7-28 16,-3 15 0-16,-8-19 2 16,0 7 0-16,1 8-4 15,3 8 1-15,-1 5 2 16,5-6 1-16,3-2-2 15,3-5 0-15,4 8-2 16,7-4 0-16,4-3-5 16,7-10 0-16,6-5-8 15,5-17 1-15,2 1 0 16,1-7 0-16</inkml:trace>
  <inkml:trace contextRef="#ctx0" brushRef="#br0" timeOffset="4308.39">22892 2643 11 0,'7'-38'5'0,"7"7"12"0,-14 31 7 16,7 0-19 0,0 10 0-16,-7 5 3 0,0 13 1 15,-3 1-10-15,-1 15 1 16,-3 6 6-16,-7 6 1 16,-7 13-3-16,-1 10 1 15,1-7-4-15,0-6 1 16,0 2-6-16,7-11 1 15,3-7-11-15,4-15 1 16</inkml:trace>
  <inkml:trace contextRef="#ctx0" brushRef="#br0" timeOffset="4580.89">23174 3320 56 0,'25'47'28'0,"-8"26"-29"16,-13-58 47-16,-4 13-46 15,-4 13 1-15,-6 6 0 16,-4-3 0-16,0 0-3 15,-1-6 1-15,-6-13-7 0,0-6 1 16,-4-19-10-16,-3 0 1 16</inkml:trace>
  <inkml:trace contextRef="#ctx0" brushRef="#br0" timeOffset="5167.22">24028 3320 59 0,'14'4'29'0,"11"5"-36"0,-15-6 50 0,8 3-43 16,3-2 1 0,0 2-1-16,4 6 1 0,3-9-6 15,4 4 1-15,-1 2-12 16,-2-9 1-16</inkml:trace>
  <inkml:trace contextRef="#ctx0" brushRef="#br0" timeOffset="5392.57">24627 3305 42 0,'15'-3'21'0,"13"12"-12"16,-21-9 26-16,3 0-33 16,1 0 0-16,3 3 0 0,0 3 0 15,4-6-4-15,-1 0 0 16,8 0-4-16,0 0 1 16,3-6-9-16,-3 3 0 15</inkml:trace>
  <inkml:trace contextRef="#ctx0" brushRef="#br0" timeOffset="5614.62">25234 3277 42 0,'35'43'21'0,"-10"-52"-23"0,-18 3 32 0,0 3-31 15,4-1 1-15,-1 1-4 16,1 0 0-16,3 6-2 16,4 0 0-16,-1-12-5 15,1-3 0-15</inkml:trace>
  <inkml:trace contextRef="#ctx0" brushRef="#br0" timeOffset="5795.81">25725 3298 28 0,'21'-15'14'0,"10"27"-18"0,-23-18 22 16,-1 3-20-16,0 6 1 15,0 0-7-15,0-3 1 16,3 6 5-16,-3-2 0 15</inkml:trace>
  <inkml:trace contextRef="#ctx0" brushRef="#br0" timeOffset="5994.45">26370 3286 36 0,'32'9'18'0,"-7"-6"-23"0,-18-3 35 0,0-3-35 15,-7 3 0-15,-4-3-14 16,-3 9 0-16</inkml:trace>
  <inkml:trace contextRef="#ctx0" brushRef="#br1" timeOffset="11590.33">18979 1420 26 0,'0'-9'13'0,"4"12"-3"15,-4-3 13-15,4 6-20 0,-1 4 0 16,1-1 3-16,-1 7 0 16,1 12-7-16,-1-3 1 15,1-6 3-15,-4 9 1 16,0 10-3-16,0 5 1 15,-4 17-4-15,1 12 1 16,-1-6-5-16,1 0 1 16,-1-10-8-16,1-5 1 15</inkml:trace>
  <inkml:trace contextRef="#ctx0" brushRef="#br1" timeOffset="12086.69">18849 1953 23 0,'-4'19'11'0,"4"0"-6"16,0-19 11-16,4 9-14 15,-4 1 0-15,3 5 2 16,1 4 1-16,0 3-5 16,-1 9 0-16,1-12 3 0,-1-6 1 15,1-1-2-15,-1 7 1 16,1-6-1-16,-4 2 0 31,7 1-2-31,0-7 0 16,3 1 2-16,4-16 0 15,8 2 1-15,-1-2 0 16,-4-6 0-16,8-10 1 16,10 0 0-16,4 0 0 15,0 0-1-15,-7 3 0 16,-4 0-2-16,-7 7 0 16,-10 2-1-16,-15 7 1 0,-10 3-2 15,-14 3 1-15,-4 4-1 16,-7 2 0-16,-10-6-1 15,-4 0 1-15,0-3-3 16,0-6 0-16,11 0-10 16,14-7 0-16</inkml:trace>
  <inkml:trace contextRef="#ctx0" brushRef="#br1" timeOffset="13017.74">18782 865 41 0,'18'3'20'0,"-4"-6"-16"16,-14 3 28-16,3 0-30 16,1 0 1-16,-4 3 0 15,-7 3 1-15,-7 7-6 16,-1 3 1-16,-9-7 2 0,-4 7 1 16,-4 3-1-1,0-4 0-15,4 7-1 0,0-3 0 16,3-10 0-16,7 7 1 15,4 9-2-15,4 3 0 16,6 7-2-16,8-10 1 16,6 3-2-16,8-6 0 15,6 0-3-15,5-12 1 16,2-1-1-16,8 0 1 16,0-9 0-16,0 0 1 0,-4-9 1 15,-3-7 0-15,0 4 4 16,-4-4 0-16,-3-3 1 15,-1 0 1-15,-6-3 2 16,0 4 1-16,-4-1 0 16,-4 25 1-16,-3-12 0 15,0 3 1-15,-7 3-2 16,-3 0 0-16,-4 0-2 16,-4-7 1-16,-6 14-2 15,-5-14 0-15,1-2-2 16,-4 9 1-16,8 0-1 15,-1 9 0-15,4 7-2 16,4 6 1-16,6 3-2 16,4 3 0-16,7-6-1 15,4-9 0-15,6-4-1 16,4-2 1-16,4-17-1 16,-4 1 0-16,-3-7-6 0,-4-12 0 15</inkml:trace>
  <inkml:trace contextRef="#ctx0" brushRef="#br1" timeOffset="13391.46">19064 1072 25 0,'7'25'12'0,"7"3"-3"0,-10-18 15 0,-1-10-22 16,1 6 0-16,-4-3 1 15,0-3 0-15,0 0-4 16,0-3 1-16,0-10 1 16,-4 1 1-16,4 3-1 15,0-10 0-15,0 12-1 16,4 1 0-16,-1-6 0 16,4-4 0-16,1 3 0 15,-1-2 1-15,3-4-1 16,4 10 0-16,0 2 1 15,4 7 0-15,0 10 0 16,-4 5 1-16,0-12-1 16,-4 10 0-16,1-4 0 15,0 10 0-15,-4 0-1 16,0-3 0-16,0 3-5 16,0-1 0-16,0-2-7 15,0-16 1-15</inkml:trace>
  <inkml:trace contextRef="#ctx0" brushRef="#br1" timeOffset="13796.4">19512 962 31 0,'21'-12'15'0,"-7"27"-4"0,-7-15 21 16,-3 0-31-16,0 7 0 15,-4 2 0-15,-4 1 0 16,-3-1-2-16,-4 0 1 15,1 1 0-15,-4-1 1 0,-4-3-1 16,0-6 0-16,1 10 0 16,3-10 0-16,-4 0 0 15,7 0 0-15,4 0-1 16,4 0 1-16,3 0 0 16,3 0 0-16,8 3 0 15,7-3 0-15,-4 6 0 16,0-6 0-16,0 0 0 15,-3 3 0-15,-1 4-1 16,-3 2 1-16,-3 7-1 16,-4-4 1-16,-4 13-1 15,-3 0 1-15,-3-3-2 16,-5-6 1-16,-2 0-1 16,-1-4 0-16,-3 7-2 15,7-3 1-15,0-10-3 16,7 3 0-16,0-5-4 0,7-4 0 15</inkml:trace>
  <inkml:trace contextRef="#ctx0" brushRef="#br1" timeOffset="14121.72">19851 526 31 0,'3'0'15'0,"1"-9"-6"0,-4 9 27 0,0 0-35 16,0 0 0-16,-4 0 1 16,1 9 1-16,-4 13-3 15,0 19 0-15,0 3 2 16,0 9 1-16,3 13-2 15,1-6 1-15,-1 6-1 16,0 6 0-16,1-10-3 16,-4-11 1-16,0-14-7 15,3-12 1-15,-3-15-7 16,0-17 1-16</inkml:trace>
  <inkml:trace contextRef="#ctx0" brushRef="#br1" timeOffset="14312.53">19572 928 37 0,'7'12'18'0,"21"13"-6"0,-17-18 28 15,3-4-36-15,7 3 1 16,11-6 2-16,7-6 0 16,7-7-9-16,10-2 0 15,4-4 3-15,-3-6 1 16,-15 0-7-16,-7 12 0 15,-7-6-12-15,-14 7 0 0</inkml:trace>
  <inkml:trace contextRef="#ctx0" brushRef="#br1" timeOffset="19698.45">19579 4042 28 0,'7'6'14'0,"-3"-9"-3"0,-4 3 15 16,3-10-25-16,4-8 1 16,0-14 2-16,-3-5 0 15,-1-17-5-15,1-2 1 0,3-4 1 16,0-2 0-1,0 14-8-15,0-2 1 0,0 3-6 16,-3 3 1-16</inkml:trace>
  <inkml:trace contextRef="#ctx0" brushRef="#br1" timeOffset="20252.34">19427 3631 45 0,'4'9'22'0,"3"-18"-22"16,-7 9 41-16,7-3-40 15,0-7 1-15,4-2 0 0,-1-7 0 16,4-6-3-1,4 6 1-15,0-12 1 0,-1-7 1 16,-6 0-2-16,0 10 0 16,-4 3-1-16,0-6 1 15,0 3-2-15,-4 6 0 16,1 0-1-16,-4 9 0 16,0 4-3-16,0 18 1 15,3 1-1-15,-3-1 0 16,4 7 0-16,-1 2 1 15,4-2 1-15,0 6 0 0,4-3 2 16,3 3 1-16,7-3 2 16,4 3 0-16,3 0 2 15,0-1 0-15,1-2 1 16,-1-3 1-16,-3-3-2 16,-4-10 1-16,-7 0-2 15,-4-3 1-15,-6 6-2 16,-8-12 0-16,-3 3-2 15,-7 3 1-15,-14 9 0 16,-11-9 0-16,0 0 0 16,-3 3 1-16,-4 3-1 15,-3-6 1-15,3 0-2 16,4-6 0-16,6 12-11 16,8-6 0-16</inkml:trace>
  <inkml:trace contextRef="#ctx0" brushRef="#br1" timeOffset="20974.06">18785 5158 49 0,'0'0'24'0,"4"0"-21"15,-4 0 40-15,7 0-41 16,4-3 1-16,6-13 1 0,4-12 0 16,8-7-6-16,-1-15 1 15,0-3 3-15,0-7 0 16,-7-5-2-16,-3 5 1 16,0-6-2-16,-4-3 0 15,-4 13-2-15,-6-4 1 16,-4 7-3-16,0 6 1 15,0 6-1-15,-4 13 0 16,1 9-1-16,-1 6 1 0,1 13 1 16,-1 10 0-16,-3 2 2 15,0 7 0-15,0 9 1 16,0 13 1-16,0 6 1 16,4 7 1-16,3 5 1 15,7 4 0-15,0 6 0 16,3-10 0-16,-3-12-2 15,0-6 1-15,-3-9-5 16,-1-11 1-16,4-5-5 16,4-10 0-16,3-6-6 15,0-6 0-15</inkml:trace>
  <inkml:trace contextRef="#ctx0" brushRef="#br1" timeOffset="21185.74">19230 4819 37 0,'3'32'18'0,"-6"-1"-15"0,3-22 30 16,0 7-32-16,0-3 0 16,-4-4-1-16,1 7 1 15,-1-13-4-15,1 3 1 16,-4-12-7-16,3-7 0 15,4-5-3-15,0-4 0 16</inkml:trace>
  <inkml:trace contextRef="#ctx0" brushRef="#br1" timeOffset="21873.75">19184 4700 30 0,'0'13'15'0,"14"-1"-17"0,-7-12 27 0,4 3-27 16,-1-3 1-16,1 0-4 15,0 0 0-15,-1 0 2 16,1 4 1-16,-1-4-6 16,-3 3 0-16,0 0 1 15,0 3 0-15,1 3 4 16,-5 4 1-16,1 6 6 15,-4-10 0-15,0 7 6 16,0-4 0-16,0 4 0 0,0-6 0 16,3-1-2-16,1-3 1 15,-1-3-4-15,4 1 0 16,0-4-4-16,4-4 1 16,-1-2-2-16,5-3 1 15,-1-1-3-15,0 7 1 16,3-6-1-16,1-4 0 15,-4 10 0-15,0 0 0 16,0 0 0-16,-3 6 1 16,0-3 1-16,-1 6 0 0,1 0 1 15,-1 1 0-15,1 2 0 16,-1-6 1-16,-2 4 0 16,-1-4 0-16,3 0 0 15,1 0 1-15,-1-9-1 16,4-1 1-16,1 1-2 15,-5-3 1 1,1-19-2 0,-8 12 0-16,-3-3-1 15,-3 3 0-15,-4 13 0 16,-4 0 0-16,4 9-1 16,-4 4 1-16,1-1 0 15,3 10 1-15,0 3 0 16,0 6 0-16,3-3 0 15,4 3 0-15,0-15 0 16,4 3 1-16,-4-1-2 16,3-2 1-16,4-4-5 0,4-6 1 15,3 4-7-15,0-14 0 16,7-8-1-16,0-4 1 16</inkml:trace>
  <inkml:trace contextRef="#ctx0" brushRef="#br1" timeOffset="22265.21">19921 4797 35 0,'4'4'17'0,"-4"-8"-22"0,0 4 35 0,-7 0-29 16,-4 4 1-16,-3-1 0 16,-3 3 1-16,-5-3-4 15,-2 3 0-15,2 7 3 16,1-1 0-16,4 4-2 15,-1 0 1-15,4 9-1 16,3-13 1-16,4 1-1 16,4-1 1-16,-1-2-1 15,8-4 1-15,3-3-1 16,3 0 0-16,-3 1 0 16,4-8 1-16,0 1-1 15,-1 6 0-15,1-3 0 16,-1-3 0-16,1 3 0 15,0 3 0-15,-1 1 0 16,1-1 0-16,-1 0 0 0,1 0 1 16,-1 0-1-1,1-6 0-15,-4 3-2 0,4 0 1 16,-1 0-7-16,1 0 0 16,-1-3-4-16,1 6 1 15</inkml:trace>
  <inkml:trace contextRef="#ctx0" brushRef="#br1" timeOffset="22552.59">20070 5011 20 0,'0'-4'10'0,"-4"-8"-4"0,4 12 11 0,-4-9-15 16,1-1 0-16,-1 1 5 15,1-1 0-15,-1 7-7 16,4-6 1-16,0 2 7 16,4 4 0-16,3-6-1 15,7 0 0-15,0-1-2 16,0-2 0-16,4-4-2 16,3 0 0-16,0-3-6 15,0 4 1-15,1-4-12 16,-5-3 0-16,1-3-1 15,0-3 0-15</inkml:trace>
  <inkml:trace contextRef="#ctx0" brushRef="#br1" timeOffset="24352.91">20133 492 27 0,'0'9'13'0,"0"-9"-4"0,0 0 22 15,0 0-29-15,0 7 1 16,0-7 2-16,4 0 0 16,-1 3-7-16,-3 3 1 15,4-6 4-15,-4 0 0 16,0 0-1-16,0 0 1 16,0 0-1-16,0-9 1 15,0 18 1-15,3-18 0 0,8-7-1 16,3-9 1-16,11-3-1 15,13-19 1-15,19-7-5 16,13 1 1 0,1 0-10-16,-11 9 1 0,-7 16-8 15,-7 12 1-15</inkml:trace>
  <inkml:trace contextRef="#ctx0" brushRef="#br1" timeOffset="25554.52">20034 395 25 0,'0'6'12'0,"0"-12"-5"0,0 6 10 0,0 0-15 16,0 0 0-16,0 0 0 15,4 6 1-15,-1-6-8 16,1 9 0-16,-1-5-2 15,-3 11 0-15</inkml:trace>
  <inkml:trace contextRef="#ctx0" brushRef="#br1" timeOffset="26366">20048 445 22 0,'11'19'11'0,"10"25"-4"0,-14-51 11 0,0 7-16 16,4 7 0-16,-4-4-2 15,0 3 1-15,-4 3-10 16,5 1 1-16</inkml:trace>
  <inkml:trace contextRef="#ctx0" brushRef="#br1" timeOffset="27474.1">20412 4559 39 0,'3'9'19'0,"4"-2"-10"0,-7-4 19 16,4 0-26-16,-1 3 1 16,1-3 0-16,-4-3 1 15,7 7-5-15,-4-7 0 0,5 3 3 16,-5 3 1-16,1 0-1 16,3-6 1-16,-4 0-1 15,4-6 0-15,4 6 1 16,3-16 0-16,4-9-2 15,6-6 1-15,8-4-4 16,0-12 1-16,14 0-14 16,17-15 0-16,4 2-2 15,-7 13 1-15</inkml:trace>
  <inkml:trace contextRef="#ctx0" brushRef="#br1" timeOffset="28840.49">21004 1618 35 0,'11'15'17'0,"0"-12"-9"0,-8-3 18 15,1 7-25-15,-4 5 0 16,-7 10 1-16,-4 6 0 16,-7 1-3-16,1 11 1 15,-8 17 1-15,-3 12 1 16,3-6-3-16,4 2 0 15,0 14-3-15,3-16 0 16,4-1-7-16,3-8 0 16,1-17-1-16,-1-12 0 15</inkml:trace>
  <inkml:trace contextRef="#ctx0" brushRef="#br1" timeOffset="29336.33">20616 2195 24 0,'4'0'12'0,"6"9"-6"16,-6-9 23-16,0 9-27 16,-1 1 0-16,1-1 1 15,-1 1 1-15,1 5-5 16,-1 4 0-16,-3 3 3 15,0-6 0-15,0 0-2 16,0 2 1-16,-3 1-1 16,3 0 0-16,0-3 0 15,0-7 1-15,0 7-1 0,3-7 0 16,4-6 0-16,0 4 1 16,0-7-1-16,4 0 1 15,7-10 0-15,3 1 1 16,14-7 0-16,4 10 1 15,0-4-1-15,-1-2 1 16,-2-4-1-16,-1 0 1 16,-7 4-1-16,-7 3 0 15,-3-1-2-15,-7 1 1 16,-11 9-1-16,-11 0 0 16,-7 0 0-16,-6-7 0 15,-8 1-1-15,-10-6 1 16,3 2 0-16,3-9 0 0,5 4 0 15,-1 8 0-15,4-5-5 16,3 2 0-16,4-5-8 16,3-1 0-16</inkml:trace>
  <inkml:trace contextRef="#ctx0" brushRef="#br1" timeOffset="30236.69">21198 1107 39 0,'4'-10'19'0,"-11"1"-20"16,3-1 27-16,-3 7-26 15,-7 3 1-15,-3 0 1 16,-1 3 0-16,-3 7-3 0,-4-1 1 16,0 1 1-1,4 8 1-15,4-2-1 0,-1-3 0 16,4 2-1-16,3 4 0 15,4-3 0-15,4-7 1 16,6-6-1-16,4 4 0 16,7-7 0-16,4-7 0 15,3 4 0-15,0-6 1 16,0-4-1-16,1 4 0 16,-5-4 0-16,1 4 0 15,-4 3-1-15,-3 2 1 16,-4-2 0-16,0 6 0 15,-4 0 0-15,1 6 0 0,-4-2-1 16,0 5 1-16,0 7 1 16,-4-1 0-16,-3-2 1 15,0 3 0-15,0 6 0 16,-3-1 1-16,-1 1 1 16,4 0 0-16,0 7-1 15,0-7 0-15,3-1-1 16,1-2 1-16,3-6-2 15,7 3 1-15,0-1-1 16,3-5 0-16,5-7-2 16,-1 3 0-16,0-6-5 15,0 0 0-15,-4-9-10 16,-3-1 1-16</inkml:trace>
  <inkml:trace contextRef="#ctx0" brushRef="#br1" timeOffset="30522.4">21336 1241 39 0,'4'25'19'0,"-8"4"-14"0,4-20 24 15,4 1-27-15,-4 5 1 16,3 4 0-16,1-6 1 15,3 2-5-15,0 1 0 0,3-4 3 16,1-2 0-16,3-4-2 16,0-6 1-16,4-9-2 15,3-7 0-15,-3-3-3 16,3-6 1-16,0 3-9 16,0 7 1-16,0 5-3 15,0-9 1-15</inkml:trace>
  <inkml:trace contextRef="#ctx0" brushRef="#br1" timeOffset="30897.74">21717 1232 41 0,'0'3'20'0,"0"3"-27"16,0-6 39-16,-4 0-32 15,-3 4 1-15,-3 2 1 0,-4 0 0 16,0-6-3-16,0 0 1 15,-1 9 1-15,1 1 1 16,0-1-2-16,4 1 1 16,-1-1-2-16,4-3 1 15,3 4-2-15,4-1 0 16,4-6 0-16,3-3 1 16,0 0-1-16,4 7 0 15,-1-7 1-15,1 3 0 16,-1 3 1-16,1-3 0 0,0 3 0 15,-1 4 0-15,1-4 0 16,-1 7 1-16,1 2 0 16,-1-5 0-16,1 5 0 15,0 4 0-15,-1-9-1 16,1-1 1-16,-4 0-5 16,0-9 0-16,0-9-7 15,0-10 0-15</inkml:trace>
  <inkml:trace contextRef="#ctx0" brushRef="#br1" timeOffset="31347.42">21992 947 39 0,'21'44'19'0,"-17"9"-19"0,-4-44 31 16,3 10-30-16,-3 6 1 16,0 6 2-16,0-5 1 15,0 2-6-15,0-13 1 16,0 1 2-16,-3-13 0 16,-1 7-1-16,1-1 1 15,-1-3-2-15,-3-6 0 16,-3-6 0-16,-4 3 0 0,-4 3 0 15,-7-6 0-15,1 3 0 16,2 3 0-16,5 0 0 16,3 9 0-1,-4-9 0-15,4 9 0 0,0 1 0 16,0 5 1-16,3-2-1 16,4 12 1-16,3-6-1 15,4 6 1-15,8-6 0 16,-5 6 0-16,8-6-1 15,6-7 1-15,4 1-4 16,4-13 1-16,0 0-6 16,3-16 0-16,0-3-7 15,4-12 1-15</inkml:trace>
  <inkml:trace contextRef="#ctx0" brushRef="#br1" timeOffset="31636.24">22179 1348 35 0,'4'34'17'0,"-4"-40"-17"0,0 6 27 16,0-6-26-16,0 3 0 16,-4-16 0-16,1 0 0 15,-1 4-1-15,1 5 0 16,-1-9 1-16,4 10 1 15,4-7 0-15,-1 7 0 0,4-1-1 16,4 1 1-16,-1 3-1 16,4 3 0-16,4 3-2 15,0 0 1-15,-1 0-6 16,1 0 1-16,-4 0-7 16,4 0 1-16</inkml:trace>
  <inkml:trace contextRef="#ctx0" brushRef="#br1" timeOffset="32189.35">22546 1241 28 0,'0'0'14'0,"0"0"-13"16,0 0 18-16,-7 4-17 16,0-4 1-16,-4 0 0 15,-3 6 0-15,0 0-5 16,0 13 1-16,0-7 2 15,0 4 0-15,0 0-3 0,3 3 0 16,1-7-3-16,2 4 1 16,5-13 0-16,6 3 1 15,5 0-1-15,-1-6 0 16,3 0 2-16,4 0 1 16,-3-6 1-16,-1 6 0 15,1 0 0-15,3-3 1 16,0 6-1-16,0-3 1 15,0 6-1-15,1-6 1 16,-1-6 0-16,3-3 0 16,1-1-1-16,3-8 1 0,0 2-1 15,4-3 1-15,0-9 0 16,3-7 0-16,-3-12 1 16,-1 7 1-16,-6-7-2 15,-4-4 0-15,-3 4 0 16,-4-12 1-16,0 5-1 15,-4 14 0-15,-3 5-2 16,0 7 0-16,-3 6 1 16,-4 9 0-16,-4 4 2 15,1 22 0-15,-5 12 0 16,1 9 1-16,4 19-1 16,3-9 1-16,7 10-1 15,3 12 0-15,4-7-1 16,0-6 0-16,0-6-3 15,-3-12 1-15,-4-10-9 16,0-22 1-16</inkml:trace>
  <inkml:trace contextRef="#ctx0" brushRef="#br1" timeOffset="32386.07">22606 1116 34 0,'25'28'17'0,"14"-18"-14"0,-25-10 24 16,3-4-27-16,8-2 0 0,0 3-1 15,-1-10 1-15,-2 4-5 16,-1 0 1-16,-4-1-6 16,-6-2 0-16</inkml:trace>
  <inkml:trace contextRef="#ctx0" brushRef="#br1" timeOffset="32552.1">22902 1213 29 0,'11'44'14'0,"3"-22"-10"16,-14-16 21-16,4 4-28 15,-4-7 0-15,0 3-5 16,0-6 1-16,-4 0 3 15,1-16 1-15</inkml:trace>
  <inkml:trace contextRef="#ctx0" brushRef="#br1" timeOffset="32970.21">22895 1056 22 0,'0'7'11'0,"11"8"-5"0,-4-12 15 16,4 4-21-16,-1 2 0 15,4 1 0-15,0-1 0 16,0 0-1-16,1 1 1 16,2-4-3-16,1-6 0 0,-1 3-1 15,1-3 0-15,0-3 0 16,3-3 1-16,0-1 1 16,4-2 0-16,3-3 4 15,0 2 1-15,0-6 2 16,-3 7 1-16,-4 9-1 15,-3 0 0-15,-4 0-1 16,-3 0 1-16,-4 0-3 16,-11-6 0-16,-3 3-2 15,-7 6 1-15,-4 6-1 16,1 4 0-16,-1 6 1 16,4 9 1-16,3-3 0 15,4-6 1-15,7-1 1 16,4-2 0-16,6 3-1 15,5-16 0-15,2 3-4 16,-3-2 1-16,7-4-8 0,1-4 1 16,-12-5-6-16,-6 3 1 15</inkml:trace>
  <inkml:trace contextRef="#ctx0" brushRef="#br1" timeOffset="34187.83">21879 4405 41 0,'29'4'20'0,"-5"14"-16"16,-17-18 36-16,4 0-37 15,-4 0 0-15,0-6-1 16,0 3 1-16,-3-10-5 0,-8-12 1 16,-3-6 2-16,-4-16 0 15,-10-6-3-15,0-1 0 16,-4 1-4-16,8 0 0 15,-1-1-8-15,-7 17 0 16</inkml:trace>
  <inkml:trace contextRef="#ctx0" brushRef="#br1" timeOffset="34740.48">21477 3988 44 0,'4'19'22'16,"10"-19"-21"-16,-7 0 35 0,3-6-36 15,5 0 1-15,2-4 0 16,4-2 0-16,4-7-1 15,0-9 1-15,-4 15 0 16,-7-9 0-16,-3-9 0 16,-8-1 1-16,-3 1-2 15,-7 3 0 1,-11 3-1 0,4 3 1-16,0 9-3 15,0 7 1-15,0 6-1 0,3 3 0 16,4 3 0-16,7 4 1 15,0 9-1-15,7-7 1 16,4 1 1-16,7 6 1 16,6-1 0-16,8-18 0 15,-4 7 1-15,8-4 0 16,13-3 1-16,4 9 0 16,3-3 0-16,1-2 0 15,-1 2 0-15,-13 3 0 0,-12-9-2 16,-6-6 1-16,-11 3-3 15,-14 6 0-15,-11 13 0 16,-13 6 1-16,-26 9-1 16,1 3 0-16,-14 7 0 15,-8 0 1-15,-3-10-11 16,0-6 1-16</inkml:trace>
  <inkml:trace contextRef="#ctx0" brushRef="#br1" timeOffset="35280.56">21788 5033 39 0,'-4'3'19'0,"11"3"-19"0,-10-3 27 0,-4 3-27 16,-4 7 1-16,-7-1 2 15,-3 7 0-15,-4-6-2 16,4 9 0-16,0 3 3 15,0 6 1-15,7 1-2 16,7-1 1-16,7 0-1 16,7 7 0-16,7-10-2 15,7 0 1-15,4-12-3 16,-4-3 0-16,4-13-4 16,-1-7 1-16,1 1-4 15,0-3 1-15,-1-7-8 0,5-12 0 16</inkml:trace>
  <inkml:trace contextRef="#ctx0" brushRef="#br1" timeOffset="35573.68">21996 5196 38 0,'0'25'19'0,"-7"9"-18"0,3-28 30 0,4 4-30 16,-3 2 0-16,3 7 0 16,3-6 1-16,1 6-2 15,-1 3 0-15,4-7 2 16,0 1 0-16,4-7-1 16,3-6 1-16,4-9-1 15,-1-3 0-15,1-4-1 16,0 1 0-16,-4-13-4 15,0 0 1-15,0-7-10 16,-4 4 1-16</inkml:trace>
  <inkml:trace contextRef="#ctx0" brushRef="#br1" timeOffset="35868.94">22257 4870 44 0,'7'53'22'0,"-7"6"-23"0,0-34 33 16,-4 4-32-16,1 15 0 0,-1 3 0 15,1-7 1-15,3-5-2 16,0-4 1-16,0-6-3 16,0-9 0-16,3-10-7 15,1-3 0-15,-1-9-2 16,1-6 0-16</inkml:trace>
  <inkml:trace contextRef="#ctx0" brushRef="#br1" timeOffset="36109.24">22327 5152 34 0,'11'3'17'0,"-8"3"-18"16,4-3 32-16,4-3-30 16,-4 3 0-16,0 7 1 15,-7-1 1-15,0 1-4 0,-3 8 1 16,-1-2 1-16,-3 0 0 15,-4 3 0-15,1-4 0 16,-1 1-1-16,1-3 0 16,-1-4-5-16,4 3 1 15,0-8-7-15,4-4 0 16</inkml:trace>
  <inkml:trace contextRef="#ctx0" brushRef="#br1" timeOffset="36319.21">22521 5070 24 0,'4'35'12'0,"-4"-4"-1"0,0-28 13 0,0 10-22 16,-7-1 1-16,3 4 0 15,1 0 0-15,-1-7-5 16,1-6 0-16,-1-3 0 15,1-6 1-15,-1-4-9 16,4 4 0-16</inkml:trace>
  <inkml:trace contextRef="#ctx0" brushRef="#br1" timeOffset="36710.1">22500 5007 13 0,'11'22'6'0,"10"-3"5"0,-18-16-1 15,5 7-10-15,-1-7 0 16,3 3-1 0,1-6 1-16,3 3-2 0,7-3 0 15,4 0 0-15,6-3 1 16,1-3 1-16,3-7 0 16,-3 4 2-16,-4-4 1 15,-3 4 1-15,0 0 1 16,-4-1 1-16,-3 1 1 0,-4 3-3 15,-4-1 1-15,-10 7-3 16,0 0 0-16,-3 3-1 16,-8 7 1-16,-3 5-2 15,-4 11 0-15,-3 2 0 16,0-3 1-16,7 13 1 16,3-1 0-16,4-2 1 15,7-7 0-15,7 0-1 16,4-9 1-16,3-7-3 15,4-8 0-15,-1-11-11 16,-2-12 1-16,-1-2-2 16,0-14 0-16</inkml:trace>
  <inkml:trace contextRef="#ctx0" brushRef="#br1" timeOffset="37384.14">23597 2213 19 0,'39'-9'9'0,"-7"-13"4"0,-25 19 13 16,4 6-21-16,-4-6 0 15,0-6 3-15,-4 12 0 16,-3-3-10-16,-7 0 1 15,-3 6 6-15,-12 13 0 16,-9 6-2-16,-8 9 0 0,4-2-2 16,-4 9 0-16,-4 2-5 15,-2-2 1-15,6 0-8 16,3 3 0-16,8-7-2 16,7-2 0-16</inkml:trace>
  <inkml:trace contextRef="#ctx0" brushRef="#br1" timeOffset="37850.01">23209 2355 29 0,'7'28'14'0,"0"3"-3"15,-7-18 23-15,0-1-33 16,-3 4 1-16,-4 3 3 0,-4 6 0 16,-3-3-6-16,-4 9 0 15,1 4 2-15,-1-7 0 16,-3 0-1-16,3-12 0 16,1 3-2-16,3-10 0 15,0 7 0-15,6-4 1 16,5-6 0-16,6 4 1 15,8-10 0-15,7 3 0 0,3-6 2 16,11-3 0 0,-1 2 0-16,5-5 1 0,-1 6-1 15,-3-3 1-15,-4-1-1 16,-7 7 0-16,-3 0-2 16,-8 0 0-16,-3 0-1 15,-7-6 0-15,-3-6 0 16,-8-4 1-16,-3-3 0 15,0-15 0-15,-4-4 0 16,1-6 0-16,-1 6-9 16,0 7 0-16,8 0-4 15,6-1 0-15</inkml:trace>
  <inkml:trace contextRef="#ctx0" brushRef="#br1" timeOffset="38808.8">24342 1966 37 0,'0'0'18'0,"-4"-3"-15"0,4 3 28 16,-3 0-30-16,-8-7 0 15,-3 7-1-15,-4 0 1 16,-10 7-1-16,3-7 0 16,-3 9 0-16,3-6 1 15,4 7-1-15,0 5 1 0,7-2-1 16,3-1 0-16,4 7-1 16,7-6 1-16,4 2-1 15,6 4 1-15,5-9 0 16,2-4 0-16,4-3-1 15,1-3 1-15,-1 0-1 16,0-3 1-16,-3 3 0 16,-4-6 0-16,0 2-1 15,-4-2 1-15,-3 6-1 16,-7 0 1-16,-3 6 0 16,-1 4 0-16,-3 9-1 15,-3-10 1-15,-4 7 0 16,-1 6 1-16,1 9-1 15,-3-3 1-15,3 1 1 16,0-1 1-16,-1 6 0 0,5-2 1 16,-1 5-1-16,4-9 1 15,4-2-1-15,-1-8 1 16,18-2-2-16,4-7 0 16,0 1-2-16,6-16 1 15,4 2-4-15,1-14 0 16,-1-4-12-16,0 9 0 15,-7-12 0-15,-3 0 0 16</inkml:trace>
  <inkml:trace contextRef="#ctx0" brushRef="#br1" timeOffset="39109.91">24507 2088 39 0,'8'22'19'0,"2"22"-20"16,-6-38 36-16,-1-3-34 15,1 4 0-15,-1 2 2 16,1-3 0-16,-1 4-3 16,-3 2 0-16,0 4 2 15,4-7 0-15,3 1-1 16,0-4 0-16,7-3-2 15,7-9 0-15,4-7-1 16,3 4 1-16,4-1-3 0,0-5 0 16,-1-1-5-1,1-3 1-15,-4 0-4 16,1 1 1-16</inkml:trace>
  <inkml:trace contextRef="#ctx0" brushRef="#br1" timeOffset="39470.05">24959 2047 27 0,'-7'-3'13'0,"-4"-3"-4"0,8 6 20 0,-4 6-25 0,-4-6 0 16,-3 10 2-16,-4-1 1 0,1 7-9 15,-1-4 1-15,4 7 5 16,0-10 1-16,3 4-3 16,1 6 1-16,3 0-2 15,0-4 0-15,3 4-2 16,1-10 1-16,3 4-1 15,3-7 0-15,1-6-1 16,3 0 1-16,0-9-1 16,0 3 1-16,0-4 0 15,0 1 0-15,0 9 0 16,4 0 1-16,-1-10 0 16,1 4 0-16,-1 3 0 15,1 3 1-15,-4 3 0 16,4 3 0-16,-4 1-1 15,0 2 1-15,0-6-2 16,0 3 0-16,3 4-4 16,5-1 1-16,-1-6-9 15,-4 1 0-15</inkml:trace>
  <inkml:trace contextRef="#ctx0" brushRef="#br1" timeOffset="39770.96">25054 2123 26 0,'-3'-4'13'0,"-1"-24"-5"0,4 28 13 16,0-3-19-16,0-3 1 15,0 6 2-15,0 0 0 16,0 0-6-16,0 0 0 0,0 0 4 15,4-3 0-15,3-4-1 16,0 1 0-16,0 3-1 16,7-6 0-16,7-7-2 15,7-3 1-15,11 0-4 16,-3-9 1-16,2-6-6 16,-2 5 0-16,-1-5-3 15,-3-10 1-15</inkml:trace>
  <inkml:trace contextRef="#ctx0" brushRef="#br1" timeOffset="39994.81">25523 1307 36 0,'8'32'18'0,"-12"43"-18"0,0-53 34 15,4 25-32-15,-7-13 0 16,4 13 0-16,-4 16 1 15,0 15-4-15,3 1 1 16,4-7 1-16,0-9 0 16,4-1-3-16,-4-18 0 15,3-6-7-15,-3-13 0 16,-3-25-4-16,-4 0 0 0</inkml:trace>
  <inkml:trace contextRef="#ctx0" brushRef="#br1" timeOffset="40193.4">25386 1903 30 0,'18'35'15'0,"6"-23"-11"16,-17-12 25-16,4 3-28 16,10-3 1-16,0 0 0 15,4-3 0-15,0 0-4 16,-1-13 1-16,-6 4-2 15,0 2 0-15,-1 1-8 16,-3-4 1-16</inkml:trace>
  <inkml:trace contextRef="#ctx0" brushRef="#br1" timeOffset="40362.15">25643 1991 40 0,'-3'53'20'0,"6"-9"-25"16,1-35 33-16,-1 1-29 0,1 6 0 16,0-7-9-1,-1 0 0-15,-3-9 5 0,-3-15 0 16</inkml:trace>
  <inkml:trace contextRef="#ctx0" brushRef="#br1" timeOffset="40526.6">25682 1919 13 0,'32'28'6'0,"-7"-3"-3"16,-11-25 1-16,3-6-8 16,5 3 0-16,-1-7-3 15,3-2 1-15</inkml:trace>
  <inkml:trace contextRef="#ctx0" brushRef="#br1" timeOffset="40752.44">26067 1822 25 0,'32'-16'12'15,"-1"-6"-9"-15,-24 22 27 0,0-10-30 0,-3 20 1 16,-8-7-1-16,-6 6 1 16,-8-2-2-16,-7 2 1 15,-3 10 1-15,-4 6 0 16,4 9 1-16,7 4 0 15,3 0 3-15,11 6 0 16,7 0 0 0,7-26 1-16,8 7-2 0,6-12 1 15,7 0-7-15,4-4 0 16,-4 0-12-16,4 4 1 16</inkml:trace>
  <inkml:trace contextRef="#ctx0" brushRef="#br0" timeOffset="47622.96">2900 6557 38 0,'3'-13'19'0,"-3"7"-10"15,0 6 19-15,0 0-22 16,0 0 0-16,7 3 4 16,-7 9 0-16,-7 4-12 15,4 3 1-15,-4 9 7 16,-4 13 1-16,-6 0-3 0,2 12 0 15,5 7-4-15,-1 12 1 16,4-6-5-16,0-4 1 16,4-8-5-16,3-14 1 15,0-15-8-15,0-6 1 16,0-28-3-16,0-16 0 16</inkml:trace>
  <inkml:trace contextRef="#ctx0" brushRef="#br0" timeOffset="48163.65">2692 6215 42 0,'10'9'21'0,"8"4"-17"0,-18-10 37 0,11 0-38 16,-8 0 1-16,8 3 2 15,-1-2 1-15,8-4-8 16,10 0 1-16,0 0 6 16,15-4 0-16,6-8-2 15,-10 2 0-15,3 1-1 16,8 3 0-16,-8-1-2 16,-3 11 1-16,-4 2-2 15,-14 6 0-15,-7 10-1 0,-7 7 0 16,-7-1-3-16,-7 3 1 15,-3 4-2-15,-1 5 1 16,0-2 0-16,1 6 1 16,3-3-1-16,3 6 0 15,4-6 2-15,0-1 1 16,4-5 0-16,3-4 1 16,0 1 0-16,14-4 0 15,-7-3 1-15,11-3 0 16,0-3 0-16,3-7 0 15,0 1 1-15,0-7 0 16,-7 7-1-16,-10-1 0 0,-7 7 0 16,-8 6 0-16,-24 6-2 15,-11 7 1-15,-10 0-3 16,6-4 1-16,-6-3-5 16,0-2 1-16,6-4-10 15,4-6 0-15,11-1 0 16,18-5 0-16</inkml:trace>
  <inkml:trace contextRef="#ctx0" brushRef="#br0" timeOffset="48627.55">3651 6892 35 0,'18'3'17'0,"-18"-9"-13"0,0 3 34 16,-4 3-35-16,-3-3 1 16,0 3 0-16,-3 0 1 15,-4 9-7-15,-11 1 1 16,0 2 4-16,4 7 0 16,-7 0-2-16,7 6 1 15,3 0-1-15,7 0 0 16,1 0 0-16,-1-3 0 15,11-6-1-15,0-7 0 0,11-9 0 16,3-6 0-16,4-7-1 16,-1-2 1-16,4-1-1 15,-3-3 1-15,-4 0 0 16,4 4 1-16,3-4-1 16,-14 0 0-16,7 6 0 15,4 4 1-15,-8 6-1 16,1 3 1-16,-1 9-1 15,1 7 0-15,0 0 0 16,-1 2 0-16,4 4-1 16,-3-3 0-16,-8-3-3 15,5-4 0-15,2-5-5 16,4-4 0-16,0-13-6 16,7-5 0-16</inkml:trace>
  <inkml:trace contextRef="#ctx0" brushRef="#br0" timeOffset="48929.83">3997 6729 28 0,'21'-38'14'0,"-3"16"1"16,-18 22 18-1,-7 10-29-15,3 6 1 16,-6 2 0-16,-8 1 0 16,0 3-8-16,-3-3 1 15,4 3 4-15,2 0 1 16,-6 3-2-16,4 0 0 0,6-6 0 15,11-3 0-15,0-1 1 16,4-2 0-16,13-1 0 16,1-2 0-16,3-1-1 15,0-3 1-15,0 4-2 16,-3 2 1-16,0-2-1 16,-15 2 0-16,4 4-4 15,-7 0 0-15,-7-1-5 16,4-2 0-16,3-7-7 15,-7-6 1-15</inkml:trace>
  <inkml:trace contextRef="#ctx0" brushRef="#br0" timeOffset="49155.23">4265 6823 35 0,'32'3'17'0,"-25"22"-12"0,-7-9 26 16,0 6-29-16,0 0 0 16,-7 3-1-16,3-3 1 15,4 0-3-15,-10 0 0 16,3-6-1-16,7-4 1 16,-7-6-7-16,3-6 0 15,-3-9-4-15,4-13 1 16</inkml:trace>
  <inkml:trace contextRef="#ctx0" brushRef="#br0" timeOffset="49588.99">4205 6679 31 0,'11'-3'15'0,"10"15"-7"0,-11-5 25 0,1-1-32 16,7 3 1-16,-1 4-2 15,4-4 1-15,-6 1-3 16,2-4 1-16,1 0-2 15,-4-6 0-15,11 0-4 16,-15-6 1-16,11 0-1 16,-6-4 1-16,2 1 1 15,4-4 0-15,-3 4 4 16,0-1 1-16,3 1 4 16,-7 0 0-16,4 2 2 15,-1 4 0-15,-6 3-1 16,-1 0 0-16,1-3-1 15,-4 3 0-15,-14 3-3 16,-4 3 1-16,1 7-2 0,-11 6 0 16,-1 3 0-16,5 3 0 15,-4 9 0-15,7 4 1 16,3 6 1-16,7-6 0 16,8-1 1-16,7-6 1 15,6-5-2-15,4-8 1 16,4-8-1-16,7-10 1 15,-11-3-4-15,0-10 0 16,0-3-8-16,-7 1 1 16,-3-4-6-16,-18-3 1 0</inkml:trace>
  <inkml:trace contextRef="#ctx0" brushRef="#br0" timeOffset="50684.78">6541 6597 59 0,'14'13'29'0,"-14"3"-36"15,0-13 57-15,0-6-49 16,-14 3 0-16,-8 0 0 16,-2 6 1-16,-8-3-3 15,4 0 1-15,-11 7 1 16,-3 5 1-16,3 10-2 16,0 7 0-16,0-4 0 15,4 3 0-15,10 4-1 16,15 2 1-16,-1-2-2 15,22-4 1-15,6-3 0 16,15-6 1-16,3-6-3 16,4-7 1-16,7-2-2 0,-7-4 1 15,10-3-2-15,-7-6 1 16,-3-7-1 0,0-3 1-16,-4-9 1 0,4 3 1 15,0-3 1-15,-4-3 0 16,-3-3 2-16,-4 6 1 15,-7 3 1-15,1 3 1 16,-12 6 0-16,1 4 0 16,-8 3 1-16,-6 2 0 0,-4 8-2 15,-4 2 0 1,-3 3 0-16,-11 1 0 0,1 2-1 16,-1-2 0-16,4 2 0 15,7 4 0-15,-8 6-1 16,8 3 1-16,0 0-2 15,4-3 1-15,-1 0-1 16,0-3 0-16,8-4-1 16,6 1 1-16,8-7-2 15,-7 4 1-15,3-4-2 16,3 1 1-16,-6-7-1 16,3 0 0-16,3-3 1 15,1-3 0-15,0-3 1 16,6-4 1-16,-6 1 0 15,6 3 0-15,5 2 0 16,-8-2 0-16,0 6 0 16,0 0 0-16,4 0 0 0,-11 0 0 15,3 0-1-15,-3 0 1 16,0 3-1-16,0-3 1 16,4 7-2-16,-8-1 1 15,4 6-3-15,1-2 0 16,-5 2-5-16,4-2 1 15,0-7-8-15,-7-3 1 16</inkml:trace>
  <inkml:trace contextRef="#ctx0" brushRef="#br0" timeOffset="51361.71">7412 6519 45 0,'18'16'22'0,"-26"9"-16"0,1-16 38 0,-7 1-42 16,-17 5 1-16,-5-5-1 16,-3-4 1-16,-6 0-4 15,2 4 0-15,8 2 3 16,-4 1 0-16,7 2-2 15,8-2 0-15,3-1 0 16,6 1 1-16,12-1-1 16,10 1 1-16,11 0-1 15,3-1 0-15,7 1-1 0,4-4 1 16,0 0-1 0,-4 1 1-16,-7-4-1 0,-3 4 0 15,-15 5 0-15,-6 10 1 16,-8 0-1-16,0 1 0 15,-6-1 0-15,-4 0 0 16,-4-3 0-16,7 0 0 16,1-10 0-16,6-2 0 15,0-1 1-15,11-3 0 16,15-6 0-16,2-6 1 16,8 0 0-16,10-13 1 0,15-6-1 15,-1-7 1-15,-10-2-1 16,7-4 1-16,3-9-1 15,-14 6 0-15,-3 7-1 16,-4-4 1-16,-7 4-2 16,-6 9 0-16,-8 0 0 15,-7 9 1-15,-7 10-1 16,-4 12 0-16,-3 0-1 16,3 4 1-16,1 12-1 15,-1 9 1-15,0-3-1 16,4 7 1-16,4 5 0 15,-1-2 0-15,8 3-1 16,6-13 1-16,12-6-4 16,6-9 1-16,14-10-6 15,1-13 1-15,2-12-5 16,1-3 0-16</inkml:trace>
  <inkml:trace contextRef="#ctx0" brushRef="#br0" timeOffset="51675.75">8057 6525 21 0,'36'-12'10'0,"-19"24"4"0,-13-6 11 16,3 7-24-16,-7 6 1 16,-7-3-1-16,-7-4 0 15,3 4-2 1,-10-4 0-16,-4 1 1 0,1 3 1 16,-12-1-1-16,5 1 0 0,2 0 0 15,5-1 0-15,6-2 1 16,7-1 1-16,4 1 0 15,11-1 1-15,10 1 1 16,14-1 0-16,-7-2 0 16,8 2 1-16,2 4-1 15,-2 0 0-15,-1 6-1 16,-7-3 0-16,-7 3-2 16,-14-1 1-16,-10 1-4 15,-5 0 0-15,-6 0-8 16,-7-6 0-16,0-10-5 15,0-6 1-15</inkml:trace>
  <inkml:trace contextRef="#ctx0" brushRef="#br0" timeOffset="51950">8530 6469 55 0,'7'22'27'0,"-3"-25"-37"0,-4 6 51 15,0 0-42-15,0 0 1 16,0 0-4-16,0 0 0 0,0 0-3 15,-4 1 1-15,4-8-8 16,-7-2 1-16</inkml:trace>
  <inkml:trace contextRef="#ctx0" brushRef="#br0" timeOffset="52103.98">8484 6657 53 0,'18'25'26'0,"0"6"-23"0,-11-24 49 0,3-1-52 16,-6-3 1-16,3 0-6 16,-4 0 0-16,-6 0-10 15,-8-6 1-15</inkml:trace>
  <inkml:trace contextRef="#ctx0" brushRef="#br0" timeOffset="52756.8">2879 7585 36 0,'-7'-6'18'0,"17"12"-6"16,-3-6 14-16,7 3-22 0,15-3 0 16,-1 0 3-16,21 7 1 15,22 2-9-15,28-3 0 16,13 0 6-16,47 1 1 16,28-7-3-16,53-3 1 15,18-4-1-15,31 1 0 16,11 3-1-16,-4 3 0 15,14 3-1-15,-17 3 1 0,14-3-1 16,-10 4 1-16,2-4-3 16,-30 3 0-16,-8 0-2 15,-32 4 0-15,-39 6-6 16,-34 5 0-16,-26-2-10 16,-42 3 1-16</inkml:trace>
  <inkml:trace contextRef="#ctx0" brushRef="#br0" timeOffset="56403.66">3937 8940 26 0,'0'12'13'0,"4"-5"-4"15,-4-7 14-15,3 3-20 16,1 0 0-16,3 0 1 15,-7 3 0-15,3 10-4 16,-3 3 1-16,0 9 4 0,0 13 0 16,-3 9-2-16,3 6 0 15,0 7-1-15,0 6 0 16,0-3-5-16,0 0 1 16,0-7-6-16,0-8 0 15,-7-17-5-15,7-15 0 16</inkml:trace>
  <inkml:trace contextRef="#ctx0" brushRef="#br0" timeOffset="56764.28">3821 8952 39 0,'7'-3'19'0,"3"-6"-19"16,-3 3 32-16,4-1-30 15,-1 1 0-15,12-3 3 16,6-1 1-16,11 1-6 16,3 2 0-16,-3 7 5 15,10-3 1-15,1 6 0 16,-1 1 0-16,-7 2-2 15,-10 0 0-15,-4 7-3 16,-7 6 1-16,-10 6-3 0,-15 0 1 16,-6 9-3-1,-18 4 0-15,-4 3-2 0,-3-4 1 16,-4-5-3-16,-3-4 0 16,3-6-9-16,7-3 0 15</inkml:trace>
  <inkml:trace contextRef="#ctx0" brushRef="#br0" timeOffset="57755.45">4565 9316 47 0,'7'16'23'0,"-7"-23"-17"0,0 7 35 16,0 0-40-16,0-3 1 15,-7-3-1-15,0 3 1 16,-4 0-3-16,-3 3 0 16,4 0 1-16,-8 3 1 15,-3 0-1-15,3 6 0 16,1 7-1-16,2 0 0 0,-2 6-1 16,13 3 1-16,-3 3-1 15,7-3 1-15,7-6-1 16,4-6 1-16,-1-10 1 15,12-10 0-15,-5-5 1 16,4 2 0-16,-6-2-1 16,-1-1 1-16,-4-5-2 15,-6 2 1-15,-4-3-7 16,-4 3 0-16,-3-2-8 16,4-1 0-16</inkml:trace>
  <inkml:trace contextRef="#ctx0" brushRef="#br0" timeOffset="58130.09">4992 8648 44 0,'3'3'22'0,"4"0"-18"0,-7-3 36 16,-7 4-40-16,4 2 1 15,-15 6 0-15,4 10 0 0,-4 3-1 16,-3 4 0-16,-7 8 1 15,10 7 0-15,4 3-1 16,-3 16 1-16,6-4-1 16,4-2 0-16,7-7-3 15,7-12 0-15,7-7-5 16,11-9 0-16,3-9-7 16,4-10 1-16</inkml:trace>
  <inkml:trace contextRef="#ctx0" brushRef="#br0" timeOffset="58356.46">5341 8861 53 0,'0'10'26'0,"-21"-4"-31"0,14 0 49 15,3 10-44-15,-10 6 0 16,0 6 0-16,-7-3 0 15,-4 7 0-15,1-1 0 16,-1 7-1-16,4-7 0 16,7-6-6-16,-4-3 1 15,7-9-9-15,4-10 1 16</inkml:trace>
  <inkml:trace contextRef="#ctx0" brushRef="#br0" timeOffset="58583.31">5122 8846 35 0,'22'22'17'15,"16"6"-8"-15,-27-16 21 0,7 14-29 16,-8-1 1-16,1 9 1 16,6 4 0-16,-3 2-4 15,8-2 0-15,2-3 2 16,-3-4 0-16,1-6-4 15,-1-6 0-15,-4-10-7 16,1-2 0-16,-4-20-3 16,-3-3 1-16</inkml:trace>
  <inkml:trace contextRef="#ctx0" brushRef="#br0" timeOffset="58836.95">5429 8426 44 0,'14'47'22'0,"36"37"-19"0,-33-56 43 16,1 10-43-16,14 19 0 15,-4-10 0-15,7 9 0 16,1 4-5-16,-15 5 1 0,-4 4 1 15,-6-12 0-15,-11-4-7 16,-11-12 1-16,-6-10-10 16,-4-9 1-16</inkml:trace>
  <inkml:trace contextRef="#ctx0" brushRef="#br0" timeOffset="59332.54">6209 8780 45 0,'-11'22'22'0,"11"-35"-12"0,0 13 33 0,7 0-40 16,4-6 1-16,10 3 3 16,0 0 0-16,11 0-9 15,17-4 0-15,18 1 3 16,-3 0 1-16,3-4-5 15,-7 1 0-15,-11 3-10 16,-10 3 1-16,-18 3-6 16,-14 6 0-16</inkml:trace>
  <inkml:trace contextRef="#ctx0" brushRef="#br0" timeOffset="59514.5">6325 9031 57 0,'11'22'28'0,"7"-16"-35"0,-8-3 51 16,11 0-44-16,15-3 0 15,6-3-2-15,4 3 0 16,10 0-3-16,-6-3 0 16,-1-3-10-16,-3-7 1 15</inkml:trace>
  <inkml:trace contextRef="#ctx0" brushRef="#br0" timeOffset="60007.75">7666 8237 54 0,'3'7'27'0,"-10"5"-26"0,11 1 44 15,3-10-44-15,0 13 1 16,-7 12 2-16,0 16 1 16,0 3-5-16,-11 15 1 15,8 17 3-15,-1 2 1 16,4 13-1-16,0 10 0 15,-3-10-2-15,3 0 1 16,0-9-2-16,0-16 0 0,0-16-2 16,-4-15 0-16,1-4-4 15,-1-6 0-15,-3-9-9 16,0-9 1-16,-3-10-8 16,6-10 1-16</inkml:trace>
  <inkml:trace contextRef="#ctx0" brushRef="#br0" timeOffset="61149.62">3828 11113 43 0,'3'59'21'0,"1"32"-19"0,-4-66 21 0,-4 10-23 15,1 6 0-15,3-4-1 16,0 7 1-16,-7-9-1 16,3-7 1-16,4-6-4 15,-7-10 0-15,3-8-2 16,4-11 1-16,-10-8-1 15,10-4 0-15,-11-9 0 16,4-7 0-16,-3-6 3 16,-1-3 1-16,1-3-2 15,-1 4 1-15,4-4 0 16,3 6 1-16,-3 0 1 16,7 6 0-16,0 7 2 15,0 3 1-15,7 3 4 16,-7 3 1-16,11 7 0 15,0 6 1-15,-8 2-2 16,15 4 1-16,-8-3-3 0,8 3 1 16,-4-3-3-16,4 0 1 15,-1-3 0-15,4 0 1 16,8-1 0-16,2 7 1 16,1 0 0-16,7-3 1 15,-11 6 0-15,4 0 0 16,-14 4-1-16,3 2 1 15,-7 4-3-15,-7 9 0 16,-7 3-3-16,-11 3 1 16,-6 3-1-16,-8 4 0 15,-10-4-2-15,3-6 0 16,11 3-2-16,-11-6 1 0,7 0-5 16,4-3 1-16,0-3-10 15,10-4 1-15</inkml:trace>
  <inkml:trace contextRef="#ctx0" brushRef="#br0" timeOffset="61498.39">4216 11426 57 0,'0'10'28'0,"0"9"-29"0,0-13 48 16,0 7-45-16,0 2 0 15,3 10 0-15,-3 3 0 16,0 1-4-16,0 2 1 16,0 4-1-16,-3-7 0 15,3-6-7-15,0-10 0 0,0-5-8 16,0-11 0-16</inkml:trace>
  <inkml:trace contextRef="#ctx0" brushRef="#br0" timeOffset="61855.5">4784 10787 60 0,'-7'12'30'0,"-7"32"-40"0,3-38 53 16,4 7-44-16,3 9 1 16,-10 9 1-16,0 7 0 15,-4 0-1-15,-3 12 1 16,4 3 0-16,3 0 0 15,3 4 0-15,11-1 0 16,0-6-3-16,11-6 1 16,3-9-7-16,3-10 1 15,1-13-9-15,-4-8 0 0</inkml:trace>
  <inkml:trace contextRef="#ctx0" brushRef="#br0" timeOffset="62157.13">5189 11009 60 0,'0'13'30'0,"-7"6"-37"16,0-10 53-16,-3-3-45 15,-4 7 0-15,-15 9 1 16,1 6 0-16,0 7-3 0,-4 2 1 16,0 7 0-16,1-3 1 15,6-3-6-15,4-4 1 16,7-12-12-16,-4-13 1 16,11-12-2-16,7-9 0 15</inkml:trace>
  <inkml:trace contextRef="#ctx0" brushRef="#br0" timeOffset="62368.8">4822 10994 27 0,'15'12'13'0,"20"29"-3"0,-21-35 20 0,4-3-24 16,-1 7 1-16,-6 6 1 15,10 9 1-15,-3 6-12 16,6 0 1-16,5 7 7 15,-1-4 1-15,0 7-4 16,4 3 0-16,-11-13-5 16,0-5 1-16,-3-8-7 15,-1-8 0-15,-3-7-6 16,-3-19 1-16</inkml:trace>
  <inkml:trace contextRef="#ctx0" brushRef="#br0" timeOffset="62624.36">5253 10762 37 0,'7'50'18'0,"-4"35"-11"0,8-64 28 16,3 14-32-16,7-4 0 15,0 10-1-15,4 3 1 16,0 0-6-16,-11 0 0 16,-3 3 1-16,-8-3 1 15,-10 3-9-15,-4-6 1 16,-6-13-4-16,-1-13 0 16</inkml:trace>
  <inkml:trace contextRef="#ctx0" brushRef="#br0" timeOffset="63148.36">5941 10824 48 0,'-4'10'24'0,"15"12"-19"0,-8-19 46 0,8 3-50 15,3 4 1-15,7-4 0 16,4 0 0-16,10-3-3 16,4-3 0-16,7 0 1 15,0-6 0-15,-7-3-5 16,-11 2 0-16,-4 4-10 16,-6 3 1-16,-14 3-3 15,-8 7 1-15</inkml:trace>
  <inkml:trace contextRef="#ctx0" brushRef="#br0" timeOffset="63313.59">5909 11154 52 0,'7'25'26'0,"25"0"-30"0,-11-19 51 0,7 0-47 0,4 4 0 15,10-1-2-15,8-3 1 16,-1-2-4-16,-3-4 0 15,-11-4-10-15,4-5 0 16</inkml:trace>
  <inkml:trace contextRef="#ctx0" brushRef="#br0" timeOffset="63659.58">7542 10724 49 0,'7'9'24'0,"-14"4"-23"15,0 0 37-15,-7 12-39 16,-3 3 0-16,-12 13 1 16,-6 12 0-16,-11-9 0 15,4 12 1-15,-4 10-2 16,4-6 0-16,3 2-3 0,7-5 1 16,0-10-11-16,11-9 1 15,4-23-1-15,6-9 0 16</inkml:trace>
  <inkml:trace contextRef="#ctx0" brushRef="#br0" timeOffset="63914.65">7091 10771 40 0,'10'9'20'0,"12"29"-22"0,-12-25 41 15,1 9-36-15,6 9 1 0,8 13 1 16,7-6 0-16,7 5-6 16,7 11 0-16,-8-7 4 15,1 0 0-15,3 0-2 16,-3-3 0-16,-11-10-4 16,-3-2 1-16,-7-4-11 15,-8-6 1-15,-10-13-3 16,-7-3 0-16</inkml:trace>
  <inkml:trace contextRef="#ctx0" brushRef="#br0" timeOffset="64995.02">3676 13198 58 0,'-7'63'29'0,"7"0"-23"0,0-45 29 0,7 11-35 16,-7-1 0-16,3 13-1 16,5-4 1-16,-8 1 0 15,0-10 0-15,0-6-3 16,0-9 1-16,0-10-2 15,0-10 1-15,0-8-2 16,-8-13 0-16,5-10-1 16,-4-9 0-16,-4-10 1 15,4 1 1-15,4-7-1 16,-4-3 0-16,3 7 1 16,4-1 1-16,-7 10 1 15,4 3 0-15,3 6 1 0,0 7 1 16,10 6 2-16,-6 6 0 15,6 6 0-15,4 3 1 16,0 7 0-16,8 6 0 16,2 6-2-16,8 4 1 15,-4 2 0-15,4 4 1 16,0 0 1-16,14-4 1 16,0 1 1-16,-1-1 0 15,-6 4 2-15,-7 3 0 16,-11 0-2-16,-3 3 0 15,-8 6-4-15,-10 0 1 16,-10 3-3-16,-1 4 0 0,-10-7-4 16,-7-3 0-16,-4-3-5 15,4-6 0-15,7-4-9 16,3 1 1-16</inkml:trace>
  <inkml:trace contextRef="#ctx0" brushRef="#br0" timeOffset="65459.14">4117 13433 50 0,'-7'13'25'0,"7"-13"-22"0,0 0 41 16,7 0-41-16,0 0 0 16,4 0 2-16,-1-3 1 31,29-7-7-31,-4 1 0 16,1 0 4-16,-5 2 0 15,-3-2-3-15,-6 6 1 16,-5 3-3-16,-6 3 1 15,-8 9-2-15,-6 1 1 0,-4 3-1 16,-7 2 0-16,0-2 1 16,-1 0 0-16,-2 3 1 15,3-1 1-15,7 1 0 16,-4 3 1-16,1 3 0 16,10-3 0-16,0-3 0 15,0-3 1-15,10-1-2 16,1-5 1-16,6-7-3 15,4-6 0-15,8-3-5 16,6-10 0-16,11-12-10 16,-14-1 1-16</inkml:trace>
  <inkml:trace contextRef="#ctx0" brushRef="#br0" timeOffset="65788.95">4773 12696 52 0,'0'22'26'0,"-18"10"-27"0,15-26 42 16,-8 7-41-16,11 9 1 0,-10 12 1 15,3-3 1 1,-4 13-3-16,1 10 1 0,2 5 2 16,8 4 0-16,0 12-1 15,8 0 0-15,-8-15-2 16,10-7 1-16,-10-9-5 16,4-6 1-16,3-13-5 15,-4-9 0-15,11-10-9 16,-3-9 1-16</inkml:trace>
  <inkml:trace contextRef="#ctx0" brushRef="#br0" timeOffset="66074.48">5263 12929 48 0,'8'21'24'0,"-16"-14"-18"0,8 5 36 15,-3 7-41-15,-15 6 0 16,-3 3 0-16,0 4 1 16,-7 9-3-16,-4 2 1 15,4-8 1-15,-4 3 0 16,7-4-4-16,4-3 1 15,7-9-11-15,3-12 1 16,4-13-4-16,7-10 0 0</inkml:trace>
  <inkml:trace contextRef="#ctx0" brushRef="#br0" timeOffset="66299.95">5017 12957 31 0,'24'22'15'0,"4"53"-8"0,-17-63 23 0,3 10-27 16,4 7 0-16,3 2 3 15,0 0 1-15,-3 1-9 16,-1-1 0-16,5-3 5 16,-8-3 0-16,-4-6-6 15,4-9 1-15,-3-7-7 16,3-3 0-16,7-13-4 15,4-15 0-15</inkml:trace>
  <inkml:trace contextRef="#ctx0" brushRef="#br0" timeOffset="66555.86">5419 12700 44 0,'14'65'22'0,"7"23"-18"0,-14-60 42 0,4 20-44 15,6 17 1-15,-6 7 0 16,3 13 0 0,0-6-5-16,-3-4 1 15,-11-3 0-15,0-6 1 0,0-16-9 16,-14-16 1-16,-1-15-8 15,5-12 1-15</inkml:trace>
  <inkml:trace contextRef="#ctx0" brushRef="#br0" timeOffset="67038.42">6082 12944 65 0,'14'16'32'0,"18"-19"-37"0,-15 0 61 0,8 3-56 15,10 0 0-15,1 0-2 16,10-7 0-16,3 1-1 16,-7 0 1-16,-3 0-8 15,-11-1 1-15,-14 7-9 16,-14 0 0-16</inkml:trace>
  <inkml:trace contextRef="#ctx0" brushRef="#br0" timeOffset="67214.14">6082 13258 60 0,'14'25'30'0,"25"9"-34"0,-18-34 52 16,7 0-49-16,15 3 0 15,-5-3-5-15,22-6 1 16,0-6-1-16,0-4 0 0,0 0-11 16,0-6 1-1</inkml:trace>
  <inkml:trace contextRef="#ctx0" brushRef="#br0" timeOffset="67488.14">7373 12985 58 0,'-3'31'29'0,"-26"-2"-30"16,15-17 52-16,-7 4-48 15,-4 9 0-15,-13 12 1 16,-5-2 0-16,1 12-6 15,0 9 0-15,3 1 2 16,7-4 1-16,11 4-7 0,0-17 1 16,-1-18-10-16,12-12 0 15,3-20-4-15,-4-15 0 16</inkml:trace>
  <inkml:trace contextRef="#ctx0" brushRef="#br0" timeOffset="67696.56">6872 12932 31 0,'-3'-32'15'0,"20"20"-5"0,-6 15 22 16,3 6-30-16,4 4 1 16,6 9 3-16,12 9 0 15,6 7-7-15,7 9 1 16,4 3 4-16,7-3 1 16,-7-3-3-16,4 3 1 0,-19-3-4 15,-9-7 1-15,2-5-5 16,-17-10 0-16,1-13-9 15,-1-12 0-15,-7-9-1 16,-7-23 0-16</inkml:trace>
  <inkml:trace contextRef="#ctx0" brushRef="#br0" timeOffset="68084.53">7475 12380 43 0,'11'15'21'0,"3"20"-17"15,-3-23 43-15,3-2-46 0,0-1 1 16,11 4 2-16,6-4 1 16,-2-2-5-16,2-7 0 15,5 0 3-15,-12 0 1 16,1-4-1-16,-11 4 0 15,0 0-2-15,-10 7 0 16,-8 5-2-16,-3 7 1 16,-3 0-1-16,-8 3 1 15,-3 3 0-15,3 3 0 16,4 0 2-16,7-3 0 16,3-6 1-16,15-6 0 0,0-4 0 15,3-3 0-15,10 4-1 16,8-7 0-16,7 3-5 15,-11-9 0-15,-3 0-8 16,-8 3 0-16,-6-6-9 16,-14 3 0-16</inkml:trace>
  <inkml:trace contextRef="#ctx0" brushRef="#br0" timeOffset="69245.1">3627 15136 56 0,'0'35'28'0,"-7"18"-22"15,7-37 28-15,0 6-32 16,0 9 0-16,0 13 3 16,0 6 0-16,7 6-7 15,-7 7 0-15,0-6 3 16,0-4 1-16,0-3-5 15,0-15 1-15,0-10-5 16,0-16 1-16,3-15 0 16,-3-16 0-16,0-19 0 15,0-15 0-15,-3-10 1 16,3-13 0-16,0 1 1 16,-7-7 0-16,3 1 0 0,-3-1 1 15,-4 10 1-15,11 12 1 16,0 13 2-16,4 9 1 15,3 7 3-15,0 8 0 16,4 11 1-16,10 5 0 16,7 7 0-16,7 10 0 15,1 2-1-15,6 10 0 16,4 6-1-16,7 0 1 16,-4 0 0-16,0 6 1 15,-10 1-2-15,-7 2 0 16,-14-2-1-16,-15 2 0 0,-13 7-2 15,-12 0 0-15,-9-1-4 16,-15-5 1-16,-4-10-4 16,1-3 1-16,7-6-6 15,-1-4 1-15,5-2-8 16,16-14 0-16</inkml:trace>
  <inkml:trace contextRef="#ctx0" brushRef="#br0" timeOffset="69735.88">4135 15440 59 0,'0'10'29'0,"10"-10"-33"0,-10 0 52 15,11 3-47-15,-1-6 0 16,8 3 2-16,3-3 0 0,0-1-4 16,0 1 1-1,8-3 2-15,-1 0 0 0,-7-1-1 16,-10 4 0-16,-1 3-3 15,-10 0 1-15,0 0-2 16,-3 10 1-16,-4-1-2 16,-4 4 0-16,0-4-1 15,4 4 1-15,4-1 1 16,-8 4 0-16,11 0 2 16,0-1 0-16,0 1 2 15,11 0 1-15,-8-1 1 16,8 1 1-16,0 0-1 15,-1-4 1-15,-3-2-2 16,0 2 1-16,-17 1-4 16,-4 2 0-16,-11 1-5 15,-3-7 0-15,-11 1-11 16,7-7 0-16</inkml:trace>
  <inkml:trace contextRef="#ctx0" brushRef="#br0" timeOffset="70067.81">4992 14641 46 0,'10'9'23'0,"-10"22"-20"0,-7-24 31 0,4 5-35 16,-18 7 1-16,-8 6 1 16,1 7 1-16,-4 8-1 15,-6 4 0-15,16 16 1 16,1-4 1-16,7 4-1 16,0-1 1-16,4-5-3 15,10-7 1-15,10-10-6 16,4-8 1-16,11-14-11 15,7-8 1-15,-1-17-2 16,5-9 1-16</inkml:trace>
  <inkml:trace contextRef="#ctx0" brushRef="#br0" timeOffset="70295.12">5302 14801 40 0,'0'25'20'0,"-17"41"-23"0,17-48 39 16,-4-2-33-16,-6 6 1 16,-12 6 2-16,-6 10 0 15,-7-1-7-15,0-2 0 16,-1 9 4-16,5-3 1 16,2-4-7-16,8-5 1 15,0-10-10-15,10-13 1 0,1-12-5 16,3-13 1-16</inkml:trace>
  <inkml:trace contextRef="#ctx0" brushRef="#br0" timeOffset="70506.13">4971 14920 31 0,'10'9'15'16,"26"26"-6"-16,-19-23 24 0,4 10-29 15,8 10 1-15,-1 2 2 16,0-3 0-16,4 1-9 15,-15 2 0-15,5 1 5 16,-8-7 1-16,3-3-5 16,1-6 0-16,-7-7-4 15,3-5 0-15,-4-14-5 16,4-8 1-16,0-4-6 16,4-12 1-16</inkml:trace>
  <inkml:trace contextRef="#ctx0" brushRef="#br0" timeOffset="70742.82">5341 14478 37 0,'14'12'18'0,"21"32"-13"0,-20-28 31 16,2-1-30-16,4 20 0 15,1 3 2-15,2 9 1 16,4 12-11-16,4-2 1 0,-11 8 7 15,-3 4 1 1,-7-3-5-16,-11 3 1 0,-7-3-6 16,-8-6 1-16,-9-10-9 15,-8-9 0-15,0-19-7 16,-7-10 0-16</inkml:trace>
  <inkml:trace contextRef="#ctx0" brushRef="#br0" timeOffset="71226.14">5782 14819 71 0,'0'16'35'0,"14"-7"-44"0,-7-9 68 0,7 4-58 15,7-4 1-15,18 0-1 16,11-4 0-16,-1-2-4 15,0-3 1-15,-6-1-3 16,-4 1 0-16,-18 3-8 16,-11-1 0-16,-6 1-7 15,-11-3 0-15</inkml:trace>
  <inkml:trace contextRef="#ctx0" brushRef="#br0" timeOffset="71420.85">5789 15023 54 0,'0'25'27'0,"21"0"-27"0,-14-18 47 16,4-1-46-16,14 0 0 15,13 4-1-15,12-4 1 16,10-3-5-16,10-3 1 16,-3-6-11-16,-10-4 1 15,-8-5-3-15,4-1 0 16</inkml:trace>
  <inkml:trace contextRef="#ctx0" brushRef="#br0" timeOffset="71661.28">7094 14791 60 0,'0'19'30'0,"-28"22"-39"16,18-26 59-16,-8 11-50 16,-3 2 1-16,0 9-1 15,-8 7 1-15,-6 0-2 16,-11 9 1-16,4 7-3 16,3 0 1-16,7-10-8 15,4-9 0-15,7-29-7 16,7-12 1-16</inkml:trace>
  <inkml:trace contextRef="#ctx0" brushRef="#br0" timeOffset="71871.8">6615 14741 44 0,'28'6'22'0,"39"41"-17"0,-42-31 36 15,6 15-38-15,1 4 1 16,3 9 0-16,4 3 0 15,3-3-6-15,-3-4 1 16,-7 7 1-16,0-6 1 0,-11-9-7 16,4-4 1-16,-11-16-5 15,-4-18 0-15,4-3-6 16,1-23 0-16</inkml:trace>
  <inkml:trace contextRef="#ctx0" brushRef="#br0" timeOffset="74660.05">7313 14236 23 0,'-3'0'11'0,"-4"0"2"0,7-3 12 16,0 0-20-1,0-3 1-15,0-1 4 0,0 4 1 16,0 3-12-16,7-9 1 16,3 3 8-16,4-1 1 15,4 4-2-15,7 3 0 16,-1 3-3-16,1 0 1 15,10-3-2-15,-7 0 0 16,8 0-1-16,-4-3 1 16,-8 3-2-16,-6 0 0 15,-8 3-2-15,-10 10 1 16,-7 3-1-16,-7 2 0 16,-3-5-1-16,-1 3 1 0,-3 2-1 15,10 1 1 1,1 0 2-1,3 3 0-15,3-3 0 16,4-19 1-16,11 12 1 16,3-5 0-16,0 2 0 15,0-6 0-15,-7 0-3 16,-7-3 1-16,-7 3-5 16,-11 10 0-16,-20 6-10 15,-22 3 1-15,-22-3-8 16,-2-7 1-16</inkml:trace>
  <inkml:trace contextRef="#ctx0" brushRef="#br0" timeOffset="75636.62">3577 17162 45 0,'-7'106'22'0,"4"10"-19"0,3-90 23 0,-7 5-24 16,3-3 1-16,4-3-1 15,0-6 0-15,0-10-3 16,0-9 0-16,0-18 2 16,0-7 0-16,-7-16-3 15,7-9 0-15,-11-13-1 16,1-12 1-16,-1-1-1 15,-6 7 0-15,6 4 0 16,4-1 1-16,3 6 2 16,8 7 0-16,7 9 1 15,6 9 1-15,4 7 3 16,4 3 0-16,-4 13 1 0,18 2 1 16,-4 7 0-16,11 6 1 15,-4 7-2-15,4 5 1 16,-3 7-4-16,-5 3 0 15,-16-3-2-15,-5 6 1 16,-17 7-4-16,-7 6 0 16,-14 6-2-16,-11 0 0 15,-7-6-1-15,1-10 0 16,6-9-5-16,7-3 1 16,4-10-8-16,7-9 1 15</inkml:trace>
  <inkml:trace contextRef="#ctx0" brushRef="#br0" timeOffset="76083.36">4015 17121 53 0,'-11'31'26'0,"-3"16"-28"15,10-40 45-15,4 8-42 16,-7 4 1-16,4 3 1 16,3 6 0-16,0-2-4 15,3-5 0-15,8-5 0 16,7-3 1-16,3-7-5 16,0-6 0-16,4-13-3 15,-4-9 0-15,-11-3-2 0,8-15 1 16,-7-1 0-16,-8-3 0 15,4 3 2-15,-3 7 1 16,3-1 2-16,-7 10 1 16,0 6 3-16,3 7 0 15,-3 9 5-15,0 9 0 16,0 6 2-16,7 14 1 16,-7 5 1-16,-7 10 0 15,4 6-2-15,-8 3 0 16,4-3-5-16,4 9 1 15,-8-6-6-15,11-2 1 0,0-8-12 16,0-11 0-16</inkml:trace>
  <inkml:trace contextRef="#ctx0" brushRef="#br0" timeOffset="76403.17">4865 16447 58 0,'-4'3'29'0,"-17"6"-37"15,14-2 50-15,-4 8-41 0,-10 7 0 16,4 7 1-1,-1-1 1-15,4 13-4 0,-14 12 1 16,7 3 2-16,-4 7 0 16,11 6-1-16,14 9 1 15,0 4-3-15,10-7 1 16,1-9-5-16,-1-13 0 16,12-18-6-16,6-16 0 15,11-22-6-15,-1-16 0 16</inkml:trace>
  <inkml:trace contextRef="#ctx0" brushRef="#br0" timeOffset="76630.95">5203 16679 45 0,'8'34'22'0,"-26"4"-20"15,11-25 39-15,-7 5-40 16,-4-2 1-16,-7 6 0 15,-3 6 1-15,-4 7-4 16,4 6 0-16,-7 6 2 16,10 6 0-16,-3-12-5 15,10-7 1-15,4-6-10 16,7-12 0-16,7-13-2 16,11-15 1-16</inkml:trace>
  <inkml:trace contextRef="#ctx0" brushRef="#br0" timeOffset="76840.81">4974 16654 27 0,'0'0'13'0,"7"16"-4"0,-7-7 20 16,11 10-25-16,-8 6 0 16,4 3 3-16,4-3 1 15,0 10-10-15,6 2 0 16,-6 4 6-16,6 3 0 0,5 0-3 15,2 3 0 1,1-9-6-16,-4-10 1 0,-7-9-10 16,4-23 1-16</inkml:trace>
  <inkml:trace contextRef="#ctx0" brushRef="#br0" timeOffset="77081.81">5232 16406 47 0,'10'66'23'0,"19"34"-18"16,-19-81 37-16,4 9-41 15,11 13 0-15,-4 3 0 16,-3-3 0-16,-8 6-4 15,-6-3 1-15,-8-4-7 0,-10 8 1 16,0-11-7-16,-14-2 0 16</inkml:trace>
  <inkml:trace contextRef="#ctx0" brushRef="#br0" timeOffset="77516.17">5789 16525 63 0,'0'32'31'0,"7"-26"-35"15,0-3 59-15,0 0-53 0,11-3 0 16,14 0 0-16,17 0 0 16,4-6-6-16,10-3 0 15,-3-4-2-15,-10-3 0 16,-8 4-10-16,-21 2 1 16,-10-2-4-16,-11 6 0 15</inkml:trace>
  <inkml:trace contextRef="#ctx0" brushRef="#br0" timeOffset="77698.33">5757 16760 54 0,'22'63'27'0,"6"-50"-35"0,-7-13 52 0,4 3-44 15,13 0 0-15,8-3-6 16,7-6 0-16,7-4-1 15,7-8 0-15,-17-8-7 16,2 4 0-16</inkml:trace>
  <inkml:trace contextRef="#ctx0" brushRef="#br0" timeOffset="77979.08">6943 16469 53 0,'10'16'26'0,"-31"34"-33"0,21-35 50 16,-7 1-41-16,-7 6 0 16,-11 9 2-16,-7 13 1 15,-10 6-6-15,3 10 1 16,-10 3 2-16,10 15 0 15,-3-6-3-15,14-9 1 16,3-10-7-16,4-12 0 16,7-16-10-16,3-19 1 0,4-21 0 15,0-20 0-15</inkml:trace>
  <inkml:trace contextRef="#ctx0" brushRef="#br0" timeOffset="78175.86">6445 16588 25 0,'0'-56'12'0,"18"27"1"0,-8 29 20 0,5 3-28 16,6 10 1-16,0 9 2 16,4-3 1-16,-1 9-12 15,1 6 1-15,3 10 7 16,4 3 0-16,-4-9-4 16,4 6 1-16,-11 0-4 15,0 0 1-15,0 0-7 16,-6-10 1-16,-5-9-8 15,1-18 1-15</inkml:trace>
  <inkml:trace contextRef="#ctx0" brushRef="#br0" timeOffset="78505.3">7260 15854 44 0,'0'19'22'0,"-17"16"-24"0,17-26 35 0,-8 7-31 16,5 6 1-16,-11 3 0 15,3-10 1-15,4 4-5 16,0 6 0-16,7 3 3 15,0 4 0-15,0-4-2 16,7 0 1-16,4-6-4 16,3-6 1-16,7-10-5 15,4-9 0-15,7-10-6 16,-8-8 1-16,4 2-2 16,-6-6 1-16</inkml:trace>
  <inkml:trace contextRef="#ctx0" brushRef="#br0" timeOffset="78695.78">7461 15889 25 0,'0'-10'12'0,"0"10"-3"16,0 3 23-16,0 7-29 0,-7 6 0 16,4 5 4-1,3 5 0-15,-11 8-8 0,1 13 0 16,-1 16 5 0,-3-4 1-16,-4 7-3 0,4 0 1 15,0 0-10-15,7 0 0 16,-11-19-7-16,11-10 1 15</inkml:trace>
  <inkml:trace contextRef="#ctx0" brushRef="#br0" timeOffset="80921.95">22063 6158 47 0,'14'13'23'0,"7"18"-11"0,-14-21 24 15,0 2-34-15,0-6 0 16,0 26 1-16,-3 9 0 16,-1 12-4-16,-3 10 1 15,0 24 2-15,-7 42 1 16,4 159 0-1,-1 10 1-15,1-6-1 16,-1 12 0-16,1 13 0 16,-4 6 0-16,-1 0 0 15,1 12 0-15,-3 17-2 16,-1 14 1-16,-3 20-2 16,0 9 1-1,-25 389-1 1,4-138 1-16,0-75-1 15,-1-41 0-15,8-57 0 16,11-24 0-16,-1-23-2 16,0-18 1-16,4-22-2 15,7-29 1-15,0-37-2 16,7-28 1-16,4-23-2 16,-4-34 0-16,0-28-1 0,0-15 1 15,3-39-7-15,-3-24 0 16,-3-32-4-16,-8-22 0 15</inkml:trace>
  <inkml:trace contextRef="#ctx0" brushRef="#br0" timeOffset="82213.45">14365 12383 35 0,'25'12'17'0,"56"-5"-13"0,-56-10 18 0,6 3-20 16,15-4 1-16,14 4 1 15,11 0 1-15,17 0-6 16,4-3 1-16,28 0 4 16,14 3 1-16,10-6-2 15,26 3 0-15,20 0 0 16,8-1 0-16,24 1 0 15,7-6 0-15,22-4 0 16,10-2 1-16,21-4 0 16,4-3 0-16,14 0-1 15,24 3 0-15,4 4-1 16,11-1 0-16,24 3-1 16,-6 10 0-16,13-3-1 15,22 9 0-15,-4-3 0 16,0 3 0-16,0-12 1 0,17-4 0 15,-9-2-1-15,2-7 1 16,8 0-1-16,7 6 1 16,-11 3-1-16,-4 1 1 15,8 6-1-15,-18-1 0 16,-7 1 0-16,0-3 1 16,-17-1-1-16,-19 1 1 15,-2-4-1-15,-30-2 0 16,-20 2-1-16,-21 7 0 0,-25 0-2 15,-21-1 1-15,-25 1-6 16,-35-3 1-16,-22-1-12 16,-20-6 1-16</inkml:trace>
  <inkml:trace contextRef="#ctx0" brushRef="#br0" timeOffset="82947.53">28116 11749 45 0,'-7'10'22'0,"7"-16"-13"0,4 2 29 0,3-5-34 15,4-3 1-15,10-4 4 16,14 3 0-16,11-2-11 16,7 5 1-16,17-2 6 15,15 2 0-15,21 10-2 16,-14-3 0-16,-1 3-2 15,-3 0 0-15,-13 6-2 16,-16 1 1-16,-9 5-2 16,-18 13 1-16,-18 4-2 15,-18 5 0-15,-13 10-1 16,-5 0 1-16,-2 3-2 16,-19 19 1-16,-2-7-1 15,-5 4 1-15,1 0 1 16,6-10 1-16,8-9 0 15,7-10 0-15,7-2 1 0,7-13 1 16,3-4 0-16,8-2 1 16,3-13 0-16,10-19 1 15,8-9 0-15,-4-16 0 16,0-9 0-16,-3-13 1 16,-8 0-1-16,-6 3 1 15,-8-9-2-15,-7 6 0 16,-3-6-3-16,-7 0 0 15,-4 3-9-15,4 0 1 16,7 3-6-16,10 16 0 16</inkml:trace>
  <inkml:trace contextRef="#ctx0" brushRef="#br0" timeOffset="83326.14">30043 11759 45 0,'0'6'22'0,"0"0"-18"0,3 1 37 15,-6 2-40-15,-12 0 0 16,-13 13 1-16,-18 10 0 16,1 5-3-16,-12 14 1 15,-6 8 1-15,3 4 1 16,10 3-3-16,11-7 1 15,8-12-5-15,6-12 1 16,7-10-11-16,8-22 0 16</inkml:trace>
  <inkml:trace contextRef="#ctx0" brushRef="#br0" timeOffset="83541.42">29549 11690 28 0,'7'-22'14'0,"28"34"1"0,-21 7 11 0,7 16-20 15,8 12 0-15,6 12 3 16,11 23 0-16,7-4-12 16,-1 7 0-16,-2-10 5 15,-8 1 0-15,1-17-14 16,-12-18 1-16,-13-19-4 16,-7-16 1-16</inkml:trace>
  <inkml:trace contextRef="#ctx0" brushRef="#br0" timeOffset="84676.25">21661 6365 37 0,'-7'19'18'0,"-1"-22"-7"16,8 6 18-16,4 0-25 15,0 4 1-15,3 2 3 16,3-6 0-16,4 0-10 15,7-3 1-15,1-3 5 0,6-9 1 16,11-7-3 0,6-3 0-16,1-3-2 15,4-10 1-15,3-2-2 0,-4-7 1 16,-3 15-1-16,-7 4 0 16,-4-3 0-16,-7 0 1 15,0 6-1-15,-3 6 0 16,-4 10-1-1,-3 9 1-15,-4-6-2 0,-3 12 1 16,-1 16 0-16,-3 10 0 16,-7 9-1-16,-3 9 1 15,-1 4 0-15,4-4 1 16,4 7 0-16,3-13 1 0,0 3 0 16,0-3 1-16,7 0 0 15,7-6 0-15,0-7 0 16,4-6 0-16,-4-6-1 15,0-9 1-15,-7-7-1 16,-14-6 1-16,-10-3-1 16,-15 0 0-16,-7 0 0 15,-17-4 1-15,-18 1-1 16,-7 0 1-16,-11-4-1 16,8-2 0-16,-12 2-3 15,-9 4 1-15,6 0-10 16,7 3 1-16,4 6-3 15,14 3 0-15</inkml:trace>
  <inkml:trace contextRef="#ctx0" brushRef="#br0" timeOffset="85277.09">23093 6080 36 0,'10'-16'18'0,"5"10"-17"0,-15 6 32 16,3-6-31-16,-3 6 0 15,4 3 2-15,-8 6 1 16,-7-9-6-16,-10 19 0 16,-14 16 3-16,3 12 1 15,-7 18-2-15,4 11 1 16,-4-1-4-16,8 10 0 0,2-7-3 16,1-9 1-16,7-22-10 15,3-12 1-15</inkml:trace>
  <inkml:trace contextRef="#ctx0" brushRef="#br0" timeOffset="85457.84">22768 6049 53 0,'43'-7'26'0,"-5"67"-31"16,-27-38 46-16,-4 6-43 15,0 3 1-15,4 4-9 16,-1 9 0-16,1-10 1 16,-8-9 1-16</inkml:trace>
  <inkml:trace contextRef="#ctx0" brushRef="#br1" timeOffset="91685.85">3658 9821 39 0,'29'9'19'16,"45"10"-12"-16,-50-16 20 0,8 4-24 16,10-1 0-16,15-3 2 15,3 0 1-15,0-9-7 16,21-4 1-16,11 4 5 16,17-6 0-16,7-4 0 15,15 7 0-15,21-4 0 16,3 0 0-16,25-9-1 15,3 4 1-15,25-14-1 16,18 7 1-16,7-6-2 16,21-10 0-16,-4 0-1 15,19 1 0-15,-1-1-3 0,-11 19 1 16,-6-3-1-16,-29 0 0 16,-21-4-2-16,-32 1 1 15,-24 0-4-15,-32 3 1 16,-21-6-8-16,-25-1 0 15,-36-15-7-15,-13 3 1 16</inkml:trace>
  <inkml:trace contextRef="#ctx1" brushRef="#br1">17311 7996 0,'0'0'15,"0"0"1,7 3 0,-4 3-1,4-3 1,4 4-1,-4-4 1,4 0 0,-4-3-1,0 3-15,0-3 16,-4 0 0,1 0-1,-1 0 1,1-3-1</inkml:trace>
  <inkml:trace contextRef="#ctx0" brushRef="#br1" timeOffset="92976.05">21855 10370 36 0,'0'3'18'0,"-7"9"-8"0,7-12 18 16,0 0-24-16,0 0 0 15,0 0 5-15,0 0 0 16,0 4-10-16,0-1 0 16,3 0 7-16,1 3 1 15,3 0-1-15,3-3 0 0,8-3-2 16,3 0 0-16,14 0-1 15,8-3 1-15,13 0-5 16,8-3 0-16,3 0-7 16,3-1 0-16,-6 1-12 15,-8-6 0-15</inkml:trace>
  <inkml:trace contextRef="#ctx0" brushRef="#br1" timeOffset="93790.23">21495 10749 53 0,'0'6'26'0,"0"13"-23"16,0-6 38-16,0 6-39 15,-4 6 0-15,4 12 0 16,-3 10 1-16,-1-3-4 16,1 6 0-16,-1 4-1 15,4-7 0-15,0-13-14 16,0-6 0-16</inkml:trace>
  <inkml:trace contextRef="#ctx1" brushRef="#br1" timeOffset="1723.59">10301 7613 0</inkml:trace>
  <inkml:trace contextRef="#ctx0" brushRef="#br1" timeOffset="95109.22">14944 10432 23 0,'49'22'11'0,"29"-22"-3"16,-57-6 12-16,0 0-13 15,7-4 0-15,4-2 4 16,10 2 0-16,4 1-14 0,4 0 0 16,6-1 10-16,8 4 0 15,-5 0-4-15,1 3 0 16,7 6-2-16,8-3 0 16,2 0 0-16,8 3 0 15,7 0 0-15,-11-3 1 16,3 0 0-16,8 3 0 15,7 3 0-15,3-2 1 16,-3-1-1-16,3 6 1 16,4 7-1-16,3-1 1 0,11-2-2 15,-17-4 1-15,6 1-1 16,0-1 0-16,8 4 0 16,6-7 1-16,-10-3-1 15,7-3 0-15,-3 0 0 16,10 0 0-16,-11 0 0 15,0-3 1-15,1-3-2 16,10 6 1-16,0-10-1 16,-14 1 0-16,10 0 0 15,1-1 1-15,3-2-1 16,-11-4 1-16,4 3 0 16,3 4 0-16,4 0 0 15,0-4 0-15,-10 10-1 16,10-3 0-16,0 2 0 15,0 1 1-15,-14-3-1 16,-7 0 0-16,10 3-2 0,-10-4 0 16,-4 1-5-1,-7-6 0-15,-13 2-13 0,-8-12 0 16</inkml:trace>
  <inkml:trace contextRef="#ctx0" brushRef="#br1" timeOffset="96025.13">23118 10194 38 0,'28'3'19'0,"32"-12"-9"0,-39 9 17 0,7 0-24 15,7 0 1-15,-3-3 3 16,10 0 0-16,15 6-8 16,3-3 0-16,7 0 6 15,14 0 0-15,0-7-2 16,4 1 0-16,10 3-1 16,14-3 0-16,11-4-1 15,0 1 0-15,7 3 1 16,22-4 0-16,-5-5 0 15,11 5 0-15,25 1-1 16,-7-1 1-16,7 7 0 16,21 3 0-16,-3 3-1 15,13 4 1-15,-6-1-2 0,14 6 1 16,10-2-1-16,4 9 1 16,17-10 0-16,-10-3 0 15,18 7 1-15,-11-1 0 16,14 4 0-16,-11 0 0 15,8-4-1-15,-15-2 1 16,11-4-1-16,-17-3 0 16,6-3-1-16,-3-12 0 15,-25-4 0-15,-21 10 0 16,-14-7-2-16,-11 1 0 16,-35-4-6-16,-28 3 0 0,-18 4-13 15,-14-4 0-15</inkml:trace>
  <inkml:trace contextRef="#ctx0" brushRef="#br1" timeOffset="96640.67">31655 9987 29 0,'14'10'14'0,"-4"-10"5"16,-10 0 3-16,0 0-19 16,0 0 0-16,0 0 3 15,0 3 1-15,-3 6-8 16,-4 7 1-16,-7 6 4 15,-11 6 1-15,-7 0-2 16,-6 13 0-16,-5 6-2 16,1 16 1-16,-8-1-2 15,5 1 1-15,6 3-2 16,0-10 0-16,11-9-4 16,3-9 0-16,4-10-10 0,7-6 0 15</inkml:trace>
  <inkml:trace contextRef="#ctx0" brushRef="#br1" timeOffset="97198.01">31253 9877 42 0,'7'22'21'0,"0"-12"-13"0,-4-4 28 16,4 0-34-16,4 7 0 0,-1-10 2 16,5 10 0-16,2 8-5 15,1 8 1-15,-1 5 1 16,1-6 1-16,-4 7-6 15,-3 6 1-15,-4-7-12 16,0-2 0-16</inkml:trace>
  <inkml:trace contextRef="#ctx0" brushRef="#br1" timeOffset="97574.2">31722 10037 47 0,'17'13'23'0,"12"-4"-14"0,-19-9 32 15,4 3-40-15,4 1 1 16,0-4 1-16,3 0 1 0,3 0-5 16,8 0 1-1,0 0 2-15,-4 0 0 0,4 0-4 16,-11 3 1-16,-3 0-7 15,-8 0 0-15,-10 3-9 16,-7-3 0-16</inkml:trace>
  <inkml:trace contextRef="#ctx0" brushRef="#br1" timeOffset="97781.97">31701 10348 55 0,'3'9'27'0,"22"-18"-27"16,-11 6 46-16,7 3-45 16,7-4 0-16,4 1 0 15,7-3 0-15,3 6-3 0,1-6 0 16,-1 0-4 0,-10-1 1-16,-4-2-10 0,0-4 0 15,-10-6-2-15,-4-2 1 16</inkml:trace>
  <inkml:trace contextRef="#ctx0" brushRef="#br1" timeOffset="98097.54">32533 9755 48 0,'-3'22'24'0,"-8"34"-26"0,8-34 48 0,-1-3-44 16,-3 9 0-16,0 13 3 16,0 9 0-16,3 7-5 15,1 6 0-15,-1 12 4 16,1 0 0-16,3-9-2 15,0-3 1-15,0-4-6 16,0-15 0-16,0-9-12 16,-4-13 0-16,4-13-3 15,0-9 0-15</inkml:trace>
  <inkml:trace contextRef="#ctx0" brushRef="#br2" timeOffset="102269.21">3888 11941 44 0,'0'3'22'0,"10"3"-14"0,-3-6 23 15,-3 3-29-15,6-3 0 16,8 7 3-16,0-4 0 16,13 0-5-16,8-3 0 0,11 0 5 15,24-3 0-15,24-4-1 16,19 1 1-16,28-3-2 16,27-4 1-16,12-9-2 15,31 7 0 1,-3-7-1-16,21-7 0 0,-1-5-1 15,8-4 1-15,-7-12-1 16,14-3 1-16,-11-10-2 16,-17 3 1-1,49-15-5 1,-63 19 1-16,-39 15-8 16,-46 13 1-16,-32 0-8 15,-25 15 0-15</inkml:trace>
  <inkml:trace contextRef="#ctx0" brushRef="#br2" timeOffset="104492.62">16016 17457 26 0,'25'-16'13'0,"31"0"-9"0,-38 7 13 16,3-7-14-16,7-6 1 15,1-3 1-15,-5-3 1 16,8-7-7-16,7-5 0 16,0-1 5-16,6-3 1 15,5 0-1-15,6 0 0 0,1 0-1 16,3 7 1-16,-7-10-1 15,7-4 1-15,3 1-2 16,4 0 0-16,7-3-1 16,4-1 1-16,-1-5-1 15,-6 2 0-15,0 1 0 16,6 3 0-16,1-7 1 16,6-9 0-16,1 3-1 15,3-6 1-15,-10 0-1 16,10-9 0-16,0 8-1 15,8-2 1-15,-1-6-1 16,-4-1 0-16,-9-3 0 16,2 7 1-16,8-7-1 15,7 10 1-15,0-10 0 16,-1 7 0-16,-6-13 0 16,0 6 0-16,3-2 1 15,4 2 0-15,3-9 0 16,-10 9 0-16,0-6-1 0,6-6 1 15,-2 3 0-15,2 9 0 16,1-9-2-16,-11 6 1 16,8-12-1-16,-1 3 1 15,4-3-1-15,6 12 1 16,-2-9 0-16,-8 6 0 16,4 0-1-16,3 0 0 15,4 3 0-15,3 3 1 0,-3 4-1 16,0-7 1-16,0 3-1 15,3-9 0-15,1-3 0 16,-8 6 0-16,4-6 1 16,-1 3 0-16,5-13-1 15,-1 0 1-15,-3-2 0 16,3 8 0-16,1-2 0 16,6-13 0-16,4 6 0 15,-11-6 0-15,11-9-1 16,4-1 1-16,10-5-1 15,-11 5 0-15,8-9 1 16,10 10 0-16,7-10-1 16,-3-3 0-16,7 9 0 15,17-5 0-15,-14-1 0 16,11-16 0-16,17 10 0 16,-10-3 0-16,7 0 0 15,14-7 1-15,-10 4-1 0,3-19 0 16,10 9 0-16,-6-3 0 15,3 0 0-15,-7-6 1 16,3 3 0-16,8-7 0 16,-15-5-1-16,4 5 1 15,7-2 0-15,-17 3 0 16,6-1-1-16,-3 7 1 16,-7 3-1-16,-11 16 1 15,-3-3 0-15,0 18 0 16,-8 10-1-16,-20 6 0 0,-8 0-1 15,-6 10 1-15,-12 2-3 16,-2 23 0-16,-19 0-4 16,-13 12 0-16,-18 3-12 15,-18 10 0-15,-17 9-2 16,-15 3 0-16</inkml:trace>
  <inkml:trace contextRef="#ctx0" brushRef="#br2" timeOffset="105258.46">30212 5428 25 0,'3'18'12'0,"-17"-14"3"0,14-4 12 16,-3 3-22-16,-4 3 0 16,-4 7 4-16,-3-1 0 15,-7-2-11-15,3 5 0 16,-3 13 8-16,-7 10 0 15,-7 6-3-15,-11 9 1 0,-4 10-2 16,4 6 0-16,1 0-2 16,-1 12 1-1,3-12-4-15,1 0 0 0,7-3-9 16,3-19 0-16,7-18-4 16,11-11 0-16</inkml:trace>
  <inkml:trace contextRef="#ctx0" brushRef="#br2" timeOffset="105483.65">29743 5512 50 0,'21'22'25'0,"14"-22"-29"16,-24 3 47-16,-1 13-42 15,4 9 0-15,-3 3 0 0,0 1 1 16,-1 8-4-16,-3-5 1 16,-3-7-4-16,-1-6 0 15,-3-7-10-15,0-12 1 16</inkml:trace>
  <inkml:trace contextRef="#ctx0" brushRef="#br2" timeOffset="105817.76">30251 5688 49 0,'-4'25'24'0,"15"-19"-17"16,-8-6 39-16,4 0-43 15,7-3 0-15,4 0 2 16,7-3 1-16,3 3-8 16,7-7 0-16,4 7 3 15,-4-3 0-15,-3 3-5 16,-7 0 0-16,-8-1-8 15,-6 1 0-15,-11 3-6 16,-7-6 0-16</inkml:trace>
  <inkml:trace contextRef="#ctx0" brushRef="#br2" timeOffset="106017.73">30191 5826 29 0,'-32'47'14'16,"32"-19"2"-16,0-25 16 0,0-3-27 0,11 3 0 15,-1 4 1-15,8-7 0 0,3 0-9 16,4-3 1-16,6-4 4 16,8-2 1-16,7 0-7 15,0-4 0-15,-4 4-11 16,-3-10 1-16</inkml:trace>
  <inkml:trace contextRef="#ctx0" brushRef="#br2" timeOffset="106252.82">31196 5541 47 0,'0'-7'23'0,"-10"1"-22"15,6 12 35-15,-7 7-35 16,-6 6 1-16,-15 9 0 16,-10 0 1-16,-11 19-4 0,-4 6 0 15,1 7-2-15,7 6 1 16,3-13-12-16,7-9 0 16</inkml:trace>
  <inkml:trace contextRef="#ctx0" brushRef="#br2" timeOffset="106462.14">30692 5425 45 0,'38'47'22'0,"5"15"-13"0,-33-40 31 0,8 10-39 15,7 18 1-15,-1 9-1 16,8 4 0-16,3 9-4 15,1 0 1-15,-1 4-9 16,-10-14 0-16,-18-18-4 16,-7-6 0-16</inkml:trace>
  <inkml:trace contextRef="#ctx0" brushRef="#br3" timeOffset="110662.95">4036 14180 30 0,'-7'9'15'0,"3"1"-7"16,4-10 15-16,0 0-21 0,0 0 0 15,0 0 3-15,0 0 1 16,0 0-5-16,0 0 0 16,11-4 4-16,-1 1 1 15,8 0-1-15,3-3 1 16,18-4-1-16,21 1 0 16,11 0-1-16,27-1 1 15,5 1-2-15,24-4 0 16,24 1-1-16,19-4 0 15,27 0-1-15,-6-2 1 0,27 2-3 16,-6 0 1-16,17-3 0 16,4-3 0-16,0 0-1 15,-11-3 1-15,-17 3-1 16,-15-3 1-16,149-22-6 16,-191 28-9-1,-38 1 0-15,-15 5-3 16,-10-3 0-16</inkml:trace>
  <inkml:trace contextRef="#ctx0" brushRef="#br3" timeOffset="114072.1">26183 4286 26 0,'-3'16'13'0,"-4"3"4"0,3-7 4 16,-3-2-18-16,-7 12 0 16,-11 6 3-16,-10 19 1 15,-11 6-9-15,-10 13 1 0,-4 12 5 16,0 10 0 0,10 19-2-16,1 15 0 15,7 10-2-15,3 0 0 0,3-13-3 16,1-6 0-16,7-29-9 15,3-18 1-15,4-28-2 16,11-26 0-16</inkml:trace>
  <inkml:trace contextRef="#ctx0" brushRef="#br3" timeOffset="114298.77">25559 4456 40 0,'10'-10'20'0,"4"13"-22"16,-6 4 39-16,-1 8-37 15,0 10 1-15,-4 7 0 16,4 2 0-16,-3 10-1 16,3 3 0-16,0 6 1 0,-4 1 0 15,1-7-6-15,3-13 1 16,0-9-8-16,-7-12 0 15</inkml:trace>
  <inkml:trace contextRef="#ctx0" brushRef="#br3" timeOffset="114659.23">26148 4606 57 0,'3'6'28'0,"4"-12"-27"16,-3 6 52-16,3 0-50 15,0-6 1-15,0 3 1 16,4 3 1-16,6-10-8 16,15 1 0-16,3-1 3 15,8 1 1-15,-1 3-6 16,0-4 1-16,-6 1-5 16,-5 0 0-16,-13 9-8 0,-11 9 1 15,-10 0-4-15,-8 1 0 16</inkml:trace>
  <inkml:trace contextRef="#ctx0" brushRef="#br3" timeOffset="114873.4">26183 4810 49 0,'0'3'24'0,"7"13"-24"0,-3-13 45 31,17-3-43-31,7 0 0 0,0 0-3 16,4 0 0-16,3-3-6 15,1-4 1 1,-1 1-8-16,0-9 0 0</inkml:trace>
  <inkml:trace contextRef="#ctx0" brushRef="#br3" timeOffset="115078.05">27002 4343 52 0,'3'9'26'0,"-10"44"-24"16,0-53 42-16,-4 7-44 16,-10 11 1-16,-14 8 0 0,0 2 1 15,3 22-2-15,0-3 0 16,4 6-1-16,3 13 1 15,4 0-7-15,0-22 1 16,3-13-10-16,1 1 0 16</inkml:trace>
  <inkml:trace contextRef="#ctx0" brushRef="#br3" timeOffset="115304.61">26582 4405 46 0,'32'4'23'0,"6"61"-17"0,-27-43 33 15,3 0-37-15,0 13 1 0,0 9 0 16,0-4 0-16,4 11-5 16,3 5 0-16,0-6 1 15,4-3 0-15,-4-6-8 16,0-6 0-16,-6-20-7 15,-5-2 1-15</inkml:trace>
  <inkml:trace contextRef="#ctx0" brushRef="#br3" timeOffset="115767.87">27189 3979 44 0,'14'3'22'0,"7"-3"-14"0,-14 0 36 15,4 0-41-15,3 0 1 0,0-3 1 16,-4 0 0-1,8 0-6-15,7-7 0 0,3 4 4 16,0 3 1-16,0-3-3 16,-7 2 1-16,-6 4-2 15,-5 0 0-15,-3 4-2 16,-17 5 1-16,-4 7-1 16,-8-1 1-16,1 7 0 15,4 10 1-15,-5 5 0 16,5-2 1-16,3-1-1 15,3 7 0-15,8-6 1 16,3-1 1-16,-4 1-1 16,4-14 0-16,11 1 0 15,6-3 0-15,11-9-5 16,1-1 1-16,-1-9-13 16,-3 3 0-16,-1-3-2 15,-3 0 0-15</inkml:trace>
  <inkml:trace contextRef="#ctx0" brushRef="#br3" timeOffset="120045.88">24218 10028 29 0,'-3'-6'14'0,"-4"-13"-2"0,7 9 14 0,0 7-24 16,-4-3 1-16,-3-10 2 15,4 1 1-15,-1 5-7 16,0 1 0-16,1 6 4 15,-1 6 1-15,-3 3-3 16,-3 0 1-16,-1 4-2 16,-3-4 1-16,-4 3-1 15,1 7 0-15,-4 3 0 16,7 6 0-16,-1 3 1 16,5-6 0-16,3 13-1 15,0-4 1-15,7-3 1 16,7-3 0-16,3-6 1 15,8-3 1-15,10-7-1 16,4-6 1-16,0-3 0 16,-4-9 0-16,-3 0-1 15,-4-1 0-15,-7-2-2 0,-4-7 0 16,-6-3-1-16,-8-6 0 16,-3-4-1-16,-3 4 0 15,-8 3 0-15,-3 6 0 16,-4 10 0-16,-3 9 0 15,0 6 0-15,7 13 0 16,3 6 1-16,4-6 0 16,0 9 0-16,3 3 0 15,4 1 0-15,4-4 0 16,10 0 1-16,7-6 1 0,11-6-1 16,6-7 0-16,1-3 0 15,0-12 0-15,0-10 0 16,-4-5 0-16,-4-1-1 15,-2-10 0-15,-8-5-1 16,-11-7 1-16,-6 9-1 16,-8 1 0-16,-3 2 0 15,-4 4 0-15,-3 9 0 16,-3 10 1-16,-5 9 0 16,-2 3 0-16,2 6 0 15,8 10 0-15,4 6 0 16,2 4 1-16,5-4-1 15,3 3 1-15,7 6-1 16,7-2 1-16,3-7-1 16,8-6 1-16,7-7-1 0,7-9 1 15,3-6 0 1,4-6 0-16,-4-4-1 0,-3-12 0 16,-8-6 0-16,-6-10 0 15,-7 13 0-15,-8-4 0 16,-6 1-1-16,-4-3 1 15,-8 5 0-15,1 7 0 16,-7 4 0-16,-4 5 0 16,1 7 0-16,-1 6 0 15,4 6 0-15,0 10 1 16,3-1-1-16,7 7 1 16,1 3 0-16,3 1 0 0,7 2 0 15,3-3 0-15,4 0-1 16,8-3 1-16,-1-10-1 15,7 1 1-15,7-4-1 16,4-5 1-16,-4-8-1 16,-3-8 1-16,-4-4-1 15,-3-3 1-15,-4-3-1 16,-7 7 1-16,-7-4-1 16,-4 0 0-16,-6-3-1 15,-5 0 1-15,1 0-1 16,-3 7 1-16,-4 5 0 15,-1 7 0-15,-2 3 0 16,-1 13 1-16,0-1-1 16,4 10 1-16,3 9 0 15,4 4 0-15,7-1 0 16,7 4 0-16,4 3 0 0,6-10 0 16,8-3-2-16,0-9 1 15,-1-13-7-15,-3-12 0 16,-3-6-14-16,-7-17 1 15</inkml:trace>
  <inkml:trace contextRef="#ctx0" brushRef="#br3" timeOffset="122762.35">18189 6350 26 0,'4'18'13'0,"3"-14"-3"16,-7-4 13-16,3 3-20 15,1 3 0-15,-1 0 1 16,1 4 1-16,-1 2-6 15,1 4 1-15,-4 0 4 16,4 5 0-16,-1 1-1 16,1 7 1-16,-1-1 0 15,1 0 0-15,-1 7-1 16,4 5 1-16,0 1-2 16,0 9 0-16,4 0 0 15,-1 4 0-15,5 5-2 16,2 10 1-16,1-9 0 0,0 9 0 15,-1-3-1-15,1 6 1 16,-4 0 0-16,0-3 0 16,7 3-1-16,-7-3 1 15,0 0-1-15,1 3 1 16,-1-6-1-16,0 9 0 16,0-6 0-16,0 0 0 15,0 3 0-15,0-6 1 16,4 0-1-16,-1 0 1 0,1-6-1 15,-4-7 1-15,4 3-1 16,-4-2 1-16,4-4-1 16,-1-3 0-16,1 3 0 15,0 3 0-15,3 4 0 16,3-1 0-16,1 4 0 16,3-7 0-16,1 4 0 15,-5 5 0-15,1-5 1 16,3-1 0-16,-7-3-1 15,0 4 1-15,4-1-1 16,3 1 0-16,1 2 0 16,2-5 0-16,1 2-1 15,0 10 1-15,0-6 0 16,-1-1 0-16,5 7 0 16,-1-6 0-16,0 2 0 15,4 1 0-15,-4-10 0 16,4 4 0-16,-7 2 0 0,-7 1 0 15,3-7 0-15,3 7 0 16,1-1 0-16,4-5 0 16,-1 2 0-16,-3-3 0 15,-4 1 0-15,4-10 0 16,-1 3 0-16,1 3 1 16,3 3-1-16,1-3 0 15,-1 1 0-15,4-1 0 16,-4-6 1-16,-3 0 0 15,-8-1-1-15,5 4 1 0,-1-3 0 16,4-3 0-16,-1 0-1 16,5 3 1-16,-5 0-1 15,1 0 1-15,0-1-2 16,3 1 1-16,0-3 0 16,1 0 0-16,6-7 0 15,-3-5 1-15,-4-1-2 16,0 0 1-16,-6 3-1 15,-1-2 1-15,7-1-2 16,0 0 1-16,1-3 0 16,2-6 0-16,-2 0 0 15,-1-4 0-15,0 4 1 16,1 0 0-16,-1 0 0 16,0-3 1-16,-3 2-1 15,0 1 0-15,-1 3 0 16,-2-3 0-16,-1-3 0 0,-3-1 0 15,3 1 0-15,0 3 0 16,4-3-1-16,-1 2 1 16,8-2 1-16,-3 6 0 15,-5-3-1-15,5 3 1 16,2-10 0-16,1 4 0 16,0 0 0-16,0-1 1 15,0 1-2-15,-1 0 1 16,-6-4-1-16,-4-2 1 15,4-4 0-15,3-3 0 0,4-3-1 16,0 0 1-16,0-3-1 16,3 0 1-16,8 0-1 15,-1-4 1-15,0 1-2 16,1 0 1-16,-4-7 0 16,-8-2 0-16,1-4 0 15,4 3 0-15,-1-3-1 16,4 0 1-16,0 4 0 15,3-4 0-15,-3 0 0 16,0-3 0-16,3 0-1 16,0-3 1-16,-3-3 0 15,-3 3 0-15,-5 0 0 16,-2-3 0-16,6-1 0 16,0 1 0-16,4-3 0 15,-3-1 1-15,2 7-1 16,-2-6 1-16,-1-4-1 15,0-2 1-15,1-4-1 16,-1 0 1-16,-3 1-1 0,-7-7 1 16,3 6-1-16,4-3 0 15,0-3 0-15,6-7 0 16,-6 11 0-16,0-4 0 16,0-10 0-16,0 4 0 15,3 3 0-15,0-7 1 16,1 1-1-16,-1 9 0 15,-3-3-1-15,-4-4 1 16,-3-2 0-16,7-1 0 0,-4-2 0 16,0 2 0-16,8-2 0 15,-8-7 0-15,0 9 0 16,0-5 0-16,4-7 0 16,-4 3 1-16,1-13-1 15,-1 1 1-15,0-7-1 16,1 1 1-16,-1-7 0 15,0-10 0-15,-10-2-1 16,3-10 0-16,7 3 0 16,1-9 1-16,-1-6-1 15,-10 31 1-15,17-60-1 16,0 7 1-16,1-13-1 16,2 3 0-16,1-9 0 15,0-7 0-15,0-2 0 16,-11-4 0-16,-7-6-1 15,4-6 1-15,-4-4 0 0,8 1 0 16,-5 6 0 0,-6 9 0-16,0 6 0 0,0 10 0 15,-4 7-4-15,-4 8 0 16,-6 16-7-16,-4 1 1 16,-7 8-10-16,-7 20 0 15</inkml:trace>
  <inkml:trace contextRef="#ctx0" brushRef="#br4" timeOffset="127610.95">3507 15892 34 0,'-7'19'17'0,"14"-7"-10"0,3-9 18 15,1 4-20-15,-1 2 1 0,8 0 3 16,14 1 1-16,7-7-12 15,21 0 1-15,14-3 9 16,21-6 0-16,18-4-2 16,28-8 0-16,14-11-2 15,18-11 0-15,25-1-1 16,3-12 0-16,24-4-2 16,-6 16 0-16,21-9-1 15,-11 6 1-15,18 10-1 16,-25 6 0-16,4 6-1 15,-28 6 1-15,-18 3-2 16,-25 7 1-16,-32-3-3 16,-27-4 1-16,-19 1-7 15,-27-4 0-15,-22-9-9 16,-28-7 0-16</inkml:trace>
  <inkml:trace contextRef="#ctx1" brushRef="#br4" timeOffset="35906.58">13868 13230 0,'0'0'16,"0"0"0,-7-10-1,-11-15 1,18 25-1,0 0 1,0 0 0</inkml:trace>
  <inkml:trace contextRef="#ctx0" brushRef="#br4" timeOffset="132026.91">18235 17604 17 0,'4'9'8'0,"3"-21"0"15,-7 12 9-15,3-6-15 16,4-4 0-16,0-9 2 16,0 1 0-16,0-1-4 15,4-3 1-15,-4 0 3 16,0-3 1-16,0-7 0 15,0-5 0-15,0-1-1 16,-3-6 1-16,-1-9-2 0,1 3 0 16,-1 0 0-1,4-4 0-15,1 7-1 0,2-3 0 16,1-6-1-16,-1 2 1 16,1 1 0-16,-1 0 0 15,-3-4-1-15,4-2 1 16,-4-1 0-16,7 1 0 15,-3 2 0-15,-1-6 0 16,-3-6-1-16,1 10 1 16,-5-10-1-16,-3 0 0 15,4 3 0-15,3-9 0 16,0 9-1-16,3 0 1 0,4-3 0 16,-3 6 0-16,0-3 0 15,-1 4 0-15,1-1 0 16,3 0 1-16,3 1-1 15,1 8 1-15,0 4-1 16,-1-3 1 0,12-16-1-1,-1-3 1-15,-3 6-1 16,-1 6 1-16,1 4-1 16,0-1 1-16,-4-2-1 15,3 12 0-15,-2 3-1 16,-1-3 1-16,0 0-1 15,4 0 0-15,-4 3 0 16,-4 3 1-16,-2-3-1 16,-1 0 1-16,3 0-1 0,1 0 1 15,3 4-1-15,4-4 0 16,3 6 0-16,0 4 1 16,0 5-1-16,1 1 0 15,-5 0 0-15,5-3 1 16,-1-1-1-16,0 1 0 15,4 0 0-15,0 5 0 16,-1 1 0-16,1-9 0 16,-4-1 0-16,-3 4 1 15,-4 0-1-15,0 2 0 16,0 1 0-16,4-3 1 0,3-7-1 16,4 4 1-16,0 6-1 15,0 6 0-15,-1 0 0 16,5-3 1-16,-1-1-1 15,0-2 0 1,4 0 0-16,0 0 0 0,0 3 0 16,-4 0 0-16,-3 9 0 15,-8-6 0-15,5-3 0 16,2 3 1-16,1-3-1 16,3 0 0-16,4 3 0 15,0 0 0-15,0 0 0 16,0 0 0-16,-1 0 0 15,1-6 0-15,4 0 0 16,-5 2 1-16,1 5-1 16,-4 5 1-16,-6-3-1 15,-1 0 0-15,4-3 1 0,-1 0 0 16,1 0-1-16,7 0 0 16,-4-3 0-16,0 0 0 15,1 3 0-15,-1 7 1 16,0-1-1-16,4-3 0 15,-4 0 0-15,1 1 0 16,-5-4 0-16,1 3 0 16,-4 0 0-16,1 3 0 15,-1 1 0-15,4-1 1 16,-1 3-1-16,5-2 0 16,2 2 0-16,-2 1 0 0,-1-1 0 15,0 0 0-15,4-2 0 16,0 2 0-16,0-2 0 15,-1-1 0-15,1 3 0 16,-3-2 1-16,-8 2-1 16,0 1 0-16,4 2-1 15,3 4 1-15,4-3 0 16,-4-1 0-16,0-2 0 16,1-4 0-16,2-3-1 15,1 0 1-15,0-3 0 16,0 0 0-16,0 0 0 15,-4 4 0-15,0-1 0 16,-3 3 0-16,-7-6-1 16,3 3 1-16,0-6 0 15,0-3 0-15,8 0 0 0,2 0 0 16,1-1 0-16,-3 1 0 16,-1-3 0-16,0 3 0 15,0 2 0-15,4 8 0 16,0-7 0-16,-4 3 0 15,1-3 0-15,-5-1 0 16,-2 1-1-16,-5 0 1 16,4 0 0-16,1 3 1 15,2 0-2-15,1 0 1 16,7-3 0-16,-4-3 0 16,-3-3 0-16,0 2 0 15,3 1-1-15,-3 0 1 0,0 0 0 16,3-4 0-16,0 1-1 15,-3 6 1-15,-4-3 0 16,0 0 0-16,-3-4 0 16,-4 1 0-16,4-1 0 15,0 1 0-15,6 9 0 16,-3 0 0-16,1-9 0 16,-1 3 0-16,4-4 0 15,-1-2 0-15,-2-7 0 16,-1 7 0-16,4-4 0 15,-1-3 0-15,1 7 0 16,-4 2 0-16,1-5 0 16,-1-4 0-16,-4-3 0 15,1 13 0-15,-4-7 0 16,-3-6 1-16,0-3-1 0,-4-3 1 16,0 0-1-16,7-10 1 15,-3 10-1-15,-1-10 0 16,4 1 0-16,-3 12 0 15,0-13 0-15,-1-3 0 16,5 1 0-16,-1-4 1 16,0 6-1-16,0-6 0 15,4-3 0-15,-1 0 1 16,1 10-1-16,-4-10 0 16,4-6 0-16,3-13 0 15,-3 9 0-15,0-15 1 0,-4 19-1 16,-4-13 1-16,8-12-1 15,-4 9 1-15,-3-9-1 16,-8-4 0-16,1 13 0 16,0-9 0-16,3-16 0 15,0 6 0-15,-4 7 0 16,1-7 0-16,0-3 0 16,-1-9 0-16,-3-10 0 15,-3 19 0-15,3-15 0 16,0-4 1-16,-4-12-1 15,-6 15 0-15,-1-12 0 16,4-3 1-16,0-4-1 16,-7 10 1-16,4 0-1 15,-1-9 0-15,1 3 0 16,-4 6 0-16,0 6 0 16,0-6 0-16,3 3 0 15,-3 16 0-15,3 3 0 0,1 0 0 16,3 6 0-16,-4 4 0 15,4 8 0-15,0 14 0 16,0 12 0-16,0 9 0 16,4 3 0-16,-4 4 0 15,3 12-1-15,1 13 0 16,0-1-3-16,-1 10 1 16,-3 7-9-16,-3 5 1 0,-8 1-11 15,7 9 0-15</inkml:trace>
  <inkml:trace contextRef="#ctx0" brushRef="#br4" timeOffset="135854.79">19039 16930 46 0,'4'-13'23'0,"7"4"-15"0,-11 9 23 15,0 3-29-15,0 3 0 16,-4 10 1-16,-3 3 1 16,-4 15-5-16,-3 10 1 15,-7 3 2-15,-7 10 1 16,-11 5-3-16,0 1 1 15,0 9-2-15,-3 7 0 16,0-4-4-16,-1-3 1 16,8-9-5-16,7-16 0 15,7-16-6-15,7-18 0 0</inkml:trace>
  <inkml:trace contextRef="#ctx0" brushRef="#br4" timeOffset="136097.93">18708 16873 29 0,'3'7'14'0,"1"8"0"16,-1-8 18-16,1 5-28 16,3 7 0-16,-3 9 1 15,-1 13 1-15,4 3-8 16,0 6 1-16,0 3 4 15,4 1 1-15,-1-7-6 16,-3-10 1-16,4-12-11 16,-4-3 1-16,4-12-3 0,-1-10 0 15</inkml:trace>
  <inkml:trace contextRef="#ctx0" brushRef="#br4" timeOffset="136396.01">19212 17083 62 0,'4'4'31'0,"17"-11"-42"15,-17 4 64-15,6 3-53 16,1-3 1-16,6 3-1 16,1 0 1-16,7-3-2 15,3 0 1-15,0 0-3 16,-3 3 1-16,-8-3-10 16,1-1 1-16,-11-2-6 15,-7 3 0-15</inkml:trace>
  <inkml:trace contextRef="#ctx0" brushRef="#br4" timeOffset="136574.97">19110 17316 59 0,'14'18'29'0,"28"-2"-36"0,-27-13 53 15,6 0-46-15,7 0 0 16,7 1-1-16,4-4 0 15,0-4-5-15,-7-2 1 16,-4 0-11-16,-11-4 1 16</inkml:trace>
  <inkml:trace contextRef="#ctx0" brushRef="#br4" timeOffset="136965.7">20027 16933 43 0,'-3'0'21'0,"-26"25"-15"0,19-22 28 15,-8 7-31 1,1 8 0-16,-12 1 1 0,5 9 1 16,-5 7-7-16,-2-1 1 15,-1 7 3-15,4 3 0 16,0 3-2-16,3-6 0 15,0 0-6-15,7-13 1 16,1 0-9-16,10-12 1 16,3-13-2-16,4-3 0 15</inkml:trace>
  <inkml:trace contextRef="#ctx0" brushRef="#br4" timeOffset="137220.99">19689 16936 44 0,'-4'35'22'0,"18"2"-23"16,-10-24 45-16,3 6-42 16,7 9 1-16,0 3 0 15,0 4 1-15,4 5-6 16,3 4 1-16,0-3 2 15,0-6 1-15,-3-7-6 16,-4 0 1-16,-3-3-10 16,-4-3 1-16,-4-13-3 15,4-2 0-15</inkml:trace>
  <inkml:trace contextRef="#ctx0" brushRef="#br4" timeOffset="138031.84">20331 16306 49 0,'-4'3'24'0,"8"-6"-23"0,-4 3 46 16,0 0-43-16,3 3 1 16,-3-3 3-16,7 0 1 15,0 3-11-15,0 0 0 16,4 0 7-16,3 0 0 16,4 4-2-16,-1-4 0 15,8 3-3-15,-7 0 1 0,-4-2-2 16,0-1 0-16,-7 3-1 15,-7-3 1-15,-4 3-1 16,-3 1 1-16,-3-1-1 16,-4 3 1-16,-1-2-2 15,-2-4 1-15,3 3 0 16,3 0 0-16,1 1 0 16,3-1 1-16,-1 3 0 15,5 1 0-15,3 2 2 16,3 4 0-16,5 6-1 15,6 3 1-15,0 3-1 16,3-9 0-16,8-7 0 16,-7 1 1-16,-4 0-2 15,-4-1 1-15,-10 1-1 16,-10-1 0-16,-11 4-3 16,-11 0 1-16,-10-7-13 15,-11-9 1-15,0 0-2 16,0-6 0-16</inkml:trace>
  <inkml:trace contextRef="#ctx0" brushRef="#br5" timeOffset="147175.1">3429 17742 21 0,'-21'19'10'0,"10"-16"-2"0,11-3 11 16,0 3-15-16,0 0 0 15,0 0 3-15,4 0 0 16,3 1-9-16,3-1 1 0,1 0 6 16,7 0 0-16,3 0-1 15,11 0 1-15,6 0-1 16,22-3 1-16,11 0-1 16,38-3 0-16,11 0-1 15,28-3 1-15,11-7-2 16,21-5 1-16,18-4-2 15,-4-7 1-15,21 1-2 16,-4 3 1-16,19 0-1 16,-1 3 0-16,0 6 0 15,1-2 0-15,-22 8-1 16,-4 1 1-16,-24-4 0 16,-17-3 0-16,-26-2-2 15,-34-1 1-15,-19 3-6 16,-20 0 1-16,-22-2-10 15,-24-4 0-15</inkml:trace>
  <inkml:trace contextRef="#ctx1" brushRef="#br5" timeOffset="55531.68">14090 4801 0,'0'0'0</inkml:trace>
  <inkml:trace contextRef="#ctx0" brushRef="#br5" timeOffset="155191.26">19022 6434 21 0,'0'7'10'0,"0"-11"-3"0,3 8 11 16,-3-1-17-16,0 0 1 16,0 6 2-16,0 1 0 15,4 2-4-15,-4 7 0 16,0 0 3-16,3 0 0 15,1 9 0-15,-4-16 1 16,0 4-2-16,0 6 0 16,0 3 0-16,0 3 0 15,0 4 0-15,0-1 0 16,0 4-1-16,0-1 0 16,-4 7-1-16,1-4 1 0,3-2-1 15,0 6 1-15,3-1-1 16,1 4 0-16,-4-9 0 15,0-1 1-15,0 7 0 16,0 0 1-16,0-4-2 16,0 1 1-16,0 3 0 15,0 0 1-15,0-1-1 16,0-5 0-16,0 3-1 16,0-7 0-16,0 3 0 15,0 1 0-15,0-1-1 16,0 1 1-16,0-4 0 15,0 4 1-15,0 2-1 16,0 7 0-16,0-9 0 16,0-1 0-16,0 7 0 15,0-3 1-15,0-1-1 0,0-2 0 16,0-1 0-16,3 7 0 16,-3-3 0-16,4 6 1 15,-4-10-1-15,3 1 0 16,-3-1 0-16,0 4 1 15,0-1-1-15,0 1 1 16,0 6-1-16,0 0 0 16,0-4 0-16,0 1 0 15,0 0 0-15,0 0 0 16,0 3 0-16,0 0 0 16,0-4 0-16,0-2 0 0,0 3 0 15,0 3 0-15,0-7 0 16,0 4 0-16,0 3 0 15,0-3 0-15,4-1 0 16,0 1 0-16,-1 0 0 16,4 3 1-16,-3 6-1 15,3-9 0-15,0 0 0 16,0 3 1-16,3-1-1 16,-3-2 1-16,4 0-1 15,0 3 1-15,-4-7-1 16,0 1 0-16,-4-3 0 15,4-1 1-15,0 1-1 16,4-1 1-16,-4 4-1 16,4 2 1-16,-1-5-1 15,-3-1 0-15,0 1 0 16,0-1 1-16,0 1-1 0,0-1 0 16,4-8 0-16,0 2 0 15,-1 6 0-15,1 1 0 16,-1-1 0-16,1-2 1 15,0 2-1-15,-1-3 0 16,4 4 0-16,0 3 1 16,0-1-1-16,1-5 0 15,-1-1 0-15,3 0 0 16,1 4 0-16,3 2 0 16,-3-2 0-16,-4-4 0 15,0 1 0-15,0-4 0 0,-3 6 0 16,3-9 0-16,-4 7 0 15,1-4 1-15,0 0-1 16,-1 0 1-16,1 4-1 16,3 2 0-16,3 1 0 15,5-7 1-15,-1 0-1 16,0 0 1-16,0-2-1 16,0-1 0-16,0 0 0 15,1 0 1-15,2-3-1 16,1 0 0-16,0-3 0 15,-1-4 1-15,5 4-1 16,-1 0 0-16,4 0 0 16,-4 3 0-16,0 3 0 15,0-7 1-15,-7 1-1 16,4 0 0-16,0 0 0 16,0 0 0-16,-1 0 0 0,8 3 0 15,0-1 0-15,-4 1 0 16,0 3-1-16,0-3 1 15,1-6 0-15,2 0 0 16,-2-1 0-16,2 4 0 16,5-3 0-16,-5 0 0 15,-2-1 0-15,-1-2 1 16,0-1-1-16,-3 1 0 16,-4-4 0-16,0 1 1 15,0-1-1-15,4 1 0 16,0-1 0-16,3 0 1 0,0 1-1 15,0-1 0-15,-3 1 0 16,0-1 0-16,-1-3 0 16,1-3 0-16,0 1 0 15,3-1 0-15,-3 0 0 16,-4 0 0-16,4 3 0 16,-1-3 0-16,1 4 0 15,0-1 0-15,-4-3 0 16,0 3 0-16,0 1 0 15,-3-1 1-15,-1 0-1 16,1 0 0-16,0-2 0 16,3 2 0-16,4 0 0 15,-1 0 0-15,1 4-1 16,3-1 1-16,0-3 0 16,1 1 0-16,-1-1 0 0,4 3 0 15,-4-2 0-15,0-1 1 16,0 0-1-16,4 4 1 15,0-4-1-15,-4 0 0 16,0 4 0-16,0-4 1 16,-6 0-1-16,-1 4 0 15,0-4-1-15,0 0 1 16,4 0 0-16,3 4 0 16,0-7 0-16,0 3 0 15,-3 0 0-15,3 4 0 16,-3-4 0-16,0 0 0 0,-1 4 0 15,5-4 1 1,-5 0-1-16,1 4 0 0,0-4 0 16,3-3 0-16,-3-3 0 15,-1 3 0-15,-3-3 0 16,1 3 0-16,-1-3 0 16,-4-3 0-16,-2 6 0 15,-5-3 0-15,1 0-1 16,-1-3 1-16,1 0-6 15,-1 3 0-15,1-6-11 16,-4 0 1-16</inkml:trace>
  <inkml:trace contextRef="#ctx0" brushRef="#br5" timeOffset="156783.26">21766 11985 14 0,'0'9'7'0,"4"-15"8"0,-4 6-8 0,0 0-6 16,3 0 0-16,-3 0 2 16,8 0 0-16,2 0-3 15,-3 3 0-15,7 0 3 16,0 0 1-16,4 3-1 15,3 1 0-15,7-1 0 16,1-3 0-16,6 0 0 16,0-3 1-16,4-3-2 15,7 0 1-15,0-6-1 16,0-1 1-16,-4 1-1 16,4-1 1-16,3-5-1 15,4-1 0-15,-4-3 0 16,8-3 0-16,-4 7 0 0,0-1 1 15,0-3-1-15,-4-6 0 16,-3 0 0-16,-7 3 0 16,-4-3-1-16,0 3 0 15,4 3 0-15,3 0 0 16,4-6 0-16,-7-3 0 16,-4 3-1-16,1-6 1 15,-1 2-1-15,0 1 1 16,-3-3-1-16,3-4 1 15,0 7-1-15,1-3 1 0,-4 6-1 16,-4-4 1-16,-4 1-1 16,-2-3 0-16,2 3 0 15,1-4 0-15,7 4 0 16,-4-3 0-16,4-1 0 16,-1-2 0-16,-2-4 0 15,-1 0 0-15,-3-2 0 16,-1-1 0-16,5 0 0 15,-1 7 0-15,0-1 1 16,-3-6 0-16,-1 1-1 16,1-4 1-16,0 6 0 15,-4 1 0-15,-3-7 0 16,-1 0 0-16,-3 3-1 16,0 0 1-16,1-3-1 15,2-9 0-15,-6 9 0 0,-4-3 1 16,0-3-1-16,3-7 1 15,-3-2-1-15,4 2 1 16,-4-2 0-16,4 2 0 16,-1-5-1-16,8 2 0 15,0 0 0-15,-4-2 0 16,0 5 0-16,0-9 1 16,-7-6-1-16,4 0 0 15,3-6 0-15,-4-1 0 16,1-5 0-16,-4 5 0 15,-7-12 0-15,0-9 0 0,0 3 0 16,0-10 0-16,-4 4 0 16,-3-13 0-16,4-10 0 15,-1 1 0-15,-3 12 0 16,0-19 1-16,4-12-1 16,3-6 1-16,-7 8 0 15,3-21 0-15,4-6-1 16,0 6 1-16,0-9-1 15,7-7 0-15,-7 16 0 16,7-22 1-16,0-7-1 16,-7 17 0-16,0-20 0 15,0-5 1-15,-14 15-2 16,3-13 0-16,1 13-2 16,-8 22 1-16,-3 3-6 15,3 3 1-15,-3 10-11 16,-7 31 0-16</inkml:trace>
  <inkml:trace contextRef="#ctx0" brushRef="#br5" timeOffset="157713.37">19671 6017 41 0,'0'-12'20'0,"18"18"-11"0,-15-3 20 15,-3 0-27-15,-3 13 1 16,-8-4 1-16,-3 14 1 16,0 8-6-16,-4 7 0 15,-7 15 3-15,-6 7 1 16,-5 18-4-16,1-8 1 15,0 8-3-15,-4-9 1 16,7-9-5-16,4-13 0 0,7-12-8 16,3-19 0-16</inkml:trace>
  <inkml:trace contextRef="#ctx0" brushRef="#br5" timeOffset="157924.37">19244 5920 43 0,'32'25'21'0,"7"41"-19"15,-25-54 35-15,3 14-37 16,8 17 1-16,0 1 0 16,-4 10 0-16,0-1-3 15,-3-3 0-15,-8-9-7 16,-3-10 1-16,-3-15-5 15,-4-10 0-15</inkml:trace>
  <inkml:trace contextRef="#ctx0" brushRef="#br5" timeOffset="158224.87">19770 6240 49 0,'14'19'24'0,"0"-16"-25"0,-7 0 45 0,4 0-43 16,3-3 1-16,3 0-1 15,1 0 1-15,3-3-4 16,0 0 0-16,-3-3-3 16,0-4 0-16,-8 4-11 15,-3-4 1-15</inkml:trace>
  <inkml:trace contextRef="#ctx0" brushRef="#br5" timeOffset="158419.37">19773 6419 54 0,'25'12'27'0,"0"-2"-30"0,-15-7 44 15,4-3-41-15,0 3 1 16,4-3-1-16,3 0 0 16,0-3-4-16,4 0 0 15,-4-4-10-15,0-2 0 16,-6-7-1-16,-5-3 0 15</inkml:trace>
  <inkml:trace contextRef="#ctx0" brushRef="#br5" timeOffset="158707.31">20376 6067 39 0,'0'41'19'0,"-3"-44"-15"16,-1 16 37-16,-3 9-39 15,-7 3 0-15,-7 6 2 16,-7 10 1-16,0 12-6 16,3 3 0-16,4-2 3 15,3-10 0-15,4-4-5 16,3-8 0-16,1-7-10 15,3-6 0-15,-4-13-2 16,-3-19 0-16</inkml:trace>
  <inkml:trace contextRef="#ctx0" brushRef="#br5" timeOffset="158887.13">20137 6092 46 0,'7'26'23'0,"38"61"-26"0,-30-68 46 16,2 19-43-16,8 3 0 16,0 6 0-16,3 6 0 15,-3 0-3-15,-1-21 1 0,-3-1-5 16,-6-6 0-16,-5-19-7 16,-6-21 1-16</inkml:trace>
  <inkml:trace contextRef="#ctx0" brushRef="#br5" timeOffset="159380.07">20616 5515 44 0,'18'-9'22'0,"-4"25"-19"16,-10-10 38-16,-1 7-41 16,1 5 1-16,-1 11 0 15,1-7 0-15,-1 3-2 0,-3 6 1 16,0 0 0-16,0-2 1 16,0 2-1-16,0-3 0 15,0-3 0-15,4-6 0 16,-1-3-1-16,1-7 1 15,-1-3-4-15,1-12 0 16,3 0-2-16,0-7 1 16,4-9-3-16,-1 0 0 15,1 0 0-15,-4 4 1 16,0-11 3-16,0 1 0 0,-4 3 2 16,1 0 1-16,-4 6 4 15,0 4 0-15,0 2 3 16,0 7 0-16,0 6 1 15,0 6 1-15,0 10-1 16,-4 6 1-16,1 9-2 16,-4 10 1-16,3 3-3 15,-3 12 0-15,0-6-7 16,4 0 1-16,-4 10-13 16,-15-4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2:01:57.18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02:05:55.968"/>
    </inkml:context>
    <inkml:brush xml:id="br5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9373 3073 37 0,'-21'-29'18'0,"18"20"-2"0,3 9 12 0,-4 0-25 15,4 9 1-15,-3 10 1 16,6 6 0-16,-3 19-6 16,4 0 0-16,-4 19 4 15,0 18 0-15,3 1-1 16,1 15 0-16,3-9-2 15,3-7 1-15,-10-8-3 16,0-20 1-16,0-22-1 16,0-18 0-16,-7-23-2 15,-7-21 0-15,-3-19-1 16,-1-13 0-16,-3-12 0 0,-4 3 0 16,4-7 1-16,0 4 1 15,3 3 0-15,11 3 1 16,-4 3 2-16,11 13 1 15,11 3 2-15,0 3 1 16,6 6 1-16,15 0 0 16,-7 7 1-16,10 2 0 15,7 10 0-15,11 7 1 16,0 15-1-16,-11 6 0 16,4 13-1-16,-3 0 0 15,-8 15-2-15,-10 4 1 0,-11 12-3 16,-11 9 1-16,-3-8-4 15,-7 5 0-15,-14 4-3 16,-7-4 0-16,-7-12-3 16,-4-13 0-16,3-12-8 15,5-9 1-15,10-10-2 16,10-7 1-16</inkml:trace>
  <inkml:trace contextRef="#ctx0" brushRef="#br0" timeOffset="313.54">10174 2838 47 0,'0'0'23'0,"-7"9"-27"0,4 0 45 15,-1 1-40-15,-10 2 1 16,0 13 0-16,-4 10 0 16,1 9-3-16,2 3 1 15,1 12 2-15,7-15 0 16,4 6-1-16,3 1 0 16,7 2 0-16,7-9 1 15,7-10-5-15,4-15 1 0,-4-9-8 16,0-10 1-16,4-10-7 15,-1 1 1-15</inkml:trace>
  <inkml:trace contextRef="#ctx0" brushRef="#br0" timeOffset="524.17">10502 2947 40 0,'11'10'20'0,"-8"30"-17"16,-3-27 32-16,-3 6-32 15,-4 3 0-15,-7 6 2 16,-8 6 0-16,-2 4-7 16,-1-10 1-16,-7 7 3 15,8-7 1 1,-1 7-10 0,7-14 0-16,8-8-8 0,-1-10 1 15</inkml:trace>
  <inkml:trace contextRef="#ctx0" brushRef="#br0" timeOffset="718.83">10224 2910 24 0,'-4'-19'12'0,"11"22"5"0,-3 3 9 16,6-3-23 0,4 7 1-16,0 15 3 0,4 9 0 15,7 10-8-15,6 3 1 0,1 0 4 16,0 7 1-16,7-1-3 15,-7 0 0-15,-1-9-7 16,-6-12 1-16,0-11-10 16,-8-11 0-16</inkml:trace>
  <inkml:trace contextRef="#ctx0" brushRef="#br0" timeOffset="977.3">10629 2794 52 0,'35'44'26'0,"15"28"-22"15,-36-44 43-15,0 6-43 0,7 10 0 16,4-6-2-16,0 18 0 15,-8-6-5-15,-6-2 1 16,-8 5-2-16,-10-3 0 16,-7-6-14-16,-7-6 0 15</inkml:trace>
  <inkml:trace contextRef="#ctx0" brushRef="#br0" timeOffset="1533.56">11310 3292 57 0,'7'28'28'0,"7"-28"-25"0,-3 0 43 0,10 0-43 16,11 0 1-16,10-9 0 16,11 9 0-16,7-9-6 15,0-7 0-15,-7-3 0 16,-7 0 0-16,-11 7-7 16,-7 2 0-16,-10 10-10 15,-15 10 1-15</inkml:trace>
  <inkml:trace contextRef="#ctx0" brushRef="#br0" timeOffset="1740.08">11335 3822 59 0,'17'38'29'0,"29"-26"-25"16,-18-12 49-16,4-3-52 0,18-9 1 15,10-17-1-15,3 1 1 16,-10-3-6-16,-7 3 1 16,-7-4-7-16,-4 10 1 15,-10 3-10-15,-8 4 0 16</inkml:trace>
  <inkml:trace contextRef="#ctx0" brushRef="#br0" timeOffset="3093.03">12792 3436 62 0,'-36'26'31'0,"5"-5"-19"0,27-21 32 0,1 7-41 16,-1 2 0-16,1-6 4 16,3-3 0-16,10 7-8 15,15-14 0-15,14 4 4 16,7-6 1-16,17-1-6 15,8-2 1-15,-1-1-8 16,-3 4 0-16,-10-1-14 16,-12 1 1-16</inkml:trace>
  <inkml:trace contextRef="#ctx0" brushRef="#br0" timeOffset="3766.91">13938 2932 56 0,'-3'0'28'0,"13"-4"-22"0,1-2 38 0,10 3-40 16,0-6 0-16,11 2 1 16,17 7 1-16,4 7-8 15,0-4 1-15,-7 16 3 16,-11 12 1-16,-10 10-3 16,-18 18 1-16,-14 4-3 15,-21 9 0-15,-11 7-1 16,-7-7 0-1,-56 9-2 1,7-18 0-16,10-13 0 0,14-9 0 16,15-16-1-16,10-9 0 15,14-16 1-15,15-7 1 16,10-2 3-16,7-4 0 16,14-2 0-16,10 2 1 15,8 7 2-15,11 12 0 16,6 7 0-16,0 2 1 15,1 7-1-15,-1 3 0 16,0 10 0-16,4 9 0 16,-3-13-1-16,-1 10 0 15,-3-3-4-15,-4 5 1 16,-3-8-11-16,-4-10 1 0,-6-12-4 16,-5-7 1-16</inkml:trace>
  <inkml:trace contextRef="#ctx0" brushRef="#br0" timeOffset="4128.03">15226 2769 64 0,'-7'18'32'0,"-21"33"-46"0,21-33 66 16,-15 4-52-16,-6 13 0 16,-7 9 1-16,-7 18 0 15,-1 1 0-15,1 22 0 16,0 9 0-16,-1 9 1 15,19 7 0-15,9-6 0 16,8-10-1-16,7-13 0 16,11-21-6-16,7-13 1 15,10-6-13-15,7-32 1 16,-3-9-3-16,-7-9 1 0</inkml:trace>
  <inkml:trace contextRef="#ctx0" brushRef="#br0" timeOffset="4564.29">15699 3151 48 0,'0'3'24'0,"0"3"-24"0,0-2 45 16,-4 2-44-16,-3 13 0 16,-11 6 0-16,-10 0 1 15,-7 13-3-15,-7 9 1 0,-8 3 1 16,-3 3 0-16,-3 3-2 16,10-2 0-16,7-1-4 15,11-6 0-15,7-6-9 16,3-13 0-16,4-3-2 15,7-22 1-15</inkml:trace>
  <inkml:trace contextRef="#ctx0" brushRef="#br0" timeOffset="4788.96">15265 3430 46 0,'39'60'23'0,"35"56"-26"0,-53-85 46 15,14 19-43-15,0 4 0 16,4-1-3 0,-4 0 0-16,-3-6-2 0,-4-22 0 15,-3-12-9-15,-11-16 1 16</inkml:trace>
  <inkml:trace contextRef="#ctx0" brushRef="#br0" timeOffset="5060.2">15984 3706 62 0,'11'16'31'0,"28"-13"-40"16,-25-3 59-16,11-3-51 16,3 3 0-16,4-10-4 15,-1 1 1-15,-2 0-3 16,-1-1 1-16,-4-2-11 15,1-1 1-15</inkml:trace>
  <inkml:trace contextRef="#ctx0" brushRef="#br0" timeOffset="5402.24">16616 3142 38 0,'7'12'19'0,"-18"23"-13"0,8-20 25 15,-8-2-30-15,-3 3 0 0,0-1 1 16,-4 7 0-16,-3 10-2 15,0 5 0-15,0 1 2 16,7 12 0-16,3-3-1 16,11 3 1-16,7 0-1 15,7-6 1-15,4-9-4 16,7-10 0-16,6-16-5 16,5-9 0-16,2-9-7 15,-6-26 0-15</inkml:trace>
  <inkml:trace contextRef="#ctx0" brushRef="#br0" timeOffset="5614.4">16817 3242 41 0,'3'53'20'0,"-6"48"-19"0,-1-76 33 15,-6 16-31-15,-4 12 1 16,-4 16 0-16,0-6 1 15,-3 12-7-15,4-3 0 16,3 0 2-16,-1-12 0 16,5-10-13-16,3-19 1 15,7-12-2-15,0-19 0 16</inkml:trace>
  <inkml:trace contextRef="#ctx0" brushRef="#br0" timeOffset="5959.22">16887 2765 43 0,'15'22'21'0,"41"66"-17"15,-42-63 40-15,11 16-42 16,3 19 1-16,4-1 2 16,3 23 1-16,-3 9-8 0,-4 25 1 15,-7-3 3-15,-10 21 0 16,-11-18-2-16,-7-3 0 15,-7-12-6-15,-4-20 0 16,-10-18-11-16,3-10 1 16</inkml:trace>
  <inkml:trace contextRef="#ctx0" brushRef="#br0" timeOffset="6454.19">17244 2731 47 0,'0'12'23'0,"7"4"-14"16,0-13 33-16,0-3-40 15,4 3 1-15,3-3 1 16,3-3 1-16,1 0-6 16,0-3 1-16,6 3 3 0,-3-4 0 15,1 4-1-15,2 3 0 16,-10 0-2-16,-3 10 0 15,-7-1-1-15,-8 7 1 16,-3 3-2-16,-4 3 1 16,4 0 0-16,-3-4 0 15,3 7 2-15,3 7 0 16,1-1 0-16,6 7 0 16,4-13 0-16,11-3 1 15,7-7-1-15,10-5 1 0,0-4-6 16,0-6 0-16,-6-3-14 15,-5 0 0-15,-3 3-1 16,1-3 1-16</inkml:trace>
  <inkml:trace contextRef="#ctx0" brushRef="#br0" timeOffset="7130.33">18200 2831 48 0,'7'7'24'0,"-4"-4"-19"16,1 3 45-16,-8-3-48 15,1 13 0-15,-8-1 2 16,-3 14 1-16,-14 5-6 16,-4 16 0-16,-7 7 4 15,11-1 0-15,-4 19-1 16,-3 10 0-16,-4 12-1 0,1 19 0 15,9-12 0-15,8-4 0 16,7 10-1-16,7-13 0 16,11-12-3-16,10-10 0 15,3-12-5-15,11-10 1 16,8-15-12-16,-1-16 0 16</inkml:trace>
  <inkml:trace contextRef="#ctx0" brushRef="#br0" timeOffset="7477.24">18817 3462 52 0,'0'6'26'0,"-17"9"-22"16,6-15 38-16,-7 16-42 15,-10 12 1-15,-7 13 0 0,-11 6 0 16,7 6-3-1,0 1 1-15,1 9-3 0,2-7 1 16,5 13-7-16,6-16 0 16,0-6-6-16,11-15 1 15</inkml:trace>
  <inkml:trace contextRef="#ctx0" brushRef="#br0" timeOffset="7688.54">18309 3552 43 0,'39'63'21'0,"14"38"-17"0,-35-73 36 0,-1 6-39 16,1 16 0-16,7 4 0 16,-1 8 1-16,-3 1-5 15,1-13 0-15,-5-3-6 16,-3-9 0-16,-7-16-5 15,-3-16 1-15</inkml:trace>
  <inkml:trace contextRef="#ctx0" brushRef="#br0" timeOffset="7957.45">18912 3712 57 0,'29'10'28'0,"17"-10"-33"0,-32 0 55 16,10-10-51-16,12 1 1 15,9 0-2 1,1-4 1-16,-3 0-3 0,-5-2 1 15,-6-1-12-15,-11 4 0 16,-7-7-1-16,1-6 1 0</inkml:trace>
  <inkml:trace contextRef="#ctx0" brushRef="#br0" timeOffset="8168.22">19064 3367 47 0,'18'73'23'0,"-8"24"-23"15,-3-66 46-15,0 7-46 16,4 6 0-16,0-4-1 16,-1 11 0-16,-3 2-3 15,-7-6 1-15,0-3-11 16,-3-10 0-16</inkml:trace>
  <inkml:trace contextRef="#ctx0" brushRef="#br0" timeOffset="8479.83">19678 3311 48 0,'14'22'24'0,"-17"72"-20"16,3-75 36-16,-4 18-41 15,0 7 1-15,1 13 0 16,-1-4 1-16,1 10-2 15,-1 6 0-15,4 0-3 16,0 3 1-16,4-9-11 16,-1-26 1-16,8-18-2 15,3-13 1-15</inkml:trace>
  <inkml:trace contextRef="#ctx0" brushRef="#br0" timeOffset="8855.44">19699 2762 52 0,'4'22'26'0,"31"10"-33"0,-21-17 55 0,14 4-46 16,15 12 1-16,10 16 3 16,10 10 0-16,-3 6-8 15,3 15 1-15,-6 10 4 16,-11 18 1-16,-14 10-3 15,-25 0 0-15,-22 16-4 16,-9-3 0-16,-22 6-14 16,-18-26 0-16,-13-8-1 15,-4-1 1-15</inkml:trace>
  <inkml:trace contextRef="#ctx0" brushRef="#br0" timeOffset="13525.28">22934 2587 37 0,'-3'6'18'0,"-19"19"-10"0,22-9 18 0,-7 6-24 16,-14 3 1-16,-11 15 3 15,-10 4 1-15,-7 16-8 16,-8 9 1-16,4 25 5 15,0 16 0-15,4 12-1 16,10 25 1-16,11 1-1 16,7-4 0-16,14-9-2 15,7-16 1-15,10-12-4 16,8-19 1-16,0-16-8 16,6-28 1-16,8-26-11 15,0-18 0-15</inkml:trace>
  <inkml:trace contextRef="#ctx0" brushRef="#br0" timeOffset="14066.16">23340 3151 40 0,'10'44'20'0,"4"0"-14"16,-10-41 26-16,0 3-29 15,-1-15 0-15,1-10 1 16,-4-6 0-16,0-10-5 15,0-18 0-15,-4 3 3 0,1-16 1 16,-8 3-3-16,0-9 1 16,1-6-1-16,3 0 1 15,3 12-1-15,4 3 0 16,7 3 0-16,7 13 0 16,0 13 0-16,4 15 0 15,-4 10-1-15,0-1 0 16,0 10-5-16,-3 10 0 15,-4 8-9-15,0 17 1 0</inkml:trace>
  <inkml:trace contextRef="#ctx0" brushRef="#br0" timeOffset="14278.09">23209 3038 46 0,'0'25'23'15,"7"-31"-15"-15,0 0 36 0,4 3-43 16,3-1 1-16,7-5-1 16,4 0 1-16,3-1-4 15,-3 4 1-15,3 0-3 16,0-7 1-16,-3 7-10 16,3 3 1-16,-3-16-4 15,0 13 0-15</inkml:trace>
  <inkml:trace contextRef="#ctx0" brushRef="#br0" timeOffset="14652.06">23700 2957 41 0,'0'-3'20'0,"-7"34"-22"0,3-28 37 16,-3 3-34-16,-4-3 0 15,-3 4 1-15,0-1 1 16,0 0-3-16,0 4 0 15,3-1 2-15,1 0 0 16,3 1-1-16,0-1 0 16,3 1-2-16,4-4 0 0,4-3 0 15,6-3 0-15,4-3-1 16,0-3 1-16,1-4-1 16,-1-2 1-16,0-4 0 15,0 7 1-15,0-7 0 16,-3 3 0-16,-1 4 0 15,1 3 0-15,-1 6 1 16,1 6 1-16,-4 7 0 16,0 2 0-16,0 4-1 15,-3 3 1-15,3 0-3 16,-4-3 1-16,4-4-7 16,0-2 0-16,0-7-7 15,0-6 1-15</inkml:trace>
  <inkml:trace contextRef="#ctx0" brushRef="#br0" timeOffset="15192.56">24007 2875 38 0,'7'0'19'0,"-4"6"-16"0,-3-2 30 15,0-1-33-15,-3 3 0 16,3 0 0-16,-4 4 1 15,-3-1-1-15,0 0 0 16,-4 4 0-16,1 9 0 16,-1-3 0-16,1 0 1 0,-4 6-1 15,6-7 1-15,5 1-1 16,6 0 1-16,5 0-1 16,6-3 1-16,-4-1-1 15,-3-5 0-15,4-7 0 16,6-3 0-16,5-3-1 15,6-13 1-15,4-9 0 16,-1-13 0-16,5 1 0 16,6-14 1-16,0 4 0 15,1-15 0-15,-8-7 0 16,0-3 0-16,-7-7-1 16,-6 4 0-16,-15-7-2 15,-4 20 1-15,-6-1 0 16,-8 10 0-16,-7 9-2 15,1 9 1-15,-4 20 0 16,-1 2 1-16,1 22 0 0,0 17 0 16,-4 5 1-16,4 22 0 15,0 16 2-15,7 6 0 16,7 1 0-16,7 5 1 16,3 10-2-16,5-9 1 15,-1-13-3-15,3-13 0 16,1-15-9-16,-1-19 1 15,-3-22-4-15,-3-13 1 16</inkml:trace>
  <inkml:trace contextRef="#ctx0" brushRef="#br0" timeOffset="15627.5">24056 2743 39 0,'21'41'19'0,"21"16"-17"0,-31-42 35 0,3-5-35 16,0 2 0-16,4 1 0 16,3-4 1-16,7 1-5 15,4-10 1-15,7 0-1 16,3-7 1-16,0-5-2 16,-6-7 1-16,-1 3-2 15,-7-2 1-15,0-1 1 16,-6 6 0-16,-5 1 2 15,-3 2 1-15,1 4 0 16,-5 3 1-16,-3 0-1 0,-7 3 1 16,-3 3-2-16,-4 0 0 15,0 3 0-15,-4 4 0 16,-3 8 0-16,0 1 0 16,-4 0 0-16,0 3 0 15,4 6-1-15,4 0 1 16,-1-2-1-16,8 2 0 15,3-13 0-15,7-5 0 16,7-1-1-16,0-9 1 16,4-15-3-16,3-1 1 15,0-3-7-15,0-3 1 16,0-3-1-16,-3 0 0 0</inkml:trace>
  <inkml:trace contextRef="#ctx0" brushRef="#br0" timeOffset="15882.84">24747 2982 31 0,'-3'3'15'0,"3"-25"-12"16,0 22 31-16,0-9-31 16,0-10 0-16,3-3 3 15,1 0 1-15,-1 0-8 16,4 0 1-16,4 3 5 15,3 3 1-15,7-2-3 16,4 2 1-16,7 3-3 16,3 7 0-16,-3 0-6 15,0-4 1-15,-8 10-11 16,-6-3 0-16,-8 6-1 0,-6 4 1 16</inkml:trace>
  <inkml:trace contextRef="#ctx0" brushRef="#br0" timeOffset="16242.45">25068 2963 44 0,'18'0'22'0,"7"-16"-31"0,-15 10 45 0,4-7-37 15,1-5 0-15,-1-1 0 16,-7-3 1-16,0 0-1 15,-11 3 1-15,1 3-1 16,-8-2 0-16,1 2 0 16,-1 7 0-16,4 2 0 15,0 7 1-15,0 7 0 16,3 8 0-16,1 4 0 16,-1 3 1-16,4 0 0 15,0 3 1-15,0 3-1 16,0 4 1-16,7 2-1 15,7-3 1-15,0-9-1 16,4-3 0-16,3-6-4 16,0-7 1-16,8-9-6 15,-1-7 1-15,4-15-5 16,3-6 1-16</inkml:trace>
  <inkml:trace contextRef="#ctx0" brushRef="#br0" timeOffset="16679.03">25735 2320 29 0,'-10'28'14'0,"-8"-3"-8"0,11-15 22 16,-4 12-26-16,4 3 0 0,0 9 3 15,0 4 1-15,4 12-6 16,3-12 0-16,0 9 5 15,3 6 0-15,4-3-1 16,0-6 1-16,4-16-3 16,-1-9 1-16,-3 0-2 15,-3 0 1-15,-4-10-3 16,-4-2 1-16,-6-7 0 16,-1-4 0-16,-3-2-1 15,-3 0 1-15,-8 3-1 16,0 3 1-16,0 3 0 15,1 9 0-15,3-2 1 16,3 9 1-16,7 3 0 16,8 3 1-16,10 3 0 15,7-12 1-15,7-1-1 16,0-15 1-16,11 3-4 0,10-12 1 16,1-4-5-16,-11 1 1 15,-4 2-12-15,-11-2 0 16,-17-4-3-16,-3 4 0 15</inkml:trace>
  <inkml:trace contextRef="#ctx0" brushRef="#br0" timeOffset="17309.7">23788 4258 52 0,'7'19'26'0,"3"-16"-31"0,-10-3 49 15,0-9-44-15,0-10 1 0,0-19 0 16,-3-6 1-16,-1-22-3 15,-3-3 1-15,0-12 1 16,4-7 0-16,3 0-1 16,7 0 1-16,3 4-1 15,8 15 1-15,3 15 0 16,0 11 0-16,4 17-1 16,0 5 0-16,-8 11-4 15,-2 10 1-15,-1 10-8 16,-11 5 1-16,-10 13-7 15,-14-2 1-15</inkml:trace>
  <inkml:trace contextRef="#ctx0" brushRef="#br0" timeOffset="17728.32">23562 3944 43 0,'11'19'21'0,"31"-3"-15"0,-31-13 36 16,10 0-40-1,7 0 1-15,11-3 0 0,3 0 1 16,4-3-6-16,-4-3 1 16,-10 0 2-16,0-4 1 15,-4 1-3-15,4-4 0 16,-8 1-1-16,-2-1 1 16,-5 7-1-16,1-3 1 15,-8-1-1-15,1-2 1 16,-4 8 0-16,-3-2 1 0,-4 6 0 15,-4-3 0-15,-6 3 0 16,-5 0 0-16,5 3 0 16,-1 3 0-16,-3 10 0 15,0 6 0-15,0 9-1 16,3-9 0-16,1 7-1 16,3 2 0-16,3-3 0 15,8-3 0-15,3-6 1 16,0-9 0-16,10-10 1 15,5-10 1-15,-1 1-2 16,-4-7 1-16,5-3-7 16,-5-6 0-16,-6-6-6 15,-1 6 0-15</inkml:trace>
  <inkml:trace contextRef="#ctx0" brushRef="#br0" timeOffset="18001.23">24236 4079 44 0,'3'16'22'0,"1"-22"-20"0,-4 6 39 16,0-10-38-16,0 1 1 16,0-1 2-16,0-5 1 15,3-4-8-15,4-9 0 16,4 3 6-16,3 0 0 0,4 6-2 15,7 3 1-15,3 4-4 16,0 5 0-16,-3-5-5 16,-4 5 0-16,-4 4-7 15,5 3 1-15,-12-6-8 16,-10-3 1-16</inkml:trace>
  <inkml:trace contextRef="#ctx0" brushRef="#br0" timeOffset="18585.37">24599 3966 49 0,'4'41'24'0,"6"-19"-19"0,-6-19 41 16,-1 7-44-16,1 2 0 15,-1-2 0-15,-3-4 0 16,4-3-3-16,-4-3 1 16,7-3 1-16,0-3 0 15,0-4-1-15,4-2 1 16,-1-4-1-16,1-3 0 16,3 3-1-16,-3 1 1 15,-1 2-1-15,1 13 0 16,-1 0-2-16,1 13 1 0,-1 2-1 15,1-5 0-15,0-1 0 16,-1-2 1-16,1 2-1 16,-4-3 0-16,0 4 1 15,0-4 1-15,0-3-1 16,0 0 0-16,-3 0-1 16,3 0 1-16,-4-6-1 15,4 3 0-15,0-6 0 16,4-3 0-16,-1-7 1 15,1-3 0-15,3 0 1 16,4 4 0-16,3-4 1 16,-3 3 1-16,-1 7-1 15,1 2 1-15,0 7-1 16,-1 10 1-16,-3 6 0 16,-3 9 0-16,-1-10-1 15,1 4 1-15,3 3-1 0,4 0 1 16,6 0-1-16,5-3 1 15,2-3-5 1,5-7 0-16,6 0-7 0,4-12 1 16</inkml:trace>
  <inkml:trace contextRef="#ctx0" brushRef="#br0" timeOffset="18990.24">26169 1615 24 0,'-11'-26'12'0,"4"11"4"16,7 15 12-16,4 6-24 15,3 7 1-15,0 9 2 16,0 18 1-16,7 20-10 16,11 31 1-16,17 22 5 15,8 31 0-15,10 38-2 16,0 37 1-16,3 23-3 0,-17 9 1 15,-14 6-1-15,-18-6 0 16,-18-10-1-16,-24-25 1 16,-21-15-4-16,-25-31 1 31</inkml:trace>
  <inkml:trace contextRef="#ctx0" brushRef="#br0" timeOffset="35086.93">11127 5606 49 0,'7'16'24'0,"14"0"-14"16,-11-16 25-16,1 0-33 16,7-3 0-16,-1-4 0 0,4-2 1 15,1-4-5-15,6-2 1 16,4-1 0-16,6 0 0 15,1 4-8-15,0-1 1 16,-7 4-8-16,-4 6 0 16</inkml:trace>
  <inkml:trace contextRef="#ctx0" brushRef="#br0" timeOffset="35297.18">11155 5904 56 0,'3'7'28'0,"22"18"-26"0,-14-25 50 0,6 0-48 15,8-3 0-15,3 3 0 16,4-10 1-16,7 1-8 16,3-1 1-16,4 4-3 15,-7 3 1-15,-7 0-15 16,-8 6 0-16</inkml:trace>
  <inkml:trace contextRef="#ctx0" brushRef="#br0" timeOffset="36017.21">12527 5973 37 0,'-21'25'18'0,"17"-31"-5"0,4 0 15 16,0 6-22-16,0-6 0 0,0 6 3 15,8-10 1-15,2-2-12 16,8-4 1-16,10 3 7 16,4 1 0-16,10-4-7 15,4-3 0-15,0 4-11 16,0-1 0-16,-15-3-6 16,8 10 0-16</inkml:trace>
  <inkml:trace contextRef="#ctx0" brushRef="#br0" timeOffset="36571.17">13406 5534 45 0,'49'3'22'0,"11"7"-20"0,-39-10 37 15,11 3-39-15,0 3 1 16,-4 7 0-16,-14 6 0 15,-11 6-2-15,-17 19 1 16,-10 9 0-16,-8 3 1 0,-14 10-3 16,-7-6 0-16,-10 2-2 15,10-5 1-15,-4-7-1 16,4-9 1-16,11-10 0 16,7-6 0-16,7-9 2 15,10-10 0-15,4-9 1 16,7-9 0-16,10-4 0 15,8 3 0-15,3 4 0 16,4 3 1-16,3-1 0 16,3-2 1-16,5 0 0 15,2 5 1-15,1 4 0 16,3 7 1-16,1 8-1 16,-1 7 0-16,-3 3 0 15,-1 4 0-15,5-1-2 16,-1 0 0-16,-3 0-7 15,0-9 1-15,-4-9-9 16,-4-7 0-16</inkml:trace>
  <inkml:trace contextRef="#ctx0" brushRef="#br0" timeOffset="37247.03">14661 4970 38 0,'0'-22'19'0,"-3"28"-10"0,3-3 25 16,0 0-31-16,-4 4 0 16,1 5 2-16,-4 7 1 0,-7 6-7 15,-7 0 0-15,-11 19 4 16,-7 6 1-16,-3 7-2 16,-1 15 1-16,-3-3-2 15,11 16 0-15,0 9 0 16,10 6 0-16,8 10 0 15,10-1 0-15,3-14-3 16,8-8 1-16,-1-8-4 16,4-13 1-16,4-13-10 15,-1-9 1-15,4-16-4 16,4-6 1-16</inkml:trace>
  <inkml:trace contextRef="#ctx0" brushRef="#br0" timeOffset="37654.11">15131 5537 44 0,'-4'10'22'0,"-10"6"-23"0,7-7 40 0,-7 10-38 16,-11 6 0-16,-7-3 0 16,-3 12 0-16,0 7-2 15,0 0 1-15,-1-4-1 16,8-2 0-16,7-7-5 16,3-6 1-16,4-3-9 15,4-16 1-15</inkml:trace>
  <inkml:trace contextRef="#ctx0" brushRef="#br0" timeOffset="37864.71">14834 5657 35 0,'25'62'17'0,"17"42"-11"0,-24-82 25 15,7 6-30-15,-1 10 1 16,1-1-2-16,0-2 1 0,-4-10-5 16,-3-6 1-16,-1-10-8 15,-3-3 0-15</inkml:trace>
  <inkml:trace contextRef="#ctx0" brushRef="#br0" timeOffset="38119.11">15258 5760 54 0,'0'19'27'0,"10"9"-27"16,1-25 47-16,-1 7-47 15,8-7 0-15,3 3 0 16,4-6 0-16,3-6-4 16,4-4 1-16,3 1-8 0,-7 0 0 15,-3-10-5-15,-7 3 1 16</inkml:trace>
  <inkml:trace contextRef="#ctx0" brushRef="#br0" timeOffset="38463.28">15903 5481 41 0,'0'31'20'0,"-17"-18"-21"0,13-10 34 0,-3 6-33 16,-4 7 0-16,1 3 3 15,-1 6 1-15,1-3-3 16,-1 3 0-16,8 6 2 16,3-2 0-16,0-4 0 15,7-3 0-15,7-4-5 16,3-8 1-16,5-10-5 15,2-10 0-15,8 1-8 16,-4-10 0-16,4-15-1 16,0-4 1-16</inkml:trace>
  <inkml:trace contextRef="#ctx0" brushRef="#br0" timeOffset="38675.3">16125 5506 25 0,'-21'31'12'0,"-14"51"-12"0,24-63 23 16,1 9-18-16,-1 10 1 15,1 2 0-15,-1 7 1 16,4 7-10-16,0-1 1 0,3-12 3 16,4-4 1-1,15-15-12 1,-1-22 0-16</inkml:trace>
  <inkml:trace contextRef="#ctx0" brushRef="#br0" timeOffset="38941.6">16277 5007 36 0,'4'69'18'0,"-1"19"-13"0,-3-63 26 15,0 16-26 1,4 9 1-16,3 0 2 0,0 16 1 16,3 0-12-16,-10 16 0 15,0 2 6-15,-3 17 1 16,-1-23-7-16,-3-3 1 15,-7-3-13-15,-3-18 0 16</inkml:trace>
  <inkml:trace contextRef="#ctx0" brushRef="#br0" timeOffset="39484.25">16969 5070 46 0,'3'6'23'0,"-6"20"-18"0,-1-20 31 16,-3 0-36-16,-4 10 1 15,1 6 0-15,-11 12 1 16,3 1-3-16,0 12 1 16,1 12 1-16,-1 1 0 0,1 9-1 15,-1-3 0-15,0 6-1 16,4 3 1-16,11-6-1 15,3-6 1-15,7-7-4 16,7-6 0-16,3-15-9 16,12-1 0-16,2-18-1 15,19-10 0-15</inkml:trace>
  <inkml:trace contextRef="#ctx0" brushRef="#br0" timeOffset="39708.21">17371 5566 48 0,'-14'31'24'0,"-32"57"-29"0,32-69 49 16,-11 12-44-16,-7 13 1 15,1-3-1-15,-5 6 1 16,1 0-2-16,7-13 1 15,3 1-5-15,-10-7-13 16,28-37 4 0</inkml:trace>
  <inkml:trace contextRef="#ctx0" brushRef="#br0" timeOffset="39920.28">17032 5550 38 0,'32'41'19'0,"10"34"-11"0,-24-62 25 0,7 12-30 16,3 6 0-16,0 3 1 15,4 7 1-15,-4 0-7 16,0 9 0-16,-7-12 1 16,-3-7 0-16,-4-3-7 15,-3-15 1-15,-4 3-7 16,0-16 0-16</inkml:trace>
  <inkml:trace contextRef="#ctx0" brushRef="#br0" timeOffset="40193.21">17508 5738 59 0,'0'16'29'0,"22"-10"-35"0,-8-9 56 16,0 3-50-16,7 0 0 16,7-3-1-16,7-3 0 15,4-4-3-15,0 4 0 16,-7 3-9-16,-4-4 0 0,-10-8-4 15,-4-1 1-15</inkml:trace>
  <inkml:trace contextRef="#ctx0" brushRef="#br0" timeOffset="40504.75">18094 5378 46 0,'4'34'23'0,"-15"4"-29"16,7-26 42-16,-3 4-36 15,-3-13 0-15,-1 6 1 0,1 4 1 16,-1 3-2-16,4 2 1 15,3 1 1-15,4 0 0 16,7 0-1-16,8-3 0 16,2-1-4-16,4-2 1 15,1-7-8-15,2-6 1 16,4-9-5-16,1-7 0 16</inkml:trace>
  <inkml:trace contextRef="#ctx0" brushRef="#br0" timeOffset="40731.51">18295 5550 38 0,'-18'28'19'0,"-3"54"-20"15,14-67 34-15,-3 14-31 16,-1 11 0-16,4 4-1 15,0 13 1-15,0-4-4 16,3-18 1-16,1-1-5 16,3-3 1-16,3-21-7 15,8 9 0-15</inkml:trace>
  <inkml:trace contextRef="#ctx0" brushRef="#br0" timeOffset="41014.86">18447 5036 49 0,'10'72'24'0,"12"50"-22"0,-19-81 44 0,8 12-43 15,6 22 0-15,1 7 1 16,-8 9 0-16,-2 6-6 16,-12-12 0-16,-3-4 1 15,0-2 1-15,-7-4-13 16,-4-19 1-16,-7-18-5 16,4-16 0-16</inkml:trace>
  <inkml:trace contextRef="#ctx0" brushRef="#br0" timeOffset="41616.55">19262 5180 42 0,'-4'28'21'0,"1"-15"-16"15,-1-4 34-15,-3 1-37 16,-4 5 1-16,-6 4 0 16,-8 3 1-16,4 3-5 15,-7 16 0-15,7-4 3 16,3 14 1-16,0 2-2 0,1 10 0 15,3 9-1-15,10 0 0 16,0 3-4-16,8-9 0 16,10-10-9-16,7-5 1 15,4-20-4-15,14-12 1 16</inkml:trace>
  <inkml:trace contextRef="#ctx0" brushRef="#br0" timeOffset="41857.18">19759 5500 46 0,'-7'19'23'0,"-35"50"-24"0,28-54 43 0,-8 14-41 15,1 11 1-15,-10 4-1 16,-5 6 1-16,4 4-3 15,1 2 0-15,3-12-2 16,6-6 1-16,5-10-11 16,6-6 1-16,4-13-3 15,0-18 1-15</inkml:trace>
  <inkml:trace contextRef="#ctx0" brushRef="#br0" timeOffset="42067.94">19491 5509 44 0,'49'35'22'0,"-13"18"-23"0,-22-31 43 15,7 9-41-15,0 10 0 16,7 6-1-16,1 3 1 16,-1 0-3-16,0 1 0 15,-7-11-2-15,0-5 0 16,-7-10-9-16,1-12 0 15,-5-17 0-15,1-11 0 0</inkml:trace>
  <inkml:trace contextRef="#ctx0" brushRef="#br0" timeOffset="42290.25">19928 5722 41 0,'25'-3'20'0,"21"-3"-23"15,-28 6 41-15,6-6-38 16,-3 3 1-16,8-10-3 16,-5 4 0-16,-2-4-3 15,-1 1 0-15,-7-7-7 16,-4 3 0-16</inkml:trace>
  <inkml:trace contextRef="#ctx0" brushRef="#br0" timeOffset="42520.14">20087 5509 42 0,'7'10'21'0,"-3"34"-21"0,-4-29 35 16,0 10-33-16,0 4 0 0,0 14 0 16,0-2 1-16,0 3-6 15,0 0 0-15,0-10-4 16,0-5 1-16,0-14-7 16,-4-15 0-16</inkml:trace>
  <inkml:trace contextRef="#ctx0" brushRef="#br0" timeOffset="42759.54">20659 5293 34 0,'-4'75'17'0,"-3"-6"-13"0,7-47 25 15,-7-6-28 1,-4 12 1-16,1 10 0 16,-4 2 1-16,0 14-4 0,3 2 0 15,4-9-1-15,3-9 1 16,8-13-10-16,7-19 0 16</inkml:trace>
  <inkml:trace contextRef="#ctx0" brushRef="#br0" timeOffset="43010.04">20944 5199 44 0,'25'56'22'0,"32"51"-14"0,-36-73 34 0,7-5-40 16,4 11 0-16,-4 10 0 16,-3 1 1-16,-8 5-5 15,-6 7 0-15,-11 3-1 16,-18 9 1-16,-21-9-13 16,-24 6 0-16</inkml:trace>
  <inkml:trace contextRef="#ctx0" brushRef="#br1" timeOffset="47440.61">16729 6632 35 0,'10'12'17'0,"11"-5"-12"16,-10-14 18-16,3 11-21 15,4-1 0-15,10-10 4 16,18 4 0-16,17-3-6 16,22-3 0-16,10-1 6 15,22 1 0-15,20-4-1 16,11-2 0-16,15-4-1 16,17-6 1-16,3 6-2 15,15-3 0-15,3-3-2 16,7-7 1-16,14 4-1 15,0 0 0-15,8 3-1 0,-12 3 0 16,5 9 0-16,-1 1 0 16,-25 2 0-16,-6 4 1 15,-4 3-2-15,-28 9 1 16,-18 4 0-16,-11 5 0 16,-20 4-2-16,-19-3 1 15,-16 3-3-15,-19-4 1 16,-14-2-8-16,-17-1 0 15,-25-8-6-15,-14-8 0 16</inkml:trace>
  <inkml:trace contextRef="#ctx0" brushRef="#br1" timeOffset="48236.64">17014 4725 27 0,'-14'7'13'0,"14"2"-1"0,0-6 15 16,-7 6-25-16,-7 13 1 16,-3-3 3-16,-8 16 1 15,0-7-8-15,-3 0 0 16,-7 13 5-16,-8 9 0 16,-3 16-2-16,1 16 1 15,2 5-3-15,4 23 1 16,4 15-1-16,14 10 0 15,10 6-2-15,11-12 1 16,11 0-1-16,14-20 0 16,10-18-4-16,7-15 1 0,1-23-8 15,3-22 0-15</inkml:trace>
  <inkml:trace contextRef="#ctx0" brushRef="#br1" timeOffset="48927.93">21237 4716 41 0,'0'59'20'0,"25"-12"-13"0,-14-31 32 15,6 9-37 1,15-6 0-16,10 16 2 16,8 18 0-16,6 13-6 0,-7 15 0 15,-3 10 3-15,-14 19 1 16,-18 25-3-16,-17 9 1 16,-19 3-3-16,-16-18 0 15,-15-4-6-15,-7-18 0 16,-7-25-6-16,10-17 1 15</inkml:trace>
  <inkml:trace contextRef="#ctx0" brushRef="#br0" timeOffset="53026.25">10545 7764 42 0,'3'9'21'0,"22"-2"-16"16,-15-7 22-16,4 0-24 15,4-4 0-15,7 1 1 16,3-3 0-16,4 0-6 16,3-4 1-16,7 13 2 15,1-6 1-15,-4-3-6 16,-8 3 1-16,-3-3-8 16,-10 6 1-16,0 6-4 15,-11-6 1-15</inkml:trace>
  <inkml:trace contextRef="#ctx0" brushRef="#br0" timeOffset="53254.03">10516 8087 49 0,'14'22'24'0,"18"6"-19"0,-18-28 48 15,7 3-48-15,8-3 0 0,2-3 0 16,8-6 1-16,4-4-11 16,6 4 1-16,0-4-1 15,1 4 0-15,-4 2-14 16,-11 1 0-16</inkml:trace>
  <inkml:trace contextRef="#ctx0" brushRef="#br0" timeOffset="53702.99">12037 8103 40 0,'-32'25'20'0,"25"-16"-9"0,7-6 23 0,0 0-30 16,0 0 0-16,0 1 3 16,4-1 0-16,10-3-10 15,7 0 1-15,7-7 5 16,18-2 0-16,10 0-7 15,1-7 0-15,3 0-13 16,0-9 1-16</inkml:trace>
  <inkml:trace contextRef="#ctx0" brushRef="#br0" timeOffset="54195.03">12943 7758 47 0,'18'9'23'0,"0"-6"-17"0,-4-3 32 15,7 0-35-15,11-3 1 16,3 0 1-16,4 0 1 15,0 6-8-15,-1 3 1 0,-2 10 4 16,-8 9 0 0,-10 3-3-16,-11 10 1 0,-11 9-3 15,-10 0 1-15,-11 3-2 16,-10 6 0-16,-4-5-1 16,0-14 0-16,1-5-1 15,2-7 1-15,-2-7 0 16,2-2 0-16,4-10 0 15,4 4 1-15,4-10 0 16,6-6 1-16,7-1 1 16,8 1 0-16,10 3 2 15,7 3 0-15,4 6 1 16,17 4 1-16,11-1 0 16,3 7 0-1,50 21 0 1,-11 1 0-16,-14-13-6 15,-3-3 1-15,-8-6-11 16,-10-13 0-16</inkml:trace>
  <inkml:trace contextRef="#ctx0" brushRef="#br0" timeOffset="54722.75">14319 7388 44 0,'-17'12'22'0,"-19"35"-16"0,26-34 32 16,-11 9-37-16,-4 3 1 16,-3 3-1-16,-1 6 1 15,-2 4-3-15,-5 9 0 16,-2 13 2-16,-1 2 0 16,0 11-1-16,4 11 1 15,7 7 0-15,10 16 0 16,11-13-1-16,7-3 0 15,10-10-2-15,12-18 1 16,9-16-8-16,-2-16 1 16,6-15-7-16,4-16 0 15</inkml:trace>
  <inkml:trace contextRef="#ctx0" brushRef="#br0" timeOffset="54979.21">14640 7877 55 0,'-7'22'27'0,"-17"12"-34"16,13-24 49-16,-10 15-42 15,-7 3 1-15,-8 10-1 16,-3 9 1-16,4 3-2 15,-4-6 1-15,8 0-2 16,9-7 0-16,8-2-8 0,7-17 0 16,11-14-5-16,3-8 1 15</inkml:trace>
  <inkml:trace contextRef="#ctx0" brushRef="#br0" timeOffset="55174.23">14407 7971 41 0,'39'34'20'0,"7"45"-20"0,-32-60 34 15,7 9-34-15,1 6 1 16,-5 1-1-16,-3-7 1 0,4 0-3 16,0 0 0-16,-4-3-8 15,0-3 0-15,0-9-2 16,-3-10 0-16</inkml:trace>
  <inkml:trace contextRef="#ctx0" brushRef="#br0" timeOffset="55400.27">14873 8121 45 0,'0'35'22'0,"11"-29"-23"16,-4-6 44-16,3 0-41 15,8 0 0-15,10-3-1 0,0-3 1 16,1-1-8-16,-1-2 1 16,-3-4-9-16,-8-5 1 15</inkml:trace>
  <inkml:trace contextRef="#ctx0" brushRef="#br0" timeOffset="55775.07">15409 7830 45 0,'0'12'22'0,"0"10"-17"0,0-12 33 0,0 2-36 15,0-2 1-15,0-1 1 16,-3 7 0-16,-1 6-5 16,-3 0 0-16,4-1 3 15,-1 5 1-15,1 2-2 16,-1-3 0-16,1-3-1 15,6 0 0-15,1-3 0 16,3-4 0-16,3-2 0 16,4-4 0-16,8-2-2 0,-1-4 1 15,0-3-3-15,7 0 1 16,0-3-7 0,1-10 0-16,-1-9-6 0,-7 0 1 15</inkml:trace>
  <inkml:trace contextRef="#ctx0" brushRef="#br0" timeOffset="56030.1">15716 7908 55 0,'-14'41'27'0,"-11"0"-32"15,15-26 50 1,-4 14-45-16,0 14 1 0,-4 4 0 16,0 1 0-16,4 8-2 15,4 0 1-15,3 4-5 16,3-7 1-16,8-9-11 16,3-19 1-16,3-18-2 15,1-11 1-15</inkml:trace>
  <inkml:trace contextRef="#ctx0" brushRef="#br0" timeOffset="56314.39">15826 7272 40 0,'3'62'20'0,"8"48"-13"0,-1-76 38 16,11 20-41-16,4 5 1 15,10 17 4-15,1 18 0 16,-1 6-11-16,-3-3 1 16,-8 10 6-16,-13-4 0 0,-14 4-7 15,-12 3 1-15,-6-7-17 16,-7-18 1-16,-7-7-3 15,-1-21 1-15</inkml:trace>
  <inkml:trace contextRef="#ctx0" brushRef="#br0" timeOffset="57725.64">17145 7171 43 0,'0'0'21'0,"-7"0"-20"0,3 0 39 16,-3-3-38-16,-7 3 0 16,-10 0 0-16,-12 3 1 15,-6 3-4-15,0 4 0 16,-8 6 1-16,4 5 1 0,-3 5-4 15,3 2 0-15,4-3-4 16,3 3 1-16,7 3-3 16,4 1 1-16,3 2 0 15,4 1 0-15,7-4 3 16,3-6 0-16,4 7 4 16,4 5 0-16,3-5 4 15,0 8 0-15,0 14 1 16,-4 5 0-16,-3 4 0 15,-7 6 0-15,-3 6-1 16,-5 0 0-16,1 1-1 16,-3 2 0-16,6 1 1 15,-3 5 1-15,7-9 0 16,7 4 1-16,3-4 1 16,8-6 1-16,10-9-1 0,7-4 1 15,7-9-1-15,11-6 0 16,17-10-2-16,4-12 1 15,0-6-5-15,4-13 1 16,3-3-8-16,-11-10 0 16,-3-3-12-16,-3 7 0 15</inkml:trace>
  <inkml:trace contextRef="#ctx0" brushRef="#br0" timeOffset="58715.35">21205 7209 38 0,'18'-3'19'0,"10"34"-9"15,-14-25 20-15,8 1-26 16,9-1 0-16,5-6 2 16,10-3 1-16,10-7-9 15,4 1 1-15,0-4 5 16,-11 1 0-16,-3 2-2 0,-7 1 1 15,0 3-3-15,-4 3 1 16,-10-1-1-16,-4 4 0 16,-7 7-1-16,-10 5 1 15,-8 7-2-15,-3 6 0 16,-4 3 0-16,-6 7 0 16,-8 9-2-16,-7 9 0 15,-7 10 0-15,1 0 0 16,-1 9 0-16,4 9 0 15,6 13 1-15,12 0 1 16,10 0 2-16,14 13 0 0,14-13 3 16,7 3 0-16,4-3 2 15,7-3 0-15,-8 0 0 16,1-6 0-16,-4 3 0 16,-10-10 0-16,-14 4-3 15,-8 2 0-15,-17 1-2 16,-32 3 0-16,-18-13-2 15,-13-6 1-15,-22-13-11 16,-18-18 1-16,-10-22-5 16,-3-16 0-16</inkml:trace>
  <inkml:trace contextRef="#ctx0" brushRef="#br0" timeOffset="60504.2">17099 8087 41 0,'4'22'20'0,"-8"3"-12"0,1-19 20 15,-4 7-26-15,-8 2 0 16,-2 10 0-16,-4-3 1 15,-4 0-4-15,-3 10 0 16,0 5 2-16,6 4 0 16,-2 3-3-16,6 0 1 0,0-6-4 15,4-7 1-15,4-9-10 16,3-22 1-16</inkml:trace>
  <inkml:trace contextRef="#ctx0" brushRef="#br0" timeOffset="60728.7">16799 8055 34 0,'11'44'17'0,"10"-15"-7"16,-17-17 22-16,3 7-28 15,3 9 0-15,1 0 2 16,6 7 0-16,5 9-8 15,-1 6 0-15,7-3 4 16,-7 0 0-16,-3-6-7 16,-1-7 1-16,-2-9-11 0,-1-12 1 15</inkml:trace>
  <inkml:trace contextRef="#ctx0" brushRef="#br0" timeOffset="61193.93">17198 7648 48 0,'11'19'24'0,"6"-19"-20"16,-10 0 38-16,0 0-40 16,4 0 1-16,3-3 0 15,0-1 0-15,4-2-5 16,-4 6 1-16,-4 0 2 16,1 3 0-16,-4-3-2 15,-3 7 1-15,-4-1-1 16,0 3 0-16,-4 7 0 15,1-13 0-15,-5 6 0 16,1 4 0-16,0-1 0 0,4 10 1 16,-1 0 0-16,4 3 0 15,0 1 1-15,4-1 0 16,3-10 0-16,0 1 1 16,4-3-1-16,3-7 0 15,-4-6-2-15,8-3 1 16,-1-4-7-16,5-2 0 15,2-7-9-15,-6 7 0 16</inkml:trace>
  <inkml:trace contextRef="#ctx0" brushRef="#br0" timeOffset="61524.08">17385 8338 53 0,'0'19'26'0,"3"-23"-22"16,-3 4 43-16,11-3-44 16,7 0 1-16,13-3 0 15,5-7 1-15,6 7-8 0,4 6 0 16,0-3-2-16,-4-3 1 16,-10 2-14-16,-15-2 0 15</inkml:trace>
  <inkml:trace contextRef="#ctx0" brushRef="#br0" timeOffset="64571.4">18119 7786 39 0,'0'0'19'0,"0"3"-2"0,0-3 19 16,3 0-32-16,1-3 0 16,3 0 2-16,3 0 0 15,4-4-7-15,8 1 1 16,6 0 4-16,11-1 1 16,3 4-2-16,0 3 0 15,-6 3-2-15,-8 4 1 16,-3 5-2-16,-4 7 0 0,-11 3-2 15,1 3 1-15,-8-6-1 16,-3 0 0 0,-7 3-1-16,0-3 1 0,-3 2 0 15,-1-2 0-15,4 0 0 16,0-3 1-16,3-1 0 16,1 1 1-16,3 0 0 15,3-1 1-15,5-2-1 16,-1 0 1-16,7-4 0 15,-4 4 0-15,1-4 1 16,3 0 1-16,4 1-1 16,-1-1 1-16,-3 1-1 15,0-1 0-15,-6 10-1 16,-8 9 1-16,-8 0-3 16,-2 7 0-16,-8 2-2 15,-3 4 0-15,-4-10-4 16,1-5 0-16,-5-4-6 0,12-10 0 15,6 1-5-15,8-10 1 16</inkml:trace>
  <inkml:trace contextRef="#ctx0" brushRef="#br0" timeOffset="64842.68">19029 7980 42 0,'-4'32'21'0,"-3"-4"-20"0,0-16 35 0,-7 4-34 16,-4 9 1-16,-3 6 0 15,-7 10 0-15,3-13-5 16,1 1 1-16,3-1 2 15,6-3 1-15,5-3-8 16,3-10 0-16,3-8-8 16,4-4 0-16</inkml:trace>
  <inkml:trace contextRef="#ctx0" brushRef="#br0" timeOffset="65023.48">18740 7971 42 0,'14'15'21'0,"28"54"-12"0,-24-47 32 16,10 13-37-16,7 6 1 16,0-10 1-16,4 4 0 15,0 2-10-15,0 1 1 16,-7-1-2-16,-11-2 0 16,-14-10-12-16,-4 6 1 15</inkml:trace>
  <inkml:trace contextRef="#ctx0" brushRef="#br0" timeOffset="66388.95">19981 8291 45 0,'-10'-3'22'0,"-1"-4"-9"15,11 4 22-15,-3 9-32 16,3-9 0-16,0 3 2 15,0 0 1-15,10 0-7 16,8 0 0-16,3 0 4 16,7 0 1-16,0-3-4 15,11 9 0-15,0-6-7 16,0 0 0-16,-4-6-11 16,-10-3 1-16</inkml:trace>
  <inkml:trace contextRef="#ctx0" brushRef="#br0" timeOffset="66733.5">20680 7758 48 0,'10'18'24'0,"-3"14"-19"0,-7-26 35 16,0 7-40-16,0 5 1 15,-3 4 0-15,-4-6 0 0,-4 15-2 16,1 4 1-16,-4 6 0 16,0-1 0-16,3 7 0 15,4-3 0-15,3-9-1 16,4-10 1-16,4-6-4 15,6 0 0-15,5-4-5 16,-1-12 1-16,7-12-7 16,7-19 1-16</inkml:trace>
  <inkml:trace contextRef="#ctx0" brushRef="#br0" timeOffset="66896.67">20913 7742 44 0,'-4'19'22'0,"1"53"-19"16,3-47 38-16,0 9-39 16,-7 13 0-16,-4 13 1 0,-3 3 0 15,-7 6-5-15,-4 12 1 16,-3 10-3-16,7 6 0 16,-1 1-11-16,-9-7 1 15</inkml:trace>
  <inkml:trace contextRef="#ctx0" brushRef="#br0" timeOffset="70081.89">10425 10332 55 0,'7'9'27'0,"0"-15"-21"0,-4 3 28 15,4 0-33-15,4-6 1 16,3-4 0-16,7-3 1 16,11-3-4-16,7 1 1 15,3 2 1-15,-3 3 1 16,7-2-4-16,-4 5 0 15,-3 4-8-15,-7 3 0 0,-4-3-7 16,-11-1 0-16</inkml:trace>
  <inkml:trace contextRef="#ctx0" brushRef="#br0" timeOffset="70277.77">10446 10674 61 0,'-4'16'30'0,"18"-16"-31"16,-3-4 56-16,10-5-54 15,14-4 0-15,11-5-1 16,0-4 0-16,0 3-7 16,-4 6 0-16,1 1-11 15,-12-1 1-15</inkml:trace>
  <inkml:trace contextRef="#ctx0" brushRef="#br1" timeOffset="74960.45">14619 7720 26 0,'-3'6'13'0,"6"-12"-8"0,-3 6 13 0,0 0-15 15,4-6 0 1,-4-1 1-16,3-5 1 0,1-1-7 15,-1 4 1-15,8-4 4 16,3-2 0-16,4-7-1 16,10-6 0-16,4-7-1 15,6-3 0-15,15-2 0 16,11-11 1-16,6 4-1 16,8 7 1-16,7 2 0 15,3-9 0-15,7 0 0 16,-3 3 0-16,10-3 0 15,4 3 0-15,7 0-1 16,3 10 1-16,-3 5-1 16,-4 8 0-16,4 5-1 15,-3 6 1-15,-4 10-1 16,-4 10 1-16,-17 2-1 16,-4 7 0-16,0 6 0 15,-4 16 0-15,-6-10-1 0,0 7 1 16,-15 12-2-16,-10-3 1 15,-7-6-6-15,-8-6 1 16,-9-10-8-16,-8-3 0 16</inkml:trace>
  <inkml:trace contextRef="#ctx0" brushRef="#br1" timeOffset="75830.47">14538 7667 26 0,'0'6'13'0,"4"-22"-4"0,-1 10 13 0,1 0-20 16,3-4 0-16,3-5 2 15,4-4 0-15,4-9-4 16,7-7 0-16,13 1 5 16,8-4 0-16,14-12 0 15,14 0 0-15,0 9-1 16,8-9 1-16,13-7-2 15,0-5 1-15,4-11-2 16,3 11 1-16,-3-1-2 16,7-3 0-16,0 0 0 15,3 25 0-15,-3 4 0 16,7-1 0-16,7 7-1 16,3 6 1-16,1 3-1 15,-4 12 1-15,3-2-1 0,0 6 1 16,4 2-2-1,-7 11 1-15,0-4 0 0,-3 9 1 16,-1 17-1-16,8 15 0 16,-22 6-1-16,-3 9 1 15,0 7 0-15,-1 13 0 16,1-23-1-16,-7 4 1 16,-8 2 0-16,-9 1 0 15,-19-3-1-15,-10-1 1 16,-4-2-2-16,-10-7 1 15,0-3-4-15,-11-10 0 0,-7-8-11 16,-7-14 0 0</inkml:trace>
  <inkml:trace contextRef="#ctx0" brushRef="#br1" timeOffset="76792.92">14598 7645 27 0,'7'22'13'0,"4"-19"-1"16,-11-3 8-16,7-3-18 15,0-4 0-15,0 1 1 16,3-6 1-16,4-1-4 16,4 0 0-16,3-8 4 15,7-5 1-15,4-2-1 16,7-3 0-16,7-1 0 15,10-11 0-15,8-4 0 0,-4 6 0 16,10-6-2-16,12-7 1 16,6-2-1-16,10-13 1 15,5 0-2-15,6 3 1 16,4 0-1-16,14 0 0 16,-3 19-1-16,10 0 0 15,10-3 0-15,4 6 1 16,11-3-1-16,14 7 1 15,-4-1-1-15,18 3 0 16,4 13 0-16,-8 3 1 16,11 10-1-16,0 8 1 0,-10 8-1 15,3 5 0-15,0 3 0 16,-14 10 1-16,-1 7-1 16,1-1 0-16,-7 0 0 15,-18 7 0-15,-7 5-1 16,-3 11 1-16,-11 2 0 15,-14 10 0-15,-21 6 0 16,-8 0 0-16,-3 6-1 16,-10 3 1-16,-11 4 0 15,-7-4 0-15,-11-9-1 16,-7-6 0-16,-6-4-3 16,-8-12 0-16,-7-9-11 15,-7-13 1-15,-14-12-2 16,0-7 0-16</inkml:trace>
  <inkml:trace contextRef="#ctx0" brushRef="#br0" timeOffset="80125.86">11751 10577 45 0,'-11'-3'22'0,"11"-1"-10"0,0 4 23 0,11-3-32 16,7 0 0-1,6-3 1-15,1 0 1 0,7-1-7 16,3 1 1-16,7 0-1 16,-3 3 0-16,-3-1-12 15,-5 1 1-15,-3 6-4 16,1-9 1-16</inkml:trace>
  <inkml:trace contextRef="#ctx0" brushRef="#br0" timeOffset="80605.14">12506 10316 58 0,'28'16'29'0,"22"-7"-37"0,-29-5 59 16,7-1-50-16,7 0 0 16,4 6 1-16,-4 4 0 15,-6 9-4-15,-5 3 1 16,-13 3 1-16,-11 13 0 16,-14 6-1-16,-11-3 0 15,-3 0-2-15,-11 3 1 0,-3 0-2 16,-4-6 1-16,3-10-2 15,5-3 1-15,2-9-1 16,8-3 1-16,3-10-1 16,8-6 1-16,3-6 1 15,10-4 1-15,8-2 2 16,10 2 0-16,7 13 2 16,4 1 1-16,6 2 1 15,5 6 1-15,3 1-1 16,-1 6 1-16,8 3-2 15,4 9 0-15,-1 0-3 16,0-12 0-16,-10 0-5 16,4-3 0-16,-1 2-10 15,-3-14 1-15</inkml:trace>
  <inkml:trace contextRef="#ctx0" brushRef="#br0" timeOffset="81370.42">14245 9579 56 0,'-3'0'28'0,"-36"4"-29"15,25-1 46-15,-4 0-43 16,0 0 0-16,-10 3 0 16,-11 1 1-16,-6-4-4 15,-5 0 0-15,1 0 2 0,-4 0 0 16,7-3-3-16,0-3 1 15,4 3-3-15,7 0 0 16,3 0-2-16,4 3 0 16,6 7 0-16,5-1 1 15,6 3 1-15,8 7 1 16,-1 3 1-16,1 3 1 16,3 0 3-16,0 16 0 15,0-6 0-15,-7 5 1 16,-4 7-1-16,0 7 1 15,1 8-2-15,-4 11 1 0,0 11-2 16,-4 1 1-16,-3 9 0 16,0-3 0-16,3 3 0 15,4-3 1-15,3 3 1 16,8-16 0-16,6-9 1 16,8-6 1-16,3-6 0 15,7-4 0-15,-3-9 0 16,6-7 0-16,12-5-1 15,3-7 0-15,-1-9-3 16,1-4 0-16,-4-6-5 16,-3 1 1-16,-4-7-10 15,-6-3 0-15,-8-13-8 16,0 3 1-16</inkml:trace>
  <inkml:trace contextRef="#ctx0" brushRef="#br0" timeOffset="81941.37">14580 10320 44 0,'-14'34'22'0,"-3"-3"-20"0,13-18 33 16,-7 9-35-16,-6 0 1 15,-11 3-1-15,-8 9 0 16,-10 7-1-16,1-3 1 16,-8 6-2-16,7 0 1 15,3-4-3-15,12 1 1 16,6-10-4-16,4-5 0 15,7-11-6-15,10-12 1 16</inkml:trace>
  <inkml:trace contextRef="#ctx0" brushRef="#br0" timeOffset="82213.36">14291 10445 41 0,'4'19'20'0,"-1"-4"-18"16,-3-11 35-16,0 5-34 15,0-3 1-15,4 7 1 16,-1 6 0-16,4 3-6 16,4 3 0-16,-1 3 4 15,12 0 0-15,6-6-3 16,4 0 1-16,6 0-4 15,-2-3 0 1,2-13-13-16,-6-12 1 16</inkml:trace>
  <inkml:trace contextRef="#ctx0" brushRef="#br0" timeOffset="82761.73">14852 9859 45 0,'0'3'22'0,"0"-6"-15"16,0 3 29-16,7-7-33 16,0 1 1-16,0 0 2 15,4 3 0-15,3-1-6 16,3 1 0-16,5 3 5 16,-8 0 1-16,0 3-3 15,-4-3 1-15,-3 4-2 16,-3 8 0-16,-4-2-4 15,-4 5 1-15,1-2-2 0,-1 6 0 16,-3-4-1-16,0-12 0 16,0 4 0-16,4-1 0 15,-1 0 1-15,4 4 1 16,4-1 1-16,3 0 0 16,3 4 2-16,4 0 1 15,1-1 2-15,2 1 0 16,4-1 0-16,1 1 1 15,-5-4-1-15,-3 1 0 16,-3 2-1-16,-4 7 0 16,-11-3-6-16,-10 2 1 0,-7 7-6 15,-7 1 1-15,-4-4-13 16,4-13 1-16</inkml:trace>
  <inkml:trace contextRef="#ctx0" brushRef="#br0" timeOffset="83277.27">15212 10683 63 0,'3'0'31'0,"33"-9"-29"16,-19 3 50-16,11-7-51 16,4-6 1-16,11-3-1 15,2 3 0-15,5 10-6 16,-8 0 1-16,-3-1-10 16,-7 4 0-16,-15 3-5 15,-6-7 0-15</inkml:trace>
  <inkml:trace contextRef="#ctx0" brushRef="#br0" timeOffset="83908.36">15921 9981 41 0,'-11'19'20'0,"15"-4"-10"16,-4-12 31-16,0 1-37 15,0 2 1-15,0 0 4 16,3 0 0-16,1 1-10 16,3-1 0-16,0 0 8 15,4 1 0-15,6-1-2 16,4 0 0-16,4-3-2 16,0 0 0-16,-1 0-2 15,-2 7 1-15,-8 2-2 16,-7 1 1-16,-7 9-3 15,-11 3 0-15,-3 6-3 16,-4 1 1-16,1-4-3 16,-1 0 1-16,1-3-1 15,-1 0 0-15,7 0 2 0,1-6 1 16,6 6 2-16,1 4 0 16,6-11 3-16,4-2 1 15,7-3 2-15,4-10 0 16,7 3 1-16,3-3 0 15,4 3 0-15,-1-2 0 16,-2 2-2-16,-8 3 1 16,-4 4-4-16,-6 6 1 15,-7 9-4-15,-15 3 0 16,-10 7-4-16,-7 3 1 0,-1 2-7 16,1-8 0-16,3-10-6 15,1-9 0-15</inkml:trace>
  <inkml:trace contextRef="#ctx0" brushRef="#br0" timeOffset="84198.11">16630 10313 55 0,'3'22'27'0,"-20"-6"-28"16,10-7 48-16,-4 10-46 15,-6 6 0-15,-8 0 0 16,-10 7 0-16,-4 2-2 0,0 10 1 16,4-3-1-16,10 3 1 15,0-4-3-15,4 1 0 16,4-6-8-16,6-13 1 15,4-13-6-15,0-12 0 16</inkml:trace>
  <inkml:trace contextRef="#ctx0" brushRef="#br0" timeOffset="84436.2">16365 10414 40 0,'22'25'20'0,"-5"19"-17"0,-10-35 32 0,4 0-32 16,3-5 0-16,-3 5 1 15,-1 3 0-15,4 7-6 16,0 6 1-16,4 4 3 16,3 2 0-16,0-6-3 15,4 0 1-15,0 0-7 16,-1 3 1-16,-2-12-8 15,-5-13 0-15</inkml:trace>
  <inkml:trace contextRef="#ctx0" brushRef="#br0" timeOffset="84884.9">16778 9859 47 0,'0'9'23'0,"7"-12"-15"0,-3 0 37 16,3-4-41-16,3 4 0 0,4-3 3 15,4 0 1-15,3-1-9 16,7-2 0-16,-6 9 5 15,-1-3 1-15,-7 6-3 16,-3 3 1-16,-8 4-3 16,-3 5 0-16,-7 7-1 15,0-12 0-15,-4 5 0 16,-6 4 0-16,6 6 0 16,1 4 1-16,-1-1 0 15,4 0 0-15,7-3 2 16,0-3 0-16,3-6 0 15,8-1 1-15,7-5-1 16,13-7 1-16,-2-9-2 16,6-7 1-16,0-3-6 15,0-2 1-15,-3 2-11 16,-4 3 0-16,-13 4-8 16,-1 9 1-16</inkml:trace>
  <inkml:trace contextRef="#ctx0" brushRef="#br0" timeOffset="85456.6">17300 10611 65 0,'28'16'32'0,"15"-10"-34"0,-26-6 57 16,15-3-55-16,11 0 1 15,-5-3-1-15,-2-1 0 16,-5 4-5-16,-2 3 1 0,-8 0-11 15,-4 3 1-15,-6-6-5 16,0 0 1-16</inkml:trace>
  <inkml:trace contextRef="#ctx0" brushRef="#br0" timeOffset="85890.59">18161 9940 40 0,'-4'6'20'0,"1"10"-17"0,3-10 31 15,0-3-30-15,-4-6 0 16,-3 3 2-16,-3 7 0 16,-1 8-8-16,1 7 0 15,-4 3 5-15,-1 0 1 16,5 4-3-16,-1-1 1 0,4 6-2 15,4-2 1-15,3-1-1 16,7-3 0-16,7-9-1 16,3-6 0-16,5-13-4 15,9-10 0-15,5-5-5 16,2-4 0-16,-2-9-6 16,-1-13 1-16</inkml:trace>
  <inkml:trace contextRef="#ctx0" brushRef="#br0" timeOffset="86115.1">18436 9862 36 0,'0'6'18'0,"0"25"-14"0,0-18 29 0,-7-10-30 16,4 6 0-16,-1 7 3 16,-3 9 0-16,-4 10-6 0,-6 5 0 15,-4 1 4-15,-4 13 1 16,0 5-2-16,1 13 0 15,2-15-3-15,1 12 0 16,4 6-6-16,6-16 1 16,4 1-7-16,7-7 1 15,3-21-5-15,8-13 0 16</inkml:trace>
  <inkml:trace contextRef="#ctx0" brushRef="#br0" timeOffset="86400.06">18824 10238 60 0,'0'31'30'0,"-17"16"-35"0,10-31 60 16,-8 12-54-16,-6 1 1 0,-7 14-1 15,-11 11 1-15,-3-1-3 16,7 7 0-16,6-1 0 16,5-9 0-16,3-3-4 15,3-12 1-15,4-10-8 16,3-16 0-16,8-21-6 16,-4-13 1-16</inkml:trace>
  <inkml:trace contextRef="#ctx0" brushRef="#br0" timeOffset="86597.09">18464 10320 42 0,'15'21'21'0,"13"20"-10"0,-18-25 33 16,8 12-40-16,7-12 1 16,3 9 1-16,-3 6 0 15,-1 10-8-15,1 3 0 0,0-3 5 16,-1-1 1-1,-2 4-6-15,2-3 0 16,1-6-8-16,-7-10 0 0,-8-16-8 16,-3-9 0-16</inkml:trace>
  <inkml:trace contextRef="#ctx0" brushRef="#br2" timeOffset="91445.31">15374 8614 30 0,'4'-3'15'0,"-4"9"-5"15,0-6 16-15,3 3-24 16,4 3 0-16,0 7 1 16,-3 2 1-16,3 11-5 15,3 11 1-15,8 1 4 16,7 6 0-16,6 6-1 15,12-3 0-15,-1 12 0 16,15-5 1-16,13-1-1 16,11-6 1-1,82-22-2 1,-8-15 1-16,-4-10-2 16,-16-19 1-16,-5 0-2 15,-14-12 0-15,-13-10-5 0,-19 3 0 16,-9-9-11-16,-15-12 1 15,-18 2-1-15,-7 10 1 16</inkml:trace>
  <inkml:trace contextRef="#ctx0" brushRef="#br2" timeOffset="92015.03">15409 8592 40 0,'46'28'20'0,"-3"13"-23"16,-29-32 39-16,3 4-36 0,8 9 0 15,3 3 1-15,0 6 0 16,1 0 0-16,2 4 0 15,12 6 0-15,6-4 1 16,8 7 1-16,13-3 0 16,15 0-1-16,-1-7 1 15,26-2-1-15,13-7 0 16,4-7 0-16,29-2 1 16,9-6-1-16,-2-10 0 15,9 0-1-15,5-4 0 16,-15-2 0-16,7-6 0 0,-3-7-2 15,0 0 1-15,-21-9-1 16,-8-10 1-16,-6-3-1 16,-4-21 1-16,-21-7-4 15,-18-3 0-15,-18 3-7 16,-20 0 0-16,-29-10-4 16,-14 20 0-16</inkml:trace>
  <inkml:trace contextRef="#ctx0" brushRef="#br2" timeOffset="92555.59">15752 8858 45 0,'28'25'22'0,"63"10"-26"0,-62-26 40 0,20 10-34 16,15 3 0-16,6-6 2 15,22-1 1-15,28 4-5 16,17-3 0-16,22 3 3 16,25-7 1-16,10-2-1 15,24-1 0-15,5-6-2 16,16 7 1-16,-9 2-2 15,17 4 1-15,-18 3-1 16,7 3 0-16,-6 0 0 16,-15-7 0-16,0-5 0 15,-7-7 0-15,-28-19-1 16,-7-15 1-16,-11-7-3 16,-21-22 1-16,-28-12-7 15,-32-12 0-15,-31-10-7 16,-29 0 1-16</inkml:trace>
  <inkml:trace contextRef="#ctx0" brushRef="#br0" timeOffset="98005.27">19403 10414 53 0,'0'6'26'0,"3"13"-19"0,-3-19 27 16,4-3-33-16,3-1 0 15,3-2 1-15,8 0 0 16,3 0-3-16,4-1 1 16,0 1-2-16,3 0 1 15,0 0-10-15,0-7 1 16,-3 0-6-16,-4 1 1 16</inkml:trace>
  <inkml:trace contextRef="#ctx0" brushRef="#br0" timeOffset="98335.33">20003 9915 57 0,'3'3'28'0,"-3"-15"-37"16,0 12 53-16,-3 6-43 16,-5 6 0-16,-2-8-1 15,-4 5 1-15,-7 7-1 16,-4 9 0-16,4 6 0 16,0 4 1-16,3-7-2 15,4-6 0-15,3 6-2 0,8 3 1 16,6-6-3-16,11-3 1 15,8-12-5-15,9-10 1 16,12-6-6-16,-5-4 0 16</inkml:trace>
  <inkml:trace contextRef="#ctx0" brushRef="#br0" timeOffset="98576.04">20175 9965 11 0,'4'13'5'0,"6"-32"9"0,-10 19-4 16,0 3-6-16,0-9 0 15,0 6 5-15,-7 6 1 0,0 7-11 16,4 12 0-16,-1 6 8 16,-3 0 0-16,-3 13 0 15,-8 10 1-15,0 2-3 16,1 10 0-16,-1-16-1 16,4 7 0-16,0 5-2 15,7-5 1-15,3-10-7 16,4-10 0-16,7-8-10 15,4-7 0-15,0-19-1 16,6-10 1-16</inkml:trace>
  <inkml:trace contextRef="#ctx0" brushRef="#br0" timeOffset="98816.58">20532 10329 47 0,'-11'38'23'0,"-17"9"-28"0,14-22 48 15,-7-13-42-15,-8 10 0 16,-2 10 0-16,-8 5 0 16,0 1-2-16,7-1 1 15,1-2-2-15,9-4 0 16,5-2-10-16,6-11 1 15,8-18-3-15,3-12 0 16</inkml:trace>
  <inkml:trace contextRef="#ctx0" brushRef="#br0" timeOffset="99013.9">20239 10432 36 0,'7'29'18'0,"25"21"-14"16,-22-53 32-16,1 9-32 15,-1 10 0-15,1 6 1 16,0 6 0-16,3 0-7 16,7 0 0-16,4 7 4 15,-1-4 0-15,4 0-7 16,-6-9 1-16,-5-6-10 16,1-16 0-16</inkml:trace>
  <inkml:trace contextRef="#ctx0" brushRef="#br0" timeOffset="99404.11">20676 9812 49 0,'7'-10'24'0,"-3"7"-20"0,-1 0 39 16,8 0-39-16,3 0 0 16,4-1 3-16,3 1 0 15,0-3-9-15,-7 6 0 0,0 3 6 16,-7 7 0-16,-10 5-3 16,-4 17 0-16,-7-1-1 15,-4-12 0-15,7 6-1 16,1 3 1-16,-1 7 0 15,4 2 1-15,0-5 1 16,4-7 0-16,3 3 0 16,7-9 0-16,7-4 0 15,11-5 1-15,6-10-5 16,5-13 0-16,-5-9-9 16,-2-3 1-16,-8 3-11 15,-4 7 1-15</inkml:trace>
  <inkml:trace contextRef="#ctx0" brushRef="#br0" timeOffset="100858.39">21290 10699 48 0,'-3'3'24'16,"6"-9"-13"-16,-3 6 25 0,7-3-34 15,4 0 0-15,6-1 1 16,8 1 0-16,7 0-4 15,10-3 0-15,11-4 2 16,0-2 0-16,-4-4-7 16,-6 4 0-16,-8-1-10 15,-14 1 0-15</inkml:trace>
  <inkml:trace contextRef="#ctx0" brushRef="#br0" timeOffset="101130.5">21572 10501 40 0,'-7'22'20'0,"7"-12"-14"0,0-7 25 15,-3 9-28-15,-1 10 1 16,1 7 0-16,-4-4 1 15,0 9-7-15,0 10 0 16,0 6 4-16,3 7 1 16,0 2-6-16,1-9 1 15,-1-9-7-15,4-9 0 16,4-10-5-16,3-22 0 0</inkml:trace>
  <inkml:trace contextRef="#ctx0" brushRef="#br0" timeOffset="101415.71">21992 10091 60 0,'-3'44'30'0,"-1"3"-41"16,1-22 59-16,-4 9-49 16,-4 7 1-16,0 15-1 15,-3-5 0-15,4 14 0 16,-1-5 0-16,8 6-4 0,3-10 1 16,0-9-9-16,7-6 1 15,3-25-3-15,15-16 0 16</inkml:trace>
  <inkml:trace contextRef="#ctx0" brushRef="#br0" timeOffset="101803.55">22200 10238 60 0,'18'13'30'0,"10"-13"-39"16,-17-4 61-16,3 1-50 16,0 3 1-16,7-6 2 15,7 3 0-15,4-3-7 16,0 6 1-16,-4 3 3 16,-3 3 1-16,-11 3-3 15,-11 10 1-15,-10 13-2 16,-7 5 1-16,-10 4-2 15,6-7 0-15,0 14-1 16,-6 5 0-16,-5-9 0 16,5 6 1-16,-1 0 0 15,7 0 1-15,8 0 1 0,10-6 0 16,10-6 1-16,4-7 0 16,4-9-2-16,14-12 0 15,7-7-6-15,10-9 1 16,7-7-11-16,-3-12 0 15</inkml:trace>
  <inkml:trace contextRef="#ctx0" brushRef="#br0" timeOffset="102062.97">22948 10564 55 0,'-14'47'27'0,"-11"22"-27"0,22-53 44 0,-8 12-44 15,-6 3 0-15,-8 4 0 16,-3 9 1-16,0 6-1 16,-1-12 0-16,5-4-2 15,6-3 0-15,4-5-9 16,3-8 1-16,1-5-6 15,6-7 0-15</inkml:trace>
  <inkml:trace contextRef="#ctx0" brushRef="#br0" timeOffset="102241.11">22539 10599 43 0,'21'22'21'0,"39"40"-11"15,-35-52 35-15,10 24-43 0,7 7 0 16,1 12 0-16,3-3 0 16,3 4-7-16,0 2 0 15,-6 7-10-15,-12-13 1 16</inkml:trace>
  <inkml:trace contextRef="#ctx0" brushRef="#br0" timeOffset="103322.38">23583 10693 52 0,'0'3'26'0,"14"-16"-17"16,-7 4 26-16,4-4-33 16,10-5 0-16,11-4 1 0,14 0 0 15,0 6-6-15,-1 3 0 16,-6 4-5-16,-7 0 0 15,-7-1-8-15,-4 1 0 16</inkml:trace>
  <inkml:trace contextRef="#ctx0" brushRef="#br0" timeOffset="103590.74">23805 10442 54 0,'4'12'27'0,"3"10"-26"15,-7-12 45-15,0-7-45 16,-3 6 1-16,-1 7 0 16,-3 12 1-16,0 10-5 15,0-1 1-15,0 7 0 16,3 7 1-16,4 5-5 15,4-6 1-15,-1-9-7 16,4-13 0-16,4-15-6 16,0-13 0-16</inkml:trace>
  <inkml:trace contextRef="#ctx0" brushRef="#br0" timeOffset="103863.4">24296 10084 58 0,'3'57'29'0,"-3"-16"-35"0,0-23 54 15,-3 17-48-15,-1 9 0 0,1 9 0 16,-4-9 0-1,0 19 0-15,0 3 0 0,3 12-2 16,1 3 0-16,3 4-5 16,7-13 0-16,3-15-9 15,8-26 1-15</inkml:trace>
  <inkml:trace contextRef="#ctx0" brushRef="#br0" timeOffset="104297.04">24853 10225 45 0,'25'16'22'0,"-4"-22"-15"16,-17 0 33-16,3-1-39 16,-4 4 1-16,-3 3 0 15,-7 3 0-15,-11 10-3 16,-3 9 0-16,-7 9 2 0,-7 13 0 15,0-9-1-15,-4 5 0 16,3 17 0-16,5 5 0 16,6 1 0-16,7 3 0 15,8-3 0-15,10-7 0 16,10-12-1-16,12-13 1 16,6-12 0-16,7-12 0 15,4-17 1-15,3-15 0 16,-7 6 0-16,-6-6 1 15,-8 0-1-15,-7 0 0 16,-11-3 0-16,-10 9 1 16,-10 6-3-16,-8 13 0 0,-3 7-1 15,-4-1 0-15,-7 7-3 16,4 8 1-16,3 1-4 16,4-3 1-16,7 3-7 15,0-3 1-15,7-6-1 16,0-7 0-16</inkml:trace>
  <inkml:trace contextRef="#ctx0" brushRef="#br0" timeOffset="104927.16">24938 9589 55 0,'-14'25'27'0,"31"-19"-35"0,-2-6 58 0,-1 0-48 16,7 3 0-16,0 4 2 16,11-1 0-16,17-3-5 15,4-3 1-15,11 0 3 16,3-3 0-16,-11 0-6 15,-10 0 0-15,-4 9-1 16,-7 0 1-16,-10 10-3 16,-11 6 0-16,-7 3-1 15,-10 9 0-15,-8 7 0 16,-6-3 1-16,-12-4-5 16,1 4 1-16,3 6 0 15,1 12 1-15,3 1 1 16,6 12 0-16,8 3 8 15,7-6 0-15,11 3 7 0,7 9 0 16,6-3 3-16,8-12 1 16,7 3-1-16,0-3 1 15,-11-4-6-15,-7 4 1 16,-10-7-5-16,-18 4 1 16,-18 12-4-16,-21-3 0 15,-25 0-7-15,-3 0 1 16,-21-13-5-16,-7-15 0 15</inkml:trace>
  <inkml:trace contextRef="#ctx0" brushRef="#br0" timeOffset="107314.97">10206 12342 46 0,'3'13'23'0,"22"-29"-12"0,-7 10 23 16,13-4-34-16,8-2 0 0,14-4 0 16,7 0 0-16,-3 1-3 15,-4 2 0-15,-11 4-6 16,-10 6 0-16,-11 6-5 15,-14 6 0-15</inkml:trace>
  <inkml:trace contextRef="#ctx0" brushRef="#br0" timeOffset="107524.8">10220 12725 60 0,'4'25'30'0,"41"-28"-36"16,-27 3 59-16,10-7-51 15,4-2 1-15,7 0-5 16,7-1 1-16,0 1-7 0,-1 2 0 16,1-8-9-16,-14 5 1 15</inkml:trace>
  <inkml:trace contextRef="#ctx0" brushRef="#br0" timeOffset="107994.99">11331 12725 60 0,'-7'31'30'0,"14"-22"-23"0,-3-12 49 16,6 3-54-16,12-3 0 15,13 3 0-15,7-6 0 16,8 0-7-16,6-10 1 16,0 0-4-16,-3 1 0 15,-7-1-12-15,-14-6 0 16</inkml:trace>
  <inkml:trace contextRef="#ctx0" brushRef="#br0" timeOffset="108543.74">12199 12229 44 0,'14'19'22'0,"32"-6"-9"16,-28-10 27-16,6 0-37 16,5 0 1-16,-8 0 2 0,-4 7 0 15,1 2-7-15,-4 10 0 16,-7 6 4-16,-7 16 0 15,-7 13-3-15,-10 15 0 16,-12-10-3-16,-6 7 0 16,-4-6-2-16,0-6 1 15,4-14 0-15,3-8 0 16,4-13-1-16,7-3 0 16,3-7 0-16,11-9 1 15,7-9 0-15,4-10 0 0,3-2 0 16,3-1 1-1,5 3 3-15,6 4 0 0,3-1 3 16,8 10 0-16,3 6 1 16,1 10 1-16,-5 2-1 15,12 7 1-15,6 0-2 16,4 3 1-16,4 10-4 16,3-7 1-16,3 0-9 15,1-6 1-15,-4-9-8 16,-8-10 1-16</inkml:trace>
  <inkml:trace contextRef="#ctx0" brushRef="#br0" timeOffset="109161.12">13635 11840 62 0,'18'-3'31'0,"-26"16"-34"0,5-13 56 0,-8 6-52 15,-6 7 1-15,-4 9-1 16,-8-4 1-16,-9 7-3 16,-12-3 0-16,1-3 1 15,-4 0 0-15,3 0-3 16,5-3 1-16,2-1-3 16,8 1 1-16,7 0-1 15,3-1 0-15,11 1 0 16,3 0 0-16,8-1 2 15,6-2 0-15,4-1 2 16,4 4 1-16,3 6 1 16,-7 9 0-16,0 4 0 15,-3-4 1-15,-11 10-1 16,-4 9 0-16,-3 7 0 16,-4 12 0-16,1-7-1 15,3 4 0-15,3 0 0 0,0-3 0 16,8 3 2-16,3-4 1 15,7-8 1-15,4-7 1 16,6-3 1-16,8-7 1 16,10-2-1-16,11-17 0 15,10-5-3-15,4-7 1 16,0-6-7-16,0-3 1 16,-10 0-10-16,-8-3 1 15,-7-7-9-15,-6-6 0 16</inkml:trace>
  <inkml:trace contextRef="#ctx0" brushRef="#br1" timeOffset="112642.62">15236 11147 49 0,'32'10'24'0,"63"-23"-14"0,-52 10 25 16,27-3-32-16,8 0 1 15,21-7-1-15,14-3 1 16,0-6-6-16,-11 4 0 16,-7-1 1-16,-7 6 1 15,-10 7-6-15,-15 6 0 16,-13 3-8-16,-15 6 1 16,-14 4-3-16,-17-4 0 0</inkml:trace>
  <inkml:trace contextRef="#ctx0" brushRef="#br1" timeOffset="112869.28">15282 11480 58 0,'36'9'29'0,"80"-9"-38"15,-70-3 60-15,21-3-50 16,28-7 0-16,25-6-2 16,-3 1 0-16,-1-1-5 15,-10 3 0-15,-11 0-10 0,-14 1 0 16</inkml:trace>
  <inkml:trace contextRef="#ctx0" brushRef="#br1" timeOffset="113438.87">19696 10897 47 0,'0'21'23'0,"45"-5"-14"0,-23-16 32 16,9 6-39-16,15-6 1 15,14-3 0-15,4-3 1 16,3 0-6-16,7 3 1 0,0-1 2 16,0 1 1-1,-7 6-5-15,-11 1 0 16,-10 5-9-16,-10 7 1 0,-15-4-5 15,-14 4 0-15</inkml:trace>
  <inkml:trace contextRef="#ctx0" brushRef="#br1" timeOffset="113679.31">19667 11320 66 0,'82'3'33'0,"73"-28"-40"16,-102 19 65-16,24-7-58 16,15-6 0-16,3-6-5 0,-7 0 0 15,-13 6 0-15,-12 4 0 16,-21 2-13-16,-17 4 0 15</inkml:trace>
  <inkml:trace contextRef="#ctx0" brushRef="#br1" timeOffset="114790.28">17445 11129 46 0,'-4'6'23'0,"4"-9"-11"15,0 3 24-15,11-3-31 16,10-1 0-16,11 1 5 16,21-3 0-16,24 3-13 15,15-10 1-15,28 4 6 16,28-4 1-16,-7 4-6 16,-3 0 0-16,-11-1-7 15,-18 7 0-15,-21 0-12 16,-31 3 1-16</inkml:trace>
  <inkml:trace contextRef="#ctx0" brushRef="#br1" timeOffset="115391.09">21586 11235 54 0,'29'22'27'0,"48"-3"-23"0,-52-19 40 16,10 3-39-16,18 0 0 15,21 0 2-15,25-3 0 16,0 0-10-16,14-3 0 16,14-9 4-16,7-4 1 0,-18 3-7 15,-6 4 1-15,-15 3-10 16,-21 3 0-16,-18-4-5 16,-24 4 0-16</inkml:trace>
  <inkml:trace contextRef="#ctx0" brushRef="#br0" timeOffset="119098.15">14012 12439 40 0,'25'-22'20'0,"3"13"-7"16,-21-4 20-16,7-2-30 16,1-1 1-16,-5 0 2 15,1 7 0-15,-4 0-7 16,0 5 0-16,-7 8 5 16,-7 8 0-16,-4 7-2 0,1 12 1 15,-15 13-3-15,-3 3 0 16,-8 10-3-16,-2-13 1 15,-1 6-5-15,-4 6 1 16,12 1-7-16,2-13 1 16,5-10-4-16,3-9 0 15</inkml:trace>
  <inkml:trace contextRef="#ctx0" brushRef="#br0" timeOffset="119369.58">13847 12464 37 0,'17'38'18'0,"1"-16"-16"16,-11-16 31-16,0 7-32 15,0 2 1-15,4 4 3 16,6 10 0-16,-3-8-5 15,4 11 0-15,0 9 3 16,3 6 0 0,-4-3-13-1,1-10 1-15,0-15-5 16,-1-13 1-16</inkml:trace>
  <inkml:trace contextRef="#ctx0" brushRef="#br0" timeOffset="119879.62">14369 11787 55 0,'10'9'27'0,"22"-5"-30"0,-18-4 52 0,4 0-44 15,3 0 0-15,0-4 3 16,4-2 1-16,-4 0-11 16,0 3 0-16,-3 3 7 15,-4 3 0-15,-4 6-3 16,-6 7 0-16,-4 0-4 15,-4 3 0-15,-3 2-3 16,-3-2 1-16,-4 3-2 16,3 3 1-16,1-3 0 15,-1 0 0-15,4-3 1 16,3-3 1-16,4-1 2 16,7-2 1-16,4-1 0 15,3-5 1-15,4-1 2 0,-4-3 0 16,7 0 1-16,0 0 1 15,0 1-1-15,-3 2 1 16,-4 0-2-16,-3 4 1 16,-4 11-6-16,-11-11 0 15,-6 6-7-15,-4 6 1 16,-8 3-12-16,-9-3 1 16</inkml:trace>
  <inkml:trace contextRef="#ctx0" brushRef="#br0" timeOffset="120722.52">15064 12812 48 0,'-4'7'24'0,"11"-7"-17"0,-3 0 33 16,-1 0-37-16,4 3 0 16,0 0 2-16,4-3 0 15,3 0-7-15,0 0 1 16,11-3 3-16,7 0 0 0,6-4-7 15,1-2 1-15,-4 0-12 16,1-1 0-16,-5 7-1 16,-2-6 0-16</inkml:trace>
  <inkml:trace contextRef="#ctx0" brushRef="#br0" timeOffset="122191.62">15646 12270 49 0,'-11'6'24'0,"1"4"-14"0,6-7 24 0,0 3-32 16,1 0 1-16,-1 4 3 16,1-4 0-16,3 0-6 15,0 1 0-15,7-1 5 16,4-3 1-16,6-6-3 15,4-7 1-15,4-2-1 16,7-1 0-16,7 1-2 16,-1-1 0-16,-2 1 0 15,-8 2 0-15,0 4-2 16,-10 9 1-16,-4 7-3 16,-4 8 1-16,-10 7-2 15,-10 4 1-15,-8 5-3 16,-3 10 1-16,0 9 0 15,-4 13 0-15,4-16 1 16,0 7 0-16,0 2 1 16,0-2 1-16,-1 2 1 0,5-2 1 15,3-4 0-15,7 1 0 16,0-7 0-16,3 0 1 16,0 0-3-16,1-7 0 15,-1-8-3-15,1-4 0 16,-1-12-8-16,1-7 1 15,-1-18-3-15,-3-4 1 16</inkml:trace>
  <inkml:trace contextRef="#ctx0" brushRef="#br0" timeOffset="122448.43">15600 12787 37 0,'21'0'18'0,"11"-3"-11"15,-22 0 36-15,4 0-40 16,1 0 1-16,2 0 2 16,8 0 0-1,14-1-9 1,0 1 0-16,-8 3-1 15,-3 0 0-15,1 0-11 0,-1 0 1 16</inkml:trace>
  <inkml:trace contextRef="#ctx0" brushRef="#br0" timeOffset="122749.35">16327 12765 55 0,'-15'29'27'0,"-6"11"-28"0,21-24 44 0,-7 6-42 16,-7 3 1-16,-7 0-1 15,-7 7 1-15,-8 2-3 16,1 4 0-16,3-1 0 16,1 4 0-16,2-6-5 15,8-7 0-15,7-9-10 16,7-16 0-16</inkml:trace>
  <inkml:trace contextRef="#ctx0" brushRef="#br0" timeOffset="122974.9">16041 12778 39 0,'21'19'19'0,"14"40"-13"0,-24-43 25 16,6 6-28-16,1-6 0 15,3 15 1-15,0 7 0 16,1 2-6-16,-5 1 0 15,4 0 2-15,-3 0 1 16,0-16-7-16,-1-9 0 16,-3-10-8-16,1-16 1 15</inkml:trace>
  <inkml:trace contextRef="#ctx0" brushRef="#br0" timeOffset="123393.58">16422 12032 59 0,'21'6'29'0,"21"-3"-31"15,-31-6 54-15,3 0-48 16,7-3 0-16,4-1 1 15,3 1 0-15,0 0-7 16,-3 3 0-16,-4 3 4 0,-3 3 0 16,-8 3-2-16,-6 3 0 15,-8 7-2-15,-3 6 0 16,-3 0-1-16,-4 0 0 16,0-13-1-16,-1 4 1 15,1 3 0-15,7 2 1 16,0 1 2-16,4 3 0 15,3 0 2-15,7-3 1 16,7-3-1-16,3-4 1 16,8-6-1-16,7-6 1 15,0-6-6-15,-1 0 1 16,5-7-11-16,-1 4 1 16,-7 3-7-16,4 3 1 15</inkml:trace>
  <inkml:trace contextRef="#ctx0" brushRef="#br0" timeOffset="124009.99">17082 12881 48 0,'-4'13'24'0,"4"-7"-17"16,0-6 39-16,0 0-41 15,4 3 0-15,3 1 4 16,3-4 1-16,8 0-12 15,10-4 0-15,11-2 8 16,3-6 0-16,0-1-3 16,8-3 0-16,3 1-7 15,-7-1 1-15,0 3-8 0,-15 1 0 16,-3 3-11-16,1 5 1 16</inkml:trace>
  <inkml:trace contextRef="#ctx0" brushRef="#br0" timeOffset="124865.85">17318 12505 56 0,'7'10'28'0,"0"-1"-25"16,-7-9 44-16,0 9-43 0,4 4 0 16,-4 6 1-1,0 15 1-15,0-6-8 0,-4 13 1 16,-3 13 4-16,0-4 1 15,0 6-5-15,0-6 0 16,3 1-4-16,8-8 0 16,3-8-13-16,3-16 0 15,-6-10-2-15,-1-6 0 16</inkml:trace>
  <inkml:trace contextRef="#ctx0" brushRef="#br0" timeOffset="125705.81">18337 12185 49 0,'25'7'24'0,"-7"-7"-21"0,-18 0 44 0,0 3-43 15,-4 3 1-15,-10 0 1 16,-7 10 1-16,-11 0-10 16,-3 2 1-16,-4 8 5 15,-7-1 0-15,0-3-4 16,4 3 1-16,10 0-4 15,4 3 0 1,3 3-3 0,11 1 1-16,11-4 1 15,13 3 0-15,15-3 2 16,7-2 0-16,10-1 3 16,4 0 1-16,0-3 2 15,-7-3 1-15,-8-7-1 16,-9 7 1-16,-12 3-2 0,-10 6 0 15,-10 0-2-15,-8 0 1 16,-3-6-2-16,0-9 1 16,-1-10-1-16,1-9 0 15,0-13 0-15,7 0 1 16,7-12 0-16,10-7 0 16,8-6 0-16,10-6 0 15,14 0 0-15,11-3 1 16,4-10-2-16,-4 0 1 15,3 16-8-15,4-6 0 0,-7-7-7 16,0 10 0-16</inkml:trace>
  <inkml:trace contextRef="#ctx0" brushRef="#br0" timeOffset="125963.52">18782 12530 64 0,'-11'35'32'0,"-31"21"-46"15,21-34 58-15,-4-3-45 16,-14 6 0-16,4 6-3 15,0 7 0-15,-1 3 1 0,1-4 0 16,7-5-13-16,3-13 1 16</inkml:trace>
  <inkml:trace contextRef="#ctx0" brushRef="#br0" timeOffset="126174.04">18415 12568 46 0,'46'75'23'0,"10"10"-22"0,-35-63 35 0,11 12-38 16,0 4 0-16,0 0-4 16,-1 5 0-16,-2-5-1 15,-8-7 0-15,-3-15-6 16,-1-10 0-16</inkml:trace>
  <inkml:trace contextRef="#ctx0" brushRef="#br0" timeOffset="126580.13">19262 12505 44 0,'-7'28'22'0,"3"-6"-13"0,4-19 43 0,4 7-47 15,3-4 1-15,3 4 3 16,4-1 0-16,8-3-12 16,9 1 0-16,12-7 6 15,-1-4 1-15,-3-2-8 16,-4-3 1-16,-3 2-11 15,-8 1 0-15,-2-6-6 16,-5-4 0-16</inkml:trace>
  <inkml:trace contextRef="#ctx0" brushRef="#br0" timeOffset="126804.89">19470 12455 58 0,'-7'66'29'0,"-7"12"-33"0,10-53 51 15,-3 0-47-15,-7 10 1 16,3 9-1-16,4 6 0 16,0-3-2-16,7-3 0 15,0-6-5-15,4-13 0 16,6-13-10-16,4-9 1 0</inkml:trace>
  <inkml:trace contextRef="#ctx0" brushRef="#br0" timeOffset="127074.8">19943 12157 51 0,'-11'19'25'0,"-10"56"-28"0,17-50 40 16,-3 3-37-16,-3 13 0 0,-1 13 0 15,0 8 1-15,4-2-4 16,0 3 1-16,4-4-6 15,3-6 0-15,3-18-6 0,8-16 1 16</inkml:trace>
  <inkml:trace contextRef="#ctx0" brushRef="#br0" timeOffset="127530.14">20521 12195 63 0,'14'19'31'0,"-7"-54"-40"0,-7 35 62 0,0 0-54 16,-7 6 1-16,-7 10-1 16,-7 12 1-16,-4 4 0 15,-3-4 0-15,-11 13-1 16,0 12 1-16,4 0-1 15,0 13 0-15,10-10-1 16,8 1 1-16,6 6-1 16,14-7 1-16,8-9-1 15,7-6 0-15,6-13 1 16,-2-6 0-16,27-9 2 16,7-13 0-16,4-13 1 15,-14-6 1-15,-11-3-1 16,-3-3 1-16,-11 13-2 15,-6 5 1-15,-5-2-2 16,-6 0 1-16,-15 5-2 0,-14-5 0 16,-10 9-2-16,-7 9 0 15,-1 10-2-15,-6 9 1 16,-4-2-6-16,7-1 0 16,7-10-6-16,8 1 0 15</inkml:trace>
  <inkml:trace contextRef="#ctx0" brushRef="#br0" timeOffset="128302.69">20772 11718 46 0,'3'35'23'0,"18"2"-21"0,-14-27 39 16,4-1-39-16,3-3 1 0,4 1 2 16,3-4 1-16,11-6-6 15,10-7 0-15,0-6 5 16,4-5 0-16,0-5-2 15,-7 5 1-15,3-1-3 16,0 3 1-16,-3 6-3 16,-7 4 0-16,-7 6-2 15,-4 9 1-15,-4 6-2 16,-6 14 0-16,-11 5-1 16,-7 16 1-16,-4 6-1 15,1 19 1-15,3-12 1 16,0 6 0-16,3 6 1 15,11-3 1-15,4 16 1 0,6-4 1 16,8 7 2 0,3-22 0-16,4 3 1 0,10-3 0 15,-3-4 0-15,-7-2 0 16,-11-7-2-16,-14 7 1 16,-17-7-4-16,-19 13 0 15,-23 6-6-15,-15-9 1 16,-22-4-11-16,-20-8 0 15</inkml:trace>
  <inkml:trace contextRef="#ctx0" brushRef="#br1" timeOffset="134472.06">12534 11997 27 0,'-7'19'13'0,"21"-25"0"16,-10 6 13-16,3-3-22 15,3-7 0-15,8 1 4 16,10-10 1-16,18-6-10 0,18 0 0 16,3-16 6-16,24-9 0 15,15 9-2-15,11-9 0 16,-4 3-2-16,14-3 0 16,0 12-1-16,-4 13 0 15,-10 12 0-15,-14 17 0 16,-11 11-1-16,-3 4 1 15,-15 19-2-15,-13 9 1 16,-19-3-7-16,-16 3 1 16,-19 0-8-16,-10-19 1 15</inkml:trace>
  <inkml:trace contextRef="#ctx0" brushRef="#br1" timeOffset="135014.1">12619 11806 37 0,'32'-13'18'0,"28"-21"-17"0,-32 21 26 16,14-2-25-16,8-4 1 16,17 6 3-16,21-6 1 15,14-9-8-15,7-3 0 0,18-7 5 16,15 1 0-16,-1 5-1 16,7 1 0-16,14 6-3 15,7 6 1-15,-3 10-1 16,11 9 1-16,-1 12-1 15,0 13 0-15,11 16-1 16,-7-3 1-16,-17 15-1 16,-5 7 1-16,-20 15-3 15,-15 6 0-15,-13 4-5 16,-19-7 1-16,-20-6-7 16,-29-9 0-16</inkml:trace>
  <inkml:trace contextRef="#ctx0" brushRef="#br1" timeOffset="135539.19">13109 11953 24 0,'57'-31'12'0,"49"-19"-9"16,-64 37 13-16,14-6-13 16,32-6 1-16,18-6 4 15,11 0 0-15,17 9-9 16,25 0 0-16,-1-3 5 16,22-7 1-16,21 7-2 15,4 6 1-15,21 10-4 16,-4 9 1-16,14 3-1 15,-6 6 1-15,13 1-1 16,0-7 0-16,1 10 0 16,6 9 1-16,-20 9 0 15,-1 7 0-15,-24 9-1 0,-22 6 1 16,-14 6-2 0,-21 10 0-16,-28-15-8 15,-21-1 0-15,-35 0-4 0,-18-12 0 16</inkml:trace>
  <inkml:trace contextRef="#ctx0" brushRef="#br1" timeOffset="136017.37">13282 11884 35 0,'134'-37'17'0,"78"-48"-13"15,-124 60 30-15,35 3-33 16,54-13 1-16,35-12 3 0,27 4 1 16,40 2-7-16,32 6 0 15,10 7 5-15,35 16 0 16,14 8-2-16,4 11 1 15,14 15-3-15,7 12 1 16,-7-3-1-16,-7 16 1 16,-17 19-2-16,-33-3 1 15,-17 12-1-15,-38 4 1 16,-44-1-4-16,-38-6 0 16,-38 3-11-16,-40-9 1 15</inkml:trace>
  <inkml:trace contextRef="#ctx0" brushRef="#br0" timeOffset="139607.4">10216 14214 46 0,'8'10'23'15,"2"-10"-13"-15,-3 0 24 0,11-7-33 16,3 1 1-16,7-3-1 15,4-1 1-15,-4 1-5 16,-7 3 1-16,4-4-6 16,-11 7 1-16,-3 0-8 15,-11 3 1-15</inkml:trace>
  <inkml:trace contextRef="#ctx0" brushRef="#br0" timeOffset="139801.81">10132 14459 58 0,'-4'28'29'0,"25"-12"-26"15,-10-13 53-15,0-3-53 0,-1 0 0 16,15-3 1-16,3-4 0 16,0 1-7-16,8-3 1 15,-5-1-2-15,-2 1 1 16,-1 3-17-16,4-1 1 15</inkml:trace>
  <inkml:trace contextRef="#ctx0" brushRef="#br0" timeOffset="140269.1">11028 14559 62 0,'3'10'31'0,"26"-14"-27"0,-15-2 45 16,10-3-46-16,15-4 0 16,4-2 0-16,-5-1 1 15,8 0-7-15,4 0 0 16,-5 7-4-16,-2 0 1 0,-1 2-14 16,-3-11 1-16</inkml:trace>
  <inkml:trace contextRef="#ctx0" brushRef="#br0" timeOffset="140824.5">11910 14155 58 0,'35'6'29'0,"29"-9"-25"16,-40 3 43-16,4 9-43 15,4 1 1-15,0 2 1 16,-7 7 0-16,-8 9-9 0,-6 10 1 16,-15-4 5-16,-10 7 0 15,-17 9-4-15,-12 0 0 16,-3 7-3-16,-7-1 1 15,-3 4-2-15,-4-10 0 16,7-3-1-16,7-12 1 16,4-10 0-16,10-10 0 15,11-8 1-15,7-14 1 16,10-5 1-16,11-10 1 16,15-3 1-16,2 6 0 15,8 0 1-15,-4 3 1 0,-3 7 0 16,3 0 0-16,0 5 1 15,8 8 1-15,-1 5 0 16,0 7 0-16,-3 3-1 16,0 6 0-16,-4 3-1 15,0 3 0-15,-3 7-2 16,0-10 0-16,-4 0-1 16,3 4 0-16,1-7-1 15,0-3 0-15,3-7-4 16,4-5 0-16,-4-7-11 15,0-6 0-15,-3-10 0 16,3-2 0-16</inkml:trace>
  <inkml:trace contextRef="#ctx0" brushRef="#br0" timeOffset="141202.53">13003 14459 59 0,'-7'6'29'0,"-3"10"-37"0,6-10 62 0,-6 10-53 16,-8 6 0-16,-7 3 0 15,-10-3 1-15,0 9-3 16,-1 0 0-16,1 1 0 16,3-1 1-16,1 0-4 15,-1 1 1-15,4-7-5 16,3-6 1-16,7-10-10 15,4-6 1-15,7-15 0 16,4-7 1-16</inkml:trace>
  <inkml:trace contextRef="#ctx0" brushRef="#br0" timeOffset="141453.91">12640 14431 29 0,'4'0'14'0,"3"12"-12"0,-4-9 25 16,1 0-25-16,-1 4 0 16,1 2 4-16,-1 7 1 15,4 6-7-15,4 6 1 16,7-6 4-16,6 6 1 0,4 7-1 16,8-4 0-1,-1 3-3-15,0 1 0 0,-3-1-5 16,0 4 0-16,-4-3-10 15,-7-7 1-15,0-13-3 16,-3-5 1-16</inkml:trace>
  <inkml:trace contextRef="#ctx0" brushRef="#br0" timeOffset="142024.29">13180 13860 57 0,'-14'3'28'0,"24"0"-33"0,-6-9 59 15,3 3-50-15,3 3 0 16,5 0 2-16,6 0 1 16,0-3-8-16,4-1 0 15,-1 1 5-15,-6 6 1 16,0 1-3-16,-4-8 0 16,-4 1-3-16,-3 3 1 15,-3 3-3-15,-4 4 1 16,0-1-2-16,0 3 0 15,-4 4-2-15,4-1 1 0,0 4 0 16,0-3 0-16,0-1 1 16,0-2 1-16,4-1 1 15,-1 0 0-15,4-2 3 16,4-1 0-16,3 0 2 16,7 1 1-16,-3-1 1 15,3 3 1-15,-7-2 0 16,0-1 0-16,-3 3-1 15,-1-3 1-15,-2 4-4 16,-8-1 1-16,0 7-3 16,-8 6 1-16,-9 3-4 15,-8-3 0-15,-7 0-7 16,-3-6 0-16,7-10-11 16,7-6 0-16</inkml:trace>
  <inkml:trace contextRef="#ctx0" brushRef="#br0" timeOffset="142477.84">13896 14628 56 0,'3'16'28'0,"40"-19"-23"0,-26 3 40 15,8-3-42-15,0 3 1 16,7-7-1-16,3 1 1 15,4-3-8-15,-1-1 0 16,-2-6-2-16,-8 4 1 16,-3-4-14-16,-4-3 1 15</inkml:trace>
  <inkml:trace contextRef="#ctx0" brushRef="#br0" timeOffset="142718.54">14118 14443 46 0,'-10'16'23'0,"-5"31"-17"0,15-35 30 0,-3 7-36 15,3 0 1-15,-4 6-1 16,1 6 1-16,-4 4-4 15,0 6 0-15,3 3-9 16,1 0 1-16,-1-16-3 16,-3-3 0-16</inkml:trace>
  <inkml:trace contextRef="#ctx0" brushRef="#br0" timeOffset="143018.07">14665 13954 55 0,'7'6'27'0,"-7"10"-34"0,0-10 54 16,-3 7-46-16,-1 6 1 15,-3 6-1-15,-4 9 1 0,-3 10-3 16,0 9 0 0,0-6 0-16,0 7 1 0,3 8-5 15,8 1 0-15,3-10-5 16,3-12 0-16,4-6-6 16,0-17 1-16</inkml:trace>
  <inkml:trace contextRef="#ctx0" brushRef="#br0" timeOffset="143405.74">14972 14051 46 0,'0'10'23'0,"0"-10"-16"0,0 0 42 16,0 3-44-16,0 0 0 16,-4 9 1-16,-3 7 1 15,0 9-9-15,-3 4 0 16,-1 2 5-16,-7 1 1 15,4 6-3-15,4-16 1 0,3 6-2 16,3 0 1-16,4 1-1 16,7-4 1-16,7-3-1 15,15-6 0-15,2-10-3 16,8-9 1-16,-4-6-6 16,-3-7 1-16,3 7-13 15,1-22 1-15</inkml:trace>
  <inkml:trace contextRef="#ctx0" brushRef="#br0" timeOffset="143632.74">15258 13882 47 0,'7'31'23'0,"-4"32"-10"15,-3-44 30-15,-7 9-39 16,-3 6 0-16,-5 13 2 0,1 4 0 15,-3-1-8-15,-4 9 0 16,-4 20 4-16,0-4 1 16,8 13-5-16,6 6 1 15,7-9-7-15,4-16 1 16,7-10-12-16,8-18 1 16</inkml:trace>
  <inkml:trace contextRef="#ctx0" brushRef="#br0" timeOffset="143918.51">15727 14412 61 0,'-4'15'30'0,"8"-18"-28"0,-8-3 49 0,-3 12-49 16,-7 13 0-16,-14 16 1 16,-11-1 0-16,-3 19-5 15,-4 7 1-15,-7 3 0 16,4-4 0-16,-4-2-4 16,10-1 1-16,8-6-5 15,10-15 1-15,4-13-11 16,11-19 0-16</inkml:trace>
  <inkml:trace contextRef="#ctx0" brushRef="#br0" timeOffset="144142.7">15254 14412 45 0,'14'19'22'0,"11"34"-11"0,-18-34 30 16,0 9-37-16,0-3 1 15,4 6 2-15,3 13 0 0,3 0-9 16,5 6 0-16,6-3 5 16,11 4 1-16,-4 5-6 15,-3 0 1-15,-1-9-7 16,-6-12 0-16,0-13-11 16,-4-19 1-16</inkml:trace>
  <inkml:trace contextRef="#ctx0" brushRef="#br0" timeOffset="144622.37">15939 13791 71 0,'14'25'35'0,"7"6"-38"0,-11-31 64 16,4-3-58-16,8 6 1 15,2-3 1-15,1 0 0 16,-4 0-8-16,-3 0 1 15,-1 0 3-15,-6 3 1 16,-7 4-5-16,-8 5 1 16,-3 4-3-16,-7 3 1 0,-4 3-1 15,1 3 0-15,-1 3 0 16,4-12 0-16,3 12 3 16,4-3 0-16,4 0 4 15,6 0 0-15,4 0 1 16,4-6 1-16,7-3-1 15,3-7 1-15,7-6-2 16,-7 0 1-16,11-12-6 16,-7-7 0-16,-4 1-9 15,-4 2 1-15,-6-9-10 16,-1 0 0-16</inkml:trace>
  <inkml:trace contextRef="#ctx0" brushRef="#br0" timeOffset="145105.41">16528 14725 68 0,'17'19'34'0,"54"6"-32"15,-46-22 59-15,10-3-58 16,7-9 1-16,8-4-2 15,6-2 1-15,-7-4-9 0,-6 3 1 16,-4 4-6 0,-8-1 1-1</inkml:trace>
  <inkml:trace contextRef="#ctx0" brushRef="#br0" timeOffset="145447.5">17611 13888 35 0,'0'6'17'0,"3"13"5"15,-3-9-7-15,0 12-10 16,-3 6 1-16,-8 3 2 16,-3 7 0-16,-7 9-11 15,-4 9 1-15,-7 4 6 16,4 15 1-16,-7 7-5 16,-7 9 1-16,6 9-5 15,5 0 1-15,6-6-3 16,4-12 0-16,7-13-5 15,6-22 0-15,12-16-3 16,10-15 0-16</inkml:trace>
  <inkml:trace contextRef="#ctx0" brushRef="#br0" timeOffset="145898.87">17889 14296 63 0,'25'-10'31'0,"-11"1"-34"0,-14 9 65 16,0 0-61-16,0 3 0 0,-3 3 0 15,-8 10 1-15,-7 12-3 16,-6-15 1-16,-8 9 1 16,-7 12 0-16,-3 10-2 15,3 0 1-15,-3 9-2 16,3 13 1-16,4 0-1 15,10 3 0-15,7-6 0 16,11-1 0-16,11 1 1 16,6-13 0-16,12-15 2 15,9-13 0-15,15-16 2 16,4-15 0-16,-5-7 0 16,-6 3 0-16,-4-12 0 15,-3-3 0-15,-7 0-1 16,-7-3 0-16,-8 2-4 15,-6 7 1-15,-8 4-3 16,-6 5 0-16,-8 7-2 16,-7 6 0-16,-3 9-4 0,-4 10 1 15,0 3-4-15,1 6 1 16,6-6-3-16,4-6 0 16,3-7 0-16,11 1 0 15</inkml:trace>
  <inkml:trace contextRef="#ctx0" brushRef="#br0" timeOffset="146172.01">18471 14421 48 0,'0'6'24'0,"-14"16"-27"15,4-9 51-15,-15 9-46 16,-7 9 1-16,-10-3 1 16,-4 16 1-16,-3 7-7 15,-1-1 1-15,4 6 2 16,4-9 0-16,7-3-5 16,7-6 0-16,6-7-8 15,8-12 1-15,11-10-6 16,3-15 1-16</inkml:trace>
  <inkml:trace contextRef="#ctx0" brushRef="#br0" timeOffset="146395.51">18013 14443 44 0,'28'13'22'0,"14"27"-15"0,-27-24 38 16,-5 9-40-16,4-3 0 15,4 19 3-15,3 3 0 16,0 3-11-16,7 9 1 16,4-12 6-16,0-3 0 0,0 0-6 15,-4-1 1 1,-7-11-10-16,-3-10 1 0,-1-16-9 16,-10-3 1-16</inkml:trace>
  <inkml:trace contextRef="#ctx0" brushRef="#br0" timeOffset="146876.15">18919 14719 64 0,'36'6'32'0,"34"-21"-40"0,-38 5 56 0,10-2-48 16,1-1 0-16,3-3-8 16,-4 1 1-16,-7-4-6 15,0-6 1-15,-10-3-5 16,-4 9 0-16</inkml:trace>
  <inkml:trace contextRef="#ctx0" brushRef="#br0" timeOffset="147339.28">19579 14095 66 0,'11'16'33'0,"31"-23"-39"0,-24 11 70 15,3-1-61-15,7-6 1 16,4 3 1-16,0 0 0 16,-4 0-7-16,-7 0 0 15,-7 9 4-15,-10 4 0 16,-8 8-4-16,-6 1 0 16,-12 7-3-16,1 2 1 0,-3-3-3 15,-5 4 1-15,5-1-1 16,6-9 0-16,4-10 3 15,3-2 0-15,8-1 3 16,3 1 0-16,10 2 3 16,8-2 1-16,3-1 2 15,4 0 1-15,3-2 0 16,0-1 1-16,-3 3-2 16,-4 1 0-16,-7 5-3 15,-10 11 1-15,-11 2-5 16,-14 3 0-16,-11 4-5 15,-11 9 1-15,5-7-6 16,-1-5 0-16,4-4-9 16,6-9 0-16</inkml:trace>
  <inkml:trace contextRef="#ctx0" brushRef="#br0" timeOffset="147970.09">20144 13945 43 0,'-4'12'21'0,"4"13"-11"16,4-19 29-16,-4 4-34 15,3 6 1-15,-3-4 4 16,0-3 1-16,4-2-12 16,3 5 0-16,7 1 10 15,7-1 0-15,4-2-3 16,3-4 1-16,4-3-2 16,6-3 0-16,-2 0-3 0,-4 0 1 15,-8 0-3-15,-6 6 1 16,-11 13-3-16,-11 13 0 15,-10 5-2-15,-7 1 0 16,-14 0-2-16,-4 9 1 16,4-4-1-16,7 4 1 15,3 4 2-15,4-14 1 16,3 1 2-16,7-4 1 16,4 1 2-16,0-10 0 15,11-6 1-15,10-7 0 0,14-5-1 16,11-7 1-16,7-7-4 15,7 4 1-15,-4-3-9 16,-3 0 1-16,-21-7-15 16,-18 7 0-16</inkml:trace>
  <inkml:trace contextRef="#ctx0" brushRef="#br0" timeOffset="152983.03">22800 13785 30 0,'32'-35'15'0,"3"-3"-1"0,-28 26 15 16,0 3-24-16,0-1 1 15,0 1 3-15,0-1 0 16,-3 1-11-16,-4 3 1 15,0 6 8-15,0 0 0 16,-4 12-3-16,-6 13 1 16,-11 16-2-16,-15 3 1 15,-10 19-3-15,-6 2 1 16,-5 20-2-16,-3 22 1 16,0 12-1-16,11 6 1 0,6 7-1 15,1 6 0-15,14-3-1 16,7-16 1-16,10-6-3 15,8-22 1-15,20-22-4 16,15-16 0-16,14-12-11 16,7-25 0-16,0-16-1 15,-7-4 1-15</inkml:trace>
  <inkml:trace contextRef="#ctx0" brushRef="#br0" timeOffset="153463.2">23647 13976 47 0,'-14'0'23'0,"-36"19"-24"0,33-10 45 16,-8 1-43-16,0 5 1 0,-3-5 0 15,-4 2 0-15,-3 7-3 16,3 6 1-16,4 0 1 15,7 6 1-15,3 1-1 16,11 2 0-16,7 1 1 16,11-1 0-16,6 1 1 15,8-13 0-15,0-3-1 16,10-4 1-16,7-2-2 16,-6-4 1-16,-5 1-2 31,-9-4 0-31,-8 3-2 0,-14 7 1 0,-11 3-3 15,-7 3 1-15,-3-3-4 16,0-1 0-16,0-2-10 16,0-7 0-16</inkml:trace>
  <inkml:trace contextRef="#ctx0" brushRef="#br0" timeOffset="153749.94">23954 13672 45 0,'3'47'22'0,"-6"22"-15"0,3-50 32 16,-11 6-37-16,0 9 1 15,-6 10 0-15,-4 12 0 0,-1 17-4 16,-2 11 0-16,3 7 2 15,-1 0 1-15,8-19-2 16,0-18 0-16,7-11-5 16,0-8 1-16,4-19-5 15,-1-16 1-15,-3-13-8 16,-4-6 0-16</inkml:trace>
  <inkml:trace contextRef="#ctx0" brushRef="#br0" timeOffset="154215.1">23576 14249 33 0,'11'22'16'0,"31"0"-12"16,-28-13 22-16,7 0-22 15,11 4 1-15,7 3 2 16,7-1 1-16,0-2-10 16,-11-4 1-16,4 1 5 0,-4-1 1 15,0-6-2-15,-7 0 0 16,-6 0-2-16,-1-3 0 15,-11-9-1-15,-3 3 1 16,-7 0-1-16,0-4 1 16,-7 1-1-16,0-1 0 15,0 7 0-15,0 3 1 16,0 3 0-16,4 4 0 16,-1-1-1-16,1 3 1 15,-1 1-1-15,4-4 0 16,-3 0 0-16,3 0 0 0,3 1-1 15,8-1 1-15,3-3-1 16,3 0 1-16,1 0-1 16,3-3 1-16,-7 4-1 15,0-8 1-15,-3 4-1 16,0 4 1-16,-4-8-1 16,0 8 1-16,0 5-1 15,-4 7 1-15,1-1-1 16,-1 4 1-16,-3 0-2 15,0 0 0-15,0-4-4 16,4-2 0-16,-1-4-9 16,8-9 1-16</inkml:trace>
  <inkml:trace contextRef="#ctx0" brushRef="#br0" timeOffset="154904.63">24310 14474 56 0,'0'29'28'0,"0"8"-35"0,0-27 50 0,0 2-44 0,3 1 0 0,1-1 1 0,0 1 0 0,-1-7 0 0,1-3 0 16,-1-3-1-16,4-3 0 15,0-3-1-15,0-10 1 16,4 1-3-16,-1-7 0 16,1 0 0-16,0 0 0 15,-1 9 0-15,1-3 0 16,-1 4 2-16,1 3 0 15,3 2 2-15,0 4 0 16,-3 0 0-16,-1 6 1 0,1 7 0 16,-1 2 0-16,-2 7 0 15,-1 0 0-15,0 0-1 16,0-4 1 0,-7 1-5-16,3-4 1 0,1 1-9 15,-1-10 1-15</inkml:trace>
  <inkml:trace contextRef="#ctx0" brushRef="#br0" timeOffset="155413.73">25040 13813 42 0,'7'47'21'0,"-10"-3"-22"0,3-25 35 16,-4 9-32-16,-3-3 1 15,0 19 2-15,-4 0 1 16,4 6-6-16,4 9 1 16,3-5 4-16,0 2 0 15,0 4-1-15,3-10 0 16,1-6-2-16,-1-10 1 15,-3-5-3-15,0-11 0 16,0-5-1-16,0-7 1 0,-7-6-2 16,-3-6 1 15,-4-3 0-31,-7-1 0 0,-11-2 0 0,0 2 1 0,0 4 0 16,1 3 0-16,-5 3 0 15,5 3 0-15,2 3 0 16,5 7 0-16,2-1 0 15,8 4 0-15,4 3 0 16,6-4 1-16,8 1-1 16,6 3 1-1,8 0-1-15,3-4 0 0,7 1-3 16,4-3 0-16,7-7-4 16,0-9 0-16,3-4-10 15,-3-2 1 1</inkml:trace>
  <inkml:trace contextRef="#ctx0" brushRef="#br0" timeOffset="155775.68">25305 14415 45 0,'7'6'22'0,"-7"0"-23"0,0-6 33 16,-4 0-31-16,-3 4 1 15,-7 2 0-15,-4 6 0 16,1 4-2-16,-8 3 1 15,4 3 1-15,3 0 1 16,1 0-1-16,3-3 1 0,3-1-1 16,4 1 1-16,3-3-2 15,4-4 0-15,7-5-1 16,1-7 1-16,6 3-1 16,-4-6 0-16,4 0 0 15,4-1 0-15,0-2 0 16,-4-3 0-16,0-1-1 15,-4-5 0-15,1 5 0 16,0 4 0-16,-1 6 0 16,-3 3 0-16,0 3-1 15,0 7 0-15,4-7-1 16,0 0 0 0,-1 1-3-16,4-4 1 0,0 0-9 15,4-3 0-15</inkml:trace>
  <inkml:trace contextRef="#ctx0" brushRef="#br0" timeOffset="156061.46">25583 14606 36 0,'-3'-6'18'0,"-11"-25"-18"0,10 21 25 0,-3-2-24 0,-3-4 0 0,-1 0 2 0,0 1 0 16,1-1-3-16,3 3 0 0,0 4 2 16,3 3 1-16,8-7-1 15,6 4 0-15,4-1-1 16,4 1 1-16,3-4-1 16,-3 4 0-16,7-4-2 15,3 1 0-15,4-4-4 16,-1 7 1-16,5-7-9 15,-1-3 0-15</inkml:trace>
  <inkml:trace contextRef="#ctx0" brushRef="#br0" timeOffset="156481.06">26162 13844 25 0,'7'41'12'0,"-3"37"-1"0,-4-56 13 16,0 10-22-16,-4 5 1 16,1 7 1-16,3 13 1 15,0 2-5-15,0-2 1 16,3 5 4-16,1-8 0 16,-1-4-1-16,4-13 1 15,-3-5-2 1,-1-7 1-16,1-9-4 0,-4-10 1 15,-4-6-1-15,-6-10 0 16,-12-5-1-16,-6-4 1 16,-7 0-1-16,-4 0 1 0,0 13 0 15,4 0 0-15,0 6 0 16,7 6 1-16,6 13 1 16,8 6 0-16,7 0 0 15,7-3 0-15,11 6 0 16,10 0 0-16,7-6-1 15,11-6 0-15,-4-7-6 16,-3-5 1-16,-4-8-11 16,-3-5 0-16,-14-7-1 15,-4-6 0-15</inkml:trace>
  <inkml:trace contextRef="#ctx0" brushRef="#br0" timeOffset="157022.97">27277 14763 36 0,'3'41'18'0,"4"-32"-15"0,-7-9 33 0,4-6-32 16,-1-10 0-16,-3-12 3 15,4-7 0-15,-4-15-8 16,0-12 0-16,-4-23 5 16,1-9 1-16,-1 9-3 15,1-9 1-15,3 13-1 16,3 2 0-16,1 7-2 15,-1 3 1-15,4 22 0 16,8 13 1-16,6 15-2 0,7 12 0 16,0 14-3-16,-7 8 0 15,-3 17-4-15,-7 2 1 16,-15 10-6-16,-10 9 0 16,-4-2-4-16,-3 2 0 31</inkml:trace>
  <inkml:trace contextRef="#ctx0" brushRef="#br0" timeOffset="157441.74">27051 14565 37 0,'-11'7'18'0,"18"2"-12"0,1-6 31 0,2 0-32 16,8 4 0-16,10 5 1 16,4-2 0-16,-1-7-9 15,8 6 1-15,14 4 5 16,4-4 0-16,3 4-3 15,-4-4 0-15,4 0 0 16,-7-2 0-16,-7-1-1 16,-7-6 0-16,-8 3 0 15,-2-6 1 1,-8 0-1-16,-4-7 0 0,-6 4 0 16,-4-3 0-16,-10 2 0 15,-8 1 0-15,-10 0 1 16,-7 3 0-16,-4 3 0 15,0 0 0-15,-3 0 0 16,-1 6 1-16,1 3 0 16,0 7 0-16,10 6-1 0,1 3 0 15,13 3 0-15,7 1 0 16,8 2-1-16,10-6 1 16,7-12-2-16,7-7 1 15,4-6-2 1,3-10 0-16,1-2-8 0,-1-7 1 15,0-9-4-15,-10 3 1 16</inkml:trace>
  <inkml:trace contextRef="#ctx0" brushRef="#br0" timeOffset="157681.23">27831 14747 34 0,'0'29'17'0,"0"-39"-12"0,0 4 28 0,0 0-30 0,0 6 1 0,3-7 1 16,1-2 1-16,-1-1-7 16,-3-2 0-16,0-1 5 15,4 1 1-15,6-1-2 16,4 4 0-16,8-1-2 16,9 7 1-16,-2-3-4 15,2 0 0-15,-6 0-7 16,0-1 0-16,-4 1-7 15,-3-3 0-15</inkml:trace>
  <inkml:trace contextRef="#ctx0" brushRef="#br0" timeOffset="158192.66">28145 14741 40 0,'7'47'20'0,"0"-22"-14"0,-4-22 32 15,-3-3-37-15,4-3 0 16,3-3 0-16,0-4 0 16,0 1-2-16,0-3 1 15,-3-1 0-15,3 0 1 16,0 1-1-16,0 2 1 16,0 7-2-16,0 3 1 0,-4 0-2 15,4 7 1-15,0 2-1 16,1-3 1-16,-1 4-2 15,3-1 1-15,1 1 0 16,-4-4 1-16,0 0 0 16,0 0 1-16,0-3 0 15,0 1 0-15,0-1-1 16,-3-3 1-16,-1 0-1 16,4 0 0-16,0-7 0 15,0-2 0 1,0 0 0-16,0-4 1 0,-3 4 0 15,3-1 1-15,4 4-1 16,-1 3 1 0,1 6 0-16,-1 3 0 0,4 7 0 15,4 3 0-15,0 5-1 0,-1 5 1 16,1-1-1-16,0-3 0 16,-1-4-1-16,1 1 0 15,0-9-4-15,3-7 1 16,3-10-2-16,8-14 0 15,3-1-6-15,4-7 0 16</inkml:trace>
  <inkml:trace contextRef="#ctx0" brushRef="#br0" timeOffset="158478.06">28773 13305 42 0,'-7'9'21'0,"21"-24"-21"0,0 21 40 0,7 16-39 15,4 19 1-15,-1 15 1 16,5 7 1-16,9 18-5 16,15 23 1-16,0 18 2 15,14 16 1-15,4 19-2 16,-11 6 1-16,-11 9-1 15,-14-2 0-15,-24-14-2 16,-22-5 1 0,-70 25-16-1,0-38 1 1</inkml:trace>
  <inkml:trace contextRef="#ctx0" brushRef="#br3" timeOffset="165309.78">13670 13571 11 0,'4'-18'5'0,"-1"-4"5"0,4 18 5 0,-7 4-13 16,4-6 1-16,-4 0 1 15,0 0 0-15,-4-1-5 16,-3-2 1-16,0 0 3 16,-3-1 0-16,-5-2-1 15,1 2 0-15,-7 1 0 16,7 3 0-16,0 2-1 16,-4 1 1-16,-3 0-1 15,-4 3 0-15,-3 0 0 16,-4 0 1-16,-3 0-2 15,-4 3 1-15,4-3-1 16,3 3 1-16,-3 4-1 16,0-1 0-1,-15 10 1 1,5-7 0 0,9 4-1-1,8-1 0-15,3 1 0 0,1-1 1 0,3 7-1 0,-1 0 1 16,5 3-1-16,3 3 0 15,3 3 0-15,4 3 0 32,3-2 0-32,4 8 0 0,0-8-1 0,4-1 1 15,-4 0 0-15,3 3 0 16,1 1 0-16,0-1 0 16,-1-3-1-16,1 0 1 15,-1-2 0-15,4 8 1 16,-3-6-1-1,-1 0 0-15,4 1 0 0,0-4 0 0,4 0 0 16,0-3 1-16,-1 0-1 16,1-7 0-16,6 4 0 15,1-6 0-15,3-1 0 16,4-2 0-16,0-4 0 16,3 3 1-16,0-2-1 15,0-1 0 1,4-3 0-16,-4 0 0 0,4 0 0 15,0 4 0-15,-4-1 0 16,4-6 1-16,-4-3-1 16,-3 0 0-16,3 0 1 15,-4-4 0 1,8 1-1 0,-4-7 1-16,4 1-1 15,0-1 1-15,0 1-1 0,-4-4 1 0,-3 0-1 0,-4-9 0 16,-4 0 0-16,1 0 1 15,-4-6-1-15,0-7 1 16,-3-3 0-16,-4-2 0 16,0-1-1-16,-7-3 1 15,0 0-1-15,-4 6 0 16,-3 0 0 15,-3 7 0-31,-8-4 0 0,-3 7 0 16,-4 2 0-16,1 4 0 0,-5 3 0 0,-2 3 1 15,2 1-1-15,5-1 1 0,3 0-1 16,-1 3 1-16,1 1-1 16,0-1 1-16,0 0-1 15,3 4 1-15,1 2-1 16,-1 4 0 0,0 3 0-1,-3 0 1-15,0 0-3 0,3-4 1 0,1-2-5 16,-1 0 1-16,4-4-7 15,3 7 0-15</inkml:trace>
  <inkml:trace contextRef="#ctx0" brushRef="#br3" timeOffset="167518.34">7161 16663 41 0,'0'-3'20'0,"0"3"-9"0,0 0 20 15,0 0-26-15,0 0 0 16,4 3 2-16,-4 7 0 15,0 12-10-15,0 6 0 16,-4 0 6-16,-6 0 1 0,-1 1-6 16,-3 5 1-16,0 0-5 15,0-2 0-15,3-10-9 16,1-10 0-16,6-12-1 16,-3-15 0-16</inkml:trace>
  <inkml:trace contextRef="#ctx0" brushRef="#br3" timeOffset="167772.95">7077 16356 26 0,'3'-13'13'0,"18"1"-13"16,-10 9 22-16,-7 0-21 16,3-1 0-16,-7 4-1 15,0 0 0 1,3-3 1-16,-3 3 0 15,0 0 2 1,0 0 0-16,0 0-1 0,0 0 0 16,0-3 1-16,0 3 0 15,0 0-2-15,7-3 1 16,-7 3-5-16,4-3 0 16,6 0-7-16,4-7 0 15</inkml:trace>
  <inkml:trace contextRef="#ctx0" brushRef="#br3" timeOffset="168206.44">7634 16550 48 0,'7'25'24'0,"-14"-18"-32"15,4-10 42-15,-4 3-34 16,-4 6 0-16,0-3 0 16,-6-3 0-16,-4 3 0 15,6 3 0-15,1 4 0 16,0-4 0-16,4 0 0 15,-4 1 0-15,3-4 1 16,4 0 0-16,3 3 0 0,8 7 1 16,-1 6 0-16,8 6 0 15,7 0 2-15,6-3 0 16,5 0-1 15,2 0 1-31,-2-4-1 0,-8-2 1 0,-4-7-2 0,-6-2 1 16,-11 8-3-16,-14 4 0 15,-14 3-6-15,-8 0 1 16,-6-6-12-16,0-7 0 16</inkml:trace>
  <inkml:trace contextRef="#ctx0" brushRef="#br3" timeOffset="169152.78">9754 15839 48 0,'-3'15'24'0,"6"20"-18"0,-3-23 34 16,-3 7-38-16,-1 16 0 15,-3 2 0-15,4 10 1 0,-4 10-4 16,0 9 0-16,3 3 2 16,-3 0 1-16,0 3-2 15,3-3 1-15,4-13-1 16,-3-9 1-16,3-9-2 15,-4-10 1-15,1-9 0 16,-1-10 0-16,4-6-1 16,-3-3 1-16,-8-6-1 15,-3-3 1-15,-7-4-1 16,-4 4 0-16,-7-4-1 16,1 1 0-16,-1 5-1 15,0 1 1-15,4 9-1 16,0 7 1-16,-8 5 0 15,8-2 0-15,4 6 1 16,6 6 1-16,7 6 0 16,11 7 1-16,0-10 0 0,14 6 0 15,8 1 1-15,13-1 1 16,18-9 0-16,0-6 1 16,14-9 0-16,10-7 1 15,1-13-1-15,-4 4 1 16,0-6-2-16,-3-7 1 15,-11-9-3-15,-7-4 1 16,-15 1-2-16,-6 0 0 16,-11-7-1-16,4 0 1 15,-18 7-2-15,-3 3 1 0,-8 9-1 16,-10 9 0-16,-4 4 0 16,-3 12 0-16,-4 7-1 15,-3 3 1-15,0 2 1 16,3 11 0-16,8 2 0 15,-4 7 1-15,10-7 0 16,4 0 0-16,10 1 0 16,8-4 1-16,7-3-1 15,6-9 1-15,8-7-4 16,3-6 0-16,-3-9-6 16,0-3 0-1,3-10-7-15,4-9 0 0</inkml:trace>
  <inkml:trace contextRef="#ctx0" brushRef="#br3" timeOffset="169754.59">10428 16651 38 0,'11'3'19'0,"-1"-3"-10"15,-10 3 28-15,0 0-34 0,0 0 1 16,-7 4 0-16,-3-1 0 16,-8 6-5-16,-10-2 0 15,0 2 3-15,-1 4 1 16,8 3-2-16,4 3 1 15,-1 0-2-15,4-7 1 16,3 7-2-16,1-3 0 16,6 0 0-16,4-3 1 15,11-7-1-15,6-6 1 16,12-9 2-16,6 3 0 16,-3 0 1-16,-4-7 1 15,0 1-2-15,-7-4 1 0,-3-2-2 16,-8-1 0-16,-3 0-4 15,-3-3 1-15,-4 4-4 16,-4 2 0-16,-3 7 0 16,-3 6 0-16,-8 9 0 15,1 7 0-15,-8 3 3 16,7 6 0-16,4 9 3 16,4 10 1-16,10 16 2 15,7 9 0-15,7 3 1 16,0 0 0-16,0-9 1 15,-7 6 0-15,4-10-2 16,-8-5 1-16,-10-4-3 16,-7-9 1-16,-4-4-2 15,-6-5 0-15,-5-4-1 16,5-12 1-16,-1-13-1 0,-3-10 0 16,3-8 0-16,0-17 1 15,8 1 0-15,3 3 0 16,7-4 0-16,7 1 1 15,7 0 0-15,7-1 0 16,-4-2-1-16,11 3 1 16,4-7-5-16,7 3 1 15,0 1-13-15,3-7 1 16,4-3-1-16,3 3 0 16</inkml:trace>
  <inkml:trace contextRef="#ctx0" brushRef="#br3" timeOffset="170072.62">10664 16789 54 0,'0'6'27'0,"8"-34"-37"16,-5 15 55-16,4-6-42 15,0 4 1-15,0-4-1 16,0-6 1-16,0 3-6 16,-3 6 1-16,-1 0 4 15,4 7 0-15,1 3-2 0,2 6 0 16,-3 0 0-16,0 3 0 16,4 0-3-16,-1 0 0 15,1 3-4-15,0 1 0 16,-1-4-6-16,-3 0 1 15,0 0-6-15,-7-3 1 16</inkml:trace>
  <inkml:trace contextRef="#ctx0" brushRef="#br3" timeOffset="170430.17">10844 16770 57 0,'11'19'28'0,"17"-7"-32"0,-14-9 53 0,11 1-46 15,-4-4 1-15,11-4 0 16,3-5 1-16,-3 0-7 16,0-4 0-16,-1 0 3 15,-6-2 1-15,-4-1-3 16,-7 0 1-16,-7 1-2 16,-7 5 0-16,-7-2-1 15,-3 6 0-15,-8-1 0 16,1 7 0-16,-5 7 0 15,5 11 1-15,-4 4 0 16,-4 3 1-16,4 4 0 16,0-7 0-16,6 0 1 15,5-1 1-15,3 8-1 16,7-1 1-16,7-3 0 16,7-3 0-16,0-3-2 15,4-4 1-15,3-5-5 0,4-10 0 16,3-6-10-16,4-16 0 15</inkml:trace>
  <inkml:trace contextRef="#ctx0" brushRef="#br3" timeOffset="170805.31">11289 16845 43 0,'0'19'21'0,"14"-19"-16"0,-10 3 29 0,-1-3-30 16,4-3 0-16,7-3 2 16,7-7 1-16,8 1-9 15,6-4 1-15,-7-3 4 16,-7-3 1-16,-3-3-3 16,-4 3 1-16,-3 6-2 15,-8-2 0-15,-6-1-2 16,-8 9 1-16,-3 7-1 15,-4 3 1-15,-3 10-1 16,0 15 0-16,0 3 1 16,7 0 0-1,3 26 1 1,4-7 1-16,11-10 0 16,10-2 0-16,7-13-2 0,14-10 0 15,0-9-9-15,1-9 1 16,2-10-7-16,1-9 1 15</inkml:trace>
  <inkml:trace contextRef="#ctx0" brushRef="#br3" timeOffset="171450.84">13282 16017 63 0,'0'22'31'0,"25"3"-34"15,-11-22 60-15,7 4-54 16,7 8 0-16,4 1 0 16,0-3 1-16,3-1-6 15,0 1 1-15,-3-4 3 0,0-3 0 16,-11 1-3-16,-7-1 1 15,-7 0-2-15,-10 4 1 16,-11 2-1-16,3 4 0 16,0 0-2-16,-3-1 1 15,0-2-2-15,-3-4 1 16,2 1 1-16,5-1 0 16,3 4 1-16,3-1 0 15,4 4 1-15,4 3 1 16,3-1 1-16,0 4 1 15,7-3 0-15,4 6 0 0,3 7 1 16,7 5 0-16,0-5 0 16,0-4 1-16,-3 3-1 15,-4 4 0-15,-7 2-2 16,-10 7 0-16,-15-6-1 16,-13 6 0-16,-12 3-2 15,-6-3 1-15,-11-4-3 16,-7-5 0-16,0-10-7 15,-7-6 1-15,7-16-9 16,14-3 1-16</inkml:trace>
  <inkml:trace contextRef="#ctx0" brushRef="#br3" timeOffset="172065.97">15134 16848 46 0,'-7'28'23'0,"0"54"-15"0,11-54 33 0,-1 13-39 16,4 6 1-16,-3 6 0 16,-1 4 0-16,1-7-5 15,-1-9 1-15,-3-4 2 16,0-15 1-16,0-3-3 15,-3-6 0-15,-4-16 0 16,0-16 0-16,-4-9 0 16,-3-26 0-16,0-2 0 15,0-13 0-15,3 6 0 16,8-9 0-16,3-3-1 16,7 12 1-16,7 0-1 15,3 1 1-15,1 11 1 16,10 7 0-16,15 16 1 0,6 16 0 15,7 15 2-15,-3 3 0 16,-3 10 0-16,-8 9 0 16,-14 9-2-16,-14 1 1 15,-17-1-2-15,-11 7 1 16,-14 0-2-16,-15-4 0 16,1-2-2-16,3-4 1 15,4-6-3-15,3-3 0 16,7-9-6-16,8-7 1 15,6-9-6-15,8-6 1 16</inkml:trace>
  <inkml:trace contextRef="#ctx0" brushRef="#br3" timeOffset="172366.89">15819 16801 46 0,'35'13'23'0,"-21"2"-23"0,-14-11 41 0,0-1-39 0,-4 0 0 0,-6 0 0 16,-8 0 1-16,-3 3-4 16,-4 1 0-16,-6-1 3 15,-5 3 0-15,1 4-1 16,0 6 0-16,-1 3 0 16,5 6 0-16,6 3-2 15,7 1 1-15,8-1-1 16,10-6 1-16,14-9-1 15,11-4 0-15,6-12 0 0,8-9 0 16,4-10 1-16,-1-6 0 16,-3-6-5-16,-1-1 0 15,-6-9-10-15,-4-12 1 16</inkml:trace>
  <inkml:trace contextRef="#ctx0" brushRef="#br3" timeOffset="172651.9">16129 16030 46 0,'11'63'23'0,"-8"-16"-18"15,-3-25 33-15,-3 9-36 16,3-6 0-16,-4 35 0 15,1 21 1-15,-1 7-4 16,-3 3 0-16,0 9 2 16,0 4 0-16,3-4-2 15,4-18 1-15,0-7-3 16,4-16 0-16,3-12-6 16,3-15 0-16,8-17-6 15,-4-11 0-15</inkml:trace>
  <inkml:trace contextRef="#ctx0" brushRef="#br3" timeOffset="172926.48">16644 16851 62 0,'4'16'31'0,"-19"-13"-43"0,8 7 60 0,-7 8-48 16,-7 11 1 0,-14 8 0-16,-7 13 0 0,-1 1-1 15,4 2 0-15,1 7 0 16,2-10 0-16,5-3-5 16,6-10 1-16,7-15-9 15,8-12 0-15,3-23-4 16,3-12 0-16</inkml:trace>
  <inkml:trace contextRef="#ctx0" brushRef="#br3" timeOffset="173090.4">16235 16880 24 0,'3'-41'12'16,"8"-16"-1"-16,-4 48 16 0,0 3-20 0,0 9 1 0,0 9 3 16,0 4 1-16,7 9-15 15,-3 10 0-15,0-1 9 16,3 1 0-16,0-4-6 0,0-3 1 15,0-6-8-15,-3-9 0 16,3-7-9-16,0-6 1 16</inkml:trace>
  <inkml:trace contextRef="#ctx0" brushRef="#br3" timeOffset="173523.74">16820 16880 57 0,'-7'22'28'0,"0"6"-32"0,4-22 50 0,-1 3-45 15,1 1 0-15,3-4 1 16,0 0 0-16,0-6-3 15,0 4 0-15,0-4 1 16,3-7 1-16,4-2-2 16,4-4 0-16,-4-2-2 15,4-1 1-15,3-3-2 16,0-6 0-16,3-3 0 16,1 3 1-16,3 0 0 15,4 3 1-15,-4 6 1 16,-3 7 1-16,-1 9 1 15,1 9 0-15,-4 10 0 16,-3 0 0-16,-1 3-1 16,1 3 1-16,-4 3-1 0,0 0 0 15,0-3-4-15,-3 0 1 16,3-3-11-16,0 3 1 16,3-12-1-16,4-7 1 15</inkml:trace>
  <inkml:trace contextRef="#ctx0" brushRef="#br3" timeOffset="173823.77">17508 16864 36 0,'18'6'18'0,"-7"-6"-20"0,-11 0 36 0,0 3-34 15,-4-3 1-15,-10-3 0 16,-7 3 0-16,0 0-1 15,3 6 0-15,-3 7 1 16,-4 6 1-16,4 3-1 16,0 3 0-16,3 9-1 15,1-2 1-15,6 2-1 16,4-2 1-16,7-7-1 16,7-7 1-1,11-21-3 1,3-9 1-16,0-7-6 15,0-3 0-15,7-9-5 16,1-4 0-16</inkml:trace>
  <inkml:trace contextRef="#ctx0" brushRef="#br3" timeOffset="174303.74">17692 16986 54 0,'14'32'27'0,"7"2"-35"0,-17-28 53 16,3 1-44-16,0-1 0 16,-4-3 1-16,1 0 0 15,3-3-3-15,0-3 1 0,0-3 1 16,4-4 0-16,3 1 0 16,0-4 0-16,0 1-1 15,0-1 0-15,0 1-1 16,0 2 0-16,-3 1 0 15,-1 6 1-15,1 3-2 16,-4 9 1-16,0-2-1 16,0-1 1-16,-3 0-1 15,-1 0 1-15,4 1 0 16,-3-4 0-16,3 0 0 16,-4 0 1-16,4 3 0 15,0-3 0-15,4 1 0 16,0 2 0-16,-1 0 0 31,4-3 0-15,4 4 0-16,3-1 0 0,0 0 0 0,0-3 0 0,1 7 0 15,-5 2 0-15,1-2 0 0,-4 2 0 16,0 1-1-16,-3-4 1 16,-1-3-3-16,1 1 0 15,-1-7-5-15,5-7 0 16,-5-2-6-16,4-7 0 15</inkml:trace>
  <inkml:trace contextRef="#ctx0" brushRef="#br3" timeOffset="174500.91">18397 16993 27 0,'4'25'13'0,"-1"9"-8"0,-3-24 17 0,0-1-20 16,0 7 1-16,0-1 2 15,0 4 0-15,-3-3-6 16,-1-4 0-16,4-2 3 16,-3-1 0-16,-1-9-9 15,1-9 0-15,-1-7-4 16,-3-9 1-16</inkml:trace>
  <inkml:trace contextRef="#ctx0" brushRef="#br3" timeOffset="175202.6">18263 16826 27 0,'7'35'13'0,"11"-7"-12"0,-11-19 20 0,0 4-19 0,4 3 0 0,-1-4 0 16,1 1 1-16,3 2-5 0,0-5 1 15,0-1 1-15,0-2 0 16,4-7-3-16,0 0 1 15,-1 0-1 1,-3 0 1-16,8 0 2 0,9 0 0 16,1 0 1-16,7 0 0 15,0 3 2-15,-8-3 0 16,-2 3 0-16,-8-3 1 16,-4 3-3-16,-2-3 0 0,-5 0 0 15,-6-3 1 1,-4 3-2-16,0 0 1 0,-4 0-1 15,1 6 0-15,-4 0 0 16,3 7 1-16,-3 3 0 16,3 2 0-16,4 7-1 15,0 1 1 1,0-1-1 0,0 3 1-16,4 3-1 0,-1 1 1 31,1-4-1-16,0-6 0-15,3-3 0 16,0-10 0-16,3-6-1 0,-3 0 1 0,11-18 0 0,0-7 0 0,6-7-1 16,-3-11 1-16,4-11-1 15,3-11 1-15,1-7 0 0,-5 12 0 16,-6-27 0-16,-4-7 0 16,-3 3 0-16,-4 0 0 15,-4 19 0 1,-3 10 0-16,-7 8 0 15,-3 7 1-15,-8 10 0 16,-3 12 0-16,-4 16 0 16,0 3 1-16,1 15-1 0,-5 10 0 15,1 19 0-15,0 6 1 16,0 9-2 0,7 16 1-16,3-3 0 0,7 10 0 15,15 2-1-15,6 4 0 0,8 0-3 16,7 6 0-16,3-16-6 15,0-3 0 1,0-16-3-16,1-5 0 16</inkml:trace>
  <inkml:trace contextRef="#ctx0" brushRef="#br3" timeOffset="175423.89">19473 17359 48 0,'32'60'24'0,"-4"-19"-30"0,-21-32 49 16,-3-3-45-16,-4 1 1 16,-4-4-21-16,-6-6 1 15,-8-7 19-15,1 4 0 16</inkml:trace>
  <inkml:trace contextRef="#ctx0" brushRef="#br3" timeOffset="182305.78">15088 4039 21 0,'-7'0'10'0,"0"6"0"0,7-6 10 0,0 3-16 16,0-3 0-16,0 6 3 16,0-3 0-16,0 4-7 15,4-1 0-15,-1-3 6 16,4 3 1-16,0-6-2 16,4 0 0-16,3 0-1 15,-3 0 0-15,6-6-2 16,12 6 1-16,6 6-2 15,7-6 0-15,8-9-1 16,2 3 0-16,5-1 0 16,3 4 0-16,-11-3 0 15,-3 0 0-15,-11-4-1 16,-6 4 1-16,-8 0-2 16,-4 3 1-16,-2 3-3 15,-8 0 1-15,-7 0-5 0,-4 0 1 16,-7 3-8-16,-3-3 1 15</inkml:trace>
  <inkml:trace contextRef="#ctx0" brushRef="#br3" timeOffset="183776.55">17618 2527 19 0,'0'0'9'0,"3"-6"0"0,-3 6 6 0,0 0-13 16,0 0 1-16,0-3 2 16,-3-4 1-16,-4 4-7 15,0-3 0-15,-4 3 4 16,-3-3 1-16,0-4-2 15,-7 1 1-15,-1 6-2 16,1-1 1-16,0 1-1 16,4 3 1-16,-5 0-1 15,-2 0 0-15,2 3-1 16,-2 1 1-16,-1 2-1 16,0 6 1-16,1-8-1 15,-1 5 0-15,4 7 0 16,0-4 1-16,3 10-1 0,0-3 0 15,1 6 0-15,3 13 1 16,3-4-1-16,4 7 1 16,3 3-1-16,4-3 1 15,0-4-1-15,8 7 1 16,-1 0-1-16,3-6 1 16,4-1-1-16,0-2 1 15,4-4-1-15,0 1 1 16,-1-7-1-16,1 0 1 15,3 3 0-15,0-3 0 16,11-12 1 0,7-7 0-16,0-3 0 15,7-6 0-15,-1-7-1 16,1-5 1-16,0-4-1 16,-4 0 0-16,-3-6-2 15,-3 0 1-15,-5-6 0 16,-3 5 0-16,-3-2 0 15,-7-6 0-15,-4-7 0 16,-7 0 0-16,-7 7 0 16,-7-1 0-16,-7-2 0 15,-7-4 0-15,-4 3-1 16,-3 1 0-16,3 2-4 16,-3 7 0-16,0-3-9 15,3 2 1-15</inkml:trace>
  <inkml:trace contextRef="#ctx0" brushRef="#br3" timeOffset="186880.72">18002 4258 34 0,'0'9'17'0,"0"-9"-8"0,0 0 17 16,14-6-20-1,4 6 0-15,3-3 2 16,7 3 0-16,8 3-10 15,10 0 0-15,6 0 7 16,5 4 0-16,-8-7-3 16,-3-3 1-16,0-1-2 15,0-2 1-15,-7 3-2 16,3-6 1-16,-7-1-1 16,-3 4 0-16,-7 3 0 15,-4-3 0-15,-7-1-1 16,0 4 0-16,-7 3 0 15,-10 0 0-15,-4 3-1 16,-4 4 1-16,-3-4-4 16,0-3 1-16,-4 3-7 15,1 0 1 32,-1-9-5-47,7-4 1 16</inkml:trace>
  <inkml:trace contextRef="#ctx0" brushRef="#br3" timeOffset="187785.81">20126 2330 37 0,'0'0'18'0,"4"-7"-16"0,-4 7 30 16,0 0-30-16,3 7 0 15,-3-4 4-15,0 3 0 16,0 6-7-16,0 10 1 15,0 0 4-15,0 3 0 16,0 10-1-16,0-7 0 16,4 10-2-16,-1 3 0 15,1-7-1-15,-4-6 1 16,0 0-2-16,3-12 1 16,-3 3-6-16,0-10 1 15,0-2-10-15,-3-10 0 0</inkml:trace>
  <inkml:trace contextRef="#ctx0" brushRef="#br3" timeOffset="190200.51">12834 17422 35 0,'0'-3'17'0,"4"3"-8"0,3 0 18 0,3 0-25 15,4 0 0-15,8 0 3 16,-1-3 0-16,14 3-6 16,11-3 0-16,7-4 3 15,14-5 1-15,10-7-4 16,-3-6 0-16,-3 0-6 15,0 0 0-15,-8-3-7 16,-14 6 1-16</inkml:trace>
  <inkml:trace contextRef="#ctx0" brushRef="#br3" timeOffset="190547.09">12753 17582 40 0,'-4'38'20'0,"26"-29"-15"0,-12-9 34 16,4 0-36-16,7 3 0 15,8-3 2-15,-1-6 1 16,11 0-7-16,14-1 1 15,7 1 4-15,3 3 1 16,1-3-3-16,-4 3 1 16,-4-4-2-16,-7 1 1 0,-6-6-2 15,-8 2 0-15,-3 4-1 16,-11 3 0-16,0 0-3 16,-7-1 0-16,-3 4-6 15,-4 0 1-15,-7 0-8 16,-7-3 0-16</inkml:trace>
  <inkml:trace contextRef="#ctx0" brushRef="#br1" timeOffset="195005.55">10767 13549 36 0,'0'7'18'0,"0"11"-7"0,0-14 18 0,3-1-25 16,1 0 1-16,-4 3 1 16,0 0 0-16,0 7-8 15,0 3 0-15,0 9 5 16,3 16 0-16,-3 12-2 16,0 13 1-16,0 6-2 15,0 9 1-15,0 26-1 16,-3 0 0-16,-1-1 0 0,-3 13 0 15,4 4-1-15,3-1 1 16,-4-3-1-16,1-12 1 31,-4-7-2-31,0-18 0 0,3-13-4 0,-3-13 0 16,3-18-9-16,4-23 1 16</inkml:trace>
  <inkml:trace contextRef="#ctx0" brushRef="#br1" timeOffset="195936.48">10933 13408 24 0,'3'10'12'0,"18"-1"-5"0,-14-6 8 0,4 0-11 16,0-3 1-16,3 0 3 0,3-6 0 15,8-3-8-15,14-7 0 16,10 3 6-16,4-2 1 16,18-1-2-16,20 4 0 15,19 5-2-15,-4 4 1 16,17-6-3-1,4-7 1 1,7 4-1-16,-10-14 0 16,3-2 0-16,0-3 0 0,3-4 0 15,-10 1 0-15,-14-1-1 0,3-5 1 0,-3 15-1 16,7 6 1-16,-7 6-1 16,-15 4 0-1,5-1 0 16,-1 1 0-15,4 3-1-16,-8-1 1 0,-9 1-1 0,-5 0 1 0,-10 0-1 0,-10 2 1 16,-11 4-1-16,-8 4 1 0,-2 2-1 15,-8 13 0-15,-3 6 0 16,-4 6 0-16,-7 10-1 16,-7 9 1-16,-7 3-2 15,3 13 1-15,-10 6-1 16,-7 13 0-16,-7 22 0 0,-4-1 0 15,-3 7 0 1,-4-3 1 15,4 6 0-15,0 3 0-16,7 3 1 0,3-2 1 0,8-8 0 0,3 8 1 0,-1-14-1 0,1-9 0 16,4-9 0-16,-1-6 1 15,-3-23-1-15,0-2 1 16,-7-7 0-16,-7-9 0 15,0-7 1-15,-7-6 0 16,-8 1 0 0,1-11 0-1,-7 1 0-15,-18-6 0 0,-11-4 0 0,-28-6 1 16,-105-18-2 0,13-1 0-16,-10 3-1 15,0 1 1 1,11 3-10-16,3 2 1 0,7-15-6 15,28 22 1-15</inkml:trace>
  <inkml:trace contextRef="#ctx0" brushRef="#br1" timeOffset="196581.93">8248 13876 42 0,'0'9'21'0,"11"-9"-22"0,-4-3 35 16,10 0-31-16,11-4 0 15,18-2 2-15,7-7 1 16,18-6-8-16,24 0 1 16,18 0 4-16,7-3 1 15,21 3-4 1,7-3 1-16,-14 0-6 0,-7 3 1 15,-3 0-9-15,-22-3 1 16,-14 3-3-16,-14-3 1 16</inkml:trace>
  <inkml:trace contextRef="#ctx0" brushRef="#br1" timeOffset="196957.03">9525 13204 28 0,'-4'35'14'0,"19"12"-5"15,-8-41 23-15,0 7-29 16,7 2 0-16,3 4 5 15,5 3 0-15,9 0-10 16,12 6 1-16,10-6 5 16,10-6 1-16,11 3-2 0,4 6 0 15,-15 3-3-15,-13-3 1 16,-8 7-2-16,-14 2 1 16,-7 7-2-16,-10 3 1 15,-22 6-3-15,-10-3 1 16,-14 0-3-16,-7-3 1 15,-8-6-9-15,1-10 0 16,-8-13 1-16,5-5 0 16</inkml:trace>
  <inkml:trace contextRef="#ctx0" brushRef="#br1" timeOffset="197173.14">9613 13324 44 0,'25'22'22'0,"3"59"-22"15,-24-65 46-15,-1 12-44 16,1 13 0-16,3 12-1 16,0 13 1-16,0 0-7 15,0 0 1-15,0-13-10 16,-14-15 1-16</inkml:trace>
  <inkml:trace contextRef="#ctx0" brushRef="#br1" timeOffset="197903.15">5429 14666 41 0,'21'-7'20'0,"39"-11"-10"0,-31 5 26 16,9-21-33-16,15-7 0 15,7-28 1-15,18-25 0 16,-8-16-6-16,5-12 1 15,-15-7 2-15,-15 1 1 16,-13-4-2-16,-7 28 0 16,-22-21 0-16,-6 9 0 15,-11 12-1-15,0 26 1 16,-15 19-2-16,1 18 1 16,0 19-1-1,3 25 1 1,-3 19-1-16,0 19 0 0,0 21 0 0,3 14 0 0,7 18 1 15,8 15 1-15,6 14 0 16,8 5 1-16,3-9 0 16,14 4 0-16,0-23-1 15,7-15 1 1,4-16-3-16,7-13 1 16,-7-18-6-16,3-13 0 0,0-9-7 15,4-10 1-15</inkml:trace>
  <inkml:trace contextRef="#ctx0" brushRef="#br1" timeOffset="198788.8">6269 14249 48 0,'-4'25'24'0,"-6"-6"-20"0,10-10 41 0,0-3-42 0,0 1 1 16,3 2 2-16,4 0 1 16,4 1-9-16,-8-1 1 15,5-3 4-15,2 1 1 16,1-4-3-16,-1-3 1 16,1-6-2-16,-1-4 0 0,-3-2-1 15,1-4 0-15,-1 3 0 16,-4-5 1-16,1 2-1 15,-1 0 1-15,4 1 0 16,0-1 0-16,4 3-1 16,3-2 1-16,0-1-1 15,0-3 1-15,4 3-2 16,-11 1 1-16,0 2-2 16,-4 1 0-16,-6 2 0 15,-4 1 0 1,0 6-1-16,-11 9 1 0,8 7-1 15,-4 5 1-15,-4 7 0 16,7 4 1-16,4 11 0 16,4 4 1-16,3 0 0 31,0-3 1-31,10-3 0 16,1-7 1-16,7-9-3 0,3-9 1 0,7-7-6 0,4-12 0 15,-4 2-6-15,4-11 0 16,-8-10 0-16,1 0 0 15,0-4 6 1,-99 79 7 0,187-140 3-1,-82 52 1 1,-6 13 8-16,-4 0 0 0,-10 9 1 16,-4 7 0-16,-11 2-7 0,-3 4 1 0,-7 3-3 15,0 3 0-15,-11 1-2 16,4 5 1-16,0 0-2 15,0 4 1-15,3 3-1 16,4-1 1-16,3 4-2 16,4-3 0-16,4-4 0 15,6-5 1-15,4-4-2 16,4-10 0-16,10-2 0 16,-7-10 1-1,11 0-1 1,-4 1 1-16,-3-1-1 0,3-3 1 0,-10 3-1 15,3 6 0-15,-4 1 0 16,4 9 1-16,-10 3-1 16,3 9 1-16,4 4-1 15,-8 2 1-15,4 4 0 16,0 6 0-16,0-3-2 16,7-3 0-16,-3-3-8 0,-1-4 1 15,1-18-5-15,0-16 0 16</inkml:trace>
  <inkml:trace contextRef="#ctx0" brushRef="#br1" timeOffset="199210.26">7112 13531 25 0,'4'-10'12'0,"6"7"-2"0,-3 3 15 15,0 9-22-15,0 13 0 0,0 7 4 16,-3 8 0-1,-1 42-7 1,-3-1 1-16,4-15 5 16,-4-1 1-16,7-5-3 15,-7-4 1-15,0-12-3 16,-7-7 1-16,-4-8-3 16,1-8 0-16,-8-5-1 15,-3-7 1-15,0-9-1 16,0 0 1-16,-8-3 0 15,8-1 0-15,4 1 0 16,2 3 0 0,1-3 0-1,0 9 0-15,4 6 0 0,3 1 0 0,0 5 0 16,3 1 0-16,4 3 0 0,0 3 1 16,7 6-2-16,7-3 1 15,4 3-1-15,3-9 1 16,7-3-5-16,-3-7 0 31,3-9-10-31,4-12 1 0,3-10 0 0,-7-6 0 16</inkml:trace>
  <inkml:trace contextRef="#ctx0" brushRef="#br1" timeOffset="199920.91">7341 14098 30 0,'0'22'15'0,"0"22"-12"0,0-38 27 0,-7 1-30 0,7-1 1 0,-3 0-1 15,3-3 1-15,-4-3-2 16,4-3 1-16,0-3-1 16,0-7 1-16,0-6-1 15,4 1 0-15,6-1 0 16,-6-6 1-16,6-3-1 15,1-4 1-15,3 1 0 16,0 6 1-16,4 3 0 16,-4 6 0-16,-3 4 0 15,6 2 0-15,8 4 1 16,0 3 0 15,3 3 0-31,11 3 0 0,-11 0 0 0,4 0 1 0,-1 0-2 0,1 0 1 16,-4 4-1-16,1-1 0 15,-12 3-1-15,4 1 1 16,-10 2-2-16,-4 4 1 16,-3 3-1-16,-1-3 0 31,-3 2-1-31,0 11 1 0,0 2-1 47,-3 0 1-32,6 4 0 1,4 2 0-16,4 1 1 16,-1-3 0-16,1 2 1 0,-4-9 0 0,0-6 1 0,-7 3 1 0,-7 0-2 0,-4 1 1 0,-10-1-2 15,-4-3 1-15,-3-7-2 0,-7-5 1 0,0-7-1 16,-4-6 0 0,4-4 2-16,3-2 1 15,7-4 0 1,4 4 1-1,7 0 1 1,7-1 1 15,14 4-1 16,7-7 1-47,14-2-2 31,11-4 0-31,0 0-2 0,0 0 0 0,-4 4-7 0,-10 2 0 0,-8 1-11 16,-10-1 1-16</inkml:trace>
  <inkml:trace contextRef="#ctx0" brushRef="#br1" timeOffset="200223.1">6706 14569 60 0,'-3'43'30'0,"-4"-24"-32"0,3-12 51 0,1 8-46 16,-1 10 0-16,-6 4 1 0,3 5 0 0,3 13-6 15,-10-3 0-15,7 3 1 16,0-3 1-16,0-10-5 16,3-5 0-16,-6-7-4 15,-1-10 0-15,-7-9-7 16,1-6 1-16,3-6-2 15,-11-16 1-15</inkml:trace>
  <inkml:trace contextRef="#ctx0" brushRef="#br1" timeOffset="200680.5">6290 14801 34 0,'0'22'17'0,"25"6"-13"0,-15-22 30 0,1 3-28 0,-1 4 1 0,1 0 2 0,10 2 1 0,15-5-13 0,6-1 0 0,-3 0 8 0,-4-2 0 0,4-1-4 0,0 0 1 0,-1 1-3 0,1-7 1 16,-7 3-2-16,0 0 0 16,-4-6-1-16,0 0 1 15,0-7 0-15,-14 1 1 16,4-1 0-16,0 1 0 15,-8-4 1-15,4 7 0 0,-3 0 0 16,0-4 0 0,-4 1 0-16,-7 9 0 0,0-3 0 15,-4 0 0-15,1 0 0 16,-1 6 0-16,-3 0 0 16,0 6 0-1,0 7 0-15,-4 0 1 0,-3 6 0 16,7 6 0-16,4 6-1 15,3 4 1-15,3-10-1 16,4 0 0-16,0-3-2 16,4-9 1 15,10-6-6-31,4-7 0 47,-4-10-8-32,7-11 0-15</inkml:trace>
  <inkml:trace contextRef="#ctx0" brushRef="#br1" timeOffset="200939.34">7151 15039 37 0,'0'34'18'16,"3"-21"-12"-16,-3-13 26 0,0 0-30 0,0-6 1 0,0-4 1 0,0 1 0 15,0-1-5 1,0-2 1-16,0 3 4 0,0-1 0 15,4-2-1-15,3-1 1 0,11-3-2 16,3 4 1-16,10-4-2 16,5 4 0-16,-1 2-5 15,0 1 1-15,-10-4-12 16,0 4 1-16,-1-10-2 16,-6 6 0-16</inkml:trace>
  <inkml:trace contextRef="#ctx0" brushRef="#br1" timeOffset="201411.41">7497 15155 52 0,'14'19'26'0,"-11"-19"-37"0,4-3 53 0,-7 3-43 15,4-7 1-15,3-2-1 16,3-4 1-16,-3 1 0 15,8-4 0-15,2 0-1 0,-6 1 1 16,3-1 0-16,0 4 0 16,-3 5-1-16,-1 4 1 15,1 3-1-15,-1 3 1 16,1 0-1-16,-4 1 0 16,4-4 0-16,-4 0 0 15,3 0 0-15,1 0 0 16,-1 0 0-16,4 0 1 15,1-4-2-15,-1-2 0 16,3-6 0-16,1-4 0 16,0-6 0-16,6-6 0 0,-6-7 0 15,3-5 1 1,11 2 1-16,-14 0 1 0,6 1-1 16,1 8 1-16,0 4 0 15,3 7 1-15,4 2 1 16,-4 13 0-16,11 9 0 31,-11 13 1 32,4 9-2-48,-1 10 1 1,1 6-1-16,3-7 0 0,-10 1-5 0,3-10 1 0,4-9-11 0,7-16 0 15,-18-19-1-15,4-9 1 0</inkml:trace>
  <inkml:trace contextRef="#ctx0" brushRef="#br1" timeOffset="202499.39">14570 2922 12 0,'28'-37'6'0,"-10"-36"10"0,-11 55 7 0,-4-7-18 0,-3-4 0 0,4-5 2 0,-8 6 0 0,-3-7-9 16,-14 7 1-16,-14 6 7 15,-18 9 1-15,-25-5-3 16,-3 8 1-16,-11 10-2 15,-10 0 1-15,-14 0-1 0,-1 10 0 47,-6 12-3-47,-1 18 0 0,4-5 0 32,0 15 0-17,14 3-1-15,8 16 1 0,2 13-3 0,5 12 1 0,6 16-1 16,7 9 1-16,15 19-1 0,14 0 1 0,13 3-1 0,19-9 1 15,13-7 0-15,25-15 1 16,25-19 0-16,7-16 1 16,35-22 1-16,25-18 0 15,14-26 1-15,25-25 1 16,24-21 0-16,-10-20 1 16,3-24 0-1,-3-23 0-15,-18-12-2 16,-31-6 1-16,-26 3-2 0,-23 0 0 0,-16 0-1 15,-23 12 0-15,-26-6 0 16,-20 19 0 0,-22-10-3 15,-21 4 0-31,0 19-5 16,3 8 0-16,1-2-7 0,-1 19 1 0</inkml:trace>
  <inkml:trace contextRef="#ctx0" brushRef="#br1" timeOffset="203263.03">16034 3044 27 0,'10'-28'13'0,"-24"-6"-2"0,7 24 15 0,-7 1-23 0,-18 0 0 0,-6-1 1 0,-12 4 0 15,-3 6-6 1,-10-3 1-16,-8 12 3 0,-10 10 1 15,0 9-3-15,3 7 1 16,8 5-3-16,6 14 1 16,1 21-2-16,3 16 0 15,10 16 0-15,15 9 0 16,14 9 0-16,14-3 1 31,14-12 1-31,11-19 1 16,10-19 3-16,18-22 0 15,17-15 2-15,15-35 1 16,6-22 0-16,8-25 0 0,3-32-1 0,1-18 1 0,-12-9-3 16,-13 5 0-16,-15-9-3 31,-10 7 0-31,-18 6-5 16,-14 3 0-16,-14 12-10 0,-21 7 0 0</inkml:trace>
  <inkml:trace contextRef="#ctx0" brushRef="#br1" timeOffset="204501.77">17840 2721 30 0,'14'-21'15'0,"-7"-42"-4"0,-7 50 16 0,-3-6-26 0,-4-2 0 0,-8-1 2 0,-9 0 1 0,-8 3-5 0,-10-3 1 0,-11 0 1 0,-4 0 1 16,4 6-1-16,0 4 1 16,-3 2-2-16,-4 13 1 15,0 16-2-15,7 6 1 16,4 19-1-16,3 3 1 16,7 22-1-16,11 10 0 15,17 12 0-15,11 6 1 16,18-3 0-16,17-16 1 0,11-9 0 15,3-25 1 1,19-16 0-16,13-9 1 0,10-34 0 16,-2-17 1-16,-12-18 0 15,-20-3 1-15,-12-13-2 16,-9 3 1-16,-12-9-2 16,-13 3 0-16,-14-3-2 15,-19-10 1-15,-13 23-6 16,-7 5 1-16,-11 11-11 15,0 8 1-15,4 7-2 16,-1 9 0 15</inkml:trace>
  <inkml:trace contextRef="#ctx0" brushRef="#br1" timeOffset="205245.54">18764 3452 24 0,'14'-31'12'0,"4"-26"-1"0,-14 42 17 15,-1-1-25-15,-6-6 0 16,-1-9 2-16,-7-1 1 16,-6 4-7-16,-11 6 0 15,-8 0 3-15,-6 6 1 16,3 7-2-16,-7 9 1 16,-7 9-2-16,-7 10 1 31,-38 38-4-31,13 2 1 15,14 10 0-15,11 7 0 16,15 15 0-16,13 15 0 31,14 7-1-15,15 12 1 31,17-5 2-47,14-20 0 15,11-9 1-15,17-25 0 16,8-16 2-16,3-19 0 0,17-12 1 0,8-22 0 0,0-22 0 0,-4-16 1 16,-7-22-1-16,-17-15 1 0,-15-13-3 0,-17-6 1 0,-15-7-2 0,-20 10 0 15,-22 0-5-15,-14 10 1 0,-17-1-12 16,-15 3 0-16</inkml:trace>
  <inkml:trace contextRef="#ctx0" brushRef="#br4" timeOffset="-210770.68">14997 4267 24 0,'-18'13'12'0,"7"-7"2"0,8-3 12 0,3 1-21 15,0 5 0-15,3-9 4 16,4 9 1-16,4-9-12 15,10 10 1-15,11-10 8 16,7 3 0-16,17-3-1 16,25 3 0-16,29-9-1 15,24-1 0-15,28 4-2 16,7-15 1-16,29 5-2 16,-1 0 1-16,-13 4-3 15,-4 0 1-15,-11-1-1 16,-14 7 0-16,-31 3-2 15,-22 3 1-15,-14 0-3 16,-21 4 0-16,-14 2-6 0,-24 0 1 16,-19 1-10-16,-17 2 0 15</inkml:trace>
  <inkml:trace contextRef="#ctx0" brushRef="#br4" timeOffset="-209869.22">17939 4327 28 0,'-4'13'14'0,"8"2"0"0,-4-5 11 0,0-10-22 16,3 9 1-16,-3-6 5 15,7 3 0-15,4 1-10 16,7-4 1-16,10 0 7 15,7 3 0-15,14-6-1 16,15 0 1-16,10 0-3 16,14-6 0-16,25-3-1 0,28-10 0 15,11-3-1-15,24-10 1 16,11 4-3-16,0 0 1 16,4-3-1-16,-25 9 1 15,-18-3-1-15,-14 3 0 16,-14 9-1-16,-21 1 1 15,-18 2-1-15,-14 10 0 16,-14-6-1-16,-11 6 0 16,-14 6-2-16,-17-3 0 15,-15 4-4-15,-13 2 1 16,-15-9-11-16,-7 0 0 16</inkml:trace>
  <inkml:trace contextRef="#ctx0" brushRef="#br4" timeOffset="-206166.28">1259 4945 38 0,'-3'-7'19'0,"-4"17"-14"0,7-10 19 16,7 6-23-16,-4-3 1 15,4 4 5-15,-3-1 0 16,3 3-7-16,4 1 1 16,-1-1 4-16,1 0 0 15,6-5 0-15,5 2 0 16,-1-6-1-16,18 0 1 15,10-6-2-15,11 2 0 0,7-2 0 16,-4 0 0-16,-3 3-1 16,-3 6 0-16,-15 0-4 15,-14 6 1-15,-6 1-2 16,-12 9 1-16,-20 9-1 16,-12 3 0-16,-13 1-1 15,-11 12 1-15,-10-1 1 16,3 11 0-16,4 8 0 15,-1 11 1-15,1-4 0 16,-1 0 1-16,5 0 0 16,9 3 0-16,8-13 1 15,10-9 0-15,15-6 1 16,3-6 0-16,14-13-1 16,4-6 1-16,3-7-1 15,18-8 1-15,-11 2-3 16,14-6 1-16,-10-3-7 15,3 0 0-15,-3-10-9 0,-4-3 0 16</inkml:trace>
  <inkml:trace contextRef="#ctx0" brushRef="#br4" timeOffset="-205921.1">1136 5704 57 0,'-7'6'28'0,"28"-9"-30"0,-10 3 47 0,13-3-44 16,8-7 0-16,7 4 0 15,-7-3 0-15,17-1-4 16,-7 1 0-16,8-1-7 15,-4 1 1-15,-11 0-8 16,0 2 1-16</inkml:trace>
  <inkml:trace contextRef="#ctx0" brushRef="#br4" timeOffset="-205543.86">1665 5685 55 0,'11'31'27'0,"28"-31"-30"0,-25 0 48 0,14 0-44 0,0-3 0 15,4 0 0-15,0-3 0 16,-8-4-2-16,1 1 0 16,-7-4 1-16,-8 4 0 15,-3-4-1-15,4 1 0 16,-11 2-1-16,0 4 0 15,-11 3-1-15,4 3 1 16,-10 3-2-16,2 3 1 0,-6 4 0 16,4 2 0-16,-5 1 2 15,12-4 1-15,-1-2 1 16,4 11 0-16,0 1 1 16,7-3 0-16,7 0 0 15,0-4 0-15,4 1-2 16,-1-1 0-16,1-2-8 15,10-7 1-15,-3 0-7 16,3-9 1-16</inkml:trace>
  <inkml:trace contextRef="#ctx0" brushRef="#br4" timeOffset="-204988.72">2064 5810 28 0,'-11'10'14'0,"15"-7"-3"16,-4-6 15-16,0-13-23 0,0 0 0 16,0-3 4-16,0 4 0 15,7-4-8-15,-7 0 1 16,3 7 5-16,4-7 0 16,-7 3-2-16,11 4 1 15,-4-1-2-15,4 10 1 16,-1 0-2-16,1 3 0 15,10 0-1-15,-3 3 1 16,3 0-2-16,7-3 0 0,4 0-1 16,6 0 0-1,-6 0-4-15,7 0 0 0,-11 0-5 16,4 0 1-16,-4 0-3 16,-14 0 1-16,4-6 4 15,0 0 0-15,3 2 7 16,-11-2 1-16,1 3 7 15,-4 0 0-15,-3-3 4 16,-4 6 1-16,-4-4-3 16,-3 4 0-16,0 4-5 15,-4 2 1-15,-3 0-2 16,-10 7 0-16,2 2-2 16,1-2 0-16,0 9-1 15,0 3 0-15,3 0 0 16,8 0 1-16,10 0-1 15,10-6 0-15,1-3-1 16,17-13 1-16,-7-6 0 0,-3-7 0 16,3-5 0-16,-3-4 0 15,-4-3-4-15,3 0 1 16,5-3-11-16,-5-7 1 16</inkml:trace>
  <inkml:trace contextRef="#ctx0" brushRef="#br4" timeOffset="-204659.95">2921 5525 56 0,'11'28'28'0,"-4"-31"-31"0,-7 3 46 0,0 0-43 15,-7 0 0-15,-11 0-1 16,4 0 1-16,-14 3 0 15,6 0 0-15,5 0-1 16,-1 4 1-16,-3 2-1 16,7 4 0-16,-4-4 0 15,8 7 0-15,10-1 1 16,3 1 0-16,11 3 0 16,7 0 1-16,11 3 1 15,0-4 1-15,7 1-1 16,-11-6 0-16,-7-1-1 15,-3-2 0-15,-18 2-6 16,-18-2 1-16,-3-1-12 16,-18-3 0-16</inkml:trace>
  <inkml:trace contextRef="#ctx0" brushRef="#br4" timeOffset="-204176.95">4276 5362 56 0,'-7'31'28'0,"3"4"-28"16,-6-23 44-16,2 4-43 16,-2 3 1-16,-1-7 0 15,1-5 1-15,-8 2-4 16,4-3 0-16,-4 4 3 15,1 5 1-15,3-2-3 16,-11 6 0-16,4 3-2 16,7 3 1-16,3-6-1 0,4-1 0 15,7 4-2-15,11-6 1 16,6 0 0-16,4-4 1 16,1-12 0-16,6-3 1 15,-7-6 0-15,7-13 0 16,-7-10-3-16,0-5 1 31,1-7-12-31,2-6 1 16</inkml:trace>
  <inkml:trace contextRef="#ctx0" brushRef="#br4" timeOffset="-203839.75">4586 5716 54 0,'7'6'27'0,"-3"-18"-27"15,-4-4 42-15,0-15-40 16,-4-13 0-16,-3-16 1 16,-3-15 1-16,-5-6-5 15,-2-17 0-15,-4 4 2 16,3-3 0-16,0 3-1 15,4 6 0-15,4 13-1 16,10 19 0-16,0 5 1 16,0 17 1-16,10 9-2 15,4 6 0-15,4 10-4 0,-7 15 1 16,-1 6-8-16,-3 10 1 16,-3 0-6-16,-8 3 0 15</inkml:trace>
  <inkml:trace contextRef="#ctx0" brushRef="#br4" timeOffset="-203657.06">4276 5230 68 0,'7'35'34'0,"17"-23"-41"0,-6-12 68 16,10 0-61-16,15-6 0 15,6 0 0-15,0-1 0 0,-6-2-4 16,-4 0 0-16,-1 2-6 15,-9-2 1-15,-5-7-11 16,1 4 1-16</inkml:trace>
  <inkml:trace contextRef="#ctx0" brushRef="#br4" timeOffset="-203007.33">6078 5741 49 0,'-7'41'24'0,"4"22"-18"0,-4-51 35 0,7 4-39 15,-4 3 0-15,4-7-1 16,-7 1 1-16,7-7-3 16,-3 4 0-16,3-10 2 15,0 0 0-15,3-13-1 16,-3-3 0-16,0-18 0 16,0-4 0-16,-3-12 0 15,-4-6 0-15,-8-10-1 16,5-6 0-16,3-1-1 15,-4 8 1-15,11 5-2 16,11 7 1 0,-4 18 0-16,7 4 0 0,4 6 0 15,10 6 1-15,7 6 3 16,4 10 0-16,3 10 1 0,-3 2 1 16,-4 10-1 15,-13 0 1-31,-5 3-1 0,-6 6 0 0,-11 13-3 0,-11-7 1 15,-6 4-3-15,-15-4 1 16,4-2-2-16,-8-7 0 16,12-7-4-16,2-5 1 15,12-7-10-15,10-12 0 16</inkml:trace>
  <inkml:trace contextRef="#ctx0" brushRef="#br4" timeOffset="-202694.47">6752 5158 60 0,'0'-6'30'0,"-14"15"-36"0,11-6 51 0,-15 4-44 15,-3-1 1-15,0 6 0 16,-15 10 0-16,5 7-2 15,-1-8 0-15,0 14 2 16,4 9 0-16,7 0-1 16,3 3 1-16,11 6-1 15,7-3 1-15,11-15-4 16,13-4 0-16,4-9-4 16,15-3 1-16,-4-16-12 15,10-12 1-15,-7-10-3 16,-3-6 1-16</inkml:trace>
  <inkml:trace contextRef="#ctx0" brushRef="#br4" timeOffset="-202493.14">7073 5186 49 0,'11'22'24'0,"-22"28"-24"0,4-40 47 0,-7 9-45 0,-7-1 0 0,3 7 1 0,-10 7 0 0,-4-4-4 15,-3 0 0-15,0 0 2 16,6 4 1-16,-2-1-6 16,6-3 0-16,4-6-7 15,7-9 0-15,3-13-6 16,11-13 1-16</inkml:trace>
  <inkml:trace contextRef="#ctx0" brushRef="#br4" timeOffset="-202230.45">6823 5180 36 0,'10'6'18'0,"1"22"-15"0,-11-15 28 0,3 9-27 0,4 0 0 15,-3 9 1-15,7-3 1 0,-1 13-8 16,4-6 0-16,0-4 5 0,4 4 0 15,3-4-4-15,4-6 1 16,0-3-4-16,3-9 0 16,-11-7-2-16,5-9 1 15,-5-4-6-15,1-5 1 16,0-20-2-16,-1-8 1 16</inkml:trace>
  <inkml:trace contextRef="#ctx0" brushRef="#br4" timeOffset="-202042.52">7063 4964 55 0,'28'37'27'0,"14"54"-30"0,-28-75 56 0,4 18-50 16,10 10 1-16,-7-6 0 15,8 9 0-15,-15 0-7 16,-4 0 0-16,-6 0-2 15,-15 6 1-15,-6 1-14 16,-33-14 0-16</inkml:trace>
  <inkml:trace contextRef="#ctx0" brushRef="#br4" timeOffset="-193308.88">2533 6516 48 0,'-7'0'24'0,"3"3"-14"16,4-3 24-16,0 0-34 16,-10 3 1-16,-8 0-1 15,-10 3 1-15,-4 4-1 16,-10 9 0-16,3-4 0 16,0 7 0-16,0 7-1 15,1 2 1-15,6 0-1 16,0 1 1-16,4 5-1 15,17-2 0-15,1-4 0 16,10-6 1-16,14-6 0 16,11-13 1-16,-1-6-1 0,15-12 1 15,7-7 0-15,-4-6 1 16,-10 0-1-16,3 0 0 31,-10 3-1-31,0 3 1 0,-15 3-1 0,1 1 0 16,-1 2-1-16,1 7 1 15,-7 3-1-15,3-1 1 16,-7 4 0-16,7 7 0 16,-4 2 0-16,4 7 1 15,4 3 0-15,-11 3 0 0,3 3-1 16,4 0 1 0,4 3-6-1,0-9 0-15,6 0-9 16,-6-10 0-16,10-12-2 15,-3 0 1-15</inkml:trace>
  <inkml:trace contextRef="#ctx0" brushRef="#br4" timeOffset="-193009">2815 6964 41 0,'0'0'20'0,"-3"-15"-20"0,3 5 39 16,0-6-37-16,-7-2 1 16,7-7 1-16,0-4 0 15,7-5-5-15,-7 2 1 16,10-2 4 0,-3 3 0-16,7 2-1 0,4 1 0 15,10 3-1-15,4 3 1 16,-4 3-2-16,-3 7 1 15,0-1-2-15,-11 7 0 16,3 3-4-16,1 3 1 16,-4 9-10-16,4 4 0 15,-15-7-4-15,4 3 1 0</inkml:trace>
  <inkml:trace contextRef="#ctx0" brushRef="#br4" timeOffset="-192679.96">3030 6742 54 0,'11'31'27'0,"10"0"-30"16,-10-28 52-16,10 10-46 16,14-4 0-16,4-2 1 15,10-7 1-15,4-3-7 16,-10-4 1-16,2-2 3 16,-16-10 0-1,-15-15-3 1,-18-1 1-16,-6 4-2 15,-8 9 1-15,-14 6-1 16,4 13 1-16,-4 6 0 16,-3 13 1-16,10 12 1 0,1 10 0 15,13 5 0-15,11 1 1 16,11 3-1-16,13-6 1 16,12-6-2-16,9-7 0 15,5-9-5-15,-1-10 0 16,-6-6-9-16,-5-9 1 15,-9-10-6-15,13-9 1 16</inkml:trace>
  <inkml:trace contextRef="#ctx0" brushRef="#br4" timeOffset="-191868.27">4801 6121 58 0,'-10'6'29'0,"3"16"-33"0,0-13 56 0,3 7-51 16,-6 3 0-1,2 9 1-15,5 13 1 0,-8-4-3 16,11 4 0-16,0 3 1 16,-7 3 1-16,14 0 0 15,-3-12 0-15,14-4-1 16,6-3 0-16,11-6-3 16,-10-9 1-16,10-4-3 15,-3-9 1-15,0-16-5 16,-4-9 0-16,0-9-2 15,1-7 0-15,-8-9 0 16,-7 6 1-16,4-3 1 16,-1 0 1-16,-6 6 3 15,-8 4 1-15,4 11 5 16,0 8 0-16,4 8 4 0,-7 13 1 16,3 10 2-16,-7 3 0 15,-7 15 0-15,-4 13 1 16,0 9-3-16,-6 13 1 15,-4 9-4-15,3 7 0 16,4 6-2-16,-7-1 0 16,7-8-4-16,3-10 0 15,7-22-11-15,4-16 1 16,4-21-7-16,10-14 1 16</inkml:trace>
  <inkml:trace contextRef="#ctx1" brushRef="#br4">2600 4252 0,'0'0'0,"0"0"15,0 0 1,0 0-16,-7-3 15,-4 3-15,1 0 16,-1-7 0,1 4-16,-8 3 15,7 0 1,4 0-16,4 0 16,3 0-1,0 0-15,0 0 16,0 0-16,0 0 15,0 0 1,0 0-16,0 0 16,0 0-1,-18 0-15,15 0 16,-4 0 0,0 0-16,-4 0 15,7 0 1,-6 0-16,3-3 15,-4 0-15,1 0 16,-1-3 0,11 6-16,-7 0 15,7 0 1,0 0-16,0 0 16,0 0-16,0 0 15</inkml:trace>
  <inkml:trace contextRef="#ctx0" brushRef="#br4" timeOffset="-190126.5">6957 6190 40 0,'7'0'20'0,"-7"15"-6"0,0-8 20 15,0 5-31 1,0 16 1-16,-11 7 1 0,4 9 1 15,4 19-8-15,3 5 1 16,-11 11 4-16,4-1 1 16,0-6-2-16,3-6 1 15,4-12-1-15,0-11 1 16,4-14 0-16,0-14 0 16,-1-15-1-16,-3-15 0 15,0-10-2-15,0-16 1 16,-7 3-2-16,-14-6 1 0,-7 0-3 15,-8 4 1-15,-10 5-1 16,4 1 0-16,-7 12-1 16,6 3 0-16,5 13 0 15,2 9 1-15,5 12 2 16,6 4 0-16,7 0 2 16,11 3 1-16,14 3 3 15,14 0 1-15,11 0 0 16,25-6 0-16,6-10 0 15,11-9 1-15,18-12-2 16,10-1 0-16,-3-9-5 16,-11-3 0-16,-17 0-8 15,-11 0 0-15,-18 6-14 16,-21 7 1-16</inkml:trace>
  <inkml:trace contextRef="#ctx0" brushRef="#br4" timeOffset="-189295.64">7803 6660 48 0,'-14'0'24'0,"14"-9"-12"0,4 9 25 0,6-7-33 16,5-2 0-16,9 0 1 16,8 2 1-16,3 1-8 15,4 3 0-15,3 3 2 16,4 3 0-16,-3 0-9 15,-5 0 1-15,-6-6-10 16,-4-3 0-16</inkml:trace>
  <inkml:trace contextRef="#ctx0" brushRef="#br4" timeOffset="-189041.62">8467 5873 55 0,'10'13'27'0,"-6"30"-26"0,-1-18 45 16,1 1-45-16,-4 17 0 0,-4 11 0 16,1 18 0-16,-1 16-2 15,-3 12 0-15,4 10-2 16,-8 0 1-16,8-10-5 15,3-9 1-15,3-22-11 16,1-16 1-16</inkml:trace>
  <inkml:trace contextRef="#ctx0" brushRef="#br4" timeOffset="-188824.73">8798 6785 60 0,'11'51'30'0,"-4"27"-35"0,-7-62 51 16,3-4-50-16,1 1 1 16,-4-4-13-16,0-3 0 15,-7-9 9-15,0 0 1 16</inkml:trace>
  <inkml:trace contextRef="#ctx0" brushRef="#br3" timeOffset="-179196.73">21220 13769 21 0,'7'12'10'0,"10"7"-3"16,-6-16 10-16,3 1-14 16,4-1 1-16,3-3 2 15,7 0 1-15,0-7-9 16,8 4 1-16,9-6 5 15,5-1 1-15,6 1-2 16,1-7 0-16,10 1-1 16,14-1 1-16,11-3-2 15,13-6 1-15,-9-3-1 0,9 3 1 16,-2-3 0-16,6 2 0 16,4-2-1-16,-18-6 1 15,4-1-1-15,0 1 1 16,7-1-1-16,7-5 1 15,-11-1-2-15,4 0 0 16,7-3 0-16,3 3 0 16,4-6 0-16,-14 7 0 15,10-4 0 1,4-3 0-16,7-7 0 0,-7 4 1 16,-7-6-1-16,7-7 0 15,3 0 0-15,4-6 0 0,-14 3 0 16,11-3 1-16,-1-9-1 15,1 3 0-15,-4-7 1 16,-7-2 0-16,6-4-1 16,-6 6 1-16,4-6-1 15,-4-6 1-15,-15 0-1 16,12 0 0-16,-8 0 0 16,4 0 0-16,0 0 0 15,-11-10 0-15,-7 10 0 16,0 0 0-16,1 7 0 15,-5-4 0-15,1 6 0 16,-4-6 1-16,0-3-1 16,-17 0 0-16,3 6 0 15,3-3 0-15,-3 0 0 0,-3 10 0 16,-4-4-1-16,0 0 1 16,-4 4 0-16,1 6 0 15,-8-7 0-15,-3 4 0 16,-7 2 0-16,-8-2 0 15,-6-4 0-15,0 4 0 16,-4 0 0-16,-3 5 0 16,-4-2 0-16,-4 6 0 15,-3-3 0-15,-3 0 0 16,-4 0 0-16,0 3 0 16,-4-3-1-16,1 9 1 15,-1-3 0-15,1 3 0 16,-8 7 0-16,-3-4 0 0,-7-2-1 15,-4-4 1-15,-3 6 0 16,-4-2 0-16,-3 5-1 16,-4 7 1-16,0-6 0 15,-3 2 0-15,-7 4 0 16,6-6 0-16,-6-1 0 16,0 1 0-16,-4-4 0 15,-7 1 0-15,-4 2 0 16,-3 4 0-16,-3-1 0 15,3-2 0-15,-4 9 0 16,-3 3 0-16,-7-6 0 16,0 3 0-16,-11 0 0 15,4-3 0-15,-8 9 0 16,-6 0 0-16,-4 4 0 16,-7-7 0-16,11 6 0 15,-4 7 0-15,-3-4 0 16,0-2 0-16,-4 2 0 0,7 1 0 15,4 8 0-15,-8-2 1 16,1-6-1-16,-8-1 0 16,5 4 0-16,6 0 0 15,-4-10-1-15,5 3 1 16,-5-3 0-16,4 1 0 16,18 2 0-16,-4-3 0 0,1-3 0 15,-1-6 1-15,4 6-1 16,0-6 0-16,3-6 0 15,14-1 1-15,1-2-1 16,-1-1 0-16,1-3 0 16,-1-3 0-16,11 7 0 15,0-4 1 1,-3-12-1-16,6 0 0 0,4-4 0 16,11 4 1-16,3-13-1 15,0 7 0-15,-6-4 0 16,2-6 0-16,1 0 0 15,3 10 1-15,4-7-1 16,-1 0 0-16,8 0 0 16,4 7 0-16,-1-4 0 15,4-3 0-15,3-3 0 16,0 7 0 0,-3-11 0-16,0 8 0 0,0-11 0 15,-4 8 0 1,-10-27 0-16,-4 11 0 15,4 18-1-15,-7 16 1 16,-4 9 0-16,-4 13 0 16,-6 3 0-16,-8 19 0 15,-6 3 0-15,3 12 0 16,-11 13 0-16,-3 10 0 16,0 8-1-16,7 1 0 15,0 0-4-15,7 0 0 0,7-3-9 16,3-10 0-16</inkml:trace>
  <inkml:trace contextRef="#ctx0" brushRef="#br3" timeOffset="-178580.51">21544 3016 37 0,'14'10'18'0,"-7"8"-11"0,-7-18 23 16,-7 10-29-16,-3 6 0 16,-8 2 2-16,-7 7 1 15,-6 4-5-15,-8-1 1 16,0-3 1-16,7 0 1 16,0-6-1-16,1 0 0 15,-5-7-1-15,5-2 1 16,2-1-2-16,5-3 1 15,3-3-1-15,7 1 0 0,3-1-1 16,11 3 1-16,7 3-1 16,7 1 0-16,7 12 0 15,0 3 0-15,8 0 0 16,6 9 1-16,7-2 0 16,-3 2 0-16,0-2 1 15,0 2 0-15,-1-6 0 16,-2-9 0-16,-8-3 1 15,-3-10 1-15,-4-3 1 16,-4-6 0-16,-2-9 0 16,-5-17 1-16,-3 1-1 15,0-16 1-15,-7 0 0 16,0-18 0-16,-7-7-2 16,0-13 1-16,-3-3-4 15,3-5 1-15,-4 2-15 16,-3-13 0-16</inkml:trace>
  <inkml:trace contextRef="#ctx0" brushRef="#br3" timeOffset="-177229.89">27679 5810 27 0,'0'10'13'0,"0"-10"-3"0,0 3 14 0,0 6-20 0,-4 7 0 15,1 12 4-15,-4 10 0 16,0 6-10-16,-4 15 1 15,-3 10 5-15,4 16 0 16,2 25-2-16,5-1 1 0,3-11-3 16,0-7 0-16,0-26-3 15,3-14 0-15,1-17-7 16,0-12 1-16,-1-22-5 16,1-19 1-16</inkml:trace>
  <inkml:trace contextRef="#ctx0" brushRef="#br3" timeOffset="-176928.88">27503 5882 46 0,'7'19'23'0,"7"-25"-24"16,-4 9 44-16,4 0-41 16,8 3 0-16,9-2 3 0,8-1 0 15,3 3-6 1,11-6 0-16,7 0 3 0,14-3 1 16,4-3-4-16,0-1 1 15,-11 1-5-15,-14 0 0 16,-11 9-7-16,-14 6 0 15,-10 1-4-15,-15-1 0 16</inkml:trace>
  <inkml:trace contextRef="#ctx0" brushRef="#br3" timeOffset="-176703.03">27753 6397 59 0,'-3'40'29'0,"17"-18"-36"16,-7-19 58-16,3 4-50 16,4-4 0-16,-3 0 0 15,7-3 1-15,3 0-3 16,3-3 0-16,5 0-1 16,-1-4 0-16,-7 1-8 15,4 3 0-15,-15-9-7 16,8 2 0-16</inkml:trace>
  <inkml:trace contextRef="#ctx0" brushRef="#br3" timeOffset="-176253.98">28296 6663 47 0,'0'3'23'0,"-17"-3"-28"0,10-3 38 0,-7 0-33 16,-4 0 0-16,-7 0 0 15,0 0 1-15,1 3-2 16,-1 0 1-16,4 0 0 15,3 0 0-15,1 0 0 16,3 0 1-16,3-3-3 16,7 3 1-16,1 3-1 15,3-10 1-15,7 4-1 16,4 3 1-16,3 0-1 16,3 3 1-16,1 7 0 15,0 2 1-15,3 7 0 16,-4 6 1-16,1 0-1 15,0-3 1-15,-4 3-1 16,0 0 0-16,-4 1 0 16,1-5 1-1,7-11-12-15,-1-10 0 16</inkml:trace>
  <inkml:trace contextRef="#ctx0" brushRef="#br3" timeOffset="-175968.14">28392 6704 45 0,'-4'-6'22'0,"8"-16"-24"0,-1 12 34 0,-3 4-30 15,0 6 1-15,4-6 0 16,-1-4 1-16,4-2-5 15,0 6 1-15,7-7 3 16,4 4 0-16,7-4-1 16,-1 7 0-16,8-7-2 15,3 4 0-15,1-1-5 16,-1 1 0-16,-3 0-8 16,-1 9 0-16,-2-4-2 15,-5 4 1-15</inkml:trace>
  <inkml:trace contextRef="#ctx0" brushRef="#br3" timeOffset="-175413">28942 6579 43 0,'-4'18'21'0,"8"-15"-32"0,-4-3 41 0,-4 7-30 0,-6 2 0 15,-1-3 0-15,-3-2 0 16,-4 5 0-16,-3 7 0 15,-3 6 1-15,2 6 0 16,1-3 0-16,4 0 1 16,3 9-1-16,6 1 1 15,8-1 1-15,8-8 1 0,6-4-2 16,3-10 0-16,8-6-1 16,3-9 1-16,0-6-1 15,4-10 0-15,10 0-3 16,4-15 0-16,0-7-2 15,0-3 1-15,-4-16-3 16,4-9 0-16,0-9-1 16,-4-4 0-16,-6 1 1 15,-5 3 1-15,-6-10 1 16,-4 13 0-16,-7-7 6 16,-3 10 1-16,-4-3 2 15,-3 9 1-15,-8 3 0 16,-3 7 0-16,-4 12 0 15,1 12 0-15,-1 14-3 16,-3 21 1-16,0 12-3 16,-4 10 1-16,-3 16 0 15,4 9 0-15,-5 22-1 0,1-6 1 16,4 16-2 0,-1 12 1-16,4 9-1 15,0 4 1-15,3-3-3 0,4-7 1 16,0-22-4-16,4-15 0 15,-1-20-8-15,4-11 1 16,0-23-2-16,0-19 1 16</inkml:trace>
  <inkml:trace contextRef="#ctx0" brushRef="#br3" timeOffset="-174876.15">28938 6318 24 0,'4'44'12'0,"3"35"-3"0,0-70 21 0,14 7-26 0,0 2 0 0,8 4 5 16,2-3 0-16,5 0-12 15,9 0 1-15,5-7 6 16,6-2 1-16,-6-7-3 16,-8 0 1-16,-3-6-6 15,0 3 1-15,-4 0-2 16,-3-3 1-16,-8-3-1 15,-6-4 0-15,-4-2 0 16,-7-4 1-16,-7 3 1 16,-3 1 1-16,-4 6 0 15,0 2 1-15,-8 4 0 16,-2 4 0-16,-1 11 0 16,-7 4 0-16,4 3-1 0,0 6 1 15,0 10-4-15,0 3 1 16,7-4-4-16,3-2 0 15,8-7 1-15,10-6 0 16,7-10 3-16,7-8 1 16,0-8 4-16,0-11 1 15,-7-7 3-15,0-3 0 16,1 3-2 31,-5-13 0 0,1 1-11-32,-1-7 1 1</inkml:trace>
  <inkml:trace contextRef="#ctx0" brushRef="#br3" timeOffset="-174648.29">29658 6839 41 0,'4'15'20'0,"-8"-27"-14"16,4 6 33-16,0 6-37 16,0-13 1-16,0-6 1 15,0-3 1-15,4-3-5 16,3 0 0-16,3 9 5 16,4 1 1-16,7-1-2 0,11 0 1 15,7-2-2 1,7-4 1-16,0 3-4 0,-4 6 1 15,0 4-6 1,-3 3 0 0,-7 3-10-16,-7 3 1 0,-15-10-5 0,4 1 1 15</inkml:trace>
  <inkml:trace contextRef="#ctx0" brushRef="#br3" timeOffset="-173921.7">30374 6792 47 0,'-3'31'23'0,"-11"-6"-23"0,10-19 40 0,0 7-39 0,1 3 0 0,-1 3-1 0,1-4 1 0,3 1-3 0,0-7 1 15,3-6-6-15,4-6 1 0,4-12-8 0,3-7 0 16</inkml:trace>
  <inkml:trace contextRef="#ctx0" brushRef="#br3" timeOffset="-173711.82">30342 6497 26 0,'7'9'13'0,"18"7"-4"0,-18-16 13 0,4 6-21 0,3 1 0 0,0-1 0 0,4 10 0 0,-1-1-4 0,8 4 1 0,-4-6-7 16,0-1 1-16</inkml:trace>
  <inkml:trace contextRef="#ctx0" brushRef="#br3" timeOffset="-173084.48">30575 6923 36 0,'-3'29'18'0,"3"-17"-15"16,3-9 29-16,-3-3-31 16,7-3 1-16,0 0 0 15,4-6 0-15,3-4-3 0,7-3 0 16,4 1 2-16,0-1 0 15,-1 4-1-15,1-1 0 16,0 0 0-16,-1 1 0 16,1 6 0-16,3 3 0 15,1-1 0-15,-1 4 0 16,0 0 0 0,0 4 0-16,4 2-1 0,-4 3 1 15,-3 1-1-15,0-4 1 16,-4 6-1-16,-4 4 0 15,8 3 0-15,0 3 1 16,3 0-1-16,4 9 0 16,-1-6-2-16,-2 3 1 0,-1-2-2 15,0-1 0 32,-3-3 0-47,-4-4 1 16,-3 8 0-16,-4-1 0 15,-4 6 1-15,-6 3 1 0,-4 1 1 0,-7 9 1 0,0 3-1 0,-7 6 0 16,-4 19 1-16,-3-6 0 0,-7 3 1 16,-8-3 0-1,8-10 0-15,3-12 0 0,1-6 1 16,-4-10 1-16,-1-6-1 16,-2-16 1-1,-19-43-1 16,8-13 1 16,7-4 0-15,6-5 1-32,19-1-1 0,10 7 0 0,21 3 0 0,11 3 0 15,-1 0-2-15,19 9 1 0,6 7-2 0,1 12 1 16,-4 9-3-16,-8 10 1 0,-6 7-10 15,-18 2 0-15,-14-3-6 0,-7 4 1 0</inkml:trace>
  <inkml:trace contextRef="#ctx0" brushRef="#br3" timeOffset="-170923.54">32417 6829 35 0,'0'0'17'0,"-4"29"-3"16,4-20 18-16,-7 4-28 15,0 5 1-15,0 4 1 16,0 3 0-16,-4 0-9 16,4 7 1-16,4-4 4 15,-1 3 1-15,4-5-7 16,0-11 1-16,7-12-11 15,0-15 0-15,-3-16-1 16,3-13 0-16</inkml:trace>
  <inkml:trace contextRef="#ctx0" brushRef="#br3" timeOffset="-170475.17">32346 6585 37 0,'0'22'18'0,"25"19"-20"0,-15-35 34 15,1 3-32-15,3 4 1 16,0-1-1-16,7 4 0 16,4 0-1-16,10-1 1 15,4 1-2-15,7 0 1 0,0-4-1 16,-7-6 0-16,0 1 1 16,-1-4 0-16,-6 0 1 15,-7 0 0-15,-8 0 1 16,-6-3 1-16,-11 3-1 15,-3 4 1-15,-1-4-1 16,-3-3 0-16,-4 3-1 16,-3 3 0-16,-3 1-1 15,-5-1 1-15,5 9 0 16,-1-2 0-16,4-4 0 16,0 4 1-16,7 0 0 15,3-1 0-15,8 7 2 16,3 0 0-16,7 6 2 15,7 6 1-15,-3 4 0 16,3-1 1-16,7-6-2 16,-3-3 1-16,-7 1-3 0,-8-5 0 15,-17 1-5-15,-7 3 1 16,-21 1-13-16,-18-8 1 16,-7-8-4-16,-11-7 0 15</inkml:trace>
  <inkml:trace contextRef="#ctx0" brushRef="#br3" timeOffset="-168942.73">29150 7930 26 0,'0'16'13'0,"-3"-13"-1"0,-1-3 13 16,-7-3-24-16,-3 6 0 0,-7-6 2 16,-7 3 0-16,3-3-4 15,8 3 1-15,-5-4 2 16,5 11 1-16,-4 5-2 15,-1 7 1-15,8 3-1 16,4 0 0-16,3 6-1 16,7-6 0-16,7-3-1 15,0-3 1-15,10-4-1 16,15-2 1-16,-4-4 1 16,1-6 1-16,-5-3 0 15,-3 0 0-15,-3-4-1 16,-4 4 0-16,-3 0-2 15,-8-3 1-15,-6 3-4 16,-1-4 1-16,-3 4-1 16,-3 6 0-16,-1 7 1 15,4 5 1-15,-4 14 1 0,4 5 1 16,4 7 3-16,-1 6 1 16,-3-3 2-16,0 9 0 15,0 1-1-15,-7-4 0 16,-11 41 3-1,11-57-7-15,-3-6 1 16,-12-3-3-16,1-9 1 16,-4-13 0-16,1-12 1 15,2-7-1-15,8-18 0 16,7 5 0-16,7-8 1 16,11-4 0-16,10 0 0 0,10 4 0 15,5 8 1-15,9-5-2 16,19-4 1-16,10 7 0 15,11 0 1-15,-1-1-1 16,-3 4 0 0,-14 3-1-16,-7 0 1 0,-3 0-1 15,-8 3 1-15,-7 6-2 16,-14 4 0-16,-7-1 0 16,-10-3 1-16,-8 4-1 15,1-4 0-15,-8 7-1 16,-6 6 1-16,-12 6 0 15,-2 6 0-15,-1 7 0 16,4-1 1-16,3 7 0 16,4 10 1-16,10 2-1 15,11 1 1-15,11-1 0 0,10 7 0 16,7-6-1-16,0-7 1 16,-3-6-2-16,0-7 0 15,7-8-4-15,-4-10 0 16,0-7-11-16,-7-9 0 15</inkml:trace>
  <inkml:trace contextRef="#ctx0" brushRef="#br3" timeOffset="-168318.54">29658 8357 55 0,'-7'28'27'15,"-4"-9"-32"-15,11-16 44 0,-3-3-39 16,3 0 1-16,-4-10 0 16,4-2 0-16,4-1-2 15,3-6 1-15,4-12 0 16,-1 6 1-16,4-6-2 15,0-1 0-15,0 4-1 16,4 0 1-16,0 3-1 16,-1 6 1-16,1 6 0 15,0 10 0-15,-1 9 1 16,1 4 0-16,0 9 0 16,-4 6 0-16,0 3 0 0,0-9 0 15,-4 3 0-15,1 0 1 16,0 0-1-16,-1 0 0 15,1-7 0-15,-1 4 1 16,8-9-1-16,-4-7 1 16,0-3 0-16,4-7 1 15,7 1 0-15,-4-13 0 16,3 0-1-16,-6-2 0 16,-4-5 0-16,-7-2 0 15,-7 0-1-15,-3 3 1 0,-4 6-2 16,-4 3 1-1,0 7 0-15,1 9 0 0,3 6 0 16,0 7 0-16,3 12 0 16,1 3 1-16,3 7-1 15,0 2 1-15,10-2-2 16,-3-4 1-16,15 0-2 16,2-5 0-16,1-8-5 15,-4-2 0-15,0-7-9 16,0-12 1-16</inkml:trace>
  <inkml:trace contextRef="#ctx0" brushRef="#br3" timeOffset="-167260.75">30321 8432 36 0,'4'31'18'0,"3"-18"-13"15,-7-13 24-15,0-13-27 0,0-3 0 16,0-5 2-1,-4-1 0-15,4 3-5 0,0 0 1 16,0-3 2-16,0 0 1 16,4 6-1-16,-1 4 0 15,4 2 0-15,8 10 0 16,6 0-2-16,3 7 1 16,5-1-3-16,2-3 0 15,1 0-5-15,0 0 1 16,3 0-4-16,0 1 1 0,-3-1-1 15,-4-3 1-15,-3 0 2 16,-7 0 1-16,-4-3 3 16,-4 3 1-16,-3 3 3 15,-3 0 0-15,0 0 0 16,-4 0 1-16,-4 0 2 16,-3 0 0-16,0 4 0 15,-4-7 0-15,1 0 0 16,-4 0 0-16,3 0 0 15,0 0 0-15,1-7-3 16,3 4 0-16,3 3-1 16,1 3 0-16,3 7-2 15,0-1 1-15,3 4 0 16,1 6 0-16,-4-1 0 16,3 4 1-16,1-6 0 15,-1 0 0-15,1-1 0 16,-1 1 0-16,1 0 0 15,3-1 0-15,0 1 0 16,4-3 1-16,-1-4-1 0,8-6 1 16,0-3-1-16,3-9 1 15,0-1-1-15,4-5 1 16,3-17-1-16,4-5 1 16,-1-10-2-16,-2-10 1 15,-1-15 0-15,0 3 1 16,-7-12 0-16,-7 2 1 15,-10-5-1-15,-8 8 1 0,-3 14-1 16,-3 11 1-16,-5 11-1 16,1 15 0-16,-7 18-1 15,4 17 1-15,-5 12-1 16,5 22 0-16,3 3 0 16,0 15 1-16,-1 17-1 15,5 5 1-15,3 4-1 16,3-3 0-16,4-1-1 15,0-8 0-15,7-17-1 16,4-9 0-16,7-15-1 16,10-10 1-16,7-12-1 15,7-17 1-15,-3-11 1 16,-7-7 1-16,3-13 1 16,0-5 0-16,1-17 0 15,-8-12 1-15,7-12-1 16,-7 2 1-16,-3-12-2 15,-7 3 0-15,-11 7 0 0,-11 9 0 16,1 9 0 0,-8 7 0-16,-6 18 0 0,-1 13 1 15,0 16 0-15,4 21 0 16,4 10 0-16,-4 22 0 16,-1 6-1-16,-2 19 1 15,3 10-1-15,3 8 0 16,0 14 0-16,4-4 0 15,0 6-1-15,11 4 1 16,3-4-2-16,4-21 1 0,-4-7-5 16,7-25 1-1,7-18-7-15,-3-20 1 0</inkml:trace>
  <inkml:trace contextRef="#ctx0" brushRef="#br3" timeOffset="-166811.28">31718 8247 55 0,'-14'22'27'0,"14"18"-35"0,-3-24 55 0,-11 19-47 15,-11 2 0-15,-10 13 1 16,-4 13 0-16,0 16-3 16,0 5 1-16,7 1-2 15,8-19 1-15,6-13-6 16,7-15 0-16,11-13-8 15,8-31 1-15</inkml:trace>
  <inkml:trace contextRef="#ctx0" brushRef="#br3" timeOffset="-166600.31">31376 8288 31 0,'7'18'15'0,"14"67"-3"16,-14-63 19-16,4 12-31 15,0 7 1-15,-1 3-1 16,1 0 0-16,6-3-7 16,-3 0 1-16,-3-19-5 0,0-7 0 15</inkml:trace>
  <inkml:trace contextRef="#ctx0" brushRef="#br3" timeOffset="-165789.03">29051 9153 55 0,'4'44'27'0,"-4"22"-28"16,0-38 52-16,0 6-50 15,-7 14 1-15,0 2 2 16,-4 12 0-16,-3 7-5 16,0-6 1-16,7-10 2 15,0-12 0-15,0-13-2 16,0-15 0-16,7-13-1 15,0-9 0-15,7-13-2 0,3 3 1 16,4-6 0 0,1 0 0-16,-1 3 0 0,3 3 1 15,1 9-1-15,-4 10 1 16,0 7 0-16,0 8 1 16,-3 10-1-16,3 7 1 15,-3 2-1-15,3 1 1 16,-4-1-2-16,4-2 0 15,0-1-5-15,4-9 0 16,3-6-9-16,-3-10 1 16</inkml:trace>
  <inkml:trace contextRef="#ctx0" brushRef="#br3" timeOffset="-165398.12">29520 9686 48 0,'0'6'24'0,"-10"-6"-26"16,10 0 37-16,-4 4-34 15,-6 2 1-15,-4 6 1 16,-4 4 0-16,-3 6-4 16,3 0 0-16,1 3 2 15,2 6 1-15,5-6-1 16,3-3 0-16,3-6-1 15,8-7 0-15,3-2-1 16,3-10 1-16,1-4-1 0,0-2 1 16,-1-4-1-16,1-2 0 15,-4-1-2-15,3 0 1 16,1 1-1-16,-4 5 1 16,0 4 0-16,0 6 1 15,-3 6 0-15,-1 7 0 16,4 12 1-16,0 3 0 15,0-3-1-15,4-3 1 16,0 0-3-16,3-3 1 16,0-3-10-16,3-10 0 15</inkml:trace>
  <inkml:trace contextRef="#ctx0" brushRef="#br3" timeOffset="-165114.33">29732 9962 30 0,'4'0'15'0,"3"-22"-9"0,-7 16 17 0,0-4-21 16,0-5 1 0,0 2 2-16,0-2 0 0,-4 2-5 15,4 0 0-15,0 1 5 16,0 6 0-16,4-1 0 15,3-2 0-15,7 3-2 16,4 6 1-16,6-3-2 16,8-1 1-16,3 1-6 0,1-3 0 15,-5-3-8 1,12-4 0-16,-5-15-5 0,12-7 1 16</inkml:trace>
  <inkml:trace contextRef="#ctx0" brushRef="#br3" timeOffset="-164692.5">30519 9040 24 0,'10'19'12'0,"-17"56"-1"16,4-50 15-16,-1 10-24 0,-3 18 1 0,-7 0 0 16,0 16 1-16,-7 4-4 15,3 11 1-15,8 4 4 16,3-10 0-16,7-9 0 15,3-9 0 1,1-10-1-16,-1-15 0 0,1-10-1 16,-4-13 0-16,-4-5-3 15,-6-14 0-15,-12-8-1 16,-6-11 1 0,-7-2-1-16,-4-3 1 0,0-4-1 15,0 10 1-15,4 13 0 16,7 9 1-1,0 6-1-15,7 0 1 0,3 16 0 16,7 9 1-16,8 10-1 0,-1-4 0 31,11 4 0 1,7 2 0-32,11-2-1 15,0-3 1-15,3-10-3 16,4-7 1-1,3-2-6 1,4-10 1-16,3-6-10 0,1-15 0 16</inkml:trace>
  <inkml:trace contextRef="#ctx0" brushRef="#br3" timeOffset="-164482.96">30900 10031 53 0,'17'31'26'0,"-6"-15"-23"0,-11-16 44 0,4 3-47 0,-4 0 0 0,-4 0-2 16,-7 1 0-16,-3-1-7 16,-7-3 0-16,-11-3-7 15,1-1 0-15</inkml:trace>
  <inkml:trace contextRef="#ctx0" brushRef="#br5" timeOffset="-144155.45">17071 2377 24 0,'-7'-4'12'0,"10"14"3"0,-3-10 12 16,4 0-24-16,-4 3 1 15,3 3 3-15,1 7 0 16,0 9-8-16,3 6 1 15,-4 10 5-15,4 12 1 0,0-3-3 16,-3 12 1-16,-1 4-2 16,-3 9 0-16,-3 0-1 15,3-18 0 1,-7 27-1-16,-4-15 0 0,4-16-1 16,0-6 0-16,0-16-1 15,0-3 0-15,3-3-2 16,1-9 1-16,3-13-3 15,3-10 0-15,4-5-7 16,0-10 1-16,1-13-1 16,2-6 0-16</inkml:trace>
  <inkml:trace contextRef="#ctx0" brushRef="#br5" timeOffset="-143315.22">17067 2436 27 0,'0'0'13'0,"4"19"-7"0,-4-19 22 16,3 0-25-16,-3 0 0 15,4 3 3-15,0 3 0 16,3-6-6-16,0 7 0 0,0-1 5 16,7 0 1-16,7 0-1 15,7-6 0-15,7-9-1 16,4 3 0-16,0-4-2 16,10-5 1-16,8 2-2 15,6 4 1-15,1-7-2 16,3 7 1-16,-4-7-1 15,-10 3 0-15,-7-5-1 16,-11 11 1-16,-6-2-1 16,-5 3 1-16,-6 6-2 15,-4 6 1 17,-7 3-2-32,-3 4 1 15,-8 18-1-15,-3-3 1 0,-3 7-1 0,-1 3 0 0,0 5 0 16,1-5 0-16,3 6 0 0,0 6 1 15,3 3 0 1,4-5 1-16,4 2 1 0,3-3 0 31,0 6 0-15,7-15 1-16,0 2 0 16,0-2 0-16,-3-13 0 0,-1 3 1 0,-3-6 0 0,-3 0 0 15,-8-3 1-15,-3 0 0 16,-10 6-2-16,-8-6 1 15,-7 3 0-15,-3-10 0 47,0-2-1-47,-11 2 0 16,-4-5 0-16,-2-14 0 0,2-2-1 0,-3-1 1 0,4 1 0 0,-4 0 0 0,4 2 0 16,6 1 0-16,4 6-1 15,8 0 1-15,2 0 0 16,8 0 0-1,4 3-1-15,2 0 1 0,5-6 0 16,3 6 0-16,0-3 1 16,3 0 0-16,1 7-1 15,3-7 1-15,0 0-1 16,0 0 0-16,0 3 0 16,0-3 0-16,3 3-4 15,-3-3 1-15,4 3-8 16,3-3 1-16,-4-9-9 15,8-4 1-15</inkml:trace>
  <inkml:trace contextRef="#ctx0" brushRef="#br5" timeOffset="-142564.91">19819 2188 21 0,'4'-9'10'0,"-1"0"5"0,-3 9 2 0,4 3-14 0,-4 3 1 0,0 0 3 16,-4 13 0-16,4 0-7 15,-3 15 0-15,3 4 6 16,0 15 0-16,0 10-2 16,0 3 1-16,0-7-2 15,0 4 0-15,0 0-2 16,0-4 0 0,3-11-1-16,-3-14 0 0,0-9-4 15,0-6 0-15,4-10-5 16,3-15 1-16,0-16-6 15,3-12 1-15</inkml:trace>
  <inkml:trace contextRef="#ctx0" brushRef="#br5" timeOffset="-141963.9">19805 2185 34 0,'0'10'17'0,"0"-1"-14"0,0-9 27 16,0 0-28-16,0 0 0 15,7-9 1-15,4 2 1 0,-1 1-3 16,8 3 0-16,10 3 4 16,4 0 0-16,10 0-1 15,-3 0 1-15,7-6-2 16,10 12 1-16,4-6-3 15,4-16 1-15,-1 4-2 16,-3-4 0-16,-7 4-1 16,-4 5 1-16,-10-2-1 15,-7 3 0-15,-7 6-1 16,-4 6 1-16,-7 6-2 16,-3-5 1-16,-11 8-2 15,-11 4 1-15,-10 16-1 16,-7 2 1-16,-4-2-1 15,-3 9 1-15,-4 6-1 16,7 0 1-16,7 3 1 16,11 10 1-1,7-16 0 1,7 6 0-16,7 10 2 0,7-13 0 0,4-3 1 16,7 4 0-16,-1-14 0 0,5-2 0 15,-8-4 1-15,-7-9 0 16,-7 0-1-16,-11-6 0 15,-13 9 0-15,-15-7 1 16,-21-2-1-16,0 3 0 16,-7-10-1-16,-7 1 0 15,-7-7-2-15,-4-6 1 16,-3-7-5-16,4 1 0 0,10 3-9 16,14-10 0-1</inkml:trace>
  <inkml:trace contextRef="#ctx0" brushRef="#br5" timeOffset="-139275.52">4276 7231 23 0,'-21'6'11'0,"21"-3"3"16,0-3 12-16,0 0-22 16,0 0 1-16,0 0 3 0,0 0 1 15,3 0-11 1,15 3 1-16,3 0 6 0,11 1 1 15,13-1-3-15,-2 0 1 16,34 0-2-16,15-6 0 16,14-7-1-16,7-2 1 15,-4 2-2-15,-3-5 1 16,-4-4-1-16,-13 0 0 16,-12-3-1-16,-17 0 0 15,-7 10-1-15,-14 2 1 16,-18 4-3-16,-14 6 1 15,-18 6-4-15,-13 10 0 0,-8 3-6 16,-17-7 1-16,-11-2-2 16,-11 5 0-16</inkml:trace>
  <inkml:trace contextRef="#ctx0" brushRef="#br5" timeOffset="-138450.66">4205 7466 39 0,'11'-6'19'0,"17"-26"-22"16,-14 23 38-16,7 0-33 15,7 2 1-15,4-2 1 0,14-1 1 16,7 1-5-1,3-4 0-15,-6 1 3 0,-11 3 1 16,24-7-1-16,4 0 0 16,-3 0-1-16,3 4 0 15,10-1-2-15,-6 1 1 16,-11 2-1-16,-11 1 1 16,-6 3-1-16,-5-1 1 15,-6 4-1-15,-4 0 1 16,-7 0-1-16,-10 6 0 15,-4 7-1-15,-7 5 1 16,-18 4-1-16,-13 3 0 0,-22 0-1 16,-4 0 0-16,-13 0 0 15,-1-3 0-15,4 0-1 16,-7 3 0-16,0-1-1 16,3 8 0-1,-20-1-1 1,10-6 0-16,14-3 0 15,7-4 1-15,7-5 0 16,14-1 1-16,11 1 1 16,-1-4 1-16,15 0 1 15,-3-3 1-15,10 0 0 16,7-3 1-16,10-3 0 16,8-3 1-16,10 3 1 15,11 0 1-15,14-4 0 16,14 1 0-16,3-3 0 0,8-1 1 15,7-2-1-15,10-4 0 16,7 0-3-16,-3-9 1 16,-7 3-2-16,-4 0 0 15,-10 7-1 1,-15-1 1-16,-7 7-1 0,-17 2 0 16,-14 4-1-16,-11 0 0 15,-28 13 0-15,-11 2 1 16,-3 7-1-16,-18 6 1 15,-10-3-2-15,-8 0 1 16,-6 0-1-16,-1-3 1 0,8-1-1 16,6-2 0-16,4 0-2 15,4 0 1-15,10-1-1 16,-3-2 1-16,14-4-1 16,-1 1 1-16,12-7-5 15,6-3 0-15,11-13-4 16,0 1 1-16</inkml:trace>
  <inkml:trace contextRef="#ctx0" brushRef="#br5" timeOffset="-134144.39">3161 8366 41 0,'-7'9'20'0,"3"-6"-7"0,4-3 21 16,0 0-33-16,-7 0 0 15,4 0 1-15,-8 0 0 16,1 4-3-16,-8-4 0 16,0 3 2-16,-3 0 0 0,0 3-2 15,0 4 1-15,0-1-2 16,3 4 0-16,-3-1-1 15,10 4 0-15,1 3-1 16,3-1 1-16,0 4 0 16,14-6 0-16,0 0 2 15,14-4 0 1,0-2 1-16,-3-4 1 0,6-6-1 16,1-3 1-16,0 0 0 15,-4-7 0-15,-3 1-1 16,-1-7 0-16,-6-3-2 15,-8 0 1-15,4 1-6 16,-7-1 0-16,-7 3-5 16,4-9 1-16</inkml:trace>
  <inkml:trace contextRef="#ctx0" brushRef="#br5" timeOffset="-133774.02">3440 8560 44 0,'-7'35'22'0,"14"-32"-27"0,-7-9 42 16,0-4-34-16,0-9 1 0,0-12 0 15,-7-10 0-15,3-9-6 16,-7 0 1-16,4-10 4 16,4 1 0-16,-8 2-2 15,11 4 1-15,0 3-1 16,0 3 0-16,11 0-1 16,-8 6 1-16,8 10-2 15,0 6 1-15,3 9-2 16,0 7 0-16,3 9-5 15,-6 6 1-15,-4 3-7 16,-3 7 0-16,3 3-2 16,-18 0 0-16</inkml:trace>
  <inkml:trace contextRef="#ctx0" brushRef="#br5" timeOffset="-133578.62">3253 8297 44 0,'-4'22'22'0,"4"-16"-18"0,11-6 44 16,-1-6-44-16,8 6 1 16,3 0-1-16,11 0 1 15,7-3-7-15,-1 0 0 16,-6 3 0-16,0 0 0 16,-4-4-13-16,0-2 0 15,-17-6-2-15,-4-1 0 0</inkml:trace>
  <inkml:trace contextRef="#ctx0" brushRef="#br5" timeOffset="-132687.75">4643 8598 39 0,'0'19'19'0,"-7"-7"-20"0,7-5 35 0,0-4-33 15,0-3 0-15,0 0 2 16,-4-10 0-16,4 1-3 16,0-7 0-16,0 1 2 15,0-4 0-15,4 0-1 16,3-3 1-16,3 0-1 15,1 3 0-15,-1 0-1 16,1 4 0-16,-4 5 1 16,4 4 0-16,-1 3-1 15,1 3 0-15,-1 0-1 16,8 3 1-16,-7 0-1 16,-1 0 1-16,1 0-1 31,-1 7 1-31,1-4-1 15,-1 0 1-15,1 1-1 0,0-4 1 16,-1 3 0-16,4-6 0 0,-3 0-1 0,-1 0 0 16,8-9 0-16,-7-4 0 15,-1-3 0-15,1 1 0 16,-8-1 0-16,4 4 1 16,4-1 1-1,-7 0 0-15,3 4-1 0,0 0 0 16,3 2 0-16,1 4 1 15,-1 0 0-15,-3 6 0 16,4 0-1-16,0 7 1 0,-1 2 0 16,-6 4 0-1,3 3-1 17,3-3 1-32,-6-1-1 0,10 1 0 0,-3 6-3 0,-1-3 1 0,1-1-5 15,-1-5 1-15,8-7-8 16,-4-12 1-16</inkml:trace>
  <inkml:trace contextRef="#ctx0" brushRef="#br5" timeOffset="-132421.1">5260 8422 38 0,'0'32'19'0,"11"-1"-20"15,-11-25 30-15,0 7-29 0,0 3 1 16,0-1 1-16,0 1 1 16,0 0-3-16,0-1 0 15,10 1 1-15,-3-3 1 16,4-10 0-16,10-3 1 16,-7-7-2-16,4-8 0 15,-1-7-1-15,4 0 0 16,-6-6-3-16,2-7 1 15,1-3-11-15,-8 4 1 16</inkml:trace>
  <inkml:trace contextRef="#ctx0" brushRef="#br5" timeOffset="-132101">5659 7751 44 0,'0'-28'22'0,"10"63"-17"0,-10-20 33 0,0 10-38 15,-7 10 1-15,4 6 0 16,-4 9 1-16,3 9-3 0,-3 10 1 16,3 10 0-16,4-1 0 15,0 1-3-15,4-7 0 16,3-16-7 0,-3-15 1-16,6-16-5 0,1-19 0 15</inkml:trace>
  <inkml:trace contextRef="#ctx0" brushRef="#br5" timeOffset="-131703.53">5948 7707 41 0,'-7'10'20'0,"3"5"-14"0,4-21 35 0,-7 9-40 15,4 16 1-15,-4 9 2 16,3 4 0-16,-3 21-5 0,0 16 0 15,3 13 2-15,4-4 0 16,0-3-1-16,4-3 0 16,3-18-4-16,-3-7 1 15,-1-19-5-15,1-12 0 16,-4-13-7-16,0-13 1 16</inkml:trace>
  <inkml:trace contextRef="#ctx0" brushRef="#br5" timeOffset="-131517.95">5768 8215 37 0,'0'25'18'0,"21"26"-14"0,-14-45 27 16,0 0-30-16,0-6 1 0,11 3 0 16,7-3 1-16,3 0-5 15,18-3 1-15,-15 0-3 16,8 3 0-16,0-6-8 15,-4-7 0-15</inkml:trace>
  <inkml:trace contextRef="#ctx0" brushRef="#br5" timeOffset="-131380.03">6216 8382 39 0,'11'53'19'0,"-1"-12"-21"0,-10-38 30 16,4 3-31-16,-4-6 1 16,3 3-11-16,1-9 1 15,-1-10 9-15,-3-9 0 16</inkml:trace>
  <inkml:trace contextRef="#ctx0" brushRef="#br5" timeOffset="-131190.08">6107 8124 31 0,'3'0'15'0,"22"19"-14"0,-15-12 26 15,1-1-27-15,3 0 1 0,4 0-1 16,-1 4 1-16,5-4-3 16,-1 3 0-16,0-2-6 15,0-4 0-15,0-6-1 16,-3 3 0-16</inkml:trace>
  <inkml:trace contextRef="#ctx0" brushRef="#br5" timeOffset="-130819.95">6456 8451 22 0,'10'59'11'0,"-6"45"-8"16,-1-76 18-16,1-3-18 15,-4 0 0-15,0-3 2 16,-4-3 0-16,-3-13-6 15,0-6 0-15,4-12 4 0,-8-4 1 16,4-12-2-16,4-10 0 16,-8-6-2-1,4 0 1-15,0-3-1 0,3 0 0 16,4 16-1-16,0 3 0 16,4-1 0-16,10 1 1 15,7 6 0-15,4 10 1 16,3 5 0-16,-3 10 1 15,-4-12-1-15,0 9 1 16,-10 3-1-16,-1 10 1 16,-6 2-3-16,-4 11 1 15,-11-1-1-15,1-7 0 16,-11 4-1-16,-1-3 0 0,5-6-4 16,3-4 0-16,-8-9-5 15,19-12 1-15</inkml:trace>
  <inkml:trace contextRef="#ctx0" brushRef="#br5" timeOffset="-130528.22">6847 7695 36 0,'7'31'18'0,"-14"-25"-15"0,4-2 31 16,3 14-30-16,-7 8 0 15,3 11 2-15,-6 4 1 16,3 12-9-16,3 7 1 16,4 15 5-16,0-18 0 15,4 2-3-15,3 1 0 16,3-13-4-16,-6-7 0 15,3-8-6-15,3-13 0 16,-6-10-6-16,7-12 0 16</inkml:trace>
  <inkml:trace contextRef="#ctx0" brushRef="#br5" timeOffset="-130325.95">6996 8306 27 0,'0'35'13'0,"-4"-4"-3"15,4-25 15-15,0 1-26 16,0-1 0-16,0-6-5 16,0 0 1-16,4-13 1 15,-4-5 0-15,0 8-5 16,0-12 0-16</inkml:trace>
  <inkml:trace contextRef="#ctx0" brushRef="#br5" timeOffset="-129949.83">6936 8109 24 0,'0'3'12'0,"21"16"-12"0,-14-16 21 0,3 0-22 0,1 3 1 0,7 4-1 0,-4-4 1 0,7 0-1 0,7 1 0 15,0-4-2-15,1-3 0 16,2 0-1-16,-2-3 1 16,-1-4 1-16,-4-2 1 31,-6 3 2-31,0-1 1 0,-4 1 3 16,-4 0 1-16,-2 3 0 0,-1-1 1 0,-7 4-2 15,0 4 0-15,-4-1-2 16,1 6 1-16,-8 4-3 15,0 12 1-15,1-3-2 16,-1 0 0-16,1-10 0 16,3 4 0-16,-4 3 0 15,11 0 0-15,0 2 0 16,11-2 0-16,-1 0-1 16,4-9 0-16,4-7-4 15,3-6 0-15,0-7-6 16,-3 1 1-16</inkml:trace>
  <inkml:trace contextRef="#ctx0" brushRef="#br5" timeOffset="-129749.33">7472 8269 34 0,'0'6'17'0,"0"16"-22"0,0-19 28 15,0 0-25-15,0 0 1 16,0 0-4-16,0-3 0 16,0 0-1-16,3-9 1 15</inkml:trace>
  <inkml:trace contextRef="#ctx0" brushRef="#br5" timeOffset="-129352.47">7461 7814 17 0,'11'-9'8'0,"14"-13"-4"0,-11 12 8 0,-4-2-11 16,4 5 1 0,22-24-1-1,-8-3 1-15,4-1-3 16,-4 1 0-16,-3-1 2 15,-8 7 0-15,-3 6-1 16,-3 6 0-16,-4 4 0 16,-7 12 1-16,7 9 0 15,-7 7 1-15,0 9 0 0,0 19 0 16,-7-16 0-16,3 19 1 47,1 9-1-47,-1 13 1 15,4 13 0-15,0 12 0 0,4-19 0 0,3-3 1 0,0-12-2 16,4-10 0-16,-11-15-2 0,3-13 1 16,1-13-3-16,-4-9 0 15,-4 0-4-15,1-6 1 16,-5-16-6-16,-6-3 1 16</inkml:trace>
  <inkml:trace contextRef="#ctx0" brushRef="#br5" timeOffset="-129037.7">7493 8027 28 0,'7'25'14'0,"28"-6"-10"0,-24-13 21 0,3 1-24 16,11-1 0-16,10-3 0 0,0-3 1 0,8-6-3 0,-1 0 0 15,0-7-1-15,-3 0 0 0,0-12-6 16,-11 10 0-16,4-1-2 15,-11 3 1-15</inkml:trace>
  <inkml:trace contextRef="#ctx0" brushRef="#br5" timeOffset="-128718.3">8110 7883 22 0,'4'3'11'0,"3"16"-7"0,-7-10 20 16,0 1-21-16,-4 5 1 0,1 11 2 0,-8 5 1 0,1 13-8 0,-4 3 0 15,3-10 7-15,-3 11 0 16,0 11-2-16,-4-2 0 16,-3 12-1-16,3-4 0 15,4-8-2-15,-3-7 0 16,3-9-5 0,3-13 1-16,4-9-7 0,7-13 1 15,0-18-5-15,3-14 1 16</inkml:trace>
  <inkml:trace contextRef="#ctx0" brushRef="#br5" timeOffset="-128481.92">7863 8008 35 0,'7'32'17'0,"15"27"-12"0,-15-43 29 0,7 9-33 0,0 10 0 0,0-13-1 16,4 0 1-16,-8 3-3 15,1-7 0-15,-1-2-5 16,-3-6 0-16,-3-17-5 16,-8 7 1-16</inkml:trace>
  <inkml:trace contextRef="#ctx0" brushRef="#br5" timeOffset="-128077.31">8886 7767 44 0,'-3'13'22'0,"17"-7"-19"15,-7-6 40-15,14 0-41 16,-7 3 0-16,15 0 2 16,6 0 0-16,0 3-5 0,8 10 1 15,2 3 2-15,-6 6 1 16,-7-6-2-16,-14 12 0 15,-15 7-1-15,-10-1 0 16,-11 1-1-16,1 0 0 16,-11-7-1-16,-11-9 1 31,-7-3-1-31,0-10 1 16,4-2-1-16,-1-11 1 0,5-2 0 0,9 3 0 15,1-6 0-15,14 2 1 16,7-2 0-16,10 0 0 0,8 2 1 15,10 1 0-15,11 9 1 16,10 3 0 0,1 7 0-1,6 6 1-15,11 9-1 0,7 6 0 0,0-15-1 16,0 3 1-16,-7-3-2 16,-7 0 1-16,-4-3-7 15,-13-4 1-15,-12-3-12 16,-17-5 0-16</inkml:trace>
  <inkml:trace contextRef="#ctx0" brushRef="#br1" timeOffset="-121125.1">7571 7043 39 0,'0'6'19'0,"10"-6"-12"0,-3 0 19 0,11-3-23 15,10-7 0-15,7-2 3 16,15-4 1-16,13 0-8 16,15-2 0-16,14 5 5 15,10-3 0-15,11 4-2 16,-14 6 1-16,-4-7-3 15,0 1 0-15,-14 2-1 16,-21-2 0-16,-10 2-3 16,-12 4 1-16,-9 3-5 15,-19 3 1-15,-17 3-8 16,-10 6 0-16</inkml:trace>
  <inkml:trace contextRef="#ctx0" brushRef="#br1" timeOffset="-120781">7680 7209 40 0,'11'0'20'0,"13"-13"-16"0,-6 10 31 16,10-3-31-16,14-4 1 0,4-2 1 16,18-1 1-16,3-5-9 15,0 5 1-15,3-3 6 16,1 4 0-16,0-4-3 16,-4 4 0-16,-11-1-2 15,0-3 1-15,-10 1-3 16,-3-1 0-16,-8 0-7 15,-10 1 1-15,-8-4-9 16,-10 3 1-16</inkml:trace>
  <inkml:trace contextRef="#ctx0" brushRef="#br1" timeOffset="-118423.95">7945 4092 42 0,'3'25'21'0,"-6"-9"-11"0,3-16 21 16,-4 9-30-16,-3-6 0 16,-4 3-1-16,-3 1 1 0,-14 2-2 15,7-3 1-15,-7 1-1 16,3 2 0-16,-3 0-1 15,0 4 0-15,3 9-1 16,4 9 0-16,7 1-1 16,3-1 1-16,4 7 0 31,14-10 1-31,4 0 1 0,3-9 1 0,7-10 2 16,4-15 0-16,3 3 0 15,0-19 1-15,-3 0-2 16,-4-9 1-16,-4-1-8 15,1 1 1-15,7-7-7 16,-11-2 1-16</inkml:trace>
  <inkml:trace contextRef="#ctx0" brushRef="#br1" timeOffset="-118061.83">8248 4515 41 0,'0'28'20'0,"0"-62"-18"0,0 18 34 0,-7-21-34 16,0-14 1-16,-4-11-1 15,1-4 1-15,-4-6-5 16,-4-7 1-16,0 7 2 15,-6 3 1-15,6 3-2 16,0 7 0-16,8 12 0 16,6 0 1-16,-3 12-1 15,14 4 1-15,4 15-1 16,6 10 1-16,8 6-2 16,3 0 1-16,1 9-5 15,-5 7 1-15,1 6-10 16,-11 6 1-16,-3-3-1 15,-4 3 0-15</inkml:trace>
  <inkml:trace contextRef="#ctx0" brushRef="#br1" timeOffset="-117884.47">8065 4186 52 0,'-15'19'26'0,"30"-19"-28"0,-8 0 55 15,10 0-50-15,4-10 1 16,11 10-1-16,7-9 1 15,3-1-9-15,8 4 0 16,-1-6-6-16,-3 5 0 16,-14 1-7-16,-1 3 1 15</inkml:trace>
  <inkml:trace contextRef="#ctx0" brushRef="#br1" timeOffset="-117073.14">9179 4484 39 0,'0'37'19'0,"7"7"-10"0,-7-34 29 16,0-7-36-16,0 6 1 15,0 1 0-15,-3-1 1 16,3-9-5-16,0 0 0 16,0-6 3-16,7 3 1 15,7-16-1-15,-7 0 0 0,7-6-1 16,0 3 0-16,0 0-1 15,0-12 1-15,-3 8-2 16,3 5 1-16,0 5-2 16,-3 6 1-16,-1 10 0 15,-2 4 0-15,-1 2-1 16,-4-3 1-16,1 3 0 16,-1 4 1-16,1-1-1 15,-1 0 1-15,1 1 0 16,-1-4 0-16,4 0 0 15,-3-2 0-15,3-4 0 16,0-4 0-16,4-5-1 16,6 3 1-16,-3-1-1 15,0-5 1-15,4 3 0 16,0-7 0-16,-8 0 0 16,4 4 0-16,0-4 0 15,1 3 1-15,-1 4-1 0,0 6 0 16,-4 6 0-16,1 3 1 15,0 7-1-15,-1 6 0 16,-3-10 0-16,0 0 1 16,-3 1-1-16,-1 6 1 15,1 2-1-15,-4 1 1 16,0 3-1-16,0 0 0 16,3-6-3-16,1-1 0 15,-1-2-7-15,8-13 0 0,-7-9-5 16,-1-7 0-16</inkml:trace>
  <inkml:trace contextRef="#ctx0" brushRef="#br1" timeOffset="-116801.49">9765 4418 39 0,'3'19'19'0,"-17"15"-17"0,14-24 31 0,0-1-32 16,0 4 1-16,0 2 2 16,4 4 1-16,3-3-6 15,0-10 1-15,0 0 2 16,0 1 1-16,4-1-1 16,3-6 1-16,-4-6-2 0,1-10 0 15,3-3-3-15,-3-6 1 16,3 3-7-16,0-3 0 15,0-13-7-15,11-9 0 16</inkml:trace>
  <inkml:trace contextRef="#ctx0" brushRef="#br1" timeOffset="-116334.28">10107 3901 42 0,'0'0'21'0,"4"9"-18"16,-4-3 34-16,0 10-36 0,-4 9 1 15,1 0 0-15,-1 19 0 16,1 0-3-16,-1 9 0 16,0 13 1-16,1 3 1 15,3-3-3-15,0-7 1 16,3-2-4-16,1-7 0 16,3-15-7-16,0-7 0 15,4-19-1-15,-1-15 0 16</inkml:trace>
  <inkml:trace contextRef="#ctx0" brushRef="#br1" timeOffset="-116075.02">10382 3860 36 0,'11'9'18'0,"-18"48"-13"0,3-39 34 0,-3 4-38 16,0 7 0 0,-7 55 1-1,3-15 0-15,8 7-5 16,-1-11 1-16,1-14-4 16,-1-11 1-16,4-18-8 15,0-15 1-15</inkml:trace>
  <inkml:trace contextRef="#ctx0" brushRef="#br1" timeOffset="-115837.09">10206 4249 44 0,'3'15'22'0,"8"17"-16"0,-7-26 38 16,3 3-41-16,3 1 1 15,4-1 3-15,11-6 1 16,7-6-11-16,7-3 0 15,6-7 3-15,12-9 0 16,-4 4-7-16,-7-4 1 0,-11 0-12 16,-17-7 0-16</inkml:trace>
  <inkml:trace contextRef="#ctx0" brushRef="#br1" timeOffset="-114851.95">8597 5114 55 0,'4'3'27'0,"10"-9"-26"0,-7 3 44 0,7 3-43 16,-3 3 0 0,-4 10 2-16,0-1 1 0,-4 16-7 15,-3 16 1-15,-3 13 2 16,-4-7 0-16,0 13-3 15,-4 5 0-15,11-2-5 16,-11-3 1-16,11-10-11 16,0-12 0-16,4-28 0 15,14-7 1-15</inkml:trace>
  <inkml:trace contextRef="#ctx0" brushRef="#br3" timeOffset="-104401.52">9215 5117 23 0,'42'-9'11'0,"0"-16"0"16,-28 12 12-16,-10-9-19 15,-1 7 1-15,-10-7 1 16,-14-10 0-16,-14 7-8 16,-11-3 0-16,-21 12 5 15,-25 7 1-15,-10 9-3 16,3 16 1-16,-7 2-1 16,-3 17 0-16,0 12-2 15,6 16 0-15,12-1 0 16,20 7 1-16,18 7-1 15,21 8 0-15,25 1 0 0,29 3 1 16,23-4 0-16,29-8 1 16,22-26 0-16,24-16 0 15,10-27 0-15,18-26 0 16,4-31 1-16,-14-16 0 16,-18-25 1-16,-18 0 0 15,-28 0-1-15,-21-3 1 16,-28 12-1-16,-29 7 0 15,-28 3-2-15,-28 3 0 32,0 19-6-32,-28 0 1 0,-11 18-9 0,-14 17 0 0</inkml:trace>
  <inkml:trace contextRef="#ctx0" brushRef="#br3" timeOffset="-103782.14">9726 7698 33 0,'42'-69'16'0,"-10"-6"-7"0,-21 43 18 15,-1-5-24-15,-10-13 0 16,-14 3 1-16,-10 0 0 16,-82-1-5-1,-14 20 0-15,7 13 2 16,-18 24 1-16,4 22-4 16,0 23 0-16,18 21-2 15,17 19 0-15,22 9-1 31,13 23 0-31,22 6 1 0,3 6 1 0,22-7 3 16,17-12 0-16,21-12 3 16,21-19 0-16,22-25 2 15,17-26 1-15,32-24-1 16,25-32 1-16,6-28-1 16,12-28 0-16,-19-32-3 15,-24 0 1-15,-25 1-2 16,-31-7 0-16,-25 13-4 15,-29 5 0-15,-20 5-10 16,-1 24 0-16,-59-10-2 0,-4 17 1 16</inkml:trace>
  <inkml:trace contextRef="#ctx0" brushRef="#br3" timeOffset="-102675">8809 9388 16 0,'18'-44'8'0,"6"7"5"0,-17 30 7 15,0 1-15-15,0 0 0 0,0 3 3 16,-3-4 0-16,-4-2-10 16,-7 0 1-16,-11-7 7 15,-70-25 3 1,18 13-5-16,-26 3-2 15,-17 6 1-15,-10 10-2 16,-18 2 0-16,-14 7-1 16,3 10 0-16,-25 5 0 15,5 4 1-15,-12 3-1 16,-3 3 1-16,-10 10 0 16,-4 6 0-16,3-1 1 15,0 11 0 16,-6 8-1-31,-8 10 1 0,15 16-1 0,-4 9 1 0,3 16-1 16,15 12 0-16,-8 13-1 16,4 12 1-16,7 7-1 0,-10 15 1 15,-4 10-1-15,10 12 1 16,4 7-1 0,-14 2 1-16,21 17-1 0,-3 12 0 15,7 6 0-15,6 16 1 16,26-7-2-16,-4 23 1 15,14-4 0-15,17 13 0 32,8-9 0-32,10 9 0 15,25-13 0-15,7 0 0 0,18-18 0 0,24 0 0 0,8-13 0 16,20-6 0-16,8-10-1 16,17-19 1-16,22-8-1 15,13-14 1 1,18-18 0-1,15-13 0-15,27-25 0 0,18-15 0 16,22-13-1-16,10-19 1 0,24-16-1 16,15-24 1-16,3-4-2 15,8-12 1-15,-19-4-1 16,4-2 1-16,-13-4 0 47,-16 0 0-16,1 0-2-31,-14-6 0 0,-21 4-1 0,-7-8 0 16,-15-2-5-16,-10-3 0 0,-11-1-5 0,-10-5 0 0</inkml:trace>
  <inkml:trace contextRef="#ctx0" brushRef="#br3" timeOffset="-102223.33">5510 16309 35 0,'4'12'17'0,"31"7"-16"16,-24-19 29-16,17 3-28 15,4-3 0-15,10 7 2 16,18-1 0-16,18 3-5 16,10 4 1-16,14-1 2 15,-7 1 1-15,4 0-2 16,-7 2 1-16,-22 1-1 15,-10 6 0-15,-28 3-2 16,-14 9 0-16,-29 13-1 16,-13 10 1-16,-22-1-1 15,-14 7 1-15,-14 3-3 0,-7 3 0 16,3 3-4-16,4-6 1 16,3-10-5-1,1-6 1-15</inkml:trace>
  <inkml:trace contextRef="#ctx0" brushRef="#br3" timeOffset="-102011.08">5906 16271 20 0,'-15'-59'10'0,"5"27"0"0,6 29 11 0,-3 3-15 15,0 13 1-15,0 9 3 16,4 12 0-16,-1 10-13 15,8 16 0-15,3 12 7 16,10 3 0-16,-3 0-14 16,8-3 0-16,-8-6-3 15,7-6 1-15</inkml:trace>
  <inkml:trace contextRef="#ctx0" brushRef="#br3" timeOffset="2042.66">18912 15352 19 0,'32'10'9'0,"0"-16"-9"0,-21 2 9 0,6-2-8 16,8-3 0-16,3 3 1 15,4-7 0-15,7-3-3 16,3 1 1-16,4 5 2 16,7-2 0-16,3 5 1 15,1-2 1-15,6 6 0 16,8-3 1-16,3-4 1 15,7 1 0-15,4-1-2 16,-1 4 1-16,-3 0-2 16,8 3 0-16,-8-4-2 15,-4 4 0-15,-3 3-2 16,-3-3 0-16,-8 6-1 16,-10-3 1-16,-7 0-1 15,-14 0 0-15,-7 0-1 0,-15 3 0 16,-13 4 0-16,-15-1 0 15,-14 0 0-15,-10 4 0 16,-21 2 0-16,-1 1 0 16,-10-1 0-16,17-2 1 15,-31 2 0-15,0-2 1 16,-4-1 0-16,11 0 0 16,4-5 1-16,3-1 0 0,7 0 0 15,7-3 1-15,7 3 0 16,10-3 0-16,4 3-1 15,15-3 1-15,6 0 0 16,8-3 1-16,10 3-1 16,14-3 0-16,14 0 0 15,11-4 0-15,7 7 1 16,14-6 0-16,14-3 0 16,14-1 0-16,4 1 0 15,3-4 0-15,11 4-1 16,-8-4 0-16,5 4-1 15,-8 3 0-15,-14 3-1 16,-10-4 0-16,-11 1 0 16,-11 0 0-16,-7 3 0 15,-13-7 0-15,-15 10-1 16,-14 0 1-16,-11 0 0 16,-24 10 0-16,-18 5-1 0,-21 1 1 15,-14 6 1-15,-15-3 0 16,-6 3-1-16,-11 0 1 15,0-10 0-15,-3-9 1 16,3-3 0-16,3-3 1 16,8-9-1-16,7-4 1 15,17-3 0-15,14-3 0 16,11 7 0-16,15-1 0 16,9 3-1-16,19 4 1 0,10-4-1 15,21 4 1-15,21 3-2 16,14 6 1-16,22 0-1 15,6 0 1-15,15 0-1 16,7 0 0-16,3 3 0 16,4-3 0-16,-7-3 0 15,-4 3 0-15,-3-3 0 16,-11-4 0-16,-17 4 0 16,-12-3 0-16,-13 0-1 15,-11-4 0-15,-10-2 0 16,-18-1 0-16,-21 1-1 15,-11 2 1-15,-24 4 0 16,-22 9 0-16,-21 6-2 16,-14 10 1-16,-10 13-1 15,-4 5 1-15,-4 7 0 16,8 0 0-16,10-9 0 16,11-1 1-16,10-3 0 15,14-5 1-15,8-5 1 0,17-2 0 16,14-3 1-16,11-7 0 15,10-5 0-15,11 2 0 16,21-9 0-16,18 0 0 16,18-7 0-16,20-6 1 15,22-2-1-15,21-4 0 16,7-3-1-16,10-7 1 16,15 1 0-16,-4 0 0 31,-4-4-1-31,-6 1 0 0,-11-4-1 0,-14 3 0 15,-14 4-1-15,-18 6 1 0,-14 3-2 16,-18 6 1-16,-14 4-1 16,-24 6 0-16,-22 6 0 15,-24 9 0-15,-18 7 0 16,-21-1 1-16,-18 1 0 16,-14-4 0-16,0 1 0 15,-10-4 1-15,-1-2-1 16,11-1 1-16,0-6 0 15,11-3 0-15,14 0 1 16,10-4 0-16,11 1-1 16,11 0 1-16,13 0 1 15,12-1 0-15,13 4-1 16,18 3 1-16,25 0-1 16,24 3 1-16,22 0-1 15,24 1 0-15,14 2 0 16,18 3 0-16,11 1 0 0,-11-1 0 15,0 1-1-15,-4-1 1 16,-13-3-1-16,-15 0 0 16,-14-2-1-16,-17-1 0 15,-15-3 0-15,-17 0 0 16,-22-3-1-16,-20-1 0 16,-22 1 0-16,-17 6 1 0,-22 4-1 15,-17-1 1-15,-15 13-1 16,-6 9 1-16,-4 0 0 15,4 1 1-15,7-1-1 16,10-9 1-16,11-4 0 16,10-2 0-16,18-4 1 15,14 1 1-15,8-4 0 16,17-3 1-16,14-3-1 16,14-6 1-16,17-1-1 15,26-2 0-15,17-4-1 16,18-5 1-16,14-4-2 15,6 3 1-15,-2-3-1 16,6 3 0-16,-10-3 0 16,-7 0 1-16,-11 0-1 15,-14 3 1-15,-14 1-1 16,-7 2 0-16,-18 3-1 16,-14 7 0-16,-21 9-1 15,-24 7 0-15,-36 15-10 16,-32 12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2:09:46.96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3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02:13:37.243"/>
    </inkml:context>
  </inkml:definitions>
  <inkml:trace contextRef="#ctx0" brushRef="#br0">9698 2207 38 0,'-11'-3'19'0,"11"3"-11"15,0 0 19-15,-3 0-27 16,3-9 1-16,-4 9 0 15,-6 0 1-15,-8 9-2 16,-7 10 1-16,-6 3 0 16,-8 3 1-16,-4 16-2 0,-2 9 1 15,-1 6-1-15,0 16 0 16,7 1-1-16,7 2 0 16,8 19 1-16,6-6 0 15,7 3 1-15,8-10 1 16,6-12 0-16,8-12 0 15,7-10 0-15,3-13 0 16,14-9-1-16,7-12 0 16,8-20 0-16,3-8 0 15,-15-10 1-15,8-13 0 16,0-9-1-16,-3 3 0 16,-1-6-1-16,-10-3 1 15,-8 9-1-15,-6 12 0 0,-4 1-1 16,-14 6 1-16,-11 12 0 15,-6 7 0-15,-1 12-1 16,-3 4 0-16,-7 9 0 16,-4-1 0-16,0-5-2 15,4 3 0-15,3 6-2 16,8-13 0-16,6 0-9 16,11-5 1-16,7-8-1 15,4 4 1-15</inkml:trace>
  <inkml:trace contextRef="#ctx0" brushRef="#br0" timeOffset="389.7">10001 3120 34 0,'-7'31'17'0,"-7"-3"-17"0,14-28 33 16,0 7-32-16,-3-4 1 16,-1-6 1-16,1-4 0 15,-1-8-4-15,0 2 0 16,1-6 4-16,3 0 0 0,0-2-2 15,3-5 1-15,1 4-1 16,3-3 1-16,4 7-1 16,3 2 1-16,3 3-2 15,5 4 0-15,-1 3-1 16,3 3 0-16,1-7-3 16,0 7 0-16,-4 3-8 15,-3 0 1-15,-1-6-2 16,1-1 0-16</inkml:trace>
  <inkml:trace contextRef="#ctx0" brushRef="#br0" timeOffset="811.83">10354 2856 34 0,'4'0'17'0,"6"0"-13"16,-10 0 31-16,0 0-33 0,0 0 0 15,0 0 0-15,-7 3 0 16,-3 7-3-1,-5-1 1-15,1 4 2 0,-3 6 0 16,3 3-2-16,-1 3 1 16,5 0-1-16,3-6 0 15,0-4-1-15,3-2 0 16,1-4-1-16,3-3 1 16,3-12 0-16,8 3 0 15,-1-6 0-15,4-1 1 16,-3 1-1-16,0-4 1 0,-1 1-1 15,1-7 0-15,-4 13-1 16,0 3 0-16,0-7 0 16,0 4 1-16,0 3-1 15,0 0 1-15,0 3 0 16,0-4 1-16,0 11 1 16,0 5 0-16,0 4 0 15,8 9 1-15,-5-3-1 16,-3-3 0-16,4 0-1 15,-4-1 1-15,3-2-5 16,-3 0 0-16,1-10-7 16,-1-6 0-16</inkml:trace>
  <inkml:trace contextRef="#ctx0" brushRef="#br0" timeOffset="1185.33">10647 3342 28 0,'21'57'14'0,"-3"9"-7"0,-15-60 18 15,1-3-25-15,-4-3 0 16,0 0 1-16,0 0 1 16,0-16-2-16,-4-6 1 15,1-3 0-15,-4-9 0 16,0-32 0-1,3-6 1-15,4 9-1 16,11 10 0-16,3 9 0 16,7 13 1-16,-3 9 1 15,6-3 1-15,4 9-1 16,1 6 1-16,-5 10-1 16,-2 10 1-16,-12 6-2 15,-6 9 1-15,-11 0-3 16,-11 6 0-16,0 0-3 15,-6-2 1-15,-8-1-3 16,-3-9 1-16,-1-10-10 16,8-12 0-16</inkml:trace>
  <inkml:trace contextRef="#ctx0" brushRef="#br0" timeOffset="1876.04">11109 2188 39 0,'11'19'19'0,"6"0"-12"16,-10 0 26-16,0 6-31 16,0 16 1-16,0 15 0 15,4 16 0-15,0 7-4 16,-1 2 1-16,1 1 2 0,-4-13 1 15,0-7-2-15,0-15 0 16,0-6 0-16,0-13 0 16,0-9-1-16,0-3 1 15,0-16-3-15,0-9 1 16,0 2-2-16,4-5 1 16,-4-4-2-16,0-3 1 15,-3-6-1-15,3 6 1 16,0 4 1-16,7 5 1 0,0 4 1 15,7 9 0-15,0 7 1 16,7 8 1-16,-3-8 0 16,0 12 1-16,-4 3-2 15,0 0 0-15,-3 0-3 16,-1-3 1-16,-2-6-11 16,-5-1 0-16,-3-12-1 15,4-3 0-15</inkml:trace>
  <inkml:trace contextRef="#ctx0" brushRef="#br0" timeOffset="2761.43">13836 3082 29 0,'-4'16'14'0,"1"9"-1"0,3-16 25 16,0 1-33-16,-4 15 1 15,1 3 2-15,-1 0 0 16,1 7-11-16,3 9 1 16,0-7 7-16,3-2 0 15,1-13-3-15,-1-4 0 16,1-5-2-16,3-4 0 15,-4-24-1-15,1-7 1 0,-4-25-2 16,0-10 1 0,-4-15-1-16,1 3 1 0,-1-3-1 15,4 0 0-15,0 9 0 16,7 10 0-16,1 6 1 16,6 3 0-16,3 16 1 15,8 12 0-15,7 7 0 16,-1 9 1-16,-6 3 0 15,-7 9 1-15,-1 7-1 16,-2 3 1-16,-5 0-1 16,-3 6 0-16,-7 1-1 15,-10 5 0-15,-8-9-2 16,-10-3 1-16,-4 3-4 16,0-12 0-16,1-1-6 15,6-9 1-15,7-3-5 16,8 0 0-16</inkml:trace>
  <inkml:trace contextRef="#ctx0" brushRef="#br0" timeOffset="3078.58">14450 2762 43 0,'14'7'21'0,"-7"-14"-24"0,-7 7 38 16,0 0-35-16,-4-3 1 0,-6 3 1 15,-4 0 0-15,-4 13-2 16,-10 9 0-16,3 6 1 16,0 0 0-16,1 7 0 15,3 2 0-15,3 4 0 16,7-3 0-16,8-4-1 15,10-6 0-15,7 1-3 16,4-17 1-16,6-6-5 16,8-6 0-16,3-6-7 15,8-6 1-15</inkml:trace>
  <inkml:trace contextRef="#ctx0" brushRef="#br0" timeOffset="3291.32">14739 2765 28 0,'4'4'14'0,"-4"14"-5"0,0-11 19 16,-4 5-25-16,-7 4 0 15,1 9 1-15,-4-13 0 16,0 17-6-16,0-4 1 16,-1 3 3-16,1 3 0 15,0-6-2-15,0-6 1 16,4 3-6-16,-1-6 1 15,4-7-8-15,3-12 0 16</inkml:trace>
  <inkml:trace contextRef="#ctx0" brushRef="#br0" timeOffset="3513.95">14577 2794 39 0,'17'18'19'0,"8"17"-16"16,-21-26 30-16,3 4-32 16,3 6 0-16,1 3 1 15,3 6 1-15,0 0-4 16,0 0 0-16,0-3 0 16,-3-6 1-16,3-3-6 15,-3-7 1-15,-1-9-8 16,4-12 1-16</inkml:trace>
  <inkml:trace contextRef="#ctx0" brushRef="#br0" timeOffset="3741.83">14785 2725 42 0,'32'59'21'0,"10"26"-16"0,-28-73 34 16,7 17-39-16,-3 2 1 15,3 10-2-15,-10-13 1 0,-4 6-3 16,-7-8 0-16,-7 2-10 16,-7-6 0-16</inkml:trace>
  <inkml:trace contextRef="#ctx0" brushRef="#br0" timeOffset="4311.95">15332 2841 44 0,'-7'6'22'0,"0"-6"-13"16,7 0 32-16,0 0-39 16,0 0 1-16,7 0 0 15,7 0 1-15,3 0-6 16,8 0 1-16,7 0 1 15,10 0 0-15,1 0-6 16,-5 0 1-16,-6 0-11 16,-11 9 1-16</inkml:trace>
  <inkml:trace contextRef="#ctx0" brushRef="#br0" timeOffset="4535.16">15268 3189 48 0,'4'34'24'0,"28"1"-17"0,-15-23 36 15,1-2-41-15,6-4 1 0,8 0 1 16,14 0 0 0,0-9-6-16,0-6 1 0,-4 0 1 15,-10-7 0-15,-4 3-8 16,-3-2 0-16,-4-4-9 15,-3 9 0-15</inkml:trace>
  <inkml:trace contextRef="#ctx0" brushRef="#br0" timeOffset="5948.53">16581 2850 53 0,'0'9'26'0,"-4"20"-17"0,1-23 27 16,-5 10-36-16,-6 2 1 15,-14 17 0-15,-7 3 0 16,0 5-2-16,-1 11 1 15,1-7-1-15,0 6 1 16,-1 0-5-16,5 1 0 16,2-17-11-16,8-5 1 15</inkml:trace>
  <inkml:trace contextRef="#ctx0" brushRef="#br0" timeOffset="6172.72">16207 2922 40 0,'17'16'20'0,"11"-7"-13"0,-20 1 25 0,-1 15-30 16,3 3 1-16,4 6 1 16,7 10 0-16,8 10-6 15,2 2 0-15,5 7 3 16,3-10 0-16,-8 0-7 15,1-12 0-15,-4-13-9 16,-3-18 1-16</inkml:trace>
  <inkml:trace contextRef="#ctx0" brushRef="#br0" timeOffset="6701.42">16877 2348 36 0,'3'13'18'0,"-10"-1"-10"0,4-12 25 0,3 4-33 0,-4-4 0 16,1 6 0-16,3-3 0 0,-4 13 0 16,1-7 0-16,3 7 0 15,0 3 1-15,3-7-1 16,4 4 1-16,4-1-2 16,-1-2 1-16,5-4-5 15,2-2 1-15,4-7-4 16,1-10 1-16,-1-5-2 15,-4-7 0-15,-3 6 2 16,-3-12 0-16,-4 3 5 16,-3-13 0-16,-1 7 3 15,-3 2 1-15,0 11 4 0,0-1 1 16,0 9 2 0,0 10 0-16,0 10 0 15,-3 12 1-15,-4 3-1 16,0 12 0-16,-4 14-4 0,7-7 1 15,4 9-5-15,0 0 0 16,4-9-11-16,3-13 0 16,4-2-6-16,10 2 0 15</inkml:trace>
  <inkml:trace contextRef="#ctx0" brushRef="#br0" timeOffset="7383.95">17230 3189 41 0,'-7'15'20'0,"7"-5"-10"0,3-10 32 0,4 0-40 15,0 3 0-15,7 0 1 16,8 0 1-16,-1 3-6 16,10-2 1-16,15-4 2 15,14-4 0-15,-3-2-6 16,-1 0 1-16,-6-3-9 16,-5-4 0-16,-13-6-3 15,-11 3 1-15</inkml:trace>
  <inkml:trace contextRef="#ctx0" brushRef="#br0" timeOffset="8561.79">17392 3098 45 0,'-4'25'22'0,"8"28"-25"16,-1-34 43-16,-3 6-39 15,0 3 1-15,0 10-1 16,0 0 0-16,-3-7-4 0,3 7 1 15,-4-10-4-15,4 0 1 16,0-6-9-16,-3-13 1 16</inkml:trace>
  <inkml:trace contextRef="#ctx0" brushRef="#br0" timeOffset="8903.68">18352 2985 57 0,'-4'16'28'0,"-24"21"-37"16,17-27 52-16,-10 12-43 15,-4 6 0-15,-10 16 0 16,-7 3 1-16,-1 12-2 16,1 13 1-16,7 1-1 15,7-14 0-15,3-2-7 16,7-20 0-16,4-9-7 15,0-24 1-15</inkml:trace>
  <inkml:trace contextRef="#ctx0" brushRef="#br0" timeOffset="9113.44">17921 2982 36 0,'14'53'18'0,"25"29"-9"0,-25-57 24 15,7 9-30-15,8 7 0 16,-1 19 1-16,4-1 0 16,3 4-6-16,0 0 1 0,0-7 1 15,-3-12 0-15,-7-6-7 16,-4-20 0-16,-7-11-7 16,-7-26 0-16</inkml:trace>
  <inkml:trace contextRef="#ctx0" brushRef="#br0" timeOffset="9682.98">18598 2195 52 0,'-3'0'26'0,"10"-7"-25"0,-3 4 48 16,3 3-47-16,3 0 1 15,4 0 2-15,0 0 0 16,4 0-6-16,3 0 0 16,0 0 4-16,8-3 1 15,-1 0-2-15,-7 3 0 16,0 0-2-16,-7 0 0 0,-7 9-1 16,-7 7 0-16,-7-3-1 15,-7 9 0-15,-4 6-2 16,-3-9 1-16,-3 6-1 15,2-13 1-15,5 13 0 16,-1-9 0-16,8 3 1 16,3-10 1-16,7 4 1 15,3 2 0-15,8 1 1 16,3-6 0-16,3 2 0 16,5 1 1-16,-1-1-1 15,-4 4 0-15,-3 3-1 16,-6-4 1-16,-12 7-2 15,-14 10 0-15,-6 5-7 16,-8-9 1-16,-3-12-10 16,-1 6 1-16</inkml:trace>
  <inkml:trace contextRef="#ctx0" brushRef="#br0" timeOffset="10182.82">19152 3261 48 0,'0'28'24'0,"11"-6"-19"15,-4-22 36-15,0 0-38 16,7 0 0-16,4 0 2 0,6 0 1 16,12 0-7-16,10-6 0 15,7 12 3-15,-4-15 0 16,4 2-5-16,-11-5 1 15,-3-1-12-15,-7 1 0 32</inkml:trace>
  <inkml:trace contextRef="#ctx0" brushRef="#br0" timeOffset="10827.62">20556 3073 41 0,'-3'15'20'0,"-11"7"-5"0,7-9 18 0,-4 9-32 16,-10 9 1-16,-7 7 1 15,-4 6 0-15,-17 9-4 16,3 10 0-16,0-1 2 15,11 1 1-15,3 0-2 16,7 3 0-16,7-16-6 16,4-6 1-16,4-19-10 15,-1-13 1-15</inkml:trace>
  <inkml:trace contextRef="#ctx0" brushRef="#br0" timeOffset="11054.54">20094 3107 38 0,'14'53'19'0,"18"45"-11"0,-21-70 24 16,10 16-28-16,7 0 0 16,4 12 1-16,7 4 1 15,-1-13-8-15,-2 0 0 0,-1-6 3 16,-7-19 0-16,-3-7-7 15,-4-9 1-15,-10-6-10 16,-8-25 1-16</inkml:trace>
  <inkml:trace contextRef="#ctx0" brushRef="#br0" timeOffset="11544.81">20563 2314 39 0,'4'6'19'0,"7"-6"-5"0,-8 0 26 15,4 3-37-15,4 4 0 16,-1-7 2-16,4 3 0 16,1 3-5-16,-1-6 0 15,3 3 4-15,4 3 0 16,8-3-2-16,-1 1 1 16,-3 2-3-16,-4-3 1 0,-4 10-3 15,-6 2 1-15,-11 4-1 16,-7-3 1-16,-4 6-2 15,-3 3 1-15,0 0 0 32,0-6 1-32,0 3 0 0,3-7 0 0,4 1 1 15,0 3 0-15,4-4 1 16,3-5 0-16,7-7 0 16,7 6 1-16,7-2-1 15,14-7 0-15,4 0-2 16,0 0 1-16,0 0-6 15,-4 3 0-15,-10 3-11 16,-8 10 0-16</inkml:trace>
  <inkml:trace contextRef="#ctx0" brushRef="#br0" timeOffset="14954.75">24814 5387 13 0,'11'-13'6'0,"17"-15"7"15,-17 22 7-15,-1-4-15 16,4 4 0-16,1 3 4 15,-1-9 0-15,0 5-10 0,-4 7 1 16,5 0 7-16,-5 10 1 16,1 5-2-16,-1 17 0 15,1-1-2-15,-4 25 0 16,-4 26-2-16,1 25 1 16,3 27-2-16,-3 26 1 15,6 38-1-15,1 31 0 16,3 31-1-16,0 29 0 15,-3 12 0-15,6 15 0 32,18 299 1-32,-6-76 0 15,-5-49 0 1,1-8 0 15,0-11 0-15,-11 12 1-1,-7-13-1-15,-18-3 1 0,-3-18-2 0,-10-4 1 0,2-3-2 0,-2-9 0 0,6-22-1 0,4-13 0 0,7-12-1 16,3-38 1-16,1-22-4 16,-1-53 1-1,1-48-11-15,-4-46 1 32</inkml:trace>
  <inkml:trace contextRef="#ctx0" brushRef="#br0" timeOffset="16713.56">19166 10567 34 0,'4'16'17'0,"14"-4"-15"0,-8-8 18 16,4-1-19-16,4 0 1 15,3 0 0-15,11-3 0 16,10 0-2-16,8-3 1 15,-1-3 2-15,22-1 0 16,3 1 0-16,17-3 0 16,12-4 0-16,2 7 1 15,19-7-2-15,10 1 1 16,-3-13-2-16,17 6 1 0,14 0-1 16,-3-3 0-1,14 3-1-15,10-6 1 0,-3 3-2 16,17 3 1-16,8 4 0 15,0-7 0-15,17 3 0 16,-10 3 0 0,20-3-1-16,-6 4 1 0,14 2 0 15,7 4 1-15,4-1-1 16,6 1 0 0,1 3 0-16,6 0 1 15,-3-1-1-15,11 7 0 0,-4 3 0 16,7 1 0-1,-3-1 0-15,6-3 0 0,-6 6 0 16,10 0 0-16,-10 0 1 16,10 1 0-16,-10 2-1 15,10 4 1-15,-10-4-1 0,6-3 1 16,-13 1 0-16,3-4 0 16,-24-3 0-16,10 0 0 15,-25-7-1-15,-7 1 1 16,-10 3-1-16,-18 0 1 15,-28 0-2 1,-11 0 1-16,-18 0-2 0,-6 3 0 16,-22 3-6-16,-17 0 1 15,-18 0-8-15,-21-3 0 16</inkml:trace>
  <inkml:trace contextRef="#ctx0" brushRef="#br0" timeOffset="17518.59">30748 9959 38 0,'7'16'19'0,"4"-20"-15"0,-8 4 28 0,4 0-28 0,4 0 0 0,3-3 2 16,7 6 0-16,11-3-8 15,7 4 1-15,3-4 5 16,7 3 0-16,-13 0-2 16,3 0 0-1,6 16-2 1,-9-4 1-16,-12 14-1 15,-13-1 0 1,-11 3-1-16,-4 7 0 0,1 0 0 16,-4-1 0-16,0 4 1 15,0 0 0-15,-4-1-1 16,1-2 1-16,3-3 0 0,-4-7 0 31,0-6 0-31,1-3 0 0,-1-1 0 16,-3-5 0-16,0-4-1 0,0-6 1 15,0 1-1-15,3-11 1 16,-3-11-1-16,0-11 1 16,-4-11 0-1,4-11 1-15,4 4-1 0,3-6 0 16,-4-10 0-16,0 13 0 16,1-6-2-16,-1 2 1 15,1 1-8-15,3 6 1 16,0-9-6-16,14 12 0 15</inkml:trace>
  <inkml:trace contextRef="#ctx0" brushRef="#br0" timeOffset="17943.89">31775 10053 30 0,'7'6'15'0,"-11"7"-9"0,-6-4 19 16,-4 4-23-16,3 2 0 16,-7 14 1-16,-6 2 1 15,-5 10-5-15,1 6 1 0,0 6 2 16,3-3 1-16,4 0-3 15,7-6 0-15,3-12-7 16,8-13 0-16,10-16-5 16,-4-22 1-16</inkml:trace>
  <inkml:trace contextRef="#ctx0" brushRef="#br0" timeOffset="18112.79">31549 10000 36 0,'18'31'18'0,"24"57"-16"0,-28-60 30 0,0 13-31 16,0 3 0-16,11 9-1 15,3-3 1-15,7-6-4 16,-3-3 1-16,-4 0-9 16,-6-16 1-16</inkml:trace>
  <inkml:trace contextRef="#ctx0" brushRef="#br0" timeOffset="19230.5">24613 5525 27 0,'-3'12'13'0,"10"-8"3"16,-7-4 12-16,0 0-26 15,7-4 1-15,0-8 2 16,7 2 1-16,0-8-7 16,7-4 0-16,-3-7 4 15,3 1 0-15,0-12-1 16,4-1 0-16,-4 6-2 0,4 1 0 15,0-1-1-15,-1 1 0 16,-3 2-1-16,-3 7 1 16,0 7-1-16,-1 5 1 15,1 7-2-15,-4 9 1 16,-3 6-1-16,-4 10 0 16,0 6 0-16,0 6 1 15,0 1 0-15,3-1 0 16,1 7 1-16,3-4 0 15,0 4 2-15,0 0 1 16,8-4 0-16,6 1 0 16,4-7 0-16,-1 0 0 0,5-6 0 15,2-3 0-15,-2-10-1 16,-1 1 0 0,-3-10-1-16,-11-10 1 0,-7 1 0 15,-11 3 0-15,-13-4 0 16,-11 1 0-16,-22-1-1 15,-2-2 0-15,-8-1 1 16,-18-2 0-16,-7-1-2 16,1 0 1-16,-8 4-2 15,8 2 1-15,2 10-5 16,1 10 1-16,4 2-8 16,3 7 0-16</inkml:trace>
  <inkml:trace contextRef="#ctx0" brushRef="#br0" timeOffset="19624.24">25326 4286 31 0,'-4'25'15'0,"-27"44"-11"16,17-56 20-16,-11 12-23 16,-3 13 0-16,-8 5 0 15,-10 11 0-15,-6-1-2 16,2 10 0-16,4 0-2 16,4-10 1-16,7-9-8 15,10-10 1-15</inkml:trace>
  <inkml:trace contextRef="#ctx0" brushRef="#br0" timeOffset="19805.53">24927 4336 48 0,'43'63'24'0,"6"19"-33"0,-35-60 45 15,0 12-41-15,-3 4 1 16,-1-4-21-16,-10-9 1 0</inkml:trace>
  <inkml:trace contextRef="#ctx0" brushRef="#br1" timeOffset="27251.55">2078 4722 43 0,'18'6'21'0,"-18"-9"-11"0,0 6 21 0,0 4-29 15,0 2 0-15,-11 13 1 16,0 9 1-16,-6 10-5 15,3 0 0-15,-4 12 2 16,-14 1 1 0,-17 58-6-1,-1-11 1-15,1-17-5 16,17-5 1-16,-3-16-8 16,14-13 1-16,0-19-1 15,3-15 1-15</inkml:trace>
  <inkml:trace contextRef="#ctx0" brushRef="#br1" timeOffset="27506.45">1686 4769 38 0,'0'6'19'0,"18"10"-26"0,-15-6 41 16,8 5-32-16,7 10 0 15,-1 7 0-15,4 2 1 16,1 4-5-16,6 6 1 0,4-7 0 16,-11 7 1-16,11-3-11 15,3-13 0-15</inkml:trace>
  <inkml:trace contextRef="#ctx0" brushRef="#br1" timeOffset="28058.84">2434 5133 9 0,'-10'-6'4'0,"3"3"12"0,7 3-11 0,0 0 0 16,0 0 1-16,0 0 5 15,0 0 1-15,0 0-13 16,0 3 1-16,0 0 10 16,0 0 1-16,7 0-2 15,3-3 1-15,-3 0-1 16,7-3 0-16,4-3-2 16,0 3 1-16,13-7-3 15,-2 1 0-15,6 2-3 16,0-2 1-16,-3 3-8 15,-11-1 0-15,7 4-13 16,-10 0 0-16,3-3-2 16,-7-7 1-16</inkml:trace>
  <inkml:trace contextRef="#ctx0" brushRef="#br1" timeOffset="28346.69">3059 4935 58 0,'-7'35'29'0,"-4"6"-36"0,4-29 57 0,3 7-50 15,-3 9 0-15,4-6-1 16,-8-3 1-16,11-3-3 16,0-4 0-16,0 1-10 15,4-13 0-15,3-10-3 16,-7-5 0-16</inkml:trace>
  <inkml:trace contextRef="#ctx0" brushRef="#br1" timeOffset="28525.5">3009 4807 42 0,'0'9'21'0,"21"-9"-29"0,-10-3 37 15,-4-3-36-15,4 0 1 16,3 6-15-16,3-4 1 15</inkml:trace>
  <inkml:trace contextRef="#ctx0" brushRef="#br1" timeOffset="29126.19">3239 5070 29 0,'0'22'14'0,"10"-9"-10"0,-6-13 18 16,3 0-23-16,3-3 1 0,-3-4-2 15,-3-2 1-15,3-4-1 16,-4 1 1-16,4-10-5 16,4 9 0-16,-7-6 0 15,3 4 1-15,3-1 1 16,-3 7 1-16,4-1 3 16,-1 7 0-16,1-6 3 15,7 9 1-15,-4 0-1 16,-4 9 1-16,1 1-2 15,0-1 0-15,-4 4-2 16,0-1 0-16,3 7 0 16,-10-7 1-16,11 4 0 15,-8 9 1-15,8-12 1 16,3-4 0-16,0 1 0 16,4-7 1-16,3-6 0 0,-3-7 0 15,-8-9-1-15,11-9 0 16,-3-10-2-16,3-9 0 15,0-9-1-15,-3-10 1 16,-4-12-2-16,-7-7 1 16,-7 0-1-16,-10-2 1 15,-1 2 0-15,-3 3 0 16,3 17 0-16,8 8 0 16,-4 13 1-16,3 16 0 15,4 9 0-15,-7 22 0 0,4 13-1 16,3 18 1-16,0 14 0 15,0 14 0-15,0 17 0 16,0 12 0-16,10 9 1 16,1 3 1-16,-1-9-1 15,-3 1 0-15,7-14-1 16,-3-21 0-16,7-13-6 16,-8-13 0-16,8-21-8 15,-7-13 0-15</inkml:trace>
  <inkml:trace contextRef="#ctx0" brushRef="#br1" timeOffset="29338.73">3528 4810 47 0,'28'19'23'0,"4"-44"-26"0,-18 18 40 16,4-2-39-16,10-4 0 16,0-12-14-16,4 7 1 15,-1-1 11-15,8-10 0 16</inkml:trace>
  <inkml:trace contextRef="#ctx0" brushRef="#br1" timeOffset="29623.75">4124 4700 56 0,'0'13'28'0,"11"-13"-38"16,-11 0 53-16,0 0-43 15,0 0 0-15,0 0-6 16,3 3 0-16,4 3-5 16,-7-6 0-16,0-9-3 15,-7-1 0-15</inkml:trace>
  <inkml:trace contextRef="#ctx0" brushRef="#br1" timeOffset="29800.21">4156 4891 60 0,'3'19'30'0,"4"25"-40"0,-7-41 63 15,4 0-54-15,-4-3 1 0,0 0-4 16,3-6 0-1,-3-3-5-15,0-4 0 0,-3-2-7 16,-1 2 0-16</inkml:trace>
  <inkml:trace contextRef="#ctx0" brushRef="#br1" timeOffset="30631.04">5299 5089 48 0,'3'56'24'0,"8"45"-25"16,-4-73 41-16,3 19-40 16,1 3 1-1,0-12 0-15,-4-4 0 0,3-5-2 16,-6-7 1-16,3-10 0 16,-7-9 0-16,-7-6-1 15,3-13 0-15,4-18-2 16,-10-10 1-16,3-12 0 0,-4-4 0 15,0-6 0 1,1 13 0-16,-1 0 0 0,1-7 0 16,6 3 1-16,8 14 1 15,6-1 0-15,11 6 1 16,4 7 0-16,10-1 1 16,15 7 2-16,-8 6 0 15,8-3 1-15,-1 10 0 16,-7 9 1-16,-3 3 1 15,-7 9-2-15,-7 7 0 0,-15 6-2 16,-6 15 0-16,-15-8-4 16,-14 15 1-16,-10 6-5 15,-7-3 0-15,-8-6-4 16,1-10 0-16,0-9-9 16,10-10 0-16</inkml:trace>
  <inkml:trace contextRef="#ctx0" brushRef="#br1" timeOffset="30942.42">6156 4493 35 0,'4'3'17'0,"3"0"-7"0,-7 1 21 16,-11 5-27-16,0 4 1 16,1-1 1-16,-8 7 0 15,-3 6-8-15,-4 13 0 16,1 6 6-16,-5 6 0 16,8-3-3-16,0 6 1 15,10 7-1-15,8-1 0 16,10 1 0-16,11-4 0 15,3-6-2-15,0-12 0 0,7-13-6 16,4-9 0-16,0-16-9 16,-4-6 1-16</inkml:trace>
  <inkml:trace contextRef="#ctx0" brushRef="#br1" timeOffset="31318.8">6519 4801 55 0,'0'28'27'0,"18"-35"-27"15,-18 7 46-15,-4 7-45 16,-3-7 0-16,-3 9 0 0,-11 1 0 15,-1-1-2 1,5 13 1-16,-4 0 0 16,0-13 1-16,-4 13-2 0,7 10 1 15,8 5-2-15,3-2 1 16,3 9-1-16,4-7 1 16,7-9-1-16,0-6 0 15,14-12 0-15,8-16 1 16,6-10 0-16,0-12 1 15,-3-10-1-15,-11 13 1 16,0-19-4-16,-3-6 1 0,-8 0-12 16,1-13 1-1</inkml:trace>
  <inkml:trace contextRef="#ctx0" brushRef="#br1" timeOffset="31619.07">6639 4430 57 0,'18'7'28'0,"35"77"-26"16,-36-62 45-16,8 13-44 15,7 12 1-15,-7 9 0 16,-1-2 1-16,-3 15-7 0,-6 3 0 16,-5 6 4-16,-6-3 0 15,-8 1-6 1,-6-10 1-16,-5-13-7 0,-2-16 0 16,3-21-9-16,0-13 1 15</inkml:trace>
  <inkml:trace contextRef="#ctx0" brushRef="#br1" timeOffset="32070.57">7535 4844 47 0,'-7'26'23'0,"18"-23"-16"0,-8 0 34 16,4 0-39-16,8 0 0 15,2-3 0-15,15 0 1 16,3-3-5-16,8-3 1 15,-5-4 0-15,5 1 0 16,-8-4-9-16,-3 1 1 0,-11-7-7 16,-14 10 1-16</inkml:trace>
  <inkml:trace contextRef="#ctx0" brushRef="#br1" timeOffset="32266.72">7451 5076 55 0,'10'22'27'0,"4"4"-33"0,0-26 48 0,8 3-42 16,13-3 0-16,7-3-2 16,11-4 0-16,7-2-4 15,0-4 1-15,-3-2-10 16,-12-4 1-16</inkml:trace>
  <inkml:trace contextRef="#ctx0" brushRef="#br1" timeOffset="32719.49">8915 4493 38 0,'17'-3'19'0,"-10"-6"-14"0,-7 9 25 0,0-7-26 15,-3 1 1-15,-4 6 0 16,-7 0 0-16,-11 3-7 16,-7 7 1-16,-10-1 4 15,-7 7 1-15,3-1-3 16,-4 11 1-16,1 14-2 15,0 10 1-15,6 7-2 16,8-1 1-16,10-2-2 16,8 5 1-16,10 4 0 15,7-10 0-15,10-9 0 16,11 3 1-16,4-22 0 16,14-12 1-16,17-10 1 15,4-19 1-15,7-9 1 16,0 0 1-16,-10-13-1 15,-11-9 0-15,-8 0-1 16,-9-6 1-16,-15 0-4 16,-14 9 1-16,-11-3-8 15,-14 3 1-15,-13 3-12 16,-19 7 0 0</inkml:trace>
  <inkml:trace contextRef="#ctx0" brushRef="#br1" timeOffset="37517.15">25308 10066 30 0,'-3'-7'15'0,"3"4"-9"0,0 3 16 15,-4 0-22-15,-6 0 0 16,-4 3 0-16,-4 0 1 16,-7 4-2-16,-3-1 1 15,7 0 0-15,0 0 0 16,-1 4 0-16,1 2 0 0,0-2 0 15,0 6 1-15,3-1-1 16,4 7 1-16,4 6 0 16,6 1 0-16,4-1 0 15,11-3 0-15,3-3 2 16,3-3 0-16,12-7 1 16,9-2 1-16,1-10 0 15,4-4 0-15,-5-5 0 16,-2-7 0-16,-5-2-2 15,-6-8 0-15,-7 1-2 16,-8-3 0-16,-10-3-1 16,-7-4 0-1,-7 1-1-15,0 9 0 16,-11 6 0-16,-3 6 0 0,0 7-2 16,-4 6 1-16,4 10-1 15,3 8 0-15,4 1 0 16,0 6 1-1,3 3 0-15,4 7 1 0,7-1 0 0,4 1 1 16,3-1 1 0,3 1 0-16,8-10 1 0,6-3 0 15,12-9 1-15,-1-10 0 16,0-6 1 0,0-7 0-1,0-6-1-15,-3-6 0 0,-7-6-1 0,-4 0 0 16,-7 6-2-16,-3-3 1 0,-4-3-1 15,-8 3 0 1,1 6-1-16,-7 6 1 16,-3 7-1-16,-8 6 1 0,0 3-1 15,1 0 1-15,-1 4-1 16,7 5 1-16,4 7-1 16,0-3 1-16,3 2 0 15,8 1 1-15,6 0-1 16,8-3 1-16,7-7 0 15,3 4 0 1,4-10 0 0,-1-3 0-1,1-6 0-15,0-7 0 0,-4-6 0 0,-4 0 1 0,-2-3-1 16,-5-3 0-16,-6-3-1 16,-4 0 0-16,-7 0 0 15,-4 6 0-15,0 6-1 16,1 7 0-16,-4 6 0 15,0 3 0-15,-1 6 0 0,1 6 1 16,0 4-1-16,0 0 1 16,7 9-1-16,0 0 1 15,7 0 0 32,4 0 0-47,3 0 0 16,7-6 1-16,7-3-1 0,4-4 1 0,3-6 1 0,0-9 0 0,-3-3-1 15,-4-7 1-15,0-2-1 0,-7-1 1 16,-3 0-1-16,-8-2 0 16,-6-7-1-16,-4-4 0 0,-7 4-1 15,-4-3 1-15,0 9-1 16,-3 4 0 0,-4 8 0 15,-3 7 0-16,4 7-1-15,-5 2 1 0,5 7 0 0,2-1 0 0,8 1 0 16,0 6 0-16,7-3 0 0,4 3 1 0,3-3 0 16,10-1 0-16,8-2 1 15,7-7 1-15,3-2 0 16,0-10 0-16,-3-7 0 16,-4-6 1-16,-3 7-1 15,-4-7 1-15,-4-6-2 16,-6-6 0-16,-8-6-1 0,-3 2 0 15,-3 10 0-15,-5 7 0 16,-6-4-1 0,-3 9 0-16,-1 1-1 0,-3 3 1 15,3 9-1-15,7 6 0 16,1 4 0-16,6 9 0 16,1 3 1-1,2 0 0 1,1 3 1-16,4 4 0 0,3-1 0 0,10-3 1 15,5-3 0-15,6-6 1 16,3-6-1-16,-2-7 0 0,-5-3 0 16,1-9 1-16,-4-7-1 31,-3-9 0-31,-1 7-1 16,-3-7 1-16,0-3-1 0,-3-4 0 0,-8-2-1 15,1 3 1 1,-4 6-1-16,-7 6 1 0,-1 7-2 15,-6 9 1 1,0 3-1-16,0 6 0 0,3 4 0 16,4 6 1-16,4-4-1 15,-1 10 1-15,4 0 0 16,3 1 1-16,8-1 0 16,3-3 0-1,4 0 0 1,3-7 1-16,3-5 1 0,5-7 0 0,-1-3-1 15,-4-10 1-15,-3-2-1 16,-3-7 1-16,-4 6-1 16,-3-2 0-16,-4-4-1 0,-4-3 0 15,1-3 0 1,-4-3 0-16,-8 6 0 0,1 3 0 16,-3 3-1-16,-1 7 0 15,-3 3-1-15,3 2 1 16,4 8 0-16,4 2 0 31,-1 3 0-31,4 1 0 0,3-1 1 0,1 0 0 16,6 4 1-16,4 0 0 0,4-4 0 15,3 4 0-15,-3-4-1 16,-1-6 1-16,1 3-2 16,-1-3 0-1,1 1-13-15,-4-11 1 0,-3-5-5 16,-1-1 0-16</inkml:trace>
  <inkml:trace contextRef="#ctx0" brushRef="#br1" timeOffset="40115.75">1965 6531 45 0,'4'32'22'0,"-8"-1"-11"16,4-21 22-16,0 2-32 0,0 10 1 15,-7 6 0-15,-4 7 0 16,-10-1-3-16,-7 13 1 15,-7 4 1-15,-4 8 1 16,4 1-3-16,3-4 0 16,-10-3-4-16,6-2 1 15,4-4-9-15,1-16 1 16,3-12-3-16,6-10 1 16</inkml:trace>
  <inkml:trace contextRef="#ctx0" brushRef="#br1" timeOffset="40371.42">1496 6801 27 0,'3'3'13'0,"15"-12"-8"15,-11 9 21-15,4 0-24 16,-1 3 0-16,1 0 1 15,3 0 1-15,4 10-4 16,-1 9 0-16,4 6 3 16,0 10 0-16,18 6-2 15,0 12 1-15,10-3-3 16,-6 4 1-16,-4-4-9 16,10-12 1-16,-17-19-4 15,0-13 0-15</inkml:trace>
  <inkml:trace contextRef="#ctx0" brushRef="#br1" timeOffset="40629.9">2166 7052 60 0,'28'9'30'0,"-10"-2"-39"0,-4-7 62 0,7 0-53 15,7-7 0-15,11-2-2 16,-7-4 0-16,3 1-3 16,-3-7 0-16,-11 3-12 15,-10-6 1-15</inkml:trace>
  <inkml:trace contextRef="#ctx0" brushRef="#br1" timeOffset="41256.55">2840 6861 52 0,'-7'34'26'0,"3"-2"-29"0,4-20 39 16,0 4-36-16,-7 3 0 15,7 3 0-15,-7 3 0 16,4-3-3-16,3-4 0 16,-7-2-10-16,7-6 0 15,7-17-1-15,-7-5 0 16</inkml:trace>
  <inkml:trace contextRef="#ctx0" brushRef="#br1" timeOffset="41466.01">2663 6616 52 0,'8'6'26'0,"-8"10"-33"0,0-13 53 0,10-6-47 16,1-3 1-16,-1-4-6 16,8-2 1-16,3-1-3 15,0 1 1-15,0-7-8 16,1 6 1-16</inkml:trace>
  <inkml:trace contextRef="#ctx0" brushRef="#br1" timeOffset="42127.3">2981 6983 25 0,'0'28'12'0,"0"-6"-3"0,0-19 15 15,0-3-25-15,0 0 1 16,0-3 0-16,0-3 0 15,0-3 0-15,4-7 0 0,3 0-1 16,0-3 1-16,-4 1 0 16,8 2 1-16,-1 3-1 15,1 1 0-15,3 2 0 16,-3 4 1-16,3 0-1 16,3 6 1-16,-6 0-1 15,0-3 1-15,-1 3-1 16,1 0 1-16,-4 6 0 15,3 7 0-15,-6-4 0 16,3 0 1-16,0 1-1 16,4-1 1-16,-1 4-1 15,-6-1 1-15,6 4-1 16,4-4 1-16,-3-2-1 16,10-4 0-16,-7-3 1 15,4-6 0-15,3-9-1 16,7-14 1-16,0-11-1 0,11-16 0 15,-7-16-1-15,-4-7 0 16,-3-2-1-16,-11-10 0 16,-3-3 0-16,-11 10 1 15,-7-1-1-15,-4 4 1 16,0 12 0-16,-6 16 0 16,3 9 0-16,0 13 1 15,-1 12-1-15,5 16 1 16,-11 13-1-16,7 12 1 15,-1 15 0-15,5 14 0 16,-1 8-1-16,11 17 0 0,0 9 0 16,11 9 1-16,10 6-2 15,11-12 1-15,0-12-3 16,-4-17 0-16,0-18-9 16,-10-19 0-16,3-18-1 15,-11-14 1-15</inkml:trace>
  <inkml:trace contextRef="#ctx0" brushRef="#br1" timeOffset="42578.49">3228 6660 36 0,'11'31'18'0,"27"-15"-16"16,-27-16 36-16,3 0-34 15,14 0 1-15,15-3 1 16,13-3 0-16,-14-7-8 0,15-6 0 16,3 1 5-16,0-1 0 15,-11 3-2-15,-7 3 0 16,-10 1-1-16,-7 3 0 16,-4 5-1-16,-10 4 1 15,-11 10-1-15,0 2 1 16,-11 4-3-16,-7 0 1 15,4 3-3-15,-3 2 0 16,6-2-1-16,1 3 1 16,-1-3 0-16,4 3 0 0,3-3 3 15,15-4 1-15,0-2 3 16,3-7 1 0,14-6 2-1,0 7 0-15,-14-1 0 16,0 6 0-16,-10 10-2 15,-8 0 0-15,-10 3-4 16,-7-3 0-16,0 0-13 16,0-9 1-16,0-7-1 15,-1-6 0-15</inkml:trace>
  <inkml:trace contextRef="#ctx0" brushRef="#br1" timeOffset="42881">4184 6321 54 0,'-7'25'27'0,"0"1"-33"0,10-26 55 0,1 3-48 0,-4 3 0 0,0 0 0 16,0-6 1-16,0 0-4 15,0 0 1-15,7 3-3 16,-7 4 0-16,0-4-11 16,0-3 0-16,0-3-1 15,0-4 0-15</inkml:trace>
  <inkml:trace contextRef="#ctx0" brushRef="#br1" timeOffset="43058.93">4166 6632 48 0,'18'47'24'0,"-4"-38"-26"15,-7-6 48-15,4 1-46 16,-8-1 1-16,4-3-3 15,0 0 0-15,4-3-10 16,-11-4 1-16,0-5-4 16,-7-4 1-16</inkml:trace>
  <inkml:trace contextRef="#ctx0" brushRef="#br1" timeOffset="44112">5271 6673 40 0,'0'22'20'0,"10"72"-11"0,-10-63 20 0,0 16-26 16,0 6 0-16,4 7 0 15,-1-7 1-15,4 1-6 16,-3-1 1-16,6 0 1 16,-10-12 0-16,0-10-5 15,4-9 1-15,3-12-5 16,-7-17 0-16,0-18-5 16,-7-3 1-16</inkml:trace>
  <inkml:trace contextRef="#ctx0" brushRef="#br1" timeOffset="44379.28">5175 6494 19 0,'14'-10'9'0,"8"7"1"16,-12 6 9-16,1 1-14 16,-1 2 1-16,8 0 3 0,3 4 0 15,0-1-10-15,7 3 1 16,-3-2 8-16,3 6 0 15,8 2-3-15,-15-14 0 16,-7 5-2-16,-3 7 0 16,-11 9-3-16,-11 6 1 15,-3 4-3-15,-14-1 1 16,-4 1-3-16,7-7 0 0,0-6-6 16,4-10 1-16,0-12-5 15,4-9 0-15</inkml:trace>
  <inkml:trace contextRef="#ctx0" brushRef="#br1" timeOffset="44667.39">5888 6353 43 0,'3'19'21'0,"4"-1"-20"15,-7-18 38-15,0 4-38 16,-7-1 0-16,-3 9 0 16,-1 1 0-16,1 9-2 0,-1 3 1 15,-7 12 1-15,4-12 0 16,0 10-1-16,4 3 0 16,6 2-2-16,4-2 1 15,7-4-3-15,0-2 1 16,7-7-6-16,7-9 1 15,8-13-5-15,6-16 0 16</inkml:trace>
  <inkml:trace contextRef="#ctx0" brushRef="#br1" timeOffset="44900.14">6191 6431 42 0,'0'22'21'0,"-14"28"-22"0,14-34 37 0,-10 6-34 16,-8-3 0-16,0 3 1 16,-3 9 0-16,-4 7-4 15,1-1 0-15,-1-2 1 16,4 2 1-16,3-2-4 16,8-13 0-16,-4 0-5 15,6-10 1-15,8-12-7 16,4-15 1-16</inkml:trace>
  <inkml:trace contextRef="#ctx0" brushRef="#br1" timeOffset="45126.38">5965 6472 25 0,'4'3'12'0,"7"10"-1"0,-4-7 16 0,3 0-24 0,1 4 0 0,3 8 1 0,-3 7 1 16,3-3-7-16,0-9 1 15,3 3 3-15,1 6 0 16,3 6-2-16,0 3 1 16,-3-6-3-16,3 0 0 15,-3-3-5-15,3-9 1 16,-7-4-6-16,0-12 1 0</inkml:trace>
  <inkml:trace contextRef="#ctx0" brushRef="#br1" timeOffset="45343.62">6290 6362 52 0,'39'57'26'16,"17"15"-31"-16,-45-53 50 0,10 6-45 15,-3-3 1-15,-4 3-2 16,-4 9 1-16,-6 4-2 16,-8-1 1-16,-6 10-5 15,-4-3 0-15,-4-3-9 16,-3-13 0-16</inkml:trace>
  <inkml:trace contextRef="#ctx0" brushRef="#br1" timeOffset="45830.52">6809 6585 42 0,'10'19'21'0,"18"9"-15"16,-13-22 31-16,-1-12-34 15,14 3 1-15,11 0 0 16,-1-4 1-16,8 10-8 0,0-3 1 15,-3-6 0-15,-5-3 1 16,-9-1-12-16,-8 7 1 16,-11-6-3-16,-3-1 0 15</inkml:trace>
  <inkml:trace contextRef="#ctx0" brushRef="#br1" timeOffset="46024.77">6893 6811 42 0,'21'9'21'0,"8"7"-23"0,-8-13 38 0,0-3-37 16,18-3 1-16,0 0-3 16,-1 3 1-16,5-4-2 15,6-2 0-15,-7-6-8 16,-3-10 0-16</inkml:trace>
  <inkml:trace contextRef="#ctx0" brushRef="#br1" timeOffset="46451.07">7945 6315 40 0,'24'31'20'0,"-10"-37"-17"0,-10 0 34 16,-1 0-34-16,1-1 0 15,-4 1 1-15,0 0 1 16,0 6-6-16,-4-3 0 16,-6 9 4-16,-8 7 0 15,-6 8-2-15,-5-2 0 16,-10 10-2-16,1 5 1 0,-1 10-4 15,4-13 1-15,6 7-2 16,1 9 0-16,7 0 0 16,7 0 0-16,10 3 1 15,15-6 0-15,10-6 3 16,11-4 0-16,10-21 3 16,11-13 0-16,0-13 2 15,7-15 0 1,-4-13 1-1,-3 10 0-15,-7-16 0 0,-18-6 0 0,-13-4-2 16,-19-6 0-16,-10 13-6 16,-11 9 0-16,-21 4-12 15,-14-1 0-15</inkml:trace>
  <inkml:trace contextRef="#ctx0" brushRef="#br1" timeOffset="51945.81">16214 3838 37 0,'14'3'18'0,"14"13"-12"15,-21-23 19-15,11 7-23 16,10-9 1-16,18 0 2 15,17-1 0-15,25-2-6 16,18 5 1-16,32 1 4 16,21 6 0-16,38 0 0 15,11 0 0-15,22 0-1 16,6-3 1-16,-3-6-1 16,3-10 1-16,-3-6-1 0,0 6 0 15,-4-6-1-15,0 0 0 16,1 3-2-16,-33 0 0 15,-17 0-3-15,-32 0 1 16,-21 9-5-16,-31 4 1 16,-33 15-12-16,-35 0 0 15</inkml:trace>
  <inkml:trace contextRef="#ctx0" brushRef="#br1" timeOffset="52846.83">8795 6632 28 0,'-11'25'14'0,"11"-25"4"0,0 0 14 15,4 0-27-15,3 0 0 16,7-3 2-16,14 3 1 0,21 0-10 15,11-3 1 1,22 3 6-16,16 0 0 0,15 0-4 16,-7 0 0-16,3 3-7 15,-6-3 0-15,-8-6-10 16,-17-1 0 0</inkml:trace>
  <inkml:trace contextRef="#ctx0" brushRef="#br1" timeOffset="53222.27">9701 6412 48 0,'46'13'24'0,"35"-7"-22"0,-49-3 36 15,10-3-38-15,11 3 0 16,-7 1 0-16,-3-1 0 15,-12 6-1-15,-2 7 1 0,-15 9-1 16,-14 3 0-16,-18 10-3 16,-17 6 1-16,-8 3-5 15,-9-3 1-15,-5-1-7 16,1-5 1-16</inkml:trace>
  <inkml:trace contextRef="#ctx0" brushRef="#br1" timeOffset="53464.25">9754 6290 40 0,'4'19'20'0,"17"66"-18"0,-14-67 33 15,0 23-34-15,0 6 1 16,0 13-2-16,0-1 0 16,0-5-5-16,-7-7 1 15,4-7-8-15,-1-21 0 16</inkml:trace>
  <inkml:trace contextRef="#ctx0" brushRef="#br1" timeOffset="54123.21">11201 6265 38 0,'-7'-3'19'0,"-7"9"-14"0,10-6 28 15,-24 28-29 1,-7 7 0-16,-8 12 0 16,-6 9 1-16,-1 1-8 15,8 12 0-15,0-10 1 16,10-2 1-16,7-13-7 16,4-4 0-16,7-15-6 15,7-18 0-15</inkml:trace>
  <inkml:trace contextRef="#ctx0" brushRef="#br1" timeOffset="54350.94">10799 6290 28 0,'24'6'14'0,"12"29"-3"0,-29-20 19 15,3 1-26-15,8 6 0 16,3 6 2-16,0 13 1 15,0-3-9-15,8 9 0 16,-1 9 5-16,3-9 0 16,1-9-4-16,-4-4 0 15,-3-5-7-15,-4-14 0 0,-3-2-5 16,-4-19 0-16</inkml:trace>
  <inkml:trace contextRef="#ctx0" brushRef="#br1" timeOffset="54680.1">11557 5500 44 0,'0'34'22'0,"0"-40"-25"16,0 12 39-16,0-3-34 0,-4 10 1 16,1 6 0-16,-8 3 0 15,1 0-5-15,-1 3 1 16,4 3 2-16,4 10 1 16,-1-7-2-16,8 0 0 15,3-6-2-15,7-3 1 16,3-3-4-16,5-9 1 15,6-10-5-15,4-13 1 16,-1-9-6-16,-2-9 1 16</inkml:trace>
  <inkml:trace contextRef="#ctx0" brushRef="#br1" timeOffset="54888.88">11740 5525 25 0,'-17'-10'12'0,"10"36"-1"0,7-33 17 0,0 14-25 16,0 8 0-16,0 10 3 15,-4 0 0-15,-3 13-7 16,-3 6 0-16,-1-3 4 16,4 6 1-16,0 0-7 15,3 12 1-15,4-21-10 16,-3 9 0-16</inkml:trace>
  <inkml:trace contextRef="#ctx0" brushRef="#br1" timeOffset="55322.06">11712 6610 30 0,'-14'22'15'0,"14"-28"2"0,0 6 17 0,7 0-29 16,0 0 1-16,4-4 2 16,6 1 0-16,5-3-11 15,2 0 1-15,8-1 6 16,10-2 0-16,4 3-7 15,7-4 1-15,-10 1-14 16,-5-7 1-16,-6-6-1 16,-4 4 0-16</inkml:trace>
  <inkml:trace contextRef="#ctx0" brushRef="#br1" timeOffset="55538.24">11910 6303 48 0,'0'31'24'0,"-18"47"-26"0,15-59 48 0,3 19-46 16,0-1 1-16,0 10-1 16,0 4 1-16,-4-7-4 15,4-4 0-15,4-2-6 16,-1-7 0-16,8-18-6 15,-4-10 1-15</inkml:trace>
  <inkml:trace contextRef="#ctx0" brushRef="#br1" timeOffset="55882.7">12841 6356 49 0,'-3'22'24'0,"-26"19"-27"0,19-32 43 15,-8 7-39 1,-7 9 0-16,-6 9-1 0,-1 1 1 15,-3 12-3-15,-1 0 0 16,5 0-3-16,2 0 1 16,5 0-7-16,3-13 1 15,6-18-4-15,5-16 0 16</inkml:trace>
  <inkml:trace contextRef="#ctx0" brushRef="#br1" timeOffset="56054.18">12442 6303 30 0,'8'18'15'0,"20"45"-8"0,-18-41 26 0,4 13-29 15,8 5 1-15,2 4 0 16,-3 10 0-16,4-1-8 16,3-6 1-16,4 0 2 15,3-3 0-15,-3-7-9 16,-4-8 0-16,1-11-4 15,-8-14 0-15</inkml:trace>
  <inkml:trace contextRef="#ctx0" brushRef="#br1" timeOffset="56601.1">13074 5575 45 0,'11'3'22'0,"6"0"-19"0,-10-3 42 0,4 0-43 16,3 0 1-16,4-3 0 15,-1 0 1-15,1 3-6 16,-4 0 1-16,0 3 3 16,-3 7 0-16,-8 5-3 15,-6 4 1-15,-1-3-1 16,-6 3 1-16,-5-4-2 15,-2-2 0-15,-1 6-1 16,1-7 1-16,2 4 0 16,5-4 0-16,3 4 1 15,7-3 0-15,3-1 1 16,4 1 0-16,11-1 0 16,0 1 1-16,3 2 0 0,0-5 1 31,4-1-1-31,-1 4 0 15,-2-7 0-15,-5 0 0 0,-6 7 0 16,-11 3 0-16,-7 9-2 0,-14 9 1 16,-11-12-4-16,-11 0 0 15,-2 0-12-15,6-13 1 16</inkml:trace>
  <inkml:trace contextRef="#ctx0" brushRef="#br1" timeOffset="57143.56">13335 6456 47 0,'-11'19'23'0,"22"-10"-18"0,-4-5 34 15,25-1-37 1,3-3 0-16,14-3-6 16,4 3 0-16,4 0-5 15,-4 3 0-15,-7-3-5 16,-4 3 0-16</inkml:trace>
  <inkml:trace contextRef="#ctx0" brushRef="#br1" timeOffset="57480.47">14630 6315 45 0,'3'31'22'0,"-10"20"-22"0,7-39 40 0,-7 7-39 16,-11 12 0-16,-10 7 0 15,-11-7 0-15,-6 13-2 16,-1 3 1-16,-4-3-2 16,8 3 1-16,10 0-6 15,4-6 0-15,7-10-7 16,7-18 1 0</inkml:trace>
  <inkml:trace contextRef="#ctx0" brushRef="#br1" timeOffset="57686.04">14312 6359 49 0,'32'53'24'0,"14"26"-25"0,-29-54 42 16,8 0-41-1,3 16 0-15,4 6 0 0,0-3 0 16,-7 9-4-16,-4-6 1 15,-4-9-9-15,-3-10 1 16,-6-16-3-16,2-21 0 16</inkml:trace>
  <inkml:trace contextRef="#ctx0" brushRef="#br1" timeOffset="58581.3">15095 5443 44 0,'0'13'22'0,"11"9"-19"16,-8-19 42-16,5 0-42 16,2 3 0-16,1 1 2 15,6-4 1-15,12 0-8 16,2 0 1-16,5 3 5 0,-5 1 0 15,-6-1-3 1,-4-6 1-16,-7 0-2 0,-3 0 0 16,-11 9-1-16,-11-2 1 15,-6 8-2-15,-8 1 0 16,0 3 0-16,8 0 1 16,-5-1 0-16,5-2 1 15,3 3-1-15,3-7 1 16,4-2 1-16,7-1 1 15,7 1-1-15,7-4 0 0,18-3-1 16,10-6 0-16,4 3-6 16,4 0 0-16,3 3-11 15,-11-3 0 1</inkml:trace>
  <inkml:trace contextRef="#ctx0" brushRef="#br1" timeOffset="59122.9">15582 6321 53 0,'-3'19'26'0,"6"-3"-20"16,4-16 39-16,0 6-42 15,7 0 0-15,4-2 0 16,7-1 1-16,10 0-6 16,11 0 0-16,3 0 0 15,-3 0 1-15,-4 0-7 16,-6-3 1-16,-8 4-11 16,-10-4 1-16,-8-10 0 15,-10 10 0-15</inkml:trace>
  <inkml:trace contextRef="#ctx0" brushRef="#br1" timeOffset="59320.78">15554 6682 40 0,'14'28'20'0,"35"-6"-18"0,-31-19 39 0,3 0-40 0,11-3 1 16,14 0-1-16,0 0 1 15,7-6-8-15,0 0 1 16,3-4-8-16,-7-2 1 0</inkml:trace>
  <inkml:trace contextRef="#ctx0" brushRef="#br1" timeOffset="59796.49">17438 6205 51 0,'28'-9'25'15,"-17"-7"-28"-15,-11 10 41 0,-7 3-39 16,-8-3 1-16,-13 2-1 0,-18 4 1 16,-17 4 0-1,-11 2 1-15,-7 3-2 0,7 10 1 16,-1 6-2-16,1 16 1 16,4 9-2-16,13 16 0 15,15 3-1 1,14 9 1-16,17 1-1 0,15-7 1 15,13-6 1-15,8-7 1 16,17-12 2-16,18-15 1 0,18-13 1 16,7-13 1 15,-8-16 1-31,1-5 0 0,0-20-1 16,-8-15 0-16,-10-3-1 0,-7-7 0 0,-18 4-3 15,-14 2 1 1,-14 1-2-16,-10 6 0 0,-15 3-4 15,-3 10 1-15,-7 2-11 16,-18 1 1-16</inkml:trace>
  <inkml:trace contextRef="#ctx0" brushRef="#br0" timeOffset="70384.56">10823 7036 47 0,'-7'19'23'0,"25"-19"-14"0,-8-3 24 16,12-3-31-16,9-4 0 16,8 4 0-16,3-6 1 15,8-1-4-15,-1 4 0 16,1-1-1-16,-8-2 0 16,-3 2-10-16,-7 4 0 15,-4-3-3-15,-7 2 0 16</inkml:trace>
  <inkml:trace contextRef="#ctx0" brushRef="#br0" timeOffset="71120.03">12337 7130 53 0,'0'26'26'0,"14"-23"-31"0,-4-3 52 16,4-3-46-16,15-1 0 16,17-8 0-16,10-4 0 15,18 4-5-15,7-4 1 16,-10 0-6-16,-8 1 1 16,-3-1-8-16,-17 3 1 15</inkml:trace>
  <inkml:trace contextRef="#ctx0" brushRef="#br0" timeOffset="71826.75">14146 7190 56 0,'4'19'28'0,"24"-13"-31"15,-14-6 51-15,14-3-47 16,15 0 0-16,17-7 1 15,7-2 0-15,7-1-5 16,-7 1 1-16,-4 2-6 16,-13 7 1-16,-11 3-10 0,-22 10 1 15</inkml:trace>
  <inkml:trace contextRef="#ctx0" brushRef="#br0" timeOffset="74724.89">6893 8052 41 0,'-7'13'20'0,"0"6"-11"0,4-16 20 16,-1 3-26-16,-3 7 0 15,-4 2-1-15,1 10 1 0,-15 7-5 16,1-1 1-16,-5 10 2 15,-2 12 0-15,6 1-4 16,0 2 0-16,-3-6-3 16,10-6 0-16,4-3-6 15,7-13 0-15,4-15-2 16,6-13 1-16</inkml:trace>
  <inkml:trace contextRef="#ctx0" brushRef="#br0" timeOffset="74997.39">6505 8128 34 0,'11'18'17'0,"14"-5"-17"0,-11-10 34 16,-4 3-30-1,1 7 1-15,-1 3 2 0,1 6 1 16,7-4-10-16,6 11 1 15,12 8 6-15,-1 7 1 16,7 9-3-16,1 1 0 16,-1-4-3-16,0 3 1 15,1-9-7-15,-8-3 1 16,-7-13-11-16,-7-18 1 16</inkml:trace>
  <inkml:trace contextRef="#ctx0" brushRef="#br0" timeOffset="75606.73">7052 7607 49 0,'-7'-3'24'0,"18"3"-20"0,-4 0 37 16,3 0-38-16,4 3 0 15,4-3 2-15,0 3 1 0,3-3-7 16,7-6 0-1,-3 3 4-15,-1-3 0 0,1 2-2 16,-7 1 1-16,-1 6-2 16,-6 4 0-16,-11 5-2 15,0 7 1-15,-11 3-1 16,4-3 0-16,-3-10 0 16,-4 4 0-16,7 2 0 15,-4 1 1-15,0 3 1 16,4-3 1-16,4-4 1 15,3 1 0-15,7-1 1 16,7-2 0-16,-3-4-1 16,6-3 0-16,4-3-1 15,4 0 1-15,-4 0-7 16,4 0 1 15,-11 0-14-31,-3-3 0 0</inkml:trace>
  <inkml:trace contextRef="#ctx0" brushRef="#br0" timeOffset="78218.37">7973 7626 39 0,'10'-6'19'0,"-3"6"-10"0,-7 0 19 15,0 0-23-15,0 0 1 16,0 0 1-16,-3 0 1 16,-4 12-11-16,-4 13 1 15,-13-6 6-15,-1 19 0 0,-17 12-3 16,6 9 1-16,1 14-2 16,3 11 1-16,8-5-2 15,-5 12 1-15,8 3 0 16,11 9 1-16,10-3-1 15,3-9 0-15,8-18 0 16,6-11 1-16,12-15-3 16,9-15 1-16,5-7-5 15,-5-16 0-15,1-12-10 16,-21-13 0-16</inkml:trace>
  <inkml:trace contextRef="#ctx0" brushRef="#br0" timeOffset="79030.2">11314 7616 37 0,'0'19'18'0,"0"10"-9"0,3-23 21 0,1 3-25 15,3 7 1-15,3-7 3 16,8 7 0-16,7 12-10 16,10 10 1-16,-3-1 8 15,3 17 0-15,4 12-4 16,-4 15 1-16,-7-6-2 16,-7 13 0-16,-10 13-6 15,-15 8 1-15,-6-5-6 16,-8-16 0-16,-6-1-12 15,-5-18 1-15</inkml:trace>
  <inkml:trace contextRef="#ctx0" brushRef="#br0" timeOffset="79574.31">12196 8143 53 0,'14'3'26'0,"21"-6"-23"0,-17 0 39 15,3 0-41-15,7-3 0 16,0 3-1-16,4-1 1 15,-4 4-5-15,7-3 1 16,-6 3-10-16,-1 0 1 16,-10 0-4-16,-4 7 0 15</inkml:trace>
  <inkml:trace contextRef="#ctx0" brushRef="#br0" timeOffset="79766.38">12178 8466 43 0,'25'7'21'0,"56"-14"-23"0,-57 1 37 0,8-3-36 16,11-1 1-16,6-2-9 15,0-4 1-15,-3 0 0 16,0 1 1-16</inkml:trace>
  <inkml:trace contextRef="#ctx0" brushRef="#br0" timeOffset="80246.56">14076 7965 45 0,'0'-7'22'0,"-4"1"-20"0,1 3 36 16,-8 0-38-16,-13 0 1 0,-19 9 0 15,-17 10 0-15,-17 2-2 16,3 7 1-16,-11 10 0 16,0 6 1-16,4 9-2 15,10 3 1-15,12 13-1 16,16 6 1-16,15 10-1 16,14 5 1-16,17-8 0 15,19-4 0-15,16-12 1 16,12-16 1-16,13-19 2 15,15-15 0-15,17-35 1 16,-3-25 1-16,-8-13-2 16,-9-18 0-16,-12 15-2 15,-24-15 1-15,-21-1-7 16,-8-2 1-16,-20 5-15 16,-19 1 0-16,-10 9 0 0,-20 7 0 15</inkml:trace>
  <inkml:trace contextRef="#ctx0" brushRef="#br0" timeOffset="81194.59">8417 8222 39 0,'4'25'19'0,"-8"-19"-3"0,-3 0 19 15,-3 7-31-15,-1-13 0 16,-3 6 1-16,0 10 0 16,-7 6-7-16,0 15 0 15,-8 1 4-15,-6 6 0 16,-4 9-3-16,11-3 1 0,-7-6-6 15,10 0 1-15,0-6-6 16,11-7 1-16,4-21-6 16,-4-10 0-16</inkml:trace>
  <inkml:trace contextRef="#ctx0" brushRef="#br0" timeOffset="81432.78">8005 8244 31 0,'14'28'15'0,"0"-19"-6"16,-4-9 23-16,4 3-31 15,8 7 1-15,-5 5 4 16,15 7 0-16,-7 10-7 16,10-4 1-16,-3 0 3 15,7 10 1-15,-1-1-4 16,1 1 1-16,-7-3-7 0,-4-7 0 15,0-6-8-15,-6-10 0 16,-1-5 0-16,-11-20 1 16</inkml:trace>
  <inkml:trace contextRef="#ctx0" brushRef="#br0" timeOffset="81882.92">8569 7711 44 0,'4'21'22'0,"-1"-5"-23"0,-3-16 48 0,11-6-45 16,-4 12 0-16,3-9 1 15,4-6 0-15,4 5-4 16,-4-2 0-16,4 0 2 16,-4 6 1-16,0 3-2 15,-7 0 0-15,-3 0-1 16,-4-3 0-16,0 7-1 16,-7 11 1-16,3 1-1 15,-7 6 0-15,8 0 0 16,-1 1 1-16,1-11 1 15,-1 4 0-15,4 0 2 0,0 0 0 16,7-1 1-16,4-5 1 16,3-7 1-16,7-6 0 15,0-3-2-15,4 3 1 16,-4-3-5-16,4-3 0 16,-7-1-11-16,-1 1 0 15,-3 0-7-15,-7-3 1 16</inkml:trace>
  <inkml:trace contextRef="#ctx0" brushRef="#br0" timeOffset="82395.09">8848 8604 39 0,'0'10'19'0,"17"-13"-11"0,-13-1 29 16,6 1-33-16,8 0 0 15,14-6 2-15,3-1 1 0,4-2-10 16,-4-4 1-16,4 0 3 16,-7 7 0-16,3 0-10 15,-10 2 1-15,-4-2-8 16,-7-1 1-16</inkml:trace>
  <inkml:trace contextRef="#ctx0" brushRef="#br0" timeOffset="82636.56">9013 8297 33 0,'4'6'16'0,"3"0"-5"16,-3 7 21-16,3 12-29 0,-7 3 0 15,3 10 1-15,1 6 0 16,-1 3-7-16,1 3 0 16,3 0 0-16,0-3 0 15,0-6-10-15,0-13 1 16</inkml:trace>
  <inkml:trace contextRef="#ctx0" brushRef="#br0" timeOffset="82920.72">9740 8093 43 0,'0'31'21'0,"-21"7"-21"15,14-22 33-15,0 9-33 16,-4-9 0-16,-10 9 0 16,0 9 1-16,-11 7-1 15,4 3 1-15,0 0-1 16,7 0 0-16,-1-4-4 15,8-5 0-15,4-10-8 0,3-16 0 16</inkml:trace>
  <inkml:trace contextRef="#ctx0" brushRef="#br0" timeOffset="83148.5">9384 8269 29 0,'14'31'14'0,"25"-34"0"0,-25 9 15 16,4 7-25-16,3 12 1 16,3 0 1-16,5 6 1 15,-8-6-9-15,4 4 0 0,-4 5 5 16,0-3 1-16,0-2-5 16,0-7 0-16,-3-10-7 15,3-2 1-15,-7-10-8 16,0-16 1-16</inkml:trace>
  <inkml:trace contextRef="#ctx0" brushRef="#br0" timeOffset="83415.48">9970 8297 46 0,'7'25'23'0,"7"-3"-18"0,-7-16 40 16,3 1-42-16,4 2 0 16,4-3 0-16,10 0 1 15,1-2-7-15,-1-4 0 16,-4-4-2-16,1-2 1 15,0-3-12-15,0-7 0 16</inkml:trace>
  <inkml:trace contextRef="#ctx0" brushRef="#br0" timeOffset="83700.22">10732 7770 46 0,'7'31'23'0,"-4"45"-14"15,-3-64 33-15,-3 20-40 16,-1 12 0-16,4 6 0 15,4 12 0-15,-4-2-4 16,0-13 0-16,3 47-2 0,-3 6 0 31</inkml:trace>
  <inkml:trace contextRef="#ctx0" brushRef="#br0" timeOffset="86641.29">3676 9899 39 0,'0'7'19'0,"3"-4"-9"0,-3 0 20 15,0 0-24-15,-3 3 0 0,-4 4 1 16,-4 2 1-16,4 4-12 16,4 9 1-16,-15 13 7 15,-3 2 0-15,-7 11-5 16,-4 5 1-16,0-3-3 16,4 4 0-16,7-1-5 15,0-6 0-15,14-3-8 16,-4-18 1-16</inkml:trace>
  <inkml:trace contextRef="#ctx0" brushRef="#br0" timeOffset="86926.47">3298 9971 36 0,'32'32'18'0,"-11"-26"-12"0,-14-3 24 0,4 3-26 0,7 1 1 16,3 2 0-16,0 7 1 15,7 6-8-15,4 6 0 16,-4 13 5-16,11 3 1 16,7 3-3-16,10 6 0 15,4-3-2-15,-7-3 0 16,4-9-4-16,-15-7 0 0,4-9-4 15,-14-9 0-15,-4-10-6 16,-18-13 1-16</inkml:trace>
  <inkml:trace contextRef="#ctx0" brushRef="#br0" timeOffset="87376.84">3965 9561 55 0,'4'9'27'0,"13"-9"-32"0,-13 0 54 15,3 0-47 1,4-3 0-16,6-3 4 0,4-1 0 15,1-2-7-15,-1 0 1 16,-4-1 4-16,1 4 0 16,-7 6-1-16,-8 3 0 15,4 6-4-15,4 7 1 16,-11 0-3-16,-11 6 0 16,1 3-1-16,-12 0 0 15,5 0 0 1,-4 0 0-16,10 0 1 0,-3-3 1 15,10-3 1-15,-3 0 1 16,7-4 2-16,7-2 0 0,4-4 0 16,7-5 0-16,3-4-1 15,7-4 1-15,-3-2-4 16,3 0 0-16,0 3-9 31,-7 3 0-31,-10 0-7 16,7 0 1-16</inkml:trace>
  <inkml:trace contextRef="#ctx0" brushRef="#br0" timeOffset="88023.05">4526 10254 26 0,'-10'-7'13'0,"6"20"-1"16,4-13 12-16,0 0-21 15,0 0 1-15,-3 0 4 16,-1 0 1-16,4 3-10 15,-7-3 1-15,7 0 6 16,0 0 0-16,7 0-1 0,4-3 0 16,6-3-3-16,4-1 1 15,11-2-2-15,-4-4 1 16,4 1-4-16,0-1 1 16,-4 7-5-16,-3 0 1 15,-4 3-9-15,-10 0 1 16,-8 3-3-16,-3 0 0 15</inkml:trace>
  <inkml:trace contextRef="#ctx0" brushRef="#br0" timeOffset="88224.84">4593 10401 36 0,'-10'13'18'0,"10"-7"-14"0,3-6 32 0,4 6-33 16,4-6 1-16,3 0 0 15,11-6 0-15,-11 0-6 16,10-1 0-16,8-2 1 16,10-4 0-16,-3-5-11 15,0-1 1-15,0-6-3 16,3-4 1-16</inkml:trace>
  <inkml:trace contextRef="#ctx0" brushRef="#br0" timeOffset="88651.84">5521 9968 43 0,'11'-3'21'0,"-4"9"-19"0,-4-2 41 16,-3-4-41-16,0 0 1 15,0 3 0-15,-3-6 1 16,-15 3-5-16,-3 0 0 0,-14 6 2 16,-1 6 1-16,-3 4-3 15,4 9 0-15,-7 3-2 16,3 1 1-16,4 11-3 16,7 7 1-1,6 7-2-15,12 5 1 0,10-12 0 16,10-3 0-16,12 0 1 15,-8-12 1-15,14-7 3 16,14-13 1-16,8-6 3 16,13-12 0-16,-3-13 2 15,-3-9 0-15,-12-10-1 16,-6-2 0-16,-14-1-2 16,-11-9 1-16,-14-7-4 15,-11 1 1-15,-6 6-8 16,-22-4 0-16,0-2-8 15,-3 6 1-15</inkml:trace>
  <inkml:trace contextRef="#ctx0" brushRef="#br0" timeOffset="89300.96">7306 10282 48 0,'-3'0'24'0,"3"-3"-23"0,0 3 38 16,0 3-39-16,-11-3 1 15,0 9-1-15,-3 1 1 16,-3-1-1-16,-1 4 0 15,-3-1-1-15,-4 1 1 16,4 6-3-16,3 3 1 16,8 3-2-16,6 3 0 0,4-9-3 15,4-1 1 1,6 1 1-16,8 0 0 0,10-6 3 16,-3-7 0-16,7-9 2 31,-1 6 1-31,1-13 1 0,-4-15 0 31,-3-3-10-31,-4-6 1 16,-3-13-3-16,-1 0 1 0</inkml:trace>
  <inkml:trace contextRef="#ctx0" brushRef="#br0" timeOffset="89945.9">7729 10461 48 0,'11'65'24'0,"-8"-43"-31"0,5-9 50 15,-8 6-43-15,3 0 1 16,1-4-1-16,-4-2 1 0,0-7-2 16,0-6 1-16,0-6-1 15,0-13 1-15,3 6-2 16,-3-15 0-16,4-9 0 15,-1-4 0-15,1-3 0 16,3-3 0-16,3 0 2 16,4 12 0-1,4 4 3-15,3 3 0 0,0 6 0 16,1 6 1-16,2 7-1 16,-6-1 0-16,-7 10-1 15,-4 7 0-15,-11 15-2 16,-7 3 0-16,-6 0-2 15,-11 3 1-15,3 0-3 16,-3 0 0-16,3 1-1 16,7-7 1-1,-10-4 0-15,18-8 0 16,-1-4 3-16,11 4 1 16,11 2 3-16,10-3 1 15,10 1 1-15,8-4 1 16,-3 4-1-1,6 2 0-15,-3 4-3 0,-4-1 0 16,-7 4-8-16,-3 0 0 16,-4-6-9-16,-10-4 0 15</inkml:trace>
  <inkml:trace contextRef="#ctx0" brushRef="#br0" timeOffset="90592.45">9881 10163 38 0,'-7'0'19'16,"0"9"-10"-16,4-6 24 0,-8 7-29 15,-3 5 0-15,-4 10 0 16,-6 1 1-16,-5 11-7 15,5 1 0-15,-1 6 4 16,-3-7 0-16,3 4-6 16,0-3 1-16,8-7-9 15,3-6 1-15,7-19-4 16,3-6 1-16</inkml:trace>
  <inkml:trace contextRef="#ctx0" brushRef="#br0" timeOffset="90822.4">9624 10160 35 0,'28'18'17'0,"-14"33"-16"0,-7-33 30 16,7 4-29-16,11 13 1 15,0 9 0-15,6-10 1 0,1 4-6 16,-4 3 1-16,1-10 1 15,-5-9 1-15,-3-10-7 16,4-8 1-16,-7-11-7 16,-4-8 0-16</inkml:trace>
  <inkml:trace contextRef="#ctx0" brushRef="#br0" timeOffset="91206.17">10015 9696 45 0,'25'25'22'0,"-11"-22"-18"0,-7-3 39 0,4 0-40 15,-1-3 0-15,5-4 2 0,2 4 0 16,4-6-6-16,4-1 0 15,-14 4 4-15,-1 3 0 16,1 3-2-16,-1 6 0 16,-6 7-1-16,-4-1 0 15,-7 7-2-15,-4 3 1 16,1 3-1-16,-1 0 0 16,4 10 0-1,-7-7 1-15,7-12 0 0,3 2 0 16,4 1 2-16,7-3 0 0,4 0 0 15,3-7 0-15,-3-6-2 16,6 0 0-16,8-3-7 16,0-3 0-16,-1 3-9 15,-2 3 1-15</inkml:trace>
  <inkml:trace contextRef="#ctx0" brushRef="#br0" timeOffset="91510.57">10358 10404 52 0,'3'6'26'0,"11"1"-27"0,-3-10 44 16,3-1-42-16,7 1 1 15,7-3 0-15,4-3 0 16,7-1-5-16,0 1 1 16,-1-1-4-16,-2-2 1 15,-8-1-11-15,-10-5 0 16</inkml:trace>
  <inkml:trace contextRef="#ctx0" brushRef="#br0" timeOffset="91732.42">10523 10266 48 0,'4'47'24'0,"-8"16"-27"16,4-44 38-16,4 12-37 15,3-12 0-15,0 6-6 16,4 3 0-16,3 0 0 0,3-6 0 16</inkml:trace>
  <inkml:trace contextRef="#ctx0" brushRef="#br0" timeOffset="92028.55">11261 10050 47 0,'-4'25'23'0,"-35"28"-22"0,29-43 38 15,-11 15-39-15,-8 9 1 0,-6 7-1 16,-4 12 1-16,0-3-3 16,1-2 1-16,2 2-4 15,8-6 1-15,7-4-10 16,7-11 0-16</inkml:trace>
  <inkml:trace contextRef="#ctx0" brushRef="#br0" timeOffset="92244.92">10816 10197 31 0,'14'16'15'0,"7"31"-4"0,-13-31 17 15,2 2-25 1,11 11 0-16,7 11 1 0,-3-8 1 16,3 2-7-16,4 4 1 15,3 0 1-15,1-4 1 16,-1-6-7-16,0-6 1 16,-3-9-8-16,-4-13 1 15</inkml:trace>
  <inkml:trace contextRef="#ctx0" brushRef="#br0" timeOffset="92522.26">11374 10445 52 0,'3'16'26'0,"11"15"-26"16,-7-28 48-16,4-6-47 15,10-3 1-15,7-4-1 16,4-2 0-16,7-1-5 16,0-6 1-16,-4-3-5 0,-3 4 0 15,-4-1-9 1,-7-6 1-16</inkml:trace>
  <inkml:trace contextRef="#ctx0" brushRef="#br0" timeOffset="92812.14">11924 9692 39 0,'7'22'19'0,"-14"32"-12"0,7-39 28 0,-4 14-30 16,-6-1 0-16,3 6 1 16,7 16 0-16,-7 7-9 15,3 12 1-15,4 9 4 16,-3 10 1-16,3-19-6 15,7 3 0 1,3-3-9 0,4-12 0-16,-7-23-3 0,8-12 0 0</inkml:trace>
  <inkml:trace contextRef="#ctx0" brushRef="#br0" timeOffset="93279.86">12390 9965 44 0,'3'19'22'0,"15"-10"-20"0,-11-2 40 0,3-1-40 16,-3-3 1-16,22 0 0 16,9-3 0-16,1-3-5 15,0-3 1-15,0-4-2 16,-4 1 0-16,-7 3-12 0,-10 6 1 15</inkml:trace>
  <inkml:trace contextRef="#ctx0" brushRef="#br0" timeOffset="93468.01">12368 10329 41 0,'22'6'20'0,"13"-9"-21"0,-14 0 25 16,11 0-27-16,14-3 1 15,7-4-19-15,14-9 1 0</inkml:trace>
  <inkml:trace contextRef="#ctx0" brushRef="#br0" timeOffset="93862.19">13670 9937 35 0,'14'6'17'0,"-7"-12"-10"0,-3 3 24 0,-4 3-29 16,-7 3 0-16,-11 0-1 15,-7 7 1-15,1-7-3 16,-12-3 0-16,-9 6 2 0,-8 13 0 16,0 9-1-16,0 6 0 15,3 10-1-15,12 13 0 16,6 2 0-16,18 10 0 31,7-15 0-31,10-4 0 0,11-6 1 16,15-10 0-16,9-12 3 0,5-16 0 15,-1-2 1-15,-7-1 0 16,29-38 0-16,-4-15 0 0,-11-3-1 16,-10 3 0-1,-14-7-4-15,-18 1 1 16,-18 2-11-16,-13 14 1 0,-15-7-5 16,-7-4 0-16</inkml:trace>
  <inkml:trace contextRef="#ctx0" brushRef="#br1" timeOffset="99388.48">9500 10843 24 0,'11'6'12'0,"7"1"-5"16,-11-10 12 0,14-4-16-1,3 4 0-15,-2-3 1 16,6 0 1-16,4 3-7 0,-1-1 1 15,5 4 4-15,6-3 0 16,0 0-1-16,8 3 0 16,10 0-1-16,-4 0 0 15,-3-6 0-15,7 0 1 16,7 2-1-16,-3-2 0 16,3 0 0-16,10 0 0 15,8 2 1-15,-8 1 0 16,5 0 0-16,2 0 0 15,4 0-1-15,11-3 1 16,0 3-1-16,0-4 1 0,7 4-2 16,3-3 1-16,11 3 0 15,-7 0 0-15,7 6-1 16,10 3 1-16,8 3 0 16,-11 1 0-16,3 2-1 15,-3 1 1-15,7-4-1 16,-10 1 1-16,-11-4 0 15,7-6 0-15,-4 0 0 16,4-3 0-16,-11 3 0 16,-13-6 0-16,-1 2-1 15,0 4 1-15,-10 4-1 16,-8-4 0-16,-13 0-1 16,-11 0 1-16,-11 0-6 15,-10 0 1 1,-18 0-11-16,-17-4 1 0</inkml:trace>
  <inkml:trace contextRef="#ctx0" brushRef="#br1" timeOffset="103416.65">9112 11383 31 0,'0'37'15'0,"11"7"-11"0,-4-31 15 16,0 15-19-16,0 3 0 16,4-6-1-16,-4 4 1 15,-4 5-1-15,-3-3 1 16,0 4-3-16,0-10 0 0,-3 0-5 15,-1 0 0-15</inkml:trace>
  <inkml:trace contextRef="#ctx0" brushRef="#br1" timeOffset="103757.23">9246 11668 27 0,'11'-3'13'0,"10"3"-7"16,-14-3 21-16,4 3-25 15,-4 0 1-15,3 3 1 16,1 0 1-16,0 3-6 0,3 4 0 15,0 5 4-15,0 4 1 16,0 0-3-16,-7 3 1 16,0-6-2-16,-7 2 0 15,-3 7-1-15,-5 1 0 16,-2-1-1-16,-1-3 0 16,-17-4-3-16,3-2 1 15,4-7-8-15,4-5 1 16</inkml:trace>
  <inkml:trace contextRef="#ctx0" brushRef="#br1" timeOffset="104298.69">9589 11267 46 0,'-8'9'23'0,"1"0"-21"15,7-6 40-15,0-3-41 0,0 0 0 16,0 0 1-16,7-3 1 16,1 3-3-16,-1 0 1 15,3 0 1-15,4 0 0 16,-3 0 0-16,-1 0 0 16,1 0-1-16,-4 3 0 15,-7-3-2-15,0 0 0 16,0 4-1-16,-3 2 1 15,-1 3-2-15,-3 7 1 16,0 0-1-16,-4 2 0 0,1 4 0 16,-1 0 1-1,4 0 0-15,0-3 1 0,4 0 0 16,-1 0 1-16,4-4 0 16,4-5 1-16,3-1 0 15,3-2 0-15,1-4-4 16,-1-3 0-16,4 0-10 15,-3 0 0-15,3-7-1 16,-3 4 1-16</inkml:trace>
  <inkml:trace contextRef="#ctx0" brushRef="#br1" timeOffset="104630.65">9652 11850 54 0,'0'6'27'0,"11"0"-35"0,-4-3 56 0,0 4-48 15,7-4 0-15,7-3-2 16,7 0 1-16,0-6-5 16,1 6 0-16,-5-7-9 15,1 4 1-15</inkml:trace>
  <inkml:trace contextRef="#ctx0" brushRef="#br1" timeOffset="105648.73">10100 11539 38 0,'4'16'19'0,"3"-13"-13"15,0-3 26-15,0 0-28 16,3 0 1-16,4-6 1 16,1 0 0-16,6 2-8 15,3 4 1-15,5-6 4 16,-1 6 1-16,-3 0-3 16,-8 0 1-16,-3 6-2 15,-7 4 0-15,-7-1-2 16,-3 7 1-16,-8 0-1 15,-3-10 0-15,-4 3 0 16,4 10 0-16,-3 3-1 0,3 3 0 16,-4 7 1-16,7-4 0 15,1 3 1-15,3 0 1 16,3 1 0 15,8-7 0-15,3 0 1-16,0-9 0 0,7-1-4 15,4-2 1-15,3-4-11 0,7-12 1 0</inkml:trace>
  <inkml:trace contextRef="#ctx0" brushRef="#br1" timeOffset="106099.52">10619 11746 47 0,'0'16'23'0,"-4"3"-20"0,1-13 35 0,-4 3-37 16,-4 1 0-16,-7-1 1 15,1-2 0-15,-5 2-3 16,5 4 1-16,-1 5 1 16,1-2 1-16,-1 0-2 15,4-4 0-15,3 7-1 16,4-10 0-16,4 4-1 15,3-7 0-15,7 4-1 16,3-10 0-16,4 0 0 16,4-7 0-16,0-2 1 0,3-4 0 15,0 1 0-15,-3-7 1 16,-1 7 0 0,-3 2 0-16,1 4 0 0,-5 0 1 15,1-1-1-15,-4 4 0 16,0 0 0-16,0 0 1 15,0 6-1-15,0 3 1 16,-4 7 0 0,1 3 0-16,0-1-1 0,-4 4 1 0,3-3-5 15,-3-4 1 1,7 1-7-16,-3-4 1 0</inkml:trace>
  <inkml:trace contextRef="#ctx0" brushRef="#br1" timeOffset="106717.96">11077 11749 48 0,'0'7'24'0,"0"-1"-24"0,0-3 44 0,-3 0-43 16,-8 4 0-16,1 2 0 16,-5 0 0-16,1 1-1 15,0 2 0-15,-3 7 1 16,2 6 1-16,1 3-1 16,4 4 1-16,6 2 0 15,4 1 0-15,4-7 0 16,6 0 1-16,4-3-2 15,4-6 1-15,3-13-2 16,7 1 0-16,4-10-2 16,-4-7 0-16,-3-2-5 15,-4-1 0-15,-3-6-10 16,-7-3 0-16</inkml:trace>
  <inkml:trace contextRef="#ctx0" brushRef="#br1" timeOffset="115060.66">11606 11483 28 0,'-3'12'14'0,"3"-8"-4"0,0-4 15 0,0 0-22 16,0 3 0-16,0-3 2 15,7 0 0-15,0 0-7 16,0 0 1-16,7-3 4 16,4-1 1-16,3-2-2 15,4 0 0-15,3 0-2 16,4-1 1-16,-1-2-4 15,-2 3 0-15,-1-4-8 16,0 4 0-16,-7-7-2 16,-3 4 0-16</inkml:trace>
  <inkml:trace contextRef="#ctx0" brushRef="#br1" timeOffset="115307.3">11589 11790 53 0,'3'16'26'0,"26"-7"-35"0,-15-6 55 16,7-3-45-16,7 0 0 15,4-6 0-15,3-3 1 16,-3-4-4-16,0 1 1 15,-1-1-7-15,1 1 1 0,-4-4-8 16,0 3 0-16</inkml:trace>
  <inkml:trace contextRef="#ctx0" brushRef="#br1" timeOffset="117253.75">12517 11292 41 0,'-7'18'20'0,"3"8"-8"0,4-17 21 16,0 10-31-16,0 3 1 15,0 3 0-15,0 12 1 16,0 7-5-16,4 6 0 15,-4 7 3-15,3 3 0 16,-3-4-2-16,4-3 1 16,-1 1-1-16,1-7 0 15,-4-7-2-15,0 1 0 0,-4-9-3 16,-3-11 0-16,0-5-8 16,0-6 1-16,0-20-3 15,3-9 1-15</inkml:trace>
  <inkml:trace contextRef="#ctx0" brushRef="#br1" timeOffset="119658.29">12972 11640 45 0,'0'6'22'0,"0"3"-12"0,0-9 23 0,0 0-30 0,3 0 0 0,-3 0 1 15,7 0 0-15,0-3-6 16,4 3 1-16,3 0 3 16,4 0 0-1,17-12-15 1,0-1 1-16,-3-12-4 15,7 0 1-15</inkml:trace>
  <inkml:trace contextRef="#ctx0" brushRef="#br1" timeOffset="120180.51">13391 11361 44 0,'4'15'22'0,"31"7"-18"0,-24-19 36 15,3 4-39-15,4-1 1 16,6 0 0-16,8 0 1 0,3 1-4 15,-6-4 0-15,-1 3 2 16,-7 0 1-16,-10 4-2 16,-8 6 0-16,-10 2-2 15,-11 7 1-15,-3 0-3 16,-4-3 0-16,-6-3-2 16,-5 0 1-16,1 3-2 15,0-6 0-15,0-4 2 16,10-2 1-16,4-7 1 15,7 0 0-15,7-3 1 16,3-3 0-16,4 3 3 16,7-3 0-16,4 3 0 15,6 3 0-15,1 3 1 16,3 3 1-16,4 4 1 16,-4 6 1-16,-7 3-2 15,4 0 1-15,-1-3-2 0,5-1 1 16,-5 4-3-16,1 0 1 15,-1 0-7-15,1-6 1 16,0-4-7-16,3-8 0 16</inkml:trace>
  <inkml:trace contextRef="#ctx0" brushRef="#br1" timeOffset="120588.34">13878 11580 45 0,'-3'6'22'0,"3"7"-20"0,0-13 39 16,3 3-40-16,-3 3 0 15,4 4 0 1,-1-1 0-16,1-6-3 0,-1 4 1 16,4-4-6-16,1 0 1 15,-1-3-8-15,3-13 0 16</inkml:trace>
  <inkml:trace contextRef="#ctx0" brushRef="#br1" timeOffset="120904.42">14146 11245 38 0,'-7'9'19'16,"4"7"-15"-16,3-13 27 0,-4 6-28 16,4 7 1-16,-3 12 1 15,-1 0 0-15,4 7-7 16,0 9 1-16,-3 3 3 16,-1 0 1-16,1 6-5 15,3 4 1-15,-4-14-6 0,4-2 1 16,0-9-8-16,4-7 0 15</inkml:trace>
  <inkml:trace contextRef="#ctx0" brushRef="#br1" timeOffset="121307.38">14594 11285 40 0,'4'3'20'0,"-1"-6"-18"16,-3 6 32-16,0 1-32 15,-3-1 0-15,-4 6 1 16,0 10 0-16,-4-3-4 16,-3 6 0-16,-3 6 2 15,-1 3 1-15,0 7-1 16,1-1 0-16,2 10-1 16,5 7 1-16,3-1-1 15,3-9 1-15,4-3-3 16,4 0 1-16,3-10-4 15,3-6 0-15,8-6-7 0,0-16 0 16,3-3-2-16,-7-13 1 16</inkml:trace>
  <inkml:trace contextRef="#ctx0" brushRef="#br1" timeOffset="121594.97">14637 11655 49 0,'3'-6'24'0,"4"12"-27"0,0-6 50 0,0 0-46 15,1 0 0-15,6 0 0 16,3-3 0-16,4 3-4 16,4 0 1-16,-4-6-5 15,-3 3 0-15,0-7-8 16,-1-2 0-16</inkml:trace>
  <inkml:trace contextRef="#ctx0" brushRef="#br1" timeOffset="121877.84">15032 11383 46 0,'0'12'23'0,"3"16"-24"0,-3-21 37 16,0 2-36-16,0 7 1 16,-3 3 0-16,-1 9 0 0,4-3-3 15,0 3 1-15,0 7-3 16,0 2 0-16,0-2-8 16,4-10 1-16,-1-13-2 15,1-9 0-15</inkml:trace>
  <inkml:trace contextRef="#ctx0" brushRef="#br1" timeOffset="122121.17">15159 11182 37 0,'3'41'18'0,"8"9"-15"0,-7-31 35 16,-1 12-35 0,8 0 1-16,-1 10 1 0,8 6 1 15,3-9-8-15,0 3 0 16,-10 2 1-16,-4 4 1 16,-14 4-14-16,-11-17 1 15</inkml:trace>
  <inkml:trace contextRef="#ctx0" brushRef="#br1" timeOffset="123003.88">15617 11474 34 0,'-7'9'17'0,"0"0"-4"0,7-9 18 15,0 0-25-15,0 0 0 16,0 0 2-16,7 0 1 0,8 0-12 16,2 0 1-16,4-3 6 15,8 6 0-15,2-3-5 16,5 3 1-16,-5 1-8 16,-2-1 1-16,-8 0-10 15,-4-3 1-15</inkml:trace>
  <inkml:trace contextRef="#ctx0" brushRef="#br1" timeOffset="123199.71">15639 11737 37 0,'3'19'18'0,"18"-7"-13"16,-10-12 23-16,0 0-28 15,3 0 0-15,3 0 0 16,11-3 0-16,1 3-4 16,2-3 0-16,-2-3-7 0,2-10 1 15</inkml:trace>
  <inkml:trace contextRef="#ctx0" brushRef="#br1" timeOffset="123678.56">16164 11292 37 0,'-7'12'18'0,"7"-9"-7"0,4 0 28 15,-1-3-35-15,4 4 1 0,0 2 1 16,4-3 1-16,3 0-8 15,0 3 1-15,4 1 5 16,-1-7 1-16,1 3-3 16,0-6 0-16,3 3-1 15,-7 0 0-15,-3 0-2 16,-1 6 1-16,-10 0-3 16,-3 0 1-16,-4 7-1 15,-4 0 0-15,0 2-2 16,1-2 0-16,-4 2-1 15,3 7 0-15,1 4 1 16,3 2 0-16,-1 3 1 16,8-9 0-16,4 0 2 15,3 0 1 1,0 3 2-16,7-3 0 0,7 0 0 0,11 0 1 16,0 0 0-16,-4-3 0 15,-3-1-2-15,-4 1 1 16,-17-3-3-16,-19 6 0 15,-16 9-6-15,-12 4 1 16,-17 2-10-16,-10 4 0 16</inkml:trace>
  <inkml:trace contextRef="#ctx0" brushRef="#br1" timeOffset="126860.51">16771 11511 19 0,'0'-16'9'0,"11"-2"0"0,-8 15 10 16,1-4-13-16,-4 7 1 15,0 0 5-15,0 0 1 16,0 0-15-16,3 0 0 16,1 3 9-16,-1 1 1 15,1 2-3-15,3-3 0 16,0 3-2-16,0 7 0 16,7-1 0-16,4 1 0 15,6-1-1-15,1 1 0 16,3 3-1-16,-3-4 0 15,-7 1-1-15,-8-1 1 16,-6 7-2 0,-8 0 1-16,-10 3-2 0,-3 3 1 0,-5 0-3 15,1 0 1-15,4-6-5 16,2-3 1-16,5-4-9 16,3-3 0-16</inkml:trace>
  <inkml:trace contextRef="#ctx0" brushRef="#br1" timeOffset="127266.73">17508 11546 46 0,'36'3'23'0,"-12"-28"-20"0,-17 15 35 16,-7 1-38-16,0-1 1 16,-7 1 0-16,-7 0 0 15,-7 2-1-15,-7 4 0 16,0 3 0-16,-8 7 1 16,-2 8-1-16,2 10 0 15,1 0-1-15,3 13 0 16,4 15-2-16,7-6 1 15,10 0 0 1,11 0 0 0,14-6-1-16,8-13 1 0,2-9 2 0,8-13 0 0,10-12 2 15,4 0 1-15,0-13-1 16,-11-12 1-16,-10-4-1 16,-11-2 0-16,-14-7-6 15,-10-3 1-15,-8-10-11 31,-7 1 1-31</inkml:trace>
  <inkml:trace contextRef="#ctx0" brushRef="#br1" timeOffset="133664.54">3859 11483 43 0,'0'-9'21'0,"7"15"-10"0,-7-3 21 16,0 0-30-16,0 10 1 16,0 5 0-16,-17 7 0 15,-1 1-4-15,4-4 0 16,-18 31 1-16,-3 0 1 16,3 7-5-16,1-1 1 15,2 1-3-15,-2-4 0 16,13-9-8-16,-3-22 1 15,10-15-1-15,4-13 0 16</inkml:trace>
  <inkml:trace contextRef="#ctx0" brushRef="#br1" timeOffset="133890.62">3627 11618 34 0,'14'50'17'16,"24"-22"-16"-16,-30-15 33 0,6 6-32 16,3 2 1-16,1 8 0 15,3 5 0-15,0 1-5 16,0-1 0-16,1 1 0 16,2-10 1-16,-10-6-11 15,4-10 1-15,3-15-1 16,-3-7 0-16</inkml:trace>
  <inkml:trace contextRef="#ctx0" brushRef="#br1" timeOffset="134144.63">4117 11665 46 0,'0'9'23'0,"7"-6"-23"0,-3-3 49 16,3 3-46-16,-4-3 1 16,4 4 1-16,7-4 0 0,11 0-8 15,7 0 1-15,7 0 3 16,-8-4 0-16,1 1-6 16,-4 0 0-16,-7-3-9 15,-3 3 0-15,-14-3-3 16,-8 6 1-16</inkml:trace>
  <inkml:trace contextRef="#ctx0" brushRef="#br1" timeOffset="134312.63">4050 11815 35 0,'0'29'17'0,"25"-1"-11"0,-15-22 29 0,1 7-33 15,6-1 1-15,15 4-1 16,0-7 1-16,10 1-7 15,4-7 1-15,3-3-2 0,-6-7 0 16,6 1-8 0,-3-16 0-16</inkml:trace>
  <inkml:trace contextRef="#ctx0" brushRef="#br1" timeOffset="134669.1">5013 11590 44 0,'28'9'22'0,"-3"-3"-21"0,-18-6 39 15,0 0-37-15,-3 0 0 16,3-6 1-16,-7 3 0 0,-11 3-6 16,-7-3 1-16,-13 9 2 15,-5-3 1-15,1 13-3 16,-4 6 1-16,0 12-4 15,8 4 1-15,2 9-1 16,8 3 0-16,4 3 0 16,10 1 0-16,14-14 0 15,10-8 1-15,15-10 3 16,7-16 0 0,10-15 2-1,1-13 0-15,-8-7 0 0,-3-2 1 0,-11-13-1 16,-14 0 0-16,-14 7-8 15,0 5 1-15,-21-15-8 16,-11-3 0-16</inkml:trace>
  <inkml:trace contextRef="#ctx0" brushRef="#br1" timeOffset="135093.15">3567 11279 44 0,'0'0'22'0,"3"0"-16"0,-3 0 36 0,-3 3-40 15,3 10 1-15,-11 12-1 16,-3 6 1-16,0 10-5 15,-14 15 0-15,6 10-1 16,-9 6 1-16,6 19-5 16,11-6 1-16,-7-3-3 0,14-20 0 15,-4-12-6-15,15-21 1 16</inkml:trace>
  <inkml:trace contextRef="#ctx0" brushRef="#br1" timeOffset="135748.4">3210 11229 39 0,'0'28'19'0,"29"-15"-17"0,-15-10 34 0,10 0-32 16,8-3 1-16,10 0 3 16,25 0 0-16,8 0-10 15,23 0 1-15,19-9 6 16,3-13 0-16,17-10-3 16,-3 4 1-16,0-16-3 15,-21 0 1-15,4 3-1 16,-8 1 1-16,-7 8-2 15,-13 4 1-15,-5 6 0 16,-10 6 1 0,-14 4-1-16,-7 3 0 0,-7 5-1 15,-14 8 0-15,-4 11-2 16,-7 7 1-16,-10 10-2 0,-11 2 0 16,-7 13-1-16,-7 0 0 31,-4 10 1-31,-3 2 0 15,0 1 1-15,3 9 1 0,7-3 1 0,1-10 0 16,10 4 1-16,3-1 0 16,15 1 1-16,10-7 1 15,11 0-1-15,-7-3 1 16,10-2-1-16,15-5 1 0,2 8 0 16,1-7 1 15,0-4-2-31,-21-2 1 15,-11-7-1-15,-13 4 0 32,-15 2 0-32,-18 4 1 31,-17 0-2-31,-15-10 1 16,-31 4 0-16,-25-7 0 15,-14-9-1-15,-21-10 0 0,-18-6-1 0,11-6 0 0,0-6-4 16,7-4 0-16,21-2-10 0,11-7 0 0</inkml:trace>
  <inkml:trace contextRef="#ctx0" brushRef="#br1" timeOffset="137416.01">921 11674 30 0,'-11'41'15'0,"1"-28"-4"16,10-13 14-1,0-4-18 1,10-2 0-16,1-10 4 16,-4 1 0-16,7-7-14 0,11-3 0 15,-1-10 9 1,12 4 1-16,-5-7-5 0,8-6 1 15,3-6-2-15,8 0 0 16,-11 0-1-16,3-4 0 16,-7 7-1-16,-14 10 0 15,1 2 0 63,-1 10 1-62,-11 10-2-16,8 11 1 16,-7 11-1-16,-4 2 1 0,-4 4 0 15,-3 2 0-15,7 4 0 0,-7 0 1 0,4 0 0 0,3-4 0 0,3-2 1 0,1-4 0 0,7-5 0 0,-4-4 1 16,7-4-1-16,7-2 0 0,-7-3 0 0,4-4 1 0,-4-2-1 16,0-4 0-1,8-3-2 1,-8 6 1-16,-4 7 0 15,-3-1 0-15,-3 7-1 16,0 3 1-16,-4 6-1 16,-7 7 0-16,-7 6 0 15,3 3 1 1,-6 6-2-16,2 0 1 0,5 3 0 16,-4 4 1-16,3-4-2 15,-3-2 0-15,7-4-2 16,0 3 1-16,0-3-6 0,11-6 1 31,-1-4-7-31,8-11 1 0</inkml:trace>
  <inkml:trace contextRef="#ctx0" brushRef="#br1" timeOffset="137669.73">1884 11433 34 0,'-11'19'17'0,"-6"9"-12"0,17-22 24 0,-11 7-27 16,4 5 1-16,3 1 2 16,-6 6 1-16,10-6-7 15,0-3 0-15,0-4 5 16,3 1 0-16,15-13-1 16,0 0 0-16,3-16-1 15,0 1 0-15,0-11-2 16,7-2 0-16,1-6-8 15,2-7 0-15,8-12-7 16,0 2 1-16</inkml:trace>
  <inkml:trace contextRef="#ctx0" brushRef="#br1" timeOffset="137932.16">2265 10865 48 0,'0'13'24'0,"0"6"-19"0,0-10 40 15,0 3-44-15,-4 14 1 16,-3 2 0-16,0 9 1 16,4 14-4-16,-4 2 0 15,3 13 2-15,4 3 0 16,0 3-3-16,0 0 0 15,0-12-6-15,0-10 1 0,0-16-9 16,4-21 0-16</inkml:trace>
  <inkml:trace contextRef="#ctx0" brushRef="#br1" timeOffset="138210.01">2434 10878 30 0,'-3'25'15'0,"-15"6"-2"15,18-15 14-15,-11 6-26 16,1 6 1-16,-8 6 0 16,8 4 1-16,-8 3-4 15,4-3 0-15,3 2 2 16,4 1 1-16,7 3-1 0,-7-6 0 15,7-1-2-15,0-5 1 16,0-7-8-16,0-7 1 16,-3-5-5-16,3-10 0 15</inkml:trace>
  <inkml:trace contextRef="#ctx0" brushRef="#br1" timeOffset="138790.4">2254 11201 53 0,'-7'15'26'0,"4"-8"-27"0,3-7 51 0,0 0-46 16,3 3 1-16,4-3 3 15,11 3 0-15,3-3-11 16,7-3 1-16,15-7 6 16,-5-2 0-16,5-4-6 15,3 0 0-15,-11-2-10 16,-7 5 1-16,-7-6-9 15,-14 10 1-15</inkml:trace>
  <inkml:trace contextRef="#ctx0" brushRef="#br1" timeOffset="139671.44">1704 12173 35 0,'-11'6'17'0,"4"-15"-4"0,7 9 19 15,7-10-27-15,-3 4 1 16,6-3 2-16,1-1 1 16,17-2-11-16,4-1 0 15,7 1 8-15,7-1 0 16,0 4-3-16,-1 5 1 15,-13 4-2-15,-4 7 0 16,-10 5-3-16,-18 10 1 16,-18 6-3-16,1 7 0 0,-15 6-3 15,-7-1 0 1,-14-5-2-16,7-4 0 0,8 1 1 16,6-4 1-16,4-6 1 15,14-3 1-15,3-10 2 16,0-3 1-16,4-3 2 15,18-9 1 1,7-3 2-16,3 6 1 0,7-7 1 16,4 7 0-16,-4 0 0 15,4 0 1-15,-4 0-1 16,4 6 0 0,-4 3-3-16,4 4 1 0,-4-1-3 15,-7 0 1-15,0 4-5 16,7-1 0-16,-6-2-8 15,-5-1 0-15,4-9-7 16,-10 3 0-16</inkml:trace>
  <inkml:trace contextRef="#ctx0" brushRef="#br1" timeOffset="142765.14">8594 12778 36 0,'0'3'18'0,"-7"19"-14"15,7-13 19-15,-7 4-22 16,0 6 1-16,-11 6 0 16,-10-3 0-16,-8 6-3 15,-2 7 0-15,-5 5 2 16,1 7 0-16,0 0-3 16,6 4 0-16,5-11-5 0,2-5 0 15,8-7-4-15,11-15 0 16</inkml:trace>
  <inkml:trace contextRef="#ctx0" brushRef="#br1" timeOffset="143019.41">8181 12853 28 0,'7'28'14'0,"11"20"-9"0,-15-45 22 0,1 12-23 16,3 14 0-16,3 2 4 16,1 16 0-16,7 9-10 15,6-9 0-15,4 4 5 16,4-7 1-16,0-7-6 16,3-6 1-16,-7-2-9 15,1-10 0-15,-12-13-3 16,-3 0 0-16</inkml:trace>
  <inkml:trace contextRef="#ctx0" brushRef="#br1" timeOffset="143322.68">8767 13038 44 0,'-8'13'22'0,"33"18"-21"0,-18-28 43 16,0 4-41-16,4-4 0 15,3 0 0-15,4-3 1 16,6-3-6-16,5 0 0 15,2-1 0-15,-6-2 1 0,0 6-10 16,-11 0 1-16,0-3-6 16,-7 0 1-16</inkml:trace>
  <inkml:trace contextRef="#ctx0" brushRef="#br1" timeOffset="143483.26">8805 13289 49 0,'0'22'24'0,"18"-6"-23"16,-7-23 45-16,3 7-46 16,7 0 1-16,11 0-2 15,3 0 0-15,-3 0-6 16,-1 0 0-16,-6 0-8 16,-7-3 0-16</inkml:trace>
  <inkml:trace contextRef="#ctx0" brushRef="#br1" timeOffset="145271.44">9303 12775 28 0,'-11'6'14'0,"15"-6"-1"0,-1 0 15 15,-3 3-22-15,7-3 0 16,0 3 3-16,0-3 1 16,0 0-12-16,4 0 0 0,7 0 7 15,6-3 1-15,12 0-4 16,-1 0 1-16,0 0-4 16,-3 0 0-16,-4 0-8 15,-3 3 0-15,-4 0-7 16,-10 0 0-16</inkml:trace>
  <inkml:trace contextRef="#ctx0" brushRef="#br1" timeOffset="145557.28">9857 12424 44 0,'-7'15'22'0,"17"7"-20"0,-6-15 35 16,-4 5-36-16,0 4 1 16,3 12 0-16,1 0 1 15,-1 16-5-15,-3 0 1 16,0 12 1-16,0-2 0 15,-3 15-8-15,3-10 1 16,7-8-7-16,-4-11 0 16</inkml:trace>
  <inkml:trace contextRef="#ctx0" brushRef="#br1" timeOffset="146218.03">10135 12696 35 0,'-3'10'17'0,"6"-4"-11"0,1-3 25 0,3 0-28 15,0 1 1-15,4-1 0 16,-1-3 1-16,4 0-7 16,4-3 0-16,7 3 0 0,3 3 1 15,4 0-12-15,3 0 1 16</inkml:trace>
  <inkml:trace contextRef="#ctx0" brushRef="#br1" timeOffset="146439.79">10241 12439 38 0,'-7'29'19'0,"4"24"-16"0,3-41 26 0,3 10-29 16,-3 10 1-16,0 2 0 15,0 1 0-15,4-1-3 16,-1 4 0 0,-3-4-9-1,4-9 0-15</inkml:trace>
  <inkml:trace contextRef="#ctx0" brushRef="#br1" timeOffset="146876.41">9998 13066 43 0,'-4'10'21'0,"15"-16"-12"0,-4 6 33 0,7 0-39 16,7 0 1-16,11 0-1 16,3-4 1-16,11 1-6 15,0-3 0-15,3 6-1 16,-3-3 1-16,-7 0-12 16,-4 0 0-16,-7-7-2 15,1 1 0-15</inkml:trace>
  <inkml:trace contextRef="#ctx0" brushRef="#br1" timeOffset="148556.41">10664 13045 38 0,'4'47'19'0,"3"-16"-17"15,-3-22 34-15,3 1-33 0,0 2 0 16,3 4 1-16,1 0 0 15,-1-1-5-15,1 4 0 16,-4-6 4-16,0 2 1 16,0 1-3-16,0-7 1 15,-3-5-1-15,-1-11 0 16,-3-5-1-16,0-10 1 16,0 0-2-16,4-9 1 15,-4-10-1-15,0-3 0 16,0 6-1-16,0-6 0 0,-4-3-2 15,1 7 1-15,-4-4-1 16,0 0 1-16,0-3 0 16,3 9 0-16,1 4 1 15,3 5 1-15,0 4 0 16,3 3 1-16,1 3-1 16,-1 4 1-16,1 2 0 15,-1 1 0-15,1 2 0 16,3 1 1-16,0-1-1 15,3 1 1-15,5 0-1 16,6 2 1-16,3 1 2 16,15 3 0-16,11 3 0 15,10 0 1-15,10 0 0 16,4-6 0-16,7-7 0 16,11 1 0-16,14-10-2 15,-4 9 0-15,-10-6-1 16,3-3 0-16,-3 0-2 0,0 4 0 15,3 2-7-15,-18 0 1 16,-17 7-9-16,-21-1 1 16</inkml:trace>
  <inkml:trace contextRef="#ctx0" brushRef="#br1" timeOffset="151153.07">11261 12640 34 0,'-7'9'17'0,"7"-5"-7"16,0-4 18-16,0 0-24 15,0 6 0-15,0-3 4 16,3-3 0-16,4 3-10 0,0-3 1 16,4 3 6-16,-1 0 1 15,8 1-3-15,3 2 0 16,4-3-2-16,0 0 1 16,-4-3-2-16,3 3 1 15,-6 0-2-15,-7 4 1 16,-8-4-1-16,-3 6 0 15,-3-3-1-15,-4 1 0 16,-4 2-1-16,0-3 0 16,1-2 0-16,-4-4 0 0,7 3 1 15,0 0 0-15,0 0 1 16,3 3 0-16,4 0 1 16,0 1 0-16,4-1 0 15,-1 0 1-15,4 1-1 16,0-1 1-16,4 0-1 15,6 7 1-15,-2-4 0 16,2 4 1-16,4 2 0 16,-3 1 0-16,-4 3 0 15,-3-4 0-15,-4-2-1 16,-4 0 0-16,-10 2-1 16,-10 1 1-16,-12 6-2 15,-2-3 0-15,-15-1-5 16,-7-5 0-16,-4-7-9 15,12 1 0-15</inkml:trace>
  <inkml:trace contextRef="#ctx0" brushRef="#br1" timeOffset="153404.49">9751 13512 53 0,'-4'6'26'0,"18"-9"-18"0,-7 3 26 16,4 0-32-16,7 3 1 0,6-3 0 15,15 3 1-15,25-3-6 16,3-3 1-16,24 6 2 16,19-3 1-16,20 0-2 15,8 0 1-15,3 0-2 16,0 0 0-16,-10-3-1 16,-18 3 0-16,-11 0-4 15,-14 0 1-15,-14-3-5 16,-14 0 0-16,-14-3-6 15,-18-4 0-15</inkml:trace>
  <inkml:trace contextRef="#ctx0" brushRef="#br1" timeOffset="153961.34">10093 13882 45 0,'7'6'22'0,"28"-22"-23"0,-21 13 39 0,4-3-36 16,10 0 1-16,8-1 1 16,6 7 0-16,-3 4-6 15,-4 2 1-15,-7 0 3 16,-7 4 1-16,1 2-4 16,-12 7 1-16,-6 0-2 15,-8 3 1-15,-17 0-3 16,0-4 1-16,-7 4-1 15,-1-3 0-15,-2 3 1 16,-5 0 0-16,1-3 1 16,3-3 0-16,4-4 1 15,3-2 0-15,8-1 0 16,3-6 1-16,10 0 0 16,8 0 1-16,10 0-1 15,7 1 1-15,7-1 1 0,11-3 1 16,10 6 0-1,1 0 0 1,-1 4-1-16,-3-1 1 0,3 4-2 0,-6 2 1 16,-5 4-9-16,-2-3 1 15,-8 0-8-15,-7-7 1 16</inkml:trace>
  <inkml:trace contextRef="#ctx0" brushRef="#br1" timeOffset="156695.28">11977 13346 40 0,'-11'9'20'0,"15"7"3"0,3-13 20 16,3 0-42-16,12 3 1 15,6 0 0-15,11 1 0 16,10-4-3-16,11 0 0 15,0-3 0-15,3-6 0 16,4-7-7-16,-7 1 0 16,-10-1-9-16,-4-12 1 0</inkml:trace>
  <inkml:trace contextRef="#ctx0" brushRef="#br1" timeOffset="157022.78">12432 13048 34 0,'3'31'17'0,"15"-9"-8"16,-7-13 19-16,-1-2-26 15,8 2 1-15,7 4 3 16,6-1 0-16,5 1-7 0,6 2 0 16,4-2 4-16,-4 6 1 15,-3 0-3-15,-7-1 1 16,-15-2-3-16,-10 6 0 16,-17 6-2-16,-11 10 1 15,-8-7-4-15,-9 1 0 16,-8-7-8-16,3-3 1 15</inkml:trace>
  <inkml:trace contextRef="#ctx0" brushRef="#br1" timeOffset="157220.81">12435 13145 36 0,'4'38'18'0,"31"27"-16"0,-24-46 26 0,-1 9-28 16,1 10 1-16,-4 0-2 15,0-1 0-15,0-8-9 16,0-14 0-16</inkml:trace>
  <inkml:trace contextRef="#ctx0" brushRef="#br1" timeOffset="158256.84">13945 12640 37 0,'4'-6'18'0,"3"21"-9"0,-7-11 19 15,0 5-24-15,-7 4 1 16,-7 5 1-16,-11-2 0 16,-3 6-9-16,-4 9 1 15,-10 4 5-15,-4 9 0 16,4 0-6-16,-1 0 1 16,8-4-5-16,7-5 1 0,7-7-8 15,6-9 0-15</inkml:trace>
  <inkml:trace contextRef="#ctx0" brushRef="#br1" timeOffset="158497.99">13593 12584 29 0,'10'15'14'0,"18"20"-1"16,-17-23 16-16,0 10-27 15,-1 0 1-15,4 3 2 16,0 7 1-16,4 2-8 16,0 4 1-16,6-4 4 15,1-2 0-15,3 5-4 0,0-2 1 16,1-7-7-16,-1-6 0 16,0-6-7-16,-3-13 1 15</inkml:trace>
  <inkml:trace contextRef="#ctx0" brushRef="#br1" timeOffset="158782.76">14235 12853 44 0,'-11'16'22'0,"25"-13"-23"0,-7-3 39 0,4 0-36 15,-1 0 0-15,4-3 0 16,8 0 1-16,6 0-4 16,7 0 0-16,0-4-1 15,1 1 1-15,-8 0-7 16,-7-1 0-16,-7 4-6 15,-7-3 0-15</inkml:trace>
  <inkml:trace contextRef="#ctx0" brushRef="#br1" timeOffset="158932.47">14284 12976 38 0,'-21'15'19'0,"28"7"-9"0,-4-16 30 15,4-2-37-15,4 5 0 16,3-3-1-16,4-3 1 15,6 1-6-15,8-4 0 16,0-7-11-16,-4-8 1 16</inkml:trace>
  <inkml:trace contextRef="#ctx0" brushRef="#br1" timeOffset="159970.49">15007 12740 42 0,'-10'19'21'0,"10"-22"-7"0,0 6 21 0,0 0-33 16,0 0 0-16,0 1 0 15,3-1 1-15,4-3-5 16,7 0 1-16,7 0 1 16,4-7 0-16,0 7-6 15,3-3 0-15,0-3-9 16,1-3 1-16</inkml:trace>
  <inkml:trace contextRef="#ctx0" brushRef="#br1" timeOffset="160239.47">15625 12433 40 0,'3'31'20'0,"4"16"-21"0,-7-34 27 16,4 6-25-16,-1 6 0 0,1 6 0 16,-4 1 1-16,0 5-3 15,0 4 0-15,0 3-1 16,0-3 0-16,3-7-9 16,1-15 1-16</inkml:trace>
  <inkml:trace contextRef="#ctx0" brushRef="#br1" timeOffset="160539.99">15325 13041 53 0,'-4'19'26'0,"18"9"-29"0,-7-24 47 15,7-1-43-15,8 0 1 16,6 0 0-16,14 0 0 16,8-6-3-16,-5-3 0 15,-2-4-3-15,-1 4 1 16,-10-3-10-16,-4-1 1 0,-10 1-4 15,-4-1 0-15</inkml:trace>
  <inkml:trace contextRef="#ctx0" brushRef="#br1" timeOffset="160912.81">15353 13314 46 0,'18'25'23'0,"10"0"-22"16,-14-18 43-16,11 2-43 15,6 0 1-15,8 1 1 16,0-1 0-16,-4-6-4 16,-3 1 0-16,-4-1 2 0,-10-3 0 15,-1 0-1-15,-6 3 0 16,-4 3-2-16,-7 0 1 15,-3 4-1-15,-4-1 0 16,-4 4 0-16,0-1 0 16,-3-5 1-16,0 2 0 15,4 4 0-15,-1-1 1 16,4 4 0-16,3-4 1 16,4 1-1-16,7-4 1 15,8-3-3-15,2-2 0 16,1-8-2-16,7-8 0 15,6 3-10-15,5-10 0 16</inkml:trace>
  <inkml:trace contextRef="#ctx0" brushRef="#br1" timeOffset="161216.44">15988 13070 53 0,'3'12'26'0,"19"-2"-30"16,-12-7 45-16,4 0-41 15,7-3 0-15,11 3-1 16,3-3 1-16,-3-6-4 0,0-1 1 16,0-2-9-16,-4-7 0 15,0-6-2-15,-3-3 0 16</inkml:trace>
  <inkml:trace contextRef="#ctx0" brushRef="#br1" timeOffset="161723.67">16588 13264 45 0,'17'53'22'0,"8"-9"-25"0,-18-31 43 0,0 2-39 15,4 4 1-15,-1-6-1 16,-3-4 1-16,0-2-3 16,4-7 0-16,-4-10 2 15,4-9 0-15,-4-3-1 16,0-15 0-16,-4-7-1 16,-3-9 1-16,0-4-3 15,0 4 1-15,0-7-2 16,-3-3 0-16,-4 10 0 15,0 3 1-15,0 3 0 0,-1 9 0 16,5 1 2-16,-1 12 1 16,4 6 0-16,0 6 0 15,7 10-1-15,1 0 1 16,-1 9-1-16,3 1 1 16,1-7-1-16,3 0 0 15,0 3 2-15,4 0 0 16,-4 3 1-16,7 0 0 15,7-3 0-15,4-3 1 16,7 0-1-16,7-6 1 16,-1 6-3-16,1-6 0 0,-7-7-9 15,-7 1 0-15,-8-7-3 16,-6 3 0-16</inkml:trace>
  <inkml:trace contextRef="#ctx0" brushRef="#br1" timeOffset="162172.63">16835 12994 39 0,'0'35'19'0,"14"6"-18"16,-7-32 35-16,7-3-33 15,0 4 1-15,4-1 1 16,3 1 0-16,11-7-7 0,-4-3 1 16,-4 0 4-16,-2 3 0 15,-8-3-3-15,-4 3 1 16,-3 0-2-16,-7-3 1 16,-10 6-2-16,-1-3 1 15,-3 1-1-15,-4 2 1 16,4-6 0-16,0 0 0 15,4 3 0-15,-1 3 1 16,4 1 0-16,3 2 0 16,12 4 0-16,2 2 1 0,8 1 1 15,-1 6 0 1,5-10 0-16,-1 4 1 16,0-3-2-16,0-1 1 0,-3-2-1 15,-4-1 0-15,-7-3-3 16,-11 4 1-16,-10 2-5 15,-21 1 1-15,-14-1-10 16,-11-2 0-16</inkml:trace>
  <inkml:trace contextRef="#ctx0" brushRef="#br1" timeOffset="163631.51">13727 13800 43 0,'0'25'21'0,"-7"16"-15"0,3-35 31 15,0 7-36-15,-3 6 1 16,-3 6-1-16,-4 3 1 16,-4 3-3-16,-3 4 1 15,3-1 0-15,-3 1 0 16,3-4-3-16,4-6 1 0,0-3-6 16,4-6 0-16,3-10-6 15,3-12 0-15</inkml:trace>
  <inkml:trace contextRef="#ctx0" brushRef="#br1" timeOffset="163843.07">13578 13769 34 0,'18'28'17'0,"7"32"-18"16,-18-48 25-16,3 7-24 15,1 6 1-15,7 7 1 16,3 2 0-16,0 4-2 16,0-7 0-16,0-6-2 0,4 0 0 15,0-6-8-15,-1-16 1 16</inkml:trace>
  <inkml:trace contextRef="#ctx0" brushRef="#br1" timeOffset="164128">14055 13904 44 0,'-4'9'22'0,"15"-6"-24"0,-8-3 37 0,1 3-33 16,3-3 0-16,3 0 0 16,8 0 1-16,7 0-5 15,3-3 1-15,0 0-1 16,-3-3 0-16,0 3-11 16,-4-4 1-16,-4 7-2 15,1 0 1-15</inkml:trace>
  <inkml:trace contextRef="#ctx0" brushRef="#br1" timeOffset="164293.21">14101 14108 48 0,'3'18'24'0,"25"-2"-31"0,-17-16 49 15,10 0-43-15,7-3 0 16,0 0-13-16,4-3 0 15,-4-1 8-15,1 4 1 16</inkml:trace>
  <inkml:trace contextRef="#ctx0" brushRef="#br1" timeOffset="164884.34">14623 14067 44 0,'3'9'22'0,"-3"-3"-20"0,4-12 37 0,3 6-38 16,3-3 1-16,8-3 0 16,3 3 0-16,11 3-4 15,0 0 1-15,-1 0-4 16,1 3 1-16,-4-3-10 16,1-6 0-16</inkml:trace>
  <inkml:trace contextRef="#ctx0" brushRef="#br1" timeOffset="165172.26">15162 13747 42 0,'7'38'21'16,"-3"24"-21"-16,-4-52 31 0,0 5-31 0,0 10 0 0,0 4-1 0,0-1 1 0,0-3-1 0,0 6 0 16,0 1-7-16,0-4 0 15,4-9-4-15,-1-7 0 16</inkml:trace>
  <inkml:trace contextRef="#ctx0" brushRef="#br1" timeOffset="165408.25">15420 13891 33 0,'-4'25'16'0,"-3"16"-9"0,4-28 27 0,-8 5-29 16,-6 1 0-16,-8 9 1 16,-7 7 0-16,0 6-9 15,1 6 1-15,-5 12 5 16,-6-2 1-16,0 5-5 0,3-5 1 16,4-10-3-16,3-6 0 15,7-10-8-15,11-9 1 16,11-13-4-16,3-9 0 15</inkml:trace>
  <inkml:trace contextRef="#ctx0" brushRef="#br1" timeOffset="165850.57">15296 14289 46 0,'4'16'23'0,"17"9"-25"0,-14-19 42 0,4-2-38 15,-1 5 0-15,4-3 1 16,1 1 1-16,2-1-5 16,4 3 0-16,1 1 3 15,-5-4 0-15,-3 0-2 16,-3 0 1-16,-4 1-1 15,-7-4 0-15,-7 0-1 16,0 3 0-16,-4 4-1 16,1-1 1-16,-1 4-1 15,1-1 1-15,-5 4 0 16,1 0 0-16,4-1 1 16,-1 1 0-1,1 6 0 1,6-6 1-16,8-1-1 0,3 4 1 31,3-10-1-31,4-2 1 0,11-4-3 0,0 0 0 16,3-3-10-16,0-6 0 15,-3-10-2 1,-4-3 0 15</inkml:trace>
  <inkml:trace contextRef="#ctx0" brushRef="#br1" timeOffset="166126.47">15737 14302 48 0,'7'9'24'0,"8"-15"-27"0,-8 6 46 0,7 0-43 0,3 0 0 0,8-3-1 15,3 3 1-15,1 0-3 16,-1 0 1-16,4-6-8 16,-8-1 1-16,-3-5-5 15,1-7 1-15</inkml:trace>
  <inkml:trace contextRef="#ctx0" brushRef="#br1" timeOffset="166342.87">15875 14164 44 0,'-11'47'22'0,"11"6"-29"0,0-37 39 15,0 12-32-15,0-3 0 0,4 4-1 16,-1 2 1-16,1-3-3 16,0-3 1-16,-4-6-9 15,7-13 0-15</inkml:trace>
  <inkml:trace contextRef="#ctx0" brushRef="#br1" timeOffset="166868.44">16252 14490 42 0,'4'50'21'0,"7"-9"-24"0,-8-32 33 16,1 1-30-16,-1-4 1 15,4 0 0-15,0-2 0 16,4-8-2-16,-1-5 1 16,1-10 0-16,3 0 1 15,-3-9-1-15,-1 0 0 16,-3-16-1-16,0 0 1 15,-3-3-1-15,-8-6 1 16,1-4-1-16,-1 10 1 0,-3 3-1 16,0 7 0-16,0 9 1 15,4 6 1 1,3 6-1-16,0 7 1 16,7 2 0-16,0 7 0 0,0 3 0 15,3 1 0-15,5-1 0 16,2-3 1-1,8 3 0 1,0-3 1-16,6 3-1 16,5-3 1-16,6 0-1 0,4 0 1 0,3 0-3 15,-6-3 1-15,-1-3-6 16,-3-4 1-16,-8 1-10 16,-6-4 0-16</inkml:trace>
  <inkml:trace contextRef="#ctx0" brushRef="#br1" timeOffset="167307.37">16517 14283 42 0,'4'28'21'0,"-1"10"-18"0,1-29 29 16,3 4-29-16,3-4 1 15,1 1 1-15,7-1 1 16,3-3-7-16,0-6 0 16,4 4 4-16,-1-1 1 0,-3 0-3 15,-3-3 1-15,-4 3-2 16,0-3 1-16,-3-6-2 16,-4 9 0-16,-7-3 0 15,0 0 0-15,0 3 0 16,-4 0 0-16,1 0 0 15,-4 4 0-15,0 2 0 16,0 4 0-16,0 2 0 16,3 1 1-16,4 0 1 15,0-4 0-15,7 7 0 16,4-3 1 0,3-1 0-16,0-2 0 0,0-4 0 15,-3 1 0 1,-4 2-1-1,-4-6 1-15,-10 1-3 0,-14 5 1 0,-18 7-5 16,-7-3 0-16,-14-4-12 16,-3-5 1-16</inkml:trace>
  <inkml:trace contextRef="#ctx0" brushRef="#br2" timeOffset="176270.64">3387 12637 18 0,'-29'19'9'0,"8"-10"1"16,21-6 9-16,0 0-13 16,0 1 0-16,0-1 4 15,4 0 0-15,6 0-11 16,8 0 1-16,21 0 9 0,10-9 1 16,11-7-3-16,25 4 1 15,31-7-2-15,15-6 0 31,105-22-3-31,-35 1 0 16,-31 8-3-16,-29 7 0 16,-25 3 0-16,-17 3 0 15,-29 3-2-15,-6 6 1 16,-18 4-2-16,-7 3 1 16,-18-1-4-16,-11 7 0 15,-20 4-5-15,-11 2 1 0,-15-3-7 16,-17 0 1-16</inkml:trace>
  <inkml:trace contextRef="#ctx0" brushRef="#br2" timeOffset="176661.46">3408 12888 55 0,'14'12'27'0,"46"-12"-28"16,-35-6 52-16,6-3-47 16,8-4 1-16,21-3 1 0,0 1 1 15,21-7-9-15,0-6 1 16,15-4 5-16,6 4 0 15,7-3-2-15,4-1 1 16,-7 1-3-16,3-4 1 16,-10 1-1-16,0-4 1 15,-14 7-1-15,-1 12 0 16,-10 3-1-16,-14 4 0 16,-10-1-2-16,-11 7 1 15,-8 0-4-15,-6 0 0 16,-14 2-5-16,-18 8 1 0,-11 2-10 15,-7 0 1-15</inkml:trace>
  <inkml:trace contextRef="#ctx0" brushRef="#br2" timeOffset="178613.28">25319 10160 24 0,'21'-4'12'0,"14"-5"0"0,-28 6 13 15,4-3-21-15,-4-4 1 16,-3-5 3-16,-4-1 1 16,-4 0-11-16,-7-3 0 15,-3 4 6-15,-3 2 1 16,-8 4-2-16,-3 2 0 15,-8 4-3-15,1 3 1 0,7 3-1 16,3 4 1-16,1 2-1 16,2 4 1-16,1 2-2 15,0 4 1-15,7-3 0 16,3 0 0-16,4 12 0 16,7-3 0-16,4 0 0 15,3-3 1-15,4 0 0 16,6-10 0-16,15-5 1 15,7-4 1-15,-4-3-1 16,-3-3 0-16,-4-7 0 16,-3 1 0-16,-8-4-1 15,-3 1 0-15,-3 2-1 16,-7-5 0-16,-8-4-1 16,-7-3 1-16,-6-3-1 15,-11 6 1-15,-11 3-1 16,7 7 0-16,-3 9 0 15,-4 6 0-15,0 7-1 0,4 2 1 16,3 7-1-16,4 7 1 16,7 2 0-16,3 0 0 15,11-2 1-15,7-4 0 16,11 0 0-16,6-10 1 16,8-2 1-16,0-7 1 15,10-3-1-15,14-6 0 16,1-9 1-16,-8-7 1 15,-3-3-2 1,-11 0 0-16,-7-3-1 0,-10-3 0 16,-8-4-1-16,-10 1 1 0,-7 0-2 15,-11 9 0-15,-10 6 1 16,10 3 0-16,-3 10-1 16,0 6 0-16,-4 7 0 15,1 5 0-15,2 1 0 16,5-3 1-16,6 12-2 15,4 0 1-15,7 3 0 16,7-3 1-16,7-3 0 16,7 3 0-16,4-6 0 15,-1-3 0-15,11-1 1 16,11-11 0-16,0-4 0 16,0-7 0-16,-7-5 0 15,-4-7 0-15,-3-6 0 16,-8 6 0-16,-3-3-1 0,-7-3 0 15,-7 0-1-15,-3 0 1 16,-8 0 0-16,-10 6 0 16,-4 3-1-16,-3 4 0 15,3 2 0-15,4 7 1 16,0 3-1-16,0 6 1 16,3 7-1-16,4 3 0 15,4 2 1-15,3-8 0 16,3 12 0-16,8 0 0 15,-1 3 0-15,8 0 0 0,10 0 1 16,11-3 0 0,6-6 0-16,5-7 0 0,-4-6-1 15,-8-6 1-15,-10-6-4 16,-13-7 1-16,-12-3-15 16,-14-3 0-16</inkml:trace>
  <inkml:trace contextRef="#ctx0" brushRef="#br2" timeOffset="181389.33">23118 9981 23 0,'0'0'11'0,"0"-10"1"0,0 10 12 0,0 0-20 16,0 4 1-16,0 2 2 15,0 3 1-15,0 7-9 16,-4 6 0-16,4 6 6 16,-4-3 0-16,1 13-2 15,3 9 0-15,-4 0-2 16,4 0 1-16,0 3-6 16,-3-3 0-16,-1-9-8 15,1-4 1-15,-4-12-3 16,0-3 1-16</inkml:trace>
  <inkml:trace contextRef="#ctx0" brushRef="#br2" timeOffset="182008.5">22648 11194 44 0,'0'7'22'0,"0"-7"-23"0,0 0 43 15,0 0-40-15,0 0 1 16,7 0 0-16,0 0 0 16,1 0-4-16,-1 0 0 15,7-3 2-15,3-1 1 16,4-2-3-16,1-3 1 16,-1-1-6-16,0 1 1 15,-3 0-10-15,-8-1 0 0</inkml:trace>
  <inkml:trace contextRef="#ctx0" brushRef="#br2" timeOffset="182338.37">22980 10802 34 0,'0'0'17'0,"14"13"-10"16,-14-13 19-16,0 6-25 0,4 1 0 15,-8-1 1-15,4 6 1 16,-3 4-4-16,-1 6 0 15,0 3 1-15,-3 6 1 16,4 4-3-16,-1-7 1 16,4 3-7-16,0-5 0 15,4-8-3-15,3-8 0 16</inkml:trace>
  <inkml:trace contextRef="#ctx0" brushRef="#br2" timeOffset="182621.93">23216 11034 37 0,'-14'41'18'0,"-14"-16"-17"16,21-15 33-16,-4 9-32 15,-3 6 0-15,-7 0 2 16,-4 6 0-16,-3 7-5 16,0 2 0-16,0 1 3 15,7-3 0-15,3-4-5 16,4-2 1-16,3-7-9 16,-3-6 0-16,7-13-2 15,0-3 0-15</inkml:trace>
  <inkml:trace contextRef="#ctx0" brushRef="#br2" timeOffset="183042.42">23043 11445 41 0,'4'16'20'0,"17"-13"-20"0,-10 0 38 0,-1-3-36 16,1 0 1-16,3 3 1 15,0-3 0-15,7 0-5 16,0 0 0-16,-3 4 3 16,0-4 0-16,-4 0-2 15,-4 6 1-15,-3-3-2 16,-7 6 1-16,-3 4-1 15,-8 9 0-15,-3 3 0 16,0-6 0-16,0 0 0 16,0-1 1-16,3 7 0 15,1-6 1-15,3 0 0 16,3 0 0-16,8 0 0 16,3-4 1-16,7-2-1 15,7-4 1-15,4-6-4 16,3-3 0-16,0-3-11 0,-7-3 1 15,-7-3-3-15,-6 2 0 16</inkml:trace>
  <inkml:trace contextRef="#ctx0" brushRef="#br2" timeOffset="185865.99">20130 10279 37 0,'-4'9'18'0,"0"16"-11"0,4-22 19 15,0 4-25-15,0-1 0 16,0 3 1-16,0 4 1 15,0 6-3-15,0 6 1 16,-3 6 1-16,3-6 1 16,-4 7-1-16,1 5 0 15,-1 1-3-15,1-4 1 0,-1-5-7 16,1-7 0-16,-1-10-6 16,-6-9 0-16</inkml:trace>
  <inkml:trace contextRef="#ctx0" brushRef="#br2" timeOffset="187967.37">19149 11448 39 0,'-14'7'19'0,"10"-1"-16"16,4-6 31-16,0 0-30 15,4 0 0-15,-4 0 0 16,7 0 1-16,3 0-7 15,4-3 0-15,8 0 4 16,2-4 1-16,-3 1-5 16,4 0 0-16,0-4-8 15,-4 1 0-15,-3-3-4 16,-1-4 0-16</inkml:trace>
  <inkml:trace contextRef="#ctx0" brushRef="#br2" timeOffset="188268.84">19519 11094 35 0,'0'6'17'0,"4"10"-17"0,-4-13 28 0,0 7-26 16,0 2 0-16,0 4 0 16,0 3 0-16,-4-1-3 15,1 4 0-15,-1-6 2 16,1 3 0-16,-1 0-3 16,1-1 1-16,-1 1-8 15,4 0 1-15,7-16-3 16,-3 0 0-16</inkml:trace>
  <inkml:trace contextRef="#ctx0" brushRef="#br2" timeOffset="188524.17">19710 11138 39 0,'-7'22'19'0,"-18"19"-21"0,18-29 37 16,-7 4-34-16,0 6 1 16,-4 9-1-16,-3 10 1 15,0 0-3-15,0 6 1 16,-4 3 1-16,4-9 1 16,0-1-3-16,3-5 1 15,0-4-5-15,8-2 0 16,-1-11-7-16,4-11 0 15</inkml:trace>
  <inkml:trace contextRef="#ctx0" brushRef="#br2" timeOffset="188942.56">19583 11583 39 0,'-4'16'19'0,"11"-13"-16"16,-7-3 30-16,7 0-30 15,4 0 1-15,-1 0 1 16,5 0 1-16,2 3-8 16,-3 0 0-16,0-3 5 15,1 0 0-15,-5 3-2 0,-6 4 0 16,-4-4-2-16,-4 3 1 15,-3 0-1-15,0 1 1 16,-4-1-1-16,-3 3 1 16,4 4-1-16,-1 3 1 15,4 6 0-15,0 0 0 16,0-1 0-16,3-2 1 16,1-3 0-16,-1-4 0 15,4-2-1-15,4-1 1 16,7 1-1-16,-1-4 0 0,4-6-1 15,0 3 1 1,0-3-8-16,1-6 1 0,2-7-8 16,-3-2 1-16</inkml:trace>
  <inkml:trace contextRef="#ctx0" brushRef="#br2" timeOffset="189274.84">19833 11514 29 0,'-7'7'14'0,"7"-4"-1"0,0-3 15 16,4 3-22-16,-1-3 0 16,1 0 3-16,3 6 0 15,0-3-12-15,3 0 1 16,8-3 7-16,3 0 0 16,0 0-4-16,8 0 0 15,-5-3-7-15,1-3 1 16,-4 3-10-16,-3-10 0 15</inkml:trace>
  <inkml:trace contextRef="#ctx0" brushRef="#br2" timeOffset="189827.84">20175 11505 30 0,'0'31'15'0,"7"16"-5"0,0-37 14 0,1 2-22 16,-1 7 0-16,0 0 1 15,3 3 1-15,1-3-5 16,-1-1 1-16,1-2 3 0,3-3 0 16,-3-4-2-16,-1-3 0 15,-3-6-1-15,0-6 1 16,0-6-1-16,0-4 0 16,1-6-2-16,-1-6 1 15,-4-10-1-15,1-6 1 16,-4 3-1-16,0-3 0 15,0 1 0-15,0 8 1 16,0 4-1-16,0 2 1 16,0 4 1-16,3 0 0 0,4 10-1 15,4 2 1-15,-1 4 0 16,-3 2 0-16,8 4 0 16,2 0 1-16,1 0-1 15,7-3 1-15,-4-1-1 16,3 1 1-16,5 0 0 15,2 0 0-15,-2-1-1 16,-5 1 1-16,-6 3-6 16,-4 3 1-16,0 0-7 15,-7 0 0-15</inkml:trace>
  <inkml:trace contextRef="#ctx0" brushRef="#br2" timeOffset="190264.15">20426 11389 35 0,'14'25'17'0,"11"-9"-12"0,-18-10 27 16,7-3-28-16,0 3 0 15,7 1 0-15,0-1 1 16,4 0-8-16,-4-3 1 15,-3 4 4-15,-4-4 1 16,-4 3-4-16,-2 0 0 16,-5 0 0-16,-3 1 0 0,-3-1 0 15,-5 0 0-15,1 1-2 16,0-1 0-16,4 0 1 16,-1 0 1-16,1 1-1 15,3-1 1-15,3 3 0 16,4 1 0-16,0 2 2 15,4 1 0-15,3-4 1 16,-3-3 0-16,-4 7 0 16,0-10 1-16,0 3-1 15,-4 4 1-15,-3 2-3 16,0 4 1-16,-7 3-2 16,-10 3 0-1,-12-3-7-15,-6-7 1 0,-4-12-6 16,4-3 0-16</inkml:trace>
  <inkml:trace contextRef="#ctx0" brushRef="#br2" timeOffset="192110.29">20186 10404 24 0,'14'3'12'0,"4"-9"2"0,-11 0 14 16,0 3-24-16,-4 0 1 15,-3-4 3-15,0 7 1 16,0-6-11-16,-7 3 1 16,-14 3 6-1,-4 3 0-15,1 6-2 16,-4 1 0-16,-1 5-3 16,5 7 1-16,2-3-1 15,1 0 0-15,7-6-1 16,0-1 1-16,7 4-1 15,3 3 0-15,12 3 0 16,6-4 1-16,3-2 0 16,8-3 1-16,-4-10 0 15,4-6 1-15,3-7 0 16,0 1 0-16,-3-7 0 16,-7 4 0-16,-4-7-1 15,-4-6 1-15,-6 0-2 16,-4 3 1-16,-7 0-1 15,-4-3 0-15,-3 9-1 16,0-3 1-16,-4 10-2 16,-3 6 1-16,0 9-1 0,0 3 0 15,0 7 0-15,-1 3 1 16,5 6 0-16,3-9 0 16,3-1 1-16,4 4 0 15,7 0 0-15,7-4 1 16,4 1-1-16,6-6 1 15,5-4 0-15,-1-6 0 16,3 0 0-16,5-3 1 16,-5-7-1-16,-3-5 1 15,-3-10-1-15,-7-1 1 16,-4 5-1-16,-4-8 0 0,-6 1-1 47,-4 6 0-47,-4 3-1 0,-3 4 1 0,3 5-1 0,-3 7 1 0,-7 3-1 15,0 3 0-15,-4 7-1 16,1 5 1-16,-1 4 0 16,4 3 0-16,3 9 0 15,8-9 0-15,2 3 0 16,8 1 1-16,8-1 0 16,6-3 1-16,3-7-1 15,4-2 1-15,1-10 0 16,-8-6 1-16,3-3-1 15,-3-1 1-15,1-5-1 16,-1-4 0-16,-4-6 0 16,-3-3 0-16,0 0-1 15,-7 3 1-15,-3 3-2 0,-4 0 1 16,3 7-1-16,-3 2 1 16,-3 4-2-16,-1 6 1 15,-3 3-1-15,0 0 0 16,0 7 0-16,3 5 1 15,1 11 0-15,-1-8 1 16,4-2-1-16,3 0 1 16,4-1 0-16,4 1 0 15,3-3 0-15,4-4 1 16,3-3 0-16,0-6 0 16,-4-3 0-16,1 3 1 15,0-6-1-15,-1-4 1 0,-3-2-1 16,0-4 1-16,-3-3-2 15,-8 1 1-15,4 2-1 16,0 0 0-16,-7 1 0 16,0 8 0-16,-3 4-1 15,-1 6 1-15,0 4-1 16,-3 11 0-16,0 1 0 16,0-3 0-16,3 0 0 15,4-1 0-15,0 1 1 16,4 0 0-16,3-1 0 15,3-2 0-15,4-4 0 16,7-2 1-16,1-4-1 16,-1-6 1-16,0-4 0 15,-7 4 0-15,0-9 0 16,0-4 0-16,0 0-1 0,-3-6 1 16,-4 0-1-16,-4 4 1 15,1 2-2-15,-5 3 1 16,-2 1 0-16,-1 9 0 15,1-1-1-15,-1 4 1 16,1 4-1-16,-1 2 1 16,0 6 0-16,4-2 0 15,0 2 0-15,4 1 1 16,3 3-1-16,3-4 0 16,4-2 0-16,4-1 1 0,-1-3-1 15,5-3 1-15,-1-3-1 16,-4-3 0-16,1-6 0 15,-4-4 1 1,0-2-1-16,0-4 1 0,-3 3-2 16,-1-3 1-16,-3-3-1 15,0 7 1-15,0-1-5 16,-3 0 0-16,-1-6-12 16,-10-3 1-16</inkml:trace>
  <inkml:trace contextRef="#ctx0" brushRef="#br2" timeOffset="201598.71">27411 9981 22 0,'3'-10'11'0,"-3"-15"-2"15,0 25 11-15,0-6-16 16,4 0 0-16,-1 3 3 0,-3 3 0 16,0 0-7-16,0 0 0 15,0 3 6-15,0 3 1 16,-3 4-2-16,-1 2 0 16,1 10-1-16,-1 12 0 15,1 7-2-15,-1 6 1 16,-3 7-2-16,4-4 1 15,3 0-1-15,0-3 0 16,0-3-1-16,3-10 0 16,1-5-4-16,-1-4 0 0,1-16-12 15,-4-15 1-15</inkml:trace>
  <inkml:trace contextRef="#ctx0" brushRef="#br2" timeOffset="204812.22">26218 11078 45 0,'-3'29'22'0,"17"-29"-12"0,-7 0 22 0,0 0-31 16,4-4 1-16,3 4-1 15,3 0 1-15,1-3-4 16,0-3 1-16,3 0-2 15,0 0 0-15,0-7-10 16,-3 0 0-16,0-2-1 16,-1 2 0-16</inkml:trace>
  <inkml:trace contextRef="#ctx0" brushRef="#br2" timeOffset="205145.44">26709 10762 36 0,'0'-3'18'0,"-4"6"-19"0,4-3 33 0,-3 6-30 16,-1 3 0-16,1 7 1 16,-4 3 0-16,3 3-5 15,1 0 1-15,-1 3 2 16,4 0 0-16,0 9-3 16,0-2 0-16,0-7-8 15,0 0 1-15,4-22-3 16,-4-3 0-16</inkml:trace>
  <inkml:trace contextRef="#ctx0" brushRef="#br2" timeOffset="205415.81">26836 10831 27 0,'0'28'13'0,"-25"-3"-6"0,22-16 21 15,-4 4-26-15,-4 9 1 16,0 3 0-16,1 3 0 16,-1 4-5-16,-3 8 1 15,-4 4 2-15,1-6 1 16,-4 9-4-16,3-6 1 16,0-4-10-16,4-5 1 15,4-17-1-15,3 1 0 16</inkml:trace>
  <inkml:trace contextRef="#ctx0" brushRef="#br2" timeOffset="205786.36">26765 11279 43 0,'11'3'21'0,"17"10"-26"16,-21-16 44-16,4-1-36 16,3 8 0-16,0-4 1 15,0 3 1-15,-3 0-7 16,-1 0 1-16,1 0 3 16,-4 0 0-16,-4 4-2 15,-3 5 0-15,-7 1-1 16,0-1 0-16,-3 1 0 0,-1-1 1 15,-3 1-1-15,3-1 1 16,-3 4 0-16,4 0 0 16,-1-1 0-16,1 1 0 15,6 0 0-15,4 3 1 16,4 3 0-16,3-7 0 16,3 1-1-16,8 0 1 15,-1-7-2 1,1-6 1-16,3 0-5 0,-3 0 1 0,0-9-10 15,-1-10 0-15</inkml:trace>
  <inkml:trace contextRef="#ctx0" brushRef="#br2" timeOffset="206043.21">27107 11210 40 0,'8'13'20'0,"2"-4"-15"16,-3-9 26-16,0 3-31 16,4 0 1-16,3 0-1 15,0 1 1-15,0-1-3 0,4-3 0 16,-4 0-5-1,-4-3 1-15,1-7-6 0,-7-5 0 16</inkml:trace>
  <inkml:trace contextRef="#ctx0" brushRef="#br2" timeOffset="206252.14">27213 11107 36 0,'0'22'18'0,"-7"28"-19"0,7-38 29 0,-3 7-28 0,-4 0 0 0,0 3 0 15,0 0 0-15,-1 3-1 16,1 3 1-16,4-9-8 16,-1-3 0-1,4-16-2-15,0-7 0 0</inkml:trace>
  <inkml:trace contextRef="#ctx0" brushRef="#br2" timeOffset="206746.68">27344 11505 39 0,'14'37'19'0,"-3"-18"-21"0,-4-9 37 16,3-4-34-16,4-3 0 16,0-6 1-16,0-3 0 15,4-7-3-15,0-6 0 16,-4-6 2-16,0-6 0 15,-3-13-1-15,-4 0 0 16,-4-6-2-16,-3-7 1 16,-3 1-2-16,-8 0 1 0,-3-1-1 31,0 10 0-31,-7 6 0 0,7 1 0 16,3 15 2-1,4 3 0 1,0 9 1-16,3 0 1 0,8 7-1 0,3-3 1 0,3 6 0 15,5 3 1-15,6 0-1 16,0 3 1-16,4 0 0 16,6 0 1-1,8 0-1-15,4 0 0 16,-1-3-1-16,-3 0 0 0,-1-3-5 16,-6 0 0-16,-7-3-8 15,-7 0 0-15</inkml:trace>
  <inkml:trace contextRef="#ctx0" brushRef="#br2" timeOffset="207197.99">27647 11091 38 0,'4'22'19'0,"6"9"-18"0,-3-24 29 16,0 2-28-16,0 3 0 15,4 1 3-15,3 0 1 16,0-4-7-16,0 0 1 0,4-2 3 16,0-1 1-16,-4-3-2 15,0 0 1-15,-4 0-3 16,-2 0 1-16,-5 1-2 16,-3 2 0-16,-3 0 0 15,-5 0 0-15,1 1 0 16,-3-1 0-16,-1-3 0 15,1 6 0-15,-1 1 0 16,4-1 0-16,0 7 0 16,3-3 1-16,8 2 0 15,3 1 1-15,4 3 0 16,3 0 1-16,0-1 0 16,0 1 1-16,4-3-1 15,-4 0 0-15,-7-1-1 16,0 1 0-16,-7 3-2 15,-7 6 1-15,-11-10-4 16,-21 4 1-16,-17 0-11 0,-8 0 0 16,-13-3-1-1,3-4 1-15</inkml:trace>
  <inkml:trace contextRef="#ctx0" brushRef="#br2" timeOffset="209493.87">27481 10106 24 0,'7'7'12'0,"1"-11"-1"15,-8 4 13-15,0 0-20 16,0 0 1-16,3-6 0 16,-3 0 0-16,0 0-7 15,0 2 0-15,-7 4 4 16,-7 0 1-16,-4 7-3 15,-6-1 1-15,2 3-1 16,-2 1 0-16,6-1 0 16,4-2 1-16,3 2-1 0,1 3 0 15,3 4 0-15,0 6 0 16,3 3 0-16,11 0 0 16,4 0 0-16,6-9 1 15,12-3-1 1,2-4 1-16,1-6 2 0,3-6 0 15,-6-6-1-15,-8-7 1 16,-4-3 0-16,-2 0 0 16,-8 4-1-16,-7-4 1 15,-7 0-3-15,-8-3 1 16,-6 0-2-16,-10 3 1 0,-1 0-3 16,-4 10 1-1,8 6-2-15,0 9 1 0,3 4-1 16,1-1 1-1,2 7 1 1,5 2 0-16,3 4 1 0,7 0 1 0,3 0 0 16,4 0 0-16,7-3 0 15,0 0 1-15,11-7 0 16,7-2 0 0,6-7 1-16,8-6 1 0,-4-13 0 15,-3-3 0-15,0 4-1 16,-11-10 1-16,-3 0-1 15,-8-4 0-15,-6-2-1 16,-8-4 0-16,-3 10-1 0,-3 3 0 16,-8 7 0-1,-3 5 0-15,-11 10-1 0,0 3 0 16,11 7 0-16,0 2 1 16,0 4-1-16,3 6 0 15,4-6 0 1,0 3 1-16,3-4 0 0,8 7 1 15,3 0-1-15,0-3 1 16,7 0 0-16,7-4 0 16,14-5 0-16,8-7 1 15,-1-6-1 17,-3-7 1-32,-1-2-1 15,-9-1 1-15,-5-2 0 0,-6-4 0 0,-4-6-2 0,-11 0 1 0,-3-4-1 16,-7 7 1-1,-7 7-1-15,-4 2 0 0,-7 7-1 32,8 6 1-32,-1 3 0 0,4 7 0 0,-4 2-1 15,4 7 1-15,3-7 0 16,4 7 0-16,4 3 0 16,3 0 0-16,7 0 0 15,7-3 1 1,0-3-1-16,7-4 0 0,7-2 0 15,7-7 1-15,4-3-1 16,-4-10 0-16,-3 1 0 16,-7-7 1-16,3 7-2 15,-7-1 1-15,0-2 0 16,-3-4 0-16,-4-3-1 0,-4 1 0 16,-3-1 0-16,-3 3 1 15,-8 7-1 1,-3 2 0-1,-4 4 0-15,-3 3 0 0,0 0-1 0,0 3 1 16,0 4-1-16,3 2 1 16,7 4 0-16,1 2 1 15,3-2-1-15,3 2 1 16,-3 1-1-16,4 0 1 16,6 0 0-16,8-1 1 0,3-5-1 15,11-1 1-15,3-6 0 16,-4-9 0-16,-2 6-1 15,-1-10 1-15,-7-2-1 16,-3 3 0-16,-4-1 0 16,-7-2 0-16,0-7 0 15,-4-3 0-15,-3-3 0 16,-4 3 0-16,1 0 0 16,-8 3 0 15,1 6-1-31,-1 1 1 15,0 6-1-15,1 6 1 0,3 6-1 0,3 3 0 0,0 4 1 16,1 6 0-16,6-1 0 16,4 1 0-16,4 10 0 15,3-8 0-15,0-2 0 16,0 0 1 0,0-3-6-16,0-10 0 0,-3-15-10 0,-8-4 1 15</inkml:trace>
  <inkml:trace contextRef="#ctx1" brushRef="#br2">24751 1483 0</inkml:trace>
  <inkml:trace contextRef="#ctx0" brushRef="#br2" timeOffset="-177064.17">1556 14070 49 0,'53'-6'24'0,"-7"-16"-12"0,-43 15 24 16,4-2-33-16,-3 0 0 16,-4 2 1-16,0 4 1 0,-4 3-7 15,-6 10 0-15,-8 2 4 16,-3 10 0-16,-7 6-3 16,-1 7 0-16,5 2-2 15,-5 11 1-15,12 5-2 16,6 6 1-16,1 1 0 15,-1-4 0-15,0-9 1 16,11-3 0-16,11-3 1 16,10 0 1-16,7-7 0 15,4-5 1-15,-4-4-1 16,1-3 1-16,-8-7-1 16,0 1 1-16,-11 0-1 15,-2 3 0-15,-16-4 0 16,-2 4 0-16,-1-3-4 15,-10-4 1-15,-7 1-6 16,10-1 1-16,4-5-6 16,4-4 0-16</inkml:trace>
  <inkml:trace contextRef="#ctx0" brushRef="#br2" timeOffset="-176807.06">1873 14628 47 0,'-7'19'23'0,"-3"19"-30"0,10-29 42 0,0 7-36 16,0-1 1-16,0 1-4 15,7 0 1-15,-4-7-3 16,-3-3 1-16,7-12-7 16,-7-6 0-16</inkml:trace>
  <inkml:trace contextRef="#ctx0" brushRef="#br2" timeOffset="-176643.37">1827 14421 27 0,'18'22'13'0,"10"-25"-17"16,-17 3 18-16,10 0-26 0,-10-6 0 16</inkml:trace>
  <inkml:trace contextRef="#ctx0" brushRef="#br2" timeOffset="-176283.67">2014 14685 22 0,'4'34'11'16,"3"-15"-14"-16,-7-19 23 0,7-3-21 15,-7 3 0-15,4-7-1 16,-4-5 1-16,0-7-1 15,7 0 1-15,3-3-4 16,-10 0 1-16,11 0 0 16,3-3 0-16,4 7 0 15,-1 5 1-15,4 4 4 16,-3 5 1-16,-4 4 2 16,4 4 1-16,-8 2 1 15,8 6 1-15,-7 1 0 16,-1-1 1-16,-6 7-4 15,3 3 0-15,-7 3-2 16,3-3 0-16,4-3-4 16,-7-3 0-16,7-4-6 15,-7-5 1-15,0-7-2 0,4-10 0 16</inkml:trace>
  <inkml:trace contextRef="#ctx0" brushRef="#br2" timeOffset="-174857.38">2261 14449 38 0,'-7'4'19'0,"-3"-1"-23"0,-1-3 40 0,4 3-35 16,-7 3 1 0,-4 0-1-16,-10 4 1 0,7 2-3 15,-11 1 1-15,11 3 1 16,-7-1 0-16,7 4 0 15,10-3 0-15,-7-1 0 16,8 1 0 0,-1 6 0-1,4-6 1-15,7-4-1 16,-3-2 0-16,6-4 0 16,15-3 1-16,3-3 0 15,7-6 0-15,4-4 0 16,-4 4 1-16,-3-6-1 15,-8-4 1-15,1-3-2 16,-7-3 0-16,-1 3-1 16,-10 0 1-16,7 4-2 15,-7 2 1-15,-7 7-3 16,7 3 1 0,-10 22-2-16,-1 3 0 15,1 3 0-15,-1 6 0 16,4-3 0-16,0 4 1 15,14 2 1-15,0 4 1 16,4-4 1-16,-1 7 1 16,1-3 1-16,-1-1 0 15,-3 7-1-15,-7-6 1 16,0-4-1-16,-14 1 1 16,0-7-1-16,-7-3 0 15,-7-6-1-15,0-3 0 0,-4-7 0 16,4-6 0-16,-1-6 0 15,8-6 1-15,0-7-1 16,3-3 0-16,8-3 0 16,6 3 0-16,4-3 0 15,11-3 1-15,-8 0-1 16,15 3 1-16,10 0-1 16,-3 0 0-16,10 10-4 15,-3-10 1-15,-4 6-11 16,-3-6 1-16</inkml:trace>
  <inkml:trace contextRef="#ctx0" brushRef="#br2" timeOffset="-174209">2462 14484 44 0,'0'41'22'15,"0"-1"-22"-15,0-30 32 0,0-1-30 16,0 1 0-16,4-4 0 15,-4 0 0-15,0-3-3 16,0 0 0-16,0-3 2 16,0 0 0-16,0 0-2 15,7-3 1-15,-7-3-2 16,11-7 0-16,-4 1 0 0,-4-4 1 16,4-3-2-16,-7 1 1 15,11 2 1-15,3-3 1 16,4 3 0-16,-8 1 1 15,8 2 0 1,3 4 1 0,-3-1 0-16,3 10 0 0,0 0 0 0,0 4 0 15,-3 2 0-15,-1 6 0 16,-6 4-1-16,0 6 0 31,-1 3-1-31,1-3 0 0,-8-3-1 0,4-3 0 16,-7-4-7-16,0-3 0 0,7-9-6 15,4-6 1-15</inkml:trace>
  <inkml:trace contextRef="#ctx0" brushRef="#br2" timeOffset="-173663.91">3567 14268 48 0,'10'3'24'0,"1"0"-26"0,-8 0 43 15,-3-3-40-15,0 0 0 16,0-3 1-16,-3 0 0 16,-8 3-3-16,1 3 1 15,-8 3 1-15,-3 3 0 16,-7 7 0-16,6-3 0 16,-6 9-1-16,7 0 1 15,0 3 0-15,0 3 0 16,3 3-1-16,11 1 1 15,3-4 0-15,4-3 0 16,11-6-1 15,0-4 1 16,17-5-1-47,4-10 0 47,-4-10-3-47,11-8 1 16,-8-11-8-1,-2-8 1-15,2-7-7 0,1-13 0 0</inkml:trace>
  <inkml:trace contextRef="#ctx0" brushRef="#br2" timeOffset="-173429.32">3718 13803 50 0,'-7'47'25'0,"14"19"-24"16,-14-44 44-16,7 10-43 0,0 8 0 0,0 4 0 15,-3 0 1-15,3 3-5 16,0 7 1-16,3-11 2 0,4-2 0 15,-7-3-1-15,0-10 0 16,0-6-1-16,0-9 1 16,0-7-2-16,0-6 1 15,7-3-1-15,-7-7 0 16,11-2-1-16,0-1 1 16,-8 4 0-16,8-1 0 15,-1 10 0-15,4 3 1 0,0 4 0 16,4 5 0-16,-7 1-1 15,6 3 0 1,-6-1-3-16,3-2 0 0,4-4-8 16,-1-6 0-1</inkml:trace>
  <inkml:trace contextRef="#ctx0" brushRef="#br2" timeOffset="-173038.05">4156 14227 47 0,'3'3'23'0,"11"-6"-19"16,-14 3 39-16,11 0-43 16,-11 0 1-16,0 3-1 15,-7 3 1-15,0 4-2 16,-4-1 1-16,-3 7 0 16,-3 2 1-16,-5 4-1 15,1 0 0-15,4 0 0 0,-1-3 1 16,4-3-1-16,3-1 1 15,4-2-1-15,4-4 1 16,6-2-1-16,4-4 1 16,4-3-1-16,3 0 1 15,0 0-1-15,0 0 0 16,4 0-1-16,-8 0 1 16,1-3-2-16,0 3 1 15,-4 0-2-15,3 0 1 16,-6 3-2-16,3-3 1 15,3 0 0-15,-6 0 0 0,10 0-2 32,-3-3 1-32,-1 0-5 0,4 3 1 15,0-7-4 1,-3-2 0-16</inkml:trace>
  <inkml:trace contextRef="#ctx0" brushRef="#br2" timeOffset="-172740">4357 14443 30 0,'17'10'15'0,"-13"-10"-10"0,-4 0 23 0,0 0-26 16,0-7 1-16,-4-2 2 15,4-4 0-15,-10-9-7 16,-1 0 1-16,-6-3 4 16,-1 3 0-16,4 4-1 15,3-4 1-15,-6 6-1 16,6 0 0-16,11 4 0 0,0 2 1 15,4 1-1-15,10 3 1 16,7-7-2-16,11 4 0 16,-4-4-1-16,11-3 1 15,-4-6-3-15,4 1 0 16,7-8-2-16,-4-8 0 16,-3-7-5-16,-11-6 1 15,4-4-7-15,-4-2 1 16</inkml:trace>
  <inkml:trace contextRef="#ctx0" brushRef="#br2" timeOffset="-172495.03">4763 13280 35 0,'0'0'17'0,"3"25"-13"0,-3-16 26 0,0 10-28 16,0 12 0-16,0 7 3 15,-3 15 0-15,-8 16-6 16,11 13 0-16,-7 12 4 15,7 9 0-15,0 1-2 16,7-4 1-16,4-15-3 16,-1-19 0-16,-6-13-3 15,3-22 0-15,-7-18-3 16,-7-13 1-16,3-9-5 16,-6-7 0-16,-1-12-1 15,0-7 0-15</inkml:trace>
  <inkml:trace contextRef="#ctx0" brushRef="#br2" timeOffset="-172286.08">4561 13932 45 0,'11'25'22'0,"10"-9"-18"0,-10-16 47 0,3 0-48 0,11-3 0 0,-4-4 0 0,10-5 1 0,15-4-6 0,4 0 0 0,-4-2 0 0,-8-1 1 0,-2 3-7 0,-26 0 0 0,-10 4-9 0,-10 2 1 0</inkml:trace>
  <inkml:trace contextRef="#ctx0" brushRef="#br2" timeOffset="-171699.75">1626 15327 38 0,'0'13'19'0,"0"-16"-15"0,4 3 26 0,3 0-25 0,11-3 1 0,3-4 3 15,18-2 0-15,20-7-10 16,23-2 1-16,27-4 8 16,22-7 0-16,34-8-3 15,36-13 1 16,8-4-2-31,20-5 0 0,-17 2-3 0,13 1 1 16,-13 9-2-16,7 6 1 0,-11 6-4 16,-35 7 1-16,-15 6-3 15,-2 13 0 1,-26 3-5-16,-31 2 1 0,-18 1-11 16,-32-6 1 62</inkml:trace>
  <inkml:trace contextRef="#ctx0" brushRef="#br2" timeOffset="-166824.86">5930 7510 16 0,'7'-3'8'0,"4"28"1"0,-8-19 9 15,4 0-16-15,-3 4 1 16,3 2 4-16,0 4 0 15,-3 12-7-15,3 4 0 0,-7 2 4 16,0 13 1-16,0 16-1 16,0 12 0-16,0 22-3 15,0 10 1-15,-11 6-2 16,8 0 0-16,3 6 0 16,3-13 0-16,8-5-1 15,-11-4 1-15,0-22-3 16,3-6 1-16,4-6-3 15,-7-10 0-15,4-12-7 16,3-13 1-16</inkml:trace>
  <inkml:trace contextRef="#ctx0" brushRef="#br2" timeOffset="-164574.56">6156 7268 8 0,'4'7'4'0,"20"-23"2"15,-17 13-4-15,4-3-2 0,3-1 1 16,7 1-1-16,-7 0 1 16,11 3-1-16,-4-4 1 15,-7 4 1-15,4 0 0 16,7 0 1-16,6 3 1 16,1-6 0-16,7 6 0 15,0-3 0-15,-4 6 0 16,11-3-1-16,-4-7 0 15,8 1-1-15,-1 0 1 16,-7 3-2-16,4 3 1 0,3 0-1 16,8 0 1-16,-1 0-1 15,1 3 0-15,-1-3-1 16,8 0 1-16,-1 0 0 16,-6-6 1-16,3 2-1 15,7 1 1-15,3 3-1 16,1 0 0-16,3 0 0 15,0 3 1-15,0 1-1 16,-3-1 0-16,-1-3-1 16,11 3 0-16,-7 0 1 15,4 0 0-15,3 0 0 16,0 0 0-16,0 1-1 16,15-1 1-16,-8-6 0 15,11 3 0-15,3-4 0 16,-17 8 0-16,13-4 0 15,1 0 1-15,7-4-1 16,-4-5 1-16,-6-4-1 0,6 7 1 16,0 3-1-1,4-3 0-15,3 3-1 16,-3 6 0-16,4-3 0 0,-1 3 0 16,7 3 0-16,4 0 1 15,-7-6 0-15,7 4 0 16,0 2 0-16,7 0 0 15,-7-3 0-15,-4 4 1 16,4-11-1-16,7 4 0 16,4 0-1-16,-15 4 0 15,11-4 0-15,4 3 0 0,6-3 0 16,-13 0 1-16,10 0-1 16,4 0 1-16,6 0-1 15,-10 0 1-15,7 0 0 16,4 0 0-16,7 0-1 15,-15 0 1-15,8 0-1 16,3 0 0-16,-7 3 0 16,-10-6 1-16,3 3-1 15,0 0 1-15,-4 0-1 16,-17 3 1-16,-3-3 0 16,2-3 0-16,-13 3-1 15,-7-7 1-15,-7 4-2 16,-8 3 1-16,-10 3 0 15,-3-6 1-15,-18 3-2 16,-8 3 1-16,-9 7-1 16,-5 2 1-16,-6 7-1 0,-4 6 1 15,-7 3-1 1,-7 10 0-16,-7 6 0 0,-3 9 0 16,-5 13 1-16,-2-3 0 15,-1 9 0-15,1-3 0 16,-1 13 0-16,0-4 0 15,4 10 0-15,4-7 0 16,-1 7 0-16,4-3 0 16,3-7-1-16,1 1 1 15,-1-4 0-15,-3 0 1 16,0 0-2-16,0-6 1 16,-3-6 0-16,-8-7 0 0,4-2 0 15,-4-7 0-15,-3-10-1 16,-7 1 1-16,-4-10-1 15,0 0 1-15,1-6-1 16,-5-3 1-16,-6 0-1 16,-7-10 0-16,-8 1 0 15,-10-4 1-15,-18-6-1 16,8 0 1-16,-8-3 0 16,-14 0 0-16,-10 0 0 15,-4-4 0-15,0 7 0 16,-10-3 0-16,-8 3 0 15,4 0 0-15,-14 3 0 16,-4 1 0-16,-10-4 0 16,0 0 0-16,-7 3-1 0,-11-6 1 15,4 3 0 1,-11 0 0-16,-11 3 0 0,4 3 0 16,-3 3 0-16,-4-2 0 15,-4 2 0-15,-7-3 0 31,-137 7 0-31,46-4 0 16,17-2 0-16,25 2 0 16,11-3 0-16,-4 4 0 31,-131 12 0-31,43 0 0 0,42 3 0 16,22 0 1 15,10-3-1-31,28 0 1 0,4 3-1 0,6 0 1 0,22-6-5 15,-3-1 1-15,10 4-11 16,10-3 1-16</inkml:trace>
  <inkml:trace contextRef="#ctx0" brushRef="#br2" timeOffset="-158342.02">5489 16858 13 0,'4'6'6'0,"-4"-6"-1"0,7 0 7 0,-7 0-12 15,3 0 1-15,4 0 3 16,-3 0 1-16,3-3-5 16,0 3 1-16,4 0 3 15,-8-3 0-15,8 0 0 16,6-1 0-16,-6 1-1 15,7 3 0-15,-4-3 0 16,3 0 0-16,5 0-1 16,-1 0 0-16,3 0 0 15,1-1 0-15,-4 1-1 16,-3 0 1-16,10 0-1 16,-7 0 0-16,7 0-1 15,1 0 1-15,2 3-1 16,1 0 1-16,0-3-1 15,3 3 1-15,-7-4 0 16,8 1 0-16,3 0 0 16,-1 0 0-16,1 0 0 0,0 0 0 15,-4 0-1-15,1-1 1 16,2 1 0-16,5 3 0 16,6 0-1-16,-7 0 1 15,4 0 0-15,-3 0 0 16,6 0 0-16,0 0 0 15,1 0-1-15,-1 0 1 16,1 0-1-16,-1 0 1 16,0 3-1-16,11 1 0 15,-10 2 0-15,-1 0 1 0,4 0-1 16,7-2 1-16,0-1-1 16,-4 0 1-16,-6 0-1 15,-1 0 0-15,8 0 0 16,-1 0 1-16,-3 0-1 15,3-3 1-15,4 0 0 16,7 0 0-16,-3-6 0 16,-4-3 1-16,10-1-1 15,-3-2 0-15,0-1-1 16,8-2 1-16,2-1 0 16,4 0 0-16,-3 4-1 15,3-4 1-15,0 0-1 16,7 4 0-16,8 2 0 15,-5 1 1-15,1-4-2 16,10 1 1-16,-6 2 0 16,6-5 0-16,0-1 0 15,-3-3 0-15,14 4 0 0,-7-1 0 16,7 0 0-16,0 1 1 16,3-4-1-16,0 6 1 15,4 1-1-15,4-4 1 16,-4 0-1-16,3 4 1 15,1-1-1-15,6 1 0 16,-3-4 0-16,4 0 0 16,-4 7 0-16,10 0 1 15,-6-1-1-15,-1 1 0 16,4 2 0-16,8 7 0 16,-5-3 0-16,4 0 0 0,-7 3 1 15,11 0 0-15,-15 0-1 16,4 0 1-16,-3 3-1 15,14-3 1-15,-15 7-1 16,4-4 1-16,0 3-1 16,7 0 0-16,-10 1 0 15,-1-4 1-15,1 3-1 16,10 0 1-16,-7 0-1 16,-3-2 1-16,3-1-1 15,0 3 1-15,0 3-1 16,-7-2 1-16,7-1-1 15,-4 0 0-15,4 1-1 16,-7-1 1-16,11 0 0 16,-7 0 1-16,3 1-1 0,-11-1 0 15,8 0 0 1,-1 4 1-16,1-1 0 0,-4 0 0 16,-4 1-1-16,1-4 1 15,3 3-1-15,3 1 1 16,-10-1-1-16,4-2 1 31,-4 2-1-31,7-3 1 0,-4 4-1 0,-7-4 1 16,1-3 0-16,-1 6 0 15,8-2-1-15,-15-1 0 16,-3 0 0-16,3-3 1 0,-3 7-1 16,7-4 1-16,-7-3 0 15,-11-6 0-15,0 6-1 16,-3 3 1-16,0-2-1 15,0 2 0 1,20 0 0 0,-13-3 0-16,-7-3 0 15,-7 0 0-15,-18 0 0 16,-7 0 0-16,-4 0-1 16,-7 0 1-16,-3 0-3 15,-7 0 0-15,-7 0-5 16,-4-3 1-16,-7 6-12 15,-7-3 0-15</inkml:trace>
  <inkml:trace contextRef="#ctx0" brushRef="#br2" timeOffset="-152757.78">12520 16005 35 0,'-3'3'17'0,"10"-9"-7"0,-7 9 18 16,3 0-23-16,1 3 0 16,-1-3 4-16,-3 4 1 15,0 5-12-15,4 1 1 16,-4-1 6-16,0 10 1 15,0 13-3-15,0 5 1 16,-4 7-3-16,1 4 0 16,3 2-3-16,0-3 1 15,-4 7-5-15,1-7 1 16,-1-10-8-16,-3-8 0 0,0-13-4 16,0-4 0-16</inkml:trace>
  <inkml:trace contextRef="#ctx0" brushRef="#br2" timeOffset="-152156.22">12591 17363 41 0,'0'9'20'0,"7"-9"-19"0,-7 0 35 16,0 0-34-16,0 0 1 15,-7-3-1-15,-4 0 1 16,-3 0-4-16,-7 3 0 16,-4 3 2-16,0 3 1 15,1 0-2-15,-1 0 1 0,-3 7-1 16,0 3 0-16,3 6 0 15,4 3 0-15,3 0 0 16,4 0 0-16,10 0 0 16,8-3 1-16,7-3-1 15,6 0 1-15,4-7 0 16,11-6 0-16,3-2 0 16,4-11 1-16,0 1-1 15,-7-10 1-15,-4-9 0 16,-3-3 0-16,-4 3-1 15,-4-6 0-15,-2-4-1 16,-8-3 1-16,-4 4-4 16,-3 3 1-16,-7 9-7 15,-7 3 1-15,-4-3-8 16,1 6 1-16</inkml:trace>
  <inkml:trace contextRef="#ctx0" brushRef="#br2" timeOffset="-149725.33">7553 16560 12 0,'4'-3'6'0,"-1"9"7"15,-6-6 7-15,-1 0-13 16,4 0 0-16,0 0 4 0,0 3 0 15,-4 3-13-15,1 4 1 16,-1 2 9-16,1 7 1 16,3 9-4-16,-7 7 0 15,3 2-2-15,-3-2 0 16,7-1-2-16,-7 1 0 16,14-7-2-16,-7-6 0 15,0-6-7-15,0-4 1 16,0-9-8-16,0-9 0 15</inkml:trace>
  <inkml:trace contextRef="#ctx0" brushRef="#br2" timeOffset="-149241.53">6590 17526 53 0,'7'12'26'0,"0"-6"-33"0,4-6 46 0,-1-3-39 16,1 0 1-16,6 3 0 15,8-6 0-15,0 0-2 16,-1-1 0-16,1-5-3 16,-4-1 0-16,1 4-10 15,-8-10 1-15</inkml:trace>
  <inkml:trace contextRef="#ctx0" brushRef="#br2" timeOffset="-148927.8">7087 17209 42 0,'7'3'21'0,"0"13"-19"0,-3-10 29 16,3 3-29-16,-7 4 1 16,4 3-1-16,3 9 1 15,-7-3-5-15,-7 3 1 16,3 6 2-16,4 4 1 15,-11-1-6-15,8-3 0 16,-1-5-7-16,8-5 1 0,3-8-3 16,11-7 0-16</inkml:trace>
  <inkml:trace contextRef="#ctx0" brushRef="#br2" timeOffset="-148656.36">7345 17366 41 0,'-4'22'20'0,"-13"-4"-17"16,13-14 38-16,-6 8-39 16,-5 7 0-16,1 6 1 15,-10 6 1-15,2 4-5 16,1 3 0-16,0 9 3 15,-7-4 0-15,3 4-3 0,1 1 1 16,6-8-5 0,0-8 0-16,11-7-8 0,-3-6 0 15,10-10-2-15,10-9 1 16</inkml:trace>
  <inkml:trace contextRef="#ctx0" brushRef="#br2" timeOffset="-148237.97">7257 17745 42 0,'14'25'21'0,"0"-25"-25"0,-7 0 41 16,4 3-32-16,-8 0 1 0,4 1 2 15,0 2 0-15,4 0-11 16,-1 0 1-16,1 4 6 15,-1-4 0-15,1 4-3 16,-4-1 0-16,0 0-1 16,-3 1 0-16,-4-4-1 15,0 3 1-15,-4 4-1 16,1-1 1-16,-4 1-1 16,0 0 1-16,-1-1-1 15,1 1 1-15,4-7 0 16,-8 3 0-16,4-2 0 15,0 2 0-15,4 4 0 0,-1 2 1 16,1-2-1-16,3-4 1 16,0 4-1-16,0-4 1 15,3 1-1-15,4-7 0 16,7 0-2-16,-3-3 1 16,-1-6-6-16,8-4 1 15,3-2-10-15,-10-1 1 16</inkml:trace>
  <inkml:trace contextRef="#ctx0" brushRef="#br2" timeOffset="-147877.78">7542 17767 45 0,'-3'6'22'0,"10"-3"-17"16,-7-3 33-16,0 0-35 15,3 0 1-15,1 0 2 16,3 0 0-16,4 4-8 16,-1-4 1-16,8 0 4 15,3 0 0-15,4-4-3 0,-1 1 0 16,1-3-6-16,-4 3 0 16,-3 0-11-16,0-13 0 15</inkml:trace>
  <inkml:trace contextRef="#ctx0" brushRef="#br2" timeOffset="-147350.52">7938 17798 40 0,'7'35'20'0,"0"15"-16"0,0-37 25 0,-4-1-26 16,4 4 1-16,0-7 0 16,0 1 1-16,0-4-6 15,0-3 0-15,-3 3 3 16,0-3 1-16,-1 1-2 15,1-8 0-15,3-8-1 16,-7-10 1-16,0-6-3 16,0-7 1-1,0-2-1-15,0-10 0 0,0 0-1 0,0-4 1 16,-7 1-1-16,3 6 1 16,1 0 0-16,3 7 0 15,-4 2 1-15,4 4 1 16,0 3 1-16,4 6 0 15,-1 3 0-15,1 6 0 16,3 4 0-16,3 6 1 16,4 0-1-16,0 3 1 15,8 3-1-15,-5 0 1 16,15-3-1-16,-7 0 1 0,3 0-1 16,4-3 0-16,-4 0-4 15,0 0 1-15,0-1-12 16,-14-2 0-16</inkml:trace>
  <inkml:trace contextRef="#ctx0" brushRef="#br2" timeOffset="-146901.52">8121 17620 48 0,'7'34'24'0,"-3"-15"-17"16,3-16 35-16,0 3-41 16,3 1 1-16,1-1 1 15,3 3 0-15,4-6-4 16,-1 1 1-16,4-4 1 0,1 0 1 16,-1-4-2-16,-4 1 0 15,-3 3-1-15,-3 0 1 16,0-3-1-16,-4 3 1 15,-7 0-2-15,0 6 1 16,0 4-1-16,-4-1 1 16,-3-2-1-16,0-1 0 15,0 3 0-15,0 1 0 16,7-1 1-16,-7 4 1 16,7-1 0-16,7 4 0 0,-4 0 2 15,8 2 0 1,3-2 0-16,0 0 1 0,4 2-1 15,-8-5 1-15,1 0-2 16,-4-1 1-16,-7-2-2 16,-10-1 0-16,-8 7-6 15,-14-1 0-15,-14 1-11 16,-14-3 1-16</inkml:trace>
  <inkml:trace contextRef="#ctx0" brushRef="#br2" timeOffset="-144407.45">15515 16102 25 0,'4'0'12'0,"-1"3"2"0,-3-3 12 0,0 0-20 16,0 0 1-16,0 3 3 15,0 7 1-15,0 8-14 0,-3 14 1 16,-1 2 9-16,1 10 0 15,-1 10-4-15,4-1 0 16,0 0-4-16,0-6 0 16,0-9-9-16,0-10 0 15,0-6-6-15,4-13 0 16</inkml:trace>
  <inkml:trace contextRef="#ctx0" brushRef="#br2" timeOffset="-143832.29">14661 17206 45 0,'-3'15'22'0,"14"-5"-20"0,-4-10 36 0,0 3-37 0,3-3 0 0,4 0-1 0,4-3 1 0,3-3-4 15,4 2 1-15,0-2-7 16,-1 3 1-16,1-13-6 15,3 4 1-15</inkml:trace>
  <inkml:trace contextRef="#ctx0" brushRef="#br2" timeOffset="-143532.65">15177 16898 46 0,'0'-3'23'0,"-4"25"-26"0,4-15 42 16,-4 2-39-16,1 7 1 15,-1 6 0-15,1 9 1 16,-1-3-3-16,1 7 0 15,-1-4-2-15,1 0 0 16,-1 1-10-16,4-7 1 16,-3-6-2-16,-4-4 1 0</inkml:trace>
  <inkml:trace contextRef="#ctx0" brushRef="#br2" timeOffset="-142759.8">15321 17199 38 0,'21'-3'19'0,"-7"6"-19"0,-10 1 36 16,-1-4-33-16,-3 0 0 15,0 3 1-15,-3 6 0 16,-8 4-6-16,-6 6 1 15,-1 2 3-15,-7 11 1 16,4 2-2-16,-3 4 0 16,-5 6-2-16,1 0 1 0,0 0-2 15,3-7 0 1,4-2-5-16,3-1 1 16,8-9-8-16,6-6 1 0</inkml:trace>
  <inkml:trace contextRef="#ctx0" brushRef="#br2" timeOffset="-142339.68">15187 17541 46 0,'4'13'23'0,"3"6"-19"15,-7-19 39-15,7 3-40 16,0 3 0-16,0-3 1 16,3 0 1-16,5 0-7 0,2 1 1 15,1-1 3-15,-4 0 0 16,0 0-2-16,-7 0 1 16,0 0-3-16,0-3 1 15,-7 3-1-15,0 4 0 16,-3-1-2-16,-4 3 1 15,-4 7 0-15,0 0 0 16,1-1 0-16,-1-2 0 16,1 3 2-16,3-4 0 15,0 1 1-15,3-1 1 0,1 1-1 16,3-1 1-16,3 1 0 16,4-4 0-16,4 1-1 15,6-4 0 1,8-6-6-16,0-3 0 0,-1-3-8 15,5-7 1-15</inkml:trace>
  <inkml:trace contextRef="#ctx0" brushRef="#br2" timeOffset="-142065.04">15558 17460 49 0,'3'31'24'0,"11"-34"-22"0,-10 3 41 16,3 0-41-16,3 0 0 16,4 3 0-16,4-3 1 15,0-3-4-15,-1 0 0 16,1-3-2-16,-7-1 1 15,-1-5-11-15,1 5 1 16,-4-5-4-16,0-4 1 16</inkml:trace>
  <inkml:trace contextRef="#ctx0" brushRef="#br2" timeOffset="-141859.16">15677 17406 42 0,'0'22'21'0,"0"7"-23"0,0-20 38 0,0 7-36 16,0 3 1-16,4 2-1 16,-4 1 1-16,0 0-4 15,0-3 1-15,4-6-10 16,-4-10 0-16</inkml:trace>
  <inkml:trace contextRef="#ctx0" brushRef="#br2" timeOffset="-141239.02">15921 17645 51 0,'18'47'25'0,"-4"3"-29"0,-7-47 42 0,0 3-37 0,3 1 1 0,4-4-1 0,1 0 0 0,-1-3-2 15,0 0 1-15,-4-6 0 16,1-10 1-16,-4-3-2 15,0-9 1-15,-3-10-1 16,-4-9 0-16,0 0-1 16,-4-3 1-16,1-3-1 15,-1 3 0-15,0 6 0 0,1 6 1 16,-1 0 0 0,1 1 0-1,3 9 2 1,3 9 0-1,4 3 0-15,1 4 0 0,6 5 0 0,0 4 1 0,3 3-1 0,5 0 0 16,-1 3-1-16,3 0 1 16,1-3-1-16,-4 4 0 15,7-8 0 1,8-2 0-16,6 0-4 0,4-4 1 16,-4-2-8-16,1-4 1 15,-12-3-4 16,-6 1 0-31</inkml:trace>
  <inkml:trace contextRef="#ctx0" brushRef="#br2" timeOffset="-140776.87">16267 17425 40 0,'0'22'20'0,"10"0"-23"15,-6-16 38-15,-1 1-32 16,1-4 0-16,6 3 1 16,1-3 1-16,0-3-6 15,3 0 0-15,3-3 3 16,-3 0 1-16,-3 3-3 0,0-3 1 16,-4 0-1-16,-4 3 0 15,-3 3-1-15,-3 0 1 16,-1 0-1-16,-3 3 0 15,3 4-1-15,-6-1 0 16,6 4-1-16,-6-1 1 16,3 1 0-16,0-1 0 15,3 4 0-15,1 0 1 16,3-1 1-16,3 1 1 16,8 3 2-16,3-3 1 15,3 2-1 1,1-5 1-1,3-1 0-15,0 1 0 0,-3 0 0 0,-4-1 0 0,-10 4-3 16,-11 6 0-16,-18 3-3 16,-7 3 1-1,-7 0-8-15,-13-3 0 0,-8-15-7 16,7-10 1-16</inkml:trace>
  <inkml:trace contextRef="#ctx0" brushRef="#br2" timeOffset="-140125.79">15600 15964 29 0,'-4'-3'14'0,"1"12"1"15,3-9 16-15,0 0-25 0,0 0 0 16,0-3 2-16,0 0 1 15,0 0-12-15,0-3 1 16,0-1 6-16,0 1 1 16,0 0-5-16,0-1 1 15,0-2-7-15,0 0 1 16,-4-7-10-16,4-3 0 16,-3-6-1-16,-1 3 1 15</inkml:trace>
  <inkml:trace contextRef="#ctx0" brushRef="#br2" timeOffset="-139913.92">15550 15735 48 0,'11'13'24'0,"-7"-13"-29"0,-4 0 50 0,3 3-45 0,1-3 1 0,-1 0-2 0,1 0 1 0,3 3-1 15,-4-3 1-15,-3 0-2 16,4-3 0-16,-1-4-6 16,-3-5 1-16,0-4-7 15,-3-6 1-15</inkml:trace>
  <inkml:trace contextRef="#ctx0" brushRef="#br2" timeOffset="-139692.05">15600 15541 35 0,'7'0'17'0,"3"9"-14"0,-10-9 25 15,0 0-26-15,0 0 1 16,0 0 3-16,0 0 1 16,0 0-9-16,0 0 1 15,0 0 4-15,4-6 1 16,-4 6-4-16,4 0 0 0,-1-6-7 15,1-4 0-15,-1 1-7 16,-3-7 1-16</inkml:trace>
  <inkml:trace contextRef="#ctx0" brushRef="#br2" timeOffset="-139465.95">15635 15340 40 0,'0'3'20'0,"-3"-12"-23"0,3 9 32 0,0 0-30 0,0 0 1 0,0 0-1 0,0-7 1 0,0 1 0 16,0-6 0-16,3 2-1 15,-3-2 1-15,4-1-3 16,-4-3 1-16,0 4-9 0,0-1 1 15</inkml:trace>
  <inkml:trace contextRef="#ctx0" brushRef="#br2" timeOffset="-139241.09">15614 15045 39 0,'3'6'19'0,"8"1"-17"0,-11-7 31 0,4 0-28 16,-1 0 0-16,1-3 1 16,3-1 1-16,-4-2-10 15,4 0 0-15,0-3-3 16,0 2 0-16,-7-2-8 16,-3-4 1-16</inkml:trace>
  <inkml:trace contextRef="#ctx0" brushRef="#br2" timeOffset="-138379.75">12510 15735 39 0,'0'6'19'0,"10"-3"-13"0,-10-3 19 0,0 0-24 16,7-6 1-16,0 0 0 16,0-3 0-16,0-1-3 15,0-2 0-15,-3-4-1 16,-1-3 0-16,1 0-10 15,-1-6 0-15</inkml:trace>
  <inkml:trace contextRef="#ctx0" brushRef="#br2" timeOffset="-138191.42">12538 15371 35 0,'3'22'17'0,"11"-19"-3"0,-14 1 23 0,0-4-34 0,4 0 0 0,-4 0 0 16,7-4 0-16,-7 4-5 0,7-6 1 15,0 0-1-15,-3 3 1 16,-1-7-9-16,1-2 1 16,-1-1-5-16,-3-9 0 15</inkml:trace>
  <inkml:trace contextRef="#ctx0" brushRef="#br2" timeOffset="-138005.53">12566 15158 39 0,'3'9'19'0,"5"1"-7"0,-8-10 33 0,0 0-44 15,0 0 1-15,0 0-1 16,3-3 0-16,4-4-5 16,-3 1 0-16,3-3-3 15,0-4 0-15,-4 1-8 16,1-4 0-16</inkml:trace>
  <inkml:trace contextRef="#ctx0" brushRef="#br2" timeOffset="-137787.65">12566 14851 29 0,'7'0'14'0,"-3"-16"-2"0,-4 16 17 16,0 0-24-16,7-3 0 15,0-3 3-15,-7 6 0 16,3-7-10-16,1 1 0 15,-1 0 6-15,1-4 1 16,3 1-5-16,3-3 1 16,1-4-10-16,-4-6 1 15,0-3-7-15,4-3 1 16</inkml:trace>
  <inkml:trace contextRef="#ctx0" brushRef="#br2" timeOffset="-136934.49">7557 16400 44 0,'0'19'22'0,"-4"-35"-19"0,4 16 35 15,7-3-37-15,-7 3 1 0,0 0-1 16,4-10 1-16,3-2-3 16,-4-1 0-16,4-2-4 15,4-4 0-15,3-9-9 16,0-4 1-16</inkml:trace>
  <inkml:trace contextRef="#ctx0" brushRef="#br2" timeOffset="-136711.35">7549 15961 38 0,'-3'9'19'0,"6"4"-12"0,-3-13 25 0,4 0-29 15,-4 3 1-15,4 0-1 16,-4-3 0-16,7-3-5 16,0-3 0-16,-7-4 1 15,3 1 1-15,4-1-8 0,-7-2 1 16,4-1-6-16,-4-5 0 16</inkml:trace>
  <inkml:trace contextRef="#ctx0" brushRef="#br2" timeOffset="-136565.68">7549 15766 30 0,'0'19'15'0,"-3"-6"-11"0,6-10 20 0,-3 3-23 16,0-6 0 0,8 3-1-16,-5 0 0 0,1-3-1 15,3-6 1-15,3-3-5 16,-6-7 0-16,-1 7-5 15,1-7 1 1</inkml:trace>
  <inkml:trace contextRef="#ctx0" brushRef="#br2" timeOffset="-136362.28">7585 15572 33 0,'0'16'16'0,"21"-4"-13"0,-21-12 27 0,7 0-29 16,0 0 0-16,-7 0-1 16,11-3 1-16,-8-3-3 0,4-4 0 15,0 1-6-15,0-4 1 16,-3-8-4-16,-1-5 1 16</inkml:trace>
  <inkml:trace contextRef="#ctx0" brushRef="#br2" timeOffset="-136191.28">7701 15302 26 0,'0'22'13'0,"7"-12"-14"0,-7-10 22 0,7 0-23 0,-3 3 1 0,3-3-12 16,0-6 0-16,0-1 13 15,-7-2 0 1</inkml:trace>
  <inkml:trace contextRef="#ctx0" brushRef="#br2" timeOffset="-135969">7719 15117 31 0,'3'7'15'0,"4"-14"-12"0,-7 7 32 15,4-6-32-15,-4-3 1 16,0-4 1-16,0-3 0 16,7 1-8-16,-7-4 0 15,11-6-6-15,-4-7 0 16,3 1-3-16,1 0 0 15</inkml:trace>
  <inkml:trace contextRef="#ctx0" brushRef="#br2" timeOffset="-133750.83">1475 15810 29 0,'24'-3'14'0,"-17"-6"2"0,-7 12 14 16,0 0-24-16,0 0 1 15,-10 3 3-15,-1 4 0 16,-6 2-14-16,-15 1 1 16,4 6 8-16,-15 3 1 15,-3 6-4-15,4 0 0 0,10 0-3 16,-6 1 1-16,9-7-1 15,-2-4 1-15,6-2-2 16,11-3 1-16,-4-4 0 16,8 4 0-16,10-7 0 15,7 0 1-15,3 0 0 16,4 1 1 0,22-1-1-16,-5 0 1 15,8 0 0-15,-7 1 0 0,-4-1-1 16,-7 3 0-16,-3 1 0 15,-8 2 0-15,-10 7-1 16,-10 3 1-16,-8-3-1 16,-3 0 0-1,-7 0-1-15,7 3 0 16,0-4-3 0,3 1 0-16,7-6-9 0,4-4 1 0,7-6-2 15,7-6 0-15</inkml:trace>
  <inkml:trace contextRef="#ctx0" brushRef="#br2" timeOffset="-133534.25">1559 16221 39 0,'-14'16'19'0,"4"3"-25"0,3-16 37 0,3 3-31 0,-3 0 0 0,-4-3-6 16,4 1 1-16,4-8-3 15,3-11 1-15</inkml:trace>
  <inkml:trace contextRef="#ctx0" brushRef="#br2" timeOffset="-133075.31">1566 16042 25 0,'11'22'12'0,"17"-3"-2"0,-17-13 14 0,-1-6-22 16,1 4 1-16,-1-1 3 15,12-3 0-15,6 3-6 16,-7-3 1-16,7-3 4 15,0 0 1-15,-6 3-2 16,-1 0 1-16,-4 0-3 0,-2 3 1 31,-1-3-3-31,-11 0 1 16,-3 6-2-16,-10 0 1 0,-12 4-2 0,5-1 0 16,-11 4-3-16,3-1 1 15,7 4-1-15,-3-1 0 16,3 1 0-1,4 0 1-15,7 0 1 0,0-4 1 0,7 4 2 16,7 3 1 0,11 3 3-16,-4-1 0 0,4 1 1 15,3-3 1-15,-11-3-2 16,1 6 1 15,-11-3-2-31,-4-4 1 16,-13 7-3-1,-1-3 0-15,-3-6-4 0,-4-1 0 0,-3-6-5 0,0-2 1 0,7-8-7 16,3-5 0-16</inkml:trace>
  <inkml:trace contextRef="#ctx0" brushRef="#br2" timeOffset="-129171.35">1954 16130 35 0,'0'0'17'0,"0"3"-18"0,0 0 31 16,0 4-28-16,0-1 1 16,0 3 1-16,0 4 1 15,0-4-7-15,-7 1 1 16,4-1 3-16,3 1 1 16,-7-4-2-16,7 0 1 0,-4-3-1 15,4 0 0-15,0-3 0 16,0 0 1-16,4-6-1 15,3-3 1-15,-4-4-1 16,4-3 1-16,4 1-1 16,7-4 0-16,-8 0-1 15,1 3 1-15,3 1-1 16,4-1 1-16,-11 10-1 16,3 3 1-16,1 0-1 31,-1 9 0-31,1 6 0 0,-4 1 0 0,-3 6 0 15,3 3 0-15,-14 0-2 16,7 0 1-16,0-4-7 16,-11-2 1-16,11-6-7 15,0-7 0-15</inkml:trace>
  <inkml:trace contextRef="#ctx0" brushRef="#br2" timeOffset="-128675.45">3041 16162 45 0,'0'3'22'0,"7"-10"-19"15,-7 7 37-15,0-3-39 16,-7 0 1-16,7 0 0 15,-11-3 0-15,1 3-3 16,-1-1 0-16,-6 4 2 16,6 0 0-16,-10 4-2 15,10 2 0-15,-6 3-2 16,-1 4 1-16,4 2-3 16,3 1 1-1,11 6-1 1,11-6 0-16,10-7 1 0,-3-3 1 15,3-6 1-15,0-3 0 16,-3-3-2-16,-8-6 0 16,4-7-6-1,4-10 1-15</inkml:trace>
  <inkml:trace contextRef="#ctx0" brushRef="#br2" timeOffset="-128359.83">3260 16127 44 0,'3'13'22'0,"-3"-20"-21"16,0 1 39-16,-3-13-37 16,-15-12 1-16,4-10 0 15,-4-6 1-15,-3-13-7 16,0-9 1-16,3-12 4 15,8-4 0-15,-8 7-2 16,8 3 0-16,6 3 0 16,4 9 0-1,32 13 0 1,-4 15 0-16,4 7-2 16,-4 15 0-16,-7 10-5 15,0 13 0-15,-14 2-11 0,-7 7 1 16</inkml:trace>
  <inkml:trace contextRef="#ctx0" brushRef="#br2" timeOffset="-128179.78">3030 15732 61 0,'11'22'30'0,"10"-10"-28"0,-3-15 50 0,3 6-52 0,18-9 1 0,0 0-3 15,-8 3 0-15,-2 0-4 16,2-1 1-16,-13 4-13 16,-4-6 1-16</inkml:trace>
  <inkml:trace contextRef="#ctx0" brushRef="#br2" timeOffset="-127081.28">1676 17008 52 0,'3'13'26'0,"-6"-7"-27"0,3-3 37 15,-11 10-36-15,-7 9 1 32,-34 25-1-32,6 0 1 15,3 0-3-15,-2-3 1 16,2-4-4-16,4-5 1 15,15-10-11-15,6-12 1 16</inkml:trace>
  <inkml:trace contextRef="#ctx0" brushRef="#br2" timeOffset="-126824.58">1408 16961 29 0,'7'10'14'16,"3"-1"-1"-16,-10 0 14 0,11-2-24 16,-8-1 0-16,4 3 4 15,-7 4 0-15,4 6-8 16,3 3 0-16,4 6 5 16,-4 3 0-16,3 1-3 15,1-4 1-15,-1 0-6 16,1 0 1-16,7-6-10 15,-8 0 0-15,11-16-1 16,1-6 0-16</inkml:trace>
  <inkml:trace contextRef="#ctx0" brushRef="#br2" timeOffset="-126391.06">1849 16707 54 0,'7'3'27'0,"3"-6"-36"16,-3 0 57-16,-3 0-46 15,13 0 0-15,-6 0 2 16,0-1 1-16,6 1-5 16,-6 3 0-16,-11 0 3 15,10 0 0-15,-10 3-2 16,0 4 0-16,0 5-2 16,-10 4 1-16,-1 3-1 15,1 3 0-15,-8 0 0 16,7-7 0-16,-10 1 2 15,14 0 0-15,-3 3 0 16,10-4 0-16,0 1 0 16,0-10 1-16,10-3-2 15,8-6 0-15,3-3-6 0,-3 0 0 16,-4-4-12-16,3-2 1 16</inkml:trace>
  <inkml:trace contextRef="#ctx0" brushRef="#br2" timeOffset="-125851.24">2413 16782 51 0,'-18'32'25'0,"-13"-1"-26"0,20-25 35 15,0 1-33-15,-10 2 0 16,4 13 1-16,-12 3 1 15,-2 10-3-15,-1 12 0 16,-3 9 1-16,3 4 1 16,11 2-1-16,0 1 1 15,3 3-2-15,7-13 1 0,11-6-2 16,4-9 0-16,14-10-4 16,-1-9 0-16,15-13-9 15,-4-9 0-15,11-13-2 16,-7-9 1-16</inkml:trace>
  <inkml:trace contextRef="#ctx0" brushRef="#br2" timeOffset="-125579.13">2600 16873 54 0,'-7'19'27'0,"-14"19"-37"16,14-32 57-16,-4 10-44 16,8 3 0-1,-26 28 1-15,8-3 1 16,-7-1-7-16,7-5 0 16,3-3 2-16,8-10 0 15,-1-7-7-15,0-8 0 16,11-10-10-16,0-13 1 15,0-12-1-15,0-3 1 16</inkml:trace>
  <inkml:trace contextRef="#ctx0" brushRef="#br2" timeOffset="-125368.06">2374 16914 27 0,'0'-3'13'0,"7"12"-3"0,-7-5 24 0,4 2-31 15,3 6 0-15,-4 1 5 16,4 6 1-16,-3 9-10 15,3 0 0-15,4 7 7 16,6 2 0-16,-6 1-2 16,10-4 0-16,-10-2-3 15,-1-4 1-15,8-6-4 16,-8-6 0-16,1-4-8 16,0-9 0-16,-1-12-6 15,8-10 1-15</inkml:trace>
  <inkml:trace contextRef="#ctx0" brushRef="#br2" timeOffset="-124937.21">2600 16619 55 0,'0'7'27'0,"0"-1"-27"0,0-6 48 15,0 0-43-15,11-3 0 0,-8 3 3 16,4 0 1-16,7 0-12 16,11 6 1-16,-4-6 7 15,-10 3 0-15,6 0-3 16,-6 0 0-16,0 1-2 15,-8-1 1-15,4 3-3 16,-7 3 1-16,-7 4-1 16,4 3 1-16,-8-1-1 15,4 4 0-15,-4 3 0 16,4-3 1-16,4 0 0 16,-4-7 1-16,3 1 0 15,4-4 0-15,4-3 0 16,6 1 0-16,8-4-1 15,0-3 0-15,3-6-5 16,7-4 1 0</inkml:trace>
  <inkml:trace contextRef="#ctx0" brushRef="#br2" timeOffset="-124413.64">2801 17190 37 0,'0'22'18'0,"-7"-35"3"16,7 13-3-16,0 0-14 16,0 0 1-16,0 0 2 15,0 0 1-15,7-6-10 16,4 3 0-16,6-3 6 0,-3 0 0 16,15-4-3-16,2-2 1 15,5-4-4-15,-12 3 0 16,-2 1-8-16,-5-1 1 15,1-6-7-15,3 4 1 16</inkml:trace>
  <inkml:trace contextRef="#ctx0" brushRef="#br2" timeOffset="-124179.54">2942 16955 43 0,'-3'9'21'0,"3"4"-15"0,0-4 35 0,-7 1-39 16,7 2 0-16,0 13 0 16,-7 7 1-16,3 2-5 15,4 1 0-15,-7-1-2 16,3 1 1-16,4-4-12 15,0-3 1-15,4-12-1 16,3-4 1-16</inkml:trace>
  <inkml:trace contextRef="#ctx0" brushRef="#br2" timeOffset="-123888.15">3387 16955 54 0,'-7'38'27'0,"-15"-4"-37"0,12-21 58 0,-1 5-47 16,-6 4 0-16,-5 3 0 15,-6 4 0-15,7-1-2 16,-7 3 1-16,7 1 0 16,3-4 0-16,-3-3-5 15,10-3 1-15,1-10-11 16,3-12 0-16</inkml:trace>
  <inkml:trace contextRef="#ctx0" brushRef="#br2" timeOffset="-123667.5">3133 16914 30 0,'7'19'15'0,"-4"12"0"16,-3-24 12-16,7 8-22 0,-3 1 0 16,3 9 3-16,11 6 0 15,-8 4-11-15,18-1 0 16,-6 1 7-16,-1-4 0 15,-4 1-6-15,4-7 1 16,1-3-5-16,-5-4 0 16,-3-11-9-16,4-10 1 15</inkml:trace>
  <inkml:trace contextRef="#ctx0" brushRef="#br2" timeOffset="-123412.41">3489 17090 58 0,'7'19'29'0,"14"-13"-37"16,-10-9 53-16,-1-4-45 15,8 1 0-15,3-3-1 16,-7-4 1-16,11 1-4 16,-4-1 0-16,-10 1-12 15,3-1 1-15</inkml:trace>
  <inkml:trace contextRef="#ctx0" brushRef="#br2" timeOffset="-123106.25">3916 16789 46 0,'0'34'23'0,"0"-6"-17"0,-7-15 32 0,3 6-36 0,4 3 0 0,-7 6 1 0,4 3 0 0,-4 7-4 15,0 3 0-15,3-1 1 16,-3 4 1-16,3 0-5 16,4-3 0 15,0-6-9-31,-7-10 0 15,7-10-3-15,7-12 1 0</inkml:trace>
  <inkml:trace contextRef="#ctx0" brushRef="#br2" timeOffset="-122692.95">3888 16453 38 0,'0'16'19'0,"7"-7"-17"0,-7-9 34 0,3 3-34 16,4 4 1-16,4 2 2 15,-1 7 0-15,8 6-5 16,7 3 1-16,3 6 3 16,4 7 1-16,3 6-1 15,-10 0 0-15,3 6-2 16,0 9 0-16,-7 7-3 16,-10 13 1-1,-4 5-4-15,-7-9 1 0,-14-6-6 47,-7-9 0-31,-11-13-8-16,0-19 1 0</inkml:trace>
  <inkml:trace contextRef="#ctx0" brushRef="#br1" timeOffset="-113904.42">1288 17425 47 0,'0'7'23'0,"10"-11"-13"0,1 4 24 16,-4 0-32-16,-4 4 1 0,8-4 1 15,0 0 0-15,3 3-5 16,0-3 0-16,-7 3 3 16,14 0 1-16,0 0-2 15,0-3 0-15,18 3-1 16,0 0 1-16,0-3-3 15,3 0 1-15,-3 0-2 16,0 3 0-16,-11 1-6 16,-7-1 0-16,-10 3-7 15,-8 0 0-15,-3 1 1 16,-3-7 0-16</inkml:trace>
  <inkml:trace contextRef="#ctx0" brushRef="#br1" timeOffset="-113527.15">1418 17651 26 0,'-10'16'13'0,"-1"3"-8"16,11-16 24-16,-11 0-27 0,4 0 1 16,4 3 5-16,-4 0 0 15,7-2-8-15,0-1 1 16,-4 0 5-16,4-3 1 15,0 3-1-15,4-3 1 16,3-3-2-16,3 3 0 16,1-3-2-16,0-4 1 15,6 1-2-15,4-6 1 0,11 2-1 16,-4-2 0-16,4-1-1 16,-4 4 0-16,1-1-1 15,-8 1 1-15,-7 0-2 16,3 5 1-16,1-2-2 15,-7 3 0-15,-8 0-2 16,4 3 1-16,-7 0-2 16,0 0 0-16,0 0-4 15,-10 0 1-15,-1 3-9 16,-7-6 1-16</inkml:trace>
  <inkml:trace contextRef="#ctx0" brushRef="#br1" timeOffset="-112111.85">5828 15240 44 0,'3'9'22'0,"22"-12"-17"0,-14 3 23 16,10 0-26-16,0-6 1 16,7 2-1-16,0-5 1 15,4 3-4-15,0 0 0 16,0 2 2-16,3-2 1 16,-3 6-5-16,-4-3 0 0,-7 3-11 15,0-3 1 1</inkml:trace>
  <inkml:trace contextRef="#ctx0" brushRef="#br1" timeOffset="-111813.89">6057 14998 43 0,'0'3'21'0,"4"0"-14"15,3 1 30-15,-7 2-34 16,0 6 0-16,0 4 1 0,-7 6 1 16,7 6-7-16,-4-3 1 15,4 10 3-15,-10 2 0 16,3 4-3-16,0-3 1 15,3-4-7-15,0 4 1 16,-3-16-10-16,0-10 1 16</inkml:trace>
  <inkml:trace contextRef="#ctx0" brushRef="#br1" timeOffset="-110926.58">9112 14982 40 0,'-7'4'20'0,"11"8"-8"0,-4-12 27 16,3 3-36-16,4 0 1 16,-7 1 0-16,4-1 1 15,6-3-7-15,1 0 1 16,7 0 3-16,10-3 1 15,4-1-5-15,-4-2 0 0,0 0-7 16,-3 0 1-16,-4 6-9 16,-3-10 1-16</inkml:trace>
  <inkml:trace contextRef="#ctx0" brushRef="#br1" timeOffset="-110673">9215 14807 47 0,'0'19'23'0,"-4"12"-19"16,1-25 38-16,-1 10-40 15,-3 9 1-15,0-9 0 0,0 6 1 16,0 6-6-16,-4 3 1 15,8 1 0-15,-4-1 1 16,3-6-10-16,4-6 0 16,0-13-6-16,0-6 0 15</inkml:trace>
  <inkml:trace contextRef="#ctx0" brushRef="#br1" timeOffset="-109771.18">13522 14970 38 0,'-4'12'19'0,"12"-27"-9"0,-5 15 20 15,1 3-25-15,3 0 0 16,3 0 1-16,4-3 1 15,4 0-10-15,3 0 1 16,4 0 5-16,3 3 0 0,0-3-6 16,-3 0 1-16,-4-6-8 15,-3 0 1-15,-4-10-7 16,-4-3 1-16</inkml:trace>
  <inkml:trace contextRef="#ctx0" brushRef="#br1" timeOffset="-109549.31">13705 14725 42 0,'-10'32'21'0,"10"-1"-15"15,-7-18 35-15,0 5-39 16,-4 11 0-16,-3-1 1 15,-4 6 0-15,4 4-5 0,-3 6 1 16,3-3-2-16,3-10 0 16,0-3-12-16,4-15 1 15</inkml:trace>
  <inkml:trace contextRef="#ctx0" brushRef="#br1" timeOffset="-108782.49">16722 15149 48 0,'3'9'24'0,"11"0"-21"15,-7-9 35-15,4 0-37 16,3 0 1-16,0-3 0 15,-3 3 0-15,21-3-3 16,10 0 0-16,-3 0 0 0,-1 3 0 16,-6-3-6-16,-4 0 0 15,-3-4-8-15,-4-8 0 16</inkml:trace>
  <inkml:trace contextRef="#ctx0" brushRef="#br1" timeOffset="-108557.56">16895 14970 54 0,'0'19'27'0,"-15"18"-32"0,12-24 48 0,-1 9-42 16,1 6 0-16,-1-3 0 15,1 3 0-15,-4 7-6 16,3 3 0-16,1-10-10 16,-4-13 1-16</inkml:trace>
  <inkml:trace contextRef="#ctx0" brushRef="#br0" timeOffset="-103934.88">2307 17573 28 0,'18'18'14'0,"14"-11"-8"0,-18-10 18 16,-4 3-22-16,11-4 1 16,1-2 0-16,6-3 0 15,4-1-4-15,6 4 1 16,22-3 3-16,0-1 0 15,18-2-1-15,3 5 0 16,0-2-1-16,18 0 0 16,-7-1 0-16,3 1 0 15,-3-1 0 1,-15 1 1-16,-6 0 0 0,-8-1 0 0,-3 1-1 16,7 3 1-16,-3-1-1 15,-8 4 1 1,-6 0-2-1,-8 0 0-15,-7 0-2 0,-3 3 0 0,-14 0-6 16,-8 0 1-16,-17 0-7 16,-14 0 1-16</inkml:trace>
  <inkml:trace contextRef="#ctx0" brushRef="#br0" timeOffset="-103454.25">2247 17745 28 0,'7'6'14'0,"4"-12"-14"0,-4 6 18 15,3-3-15-15,1 0 0 16,0 3 3-16,10-6 1 0,7-1-6 16,0 4 0-16,8 0 5 15,9-3 1-15,15 3-3 16,18-1 1-16,14-2-2 15,-4 3 1-15,14 3-3 32,8 0 0-32,-8 0-1 0,4 3 0 0,-18-3 1 15,-18 3 0-15,-6 0-1 16,-8 1 1-16,-6-4-1 16,-11-4 0-16,-8 1-1 15,-9 3 1 1,-5-6-4-16,-6-3 1 15,-11 2-5-15,-7 4 0 0,3-6-6 16,-17-1 1-16</inkml:trace>
  <inkml:trace contextRef="#ctx1" brushRef="#br0" timeOffset="100606.42">19300 144 0</inkml:trace>
  <inkml:trace contextRef="#ctx0" brushRef="#br0" timeOffset="-92116.86">2233 17162 20 0,'-10'3'10'0,"10"10"-6"0,-8-17 11 15,8 1-14-15,0 3 0 16,0 0 1-16,0 3 1 15,0-3-2-15,0 0 1 16,0 4 1-16,0-4 1 0,0 0-1 16,-3 0 0-16,3-7-1 15,3 1 1-15,5 0-3 16,6-1 0-16,3 1-3 16,4-3 1-16,1-1-8 15,-5-2 0-15</inkml:trace>
  <inkml:trace contextRef="#ctx0" brushRef="#br0" timeOffset="-91833.63">2282 17040 39 0,'0'12'19'0,"4"-2"-22"0,3-7 33 16,-7 6-29-16,0 4 1 16,0 5-1-16,0 7 1 15,0 7-3-15,-7 2 0 16,3 4-1-1,-6 0 0-15,3-4-9 0,3-15 0 16</inkml:trace>
  <inkml:trace contextRef="#ctx0" brushRef="#br0" timeOffset="-86683.48">30000 893 41 0,'-3'29'20'0,"3"40"-14"0,0-57 21 15,0 19-27-15,-4 16 1 16,-3 32 2-16,7 31 1 0,0 12-4 16,0 25 1-16,4 29 1 15,-1 21 1-15,4 20-1 16,0 12 1-16,4 9-1 16,-4 4 1-16,0-1-1 15,0-6 1-15,-7-22-2 16,4-9 1-16,-1-22-3 15,1-25 1-15,-4 0-9 16,0-19 0-16,-4-13-7 16,4-9 0-16</inkml:trace>
  <inkml:trace contextRef="#ctx0" brushRef="#br0" timeOffset="-85872.84">28025 2938 35 0,'7'6'17'0,"3"-15"-12"0,-3 6 22 16,4-1-27-16,7 4 1 16,6 0 5-16,12 4 0 0,6-4-5 15,7-4 0-15,8-5 4 16,13 0 1-16,29-7-1 16,17 0 0-16,19 4-2 15,30-7 1-15,12-6-2 16,27 6 0-16,15 0-1 15,7-6 1-15,-4-3-1 16,14-3 0-16,-3-1-1 16,-3-9 0-16,-1 10-1 15,-17 0 1-15,3 9-2 16,-11 9 0-16,-24 10-4 16,-35 3 0-16,-18 0-11 15,-14 16 1-15</inkml:trace>
  <inkml:trace contextRef="#ctx0" brushRef="#br0" timeOffset="-85227.26">31701 2289 39 0,'-4'6'19'0,"22"19"-15"16,-11-15 22-16,3-1-24 16,4 0 0-16,8 7 2 15,6 12 1-15,0-9-6 16,7-3 1-16,4-4 3 15,7 4 0-15,7 3-1 16,-7-4 0-16,-4 4-2 16,-7 0 1-16,-6 0-2 15,-8 6 1-15,-7 9-1 16,-7-5 0-16,-7-1 0 0,-7 13 0 16,-7 6-1-16,-4-13 1 15,1 4 0-15,-1-4 0 16,4-2 0-16,3-7 0 15,1-3 0-15,3-10 0 16,0-5 1-16,-1-17 1 16,1 7-1-16,0-16 1 15,-3-9 0-15,-1 0 0 0,-3-22-1 16,0-4 1-16,0-2-2 16,-7-7 0-16,7 7-11 15,3 12 1-15,-3 9-2 16,3 10 1-16</inkml:trace>
  <inkml:trace contextRef="#ctx0" brushRef="#br0" timeOffset="-84804.68">32798 2348 31 0,'0'-18'15'0,"7"27"-13"0,-7-6 26 15,-7 3-26-15,-7 10 0 16,-8 22 1-16,-6-4 1 16,0 10-5-16,0 16 0 0,0-10 3 15,3 3 0-15,4-6-3 16,3-6 1-16,8-13-6 15,-1-12 0-15,7-16-6 16,1-10 1-16</inkml:trace>
  <inkml:trace contextRef="#ctx0" brushRef="#br0" timeOffset="-84654.85">32494 2395 9 0,'-17'-128'4'15,"24"106"19"-15,0 25-3 0,3 10-14 16,8 12 1-16,3 12 2 15,4 23 0-15,7 3-12 16,3-1 0-16,0 10 7 16,-3 0 1-16,-7-12-9 15,-4-3 1-15,-4-14-8 16,-6-14 0-16</inkml:trace>
  <inkml:trace contextRef="#ctx0" brushRef="#br0" timeOffset="-83801.89">29679 1047 37 0,'18'28'18'0,"-1"-25"-5"0,-9-3 27 16,6 3-38-16,3-9 1 16,4-3 1-16,8-13 0 0,2-3-5 15,8-13 1-15,0-6 2 16,-4-9 1-16,8 9-2 15,-15 0 0-15,4 6-1 16,-11-2 0-16,0 11-1 16,-3 4 1-16,-8 7-2 15,-6 8 1-15,-1 7-1 16,-3 12 1-16,-3 1-1 16,-1 15 0-16,1 6 0 15,-1 13 0-15,4 6 1 16,7 4 0-16,4-7 1 15,6 0 0-15,5 3 0 16,-1 3 0-16,3-15 0 16,1-4 0-16,0-9 0 31,0-3 1-31,-4 0-1 0,-4-12 0 0,-6 2 0 16,-8 4 1-16,-6-16-1 15,-8 0 0-15,-13-6-1 0,-15-7 1 16,-7-3 0-1,-10 1 1-15,-19-4-1 0,-9 6 0 16,-15 4-7-16,14 3 1 16,-3 6-8-16,11 6 1 15</inkml:trace>
  <inkml:trace contextRef="#ctx0" brushRef="#br0" timeOffset="-82812.86">30078 134 38 0,'-11'10'19'0,"-3"24"-13"0,14-24 19 0,-3 9-24 16,-4-1 1-16,-4 11 0 16,0 15 1-16,1 6-4 15,-1-13 0-15,-3 7 1 16,0 0 1-16,-4-6-7 15,8-4 0-15,3-15-6 16,0-13 0-16</inkml:trace>
  <inkml:trace contextRef="#ctx0" brushRef="#br0" timeOffset="-82595.36">29813 207 43 0,'14'25'21'0,"18"19"-25"0,-21-26 37 16,6 11-33-16,5 8 1 15,-5-5-4-15,1-4 1 16,-4-3-9-16,-11-6 1 16</inkml:trace>
  <inkml:trace contextRef="#ctx0" brushRef="#br0" timeOffset="-81638.19">24998 1047 42 0,'14'-13'21'0,"-7"42"-15"0,-7-29 22 15,0-7-27-15,-7 14 1 16,-42 30 2-1,-11 23 0-15,0 15-5 16,0 13 1-16,7-10 1 16,14 4 0-16,4-10-3 15,6-12 0-15,5-4-7 16,6-12 1-16,4-25-6 16,0-10 0-16</inkml:trace>
  <inkml:trace contextRef="#ctx0" brushRef="#br0" timeOffset="-81398.13">24433 950 47 0,'18'9'23'0,"14"32"-24"0,-22-22 43 15,1-13-42-15,0 22 1 16,3 7-1-16,3 12 1 15,1 0-2-15,3 3 1 0,-3-16-6 16,-1 4 1 0,5-13-9-16,-8-12 1 0</inkml:trace>
  <inkml:trace contextRef="#ctx0" brushRef="#br0" timeOffset="-81109.97">24980 1251 55 0,'4'9'27'0,"6"1"-34"0,-3-14 47 16,0-2-39-16,0 12 1 16,4-6 0-16,0 0 1 15,3 0-4-15,0-6 0 16,-4 3-2-16,5-3 0 16,-1-4-7-16,0 4 0 15,-4 3-5-15,-10 3 0 16</inkml:trace>
  <inkml:trace contextRef="#ctx0" brushRef="#br0" timeOffset="-80912.06">24924 1473 35 0,'-4'26'17'0,"15"17"-9"0,-4-33 27 0,7-7-32 0,0 3 0 0,4-3 0 16,3-6 0-16,-3-3-6 15,3-3 0-15,7-1-2 16,0 1 1-16,0-7-9 16,1 7 0-16</inkml:trace>
  <inkml:trace contextRef="#ctx0" brushRef="#br0" timeOffset="-80628.22">25636 1204 48 0,'0'12'24'0,"-14"17"-26"0,7-23 41 15,-7 9-39-15,-11 7 0 16,-6 13 1-16,-1 3 0 16,0 12-1-16,0-6 1 0,8 0-4 15,6-7 0-15,4-2-8 16,3-7 1-16,4-19-4 16,7-2 1-16</inkml:trace>
  <inkml:trace contextRef="#ctx0" brushRef="#br0" timeOffset="-80426.34">25280 1141 35 0,'11'22'17'0,"20"41"-12"16,-16-38 29-16,2 9-33 16,4 10 1-16,4 9-1 15,7-5 1-15,3 5-4 16,-3 0 1-16,-4-15-4 15,-7-10 1-15,-3-12-8 0,-11-10 0 16</inkml:trace>
  <inkml:trace contextRef="#ctx0" brushRef="#br0" timeOffset="-80017.48">25622 768 53 0,'11'9'26'0,"3"-9"-29"0,-14 0 49 0,7 0-44 15,0 0 0-15,7 0 1 16,4 0 1-16,3 10-6 15,4-10 1-15,-4 0 2 16,-7 6 1-16,-3-6-3 16,-4 0 1-16,-11 3-1 15,-7 3 0-15,1 7-1 16,-8 3 1-16,1-4-1 16,-1 4 0-16,4 9 1 15,3 3 0-15,4 7 0 16,0-20 1-16,4 4 0 15,-1-6 0-15,1 2 0 16,-1 1 0-16,11-7 0 16,4 1 0-1,6-10-4-15,8 0 1 16,3 0-8-16,0 0 0 0,1 3-4 0,-1 3 0 16</inkml:trace>
  <inkml:trace contextRef="#ctx0" brushRef="#br0" timeOffset="-79770.63">25802 1508 58 0,'39'9'29'0,"3"-6"-37"0,-24-3 57 0,3-3-49 16,7-3 0-16,8 3-2 16,-5-6 1-16,-2-4-4 15,-5 10 0-15,-6-16-11 16,-4 3 1-16</inkml:trace>
  <inkml:trace contextRef="#ctx0" brushRef="#br0" timeOffset="-79580.74">25894 1245 43 0,'0'50'21'0,"10"56"-16"0,-2-68 29 16,2-4-34-16,1 13 1 15,-1 4-7-15,-3 2 1 16,0-15-6-16,-7-13 1 15</inkml:trace>
  <inkml:trace contextRef="#ctx0" brushRef="#br0" timeOffset="-77041.56">26465 1298 23 0,'-3'22'11'0,"-11"-3"-4"16,10-10 12-16,-10 4-17 15,-4 8 1-15,1 8 1 16,-4-1 0-16,0 16-6 15,-1-19 1-15,1 6 3 16,7 1 0-16,3-10-5 16,1 0 0-16,6-4-6 15,4-15 0-15</inkml:trace>
  <inkml:trace contextRef="#ctx0" brushRef="#br0" timeOffset="-76832.86">26257 1414 20 0,'4'12'10'0,"17"26"0"0,-14-29 10 15,0 7-18-15,4 3 1 16,3 0 1-16,-4 0 1 16,4-4-6-16,-3-2 1 15,3 6 3-15,0 3 0 16,0-4-5-16,0-5 0 0,1-1-8 15,-1-8 1-15</inkml:trace>
  <inkml:trace contextRef="#ctx0" brushRef="#br0" timeOffset="-76547.63">26568 1473 40 0,'10'19'20'0,"15"-12"-20"15,-14-7 34-15,3 0-33 16,3-7 0-16,1 1 0 0,0-7 1 15,-1 4-4-15,4 0 0 16,1-10-3-16,-1 3 0 16,-4-12-7-16,-3-3 0 15</inkml:trace>
  <inkml:trace contextRef="#ctx0" brushRef="#br0" timeOffset="-76232.86">27104 840 44 0,'3'-9'22'0,"1"18"-17"16,-4-6 37-16,0 10-41 15,-4 5 0-15,-3 26 1 16,0-6 0-16,-3 18-3 16,-4 20 0-16,0 24-1 15,3 0 0-15,4 16-13 16,0-12 1-16</inkml:trace>
  <inkml:trace contextRef="#ctx0" brushRef="#br1" timeOffset="-70243.98">6699 18018 11 0,'-3'-6'5'0,"10"6"5"0,-4-3 5 16,4 3-12-16,4-4 1 16,3 4 4-16,0 0 1 15,7 0-10-15,8-3 1 16,2 3 6-16,19 3 0 15,20 4-1-15,18 5 1 0,11 4-4 16,18 6 1-16,6 0-1 16,11 0 0-16,-7 3-2 15,-7-3 0-15,-3 3-3 16,-8-3 1-16,-14-10-9 16,-10-9 0-16,-15-15-1 15,-17-7 0-15</inkml:trace>
  <inkml:trace contextRef="#ctx0" brushRef="#br1" timeOffset="-69343.46">14679 17952 29 0,'-10'6'14'0,"2"1"-2"15,8-7 15-15,0 0-24 16,4 3 1-16,3 0 3 15,4-3 1-15,3 3-8 16,14 0 0-16,7 3 6 16,18 7 1-16,18 3-3 15,10-1 1-15,21-2-3 16,18-1 1-16,4-2-3 16,13-4 0-16,-3 0-3 15,-7-2 0-15,-7-4-5 16,-14-10 1-16,-21-12-10 15,-15-9 1-15</inkml:trace>
  <inkml:trace contextRef="#ctx0" brushRef="#br1" timeOffset="-67467.42">29069 2759 28 0,'3'-9'14'0,"-3"12"-13"0,0-3 15 16,-3 0-14-16,-4 0 0 16,-4-3 0-16,-3 3 1 15,0-7-5-15,3 4 1 16,1-3 2-16,-1 6 1 0,1 6-2 16,-1-6 0-16,-3 0 0 15,7 10 1-15,0 5 0 16,3 4 0-16,4 0 0 15,0 3 0-15,4 0 2 16,-1-3 0-16,4-7 1 16,11-2 0-16,-4-4 0 15,4 0 1-15,0-3-1 16,-4-6 1-16,0-6-3 16,-4-4 1-16,1-6-2 15,-4 1 0-15,-7-1-1 16,-4 0 1-16,1 10-2 15,-4-1 1-15,-4-2 0 16,1-1 0-16,-4 7-1 16,-1 3 1-16,5 6 0 15,-1 3 0-15,1-15-1 16,-1 9 0-16,4 0-1 16,-7 0 1-16,7 9-1 0,3-3 1 15,1 7 0-15,3 3 1 16,0-4 0-16,3 4 0 15,1 0 1-15,-1-7 1 16,4-6-1-16,8 3 1 16,-5-6-1-16,1-6 0 15,-1 3 0-15,1-13 1 16,-4 4-2-16,-3-1 1 16,-4 1-1-16,0-7 1 15,-4 13-1-15,0-1 0 0,-3 4-1 16,-3 3 1-16,3-9-1 15,3-1 1-15,-3 10 0 16,0 0 1-16,0 0-1 16,-4 3 0-16,8 4 0 15,-1 2 1 1,4 4 0-16,0 2 0 0,4 1-1 16,-1 3 1-16,-3-3-1 15,0 2 1-15,4-8-2 16,3-1 0-16,0-6-14 15,0-6 0-15</inkml:trace>
  <inkml:trace contextRef="#ctx0" brushRef="#br1" timeOffset="-66153.63">31143 2480 26 0,'0'9'13'0,"4"-40"-4"0,-1 28 14 0,-3 3-20 15,0 0 0-15,0-9 1 16,-3 9 1-16,-4 0-7 16,0 3 1-16,-7 3 3 15,-1-3 1-15,1 6-3 16,-3-2 1-16,-1 2-1 16,0 7 1-16,1-7-1 15,3 10 1-15,3-6-1 16,4 2 1-16,3 4 0 15,4 0 0-15,8-3 0 16,2-1 1-16,4 4 0 16,4-10 1-16,0 1 0 15,-1-4 0-15,1 4 0 16,-4-10 1-16,-4-10-2 16,1 4 0-16,-4-4-2 15,0 1 1-15,-3-7-1 0,-1 4 0 16,-3-7-1-1,-3 7 1-15,-1-1-1 0,-3 4 1 16,-3-7-1-16,-1 6 1 16,0 4 0-16,-3 3 0 15,0 3-1-15,0 0 1 32,0 6 0-17,3 1 0-15,1-1 0 0,3 3 1 0,3 7-1 0,4-7 1 16,4 4-1-16,3-1 0 0,0-2 0 15,3-1 1-15,5 1-1 16,-1-10 0-16,0 0 0 16,0 0 1-16,0 0-1 15,-3-7 0-15,-4-2 0 16,0 0 1-16,-4-4-1 16,1 1 0-16,-4 2-1 15,0-2 1-15,-4 2 0 16,1-9 0-16,-4 4-1 15,0-1 1-15,-4 3-1 16,0 4 0-16,-3 3 1 16,0 6 1-16,0 3-1 15,0 9 0-15,0 7 0 16,3-9 1-16,1 5 0 16,3 4 0-16,3 0-1 15,4-6 1-15,4 2 0 16,-1 1 0-16,4-7 0 15,4 1 1-15,3-1-1 0,0-9 1 16,-3 0-1-16,-1-9 1 16,-3 2-4-16,0-5 0 15,-3 2-15-15,-4-8 1 16</inkml:trace>
  <inkml:trace contextRef="#ctx0" brushRef="#br1" timeOffset="-64913.24">27563 3430 28 0,'0'19'14'0,"3"-10"3"0,1-9 14 16,-4 0-26-16,7 0 0 15,0 0 2-15,3-3 1 16,4-3-10-16,4 3 0 15,7-7 6-15,3 1 0 0,-3 0-4 16,-1 2 1-16,-2 1-7 16,-5 0 0-16,-3 0-10 15,-7-10 1-15</inkml:trace>
  <inkml:trace contextRef="#ctx0" brushRef="#br1" timeOffset="-64643.08">27926 3204 25 0,'7'10'12'0,"0"-1"1"16,-3-6 9-16,-4 0-21 15,0 7 0-15,-4 2 0 0,-3 4 1 16,0-6-3-16,0-4 1 16,0 9 0-16,0 7 1 15,0 0-6-15,3 3 0 16,4 1-5-16,0-11 0 16</inkml:trace>
  <inkml:trace contextRef="#ctx0" brushRef="#br1" timeOffset="-64372.56">28053 3302 28 0,'-14'9'14'0,"-7"29"-11"0,10-29 21 0,-7 7-22 15,-3 6 0-15,-7 0 0 16,7 6 0-16,0 0-3 16,0 7 0-16,-1-7-2 15,5 6 1-15,3-5-8 16,7-11 1-16</inkml:trace>
  <inkml:trace contextRef="#ctx0" brushRef="#br1" timeOffset="-63946.03">27926 3531 29 0,'3'6'14'0,"-3"25"-3"0,0-28 21 0,0 0-28 0,0 1 1 16,4-1 2-16,-4-3 1 15,0 3-10-15,3 0 1 16,-3-3 6-16,8 0 1 0,2 0-3 16,8 0 1-1,-8 3-3-15,1-3 1 0,0 0-2 16,-1 0 1-16,-3 6-2 16,0-6 1-16,-7 0-1 15,-3 0 1-15,-1 10-1 16,-3-7 0-16,0 3 0 15,-7 4 1-15,3 2-1 16,1-2 1-16,-1 2 0 16,-3 1 0-16,3-1 0 15,1 1 1-15,3-1-1 32,3 1 0-32,4-1 1 0,0 1 0 46,7 3-1-30,4-4 1-16,0-2-1 0,10-10 0 0,-4-7-5 0,1 4 1 0,-4-6-12 0,0-10 0 16</inkml:trace>
  <inkml:trace contextRef="#ctx0" brushRef="#br1" timeOffset="-63580.7">28060 3490 31 0,'0'3'15'0,"11"-3"0"0,-11 0 13 0,7 0-24 0,0 0 0 0,0 6 1 16,0-12 0-16,3 3-7 16,4 3 0-16,-3 0 2 15,3-7 1-15,0 7-13 16,0 0 0-16,-3-3-2 15,-4-9 1-15</inkml:trace>
  <inkml:trace contextRef="#ctx0" brushRef="#br1" timeOffset="-63097.03">28303 3618 26 0,'4'41'13'0,"10"-6"-4"0,-10-29 21 0,3 0-28 15,-4 0 0-15,1 4 3 16,-1-10 0-16,-3 3-6 15,0-6 1-15,0-7 4 16,0-5 0-16,4-1-1 16,-1-12 0-16,1 0-2 15,-1-1 0-15,1-5-1 16,-4-1 1-16,0-2-2 16,0-1 0-16,-4 4-1 15,1 15 1-15,-1-3-1 16,4 9 1-16,0-2 0 31,4 8 1-15,-1-2 1-1,1 6 0-15,3-3 0 0,0 2 0 0,0-2 0 0,-3 3 0 0,3 3-1 0,3-6 1 16,4 12-1-16,4-6 1 16,3-6-3-16,4-1 0 15,-8-2-6 1,-2 0 1-16,-5-4-7 0,-6-3 1 15</inkml:trace>
  <inkml:trace contextRef="#ctx0" brushRef="#br1" timeOffset="-62660.01">28395 3367 34 0,'0'38'17'0,"11"-3"-9"0,-8-29 26 0,1 0-33 0,-1 0 1 0,4 1 1 0,0-4 1 0,-3 0-4 15,3 6 0-15,0-9 3 16,0 3 0-16,4 4-1 16,-11-7 0-16,0 0-2 15,0 0 1-15,-4 0-2 16,-6 0 1-16,6 0-1 15,-3-7 1-15,3 14-1 16,-3-7 1-16,4 9-1 16,-4-9 0-16,3 10 1 0,1-4 0 15,6 0 0 1,1 7 0-16,3 5 0 16,7-8 1-16,0 12 0 0,4-6 1 15,-1-1-1 1,-3-5 1-16,-3 2-2 0,-7 4 1 15,-4 3-1-15,-11-4 0 16,-3 1-2-16,-4-3 0 16,-3-4-8-16,3-3 0 15,-10 4-4 1,4-10 0-16</inkml:trace>
  <inkml:trace contextRef="#ctx0" brushRef="#br1" timeOffset="-61391.76">31168 3295 27 0,'-18'10'13'0,"15"-13"0"0,6 6 16 16,-3-3-26-16,4 6 1 16,-4-6 4-16,0 0 0 0,0 0-9 15,0 0 0-15,0 0 6 16,0 0 1-16,7 0-3 15,3 0 1-15,8 0-2 16,7 0 0-16,3 0-4 16,0 0 1-16,-3 0-8 15,-4 0 1 1,0-6-8-16,0-4 1 16</inkml:trace>
  <inkml:trace contextRef="#ctx0" brushRef="#br1" timeOffset="-61136.32">31478 3035 35 0,'4'19'17'0,"-4"9"-11"0,0-22 22 15,0 4-28-15,0-1 1 16,0 4-1-16,0 9 1 16,0-4-3-16,3-2 1 15,1 3-7-15,-1 0 0 16,5-19-3-16,-1 0 1 16</inkml:trace>
  <inkml:trace contextRef="#ctx0" brushRef="#br1" timeOffset="-60909.45">31648 3048 28 0,'-7'40'14'0,"-4"4"-7"16,8-34 22-16,-5 15-26 15,-6 3 1-15,-7-6 1 16,-3 9 0-16,-5 7-8 15,1 6 1-15,3-7 4 16,1-2 1-16,6 3-7 16,4-7 0-16,3-3-8 15,4-18 0-15</inkml:trace>
  <inkml:trace contextRef="#ctx0" brushRef="#br1" timeOffset="-60498.34">31591 3364 39 0,'7'3'19'0,"4"7"-14"0,-4-4 29 15,0-6-30-15,0 0 0 0,0 3 1 16,4 4 0-1,-1-7-6-15,1 3 0 0,-1 0 4 16,-2 0 1-16,-1 0-3 16,-4 0 0-16,1 0-1 15,-4 0 0-15,-4 4-1 16,1-1 1-16,-4 3-1 16,-8 4 0-16,1-7 0 15,-3 4 1-15,-1 5 0 16,0 4 0-16,1 0 0 15,3 0 1 1,7 0 0-16,3 3 0 63,4-4-1-48,7-8 1-15,4 2 0 16,3-5 0-16,3-4-2 0,1-3 1 0,0-3-7 0,-4-4 0 0,0-5-9 0,4-10 1 15</inkml:trace>
  <inkml:trace contextRef="#ctx0" brushRef="#br1" timeOffset="-60244.45">31729 3374 48 0,'7'3'24'0,"14"-6"-24"0,-14 3 38 0,4 0-37 16,3 0 0-16,7 0 0 15,0 0 0-15,0 0-4 16,-3-7 0-16,0 4-5 16,-4-3 1-16,-7-3-7 15,3 2 0-15</inkml:trace>
  <inkml:trace contextRef="#ctx0" brushRef="#br1" timeOffset="-60049.53">31821 3333 36 0,'3'19'18'0,"-6"28"-19"16,3-35 27-16,0 4-26 15,0-7 0-15,-4 7-2 0,4-6 0 16,0-1-7-16,0 0 1 16,0-9-2-16,7-12 1 15</inkml:trace>
  <inkml:trace contextRef="#ctx0" brushRef="#br1" timeOffset="-59584.95">31979 3543 38 0,'4'53'19'0,"6"-34"-17"16,-6-16 39-16,-1 4-39 15,5-7 1-15,-1-7 1 16,3-5 0-16,1-10-6 16,-1 0 1-16,1-6 3 15,0-4 0-15,-4-5-1 16,0 2 0-16,-4 1-3 16,-3 2 1-16,-3-8-2 15,-1 5 1-15,1 4 0 16,-4-1 1-16,3 10 0 15,0 0 0-15,1 7 1 16,3 2 0-16,3 10 1 0,5-3 1 16,-1 6-1-16,7 0 0 31,0 6 0-15,3-6 0-16,5 3 0 15,2-3 1-15,-3 0-1 0,8-3 0 0,-1-3-3 0,0 3 0 16,-7-7-6-16,-3 4 1 15,-4 3-8-15,-7-3 1 16</inkml:trace>
  <inkml:trace contextRef="#ctx0" brushRef="#br1" timeOffset="-59163.3">32198 3295 34 0,'11'35'17'0,"-1"-45"-8"0,-6 10 25 0,-1 10-31 16,1-7 1-16,-1 6 2 16,4-2 0-16,0-1-8 15,-3 3 1-15,-1-9 5 16,5 3 0-16,-1-3-3 16,0 7 1-16,-4-7-2 15,-3 0 0-15,0 0-1 16,-3 3 1-16,-1 3-1 0,1-6 0 15,-4 3 0-15,-1 4 1 16,1-1 0-16,0 3 0 16,0 1 0-16,4 2 0 15,-1-2 0-15,4-1 1 16,4 0 0 0,3 4 0-16,-4-1 1 0,4 7 0 15,0 0 0-15,1 3 0 31,-8 6-2-15,0-3 1-16,-8-3-2 16,-2 0 1-16,-11-3-5 0,-11-6 0 0,-10-4-11 15,-8-9 0-15</inkml:trace>
  <inkml:trace contextRef="#ctx0" brushRef="#br2" timeOffset="-52648.1">28547 1486 11 0,'3'3'5'16,"8"10"1"-16,-8-7 6 0,4-3-9 16,-3 3 0-16,0 7 1 15,-1-7 0-15,1 10-5 16,-1-7 0-16,1 10 3 15,-1-10 1-15,1 1-1 16,-1-4 0-16,1 7 0 16,-1 5 1-16,1 1 0 15,-1 3 1-15,1 0-1 16,-1 3 1-16,1 0-1 16,-1-6 0-16,1 0-2 15,0 6 1-15,-1 3-1 16,4-3 0-16,0 4-1 15,0 5 1-15,4-6-1 0,-1 7 1 16,4 9 0-16,1-13 1 16,-1 0-1-16,0-5 1 15,0 5-1-15,-3 0 0 16,3 1 0-16,-4 2 0 16,1-9-1-16,-1 0 1 15,1 7 0-15,0-4 0 16,-1 3 0-16,1-3 0 15,-1 1 0-15,1-4 0 16,-1 0 0-16,1 3 0 0,0-3-1 16,-4 3 1-16,0-3 0 15,0 4 0-15,0-7-1 16,0 0 1-16,-4-10-1 16,1 4 1-16,-4-1 0 15,0 4 0-15,3 0-1 16,1 0 0-16,7 0 0 15,-4 0 0-15,-4-4 0 16,1 1 0-16,3 3 0 16,0-10 1-16,0 1-1 15,3-1 0-15,1 7 0 16,0-7 1-16,-1 7-1 16,1 3 1-16,3-7-1 15,0 10 0-15,4 0 1 16,-4-6 0-16,3 2-1 15,-2-5 0-15,-1 0 0 16,3-1 0-16,-3 4 0 0,0-7 1 16,1-3-1-16,2 4 1 15,1-1-1-15,3 4 1 16,0 2-1-16,0-8 1 16,1 5 0-16,2-5 0 15,-3 2-1-15,1 0 1 16,-1-5-1-16,-4 2 1 15,5-3-1-15,-5 0 1 0,4 0-1 16,1 0 1-16,-1 0-1 16,0 1 1-16,0-1-1 15,4 0 1-15,-1-3-1 16,1 3 1-16,0 3-1 16,-1-6 0-16,1 0 0 15,0 3 1-15,-4-3-1 16,4 0 0-16,-1 7 0 15,-2-7 1-15,-1 0-1 16,0 0 0-16,0-7 0 16,0 4 0-1,0-6 0-15,1 6 0 0,-5-4 0 16,-3 1 0-16,4-3 0 16,0 3 1-16,3-4-1 15,0 1 0-15,4 2 0 16,-4 1 0-16,7 0 0 15,0 0 0-15,0 2 0 16,1-5 0-16,-1 0 0 16,4-1 0-16,-1-2 0 15,1-1 0-15,0 4 0 0,0-7 0 16,-1 7 0-16,-6-4 1 16,-4-3-1-16,0-2 0 31,1-4 0-31,-1 0 0 15,0-6-1-15,0 2 1 16,0-2 0-16,0 0 0 0,1 3 0 16,-1 6 0-16,0 3 0 15,-3-2 1 1,-1-7-1-16,1-4 0 0,0 4 0 16,-1 0 1-16,1-3-2 15,-1 3 1-15,1 3 0 16,0-9 0-16,-1 9 0 15,1-13 1-15,3 1-1 16,0 8 0-16,4 5 0 16,-4-11 1-16,0 1-1 15,1-4 1-15,-5 1-1 16,1 9 0-16,-4-3 0 16,0-7 0-16,-3-6 1 15,-1 0 0-15,4 4-1 16,0-13 1-16,4 6 0 15,3 3 0-15,0 0 0 16,4-3 0-16,0 4-1 16,-4-11 0-16,0 14 0 15,0-7 1-15,-3-3-2 0,0-3 1 16,-1-7 0-16,1-5 0 16,-1 8 0-16,1-5 0 15,0 2 0-15,3-2 0 16,-3 24 0-16,-1-9 0 15,-3-6 0-15,0 6 0 16,1-6-1-16,-1 3 1 16,0-6-3-16,-4-1 0 15,1 10-4-15,-4 16 1 0,-4 0-12 16,-6 6 0-16</inkml:trace>
  <inkml:trace contextRef="#ctx0" brushRef="#br2" timeOffset="-48906.89">28166 1947 17 0,'-4'-6'8'0,"-3"3"1"16,7-4 9-16,-3 7-13 15,3-3 0-15,-4 3 1 16,1 3 0-16,-1 4-8 16,4-7 1-16,0 0 6 0,7 0 0 15,0 0-1-15,7 3 1 16,4-3-1-16,7 6 1 15,6-6-2-15,1 0 0 16,7 0-4-16,0-6 1 16,-7 3-9-16,-1-16 1 15,-6 0-6-15,-11 3 0 16</inkml:trace>
  <inkml:trace contextRef="#ctx0" brushRef="#br2" timeOffset="-48683.5">28303 1740 43 0,'0'19'21'0,"0"6"-24"15,0-22 38-15,0 6-35 16,-3 7 1-16,-1 3-1 15,1 6 0-15,-1 6-2 16,1 1 1-16,3-1-11 16,-4 0 0-16</inkml:trace>
  <inkml:trace contextRef="#ctx0" brushRef="#br2" timeOffset="-47618.41">29492 3716 28 0,'4'6'14'0,"-4"-6"1"15,3 3 14-15,-3 3-24 0,0-6 1 0,7 3 2 16,7-3 1 0,4-3-12-16,10-3 1 0,11 3 7 15,3-7 0-15,1 4-4 16,-1-3 1-16,-3 6-7 16,-7-1 0-16,-4 4-11 15,-10 4 1-15</inkml:trace>
  <inkml:trace contextRef="#ctx0" brushRef="#br2" timeOffset="-46837.47">31672 1615 42 0,'7'0'21'0,"8"9"-12"0,-15-9 22 0,3 0-30 15,4-6 1-15,7 3-1 16,7-4 0-16,4-2-2 16,7 9 1-16,-4-10-2 15,0 4 1-15,-3 3-6 16,-4-3 0-16,-3 3-7 15,-4-7 1-15</inkml:trace>
  <inkml:trace contextRef="#ctx0" brushRef="#br2" timeOffset="-46643.23">31771 1367 41 0,'-7'34'20'0,"-3"20"-19"0,10-42 33 16,3 20-32 0,1-14 0-16,-1 11-2 0,1 8 0 15,-4 7-8-15,0 0 0 16,-4 0-4-16,1 3 0 16</inkml:trace>
  <inkml:trace contextRef="#ctx0" brushRef="#br2" timeOffset="-43191.23">6541 15186 20 0,'-4'0'10'0,"-3"16"-3"0,3-16 10 0,4 6-11 15,-3 1 0-15,3-4 3 16,0 0 1-16,0 3-11 16,0 0 0-16,0-3 9 15,3 4 0-15,4-4-3 16,4 3 1-16,0 0-2 16,3-2 0-16,0-1-2 15,7-3 1-15,7 0-3 0,8-7 1 16,6-2-2-1,0 0 1-15,1-4-6 0,-12 7 1 16,5 0-11-16,-5-10 1 16</inkml:trace>
  <inkml:trace contextRef="#ctx0" brushRef="#br2" timeOffset="-42780.76">6703 14976 35 0,'-11'13'17'0,"8"-23"-8"0,3 10 19 0,-4 3-24 15,4 4 1-15,-7 5 2 16,4 10 1-16,3 6-10 16,0 1 0-16,-7 11 7 15,3 4 0-15,4 7-3 0,-11-4 1 16,4 3-3-16,-3-3 0 15,6-10-5-15,-3-5 0 16,7-10-11-16,0-13 1 16</inkml:trace>
  <inkml:trace contextRef="#ctx0" brushRef="#br2" timeOffset="-41765.18">10033 14779 29 0,'-11'12'14'0,"4"-6"-2"0,7-6 11 0,0 4-18 16,0-1 0-16,0 0 6 15,0 0 0-15,0 0-12 16,4-3 0-16,3 3 10 16,4 0 1-16,6-3-3 15,11 0 1-15,4-3-3 16,14 3 0-16,0-3-2 15,7 0 1-15,0 0-4 16,-7 0 0-16,-4 0-3 16,0-4 0-16,-10 1-5 15,-7 3 1 1,-8 0-8-16,-6 0 1 0,-4-10-5 16,-7 1 0-16</inkml:trace>
  <inkml:trace contextRef="#ctx0" brushRef="#br2" timeOffset="-40606.5">14280 14954 24 0,'-3'16'12'0,"3"-4"-5"0,0-12 13 15,0 0-17-15,0 0 0 0,0 0 2 16,0 0 1-16,0 0-7 16,0 0 1-16,0 0 5 15,0 0 1-15,7 0-1 16,0 4 1-16,0-4-1 15,4 0 1-15,3 0-1 16,7 0 0-16,11 0-1 16,7-4 1-16,6 4-2 15,-6-3 1-15,4-3-3 32,6 3 1-32,-7 0-3 15,-3 6 0 1,-7-3-7-16,-4 3 1 0,-7-3-11 0,-10 3 0 0</inkml:trace>
  <inkml:trace contextRef="#ctx0" brushRef="#br2" timeOffset="-39675.73">17713 14982 33 0,'0'0'16'0,"-4"4"-7"16,4-4 14-16,-3 0-20 16,-1 3 1-16,1 0 2 15,-1 0 1-15,1-3-8 16,-1 3 0-16,1-3 6 0,3 0 0 16,0 0-2-1,7 0 0-15,3 0-1 0,8 0 1 16,10 0-2-16,4-3 1 15,0 3-4-15,3-3 1 16,4 0-9-16,-4 3 1 16,0-10-7-16,-6 1 1 15</inkml:trace>
  <inkml:trace contextRef="#ctx0" brushRef="#br2" timeOffset="-39387.97">17854 14813 38 0,'0'19'19'0,"4"0"-15"0,-1-13 30 0,-3 3-31 0,0 4 1 0,0 9 0 15,-3-3 1-15,-4 6-7 16,0 6 0-16,-4 7 4 16,0-1 0-16,1-2-5 0,-1 3 1 15,1-1-12-15,3-9 0 16,-1-2 0-16,5-8 1 16</inkml:trace>
  <inkml:trace contextRef="#ctx0" brushRef="#br0" timeOffset="-31961.03">6974 14982 19 0,'7'7'9'0,"4"-57"-2"15,0 43 9-15,-8-2-14 16,4-4 1-16,-3-9 4 16,3 7 0-16,-7-1-8 0,-7-9 1 15,3 3 5-15,-6-3 0 16,-8-6-1-16,7 2 0 15,-6 7-2-15,-11 0 0 16,-8 4-2-16,-13 2 1 16,0 3 0-16,-8 1 0 15,-3-1 0-15,-3 4 1 16,6-1-1-16,-3 7 1 16,-3 0 0-16,-8 3 0 15,8 3-1-15,-1 4 1 0,-6 2-2 16,10 0 0-16,0 10-2 15,3 6 1-15,4 0-1 16,4 4 1-16,-1-1-1 16,5 3 0-16,2 7-1 15,4-4 1-15,8 4-1 16,-1 9 1-16,4 3-2 16,10-3 1-16,8 10 0 15,6-1 0-15,8 4 1 16,13-1 1-16,1 1 2 15,14-10 1-15,-4-3 1 16,4-3 1-16,-4 0 1 16,14-10 1-16,7 1-1 15,1-4 0-15,13-6-1 16,4-3 1-16,0-6-2 16,-7-7 0-16,0-6 0 15,0-3 1 1,4-6 0-16,3-9 0 0,0-7-1 0,3 0 1 15,12-22-1-15,-12-10 1 16,4-8-2-16,4 2 0 16,-1-9-2-16,-13-6 1 15,-8 9-3-15,-13 0 0 16,-8 0-1-16,-14 0 0 16,-14-3-1-16,-14 10 0 15,-14 2-3-15,-18 4 0 16,-10 6-6-16,-22 6 0 0,-20 4-3 15,2 5 1-15</inkml:trace>
  <inkml:trace contextRef="#ctx0" brushRef="#br0" timeOffset="-31343.29">6061 16190 45 0,'7'9'22'0,"3"1"-21"16,-3-10 41-16,4 3-41 15,10 0 0-15,4 0 1 16,10-3 0-16,-7 0-3 16,4-3 0-16,-4 0-1 15,-3-4 1-15,-7 1-9 0,-1-3 0 16,-6-4-5-16,-1 1 1 15</inkml:trace>
  <inkml:trace contextRef="#ctx0" brushRef="#br0" timeOffset="-31087.16">6227 15983 47 0,'-11'28'23'0,"-10"19"-25"0,17-38 42 0,-3 7-37 15,0 12 0-15,-3 4 2 16,-1 2 0-16,0-2-7 16,1 2 1-16,3 4 3 15,0 2 0-15,3-5-8 16,-3 3 1-16,7-13-11 15,7-13 0-15</inkml:trace>
  <inkml:trace contextRef="#ctx0" brushRef="#br0" timeOffset="-28791.65">10799 14559 22 0,'21'-19'11'0,"-4"-6"-4"0,-13 16 11 16,3-1-14-16,-4-2 1 16,-3-1 2-16,0 4 0 0,-3 3-9 15,-8-1 0-15,-3 1 6 16,0 3 0-16,-14 0-2 16,-14-3 0-16,-15-4-1 15,-10 1 0-15,-11-4-1 16,1 7 1-16,-15 6-1 15,-3 3 1-15,0-3-1 16,-4 6 1-16,4 1-1 16,-4-1 0-16,0-3 0 15,4 3 0-15,3 7 0 16,4 3 0-16,7 2 0 16,7 4 1-16,7 7-2 15,0-8 1-15,3 5 0 16,4-1 0-1,11 6-1-15,3 0 1 0,7-6 0 16,7 4 0-16,4-1 0 16,10 6 0-16,4 4 0 15,7 0 1-15,14 6-1 0,11 12 1 16,17-6-1-16,4 3 1 16,3 4 0-16,15-1 1 15,17 1 0-15,14-7 0 16,7-6 0-16,4-3 1 15,-4-13 0-15,-3-3 0 16,3-3 0-16,4-3 0 16,-7-10-1-16,-4-9 1 15,0-6 0-15,8-13 1 16,2-6-1-16,8-19 1 0,0-6-1 16,3-13 1-16,-6 0-2 15,-12-2 1-15,-13-4-3 16,-15 3 1-16,-20 6-4 15,-18-6 1-15,-18 19-3 16,-29 0 1-16,-20 3-5 16,-18 4 1-16,-21-1-10 15,-14 0 0-15</inkml:trace>
  <inkml:trace contextRef="#ctx0" brushRef="#br0" timeOffset="-27726.33">9345 15977 29 0,'-18'18'14'0,"4"-5"4"16,14-10 11-16,0 0-23 16,0 0 1-16,0 0 4 15,0 4 1-15,7-1-13 0,0 0 0 16,8-3 10-16,6-3 1 16,14 0-3-16,14 0 0 15,1-6-3-15,10 0 0 16,7-7-2-16,3-2 0 15,-6-1-2-15,-1 0 1 16,-17 7-1-16,0-1 0 16,-11 4-1-16,-6 3 0 15,-8 0-2-15,-7 6 1 16,-7 3-3-16,-11 4 1 16,-3-1-2-16,-7 7 0 15,-3-4-4-15,-1 4 1 0,-7-7-10 16,-7-5 1-16</inkml:trace>
  <inkml:trace contextRef="#ctx0" brushRef="#br0" timeOffset="-25971.03">15021 14719 21 0,'71'-16'10'0,"-18"-12"0"16,-39 19 11-16,0-1-17 15,0 4 0-15,-3 0 2 16,-4-4 0-16,-4 1-8 16,-6 0 1-16,-4-4 5 15,-4-3 0-15,-14 4-2 0,-17-1 0 16,-14-2-2-16,-15-1 1 15,-10 0-1-15,0 1 1 16,-14 2-1-16,-4 4 1 16,-11 2-1-16,8 1 1 15,-7 3 0-15,-8 3 0 16,4 0-1-16,-3 0 1 16,10 0-2-16,7 0 1 15,4 3-1-15,3 3 0 0,11 7-1 16,11 6 1-16,-1 3-1 15,8 0 1-15,6 12 0 16,8 7 0-16,14 0 1 16,6 12 0-16,15 7 0 15,14-1 1-15,18 7 1 16,14-3 0-16,24-10 1 16,15 0 0-16,24 1 0 15,25-7 1-15,7-10 0 16,0-12 0-16,7-6-2 15,0-13 1 1,-7-12 0-16,-18-10 0 0,1-2-2 16,-5-11 1-16,-13-8-1 15,-14 2 0-15,-11-12-1 16,-11 0 0-16,-10-3-2 16,-14 0 1-16,-11-7-3 0,-10 10 0 15,-11 7-5 1,-11-4 0-16,-10 0-7 0,-14 0 1 15</inkml:trace>
  <inkml:trace contextRef="#ctx0" brushRef="#br0" timeOffset="-25307.71">13642 15785 41 0,'-14'7'20'0,"10"-1"-9"0,4-6 31 16,0 0-37-16,4-6 0 0,3-1 5 16,7 4 1-16,7 3-13 15,14 0 1-15,18 0 8 16,14 3 1-16,4 4-4 16,21-4 0-16,-8-3-3 15,-3 0 0-15,-6 0-5 16,-12-3 1-16,-10-4-5 15,-14 14 0-15,-15-7-10 16,-13 3 0-16,-14-3-2 16,-5 0 0-16</inkml:trace>
  <inkml:trace contextRef="#ctx0" brushRef="#br0" timeOffset="-24258.44">18193 14844 25 0,'28'-18'12'0,"18"-20"-4"0,-32 26 15 16,0-4-21-16,4 0 1 16,-1 0 3-16,-3 1 1 15,1-1-7-15,-5 0 1 0,-6 1 5 16,-11-1 0-16,-11-3-1 16,-14 0 0-16,-14-3-2 15,-14 4 0-15,0 2-2 16,-7 3 1-16,-14 4-2 15,-10 3 1-15,-5 3-1 16,5 6 0-16,-5 9 0 16,-6 4 0-16,-7 3-2 15,3-7 1-15,0 10-1 16,18-3 0-16,0 6 0 16,-1 0 0-16,1 0 0 15,14 0 0-15,7 4 1 16,7 5 0-16,11 7 1 15,10 0 1-15,7 12-1 16,18 0 0-16,18 10 0 0,13 0 1 16,19-1 0-16,16 4 1 15,12-19 0-15,21 0 0 16,20-12 1-16,12-23 1 16,3-8 0-16,7-11 0 15,0-8 0-15,0-17 0 31,-21 1-1-31,-11-10 1 16,-3-6-2-16,-15-3 0 0,-6-7-2 0,-15-2 1 16,-10-1-2-16,-14-6 0 15,-4 4-4-15,-10 8 1 16,-4 1-4-16,-7 3 1 0,-7 6-11 16,-4 0 0-16</inkml:trace>
  <inkml:trace contextRef="#ctx0" brushRef="#br0" timeOffset="-23726.94">16838 15989 43 0,'-3'13'21'0,"13"-1"-13"0,-3-9 30 0,4 0-35 0,6 1 0 0,15 5 3 16,7 0 1-16,10-2-9 15,15-1 0-15,3-6 4 16,-7-3 1-16,-4-7-6 16,-3-2 1-16,-7-4-8 15,-11-3 0-15,-6-3-7 16,-12-3 0-16</inkml:trace>
  <inkml:trace contextRef="#ctx0" brushRef="#br0" timeOffset="-23506">17198 15647 44 0,'-7'25'22'0,"0"16"-17"0,3-35 37 16,1 10-39-16,-1 12 1 31,1 51-1-31,-4 5 1 16,-4-2-11-16,-3-1 1 0,0-5-8 15,7-20 1-15</inkml:trace>
  <inkml:trace contextRef="#ctx0" brushRef="#br2" timeOffset="-15250.25">20486 10182 20 0,'3'-4'10'0,"4"1"-2"0,-7 3 10 0,0 0-17 15,0 0 1-15,0 0 1 16,-3-3 0-16,-4 0-4 15,-4 0 1-15,-3-3 1 16,-4-1 1-16,-3 1 0 16,4 0 0-16,-1 0-1 15,-3-1 1-15,0-2-1 16,0-1 1-16,-1 1-1 16,-2 0 1-16,3 2-1 15,-1 1 0-15,5 3-1 16,3 0 1-16,-1 3-1 15,1 0 1-15,0 3-1 16,0 0 1-16,0 0-1 16,0 0 1-16,0 4-1 15,0 2 0-15,0 0 0 16,-1 1 1-16,1 2-1 0,-3-5 1 16,-1 8-1-1,0 1 0-15,1 0 0 0,-1 3 0 16,1-1 0-16,-1 1 0 15,4-3 0-15,0 6 1 16,3-3-1-16,1-1 0 16,-1 4 0-16,0 0 0 15,1 3 0-15,-4 0 0 16,3 4-1-16,0-7 1 16,1-4 0-16,3 1 1 15,0 0-1-15,3 0 0 16,1 3 0-16,3 0 1 15,0 0-1-15,3 3 1 0,1-6-1 16,3-4 1-16,0 1 0 16,3 0 0-16,5-1 1 15,2 7 1-15,1-3-1 16,3-3 1-16,7-1 0 16,11-5 0-16,0-1 0 15,-7-6 1-15,10-9-1 16,4-10 0-16,3 7-1 15,-3-7 1-15,0-9-2 16,-4-9 0-16,1-4-1 16,-8 7 0-16,-3-10-1 15,-8 0 1-15,-3-3-2 16,-6-3 1-16,-8 0-5 16,-4-3 1-16,-3 13-11 0,-3-4 1 15</inkml:trace>
  <inkml:trace contextRef="#ctx1" brushRef="#br2" timeOffset="184605.81">1108 13926 0</inkml:trace>
  <inkml:trace contextRef="#ctx0" brushRef="#br2" timeOffset="-13988.45">5680 16497 20 0,'0'16'10'0,"0"-19"0"15,3 3 11-15,4 0-18 16,4-4 0-16,7 4 3 16,-8 0 0-16,8-3-5 15,3 3 0-15,7 0 5 16,14-3 1-16,18 3-1 0,7-6 0 15,15-3-2-15,-1 2 1 16,7 4-3-16,-3 0 0 16,-8 3-2-16,-10 0 1 15,-14 3-3-15,-10-3 1 16,-8 0-4-16,-18 0 1 16,-6 3-5-16,-11-3 0 15,-21 0-6-15,-7 0 1 16</inkml:trace>
  <inkml:trace contextRef="#ctx0" brushRef="#br2" timeOffset="-13554.81">5757 16679 26 0,'11'-6'13'0,"3"-4"-6"0,-7 7 17 0,0 3-20 15,-3-3 0-15,3 3 4 16,7-3 0-16,3 0-8 15,12-4 0-15,13 7 7 16,7-3 1-16,11 0-2 0,7 3 1 16,-7 0-2-16,0 0 0 15,0 0-2-15,0 0 1 16,0 3-2-16,-10-3 0 16,-4 0-1-16,-8 0 1 15,-2 0-2-15,-8 0 0 16,-7 0-2-16,0 3 1 15,-14 1-4-15,-7 2 1 16,-7 0-4-16,-3 0 1 16,-12 1-11-16,-6-7 0 15</inkml:trace>
  <inkml:trace contextRef="#ctx0" brushRef="#br2" timeOffset="-10461.25">18147 4879 23 0,'0'12'11'0,"3"-8"-5"16,-3-4 11-16,0 0-15 16,0 6 1-16,0 0 3 15,0 10 1-15,0-7-8 16,0-6 1-16,0 7 4 15,0 2 1-15,0 4-2 16,0 3 1-16,0 6-3 16,0-3 1-16,0 9 0 15,0-15 0-15,0 3 0 0,0 0 0 16,4-1 0-16,-4 4 0 16,3 3 0-16,-3-3 1 15,0 7-2-15,0-11 1 16,0 4-1-16,0 0 1 31,4 13-2-31,0 6 1 16,-1-7 0-16,1-9 0 15,3 10-1-15,0-7 1 16,0 6-1-16,0 1 1 16,0-7-1-16,0 7 1 0,0 2-1 15,0-2 1-15,0 2-1 16,0-2 1-16,0-1 0 15,0 4 0-15,0-4-1 16,4 7 1-16,-4-3 0 16,0-1 0-16,0-2-1 15,0 9 1-15,0 0-1 16,0-10 1-16,0 4 0 16,0-1 0-16,0 1-1 15,0-3 1-15,1-1-1 16,-1 1 1-16,3-1-1 15,1 4 1-15,-1 2-1 16,1-8 0-16,-1 2 0 16,1 1 0-16,3 2 0 15,-3 1 0-15,-1 0 0 16,1-10 0-16,-4 6 0 0,-3 1 1 16,3 3-2-16,0-1 1 15,3 1 0-15,1-1 0 16,3 1 0-1,0 3 1-15,4-4-2 0,3 1 1 16,-4 3 1-16,1 3 1 16,0-7-2-16,-1-2 0 15,1 2 0-15,0 1 0 16,-1 3 1-16,4-3 0 0,1 2-1 16,-1 4 0-16,3-3 1 15,1 6 1-15,3-6-1 16,4 3 1-16,-4 3-2 15,4 3 0-15,-11-9 0 16,0-1 1-16,4 7-1 16,0-3 1-16,3 3-1 15,0 4 0-15,1 5 0 16,-5-6 1-16,1-6-1 16,-4 3 0-16,0 3 0 15,4-6 0-15,0 3 0 16,-1 0 0-16,1 0-1 15,0-3 1-15,-1 0 0 16,1 3 0-16,3 0 0 16,-3 3 0-16,3-9 0 15,-3 0 0-15,-4 3 0 16,0-3 1-16,-7-4-2 0,4 7 1 16,3 0 0-16,0 0 0 15,4 0-1-15,0 3 1 16,3 6 0-16,-3 4 0 15,-1-10 0-15,1 3 0 16,3 3 0-16,0-3 0 16,4-6 0-16,0 0 1 15,0 9-1-15,7-6 0 16,-4 4 0-16,0-1 1 16,-3-3-3-16,-7 0 1 15,-1-6-2-15,1-7 0 0,0-3-6 16,-4-9 0-16,0-9-10 15,-3-1 1-15</inkml:trace>
  <inkml:trace contextRef="#ctx0" brushRef="#br2" timeOffset="-7127.42">10329 15735 20 0,'22'3'10'0,"-1"-12"-1"15,-18 3 10-15,-3-4-14 16,0-2 1-16,0-1 3 15,-3-3 0-15,-1 1-10 0,-6-1 0 16,-5 3 7-16,-6 1 0 16,0 6-2-16,-7 2 0 15,-11 4-2-15,-10 0 0 16,-8 0-2-16,-6 0 0 16,-4 0 0-16,-4 0 1 15,4 0-1-15,4 4 1 16,-1 2-1-16,-3 6 0 15,4 4 0-15,3 3 1 16,-7-3-1-16,3-1 1 16,1 7-1-16,10 0 1 0,3 3-1 15,1 7 0-15,0-4 0 16,3 6 0-16,7 1-1 16,4 9 1-16,6-7 0 15,8 7 0-15,7 3 0 16,7 7 1-16,11-7-1 15,10 3 0-15,10-3 0 16,5-6 0-16,9 3 0 16,15-1 1-16,11-8-1 15,10-10 0-15,11-6-1 16,-1-10 1-16,11-6 0 16,8-9 1-16,6-10-1 15,1-12 0-15,-12 0-1 16,-10-13 1-16,-6-3 0 0,-8-6 1 15,-14-3-1-15,-11-10 0 16,-14 4 0 0,-10-10 0-16,-14 9 0 0,-15-3 0 15,-14 4-4-15,-6-4 1 16,-4 10-7-16,-11 9 1 16,-11-3-5-16,8 0 0 15</inkml:trace>
  <inkml:trace contextRef="#ctx0" brushRef="#br2" timeOffset="-4875.67">20077 9815 9 0,'0'0'4'0,"7"3"1"0,-7-3 5 0,3 0-7 16,1 3 1-16,-1 0 3 15,1 10 0-15,-1-4-8 16,1 4 0-16,-1 5 6 15,1 1 0-15,-1-3-2 16,-3 0 1-16,0 6-3 16,0 3 1-16,0 3 0 15,0 0 0-15,0 0-1 0,4-9 1 16,-1 3 0-16,1 6 1 16,0 4-1-16,-1-4 1 15,4 0-1-15,0 0 1 16,4 0-2-16,3 1 1 15,0-1-1-15,4 0 1 16,-1 0-1-16,4 4 1 16,1-4-1-16,-1-9 0 15,-4 3 0-15,1 3 0 16,0 0-1-16,-1 3 1 16,1 0 0-16,3-3 0 0,-3 1 0 15,3-11 0-15,4 1 0 16,-4 6 0-16,0 6-1 15,0-3 1-15,0 0-1 16,0 0 1-16,1 4-1 16,-1-1 0-16,-4 0 0 15,-2 3 0-15,-1 1 0 16,0-1 1-16,3-3-2 16,5 4 1-16,-1-4 0 15,3 0 1-15,1 3-1 16,0 1 0-16,-4-7 0 15,0 0 1-15,0 3-1 16,0 0 0-16,1-3 0 16,-1-3 0-16,7 7 0 15,-3-7 0-15,-1 3 0 16,5 0 0-16,-1 3 0 0,0 0 1 16,0-3-1-16,1 7 0 15,-8-4 0-15,0-3 0 16,0 0 0-16,4 3 1 15,-1 1-1-15,5-1 0 16,2 0 0-16,-2 0 0 16,-1-6 0-16,0 0 1 15,0 0-1-15,8 0 1 16,-5 6-1-16,1-3 0 16,0 0 1-16,0 0 0 15,-1 1-1-15,1-4 1 0,-4 3 0 16,-3 0 0-16,-4 0 0 15,-3 0 0-15,3 0-1 16,0-3 0 0,11 6 0-1,0-3 1-15,-4-3-2 16,-3 3 1-16,-4-3 0 16,3 0 0-16,-2-3 0 15,-1-3 0-15,0-1 0 16,0 1 0-16,0-3 0 15,0-7 0-15,1 0 0 32,-5 3 0-32,1 1 0 0,3-1 0 0,0-2-1 15,0-1 1-15,-3 0-4 16,0-3 0-16,-1 0-5 0,-6-6 1 16,-1 0-7-16,-10-3 0 15</inkml:trace>
  <inkml:trace contextRef="#ctx0" brushRef="#br2" timeOffset="-2532.84">12474 16858 22 0,'0'0'11'0,"0"0"-3"15,0 0 12 1,0 0-17-16,0 0 1 0,0 0 2 15,7 3 0-15,0-3-8 16,0 6 1-16,-3 0 5 16,3 4 0-16,0-1-2 15,0 4 1-15,0-1-2 16,4 1 1-16,-4-4 0 16,3 1 1-16,1-4 1 15,3 0 0-15,4-3 0 16,-1-12 0-16,8-7-1 0,10-3 1 15,11-15-2-15,11-16 1 16,-4-7-3-16,10-15 0 31,15-6-10-31,-11 6 1 0,-11-10-7 0,-3 13 0 16</inkml:trace>
  <inkml:trace contextRef="#ctx0" brushRef="#br2" timeOffset="-1345.99">14658 15613 21 0,'18'-19'10'0,"-8"-9"-1"0,-6 21 5 0,-4-5-10 0,-4-1 0 0,-3-2 2 0,-3-4 1 16,-1 0-9-16,-3 7 0 15,-11-1 5-15,-10 4 1 16,-11-7-2-16,-7 0 0 15,-14 10-1-15,-4 0 0 16,4-1 0-16,-3 7 0 16,-8 4 0-1,4 2 0-15,-3 3-1 0,-5 1 1 47,8 5-1-31,11 4 1-1,-1 0-1-15,1 6 0 16,-1 3 0-16,1 7 0 0,6 2 0 0,5-2 0 16,9 9 0-16,8 0 0 0,7 0 0 0,3 6 0 0,7-6 0 0,8 6 0 0,10-9 0 15,10 2 1-15,15 1 0 16,17 7 0-16,4-11-1 16,14-5 1-16,14-7 1 31,14-3 0-16,15-9 0-15,-8-13 1 0,11-12 0 0,3-10 1 16,-6-6-1-16,-5-10 1 0,-13-12-3 0,-11-9 1 16,-14-4-1-16,0 4 0 15,-18-4-2-15,-10-3 1 16,-7 4-4-16,-11-1 1 16,-7-3-7-16,-7 1 0 15,-7 2-5-15,-11 1 0 16</inkml:trace>
  <inkml:trace contextRef="#ctx1" brushRef="#br2" timeOffset="198461.71">19152 7102 0,'0'0'16,"0"0"-1,0 0 1,0 0 0,-10 3-1,-8 4 1,-10 2 0,-11 0-1</inkml:trace>
  <inkml:trace contextRef="#ctx0" brushRef="#br2" timeOffset="903.06">22165 12411 12 0,'14'3'6'0,"18"-6"1"0,-25 3 6 0,4-6-10 16,-1 3 0-1,1 3 2-15,-1 0 1 0,1 0-8 16,-1 3 1-16,1 3 4 15,0 4 1-15,-4-1-1 16,0 0 0-16,7 1-1 16,3-4 1-16,1 0 0 15,7 4 0-15,7-4 0 16,3 0 0-16,0 1-1 16,0-1 0-16,4 0-1 15,0 3 1-15,0-2-1 31,0-4 0-31,-1-3 0 16,-2 0 0 0,-1-3-1-16,4 3 1 0,7-3 0 0,3 3 1 15,0-4-1-15,1-2 1 0,-1 3 0 16,1 0 0-16,-5-3 0 0,1-4 1 16,-3-2-2-16,-5-4 1 15,1 7 0-15,4-1 0 31,-1 4-1 32,4 0 1-16,-7-4-1-32,-4 1 1 1,0-1-1-16,0-2 0 16,4-4 0-16,0-3 0 15,0 1 0-15,0-4 0 0,-1 3-1 0,-2 3 1 0,-5-3 0 16,-6-3 0-16,0-9-1 0,3 3 1 0,0-4-1 0,1 1 1 0,-1 0-1 16,4-1 0-16,-4 1 0 0,0-3 0 0,0 5 0 0,-3 1 0 0,0-3 0 0,3-1 1 0,-4 1-1 15,1-4 1-15,3 4-1 0,-3 6 1 0,0-3-1 16,-1 0 1-16,-2-4-1 0,-1-2 0 0,-4-1 0 15,5 1 1-15,-5 2-1 16,-3 1 0-16,-3-3 0 16,3-1 0-1,0 7 0 1,0 0 0-16,0-1 0 0,1-2 1 0,-1 3-1 16,0 0 1-16,0-1-1 0,3 4 1 15,-2 3 0-15,-1 0 0 16,0-3-1-1,0 0 1-15,0 0-2 0,-3-3 1 16,3 0 0-16,-4 3 0 16,1 0 0-16,-1 3 0 15,1 0 0 17,0 0 0-17,-1 0 0-15,4 0 1 0,-3 3-1 0,3 0 0 0,0 3 0 0,0 1 0 16,0-4 0-16,0 0 0 0,1 0 0 15,-1-6 0 1,3 3 0-16,1 0 0 0,-4 0 0 16,0 4 0-16,0-1 0 15,0 3 1-15,-3-3-1 16,3-3 1 15,-3 3-1-31,-1-2 1 16,1-1 0-16,-4 0 0 0,0 3 0 0,0 3 0 0,0-3-1 15,0 10 1-15,0-4 0 16,0 1 0-16,4 2-1 16,-4 1 0-16,0 0 0 15,0-1 0-15,4 4 0 16,-4 0 0-16,0 3 0 0,0-4 0 16,-4 7-1-1,4-3 1-15,4 0-6 31,-8 3 1-31,5 0-14 0,-5-9 0 0</inkml:trace>
  <inkml:trace contextRef="#ctx0" brushRef="#br2" timeOffset="2167.89">25072 10360 21 0,'-4'0'10'0,"8"-6"5"0,-4 6-6 0,3-6-8 16,1 3 1-16,0-4 3 15,-4 7 0-15,0-6-5 16,3 0 0-16,1 0 4 0,-1-1 0 15,1 1 0-15,-1 0 0 16,4 3 0-16,-3-1 0 16,6 1-1-16,-3 0 1 15,4 3 0-15,0-3 0 16,3 0-1-16,3-3 0 16,1 2-1-16,3 1 0 15,0 3 0 1,0-3 0-16,4 0-1 0,0 6 1 0,0 3 0 15,-4 1 0 1,3-1-1 0,1 0 1-1,0 1-1-15,3-1 0 0,-3 0 0 16,-4 0 0-16,4 4 0 0,-1-1 1 16,-6 1-1-16,0 2 1 0,3 1-1 15,-4 6 1 1,4 2-1 15,1 5 1-15,2-8-2-1,1 1 1 1,-4-6-1-16,0 2 1 0,1 1-1 0,-5 3 1 0,4 3-1 16,-3 0 1-16,0 3-1 0,-1 0 1 0,1-9-1 0,0 6 0 0,-4 0 0 15,0 3 1-15,-4 6-1 0,4-3 0 16,-3 0-1-16,0 4 1 15,3-1 0-15,-4-3 0 16,4 1 0-16,-3-1 0 16,0-3 0-1,-1-3 0 1,-3-3-1 0,0-1 1-1,-3-2 0 1,-1 0 0-16,-3-4-2 0,0-2 0 0,0-4-4 0,0-3 1 0,0-3-12 0,-3-9 1 15,-4 3-3-15,3-7 1 0</inkml:trace>
  <inkml:trace contextRef="#ctx0" brushRef="#br2" timeOffset="4400.76">17618 15647 19 0,'7'-19'9'0,"3"-9"0"16,-6 19 9-16,-4-4-17 0,0 7 1 15,-4-7 1-15,1-2 1 16,-8-1-4-16,-3-3 0 16,-11-3 3-16,-6 4 1 15,-1 2-1-15,0 3 1 16,-7 4-1-16,-6 3 0 15,-5-1-1-15,-3 4 0 16,-7 3-1-16,-3 0 1 16,-1 0-1-16,4 10 0 0,4 2-1 15,-1 7 1-15,-3-3 0 16,0 9 0-16,4 6 0 16,3 7 0-16,0 2-1 15,7 8 1-15,8 8 0 16,2 7 0-16,12 6 0 15,6-7 0-15,7 1-1 16,15 3 0 0,42 22 0-1,7-13 1 1,3-12-1-16,8-13 1 0,6-9-1 16,8-10 1-16,10-6-1 15,-3-19 1-15,-4-6 0 16,10-15 1-16,1-7-1 15,0-13 1-15,0-12-1 16,-11-3 0-16,-14-13-1 16,-14 1 1-16,-11-7-2 0,-10 3 1 15,-15 6-1-15,-17-3 1 16,-10-2-2-16,-15 5 1 16,-10-3-4-16,-15 4 1 15,-6 2-9-15,7 7 0 16,-4-3-2-16,3 15 1 15</inkml:trace>
  <inkml:trace contextRef="#ctx0" brushRef="#br2" timeOffset="7254.68">25986 10737 19 0,'0'6'9'0,"10"-6"-3"15,-10 0 9-15,4 3-12 16,-1 3 0-16,1 4 2 15,3 2 0-15,0 4-6 16,0 3 1-16,-4 0 3 16,5-1 1-16,-1 1-1 15,3 0 0-15,1 0 0 16,3 3 0-16,0 0-1 0,4 0 1 16,-1 0 0-16,-3 0 1 15,0-1-1-15,4-5 0 16,7-3-1-16,3-1 1 15,0 1-1-15,0-4 0 16,1 1-1-16,-5-4 1 16,1 0-1-16,3 0 0 15,1-2 0-15,2-4 0 16,5 0 0-16,-1-4 0 16,-3 1 0-16,-1-3 1 15,1 0-1-15,-4-10 1 16,1 0-1-16,-1-6 0 0,4-3 0 15,3-3 0-15,4 3-1 16,-1 0 1-16,-2-6 0 16,-1 2 0-16,-3 1 0 15,7 0 0-15,-4 3 0 16,0-3 1-16,0-4-2 16,1-5 1-16,-5 2 0 15,1 7 0-15,-7-10-1 16,0-2 1-16,3-1 0 15,0 0 0-15,4 0 0 16,-1-6 1-16,1-3-1 16,0 6 0-16,3-3 0 15,-3-6 1-15,0 3-2 16,-1-13 1-16,1 3-1 16,0-2 1-16,7-7-1 0,0 9 1 15,-8-12 0-15,1 0 0 16,3-7 0-16,4-5 0 15,11-7 0-15,-1 3 0 16,4-9 0-16,0-10 1 16,0-6-2-16,3-9 1 15,-3 6-1-15,-7 3 0 16,0-22 0-16,3-3 0 16,1-6 0-16,2 3 0 15,1-22 0-15,-3-3 0 16,-4 3 0-16,-4-4 0 15,-3 1 0-15,-7-3 0 0,-11 15-1 16,-4-9 1-16,-3 9-2 16,-10 4 0-16,-8 28-4 15,-3-1 0 17,-7 1-9-32,-3 15 0 15,3 4-5-15,-15 25 0 0</inkml:trace>
  <inkml:trace contextRef="#ctx0" brushRef="#br2" timeOffset="8297.92">29626 5958 35 0,'11'0'17'0,"21"-35"-9"16,-25 32 18-16,-7 0-25 15,0 3 0-15,-7 6 4 16,-7 10 0-16,-11 12-5 0,0 3 0 16,-3 10 3-16,-7 12 0 15,-11 4-1-15,-4 9 1 16,5 9-2-16,2 3 0 16,4 7-2-16,8-3 0 15,2-20-3-15,12-11 1 16,3-17-9-16,7-12 1 47,3-31-3-32,4-20 0-15</inkml:trace>
  <inkml:trace contextRef="#ctx0" brushRef="#br2" timeOffset="8536.61">29175 5882 36 0,'10'7'18'0,"4"33"-13"0,-10-24 33 0,-1 6-34 16,1 9 0-16,0-12 2 16,3 9 0-16,-4 7-8 15,4 6 1-15,0-13 4 16,0 0 0-16,0-3-4 16,4-3 1-16,0 0-10 15,-4 0 1-15,10-13-7 16,1-2 1-16</inkml:trace>
  <inkml:trace contextRef="#ctx0" brushRef="#br2" timeOffset="8834.34">29799 6096 56 0,'11'18'28'0,"10"-11"-35"0,-14-7 51 0,7 3-44 16,0-3 1-16,7 3-1 15,-3 0 0-15,10-3-3 16,0-3 1-16,-3 0-6 16,-4-3 0-16,-7 2-7 15,-3-2 0-15</inkml:trace>
  <inkml:trace contextRef="#ctx0" brushRef="#br2" timeOffset="9014.24">29774 6318 47 0,'-7'38'23'0,"18"-10"-18"0,-4-25 39 16,0 7-42-16,7-4 0 15,7 0 0-15,8 0 1 16,2-6-6-16,1-3 1 16,0-6-3-16,3 0 1 15,-3 2-12-15,0-5 1 16</inkml:trace>
  <inkml:trace contextRef="#ctx0" brushRef="#br2" timeOffset="9521.44">30498 6337 52 0,'-11'53'26'0,"0"51"-27"16,11-76 40-16,0 16-39 16,0 6 1-16,0-9 0 15,0 0 1-15,0-7-3 16,0-6 1-16,0-15 0 15,4-4 1-15,0-18-1 16,-1-19 1-16,1-7-2 16,-4-18 0-16,-4-10-1 0,4-9 1 15,0 3-1-15,0-6 0 16,0 12 0-16,4 0 0 16,3-2 0-16,0 8 1 15,3 16 1-15,1 4 0 16,3 8 1-16,0 8 0 15,0 11-1-15,-3 4 1 16,3 9-1-16,-4 16 0 16,-6-7-1-16,0 7 1 0,-8 6-2 15,-3 3 1-15,-4 1-2 16,-6-1 1-16,-4-6-2 16,-4-3 1-16,0-4-9 15,4-2 1-15,0-7-1 16,10-6 0-16</inkml:trace>
  <inkml:trace contextRef="#ctx0" brushRef="#br2" timeOffset="9839.17">30981 5926 43 0,'7'-9'21'0,"-3"-1"-31"0,-8 10 43 15,0 4-31-15,-6 2 0 16,-8 10 1-16,1 9 0 16,-1 3-4-16,-3-6 1 15,0 9 2-15,3 7 1 16,0-1-1-16,4 1 0 15,4 0-1-15,6 2 0 16,4-8-2-16,7-10 0 0,7-10-5 16,7-9 1-1,8-9-9-15,2-6 1 0</inkml:trace>
  <inkml:trace contextRef="#ctx0" brushRef="#br2" timeOffset="10065.31">31224 5876 41 0,'7'31'20'0,"-14"32"-17"15,0-44 32-15,-3-6-33 16,-1 5 1-16,1 7 0 16,-8 7 1-16,-3 5-5 15,0-5 0-15,-4 5 2 16,4-2 1-16,0-1-5 15,3-12 1-15,4-6-6 16,3-10 0-16,4-12-7 16,4-10 1-16</inkml:trace>
  <inkml:trace contextRef="#ctx0" brushRef="#br2" timeOffset="10288.19">30970 5936 34 0,'29'25'17'0,"13"56"-15"0,-28-78 27 16,0 10-28-16,0 9 1 16,0 6 0-16,0 0 0 0,-6-3-3 15,2-3 0-15,-3 0 0 16,0-3 0-16,0-3-8 16,0-4 1-16,4-12-3 15,3-9 0-15</inkml:trace>
  <inkml:trace contextRef="#ctx0" brushRef="#br2" timeOffset="10512.14">31175 5682 42 0,'25'34'21'0,"13"48"-19"16,-20-60 42-16,14 6-42 16,3 10 0-16,7 2 1 0,8-2 0 15,-4 0-4-15,-4 2 0 16,-17 7 2-16,-15 0 0 16,-20 13-5-16,-22 12 0 15,-31 13-11-15,-19 3 1 16</inkml:trace>
  <inkml:trace contextRef="#ctx0" brushRef="#br1" timeOffset="18724.54">2512 10900 25 0,'3'-10'12'0,"4"-18"-6"0,-7 19 18 15,0-4-20-15,0-12 0 16,0 6 5-16,4 0 1 15,-8-6-11-15,4 0 0 16,-7-6 7-16,4 3 1 16,-8-1-3-16,-6 11 1 15,-5-1-3-15,1 0 1 16,-14-3-2-16,0 6 1 16,-15 1-2-16,1 5 1 15,0 4-1-15,-8 3 0 0,15 3 0 16,-8 6 1-16,1 0-1 15,0 1 0-15,-1 5 0 16,-3 7 1-16,4 3-1 16,-8 6 1-16,5 0-1 15,-16 7 1-15,16-1-1 16,-5 7 0-16,4 0 0 16,-7 3 1-16,4 0-1 15,6 3 0-15,8-6 0 16,-4 2 1-16,4 4 0 15,0-3 0-15,3-6-1 16,0 0 0-16,0 2 0 16,7 4 1-16,4 0-1 15,0 3 0 1,7 0-1-16,7 3 1 0,-11-3-1 16,11 0 0-16,3 4 0 15,-6 2 1-15,6-6-2 0,-7 3 1 16,8 0 1-16,-1-3 0 15,4 0 0-15,4 10 0 16,3-4 0-16,0-3 0 16,10 7 0-16,1 2 1 15,6-2-1-15,-6 6 1 16,10-4-1-16,7 4 1 0,11-4-1 16,-3 10 1-16,2-12-1 15,1-1 0-15,7-2 0 16,-11-4 1-16,4-6-2 15,0-4 1-15,0-8 0 16,-1-1 0-16,-6-9 0 16,-4 0 0-16,4 0-1 15,7-9 1-15,0-1 0 16,3-9 0-16,-3-3 0 16,3-6 0-16,4 3 0 15,-4-3 1-15,8-7-1 16,-1-6 1-16,-6-6-1 15,-5-3 1-15,1 0-1 16,4-10 1-16,2-12-1 16,5 3 0-16,-1-3 0 15,1-10 1-15,-1 13-1 16,0-3 0-16,-3-3 0 16,0 2 0-16,-4 7 0 15,-3 4 0-15,-7-7-1 0,-4 3 1 16,-10 0 0-16,-4 0 0 15,4-3 0-15,-1-3 1 16,4 6-1-16,1 0 0 16,-5-3 0-16,4-6 1 15,-3 9-1-15,-4-6 1 16,4-7-1-16,-8-2 1 16,1-4-1-16,-4-3 1 15,-4-3-1-15,-6-3 0 0,-4 3 0 16,-4-10 0-16,-10 10-1 15,0 0 1-15,3 0 0 16,1 1 0-16,-4 14 0 16,-1 1 0-16,-9 0 0 15,2 2 1-15,-2 4-1 16,-5 10 1-16,5 5 0 16,9 14 0-16,1 2-1 15,4 0 1-15,-5 7 0 16,12 3 0-16,-8 2-1 15,1 4 1-15,3 0-1 16,-4 0 0-16,-3 0 0 16,10 0 1-16,1 4 0 15,-1-4 0-15,4 3 0 16,-4-3 1-16,11 3 0 16,-7-3 0-16,4 0-1 15,3 0 1-15,0 0-1 16,0 0 0-16,0 0-1 0,0 0 1 15,0 0-1-15,0 0 0 16,0 0 0-16,0 0 0 16,0 0 0-16,0 0 0 15,0 0 0-15,0 0 0 16,0 0-1-16,0 0 1 16,-7 0 0-16,7 0 0 15,0 0 0-15,0 0 0 0,0 0 0 16,0 0 0-16,0 0 0 15,0 0 0-15,0 0 0 16,0 0 0-16,0 0 0 16,0 0 1-16,0 0-1 15,0 0 0-15,0 0 0 16,0 0 0-16,0 0 0 16,7 0 0-16,-7 3 0 15,3 0 0-15,4-3-1 16,-7 3 1-16,0-3 0 15,0 0 1-15,0 3-2 16,0-3 1-16,0 0 0 16,4 0 1-16,-4 0-1 15,7 0 0-15,-7 3 0 16,0 1 0-16,7-1 0 16,-7 0 0-16,0 0 0 15,0 0 0-15,0 0 0 0,0 0 0 16,0 1 0-16,0-4 0 15,0 0-1-15,0 0 1 16,0 0 0-16,3 3 0 16,-3-3 0-16,0 0 0 15,0 0 0-15,0 3 0 16,0-3 0-16,0 0 0 16,0 0 0-16,0 0 0 15,0 0 0-15,0 3 0 16,0-3 0-16,0 0 0 0,0 0-1 15,0 0 1-15,0 0-1 16,-3 0 1-16,3 3-4 16,-7-3 1-16,0 0-6 15,-4 0 1-15,1 0-12 16,-11 0 1-16</inkml:trace>
  <inkml:trace contextRef="#ctx0" brushRef="#br1" timeOffset="20255.84">25654 9752 16 0,'14'-22'8'0,"0"-25"1"0,-14 31 9 16,0 4-14-16,0-1 1 16,0-2 2-16,-3-1 1 15,-4 0-10-15,0 0 1 31,-29 1 6-31,-2 2 0 0,-12 7-2 16,1 3 0-16,-11 3-1 16,-4 6 0-16,8 4 0 15,-1 5 1-15,1-5-1 16,-8 12 0-16,1 3-1 16,-1 3 1-16,1 3-1 15,3 4 0-15,4 2-1 16,-1 10 1-16,8 4-1 15,10 2 1-15,4 3-1 16,3-2 1-16,0 5-1 16,7 1 1-16,4-1-1 15,4-2 1-15,6 2-1 16,4-2 1-16,7 9-1 16,7-4 1-16,4-8 0 15,-1-1 0-15,8 3 0 16,14-8 1-16,6-1-1 15,12-7 0-15,10-5 0 16,10-4 1-16,1-9-1 0,14-3 0 16,10-10 0-16,4-9 1 15,-1-6-2-15,-9-6 1 16,-12-10-1-16,1-10 1 16,-4-2-1-16,-11-13 1 15,-6-13-1-15,-11-9 1 16,-8-3 0-16,-9-13 0 15,-8 1-1-15,-7-4 1 16,-11 3-1-16,-10-3 0 16,-10-3 0-16,-4 4 1 0,-4 5 0 15,4 1 0-15,0 8-4 16,-1 11 1-16,1 8-8 16,4 4 0-16,-8 0-7 15,4 16 1-15</inkml:trace>
  <inkml:trace contextRef="#ctx0" brushRef="#br1" timeOffset="21487.86">25633 8353 41 0,'-4'25'20'0,"4"-3"-13"0,0-15 20 0,0-1-25 16,0 0 1-16,0 1 1 15,0-1 1-15,0 0-6 16,0 0 1-16,0-6 3 16,0 0 1-16,4-9-2 15,-1-10 1-15,8-3-2 16,3-12 0-16,0-4-1 16,0 7 0-16,0 2 0 15,1 7 0-15,-5 4 0 16,1 2 0-16,-1 7 0 15,-3 2 0-15,0 4 0 16,0 3 1-16,-3 6-2 0,-1 7 1 16,1 3 0-16,0 2 0 15,-4-5-1 1,3 0 1-16,1-4 0 0,-4-3 0 16,7 4 0-16,0-4 0 15,3-3 0-15,1-3 0 16,3-9-1-16,0-1 1 15,4-5 0-15,-4-1 0 16,0 0 0-16,0 1 0 16,-3 2-1-16,-1-3 1 15,1 7 0-15,3 3 1 0,-7 6-1 16,0 3 0-16,-3 0 0 47,3 3 1-47,-4 7-1 0,1 9 0 0,-4-4 0 0,0-5 0 0,-4 3 0 15,4 3 1-15,0 2-1 16,0 8 0-16,0-4-1 16,4-3 0-16,-1-3-3 15,4-4 0-15,4-8-8 16,3-7 1-16,4-13-4 16,-4-3 0-16</inkml:trace>
  <inkml:trace contextRef="#ctx0" brushRef="#br1" timeOffset="21758.19">26169 8262 42 0,'-3'51'21'0,"-8"-45"-24"0,11 3 39 15,-4 10-33-15,1 6 0 16,-1 0 2-16,4-3 0 15,4-6-6-15,-1 0 1 16,4-7 4-16,4 0 0 16,-4-12-2-16,4-6 0 15,3-7-1-15,3-9 0 0,5 3-3 16,2-9 1-16,5-13-8 16,-5 0 1-1,4-9-8-15,1-4 1 0</inkml:trace>
  <inkml:trace contextRef="#ctx0" brushRef="#br1" timeOffset="22043.14">26614 7463 39 0,'3'41'19'0,"-6"12"-13"15,3-41 27-15,0 10-31 16,0 13 1-16,-4-7 2 16,1 13 0-16,-5 15-6 0,-2 4 0 15,-1 12 4-15,4 13 0 16,-3-7-2-16,-1 4 1 16,0-7-4-16,4-9 1 15,0-19-4-15,4-3 0 16,-1-16-8-16,1-6 1 15,3-19-3-15,3-6 1 16</inkml:trace>
  <inkml:trace contextRef="#ctx0" brushRef="#br1" timeOffset="22554.08">26959 7516 28 0,'7'-31'14'0,"-7"3"-9"0,0 28 24 15,0 0-25-15,0 3 0 16,0 9 3-16,-3 4 0 16,-11 12-9-16,3 13 0 15,-3 0 6-15,0 12 1 16,0 10-3-16,0 21 0 0,0 4-1 16,3 6 0-16,0-6-1 15,1-10 0 1,3-12-3-16,3-12 0 0,1-14-6 15,3-15 0-15,3-9-5 16,-3-16 0-16</inkml:trace>
  <inkml:trace contextRef="#ctx0" brushRef="#br1" timeOffset="22780.12">26642 8112 59 0,'3'25'29'0,"11"-22"-30"16,-7-6 58-16,8 0-54 15,-1-3 1-15,14-7 0 0,18-6 0 16,10-9-6-16,11 3 0 16,4 0 1-16,-15 6 0 15,-10 0-8-15,-14 4 0 16,-18 2-11-16,-14-3 1 15</inkml:trace>
  <inkml:trace contextRef="#ctx0" brushRef="#br1" timeOffset="23889.76">26113 8843 42 0,'3'-13'21'0,"8"-3"-11"0,-4 7 21 16,0-4-29-16,3 1 1 15,1-1 1-15,0 7 1 16,3 3-6-16,7 6 1 16,0 0 3-16,0 10 0 15,-3 6-2-15,-11-1 0 16,-7 11-1-16,-14 5 1 0,0 1-2 15,-4 2 0-15,-10-5 0 16,-4 2 0-16,-3-6 0 16,3-6 0-16,0-6 0 15,8-7 1-15,2-2 0 16,8-7 0-16,7-10-1 16,7 1 1-16,11-1 0 15,6-2 0-15,5-1 0 16,2 4 0-16,1 3 1 15,-4 6 1-15,4 3 0 16,0 0 0-16,3 9 1 16,0 7 1-16,4 9-2 15,-4 1 0-15,0-4-1 16,-3-3 0-16,-4 0-3 16,0-7 1-16,-3-5-9 0,-4-4 0 15,-3-12-8-15,3-1 1 16</inkml:trace>
  <inkml:trace contextRef="#ctx0" brushRef="#br1" timeOffset="27177.48">12016 16848 47 0,'0'13'23'0,"7"-10"-18"0,-7 3 23 15,0 0-27-15,0 7 1 16,0 6 1-16,-4 6 0 16,1 6-4-16,3 16 0 15,-4 7 3-15,1 8 0 0,-4 1-2 16,-4 6 1-16,0 3-1 16,1-6 0-16,-1 0-2 15,4-7 0-15,0-8-3 16,4-11 0-16,-1-11-9 15,4-11 0-15,7-21 0 16,4-12 0-16</inkml:trace>
  <inkml:trace contextRef="#ctx0" brushRef="#br1" timeOffset="27837.38">12016 16754 42 0,'0'16'21'0,"21"-7"-26"0,-14-6 44 16,3 1-35-16,8 2 0 15,7 0 3-15,10-3 0 16,14 0-9-16,4-6 1 16,11-3 5-16,10 0 0 15,7-7-2-15,0-3 0 16,4-2-2-16,-4-4 1 16,-10 6-1-16,-11 3 0 0,-4-2-1 15,-3 2 1-15,-14 1 0 16,-8 5 0-16,-6 4-2 15,-7 3 1-15,-8 0-1 16,-6 7 0-16,-8 8-1 16,-3 13 0-16,-3 4 0 15,-1-1 0-15,1 10 1 16,3 3 0-16,-1 6 1 16,5 6 1-16,-1 7 0 15,1 0 0-15,-4 6 0 16,0-6 0-16,0 9 1 15,3 0 0-15,1 0-1 16,3 0 1-16,0-15 0 16,3-1 1-16,1-6-1 15,-1-6 0-15,-3-6 0 0,0-4 1 16,-3 1-1-16,-4-4 1 16,-7 0-1-16,-15-2 0 15,-13-7 0-15,-7 0 0 16,-15-4-1-16,-3-2 0 15,0-3-1-15,-11-4 1 16,-3-3-1-16,-7-3 0 16,3-3-4-16,4-3 1 15,11-3-11-15,10 0 0 16</inkml:trace>
  <inkml:trace contextRef="#ctx0" brushRef="#br1" timeOffset="29684.69">8830 14666 13 0,'4'-22'6'0,"-1"12"3"16,-3 4 7-16,0 0-13 15,0 6 0-15,0-3 8 16,0 3 0-16,0 0-10 15,-3 0 0-15,3 3 7 16,0 0 1-16,0 0-1 16,-4 7 0-16,4 8-4 15,4 1 0-15,-4 13-2 16,0 8 0-16,0 4-2 16,0 9 1-16,0 13-1 0,0-6 1 15,-4 3-3-15,1-1 1 16,-5-2-3-16,5-7 0 15,-8-12-4-15,1-6 0 16,6-14-7-16,4-14 1 16</inkml:trace>
  <inkml:trace contextRef="#ctx0" brushRef="#br1" timeOffset="30224.6">8827 14534 36 0,'0'31'18'0,"7"-18"-12"16,-7-13 27-16,7 0-29 15,0-3 0-15,10-3 2 16,1-1 1-16,14 1-9 15,-1-3 1-15,8-4 5 16,0 1 0-16,14-4-2 16,7 0 1-16,7-3-2 15,-7 4 0-15,0 5-2 16,-11-2 0-16,1-1 0 16,-11 7 1-16,-4 3-2 0,-7 6 0 15,-7 6-1-15,-7 7 1 16,-7 9-1-16,-7 6 0 15,-7 1-2-15,-3 9 1 16,-4 9 0-16,-1 3 0 16,5 7 1-16,3-7 1 15,3 0 1-15,8 10 1 16,3-3 0-16,3-13 1 16,-2 6 1-16,-1-9 1 15,0 0 0-15,-7-10 0 16,0-2 0-16,-14-4 0 0,-4 0-1 15,-10-6 1-15,-18 0-2 16,-18-6 0-16,-3-7-3 16,-10-3 1-16,-8-9-11 15,4-9 0-15,3-10-2 16,18 0 1-16</inkml:trace>
  <inkml:trace contextRef="#ctx0" brushRef="#br1" timeOffset="30919.69">13370 14484 34 0,'-7'28'17'0,"7"13"-18"0,0-29 30 16,-3 1-26-16,-4 12 0 16,0 10 2-16,0 5 0 15,-1 10-6-15,5 4 0 16,-1 5 4-16,1 10 0 16,-1-6-3-16,1-16 1 15,3 0-4-15,0-12 0 16,0-13-8-16,7-7 0 0,3-15-2 15,1-19 1-15</inkml:trace>
  <inkml:trace contextRef="#ctx0" brushRef="#br1" timeOffset="31428.89">13250 14493 20 0,'-3'-3'10'0,"3"28"-2"0,0-18 15 0,0-1-18 15,0 3 1-15,0 1 2 16,0-1 1-16,3-3-10 16,1 1 1-16,3-4 7 15,4 0 1-15,3-3-3 16,7 0 1-16,7 0-2 16,7-3 0-16,1-4-1 15,9-2 0-15,5 0-1 16,3-4 0-16,0-3-1 0,-4 1 1 15,-3-1-1 1,-4 3 0-16,-6 4-1 0,-8 3 1 16,-4 3-2-16,-6 6 0 15,-4 6-1-15,-3 7 1 16,-4 6-2-16,-7 3 1 16,-4-6-1-16,1 6 1 15,-4 12 0-15,0-2 1 16,3 3 0-16,1 2 1 15,-1 11 0-15,4-11 1 0,4 7-1 16,3 10 1 0,0-4-1-16,3-3 1 0,-3-9 0 15,0-10 0-15,-3-2 0 16,-4-1 1-16,-7-3-2 16,-4 3 1-16,-10 0-1 15,-18-3 1-15,-14 4-3 16,-3-7 1-16,-15-7-6 15,-13-5 1-15,-19-7-10 16,-9-9 0 15</inkml:trace>
  <inkml:trace contextRef="#ctx0" brushRef="#br1" timeOffset="34547.43">25986 6293 35 0,'0'13'17'0,"-4"46"-7"0,4-43 17 0,-3 9-25 15,-1 10 0-15,1 5 0 16,-5 17 1-16,-9 9-4 16,3 9 0-16,0 3 2 15,-1 4 0-15,1-4-3 16,4-15 1-16,-1-19-6 15,4-7 0-15,0-15-6 16,4-15 1-16</inkml:trace>
  <inkml:trace contextRef="#ctx0" brushRef="#br1" timeOffset="35073.95">25643 6826 44 0,'0'7'22'0,"22"-14"-22"0,-12 4 39 16,8 0-38-16,3-3 1 15,4-1 0-15,3-2 1 16,4 3-4-16,6-1 0 16,5 4 0-16,-1 3 1 15,4 0-4-15,-4 3 0 0,-6-3-6 16,-5 4 1-16,-2-4-4 15,-12 0 1-15,1 0 2 16,-1-4 0-16,-2 1 7 16,-1-3 0-16,0 3 7 15,-4 0 1-15,1 0 5 16,-4 0 0-16,0-1 1 16,-7 4 0-16,0 0-4 15,-3 0 0-15,-4 0-4 16,3 4 1-16,-3-1-3 15,0 3 1-15,-4 0-2 16,1 0 1-16,-4 4-1 16,-1 6 1-16,1 9-1 15,0 6 1-15,4-3-1 16,3 0 1-16,3 1-1 16,8-1 1-16,3-9-1 15,3-4 0-15,4-8 0 0,-3-14 1 16,0-5-1-16,-1-7 0 15,1-6-1-15,-1-3 1 16,1-4-7-16,-1 1 0 16,1-3-7-16,-4 5 0 15</inkml:trace>
  <inkml:trace contextRef="#ctx0" brushRef="#br1" timeOffset="35404.56">26303 6760 39 0,'0'16'19'0,"4"3"-14"15,-4-13 27-15,-4 0-30 16,1 1 0-16,-1 5 1 15,1 13 1-15,-1 0-4 16,4-3 0-16,0 7 3 16,4-4 0-16,3-7-1 15,3-2 1-15,4-6-1 16,4-7 0-16,3-3-2 16,4-10 1-16,-4-2-2 15,0-10 0-15,-3-3-4 16,3 3 0-16,-7 0-11 0,-3-6 1 15</inkml:trace>
  <inkml:trace contextRef="#ctx0" brushRef="#br1" timeOffset="35914.3">26772 6726 27 0,'14'-19'13'0,"-3"7"1"16,-11 5 10-16,0 7-23 0,-4-3 1 15,-6 0 1-15,6 3 1 16,-3 3-5-16,-3 7 0 16,-4 5 3-16,-4 7 0 15,0-3-1-15,1 3 0 16,-1 6 0-16,4 4 0 16,3 2 0-16,8-3 0 15,6-2-2-15,8-7 1 16,3-7-6-16,0-9 1 0,4-6-7 31,7-18 0-31</inkml:trace>
  <inkml:trace contextRef="#ctx0" brushRef="#br1" timeOffset="36290.33">27062 6168 31 0,'7'22'15'0,"-7"34"-7"0,0-28 21 0,-4 7-27 16,-3 9 1-16,-4 12 2 16,1-3 1-16,-1 4-7 15,1-1 0-15,-1-9 4 16,4-3 0-16,0-9-1 16,4-7 0-16,3-6-2 15,3-6 1-15,4-10-2 16,4-6 1-16,-1-6-1 0,4-4 0 15,-3-2-1-15,0-4 0 16,-1 3 1-16,1 4 0 16,3 6-1-16,0 6 1 15,0 10 1-15,-3 5 0 16,-1 1-1-16,1 3 1 16,-4 6-1-16,0-2 1 15,0 2-1-15,0-6 0 16,0-7-8-16,0-2 0 15,-7-13-3-15,-3 0 1 0</inkml:trace>
  <inkml:trace contextRef="#ctx0" brushRef="#br1" timeOffset="36995.45">27104 7112 27 0,'130'-76'13'0,"-31"-33"-3"0,-63 77 19 0,6-24-27 0,7-4 1 16,-6-15 5-16,-5-10 0 15,-2-6-9-15,-12-6 1 16,-10 0 6-16,-14-7 1 16,-14-2-2-16,-17 5 0 15,-26 1-2-15,-6 12 0 16,-18 19-1 15,-18 16 0-31,-18 15-2 16,4 26 0-16,-21 24-1 0,-14 20 1 0,7 15-1 0,-4 12 0 0,-6 10-2 15,3 16 1 1,24 3 0-16,4 0 1 0,18 6-1 16,7 15 1-16,13 1 0 15,12 19 1 1,13 2 0-1,15 1 1 1,10-13 0-16,18-12 0 0,18-10 0 0,21-15 0 0,13-16 0 16,29-10 1-16,25-12 0 15,28-13 0 1,21-15-1-16,28-16 1 0,-6-19-1 16,13-18 1-16,11-14-2 15,-25-24 0-15,11-16 0 16,11-19 0-1,-19 1-1 1,-38-7 1 0,-14 0 0-16,-31 12 1 0,-26 1-2 0,-17 5 1 0,-32 20 0 0,-32 0 0 15,-35-1-3-15,-21 13 0 16,-28 13-12 0,-22 12 0-16,4 16-2 0,-3 19 1 15</inkml:trace>
  <inkml:trace contextRef="#ctx0" brushRef="#br1" timeOffset="39397.06">20352 10163 32 0,'14'3'16'0,"-11"0"-4"0,-3-3 17 0,0 0-25 16,4-9 1-16,-1-4 1 15,-3-6 0-15,0-6-8 16,-3 0 0-16,-1 6 6 16,-6 4 0-16,-8 2-2 15,-10 4 0-15,-4-1 0 16,4 4 0-16,-7 0-1 15,-8-1 1-15,-6 7-2 16,-7 10 1-16,-1 9-2 16,1 9 0-16,-8 0-1 0,4 13 0 15,14 12-1-15,4 7 1 16,10 12 0-16,8 13 0 16,13 2 1-16,18-5 1 15,14-10 1-15,18-6 0 16,14-10 1-16,14-21 1 15,7-23 1-15,21-21 1 16,22-13-1-16,3-31 1 16,-18-7-1-16,-14-9 0 15,-17 3-2-15,-18 0 1 0,-18 4-4 16,-14 2 1-16,-17-3-2 16,-22 4 1-16,-21 9-6 15,-17-7 1-15,-15 4-13 16,-10 12 1-16</inkml:trace>
  <inkml:trace contextRef="#ctx0" brushRef="#br1" timeOffset="40343.54">27774 9993 37 0,'35'-9'18'0,"-13"-51"-7"0,-19 45 18 15,1-7-26-15,3-3 1 16,-4 0 1-16,-3-10 1 16,0 4-8-16,0-1 1 15,-7 4 4-15,-17 6 1 16,-19 7-2-16,-10 5 0 16,-10 7-1-16,-8 6 0 0,4 7-1 15,-7 8 1 1,0 7-2-16,-4 10 0 0,4 9-1 15,11 6 0-15,3 13-2 16,10 3 1-16,12 15 0 16,20 23 1-16,15-7 1 15,17 3 0-15,17-15 1 16,19-19 1-16,3-19 2 16,24-7 0-16,19-24 0 15,16-28 1-15,-6-23 1 16,-7-21 0-16,-4-20 0 15,-17-5 0-15,-18-4-2 16,-25 7 0-16,-24-4-4 16,-22 10 1-16,-14 3-13 15,-20 6 1-15,-12 7-7 16,-10 12 1-16</inkml:trace>
  <inkml:trace contextRef="#ctx1" brushRef="#br1" timeOffset="-189542.28">15145 6535 0</inkml:trace>
  <inkml:trace contextRef="#ctx0" brushRef="#br1" timeOffset="41694.82">20045 8288 29 0,'-4'21'14'0,"4"-24"0"15,0 13 14-15,0 2-25 0,-3 13 1 16,-1-3 3-16,1 3 1 15,-1-3-9-15,4-6 0 16,0-7 6-16,0 1 0 16,4-4-2-16,-1 4 1 15,4-10-3-15,4-7 0 16,-1-8-1-16,1-4 0 16,0-3 0-16,-1 0 0 15,1 9 0-15,-1-2 0 0,-3-7-1 16,-3-3 1-1,0 0 0-15,-1-1 0 0,1 8-1 16,-1 5 1-16,-3 1-1 16,4 15 1-16,-4 9-1 15,3-2 0-15,-3 5 0 16,0 4 0-16,0 6-1 16,0 0 1-16,0-3 0 15,0-6 1-15,4-4 0 16,-4-2 0-16,7-7 0 15,0-3 0-15,0-6 0 16,0-4 0-16,0 1-1 16,0 0 1-16,0-1 0 15,0-6 0-15,0 4 0 16,0 6 0-16,0 2 0 16,0-2 1-16,0 3-1 15,4 3 0-15,-4 0 0 0,0 3 1 16,4-3-1-16,-1 0 0 15,-3 3 1 17,0-6 0-32,0 3-1 0,0 6 1 0,1 4-1 0,-5-1 1 15,1 7-1-15,-1 3 1 16,1-4-1-16,-4 4 1 16,3 0 0-16,1 0 0 15,-1-7-1-15,1-2 1 16,-1-1-1-16,1-2 0 15,-1-4-4-15,1 3 0 0,3 0-6 16,0-6 0-16,0-9-5 16,4-4 0-16</inkml:trace>
  <inkml:trace contextRef="#ctx0" brushRef="#br1" timeOffset="41964.99">20511 8306 37 0,'14'7'18'0,"0"27"-14"16,-11-21 30-16,-3-1-31 15,0 7 0-15,0 0 2 16,0-3 0-16,0-4-6 16,0 1 1-16,4-1 4 15,-1 1 1-15,4-4-2 0,4-6 0 16,3 0-1-16,0-3 0 15,4-9-1-15,-4-7 0 16,0-9-4-16,0-3 1 16,-3 3-6-16,-4-10 0 15,-4-9-8-15,-3-3 0 16</inkml:trace>
  <inkml:trace contextRef="#ctx0" brushRef="#br1" timeOffset="42235.49">20856 7645 55 0,'-3'28'27'15,"10"10"-31"-15,-7-23 47 0,-7 20-43 16,-4 2 1-16,-3 23 0 15,0 12 0-15,3 6-2 16,4 13 1-16,4-3-1 16,-1 0 0-16,4-10-3 15,0-18 1-15,4-16-6 16,3-22 0-16,7-19-6 16,4-16 0-16</inkml:trace>
  <inkml:trace contextRef="#ctx0" brushRef="#br1" timeOffset="42476.08">21040 7613 42 0,'7'10'21'0,"7"24"-20"0,-11-15 35 15,1-6-34-15,-4 15 0 16,0 19 1-16,0-3 0 15,-4 18-4-15,4 7 1 0,0 7 1 16,4-7 0-16,-4-10-4 16,3-2 0-16,-3-13-6 15,0-10 1-15,0-12-6 16,0-13 0-16</inkml:trace>
  <inkml:trace contextRef="#ctx0" brushRef="#br1" timeOffset="42703.41">20824 8178 35 0,'-3'34'17'0,"17"13"-7"16,-10-37 27-16,-1-1-32 16,4-6 1-16,4 0 2 15,-1 1 0-15,4-4-11 16,11-7 1-16,10-2 6 0,8-7 0 15,-1-3-5-15,0 4 1 16,-6 2-5-16,-8 4 0 16,-7-4-12-16,-7 7 1 15</inkml:trace>
  <inkml:trace contextRef="#ctx0" brushRef="#br1" timeOffset="43122.97">20659 8673 44 0,'-4'10'22'0,"1"18"-13"0,3-16 30 15,0 10-37 1,0 3 1-16,-4 13 1 0,4 9 1 16,-3 0-7-16,-1 16 1 15,4 0 2-15,4 2 1 16,-1-2-7-16,1-10 1 16,-4-6-12-16,-7-28 0 15</inkml:trace>
  <inkml:trace contextRef="#ctx1" brushRef="#br1" timeOffset="-186086.35">15177 4923 0,'0'0'16</inkml:trace>
  <inkml:trace contextRef="#ctx0" brushRef="#br1" timeOffset="44667.44">20207 6898 41 0,'0'-3'20'0,"0"0"-7"16,0 0 20-16,-3 0-30 15,-4-3 0-15,-4 6 1 16,4-4 1-16,-4 8-7 15,-3 2 1-15,-7 10 4 16,0 2 0-16,0 7-2 16,0 7 1-16,3 9-1 0,0-7 0 15,8 4 0-15,3 2 1 16,10 4-1-16,8-6 0 16,6-7-2-16,8-9 0 15,0-12-4-15,7-10 1 16,-1-10-7-16,1-2 0 15,0-13-6-15,0-7 0 16</inkml:trace>
  <inkml:trace contextRef="#ctx0" brushRef="#br1" timeOffset="44970.64">20387 7159 45 0,'-3'44'22'0,"-8"-35"-21"0,11-6 38 0,-4 3-38 16,1-3 0-16,-1-3 2 16,1-6 1-16,-4 0-4 15,3 0 0-15,-3-13 2 16,0-6 1-16,0-3-1 16,4-1 0-16,6 4-1 15,4 3 0-15,4 0 0 16,3 4 1-16,3 5-2 15,5-3 1-15,-1 7-1 16,3 3 1-16,-2 2-4 16,-1 4 1-16,0 4-6 0,-3-1 1 15,-1 0-10 1,-3 0 1-16</inkml:trace>
  <inkml:trace contextRef="#ctx0" brushRef="#br1" timeOffset="45253.63">20673 6964 37 0,'10'-3'18'0,"-10"-6"-9"0,4 2 24 16,-4 7-28-16,0 0 0 15,0 0 1-15,0 0 0 0,0 0-9 16,0 0 1-16,-7 7 5 16,-4-4 0-16,-3 9-2 15,-3 7 0-15,-1 6-1 16,0 10 1-16,4-4-3 15,0-6 1-15,3 0-2 16,8 0 0-16,3-9-1 16,10-7 1-16,5-9-1 15,2-3 1-15,1-9 0 16,0-13 1-16,-4 0-3 16,3 0 0-16,1-4-7 15,7-8 0-15</inkml:trace>
  <inkml:trace contextRef="#ctx0" brushRef="#br1" timeOffset="45551.95">21107 6782 47 0,'3'16'23'0,"-20"3"-21"0,10-16 40 16,-8 6-42-16,-6 4 0 15,-3 3 0-15,-1 2 1 16,-3-2-2-16,-1 0 1 15,-2-1 0-15,6-2 1 16,4-4-1-16,3 1 1 16,8 2-1-16,3-2 0 15,7-1 0-15,10 4 0 16,8-1 0-16,-4 7 1 0,0-3-1 16,-3-1 0-16,-1-2-1 15,-6 3 0 1,-4-4-3-16,-7 7 1 0,-7-6-6 15,-4 2 1-15,-7-8-7 16,4 5 1-16</inkml:trace>
  <inkml:trace contextRef="#ctx0" brushRef="#br1" timeOffset="45943.48">21343 6789 51 0,'18'6'25'0,"-8"10"-26"0,-6-13 46 16,-8-3-44 0,-6 3 0-16,-8 0 0 0,0 3 1 15,1 4-3-15,-4 2 1 16,-4 1 1-16,0 2 0 15,1 1-1-15,-1 3 1 32,7 0 0-32,11-4 0 15,7-2 0-15,11 3 1 16,3-4-1-16,7 7 0 16,0-3-1-16,4-1 1 15,-7-2-1-15,-4-1 0 0,-18 4-2 16,-3 9 1-1,-7-9-3-15,-21 0 0 0,-15 6-7 16,-10-7 1-16,-21-2-6 16,-7-4 0-16</inkml:trace>
  <inkml:trace contextRef="#ctx0" brushRef="#br1" timeOffset="46605.12">21361 7102 35 0,'102'-81'17'0,"-24"-32"-10"0,-54 78 23 15,5-18-28-15,-1 9 0 16,-7-12 4-16,0-4 0 16,-3-6-7-16,-4-9 0 15,-11 18 5-15,-6 1 0 16,-11 3-1-16,-14 9 0 0,-15 6-1 15,-20 7 0 1,-8 15-1-16,-24 10 0 0,-18 9 0 16,-18 10 1-16,8 5-2 15,-18 11 0 1,-4 5-1 15,8 4 0-31,3 9-1 16,-4 6 0-16,18-3-2 0,11 7 1 0,10-1-1 0,7 13 1 0,25 3 0 15,11 19 0-15,17 3 2 16,14 3 1-16,18 10 1 16,21-13 0-16,18-6 1 15,17-10 0-15,22-12 1 16,10-16 0-16,25-18-1 16,24-17 0-16,8-18-1 0,24-12 1 15,11-26-1-15,-14-9 1 31,0-19-1-31,-18 0 0 0,-21-13-1 0,-18-6 1 16,-24 7-1-16,-22 2 1 16,-28 4-3-16,-24 9 1 15,-18 22-10 1,-29 10 1-16,-17-1-6 0,-3 1 1 16</inkml:trace>
  <inkml:trace contextRef="#ctx0" brushRef="#br1" timeOffset="47311.64">21220 9024 36 0,'7'16'18'0,"0"3"-13"0,-4-16 27 0,4 13-27 15,4 9 1-15,-4 6 3 16,0 10 1-16,-3 12-13 16,-12-3 0-16,5 4 8 15,-8 5 0-15,-10-5-4 16,-7 2 0-16,-7 1-6 16,-1-14 1-16,5-5-7 0,2-16 1 15,5-9-6-15,6-17 0 16</inkml:trace>
  <inkml:trace contextRef="#ctx0" brushRef="#br1" timeOffset="47726.47">20930 9492 40 0,'14'47'20'0,"1"3"-17"0,-8-47 33 0,0 6-34 0,0 7 1 0,0 6 1 0,-7 0 1 0,-4 3-7 16,-3 0 1-16,-3 0 2 16,-8 0 1-16,-7 0-2 15,4-3 1-15,0-6-1 16,3 3 0-16,1-10-1 15,3-2 1-15,6-1 0 16,12-3 1-16,10-3-1 16,7 0 1-16,11 0-1 15,14-3 1-15,3-3 0 16,1-1 0-16,-8-2 0 16,-3-1 1-16,-7-2-1 15,-4-1 1-15,-11 4-1 16,-2 0 0-16,-8 9-1 15,-4-7 0-15,-6 1-1 47,-8-7 0-31,-7-5 0-16,-3-11 1 16,-7 4-4-16,-4-6 0 15,0-3-11-15,4-4 0 0</inkml:trace>
  <inkml:trace contextRef="#ctx0" brushRef="#br1" timeOffset="49759.56">22119 7083 17 0,'0'32'8'0,"0"5"4"0,0-27-6 0,0-1-4 16,0-3 0-16,0 1 4 15,-3-4 0-15,-1 3-6 16,1 4 1-16,-1 2 4 16,1 4 1-16,3 3-1 15,0 3 0-15,3-1-2 16,1-2 1-16,3-6-1 15,3-1 1-15,4-5 0 16,8-4 0-16,6-3 0 16,3-6 0 15,-2-7-1-31,6 0 1 16,4-2-2-16,7-4 1 15,0 3-2 1,10-3 1-16,0-6-1 0,8-3 1 15,-1-3-2-15,-10-1 1 0,7 7-1 32,-3 3 1-1,3 7-1-31,-4 2 1 16,4 4-1-16,-7 6 0 0,0 6 0 0,0 3 0 0,0 0 0 0,-4 7 0 15,15 15-1-15,-8 7 1 0,-3 8 0 0,-4 1 0 16,-6-3-1-1,-8 3 1-15,0 0 0 0,-3 0 1 16,-4 0-2-16,-3 6 1 16,-4-3 0 15,0 0 0-31,-7 6-1 16,-3 4 1-16,-4-1-1 0,-3 1 1 0,-4-1 0 0,-4 1 0 0,1-1 0 15,-1 4 0-15,0 2 0 31,4-5 0-31,-3-1 0 0,3 4 1 0,0-13-1 16,0 9 1-16,0-2-1 16,3-4 0-16,1 0 0 62,3 3 1-46,0-6-1-1,0 10 0-15,0-13-1 16,0-4 1-16,0 1 0 0,0-3 0 16,0-4 0-16,-3-2 0 0,0-1 0 0,-4-6 1 0,0-6-1 0,0-4 1 0,-4 1-1 15,0 0 0-15,-3 3 0 0,0 3 0 0,0-4-1 0,0 1 1 16,0 6 0 0,0-3 0-16,0 7 0 0,4 8 0 15,-1 7 0-15,4-6 1 16,4 6-1-16,3 3 1 15,3 0-1-15,4 3 0 32,4 9 0-32,3 4 1 15,4 12-1 1,-1-6 0-16,1 10 0 16,-4-7 0-1,-3 6 0-15,10 7 1 0,0 9-1 0,4 0 0 16,0 0 0-16,-4-12 0 0,4 2 0 0,-4 1 0 0,4 0 0 15,0 6 0-15,-1-7 0 16,5 1 1 0,-1-7-1-16,0-2 0 0,0-1-1 15,1-6 1-15,-1 3 0 32,4-6 0-17,7-3 0 1,3-1 0-16,4-2 0 0,7 3 0 0,7-16 0 0,0-3 1 0,-7-4-1 15,11 4 1-15,3-3-1 16,0 0 0-16,3-4 0 0,4-5 0 16,1-4 0-16,-5-3 0 15,8-3-1-15,-7-6 1 16,6-1 0 15,4-5 0-15,1-10 0-16,-12-7 0 15,11-5 0 1,4-4 0 15,-4-6 0-15,0-12 0 0,1-1 0-1,-5-12 0-15,-13-6-1 16,-1-10 1-16,-3-6-1 0,-3-3 0 0,-8-6-4 0,-6 12 1 0,-11-3-10 15,-11 0 0-15,-3 6-3 0,-4 7 1 0</inkml:trace>
  <inkml:trace contextRef="#ctx0" brushRef="#br1" timeOffset="50469.64">26666 10806 39 0,'4'-4'19'0,"17"-2"-19"0,-14 3 33 15,4-3-30-15,-1-4 0 16,1 4 1-16,7-3 0 16,10 2-5-16,7-5 0 0,0-4 3 15,1-6 1 1,-1-3-2-16,0 0 0 0,1 0-1 16,-8 3 1-16,-7 9-1 15,-3 1 1-15,-4 3-1 16,-4 9 0-16,-3 6-1 15,-3 9 1-15,-4 11-2 16,-4-4 0-16,-3 9 0 16,0 7 0-16,0 5 0 15,4-2 1-15,-1 9 0 16,4-3 1-16,4-3 0 16,3 0 1-16,3 0-1 15,4-6 1-15,4-4 0 16,3-6 0-16,0-6-1 15,0-6 1-15,-3-7 0 16,0-2 0 0,-4-7 0-16,-4-7 0 0,-2-2 0 15,-8-3 0-15,-8-4 0 0,-9-6 0 16,-11-6 0-16,-15-7 0 31,-10-2-1-31,-17-4 1 0,-1 0 0 0,-6 0 0 16,-5 7-8-16,-2 6 1 15,3-4-9 48,10 4 1-47</inkml:trace>
  <inkml:trace contextRef="#ctx0" brushRef="#br1" timeOffset="54441.46">4794 1194 58 0,'0'13'29'0,"-3"-13"-22"0,3 0 30 0,0 0-36 16,0 0 1-16,0 0 3 16,0 0 0-16,0 0-6 15,0 0 0-15,0 0 3 16,3 0 1-16,-3 0-6 15,7-3 1-15,4-4-7 16,-1-2 0-16,1 0-10 16,-4-7 1-16</inkml:trace>
  <inkml:trace contextRef="#ctx0" brushRef="#br1" timeOffset="54726.38">5271 1107 58 0,'3'12'29'0,"-6"-12"-30"0,3 0 49 16,0 0-44-16,0 0 0 15,0 0 0-15,0-3 1 16,0-6-8-16,0 2 0 0,0 4-1 16,3-6 1-16,-3 9-11 15,0 0 0-15,-3 0-5 16,-8 0 1-16</inkml:trace>
  <inkml:trace contextRef="#ctx0" brushRef="#br1" timeOffset="55371.06">4784 1643 29 0,'-7'0'14'0,"3"19"-3"0,4-13 19 15,0-6-27-15,0 3 0 16,0 3 2-16,0-6 0 16,4-9-6-16,3-1 0 0,-4-2 4 15,4-1 1-15,4 4-2 16,6-10 0-16,8-3-1 16,0 0 0-16,3-3-1 15,4 6 0-15,-11-6-1 16,7 16 1-16,-7-7-1 15,8 13 0-15,-8-3-1 16,-4 6 0-16,5 6 0 16,-12-3 1-16,4 3-1 15,4 10 1-15,0 3 0 16,-4-7 1-16,0 7 0 16,7 6 1-16,-7-9-1 15,4-7 0-15,-11 1 1 16,3-1 0-16,1-2 0 15,0-20 1-15,3-6 0 16,3-3 0-16,1-3 0 16,3-3 0-16,-7 3-2 0,4-3 1 15,-1-1-4-15,5 14 1 16,-5-1-9-16,-6 3 0 16,-8 7-3-16,-3 0 0 15</inkml:trace>
  <inkml:trace contextRef="#ctx0" brushRef="#br1" timeOffset="56039.48">5634 1430 37 0,'85'-79'18'0,"-22"4"-13"16,-49 34 32-16,0 13-34 15,4-29 0-15,-15-5 3 16,4 8 0-16,-14-8-7 0,4-7 0 16,-8-3 5-16,-17 9 0 15,-21 10-2-15,-18 15 1 16,-18 13-2-16,0 19 1 16,-24 15-2 15,-4 0 1-31,-7 23-1 15,11 12 1-15,3 18-1 0,0-5 0 0,18-4-1 16,10 0 1-16,8 7-2 0,20-4 1 16,8 13-1-16,24 7 0 15,18 5-1-15,15-6 0 0,20 10 0 32,7 9 0-32,18-3 1 0,18-12 0 15,10-17 1-15,14-15 1 0,-7-18 1 16,22-23 1-16,6-22 1 15,8-18 0-15,-22-20 1 16,-6-8 0 0,-1-14-1-1,-14-11 0-15,-14-20-1 0,-21 16 1 0,-14-16-2 16,-29 1 0-16,-20 24-1 16,-11 10 0-16,-18 3-1 15,-28 13 0-15,-25 12-6 16,-7 9 1-16,-14 16-11 15,-14 4 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2:18:12.7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30T02:20:41.281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3457 4001 42 0,'36'-38'21'0,"-12"-15"-16"16,-20 44 32-16,-4-1-36 15,0 1 0-15,-4 2 1 16,-17 4 0-16,-7 13-3 16,-7 12 1-16,-11 6 1 15,-11 16 1-15,-3 12-1 16,11 20 0-16,7 14 1 0,3 8 0 15,7 8 0-15,14 10 1 16,8-9 0-16,10-7 1 16,14-12-1 15,21-19 0-31,7-16-1 0,18-18 1 16,11-19-2-16,0-16 0 15,-11-16-1-15,-11-16 1 0,-3-5-1 0,-7-13 0 16,-8-4-1-16,-13-2 1 15,-7 3 0-15,-11 9 0 0,-7 9 0 16,-4 13 0-16,-21 16-1 16,-3 12 0-1,0 4-1-15,-4 12 0 0,11 9-3 16,6 0 1-16,1 1-5 16,11-10 0-16,10-4-8 15,14-8 0-15</inkml:trace>
  <inkml:trace contextRef="#ctx0" brushRef="#br0" timeOffset="708.19">3845 4813 39 0,'0'47'19'0,"-17"-16"-9"0,17-27 27 0,0-4-36 0,-7 6 0 16,3-16 2-16,4 1 0 31,4-19-3-31,3 3 1 16,3 0 1-16,1 6 1 15,-1 3-1-15,1 0 0 16,7 10-1-16,-1 0 0 15,4 6-2-15,-3 0 1 16,3 3-3-16,4 0 1 0,3 0-4 16,0 10 1 15,1-7-3-31,2 0 0 0,-2-6-1 0,-5 4 0 0,4-4 2 16,-6 0 1-16,2 0 4 15,-13-4 1-15,3 4 4 16,-3-6 1-16,-4 3 3 15,0-3 1-15,-4-4-1 16,-6 4 1-16,-4 3-3 16,-4 0 0-16,-10 6-2 15,3 3 1-15,8 10-3 16,-8 0 0-16,4 2 0 16,3 7 1-16,4 4-1 15,-3-7 0-15,10 0-1 16,0-4 1-16,3-8-1 15,8-4 1-15,3-9-1 0,0-3 0 16,4-7 0-16,3 7 0 16,-3-16 0-16,3 6 0 31,0 1 0-15,0-4 0-16,-3 6 0 0,-1 4 1 0,-3 3-1 0,4 6 1 15,-7 3-1-15,-1 6 1 16,-3 7-1-16,4 6 0 15,-8-3-2-15,4-4 1 0,4 7-5 16,0-6 0 15,6-7-9-31,-6-3 1 16,10 1-1 0,-3-14 0-16</inkml:trace>
  <inkml:trace contextRef="#ctx0" brushRef="#br0" timeOffset="1082.23">4667 5098 39 0,'7'60'19'0,"-17"22"-19"0,10-64 37 0,0 7-35 0,-7 4 1 0,3-1-1 16,4-6 1-16,-7-16-4 16,4-9 0-16,3-16 3 15,0-12 0-15,0-7-1 16,10-12 0-16,-10 0-1 15,4-19 1-15,3-6 0 16,3 2 0-16,-3 14 0 0,7-4 0 16,15 13 0-1,-1 6 0-15,7 16 0 16,0 9 0-16,-3 16-1 0,-4 9 1 16,-17 7-1-1,-4 9 1-15,-14 9-2 0,-14 7 1 16,-4-4-1-16,0-2 0 15,-3-1-1-15,7-9 0 16,-7 0-2-16,7-7 1 16,3-5-3-16,4-10 0 31,7-10-8-31,7-5 0 0</inkml:trace>
  <inkml:trace contextRef="#ctx0" brushRef="#br0" timeOffset="1458.4">5031 4029 37 0,'21'-3'18'0,"-7"25"-11"0,-11-6 27 0,8 18-31 15,-11 13 1-15,4 13 1 16,3-1 1-16,-7 10-8 16,0 3 1-16,-7 4 4 15,3-14 1-15,4-8-3 16,-7-14 1-16,7-8-1 15,7-13 0 1,-7-10-1-16,11-12 1 0,-8-3-2 16,4-13 1-16,4 0 0 15,-8 10 0 1,8-1-1-16,3 4 1 0,-3 3 0 0,10-3 1 16,-7 9-1-16,3 6 0 15,1 7 0-15,-7 3 1 16,6 6-1-16,5 0 1 15,6 3-1 1,3 6 1-16,-6-2-1 0,10-7 1 16,-6-3-6-16,-8-13 0 0,-7-6-11 15,0-12 1-15</inkml:trace>
  <inkml:trace contextRef="#ctx0" brushRef="#br0" timeOffset="2130.71">7673 5202 54 0,'-18'100'27'0,"8"7"-25"0,10-79 41 0,0 0-43 16,-4-6 1-16,4-9-1 15,-7-4 1-15,7-24-2 16,-3-23 1-16,6-12 0 15,4-16 0-15,-3-9 0 16,-1-13 0-16,8-13 0 16,10-5 0-16,-3 15-1 15,10 0 0 1,7 6 0 0,4 23 1-16,3 5-1 0,-3 20 0 15,3 11 0-15,-6 14 1 16,-5 15 1-16,-2 19 0 15,-19-3 0-15,-6 15 1 0,-8 7-1 16,-6 3 0-16,-12 6-1 16,-6 3 0-16,-7-12-1 15,-7-9 1-15,10-4-2 0,0-3 1 16,7-6-4-16,11-4 1 16,4-2-8-16,10-7 0 15,14 0-4-15,4-9 1 16</inkml:trace>
  <inkml:trace contextRef="#ctx0" brushRef="#br0" timeOffset="2762.14">8537 4333 53 0,'-7'-6'26'0,"4"9"-32"0,3 10 52 0,-14 2-45 16,-4 7 0-16,0 10 1 15,-13 8 1-15,2 7-4 16,-2 7 1-16,6 5 2 16,4 13 0-16,3-6-1 15,4 0 1-15,3-6-2 16,11-10 1-16,4-12-3 16,14-13 1-16,10-16-6 15,7-9 0-15,4-22-10 31,-7-9 1-31</inkml:trace>
  <inkml:trace contextRef="#ctx0" brushRef="#br0" timeOffset="2959.11">8816 4440 49 0,'0'31'24'0,"-7"45"-20"0,3-64 36 15,-13 19-40-15,-4 1 1 16,-8 5-1-16,-2 17 0 15,2-4 0-15,5-6 0 16,-1-3-1-16,4-4 0 16,3-9-6-16,4-12 0 15,7 0-8-15,-4-29 1 16</inkml:trace>
  <inkml:trace contextRef="#ctx0" brushRef="#br0" timeOffset="3157.81">8594 4609 44 0,'21'41'22'0,"0"22"-18"0,-17-48 35 0,10 17-38 16,0 2 1-16,3 4-1 16,8-7 1-16,-4-3-6 15,-3-2 1-15,0-8-3 16,-4-5 0-16,0-4-9 15,0-18 1-15</inkml:trace>
  <inkml:trace contextRef="#ctx0" brushRef="#br0" timeOffset="3407.95">8841 4258 45 0,'10'53'22'0,"25"23"-15"0,-20-54 37 15,13 15-43-15,4 7 1 16,-4 0 0-16,-4 3 1 16,-2 3-5-16,-5 7 1 0,-10 5 0 15,-10-2 0-15,-11 0-9 16,-15-7 0-1,1-16-6-15,0-15 1 0</inkml:trace>
  <inkml:trace contextRef="#ctx0" brushRef="#br0" timeOffset="3935.35">9250 4628 54 0,'7'9'27'0,"42"17"-30"0,-31-20 49 0,10-3-45 16,14 0 1-16,15-3 0 0,-8 0 0 0,1-3-5 0,-4 0 1 0,-8 3-5 15,-6 0 0-15,-14 3-9 16,-11 6 0-16</inkml:trace>
  <inkml:trace contextRef="#ctx0" brushRef="#br0" timeOffset="4124.18">9331 5127 58 0,'11'37'29'0,"20"-37"-24"0,-20 0 50 16,17-3-54-16,7 0 1 16,8 6-1-16,-4-9 1 15,3-7-6-15,0 1 0 16,4-4-7-16,-4-3 1 16,-6-3-9-16,2 0 0 15</inkml:trace>
  <inkml:trace contextRef="#ctx0" brushRef="#br0" timeOffset="4948.89">10791 4634 56 0,'18'-3'28'0,"21"3"-25"0,-14-9 47 0,6 6-46 16,22 0 1-16,11-4 1 15,3 10 0-15,-14 7-8 16,-11 5 0-16,-7 11 5 16,-10 5 0-16,-7 13-3 15,-18 6 1-15,-21 6-3 16,-18 7 0-16,-7-13-2 16,-11 0 0-16,-3-12-1 15,8-3 0-15,2-4 0 16,4-15 1 31,11-4 0-47,7-6 1 15,10-6 1 1,8 4 1-16,6-8 0 0,11-2 1 0,11 0 1 0,10 6 0 0,7 3 1 0,11 0 0 0,0 3 2 16,3 13 0-16,1 9 0 0,-1 1 0 15,-7 8-1-15,-6 1 1 16,3-4-3-16,-4-2 0 15,0-10-6-15,-3-7 0 16,-4-8-13-16,-3-10 0 0,-1-4-1 31,-2-5 0-15</inkml:trace>
  <inkml:trace contextRef="#ctx0" brushRef="#br0" timeOffset="5271.71">12167 4393 63 0,'-3'6'31'0,"-32"13"-43"0,20-10 63 0,-9 1-51 0,-12 15 1 0,1 3 2 16,3 7 0-16,-10 15-3 0,0 12 1 15,3 14 3 1,4 12 0-16,6 2 0 0,8-5 1 16,11 0-2-1,10-16 0 1,10-13-3-16,8-2 1 16,3-26-7-16,-3-9 0 31,6-10-8-31,1-12 0 0,10-22-7 0,11-3 0 0</inkml:trace>
  <inkml:trace contextRef="#ctx0" brushRef="#br0" timeOffset="5573.07">12457 4675 62 0,'-39'66'31'0,"-11"-6"-37"0,33-32 56 0,-11 0-49 16,-8 10 1-16,1 5 0 16,0 5 0-16,-1-11-3 15,8 4 1-15,7-10-3 16,3-15 0-16,11-3-7 16,4-20 1-16,3-12-9 15,0-6 0-15</inkml:trace>
  <inkml:trace contextRef="#ctx0" brushRef="#br0" timeOffset="5759.74">12069 4722 48 0,'31'3'24'0,"12"51"-17"0,-26-32 38 0,8 15-42 0,3-9 1 0,4 10 2 0,0 6 0 0,-4-3-8 0,-3-4 0 15,-4-2 3-15,-4-16 0 16,-2 6-6-1,-5-6 0-15,1-13-10 0,6-3 1 16,-3-9-4-16,8-7 0 0</inkml:trace>
  <inkml:trace contextRef="#ctx0" brushRef="#br0" timeOffset="5965.81">12707 4895 54 0,'-3'43'27'0,"17"-27"-27"0,-7-16 51 0,7 3-48 16,3 0 0-16,12-9-1 16,6-3 1-16,0-4-6 15,1-6 0-15,-1 7-2 16,-3-4 0-16,-11 1-13 15,-7-4 0-15</inkml:trace>
  <inkml:trace contextRef="#ctx0" brushRef="#br0" timeOffset="6157.13">12859 4713 55 0,'14'62'27'0,"11"20"-28"0,-18-57 41 16,0 0-41-16,0 13 1 0,-7 3-1 16,0-4 1-16,-7 10-3 31,0-19 0-31,0-2-8 0,0-20 0 0,-1-3-4 16,5-12 0-16</inkml:trace>
  <inkml:trace contextRef="#ctx0" brushRef="#br0" timeOffset="6669.29">13275 4534 56 0,'-3'25'28'0,"13"-3"-27"0,-3-19 54 0,18 0-52 0,3 7 0 15,4-10 0 1,0 0 0-16,-1 0-5 0,-2-7 1 16,2 4 2-16,-6 0 1 15,-7-3-3-15,-8 6 1 16,-10 0-2-16,0 3 0 15,-7 0-2-15,-3 3 1 16,-5 10-2-16,1-3 1 16,-3 5 0-16,3 4 0 15,3 3 1-15,4-3 0 16,7 4 1-16,3-8 1 0,8 7 1 16,3-3 1-16,-3 0 0 15,3 0 1-15,4 0 0 16,-4 6 0-16,0-15-1 31,-7 6 1-31,-7 6-1 0,0 3 0 0,-11 3-2 16,-6 1 1-16,-12-7-5 15,-6-9 1 17,0 2-8-1,-4-8 1 0,7-4-4-31,11-3 0 16</inkml:trace>
  <inkml:trace contextRef="#ctx0" brushRef="#br0" timeOffset="6905.55">13688 4111 36 0,'-4'12'18'0,"11"16"-12"0,0-6 29 0,11 3-29 0,0 16 0 16,6 0 3-16,8 15 1 0,3 4-13 15,-6 18 1-15,-5 4 7 16,-6 6 0 0,-11 12-4-16,-18-3 0 31,-13-6-8-31,-15-6 1 0,-7-10-11 0,0-18 0 15</inkml:trace>
  <inkml:trace contextRef="#ctx0" brushRef="#br0" timeOffset="7534.46">14676 4242 46 0,'-4'16'23'0,"-14"22"-17"0,15-32 33 0,-1 13-37 0,-6 0 0 0,-8 9 2 16,-7 13 1-16,-6 2-6 15,-5 20 0-15,1 6 4 0,3 19 0 16,8 6-1 0,-1-9 0-16,11 9-1 15,10-19 1-15,8-3-3 0,10-19 1 16,18-9-5-16,3-15 0 16,-3-14-12-16,10-15 1 15,4-15-2-15,3-1 0 16</inkml:trace>
  <inkml:trace contextRef="#ctx0" brushRef="#br0" timeOffset="7768.96">15307 4688 60 0,'-11'15'30'0,"-17"17"-41"0,14-23 62 0,0 13-50 0,-7 6 0 0,-11 16 1 0,-7-9 0 0,-7 15-2 16,4 0 0-16,3 0-1 16,8-3 0-16,6-3-7 15,7-9 0-15,8-7-9 16,6-28 1-16</inkml:trace>
  <inkml:trace contextRef="#ctx0" brushRef="#br0" timeOffset="7992.81">14873 4822 49 0,'21'57'24'0,"18"18"-17"0,-25-53 37 0,4 13-44 0,3-4 1 0,4 16 0 0,-1 0 0 16,1 3-3-16,0-6 0 15,-4-3-4-15,-7-7 1 0,0-12-11 16,-3-9 1-16,-1-13-1 16,1-6 0-16</inkml:trace>
  <inkml:trace contextRef="#ctx0" brushRef="#br0" timeOffset="8274.14">15480 5073 60 0,'10'16'30'0,"19"-3"-40"0,-19-10 66 0,8-3-56 16,7 0 0-16,3-3 0 15,0-4 1-15,4-2-3 16,7-1 0-16,-4-2-6 0,-3-4 1 16,-4 1-10-16,-7 2 1 15</inkml:trace>
  <inkml:trace contextRef="#ctx0" brushRef="#br0" timeOffset="8504.83">16076 4735 57 0,'11'34'28'0,"-1"19"-27"0,-6-31 46 0,-1 7-46 0,1-1 0 0,-4 9 0 16,0 11 1-16,-4-1-3 15,1 3 1-15,-1-3-2 16,1-10 0-16,-1-5-8 16,1-13 1-16,3-13-8 15,3-16 0-15</inkml:trace>
  <inkml:trace contextRef="#ctx0" brushRef="#br0" timeOffset="8883.44">16133 4374 30 0,'10'35'15'0,"4"-7"-1"0,-7-16 15 16,7 20-26-16,1-7 0 15,2 22 3-15,1-3 0 16,3 9-7-16,4 10 1 16,3-7 3-16,-7 7 1 15,-7 6-2-15,-10-10 0 16,-8 4-2 15,-6 0 1-31,3-13-5 0,-8 0 1 63,-2-18-8-32,-1-7 1-31,-3-10-4 31,3-12 0-31</inkml:trace>
  <inkml:trace contextRef="#ctx0" brushRef="#br0" timeOffset="9173.44">16245 4164 56 0,'-3'25'28'0,"21"3"-31"0,-11-18 54 0,0-1-48 0,3-3 0 0,8 1 2 0,10-4 0 0,7 3-6 0,8-6 0 0,3-9 4 0,-11 2 0 0,-7 1-1 0,-7 3 0 15,-7 0-2-15,-3 9 1 16,-11 7-1-16,-4-1 1 16,1 7-1-16,-4 3 0 15,-4-3 0-15,4-4 1 16,0 4-1-16,7 3 1 16,4 0-1-16,3 0 0 15,7-3-3-15,3-7 1 16,5 1-5-16,-1-13 0 0,0-3-12 15,-7-7 0-15,-3 4-1 32,-4 0 0-17</inkml:trace>
  <inkml:trace contextRef="#ctx0" brushRef="#br0" timeOffset="9811.84">17738 4227 53 0,'-4'-7'26'0,"-28"51"-29"0,18-28 51 0,-7 15-46 0,-7-6 0 15,-11 13 4-15,-7 6 1 0,4 19-8 16,-4 9 1-16,-3 19 4 15,3 12 1-15,3 7-1 16,8 0 0 15,14-4-2-31,7-2 0 32,17-29-3-17,15-18 1 1,7-20-6 31,10-24 1-32,11-16-8-15,17-16 0 0,4-16-8 16,-3-9 1-16</inkml:trace>
  <inkml:trace contextRef="#ctx0" brushRef="#br0" timeOffset="9977.41">18038 4619 53 0,'-25'44'26'0,"-25"21"-26"0,43-40 45 15,-10 16-44-15,-8 3 1 16,-3 0 0-16,0 6 0 15,3-6-3-15,7-9 0 0,4-10-3 16,7-10 1-16,4-15-10 16,10-12 0-16,0-10-4 15,-7-16 1-15</inkml:trace>
  <inkml:trace contextRef="#ctx0" brushRef="#br0" timeOffset="10166.11">17784 4684 55 0,'28'82'27'0,"14"18"-31"16,-31-75 54-16,3 7-49 15,3 5 0-15,-2 1 0 16,2-7 0-16,1 10-4 16,-1-13 1-16,1-2-4 15,-7-8 1-15,3-11-12 16,0-7 1-16</inkml:trace>
  <inkml:trace contextRef="#ctx0" brushRef="#br0" timeOffset="10404.28">18239 4989 63 0,'10'-3'31'0,"11"9"-30"0,-7-9 54 0,8 3-54 16,6 0 1-16,7-7-1 15,-3-2 0-15,3 0-5 16,-7-1 1-16,-3 4-6 16,-7-7 1-16,-4 1-12 15,-7-10 1-15</inkml:trace>
  <inkml:trace contextRef="#ctx0" brushRef="#br0" timeOffset="10618.71">18436 4716 57 0,'-10'63'28'0,"20"12"-29"0,-10-47 44 16,-7 3-43-1,4 10 1-15,-4 0-1 0,3-10 0 16,0 4-5-16,1-10 1 16,3-13-6-16,3 1 1 15,-3-13-7-15,4-13 0 16</inkml:trace>
  <inkml:trace contextRef="#ctx0" brushRef="#br0" timeOffset="10974.56">18782 4625 57 0,'18'34'28'15,"10"-24"-30"-15,-18-20 53 0,8 1-49 0,3 0 1 0,4-1 2 16,3 4 0-16,4-3-7 15,0 12 1-15,-1-6 3 16,-2-1 0-16,-12 8-2 16,-6 2 1-16,-11 3-2 15,-7 10 0-15,-4 0-2 16,-3 6 1-16,-7 6-1 16,-4 10 1-16,0 3-1 31,1-3 0-31,-1-1 1 0,7 1 0 15,8-3 1 1,6-1 1 0,11-11 0-1,7 2 1-15,11-9-1 16,-4-7 0-16,11-6-5 0,14-6 1 0,7-9-8 0,10-10 0 0,1-12-4 0,-8-10 0 16</inkml:trace>
  <inkml:trace contextRef="#ctx0" brushRef="#br0" timeOffset="11291.67">19449 4264 55 0,'-7'47'27'0,"38"22"-30"0,-20-53 52 0,3 15-48 16,7 4 1-16,-3 6 0 16,7 12 1-16,10 7-3 15,11 5 1-15,3 1 2 16,-3 0 1-16,-7 0-2 16,-15-7 0-16,-13 4-1 15,-22 9 1-15,-20-3-5 16,-8 16 0-16,-21-7-10 0,-25 1 0 15,-21-13-6 1,4-1 1-16</inkml:trace>
  <inkml:trace contextRef="#ctx0" brushRef="#br1" timeOffset="129775.58">24864 5534 21 0,'3'0'10'0,"8"10"-1"16,-8-4 11-16,1 7-18 15,-1 5 1-15,1 7 0 16,-4 13 1-16,-4 15-6 16,4 10 1-16,-3 6 4 15,3 22 0-15,-4 16-1 16,4 15 0-16,0 13 0 0,0 12 0 15,0 16 1-15,0 3 0 16,0 16 0-16,0 10 0 16,0 2-1-16,0 10 1 15,0 9-1-15,-3 3 0 16,-4 10-1-16,0 6 1 16,-4 10-2-16,-3-7 0 15,0 3 0-15,-4 4 0 31,-17 165 0-31,14-40 0 16,-4-28 0-16,11-19 1 0,0-10-1 16,7-3 1-16,3-5 0 15,4-8 0-15,0-5 1 16,7 6 1 0,-7 187 0-1,0-61 0-15,0-64-1 16,0-21 1-16,-7-32-1 15,4-9 0-15,-1-19-1 16,1-7 0-16,-4-15-1 16,3 0 0-16,1-19-1 15,-4-21 1-15,0 2-1 16,0-12 1-16,-4-22-2 16,4-13 1-16,0-22-2 15,0-15 1-15,0-22-4 16,3-29 0-16,1-8-10 0,6-36 1 15</inkml:trace>
  <inkml:trace contextRef="#ctx0" brushRef="#br1" timeOffset="131426.07">17657 11464 26 0,'102'-3'13'0,"25"-16"-6"0,-78 13 14 16,15-4-19-16,17 1 0 16,11-3 0-16,3-1 1 15,11-3-4-15,14 1 1 16,3-1 3-16,1 3 0 16,3 4-1-16,17 0 0 15,-10 2 0-15,14 1 1 16,8 3-1-16,6 0 1 15,-3 0-1-15,14-1 1 16,3 4-1-16,-3-3 0 0,17-3 0 16,-6 0 0-16,6 0-1 15,18-4 0-15,-10 1-1 16,14 2 1-16,-1-2-1 16,12 3 1-16,20 0 0 15,-7-1 0-15,22 1-1 16,-11 0 1-16,17-1-1 15,-6 1 1-15,14 0-1 16,-8 3 1-16,11 0-1 16,-3-4 0-16,10 4 0 15,-7-3 0-15,15 0 0 16,-1-1 1-16,-3 4 0 16,13 0 0-16,-9 0 0 15,13 3 0-15,-7 3 0 16,15 0 0-16,-8 4 1 15,8-4 0-15,-22 0-1 16,11 0 0-16,-18 0 0 16,7-6 0-16,-17-3 0 0,-4-4 0 15,-24 4-1-15,-8 0 0 16,-10-4 0-16,-22 4 0 16,-10 3-1-16,-3 0 1 15,-32-4-1-15,-22 1 0 16,-10 0-3-16,-14 0 0 15,-18-4-8-15,-17 1 1 16,-18-10-6-16,-7 3 1 16</inkml:trace>
  <inkml:trace contextRef="#ctx0" brushRef="#br1" timeOffset="132043.66">31397 10476 31 0,'-10'0'15'0,"3"7"-7"0,7-1 21 16,3-3-26-16,1 6 0 16,3 1 3-16,7-4 1 15,7 0-8-15,11 1 0 16,14 2 5-16,-4 0 0 15,14 4-2-15,11 3 1 16,4 2-2-16,0 1 0 16,-8 0-1-16,-7 0 0 15,-10-3-1-15,-17 6 0 0,-15 6 0 16,-14 9 0-16,-11 4-2 16,-7 9 1-16,-10 7-1 15,4-7 0-15,-1-3 1 16,0 3 1-16,0-3-1 15,8-9 1-15,-1-4 1 16,8-2 0-16,3-7 0 16,-1-6 1-16,1-7-1 15,4-9 1-15,-1-6-1 16,8-13 1-16,-4-12 0 16,-4-16 0-16,-3-9 0 15,-3-10 1-15,-4-9-1 16,3 6 0-16,4 0-5 15,0 4 1-15,0 8-10 16,-7 1 0-16</inkml:trace>
  <inkml:trace contextRef="#ctx0" brushRef="#br1" timeOffset="132373.04">32632 10831 27 0,'3'3'13'0,"-24"9"-3"0,11-5 12 0,-11 2-20 15,-8 13 1-15,-6 6 1 16,-11 13 1-16,-3 3-7 16,10 6 1-16,4-3 3 15,3-9 0-15,4-4-4 16,7-9 0-16,6-6-8 16,5-9 1-16,6-23-2 15,4-12 0-15</inkml:trace>
  <inkml:trace contextRef="#ctx0" brushRef="#br1" timeOffset="132510.19">32262 10730 27 0,'10'-12'13'0,"29"37"-5"0,-25-9 24 15,11 15-31-15,3 19 0 16,7 7-1 0,4 2 1-16,3 1-3 0,-6-1 1 15,-8-12-9-15,-10-12 1 16</inkml:trace>
  <inkml:trace contextRef="#ctx0" brushRef="#br1" timeOffset="133482.44">24462 5302 36 0,'-7'13'18'0,"7"-4"-14"16,3-6 26-16,4 7-25 15,4-1 0-15,-1 4 3 16,4 9 1-16,8-10-11 16,9-2 0-16,19-10 7 15,6-4 0-15,11-11-3 16,0-7 1-16,-3-19-3 15,-15 3 1-15,1-5-2 16,-19-5 1-16,-3 5-1 16,-6 8 1-16,-8 7-1 15,-4 6 0-15,-3 3-1 16,0 7 1-16,-7 12-2 0,0 9 1 16,0 19 0-16,-3 10 0 15,-1 12 0-15,8 13 1 16,3 9 0-16,0 3 1 15,7-3 0-15,4 0 0 16,6 4 1-16,8-14 0 16,4-2-1-16,2-10 1 15,-2-6-1-15,-5-10 1 16,-6-8-1-16,-4-8 1 16,-7-5-2-16,-3-7 1 15,-11-3-1-15,-11-9 1 0,-13-3-1 16,-22-4 0-16,-4 1 0 15,-24-7 1-15,-17 0-1 16,-19-9 1-16,1 6 0 16,-4 12 0-16,4-2-1 15,6 6 0-15,15-1-4 16,7 7 1-16,14 10-9 16,18-4 0-16</inkml:trace>
  <inkml:trace contextRef="#ctx0" brushRef="#br1" timeOffset="134113.37">25139 3963 39 0,'7'10'19'0,"-32"34"-20"0,22-29 27 16,-11 17-24-16,-11 8 1 15,-7 14 0-15,-10 8 0 16,-7 14-5-16,-1 2 1 16,4-6 3-16,7 3 0 15,4-15-4-15,7-7 0 16,7-15-7-16,7-10 0 16,10-22-3-16,4-18 1 0</inkml:trace>
  <inkml:trace contextRef="#ctx0" brushRef="#br1" timeOffset="134284.81">24814 4017 52 0,'7'0'26'0,"15"15"-33"0,-12-2 52 0,4 15-45 16,7 13 1-16,4 0-1 15,3 9 1-15,1-6-6 16,-8-13 0-16,-7-15-10 15,-14-10 1-15</inkml:trace>
  <inkml:trace contextRef="#ctx0" brushRef="#br1" timeOffset="137316.34">3616 12941 30 0,'0'13'15'0,"4"-7"-7"15,3-6 16-15,-4 0-23 16,8-3 0-16,6 3 0 0,1 3 1 15,-4 0-2-15,14-3 0 16,1 0 2-16,2 0 0 16,1 3 0-16,14-3 0 15,3-3 0-15,4 6 1 16,-3 0-1-16,10 0 1 16,7 1-1-16,3-4 0 15,4 0-1-15,11 0 1 16,-4 3-1-16,7-3 1 15,4 3-1-15,7-9 1 16,3-1-1-16,4 4 0 0,-4 3 0 16,15 0 1-16,3-3-1 15,-1 0 1-15,1-7-1 16,7 1 0-16,7 0 0 16,8-4 1-16,-8-3-1 15,3 1 0-15,15-1-1 16,-4 0 1-16,7 1-1 15,8-1 0-15,-1 3 0 16,7 1 1-16,1 3-1 16,-1-7 0-16,11 3 0 15,0 7 0-15,7-6 0 16,-4 2 0-16,11 4 0 16,-3-7 0-16,-4 4 0 15,14-1 1-15,-11 1 0 16,8 0 0-16,6-4-1 15,-10 1 1-15,15-1 0 0,-12 0 0 16,8 7 0-16,6 0 0 16,-13-3-1-16,7-1 1 15,-4 1 0-15,-11-1 1 16,8-2 0-16,-1-1 0 16,-10 1-2-16,4-4 1 15,-1-3 1-15,-6 4 0 16,-4 2-2-16,3 0 0 15,-10 1 0-15,-4 2 1 16,8-2 0-16,-15 6 1 16,-7-1-1-16,0 4 0 15,4 6 0-15,-18-3 0 16,-7 4 0-16,0-4 0 0,-10 3-2 16,-4-6 1-16,-14 3 0 15,-15 0 0-15,-6 0-1 16,-11 0 1-16,-11 0-2 15,-10-4 0-15,-10 1-5 16,-12-3 1-16,-9 3-14 16,-15-10 1-1</inkml:trace>
  <inkml:trace contextRef="#ctx0" brushRef="#br1" timeOffset="140014.6">1425 9260 56 0,'0'0'28'0,"-10"15"-21"16,10-12 28-16,-7 4-34 0,-11 8 1 15,-7 4 0-15,-10 6 1 16,-4 0-4-16,4 0 0 15,-11 1 2-15,7-4 0 16,4-1-2-16,0 1 1 16,10-3-2-16,0 0 0 15,11-3 0-15,7-4 0 16,7-2 0-16,7 2 0 16,14-2 0-16,8-4 1 15,31-3 1 1,-8 0 0-1,-2 3 0-15,-18 4 1 0,-4 2-1 16,-7 4 1-16,-3 3-1 16,-18 3 0-16,0 0-1 15,0-3 1-15,-11-1-1 16,4 1 0-16,3-3-3 16,-6-4 1-16,3 1-5 15,7-7 0-15,0-6-7 16,0-3 1-16</inkml:trace>
  <inkml:trace contextRef="#ctx0" brushRef="#br1" timeOffset="140240.84">1489 9677 43 0,'7'22'21'0,"-25"0"-22"0,18-19 35 15,0 0-32-15,0 3 1 16,0-3 0-16,-3 0 0 16,-4 1-5-16,7-1 1 15,0 0-1-15,0-3 0 16,7-6-5-16,-4-4 0 16,8-2-6-16,-1-4 0 15</inkml:trace>
  <inkml:trace contextRef="#ctx0" brushRef="#br1" timeOffset="140658.65">1570 9551 37 0,'7'7'18'0,"11"-4"-13"0,-18-3 30 0,3 0-30 0,8-3 1 0,-1-1 2 15,8 1 1-15,0-3-11 16,3 3 1-16,0 0 7 15,-3 3 1-15,3 0-4 16,-11 0 1-16,1 3-3 16,-1 0 0-16,-3 0-1 15,-7 0 0-15,0 4-3 16,-10 2 0-16,3-3-1 16,-4 4 1-16,1-1 0 0,-1 4 0 15,1 2-1-15,10 4 1 16,0 3 1-16,0 0 0 15,10 3 2-15,1 0 0 16,10 3 0-16,0-6 1 16,7 0 0-16,-10 3 1 15,3-6-1-15,-10 3 0 16,-1 0-1-16,-10 0 0 16,-10-3-1-16,-1 3 0 15,-7-3-3-15,4-7 1 16,-3-2-8-16,-5-7 1 15,12-10-4-15,3-8 0 0</inkml:trace>
  <inkml:trace contextRef="#ctx0" brushRef="#br1" timeOffset="141035.51">1944 9627 47 0,'10'25'23'0,"-17"12"-26"15,7-27 43-15,-3-1-39 16,3 4 0-16,-7-4 0 16,3 0 0-16,4-2-2 15,0-1 1-15,0-3 0 16,0-3 1 0,4-9-3-1,3-7 1-15,3 0-2 0,1-6 0 16,0 4 0-16,6-4 0 15,-6 3-1-15,-1 0 1 16,1 3 2-16,0 4 0 16,-1 2 2-16,1 4 1 15,-1 6 0-15,1 6 1 16,-4 4 0-16,4-4 0 16,-4 10-1-16,-4 3 0 15,4-1-2-15,-3-2 0 16,3 0-7-16,-7-4 0 0,10-9-7 15,-6-3 1-15</inkml:trace>
  <inkml:trace contextRef="#ctx0" brushRef="#br1" timeOffset="141560.9">2861 9614 35 0,'18'-3'17'0,"-8"0"-7"0,-10 3 25 16,0 0-30-16,0-7 0 15,-7 1 2-15,4-3 1 16,-15-1-11-16,7 1 0 15,-10 3 7-15,4 3 0 16,-12 3-3-16,8 6 1 0,0 0-2 16,0 3 1-16,3 4-2 15,8-4 0-15,-1 7-1 16,1-3 1-16,10-1-3 16,0-2 0-16,10-1-2 15,4-3 0-15,4-3 0 16,3-6 0-16,0-3-1 15,4-3 0-15,-4-1-2 16,0 1 0-16,7-4-1 16,-6 1 0-16</inkml:trace>
  <inkml:trace contextRef="#ctx0" brushRef="#br1" timeOffset="141831.68">3020 9595 26 0,'0'13'13'0,"0"-10"-6"0,0-3 22 16,0 0-25-16,0 0 1 15,0-13 5-15,0-6 0 16,-11-9-11 0,1-6 1-16,-4-10 7 0,-1-9 0 15,-6-1-3-15,4-5 1 16,6 5-3-16,0 1 1 16,4 9-2-16,7 3 1 15,7 10-1-15,4 6 1 16,7 9-1-16,6 7 0 15,-2 9-3-15,2 3 1 0,-13 3-5 16,-1 7 1-16,1 2-9 16,-4 1 1-16,-14 0-5 15,0 3 1-15</inkml:trace>
  <inkml:trace contextRef="#ctx0" brushRef="#br1" timeOffset="141980.64">2893 9416 57 0,'10'22'28'0,"26"-6"-29"16,-26-16 55-16,11 0-52 16,1-3 1-16,-1-3-1 15,7-4 0-15,-10 1-9 16,3 3 0-16,-11 2-10 16,-10 4 0-16</inkml:trace>
  <inkml:trace contextRef="#ctx0" brushRef="#br1" timeOffset="142655.81">1496 11135 46 0,'3'66'23'0,"4"-19"-23"16,-7-41 27-1,0-3-25 1,-7-9 0-16,4-13 0 0,3-9 1 16,-7-10-6-16,3-6 0 15,4-3 1-15,-7 0 0 16,7-3-2-16,0 0 0 16,0 6 0-16,7 9 0 15,4 7 2-15,-1 6 0 16,1 3 2-16,10 7 0 15,0 3 4-15,4 2 1 16,0 4 1-16,10 6 0 16,-3 4 1-16,-4-1 1 15,-7 3-2-15,0 7 1 0,-14 3-4 16,-14 3 0-16,-3 3-3 16,-11 0 1-16,-8 3-5 15,-2-6 1-15,2-3-6 16,-2-3 0-16,13-10-7 15,0-3 0-15</inkml:trace>
  <inkml:trace contextRef="#ctx0" brushRef="#br1" timeOffset="142927.16">2032 10621 46 0,'0'18'23'0,"-28"4"-22"16,21-12 37-16,3 2-36 0,-3 4 0 15,4 3 2-15,-11 9 1 16,3 0-6-16,0-3 1 16,8 7 2-16,3-4 1 15,0-3-2-15,10-3 1 16,-6-6-4-16,7-7 0 15,6-6-5-15,4-9 0 16,8-4-9-16,-1-11 0 16</inkml:trace>
  <inkml:trace contextRef="#ctx0" brushRef="#br1" timeOffset="143122.15">2282 10652 49 0,'-7'31'24'0,"-31"41"-21"16,24-59 38-16,-4 9-41 16,-10-3 1-16,6 3-1 15,1-4 0-15,11-2-4 16,-8-3 1-16,8-4-7 16,6-6 1-16,4-9-6 15,4-3 1-15</inkml:trace>
  <inkml:trace contextRef="#ctx0" brushRef="#br1" timeOffset="143335.56">2177 10655 43 0,'17'25'21'0,"-6"7"-17"0,-4-26 38 16,4 9-41-16,-1 1 0 15,1 3 0-15,-1 0 0 16,1 0-2-16,-4-4 1 15,7-2-1-15,4-4 0 16,-1-6-5-16,-3-6 1 16,4-3-9-16,0-13 1 15,-8-3-1-15,4-3 0 0</inkml:trace>
  <inkml:trace contextRef="#ctx0" brushRef="#br1" timeOffset="143542.15">2381 10307 56 0,'4'34'28'0,"45"23"-32"15,-31-38 61-15,-4 12-54 16,4 0 0-16,-1 4 0 16,4 6 1-16,-3-7-7 15,-7 7 1-15,-11 3-1 16,-7 6 1-16,-4 0-12 15,-21-3 1-15,-7-6-6 16,1-10 1-16</inkml:trace>
  <inkml:trace contextRef="#ctx0" brushRef="#br1" timeOffset="146905.87">11878 5600 37 0,'4'-3'18'0,"56"0"-6"0,-32 3 18 16,14 0-25-16,25-3 0 15,11 0 2-15,28-10 0 16,10 4-9-16,25-1 0 16,0-5 5-1,11-1 1-15,3-3-3 0,-24 7 1 31,-15 2-2-31,-3 1 1 0,-14 6-2 0,-18-4 1 0,-18 7-1 16,-13 7 1 0,-11-7-1-16,-11 3 1 0,-11 0-1 15,-13 6 0 1,-8 1 0-16,-10-4 0 0,-3 0-1 16,-4-3 1-16,-1 4-1 31,5-1 0-31,-1-3-5 15,0-3 1-15,1-3-9 0,-4-13 1 0</inkml:trace>
  <inkml:trace contextRef="#ctx0" brushRef="#br1" timeOffset="147637.47">12033 6406 42 0,'4'3'21'0,"28"3"-11"0,-18-9 21 16,7 3-31-16,11-3 1 0,6 3-2 15,5-3 0-15,-1 3-5 16,0-6 1-16,1-7-8 16,-4 4 0-16</inkml:trace>
  <inkml:trace contextRef="#ctx0" brushRef="#br1" timeOffset="148077.1">12573 6183 52 0,'14'25'26'0,"18"-15"-26"15,-25-7 45-15,7 0-43 16,7 3 1-16,11-6 2 16,7 0 1-16,3 0-7 0,0 0 0 15,-3 4 4-15,-11-4 0 16,-6 3-2-16,2 0 0 16,-13 3-2-16,-8 0 1 15,-10 1-2-15,-7 2 0 16,-10-3-1-16,-5 4 1 15,1-1-1-15,0 4 1 16,3-1 0-16,4 1 0 16,7 2 1-16,3-5 0 15,4 6 1-15,11-1 0 0,6 1 1 16,8 0 1-16,7 2 1 16,6-2 0-16,1 3 0 15,-4-3 0-15,1-4-1 16,-8 4 0-1,-7 3-2-15,-3 9 0 16,-15-9-3-16,-17 3 0 0,-25 3-5 16,-10-6 0-16,-22-7-10 15,-14 4 1-15</inkml:trace>
  <inkml:trace contextRef="#ctx1" brushRef="#br1">1048 10680 0</inkml:trace>
  <inkml:trace contextRef="#ctx0" brushRef="#br1" timeOffset="149010.57">5292 12558 48 0,'0'13'24'0,"21"18"-13"16,-14-18 24-16,-7 9-33 16,3 6 0-16,-3 10 0 15,0 9 0-15,-3 3-4 0,3 10 1 16,-7-7 0-16,3 0 0 16,4-6-12-16,-7-6 0 15,7-16-3-15,7-12 0 16</inkml:trace>
  <inkml:trace contextRef="#ctx0" brushRef="#br1" timeOffset="149393.41">4646 13810 61 0,'-3'15'30'0,"13"-5"-36"16,-10-7 60-16,11 0-52 16,-1 0 1-16,1-9-1 15,-1 0 1-15,8 2-5 16,10 1 0-16,-3 3-3 0,10 0 0 16,1-3-14-16,2-6 1 15</inkml:trace>
  <inkml:trace contextRef="#ctx0" brushRef="#br1" timeOffset="149835.94">5161 13665 62 0,'14'22'31'0,"14"0"-33"0,-17-19 48 0,0 4-42 15,-1-4 0-15,8 0 1 16,3 3 1-16,4-3-8 16,6 4 0-16,-6-4 5 15,0 3 0-15,3 0-2 16,-7 1 0-16,-10-1-3 16,-1 0 1-16,-10 4-2 15,0 2 0-15,-10-2-2 16,-1 2 1-16,1 1-1 15,-8-1 0-15,7 1 1 16,1-4 0-16,-1 1 2 0,11-1 0 16,0 0 1-1,0 1 1-15,0 5 0 16,11 4 1-16,3 3 1 0,11 0 0 16,-1 3 1-1,5-3 1-15,2 0 0 0,5 0 0 16,-12-3 0-16,1-3 0 15,-11-4-2-15,-7 7 1 16,-14 3-5-16,-14 6 1 31,-21-3-7-31,-8-3 0 32,1-3-11-32,-11-6 0 0</inkml:trace>
  <inkml:trace contextRef="#ctx0" brushRef="#br1" timeOffset="151063.4">14760 5616 44 0,'14'12'22'0,"36"-12"-6"0,-43 0 23 16,35 0-35-16,25 0 0 16,7-6 2-16,21-6 1 15,29-4-9-15,-1 0 0 0,19-3 4 16,-1 4 0-16,-7-4-5 15,-18 9 0-15,-24-2-8 16,-22 12 0-16,-20 3-8 16,-26 3 1-16</inkml:trace>
  <inkml:trace contextRef="#ctx0" brushRef="#br1" timeOffset="152388.46">8527 12408 38 0,'0'-6'19'0,"10"9"-10"16,-10-3 20-16,0 0-25 15,4 0 1-15,-4 0 3 16,3 0 1-16,-3 0-11 16,4 0 0-16,-1 9 7 15,-3 7 0-15,0 9-4 16,0 6 1-16,4 13-4 16,-1 3 1-16,1 0-7 15,-4 4 1-15,0-1-9 16,-4-6 0-16</inkml:trace>
  <inkml:trace contextRef="#ctx0" brushRef="#br1" timeOffset="154186.15">17674 5541 43 0,'7'3'21'0,"18"-6"-10"0,-11-1 22 16,7 4-30-16,14 4 0 0,4-4 2 15,25 0 1-15,24-7-8 16,21-5 1-16,8-4 4 16,13-3 0-16,15-3-2 15,-15 0 0-15,-6 4-2 16,-11-4 1-16,-11 6-3 15,-24 3 1-15,-18 4-6 16,-21 0 1-16,-22 2-9 16,-24 4 1-16</inkml:trace>
  <inkml:trace contextRef="#ctx0" brushRef="#br1" timeOffset="155726.97">15427 6277 39 0,'-7'22'19'0,"3"51"-10"0,4-51 20 0,0 12-27 15,0 13 1-15,0 0-3 16,4 10 1-16,3-4-5 16,0-16 1-16,0-2-9 15,4-10 1-15,3-12-2 16,3-10 0-16</inkml:trace>
  <inkml:trace contextRef="#ctx0" brushRef="#br1" timeOffset="156304.37">17879 6365 44 0,'-4'-3'22'0,"11"3"-28"0,0-6 45 15,4 0-38-15,0-4 0 16,6 1-2-16,15 3 0 15,3-1-6-15,4-2 1 16,0-1-7-16,3 4 1 16</inkml:trace>
  <inkml:trace contextRef="#ctx0" brushRef="#br1" timeOffset="156679.29">18366 6202 44 0,'24'32'22'0,"12"-7"-22"0,-22-25 38 0,0 3-36 16,-4 6 0-16,8 1 1 15,0 2 1-15,-1 1-5 16,-3-1 0-16,1 1 2 15,-8 2 0-15,-7-5-1 16,-7 2 0-16,-4 1-1 16,-3 3 1-16,-4-1-1 15,-3-2 0-15,0 6 0 16,-4-4 1-16,4-2 0 0,3 3 1 16,8-4 2-16,6 1 0 15,8-4 0-15,6-3 0 16,8-6-1-16,10-3 0 15,11 0-7-15,10-6 0 16,1-10-11-16,-4 0 0 16</inkml:trace>
  <inkml:trace contextRef="#ctx0" brushRef="#br1" timeOffset="158435.99">7726 14035 48 0,'3'7'24'0,"1"-14"-16"16,3 7 24-16,-4 0-32 15,12 0 1-15,2-3-1 16,8 0 0-16,0 0-3 15,10 0 0-15,-7 0-9 16,4 0 1-16,-4-10-3 16,4 1 0-16</inkml:trace>
  <inkml:trace contextRef="#ctx0" brushRef="#br1" timeOffset="158840.91">8297 13785 59 0,'14'34'29'0,"11"-6"-39"0,-14-28 61 16,3 7-50-16,7-4 1 15,7 0 0-15,0 0 0 16,1 0-2-16,-8-3 1 15,-4 3 1-15,-2 0 0 0,-5 4-2 16,1 2 0-16,-8 4-1 16,-3 2 0-16,-7 4-2 15,0 0 0-15,-3 0 0 16,-5 0 0-16,5-1 2 16,-1-8 0-16,4 5 1 15,7-2 0-15,0 3 1 16,7-1 0-16,7-2 1 15,1-4 0-15,9 1-1 16,8-7 1-16,7-6-3 16,3-4 1-16,4 1-7 15,-7 0 0-15,0-4-10 16,-8-5 1-16</inkml:trace>
  <inkml:trace contextRef="#ctx0" brushRef="#br1" timeOffset="159518.18">13014 12094 44 0,'0'13'22'0,"0"-4"-13"0,0-6 29 16,0 4-36-16,4 5 1 0,-4 10 0 15,-4 10 0-15,4 12-5 16,0-1 1-16,0 8 1 16,0-1 0-16,4-3-11 15,-1 6 1-15,1 4-6 16,-1-4 1-16</inkml:trace>
  <inkml:trace contextRef="#ctx0" brushRef="#br1" timeOffset="159906.37">12982 13371 47 0,'0'0'23'0,"0"25"-19"0,0-13 40 15,0 7-42-15,0 0 1 0,0 9 0 16,0 13 1-16,0 6-6 16,0 6 0-16,4 4 1 15,-1-7 1-15,-3-9-12 16,4-10 1-16,-1-22-6 15,4-2 1-15</inkml:trace>
  <inkml:trace contextRef="#ctx0" brushRef="#br1" timeOffset="160779.47">5309 12270 39 0,'0'16'19'0,"0"-13"-10"16,0-3 19-16,0 0-24 16,0 0 1-16,0 0 2 15,0 0 0-15,0 0-9 16,0 0 1-16,4-6 5 16,3-7 0-16,3-3-4 15,1-9 1-15,3-12-8 16,4-4 1-16,-1-3-10 15,12-9 0-15</inkml:trace>
  <inkml:trace contextRef="#ctx0" brushRef="#br1" timeOffset="161005.76">5271 11542 46 0,'0'32'23'0,"10"-32"-17"0,-10 3 35 16,4 0-38-16,-1 3 0 16,1 1 1-16,3-4 0 15,3-3-6-15,-6 0 0 16,6-3 1-16,8-4 0 0,-4-5-7 16,0-1 1-16,-3-6-10 15,-1-6 1-15</inkml:trace>
  <inkml:trace contextRef="#ctx0" brushRef="#br1" timeOffset="161215.29">5405 11226 39 0,'3'0'19'15,"-3"-6"-10"-15,0 6 27 0,-3-4-33 16,3 4 1-16,0 0 1 15,3-3 0-15,8-3-7 16,-8 3 0-16,4-3 2 16,4-4 1-16,-1-2-8 15,5-4 1-15,-1 0-9 0,-4-3 0 16</inkml:trace>
  <inkml:trace contextRef="#ctx0" brushRef="#br1" timeOffset="161423.5">5510 10740 42 0,'0'6'21'0,"7"-15"-25"0,-7 9 31 0,4-7-29 15,3 1 1-15,-3-6-2 16,3 2 0-16,-4-2 1 15,4 2 0-15,-7-2-9 16,11-7 1-16</inkml:trace>
  <inkml:trace contextRef="#ctx0" brushRef="#br1" timeOffset="161677.79">5570 10410 33 0,'4'4'16'0,"-1"-11"-12"15,-3 7 26-15,0-6-29 16,-3 3 1 0,-1 0 0-16,4-3 1 0,-7-1-4 0,7-2 0 31,7-16-3-31,-3-3 1 15,10-4-7-15,-3 7 1 16,-8-3-2-16,4-3 0 16</inkml:trace>
  <inkml:trace contextRef="#ctx0" brushRef="#br1" timeOffset="161800.62">5581 9950 12 0,'-11'-35'6'0,"1"13"8"0,10 19 7 0,0-3-17 15,0 6 0-15,3-7 0 16,4 1 0-16,0 0-10 15,4-4 1-15,3 1-2 16,4-4 1-16</inkml:trace>
  <inkml:trace contextRef="#ctx0" brushRef="#br1" timeOffset="162385.75">8544 11655 25 0,'4'10'12'0,"3"-7"1"15,-7-3 18-15,0 0-25 16,0 0 1-16,0 0 1 16,0 0 0-16,0-6-11 15,0-1 0-15,0 7 7 16,7-3 0-16,-4-9-7 0,5-4 1 16,-1-6-11-16,3-3 0 15,1-6-1-15,6-7 0 16</inkml:trace>
  <inkml:trace contextRef="#ctx0" brushRef="#br1" timeOffset="162608.62">8597 11577 45 0,'7'41'22'0,"-3"-22"-29"0,-4-19 45 0,3-7-39 16,1-2 0-16,-4-13 0 15,0 0 0-15,0 0-2 16,0-6 1-16,0-4-10 31,0-11 1-31</inkml:trace>
  <inkml:trace contextRef="#ctx0" brushRef="#br1" timeOffset="162849.69">8573 11000 41 0,'0'31'20'0,"3"-37"-21"0,-3 6 31 16,0 0-30-16,0 0 0 16,11-12-3-16,-8-1 1 15,4 0-2-15,0-2 0 16,0-1-7-16,0-6 0 16</inkml:trace>
  <inkml:trace contextRef="#ctx0" brushRef="#br1" timeOffset="163046.46">8618 10621 34 0,'4'12'17'0,"10"-6"-14"16,-14-6 27-16,0 0-31 15,0 0 1-15,4-3-3 16,3-3 1-16,-7-3-2 15,3-7 1-15,1 0-8 16,3 4 1-16</inkml:trace>
  <inkml:trace contextRef="#ctx0" brushRef="#br1" timeOffset="163332.29">8640 10272 44 0,'-4'0'22'0,"8"7"-32"0,3-10 40 0,-7-7-36 16,3-5 0-16,1-1-14 16,-1-3 0-16,-3-6 22 15,0-3 1-15</inkml:trace>
  <inkml:trace contextRef="#ctx0" brushRef="#br1" timeOffset="163511.34">8491 9752 52 0,'4'16'26'0,"6"-13"-40"16,-2-3 58-16,-1 3-48 0,3-3 0 15,-3 0-23-15,4-10 1 16</inkml:trace>
  <inkml:trace contextRef="#ctx0" brushRef="#br1" timeOffset="164263.07">12982 11699 41 0,'-7'7'20'0,"14"-17"-17"16,-3 4 26-16,-1-4-29 15,1 1 0-15,3 3-1 16,-4-7 1-16,1-6-2 16,-4-3 1-16,0 1-10 15,0-1 1-15,-4-4-2 16,4-5 1-16</inkml:trace>
  <inkml:trace contextRef="#ctx0" brushRef="#br1" timeOffset="164440.03">12961 11248 40 0,'0'3'20'0,"7"-16"-33"0,-3 7 40 16,-1-3-36-16,1-7 1 16,-1-3-10-16,1 0 0 0</inkml:trace>
  <inkml:trace contextRef="#ctx0" brushRef="#br1" timeOffset="164684.23">12922 10683 39 0,'4'3'19'0,"3"1"-16"16,-7-4 34-16,0 0-36 16,0 0 0-16,3-7 0 15,1 1 1-15,-1-3-3 16,1-1 0-16,-1-2-2 15,1-1 1-15,0-3-11 16,-1-6 1 0</inkml:trace>
  <inkml:trace contextRef="#ctx0" brushRef="#br1" timeOffset="164847.37">12926 10282 40 0,'7'12'20'0,"7"-5"-23"0,-7-7 28 0,0-3-33 15,-3-1 1-15,-1-2-13 16,4-6 0-16</inkml:trace>
  <inkml:trace contextRef="#ctx0" brushRef="#br1" timeOffset="165118.59">12866 9978 28 0,'0'15'14'0,"7"-33"-2"16,-4 18 19-16,1 0-25 0,3 3 0 15,-3 0 2-15,3 0 0 16,-4 0-11-16,4-3 1 16,4-3 6-16,-4 3 0 15,0 0-6-15,0-3 1 16,0-3-7-16,0-1 1 16,0 1-8-16,-3-10 1 15</inkml:trace>
  <inkml:trace contextRef="#ctx0" brushRef="#br1" timeOffset="165374.5">12905 9642 58 0,'0'3'29'0,"3"-15"-40"0,-3 12 53 0,4-10-49 16,3-8 1-16,0-11-6 15,0-2 1-15,0 3 12 16,0-10 1-16,-4-3-10 16,1 1 0-16,0-1-3 15,-8-12 0-15</inkml:trace>
  <inkml:trace contextRef="#ctx0" brushRef="#br1" timeOffset="168029.27">10576 12254 46 0,'-3'-3'23'0,"6"3"-10"0,-3 0 24 0,0 0-34 16,4 3 0-16,-1 7 1 16,1 5 1-16,-1 10-6 15,-3 4 1-15,0 15 3 16,0 0 1-16,0 9-5 16,0 10 1-16,0-13-5 15,0 0 0-15,-3 6-9 16,3-2 0-16,-7-10-4 15,3-4 1-15</inkml:trace>
  <inkml:trace contextRef="#ctx0" brushRef="#br1" timeOffset="168600.87">10686 13734 46 0,'3'-9'23'0,"1"-22"-29"0,-4 21 41 0,0 1-33 16,-4-4 0-16,1-2-1 15,-8-1 1-15,-7 3-4 16,-6 4 1-16,-4 3 0 15,-1 6 1-15,1 3-2 16,-4 6 0-16,4 4-1 16,3 6 1-16,4 6-1 15,4 9 1-15,6 4 0 16,0-4 1-16,11-2 0 16,11-4 1-16,0-9 1 0,6-7 0 15,11-9 4-15,8-6 0 16,6-12 0-16,0-11 0 15,-6-2-1-15,-5-3 0 16,-6-7-1-16,-7-6 0 16,-1 7-4-16,-6-7 0 15,-11-3-8-15,-7 0 1 16,-11 0-7-16,-3 3 0 16</inkml:trace>
  <inkml:trace contextRef="#ctx0" brushRef="#br1" timeOffset="171016.9">10315 4026 18 0,'7'9'9'0,"-10"13"-2"0,-1-6 9 16,4 9-14-16,-3 10 0 0,-1 5 4 15,1 14 0-15,-1 15-7 16,1 9 0-16,-1 16 4 16,-3 16 0-16,0 0-6 15,0-1 1-15,3 4-7 16,1-6 0-16</inkml:trace>
  <inkml:trace contextRef="#ctx0" brushRef="#br1" timeOffset="172412.27">10961 4108 8 0,'46'-7'4'0,"24"10"4"0,-42 1-3 16,11 2-2-16,0-6 1 0,14 0 2 16,18 0 1-16,13 3-8 15,22-3 1-15,-7-6 5 16,21-4 1-16,17 1-2 15,15-4 1-15,7 4-2 16,21 3 0-16,-4-7-1 16,15-6 0-16,6 4-2 15,11-7 1-15,7 0-1 16,-10-3 0-16,10 3 0 16,0 0 0-16,4 3-1 15,3-9 1-15,-10 9 0 16,7-9 0-16,0 3 0 15,3 6 0-15,4 0 0 16,-15 3 1-16,19-6-1 16,-12 3 0-16,8-3 0 0,10 1 0 15,-17-1 0 1,10 3 1-16,-17-3-1 0,3 6 0 16,4 0 0-16,-25 7 1 15,7-3-1-15,-3 2 0 16,-15 4 0-16,-3 0 0 15,-11-1 0-15,1 4 0 16,-26 3-1-16,1 0 1 16,-7 0-1-16,-11 10 1 15,-11-1 0-15,-14 4 0 16,-21 2-1-16,1 1 1 0,-12 3-1 16,1-4 1-16,-11 4-1 15,-7 3 1-15,-11 9-1 16,-7-2 1-16,-7 8-1 15,-10 4 1-15,-7 3-2 16,-8 9 1-16,-10 13-1 16,-7 6 0-16,0 7-1 15,-4 5 0-15,1 10-1 16,-5 7 1-16,8 5 0 16,0 10 0-16,7 10 1 15,4 6 1-15,3-1 0 16,7 7 1-16,7-3 0 15,0 9 1-15,4 1-1 16,3 8 1-16,0-5-1 16,-7-1 0-16,-14 0 0 15,-21-12 1-15,-14-9-1 0,-18-17 0 16,-28-11-5-16,-29-26 1 16,-20-25-1-16,17-13 0 15</inkml:trace>
  <inkml:trace contextRef="#ctx0" brushRef="#br1" timeOffset="175234.78">7920 1003 35 0,'0'16'17'0,"0"28"-7"16,0-44 18-16,0 9-24 15,0 7 0-15,0 12 1 16,0-3 1-16,0 22-8 15,0 6 0-15,0 1 4 16,0 8 1-16,0-5-2 16,0-7 0-16,3-15-4 15,1-7 0-15,-4-16-1 16,-4-9 0-16,1-18-1 16,-4-13 1-16,-7-23-1 15,0 4 0-15,-4-22 0 16,0 13 1-16,1-13-1 15,-1 3 0-15,4-3 1 0,3 9 1 16,4 4 0-16,4 9 0 16,3-3 4-16,3 15 0 15,4 13 3-15,7 0 0 16,4 19 1-16,3-3 0 16,4 12 1-16,3 10 0 15,0 3 0-15,8 0 1 16,-5-4-2-16,8 7 0 15,4 6-1-15,-8-2 0 0,-3 2-2 16,-15-6 1-16,-6 0-3 16,-11 9 0-16,-14 7-3 15,-7 6 0-15,-4-16-7 16,7 6 1-16,-10-12-6 16,0-9 1-16</inkml:trace>
  <inkml:trace contextRef="#ctx0" brushRef="#br1" timeOffset="175549.86">8537 856 38 0,'7'18'19'0,"-3"-14"-17"0,-4-4 31 16,-4 6-32 0,-3 3 0-16,-3 1 0 0,-4-1 0 15,-1 7-1-15,-2 3 1 16,3 9 1-16,0-12 0 16,7 12-1-16,3 6 1 15,4 4-1-15,4-4 0 16,6 10-4-16,4-9 1 15,0-13-10-15,4-7 0 16,-4-11-1-16,-3-4 0 0</inkml:trace>
  <inkml:trace contextRef="#ctx0" brushRef="#br1" timeOffset="175880.11">8837 1097 49 0,'7'10'24'0,"-7"-10"-32"0,0-10 50 0,-3 10-42 16,-4 0 0-16,-8-6 0 15,-6 3 1-15,0 3-1 16,0 3 0-16,-4 13 1 15,4 5 0-15,7 5-1 0,0-1 1 16,3-7-1-16,4 1 0 16,7-3-1-16,7-3 1 15,7-7-2-15,11-6 0 16,3-16-2-16,4-6 1 16,3-3-5-16,-13-3 1 15,6 3-7-15,-11-13 1 16</inkml:trace>
  <inkml:trace contextRef="#ctx0" brushRef="#br1" timeOffset="176113.97">8890 802 46 0,'35'76'23'0,"15"27"-20"0,-29-93 42 0,4 18-43 16,-1 6 0-16,-6 10-1 16,-4-6 0-16,-3 15-3 15,-4-9 1-15,-7 0-4 16,-7-6 1-16,-4-4-12 16,-7-15 1-16</inkml:trace>
  <inkml:trace contextRef="#ctx0" brushRef="#br1" timeOffset="176582.7">9666 1088 59 0,'7'19'29'0,"0"-7"-32"15,-3-6 49-15,6-6-46 16,8 0 0-16,7-6-1 15,3 3 1-15,0-6-3 0,0-1 1 16,-6 4-8 0,-5 3 1-16,-3-7-7 0,-7 4 0 15</inkml:trace>
  <inkml:trace contextRef="#ctx0" brushRef="#br1" timeOffset="176750.66">9656 1348 46 0,'10'22'23'0,"18"-22"-28"0,-10 0 37 0,0-9-34 16,13-1 0-16,8-9-16 16,0 7 1-16,0-10 15 15,0 0 0-15</inkml:trace>
  <inkml:trace contextRef="#ctx0" brushRef="#br1" timeOffset="177174.26">10326 918 50 0,'21'10'25'0,"11"18"-21"0,-15-28 49 16,8 3-50-16,0 0 0 16,3 0 1-16,4 4 0 15,-1-7-6-15,-2 0 0 16,-8 3 3-16,-3 3 0 15,-8 4-3-15,-10 8 1 16,-10-8-1-16,-12 5 1 16,-2 4-1-16,-5 9 0 0,-2 7 1 15,-1-7 0-15,4 16 0 16,7-6 1-16,3 2 0 16,11-2 0-16,10-13 1 15,15 3 0-15,3-15-2 16,7-7 1-16,8-6-6 15,2-9 0-15,1-7-11 16,-7-6 1-16</inkml:trace>
  <inkml:trace contextRef="#ctx0" brushRef="#br1" timeOffset="177667.69">11247 561 39 0,'-4'19'19'0,"-7"0"-13"0,8-10 23 0,-4 7-28 16,-4 2 1-16,-6 1 1 15,-5 16 0-15,-2 2-4 16,-1 17 1-16,4 5 1 16,3 4 1-16,8 0-2 15,6-1 0-15,8 1-3 16,10-6 1-1,14-7-11 1,-3-22 0-16</inkml:trace>
  <inkml:trace contextRef="#ctx0" brushRef="#br1" timeOffset="178116.91">11352 975 48 0,'7'25'24'0,"11"-13"-16"0,-11-12 38 16,4 7-42-16,3-7 1 0,7 0 1 16,0 0 0-16,7 0-8 15,1-7 0-15,-1 14 5 16,-7-7 0-16,-3 0-3 15,-4-7 1-15,-4 7-3 16,-6 7 0-16,-8-1-1 16,-3 3 1-16,-3 1-2 15,-1-1 0-15,-3-9 0 16,3 0 0-16,1 10 1 16,3-7 0-16,7 6 1 15,7 4 0-15,3 6 2 16,8-7 0-16,3 4 2 15,7-1 0-15,4-2 0 16,-4 3 0-16,-3-4 0 16,-4 1 0-16,-7-4-2 15,-14 4 1-15,-10 12-3 0,-11-6 0 16,-8 6-8-16,1-10 1 16,-7-5-7-16,3-1 1 15</inkml:trace>
  <inkml:trace contextRef="#ctx0" brushRef="#br1" timeOffset="178432.62">11910 636 57 0,'21'60'28'0,"11"37"-30"16,-18-69 50-16,11 16-47 16,3 0 1-16,3 6 0 15,-2 16 0-15,-8-3-4 16,-11-1 1-16,-6 1-1 15,-15 0 0-15,-13-10-13 16,-8 0 1-16,-7-15-3 16,4-13 1-16</inkml:trace>
  <inkml:trace contextRef="#ctx0" brushRef="#br1" timeOffset="178973.61">12795 642 55 0,'0'10'27'0,"-14"15"-35"0,7-22 52 0,-3 3-44 0,-8 13 1 16,-3 6 0-1,-8 3 1-15,1 7-2 0,0 12 0 16,3 9 1-16,4 4 0 15,4 3 0-15,2 6 0 16,12 3-1-16,6-9 0 16,15-10-3-16,3-9 0 15,4-13-8-15,3-9 1 16,0-13-6-16,1-18 1 16</inkml:trace>
  <inkml:trace contextRef="#ctx0" brushRef="#br1" timeOffset="179200.4">12852 1119 55 0,'3'22'27'0,"11"-13"-28"0,-7-9 51 0,4 0-49 16,3 4 0-16,7-4-1 15,-7 0 1-15,11-4-5 16,3-2 1-16,1 3-7 16,-5-3 1-16,1-10-8 15,-4 7 1-15</inkml:trace>
  <inkml:trace contextRef="#ctx0" brushRef="#br1" timeOffset="179439.91">13328 981 41 0,'14'44'20'0,"-10"-16"-11"0,-1-25 31 15,-3 7-40-15,0 12 1 0,0 0-1 16,0 9 1-16,0-12-3 15,4 12 1-15,-1-6-4 16,1-6 0-16,-1-3-9 16,4-16 1-16</inkml:trace>
  <inkml:trace contextRef="#ctx0" brushRef="#br1" timeOffset="179697.86">13536 777 44 0,'14'57'22'0,"7"-4"-17"16,-10-31 34-16,7 0-38 15,3 9 0-15,0-2 0 0,-3 8 0 16,-8 7-2-16,-6 0 0 15,-11 3-2-15,-11 6 1 16,-3-12-9-16,0-10 0 16,-4-12-3-16,0-6 0 15</inkml:trace>
  <inkml:trace contextRef="#ctx0" brushRef="#br1" timeOffset="180068.75">13748 677 59 0,'7'19'29'0,"7"-10"-37"0,-7-9 59 0,4 0-51 16,6 0 0-16,4 0 1 15,1 0 0-15,2-9-2 16,-3 9 1-16,-3-7 0 16,0 7 1-16,-11 0-2 15,-7 0 1-15,0 0-1 16,-7 7 0-16,-4 5 0 16,1 4 0-16,2 3 0 15,1-4 0-15,4 4 0 0,3-3 1 16,3 3-1-16,8-7 0 15,3 4-3-15,7-7 0 16,0 1-10-16,4-10 0 16,-7-3-2-16,3-10 1 15</inkml:trace>
  <inkml:trace contextRef="#ctx0" brushRef="#br1" timeOffset="180430.76">14503 730 36 0,'-11'28'18'0,"-14"26"-12"16,15-42 32-16,-4 7-35 15,-11 12 0-15,4 4 0 16,-4-4 0-16,-3 4-4 16,3 15 0-16,4 3 3 0,7 10 1 15,3 9-2-15,11 0 0 16,7-9-3-16,4-10 1 15,3-18-8-15,4-16 0 16,-1-26-6-16,5-5 1 16</inkml:trace>
  <inkml:trace contextRef="#ctx0" brushRef="#br1" timeOffset="180803.95">14577 1063 59 0,'17'-10'29'0,"5"20"-36"0,-19-7 56 0,-3-3-49 16,11 6 1-16,3-6-1 15,0 0 1-15,0 3-2 16,-3 0 1-16,-1-3 0 15,-3 0 0-15,-7-6-1 16,-3 9 0-16,-8 3 0 16,1 4 0-1,-5 24-2 1,1-5 1-16,4-1 0 16,3-6 1-16,3-3 0 15,4 3 0-15,0-7 0 16,7 1 1-16,11-7-3 0,3-15 0 15,7 6-7-15,4-13 0 16,3-12-5-16,1-3 1 16</inkml:trace>
  <inkml:trace contextRef="#ctx0" brushRef="#br1" timeOffset="181044.94">14884 812 44 0,'10'72'22'0,"22"-9"-14"0,-21-38 40 0,6-13-45 16,4 13 0-16,4 13 1 16,3 6 0-16,-6 0-6 15,-8 9 0-15,-7 4 2 16,-11 2 0-16,-6 4-7 15,-8-10 1-15,-7-9-11 16,1-9 1-16</inkml:trace>
  <inkml:trace contextRef="#ctx0" brushRef="#br1" timeOffset="181434.93">15406 991 46 0,'28'12'23'0,"7"-6"-18"0,-17-3 32 0,3-3-35 16,-3 0 1-16,17-3 1 15,0 3 0-15,-3 0-6 16,-4 3 1-16,-3 10 2 16,-7-4 1-16,-8 1-2 15,-3 2 0-15,-7 10-2 16,-10 10 1-16,-8-1-3 15,-7-3 0-15,-6 7-3 16,-1-7 1-16,4 6-9 16,6-12 1-16</inkml:trace>
  <inkml:trace contextRef="#ctx0" brushRef="#br1" timeOffset="181885.37">16669 874 40 0,'17'-6'20'0,"-13"6"-20"0,-8-3 29 16,-6 3-28-16,-11-6 0 0,-15 12 0 16,-13-3 1-16,-7 13-2 15,6 3 0-15,-3 15 2 16,4-6 0-16,3 16-1 16,7 13 1-16,11 5-1 15,10 7 1-15,15-6-1 16,13 0 1-16,4-13-2 15,15-3 0-15,24-22 0 16,14-25 0-16,17-15 0 16,-3-23 0-16,-6-3 0 15,-19-6 0-15,-14-6 0 16,-21 6 1 0,-10-7-3-16,-22 4 0 0,-24 3-10 15,-28-6 0-15,-18 9-2 16,3 6 1-16</inkml:trace>
  <inkml:trace contextRef="#ctx0" brushRef="#br1" timeOffset="184396.2">10224 11006 39 0,'-4'-9'19'0,"18"9"-5"0,-7 0 19 15,0 0-30-15,4 0 1 16,3 3 1-16,11 3 0 16,3-3-7-16,11 4 1 15,14-1 3-15,10-6 1 16,1 0-4-16,-4-6 1 16,-4-4-5-16,-7 1 1 0,-10-4-8 15,-7 1 1-15,-11-7-4 16,-10-3 0-16</inkml:trace>
  <inkml:trace contextRef="#ctx0" brushRef="#br1" timeOffset="184651.37">10541 10724 53 0,'4'13'26'0,"-4"43"-29"15,0-31 50-15,0 10-46 16,-4 18 0-16,0-3-1 0,1 10 0 16,-1 2-3-16,1-5 0 15,-1-4-11-15,4-12 0 16,0-10-2-16,7-9 1 15</inkml:trace>
  <inkml:trace contextRef="#ctx0" brushRef="#br2" timeOffset="193776.5">16852 4045 26 0,'-7'-13'13'0,"0"-12"-5"0,4 13 13 15,-4-1-20-15,-8-3 0 16,-9 4 1-16,-15-1 1 15,-7 4-3-15,-10 3 1 16,-8 2 1-16,4 4 1 16,0 4-1-16,-7 2 1 0,4 10-2 15,-4 9 1-15,0-3-2 16,3 12 1-16,8 7-1 16,10 15 1-16,18 13-1 15,13 13 0-15,15-4 0 16,15 4 0-16,13-4 0 15,18-12 1-15,3-16-1 16,22-9 1-16,17-13-1 16,11-15 1-16,3-23 1 15,-14-12 1-15,0-9-1 16,-7-13 0-16,-10-3 0 16,-15-13 0-16,-13-2-1 15,-12-10 0-15,-16 0-4 16,-19 9 0-16,-17 6-11 15,-11-2 1-15</inkml:trace>
  <inkml:trace contextRef="#ctx1" brushRef="#br2" timeOffset="45757.65">7295 11800 0,'0'0'0,"-3"12"16,-8 10-1,4 31 1</inkml:trace>
  <inkml:trace contextRef="#ctx0" brushRef="#br2" timeOffset="195097.39">11885 15233 43 0,'4'19'21'0,"-1"-28"-14"0,1 9 22 15,6-3-27-15,4-7 1 16,0 1 1-16,4-4 0 16,3-9-5-16,4 0 1 15,0-3 2-15,-1-3 1 16,1 0-2-16,0 3 1 0,-1-3-2 16,1 2 1-16,-4 4-1 15,-3 7 0-15,-4-1-1 16,0 7 1-16,-3 2-2 15,-1 7 1-15,-3 10-1 16,0-4 0-16,-3 4 1 16,0-1 0-16,-1 0 0 15,4 1 0-15,0-1 0 16,0-6 1-16,0 0 0 16,4-3 1-16,3-3-1 15,0 3 0-15,4-3 0 16,-1-3 0-16,-3-4-1 15,1-2 1-15,-1-4 0 16,0 1 0-16,-4-1-1 16,1 3 1-16,-4 1 0 0,0-1 1 15,-3 7-1-15,-1 3 0 16,4 6 0-16,-3 3 1 16,-1 10-1-16,-3 0 1 15,0-1-1-15,-3 4 1 16,3 6-1-16,-4 7 0 15,1 2-1-15,-1-6 1 16,4 0-2-16,4 1 1 16,3-4-3-16,0-3 0 15,3 3-9-15,4-13 0 16,1-5-1-16,2-7 1 16</inkml:trace>
  <inkml:trace contextRef="#ctx0" brushRef="#br2" timeOffset="196013.54">12725 14763 41 0,'3'6'20'0,"15"-15"-23"15,-11 3 41-15,0 6-34 16,7-7 1-16,4 1 0 16,3 3 1-16,4 3-8 15,3 3 1-15,-3 3 4 0,3 7 1 16,-7-1-4-16,-7 10 1 16,-7 10-1-16,0 2 0 15,-10 10-2-15,-4 3 0 16,-11-3-1-1,-14-3 0-15,0-10-1 0,1-6 0 16,2-6 0-16,1-3 0 16,4-1 1-16,6-8 0 15,4-7 1-15,3-7 1 16,4-5 0-16,4-7 0 0,3-3 1 16,7 3 0-1,0 0 0 16,3 7 1-31,4-1 0 16,1 7 0-16,2 9 0 0,4 7 1 0,4 8 0 0,0 8 1 16,-1-5 0-16,-2 5 1 0,6-1-1 15,0-3 0 1,7 6-1-16,4-3 1 0,0-6-2 16,-4 0 0-1,-7-4-6 1,-3-2 1-16,-7-1-11 0,-4-5 1 0</inkml:trace>
  <inkml:trace contextRef="#ctx0" brushRef="#br2" timeOffset="198611.49">13956 3954 40 0,'3'19'20'0,"8"18"-12"0,-7-30 21 0,-4 2-26 16,3 7 0-16,1 2 0 16,-1 1 0-16,1 6-5 15,-4 4 1-15,3-4-1 16,-3 3 1-16,0-6-12 16,0-6 0-16</inkml:trace>
  <inkml:trace contextRef="#ctx0" brushRef="#br2" timeOffset="199180.98">14220 4205 28 0,'39'-32'14'0,"-10"-30"1"0,-26 46 10 16,1-9-23-16,-4-13 1 15,-11 4 3-15,-7-1 0 16,-6-6-7-16,-8 4 0 0,0 2 4 16,-3 10 1-16,-7 13-2 15,-8 9 1-15,-6 6-3 16,-4 6 1-16,-4 7-2 16,8 3 1-16,-1 6-1 15,8 6 1-15,10-3-1 16,7 10 1-1,1 9 0-15,6-3 0 16,11 9 0-16,10 10 1 0,1-16-1 16,13 0 1-16,15-6-1 15,14-7 1-15,17-12-1 16,18-16 0-16,-3-9 0 16,10-12 1-16,7-20 0 15,-7-12 1-15,-10-3-1 16,-8-10 1-16,-17-5-1 15,-10 11 1-15,-15-5-6 16,-11-1 0-16,-10 7-11 16,-14-4 0-16</inkml:trace>
  <inkml:trace contextRef="#ctx0" brushRef="#br2" timeOffset="200456.98">4681 15566 30 0,'11'19'15'0,"0"-4"-7"0,-11-12 15 15,3 0-21-15,-3-3 0 16,7-6 3-16,-7-3 0 15,4-7-5-15,-4-12 0 16,0-3 4-16,7-10 0 16,-4 3-1-16,11 1 1 15,-3-7-2-15,10 6 0 0,-7 4-2 16,11 2 1-16,-4 4-1 16,-3 6 1-16,3 3-1 15,0 16 0-15,-3 3 0 16,-8 16 0-16,4 9 0 15,-3 3 0-15,0 3 0 16,3 4 0-16,-4-1-1 16,1-9 0-16,-1 4 1 15,-3-7 0-15,4-10-1 16,0 1 1-16,-1-4-1 16,1-3 1-16,-1-9-1 15,1-6 1-15,0-7-1 16,-1-3 1-16,1 4-1 15,-1-7 1-15,1 3 0 16,3 3 0-16,-3-3 0 0,-1 4 0 16,1 5 0-1,-4 1 1-15,3 6-1 0,1 0 1 16,0 6-1-16,-8 3 1 16,4 3-1-16,4 4 1 15,-8 3-1-15,4 2 1 16,0 4-1-16,4 0 0 15,-11 0-3-15,11 3 1 16,-11-6-3-16,0-3 0 16,10 0-5-16,-3-7 0 15,7-9-4-15,4-9 1 16</inkml:trace>
  <inkml:trace contextRef="#ctx0" brushRef="#br2" timeOffset="200728.51">5708 14754 41 0,'0'22'20'0,"0"12"-17"15,0-18 40-15,0 15-39 16,0 10 0-16,-7 12 3 15,0 0 0-15,0 13-9 16,3 13 0-16,4 5 5 16,0 4 1-16,4 3-6 15,3-9 0-15,0-10-13 0,3-16 1 16,-2-18-3-16,-8-10 0 16</inkml:trace>
  <inkml:trace contextRef="#ctx0" brushRef="#br2" timeOffset="201811.41">19759 3985 41 0,'7'13'20'0,"-3"6"-9"0,-1-10 20 0,1-9-29 15,-1 13 1-15,1 5-1 16,-1 7 1-16,-3 4-5 15,0 5 1-15,0 16-2 16,-3-6 1-16,-1-6-12 16,-3-4 0-16</inkml:trace>
  <inkml:trace contextRef="#ctx0" brushRef="#br2" timeOffset="202423.46">20130 4095 35 0,'14'-60'17'16,"17"-12"-7"-16,-24 50 20 0,-3 0-27 16,-4-6 1-16,-4-6 1 15,-3 2 0-15,-3 4-7 16,-8-6 1-16,-10 12 3 16,-14-3 1-16,-11 9-2 15,-11 6 1-15,-13 14-2 0,10 8 0 16,0 16-2-16,-1 4 1 15,1 15-1-15,11 9 1 16,3 19-2-16,18 13 1 16,14 6 0-16,17 13 0 15,18-13 1-15,11-16 0 16,10-12 1-16,15-28 0 16,20-19 1-16,18-22 1 15,4-19 0-15,-11-25 0 0,0-16-1 16,-17-9 1-1,-18 0-6-15,-18-7 1 0,-21-2-11 16,-18 9 1-16</inkml:trace>
  <inkml:trace contextRef="#ctx0" brushRef="#br2" timeOffset="203940.23">7969 15271 44 0,'-10'50'22'0,"3"25"-17"0,7-56 23 15,0 6-27-15,0-3 1 16,0 0 0-16,0 0 1 15,0-6-3-15,0-4 0 0,7-5 2 16,-7-7 0-16,3 0-1 16,4-7 0-16,4-8-1 15,-1-4 1-15,-3-9-2 16,-3 3 0-16,3 3-1 16,4 0 1-16,-1 3 0 15,-6 0 0-15,6 6-1 16,-3 4 0-16,0 6 0 15,-3 3 1-15,0 3-1 16,-4 6 1-16,3 7 0 16,-3-3 0-16,4-4 0 15,-4 1 1-15,7-1 0 16,-7-3 0-16,0 4-1 16,0-10 1-16,3-7-1 15,4-5 1-15,-3-1 0 16,-1-2 0-16,4-4-1 0,0 0 1 15,0 0 0-15,4 0 0 16,3 1 0-16,-3 2 0 16,3 0 0-16,0 0 1 15,4 10 0-15,-4-3 0 16,0 3-1-16,0-1 1 16,0 10 0-16,0 4 1 15,0 5 0-15,0 4 0 16,-3 6-1-16,0 6 0 15,-1 7-1-15,1 2 0 16,-1-2-5-16,1-7 1 16,-1-3-9-16,5-9 0 0</inkml:trace>
  <inkml:trace contextRef="#ctx0" brushRef="#br2" timeOffset="204211.31">8696 15004 59 0,'0'22'29'0,"-7"41"-35"15,3-44 52-15,1 9-46 16,-1 10 1-16,1 15-2 0,-1 10 0 16,4-1-4-16,0 11 0 15,-3-1-11-15,-4-3 1 16</inkml:trace>
  <inkml:trace contextRef="#ctx0" brushRef="#br2" timeOffset="210230.78">12178 16020 25 0,'0'7'12'0,"3"-1"-3"16,-3-6 12-16,0 0-15 15,0 6 0-15,0-3 5 16,-3 1 0-16,-1-1-13 15,-3 6 0-15,0-3 10 0,0 1 0 16,0-4-4-16,-3 3 1 16,-1 7-2-16,0-4 0 15,1 0-2-15,-1 4 0 16,-3-1-1-16,0 1 1 16,0 0-1-16,0-1 0 15,-4 1 0-15,4-1 0 16,0-2-1-16,3-1 0 15,4-3 0-15,4 1 1 16,-1-1-1-16,4 3 0 0,7-3 1 16,7 4 0-16,8-1 0 15,2-2 0-15,4-1 0 16,1 0 1 0,-1 4-1-16,-3 2 1 15,-8 1-1-15,-3-1 0 0,-3 4-1 16,-8 3 1-16,-6 3-1 15,-8 0 1-15,-3-4-2 16,-3 1 1-16,-8-3-2 16,0-4 1-16,4-2-3 15,3-1 0-15,4 1-8 16,7-4 0-16,4-9-2 16,6-4 1-16</inkml:trace>
  <inkml:trace contextRef="#ctx0" brushRef="#br2" timeOffset="210797.84">12411 16287 46 0,'0'16'23'0,"7"-4"-28"0,-7-2 45 15,0 5-39-15,3 1 0 16,-3 3 0-16,0 3 0 16,0-7-2-16,0 4 0 15,0-3-2-15,0-4 1 16,0-2-10-16,0-10 1 15,4-10-3-15,3-2 1 16</inkml:trace>
  <inkml:trace contextRef="#ctx0" brushRef="#br2" timeOffset="211311.07">12421 16124 37 0,'0'22'18'0,"7"-10"-21"16,-7-8 34-16,4-1-31 15,6 0 0-15,-2 3 0 16,2-3 0-16,4 3-1 16,4-2 1-16,7-1-1 15,3 0 0-15,0 0 0 16,4 0 0-16,7 0 0 15,-1 0 0-15,1 1 1 16,0-4 0-16,-7 0 2 16,-8 0 1-16,-2 0 0 0,-8 3 1 15,-7 0-1-15,-11 3 0 16,-10 4-1-16,-7-1 1 31,-4 0-3-31,1 4 1 0,-1-7-3 0,4 0 0 16,0 4-1-16,3 2 1 15,0 1-1-15,4-1 0 16,4 4 0-16,6 0 1 16,8-1 2-16,6 4 0 15,4 0 2-15,4 0 0 0,0 3 0 16,-1-3 1-16,-3 0-1 16,-3-1 0-16,-8 7-1 15,-6 1 0-15,-8-1-2 16,-3 0 0-16,0-3-3 15,-4-7 1-15,1-2-8 16,-1-7 1-16,4-9-2 16,3-3 1-16</inkml:trace>
  <inkml:trace contextRef="#ctx0" brushRef="#br2" timeOffset="211702.94">12940 16284 44 0,'3'44'22'0,"-10"40"-30"0,7-68 45 16,0 0-37-16,0 3 0 15,0-4 0-15,0-2 0 16,0-7-1-16,0-3 0 15,0-3 0-15,0-12 0 16,4-4-1-16,-1-3 0 16,1-3-2-16,-1-3 1 15,1 6-1-15,3-3 1 0,-3 4 0 16,-1 2 1-16,4 3 1 16,0 4 0-16,7 3 3 15,0 3 0-15,1 3 0 16,-1 0 1-16,3 6-2 15,1 3 1-15,-4 4-1 16,0-1 0-16,4 4-7 16,-4 0 0-16,4-7-5 15,3 0 1-15</inkml:trace>
  <inkml:trace contextRef="#ctx0" brushRef="#br2" timeOffset="212273.95">14097 15860 33 0,'0'-3'16'0,"-4"3"-14"0,4 0 29 16,0 3-29-16,-3 10 0 0,-1 6 2 16,4 6 0-16,-3 9-5 15,-1 1 1-15,1 6 3 16,-1 9 1-16,-3 0-2 15,4 0 0-15,-1 0-1 16,1-6 1-16,-1-6-2 16,4-7 0-16,0-6-1 15,0-9 0-15,-3-3-1 16,-1-10 1-16,-3-6-1 16,-4-4 1-1,-3-5-1-15,-3-1 0 0,-4 7 0 16,-4-3 0-16,0-1 0 15,-3 4 1-15,7 0 0 16,0-1 0-16,3 7 1 16,4 3 0-16,7 10 1 15,0-4 0-15,7 7 0 0,0 3 0 16,3 3 0-16,8-6 0 16,3 2-1-16,4 1 0 15,3-3-4-15,3-4 1 16,8 1-9-16,-4-10 1 15</inkml:trace>
  <inkml:trace contextRef="#ctx0" brushRef="#br2" timeOffset="212557.65">14309 16312 25 0,'14'6'12'0,"0"-15"1"0,-11 6 13 0,-3 3-24 16,4-6 0-16,-4 6 0 15,-7-4 0-15,0 8-3 16,-11-1 1-16,1 0 1 16,-5 6 1-16,-2 7-1 15,3 3 0-15,-1-1-1 16,1 8 1-16,7-4-2 16,0 3 1-16,7-7-3 15,7-2 1-15,7-10 0 16,7-2 0-16,11-11-1 15,3-2 1-15,-3-7-2 16,-1-3 0-16,-2-3-5 16,-1-9 0-16</inkml:trace>
  <inkml:trace contextRef="#ctx0" brushRef="#br2" timeOffset="213008.26">14467 16340 46 0,'15'19'23'0,"6"3"-25"0,-14-22 44 0,3 0-41 15,4 0 1-15,1 0-1 16,2-3 1-16,-3-3-3 16,0-1 0-16,-3-2 1 15,-4 0 1-15,0-1-2 16,-3 4 0-16,-1-4 0 15,-3 4 0-15,-3 0-1 16,-4 6 1-16,-4 0-1 16,0 3 0-16,1 10 0 15,-4 2 1-15,3 7 0 0,4-3 0 16,4 3-1 0,3-3 1-16,3-4-2 15,4-2 0-15,4-4-9 0,3-12 0 16</inkml:trace>
  <inkml:trace contextRef="#ctx0" brushRef="#br2" timeOffset="213324.45">15028 16064 30 0,'14'0'15'0,"-14"3"-12"0,-3 1 17 0,-8-1-20 15,-3 6 0 1,-7 7-1-16,-4-1 0 0,-6 4 0 15,-8 0 1-15,0-3-1 16,4 3 1-16,-1-1 0 16,8 1 0-16,4-3 0 15,6-4 1-15,4 4 0 16,7-3 1-16,10 2 0 16,8 1 0-16,6 0 0 15,5 3 1-15,-1-1-1 16,0 4 1-16,-7-6-1 15,-10 3 0-15,-8 3-2 16,-6-3 0-16,-5-4-6 16,-6 4 1-16,0-13-6 15,-4-6 0-15</inkml:trace>
  <inkml:trace contextRef="#ctx0" brushRef="#br2" timeOffset="213940.36">14979 16309 37 0,'7'9'18'0,"0"16"-18"16,-7-15 30-16,0 2-30 15,0 4 1-15,0 6-1 16,0-3 1-16,0 0-2 16,0-4 1-16,0-2 0 15,0-4 0-15,0-2-1 16,0-7 1-16,4-7-1 0,-1 1 1 16,4-13-1-16,0 0 0 15,4-3-1-15,-1 4 0 16,1-8-1-16,0 5 0 15,-1 2 1-15,1 3 1 16,-1 0 0-16,1 7 0 16,-1 6 1-16,1 6 1 15,0 0 0-15,-1 3 1 16,-3 4-2-16,0 5 1 16,-3 1-1-16,-1 3 1 15,-3 3-1-15,0 0 0 16,4-6-1-16,-1-1 1 0,1 1-3 15,0-7 0-15,-1 1-4 16,1-4 0-16,6-9-2 16,4-10 1-16</inkml:trace>
  <inkml:trace contextRef="#ctx0" brushRef="#br2" timeOffset="214193.89">15600 15810 34 0,'-11'41'17'0,"-10"16"-20"16,14-39 34-16,0 11-31 15,-7 8 1-15,0 13-1 0,0 7 1 16,0 9-1-16,6 3 0 15,5-3 0-15,-1-4 1 16,4-8-5-16,0-17 1 16,4-18-7-16,-1-16 0 15</inkml:trace>
  <inkml:trace contextRef="#ctx0" brushRef="#br2" timeOffset="214391.22">15198 16168 28 0,'3'22'14'0,"25"3"-5"0,-13-19 18 0,2 0-25 15,11 1 1-15,4-1-1 16,7-3 1-16,3-6-5 16,8-3 1-16,-8-1-3 15,-3-2 0-15,-7-4-7 16,-11-2 1-16</inkml:trace>
  <inkml:trace contextRef="#ctx0" brushRef="#br2" timeOffset="214677.33">15293 15719 41 0,'14'25'20'0,"-10"-6"-26"0,-4-6 35 0,0 9-35 15,-4 0 1-15,1 3-16 16,-5-6 1-16</inkml:trace>
  <inkml:trace contextRef="#ctx0" brushRef="#br2" timeOffset="-214160.02">12174 17071 54 0,'7'22'27'0,"-7"3"-38"16,-3-19 49-16,-4 7-38 15,-4-1 1-15,1 1 0 16,-8-1 1-16,-3 7-2 16,0 6 0-16,-4 7 2 15,4 5 0-15,3-5-1 16,4 2 1-16,7 1-2 15,7-4 1-15,11-3-4 0,10-6 1 16,3-3-4-16,5-13 1 16,-1-12-8-16,4-7 0 15,-1-12-2-15,-2-9 0 16</inkml:trace>
  <inkml:trace contextRef="#ctx0" brushRef="#br2" timeOffset="-213828.41">12383 17008 38 0,'7'47'19'0,"10"22"-17"0,-13-53 36 0,-4 6-35 15,0 6 1-15,0 0 1 16,0 4 1-16,-4-4-8 16,1 3 0-16,-1-9 5 15,1-6 0-15,-1-4-3 16,4-2 1-16,4-7-2 15,-1-3 0-15,4-6-1 16,4-4 1-16,-8 1-1 16,1-4 0-16,3 4 0 15,3 3 1-15,1 3-1 16,0 6 1-16,3 3 0 16,-4 3 0-16,4 4-2 15,1-1 1-15,-1-2-3 16,7-1 1-16,0-6-4 0,0 0 1 15,0-6-5-15,4-3 0 32</inkml:trace>
  <inkml:trace contextRef="#ctx0" brushRef="#br2" timeOffset="-213125.28">12869 17265 24 0,'29'-22'12'0,"-5"0"-1"0,-17 19 18 16,0 0-26-16,0-3 0 15,-7 6 1-15,0 0 0 16,0 0-6-16,-3 0 1 15,-4 3 3-15,-4 3 0 16,-6 4-3-16,3-1 1 0,3 4-1 16,0-1 0-1,4 4-1-15,4 3 1 0,6-4-1 16,8-2 0-16,7-1 0 16,3-2 1-16,3-4 1 15,5-3 0-15,6-3 0 16,7-6 1-16,-7-3-1 15,-3-4 1-15,-7 1-2 16,-4-1 1-16,-7 4-3 16,-3-1 0-1,-1 4-1 1,-6 12 1-16,-1 4-1 16,-3 8 1-16,-3 4 0 0,-4 3 1 0,-4 10 3 15,-6 3 1-15,-5 2 0 16,-2 4 1-16,-1 6-1 15,4-6 1-15,0-12 0 16,3-4 0-16,0-6-3 0,4-7 1 16,4-2-1-1,-1-4 1-15,8-5-1 0,3-11 1 16,3-5-1-16,4-4 0 16,7-3 1-16,11-3 0 15,17-3 0-15,8-6 1 16,3-7-1-16,7 7 1 15,-4 0 0-15,-3-4 1 16,-11-3 0 0,-3 4 0-1,0-1-1-15,-7 4 0 0,-8 3-1 0,-6 0 1 0,-7 6-3 16,-8 9 1-16,-6 4-2 16,-1 6 0-16,-3 6-1 15,-4 6 1-15,-3 7 0 16,-3 6 0-16,3 6 1 15,-1-3 1-15,8-3 0 16,4 0 1-16,3 3 0 16,7-6 0-16,4-3-1 15,3-4 1-15,3 1-2 16,8-7 1-16,3-6-6 16,4-6 0-16,7-4-5 15,3-9 0-15</inkml:trace>
  <inkml:trace contextRef="#ctx0" brushRef="#br2" timeOffset="-212954.86">14115 17316 47 0,'17'43'23'0,"-3"-8"-24"0,-10-29 42 15,-4 0-42-15,0 1 1 16,-4 2-5-16,-3-6 1 15,-3-3-8-15,-8-9 1 16</inkml:trace>
  <inkml:trace contextRef="#ctx0" brushRef="#br2" timeOffset="-209671.76">8012 16215 35 0,'-4'9'17'0,"15"-2"-9"0,-11-7 17 16,0 3-22-16,0 3 0 15,0 0 4-15,0 4 0 16,-11-1-9-16,-3 0 1 16,-4 1 4-16,-6 2 1 15,-1 1-2-15,-3 3 0 0,3-4-2 16,4 1 0-16,3-1-1 15,4-2 0-15,4-1 0 16,2 0 0-16,5-2 0 16,6-1 1-16,8 0 0 15,7-3 0-15,-1 4 0 16,4-1 1-16,1 0-1 16,-1-3 1-16,-7 4-1 15,-3 2 0-15,-4 4-1 16,-7 9 1-16,-7-1-3 15,-4 5 0-15,-3-1-4 16,0-7 0-16,3-5-6 16,4 0 0-16,7-4 0 15,0-6 0-15</inkml:trace>
  <inkml:trace contextRef="#ctx0" brushRef="#br2" timeOffset="-209446.72">8142 16400 34 0,'7'31'17'0,"-14"-3"-21"0,7-21 36 16,4 2-32-16,-8 1 1 16,1 2-1-16,3-3 1 15,0 4-2-15,0-4 1 16,-7-2-4-16,3-4 1 15,4-9-7-15,0-4 0 0,4-2 0 16,3-7 1-16</inkml:trace>
  <inkml:trace contextRef="#ctx0" brushRef="#br2" timeOffset="-209102.28">8206 16334 24 0,'3'-9'12'16,"18"-1"-7"-16,-14 7 24 0,4 0-27 15,-4 3 0-15,4 0 2 16,-1 3 0-16,1-3-5 15,-1 0 0-15,1-3 2 16,-8 3 1-16,1 3-2 16,-4 3 1-16,-4 4-2 31,1-1 1-31,-8 1-2 0,1 2 1 0,-1 1-3 16,-3 2 0-16,3 1 0 15,1-3 0-15,3-4 1 16,3 3 1-16,11 4 1 0,4 3 1 15,3-3 4-15,7 2 0 16,4 1 1-16,0 3 0 16,-1 0 0-16,-6-6 1 15,-4 0-3-15,-7 2 0 16,-7 4-3-16,-10 3 1 16,-8 4-2-16,-3-4 0 15,0-3-5-15,-4-4 0 16,4-2-6-16,7-10 0 15</inkml:trace>
  <inkml:trace contextRef="#ctx0" brushRef="#br2" timeOffset="-208696.95">8491 16441 38 0,'7'22'19'0,"-3"-13"-22"16,-1-6 31-16,-3 3-27 15,0 4 0-15,0-1 0 16,0-3 0-16,0 1-2 16,0-4 0-16,0-3 0 15,0 0 1-15,4-10-3 0,3-5 0 16,4-7-2-16,-1 0 1 15,-3-6-1-15,0 3 0 16,0-1 1-16,4 8 0 16,0-1 3-16,-1 3 0 15,1 4 2-15,3 5 0 16,0 7 2-16,4 0 1 16,-8 4-1-16,1 5 1 15,-1 7-1-15,-3 6 0 16,-3-1-2-16,-4 8 1 15,-4-7-7-15,1-4 0 16,-4-2-4-16,-4-3 0 0</inkml:trace>
  <inkml:trace contextRef="#ctx0" brushRef="#br2" timeOffset="-208300.37">8079 17058 47 0,'24'19'23'0,"-31"-28"-26"15,4 3 46-15,-1 2-42 0,-13 1 1 16,2 3-1-16,-6 0 1 16,-3 10-3-16,-5 5 1 15,5 7 1-15,-12 3 1 16,1 7-2-16,10 5 1 16,4 4-1-16,7-3 1 15,7-4-2-15,7-2 1 16,11-4-2-16,6-13 1 15,12-8-4-15,6-4 0 0,-7-9-8 16,0-13 0 0,4-13-2-16,0-5 1 15</inkml:trace>
  <inkml:trace contextRef="#ctx0" brushRef="#br2" timeOffset="-207976.2">8216 16933 39 0,'11'22'19'0,"-11"28"-18"15,0-34 36-15,3 3-34 16,-3 9 0-16,0 0 1 16,-3 0 1-16,-1 0-7 15,1-2 0-15,-1-5 4 16,4-2 0-16,0-6-4 16,4-4 1-16,3-9-2 15,0-3 1-15,7-3 0 16,-7 0 0-16,7-4 0 15,0 4 1-15,4 0 2 0,0 2 1 16,-1 1 0-16,4 3 0 16,-7 3 1-16,4 4 0 15,10 2 0-15,-10 7 0 16,3 0-2-16,0-1 1 16,0-2-2-16,-6-1 1 15,-1-5-8-15,-4-4 1 16,1-13-9-16,-4 1 1 15</inkml:trace>
  <inkml:trace contextRef="#ctx0" brushRef="#br2" timeOffset="-207104.33">4653 16133 46 0,'4'10'23'0,"-4"-10"-26"16,0 0 34-16,0 3-31 16,-4 6 0-16,-3 4-1 0,-7 2 1 15,-4 4-1-15,-3 3 1 16,0-6-1-16,-7-4 0 16,7 1 0-16,3 0 0 15,7-1 0-15,-6-2 0 16,13-4 1-16,-3 6 0 15,7 4 1-15,7-3 0 16,7-4 1-16,4 0 0 16,-7 1 0-16,6 2 0 0,-6-2 0 15,-8 2 0-15,-3 4-2 16,-3 3 1-16,-15 6-5 16,-3-3 0-16,0 3-8 15,0 0 0-15,3-9-1 16,0-7 0-16</inkml:trace>
  <inkml:trace contextRef="#ctx0" brushRef="#br2" timeOffset="-206879.31">4731 16387 37 0,'0'22'18'0,"-7"16"-21"16,7-32 35-16,0 4-32 0,0 2 1 16,0 1-1-16,0-4 1 15,0-3-2-15,0 1 0 16,0-4-6-16,0-10 1 16,0-5-5-16,0-7 1 15</inkml:trace>
  <inkml:trace contextRef="#ctx0" brushRef="#br2" timeOffset="-206533.92">4822 16296 27 0,'18'0'13'0,"35"4"-1"0,-35-8 19 0,-8 1-27 15,11 0 0-15,-3 0 3 16,3-3 1-16,0 3-10 16,-3-1 1-16,3 1 5 15,-10 3 0-15,-8 0-2 16,4 3 0-16,-14 1-3 15,-3-1 1-15,-4 3-2 16,0-3 1-16,-1 0-2 16,5 4 1-16,-8 2-2 15,4 7 0-15,7 2 1 16,-4 1 0-16,11 6 1 16,4 0 0-16,3 0 3 15,11 1 1-15,-8-4 1 16,4-1 0-16,-3 1-1 15,-4-3 1-15,-7 0-1 16,-4 0 1-16,-3 3-6 16,-3 0 0-16,-1-3-8 0,-6-7 1 15,6-9-4-15,0-3 1 16</inkml:trace>
  <inkml:trace contextRef="#ctx0" brushRef="#br2" timeOffset="-206187.81">5193 16362 30 0,'21'13'15'0,"-3"6"-12"0,-18-13 25 15,3 0-27-15,1 0 1 16,-4 4-1-16,0-1 1 0,-4 1-3 16,1-1 0-16,3 0 1 15,-7-2 0-15,3-1-1 16,4-6 0-16,0-6-2 15,4-4 0-15,3-2-4 16,3-7 1-16,-3-6-1 16,4 3 1-16,0 3 1 15,-1 3 1-15,4 4 5 16,4 6 0-16,-1 2 5 16,1 4 0-16,3 0 1 15,0 0 1-15,-3 7-3 16,3 5 0-16,-10 1-3 15,-1 2 1-15,-10 7-12 16,0-6 0-16,-10 0-2 16,-1-1 1-16</inkml:trace>
  <inkml:trace contextRef="#ctx0" brushRef="#br2" timeOffset="-205798.49">4731 17203 44 0,'10'12'22'0,"-6"-15"-29"0,-4-3 45 0,-4-1-34 16,4 4 0-16,-7-3 2 16,4 6 1-16,-4 3-9 15,-11 3 0-15,-3 10 6 16,0 6 0-16,-11 6-2 16,4 7 0-16,7-7-1 15,-4 7 0-15,11 2-1 16,3 1 0-16,11-1 0 15,11-2 0-15,3-4-2 16,11-9 0-16,-4-12-4 16,7-13 0-16,-3-7-10 15,10-15 0-15</inkml:trace>
  <inkml:trace contextRef="#ctx0" brushRef="#br2" timeOffset="-205451.93">4935 17347 24 0,'7'34'12'0,"-24"-12"-8"0,17-19 7 15,-4 1-11-15,-3-1 0 16,4 0 0-16,3 0 1 0,10-3-2 16,-6 0 1-16,3 0 0 15,7-3 1-15,4-3-1 16,3-4 0-16,3-2 2 15,8-4 1-15,-4 3 2 16,4 1 0-16,-4 2 2 16,4 1 0-16,-11 3 1 15,-3 6 0-15,-4 6-2 16,4 0 0-16,-8 10-2 16,1 3 0-16,-1 6-4 15,-2 3 1-15,2-6-10 16,-6-9 0-16,3-13-6 15,0-4 0-15</inkml:trace>
  <inkml:trace contextRef="#ctx0" brushRef="#br1" timeOffset="-200528.48">11236 10768 37 0,'42'-9'18'0,"-13"-10"-9"16,-22 19 19-16,-4-7-27 15,-3-8 1-15,-3-4-1 16,-12-3 0-16,-16-3-2 15,-15 0 1-15,-14 6 2 16,-14-3 0-16,0 10-1 16,-11 2 0-16,-14 1 1 0,-3 9 0 15,-4 9-2-15,14 7 1 16,-3 9-1-16,-4 6 0 16,11 1-1-16,7 8 1 15,3 11-2-15,15 14 1 16,14 8 0-16,13 11 0 15,12 7 0-15,20-3 0 16,15-3 0-16,20 2 1 16,22-18 1-16,18-12 0 15,28-13 1-15,24-19 0 16,15-25 0-16,13-13 0 0,1-12 0 16,-18-12 0-16,-14-7-1 15,-18-7 1-15,-20-8-1 16,-22-10 1-16,-22-6-1 15,-17-1 0-15,-13-2 0 16,-16 15 0-16,-23 4-3 16,-19 5 0-16,-10 4-5 15,-7 6 0-15,0 4-8 16,0 8 0-16</inkml:trace>
  <inkml:trace contextRef="#ctx0" brushRef="#br1" timeOffset="-199177.83">11772 15908 43 0,'4'9'21'0,"6"60"-10"15,-6-47 22-15,-1 6-33 16,-3 16 1-16,0 9 0 0,-3 16 1 16,-1 19-3-16,1 25 1 15,-4 3-2-15,-4 9 1 16,1 7-3-16,-5-10 0 15,-6-6-3-15,4-25 0 16,-1-9-5-16,4-7 0 16,3-9 0-16,8-16 1 15</inkml:trace>
  <inkml:trace contextRef="#ctx0" brushRef="#br1" timeOffset="-198051.78">11797 15817 20 0,'0'-10'10'0,"14"-2"-11"16,-7 2 17-16,0 7-14 15,4 0 0-15,-1-3 5 16,4 6 0-16,8 0-7 16,6 0 1-16,18-3 5 15,7-1 0-15,17-2-1 16,11 0 0-16,22 0-2 16,20-4 0-16,18-2-2 15,4-1 0-15,17-3 0 0,4 1 0 16,14 2-1-16,14 1 0 15,-7-1 0-15,3 1 0 16,11-4 0-16,-14 0 0 16,7-3-1-16,4 7 1 15,-18-13 0-15,0 6 0 16,-7-3-1-16,-22-3 1 16,-20 6-1-16,-4 0 1 15,-11 4 0-15,-13 2 0 16,-12 4 0-16,-13-1 0 15,-11 7 0-15,-18 6 0 0,-10 10-1 16,-11 6 1-16,-10 3-2 16,-11 12 1-16,-10 23-1 15,-8 2 1-15,-7 13-1 16,-3 22 0-16,0 7 1 16,3-1 0-16,4 10 0 15,7 6 1-15,4-6 0 31,3 6 0-31,0-16 0 0,0-3 1 0,-11 3-1 16,-3-5 0-16,-11 2-1 16,-10 0 1-16,0-9-1 15,-11-10 1-15,-14-9-1 16,-18 0 1-16,-21-12-1 16,-10-7 1 30,-25-6 0-46,-25-7 0 0,-17-2-1 0,-36-7 1 16,-6 0 0-16,-26-15 0 0,-3 6-2 0,-14-10 1 0,11 3-5 0,-1 4 0 16,15-10-4-16,21 10 1 15</inkml:trace>
  <inkml:trace contextRef="#ctx0" brushRef="#br1" timeOffset="-197238.64">13924 10887 44 0,'11'6'22'0,"17"-2"-13"0,-14-1 23 16,4-3-33-16,3 0 1 15,11 0 0-15,10-7 0 16,7 4-2-16,1 0 0 16,-8-3-6-16,-3 0 1 15,-4-1-6-15,-7-5 0 16</inkml:trace>
  <inkml:trace contextRef="#ctx0" brushRef="#br1" timeOffset="-197029.5">14178 10621 40 0,'14'40'20'0,"-10"11"-19"15,-4-26 33-15,0 3-35 16,-4 9 1-16,1 4-1 16,-1 13 1-16,1-1-5 15,-4 0 0-15,3 0-7 16,-6-15 1-16</inkml:trace>
  <inkml:trace contextRef="#ctx0" brushRef="#br1" timeOffset="-196415.99">14577 11154 34 0,'42'-63'17'0,"-3"-62"-9"0,-25 87 24 0,4-6-28 16,3-9 1-16,-11-7 1 15,-3 13 0-15,-10-16-8 16,-8 10 0-16,-6 0 5 16,-1 6 1-16,-10 6-3 15,-11 3 0-15,-10 10-1 16,-11 3 1-16,-14 9-1 16,0 4 1-16,-1 12-1 15,-6 9 0-15,0 7-1 16,4 9 1-16,-5 6-2 15,1 7 1-15,11 9-2 0,13 9 0 16,8 13-1-16,17 29 0 16,15 8-1-16,20 10 0 15,25 3 2-15,11-12 0 16,14-16 2-16,10-16 1 16,1-25 3-16,21-21 0 15,10-23 1-15,14-28 0 16,-3-22 0-16,3-19 1 15,-10-15-2-15,-14-10 0 16,-18-6-4-16,-21 6 1 16,-25 4-10-16,-21 11 1 15,-21-2-6-15,-4 0 1 0</inkml:trace>
  <inkml:trace contextRef="#ctx0" brushRef="#br1" timeOffset="-192991.75">7451 16149 24 0,'10'38'12'0,"-6"31"-9"0,-4-51 13 15,0 17-15-15,0 18 0 16,0 13 2-16,-4 19 0 16,4 3-4-16,-10 12 1 15,-1 10 0-15,1-4 1 16,-5 1-4-16,1-19 1 16,-3-7-6-16,6-12 1 15,4-12-1-15,3-23 0 16</inkml:trace>
  <inkml:trace contextRef="#ctx0" brushRef="#br1" timeOffset="-192421.18">7500 16093 34 0,'0'15'17'0,"11"-15"-21"16,-1 0 37-16,-3 0-31 16,11 0 0-16,7 3 3 0,-1 0 0 15,15 1-5 1,11-4 0-16,9-4 5 0,1-5 0 15,18-3-2-15,14-14 1 16,14 1-2-16,3 3 0 16,-10 0-1-16,7 4 0 15,3-4-1-15,-14 3 0 16,-7 3 0-16,-6 4 0 16,-15 5-1-16,-11 4 1 15,-7 10-2-15,-13 8 0 16,-8 10-1-16,-10 10 1 0,-11 12-2 15,-7 12 0-15,-11 10 0 16,-7 10 1-16,4 9 1 16,4 3 0-16,-1 6 2 15,4-6 0-15,4 9 1 16,6-3 0-16,4-3 0 16,-3 0 1-16,-4-9 0 15,-7-10 0-15,-11-9-1 16,-7-3 1-16,-24-4-1 15,-11-8 1-15,-7-11-2 16,-14-5 0-16,-18-10-4 16,-14-9 1-16,0-10-10 15,-3-25 0-15</inkml:trace>
  <inkml:trace contextRef="#ctx0" brushRef="#br1" timeOffset="-191715.33">6678 11194 53 0,'11'13'26'0,"24"-7"-23"0,-14-6 45 0,11-3-47 15,7-3 1-15,17-4 0 16,15-2 0-16,-1-1-3 16,-3 1 0-16,-7 2-1 15,-7 1 1-15,-14 3-6 16,-7-1 1-16,-15 4-11 15,-17 3 0-15</inkml:trace>
  <inkml:trace contextRef="#ctx0" brushRef="#br1" timeOffset="-191160.25">7362 11132 35 0,'89'-35'17'0,"-54"-31"-9"0,-24 44 18 16,3-3-24-16,-4-6 1 16,1-10 3-16,-4 0 0 0,-7 1-6 15,-11 2 0-15,4 0 4 16,-17 7 0-16,-19 6-1 16,-17 12 1-16,-14 10-3 15,-11 13 1-15,4 5-3 16,-10 20 1-16,-8 9-2 15,0 12 0-15,7 7-2 16,8 9 1-16,20 6-1 16,4 10 0-16,18 6 1 15,14 10 0-15,10-4 1 16,25-9 1-16,14-6 1 16,18-16 1-16,21-16 2 15,11-22 1-15,10-18 0 16,25-32 0-16,21-18 0 15,-15-29 1-15,1-16-2 16,-14 7 1 0,-11-4-6-16,-28 4 1 0,-21 9-10 0,-25 7 0 15,-17-1-5-15,-26 4 0 16</inkml:trace>
  <inkml:trace contextRef="#ctx0" brushRef="#br1" timeOffset="-190380.03">4135 16158 25 0,'0'-18'12'0,"0"-1"-2"0,0 12 13 0,0 7-20 15,0 0 1-15,0 0 1 16,0 0 1-16,0 7-8 16,-11 12 1-16,4 6 4 15,0 3 0-15,3 13-2 16,-6 9 0-16,10 16-1 15,-7 25 1-15,3 12-1 16,4 10 0-16,4 25 0 16,3 3 0-16,-7 0-2 0,3-15 1 15,4-17-2-15,0-24 1 16,4-22-8-16,-7-22 0 16,13-29-1-16,-6-15 0 15</inkml:trace>
  <inkml:trace contextRef="#ctx0" brushRef="#br1" timeOffset="-189794.19">4166 15873 41 0,'18'9'20'0,"24"-2"-22"0,-31-7 40 0,17 3-35 15,11 0 1-15,10 3 1 16,22-3 0-16,10 1-7 16,7-4 1-16,22 0 4 15,2-7 1-15,5-2-2 16,6 6 1-16,1 0-2 15,-8-1 1-15,-10 4-1 16,-14-3 0-16,-22 3-1 16,-6 0 1-16,-8 0-1 0,-10 3 0 15,-7 1-1-15,-14 2 1 16,-8 10-2-16,-10 5 0 16,-7 11-1-16,-14 2 0 15,-10 13-2-15,-8 13 1 16,-7 0-1-16,4 9 1 15,-1 9 0-15,8 13 1 16,7 9 1-16,14 1 1 16,14 8 1-16,4 4 0 15,13-6 0-15,5-4 1 16,-1-18-1-16,0-10 1 0,-14-9 1 16,-3-6 1-16,-8-7-1 15,-10 0 0-15,-25-3-1 16,-13-3 1-16,-26-6-1 15,0 0 1-15,-27-10-4 16,-15-21 0-16,-11-17-5 16,11-14 1-16,-7-30-8 15,11-2 1-15</inkml:trace>
  <inkml:trace contextRef="#ctx0" brushRef="#br1" timeOffset="-188889.53">4085 11345 39 0,'-7'25'19'0,"7"-12"-10"16,0-13 30-16,7 0-35 15,4 0 1-15,-1 0 1 16,1 3 1-16,17-3-10 15,0 0 1-15,18 0 5 16,11 0 1-16,10-7-5 16,3 4 1-16,-6 0-5 0,-8 0 1 15,-13 0-7-15,-12 3 1 16,-6-3-6-16,-14 0 0 16</inkml:trace>
  <inkml:trace contextRef="#ctx0" brushRef="#br1" timeOffset="-188649.54">4403 11097 44 0,'10'22'22'0,"-20"10"-19"0,10-20 37 0,0 7-38 16,0 9 1-16,-14 7 0 15,10 5 0-15,-7 7-4 16,11 0 0-16,-10 4 0 16,10-1 1-16,-7-3-8 15,3-6 1-15,4-10-8 16,-7-9 0-16</inkml:trace>
  <inkml:trace contextRef="#ctx0" brushRef="#br1" timeOffset="-188098.64">4787 11395 21 0,'64'-34'10'0,"10"-29"4"0,-64 41 5 16,-3-9-14-16,-3-7 1 16,-8-9 2-16,-6-3 1 0,-11 3-11 15,-8 6 0-15,-6 3 7 16,-7 10 0-16,-11 6-3 15,-14 10 1-15,-11 5-2 16,-6 10 0-16,6 10-1 16,-14 12 1-16,-3 10-2 15,7 5 0-15,3 4-1 16,4 3 1-16,7 10-3 16,3-1 1-16,18 4-2 15,18 12 1-15,14 0 1 16,10 6 1-16,22-2 0 15,17 2 0-15,11-12 1 16,21-10 1-16,11-15 2 16,10-16 0-16,14-22 0 15,18-21 1-15,-4-23 1 0,-6-19 1 16,-19-9-2-16,-10-9 1 16,-17-4-2-16,-18-2 1 15,-25-1-5-15,-14-3 1 16,-11 7-13-16,-21-7 1 15</inkml:trace>
  <inkml:trace contextRef="#ctx0" brushRef="#br3" timeOffset="-165233.39">10696 5559 22 0,'-10'16'11'0,"-1"-3"0"0,11-13 11 0,0 0-17 15,0 0 1-15,0 0 4 16,0 0 1-16,0 0-13 16,11-7 1-16,-1 4 9 15,4 0 0-15,0 3-2 16,8 0 0-16,9 0-3 16,15 0 1-16,7-3-2 15,18-3 0-15,6-4-1 16,-6 10 1-16,-1-12-2 15,1 2 0-15,-11-5 0 16,-11 5 0-16,-6 4-2 16,-12-3 1-16,-20 9-1 15,-18 0 0-15,-14 9 0 0,-7-3 0 16,-15 0 0-16,-10 1 0 16,-7-7 0-16,-7 0 1 15,0-3-1-15,0 6 0 16,7 3 0-16,0 0 1 15,4-3-1-15,3 10 1 16,0 3-1-16,4-1 1 16,6 1-1-16,5 0 1 15,6-1-1-15,7-5 1 16,7 2 0-16,4-2 0 0,7-7 0 16,11 0 1-16,10-3 1 15,14 0 0-15,14 0 1 16,4-6 0-16,18-4 1 15,6-2 0-15,1-4 0 16,3 0 0 0,-10 1-2-16,-8 2 1 15,-7 7-1-15,-10 0 0 0,-11-1-2 16,-6 1 1-16,-12 0-1 16,-10 0 0-16,-10 6 0 15,-12 0 0-15,-6 6 0 16,-11 3 0-16,-3 4-1 15,-7-1 1-15,3 1 0 16,10 3 0-16,-2 2 0 16,9-2 0-16,1 3 1 15,4-10 0-15,6 1 0 16,4 2 0-16,7 1 0 0,3-1 1 16,8 1-1-16,-1-7 1 15,15 7 0-15,14-7 0 16,14 3 1-16,13-15 0 15,9 3 0-15,2-10 1 16,-10 4-1-16,-7 3 0 16,-7-1 0-16,-11 1 0 15,-7 3-2-15,-10 0 0 16,-4-3-1-16,-7 6 0 16,-7 0 0-16,-14 3 0 15,-21-3 0-15,-11 6 0 0,-11-3 0 16,-6 7 1-16,3-4 0 15,7 3 0-15,4 1 0 16,-1-1 1-16,8 4 0 16,3 2 0-16,7-2-1 15,4-1 1-15,3 1 0 16,8-4 0-16,3 1-1 16,3-4 1-16,8-3 0 15,3-3 0-15,7-3 0 16,7 0 1-16,3-3-1 15,1-4 1-15,3 1 0 16,7-4 0-16,11 1-1 16,4 2 0-16,9 1-1 15,5-4 1-15,6 1-1 16,1-1 1-16,-8 4-1 16,1-1 0-16,-4-2-1 0,-7 6 1 15,-11-7-1-15,-3 7 1 16,-11 0-2-16,0 2 1 15,-14 4-1-15,-11 0 1 16,-6 4 0-16,-8 2 0 16,-6 0 0-16,-19 0 0 15,-10 1 0-15,-7 2 1 16,-7 4-1-16,-3 5 1 16,6 4-1-16,8 0 1 0,3 0-1 15,11 0 1-15,6-6 0 16,5 0 0-16,6-7 0 15,7 4 0-15,8-4 0 16,6-3 0-16,11-3 0 16,7-6 1-16,7 0-1 15,8 0 1-15,6 0-1 16,0-3 0-16,0-4-2 16,-10 1 0-16,-4-1-7 15,-7 1 0-15,-3-4-7 16,0 7 0-16</inkml:trace>
  <inkml:trace contextRef="#ctx0" brushRef="#br3" timeOffset="-164030.75">3397 9620 28 0,'0'3'14'0,"4"13"-2"16,3-16 15-16,3 3-24 15,1 0 0-15,0-3 3 16,6-6 1-16,4 0-8 15,8 0 1-15,-8 2 4 16,0-2 0-16,-3 0-3 16,-8 0 1-16,1-1-9 15,3 1 1-15,0 3-8 16,-3-7 0-16</inkml:trace>
  <inkml:trace contextRef="#ctx0" brushRef="#br3" timeOffset="-163792.28">3567 9470 40 0,'0'25'20'0,"-7"-3"-12"0,7-13 30 16,0 10-36-16,0-6 1 15,0 5 0-15,-4 11 0 16,4-1-5-16,-7 0 1 16,-4-3-3-16,11-3 1 0,-7-3-12 15,4-10 1-15</inkml:trace>
  <inkml:trace contextRef="#ctx0" brushRef="#br3" timeOffset="-163010.62">5951 9674 43 0,'-3'15'21'0,"-8"-12"-15"0,11-3 30 15,11 0-34-15,-1 4 1 16,1-1-1-16,7-3 1 0,3 6-4 16,4-3 0-16,3 3 0 15,0-3 0-15,0-3-7 16,0 0 1-16,-3-9-8 16,-7-10 1-16</inkml:trace>
  <inkml:trace contextRef="#ctx0" brushRef="#br3" timeOffset="-162796.75">6096 9561 43 0,'0'40'21'0,"-18"-11"-21"15,15-14 35-15,-4 10-35 16,-4 4 0-16,1 8-1 15,-4 1 1-15,3 6-5 0,0-7 0 16,8-11-8-16,-8-17 1 16</inkml:trace>
  <inkml:trace contextRef="#ctx0" brushRef="#br3" timeOffset="-162060.08">9218 9514 46 0,'-14'3'23'0,"21"0"-20"16,-7-3 38-16,7 0-40 16,4 0 0-16,10 0 0 15,0-3 0-15,7 0-3 16,8-1 0-16,2-2-6 15,5 0 1-15,-8-7-8 16,-10 4 1-16</inkml:trace>
  <inkml:trace contextRef="#ctx0" brushRef="#br3" timeOffset="-161860.09">9317 9360 53 0,'0'16'26'0,"-4"24"-30"0,4-33 47 0,0 5-43 0,0 10 0 0,0 6-2 16,0-3 0-16,0 7-7 16,0-4 1-16,0-12-7 15,7-4 1-15</inkml:trace>
  <inkml:trace contextRef="#ctx0" brushRef="#br3" timeOffset="-161106.85">13480 9109 38 0,'-7'22'19'0,"10"-19"-10"0,-3-3 29 16,7 0-34-16,0-3 0 15,4-3 1-15,-1 0 1 16,5-1-8-16,9 1 0 16,11 0 5-16,4-4 0 15,0 4-5-15,0 0 0 0,-4-1-10 16,-7 1 1 0,-6 0-5-16,-5-3 0 0</inkml:trace>
  <inkml:trace contextRef="#ctx0" brushRef="#br3" timeOffset="-160895.4">13663 8959 56 0,'0'37'28'0,"-14"10"-34"0,10-28 53 0,1 9-48 15,-4 10 1-15,3 0-3 16,1 5 1-16,-1 1-6 0,1-12 0 16,-1-10-7-16,1-10 0 15</inkml:trace>
  <inkml:trace contextRef="#ctx0" brushRef="#br3" timeOffset="-154973.15">12069 5566 22 0,'-4'9'11'0,"11"4"-3"0,-7-13 12 0,0 3-18 16,0 3 0-16,0 0 2 16,0 4 0-16,0 2-5 15,-3 4 1-15,-1 0 3 16,4-1 0-16,-4 10-1 16,1-3 0-16,-1 3-1 15,4-3 1-15,4-6 0 16,3-7 0-16,0-2 0 15,4-10 1-15,-1-7-1 16,4-6 0-16,4-9 0 16,7-6 0-16,-1-3-1 15,1 5 1-15,0 1-2 16,-4 9 1-16,-3 4 0 0,-1 5 0 16,-3 1-1-1,0-1 1-15,-3 10-1 0,0 7 0 16,-4 2 0-16,0 7 1 15,0 3-1-15,0 3 0 16,-4-10-1-16,4 4 1 16,-3-4 0-16,-1 1 0 15,1-4 0-15,0 1 0 16,-1-10-1-16,4 0 1 0,0 0 0 16,-3-19 0-16,3-3-1 15,7-6 1-15,3-4 0 16,-2 4 0-16,2 0 0 15,1 9 1-15,-4 3-1 16,4 13 0-16,-4 9 0 16,0 1 1-16,0 5-1 15,-3-2 1-15,-1 2-2 16,1 4 1-16,-1 0 0 16,-3-7 0-16,0 4 0 15,0-4 0-15,1 0 0 16,2 1 0-16,1 2 0 15,-1-5 0-15,4-4 0 16,4-6 0-16,3-4-1 16,0-5 1-16,4-1 0 15,0-2 0-15,-1-1 0 16,1 0 0-16,0 7 0 0,-4-1 0 16,0 7 0-16,0 0 0 15,-7 0 0-15,-3 3 1 16,-4 3-1-16,4 3 0 15,-1 4 0-15,-3-1 1 16,4 1-1-16,-1-1 0 16,1 0 0-16,0-2 0 15,-4-1 0-15,3 3 0 16,-3 1 0-16,0 2 0 16,0-5-1-16,0-4 1 0,1-3-1 15,2-10 1-15,1-5-1 16,-1-4 1-16,1 0 0 15,3 10 0-15,-3-7 0 16,-1 7 0-16,4 2 0 16,-3-2 1-16,3 6-1 15,-3 6 1-15,3 6-1 16,-4 7 0-16,1 3 0 16,-4 0 0-16,0-1 0 15,0-2 0-15,0 0 0 16,0-7 0-16,0 1-1 15,4-4 1-15,-1-3 0 16,1-3 0-16,3-3 0 16,0-3 0-16,4-4-1 15,-1-2 1-15,5-7 0 0,2 0 0 16,-6 0-1 0,3 7 1-16,-7-4 0 0,0-9 0 15,7-3 0-15,1-4 0 16,-1 4 0-16,0 3 0 15,0 9 0-15,0-3 0 16,0 7 0-16,1 6 1 16,2 6-1-16,-3 6 1 15,1 6-1-15,-1 10 1 16,-4 3-1-16,5-9 0 0,-5 3 0 16,1 3 1-16,0-3-8 15,-4 0 1-15,-4-7-8 16,1 1 0-1</inkml:trace>
  <inkml:trace contextRef="#ctx0" brushRef="#br3" timeOffset="-152726.06">3588 14070 11 0,'-11'0'5'0,"11"3"5"16,0-3 6-16,0 0-14 15,0 0 0-15,0 0 1 16,11 0 1-16,-8-3-5 0,4 0 1 15,11 0 3-15,-4 0 0 16,14-1 0-16,15 4 0 16,13-3-1-16,4 0 0 15,11 0-1-15,-11-3 1 16,-4-1-2-16,-3 1 1 16,-4 0-2-16,-10 0 1 15,-11-1-2-15,-6 4 1 16,-12 0-1-16,-10 3 1 15,0 0-1-15,-10 3 1 0,-15 4-1 16,-10-1 1-16,-11 3-2 16,3-3 1-16,-17 1 0 15,4-4 0-15,-4 0-1 16,7 0 1-16,14 3 0 16,-3-6 1-16,14 4 0 15,-4-4 1-15,14 3 0 16,-3 0 0-16,11-3 0 15,3 3 0 1,3-3 0-16,4 0 1 0,4 3 0 16,13-3 0-16,4-3 1 15,18 3 0-15,11 0 2 16,9 0 0-16,1-3 0 16,0 3 0-16,-10-3-1 15,-8 3 0-15,-3-3-2 16,-7 3 1-16,3 0-2 15,-14 0 1-15,-7 0-2 16,-3 0 1-16,-11 3-1 0,-4 6 1 16,-6 0-1-16,-22-2 1 15,-7 2-1-15,-7-6 0 16,-7 0 0-16,-7-3 1 16,-7-6-2-16,18 0 1 15,7-4-6-15,-1 1 0 16,5-7-1-16,2 1 0 15</inkml:trace>
  <inkml:trace contextRef="#ctx0" brushRef="#br3" timeOffset="-146825.15">3845 9598 22 0,'0'7'11'0,"-10"-7"-3"0,10 0 12 0,0 0-16 16,0 0 1-16,-4 0 2 15,1 0 0-15,3 0-9 16,0 0 0-16,-7 3 6 15,7-3 1-15,0 0-1 16,7 0 0-16,0 0-1 16,3 0 1-16,1-3-1 15,-1-4 1-15,12 1-1 16,6 0 1-16,-3-1-3 16,3 1 1-16,0 0-1 15,-10 3 0-15,3 0-1 0,0 0 0 16,-14-1-1-16,4 4 1 15,-1 0-1-15,-6 0 1 16,-4 0-1-16,0 0 1 16,0 0-1-16,0 4 1 15,-4-1 0-15,-3 3 0 16,-3 0 0-16,-1 0 0 16,-10 1 0-16,3-1 0 15,1-3 0-15,2 0 0 16,-6 0 0-16,11 1 0 15,-8-1-1-15,7-3 1 0,1 0 0 16,3 0 0-16,3 0 0 16,-6 0 0-16,3 3 0 15,7-3 0 1,0-3 0-16,0 3 1 0,0 0-1 16,0 0 1-16,0 0-1 15,7 0 0-15,3-3-2 16,1 3 0-16,-1-4-7 15,1-2 1-15,0-6-7 16,-1-4 0-16</inkml:trace>
  <inkml:trace contextRef="#ctx0" brushRef="#br3" timeOffset="-143644.42">6435 9686 23 0,'0'10'11'0,"-11"2"-2"0,11-12 11 0,0 0-17 16,-3 0 0-16,3 3 3 15,-4 0 1-15,1 0-8 16,3 1 0-16,0 2 6 16,3 0 1-16,1 4-2 15,10-4 1-15,-4-3-2 16,8-3 1-16,7 3-1 15,6-6 1-15,5 0-3 16,6-3 1-16,0-1-2 16,4-2 0-1,-7 3-3 1,-11-4 0-16,-3 4-6 0,-4-3 0 0,-7 5-6 0,-7-5 1 16</inkml:trace>
  <inkml:trace contextRef="#ctx0" brushRef="#br3" timeOffset="-143341.54">6629 9567 35 0,'0'19'17'0,"3"-7"-12"0,-3-9 26 0,0 4-27 16,0-7 0-16,0 3 2 15,0 3 0-15,0 4-8 16,0 5 0-16,0 4 5 16,0 3 0-16,0 0-4 15,0 3 1-15,0-3-11 16,0-3 1-16,4-7-4 15,6-5 1-15</inkml:trace>
  <inkml:trace contextRef="#ctx0" brushRef="#br3" timeOffset="-140277.86">9885 9351 28 0,'0'18'14'0,"10"-5"-5"0,-6-13 15 0,3 0-22 16,7 3 1-16,4-3-1 15,3-3 1-15,11-6-5 16,-4-1 1-16,4 1 1 16,-4-1 1-16,0 1-8 15,-7-1 0-15,-3-5-4 16,-4-1 1-16</inkml:trace>
  <inkml:trace contextRef="#ctx0" brushRef="#br3" timeOffset="-140055.72">9994 9253 46 0,'14'35'23'0,"0"9"-30"0,-7-32 44 15,1 7-38-15,-1-6 1 16,0 2-8-16,-4-2 1 16,1-1-2-16,-4-5 1 0</inkml:trace>
  <inkml:trace contextRef="#ctx0" brushRef="#br3" timeOffset="-139274.04">14058 8965 43 0,'0'9'21'0,"11"-6"-18"0,-11-3 33 15,10 0-35-15,8 4 0 16,10-1 0-16,8 0 0 16,-1 0-4-16,-3 0 1 0,-1 0-6 15,-2 0 0 1,-5-6-6-16,-6 0 1 0</inkml:trace>
  <inkml:trace contextRef="#ctx0" brushRef="#br3" timeOffset="-139062.83">14139 8708 30 0,'4'34'15'0,"-1"16"-8"15,-3-34 21-15,0 9-26 16,0 7 1-16,0 5 0 15,-3 10 0-15,-1 3-7 16,1 1 1-16,-1-4-7 16,1-16 0-16</inkml:trace>
  <inkml:trace contextRef="#ctx0" brushRef="#br3" timeOffset="-136647.08">4505 13587 20 0,'0'9'10'0,"7"13"-6"15,-3-15 11-15,3-1-14 16,-7 3 1-16,0 4 0 0,0 6 1 16,0 6-4-16,-7 12 1 15,0-2 1-15,3 6 1 16,-7 3-2-16,4-1 1 15,4 8-1-15,3-1 0 16,-7 3-1-16,7-12 1 16,-4 0-2-16,4-10 0 15,-7-3-4-15,7-6 0 16,0-9-1-16,7-7 0 16</inkml:trace>
  <inkml:trace contextRef="#ctx0" brushRef="#br3" timeOffset="-135958.02">4509 13524 9 0,'0'3'4'0,"14"-3"0"16,-11-3 4-16,8 3-4 16,-1 0 0-16,4 0 1 15,8-3 1-15,2 0-8 0,1 0 1 16,7 0 5-16,10 0 1 15,15 0-3-15,2-4 1 16,5-2-2-16,10-1 1 16,-3-2-1-16,-1-1 0 15,18 4 0-15,-3-4 0 16,0 1 0-16,-1-1 1 16,-10-2-1-16,-3 2 1 15,-25 4-1-15,0-1 0 16,-7 4-1-16,-11 3 0 0,-4 0-1 15,-6 6 1-15,-4 3-1 16,-7 10 0-16,-7 3 0 16,0 6 0-16,-3 3-2 15,-4 10 0-15,-4 5 0 16,4 4 0-16,4 13 1 16,3 0 0-16,0 9 0 15,0-7 0-15,3 1 2 16,4 3 1-16,-7-3-1 15,7-10 1-15,-3-3-1 16,-1-9 1-16,1-3-1 16,-4-4 1-16,-7-3-1 15,-11 7 0-15,-7-10 0 16,-10-6 0-16,-7-3-1 16,-15-3 1-16,-6-4 0 15,-4-2 0-15,-4-7 0 0,-10 3 0 16,-7-9-4-16,0-3 0 15,-4-4-2-15,0 1 1 16</inkml:trace>
  <inkml:trace contextRef="#ctx0" brushRef="#br3" timeOffset="-132039.89">14485 5845 26 0,'4'9'13'0,"34"-3"-3"0,-23-9 13 0,9 3-19 0,15 0 0 16,25-3 2-16,20-3 1 15,11-7-9-15,22-2 0 16,6-4 5-16,8 0 0 15,-15 3-3-15,-3 1 0 16,-14 5-5-16,-7 4 0 16,-18 3-4-16,-18 0 1 15,-13 3-4-15,-15-7 1 16</inkml:trace>
  <inkml:trace contextRef="#ctx0" brushRef="#br3" timeOffset="-131708.41">14580 5970 30 0,'-7'13'15'0,"14"-10"-10"16,0-6 26-16,4 0-28 15,7 3 1-15,10-4 3 16,18-2 1-16,21 3-9 16,17 0 0-16,19-7 5 15,20-2 1-15,11 3-2 16,-7-4 0-16,7-3-2 0,-10 1 0 16,-18-7-2-16,-15 0 1 15,-17 3-4-15,-17 6 1 16,-11 1-5-16,-25 2 0 15,-18 7-7-15,-17-3 1 16</inkml:trace>
  <inkml:trace contextRef="#ctx0" brushRef="#br3" timeOffset="-130354.29">4389 9611 37 0,'14'3'18'0,"-4"3"-11"0,1-9 19 0,-1 0-25 16,5 3 0-16,9-3 1 15,8 0 0-15,-4-4-3 16,4 1 0-16,-4 0 1 16,0 0 0-16,-6-1-9 15,-1 4 0-15,-11-6-3 16,-6 3 1-16</inkml:trace>
  <inkml:trace contextRef="#ctx0" brushRef="#br3" timeOffset="-130113.54">4484 9420 29 0,'-11'12'14'0,"11"10"-10"0,0-16 22 16,0 7-26-16,0 6 1 15,0 6 0-15,0 3 1 16,0 6-3-16,4 7 1 16,3 0-1-16,-7-3 0 15,3-10-9-15,4-9 1 16</inkml:trace>
  <inkml:trace contextRef="#ctx0" brushRef="#br3" timeOffset="-129380.14">7024 9755 29 0,'3'6'14'0,"11"-21"-14"0,-3 12 18 16,3-7-15-16,7-2 0 15,4-4 0-15,0-3 0 16,10 7-5-16,-7 2 0 16,4-2-6-16,-7 2 1 15</inkml:trace>
  <inkml:trace contextRef="#ctx0" brushRef="#br3" timeOffset="-129140.11">7137 9492 27 0,'-4'25'13'0,"-3"9"-2"0,4-24 16 0,3-1-25 16,-7 7 1-16,3 9 0 16,4 6 0-16,-7 4-5 15,14 5 1-15,-3 1 1 16,3-3 0-16,3-1-11 16,-3-18 1-16</inkml:trace>
  <inkml:trace contextRef="#ctx0" brushRef="#br3" timeOffset="-128404.27">10499 9278 35 0,'0'13'17'0,"3"0"-10"0,-3-13 22 0,7 0-28 15,4-7 1-15,3 1 0 16,4-3 1-16,10-1-4 16,4 1 0-16,-1-1-1 15,-2-2 1-15,2-1-11 16,1-2 1-16</inkml:trace>
  <inkml:trace contextRef="#ctx0" brushRef="#br3" timeOffset="-128194.38">10594 9166 42 0,'-7'40'21'0,"7"4"-22"0,3-34 32 16,4 5-31-16,4 4 0 15,0 6-5-15,3-3 0 16,0-3-4-16,-4-3 0 16</inkml:trace>
  <inkml:trace contextRef="#ctx0" brushRef="#br3" timeOffset="-127503.36">14587 9018 20 0,'0'10'10'0,"11"-1"2"15,-8-9 4-15,5 3-13 16,-5 0 1-16,4-3 1 16,4 0 1-16,3 0-8 0,11-3 0 15,3 0 4-15,7-3 1 16,0-4-6-16,-3 1 1 16,0-4-8-16,-4-5 0 15</inkml:trace>
  <inkml:trace contextRef="#ctx0" brushRef="#br3" timeOffset="-127276.42">14725 8871 43 0,'-14'-16'21'0,"7"57"-23"15,7-29 37-15,-4 14-34 16,-3-1 1-16,0 12-3 16,0 10 1-16,0 7-9 15,0-1 0-15,-4 0-3 16,11-3 0-16</inkml:trace>
  <inkml:trace contextRef="#ctx0" brushRef="#br3" timeOffset="-126509.89">12460 13549 35 0,'-7'25'17'0,"11"4"-16"0,-4-20 29 0,0 4-30 15,0 2 0-15,0 10 1 16,0 7 0-16,3 5-3 16,4-2 1-16,0-1-4 15,0-5 0-15,4-7-6 16,-1-13 1-16</inkml:trace>
  <inkml:trace contextRef="#ctx0" brushRef="#br3" timeOffset="-125942.05">12541 13157 28 0,'0'7'14'0,"14"15"-14"0,-3-19 20 16,0 0-18-16,6-3 1 15,4-3 0-15,8-3 1 16,6-1-5-16,7 1 1 16,4 0 3-16,0-4 0 15,3 4-1-15,11-3 0 0,7 2 0 16,-3 1 1-16,3-3-2 15,0-4 0-15,-7 7-1 16,-4 0 1-16,-10 6-1 16,-7 0 0-16,-11-4-1 15,-3 14 1-15,-8 6-2 16,-2 2 1-16,-5 7-1 16,-3 10 0-16,-3-7-2 15,-4 4 1-15,0 2 0 16,0 7 0-16,0 0 1 15,3-1 1-15,1 4 1 16,-1 0 0-16,4 0 2 16,4 6 0-16,3 7-1 15,4-7 0-15,-1 3-1 0,1-6 1 16,-7-6 0 0,-1-3 1-16,-3-4-2 0,-14-3 1 15,-10-2 0-15,-8-1 0 16,-21 3-1-16,-21-9 0 15,-25-6-1-15,-3-7 1 16,-18-12-10-16,-3-3 1 16</inkml:trace>
  <inkml:trace contextRef="#ctx0" brushRef="#br3" timeOffset="-121018.45">11359 16522 26 0,'0'0'13'0,"0"16"-6"0,4-13 14 0,0 0-19 16,-1 3 1-16,1 1 1 15,-1 2 1-15,1-3-6 16,-1 4 0-16,4-1 4 16,-7 4 0-16,4-1-2 15,-1-2 1-15,4 5-2 16,4 1 1-16,-8 0 0 16,1-1 0-16,3-2 1 15,-3-4 0-15,-1-2 1 16,1-4 1-16,-4-3 0 15,3-10 0-15,4-5 0 16,4-20 0-16,10-12 0 16,4-16 0-16,10-9-2 15,11-16 1-15,10-2-7 0,-3-8 1 16,4-2-13-16,3 0 0 16</inkml:trace>
  <inkml:trace contextRef="#ctx0" brushRef="#br3" timeOffset="-114951.38">20137 3822 29 0,'0'-34'14'0,"3"-13"-8"0,-6 37 15 0,-12 1-21 15,-9 3 1-15,-12-1 1 16,-9 1 0-16,-12 0-2 16,-6 6 0-16,-1 3 1 15,4 0 0-15,4 10-1 16,-1 12 1-16,1-3-4 16,10 15 1-16,7 10 1 15,11 7 0-15,10 8 0 16,15 1 0-16,17 3 0 15,11-3 1-15,6-4 1 16,19-15 1-16,10-13-1 16,14 1 1-16,3-10 0 15,-2-7 0-15,-8-15 0 0,-4-12 0 16,-7-7 0 0,1-12 1-16,-8-13-2 0,-6-3 1 15,-12-13-2-15,-6 4 1 16,-11 2-1-16,-14 4 0 15,-14 0-1-15,-11 6 0 16,-3-6 0-16,-7 15 1 16,-7 4 0-16,-4 6 0 15,-4 6-1-15,-10-3 1 16,-7 10-2-16,4 9 1 16,3 3-1-16,3 12 0 0,-3 23-4 15,0-1 1-15,0 13-3 16,8 6 0-16,6 4-1 15,7 6 1-15,18-4 0 16,10 1 0-16,18-4 5 16,14-9 0-16,18-6 6 15,4-13 1-15,13-3 2 16,0-12 1-16,4-4 0 16,-3-6 0-16,-1-3-3 15,-10-3 1-15,-7 0-4 16,-7-3 1-16,-11-7-4 15,-7-2 0-15,-7-7-6 16,-3-3 1-16</inkml:trace>
  <inkml:trace contextRef="#ctx0" brushRef="#br3" timeOffset="-113000.98">8357 13346 8 0,'0'6'4'0,"4"3"2"0,-4-9 4 0,7 3-6 16,-7 4 0-16,3-1 2 16,1 0 0-16,-4 4-8 15,3-1 1-15,1 4 4 16,0-1 1-16,-4 4-3 16,3-1 1-16,1-2-1 15,-1-7 0-15,1 4 1 16,3-1 0-16,3-3 0 15,-10 1 1-15,7-4 1 16,0 0 0-16,4-9 0 16,3-10 1-16,0-9-2 15,7-10 1-15,-3 1-2 16,10-7 0-16,-3-9-11 16,7-19 0-16,-4-6-3 15,0 6 0-15</inkml:trace>
  <inkml:trace contextRef="#ctx0" brushRef="#br3" timeOffset="-107297.03">4865 9611 26 0,'7'19'13'0,"3"-22"-2"0,-6-1 13 0,3 1-21 15,11 3 0-15,-8 3 3 16,1 1 1-16,10 2-8 16,-3 0 1-16,13 3 5 15,-2-2 0-15,9 2-2 16,5-3 0-16,-4 7-2 15,-8-7 1-15,1 1-2 16,-4-4 0-16,1-6-7 16,-15-4 1-16,0-5-8 15,-4 2 0-15</inkml:trace>
  <inkml:trace contextRef="#ctx0" brushRef="#br3" timeOffset="-106484.36">7539 9837 24 0,'0'12'12'0,"0"1"3"0,0-13 9 0,0 0-20 15,0 0 1-15,10-3 4 16,1-1 1-16,10-5-12 16,4 0 1-16,10 2 7 15,4-5 0-15,3 2-3 16,4 4 1-16,-3 0-4 16,-5 3 1-16,-6 0-5 15,0-1 0-15,-11 1-11 16,-7-3 0-16</inkml:trace>
  <inkml:trace contextRef="#ctx0" brushRef="#br3" timeOffset="-105703.58">11021 9420 28 0,'3'12'14'0,"11"1"0"15,-7-13 9-15,1 0-21 16,6-3 1-16,7-1 0 16,7-2 1-16,4 0-6 15,3 0 1-15,-3-1 1 16,-7 1 0-16,-1 0-7 15,-3 9 0-15,-7-3-5 16,-3-6 1-16</inkml:trace>
  <inkml:trace contextRef="#ctx0" brushRef="#br3" timeOffset="-105489.38">11155 9266 37 0,'0'41'18'0,"7"-1"-17"0,-4-27 33 0,1-7-31 15,-4 7 1-15,0 12-1 16,0 9 1-16,0 1-8 16,0 2 1-16,-4 4-8 15,4-6 0-15</inkml:trace>
  <inkml:trace contextRef="#ctx0" brushRef="#br3" timeOffset="-104547.2">15159 8993 45 0,'-4'13'22'0,"8"-7"-18"16,-4-6 32-16,0 0-33 16,3 0 1-16,1 0 3 15,-4 0 0-15,7-3-8 16,14-4 1-16,11 1 5 15,14-3 0-15,17-1-3 16,11-2 0-16,-3 6-6 16,-8 2 1-16,-6 4-15 15,-8 0 0-15</inkml:trace>
  <inkml:trace contextRef="#ctx0" brushRef="#br2" timeOffset="-99129.97">5450 9322 13 0,'0'-22'6'0,"4"10"1"0,-1 6 7 16,-6-1-13-16,3 1 0 15,-4-3 2-15,4-1 0 16,-10 4-3-16,-1-3 0 16,1-1 3-16,-4 1 1 15,-1-4-1-15,-6 4 1 16,4 3-1-16,6-1 0 15,-10 1 0-15,0-7 0 16,-4 4-1-16,4 0 0 16,-11-4-1-16,-14 1 0 15,4 2-1-15,3 1 1 0,-3 2-1 16,-8 4 1-16,1 0-1 16,0 0 0-16,6 0 0 15,4 0 1-15,-10 0-1 16,3 3 0-16,-3 0 0 15,3 3 1 1,-32 3-1 0,18-3 1-16,0 3-1 15,0 4 1-15,11-1-1 16,3 4 1-16,4-1-1 16,0 1 1-16,3-1 0 15,0 4 0-15,0 0-1 16,7-4 0-16,-6 1 0 15,-1 6 1-15,0-4-1 16,-3 4 0-16,3-3 0 16,-4 0 0-16,5-1 0 0,6 4 0 15,-3-3 0-15,-1 3 0 16,1-4-1-16,3 1 1 16,-6 3 0-16,6 3 0 15,4 0 0-15,-1 0 0 16,5-1-1-16,-1 1 1 15,4 0 0-15,0 3 0 16,-1-6-1-16,1 3 1 16,4 3 0-16,-1-3 1 15,4 0-1-15,3-3 0 16,4 0 0-16,-3-3 1 0,-1-1-1 16,4 1 1-16,4-4-1 15,-5 1 0-15,5 0 0 16,3 5 0-16,3-2 0 15,5 0 0-15,-8 3 0 16,10-1 0-16,-6-2 0 16,6 0 0-16,-3-1 0 15,0 1 0-15,4 3 0 16,3 0 1-16,7-1-1 16,7 4 1-16,18 0-1 15,-3-3 1-15,-1 0-1 16,7 0 1-1,8 3-1-15,-4-7 1 0,3-2-1 16,4-4 1-16,0 1 0 16,0-4 0-16,0 0 0 15,0-2 1-15,7-1-1 0,-3 0 0 16,3-3 0-16,-4 0 1 16,4 3-2-16,-7 0 0 15,4 0-1-15,-8-3 1 16,-7-3 0-16,-10-3 0 15,11 3-1-15,-8-7 0 16,7 1 1-16,1-1 0 16,-1-2 0-16,0-4 0 15,1 1 0-15,-1-7 0 0,1 3 0 16,-8 0 0-16,-3 3-1 16,-7 1 1-16,-1 2 0 15,5-9 0-15,-5 0-1 16,8 0 0-16,3 0 0 15,4 0 1-15,-7-3 0 16,3 0 0-16,-3 0-1 16,-7 0 1-16,7 3 0 15,-7 0 0-15,-1-3-1 16,-2-3 1-16,-1 3-1 16,0 0 1-16,-14-1-1 15,4-2 1-15,-1-3-1 16,-6 0 1-16,-8 5-1 15,5-8 1-15,-16-1-1 16,5 4 1-16,-18-3-1 16,-4 2 1-16,-10 4 0 0,-15-6 0 15,-10-4-2-15,-3-3 1 16,3 4-4-16,-4 5 0 16,-6 4-6-16,-1 3 0 15</inkml:trace>
  <inkml:trace contextRef="#ctx0" brushRef="#br2" timeOffset="-98062.59">4685 11166 17 0,'21'-3'8'0,"0"-31"-2"0,-14 21 4 16,0-3-5-16,4 4 0 15,0-7 0-15,-8 0 1 16,4 0-8-16,-3-3 1 16,3 0 5-16,-7 1 0 0,0-1-2 15,-11 3 0-15,1 0 0 16,-8 0 1-16,-3 3-2 15,-8-2 0-15,-2 2 0 16,-15 0 1-16,4 10-1 16,-8 3 0-16,-3 6-1 15,4 0 1-15,-11 3-1 16,10 1 1-16,1 2-1 16,0 0 1-16,-8 4-2 15,4 3 1-15,4 3 0 16,-11-1 0-16,11 11-1 15,-1 2 1-15,8 0-1 16,3 7 1-16,7-4-1 16,-3-2 1-16,10 2-1 15,1-2 1-15,10-1-1 0,3 0 1 16,-3 1-1-16,3-1 1 16,8 4 0-16,-8-4 1 15,11-3-1-15,-7 0 1 16,14 1-1-16,-3 2 0 15,6 3 0-15,8 4 1 16,0 0-1-16,3 2 1 16,-4-5-1-16,5-1 0 15,-1-2 0-15,7-1 1 16,-7 0-1-16,7-2 0 0,4-4 0 16,10 0 1-1,4-6-1-15,-7 3 1 0,14-7-1 16,3-5 1-16,15-4 0 15,-8-6 1-15,15-3 0 16,0-3 1-16,-15-7-1 16,4-6 0-16,-3 4-1 15,3-7 1-15,-14-3-1 16,3-7 1-16,-17-5-1 16,0-10 0-16,-8-7 0 15,-2 1 0-15,-15-10-1 16,-7 4 1-1,-35-23-13 1,-11 10 1-16,0 6-3 16,0 10 1-16</inkml:trace>
  <inkml:trace contextRef="#ctx0" brushRef="#br2" timeOffset="-95827.16">8121 9554 17 0,'7'-22'8'0,"-7"-18"-3"0,0 27 9 16,0 1-12-16,-7 2 0 15,0-5 2-15,-4-1 0 16,-3-6-4-16,-3 3 1 16,-8-3 2-16,-3 0 1 15,-15 0-1-15,-3 3 0 16,-14-3-1-16,-7 4 0 0,-3 5-1 15,-1 1 1 1,-10-1-1-16,-3 4 0 0,-12-4-1 16,-2 1 1-16,6 2-1 15,4-6 1-15,-11 7-1 16,0 0 1-16,-7 2-1 16,11 4 0-16,7 6 0 15,0-3 1-15,-1 3-1 16,1 1 0-16,-4 5 0 15,8 0 0-15,6 4 0 16,8 0 0-16,3 2 0 16,14 4 0-16,-7 0 0 15,10 3 0-15,12 3-1 16,-1 6 1-16,10-3-2 16,8 4 0-16,11 9-1 15,-1-1 0-15,11 7-2 16,11 7 0-16,10 2 0 0,7 7 0 15,4 3 3-15,10-4 0 16,15 4 2-16,10-3 0 16,-4-13 1-16,4 0 1 15,4 4 2-15,-8-4 0 16,11-6-2-16,7-4 1 16,8-2-1-16,-5-7 1 15,5-2 0-15,9-7 0 16,12-10-1-16,20-9 1 15,1-6 0-15,10-6 0 0,3-13 0 16,8-10 0-16,-11-2 0 16,-3-13 0-16,-4-6-1 15,-7-23 1-15,-14-2-1 16,-18-13 0-16,-24 9-2 16,-18-2 0-16,-11 9-1 15,-28-4 0-15,-28 1-3 16,-28 6 1-16,-29 6-6 15,-10 0 1-15,-25 6-5 16,-17 7 0-16</inkml:trace>
  <inkml:trace contextRef="#ctx0" brushRef="#br2" timeOffset="-95105.43">7701 10987 28 0,'7'-37'14'0,"-35"-7"-11"15,7 35 21-15,-4-4-23 16,-10 0 0-16,-11 4 0 16,-14 3 0-16,-11-1-2 15,-17 7 1-15,0 4 1 16,7 5 0-16,0 4-1 16,0 2 1-16,7 7-1 15,3 3 1-15,8 7-1 16,3-4 0-16,-11 3 0 15,11-3 0-15,11 4-1 16,3 5 0-16,3 1-2 0,1 9 0 16,7 6 0-16,14 7 0 15,10-4 0-15,11 4 0 16,7-4 1-16,18 1 0 16,24-4 3-16,8-3 0 15,24-12 2-15,7-13 1 16,14-9 0-16,11-10 0 15,11-12 0-15,-15-10 0 16,-10-3 1-16,-4 0 1 0,0-12-2 16,-14-7 1-16,-6-2-1 15,-8-10 1-15,-7-10-2 16,-4-9 1-16,-17-3-5 16,-15-16 1-16,-13 7-10 15,-11-1 1-15,-7-3-6 16,0 10 1-16</inkml:trace>
  <inkml:trace contextRef="#ctx0" brushRef="#br2" timeOffset="-94025.52">11815 9235 23 0,'10'-10'11'0,"-3"-9"-5"15,-3 7 11-15,-4-4-14 16,-4 0 1-16,-3-2 2 15,-11-1 0-15,-6 3-8 16,-15-3 1-16,-7-3 5 16,-10 0 0-16,-11 4-2 0,0 2 0 15,-22 3-2-15,-6 4 1 16,-14 3-1-16,3 3 0 16,-10 3 0-16,-8 3 1 15,-3-3-2-15,11 0 1 16,-1 6 0-16,-10 0 1 15,11 4-1-15,-4-1 0 16,14 4 0-16,4 5 0 0,-4 7-1 16,7-3 1-16,4 4-1 15,3-5 1-15,8-5 0 16,9 0 0-16,8 0-1 16,4 2 1-16,3-2 0 15,7 6 1-15,-3-6-1 16,6 2 0-16,4 4 0 15,0 0 1-15,-3 0-2 16,10 0 1-16,0 3-2 16,8 4 0-16,2 2-1 15,8 0 0-15,7 4-1 16,11 9 1-16,10-4 1 16,14 1 0-16,11 3 2 15,21 6 0-15,10-3 3 16,18 0 1-16,14-9-1 15,22-4 1-15,-1-2-1 0,22-4 0 16,-4-3-1 0,4-6 1-16,-11-7-2 0,14-5 1 15,-4-7 0-15,8-10 0 16,-8-2 0-16,15-13 0 16,-4-7 0-16,-3-12 0 15,-4-9-1-15,-7-3 1 16,-10-10-3-16,-15-3 1 15,-14 0-1-15,-21-3 0 16,-17 6-1-16,-22 3 0 16,-17 7-3-16,-22-1 1 15,-24 7-8-15,-25 9 0 0,-7 7-1 16,-25 3 1-16</inkml:trace>
  <inkml:trace contextRef="#ctx0" brushRef="#br2" timeOffset="-93303.83">11349 10740 32 0,'21'-38'16'0,"-17"-15"-14"0,-4 37 31 0,-4-3-32 0,-3 0 1 16,-4-6 0-16,-17 3 1 0,-14 0-4 16,-15 4 1-16,-17 5 1 15,-7 4 1-15,4 9-1 16,-19 9 0-1,-55 13-1 1,27 6 1-16,8 7-2 47,3-4 1-47,14 7-2 31,11-1 1-31,7 7-3 0,7 3 1 16,14 10 0-16,14 2 0 0,18 4 1 15,13 9 1-15,26-6 0 0,14 0 1 0,17-6 2 0,11-4 0 16,14-6 0-16,21-12 1 0,15-10 1 16,6-9 0-16,7-13 0 15,11-12 0-15,4-10 0 16,-8-9 0-16,-13-6-1 0,-12-16 0 16,-9 0-2-16,-12-13 1 15,-17-3-2-15,-14-3 1 16,-21-3-2-16,-18 7 1 15,-21-1-5-15,-11 0 1 16,-21 7-9-16,-21-7 0 16,-18 0-2-1,1 10 1-15</inkml:trace>
  <inkml:trace contextRef="#ctx0" brushRef="#br2" timeOffset="-91982.36">15533 8777 11 0,'42'-35'5'0,"-3"10"9"0,-28 16 1 0,-1-1-12 0,1-2 1 0,-4 2 3 0,0-2 0 0,0-1-8 0,-4 4 0 0,-3-10 5 16,-3 3 1-16,-11-2-3 15,-11 2 1-15,-17 0-2 16,-18 4 1-16,-14-1-1 16,-4 7 1 15,-10-4-2-31,-7 4 1 0,-8-3 0 16,1 9 0-16,-4 0-1 15,-3 0 1 1,-4 3-1-16,-7 3 0 15,7 4 0-15,-14 5 1 0,-3 1-1 0,-1 3 0 0,4 0-1 16,11-1 1-16,6 1 0 16,8 9 0-16,3-2-2 15,4 8 1-15,14 4-1 16,14-1 0-16,7 7-1 16,10 3 1-1,8-6-1 1,10 12 0-16,15 1 1 0,13 5 1 0,22 10 1 0,21-3 0 15,28 3 2-15,17-9 1 16,22-7 1-16,28-9 1 16,7-13 0-1,22-9 0 1,13-9-1-16,-17-10 1 0,3-3-3 0,0-10 1 16,-10-5-1-1,-14-4 1-15,-4-12-3 16,3-4 1-16,-3-6 0 0,-7-9 0 0,-17-3 0 15,-5-7 1 1,-9 1-2 0,-12-4 1-1,-17-3-1-15,-14-3 1 0,-21 0-2 0,-21 9 1 0,-22 1-2 16,-14 6 1-16,-28 9-3 16,-28 3 1-16,-21 3-9 15,-18 7 1-15,-18 3-3 16,-3 6 0-16</inkml:trace>
  <inkml:trace contextRef="#ctx0" brushRef="#br2" timeOffset="-91306.78">14704 10724 26 0,'56'-9'13'0,"-10"-23"-7"0,-35 23 19 0,-1-7-21 16,-3-3 0-16,-3 1 2 15,-8 2 0-15,-10-3-7 16,-14-6 1-16,-4 0 4 15,-17 6 1-15,-22 3-3 16,-17 7 1-16,-14 6-1 16,3 6 0-16,-7 6-2 15,-3 4 0 1,-1 9-3-16,8 6 1 16,10 7-3 15,15 12 1-31,6 6-1 15,15 13 0-15,13 3 0 16,15 3 0-16,14 3 2 0,14-3 1 0,11-6 2 16,24-3 0-16,21-10 2 0,22-9 0 0,14-13 2 0,28-15 0 15,10-22 1-15,1-10 1 16,-8-12-1-16,1-13 1 16,-22-6-2-16,-14-9 1 15,-14-10-2-15,-10-9 1 16,-15 6-3-1,-17-10 1-15,-14 10-3 32,-18-9 0-32,-22 6-7 15,-16 3 0-15,-8 3-8 0,-7 6 1 16</inkml:trace>
  <inkml:trace contextRef="#ctx0" brushRef="#br2" timeOffset="-84326.88">15304 8651 27 0,'3'13'13'0,"11"-16"-4"0,-14 3 13 0,4 6-19 16,-1 3 0-16,1 7 2 15,-1 6 1-15,-6 9-7 16,-1-2 0-16,1 11 4 16,-4 7 1-16,0 7-2 15,0 12 0-15,3-4-2 16,4-2 1-16,0-4-4 15,0-6 1-15,0-3-10 16,4-25 0-16</inkml:trace>
  <inkml:trace contextRef="#ctx0" brushRef="#br2" timeOffset="-75377.28">19706 11053 42 0,'-10'41'21'0,"-5"6"-16"16,15-25 22-16,-3 3-27 16,-1 19 1-16,1 6-1 15,3 10 1-15,0-4-2 0,0-9 1 16,3-6-3-16,1-6 0 16,-1-7-9-16,-3-6 0 15</inkml:trace>
  <inkml:trace contextRef="#ctx0" brushRef="#br2" timeOffset="-74970.93">19036 12383 47 0,'-7'16'23'0,"7"-13"-22"15,0-3 39-15,0 0-38 16,3 0 1-16,1 0 0 16,-1 3 1-16,8-3-6 0,7 3 1 15,-1-6-2-15,8 3 0 16,-4 0-12-16,4-6 0 15</inkml:trace>
  <inkml:trace contextRef="#ctx0" brushRef="#br2" timeOffset="-74521.61">19456 12192 44 0,'10'0'22'16,"11"9"-15"-16,-13-9 29 0,-1 3-34 15,3 0 0-15,1 4 3 16,3-4 0-16,-4 3-6 16,1 0 0-16,-4 1 4 15,0-1 0-15,-3 0-2 16,-1 3 1-16,-6 1-3 15,-1-1 1-15,-3 1-2 16,-4 2 0-16,1 1 0 16,-1-1 1-16,4 4-1 15,0-3 1-15,4-4 1 16,3 0 0-16,3 4 1 16,4 6 1-16,4 3 1 0,-1 3 1 15,5 3 0-15,2-6 1 16,1 3-1-16,-1-3 0 15,-2-3-2-15,-8 0 0 16,-7 6-3-16,-7 3 0 16,-18-3-5-16,-21-3 1 15,-14-6-10-15,-11-4 0 16,-3-15-4-16,14-13 1 16</inkml:trace>
  <inkml:trace contextRef="#ctx0" brushRef="#br2" timeOffset="-73333.72">21318 11091 45 0,'0'12'22'0,"7"7"-13"0,-3-16 23 0,-1 4-31 0,1 2 0 16,-4 4 0-16,0 5 0 15,-4 4-2-15,1 0 0 16,-1 7-4-16,1-1 0 15,-1-6-9-15,-3-7 1 0</inkml:trace>
  <inkml:trace contextRef="#ctx0" brushRef="#br2" timeOffset="-72971.74">20927 12085 44 0,'-4'6'22'0,"8"10"-16"0,-4-16 33 16,0 0-37-16,7 3 1 15,3-3-1-15,5 0 1 16,2-3-6-16,4 0 1 16,4 0-3-16,0 0 0 15,3-4-10-15,-7-5 0 16</inkml:trace>
  <inkml:trace contextRef="#ctx0" brushRef="#br2" timeOffset="-72601.25">21301 11978 49 0,'14'25'24'0,"11"-21"-22"16,-18-4 39-16,3 0-39 16,4 3 0-16,4 0 1 15,0 0 1-15,-1 6-5 16,4-2 0-16,-7-1 2 16,-3 0 1-1,-4 0-2-15,-3 1 0 16,-8 2-1-1,1 4 0-15,-4-1-1 0,-4 4 1 0,0 3-1 0,-3-4 0 16,4 4 1-16,-1-3 0 16,4 3 1-16,4 0 0 15,6 6 1-15,4 0 1 16,7-3 0-16,7-4 0 16,8-2-2-16,6-10 1 15,7-6-8-15,1-6 0 16,-8-10-9-1,-14 7 1-15</inkml:trace>
  <inkml:trace contextRef="#ctx0" brushRef="#br2" timeOffset="-71774.25">26949 10796 33 0,'0'-9'16'0,"10"-4"-7"0,-10 13 18 16,4 0-22-16,-1 3 0 15,1 7 2-15,-1 5 1 16,-3 11-11-16,0 5 1 16,-3 10 6-16,-1 3 0 0,1 12-6 15,-8 10 0-15,4-3-12 16,4-4 0-16</inkml:trace>
  <inkml:trace contextRef="#ctx0" brushRef="#br2" timeOffset="-71385.48">27023 11950 44 0,'3'35'22'0,"-6"27"-18"0,3-33 30 15,-4 2-35-15,1 16 0 16,-1 6-2-16,-3-3 1 16,0-6-9-16,4-15 0 0</inkml:trace>
  <inkml:trace contextRef="#ctx0" brushRef="#br2" timeOffset="-68923.33">19823 11172 48 0,'7'7'24'0,"-7"-14"-15"0,0 4 25 0,-4-3-33 16,-3 0 1-16,0 0 0 15,-11-1 1-15,-3 4-4 16,-3 3 1-16,-5 0 1 16,5 3 1-16,2 4-1 15,1 5 1-15,0 4-1 16,3 6 0-16,1 0 0 16,3 6 0-16,7 3 1 15,3 7 0-15,8-7 0 16,3-3 0-16,10 1 1 15,8-11 0-15,3-5 0 16,4-7 1-16,0-3-1 16,0-12 0-16,-4-7-1 15,-7-6 1-15,-7 0-3 16,-3-6 1-16,-8-3-1 0,-6-7 0 16,-4 4-1-16,-8-1 1 15,-9 10-1-15,-1 6 0 16,-3 7 0-16,0 9 0 15,6 9-1-15,5 6 1 16,-1 7 0-16,1-3 0 16,2 6 0-16,5 6 1 15,3 3 0-15,3 4 1 16,4-7-1-16,7-6 1 16,11 0-1-16,7-3 1 15,10-10 0-15,0-6 1 0,0-12-1 16,-3-7 0-16,-4-9 0 15,-3 3 0-15,-7-6 0 16,-4-6 0-16,-7-4-1 16,-7 0 1-16,-4 7-2 15,-6 0 1-15,-1 2 0 16,-6 7 1-16,-8 13-1 16,0 3 0-16,1 6 0 15,-1 0 0-15,0 6 0 16,4 3 0-16,3 7-2 15,8 6 1-15,-1 3-4 16,4-3 0-16,7 0-8 16,11-3 1-16,3-10-8 15,7-9 0-15</inkml:trace>
  <inkml:trace contextRef="#ctx0" brushRef="#br2" timeOffset="-68006.4">21350 11198 44 0,'28'6'22'0,"15"-9"-14"15,-33 0 30-15,4-1-34 16,-3 1 1-16,0 0 1 16,-4-3 1-16,0 0-8 0,-7-4 0 15,0 1 5-15,-7-4 1 16,-4 4-3-16,-7-1 1 15,-10 1-2-15,0 6 1 16,0-3-2-16,3 2 0 16,0 4 0-16,-3-3 1 15,0 10-1-15,3 5 1 16,0 7-1-16,4 6 0 16,7 3 0 15,7-6 0-31,11 10-1 0,6-1 1 0,4 0 0 0,8 1 1 15,6-7 1-15,11-10 1 0,3-5 0 16,-3-7 0-16,-4-6 0 16,0-10 1-16,1-9-2 15,-8 7 0-15,-7-10-2 16,-7-4 1-16,-7-5-1 16,-7 3 0-16,-7 2-1 15,-7 4 1-15,0 6-1 16,-11 4 0-16,-3 2 0 15,-4 7 0-15,4 0 0 16,0 9 0-16,7 3 0 16,3 7 0-16,0 5 0 15,4 4 0-15,0 0 0 16,3 0 1-16,4 0 0 16,4 0 1-16,3-3-1 15,3-3 0-15,12-10 0 16,6-3 1-16,3-9 0 15,1-1 0-15,-4-5-1 0,-3-10 1 16,-8-3-1-16,-2-3 1 16,-12 3-1-16,-7-4 0 15,-3 1-4-15,-3 6 0 16,-1 7-7-16,0 2 1 16,1-6-11-16,6 13 0 15</inkml:trace>
  <inkml:trace contextRef="#ctx0" brushRef="#br2" timeOffset="-66699.58">27033 11088 36 0,'7'0'18'0,"0"-22"-9"15,-7 22 17-15,0-6-24 16,-3-1 0-16,-4 1 3 16,0 0 0-16,-4-1-6 15,-3 1 1-15,0 3 3 16,-4 3 0-16,-6-9-1 15,3 9 0-15,3 6-1 0,4-3 1 16,0 0-1-16,3 3 0 16,1 7 0-16,6 0 0 15,0 2 0-15,8 7 1 16,3 3-1-16,7 0 1 16,4 0 0-16,3-3 0 15,7-6 1-15,11-6 0 16,0-7 1-16,0-10 0 15,-8-8 0-15,1-7 0 16,-7 3-1-16,-8-3 0 0,-6-6-2 16,-11-4 1-16,-7 4-2 15,-11 0 0-15,-3-3-1 16,-7 6 1-16,-4 6 0 16,-7 6 0-16,-3 7 0 15,0 9 0-15,3 6 0 16,4 10 0-16,10 0 0 15,4 3 0-15,3 0 0 16,8 0 0-16,2 3 0 16,1 0 1-16,7 0-1 15,15-3 1-15,13-6-1 16,4-7 1-16,6-6 0 16,5-9 0-16,-1-3-1 15,-7-4 1-15,-3 4-1 16,-7-1 1-16,-4-5-1 15,-7-7 1-15,-7 0-2 0,-7-3 1 16,-3-4-1-16,-12 11 1 16,-2 2-1-16,-4 3 0 15,-8 4 1-15,-2 6 0 16,-1 6 0-16,-3 6 0 31,-1 20 0-31,12-7 0 16,2-1 0-16,12-2 0 15,6 0 0-15,11-3 0 16,11-1 0-16,3-2 1 16,11-7-1-16,3-6 1 0,8-3-1 15,-8-6 0-15,-7-1-1 16,-7-5 1-16,-7-10-1 16,-7 3 0-16,-7-10 0 15,-10 7 0-15,-8 3-1 16,-3 3 0-16,-11 7-10 15,-3 6 1-15,-7-1-9 16,17 14 1-16</inkml:trace>
  <inkml:trace contextRef="#ctx0" brushRef="#br2" timeOffset="-63562.82">10326 1668 25 0,'3'0'12'0,"4"-10"-7"0,-7 10 12 16,4 0-15-16,3-3 1 16,-3 0 1-16,-1 3 1 15,4 0-6-15,4 0 0 16,-4 0 5-16,3 0 0 0,-3 0-2 16,4 0 1-16,0-6 0 15,-4 3 0-15,3 3-1 16,1-7 1-16,-1 7-1 15,1 0 1-15,3 0-1 16,0 0 1-16,0 0-1 16,0 0 0-16,4 0-1 15,0-3 1-15,-1 6 0 16,4 4 0-16,1-7-1 16,2 0 0-16,-3 0 1 15,4 0 0-15,-4 3-1 16,-3-6 1-16,3 3-1 15,4 3 0-15,3 3 0 16,0-6 0-16,4 3 0 16,-4 4 0-16,8-1 0 15,-5-3 0-15,5 3 0 16,2 4 0-16,5 2 0 0,-1 4 1 16,0-7-1-16,-6 1 0 15,-5-1 0-15,5-3 0 16,-1 4 0-16,7-10 0 15,1 3-1-15,-1-3 1 16,0-3-1-16,1 3 1 16,2 0-1-16,1 0 1 15,0-6-1-15,0 6 1 16,-7-4-1-16,0 4 1 16,-1-6-1-16,5 6 1 15,-1-3-1-15,8 3 1 0,-5 0-1 16,1 0 0-16,4-6 0 15,-1 3 0-15,0 3 0 16,1 0 1-16,-8 0-1 16,0 0 1-16,1 0-1 15,-1 0 1-15,8 3-1 16,-8 3 1-16,0-6-1 16,1 3 0-16,-1 3 1 15,4-6 0-15,0 4-1 16,-4-4 0-16,0 0 1 15,-3 0 0-15,-7 6-1 16,0-6 1-16,3 3-1 16,0 3 0-16,4-6 1 15,0 3 0-15,0 0-1 16,-1 7 0-16,5-10 0 16,-1 3 1-16,4 3-1 15,0-6 1-15,0 3-1 0,-8-3 1 16,5 0-1-16,-4 7 0 15,3-7 0-15,0 0 1 32,22 3-1-32,-4-3 1 15,-4 0 0 1,1 0 0 0,-5 0-1-1,-2-3 1-15,-4 3-1 0,-4-7 1 16,0 7-1-16,4 0 0 0,4 0 0 0,-4 0 1 0,-1-3-1 15,1 3 0-15,4-6 0 16,-1 3 1-16,0-10 0 16,4 10 0-16,-10-6-1 15,6 3 1-15,0 2-1 16,4-2 1-16,-3 3-1 16,-8 3 0-16,0 0-1 15,-3 0 1-15,-7 0-1 16,-7 0 0-16,-4 0-5 15,-7 3 1-15,-11 3-6 16,-10-6 1-16,-7 4-12 16,-14-4 1-16</inkml:trace>
  <inkml:trace contextRef="#ctx0" brushRef="#br2" timeOffset="-58441.92">12167 1890 45 0,'4'19'22'0,"3"0"-18"0,-4-16 23 16,1 7-27-16,-1 5 0 16,-3 4-1-16,0 9 0 15,0 4 1-15,0-1 0 16,0-9-2-16,-3-9 0 15,-1 2-6-15,1-2 0 16,3-1-4-16,0-2 1 16</inkml:trace>
  <inkml:trace contextRef="#ctx0" brushRef="#br2" timeOffset="-58052.63">12375 1981 41 0,'11'19'20'16,"0"-28"-13"-16,-4 9 36 0,-7 0-41 16,7-10 0-16,7 4 1 15,-4 3 1-15,5-3-5 16,-1 3 0-16,0-7 2 15,0 7 1-15,-4 3-2 16,-6 0 0-16,0 6-1 16,-12 4 1-16,1-1-1 15,-3 7 0-15,-4 0 0 16,3 2 0-16,1 4 1 16,2-3 0-16,5 12 0 0,3-9 1 15,0-12 1-15,3 2 0 16,8-2-1-16,10-7 1 15,7 3-3-15,11-6 1 16,4 0-10-16,2 3 0 16,1 4-7-16,-3 2 1 15</inkml:trace>
  <inkml:trace contextRef="#ctx1" brushRef="#br2" timeOffset="-206113.76">20242 5873 0,'0'0'16</inkml:trace>
  <inkml:trace contextRef="#ctx0" brushRef="#br2" timeOffset="-57150.78">24680 7783 47 0,'4'0'23'0,"21"-13"-12"0,-15 10 24 0,4 3-33 15,7-3 0-15,8 3 0 16,6-3 0-16,-3 3-4 16,-1 3 1-16,-2-3-4 15,-5-3 1-15,1 3-12 16,-14 3 1-16</inkml:trace>
  <inkml:trace contextRef="#ctx0" brushRef="#br2" timeOffset="-56686.56">25160 7560 29 0,'0'0'14'0,"-7"-3"1"0,7 3 12 16,7 0-24-16,0 0 0 16,4-3 3-16,3 3 1 15,7 3-8-15,0-3 1 16,4 0 3-16,0 3 1 0,-1 0-2 15,-6 0 1-15,-4 4-3 16,-3-1 0-16,-11 6-2 16,-7 4 1-16,-8 6 0 15,-6 0 0-15,4-6 0 16,-5-1 0-16,1 4 1 16,4-3 0-16,3-1 1 15,3 4 0-15,11-3 0 16,4-3 0-16,10-4-1 15,3-6 0-15,4 0-8 16,8-3 1-16,-5-3-7 16,-2 3 0-16</inkml:trace>
  <inkml:trace contextRef="#ctx0" brushRef="#br2" timeOffset="-55963.96">25068 7529 44 0,'4'9'22'0,"-1"7"-24"0,1-10 36 0,0 13-33 16,-1 3 0-16,1 12-1 15,-4-5 1-15,0 5-5 16,0 10 1-16,0-3-9 15,-7-10 0-15</inkml:trace>
  <inkml:trace contextRef="#ctx0" brushRef="#br2" timeOffset="-54688.23">24747 7723 30 0,'0'3'15'0,"-3"-6"-8"0,3 0 16 0,-4-3-23 15,1 3 1-15,-1-4 2 16,-3 4 0-16,0 0-3 16,0 3 1-16,0 0 3 15,0 3 0-15,0 3-1 16,3 4 1-16,-3-4-2 15,4-3 0-15,-1 3-1 16,4 10 1-16,0 3-2 0,7 3 1 16,0 0-1-16,4 0 0 15,0-3 1-15,-1-1 1 16,4-5 0-16,4-7 1 16,3-6 0-16,4-9 0 15,-1-4 0-15,-2-5 1 16,-5-4-1-16,-3 6 0 15,-3-3-2-15,-11 0 0 32,-7-3-1-32,-4-3 1 0,-6 6-2 0,-4 4 0 15,-8 5-1-15,-2 10 1 0,-5 7-2 16,5 8 1-16,-1-8-1 16,7 5 1-16,7 7 0 15,4 0 1-15,0 3 0 16,7 0 0-16,7 0 1 15,4 0 1-15,10-4 0 16,7-2 1-16,4-7 0 16,3-5 1-16,4-8 0 15,3-8 1-15,-3-4-2 16,-4-6 1-16,-7 3-2 16,-7 4 0-16,-7-7-1 15,-7-6 0-15,-10-4-1 16,-4 10 0-16,-8 0 0 15,-2 10 0-15,-5 6 0 16,1 2 0-16,4 11 0 0,-1 5 0 16,4 7-1-16,-1-10 1 15,8 4-1-15,4 3 1 16,6 2 0-16,4-2 1 16,7 0 0-16,7-1 1 15,1-2 0-15,6-7 0 16,-4-3 0-16,1-6 1 15,-4-6-1-15,0-4 1 16,-3 4-1-16,-4-4 0 16,-4-5-1-16,1-8 1 0,-4 5-2 15,-4 2 1-15,-3 0-1 16,-3 6 1-16,-1 7-1 16,-3 6 1-16,3-3-1 15,1 9 1-15,-1 4-1 16,4 5 1-16,0 1-1 15,4-7 1-15,3 4-1 16,0-1 1-16,3 7 0 16,8-3 0-16,-1 0 0 15,4-1 1-15,1-2-1 16,-1-7 1-16,3-3 0 16,1-6 0-16,0-6-1 15,-4-4 1-15,-4 1-1 16,-3 5 1-16,-7-5-1 15,-3 2 0-15,-4 1-9 16,-4 0 1-16,-10 5-9 16,0 1 0-16</inkml:trace>
  <inkml:trace contextRef="#ctx0" brushRef="#br2" timeOffset="-52721.09">4008 12333 23 0,'-7'0'11'0,"-4"0"-1"16,11 0 12-16,-4 0-19 15,4 0 0-15,-7 3 3 16,7 0 1-16,0 3-7 16,7 4 0-16,-3-4 5 15,3 3 1-15,4 4-1 16,-1 3 0-16,-3-1-2 15,4 1 1 1,-1 3-1 0,-6-4 1-16,3-2 0 15,0-7 0-15,4-3 0 16,-1-15 0-16,1-7 0 0,6-12 0 16,5-16-1-16,-1-10 0 15,21-15-7-15,15-16 0 16,2 0-15-16,-6-6 1 15</inkml:trace>
  <inkml:trace contextRef="#ctx0" brushRef="#br2" timeOffset="-50499.89">17392 6695 18 0,'3'6'9'0,"5"9"-4"0,-5-11 9 0,1 2-13 16,-1 3 0-16,4 1 1 15,0-1 1-15,4 1-2 16,-4 2 0-16,0-6 2 15,0 7 0-15,0 6 0 16,4 0 0-16,-4 6 0 16,3 0 0-16,1 0-1 15,-1 0 0-15,5 0-1 16,2 6 1-16,1 1-1 16,-4-1 1-16,0 0-1 15,0-12 1-15,0 3-1 16,4 3 1-16,-4 0-1 0,4 4 1 15,-1 2-1-15,1-3 0 16,0 3 0-16,-1 1 1 16,1 5-1-16,-1-2 0 15,-2-1 0-15,-1 4 0 16,3-3 0-16,1-1 1 16,-4 4-1-16,0-1 1 15,0-2-1-15,0-1 0 16,-3 4-1-16,0 3 0 15,6-4 0-15,-3-8 1 16,-3 2-1-16,3 3 0 0,0-2 0 16,0-1 0-16,0 0 0 15,8 4 0-15,-1 3 0 16,0-4 1-16,0 7-1 16,0 0 0-16,0-10 0 15,1 3 0-15,-1 4 0 16,3 3 0-16,-2-3 0 15,-1-4 1-15,3 4 0 16,-2-1 0-16,-1 1-1 16,3 3 1-16,1-1-1 15,0 1 1-15,-4 6-1 16,0-3 0-16,0 0 0 16,1 3 0-16,2 0 0 15,4-6 0-15,1 6 0 16,-1 3 1-16,0-3-1 0,-3-3 1 15,3 3-1-15,0 0 0 16,0 3 0-16,1-3 1 16,-1-3-1-16,0 3 0 15,0 0 0-15,1-6 0 16,-5 0 0-16,1 3 0 16,0 0 0-16,-8-7 1 15,1 1-1-15,0 0 0 16,-1-1 0-16,4 7 0 15,1 0 0-15,-1 0 0 0,0-3 0 16,0 3 0-16,4 3 0 16,-4-13 1-16,0 7-1 15,0 0 1-15,0 2 0 16,1-2 0-16,-1 0-1 16,3 3 1-16,5 6-1 15,2-6 1-15,5 6-1 16,2 0 1-16,1 0-1 15,-10-6 1-15,-1 0-1 16,3 0 0-16,1 0 0 16,-4 3 0-16,1-3-1 15,-5 0 0-15,1 3-4 16,-7-3 0-16,-4-6-10 16,-7-7 0-16,-4 0-1 15,1-12 0-15</inkml:trace>
  <inkml:trace contextRef="#ctx0" brushRef="#br2" timeOffset="-47978.76">5962 11053 16 0,'3'-3'8'0,"-10"16"3"16,7-10 9 0,0 0-15-16,0 0 0 0,0 0 3 15,0-3 1-15,0 0-10 16,0 0 1-16,7 3 7 16,1 4 1-16,6-1-2 15,-4 3 0-15,4 7-1 16,-3-3 1-16,0 2-3 15,3 1 0-15,-4 0-1 16,1-1 1-16,-8 1-2 16,4 0 1-16,0-1-1 0,4-2 1 15,-7-7 0-15,3 0 0 16,-4-2 0-16,4-1 0 16,-7 0-1-16,4 3 0 15,3-3 0-15,-7 0 0 16,3-3-1-16,1-3 1 15,3-3 0-15,0 0 0 16,0-4 1-16,4-5 0 16,3-7-1-16,3-7 0 15,4 4 0-15,4-22 0 16,7-12-1-16,3-17 1 0,18-14-5 16,18-5 1-16,-1-21-8 15,1-6 1-15,-8-22-10 16,-17 31 1-16</inkml:trace>
  <inkml:trace contextRef="#ctx0" brushRef="#br2" timeOffset="-46207.19">19664 10740 16 0,'-4'0'8'0,"1"0"-2"0,3 0 9 0,0 0-11 15,0 6 0-15,0 3 2 16,0 4 0-16,0 3-8 15,0-1 1-15,0 4 5 16,3 0 1-16,-3 0-2 16,4 3 1-16,-1 9-1 15,4 0 0-15,4 1 1 16,0-4 1-16,-1 6-1 16,4 1 0-16,0 3 0 15,1-1 0-15,2 4-1 16,1-3 0-16,-1 6-1 15,5-4 1-15,2 4-1 16,1 0 0-16,7 0 0 16,3 0 0-16,0-3 0 15,-3-4 1-15,0 1-2 16,-11 0 0-16,0-7 0 16,0-3 0-16,0-3-2 15,1-3 1-15,-1-3-5 0,-4-3 1 16,-2-4-13-16,-1-12 1 15,-4-3-1-15,1-3 0 16</inkml:trace>
  <inkml:trace contextRef="#ctx1" brushRef="#br2" timeOffset="-193805.99">4085 10401 0,'0'0'0,"0"0"16,0 0-1,0 0-15,0 0 16,0 0-1,0 0-15,0 0 16,0 0 0,0 0-16,0 0 15,0 0-15,0 0 16,0 0 0,0 0-16,0 0 15,0 0 1</inkml:trace>
  <inkml:trace contextRef="#ctx0" brushRef="#br2" timeOffset="-42708.83">19724 11160 15 0,'3'0'7'0,"4"3"-4"15,-7-3 8-15,0 0-10 16,7 0 1-16,-7 0 2 16,4 3 1-16,0 3-5 15,3 4 1-15,-4 2 3 16,1 4 1-16,-1 0-2 15,4-4 1-15,0 7-1 16,0 0 1-16,0 0-2 0,4 9 1 16,0-6 0-16,3 3 0 15,0 0 1-15,3 3 0 16,1 4-1-16,0-1 1 16,3 0-1-16,0-6 1 15,0-3-1-15,0 0 0 16,1 0-1-16,-1 3 1 15,0 1-1-15,-4-1 1 16,1 0-1-16,-4-3 1 16,-3 0-1-16,3-4 0 15,4-5 0-15,-1-1 0 0,4 1 0 16,4-4 0-16,0 4-1 16,3-7 1-16,0 1-1 15,0-4 1-15,1-3-1 16,2-3 1-16,5-1-2 15,2 8 1-15,1-4 0 16,-3-4 0-16,-1-2 0 16,-3 0 0-16,-8-4 0 15,1 1 0-15,3 0-1 16,-3-4 1-16,3 1-1 16,4-1 1-16,0 0-1 15,-4-2 1-15,0-1-1 16,0 0 0-16,4 4 0 15,0-4 0-15,0 7 0 16,-4 3 1-16,0-16-1 0,-3-4 0 16,-1 1-1-16,-2-3 1 15,-1 0 0-15,0 0 0 16,-3-4 0-16,-1 1 0 16,-3 3-2-16,-3 6 1 15,-4 0-5-15,0 0 1 16,-7 3-8-16,0-6 0 15,-11-3-7-15,-3 9 1 16</inkml:trace>
  <inkml:trace contextRef="#ctx0" brushRef="#br2" timeOffset="-41689.23">9405 10379 28 0,'11'10'14'0,"3"8"1"0,-14-18 15 0,3 3-28 16,1 4 1-16,-1 2 3 15,4 1 0-15,0-1-7 16,4 7 1-16,0-4 4 16,3-2 0-16,3 2-1 15,1 4 1-15,0 3-2 16,-1-4 1-16,-3 1-1 16,1-7 1-16,-1-5 1 15,0-8 0-15,-4-8-2 16,1 2 1-16,3-18-1 15,14-22 1-15,11-19-6 16,10-22 0-16,8 6-16 16,-1-24 1-16</inkml:trace>
  <inkml:trace contextRef="#ctx0" brushRef="#br2" timeOffset="-40202.96">20877 11709 23 0,'11'-13'11'0,"7"-12"-7"15,-11 22 12-15,0-6-14 16,0-1 0-16,7-2 2 0,-4-1 1 16,1-6-5-16,0 10 0 15,-1-1 4-15,4 1 1 16,0-4-1-16,1 1 1 15,-1-1-1-15,0-2 0 16,3-1-1-16,1-6 1 16,0 3-1-16,-1-3 1 15,1-3-2-15,0 0 1 16,-1 0-1-16,-3 0 1 16,4-6-1-16,-4 2 1 15,4 1-1-15,3-3 0 16,0 3 0-16,4-10 1 0,-1-3-1 15,1 0 1-15,0-3-1 16,3-6 0-16,0 0 0 16,4 9 0-16,-4-3-1 15,4-3 1-15,0 0-2 16,-4-3 1-16,0 0-1 16,0-3 1-16,-6-4-1 15,-1 1 1 1,3-4-3-16,-2 4 1 15,-1-1-6-15,4 4 0 0,3 0-12 16,0 9 1-16</inkml:trace>
  <inkml:trace contextRef="#ctx0" brushRef="#br2" timeOffset="-38370.29">21565 10809 14 0,'0'-10'7'0,"11"-15"10"0,-8 19-11 0,1-3-4 16,3-1 0-16,0-2 2 15,0-10 0-15,0 0-5 16,0-3 1-16,0-4 4 15,0 7 0-15,4-9-1 16,-4-3 1-16,4-1-1 16,-1-3 0-16,1 1-1 15,3-1 1-15,0 4 0 16,0-1 0-16,0-2 0 16,0 5 0-16,-3-2 0 15,-4-1 0-15,4 1 0 16,3-1 0-16,0 1-1 0,3 6 1 15,1-1-2-15,0 1 1 16,3-6-1-16,0 2 1 16,0 1-1-16,4 3 0 15,-4-7 0-15,-3-2 0 16,-1 5 0-16,1-2 0 16,3 9 0-16,0 0 1 15,0-1-1 1,4 1 0-16,0-6-1 15,0 0 1-15,-1-1-1 0,1 4 1 16,0 0 0-16,-4 0 0 0,-4-1 0 16,1 1 1-16,0 0 0 15,-1 3 0-15,4 0 0 16,1 0 0-16,2-4 0 16,1 1 0-1,14-16 0 1,-7 10 0-16,-1-1-1 15,-2 1 1-15,-1 2-2 16,0 1 1-16,4 3 0 16,-4 0 1-16,0 3-1 15,0 3 0-15,1 6-1 16,-1 0 1-16,-3-6 0 16,-4-6 0-16,-7 3-1 15,7-3 1-15,0 0-1 16,-3 6 1-16,3 0 0 15,7 0 0-15,-3 0-1 0,3 0 1 16,0 3-1-16,1-3 1 16,-1 6-1-16,0 1 0 15,0-7 0-15,0 9 0 16,1-2 0-16,-1-1 0 16,0-3 0-16,0 0 1 15,-3 0-1-15,0 1 1 16,-4 2-1-16,0 0 1 15,-7 1-1-15,4-1 1 16,3 3-1-16,4 1 0 0,-4-1 0 16,4 1 0-16,-1 5 0 15,1 1 0-15,0-3 0 16,-4-1 0-16,0-2 0 16,4 2 1-16,-1-2-1 15,1 2 1-15,0-2-1 16,-1-1 1-16,1 1-1 15,0-1 1-15,0-2-1 16,-1-1 1-16,1 0-1 16,-4 1 1-16,0 2-1 15,0 0 1-15,-3 1-1 16,0-4 0-16,-4 1 0 16,3-1 1-16,1 6-1 15,3-2 1-15,0-4-1 16,4 7 0-16,0-7 0 15,-1 0 1-15,1 7-1 0,3 3 0 16,1 0 0-16,-1-4 0 16,0 1 0-16,0-1 1 15,1 1 0-15,-1 3 1 16,0-1-1-16,0 1 0 16,-3 0 1-16,3 0 0 15,-10-1-2-15,3-2 1 16,4-1-1-16,-1 1 0 15,1 0 0-15,3 2 0 16,-3 1-1-16,0 0 1 0,-4 3 0 16,-4 0 0-16,1-1-2 15,-4 1 0-15,-3 3-6 16,-4 3 1-16,-4 7-11 16,-10 2 0-16,-7 1-6 15,4 12 1-15</inkml:trace>
  <inkml:trace contextRef="#ctx0" brushRef="#br2" timeOffset="-33011.83">24567 7805 16 0,'8'0'8'0,"9"-10"-1"0,-17 10 9 0,11-6-15 15,-1 0 1-15,-3-1 2 16,7 1 0-16,1 3-4 16,-1-3 1-16,3 3 3 15,-3 3 1-15,4 0-1 16,0 3 1-16,-1 0-1 15,1 0 0-15,3 3-1 16,0 1 1-16,4-4-1 16,3 3 0-16,4 0 0 15,3 4 0-15,4 2 0 16,-11 1 0 0,4-1-1-1,7 1 0-15,3 2 0 0,-3 1 0 0,0-3 0 16,0-4 0-16,3 1-1 0,0 2 1 15,4 4-1-15,-4 3 0 16,1 2-1-16,-1 5 1 16,-10-4-1-1,3 6 1-15,0-3-1 0,1 6 1 16,3 1-1-16,-1 2 0 16,-2-6 0-16,-5 4 1 15,1 5-1-15,0 7 0 16,0-3 0-1,-1 0 0-15,1 3 0 32,-4-1 0-17,8-2 0-15,-8 3 1 0,0 3-1 0,0 10 0 0,-3-13-1 16,0 3 1-16,-8 3 0 16,-3-3 0-16,1 3 0 0,-1 6 0 0,0-2 0 15,3-1 0-15,5 0 0 16,2 1 1-16,1-1 0 15,0-9 0-15,-1 3-1 16,-2 0 1-16,-1 0-1 16,0-6 1-1,0 3-1-15,0 6 0 0,4-3 0 16,-4 0 0-16,4 0 0 16,-1 3 0-16,1-3 0 15,0-3 1-15,0 0-1 16,-4 0 0-16,-4 0 0 15,1-4 0-15,-4-2 0 16,-3 3 0-16,-1 3 0 0,-3-3 0 16,0-4-1-1,4 4 1 32,-4-3 0-47,-3 2 0 0,-1 4 0 0,4-12 1 16,0 2-1-1,0-6 0-15,0 4 1 0,4-4 0 0,-1 0-1 0,1 3 1 0,-4-2-1 0,0-1 0 16,0 0-1-16,0 0 1 16,0 4-1-16,-3-10 0 0,-1-4-4 15,-3-2 0-15,-3-6-10 16,-4-14 0-16,0-8-3 16,10 2 1-16</inkml:trace>
  <inkml:trace contextRef="#ctx1" brushRef="#br2" timeOffset="-180614.45">9172 9739 0,'0'0'16,"11"0"0,10-6-16,39-6 15,3 2 1,-3-5-16,-7-4 15,0-6 1,-14-4-16,-18 11 16,-7-4-16,4-7 15,-7 7 1,-4 4-16,-4 5 16,1-9-1,-4 16-15,-4-7 16,1 4-16,-1 0 15,-3-4 1,-4 4-16,8-4 16,-4 7-1,3-1-15</inkml:trace>
  <inkml:trace contextRef="#ctx0" brushRef="#br2" timeOffset="-31824.7">14965 10483 47 0,'17'37'23'0,"5"-49"-12"0,-15 12 24 16,3 0-33-16,1 0 1 0,-1 0 1 15,5 0 1-15,2 0-4 16,4 0 0-16,-3 9 4 16,10-9 0-16,8-25-2 15,16-9 1-15,12-26-2 16,10-6 0-16,7-15-8 15,-7 5 1-15,7-18-14 16,1-12 0-16</inkml:trace>
  <inkml:trace contextRef="#ctx1" brushRef="#br2" timeOffset="-179901.56">22401 6679 0,'0'0'16,"-10"19"0</inkml:trace>
  <inkml:trace contextRef="#ctx0" brushRef="#br2" timeOffset="-29466.13">26776 10539 15 0,'0'16'7'0,"0"-19"0"0,3 6 7 16,-3 0-14-16,0 3 1 16,0 4-1-16,-3-1 1 15,-1 3-1-15,1 4 0 16,-1 0 1-16,4 0 1 16,0-1 1-16,0-2 0 0,0-1 0 15,7 1 1-15,0 3 0 16,0-1 0-16,4 4 0 15,3 3 0-15,-3-3-1 16,3 0 0-16,0-1-1 16,0-2 1-16,4 0-1 15,-4-1 0-15,0 1-1 16,0 0 1-16,0-1 0 16,0 4 0-16,4-3 0 15,0 0 1-15,-1 2-1 16,1 1 1-16,3 3-1 15,0-9 1-15,0-1-1 16,0-5 0-16,1 2-1 16,2-3 1-16,1 1 0 15,0-1 0-15,-4-3-1 16,-3 0 0-16,3 0 0 31,7-3 1-31,4 0-1 0,-1 0 1 0,1 0-1 0,0-3 0 16,3-6 1-16,8-1 0 15,-5 1-1-15,1-4 0 16,0-2 0-16,0-1 0 16,-4-6 0-16,-3 3 1 15,-4 4-2-15,4-4 0 16,-1 0 0-16,5-3 1 16,3 0-1-16,-1 0 1 15,5 0-1-15,-4 0 1 0,-1 0 0 16,5-3 0-16,3-6 0 15,-1-7 0-15,-2 7-1 16,-4-1 1-16,-4-8-1 16,0-4 0-16,4 3 0 15,3 0 0-15,4 0 0 16,3-12 0-16,1 9 0 16,-1 0 1-16,4-6-1 15,0-6 1-15,-4 2-1 16,-6-8 0-16,-1-7 0 15,4 0 0-15,3 0-1 16,4 0 1-16,-3 0 0 16,3 3 0-16,-4-3 0 15,0-10 0-15,1 11 0 16,-1-17 1-16,-3 6-1 16,-11-8 0-16,1 5 0 0,-1-9 0 15,7-6 0 1,1 3 0-16,-1 3 0 0,0-6 0 15,-3 3-1-15,0-4 1 16,3-2 0-16,-3 3 0 16,3-7-1-16,-6 7 1 15,-5-9 0-15,1-4 0 16,0-3 0-16,0-3 0 16,-11-3 0-16,0-4 0 0,7 4 0 15,0-9 0 1,4 9 0-16,0-4 0 0,0-12-1 15,-1 7 1-15,1 6 0 16,-4-4 0-16,4-6 0 16,0 4 0-16,-4-1 0 15,-3 13 0-15,-1 3 0 16,1-12 0-16,0 12-1 16,3-3 1-16,-10 28-3 15,-4-28-6 1,-4 6 1-16,-10 4-11 15,-14 18 0-15</inkml:trace>
  <inkml:trace contextRef="#ctx0" brushRef="#br2" timeOffset="-28027.29">30596 3825 49 0,'11'7'24'0,"-15"11"-13"0,8-11 24 16,-4-7-34-16,0 0 0 15,0 12 1-15,-4 4 0 16,-6 12-3-16,-4-3 1 15,-11 19 1-15,-7 9 0 0,-6 7-1 16,-5 12 1-16,4-19-3 16,4-2 0-16,7-1-5 15,3-13 1-15,1-2-10 16,9-10 1-16</inkml:trace>
  <inkml:trace contextRef="#ctx0" brushRef="#br2" timeOffset="-27784.64">30244 3747 37 0,'7'9'18'0,"3"20"-8"16,-6-20 23-16,-1 3-30 15,1 7 0-15,-1 13 0 16,1 5 1-16,3-9-7 0,0 4 1 16,4-1-5-16,3 1 1 15,3-17-8-15,1 1 1 16</inkml:trace>
  <inkml:trace contextRef="#ctx0" brushRef="#br2" timeOffset="-27483.56">30618 4035 46 0,'-4'10'23'0,"11"-13"-14"0,-7 3 39 0,4 0-43 16,3 0 0-16,7 0 1 16,7 0 0-16,4-3-9 15,3-4 1-15,4 4 2 16,-1 0 1-16,1 3-8 16,-7 0 1-16,-4 0-10 15,-10 0 0-15,-11 0-3 16,-4-6 1-16</inkml:trace>
  <inkml:trace contextRef="#ctx0" brushRef="#br2" timeOffset="-27319.32">30586 4170 41 0,'-7'35'20'0,"14"-23"-13"0,-4-9 37 16,4 4-42-16,8-1 1 15,6 0-1-15,7 4 0 16,4-7-5-16,-1-3 1 15,1 0-5-15,-4-3 1 16,-3-4-9-16,-4-2 0 0</inkml:trace>
  <inkml:trace contextRef="#ctx0" brushRef="#br2" timeOffset="-26675.94">31090 4274 42 0,'7'40'21'0,"0"29"-21"0,-3-59 31 16,-4 15-29-16,0 6 1 16,-4 4 1-16,1 2 0 0,-1 4-5 15,-3-3 0-15,4-7 4 16,-1-3 0-16,4-15-1 16,4-10 0-16,-1-19-1 15,4-6 0-15,0-15-1 16,0-1 0-16,-3-15-1 15,0-7 0-15,-1 4-1 16,1-7 0-16,3 0-1 16,0 13 1-16,-4 3-1 15,1 10 1-15,3 5 0 16,3 10 1-16,8 13 1 16,0-1 0-16,-1 7 1 15,1 6 1-15,0 7-1 16,-8 9 0-16,-6-4 0 15,-8 7 0-15,-10 3-2 16,-7 10 0-16,3-7-3 0,-3 7 0 16,-4-10-9-16,1-3 0 15</inkml:trace>
  <inkml:trace contextRef="#ctx0" brushRef="#br2" timeOffset="-26329.58">31665 3988 23 0,'4'3'11'0,"-1"-6"-5"0,-3 3 7 0,-3-3-13 16,-4 3 1-16,-7 3 1 15,-4 4 0-15,-7 5-1 16,-3-2 0-16,0 2 1 16,-4 13 1-16,7 3 0 15,4 4 0-15,0 2-1 16,7 4 1-16,3 0-2 16,8 2 1-16,10-2-1 15,4-16 1-15,6 0-3 16,11-3 1-16,1-10-8 15,-1 0 0-15,-3-15-2 16,-8-6 0-16</inkml:trace>
  <inkml:trace contextRef="#ctx0" brushRef="#br2" timeOffset="-26103.65">31937 4070 46 0,'7'22'23'0,"-25"28"-29"0,4-41 46 0,-7 13-39 15,-7 0 0-15,0-3 0 16,3 6 0-16,4 7-4 16,3 2 1-16,1-9-5 15,2-9 0-15,5 3-7 16,-4-10 1-16</inkml:trace>
  <inkml:trace contextRef="#ctx0" brushRef="#br2" timeOffset="-25893.08">31701 4042 27 0,'7'31'13'0,"-7"38"-1"16,7-56 17-16,3 12-28 15,4 3 1-15,4 6-1 16,3 4 0-16,0-7-2 16,-3-9 0-16,0-3-1 0,-1-6 1 15,1-1-8 1,3-9 0-16,0-18-2 0,4-10 1 16</inkml:trace>
  <inkml:trace contextRef="#ctx0" brushRef="#br2" timeOffset="-25652.67">32039 3797 38 0,'11'63'19'0,"21"-22"-20"0,-15-20 39 0,4 5-35 15,4 11 1-15,-4 13-1 16,8-3 1-16,-5 4-6 16,1 14 0-16,-15-14 0 15,-10 2 1-15,-10 10-13 16,-25-10 1-16</inkml:trace>
  <inkml:trace contextRef="#ctx0" brushRef="#br2" timeOffset="21310.56">21908 9805 10 0,'10'7'5'0,"11"-23"5"16,-10 10 6-16,-1-1-13 15,1-2 1-15,0-4 1 16,-1-2 0-16,1-1-7 0,-1 0 1 16,1-2 4-16,0-1 1 15,-1 3-3-15,1 7 1 16,-1-4-2-16,4 1 0 15,-3-4-3-15,0-3 1 16,-1 0-6-16,-3-3 0 16</inkml:trace>
  <inkml:trace contextRef="#ctx0" brushRef="#br2" timeOffset="21578.54">22285 9153 25 0,'7'16'12'0,"7"-10"-11"16,-10-12 19-16,-1-1-18 15,1 1 1-15,-1 3 0 16,1-6 1-16,-1-1-6 15,1 1 1-15,-4-1 3 16,3 1 0-16,1-4-5 16,-4 1 0-16,3-1-6 15,-3-2 0-15</inkml:trace>
  <inkml:trace contextRef="#ctx0" brushRef="#br2" timeOffset="21832.5">22401 8846 24 0,'4'12'12'0,"7"-5"-12"0,-4-4 17 16,0-6-16-16,0 3 0 15,-4-10-1-15,4 1 1 0,-3-7-2 16,-1 0 0-16,1 1-3 16,-1-1 1-16,-3-3-4 15,0 0 0-15</inkml:trace>
  <inkml:trace contextRef="#ctx0" brushRef="#br2" timeOffset="22108.2">22557 8491 33 0,'10'0'16'0,"4"-3"-20"0,-7 0 31 16,0-3-27-16,0 0 1 15,1-4-2-15,-1-2 1 16,0-4-3-16,0 0 1 16,0-3-7-16,0 1 0 15</inkml:trace>
  <inkml:trace contextRef="#ctx0" brushRef="#br2" timeOffset="22313.27">22782 7927 30 0,'15'-9'15'16,"-1"-7"-8"-16,-7 10 22 0,0-4-29 15,-4 1 1-15,4-4-1 16,0 1 1-16,0-1-2 15,0-3 0-15,1 4-3 16,-1 2 0-16,0 1-6 16,-4 0 0-16</inkml:trace>
  <inkml:trace contextRef="#ctx0" brushRef="#br2" timeOffset="22571.43">22931 7403 26 0,'7'-3'13'0,"10"6"-10"0,-10-9 17 16,0 3-19-16,0-3 0 15,0-1 1-15,4 4 1 16,0-3-4-16,-1 0 0 0,1-4 1 15,-1 1 1 1,1-4-6-16,0-2 1 0,-4-4-5 16,-4-3 0-16</inkml:trace>
  <inkml:trace contextRef="#ctx0" brushRef="#br2" timeOffset="22810.67">23216 6974 33 0,'11'9'16'0,"7"-6"-14"16,-15-6 30-16,4 0-32 16,0 0 1-16,0-4 0 15,0 1 1-15,0-3-3 16,0-1 1-16,0-2-1 0,4-4 1 15,-4 1-6-15,0-4 1 16,0 3-6-16,-7-3 0 16</inkml:trace>
  <inkml:trace contextRef="#ctx0" brushRef="#br2" timeOffset="23048.47">23382 6626 34 0,'11'3'17'0,"3"0"-17"0,-14-3 28 0,7 0-27 16,-4 0 0-16,1 0-1 15,3-3 0-15,-3-4-2 16,-1 1 0-1,1-3-8 1,-4-1 1-16</inkml:trace>
  <inkml:trace contextRef="#ctx0" brushRef="#br2" timeOffset="23304.72">23516 6365 34 0,'11'13'17'0,"6"-23"-15"0,-10 10 25 15,1-6-27-15,2 3 1 16,1 0 0-16,-1 0 0 16,1-4-2-16,-1-2 1 15,1 3 0-15,0 0 1 16,-1-4-4-16,1 4 1 15,-1 0-7-15,1-1 1 16,-4 1-2-16,0 3 0 0</inkml:trace>
  <inkml:trace contextRef="#ctx0" brushRef="#br2" timeOffset="23558.46">23805 6199 21 0,'8'3'10'0,"2"0"-5"16,-10-3 17-16,7 0-18 16,0 0 1-16,0 3 3 15,0 1 1-15,0-1-11 16,4 3 0-16,0-3 6 16,-1 3 0-16,-3-2-2 15,0-1 0-15,0 0-3 16,0-3 1-16,0 0-3 15,0 0 1-15,-7 0-4 16,4 0 0-16,-4 0-6 0,4 0 1 16</inkml:trace>
  <inkml:trace contextRef="#ctx0" brushRef="#br2" timeOffset="23771.36">23978 6271 19 0,'4'6'9'0,"3"45"-4"0,-4-48 10 0,-3 3-14 16,0 3 0-16,4 4 0 16,-4-4 1-16,3 1-3 15,1-1 1-15,0 1 0 16,-1-1 1-16,1-3-2 16,-1 4 0-16,-3-4-3 15,4 3 0-15,-4 1-3 16,3-1 1-16</inkml:trace>
  <inkml:trace contextRef="#ctx0" brushRef="#br2" timeOffset="24027.23">24130 6619 17 0,'7'-12'8'0,"11"27"-6"16,-11-11 13-16,0 5-15 15,0 0 1-15,0 4 0 16,0-4 1-16,0 4-3 0,0-4 1 16,-3 1 1-16,-1-1 0 15,1 0-2-15,-1-2 1 16,-3-1-2-16,4 0 0 16,-4 1-2-16,0-1 0 15,0 0-1-15,0 0 0 16,0 4 0-16,0-4 0 15</inkml:trace>
  <inkml:trace contextRef="#ctx0" brushRef="#br2" timeOffset="24190.02">24246 6917 6 0,'0'28'3'0,"11"-6"-3"0,-7-15 6 0,-1-4-7 16,1 6 1-16,-1-3-1 15,1 4 1-15,-1-1-1 16,-3-2 0-16,4-1-1 16,-1 0 1-16</inkml:trace>
  <inkml:trace contextRef="#ctx0" brushRef="#br2" timeOffset="24429.39">24423 7237 17 0,'7'22'8'0,"3"3"-10"0,-6-19 19 16,3 1-17-16,-3 2 0 15,-1 0-1-15,1 1 1 16,-1-1 0-16,1-2 0 15,-4-1-2-15,0 0 0 16,0-3-3-16,0 0 1 16</inkml:trace>
  <inkml:trace contextRef="#ctx0" brushRef="#br2" timeOffset="24686.17">24493 7610 20 0,'7'16'10'0,"0"6"-6"16,-3-16 17-16,-4-6-20 15,4 3 0-15,-1 0 0 16,1 1 0-16,-4 2-2 15,0 0 1-15,0 0-1 16,0 1 1-16,0-1-8 0,-4-3 1 16</inkml:trace>
  <inkml:trace contextRef="#ctx0" brushRef="#br2" timeOffset="31469.8">24137 4242 34 0,'18'-6'17'0,"-4"9"-10"0,-7-3 18 16,0 3-24-16,-4 4 1 0,-3 2 0 16,-3 10 0-16,-4 9-3 15,-4 0 1-15,-6 13 3 16,-5 12 0-16,-6 23-2 15,4 18 0-15,-1-3 0 16,-3 15 0-16,-4-9-4 16,0-6 1-16,-3-9-6 15,7-19 0-15,-1-4-5 16,8-21 1-16</inkml:trace>
  <inkml:trace contextRef="#ctx0" brushRef="#br2" timeOffset="31981.39">23654 5142 30 0,'10'22'15'0,"1"54"-13"0,-8-64 23 16,-3 13-25-16,0 3 1 15,-3 10 0-15,-1 6 0 16,1-3-1-16,-4 3 0 0,0-7 0 16,0-2 1-16,-4-7-1 15,4-6 0-15,0-6-1 16,3-10 1-16,4-6 0 15,4-6 0-15,7-7 0 16,3-3 0-16,10-9 0 16,8-3 1-16,7-6 1 15,7-1 1-15,-4 4 0 16,0 2 0-16,-3 1-1 16,0 3 1-16,-11 3-1 15,-7 7 1-15,-6-1-3 16,-5 3 1-16,-10 4-1 15,-7 3 0-15,-3 2-1 16,-12-2 0-16,-6 0 0 16,-14-10 1-16,-4 1-1 15,0 2 0-15,0 0-3 16,0 7 1-16,4-9-9 0,-4 2 1 16</inkml:trace>
  <inkml:trace contextRef="#ctx0" brushRef="#br2" timeOffset="33151.5">23188 3355 36 0,'0'12'18'0,"4"-12"-15"0,-1-3 19 0,1-3-22 16,3-3 1-16,-4-4 0 16,1-9 0-16,3-9-2 15,0-4 1-15,0 1 0 16,7-10 1-16,4 6-1 16,3-6 0-16,4 7 0 15,-1 12 0-15,-3 3 0 16,1 3 1-16,-1 6-1 15,-4 4 1-15,1 3-1 16,0 12 0-16,-8 13 0 16,1-7 0-16,-4 10 0 15,0 6 0-15,0 7 0 16,-7 9 0-16,0-3 0 16,0 3 1-16,-4-4-1 0,1-5 0 15,-1 2-5-15,1-15 0 16,-1 0-6-1,-3-19 1-15</inkml:trace>
  <inkml:trace contextRef="#ctx0" brushRef="#br2" timeOffset="33586.89">23640 3223 40 0,'3'25'20'0,"1"10"-15"0,-1-29 35 0,4-3-39 16,4-3 1-16,3-3 0 15,4-9 1-15,3-7-4 16,0-6 0-16,-3 0 2 15,-4-4 0-15,-4 1-1 16,-3 0 1-16,-3-7-2 16,-8 4 1-16,-3 9-3 15,0 3 1-15,-3 0-1 16,-4 7 0-16,-1 18 0 16,5 7 0-16,-1 9 0 15,1 6 0-15,3 16 1 0,0 0 1 31,14 28 1-15,3-9 0-16,8-20 0 0,3-8 0 16,7-7-4-16,0-9 1 15,1-13-8-15,-8-6 0 16</inkml:trace>
  <inkml:trace contextRef="#ctx0" brushRef="#br2" timeOffset="33963.9">23968 3236 40 0,'7'22'20'0,"0"-10"-13"16,-4-5 32-16,1-4-36 16,-1-6 0-16,8 3 1 15,3-16 0-15,0 3-6 16,4-9 1-16,-8 0 2 15,1-3 1-15,-7 0-2 16,-4 3 0-16,-4-6-2 16,-3 3 0-16,-4 6-1 15,1 3 0-15,-4 7-2 16,0 9 1-16,-4 3-1 16,4 13 1-16,3 3 1 15,4 6 1-15,4 3 1 16,3 6 0-16,3 1 1 0,4-10 0 15,0 6 0-15,4 4 1 16,3-10-1-16,11-3 1 16,3-9-6-16,4-10 1 15,-1-13-7-15,-2 1 1 16</inkml:trace>
  <inkml:trace contextRef="#ctx0" brushRef="#br2" timeOffset="34399.86">24507 2696 35 0,'15'57'17'0,"-8"-7"-13"16,-7-31 26-16,0 0-26 15,0 15 1-15,0 10 2 16,0 0 0-16,0-3-9 15,0-1 0-15,0-5 6 16,0-10 0-16,0 3-3 16,0-15 0-16,0-7-1 15,-4-6 1-15,-3-9-2 16,-4-7 1-16,-3-3-1 16,-7 0 0-16,-11-6 1 15,4 6 0-15,-4 4-1 16,1 12 1-16,3 6 0 0,3 12 0 15,7-2 0-15,4 12 1 16,3 10-1-16,8 2 1 16,3-5 0-16,11-4 1 15,6 0 0-15,8-9 0 16,7-3-1-16,3-13 1 16,-3 0-1-16,-4-6 0 15,0-7-7-15,-10-2 0 16,-8-7-10-16,-13 0 1 15</inkml:trace>
  <inkml:trace contextRef="#ctx0" brushRef="#br2" timeOffset="36125.65">25883 2878 37 0,'7'-9'18'0,"0"-4"-8"0,-7 4 19 16,4 3-27-16,-4-4 1 16,-4 1 1-16,-3-1 0 0,0 1-5 15,-3 0 1-15,-8-1 3 16,-7 10 0-16,-3 3-2 16,0 7 1-16,0 9-3 15,3 6 1-15,4 6-1 16,0 7 1-16,7 6-1 15,7 3 1-15,3 0-1 16,8 3 1-16,13-6 0 16,8-13 0-16,7-6-1 15,3-9 0-15,4-13-3 16,0-6 0-16,-1-7-9 16,-2 1 0-16,-8-7-1 15,-3 1 1-15</inkml:trace>
  <inkml:trace contextRef="#ctx0" brushRef="#br2" timeOffset="36530.44">26148 2941 40 0,'0'3'20'0,"-14"7"-27"0,7-20 40 15,-4 20-33-15,-6-10 1 16,-1 9-1-16,-3 3 1 15,3 1-1-15,0 3 0 16,1-1 0-16,3 4 0 16,3-6-1-16,4-1 1 0,4 4-1 15,6-7 0 1,4-9 0-16,4 4 0 0,6-8 0 16,1 4 0-16,0-9 0 15,-1-4 1-15,1 7-1 16,-4-3 1-1,0-4-1-15,0 1 1 0,-3-7-1 16,-1 3 1-16,1 7 0 16,-4-7 1-1,0 13-1 1,-3 3 1-16,-1 9 0 0,-3 4 0 16,0-1 0-16,0 7 0 0,0 0 0 15,4-3 0-15,-4-1-5 16,3 1 0-16,1 0-7 15,-1-16 1-15</inkml:trace>
  <inkml:trace contextRef="#ctx0" brushRef="#br2" timeOffset="36771.01">26289 2295 35 0,'7'44'17'0,"4"34"-14"0,-8-46 27 16,4 12-30-16,0 9 0 15,0 16 0-15,0 6 1 0,-3 10-1 16,7-4 0-16,-4-15 0 16,0 0 0-1,0-10-5-15,0-21 1 0,0-13-7 16,0-10 0-16</inkml:trace>
  <inkml:trace contextRef="#ctx0" brushRef="#br2" timeOffset="37146.89">26564 2856 24 0,'18'16'12'0,"-8"3"-2"15,-6-16 13-15,-1 3-20 16,-3 4 1-16,0-7 1 16,0 3 1-16,-3-3-8 15,-1-3 1-15,1 6 4 16,-1 1 0-16,1 2-2 0,-1 4 1 16,1 2-2-16,-1-2 1 15,4-1-1-15,0 7 0 16,0-9 0-16,0 2 0 15,0-2 0-15,4-1 0 16,-4 0 0-16,3-2 0 16,1-1-1-16,-1 3 1 15,1 1-2-15,3-10 1 16,4 3-2-16,3 0 0 16,3 0-1-1,1-6 0-15,0-3-7 0,-4 0 0 16,-7 2 1-16,7-5 0 15</inkml:trace>
  <inkml:trace contextRef="#ctx0" brushRef="#br2" timeOffset="37542.97">26850 2963 30 0,'3'34'15'0,"-3"-2"-16"0,0-26 31 16,0 3-30-16,4 7 0 16,0-3 0-16,3 2 1 15,0-5 0-15,3-4 0 16,4-6 1-16,0-3 0 16,1-6-1-16,-1-4 1 15,3-6-2-15,1-6 0 0,-4 6-10 16,-3-3 0-16,-1-9-1 15,1 6 0-15</inkml:trace>
  <inkml:trace contextRef="#ctx0" brushRef="#br2" timeOffset="37852.55">27178 2010 48 0,'0'37'24'0,"11"57"-32"0,-8-81 51 16,-3 21-43-16,0 10 0 15,-3 22-1-15,-1 22 1 16,1 0-1-16,3 12 1 16,0-6-1-16,-4-9 0 15,0-16-4 1,1-16 1-16,3-9-9 0,-4-19 0 16</inkml:trace>
  <inkml:trace contextRef="#ctx0" brushRef="#br2" timeOffset="38138.97">27280 2759 28 0,'7'16'14'0,"0"34"-3"16,-7-37 15-16,0 5-25 15,7-2 1-15,1 12 2 16,-1-6 0-16,0 0-4 15,3 0 0-15,1-3 3 16,3-10 1-16,7-6-3 16,4-6 1-16,-1-9-2 15,-2-7 1-15,6-3-5 16,-7-6 0-16,0-4-9 16,0 1 0-16</inkml:trace>
  <inkml:trace contextRef="#ctx0" brushRef="#br2" timeOffset="40253.92">23961 5870 13 0,'0'-38'6'0,"-4"-21"1"0,4 52 7 0,-3-8-14 15,-8 2 1-15,4 1 1 16,-4-1 0-16,-3 4-2 15,-3 2 0-15,-8 4 2 16,-3 6 0-16,-8 4 0 16,1-1 0-16,-11 3-2 15,0 13 1-15,-3 6-2 16,3 4 0-16,4-4-1 16,3 10 0-16,4 6-1 15,3-10 0-15,7 13 1 0,8 3 0 16,3-3 0-16,7 4 1 15,3 8 1-15,8 1 0 16,6-4 0-16,8 1 1 16,6-4-1-16,12-6 0 15,6-9 0-15,4-10 1 16,7-3 1-16,3-6 0 16,1-10 1-16,-4-12 0 15,-4-13 1-15,-7-6 1 16,1-12-1-16,-1-13 1 15,4-3-2-15,-7-7 1 16,-4-9-2-16,-7 10 0 0,-14-4-2 16,-3 4 0-16,-8-1 0 15,-10 7 0-15,-7 3-1 16,-7 0 0 0,-7 10-5-16,-11-1 1 15,-17 13-4-15,-11 6 0 0</inkml:trace>
  <inkml:trace contextRef="#ctx0" brushRef="#br2" timeOffset="41951.97">19805 11292 20 0,'3'6'10'0,"5"16"-1"0,-8-22 13 0,3 3-20 0,1 6 0 0,3 1 0 0,0-4 0 0,-4 0-4 16,1 4 1-16,-4-4-1 0,3 0 1 16,-3 1-8-16,0-1 1 15</inkml:trace>
  <inkml:trace contextRef="#ctx0" brushRef="#br2" timeOffset="42251.37">19890 11931 23 0,'14'44'11'0,"0"-25"-10"0,-7-13 14 0,0 1-14 15,4 8 0-15,-1-2-1 16,-3-1 0-16,0 4 0 16,0 0 0-16,-3-4 0 15,-1 4 0-15,-3-4-1 16,0 4 0-16,0 0-3 16,0-7 1-16,0 4-3 15,0 6 0-15</inkml:trace>
  <inkml:trace contextRef="#ctx0" brushRef="#br2" timeOffset="42433.81">19964 12637 6 0,'0'31'3'0,"-4"1"0"0,4-26-1 16,0 6-3-16,0-2 1 15,4-4-2-15,-1 0 1 16,1 4 0-16,-1-1 1 16</inkml:trace>
  <inkml:trace contextRef="#ctx0" brushRef="#br2" timeOffset="42715.87">20080 13151 13 0,'4'35'6'0,"10"-23"-6"16,-11-2 13-16,1 2-13 15,-1 4 1-15,4 3-2 16,-3-4 1-16,-1 1 0 16,5 3 0-1,-5 6-4-15,1-3 1 16</inkml:trace>
  <inkml:trace contextRef="#ctx0" brushRef="#br2" timeOffset="42988.65">20281 13653 19 0,'11'22'9'0,"-11"12"-10"0,3-24 16 0,1-1-15 16,-1 4 0-16,1 2 0 15,3 7 0-15,0-9 0 16,-3 3 0-16,3-1 0 16,0 1 0-16,0 0-1 15,0-4 0-15,0 4-4 16,0 3 1-16,0-1-1 16,0 4 0-16</inkml:trace>
  <inkml:trace contextRef="#ctx0" brushRef="#br2" timeOffset="43258.55">20486 14318 16 0,'3'12'8'0,"4"16"-9"0,-3-24 16 15,-1 5-15-15,1 0 1 16,0 4-2-16,3-4 1 16,0 1-1-16,0-4 1 15,3 0-1-15,-3 1 0 16,4-1-2-16,-4 0 1 16,0 0-1-16,0 4 1 0,-3-1-2 15,-1 1 0-15</inkml:trace>
  <inkml:trace contextRef="#ctx0" brushRef="#br2" timeOffset="43454.25">20662 14766 3 0,'4'3'1'0,"-1"10"-1"15,-3-13-2-15</inkml:trace>
  <inkml:trace contextRef="#ctx0" brushRef="#br2" timeOffset="43781.27">20817 14948 17 0,'15'13'8'0,"2"-1"-10"0,-10-9 17 0,-7-3-15 16,7 0 0-16,0 0 0 15,-3 3 0-15,-1-3 0 16,1 3 0-16,-1-3-1 16,1 0 1-16,0-3-1 15,3-3 1-15,0 0-3 16,0 3 1-16,3-7-2 15,-3-2 0-15</inkml:trace>
  <inkml:trace contextRef="#ctx0" brushRef="#br2" timeOffset="44041.56">21040 14688 13 0,'10'3'6'0,"8"-6"3"0,-11 0 10 16,0 3-16-16,0-4 0 16,0 1 2-16,0-3 0 15,0 3-7-15,0-3 1 16,0-4 3-16,-3 7 1 16,-1 0-3-16,1-3 0 15,-1-4-3-15,1 1 1 0,0-4-3 16,-4-2 0-16,0-1-3 15,0 0 0-15</inkml:trace>
  <inkml:trace contextRef="#ctx0" brushRef="#br2" timeOffset="44248.44">21156 14268 18 0,'4'-4'9'0,"3"-8"-8"16,-4 2 14-16,1 7-15 16,-1-3 1-16,1-3 0 15,-4 9 0-15,3-7-2 16,1-2 0-16,-1-4-2 16,1-2 1-16,-4-1-4 0,0-3 1 15</inkml:trace>
  <inkml:trace contextRef="#ctx0" brushRef="#br2" timeOffset="44502.21">21167 13349 27 0,'3'-25'13'0,"8"21"-11"0,-8-5 26 0,1 0-27 16,3-7 0-16,-4-3 1 16,1 7 0-16,3-7-3 15,-3 0 0-15,3 0-1 16,-4-3 1-16,1 0-5 16,3-3 0-16,-7-6-4 15,0-1 1-15</inkml:trace>
  <inkml:trace contextRef="#ctx0" brushRef="#br2" timeOffset="44727.94">21195 12377 25 0,'3'-4'12'0,"8"-21"-11"15,-7 16 20-15,-1 0-20 0,1-4 0 16,-1 0 0-16,1-2 0 16,-1-1-3-16,1 0 0 15,3-9-4-15,-4-6 1 16,1 6-3-16,-8-6 0 16</inkml:trace>
  <inkml:trace contextRef="#ctx0" brushRef="#br2" timeOffset="44942.57">21248 11310 29 0,'7'-12'14'0,"7"2"-20"15,-14 10 29-15,4-6-28 16,-4 6 1-16,3-3-11 16,-3 3 1-16</inkml:trace>
  <inkml:trace contextRef="#ctx0" brushRef="#br2" timeOffset="45689.18">21202 14757 30 0,'25'-22'15'0,"13"-28"-13"16,-27 37 26-16,3-3-26 15,-3-6 1-15,-4-6 1 0,-11-6 0 16,-10-1-5-16,-7-2 0 15,-21-1 3-15,-18 3 0 16,-18 1-1-16,-7 6 0 16,1 9-2-16,-1 22 1 15,0 13-2-15,1 9 0 16,10 12-1-16,3 7 0 16,8 13-1-16,3 5 0 15,10 17 1-15,15 2 1 16,14 1-1-16,10-4 1 15,18-15 0-15,18 3 1 16,21-13 1-16,17-6 0 0,18-15 2 16,18-4 0-16,25-19 2 15,-1-12 0-15,8-16 0 16,-18-9 1-16,-15-10-1 16,-6-12 1-16,-18-6-3 15,-14-7 1-15,-14-3-2 16,-28 7 0-16,-22-10-4 15,-38-3 1-15,-18-7-7 16,-32-5 0-16,-31 8-4 16,-8 10 1-16</inkml:trace>
  <inkml:trace contextRef="#ctx0" brushRef="#br2" timeOffset="47251.16">27298 3725 10 0,'3'-9'5'0,"8"-20"4"16,-7 23 5-16,3 6-10 15,0-3 1-15,3 3 3 16,-3 0 1-16,4 9-11 0,-4 10 0 16,0 9 7-16,-3 4 0 15,-4 18-4-15,-7 19 1 16,-4 22-4-16,0 28 1 16,-3 35-2-16,4 27 1 15,-8 30-1-15,-3 33 1 16,-11 23-1-16,-10 15 1 15,-8 35 1-15,-6 18 0 16,-18 10 0-16,-7 19 1 16,-7 6 0-16,-18 9 0 0,-18 13 0 15,-3 3 0-15,-21 4 0 16,-7 2 0-16,-7 13-1 16,-22 0 1-16,-10-6 0 15,-7 9 1-15,-21 0-1 16,3-10 1-16,-14-2-1 15,7-7 1-15,-10-25 2 16,3 0 0-16,0-12 2 16,1-25 1-16,9-13 0 15,8-22 1-15,7-19-1 16,25-25 0-16,13-41-6 16,22-34 0-16,21-25-12 15,14-38 1-15</inkml:trace>
  <inkml:trace contextRef="#ctx0" brushRef="#br2" timeOffset="47895.61">21925 14879 41 0,'35'116'20'0,"-31"-16"-19"0,-8-81 28 0,-3 13-29 15,-7 8 0-15,0 7 0 16,0-3 0-16,-4-3 0 16,1 3 0-16,-1-10-1 15,4-5 1-15,0-7-1 16,0-7 1-16,3-8 0 15,1-7 0-15,3-7-1 16,3-2 1-16,4-1 0 16,0 10 1-16,14 4-1 0,11 5 1 15,10 10-1-15,11 9 1 16,10 3-1-16,4 4 1 16,-3-4 0-16,-4 1 0 15,-7-10 0-15,-11-1 0 16,-10 5-1-16,-8 2 0 15,-6 0 0-15,-4-3 0 16,-7 0-1-16,-4-9 1 16,-3-13 0-16,-3-9 1 15,-1-10 0-15,1-22 1 16,2-12 1-16,1-28 0 0,7-16-1 16,4-16 0-16,-8-12-7 15,-10-16 1 1,-14 3-9-16,7-16 0 0</inkml:trace>
  <inkml:trace contextRef="#ctx1" brushRef="#br2" timeOffset="-98247.28">22384 1125 0,'0'0'15,"0"0"1</inkml:trace>
  <inkml:trace contextRef="#ctx0" brushRef="#br2" timeOffset="50732.49">28011 2574 45 0,'28'0'22'0,"-21"6"-10"0,-7-6 22 16,0 0-34-16,0 0 1 16,0 0 0-16,-4 4 1 15,-6 2-3-15,-1 3 1 16,-3 7 1-16,-4-4 0 15,-3 10-1-15,-3-3 1 0,6-6-1 16,4 2 1-16,3-2-1 16,1 3 1-16,3-1 0 15,3 4 0-15,8-3 0 16,10-4 0-16,7-2 0 16,7-4 0-16,7-3-1 15,-6 3 1-15,-8-6-2 16,-4 4 1-16,-10 5-1 15,-3-3 0-15,-46 29-2 16,-25 12 1-16,-29 15-13 16,-34 1 1-16,-11 0-2 15,-22 6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30T02:26:17.85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15692 6268 20 0,'7'3'10'0,"-21"-3"0"0,3 0 11 0,-7 3-18 15,-13 0 1-15,-12 7 0 16,-10 2 1-16,-14 1-7 0,-3 6 1 15,-15 0 4-15,-17 6 1 16,-11 0-2-16,-7 3 0 16,-21 6-1-16,-14-2 1 15,-1-4-1-15,-24 3 0 16,-10-9-1-16,-8-3 0 16,-17-6 0-16,7-1 1 15,-18-5-1-15,0-4 1 16,-10-10-1-16,0 1 1 0,-11-6 0 15,3-1 0-15,-3-3-1 16,4-2 1-16,7-4-1 16,6 3 1-16,8 0-1 15,21 0 0-15,14 0-2 16,14 4 0-16,32 8-1 16,21 1 1-16,25 6-5 15,21 6 0-15,14 7-5 16,14 9 1-16</inkml:trace>
  <inkml:trace contextRef="#ctx0" brushRef="#br0" timeOffset="570.87">10114 5682 23 0,'4'229'11'0,"-4"78"-5"0,-11-210 11 15,-7 35-17 1,-10 28 0-16,-4 12-1 0,-3 7 1 16,-4-19-3-16,4-19 0 15,3-28-4-15,8-28 0 16</inkml:trace>
  <inkml:trace contextRef="#ctx0" brushRef="#br0" timeOffset="1366.49">9931 5321 23 0,'10'28'11'0,"-10"-15"-12"0,0-13 18 0,0 0-15 0,7 0 0 0,4-6 2 0,7-7 1 15,10-6-5-15,7-3 0 16,4-9 3-16,10 6 0 16,18-7-1-16,14-2 1 15,15-4-2-15,6 4 0 16,14-4-1-1,8 1 1-15,6-4-1 0,1 3 1 0,14 4-1 16,10 5 0 0,0 1 0-16,14 9 1 15,8 13-1-15,6 0 0 16,8 6 0-16,6 6 1 0,4 0-1 16,4 10 1-16,0 3-1 15,-4 3 1-15,7-6-1 16,-14 2 1-16,-7 1-1 15,0-3 0-15,-21 6-1 16,-8-3 1 0,-6-1 0-16,-4-2 0 15,-10 0 1-15,-25-7 0 0,-11-3-1 16,-3-2 1-16,-15-1 0 16,-10 0 0-16,-10 0 0 15,-8 3 0-15,-6 4-1 16,-8-4 1-16,-10 22-2 15,-7 10 0-15,-15 3 0 16,-10 15 0-16,-10 7 0 16,-15 18 0-16,-14 13 0 0,-3 10 1 15,-11 9 1-15,-18 9 0 16,-17 25-1-16,-4 7 1 16,-3 9-8-16,-4 10 0 15,8-1-4-15,24 1 1 16</inkml:trace>
  <inkml:trace contextRef="#ctx0" brushRef="#br0" timeOffset="3904.15">18570 12135 23 0,'7'19'11'0,"-42"-13"-6"0,28 4 12 15,-11-4-16-15,-17 3 0 16,-18 7 2-16,-14 6 1 15,-25 3-5-15,-6 3 1 16,-26-3 2-16,-28 10 0 16,-3-1-1-16,-32 4 1 15,-14 0-2-15,-35-1 1 0,-11 1-1 16,-25-7 1 0,-17-12 1-16,-14-6 0 15,-33-4 1-15,-9-3 0 31,-1-3 1-31,-32 4 0 0,-3-7 0 0,-7 0 1 16,0 0-1-16,-10 3 0 0,20-3-1 16,18 6 1-16,15 3-3 15,20 4 1-15,18-7-1 16,25 10 1-16,32-7-2 16,31 4 0-16,21-7-1 15,32 4 0-15,36-1-3 16,24 4 1-16,21-7-7 15,25 0 1-15,22 0-6 16,34-15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Computers, splines and </a:t>
            </a:r>
            <a:r>
              <a:rPr lang="en-US" err="1">
                <a:cs typeface="Calibri"/>
              </a:rPr>
              <a:t>yoda</a:t>
            </a:r>
            <a:r>
              <a:rPr lang="en-US">
                <a:cs typeface="Calibri"/>
              </a:rPr>
              <a:t>, Taylor series and math theory</a:t>
            </a:r>
          </a:p>
          <a:p>
            <a:r>
              <a:rPr lang="en-US">
                <a:cs typeface="Calibri"/>
              </a:rPr>
              <a:t>Mathy way to think in terms of generalization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definition, coefficients, degree, domain, range, standard form </a:t>
            </a:r>
          </a:p>
          <a:p>
            <a:r>
              <a:rPr lang="en-US">
                <a:cs typeface="Calibri"/>
              </a:rPr>
              <a:t>Graphs: linear, quad, cubic, quart, …. graph to dev intuition</a:t>
            </a:r>
          </a:p>
          <a:p>
            <a:r>
              <a:rPr lang="en-US">
                <a:cs typeface="Calibri"/>
              </a:rPr>
              <a:t>Degree n can have at most (n-1) extrema)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Ex: y=-2(x-4)^2(x+1) as factored form. Find degree, leading coefficient, zeros, multiplicity</a:t>
            </a:r>
          </a:p>
          <a:p>
            <a:r>
              <a:rPr lang="en-US"/>
              <a:t>Real / complex zeros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Graph in </a:t>
            </a:r>
            <a:r>
              <a:rPr lang="en-US" err="1">
                <a:cs typeface="Calibri" panose="020F0502020204030204"/>
              </a:rPr>
              <a:t>desmos</a:t>
            </a:r>
            <a:r>
              <a:rPr lang="en-US">
                <a:cs typeface="Calibri" panose="020F0502020204030204"/>
              </a:rPr>
              <a:t>, end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95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Factor completely and sketch the graph. </a:t>
            </a:r>
          </a:p>
          <a:p>
            <a:r>
              <a:rPr lang="en-US">
                <a:cs typeface="Calibri"/>
              </a:rPr>
              <a:t>Talk domain, range, end </a:t>
            </a:r>
            <a:r>
              <a:rPr lang="en-US" err="1">
                <a:cs typeface="Calibri"/>
              </a:rPr>
              <a:t>behaviour</a:t>
            </a:r>
            <a:r>
              <a:rPr lang="en-US">
                <a:cs typeface="Calibri"/>
              </a:rPr>
              <a:t>, multiplicity</a:t>
            </a:r>
          </a:p>
          <a:p>
            <a:r>
              <a:rPr lang="en-US">
                <a:cs typeface="Calibri"/>
              </a:rPr>
              <a:t>Some features need calculus to get all details</a:t>
            </a:r>
          </a:p>
          <a:p>
            <a:r>
              <a:rPr lang="en-US">
                <a:cs typeface="Calibri"/>
              </a:rPr>
              <a:t>F(x) = x^4+x^3-x^2</a:t>
            </a:r>
          </a:p>
          <a:p>
            <a:r>
              <a:rPr lang="en-US">
                <a:cs typeface="Calibri"/>
              </a:rPr>
              <a:t>Take advantage of multiplicity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2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2(x+3)(x-1)^2(x-2)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1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3.2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Polynomial Functions and Their Graphs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Generalizing to polynomials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B7DE5C-819F-4B00-AB37-BDA35928B2C0}"/>
                  </a:ext>
                </a:extLst>
              </p14:cNvPr>
              <p14:cNvContentPartPr/>
              <p14:nvPr/>
            </p14:nvContentPartPr>
            <p14:xfrm>
              <a:off x="897840" y="1263240"/>
              <a:ext cx="9498600" cy="3250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B7DE5C-819F-4B00-AB37-BDA35928B2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480" y="1253880"/>
                <a:ext cx="9517320" cy="32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F24AEC-BCFE-4443-9242-15DB0F81F5AE}"/>
                  </a:ext>
                </a:extLst>
              </p14:cNvPr>
              <p14:cNvContentPartPr/>
              <p14:nvPr/>
            </p14:nvContentPartPr>
            <p14:xfrm>
              <a:off x="1102320" y="5185800"/>
              <a:ext cx="277200" cy="38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F24AEC-BCFE-4443-9242-15DB0F81F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2960" y="5176440"/>
                <a:ext cx="29592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4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F9FF7C-E19F-43C9-B968-0177ABA715A7}"/>
                  </a:ext>
                </a:extLst>
              </p14:cNvPr>
              <p14:cNvContentPartPr/>
              <p14:nvPr/>
            </p14:nvContentPartPr>
            <p14:xfrm>
              <a:off x="904320" y="1613160"/>
              <a:ext cx="399240" cy="14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F9FF7C-E19F-43C9-B968-0177ABA715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960" y="1603800"/>
                <a:ext cx="41796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8571-0B4C-48B7-B89C-EFAD0CEC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Polynomial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BFF3-2694-41CF-A5D6-B39DE903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0E90AB-1D47-4768-B59F-85A0FA4D03E2}"/>
                  </a:ext>
                </a:extLst>
              </p14:cNvPr>
              <p14:cNvContentPartPr/>
              <p14:nvPr/>
            </p14:nvContentPartPr>
            <p14:xfrm>
              <a:off x="125640" y="1545480"/>
              <a:ext cx="11478600" cy="401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0E90AB-1D47-4768-B59F-85A0FA4D03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" y="1536120"/>
                <a:ext cx="11497320" cy="40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9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4E19-844C-43A8-A619-3AEE0A6E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Polynomial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817D1-5105-4D29-B918-06EC7FF5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C105A4-BE82-4084-A404-BBEFCB3F5C36}"/>
                  </a:ext>
                </a:extLst>
              </p14:cNvPr>
              <p14:cNvContentPartPr/>
              <p14:nvPr/>
            </p14:nvContentPartPr>
            <p14:xfrm>
              <a:off x="498960" y="1400760"/>
              <a:ext cx="10568160" cy="500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C105A4-BE82-4084-A404-BBEFCB3F5C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00" y="1391400"/>
                <a:ext cx="10586880" cy="50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17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519-26BE-4870-BF01-300A48A2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of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665A-F1F9-4E32-8F70-BD74BEEE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1AC0D8-0B64-41FB-8B09-6F3A38566F82}"/>
                  </a:ext>
                </a:extLst>
              </p14:cNvPr>
              <p14:cNvContentPartPr/>
              <p14:nvPr/>
            </p14:nvContentPartPr>
            <p14:xfrm>
              <a:off x="969120" y="51840"/>
              <a:ext cx="10743120" cy="635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1AC0D8-0B64-41FB-8B09-6F3A38566F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9760" y="42480"/>
                <a:ext cx="10761840" cy="63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7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C1E3-CC2C-4F0B-9C14-67CE921C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03A7-FB63-4E2C-93EB-198E76A2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BEE380-FAC1-4B01-BCFA-9D461D0176FE}"/>
                  </a:ext>
                </a:extLst>
              </p14:cNvPr>
              <p14:cNvContentPartPr/>
              <p14:nvPr/>
            </p14:nvContentPartPr>
            <p14:xfrm>
              <a:off x="406440" y="566640"/>
              <a:ext cx="11418840" cy="578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BEE380-FAC1-4B01-BCFA-9D461D0176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557280"/>
                <a:ext cx="11437560" cy="57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BE16-8659-4E65-B2F1-7EDE7EB7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2DC5-AAF6-40CA-994D-86D1F0CC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4C215B-1ADD-4D79-92A9-D603660A52C9}"/>
                  </a:ext>
                </a:extLst>
              </p14:cNvPr>
              <p14:cNvContentPartPr/>
              <p14:nvPr/>
            </p14:nvContentPartPr>
            <p14:xfrm>
              <a:off x="280800" y="48240"/>
              <a:ext cx="11529360" cy="65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4C215B-1ADD-4D79-92A9-D603660A52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440" y="38880"/>
                <a:ext cx="11548080" cy="65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6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F3FB-040F-4992-A3AB-54C10892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D4D1-301D-4B45-844E-8ED9CCA04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730AF-9F2C-43D4-81F5-ACE06AF0411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099058-7D64-4ADE-BE38-B689FFD3978B}"/>
                  </a:ext>
                </a:extLst>
              </p14:cNvPr>
              <p14:cNvContentPartPr/>
              <p14:nvPr/>
            </p14:nvContentPartPr>
            <p14:xfrm>
              <a:off x="370800" y="201960"/>
              <a:ext cx="11378160" cy="6182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099058-7D64-4ADE-BE38-B689FFD39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40" y="192600"/>
                <a:ext cx="11396880" cy="62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6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3, 4, 6, 8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11, 17, 29, 35, 79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B1A301-7367-41C2-BC7D-0245918F2C7D}"/>
                  </a:ext>
                </a:extLst>
              </p14:cNvPr>
              <p14:cNvContentPartPr/>
              <p14:nvPr/>
            </p14:nvContentPartPr>
            <p14:xfrm>
              <a:off x="3525480" y="1739520"/>
              <a:ext cx="3162600" cy="284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B1A301-7367-41C2-BC7D-0245918F2C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6120" y="1730160"/>
                <a:ext cx="3181320" cy="28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89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3.2 Polynomial Functions and Their Graphs</vt:lpstr>
      <vt:lpstr>Homework Submission to Canvas</vt:lpstr>
      <vt:lpstr>Why Polynomial Functions?</vt:lpstr>
      <vt:lpstr>Polynomial Functions</vt:lpstr>
      <vt:lpstr>Graphs of Polynomials</vt:lpstr>
      <vt:lpstr>Example: </vt:lpstr>
      <vt:lpstr>Example: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2020-11-30T02:27:24Z</dcterms:modified>
</cp:coreProperties>
</file>